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0"/>
  </p:notesMasterIdLst>
  <p:sldIdLst>
    <p:sldId id="256" r:id="rId2"/>
    <p:sldId id="258" r:id="rId3"/>
    <p:sldId id="298" r:id="rId4"/>
    <p:sldId id="313" r:id="rId5"/>
    <p:sldId id="317" r:id="rId6"/>
    <p:sldId id="315" r:id="rId7"/>
    <p:sldId id="319" r:id="rId8"/>
    <p:sldId id="320" r:id="rId9"/>
    <p:sldId id="299" r:id="rId10"/>
    <p:sldId id="335" r:id="rId11"/>
    <p:sldId id="304" r:id="rId12"/>
    <p:sldId id="310" r:id="rId13"/>
    <p:sldId id="336" r:id="rId14"/>
    <p:sldId id="337" r:id="rId15"/>
    <p:sldId id="324" r:id="rId16"/>
    <p:sldId id="338" r:id="rId17"/>
    <p:sldId id="339" r:id="rId18"/>
    <p:sldId id="341" r:id="rId19"/>
    <p:sldId id="308" r:id="rId20"/>
    <p:sldId id="327" r:id="rId21"/>
    <p:sldId id="311" r:id="rId22"/>
    <p:sldId id="328" r:id="rId23"/>
    <p:sldId id="340" r:id="rId24"/>
    <p:sldId id="312" r:id="rId25"/>
    <p:sldId id="333" r:id="rId26"/>
    <p:sldId id="334" r:id="rId27"/>
    <p:sldId id="343" r:id="rId28"/>
    <p:sldId id="297" r:id="rId29"/>
  </p:sldIdLst>
  <p:sldSz cx="9144000" cy="5143500" type="screen16x9"/>
  <p:notesSz cx="6858000" cy="9144000"/>
  <p:embeddedFontLst>
    <p:embeddedFont>
      <p:font typeface="Cabin" panose="020B0604020202020204" charset="0"/>
      <p:regular r:id="rId31"/>
      <p:bold r:id="rId32"/>
      <p:italic r:id="rId33"/>
      <p:boldItalic r:id="rId34"/>
    </p:embeddedFont>
    <p:embeddedFont>
      <p:font typeface="Montserrat" pitchFamily="2" charset="0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Young Serif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858"/>
    <a:srgbClr val="295260"/>
    <a:srgbClr val="5FA894"/>
    <a:srgbClr val="839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ECB1D-3A8D-407B-A1F2-00FC52D03668}">
  <a:tblStyle styleId="{E80ECB1D-3A8D-407B-A1F2-00FC52D036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2E2EBF-F057-4F8B-A495-D39A94E84C3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909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695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996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65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736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078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63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385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510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191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153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1ff18b49f31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1ff18b49f31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87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684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326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073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1ff18b49f31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1ff18b49f31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802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949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943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641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26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1ff18b49f31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1ff18b49f31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24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0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486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623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66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344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176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52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99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75" y="535000"/>
            <a:ext cx="5573400" cy="15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Young Serif"/>
                <a:ea typeface="Young Serif"/>
                <a:cs typeface="Young Serif"/>
                <a:sym typeface="Young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179925"/>
            <a:ext cx="5573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6698697" y="1112674"/>
            <a:ext cx="2101800" cy="2101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>
            <a:off x="5145250" y="2330525"/>
            <a:ext cx="2468400" cy="24684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4" name="Google Shape;14;p2"/>
          <p:cNvGrpSpPr/>
          <p:nvPr/>
        </p:nvGrpSpPr>
        <p:grpSpPr>
          <a:xfrm rot="10800000">
            <a:off x="7570112" y="192304"/>
            <a:ext cx="1021755" cy="1384252"/>
            <a:chOff x="1394701" y="0"/>
            <a:chExt cx="791751" cy="1072648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394701" y="0"/>
              <a:ext cx="791751" cy="1072648"/>
              <a:chOff x="1394701" y="0"/>
              <a:chExt cx="791751" cy="1072648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394701" y="0"/>
                <a:ext cx="791751" cy="833971"/>
              </a:xfrm>
              <a:custGeom>
                <a:avLst/>
                <a:gdLst/>
                <a:ahLst/>
                <a:cxnLst/>
                <a:rect l="l" t="t" r="r" b="b"/>
                <a:pathLst>
                  <a:path w="791751" h="833971" extrusionOk="0">
                    <a:moveTo>
                      <a:pt x="6650" y="815690"/>
                    </a:moveTo>
                    <a:cubicBezTo>
                      <a:pt x="24825" y="801061"/>
                      <a:pt x="62507" y="780225"/>
                      <a:pt x="85115" y="760276"/>
                    </a:cubicBezTo>
                    <a:cubicBezTo>
                      <a:pt x="126343" y="723925"/>
                      <a:pt x="150282" y="684027"/>
                      <a:pt x="176437" y="636593"/>
                    </a:cubicBezTo>
                    <a:cubicBezTo>
                      <a:pt x="203479" y="587385"/>
                      <a:pt x="228304" y="544828"/>
                      <a:pt x="241160" y="490300"/>
                    </a:cubicBezTo>
                    <a:cubicBezTo>
                      <a:pt x="252243" y="443753"/>
                      <a:pt x="264656" y="397205"/>
                      <a:pt x="276625" y="351101"/>
                    </a:cubicBezTo>
                    <a:cubicBezTo>
                      <a:pt x="307657" y="234511"/>
                      <a:pt x="353318" y="96198"/>
                      <a:pt x="426907" y="0"/>
                    </a:cubicBezTo>
                    <a:cubicBezTo>
                      <a:pt x="403412" y="57187"/>
                      <a:pt x="431340" y="152499"/>
                      <a:pt x="443310" y="209242"/>
                    </a:cubicBezTo>
                    <a:cubicBezTo>
                      <a:pt x="461929" y="298347"/>
                      <a:pt x="492074" y="387453"/>
                      <a:pt x="532415" y="468578"/>
                    </a:cubicBezTo>
                    <a:cubicBezTo>
                      <a:pt x="570983" y="546157"/>
                      <a:pt x="614870" y="636593"/>
                      <a:pt x="679594" y="695553"/>
                    </a:cubicBezTo>
                    <a:cubicBezTo>
                      <a:pt x="716832" y="729688"/>
                      <a:pt x="750966" y="733677"/>
                      <a:pt x="791751" y="751410"/>
                    </a:cubicBezTo>
                    <a:cubicBezTo>
                      <a:pt x="745204" y="822783"/>
                      <a:pt x="638366" y="829432"/>
                      <a:pt x="568766" y="792638"/>
                    </a:cubicBezTo>
                    <a:cubicBezTo>
                      <a:pt x="537291" y="775792"/>
                      <a:pt x="492960" y="728358"/>
                      <a:pt x="457052" y="732348"/>
                    </a:cubicBezTo>
                    <a:cubicBezTo>
                      <a:pt x="426907" y="735451"/>
                      <a:pt x="414051" y="763823"/>
                      <a:pt x="404742" y="789978"/>
                    </a:cubicBezTo>
                    <a:cubicBezTo>
                      <a:pt x="403855" y="680037"/>
                      <a:pt x="267316" y="784215"/>
                      <a:pt x="231408" y="802834"/>
                    </a:cubicBezTo>
                    <a:cubicBezTo>
                      <a:pt x="160921" y="840072"/>
                      <a:pt x="74919" y="840958"/>
                      <a:pt x="0" y="821009"/>
                    </a:cubicBezTo>
                    <a:cubicBezTo>
                      <a:pt x="4876" y="818350"/>
                      <a:pt x="10196" y="817463"/>
                      <a:pt x="6650" y="8156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743572" y="172810"/>
                <a:ext cx="73693" cy="899838"/>
              </a:xfrm>
              <a:custGeom>
                <a:avLst/>
                <a:gdLst/>
                <a:ahLst/>
                <a:cxnLst/>
                <a:rect l="l" t="t" r="r" b="b"/>
                <a:pathLst>
                  <a:path w="73693" h="899838" extrusionOk="0">
                    <a:moveTo>
                      <a:pt x="67396" y="898669"/>
                    </a:moveTo>
                    <a:cubicBezTo>
                      <a:pt x="64736" y="826852"/>
                      <a:pt x="76262" y="755480"/>
                      <a:pt x="73159" y="683663"/>
                    </a:cubicBezTo>
                    <a:cubicBezTo>
                      <a:pt x="69612" y="613177"/>
                      <a:pt x="71829" y="544464"/>
                      <a:pt x="55426" y="475308"/>
                    </a:cubicBezTo>
                    <a:cubicBezTo>
                      <a:pt x="37694" y="402605"/>
                      <a:pt x="18632" y="331232"/>
                      <a:pt x="11539" y="256313"/>
                    </a:cubicBezTo>
                    <a:cubicBezTo>
                      <a:pt x="3116" y="169424"/>
                      <a:pt x="26611" y="86969"/>
                      <a:pt x="38581" y="1853"/>
                    </a:cubicBezTo>
                    <a:cubicBezTo>
                      <a:pt x="39024" y="80"/>
                      <a:pt x="36364" y="-807"/>
                      <a:pt x="35921" y="967"/>
                    </a:cubicBezTo>
                    <a:cubicBezTo>
                      <a:pt x="19518" y="79876"/>
                      <a:pt x="-3534" y="150362"/>
                      <a:pt x="456" y="231931"/>
                    </a:cubicBezTo>
                    <a:cubicBezTo>
                      <a:pt x="4446" y="305964"/>
                      <a:pt x="24395" y="378223"/>
                      <a:pt x="37251" y="450483"/>
                    </a:cubicBezTo>
                    <a:cubicBezTo>
                      <a:pt x="50550" y="527175"/>
                      <a:pt x="47004" y="605641"/>
                      <a:pt x="51437" y="683220"/>
                    </a:cubicBezTo>
                    <a:cubicBezTo>
                      <a:pt x="53210" y="716025"/>
                      <a:pt x="49663" y="749273"/>
                      <a:pt x="47890" y="782521"/>
                    </a:cubicBezTo>
                    <a:cubicBezTo>
                      <a:pt x="45230" y="828182"/>
                      <a:pt x="53653" y="856554"/>
                      <a:pt x="66066" y="898669"/>
                    </a:cubicBezTo>
                    <a:cubicBezTo>
                      <a:pt x="65623" y="900442"/>
                      <a:pt x="67396" y="899999"/>
                      <a:pt x="67396" y="898669"/>
                    </a:cubicBezTo>
                    <a:lnTo>
                      <a:pt x="67396" y="8986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488170" y="675919"/>
                <a:ext cx="291998" cy="126913"/>
              </a:xfrm>
              <a:custGeom>
                <a:avLst/>
                <a:gdLst/>
                <a:ahLst/>
                <a:cxnLst/>
                <a:rect l="l" t="t" r="r" b="b"/>
                <a:pathLst>
                  <a:path w="291998" h="126913" extrusionOk="0">
                    <a:moveTo>
                      <a:pt x="512" y="126914"/>
                    </a:moveTo>
                    <a:cubicBezTo>
                      <a:pt x="47503" y="123811"/>
                      <a:pt x="85184" y="118048"/>
                      <a:pt x="127298" y="95882"/>
                    </a:cubicBezTo>
                    <a:cubicBezTo>
                      <a:pt x="154784" y="81696"/>
                      <a:pt x="179609" y="63077"/>
                      <a:pt x="206208" y="46675"/>
                    </a:cubicBezTo>
                    <a:cubicBezTo>
                      <a:pt x="233249" y="29829"/>
                      <a:pt x="264724" y="22293"/>
                      <a:pt x="290880" y="4560"/>
                    </a:cubicBezTo>
                    <a:cubicBezTo>
                      <a:pt x="293096" y="3230"/>
                      <a:pt x="291766" y="-759"/>
                      <a:pt x="289106" y="127"/>
                    </a:cubicBezTo>
                    <a:cubicBezTo>
                      <a:pt x="262508" y="8550"/>
                      <a:pt x="232806" y="8107"/>
                      <a:pt x="207537" y="20963"/>
                    </a:cubicBezTo>
                    <a:cubicBezTo>
                      <a:pt x="181382" y="34262"/>
                      <a:pt x="156557" y="54211"/>
                      <a:pt x="132618" y="71057"/>
                    </a:cubicBezTo>
                    <a:cubicBezTo>
                      <a:pt x="112226" y="85243"/>
                      <a:pt x="92720" y="101202"/>
                      <a:pt x="69225" y="109625"/>
                    </a:cubicBezTo>
                    <a:cubicBezTo>
                      <a:pt x="47059" y="117604"/>
                      <a:pt x="20018" y="113615"/>
                      <a:pt x="512" y="125584"/>
                    </a:cubicBezTo>
                    <a:cubicBezTo>
                      <a:pt x="-375" y="126027"/>
                      <a:pt x="69" y="126914"/>
                      <a:pt x="512" y="126914"/>
                    </a:cubicBezTo>
                    <a:lnTo>
                      <a:pt x="512" y="1269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542475" y="598204"/>
                <a:ext cx="239344" cy="123059"/>
              </a:xfrm>
              <a:custGeom>
                <a:avLst/>
                <a:gdLst/>
                <a:ahLst/>
                <a:cxnLst/>
                <a:rect l="l" t="t" r="r" b="b"/>
                <a:pathLst>
                  <a:path w="239344" h="123059" extrusionOk="0">
                    <a:moveTo>
                      <a:pt x="735" y="123060"/>
                    </a:moveTo>
                    <a:cubicBezTo>
                      <a:pt x="38416" y="120843"/>
                      <a:pt x="67231" y="113307"/>
                      <a:pt x="99593" y="91585"/>
                    </a:cubicBezTo>
                    <a:cubicBezTo>
                      <a:pt x="118212" y="79172"/>
                      <a:pt x="133284" y="63656"/>
                      <a:pt x="150573" y="49471"/>
                    </a:cubicBezTo>
                    <a:cubicBezTo>
                      <a:pt x="178502" y="26418"/>
                      <a:pt x="203770" y="17996"/>
                      <a:pt x="236575" y="7799"/>
                    </a:cubicBezTo>
                    <a:cubicBezTo>
                      <a:pt x="241008" y="6469"/>
                      <a:pt x="239678" y="263"/>
                      <a:pt x="235689" y="263"/>
                    </a:cubicBezTo>
                    <a:cubicBezTo>
                      <a:pt x="192688" y="-2840"/>
                      <a:pt x="162099" y="21985"/>
                      <a:pt x="131068" y="49027"/>
                    </a:cubicBezTo>
                    <a:cubicBezTo>
                      <a:pt x="108015" y="69420"/>
                      <a:pt x="83190" y="91142"/>
                      <a:pt x="54818" y="103554"/>
                    </a:cubicBezTo>
                    <a:cubicBezTo>
                      <a:pt x="36643" y="111534"/>
                      <a:pt x="18467" y="113750"/>
                      <a:pt x="291" y="122173"/>
                    </a:cubicBezTo>
                    <a:cubicBezTo>
                      <a:pt x="-152" y="122173"/>
                      <a:pt x="-152" y="123060"/>
                      <a:pt x="735" y="123060"/>
                    </a:cubicBezTo>
                    <a:lnTo>
                      <a:pt x="735" y="12306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597109" y="537187"/>
                <a:ext cx="156765" cy="117137"/>
              </a:xfrm>
              <a:custGeom>
                <a:avLst/>
                <a:gdLst/>
                <a:ahLst/>
                <a:cxnLst/>
                <a:rect l="l" t="t" r="r" b="b"/>
                <a:pathLst>
                  <a:path w="156765" h="117137" extrusionOk="0">
                    <a:moveTo>
                      <a:pt x="627" y="117137"/>
                    </a:moveTo>
                    <a:cubicBezTo>
                      <a:pt x="24566" y="105611"/>
                      <a:pt x="41411" y="86992"/>
                      <a:pt x="59587" y="67930"/>
                    </a:cubicBezTo>
                    <a:cubicBezTo>
                      <a:pt x="87516" y="39115"/>
                      <a:pt x="112341" y="19609"/>
                      <a:pt x="152682" y="11186"/>
                    </a:cubicBezTo>
                    <a:cubicBezTo>
                      <a:pt x="159332" y="9856"/>
                      <a:pt x="157115" y="547"/>
                      <a:pt x="151352" y="104"/>
                    </a:cubicBezTo>
                    <a:cubicBezTo>
                      <a:pt x="117217" y="-1670"/>
                      <a:pt x="88402" y="19609"/>
                      <a:pt x="64907" y="42218"/>
                    </a:cubicBezTo>
                    <a:cubicBezTo>
                      <a:pt x="42298" y="63940"/>
                      <a:pt x="15256" y="89652"/>
                      <a:pt x="184" y="116694"/>
                    </a:cubicBezTo>
                    <a:cubicBezTo>
                      <a:pt x="-260" y="116694"/>
                      <a:pt x="184" y="117137"/>
                      <a:pt x="627" y="117137"/>
                    </a:cubicBezTo>
                    <a:lnTo>
                      <a:pt x="627" y="11713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636994" y="466053"/>
                <a:ext cx="107481" cy="79217"/>
              </a:xfrm>
              <a:custGeom>
                <a:avLst/>
                <a:gdLst/>
                <a:ahLst/>
                <a:cxnLst/>
                <a:rect l="l" t="t" r="r" b="b"/>
                <a:pathLst>
                  <a:path w="107481" h="79217" extrusionOk="0">
                    <a:moveTo>
                      <a:pt x="197" y="79218"/>
                    </a:moveTo>
                    <a:cubicBezTo>
                      <a:pt x="5960" y="61485"/>
                      <a:pt x="23249" y="48186"/>
                      <a:pt x="37435" y="37103"/>
                    </a:cubicBezTo>
                    <a:cubicBezTo>
                      <a:pt x="46301" y="30454"/>
                      <a:pt x="56941" y="23804"/>
                      <a:pt x="67580" y="20701"/>
                    </a:cubicBezTo>
                    <a:cubicBezTo>
                      <a:pt x="79993" y="17598"/>
                      <a:pt x="91075" y="22031"/>
                      <a:pt x="103045" y="18484"/>
                    </a:cubicBezTo>
                    <a:cubicBezTo>
                      <a:pt x="107035" y="17154"/>
                      <a:pt x="109251" y="11391"/>
                      <a:pt x="105705" y="8288"/>
                    </a:cubicBezTo>
                    <a:cubicBezTo>
                      <a:pt x="85756" y="-8558"/>
                      <a:pt x="52951" y="2968"/>
                      <a:pt x="35218" y="18927"/>
                    </a:cubicBezTo>
                    <a:cubicBezTo>
                      <a:pt x="26796" y="26464"/>
                      <a:pt x="21033" y="35330"/>
                      <a:pt x="16156" y="45526"/>
                    </a:cubicBezTo>
                    <a:cubicBezTo>
                      <a:pt x="10836" y="57052"/>
                      <a:pt x="2414" y="66362"/>
                      <a:pt x="197" y="79218"/>
                    </a:cubicBezTo>
                    <a:cubicBezTo>
                      <a:pt x="-246" y="79218"/>
                      <a:pt x="197" y="79218"/>
                      <a:pt x="197" y="79218"/>
                    </a:cubicBezTo>
                    <a:lnTo>
                      <a:pt x="197" y="792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816288" y="668075"/>
                <a:ext cx="308100" cy="99053"/>
              </a:xfrm>
              <a:custGeom>
                <a:avLst/>
                <a:gdLst/>
                <a:ahLst/>
                <a:cxnLst/>
                <a:rect l="l" t="t" r="r" b="b"/>
                <a:pathLst>
                  <a:path w="308100" h="99053" extrusionOk="0">
                    <a:moveTo>
                      <a:pt x="1330" y="18167"/>
                    </a:moveTo>
                    <a:cubicBezTo>
                      <a:pt x="76249" y="-13751"/>
                      <a:pt x="132106" y="61612"/>
                      <a:pt x="194170" y="86880"/>
                    </a:cubicBezTo>
                    <a:cubicBezTo>
                      <a:pt x="224315" y="99293"/>
                      <a:pt x="283275" y="108603"/>
                      <a:pt x="307214" y="81561"/>
                    </a:cubicBezTo>
                    <a:cubicBezTo>
                      <a:pt x="308987" y="79344"/>
                      <a:pt x="308100" y="75354"/>
                      <a:pt x="304554" y="75798"/>
                    </a:cubicBezTo>
                    <a:cubicBezTo>
                      <a:pt x="269532" y="76241"/>
                      <a:pt x="238501" y="78458"/>
                      <a:pt x="205252" y="64272"/>
                    </a:cubicBezTo>
                    <a:cubicBezTo>
                      <a:pt x="176437" y="51859"/>
                      <a:pt x="148065" y="35457"/>
                      <a:pt x="119694" y="21714"/>
                    </a:cubicBezTo>
                    <a:cubicBezTo>
                      <a:pt x="85115" y="4868"/>
                      <a:pt x="31918" y="-15081"/>
                      <a:pt x="0" y="17281"/>
                    </a:cubicBezTo>
                    <a:cubicBezTo>
                      <a:pt x="0" y="18167"/>
                      <a:pt x="887" y="18611"/>
                      <a:pt x="1330" y="18167"/>
                    </a:cubicBezTo>
                    <a:lnTo>
                      <a:pt x="1330" y="181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799702" y="584748"/>
                <a:ext cx="211673" cy="70252"/>
              </a:xfrm>
              <a:custGeom>
                <a:avLst/>
                <a:gdLst/>
                <a:ahLst/>
                <a:cxnLst/>
                <a:rect l="l" t="t" r="r" b="b"/>
                <a:pathLst>
                  <a:path w="211673" h="70252" extrusionOk="0">
                    <a:moveTo>
                      <a:pt x="627" y="22586"/>
                    </a:moveTo>
                    <a:cubicBezTo>
                      <a:pt x="52494" y="-4456"/>
                      <a:pt x="101258" y="38545"/>
                      <a:pt x="146919" y="58494"/>
                    </a:cubicBezTo>
                    <a:cubicBezTo>
                      <a:pt x="166868" y="67360"/>
                      <a:pt x="193023" y="78443"/>
                      <a:pt x="209869" y="61154"/>
                    </a:cubicBezTo>
                    <a:cubicBezTo>
                      <a:pt x="214302" y="56721"/>
                      <a:pt x="209869" y="50071"/>
                      <a:pt x="204106" y="50958"/>
                    </a:cubicBezTo>
                    <a:cubicBezTo>
                      <a:pt x="143373" y="61154"/>
                      <a:pt x="59144" y="-43910"/>
                      <a:pt x="184" y="21700"/>
                    </a:cubicBezTo>
                    <a:cubicBezTo>
                      <a:pt x="-260" y="22143"/>
                      <a:pt x="184" y="22586"/>
                      <a:pt x="627" y="22586"/>
                    </a:cubicBezTo>
                    <a:lnTo>
                      <a:pt x="627" y="225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80047" y="532414"/>
                <a:ext cx="664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443" extrusionOk="0">
                    <a:moveTo>
                      <a:pt x="332" y="443"/>
                    </a:moveTo>
                    <a:cubicBezTo>
                      <a:pt x="776" y="443"/>
                      <a:pt x="776" y="0"/>
                      <a:pt x="332" y="0"/>
                    </a:cubicBezTo>
                    <a:cubicBezTo>
                      <a:pt x="-111" y="0"/>
                      <a:pt x="-111" y="443"/>
                      <a:pt x="332" y="443"/>
                    </a:cubicBezTo>
                    <a:lnTo>
                      <a:pt x="332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789800" y="523086"/>
                <a:ext cx="167819" cy="46504"/>
              </a:xfrm>
              <a:custGeom>
                <a:avLst/>
                <a:gdLst/>
                <a:ahLst/>
                <a:cxnLst/>
                <a:rect l="l" t="t" r="r" b="b"/>
                <a:pathLst>
                  <a:path w="167819" h="46504" extrusionOk="0">
                    <a:moveTo>
                      <a:pt x="332" y="15092"/>
                    </a:moveTo>
                    <a:cubicBezTo>
                      <a:pt x="18508" y="9329"/>
                      <a:pt x="49097" y="11102"/>
                      <a:pt x="65942" y="18195"/>
                    </a:cubicBezTo>
                    <a:cubicBezTo>
                      <a:pt x="78798" y="23515"/>
                      <a:pt x="89881" y="33268"/>
                      <a:pt x="103180" y="38587"/>
                    </a:cubicBezTo>
                    <a:cubicBezTo>
                      <a:pt x="123573" y="46567"/>
                      <a:pt x="147955" y="51443"/>
                      <a:pt x="167017" y="38587"/>
                    </a:cubicBezTo>
                    <a:cubicBezTo>
                      <a:pt x="168347" y="37701"/>
                      <a:pt x="167904" y="35927"/>
                      <a:pt x="166574" y="35484"/>
                    </a:cubicBezTo>
                    <a:cubicBezTo>
                      <a:pt x="151501" y="31051"/>
                      <a:pt x="137315" y="30608"/>
                      <a:pt x="122243" y="24401"/>
                    </a:cubicBezTo>
                    <a:cubicBezTo>
                      <a:pt x="105840" y="17752"/>
                      <a:pt x="89881" y="7556"/>
                      <a:pt x="72592" y="2679"/>
                    </a:cubicBezTo>
                    <a:cubicBezTo>
                      <a:pt x="49983" y="-3527"/>
                      <a:pt x="19838" y="1349"/>
                      <a:pt x="332" y="14205"/>
                    </a:cubicBezTo>
                    <a:cubicBezTo>
                      <a:pt x="-111" y="14649"/>
                      <a:pt x="-111" y="15092"/>
                      <a:pt x="332" y="15092"/>
                    </a:cubicBezTo>
                    <a:lnTo>
                      <a:pt x="332" y="150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771839" y="460197"/>
                <a:ext cx="143163" cy="38974"/>
              </a:xfrm>
              <a:custGeom>
                <a:avLst/>
                <a:gdLst/>
                <a:ahLst/>
                <a:cxnLst/>
                <a:rect l="l" t="t" r="r" b="b"/>
                <a:pathLst>
                  <a:path w="143163" h="38974" extrusionOk="0">
                    <a:moveTo>
                      <a:pt x="1448" y="16360"/>
                    </a:moveTo>
                    <a:cubicBezTo>
                      <a:pt x="46665" y="-10238"/>
                      <a:pt x="101636" y="62908"/>
                      <a:pt x="141977" y="30546"/>
                    </a:cubicBezTo>
                    <a:cubicBezTo>
                      <a:pt x="144637" y="28330"/>
                      <a:pt x="142420" y="24340"/>
                      <a:pt x="139317" y="24340"/>
                    </a:cubicBezTo>
                    <a:cubicBezTo>
                      <a:pt x="91440" y="22123"/>
                      <a:pt x="45336" y="-22651"/>
                      <a:pt x="118" y="15030"/>
                    </a:cubicBezTo>
                    <a:cubicBezTo>
                      <a:pt x="-325" y="15917"/>
                      <a:pt x="561" y="17247"/>
                      <a:pt x="1448" y="16360"/>
                    </a:cubicBezTo>
                    <a:lnTo>
                      <a:pt x="1448" y="1636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767157" y="401752"/>
                <a:ext cx="116462" cy="32552"/>
              </a:xfrm>
              <a:custGeom>
                <a:avLst/>
                <a:gdLst/>
                <a:ahLst/>
                <a:cxnLst/>
                <a:rect l="l" t="t" r="r" b="b"/>
                <a:pathLst>
                  <a:path w="116462" h="32552" extrusionOk="0">
                    <a:moveTo>
                      <a:pt x="1254" y="13185"/>
                    </a:moveTo>
                    <a:cubicBezTo>
                      <a:pt x="9233" y="9195"/>
                      <a:pt x="21203" y="14072"/>
                      <a:pt x="29626" y="15402"/>
                    </a:cubicBezTo>
                    <a:cubicBezTo>
                      <a:pt x="43368" y="17618"/>
                      <a:pt x="54894" y="21165"/>
                      <a:pt x="67750" y="25598"/>
                    </a:cubicBezTo>
                    <a:cubicBezTo>
                      <a:pt x="83266" y="31361"/>
                      <a:pt x="98782" y="36237"/>
                      <a:pt x="114298" y="28701"/>
                    </a:cubicBezTo>
                    <a:cubicBezTo>
                      <a:pt x="117401" y="27371"/>
                      <a:pt x="116958" y="22495"/>
                      <a:pt x="114298" y="21165"/>
                    </a:cubicBezTo>
                    <a:cubicBezTo>
                      <a:pt x="104102" y="15845"/>
                      <a:pt x="93462" y="16288"/>
                      <a:pt x="82380" y="13185"/>
                    </a:cubicBezTo>
                    <a:cubicBezTo>
                      <a:pt x="69080" y="9639"/>
                      <a:pt x="57111" y="2989"/>
                      <a:pt x="43368" y="772"/>
                    </a:cubicBezTo>
                    <a:cubicBezTo>
                      <a:pt x="28296" y="-1444"/>
                      <a:pt x="11007" y="772"/>
                      <a:pt x="367" y="11855"/>
                    </a:cubicBezTo>
                    <a:cubicBezTo>
                      <a:pt x="-519" y="12298"/>
                      <a:pt x="367" y="13185"/>
                      <a:pt x="1254" y="13185"/>
                    </a:cubicBezTo>
                    <a:lnTo>
                      <a:pt x="1254" y="131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768940" y="350990"/>
                <a:ext cx="92069" cy="22934"/>
              </a:xfrm>
              <a:custGeom>
                <a:avLst/>
                <a:gdLst/>
                <a:ahLst/>
                <a:cxnLst/>
                <a:rect l="l" t="t" r="r" b="b"/>
                <a:pathLst>
                  <a:path w="92069" h="22934" extrusionOk="0">
                    <a:moveTo>
                      <a:pt x="1687" y="10307"/>
                    </a:moveTo>
                    <a:cubicBezTo>
                      <a:pt x="16316" y="4544"/>
                      <a:pt x="40698" y="17843"/>
                      <a:pt x="55327" y="21390"/>
                    </a:cubicBezTo>
                    <a:cubicBezTo>
                      <a:pt x="68627" y="24493"/>
                      <a:pt x="78379" y="23163"/>
                      <a:pt x="89905" y="15183"/>
                    </a:cubicBezTo>
                    <a:cubicBezTo>
                      <a:pt x="92565" y="13410"/>
                      <a:pt x="93009" y="9420"/>
                      <a:pt x="89905" y="7647"/>
                    </a:cubicBezTo>
                    <a:cubicBezTo>
                      <a:pt x="83699" y="4101"/>
                      <a:pt x="81926" y="5431"/>
                      <a:pt x="75276" y="6760"/>
                    </a:cubicBezTo>
                    <a:cubicBezTo>
                      <a:pt x="61090" y="9420"/>
                      <a:pt x="50894" y="5874"/>
                      <a:pt x="36708" y="3214"/>
                    </a:cubicBezTo>
                    <a:cubicBezTo>
                      <a:pt x="22966" y="554"/>
                      <a:pt x="10110" y="-4322"/>
                      <a:pt x="357" y="8090"/>
                    </a:cubicBezTo>
                    <a:cubicBezTo>
                      <a:pt x="-530" y="8534"/>
                      <a:pt x="357" y="10750"/>
                      <a:pt x="1687" y="10307"/>
                    </a:cubicBezTo>
                    <a:lnTo>
                      <a:pt x="1687" y="1030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770740" y="297391"/>
                <a:ext cx="65053" cy="18591"/>
              </a:xfrm>
              <a:custGeom>
                <a:avLst/>
                <a:gdLst/>
                <a:ahLst/>
                <a:cxnLst/>
                <a:rect l="l" t="t" r="r" b="b"/>
                <a:pathLst>
                  <a:path w="65053" h="18591" extrusionOk="0">
                    <a:moveTo>
                      <a:pt x="1660" y="17801"/>
                    </a:moveTo>
                    <a:cubicBezTo>
                      <a:pt x="7866" y="20018"/>
                      <a:pt x="13629" y="16915"/>
                      <a:pt x="20279" y="16471"/>
                    </a:cubicBezTo>
                    <a:cubicBezTo>
                      <a:pt x="27815" y="16028"/>
                      <a:pt x="35351" y="16915"/>
                      <a:pt x="43331" y="16915"/>
                    </a:cubicBezTo>
                    <a:cubicBezTo>
                      <a:pt x="52640" y="16915"/>
                      <a:pt x="64610" y="14255"/>
                      <a:pt x="65053" y="3172"/>
                    </a:cubicBezTo>
                    <a:cubicBezTo>
                      <a:pt x="65053" y="1399"/>
                      <a:pt x="63280" y="-374"/>
                      <a:pt x="61950" y="69"/>
                    </a:cubicBezTo>
                    <a:cubicBezTo>
                      <a:pt x="56630" y="512"/>
                      <a:pt x="52640" y="3172"/>
                      <a:pt x="47321" y="4059"/>
                    </a:cubicBezTo>
                    <a:cubicBezTo>
                      <a:pt x="41114" y="5389"/>
                      <a:pt x="34465" y="4502"/>
                      <a:pt x="28258" y="4945"/>
                    </a:cubicBezTo>
                    <a:cubicBezTo>
                      <a:pt x="18949" y="5389"/>
                      <a:pt x="5206" y="5389"/>
                      <a:pt x="773" y="14698"/>
                    </a:cubicBezTo>
                    <a:cubicBezTo>
                      <a:pt x="-557" y="15585"/>
                      <a:pt x="-113" y="16915"/>
                      <a:pt x="1660" y="17801"/>
                    </a:cubicBezTo>
                    <a:lnTo>
                      <a:pt x="1660" y="1780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781862" y="250294"/>
                <a:ext cx="36267" cy="27551"/>
              </a:xfrm>
              <a:custGeom>
                <a:avLst/>
                <a:gdLst/>
                <a:ahLst/>
                <a:cxnLst/>
                <a:rect l="l" t="t" r="r" b="b"/>
                <a:pathLst>
                  <a:path w="36267" h="27551" extrusionOk="0">
                    <a:moveTo>
                      <a:pt x="734" y="26330"/>
                    </a:moveTo>
                    <a:cubicBezTo>
                      <a:pt x="18024" y="31207"/>
                      <a:pt x="32653" y="21011"/>
                      <a:pt x="36199" y="4165"/>
                    </a:cubicBezTo>
                    <a:cubicBezTo>
                      <a:pt x="36643" y="1948"/>
                      <a:pt x="34869" y="-712"/>
                      <a:pt x="32209" y="175"/>
                    </a:cubicBezTo>
                    <a:cubicBezTo>
                      <a:pt x="29550" y="1505"/>
                      <a:pt x="26890" y="2392"/>
                      <a:pt x="24673" y="4608"/>
                    </a:cubicBezTo>
                    <a:cubicBezTo>
                      <a:pt x="22013" y="7268"/>
                      <a:pt x="21127" y="10814"/>
                      <a:pt x="18467" y="13031"/>
                    </a:cubicBezTo>
                    <a:cubicBezTo>
                      <a:pt x="12704" y="18351"/>
                      <a:pt x="4281" y="17464"/>
                      <a:pt x="291" y="25000"/>
                    </a:cubicBezTo>
                    <a:cubicBezTo>
                      <a:pt x="-152" y="25444"/>
                      <a:pt x="-152" y="26330"/>
                      <a:pt x="734" y="26330"/>
                    </a:cubicBezTo>
                    <a:lnTo>
                      <a:pt x="734" y="263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784128" y="202531"/>
                <a:ext cx="22407" cy="42089"/>
              </a:xfrm>
              <a:custGeom>
                <a:avLst/>
                <a:gdLst/>
                <a:ahLst/>
                <a:cxnLst/>
                <a:rect l="l" t="t" r="r" b="b"/>
                <a:pathLst>
                  <a:path w="22407" h="42089" extrusionOk="0">
                    <a:moveTo>
                      <a:pt x="2015" y="41732"/>
                    </a:moveTo>
                    <a:cubicBezTo>
                      <a:pt x="5118" y="39073"/>
                      <a:pt x="8665" y="37299"/>
                      <a:pt x="10881" y="33753"/>
                    </a:cubicBezTo>
                    <a:cubicBezTo>
                      <a:pt x="13541" y="30206"/>
                      <a:pt x="14871" y="25773"/>
                      <a:pt x="16644" y="21784"/>
                    </a:cubicBezTo>
                    <a:cubicBezTo>
                      <a:pt x="19747" y="15134"/>
                      <a:pt x="21964" y="8484"/>
                      <a:pt x="22407" y="1391"/>
                    </a:cubicBezTo>
                    <a:cubicBezTo>
                      <a:pt x="22407" y="-382"/>
                      <a:pt x="19747" y="-382"/>
                      <a:pt x="19304" y="948"/>
                    </a:cubicBezTo>
                    <a:cubicBezTo>
                      <a:pt x="16644" y="8041"/>
                      <a:pt x="11768" y="13804"/>
                      <a:pt x="8665" y="20454"/>
                    </a:cubicBezTo>
                    <a:cubicBezTo>
                      <a:pt x="5561" y="27103"/>
                      <a:pt x="3345" y="34196"/>
                      <a:pt x="242" y="40403"/>
                    </a:cubicBezTo>
                    <a:cubicBezTo>
                      <a:pt x="-645" y="41732"/>
                      <a:pt x="1128" y="42619"/>
                      <a:pt x="2015" y="41732"/>
                    </a:cubicBezTo>
                    <a:lnTo>
                      <a:pt x="2015" y="4173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793236" y="116416"/>
                <a:ext cx="12412" cy="71164"/>
              </a:xfrm>
              <a:custGeom>
                <a:avLst/>
                <a:gdLst/>
                <a:ahLst/>
                <a:cxnLst/>
                <a:rect l="l" t="t" r="r" b="b"/>
                <a:pathLst>
                  <a:path w="12412" h="71164" extrusionOk="0">
                    <a:moveTo>
                      <a:pt x="2660" y="70217"/>
                    </a:moveTo>
                    <a:cubicBezTo>
                      <a:pt x="3103" y="66227"/>
                      <a:pt x="5320" y="62237"/>
                      <a:pt x="5763" y="58247"/>
                    </a:cubicBezTo>
                    <a:cubicBezTo>
                      <a:pt x="7093" y="50268"/>
                      <a:pt x="7980" y="42288"/>
                      <a:pt x="9309" y="34309"/>
                    </a:cubicBezTo>
                    <a:cubicBezTo>
                      <a:pt x="11083" y="22783"/>
                      <a:pt x="11526" y="12587"/>
                      <a:pt x="12413" y="1061"/>
                    </a:cubicBezTo>
                    <a:cubicBezTo>
                      <a:pt x="12413" y="174"/>
                      <a:pt x="11083" y="-269"/>
                      <a:pt x="10639" y="174"/>
                    </a:cubicBezTo>
                    <a:cubicBezTo>
                      <a:pt x="3546" y="8597"/>
                      <a:pt x="5320" y="19236"/>
                      <a:pt x="3990" y="29432"/>
                    </a:cubicBezTo>
                    <a:cubicBezTo>
                      <a:pt x="3546" y="36525"/>
                      <a:pt x="2217" y="43175"/>
                      <a:pt x="1773" y="50268"/>
                    </a:cubicBezTo>
                    <a:cubicBezTo>
                      <a:pt x="1330" y="56918"/>
                      <a:pt x="0" y="63567"/>
                      <a:pt x="0" y="69774"/>
                    </a:cubicBezTo>
                    <a:cubicBezTo>
                      <a:pt x="887" y="71547"/>
                      <a:pt x="2660" y="71547"/>
                      <a:pt x="2660" y="70217"/>
                    </a:cubicBezTo>
                    <a:lnTo>
                      <a:pt x="2660" y="702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663606" y="418347"/>
                <a:ext cx="69954" cy="23310"/>
              </a:xfrm>
              <a:custGeom>
                <a:avLst/>
                <a:gdLst/>
                <a:ahLst/>
                <a:cxnLst/>
                <a:rect l="l" t="t" r="r" b="b"/>
                <a:pathLst>
                  <a:path w="69954" h="23310" extrusionOk="0">
                    <a:moveTo>
                      <a:pt x="627" y="23189"/>
                    </a:moveTo>
                    <a:cubicBezTo>
                      <a:pt x="5060" y="22303"/>
                      <a:pt x="5947" y="20086"/>
                      <a:pt x="9493" y="17870"/>
                    </a:cubicBezTo>
                    <a:cubicBezTo>
                      <a:pt x="13926" y="14766"/>
                      <a:pt x="17473" y="12550"/>
                      <a:pt x="23679" y="12550"/>
                    </a:cubicBezTo>
                    <a:cubicBezTo>
                      <a:pt x="26782" y="12550"/>
                      <a:pt x="30329" y="13880"/>
                      <a:pt x="33432" y="14323"/>
                    </a:cubicBezTo>
                    <a:cubicBezTo>
                      <a:pt x="44071" y="15653"/>
                      <a:pt x="59587" y="20973"/>
                      <a:pt x="68453" y="13880"/>
                    </a:cubicBezTo>
                    <a:cubicBezTo>
                      <a:pt x="70670" y="12107"/>
                      <a:pt x="70227" y="9003"/>
                      <a:pt x="68453" y="6787"/>
                    </a:cubicBezTo>
                    <a:cubicBezTo>
                      <a:pt x="59587" y="-2966"/>
                      <a:pt x="40968" y="137"/>
                      <a:pt x="29442" y="1911"/>
                    </a:cubicBezTo>
                    <a:cubicBezTo>
                      <a:pt x="23236" y="2797"/>
                      <a:pt x="16143" y="4570"/>
                      <a:pt x="11266" y="8560"/>
                    </a:cubicBezTo>
                    <a:cubicBezTo>
                      <a:pt x="6833" y="12550"/>
                      <a:pt x="4617" y="18313"/>
                      <a:pt x="184" y="22303"/>
                    </a:cubicBezTo>
                    <a:cubicBezTo>
                      <a:pt x="-260" y="22746"/>
                      <a:pt x="184" y="23633"/>
                      <a:pt x="627" y="23189"/>
                    </a:cubicBezTo>
                    <a:lnTo>
                      <a:pt x="627" y="23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682120" y="345438"/>
                <a:ext cx="60775" cy="34920"/>
              </a:xfrm>
              <a:custGeom>
                <a:avLst/>
                <a:gdLst/>
                <a:ahLst/>
                <a:cxnLst/>
                <a:rect l="l" t="t" r="r" b="b"/>
                <a:pathLst>
                  <a:path w="60775" h="34920" extrusionOk="0">
                    <a:moveTo>
                      <a:pt x="2062" y="34478"/>
                    </a:moveTo>
                    <a:cubicBezTo>
                      <a:pt x="6052" y="30931"/>
                      <a:pt x="7825" y="26055"/>
                      <a:pt x="11815" y="22065"/>
                    </a:cubicBezTo>
                    <a:cubicBezTo>
                      <a:pt x="16248" y="17189"/>
                      <a:pt x="21567" y="14085"/>
                      <a:pt x="28217" y="12755"/>
                    </a:cubicBezTo>
                    <a:cubicBezTo>
                      <a:pt x="32650" y="11869"/>
                      <a:pt x="37970" y="11425"/>
                      <a:pt x="42403" y="11869"/>
                    </a:cubicBezTo>
                    <a:cubicBezTo>
                      <a:pt x="46836" y="12312"/>
                      <a:pt x="51269" y="14529"/>
                      <a:pt x="56146" y="14085"/>
                    </a:cubicBezTo>
                    <a:cubicBezTo>
                      <a:pt x="59249" y="14085"/>
                      <a:pt x="61465" y="11425"/>
                      <a:pt x="60579" y="8322"/>
                    </a:cubicBezTo>
                    <a:cubicBezTo>
                      <a:pt x="57476" y="-6750"/>
                      <a:pt x="32650" y="2559"/>
                      <a:pt x="24227" y="6106"/>
                    </a:cubicBezTo>
                    <a:cubicBezTo>
                      <a:pt x="14918" y="9652"/>
                      <a:pt x="-5031" y="22065"/>
                      <a:pt x="1175" y="34921"/>
                    </a:cubicBezTo>
                    <a:cubicBezTo>
                      <a:pt x="1619" y="34478"/>
                      <a:pt x="2062" y="34478"/>
                      <a:pt x="2062" y="34478"/>
                    </a:cubicBezTo>
                    <a:lnTo>
                      <a:pt x="2062" y="344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693401" y="293470"/>
                <a:ext cx="48925" cy="24714"/>
              </a:xfrm>
              <a:custGeom>
                <a:avLst/>
                <a:gdLst/>
                <a:ahLst/>
                <a:cxnLst/>
                <a:rect l="l" t="t" r="r" b="b"/>
                <a:pathLst>
                  <a:path w="48925" h="24714" extrusionOk="0">
                    <a:moveTo>
                      <a:pt x="977" y="24382"/>
                    </a:moveTo>
                    <a:cubicBezTo>
                      <a:pt x="3194" y="16846"/>
                      <a:pt x="13833" y="10639"/>
                      <a:pt x="21369" y="11083"/>
                    </a:cubicBezTo>
                    <a:cubicBezTo>
                      <a:pt x="26689" y="11083"/>
                      <a:pt x="34669" y="11526"/>
                      <a:pt x="39545" y="14629"/>
                    </a:cubicBezTo>
                    <a:cubicBezTo>
                      <a:pt x="44421" y="17732"/>
                      <a:pt x="51514" y="11083"/>
                      <a:pt x="47968" y="6206"/>
                    </a:cubicBezTo>
                    <a:cubicBezTo>
                      <a:pt x="41318" y="-2660"/>
                      <a:pt x="28019" y="-887"/>
                      <a:pt x="19153" y="4433"/>
                    </a:cubicBezTo>
                    <a:cubicBezTo>
                      <a:pt x="11617" y="8866"/>
                      <a:pt x="534" y="14186"/>
                      <a:pt x="90" y="24382"/>
                    </a:cubicBezTo>
                    <a:cubicBezTo>
                      <a:pt x="-353" y="24825"/>
                      <a:pt x="977" y="24825"/>
                      <a:pt x="977" y="24382"/>
                    </a:cubicBezTo>
                    <a:lnTo>
                      <a:pt x="977" y="2438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713768" y="235106"/>
                <a:ext cx="25009" cy="38304"/>
              </a:xfrm>
              <a:custGeom>
                <a:avLst/>
                <a:gdLst/>
                <a:ahLst/>
                <a:cxnLst/>
                <a:rect l="l" t="t" r="r" b="b"/>
                <a:pathLst>
                  <a:path w="25009" h="38304" extrusionOk="0">
                    <a:moveTo>
                      <a:pt x="24941" y="37973"/>
                    </a:moveTo>
                    <a:cubicBezTo>
                      <a:pt x="25384" y="34426"/>
                      <a:pt x="23611" y="33983"/>
                      <a:pt x="21394" y="31766"/>
                    </a:cubicBezTo>
                    <a:cubicBezTo>
                      <a:pt x="17848" y="28663"/>
                      <a:pt x="13858" y="25117"/>
                      <a:pt x="11641" y="20683"/>
                    </a:cubicBezTo>
                    <a:cubicBezTo>
                      <a:pt x="8538" y="14477"/>
                      <a:pt x="5878" y="6941"/>
                      <a:pt x="3662" y="735"/>
                    </a:cubicBezTo>
                    <a:cubicBezTo>
                      <a:pt x="3218" y="-152"/>
                      <a:pt x="2332" y="-152"/>
                      <a:pt x="1889" y="291"/>
                    </a:cubicBezTo>
                    <a:cubicBezTo>
                      <a:pt x="-2101" y="6941"/>
                      <a:pt x="1002" y="17137"/>
                      <a:pt x="4105" y="23343"/>
                    </a:cubicBezTo>
                    <a:cubicBezTo>
                      <a:pt x="6322" y="27776"/>
                      <a:pt x="9425" y="31766"/>
                      <a:pt x="13415" y="34869"/>
                    </a:cubicBezTo>
                    <a:cubicBezTo>
                      <a:pt x="15188" y="36199"/>
                      <a:pt x="17404" y="37529"/>
                      <a:pt x="20064" y="37973"/>
                    </a:cubicBezTo>
                    <a:cubicBezTo>
                      <a:pt x="20508" y="37973"/>
                      <a:pt x="23611" y="37086"/>
                      <a:pt x="24941" y="37973"/>
                    </a:cubicBezTo>
                    <a:cubicBezTo>
                      <a:pt x="24497" y="38416"/>
                      <a:pt x="24497" y="38416"/>
                      <a:pt x="24941" y="37973"/>
                    </a:cubicBezTo>
                    <a:lnTo>
                      <a:pt x="24941" y="379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729050" y="192066"/>
                <a:ext cx="18180" cy="4820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48207" extrusionOk="0">
                    <a:moveTo>
                      <a:pt x="18082" y="46434"/>
                    </a:moveTo>
                    <a:cubicBezTo>
                      <a:pt x="18968" y="38011"/>
                      <a:pt x="13649" y="30918"/>
                      <a:pt x="11432" y="22939"/>
                    </a:cubicBezTo>
                    <a:cubicBezTo>
                      <a:pt x="10546" y="19392"/>
                      <a:pt x="8772" y="15402"/>
                      <a:pt x="8772" y="11856"/>
                    </a:cubicBezTo>
                    <a:cubicBezTo>
                      <a:pt x="8772" y="7866"/>
                      <a:pt x="10102" y="5206"/>
                      <a:pt x="9216" y="1660"/>
                    </a:cubicBezTo>
                    <a:cubicBezTo>
                      <a:pt x="8772" y="-113"/>
                      <a:pt x="6556" y="-557"/>
                      <a:pt x="5226" y="773"/>
                    </a:cubicBezTo>
                    <a:cubicBezTo>
                      <a:pt x="-537" y="7423"/>
                      <a:pt x="-981" y="15402"/>
                      <a:pt x="1236" y="23382"/>
                    </a:cubicBezTo>
                    <a:cubicBezTo>
                      <a:pt x="4339" y="32692"/>
                      <a:pt x="6999" y="42888"/>
                      <a:pt x="15865" y="48207"/>
                    </a:cubicBezTo>
                    <a:cubicBezTo>
                      <a:pt x="16752" y="48207"/>
                      <a:pt x="18082" y="47321"/>
                      <a:pt x="18082" y="46434"/>
                    </a:cubicBezTo>
                    <a:lnTo>
                      <a:pt x="18082" y="464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749618" y="122588"/>
                <a:ext cx="17822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17822" h="77075" extrusionOk="0">
                    <a:moveTo>
                      <a:pt x="6380" y="76458"/>
                    </a:moveTo>
                    <a:cubicBezTo>
                      <a:pt x="8597" y="64932"/>
                      <a:pt x="5050" y="52519"/>
                      <a:pt x="5937" y="40550"/>
                    </a:cubicBezTo>
                    <a:cubicBezTo>
                      <a:pt x="6824" y="27694"/>
                      <a:pt x="9927" y="13951"/>
                      <a:pt x="17463" y="2868"/>
                    </a:cubicBezTo>
                    <a:cubicBezTo>
                      <a:pt x="18793" y="1095"/>
                      <a:pt x="16133" y="-1121"/>
                      <a:pt x="14360" y="652"/>
                    </a:cubicBezTo>
                    <a:cubicBezTo>
                      <a:pt x="5494" y="9518"/>
                      <a:pt x="2834" y="23261"/>
                      <a:pt x="1061" y="34787"/>
                    </a:cubicBezTo>
                    <a:cubicBezTo>
                      <a:pt x="174" y="41880"/>
                      <a:pt x="-269" y="48529"/>
                      <a:pt x="174" y="55622"/>
                    </a:cubicBezTo>
                    <a:cubicBezTo>
                      <a:pt x="617" y="63159"/>
                      <a:pt x="3720" y="68922"/>
                      <a:pt x="5050" y="76015"/>
                    </a:cubicBezTo>
                    <a:cubicBezTo>
                      <a:pt x="5494" y="77344"/>
                      <a:pt x="6380" y="77344"/>
                      <a:pt x="6380" y="76458"/>
                    </a:cubicBezTo>
                    <a:lnTo>
                      <a:pt x="6380" y="764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" name="Google Shape;39;p2"/>
            <p:cNvSpPr/>
            <p:nvPr/>
          </p:nvSpPr>
          <p:spPr>
            <a:xfrm>
              <a:off x="1776335" y="63887"/>
              <a:ext cx="25767" cy="84537"/>
            </a:xfrm>
            <a:custGeom>
              <a:avLst/>
              <a:gdLst/>
              <a:ahLst/>
              <a:cxnLst/>
              <a:rect l="l" t="t" r="r" b="b"/>
              <a:pathLst>
                <a:path w="25767" h="84537" extrusionOk="0">
                  <a:moveTo>
                    <a:pt x="2715" y="83735"/>
                  </a:moveTo>
                  <a:cubicBezTo>
                    <a:pt x="6705" y="69106"/>
                    <a:pt x="10695" y="54033"/>
                    <a:pt x="15571" y="39404"/>
                  </a:cubicBezTo>
                  <a:cubicBezTo>
                    <a:pt x="19561" y="27434"/>
                    <a:pt x="24881" y="14135"/>
                    <a:pt x="25767" y="1722"/>
                  </a:cubicBezTo>
                  <a:cubicBezTo>
                    <a:pt x="25767" y="-494"/>
                    <a:pt x="23108" y="-494"/>
                    <a:pt x="22221" y="1279"/>
                  </a:cubicBezTo>
                  <a:cubicBezTo>
                    <a:pt x="19561" y="8372"/>
                    <a:pt x="14241" y="14578"/>
                    <a:pt x="11138" y="21671"/>
                  </a:cubicBezTo>
                  <a:cubicBezTo>
                    <a:pt x="8478" y="28321"/>
                    <a:pt x="6705" y="35414"/>
                    <a:pt x="4489" y="42507"/>
                  </a:cubicBezTo>
                  <a:cubicBezTo>
                    <a:pt x="499" y="56250"/>
                    <a:pt x="-831" y="69106"/>
                    <a:pt x="499" y="83291"/>
                  </a:cubicBezTo>
                  <a:cubicBezTo>
                    <a:pt x="499" y="84621"/>
                    <a:pt x="2272" y="85065"/>
                    <a:pt x="2715" y="83735"/>
                  </a:cubicBezTo>
                  <a:lnTo>
                    <a:pt x="2715" y="837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8165317" y="192293"/>
            <a:ext cx="1078099" cy="2002498"/>
            <a:chOff x="9552431" y="235492"/>
            <a:chExt cx="427953" cy="794926"/>
          </a:xfrm>
        </p:grpSpPr>
        <p:sp>
          <p:nvSpPr>
            <p:cNvPr id="41" name="Google Shape;41;p2"/>
            <p:cNvSpPr/>
            <p:nvPr/>
          </p:nvSpPr>
          <p:spPr>
            <a:xfrm>
              <a:off x="9641755" y="453505"/>
              <a:ext cx="338629" cy="576913"/>
            </a:xfrm>
            <a:custGeom>
              <a:avLst/>
              <a:gdLst/>
              <a:ahLst/>
              <a:cxnLst/>
              <a:rect l="l" t="t" r="r" b="b"/>
              <a:pathLst>
                <a:path w="338629" h="576913" extrusionOk="0">
                  <a:moveTo>
                    <a:pt x="69433" y="374153"/>
                  </a:moveTo>
                  <a:cubicBezTo>
                    <a:pt x="65444" y="368834"/>
                    <a:pt x="61897" y="363514"/>
                    <a:pt x="58351" y="358194"/>
                  </a:cubicBezTo>
                  <a:lnTo>
                    <a:pt x="58351" y="358194"/>
                  </a:lnTo>
                  <a:cubicBezTo>
                    <a:pt x="57021" y="355978"/>
                    <a:pt x="55691" y="353761"/>
                    <a:pt x="54361" y="351545"/>
                  </a:cubicBezTo>
                  <a:cubicBezTo>
                    <a:pt x="49041" y="343122"/>
                    <a:pt x="44165" y="334255"/>
                    <a:pt x="39288" y="325389"/>
                  </a:cubicBezTo>
                  <a:cubicBezTo>
                    <a:pt x="25989" y="300564"/>
                    <a:pt x="15793" y="274409"/>
                    <a:pt x="9143" y="246923"/>
                  </a:cubicBezTo>
                  <a:lnTo>
                    <a:pt x="9143" y="246923"/>
                  </a:lnTo>
                  <a:lnTo>
                    <a:pt x="8700" y="246037"/>
                  </a:lnTo>
                  <a:lnTo>
                    <a:pt x="6484" y="237171"/>
                  </a:lnTo>
                  <a:cubicBezTo>
                    <a:pt x="-2826" y="193726"/>
                    <a:pt x="-2382" y="148952"/>
                    <a:pt x="9587" y="105951"/>
                  </a:cubicBezTo>
                  <a:cubicBezTo>
                    <a:pt x="16680" y="78022"/>
                    <a:pt x="29092" y="51424"/>
                    <a:pt x="44165" y="26599"/>
                  </a:cubicBezTo>
                  <a:cubicBezTo>
                    <a:pt x="44608" y="26155"/>
                    <a:pt x="44608" y="25712"/>
                    <a:pt x="45051" y="25269"/>
                  </a:cubicBezTo>
                  <a:cubicBezTo>
                    <a:pt x="46382" y="22165"/>
                    <a:pt x="47711" y="19062"/>
                    <a:pt x="49041" y="15516"/>
                  </a:cubicBezTo>
                  <a:cubicBezTo>
                    <a:pt x="49928" y="12856"/>
                    <a:pt x="50815" y="10196"/>
                    <a:pt x="51701" y="7536"/>
                  </a:cubicBezTo>
                  <a:cubicBezTo>
                    <a:pt x="51701" y="7093"/>
                    <a:pt x="52144" y="6650"/>
                    <a:pt x="52144" y="5763"/>
                  </a:cubicBezTo>
                  <a:cubicBezTo>
                    <a:pt x="52587" y="3546"/>
                    <a:pt x="53474" y="443"/>
                    <a:pt x="56134" y="0"/>
                  </a:cubicBezTo>
                  <a:cubicBezTo>
                    <a:pt x="59681" y="443"/>
                    <a:pt x="63227" y="1773"/>
                    <a:pt x="66774" y="2660"/>
                  </a:cubicBezTo>
                  <a:cubicBezTo>
                    <a:pt x="68547" y="3103"/>
                    <a:pt x="70320" y="3990"/>
                    <a:pt x="72093" y="4433"/>
                  </a:cubicBezTo>
                  <a:cubicBezTo>
                    <a:pt x="92042" y="9309"/>
                    <a:pt x="111548" y="15073"/>
                    <a:pt x="130167" y="23052"/>
                  </a:cubicBezTo>
                  <a:cubicBezTo>
                    <a:pt x="137703" y="26155"/>
                    <a:pt x="145239" y="29702"/>
                    <a:pt x="152776" y="33248"/>
                  </a:cubicBezTo>
                  <a:cubicBezTo>
                    <a:pt x="155436" y="34578"/>
                    <a:pt x="157652" y="35908"/>
                    <a:pt x="160312" y="37238"/>
                  </a:cubicBezTo>
                  <a:cubicBezTo>
                    <a:pt x="183808" y="49651"/>
                    <a:pt x="205529" y="65610"/>
                    <a:pt x="224592" y="84229"/>
                  </a:cubicBezTo>
                  <a:cubicBezTo>
                    <a:pt x="228582" y="88219"/>
                    <a:pt x="232128" y="92208"/>
                    <a:pt x="236118" y="96198"/>
                  </a:cubicBezTo>
                  <a:cubicBezTo>
                    <a:pt x="236561" y="96641"/>
                    <a:pt x="237005" y="97528"/>
                    <a:pt x="237891" y="97971"/>
                  </a:cubicBezTo>
                  <a:cubicBezTo>
                    <a:pt x="265820" y="131220"/>
                    <a:pt x="287542" y="168901"/>
                    <a:pt x="303944" y="208799"/>
                  </a:cubicBezTo>
                  <a:lnTo>
                    <a:pt x="303944" y="208799"/>
                  </a:lnTo>
                  <a:lnTo>
                    <a:pt x="306604" y="215005"/>
                  </a:lnTo>
                  <a:cubicBezTo>
                    <a:pt x="311037" y="226531"/>
                    <a:pt x="315470" y="238501"/>
                    <a:pt x="319017" y="250470"/>
                  </a:cubicBezTo>
                  <a:cubicBezTo>
                    <a:pt x="328326" y="280615"/>
                    <a:pt x="335862" y="311647"/>
                    <a:pt x="337636" y="343122"/>
                  </a:cubicBezTo>
                  <a:cubicBezTo>
                    <a:pt x="337636" y="343122"/>
                    <a:pt x="337636" y="343122"/>
                    <a:pt x="337636" y="343122"/>
                  </a:cubicBezTo>
                  <a:cubicBezTo>
                    <a:pt x="337636" y="344008"/>
                    <a:pt x="337636" y="344452"/>
                    <a:pt x="337636" y="345338"/>
                  </a:cubicBezTo>
                  <a:cubicBezTo>
                    <a:pt x="337636" y="346668"/>
                    <a:pt x="337636" y="347998"/>
                    <a:pt x="338079" y="349771"/>
                  </a:cubicBezTo>
                  <a:cubicBezTo>
                    <a:pt x="339409" y="377256"/>
                    <a:pt x="338079" y="405185"/>
                    <a:pt x="336749" y="433114"/>
                  </a:cubicBezTo>
                  <a:lnTo>
                    <a:pt x="336749" y="435330"/>
                  </a:lnTo>
                  <a:cubicBezTo>
                    <a:pt x="335862" y="455279"/>
                    <a:pt x="334533" y="475228"/>
                    <a:pt x="334533" y="495177"/>
                  </a:cubicBezTo>
                  <a:cubicBezTo>
                    <a:pt x="334533" y="500497"/>
                    <a:pt x="334533" y="505816"/>
                    <a:pt x="334089" y="510693"/>
                  </a:cubicBezTo>
                  <a:lnTo>
                    <a:pt x="334089" y="513796"/>
                  </a:lnTo>
                  <a:cubicBezTo>
                    <a:pt x="334089" y="520002"/>
                    <a:pt x="334089" y="525765"/>
                    <a:pt x="334089" y="531972"/>
                  </a:cubicBezTo>
                  <a:cubicBezTo>
                    <a:pt x="333646" y="541724"/>
                    <a:pt x="338522" y="562117"/>
                    <a:pt x="332760" y="571869"/>
                  </a:cubicBezTo>
                  <a:cubicBezTo>
                    <a:pt x="331873" y="573199"/>
                    <a:pt x="331429" y="574086"/>
                    <a:pt x="330100" y="574973"/>
                  </a:cubicBezTo>
                  <a:cubicBezTo>
                    <a:pt x="329213" y="575859"/>
                    <a:pt x="327883" y="576303"/>
                    <a:pt x="326553" y="576746"/>
                  </a:cubicBezTo>
                  <a:cubicBezTo>
                    <a:pt x="312367" y="578962"/>
                    <a:pt x="294635" y="558570"/>
                    <a:pt x="284439" y="550147"/>
                  </a:cubicBezTo>
                  <a:cubicBezTo>
                    <a:pt x="282665" y="548374"/>
                    <a:pt x="280892" y="547044"/>
                    <a:pt x="279119" y="545271"/>
                  </a:cubicBezTo>
                  <a:cubicBezTo>
                    <a:pt x="277789" y="543941"/>
                    <a:pt x="276459" y="543054"/>
                    <a:pt x="275129" y="541724"/>
                  </a:cubicBezTo>
                  <a:cubicBezTo>
                    <a:pt x="266263" y="534188"/>
                    <a:pt x="256954" y="527095"/>
                    <a:pt x="247644" y="520445"/>
                  </a:cubicBezTo>
                  <a:cubicBezTo>
                    <a:pt x="235231" y="512023"/>
                    <a:pt x="222819" y="503600"/>
                    <a:pt x="210406" y="494734"/>
                  </a:cubicBezTo>
                  <a:cubicBezTo>
                    <a:pt x="209076" y="493847"/>
                    <a:pt x="208190" y="492960"/>
                    <a:pt x="206859" y="492517"/>
                  </a:cubicBezTo>
                  <a:cubicBezTo>
                    <a:pt x="180704" y="474341"/>
                    <a:pt x="154549" y="455722"/>
                    <a:pt x="129280" y="435773"/>
                  </a:cubicBezTo>
                  <a:cubicBezTo>
                    <a:pt x="129280" y="435773"/>
                    <a:pt x="129280" y="435773"/>
                    <a:pt x="129280" y="435773"/>
                  </a:cubicBezTo>
                  <a:cubicBezTo>
                    <a:pt x="127950" y="434887"/>
                    <a:pt x="127064" y="434000"/>
                    <a:pt x="125734" y="433114"/>
                  </a:cubicBezTo>
                  <a:cubicBezTo>
                    <a:pt x="125290" y="433114"/>
                    <a:pt x="125290" y="432670"/>
                    <a:pt x="124847" y="432227"/>
                  </a:cubicBezTo>
                  <a:cubicBezTo>
                    <a:pt x="105785" y="415381"/>
                    <a:pt x="85836" y="395876"/>
                    <a:pt x="69433" y="3741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42;p2"/>
            <p:cNvGrpSpPr/>
            <p:nvPr/>
          </p:nvGrpSpPr>
          <p:grpSpPr>
            <a:xfrm>
              <a:off x="9552431" y="235492"/>
              <a:ext cx="427403" cy="792542"/>
              <a:chOff x="9552431" y="235492"/>
              <a:chExt cx="427403" cy="792542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9552431" y="235492"/>
                <a:ext cx="422970" cy="792542"/>
              </a:xfrm>
              <a:custGeom>
                <a:avLst/>
                <a:gdLst/>
                <a:ahLst/>
                <a:cxnLst/>
                <a:rect l="l" t="t" r="r" b="b"/>
                <a:pathLst>
                  <a:path w="422970" h="792542" extrusionOk="0">
                    <a:moveTo>
                      <a:pt x="406125" y="774810"/>
                    </a:moveTo>
                    <a:cubicBezTo>
                      <a:pt x="402136" y="769047"/>
                      <a:pt x="398589" y="763284"/>
                      <a:pt x="395043" y="757521"/>
                    </a:cubicBezTo>
                    <a:cubicBezTo>
                      <a:pt x="395043" y="757521"/>
                      <a:pt x="395043" y="757521"/>
                      <a:pt x="395043" y="757077"/>
                    </a:cubicBezTo>
                    <a:cubicBezTo>
                      <a:pt x="381743" y="738458"/>
                      <a:pt x="369774" y="719396"/>
                      <a:pt x="357805" y="699890"/>
                    </a:cubicBezTo>
                    <a:cubicBezTo>
                      <a:pt x="353815" y="693684"/>
                      <a:pt x="349825" y="687921"/>
                      <a:pt x="345835" y="681715"/>
                    </a:cubicBezTo>
                    <a:cubicBezTo>
                      <a:pt x="344062" y="679055"/>
                      <a:pt x="341846" y="675952"/>
                      <a:pt x="340072" y="673292"/>
                    </a:cubicBezTo>
                    <a:cubicBezTo>
                      <a:pt x="332092" y="661766"/>
                      <a:pt x="324113" y="649796"/>
                      <a:pt x="316133" y="638270"/>
                    </a:cubicBezTo>
                    <a:cubicBezTo>
                      <a:pt x="303277" y="616548"/>
                      <a:pt x="291308" y="594383"/>
                      <a:pt x="280669" y="571331"/>
                    </a:cubicBezTo>
                    <a:cubicBezTo>
                      <a:pt x="279338" y="568228"/>
                      <a:pt x="277566" y="565124"/>
                      <a:pt x="276235" y="562021"/>
                    </a:cubicBezTo>
                    <a:cubicBezTo>
                      <a:pt x="274462" y="558475"/>
                      <a:pt x="273133" y="554928"/>
                      <a:pt x="271359" y="551825"/>
                    </a:cubicBezTo>
                    <a:cubicBezTo>
                      <a:pt x="255843" y="518577"/>
                      <a:pt x="241657" y="484885"/>
                      <a:pt x="227915" y="450750"/>
                    </a:cubicBezTo>
                    <a:cubicBezTo>
                      <a:pt x="225255" y="444544"/>
                      <a:pt x="223038" y="438338"/>
                      <a:pt x="220379" y="432575"/>
                    </a:cubicBezTo>
                    <a:cubicBezTo>
                      <a:pt x="212399" y="412626"/>
                      <a:pt x="204863" y="392677"/>
                      <a:pt x="196883" y="373171"/>
                    </a:cubicBezTo>
                    <a:cubicBezTo>
                      <a:pt x="194223" y="366078"/>
                      <a:pt x="192007" y="358985"/>
                      <a:pt x="189347" y="352336"/>
                    </a:cubicBezTo>
                    <a:cubicBezTo>
                      <a:pt x="188017" y="348346"/>
                      <a:pt x="186687" y="344356"/>
                      <a:pt x="184914" y="340366"/>
                    </a:cubicBezTo>
                    <a:cubicBezTo>
                      <a:pt x="176934" y="318644"/>
                      <a:pt x="169398" y="297365"/>
                      <a:pt x="161418" y="275643"/>
                    </a:cubicBezTo>
                    <a:cubicBezTo>
                      <a:pt x="160089" y="272097"/>
                      <a:pt x="158758" y="268993"/>
                      <a:pt x="157428" y="265890"/>
                    </a:cubicBezTo>
                    <a:cubicBezTo>
                      <a:pt x="154325" y="258354"/>
                      <a:pt x="151666" y="250374"/>
                      <a:pt x="148562" y="242838"/>
                    </a:cubicBezTo>
                    <a:cubicBezTo>
                      <a:pt x="146346" y="237075"/>
                      <a:pt x="144129" y="231755"/>
                      <a:pt x="141469" y="225992"/>
                    </a:cubicBezTo>
                    <a:cubicBezTo>
                      <a:pt x="117974" y="170579"/>
                      <a:pt x="89602" y="117382"/>
                      <a:pt x="55467" y="67288"/>
                    </a:cubicBezTo>
                    <a:cubicBezTo>
                      <a:pt x="46158" y="53545"/>
                      <a:pt x="35962" y="41132"/>
                      <a:pt x="25766" y="28276"/>
                    </a:cubicBezTo>
                    <a:cubicBezTo>
                      <a:pt x="18673" y="20297"/>
                      <a:pt x="11136" y="13204"/>
                      <a:pt x="2270" y="6997"/>
                    </a:cubicBezTo>
                    <a:cubicBezTo>
                      <a:pt x="53" y="5668"/>
                      <a:pt x="-1276" y="3451"/>
                      <a:pt x="1827" y="2121"/>
                    </a:cubicBezTo>
                    <a:cubicBezTo>
                      <a:pt x="7590" y="348"/>
                      <a:pt x="13353" y="-539"/>
                      <a:pt x="19559" y="348"/>
                    </a:cubicBezTo>
                    <a:cubicBezTo>
                      <a:pt x="21776" y="348"/>
                      <a:pt x="23549" y="2564"/>
                      <a:pt x="25322" y="3451"/>
                    </a:cubicBezTo>
                    <a:cubicBezTo>
                      <a:pt x="28425" y="6111"/>
                      <a:pt x="31529" y="8771"/>
                      <a:pt x="34632" y="11431"/>
                    </a:cubicBezTo>
                    <a:cubicBezTo>
                      <a:pt x="47488" y="23843"/>
                      <a:pt x="59457" y="37143"/>
                      <a:pt x="70540" y="51328"/>
                    </a:cubicBezTo>
                    <a:cubicBezTo>
                      <a:pt x="108221" y="101422"/>
                      <a:pt x="137036" y="158609"/>
                      <a:pt x="156542" y="218013"/>
                    </a:cubicBezTo>
                    <a:cubicBezTo>
                      <a:pt x="156985" y="218899"/>
                      <a:pt x="156985" y="219786"/>
                      <a:pt x="157428" y="220229"/>
                    </a:cubicBezTo>
                    <a:cubicBezTo>
                      <a:pt x="160089" y="227322"/>
                      <a:pt x="162305" y="234859"/>
                      <a:pt x="164965" y="241952"/>
                    </a:cubicBezTo>
                    <a:cubicBezTo>
                      <a:pt x="165851" y="244168"/>
                      <a:pt x="166738" y="246828"/>
                      <a:pt x="167625" y="249045"/>
                    </a:cubicBezTo>
                    <a:cubicBezTo>
                      <a:pt x="174717" y="269437"/>
                      <a:pt x="181810" y="289386"/>
                      <a:pt x="189347" y="309778"/>
                    </a:cubicBezTo>
                    <a:cubicBezTo>
                      <a:pt x="190677" y="313324"/>
                      <a:pt x="192007" y="316871"/>
                      <a:pt x="192893" y="319974"/>
                    </a:cubicBezTo>
                    <a:cubicBezTo>
                      <a:pt x="204420" y="351892"/>
                      <a:pt x="216389" y="384254"/>
                      <a:pt x="228358" y="416172"/>
                    </a:cubicBezTo>
                    <a:cubicBezTo>
                      <a:pt x="231461" y="424152"/>
                      <a:pt x="234564" y="432575"/>
                      <a:pt x="237668" y="440554"/>
                    </a:cubicBezTo>
                    <a:cubicBezTo>
                      <a:pt x="239441" y="444544"/>
                      <a:pt x="240771" y="448977"/>
                      <a:pt x="242544" y="452967"/>
                    </a:cubicBezTo>
                    <a:cubicBezTo>
                      <a:pt x="255843" y="485772"/>
                      <a:pt x="269586" y="518577"/>
                      <a:pt x="284658" y="550495"/>
                    </a:cubicBezTo>
                    <a:cubicBezTo>
                      <a:pt x="285988" y="552712"/>
                      <a:pt x="286875" y="555371"/>
                      <a:pt x="288205" y="557588"/>
                    </a:cubicBezTo>
                    <a:cubicBezTo>
                      <a:pt x="292195" y="565568"/>
                      <a:pt x="295741" y="573547"/>
                      <a:pt x="299731" y="581527"/>
                    </a:cubicBezTo>
                    <a:cubicBezTo>
                      <a:pt x="313917" y="608569"/>
                      <a:pt x="328989" y="635611"/>
                      <a:pt x="344062" y="662209"/>
                    </a:cubicBezTo>
                    <a:cubicBezTo>
                      <a:pt x="345835" y="665756"/>
                      <a:pt x="348051" y="668859"/>
                      <a:pt x="349825" y="672405"/>
                    </a:cubicBezTo>
                    <a:cubicBezTo>
                      <a:pt x="360021" y="689694"/>
                      <a:pt x="370217" y="706540"/>
                      <a:pt x="380413" y="723386"/>
                    </a:cubicBezTo>
                    <a:cubicBezTo>
                      <a:pt x="386620" y="734025"/>
                      <a:pt x="392826" y="745108"/>
                      <a:pt x="399476" y="755747"/>
                    </a:cubicBezTo>
                    <a:cubicBezTo>
                      <a:pt x="399919" y="756634"/>
                      <a:pt x="400362" y="757077"/>
                      <a:pt x="400805" y="757964"/>
                    </a:cubicBezTo>
                    <a:cubicBezTo>
                      <a:pt x="401692" y="759294"/>
                      <a:pt x="402579" y="760624"/>
                      <a:pt x="403465" y="761954"/>
                    </a:cubicBezTo>
                    <a:cubicBezTo>
                      <a:pt x="407455" y="767717"/>
                      <a:pt x="414548" y="778356"/>
                      <a:pt x="420311" y="785892"/>
                    </a:cubicBezTo>
                    <a:cubicBezTo>
                      <a:pt x="421198" y="787222"/>
                      <a:pt x="422084" y="788552"/>
                      <a:pt x="422971" y="789439"/>
                    </a:cubicBezTo>
                    <a:cubicBezTo>
                      <a:pt x="422084" y="790769"/>
                      <a:pt x="421641" y="791656"/>
                      <a:pt x="420311" y="792542"/>
                    </a:cubicBezTo>
                    <a:cubicBezTo>
                      <a:pt x="414548" y="787666"/>
                      <a:pt x="410559" y="781459"/>
                      <a:pt x="406125" y="7748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9891862" y="907011"/>
                <a:ext cx="29898" cy="92208"/>
              </a:xfrm>
              <a:custGeom>
                <a:avLst/>
                <a:gdLst/>
                <a:ahLst/>
                <a:cxnLst/>
                <a:rect l="l" t="t" r="r" b="b"/>
                <a:pathLst>
                  <a:path w="29898" h="92208" extrusionOk="0">
                    <a:moveTo>
                      <a:pt x="29899" y="92208"/>
                    </a:moveTo>
                    <a:cubicBezTo>
                      <a:pt x="20589" y="74919"/>
                      <a:pt x="13940" y="56744"/>
                      <a:pt x="10836" y="37238"/>
                    </a:cubicBezTo>
                    <a:cubicBezTo>
                      <a:pt x="9507" y="29702"/>
                      <a:pt x="7733" y="22609"/>
                      <a:pt x="6847" y="15073"/>
                    </a:cubicBezTo>
                    <a:cubicBezTo>
                      <a:pt x="6403" y="13299"/>
                      <a:pt x="6403" y="11969"/>
                      <a:pt x="5960" y="10196"/>
                    </a:cubicBezTo>
                    <a:cubicBezTo>
                      <a:pt x="5960" y="10196"/>
                      <a:pt x="5960" y="10196"/>
                      <a:pt x="5960" y="10196"/>
                    </a:cubicBezTo>
                    <a:cubicBezTo>
                      <a:pt x="5517" y="7536"/>
                      <a:pt x="5074" y="5320"/>
                      <a:pt x="4630" y="2660"/>
                    </a:cubicBezTo>
                    <a:cubicBezTo>
                      <a:pt x="4187" y="1330"/>
                      <a:pt x="3300" y="0"/>
                      <a:pt x="1970" y="0"/>
                    </a:cubicBezTo>
                    <a:cubicBezTo>
                      <a:pt x="640" y="0"/>
                      <a:pt x="197" y="887"/>
                      <a:pt x="197" y="1330"/>
                    </a:cubicBezTo>
                    <a:lnTo>
                      <a:pt x="197" y="1330"/>
                    </a:lnTo>
                    <a:cubicBezTo>
                      <a:pt x="-247" y="2217"/>
                      <a:pt x="197" y="3990"/>
                      <a:pt x="197" y="4876"/>
                    </a:cubicBezTo>
                    <a:cubicBezTo>
                      <a:pt x="1084" y="11083"/>
                      <a:pt x="1970" y="16846"/>
                      <a:pt x="3300" y="22609"/>
                    </a:cubicBezTo>
                    <a:cubicBezTo>
                      <a:pt x="7290" y="45218"/>
                      <a:pt x="13940" y="68270"/>
                      <a:pt x="25909" y="87775"/>
                    </a:cubicBezTo>
                    <a:lnTo>
                      <a:pt x="29899" y="922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9884651" y="892382"/>
                <a:ext cx="91637" cy="75362"/>
              </a:xfrm>
              <a:custGeom>
                <a:avLst/>
                <a:gdLst/>
                <a:ahLst/>
                <a:cxnLst/>
                <a:rect l="l" t="t" r="r" b="b"/>
                <a:pathLst>
                  <a:path w="91637" h="75362" extrusionOk="0">
                    <a:moveTo>
                      <a:pt x="91637" y="72259"/>
                    </a:moveTo>
                    <a:cubicBezTo>
                      <a:pt x="86761" y="64723"/>
                      <a:pt x="80111" y="57630"/>
                      <a:pt x="73905" y="50981"/>
                    </a:cubicBezTo>
                    <a:cubicBezTo>
                      <a:pt x="63709" y="40341"/>
                      <a:pt x="51739" y="30588"/>
                      <a:pt x="38440" y="23495"/>
                    </a:cubicBezTo>
                    <a:cubicBezTo>
                      <a:pt x="29130" y="18176"/>
                      <a:pt x="20264" y="12413"/>
                      <a:pt x="11398" y="6206"/>
                    </a:cubicBezTo>
                    <a:cubicBezTo>
                      <a:pt x="11398" y="6206"/>
                      <a:pt x="11398" y="6206"/>
                      <a:pt x="11398" y="6206"/>
                    </a:cubicBezTo>
                    <a:cubicBezTo>
                      <a:pt x="10955" y="5763"/>
                      <a:pt x="10511" y="5763"/>
                      <a:pt x="10068" y="5320"/>
                    </a:cubicBezTo>
                    <a:cubicBezTo>
                      <a:pt x="7409" y="3990"/>
                      <a:pt x="4748" y="443"/>
                      <a:pt x="1645" y="0"/>
                    </a:cubicBezTo>
                    <a:cubicBezTo>
                      <a:pt x="1202" y="0"/>
                      <a:pt x="315" y="443"/>
                      <a:pt x="315" y="887"/>
                    </a:cubicBezTo>
                    <a:cubicBezTo>
                      <a:pt x="-1458" y="4876"/>
                      <a:pt x="4748" y="6650"/>
                      <a:pt x="6522" y="8866"/>
                    </a:cubicBezTo>
                    <a:cubicBezTo>
                      <a:pt x="10068" y="11526"/>
                      <a:pt x="13614" y="13743"/>
                      <a:pt x="17161" y="16402"/>
                    </a:cubicBezTo>
                    <a:cubicBezTo>
                      <a:pt x="17161" y="16402"/>
                      <a:pt x="17161" y="16402"/>
                      <a:pt x="17161" y="16402"/>
                    </a:cubicBezTo>
                    <a:cubicBezTo>
                      <a:pt x="22924" y="19949"/>
                      <a:pt x="28687" y="23495"/>
                      <a:pt x="34450" y="27042"/>
                    </a:cubicBezTo>
                    <a:cubicBezTo>
                      <a:pt x="57059" y="39011"/>
                      <a:pt x="77451" y="54527"/>
                      <a:pt x="91637" y="75363"/>
                    </a:cubicBezTo>
                    <a:lnTo>
                      <a:pt x="91637" y="722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9827752" y="792637"/>
                <a:ext cx="24852" cy="156488"/>
              </a:xfrm>
              <a:custGeom>
                <a:avLst/>
                <a:gdLst/>
                <a:ahLst/>
                <a:cxnLst/>
                <a:rect l="l" t="t" r="r" b="b"/>
                <a:pathLst>
                  <a:path w="24852" h="156488" extrusionOk="0">
                    <a:moveTo>
                      <a:pt x="21750" y="154272"/>
                    </a:moveTo>
                    <a:cubicBezTo>
                      <a:pt x="17316" y="147179"/>
                      <a:pt x="13770" y="139643"/>
                      <a:pt x="11111" y="132106"/>
                    </a:cubicBezTo>
                    <a:cubicBezTo>
                      <a:pt x="471" y="108611"/>
                      <a:pt x="28" y="82456"/>
                      <a:pt x="28" y="56744"/>
                    </a:cubicBezTo>
                    <a:cubicBezTo>
                      <a:pt x="28" y="39898"/>
                      <a:pt x="28" y="22609"/>
                      <a:pt x="28" y="5320"/>
                    </a:cubicBezTo>
                    <a:cubicBezTo>
                      <a:pt x="28" y="5320"/>
                      <a:pt x="28" y="5320"/>
                      <a:pt x="28" y="5320"/>
                    </a:cubicBezTo>
                    <a:cubicBezTo>
                      <a:pt x="28" y="3546"/>
                      <a:pt x="-416" y="0"/>
                      <a:pt x="2244" y="0"/>
                    </a:cubicBezTo>
                    <a:cubicBezTo>
                      <a:pt x="3574" y="443"/>
                      <a:pt x="4461" y="1773"/>
                      <a:pt x="4461" y="3103"/>
                    </a:cubicBezTo>
                    <a:cubicBezTo>
                      <a:pt x="4461" y="7093"/>
                      <a:pt x="4461" y="10639"/>
                      <a:pt x="4461" y="14629"/>
                    </a:cubicBezTo>
                    <a:cubicBezTo>
                      <a:pt x="4461" y="19506"/>
                      <a:pt x="4461" y="23939"/>
                      <a:pt x="4461" y="28815"/>
                    </a:cubicBezTo>
                    <a:cubicBezTo>
                      <a:pt x="4904" y="80239"/>
                      <a:pt x="-416" y="113044"/>
                      <a:pt x="24853" y="156488"/>
                    </a:cubicBezTo>
                    <a:cubicBezTo>
                      <a:pt x="24410" y="155602"/>
                      <a:pt x="23080" y="155158"/>
                      <a:pt x="21750" y="1542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9822337" y="779298"/>
                <a:ext cx="156610" cy="109537"/>
              </a:xfrm>
              <a:custGeom>
                <a:avLst/>
                <a:gdLst/>
                <a:ahLst/>
                <a:cxnLst/>
                <a:rect l="l" t="t" r="r" b="b"/>
                <a:pathLst>
                  <a:path w="156610" h="109537" extrusionOk="0">
                    <a:moveTo>
                      <a:pt x="156611" y="109537"/>
                    </a:moveTo>
                    <a:cubicBezTo>
                      <a:pt x="150848" y="103774"/>
                      <a:pt x="145971" y="97125"/>
                      <a:pt x="140652" y="91362"/>
                    </a:cubicBezTo>
                    <a:cubicBezTo>
                      <a:pt x="124692" y="73186"/>
                      <a:pt x="106073" y="56340"/>
                      <a:pt x="84794" y="44814"/>
                    </a:cubicBezTo>
                    <a:cubicBezTo>
                      <a:pt x="67062" y="35061"/>
                      <a:pt x="47113" y="29298"/>
                      <a:pt x="28494" y="20432"/>
                    </a:cubicBezTo>
                    <a:cubicBezTo>
                      <a:pt x="26721" y="19546"/>
                      <a:pt x="22288" y="17329"/>
                      <a:pt x="17412" y="14669"/>
                    </a:cubicBezTo>
                    <a:cubicBezTo>
                      <a:pt x="8545" y="9793"/>
                      <a:pt x="-1207" y="3586"/>
                      <a:pt x="122" y="927"/>
                    </a:cubicBezTo>
                    <a:cubicBezTo>
                      <a:pt x="566" y="40"/>
                      <a:pt x="2339" y="-403"/>
                      <a:pt x="3226" y="483"/>
                    </a:cubicBezTo>
                    <a:cubicBezTo>
                      <a:pt x="6772" y="3143"/>
                      <a:pt x="10319" y="5360"/>
                      <a:pt x="13865" y="7576"/>
                    </a:cubicBezTo>
                    <a:lnTo>
                      <a:pt x="13865" y="7576"/>
                    </a:lnTo>
                    <a:cubicBezTo>
                      <a:pt x="32041" y="18659"/>
                      <a:pt x="52876" y="25309"/>
                      <a:pt x="72382" y="33731"/>
                    </a:cubicBezTo>
                    <a:cubicBezTo>
                      <a:pt x="99424" y="45258"/>
                      <a:pt x="122476" y="64320"/>
                      <a:pt x="140652" y="86929"/>
                    </a:cubicBezTo>
                    <a:cubicBezTo>
                      <a:pt x="146415" y="93578"/>
                      <a:pt x="150848" y="101115"/>
                      <a:pt x="156611" y="107764"/>
                    </a:cubicBezTo>
                    <a:lnTo>
                      <a:pt x="156611" y="10953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9762411" y="666715"/>
                <a:ext cx="1882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18821" h="223007" extrusionOk="0">
                    <a:moveTo>
                      <a:pt x="5522" y="219904"/>
                    </a:moveTo>
                    <a:cubicBezTo>
                      <a:pt x="-9108" y="167594"/>
                      <a:pt x="9511" y="114840"/>
                      <a:pt x="13501" y="62529"/>
                    </a:cubicBezTo>
                    <a:cubicBezTo>
                      <a:pt x="14388" y="50560"/>
                      <a:pt x="14831" y="38591"/>
                      <a:pt x="13501" y="26621"/>
                    </a:cubicBezTo>
                    <a:cubicBezTo>
                      <a:pt x="12615" y="19085"/>
                      <a:pt x="11285" y="11992"/>
                      <a:pt x="9955" y="4456"/>
                    </a:cubicBezTo>
                    <a:cubicBezTo>
                      <a:pt x="9511" y="3569"/>
                      <a:pt x="9511" y="2239"/>
                      <a:pt x="9511" y="1353"/>
                    </a:cubicBezTo>
                    <a:cubicBezTo>
                      <a:pt x="9511" y="909"/>
                      <a:pt x="9955" y="466"/>
                      <a:pt x="10841" y="23"/>
                    </a:cubicBezTo>
                    <a:cubicBezTo>
                      <a:pt x="14388" y="-421"/>
                      <a:pt x="13944" y="5786"/>
                      <a:pt x="14831" y="8002"/>
                    </a:cubicBezTo>
                    <a:cubicBezTo>
                      <a:pt x="15718" y="11992"/>
                      <a:pt x="16161" y="15538"/>
                      <a:pt x="17048" y="19528"/>
                    </a:cubicBezTo>
                    <a:cubicBezTo>
                      <a:pt x="18377" y="28838"/>
                      <a:pt x="18821" y="37704"/>
                      <a:pt x="18821" y="47013"/>
                    </a:cubicBezTo>
                    <a:cubicBezTo>
                      <a:pt x="18377" y="105530"/>
                      <a:pt x="-7334" y="164047"/>
                      <a:pt x="9511" y="222564"/>
                    </a:cubicBezTo>
                    <a:cubicBezTo>
                      <a:pt x="9511" y="222564"/>
                      <a:pt x="9511" y="222564"/>
                      <a:pt x="9511" y="223007"/>
                    </a:cubicBezTo>
                    <a:cubicBezTo>
                      <a:pt x="8182" y="222121"/>
                      <a:pt x="7295" y="221234"/>
                      <a:pt x="5965" y="220348"/>
                    </a:cubicBezTo>
                    <a:cubicBezTo>
                      <a:pt x="5965" y="220348"/>
                      <a:pt x="5965" y="220348"/>
                      <a:pt x="5522" y="2199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9776991" y="666456"/>
                <a:ext cx="202843" cy="137707"/>
              </a:xfrm>
              <a:custGeom>
                <a:avLst/>
                <a:gdLst/>
                <a:ahLst/>
                <a:cxnLst/>
                <a:rect l="l" t="t" r="r" b="b"/>
                <a:pathLst>
                  <a:path w="202843" h="137707" extrusionOk="0">
                    <a:moveTo>
                      <a:pt x="2468" y="6045"/>
                    </a:moveTo>
                    <a:cubicBezTo>
                      <a:pt x="1138" y="4271"/>
                      <a:pt x="-1522" y="2055"/>
                      <a:pt x="1138" y="282"/>
                    </a:cubicBezTo>
                    <a:cubicBezTo>
                      <a:pt x="5128" y="-1492"/>
                      <a:pt x="7788" y="5601"/>
                      <a:pt x="10004" y="7818"/>
                    </a:cubicBezTo>
                    <a:cubicBezTo>
                      <a:pt x="10891" y="8705"/>
                      <a:pt x="11778" y="9591"/>
                      <a:pt x="12221" y="10478"/>
                    </a:cubicBezTo>
                    <a:cubicBezTo>
                      <a:pt x="19314" y="18457"/>
                      <a:pt x="27293" y="25994"/>
                      <a:pt x="36160" y="32200"/>
                    </a:cubicBezTo>
                    <a:cubicBezTo>
                      <a:pt x="57439" y="47272"/>
                      <a:pt x="83594" y="54365"/>
                      <a:pt x="107976" y="63232"/>
                    </a:cubicBezTo>
                    <a:cubicBezTo>
                      <a:pt x="144770" y="76531"/>
                      <a:pt x="180678" y="96480"/>
                      <a:pt x="201514" y="129285"/>
                    </a:cubicBezTo>
                    <a:cubicBezTo>
                      <a:pt x="201958" y="129728"/>
                      <a:pt x="201958" y="130171"/>
                      <a:pt x="202401" y="131058"/>
                    </a:cubicBezTo>
                    <a:cubicBezTo>
                      <a:pt x="202401" y="131058"/>
                      <a:pt x="202401" y="131058"/>
                      <a:pt x="202401" y="131058"/>
                    </a:cubicBezTo>
                    <a:cubicBezTo>
                      <a:pt x="202401" y="131945"/>
                      <a:pt x="202401" y="132388"/>
                      <a:pt x="202401" y="133275"/>
                    </a:cubicBezTo>
                    <a:cubicBezTo>
                      <a:pt x="202401" y="134604"/>
                      <a:pt x="202401" y="135934"/>
                      <a:pt x="202844" y="137708"/>
                    </a:cubicBezTo>
                    <a:cubicBezTo>
                      <a:pt x="202401" y="136821"/>
                      <a:pt x="201514" y="135934"/>
                      <a:pt x="201071" y="135048"/>
                    </a:cubicBezTo>
                    <a:cubicBezTo>
                      <a:pt x="180678" y="101800"/>
                      <a:pt x="145657" y="81851"/>
                      <a:pt x="108862" y="68551"/>
                    </a:cubicBezTo>
                    <a:cubicBezTo>
                      <a:pt x="76501" y="57025"/>
                      <a:pt x="41479" y="47272"/>
                      <a:pt x="17097" y="23334"/>
                    </a:cubicBezTo>
                    <a:lnTo>
                      <a:pt x="17097" y="23334"/>
                    </a:lnTo>
                    <a:cubicBezTo>
                      <a:pt x="15324" y="21560"/>
                      <a:pt x="13551" y="19787"/>
                      <a:pt x="12221" y="18014"/>
                    </a:cubicBezTo>
                    <a:cubicBezTo>
                      <a:pt x="8675" y="14024"/>
                      <a:pt x="5128" y="10034"/>
                      <a:pt x="2468" y="60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9693480" y="564246"/>
                <a:ext cx="48186" cy="247010"/>
              </a:xfrm>
              <a:custGeom>
                <a:avLst/>
                <a:gdLst/>
                <a:ahLst/>
                <a:cxnLst/>
                <a:rect l="l" t="t" r="r" b="b"/>
                <a:pathLst>
                  <a:path w="48186" h="247010" extrusionOk="0">
                    <a:moveTo>
                      <a:pt x="6626" y="247010"/>
                    </a:moveTo>
                    <a:cubicBezTo>
                      <a:pt x="5296" y="244794"/>
                      <a:pt x="3966" y="242577"/>
                      <a:pt x="2636" y="240361"/>
                    </a:cubicBezTo>
                    <a:cubicBezTo>
                      <a:pt x="-7560" y="192040"/>
                      <a:pt x="14162" y="145936"/>
                      <a:pt x="27905" y="101162"/>
                    </a:cubicBezTo>
                    <a:cubicBezTo>
                      <a:pt x="35441" y="76336"/>
                      <a:pt x="41647" y="50624"/>
                      <a:pt x="42977" y="24469"/>
                    </a:cubicBezTo>
                    <a:cubicBezTo>
                      <a:pt x="43421" y="19593"/>
                      <a:pt x="43421" y="15159"/>
                      <a:pt x="43421" y="10726"/>
                    </a:cubicBezTo>
                    <a:cubicBezTo>
                      <a:pt x="43421" y="10726"/>
                      <a:pt x="43421" y="10726"/>
                      <a:pt x="43421" y="10726"/>
                    </a:cubicBezTo>
                    <a:cubicBezTo>
                      <a:pt x="43421" y="8067"/>
                      <a:pt x="43421" y="4963"/>
                      <a:pt x="43421" y="2304"/>
                    </a:cubicBezTo>
                    <a:cubicBezTo>
                      <a:pt x="43421" y="974"/>
                      <a:pt x="44307" y="-356"/>
                      <a:pt x="45637" y="87"/>
                    </a:cubicBezTo>
                    <a:cubicBezTo>
                      <a:pt x="46967" y="530"/>
                      <a:pt x="47854" y="1860"/>
                      <a:pt x="47854" y="3190"/>
                    </a:cubicBezTo>
                    <a:cubicBezTo>
                      <a:pt x="48297" y="7623"/>
                      <a:pt x="48297" y="12056"/>
                      <a:pt x="47854" y="16046"/>
                    </a:cubicBezTo>
                    <a:cubicBezTo>
                      <a:pt x="47854" y="18263"/>
                      <a:pt x="47854" y="20479"/>
                      <a:pt x="47410" y="22696"/>
                    </a:cubicBezTo>
                    <a:cubicBezTo>
                      <a:pt x="46524" y="40428"/>
                      <a:pt x="43421" y="58160"/>
                      <a:pt x="39431" y="75450"/>
                    </a:cubicBezTo>
                    <a:cubicBezTo>
                      <a:pt x="33224" y="100718"/>
                      <a:pt x="24358" y="124657"/>
                      <a:pt x="16379" y="149039"/>
                    </a:cubicBezTo>
                    <a:cubicBezTo>
                      <a:pt x="5740" y="180514"/>
                      <a:pt x="-1354" y="214206"/>
                      <a:pt x="6626" y="2470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9723427" y="531066"/>
                <a:ext cx="225375" cy="138330"/>
              </a:xfrm>
              <a:custGeom>
                <a:avLst/>
                <a:gdLst/>
                <a:ahLst/>
                <a:cxnLst/>
                <a:rect l="l" t="t" r="r" b="b"/>
                <a:pathLst>
                  <a:path w="225375" h="138330" extrusionOk="0">
                    <a:moveTo>
                      <a:pt x="225376" y="138331"/>
                    </a:moveTo>
                    <a:cubicBezTo>
                      <a:pt x="220056" y="131681"/>
                      <a:pt x="213850" y="125918"/>
                      <a:pt x="207200" y="120155"/>
                    </a:cubicBezTo>
                    <a:cubicBezTo>
                      <a:pt x="188138" y="103752"/>
                      <a:pt x="166416" y="90010"/>
                      <a:pt x="142477" y="81144"/>
                    </a:cubicBezTo>
                    <a:cubicBezTo>
                      <a:pt x="119869" y="73164"/>
                      <a:pt x="96816" y="68288"/>
                      <a:pt x="74651" y="59421"/>
                    </a:cubicBezTo>
                    <a:cubicBezTo>
                      <a:pt x="54259" y="52329"/>
                      <a:pt x="36526" y="40359"/>
                      <a:pt x="21010" y="25730"/>
                    </a:cubicBezTo>
                    <a:cubicBezTo>
                      <a:pt x="17020" y="21740"/>
                      <a:pt x="12587" y="17750"/>
                      <a:pt x="9041" y="13317"/>
                    </a:cubicBezTo>
                    <a:cubicBezTo>
                      <a:pt x="5938" y="10214"/>
                      <a:pt x="3278" y="7111"/>
                      <a:pt x="618" y="3564"/>
                    </a:cubicBezTo>
                    <a:cubicBezTo>
                      <a:pt x="-269" y="2678"/>
                      <a:pt x="-269" y="905"/>
                      <a:pt x="1061" y="461"/>
                    </a:cubicBezTo>
                    <a:cubicBezTo>
                      <a:pt x="2392" y="-425"/>
                      <a:pt x="3721" y="18"/>
                      <a:pt x="4608" y="1348"/>
                    </a:cubicBezTo>
                    <a:cubicBezTo>
                      <a:pt x="9041" y="6224"/>
                      <a:pt x="13031" y="11101"/>
                      <a:pt x="17464" y="15534"/>
                    </a:cubicBezTo>
                    <a:lnTo>
                      <a:pt x="17464" y="15534"/>
                    </a:lnTo>
                    <a:cubicBezTo>
                      <a:pt x="19237" y="17307"/>
                      <a:pt x="21010" y="19080"/>
                      <a:pt x="22784" y="20854"/>
                    </a:cubicBezTo>
                    <a:cubicBezTo>
                      <a:pt x="55589" y="55432"/>
                      <a:pt x="100363" y="62081"/>
                      <a:pt x="143807" y="77597"/>
                    </a:cubicBezTo>
                    <a:cubicBezTo>
                      <a:pt x="167746" y="86907"/>
                      <a:pt x="189468" y="101093"/>
                      <a:pt x="208530" y="117938"/>
                    </a:cubicBezTo>
                    <a:cubicBezTo>
                      <a:pt x="213407" y="122371"/>
                      <a:pt x="218283" y="127248"/>
                      <a:pt x="222716" y="132124"/>
                    </a:cubicBezTo>
                    <a:cubicBezTo>
                      <a:pt x="222716" y="132124"/>
                      <a:pt x="222716" y="132124"/>
                      <a:pt x="222716" y="132124"/>
                    </a:cubicBezTo>
                    <a:lnTo>
                      <a:pt x="225376" y="1383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9648239" y="490743"/>
                <a:ext cx="66297" cy="209685"/>
              </a:xfrm>
              <a:custGeom>
                <a:avLst/>
                <a:gdLst/>
                <a:ahLst/>
                <a:cxnLst/>
                <a:rect l="l" t="t" r="r" b="b"/>
                <a:pathLst>
                  <a:path w="66297" h="209685" extrusionOk="0">
                    <a:moveTo>
                      <a:pt x="2217" y="209685"/>
                    </a:moveTo>
                    <a:cubicBezTo>
                      <a:pt x="2217" y="209685"/>
                      <a:pt x="2217" y="209685"/>
                      <a:pt x="2217" y="209685"/>
                    </a:cubicBezTo>
                    <a:cubicBezTo>
                      <a:pt x="3546" y="180870"/>
                      <a:pt x="11083" y="152942"/>
                      <a:pt x="23938" y="127230"/>
                    </a:cubicBezTo>
                    <a:cubicBezTo>
                      <a:pt x="40784" y="93095"/>
                      <a:pt x="64280" y="59847"/>
                      <a:pt x="65166" y="20392"/>
                    </a:cubicBezTo>
                    <a:lnTo>
                      <a:pt x="65166" y="20392"/>
                    </a:lnTo>
                    <a:cubicBezTo>
                      <a:pt x="65166" y="20392"/>
                      <a:pt x="65166" y="20392"/>
                      <a:pt x="65166" y="20392"/>
                    </a:cubicBezTo>
                    <a:cubicBezTo>
                      <a:pt x="65610" y="15959"/>
                      <a:pt x="65610" y="11969"/>
                      <a:pt x="66053" y="7536"/>
                    </a:cubicBezTo>
                    <a:cubicBezTo>
                      <a:pt x="66053" y="5320"/>
                      <a:pt x="67383" y="887"/>
                      <a:pt x="63836" y="0"/>
                    </a:cubicBezTo>
                    <a:cubicBezTo>
                      <a:pt x="60733" y="443"/>
                      <a:pt x="62063" y="4433"/>
                      <a:pt x="61620" y="6650"/>
                    </a:cubicBezTo>
                    <a:cubicBezTo>
                      <a:pt x="61620" y="7980"/>
                      <a:pt x="61620" y="8866"/>
                      <a:pt x="61620" y="10196"/>
                    </a:cubicBezTo>
                    <a:cubicBezTo>
                      <a:pt x="61620" y="10196"/>
                      <a:pt x="61620" y="10196"/>
                      <a:pt x="61620" y="10196"/>
                    </a:cubicBezTo>
                    <a:cubicBezTo>
                      <a:pt x="61620" y="14186"/>
                      <a:pt x="61176" y="18176"/>
                      <a:pt x="60733" y="22165"/>
                    </a:cubicBezTo>
                    <a:cubicBezTo>
                      <a:pt x="59847" y="37681"/>
                      <a:pt x="55857" y="52754"/>
                      <a:pt x="49650" y="66940"/>
                    </a:cubicBezTo>
                    <a:cubicBezTo>
                      <a:pt x="39898" y="89105"/>
                      <a:pt x="26599" y="110384"/>
                      <a:pt x="16845" y="132550"/>
                    </a:cubicBezTo>
                    <a:cubicBezTo>
                      <a:pt x="9309" y="148952"/>
                      <a:pt x="4433" y="166684"/>
                      <a:pt x="1773" y="184417"/>
                    </a:cubicBezTo>
                    <a:cubicBezTo>
                      <a:pt x="1330" y="189293"/>
                      <a:pt x="443" y="194170"/>
                      <a:pt x="0" y="199046"/>
                    </a:cubicBezTo>
                    <a:lnTo>
                      <a:pt x="2217" y="2096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9700494" y="466321"/>
                <a:ext cx="177822" cy="84268"/>
              </a:xfrm>
              <a:custGeom>
                <a:avLst/>
                <a:gdLst/>
                <a:ahLst/>
                <a:cxnLst/>
                <a:rect l="l" t="t" r="r" b="b"/>
                <a:pathLst>
                  <a:path w="177822" h="84268" extrusionOk="0">
                    <a:moveTo>
                      <a:pt x="499" y="483"/>
                    </a:moveTo>
                    <a:cubicBezTo>
                      <a:pt x="1385" y="-403"/>
                      <a:pt x="3159" y="40"/>
                      <a:pt x="4045" y="927"/>
                    </a:cubicBezTo>
                    <a:cubicBezTo>
                      <a:pt x="8035" y="4916"/>
                      <a:pt x="12025" y="8463"/>
                      <a:pt x="16014" y="12009"/>
                    </a:cubicBezTo>
                    <a:cubicBezTo>
                      <a:pt x="56799" y="44814"/>
                      <a:pt x="102903" y="36835"/>
                      <a:pt x="149007" y="61660"/>
                    </a:cubicBezTo>
                    <a:cubicBezTo>
                      <a:pt x="149007" y="61660"/>
                      <a:pt x="149007" y="61660"/>
                      <a:pt x="149007" y="61660"/>
                    </a:cubicBezTo>
                    <a:cubicBezTo>
                      <a:pt x="155214" y="64763"/>
                      <a:pt x="160977" y="68310"/>
                      <a:pt x="166296" y="72299"/>
                    </a:cubicBezTo>
                    <a:cubicBezTo>
                      <a:pt x="170286" y="76289"/>
                      <a:pt x="173833" y="80279"/>
                      <a:pt x="177822" y="84269"/>
                    </a:cubicBezTo>
                    <a:cubicBezTo>
                      <a:pt x="159647" y="70083"/>
                      <a:pt x="138811" y="59000"/>
                      <a:pt x="116646" y="52794"/>
                    </a:cubicBezTo>
                    <a:cubicBezTo>
                      <a:pt x="79851" y="43484"/>
                      <a:pt x="48376" y="40824"/>
                      <a:pt x="18675" y="19546"/>
                    </a:cubicBezTo>
                    <a:cubicBezTo>
                      <a:pt x="14242" y="16442"/>
                      <a:pt x="10252" y="12896"/>
                      <a:pt x="6262" y="9349"/>
                    </a:cubicBezTo>
                    <a:cubicBezTo>
                      <a:pt x="4045" y="6690"/>
                      <a:pt x="-1718" y="3586"/>
                      <a:pt x="499" y="4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9664326" y="474784"/>
              <a:ext cx="304205" cy="517403"/>
              <a:chOff x="9664326" y="474784"/>
              <a:chExt cx="304205" cy="517403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9664326" y="599991"/>
                <a:ext cx="41118" cy="80390"/>
              </a:xfrm>
              <a:custGeom>
                <a:avLst/>
                <a:gdLst/>
                <a:ahLst/>
                <a:cxnLst/>
                <a:rect l="l" t="t" r="r" b="b"/>
                <a:pathLst>
                  <a:path w="41118" h="80390" extrusionOk="0">
                    <a:moveTo>
                      <a:pt x="17162" y="64973"/>
                    </a:moveTo>
                    <a:cubicBezTo>
                      <a:pt x="15388" y="70736"/>
                      <a:pt x="7408" y="87581"/>
                      <a:pt x="759" y="76942"/>
                    </a:cubicBezTo>
                    <a:cubicBezTo>
                      <a:pt x="-1015" y="72509"/>
                      <a:pt x="759" y="67189"/>
                      <a:pt x="1646" y="62756"/>
                    </a:cubicBezTo>
                    <a:cubicBezTo>
                      <a:pt x="3419" y="56993"/>
                      <a:pt x="5635" y="51230"/>
                      <a:pt x="7852" y="45467"/>
                    </a:cubicBezTo>
                    <a:cubicBezTo>
                      <a:pt x="11842" y="35714"/>
                      <a:pt x="15388" y="25961"/>
                      <a:pt x="20264" y="16652"/>
                    </a:cubicBezTo>
                    <a:cubicBezTo>
                      <a:pt x="23367" y="11332"/>
                      <a:pt x="26028" y="5569"/>
                      <a:pt x="30904" y="2023"/>
                    </a:cubicBezTo>
                    <a:cubicBezTo>
                      <a:pt x="34894" y="-1967"/>
                      <a:pt x="40213" y="249"/>
                      <a:pt x="41100" y="6012"/>
                    </a:cubicBezTo>
                    <a:cubicBezTo>
                      <a:pt x="41544" y="15322"/>
                      <a:pt x="34007" y="22415"/>
                      <a:pt x="29574" y="29951"/>
                    </a:cubicBezTo>
                    <a:cubicBezTo>
                      <a:pt x="23811" y="41034"/>
                      <a:pt x="21595" y="53447"/>
                      <a:pt x="17162" y="649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9689467" y="632098"/>
                <a:ext cx="17176" cy="29438"/>
              </a:xfrm>
              <a:custGeom>
                <a:avLst/>
                <a:gdLst/>
                <a:ahLst/>
                <a:cxnLst/>
                <a:rect l="l" t="t" r="r" b="b"/>
                <a:pathLst>
                  <a:path w="17176" h="29438" extrusionOk="0">
                    <a:moveTo>
                      <a:pt x="2660" y="29320"/>
                    </a:moveTo>
                    <a:cubicBezTo>
                      <a:pt x="443" y="28433"/>
                      <a:pt x="0" y="25773"/>
                      <a:pt x="0" y="24000"/>
                    </a:cubicBezTo>
                    <a:cubicBezTo>
                      <a:pt x="887" y="18680"/>
                      <a:pt x="3547" y="13361"/>
                      <a:pt x="5763" y="8928"/>
                    </a:cubicBezTo>
                    <a:cubicBezTo>
                      <a:pt x="7537" y="5824"/>
                      <a:pt x="8866" y="3165"/>
                      <a:pt x="11526" y="948"/>
                    </a:cubicBezTo>
                    <a:cubicBezTo>
                      <a:pt x="12856" y="-382"/>
                      <a:pt x="15516" y="-382"/>
                      <a:pt x="16403" y="1391"/>
                    </a:cubicBezTo>
                    <a:cubicBezTo>
                      <a:pt x="19063" y="7154"/>
                      <a:pt x="14186" y="12031"/>
                      <a:pt x="11970" y="16907"/>
                    </a:cubicBezTo>
                    <a:cubicBezTo>
                      <a:pt x="10640" y="20454"/>
                      <a:pt x="8423" y="30650"/>
                      <a:pt x="2660" y="293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9708605" y="683188"/>
                <a:ext cx="34066" cy="126294"/>
              </a:xfrm>
              <a:custGeom>
                <a:avLst/>
                <a:gdLst/>
                <a:ahLst/>
                <a:cxnLst/>
                <a:rect l="l" t="t" r="r" b="b"/>
                <a:pathLst>
                  <a:path w="34066" h="126294" extrusionOk="0">
                    <a:moveTo>
                      <a:pt x="7903" y="125408"/>
                    </a:moveTo>
                    <a:cubicBezTo>
                      <a:pt x="2584" y="122305"/>
                      <a:pt x="1254" y="105459"/>
                      <a:pt x="367" y="99253"/>
                    </a:cubicBezTo>
                    <a:cubicBezTo>
                      <a:pt x="-519" y="90830"/>
                      <a:pt x="367" y="82407"/>
                      <a:pt x="1254" y="74427"/>
                    </a:cubicBezTo>
                    <a:cubicBezTo>
                      <a:pt x="3027" y="58468"/>
                      <a:pt x="7017" y="42066"/>
                      <a:pt x="14553" y="27880"/>
                    </a:cubicBezTo>
                    <a:cubicBezTo>
                      <a:pt x="15883" y="23447"/>
                      <a:pt x="17656" y="19457"/>
                      <a:pt x="19430" y="15467"/>
                    </a:cubicBezTo>
                    <a:cubicBezTo>
                      <a:pt x="22089" y="10147"/>
                      <a:pt x="23863" y="3941"/>
                      <a:pt x="28739" y="395"/>
                    </a:cubicBezTo>
                    <a:cubicBezTo>
                      <a:pt x="34502" y="-2265"/>
                      <a:pt x="32729" y="9261"/>
                      <a:pt x="33615" y="12807"/>
                    </a:cubicBezTo>
                    <a:cubicBezTo>
                      <a:pt x="34502" y="26993"/>
                      <a:pt x="34502" y="42066"/>
                      <a:pt x="29625" y="55808"/>
                    </a:cubicBezTo>
                    <a:cubicBezTo>
                      <a:pt x="28296" y="60241"/>
                      <a:pt x="26523" y="65118"/>
                      <a:pt x="24749" y="69551"/>
                    </a:cubicBezTo>
                    <a:cubicBezTo>
                      <a:pt x="24306" y="70438"/>
                      <a:pt x="24306" y="71324"/>
                      <a:pt x="23863" y="72211"/>
                    </a:cubicBezTo>
                    <a:cubicBezTo>
                      <a:pt x="23863" y="72211"/>
                      <a:pt x="23863" y="72211"/>
                      <a:pt x="23863" y="72211"/>
                    </a:cubicBezTo>
                    <a:cubicBezTo>
                      <a:pt x="22976" y="76644"/>
                      <a:pt x="22089" y="81964"/>
                      <a:pt x="21202" y="85953"/>
                    </a:cubicBezTo>
                    <a:cubicBezTo>
                      <a:pt x="21202" y="85953"/>
                      <a:pt x="21202" y="85953"/>
                      <a:pt x="21202" y="85953"/>
                    </a:cubicBezTo>
                    <a:cubicBezTo>
                      <a:pt x="19873" y="98366"/>
                      <a:pt x="21646" y="111222"/>
                      <a:pt x="15440" y="122305"/>
                    </a:cubicBezTo>
                    <a:cubicBezTo>
                      <a:pt x="14997" y="122748"/>
                      <a:pt x="14997" y="122748"/>
                      <a:pt x="14553" y="123191"/>
                    </a:cubicBezTo>
                    <a:cubicBezTo>
                      <a:pt x="14110" y="123635"/>
                      <a:pt x="14110" y="124078"/>
                      <a:pt x="13666" y="124521"/>
                    </a:cubicBezTo>
                    <a:cubicBezTo>
                      <a:pt x="12780" y="125851"/>
                      <a:pt x="11450" y="126295"/>
                      <a:pt x="10563" y="126295"/>
                    </a:cubicBezTo>
                    <a:cubicBezTo>
                      <a:pt x="9677" y="125408"/>
                      <a:pt x="8790" y="125851"/>
                      <a:pt x="7903" y="1254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9734442" y="753604"/>
                <a:ext cx="19012" cy="50003"/>
              </a:xfrm>
              <a:custGeom>
                <a:avLst/>
                <a:gdLst/>
                <a:ahLst/>
                <a:cxnLst/>
                <a:rect l="l" t="t" r="r" b="b"/>
                <a:pathLst>
                  <a:path w="19012" h="50003" extrusionOk="0">
                    <a:moveTo>
                      <a:pt x="11768" y="47899"/>
                    </a:moveTo>
                    <a:cubicBezTo>
                      <a:pt x="8665" y="51889"/>
                      <a:pt x="3345" y="49673"/>
                      <a:pt x="2015" y="45683"/>
                    </a:cubicBezTo>
                    <a:cubicBezTo>
                      <a:pt x="-1531" y="38147"/>
                      <a:pt x="242" y="29280"/>
                      <a:pt x="2459" y="21301"/>
                    </a:cubicBezTo>
                    <a:cubicBezTo>
                      <a:pt x="4676" y="14208"/>
                      <a:pt x="6005" y="5342"/>
                      <a:pt x="11768" y="465"/>
                    </a:cubicBezTo>
                    <a:cubicBezTo>
                      <a:pt x="16645" y="-1751"/>
                      <a:pt x="19748" y="4455"/>
                      <a:pt x="18861" y="8445"/>
                    </a:cubicBezTo>
                    <a:cubicBezTo>
                      <a:pt x="17975" y="15981"/>
                      <a:pt x="16201" y="23074"/>
                      <a:pt x="15758" y="30167"/>
                    </a:cubicBezTo>
                    <a:cubicBezTo>
                      <a:pt x="14871" y="36373"/>
                      <a:pt x="15315" y="43023"/>
                      <a:pt x="11768" y="478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9774088" y="776805"/>
                <a:ext cx="23633" cy="87627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87627" extrusionOk="0">
                    <a:moveTo>
                      <a:pt x="5814" y="84102"/>
                    </a:moveTo>
                    <a:cubicBezTo>
                      <a:pt x="-3939" y="72576"/>
                      <a:pt x="938" y="53070"/>
                      <a:pt x="3597" y="39328"/>
                    </a:cubicBezTo>
                    <a:cubicBezTo>
                      <a:pt x="5371" y="31348"/>
                      <a:pt x="6700" y="23368"/>
                      <a:pt x="8031" y="15389"/>
                    </a:cubicBezTo>
                    <a:cubicBezTo>
                      <a:pt x="9361" y="10512"/>
                      <a:pt x="9804" y="4306"/>
                      <a:pt x="13794" y="760"/>
                    </a:cubicBezTo>
                    <a:cubicBezTo>
                      <a:pt x="20443" y="-2787"/>
                      <a:pt x="23103" y="6966"/>
                      <a:pt x="23103" y="11842"/>
                    </a:cubicBezTo>
                    <a:cubicBezTo>
                      <a:pt x="24433" y="19822"/>
                      <a:pt x="23103" y="28245"/>
                      <a:pt x="20887" y="36224"/>
                    </a:cubicBezTo>
                    <a:cubicBezTo>
                      <a:pt x="19113" y="44204"/>
                      <a:pt x="16897" y="52627"/>
                      <a:pt x="16010" y="60606"/>
                    </a:cubicBezTo>
                    <a:cubicBezTo>
                      <a:pt x="16010" y="68586"/>
                      <a:pt x="20443" y="79225"/>
                      <a:pt x="15123" y="86318"/>
                    </a:cubicBezTo>
                    <a:cubicBezTo>
                      <a:pt x="12020" y="89422"/>
                      <a:pt x="8031" y="86318"/>
                      <a:pt x="5814" y="841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9796823" y="817019"/>
                <a:ext cx="13263" cy="29387"/>
              </a:xfrm>
              <a:custGeom>
                <a:avLst/>
                <a:gdLst/>
                <a:ahLst/>
                <a:cxnLst/>
                <a:rect l="l" t="t" r="r" b="b"/>
                <a:pathLst>
                  <a:path w="13263" h="29387" extrusionOk="0">
                    <a:moveTo>
                      <a:pt x="9678" y="25269"/>
                    </a:moveTo>
                    <a:cubicBezTo>
                      <a:pt x="7904" y="31918"/>
                      <a:pt x="1698" y="29702"/>
                      <a:pt x="368" y="24382"/>
                    </a:cubicBezTo>
                    <a:cubicBezTo>
                      <a:pt x="-1405" y="19062"/>
                      <a:pt x="3471" y="443"/>
                      <a:pt x="9678" y="0"/>
                    </a:cubicBezTo>
                    <a:cubicBezTo>
                      <a:pt x="15884" y="1773"/>
                      <a:pt x="12338" y="11083"/>
                      <a:pt x="11451" y="15516"/>
                    </a:cubicBezTo>
                    <a:cubicBezTo>
                      <a:pt x="11008" y="19062"/>
                      <a:pt x="11008" y="22165"/>
                      <a:pt x="9678" y="25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9665085" y="522282"/>
                <a:ext cx="22874" cy="42767"/>
              </a:xfrm>
              <a:custGeom>
                <a:avLst/>
                <a:gdLst/>
                <a:ahLst/>
                <a:cxnLst/>
                <a:rect l="l" t="t" r="r" b="b"/>
                <a:pathLst>
                  <a:path w="22874" h="42767" extrusionOk="0">
                    <a:moveTo>
                      <a:pt x="7093" y="41607"/>
                    </a:moveTo>
                    <a:cubicBezTo>
                      <a:pt x="3990" y="44267"/>
                      <a:pt x="443" y="42050"/>
                      <a:pt x="0" y="38060"/>
                    </a:cubicBezTo>
                    <a:cubicBezTo>
                      <a:pt x="887" y="28308"/>
                      <a:pt x="11083" y="6585"/>
                      <a:pt x="18619" y="379"/>
                    </a:cubicBezTo>
                    <a:cubicBezTo>
                      <a:pt x="22165" y="-1394"/>
                      <a:pt x="23496" y="3482"/>
                      <a:pt x="22609" y="6142"/>
                    </a:cubicBezTo>
                    <a:cubicBezTo>
                      <a:pt x="21722" y="9689"/>
                      <a:pt x="20392" y="12792"/>
                      <a:pt x="18619" y="15895"/>
                    </a:cubicBezTo>
                    <a:cubicBezTo>
                      <a:pt x="15073" y="22545"/>
                      <a:pt x="11526" y="29194"/>
                      <a:pt x="9753" y="36287"/>
                    </a:cubicBezTo>
                    <a:cubicBezTo>
                      <a:pt x="9309" y="38504"/>
                      <a:pt x="8423" y="40277"/>
                      <a:pt x="7093" y="416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9731126" y="474784"/>
                <a:ext cx="49073" cy="20392"/>
              </a:xfrm>
              <a:custGeom>
                <a:avLst/>
                <a:gdLst/>
                <a:ahLst/>
                <a:cxnLst/>
                <a:rect l="l" t="t" r="r" b="b"/>
                <a:pathLst>
                  <a:path w="49073" h="20392" extrusionOk="0">
                    <a:moveTo>
                      <a:pt x="28384" y="14629"/>
                    </a:moveTo>
                    <a:cubicBezTo>
                      <a:pt x="25280" y="12856"/>
                      <a:pt x="-7968" y="4876"/>
                      <a:pt x="1785" y="0"/>
                    </a:cubicBezTo>
                    <a:cubicBezTo>
                      <a:pt x="8435" y="0"/>
                      <a:pt x="15528" y="1330"/>
                      <a:pt x="22177" y="3546"/>
                    </a:cubicBezTo>
                    <a:cubicBezTo>
                      <a:pt x="29713" y="4876"/>
                      <a:pt x="37250" y="7093"/>
                      <a:pt x="43456" y="11083"/>
                    </a:cubicBezTo>
                    <a:cubicBezTo>
                      <a:pt x="46559" y="12856"/>
                      <a:pt x="52766" y="19062"/>
                      <a:pt x="46116" y="20392"/>
                    </a:cubicBezTo>
                    <a:cubicBezTo>
                      <a:pt x="39910" y="19949"/>
                      <a:pt x="34146" y="15959"/>
                      <a:pt x="28384" y="146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9792210" y="536235"/>
                <a:ext cx="93816" cy="43420"/>
              </a:xfrm>
              <a:custGeom>
                <a:avLst/>
                <a:gdLst/>
                <a:ahLst/>
                <a:cxnLst/>
                <a:rect l="l" t="t" r="r" b="b"/>
                <a:pathLst>
                  <a:path w="93816" h="43420" extrusionOk="0">
                    <a:moveTo>
                      <a:pt x="19610" y="17015"/>
                    </a:moveTo>
                    <a:cubicBezTo>
                      <a:pt x="13404" y="15242"/>
                      <a:pt x="-7432" y="11695"/>
                      <a:pt x="2764" y="2386"/>
                    </a:cubicBezTo>
                    <a:cubicBezTo>
                      <a:pt x="13404" y="-2490"/>
                      <a:pt x="25816" y="1056"/>
                      <a:pt x="36456" y="4603"/>
                    </a:cubicBezTo>
                    <a:cubicBezTo>
                      <a:pt x="46208" y="7262"/>
                      <a:pt x="55075" y="12582"/>
                      <a:pt x="63941" y="17902"/>
                    </a:cubicBezTo>
                    <a:cubicBezTo>
                      <a:pt x="71034" y="22335"/>
                      <a:pt x="78127" y="26325"/>
                      <a:pt x="84777" y="30758"/>
                    </a:cubicBezTo>
                    <a:cubicBezTo>
                      <a:pt x="87880" y="33418"/>
                      <a:pt x="91870" y="35634"/>
                      <a:pt x="93643" y="39624"/>
                    </a:cubicBezTo>
                    <a:cubicBezTo>
                      <a:pt x="94086" y="40511"/>
                      <a:pt x="93643" y="41841"/>
                      <a:pt x="92756" y="42284"/>
                    </a:cubicBezTo>
                    <a:cubicBezTo>
                      <a:pt x="86550" y="46717"/>
                      <a:pt x="74580" y="36964"/>
                      <a:pt x="69261" y="33861"/>
                    </a:cubicBezTo>
                    <a:cubicBezTo>
                      <a:pt x="63498" y="30314"/>
                      <a:pt x="57291" y="26325"/>
                      <a:pt x="51085" y="23665"/>
                    </a:cubicBezTo>
                    <a:cubicBezTo>
                      <a:pt x="40889" y="19675"/>
                      <a:pt x="29806" y="20118"/>
                      <a:pt x="19610" y="170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9818006" y="567350"/>
                <a:ext cx="42423" cy="23279"/>
              </a:xfrm>
              <a:custGeom>
                <a:avLst/>
                <a:gdLst/>
                <a:ahLst/>
                <a:cxnLst/>
                <a:rect l="l" t="t" r="r" b="b"/>
                <a:pathLst>
                  <a:path w="42423" h="23279" extrusionOk="0">
                    <a:moveTo>
                      <a:pt x="14650" y="14271"/>
                    </a:moveTo>
                    <a:cubicBezTo>
                      <a:pt x="10660" y="12055"/>
                      <a:pt x="-5299" y="6735"/>
                      <a:pt x="1794" y="972"/>
                    </a:cubicBezTo>
                    <a:cubicBezTo>
                      <a:pt x="7557" y="-1688"/>
                      <a:pt x="14207" y="1859"/>
                      <a:pt x="20413" y="2745"/>
                    </a:cubicBezTo>
                    <a:cubicBezTo>
                      <a:pt x="27062" y="4962"/>
                      <a:pt x="33712" y="7622"/>
                      <a:pt x="39032" y="12498"/>
                    </a:cubicBezTo>
                    <a:cubicBezTo>
                      <a:pt x="46568" y="19591"/>
                      <a:pt x="40362" y="25797"/>
                      <a:pt x="31939" y="22251"/>
                    </a:cubicBezTo>
                    <a:cubicBezTo>
                      <a:pt x="26176" y="19591"/>
                      <a:pt x="20413" y="16488"/>
                      <a:pt x="14650" y="142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9778686" y="598425"/>
                <a:ext cx="85770" cy="53697"/>
              </a:xfrm>
              <a:custGeom>
                <a:avLst/>
                <a:gdLst/>
                <a:ahLst/>
                <a:cxnLst/>
                <a:rect l="l" t="t" r="r" b="b"/>
                <a:pathLst>
                  <a:path w="85770" h="53697" extrusionOk="0">
                    <a:moveTo>
                      <a:pt x="2990" y="10239"/>
                    </a:moveTo>
                    <a:cubicBezTo>
                      <a:pt x="330" y="7136"/>
                      <a:pt x="-2330" y="929"/>
                      <a:pt x="3433" y="43"/>
                    </a:cubicBezTo>
                    <a:cubicBezTo>
                      <a:pt x="7866" y="-400"/>
                      <a:pt x="11856" y="2703"/>
                      <a:pt x="15402" y="4476"/>
                    </a:cubicBezTo>
                    <a:cubicBezTo>
                      <a:pt x="19392" y="6249"/>
                      <a:pt x="22938" y="8022"/>
                      <a:pt x="26928" y="9796"/>
                    </a:cubicBezTo>
                    <a:cubicBezTo>
                      <a:pt x="38898" y="14229"/>
                      <a:pt x="51310" y="16889"/>
                      <a:pt x="63280" y="21322"/>
                    </a:cubicBezTo>
                    <a:cubicBezTo>
                      <a:pt x="71259" y="23982"/>
                      <a:pt x="78795" y="28415"/>
                      <a:pt x="83228" y="35508"/>
                    </a:cubicBezTo>
                    <a:cubicBezTo>
                      <a:pt x="88992" y="43930"/>
                      <a:pt x="84559" y="54127"/>
                      <a:pt x="73919" y="53683"/>
                    </a:cubicBezTo>
                    <a:cubicBezTo>
                      <a:pt x="62393" y="53240"/>
                      <a:pt x="54413" y="43487"/>
                      <a:pt x="46434" y="36838"/>
                    </a:cubicBezTo>
                    <a:cubicBezTo>
                      <a:pt x="40671" y="31518"/>
                      <a:pt x="33578" y="28858"/>
                      <a:pt x="26485" y="26198"/>
                    </a:cubicBezTo>
                    <a:cubicBezTo>
                      <a:pt x="18062" y="22208"/>
                      <a:pt x="9196" y="17775"/>
                      <a:pt x="2990" y="102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9793710" y="629716"/>
                <a:ext cx="33400" cy="23411"/>
              </a:xfrm>
              <a:custGeom>
                <a:avLst/>
                <a:gdLst/>
                <a:ahLst/>
                <a:cxnLst/>
                <a:rect l="l" t="t" r="r" b="b"/>
                <a:pathLst>
                  <a:path w="33400" h="23411" extrusionOk="0">
                    <a:moveTo>
                      <a:pt x="11904" y="14856"/>
                    </a:moveTo>
                    <a:cubicBezTo>
                      <a:pt x="7914" y="12639"/>
                      <a:pt x="-4499" y="6876"/>
                      <a:pt x="1707" y="1113"/>
                    </a:cubicBezTo>
                    <a:cubicBezTo>
                      <a:pt x="6140" y="-1547"/>
                      <a:pt x="11460" y="1113"/>
                      <a:pt x="15450" y="3330"/>
                    </a:cubicBezTo>
                    <a:cubicBezTo>
                      <a:pt x="21213" y="4660"/>
                      <a:pt x="26533" y="8206"/>
                      <a:pt x="30522" y="12639"/>
                    </a:cubicBezTo>
                    <a:cubicBezTo>
                      <a:pt x="35842" y="18402"/>
                      <a:pt x="33625" y="25495"/>
                      <a:pt x="25203" y="22835"/>
                    </a:cubicBezTo>
                    <a:cubicBezTo>
                      <a:pt x="20770" y="21062"/>
                      <a:pt x="16780" y="17072"/>
                      <a:pt x="11904" y="148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9869103" y="685799"/>
                <a:ext cx="92628" cy="66554"/>
              </a:xfrm>
              <a:custGeom>
                <a:avLst/>
                <a:gdLst/>
                <a:ahLst/>
                <a:cxnLst/>
                <a:rect l="l" t="t" r="r" b="b"/>
                <a:pathLst>
                  <a:path w="92628" h="66554" extrusionOk="0">
                    <a:moveTo>
                      <a:pt x="10543" y="13299"/>
                    </a:moveTo>
                    <a:cubicBezTo>
                      <a:pt x="8327" y="11526"/>
                      <a:pt x="-4529" y="1773"/>
                      <a:pt x="1677" y="0"/>
                    </a:cubicBezTo>
                    <a:cubicBezTo>
                      <a:pt x="12317" y="2660"/>
                      <a:pt x="22069" y="7980"/>
                      <a:pt x="32265" y="11526"/>
                    </a:cubicBezTo>
                    <a:cubicBezTo>
                      <a:pt x="45565" y="16846"/>
                      <a:pt x="60637" y="17289"/>
                      <a:pt x="72163" y="27042"/>
                    </a:cubicBezTo>
                    <a:cubicBezTo>
                      <a:pt x="80586" y="34135"/>
                      <a:pt x="88566" y="42114"/>
                      <a:pt x="91669" y="52754"/>
                    </a:cubicBezTo>
                    <a:cubicBezTo>
                      <a:pt x="92999" y="57187"/>
                      <a:pt x="93886" y="65167"/>
                      <a:pt x="87679" y="66496"/>
                    </a:cubicBezTo>
                    <a:cubicBezTo>
                      <a:pt x="84132" y="66940"/>
                      <a:pt x="81473" y="64723"/>
                      <a:pt x="78370" y="63393"/>
                    </a:cubicBezTo>
                    <a:cubicBezTo>
                      <a:pt x="72163" y="59847"/>
                      <a:pt x="65957" y="55857"/>
                      <a:pt x="61967" y="50094"/>
                    </a:cubicBezTo>
                    <a:cubicBezTo>
                      <a:pt x="60194" y="47877"/>
                      <a:pt x="58864" y="44774"/>
                      <a:pt x="58864" y="41671"/>
                    </a:cubicBezTo>
                    <a:cubicBezTo>
                      <a:pt x="57091" y="39455"/>
                      <a:pt x="55317" y="37238"/>
                      <a:pt x="52658" y="35465"/>
                    </a:cubicBezTo>
                    <a:cubicBezTo>
                      <a:pt x="39802" y="26155"/>
                      <a:pt x="23399" y="23052"/>
                      <a:pt x="10543" y="132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9920699" y="681332"/>
                <a:ext cx="27607" cy="25023"/>
              </a:xfrm>
              <a:custGeom>
                <a:avLst/>
                <a:gdLst/>
                <a:ahLst/>
                <a:cxnLst/>
                <a:rect l="l" t="t" r="r" b="b"/>
                <a:pathLst>
                  <a:path w="27607" h="25023" extrusionOk="0">
                    <a:moveTo>
                      <a:pt x="23671" y="24859"/>
                    </a:moveTo>
                    <a:cubicBezTo>
                      <a:pt x="19681" y="22199"/>
                      <a:pt x="-6474" y="5354"/>
                      <a:pt x="1505" y="477"/>
                    </a:cubicBezTo>
                    <a:cubicBezTo>
                      <a:pt x="5938" y="-1296"/>
                      <a:pt x="10371" y="2251"/>
                      <a:pt x="13475" y="4910"/>
                    </a:cubicBezTo>
                    <a:cubicBezTo>
                      <a:pt x="18351" y="7570"/>
                      <a:pt x="22784" y="11560"/>
                      <a:pt x="25887" y="16436"/>
                    </a:cubicBezTo>
                    <a:cubicBezTo>
                      <a:pt x="27660" y="19096"/>
                      <a:pt x="29434" y="26189"/>
                      <a:pt x="23671" y="248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9822734" y="724787"/>
                <a:ext cx="64173" cy="45658"/>
              </a:xfrm>
              <a:custGeom>
                <a:avLst/>
                <a:gdLst/>
                <a:ahLst/>
                <a:cxnLst/>
                <a:rect l="l" t="t" r="r" b="b"/>
                <a:pathLst>
                  <a:path w="64173" h="45658" extrusionOk="0">
                    <a:moveTo>
                      <a:pt x="32974" y="31056"/>
                    </a:moveTo>
                    <a:cubicBezTo>
                      <a:pt x="23665" y="21746"/>
                      <a:pt x="9035" y="19530"/>
                      <a:pt x="1499" y="8447"/>
                    </a:cubicBezTo>
                    <a:cubicBezTo>
                      <a:pt x="-274" y="5787"/>
                      <a:pt x="-1160" y="468"/>
                      <a:pt x="2830" y="24"/>
                    </a:cubicBezTo>
                    <a:cubicBezTo>
                      <a:pt x="9479" y="-419"/>
                      <a:pt x="14799" y="5344"/>
                      <a:pt x="20562" y="8447"/>
                    </a:cubicBezTo>
                    <a:cubicBezTo>
                      <a:pt x="26768" y="12437"/>
                      <a:pt x="32088" y="16427"/>
                      <a:pt x="38737" y="19530"/>
                    </a:cubicBezTo>
                    <a:cubicBezTo>
                      <a:pt x="44057" y="21746"/>
                      <a:pt x="49820" y="23076"/>
                      <a:pt x="55140" y="25736"/>
                    </a:cubicBezTo>
                    <a:cubicBezTo>
                      <a:pt x="63563" y="29283"/>
                      <a:pt x="68882" y="40809"/>
                      <a:pt x="58243" y="44798"/>
                    </a:cubicBezTo>
                    <a:cubicBezTo>
                      <a:pt x="47160" y="48345"/>
                      <a:pt x="37851" y="40365"/>
                      <a:pt x="32974" y="310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9899897" y="759389"/>
                <a:ext cx="64265" cy="66063"/>
              </a:xfrm>
              <a:custGeom>
                <a:avLst/>
                <a:gdLst/>
                <a:ahLst/>
                <a:cxnLst/>
                <a:rect l="l" t="t" r="r" b="b"/>
                <a:pathLst>
                  <a:path w="64265" h="66063" extrusionOk="0">
                    <a:moveTo>
                      <a:pt x="46690" y="59847"/>
                    </a:moveTo>
                    <a:cubicBezTo>
                      <a:pt x="40040" y="55414"/>
                      <a:pt x="23195" y="43888"/>
                      <a:pt x="24524" y="34578"/>
                    </a:cubicBezTo>
                    <a:cubicBezTo>
                      <a:pt x="24967" y="32362"/>
                      <a:pt x="27628" y="31918"/>
                      <a:pt x="27184" y="29702"/>
                    </a:cubicBezTo>
                    <a:cubicBezTo>
                      <a:pt x="24081" y="23495"/>
                      <a:pt x="17875" y="19506"/>
                      <a:pt x="12555" y="15073"/>
                    </a:cubicBezTo>
                    <a:cubicBezTo>
                      <a:pt x="9895" y="12413"/>
                      <a:pt x="-6951" y="1773"/>
                      <a:pt x="3246" y="0"/>
                    </a:cubicBezTo>
                    <a:cubicBezTo>
                      <a:pt x="6792" y="0"/>
                      <a:pt x="10338" y="1773"/>
                      <a:pt x="13441" y="3103"/>
                    </a:cubicBezTo>
                    <a:cubicBezTo>
                      <a:pt x="24967" y="8866"/>
                      <a:pt x="35607" y="15959"/>
                      <a:pt x="43587" y="25712"/>
                    </a:cubicBezTo>
                    <a:cubicBezTo>
                      <a:pt x="52010" y="34135"/>
                      <a:pt x="61319" y="43444"/>
                      <a:pt x="63979" y="55857"/>
                    </a:cubicBezTo>
                    <a:cubicBezTo>
                      <a:pt x="66195" y="72703"/>
                      <a:pt x="55113" y="64723"/>
                      <a:pt x="46690" y="598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9919863" y="810370"/>
                <a:ext cx="48668" cy="44903"/>
              </a:xfrm>
              <a:custGeom>
                <a:avLst/>
                <a:gdLst/>
                <a:ahLst/>
                <a:cxnLst/>
                <a:rect l="l" t="t" r="r" b="b"/>
                <a:pathLst>
                  <a:path w="48668" h="44903" extrusionOk="0">
                    <a:moveTo>
                      <a:pt x="3672" y="7536"/>
                    </a:moveTo>
                    <a:cubicBezTo>
                      <a:pt x="568" y="5763"/>
                      <a:pt x="-2535" y="887"/>
                      <a:pt x="3229" y="0"/>
                    </a:cubicBezTo>
                    <a:cubicBezTo>
                      <a:pt x="14311" y="443"/>
                      <a:pt x="22734" y="8866"/>
                      <a:pt x="30714" y="15516"/>
                    </a:cubicBezTo>
                    <a:cubicBezTo>
                      <a:pt x="35147" y="19506"/>
                      <a:pt x="39580" y="23939"/>
                      <a:pt x="43127" y="28815"/>
                    </a:cubicBezTo>
                    <a:cubicBezTo>
                      <a:pt x="44013" y="30145"/>
                      <a:pt x="45786" y="31918"/>
                      <a:pt x="45343" y="33691"/>
                    </a:cubicBezTo>
                    <a:cubicBezTo>
                      <a:pt x="47560" y="36795"/>
                      <a:pt x="51993" y="46104"/>
                      <a:pt x="44456" y="44774"/>
                    </a:cubicBezTo>
                    <a:cubicBezTo>
                      <a:pt x="40910" y="43001"/>
                      <a:pt x="38250" y="39455"/>
                      <a:pt x="35590" y="36795"/>
                    </a:cubicBezTo>
                    <a:cubicBezTo>
                      <a:pt x="29827" y="31032"/>
                      <a:pt x="24064" y="24825"/>
                      <a:pt x="18301" y="19506"/>
                    </a:cubicBezTo>
                    <a:cubicBezTo>
                      <a:pt x="12981" y="15073"/>
                      <a:pt x="8548" y="11526"/>
                      <a:pt x="3672" y="75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9880561" y="824527"/>
                <a:ext cx="64444" cy="57398"/>
              </a:xfrm>
              <a:custGeom>
                <a:avLst/>
                <a:gdLst/>
                <a:ahLst/>
                <a:cxnLst/>
                <a:rect l="l" t="t" r="r" b="b"/>
                <a:pathLst>
                  <a:path w="64444" h="57398" extrusionOk="0">
                    <a:moveTo>
                      <a:pt x="27457" y="27957"/>
                    </a:moveTo>
                    <a:cubicBezTo>
                      <a:pt x="19034" y="20864"/>
                      <a:pt x="7951" y="16431"/>
                      <a:pt x="1302" y="7564"/>
                    </a:cubicBezTo>
                    <a:cubicBezTo>
                      <a:pt x="-915" y="4461"/>
                      <a:pt x="-472" y="-415"/>
                      <a:pt x="3961" y="28"/>
                    </a:cubicBezTo>
                    <a:cubicBezTo>
                      <a:pt x="6178" y="28"/>
                      <a:pt x="8395" y="915"/>
                      <a:pt x="10611" y="2245"/>
                    </a:cubicBezTo>
                    <a:cubicBezTo>
                      <a:pt x="20807" y="6235"/>
                      <a:pt x="31003" y="11554"/>
                      <a:pt x="38983" y="19977"/>
                    </a:cubicBezTo>
                    <a:cubicBezTo>
                      <a:pt x="42973" y="24410"/>
                      <a:pt x="46963" y="29287"/>
                      <a:pt x="51396" y="33276"/>
                    </a:cubicBezTo>
                    <a:cubicBezTo>
                      <a:pt x="56272" y="38153"/>
                      <a:pt x="70458" y="51009"/>
                      <a:pt x="61592" y="57215"/>
                    </a:cubicBezTo>
                    <a:cubicBezTo>
                      <a:pt x="52725" y="58988"/>
                      <a:pt x="47406" y="47462"/>
                      <a:pt x="42086" y="42143"/>
                    </a:cubicBezTo>
                    <a:cubicBezTo>
                      <a:pt x="37210" y="36380"/>
                      <a:pt x="32777" y="31947"/>
                      <a:pt x="27457" y="279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9918947" y="872827"/>
                <a:ext cx="41702" cy="52111"/>
              </a:xfrm>
              <a:custGeom>
                <a:avLst/>
                <a:gdLst/>
                <a:ahLst/>
                <a:cxnLst/>
                <a:rect l="l" t="t" r="r" b="b"/>
                <a:pathLst>
                  <a:path w="41702" h="52111" extrusionOk="0">
                    <a:moveTo>
                      <a:pt x="34732" y="51473"/>
                    </a:moveTo>
                    <a:cubicBezTo>
                      <a:pt x="30299" y="47483"/>
                      <a:pt x="29413" y="42164"/>
                      <a:pt x="25866" y="37731"/>
                    </a:cubicBezTo>
                    <a:cubicBezTo>
                      <a:pt x="22320" y="32854"/>
                      <a:pt x="18330" y="28864"/>
                      <a:pt x="14340" y="24875"/>
                    </a:cubicBezTo>
                    <a:cubicBezTo>
                      <a:pt x="14340" y="24875"/>
                      <a:pt x="14340" y="24875"/>
                      <a:pt x="14340" y="24875"/>
                    </a:cubicBezTo>
                    <a:cubicBezTo>
                      <a:pt x="8577" y="19555"/>
                      <a:pt x="1484" y="13792"/>
                      <a:pt x="154" y="5369"/>
                    </a:cubicBezTo>
                    <a:cubicBezTo>
                      <a:pt x="-289" y="3596"/>
                      <a:pt x="154" y="493"/>
                      <a:pt x="2371" y="49"/>
                    </a:cubicBezTo>
                    <a:cubicBezTo>
                      <a:pt x="4588" y="-394"/>
                      <a:pt x="6361" y="2266"/>
                      <a:pt x="7690" y="3596"/>
                    </a:cubicBezTo>
                    <a:cubicBezTo>
                      <a:pt x="10350" y="7142"/>
                      <a:pt x="12567" y="11132"/>
                      <a:pt x="16557" y="12905"/>
                    </a:cubicBezTo>
                    <a:cubicBezTo>
                      <a:pt x="18330" y="13792"/>
                      <a:pt x="20990" y="14678"/>
                      <a:pt x="22763" y="14678"/>
                    </a:cubicBezTo>
                    <a:cubicBezTo>
                      <a:pt x="29413" y="15565"/>
                      <a:pt x="35176" y="19998"/>
                      <a:pt x="37393" y="26205"/>
                    </a:cubicBezTo>
                    <a:cubicBezTo>
                      <a:pt x="39609" y="32411"/>
                      <a:pt x="42712" y="39061"/>
                      <a:pt x="41382" y="46153"/>
                    </a:cubicBezTo>
                    <a:cubicBezTo>
                      <a:pt x="40939" y="49700"/>
                      <a:pt x="37836" y="53690"/>
                      <a:pt x="34732" y="514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9953714" y="881788"/>
                <a:ext cx="14089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7850" extrusionOk="0">
                    <a:moveTo>
                      <a:pt x="6172" y="13253"/>
                    </a:moveTo>
                    <a:cubicBezTo>
                      <a:pt x="3955" y="10150"/>
                      <a:pt x="-2251" y="4387"/>
                      <a:pt x="852" y="398"/>
                    </a:cubicBezTo>
                    <a:cubicBezTo>
                      <a:pt x="5728" y="-2706"/>
                      <a:pt x="17254" y="13253"/>
                      <a:pt x="13265" y="17243"/>
                    </a:cubicBezTo>
                    <a:cubicBezTo>
                      <a:pt x="10605" y="19460"/>
                      <a:pt x="7945" y="15027"/>
                      <a:pt x="6172" y="132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9947292" y="963674"/>
                <a:ext cx="20243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20243" h="28513" extrusionOk="0">
                    <a:moveTo>
                      <a:pt x="19686" y="21359"/>
                    </a:moveTo>
                    <a:cubicBezTo>
                      <a:pt x="21903" y="28895"/>
                      <a:pt x="17027" y="31555"/>
                      <a:pt x="13480" y="24019"/>
                    </a:cubicBezTo>
                    <a:cubicBezTo>
                      <a:pt x="12150" y="21803"/>
                      <a:pt x="10820" y="19586"/>
                      <a:pt x="9491" y="17369"/>
                    </a:cubicBezTo>
                    <a:cubicBezTo>
                      <a:pt x="6387" y="12936"/>
                      <a:pt x="-3809" y="5400"/>
                      <a:pt x="1511" y="80"/>
                    </a:cubicBezTo>
                    <a:cubicBezTo>
                      <a:pt x="9934" y="-1250"/>
                      <a:pt x="18357" y="14266"/>
                      <a:pt x="19686" y="213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9870434" y="902267"/>
                <a:ext cx="12540" cy="23282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23282" extrusionOk="0">
                    <a:moveTo>
                      <a:pt x="11872" y="22033"/>
                    </a:moveTo>
                    <a:cubicBezTo>
                      <a:pt x="4779" y="29126"/>
                      <a:pt x="-3644" y="3858"/>
                      <a:pt x="1676" y="311"/>
                    </a:cubicBezTo>
                    <a:cubicBezTo>
                      <a:pt x="7882" y="-1905"/>
                      <a:pt x="9655" y="8291"/>
                      <a:pt x="10542" y="12724"/>
                    </a:cubicBezTo>
                    <a:cubicBezTo>
                      <a:pt x="11429" y="15827"/>
                      <a:pt x="13645" y="18930"/>
                      <a:pt x="11872" y="220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847984" y="887839"/>
                <a:ext cx="41927" cy="65961"/>
              </a:xfrm>
              <a:custGeom>
                <a:avLst/>
                <a:gdLst/>
                <a:ahLst/>
                <a:cxnLst/>
                <a:rect l="l" t="t" r="r" b="b"/>
                <a:pathLst>
                  <a:path w="41927" h="65961" extrusionOk="0">
                    <a:moveTo>
                      <a:pt x="22796" y="59070"/>
                    </a:moveTo>
                    <a:cubicBezTo>
                      <a:pt x="12157" y="49317"/>
                      <a:pt x="5507" y="36018"/>
                      <a:pt x="1961" y="22276"/>
                    </a:cubicBezTo>
                    <a:cubicBezTo>
                      <a:pt x="631" y="16512"/>
                      <a:pt x="-2472" y="4100"/>
                      <a:pt x="3734" y="110"/>
                    </a:cubicBezTo>
                    <a:cubicBezTo>
                      <a:pt x="15703" y="-2107"/>
                      <a:pt x="18363" y="29812"/>
                      <a:pt x="24126" y="37791"/>
                    </a:cubicBezTo>
                    <a:cubicBezTo>
                      <a:pt x="28116" y="43111"/>
                      <a:pt x="32549" y="47101"/>
                      <a:pt x="36982" y="51977"/>
                    </a:cubicBezTo>
                    <a:cubicBezTo>
                      <a:pt x="39198" y="54194"/>
                      <a:pt x="41415" y="56854"/>
                      <a:pt x="41859" y="60400"/>
                    </a:cubicBezTo>
                    <a:cubicBezTo>
                      <a:pt x="42302" y="62617"/>
                      <a:pt x="40528" y="64833"/>
                      <a:pt x="38755" y="65720"/>
                    </a:cubicBezTo>
                    <a:cubicBezTo>
                      <a:pt x="32105" y="67050"/>
                      <a:pt x="26786" y="62617"/>
                      <a:pt x="22796" y="590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Google Shape;78;p2"/>
            <p:cNvSpPr/>
            <p:nvPr/>
          </p:nvSpPr>
          <p:spPr>
            <a:xfrm>
              <a:off x="9591163" y="252686"/>
              <a:ext cx="94446" cy="142745"/>
            </a:xfrm>
            <a:custGeom>
              <a:avLst/>
              <a:gdLst/>
              <a:ahLst/>
              <a:cxnLst/>
              <a:rect l="l" t="t" r="r" b="b"/>
              <a:pathLst>
                <a:path w="94446" h="142745" extrusionOk="0">
                  <a:moveTo>
                    <a:pt x="332" y="0"/>
                  </a:moveTo>
                  <a:cubicBezTo>
                    <a:pt x="332" y="0"/>
                    <a:pt x="776" y="0"/>
                    <a:pt x="776" y="0"/>
                  </a:cubicBezTo>
                  <a:cubicBezTo>
                    <a:pt x="3879" y="3103"/>
                    <a:pt x="6539" y="6206"/>
                    <a:pt x="9199" y="9309"/>
                  </a:cubicBezTo>
                  <a:cubicBezTo>
                    <a:pt x="17622" y="18619"/>
                    <a:pt x="26045" y="27929"/>
                    <a:pt x="34024" y="37681"/>
                  </a:cubicBezTo>
                  <a:cubicBezTo>
                    <a:pt x="57963" y="68713"/>
                    <a:pt x="77468" y="103291"/>
                    <a:pt x="93427" y="139199"/>
                  </a:cubicBezTo>
                  <a:cubicBezTo>
                    <a:pt x="93871" y="140529"/>
                    <a:pt x="95201" y="141859"/>
                    <a:pt x="93871" y="142746"/>
                  </a:cubicBezTo>
                  <a:cubicBezTo>
                    <a:pt x="93427" y="142746"/>
                    <a:pt x="92984" y="142746"/>
                    <a:pt x="92984" y="142302"/>
                  </a:cubicBezTo>
                  <a:cubicBezTo>
                    <a:pt x="92097" y="140529"/>
                    <a:pt x="91211" y="138756"/>
                    <a:pt x="90324" y="136539"/>
                  </a:cubicBezTo>
                  <a:cubicBezTo>
                    <a:pt x="75252" y="102848"/>
                    <a:pt x="55746" y="71816"/>
                    <a:pt x="34467" y="41671"/>
                  </a:cubicBezTo>
                  <a:cubicBezTo>
                    <a:pt x="26488" y="31032"/>
                    <a:pt x="18065" y="21279"/>
                    <a:pt x="9642" y="11083"/>
                  </a:cubicBezTo>
                  <a:cubicBezTo>
                    <a:pt x="6539" y="7536"/>
                    <a:pt x="3435" y="3990"/>
                    <a:pt x="332" y="443"/>
                  </a:cubicBezTo>
                  <a:cubicBezTo>
                    <a:pt x="-111" y="443"/>
                    <a:pt x="-111" y="443"/>
                    <a:pt x="332" y="0"/>
                  </a:cubicBezTo>
                  <a:cubicBezTo>
                    <a:pt x="-111" y="0"/>
                    <a:pt x="-111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0" name="Google Shape;400;p16"/>
          <p:cNvSpPr txBox="1">
            <a:spLocks noGrp="1"/>
          </p:cNvSpPr>
          <p:nvPr>
            <p:ph type="title"/>
          </p:nvPr>
        </p:nvSpPr>
        <p:spPr>
          <a:xfrm>
            <a:off x="1458150" y="3175950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1" name="Google Shape;401;p16"/>
          <p:cNvSpPr txBox="1">
            <a:spLocks noGrp="1"/>
          </p:cNvSpPr>
          <p:nvPr>
            <p:ph type="subTitle" idx="1"/>
          </p:nvPr>
        </p:nvSpPr>
        <p:spPr>
          <a:xfrm>
            <a:off x="1458150" y="14356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654" name="Google Shape;654;p24"/>
          <p:cNvGrpSpPr/>
          <p:nvPr/>
        </p:nvGrpSpPr>
        <p:grpSpPr>
          <a:xfrm>
            <a:off x="111258" y="87872"/>
            <a:ext cx="9186987" cy="4996553"/>
            <a:chOff x="111258" y="87872"/>
            <a:chExt cx="9186987" cy="4996553"/>
          </a:xfrm>
        </p:grpSpPr>
        <p:sp>
          <p:nvSpPr>
            <p:cNvPr id="655" name="Google Shape;655;p24"/>
            <p:cNvSpPr/>
            <p:nvPr/>
          </p:nvSpPr>
          <p:spPr>
            <a:xfrm rot="10800000" flipH="1">
              <a:off x="111258" y="3823591"/>
              <a:ext cx="932160" cy="1129630"/>
            </a:xfrm>
            <a:custGeom>
              <a:avLst/>
              <a:gdLst/>
              <a:ahLst/>
              <a:cxnLst/>
              <a:rect l="l" t="t" r="r" b="b"/>
              <a:pathLst>
                <a:path w="633046" h="767151" extrusionOk="0">
                  <a:moveTo>
                    <a:pt x="22165" y="512180"/>
                  </a:moveTo>
                  <a:cubicBezTo>
                    <a:pt x="55414" y="483365"/>
                    <a:pt x="97085" y="464303"/>
                    <a:pt x="141416" y="459869"/>
                  </a:cubicBezTo>
                  <a:cubicBezTo>
                    <a:pt x="159591" y="458539"/>
                    <a:pt x="178211" y="457653"/>
                    <a:pt x="195056" y="464303"/>
                  </a:cubicBezTo>
                  <a:cubicBezTo>
                    <a:pt x="202149" y="466962"/>
                    <a:pt x="210129" y="470509"/>
                    <a:pt x="212789" y="478045"/>
                  </a:cubicBezTo>
                  <a:cubicBezTo>
                    <a:pt x="217222" y="490458"/>
                    <a:pt x="184860" y="492674"/>
                    <a:pt x="176881" y="494004"/>
                  </a:cubicBezTo>
                  <a:cubicBezTo>
                    <a:pt x="152942" y="496664"/>
                    <a:pt x="128560" y="499767"/>
                    <a:pt x="105508" y="506860"/>
                  </a:cubicBezTo>
                  <a:cubicBezTo>
                    <a:pt x="74476" y="516170"/>
                    <a:pt x="43001" y="526809"/>
                    <a:pt x="18176" y="548088"/>
                  </a:cubicBezTo>
                  <a:cubicBezTo>
                    <a:pt x="13299" y="554738"/>
                    <a:pt x="18176" y="564047"/>
                    <a:pt x="19063" y="571583"/>
                  </a:cubicBezTo>
                  <a:cubicBezTo>
                    <a:pt x="19506" y="573800"/>
                    <a:pt x="19949" y="575573"/>
                    <a:pt x="20392" y="577790"/>
                  </a:cubicBezTo>
                  <a:cubicBezTo>
                    <a:pt x="23052" y="598625"/>
                    <a:pt x="26155" y="619017"/>
                    <a:pt x="26155" y="640296"/>
                  </a:cubicBezTo>
                  <a:cubicBezTo>
                    <a:pt x="25269" y="682854"/>
                    <a:pt x="15073" y="724969"/>
                    <a:pt x="0" y="764423"/>
                  </a:cubicBezTo>
                  <a:cubicBezTo>
                    <a:pt x="0" y="765310"/>
                    <a:pt x="443" y="765753"/>
                    <a:pt x="443" y="766196"/>
                  </a:cubicBezTo>
                  <a:cubicBezTo>
                    <a:pt x="1773" y="768413"/>
                    <a:pt x="5763" y="766196"/>
                    <a:pt x="8423" y="765310"/>
                  </a:cubicBezTo>
                  <a:cubicBezTo>
                    <a:pt x="14186" y="763093"/>
                    <a:pt x="19949" y="761320"/>
                    <a:pt x="25712" y="759547"/>
                  </a:cubicBezTo>
                  <a:cubicBezTo>
                    <a:pt x="51868" y="752454"/>
                    <a:pt x="79353" y="749794"/>
                    <a:pt x="106838" y="749351"/>
                  </a:cubicBezTo>
                  <a:cubicBezTo>
                    <a:pt x="126343" y="749794"/>
                    <a:pt x="146292" y="752010"/>
                    <a:pt x="165798" y="753340"/>
                  </a:cubicBezTo>
                  <a:cubicBezTo>
                    <a:pt x="171561" y="753784"/>
                    <a:pt x="177324" y="753784"/>
                    <a:pt x="183087" y="753784"/>
                  </a:cubicBezTo>
                  <a:cubicBezTo>
                    <a:pt x="185304" y="753784"/>
                    <a:pt x="187520" y="753784"/>
                    <a:pt x="188850" y="752454"/>
                  </a:cubicBezTo>
                  <a:cubicBezTo>
                    <a:pt x="190180" y="751124"/>
                    <a:pt x="190623" y="749351"/>
                    <a:pt x="190623" y="747577"/>
                  </a:cubicBezTo>
                  <a:cubicBezTo>
                    <a:pt x="191066" y="742258"/>
                    <a:pt x="191066" y="736938"/>
                    <a:pt x="191510" y="731175"/>
                  </a:cubicBezTo>
                  <a:cubicBezTo>
                    <a:pt x="192840" y="710783"/>
                    <a:pt x="195943" y="690391"/>
                    <a:pt x="202149" y="670442"/>
                  </a:cubicBezTo>
                  <a:cubicBezTo>
                    <a:pt x="209242" y="649606"/>
                    <a:pt x="218995" y="628770"/>
                    <a:pt x="235841" y="614141"/>
                  </a:cubicBezTo>
                  <a:cubicBezTo>
                    <a:pt x="243377" y="606605"/>
                    <a:pt x="254017" y="605718"/>
                    <a:pt x="261109" y="611481"/>
                  </a:cubicBezTo>
                  <a:cubicBezTo>
                    <a:pt x="269532" y="626111"/>
                    <a:pt x="267316" y="648719"/>
                    <a:pt x="264212" y="664235"/>
                  </a:cubicBezTo>
                  <a:cubicBezTo>
                    <a:pt x="258007" y="688617"/>
                    <a:pt x="246480" y="710783"/>
                    <a:pt x="234954" y="732948"/>
                  </a:cubicBezTo>
                  <a:cubicBezTo>
                    <a:pt x="231408" y="739598"/>
                    <a:pt x="227861" y="746247"/>
                    <a:pt x="223871" y="752454"/>
                  </a:cubicBezTo>
                  <a:cubicBezTo>
                    <a:pt x="223428" y="753340"/>
                    <a:pt x="222542" y="754227"/>
                    <a:pt x="222985" y="755557"/>
                  </a:cubicBezTo>
                  <a:cubicBezTo>
                    <a:pt x="223871" y="758660"/>
                    <a:pt x="228304" y="756000"/>
                    <a:pt x="230521" y="756000"/>
                  </a:cubicBezTo>
                  <a:cubicBezTo>
                    <a:pt x="242934" y="754227"/>
                    <a:pt x="255790" y="753784"/>
                    <a:pt x="268646" y="752897"/>
                  </a:cubicBezTo>
                  <a:cubicBezTo>
                    <a:pt x="286822" y="751124"/>
                    <a:pt x="305440" y="749351"/>
                    <a:pt x="323616" y="746247"/>
                  </a:cubicBezTo>
                  <a:cubicBezTo>
                    <a:pt x="325833" y="746247"/>
                    <a:pt x="328492" y="745804"/>
                    <a:pt x="329822" y="743588"/>
                  </a:cubicBezTo>
                  <a:cubicBezTo>
                    <a:pt x="344008" y="721422"/>
                    <a:pt x="353318" y="697040"/>
                    <a:pt x="360411" y="671771"/>
                  </a:cubicBezTo>
                  <a:cubicBezTo>
                    <a:pt x="366174" y="650493"/>
                    <a:pt x="369277" y="627884"/>
                    <a:pt x="366174" y="605718"/>
                  </a:cubicBezTo>
                  <a:cubicBezTo>
                    <a:pt x="362627" y="581780"/>
                    <a:pt x="352431" y="559614"/>
                    <a:pt x="350658" y="535232"/>
                  </a:cubicBezTo>
                  <a:cubicBezTo>
                    <a:pt x="348885" y="519273"/>
                    <a:pt x="353761" y="494004"/>
                    <a:pt x="375484" y="505087"/>
                  </a:cubicBezTo>
                  <a:cubicBezTo>
                    <a:pt x="388339" y="512623"/>
                    <a:pt x="395876" y="526366"/>
                    <a:pt x="400752" y="540108"/>
                  </a:cubicBezTo>
                  <a:cubicBezTo>
                    <a:pt x="406958" y="556511"/>
                    <a:pt x="412278" y="573357"/>
                    <a:pt x="413608" y="590646"/>
                  </a:cubicBezTo>
                  <a:cubicBezTo>
                    <a:pt x="415381" y="625224"/>
                    <a:pt x="407845" y="659802"/>
                    <a:pt x="396762" y="692164"/>
                  </a:cubicBezTo>
                  <a:cubicBezTo>
                    <a:pt x="393216" y="701916"/>
                    <a:pt x="389226" y="712113"/>
                    <a:pt x="384793" y="721865"/>
                  </a:cubicBezTo>
                  <a:cubicBezTo>
                    <a:pt x="384793" y="721865"/>
                    <a:pt x="384793" y="721865"/>
                    <a:pt x="384793" y="721865"/>
                  </a:cubicBezTo>
                  <a:cubicBezTo>
                    <a:pt x="383463" y="724082"/>
                    <a:pt x="381689" y="726298"/>
                    <a:pt x="381246" y="728958"/>
                  </a:cubicBezTo>
                  <a:cubicBezTo>
                    <a:pt x="382133" y="736051"/>
                    <a:pt x="393216" y="727185"/>
                    <a:pt x="396762" y="725855"/>
                  </a:cubicBezTo>
                  <a:cubicBezTo>
                    <a:pt x="406072" y="720536"/>
                    <a:pt x="415381" y="715659"/>
                    <a:pt x="424691" y="710339"/>
                  </a:cubicBezTo>
                  <a:cubicBezTo>
                    <a:pt x="440207" y="701030"/>
                    <a:pt x="457052" y="693050"/>
                    <a:pt x="472125" y="683297"/>
                  </a:cubicBezTo>
                  <a:cubicBezTo>
                    <a:pt x="479661" y="677534"/>
                    <a:pt x="482764" y="668225"/>
                    <a:pt x="486754" y="660245"/>
                  </a:cubicBezTo>
                  <a:cubicBezTo>
                    <a:pt x="509806" y="611038"/>
                    <a:pt x="520002" y="552965"/>
                    <a:pt x="492961" y="503314"/>
                  </a:cubicBezTo>
                  <a:cubicBezTo>
                    <a:pt x="485867" y="489571"/>
                    <a:pt x="476115" y="478045"/>
                    <a:pt x="466362" y="466519"/>
                  </a:cubicBezTo>
                  <a:cubicBezTo>
                    <a:pt x="459269" y="458096"/>
                    <a:pt x="452619" y="450117"/>
                    <a:pt x="446413" y="441250"/>
                  </a:cubicBezTo>
                  <a:cubicBezTo>
                    <a:pt x="429567" y="415982"/>
                    <a:pt x="455723" y="414652"/>
                    <a:pt x="473455" y="423075"/>
                  </a:cubicBezTo>
                  <a:cubicBezTo>
                    <a:pt x="500053" y="434157"/>
                    <a:pt x="521776" y="456766"/>
                    <a:pt x="532415" y="483365"/>
                  </a:cubicBezTo>
                  <a:cubicBezTo>
                    <a:pt x="545714" y="517943"/>
                    <a:pt x="549261" y="557398"/>
                    <a:pt x="539508" y="593306"/>
                  </a:cubicBezTo>
                  <a:cubicBezTo>
                    <a:pt x="536848" y="603502"/>
                    <a:pt x="534188" y="613255"/>
                    <a:pt x="530642" y="623007"/>
                  </a:cubicBezTo>
                  <a:cubicBezTo>
                    <a:pt x="527982" y="628327"/>
                    <a:pt x="524879" y="633647"/>
                    <a:pt x="521776" y="639410"/>
                  </a:cubicBezTo>
                  <a:cubicBezTo>
                    <a:pt x="520446" y="642070"/>
                    <a:pt x="518229" y="644729"/>
                    <a:pt x="518229" y="647389"/>
                  </a:cubicBezTo>
                  <a:cubicBezTo>
                    <a:pt x="518672" y="649606"/>
                    <a:pt x="521332" y="650049"/>
                    <a:pt x="522662" y="648719"/>
                  </a:cubicBezTo>
                  <a:cubicBezTo>
                    <a:pt x="528869" y="644729"/>
                    <a:pt x="534188" y="638966"/>
                    <a:pt x="539508" y="633647"/>
                  </a:cubicBezTo>
                  <a:cubicBezTo>
                    <a:pt x="561674" y="611038"/>
                    <a:pt x="578076" y="583996"/>
                    <a:pt x="591818" y="555624"/>
                  </a:cubicBezTo>
                  <a:cubicBezTo>
                    <a:pt x="621077" y="492674"/>
                    <a:pt x="629500" y="460313"/>
                    <a:pt x="574529" y="409775"/>
                  </a:cubicBezTo>
                  <a:cubicBezTo>
                    <a:pt x="564777" y="400466"/>
                    <a:pt x="554137" y="391600"/>
                    <a:pt x="546601" y="379630"/>
                  </a:cubicBezTo>
                  <a:cubicBezTo>
                    <a:pt x="542168" y="372981"/>
                    <a:pt x="536405" y="359238"/>
                    <a:pt x="547931" y="356578"/>
                  </a:cubicBezTo>
                  <a:cubicBezTo>
                    <a:pt x="559013" y="355248"/>
                    <a:pt x="569653" y="361898"/>
                    <a:pt x="578962" y="366774"/>
                  </a:cubicBezTo>
                  <a:cubicBezTo>
                    <a:pt x="587385" y="371651"/>
                    <a:pt x="595365" y="376971"/>
                    <a:pt x="602458" y="383177"/>
                  </a:cubicBezTo>
                  <a:cubicBezTo>
                    <a:pt x="602458" y="383177"/>
                    <a:pt x="602458" y="383177"/>
                    <a:pt x="602458" y="383177"/>
                  </a:cubicBezTo>
                  <a:cubicBezTo>
                    <a:pt x="605118" y="385837"/>
                    <a:pt x="607777" y="388496"/>
                    <a:pt x="610438" y="391156"/>
                  </a:cubicBezTo>
                  <a:cubicBezTo>
                    <a:pt x="615757" y="396919"/>
                    <a:pt x="621077" y="403126"/>
                    <a:pt x="624623" y="410219"/>
                  </a:cubicBezTo>
                  <a:cubicBezTo>
                    <a:pt x="625954" y="412878"/>
                    <a:pt x="627283" y="415539"/>
                    <a:pt x="628613" y="417755"/>
                  </a:cubicBezTo>
                  <a:cubicBezTo>
                    <a:pt x="629056" y="418198"/>
                    <a:pt x="629056" y="418641"/>
                    <a:pt x="629500" y="419085"/>
                  </a:cubicBezTo>
                  <a:cubicBezTo>
                    <a:pt x="630387" y="419528"/>
                    <a:pt x="631273" y="419085"/>
                    <a:pt x="632159" y="418641"/>
                  </a:cubicBezTo>
                  <a:cubicBezTo>
                    <a:pt x="633490" y="417312"/>
                    <a:pt x="632603" y="415095"/>
                    <a:pt x="633046" y="413765"/>
                  </a:cubicBezTo>
                  <a:cubicBezTo>
                    <a:pt x="633046" y="409775"/>
                    <a:pt x="632603" y="406229"/>
                    <a:pt x="632159" y="401796"/>
                  </a:cubicBezTo>
                  <a:cubicBezTo>
                    <a:pt x="630387" y="389826"/>
                    <a:pt x="627726" y="378300"/>
                    <a:pt x="624623" y="366774"/>
                  </a:cubicBezTo>
                  <a:cubicBezTo>
                    <a:pt x="619747" y="349485"/>
                    <a:pt x="614871" y="331753"/>
                    <a:pt x="603344" y="317567"/>
                  </a:cubicBezTo>
                  <a:cubicBezTo>
                    <a:pt x="593149" y="305598"/>
                    <a:pt x="578076" y="299391"/>
                    <a:pt x="562560" y="298061"/>
                  </a:cubicBezTo>
                  <a:cubicBezTo>
                    <a:pt x="554580" y="297175"/>
                    <a:pt x="545714" y="296731"/>
                    <a:pt x="539064" y="291855"/>
                  </a:cubicBezTo>
                  <a:cubicBezTo>
                    <a:pt x="534188" y="288309"/>
                    <a:pt x="531528" y="283432"/>
                    <a:pt x="528869" y="278113"/>
                  </a:cubicBezTo>
                  <a:cubicBezTo>
                    <a:pt x="526652" y="274123"/>
                    <a:pt x="524879" y="270133"/>
                    <a:pt x="521776" y="267030"/>
                  </a:cubicBezTo>
                  <a:cubicBezTo>
                    <a:pt x="513353" y="258607"/>
                    <a:pt x="500053" y="256833"/>
                    <a:pt x="488971" y="260380"/>
                  </a:cubicBezTo>
                  <a:cubicBezTo>
                    <a:pt x="477888" y="263927"/>
                    <a:pt x="469465" y="272793"/>
                    <a:pt x="459269" y="278556"/>
                  </a:cubicBezTo>
                  <a:cubicBezTo>
                    <a:pt x="451733" y="282989"/>
                    <a:pt x="444640" y="287865"/>
                    <a:pt x="436217" y="290968"/>
                  </a:cubicBezTo>
                  <a:cubicBezTo>
                    <a:pt x="430454" y="292298"/>
                    <a:pt x="424691" y="292742"/>
                    <a:pt x="418928" y="291855"/>
                  </a:cubicBezTo>
                  <a:cubicBezTo>
                    <a:pt x="430897" y="262597"/>
                    <a:pt x="440207" y="232008"/>
                    <a:pt x="447300" y="200977"/>
                  </a:cubicBezTo>
                  <a:cubicBezTo>
                    <a:pt x="452619" y="177038"/>
                    <a:pt x="457052" y="153099"/>
                    <a:pt x="457939" y="128717"/>
                  </a:cubicBezTo>
                  <a:cubicBezTo>
                    <a:pt x="458382" y="112758"/>
                    <a:pt x="457052" y="96356"/>
                    <a:pt x="455723" y="80396"/>
                  </a:cubicBezTo>
                  <a:cubicBezTo>
                    <a:pt x="453949" y="58674"/>
                    <a:pt x="451733" y="36952"/>
                    <a:pt x="451289" y="15230"/>
                  </a:cubicBezTo>
                  <a:cubicBezTo>
                    <a:pt x="450846" y="11240"/>
                    <a:pt x="451733" y="7250"/>
                    <a:pt x="450846" y="3261"/>
                  </a:cubicBezTo>
                  <a:cubicBezTo>
                    <a:pt x="450846" y="2817"/>
                    <a:pt x="450846" y="2817"/>
                    <a:pt x="450402" y="2374"/>
                  </a:cubicBezTo>
                  <a:cubicBezTo>
                    <a:pt x="446413" y="-4719"/>
                    <a:pt x="434887" y="5920"/>
                    <a:pt x="430010" y="10353"/>
                  </a:cubicBezTo>
                  <a:cubicBezTo>
                    <a:pt x="422031" y="17446"/>
                    <a:pt x="415825" y="26312"/>
                    <a:pt x="409175" y="34735"/>
                  </a:cubicBezTo>
                  <a:cubicBezTo>
                    <a:pt x="406515" y="38725"/>
                    <a:pt x="402525" y="42272"/>
                    <a:pt x="403412" y="47148"/>
                  </a:cubicBezTo>
                  <a:cubicBezTo>
                    <a:pt x="403855" y="48921"/>
                    <a:pt x="404299" y="50694"/>
                    <a:pt x="404742" y="52468"/>
                  </a:cubicBezTo>
                  <a:cubicBezTo>
                    <a:pt x="406515" y="57344"/>
                    <a:pt x="409175" y="62221"/>
                    <a:pt x="410505" y="67097"/>
                  </a:cubicBezTo>
                  <a:cubicBezTo>
                    <a:pt x="416268" y="83499"/>
                    <a:pt x="418928" y="100345"/>
                    <a:pt x="419815" y="117634"/>
                  </a:cubicBezTo>
                  <a:cubicBezTo>
                    <a:pt x="420258" y="147336"/>
                    <a:pt x="417154" y="177481"/>
                    <a:pt x="412278" y="206740"/>
                  </a:cubicBezTo>
                  <a:cubicBezTo>
                    <a:pt x="408288" y="230678"/>
                    <a:pt x="403412" y="254174"/>
                    <a:pt x="395876" y="277226"/>
                  </a:cubicBezTo>
                  <a:cubicBezTo>
                    <a:pt x="386123" y="265700"/>
                    <a:pt x="380803" y="251070"/>
                    <a:pt x="381246" y="235555"/>
                  </a:cubicBezTo>
                  <a:cubicBezTo>
                    <a:pt x="381246" y="220482"/>
                    <a:pt x="380803" y="205410"/>
                    <a:pt x="374153" y="191667"/>
                  </a:cubicBezTo>
                  <a:cubicBezTo>
                    <a:pt x="363957" y="166842"/>
                    <a:pt x="343565" y="153542"/>
                    <a:pt x="317410" y="150439"/>
                  </a:cubicBezTo>
                  <a:cubicBezTo>
                    <a:pt x="305440" y="148666"/>
                    <a:pt x="293028" y="150439"/>
                    <a:pt x="281058" y="150883"/>
                  </a:cubicBezTo>
                  <a:cubicBezTo>
                    <a:pt x="265543" y="150883"/>
                    <a:pt x="250027" y="147779"/>
                    <a:pt x="236284" y="140243"/>
                  </a:cubicBezTo>
                  <a:cubicBezTo>
                    <a:pt x="211459" y="125614"/>
                    <a:pt x="190623" y="129604"/>
                    <a:pt x="164912" y="139800"/>
                  </a:cubicBezTo>
                  <a:cubicBezTo>
                    <a:pt x="142302" y="148223"/>
                    <a:pt x="121910" y="161965"/>
                    <a:pt x="104178" y="178811"/>
                  </a:cubicBezTo>
                  <a:cubicBezTo>
                    <a:pt x="100188" y="182357"/>
                    <a:pt x="95755" y="186347"/>
                    <a:pt x="92209" y="190337"/>
                  </a:cubicBezTo>
                  <a:cubicBezTo>
                    <a:pt x="91322" y="191224"/>
                    <a:pt x="90435" y="192110"/>
                    <a:pt x="89992" y="193440"/>
                  </a:cubicBezTo>
                  <a:cubicBezTo>
                    <a:pt x="88662" y="200533"/>
                    <a:pt x="112158" y="193440"/>
                    <a:pt x="116591" y="193440"/>
                  </a:cubicBezTo>
                  <a:cubicBezTo>
                    <a:pt x="129890" y="190780"/>
                    <a:pt x="143632" y="189007"/>
                    <a:pt x="156932" y="187677"/>
                  </a:cubicBezTo>
                  <a:cubicBezTo>
                    <a:pt x="178654" y="186347"/>
                    <a:pt x="201263" y="186791"/>
                    <a:pt x="222542" y="193884"/>
                  </a:cubicBezTo>
                  <a:cubicBezTo>
                    <a:pt x="231408" y="196543"/>
                    <a:pt x="255346" y="208956"/>
                    <a:pt x="243377" y="219596"/>
                  </a:cubicBezTo>
                  <a:cubicBezTo>
                    <a:pt x="235397" y="224029"/>
                    <a:pt x="225645" y="223142"/>
                    <a:pt x="216779" y="222699"/>
                  </a:cubicBezTo>
                  <a:cubicBezTo>
                    <a:pt x="194170" y="220482"/>
                    <a:pt x="172004" y="215606"/>
                    <a:pt x="149396" y="216492"/>
                  </a:cubicBezTo>
                  <a:cubicBezTo>
                    <a:pt x="117034" y="216936"/>
                    <a:pt x="86445" y="229348"/>
                    <a:pt x="58517" y="243978"/>
                  </a:cubicBezTo>
                  <a:cubicBezTo>
                    <a:pt x="53640" y="247081"/>
                    <a:pt x="47434" y="249297"/>
                    <a:pt x="44331" y="254174"/>
                  </a:cubicBezTo>
                  <a:cubicBezTo>
                    <a:pt x="39011" y="265256"/>
                    <a:pt x="36352" y="277226"/>
                    <a:pt x="32362" y="288752"/>
                  </a:cubicBezTo>
                  <a:cubicBezTo>
                    <a:pt x="26155" y="308258"/>
                    <a:pt x="18176" y="327320"/>
                    <a:pt x="12413" y="347269"/>
                  </a:cubicBezTo>
                  <a:cubicBezTo>
                    <a:pt x="10640" y="355248"/>
                    <a:pt x="7093" y="363228"/>
                    <a:pt x="7093" y="371651"/>
                  </a:cubicBezTo>
                  <a:cubicBezTo>
                    <a:pt x="8866" y="380960"/>
                    <a:pt x="27486" y="363671"/>
                    <a:pt x="31919" y="361455"/>
                  </a:cubicBezTo>
                  <a:cubicBezTo>
                    <a:pt x="52754" y="348599"/>
                    <a:pt x="75806" y="339732"/>
                    <a:pt x="98858" y="331753"/>
                  </a:cubicBezTo>
                  <a:cubicBezTo>
                    <a:pt x="128117" y="323330"/>
                    <a:pt x="157818" y="315794"/>
                    <a:pt x="188407" y="315350"/>
                  </a:cubicBezTo>
                  <a:cubicBezTo>
                    <a:pt x="204366" y="315794"/>
                    <a:pt x="222098" y="317124"/>
                    <a:pt x="234954" y="327320"/>
                  </a:cubicBezTo>
                  <a:cubicBezTo>
                    <a:pt x="247367" y="339732"/>
                    <a:pt x="233181" y="353032"/>
                    <a:pt x="220768" y="357022"/>
                  </a:cubicBezTo>
                  <a:cubicBezTo>
                    <a:pt x="211459" y="360568"/>
                    <a:pt x="202149" y="361455"/>
                    <a:pt x="192396" y="361898"/>
                  </a:cubicBezTo>
                  <a:cubicBezTo>
                    <a:pt x="188407" y="361898"/>
                    <a:pt x="184860" y="361898"/>
                    <a:pt x="180871" y="361898"/>
                  </a:cubicBezTo>
                  <a:cubicBezTo>
                    <a:pt x="180871" y="361898"/>
                    <a:pt x="180427" y="361898"/>
                    <a:pt x="180427" y="361898"/>
                  </a:cubicBezTo>
                  <a:cubicBezTo>
                    <a:pt x="172448" y="361898"/>
                    <a:pt x="164468" y="361898"/>
                    <a:pt x="156489" y="363228"/>
                  </a:cubicBezTo>
                  <a:cubicBezTo>
                    <a:pt x="154715" y="363228"/>
                    <a:pt x="152942" y="363671"/>
                    <a:pt x="151168" y="364114"/>
                  </a:cubicBezTo>
                  <a:cubicBezTo>
                    <a:pt x="151168" y="364114"/>
                    <a:pt x="151168" y="364114"/>
                    <a:pt x="151168" y="364114"/>
                  </a:cubicBezTo>
                  <a:cubicBezTo>
                    <a:pt x="143189" y="365001"/>
                    <a:pt x="135653" y="366331"/>
                    <a:pt x="127673" y="368104"/>
                  </a:cubicBezTo>
                  <a:cubicBezTo>
                    <a:pt x="112158" y="371208"/>
                    <a:pt x="97528" y="378744"/>
                    <a:pt x="83342" y="386280"/>
                  </a:cubicBezTo>
                  <a:cubicBezTo>
                    <a:pt x="67383" y="394703"/>
                    <a:pt x="51424" y="402682"/>
                    <a:pt x="35908" y="411549"/>
                  </a:cubicBezTo>
                  <a:cubicBezTo>
                    <a:pt x="29258" y="415982"/>
                    <a:pt x="21279" y="419085"/>
                    <a:pt x="15516" y="424848"/>
                  </a:cubicBezTo>
                  <a:cubicBezTo>
                    <a:pt x="11970" y="429724"/>
                    <a:pt x="11526" y="436374"/>
                    <a:pt x="10640" y="442137"/>
                  </a:cubicBezTo>
                  <a:cubicBezTo>
                    <a:pt x="7093" y="465189"/>
                    <a:pt x="6206" y="489128"/>
                    <a:pt x="6650" y="512623"/>
                  </a:cubicBezTo>
                  <a:cubicBezTo>
                    <a:pt x="6650" y="514840"/>
                    <a:pt x="6650" y="517500"/>
                    <a:pt x="7093" y="519716"/>
                  </a:cubicBezTo>
                  <a:cubicBezTo>
                    <a:pt x="7093" y="520603"/>
                    <a:pt x="7537" y="521933"/>
                    <a:pt x="8423" y="522376"/>
                  </a:cubicBezTo>
                  <a:cubicBezTo>
                    <a:pt x="9753" y="522819"/>
                    <a:pt x="11083" y="522376"/>
                    <a:pt x="11970" y="521933"/>
                  </a:cubicBezTo>
                  <a:cubicBezTo>
                    <a:pt x="15516" y="518830"/>
                    <a:pt x="19063" y="515283"/>
                    <a:pt x="22165" y="512180"/>
                  </a:cubicBezTo>
                  <a:close/>
                  <a:moveTo>
                    <a:pt x="296574" y="328206"/>
                  </a:moveTo>
                  <a:cubicBezTo>
                    <a:pt x="305440" y="328206"/>
                    <a:pt x="314307" y="331753"/>
                    <a:pt x="322286" y="335299"/>
                  </a:cubicBezTo>
                  <a:cubicBezTo>
                    <a:pt x="327163" y="337516"/>
                    <a:pt x="332039" y="340619"/>
                    <a:pt x="335142" y="345052"/>
                  </a:cubicBezTo>
                  <a:cubicBezTo>
                    <a:pt x="335142" y="345052"/>
                    <a:pt x="335586" y="345495"/>
                    <a:pt x="335586" y="345495"/>
                  </a:cubicBezTo>
                  <a:cubicBezTo>
                    <a:pt x="341348" y="355692"/>
                    <a:pt x="335586" y="365444"/>
                    <a:pt x="325389" y="369434"/>
                  </a:cubicBezTo>
                  <a:cubicBezTo>
                    <a:pt x="316523" y="373424"/>
                    <a:pt x="306771" y="373867"/>
                    <a:pt x="297017" y="372981"/>
                  </a:cubicBezTo>
                  <a:cubicBezTo>
                    <a:pt x="286378" y="371208"/>
                    <a:pt x="274852" y="369877"/>
                    <a:pt x="266873" y="361898"/>
                  </a:cubicBezTo>
                  <a:cubicBezTo>
                    <a:pt x="252243" y="344609"/>
                    <a:pt x="280615" y="328206"/>
                    <a:pt x="296574" y="328206"/>
                  </a:cubicBezTo>
                  <a:close/>
                  <a:moveTo>
                    <a:pt x="60734" y="662905"/>
                  </a:moveTo>
                  <a:cubicBezTo>
                    <a:pt x="54527" y="652709"/>
                    <a:pt x="61177" y="637637"/>
                    <a:pt x="64723" y="626997"/>
                  </a:cubicBezTo>
                  <a:cubicBezTo>
                    <a:pt x="72703" y="605718"/>
                    <a:pt x="105508" y="574687"/>
                    <a:pt x="129447" y="578676"/>
                  </a:cubicBezTo>
                  <a:cubicBezTo>
                    <a:pt x="132550" y="579120"/>
                    <a:pt x="135653" y="580893"/>
                    <a:pt x="137426" y="583553"/>
                  </a:cubicBezTo>
                  <a:cubicBezTo>
                    <a:pt x="139199" y="585769"/>
                    <a:pt x="139643" y="588429"/>
                    <a:pt x="138756" y="591089"/>
                  </a:cubicBezTo>
                  <a:cubicBezTo>
                    <a:pt x="134766" y="599955"/>
                    <a:pt x="125457" y="603502"/>
                    <a:pt x="117920" y="609708"/>
                  </a:cubicBezTo>
                  <a:cubicBezTo>
                    <a:pt x="111271" y="615028"/>
                    <a:pt x="105508" y="620791"/>
                    <a:pt x="100632" y="627440"/>
                  </a:cubicBezTo>
                  <a:cubicBezTo>
                    <a:pt x="92652" y="635863"/>
                    <a:pt x="74919" y="677978"/>
                    <a:pt x="60734" y="6629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6" name="Google Shape;656;p24"/>
            <p:cNvGrpSpPr/>
            <p:nvPr/>
          </p:nvGrpSpPr>
          <p:grpSpPr>
            <a:xfrm rot="10800000" flipH="1">
              <a:off x="7738669" y="87872"/>
              <a:ext cx="1559576" cy="2312109"/>
              <a:chOff x="-9796" y="2743767"/>
              <a:chExt cx="1559576" cy="2312109"/>
            </a:xfrm>
          </p:grpSpPr>
          <p:grpSp>
            <p:nvGrpSpPr>
              <p:cNvPr id="657" name="Google Shape;657;p24"/>
              <p:cNvGrpSpPr/>
              <p:nvPr/>
            </p:nvGrpSpPr>
            <p:grpSpPr>
              <a:xfrm rot="704926">
                <a:off x="601329" y="2795608"/>
                <a:ext cx="733842" cy="2183432"/>
                <a:chOff x="3812975" y="3543526"/>
                <a:chExt cx="537695" cy="1599827"/>
              </a:xfrm>
            </p:grpSpPr>
            <p:grpSp>
              <p:nvGrpSpPr>
                <p:cNvPr id="658" name="Google Shape;658;p24"/>
                <p:cNvGrpSpPr/>
                <p:nvPr/>
              </p:nvGrpSpPr>
              <p:grpSpPr>
                <a:xfrm>
                  <a:off x="3812975" y="3543526"/>
                  <a:ext cx="537695" cy="1199881"/>
                  <a:chOff x="5333063" y="5726769"/>
                  <a:chExt cx="379916" cy="847733"/>
                </a:xfrm>
              </p:grpSpPr>
              <p:sp>
                <p:nvSpPr>
                  <p:cNvPr id="659" name="Google Shape;659;p24"/>
                  <p:cNvSpPr/>
                  <p:nvPr/>
                </p:nvSpPr>
                <p:spPr>
                  <a:xfrm>
                    <a:off x="5528563" y="5818438"/>
                    <a:ext cx="106394" cy="101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394" h="101074" extrusionOk="0">
                        <a:moveTo>
                          <a:pt x="43444" y="42558"/>
                        </a:moveTo>
                        <a:cubicBezTo>
                          <a:pt x="37238" y="46104"/>
                          <a:pt x="31475" y="49207"/>
                          <a:pt x="24825" y="52311"/>
                        </a:cubicBezTo>
                        <a:cubicBezTo>
                          <a:pt x="22165" y="53640"/>
                          <a:pt x="19062" y="54971"/>
                          <a:pt x="16403" y="55857"/>
                        </a:cubicBezTo>
                        <a:cubicBezTo>
                          <a:pt x="13742" y="57187"/>
                          <a:pt x="10196" y="57630"/>
                          <a:pt x="7536" y="59404"/>
                        </a:cubicBezTo>
                        <a:cubicBezTo>
                          <a:pt x="4433" y="61177"/>
                          <a:pt x="5320" y="66940"/>
                          <a:pt x="4876" y="70043"/>
                        </a:cubicBezTo>
                        <a:cubicBezTo>
                          <a:pt x="4433" y="73146"/>
                          <a:pt x="3990" y="76249"/>
                          <a:pt x="3546" y="79353"/>
                        </a:cubicBezTo>
                        <a:cubicBezTo>
                          <a:pt x="2660" y="86445"/>
                          <a:pt x="1330" y="93981"/>
                          <a:pt x="0" y="101075"/>
                        </a:cubicBezTo>
                        <a:cubicBezTo>
                          <a:pt x="30588" y="86889"/>
                          <a:pt x="60290" y="71373"/>
                          <a:pt x="88662" y="52754"/>
                        </a:cubicBezTo>
                        <a:cubicBezTo>
                          <a:pt x="94868" y="48764"/>
                          <a:pt x="100631" y="44774"/>
                          <a:pt x="106394" y="40341"/>
                        </a:cubicBezTo>
                        <a:cubicBezTo>
                          <a:pt x="103291" y="25268"/>
                          <a:pt x="99745" y="11969"/>
                          <a:pt x="95755" y="0"/>
                        </a:cubicBezTo>
                        <a:cubicBezTo>
                          <a:pt x="80239" y="16402"/>
                          <a:pt x="62507" y="31032"/>
                          <a:pt x="43444" y="4255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4"/>
                  <p:cNvSpPr/>
                  <p:nvPr/>
                </p:nvSpPr>
                <p:spPr>
                  <a:xfrm>
                    <a:off x="5510830" y="5867202"/>
                    <a:ext cx="138312" cy="137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12" h="137869" extrusionOk="0">
                        <a:moveTo>
                          <a:pt x="27485" y="51867"/>
                        </a:moveTo>
                        <a:cubicBezTo>
                          <a:pt x="25269" y="52311"/>
                          <a:pt x="23495" y="53197"/>
                          <a:pt x="21279" y="53640"/>
                        </a:cubicBezTo>
                        <a:cubicBezTo>
                          <a:pt x="18619" y="54527"/>
                          <a:pt x="17289" y="54527"/>
                          <a:pt x="16846" y="57630"/>
                        </a:cubicBezTo>
                        <a:cubicBezTo>
                          <a:pt x="15516" y="62507"/>
                          <a:pt x="15073" y="67383"/>
                          <a:pt x="14186" y="72260"/>
                        </a:cubicBezTo>
                        <a:cubicBezTo>
                          <a:pt x="13299" y="76693"/>
                          <a:pt x="12413" y="81126"/>
                          <a:pt x="11526" y="85559"/>
                        </a:cubicBezTo>
                        <a:cubicBezTo>
                          <a:pt x="7980" y="102848"/>
                          <a:pt x="3990" y="120580"/>
                          <a:pt x="0" y="137869"/>
                        </a:cubicBezTo>
                        <a:cubicBezTo>
                          <a:pt x="14629" y="132993"/>
                          <a:pt x="29258" y="128117"/>
                          <a:pt x="43888" y="122797"/>
                        </a:cubicBezTo>
                        <a:cubicBezTo>
                          <a:pt x="69600" y="113487"/>
                          <a:pt x="94868" y="102404"/>
                          <a:pt x="117920" y="88219"/>
                        </a:cubicBezTo>
                        <a:cubicBezTo>
                          <a:pt x="125013" y="83786"/>
                          <a:pt x="131663" y="78909"/>
                          <a:pt x="138313" y="74032"/>
                        </a:cubicBezTo>
                        <a:cubicBezTo>
                          <a:pt x="136096" y="60290"/>
                          <a:pt x="133880" y="45661"/>
                          <a:pt x="131220" y="31032"/>
                        </a:cubicBezTo>
                        <a:cubicBezTo>
                          <a:pt x="118807" y="42114"/>
                          <a:pt x="105064" y="51867"/>
                          <a:pt x="90435" y="60733"/>
                        </a:cubicBezTo>
                        <a:cubicBezTo>
                          <a:pt x="66053" y="75363"/>
                          <a:pt x="39011" y="86445"/>
                          <a:pt x="11083" y="92652"/>
                        </a:cubicBezTo>
                        <a:cubicBezTo>
                          <a:pt x="10196" y="93095"/>
                          <a:pt x="9753" y="91322"/>
                          <a:pt x="10640" y="90878"/>
                        </a:cubicBezTo>
                        <a:cubicBezTo>
                          <a:pt x="49207" y="74476"/>
                          <a:pt x="86002" y="55414"/>
                          <a:pt x="120580" y="31032"/>
                        </a:cubicBezTo>
                        <a:cubicBezTo>
                          <a:pt x="123683" y="28815"/>
                          <a:pt x="126786" y="26599"/>
                          <a:pt x="129890" y="23939"/>
                        </a:cubicBezTo>
                        <a:cubicBezTo>
                          <a:pt x="128560" y="15959"/>
                          <a:pt x="126786" y="7980"/>
                          <a:pt x="125457" y="0"/>
                        </a:cubicBezTo>
                        <a:cubicBezTo>
                          <a:pt x="99301" y="19949"/>
                          <a:pt x="70486" y="36351"/>
                          <a:pt x="39455" y="47878"/>
                        </a:cubicBezTo>
                        <a:cubicBezTo>
                          <a:pt x="35908" y="49207"/>
                          <a:pt x="31475" y="50537"/>
                          <a:pt x="27485" y="5186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4"/>
                  <p:cNvSpPr/>
                  <p:nvPr/>
                </p:nvSpPr>
                <p:spPr>
                  <a:xfrm>
                    <a:off x="5488665" y="6005072"/>
                    <a:ext cx="170674" cy="100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674" h="100187" extrusionOk="0">
                        <a:moveTo>
                          <a:pt x="67383" y="39011"/>
                        </a:moveTo>
                        <a:cubicBezTo>
                          <a:pt x="58073" y="41228"/>
                          <a:pt x="48764" y="43001"/>
                          <a:pt x="39455" y="44331"/>
                        </a:cubicBezTo>
                        <a:cubicBezTo>
                          <a:pt x="34578" y="45218"/>
                          <a:pt x="30145" y="46104"/>
                          <a:pt x="25269" y="46548"/>
                        </a:cubicBezTo>
                        <a:cubicBezTo>
                          <a:pt x="23052" y="46991"/>
                          <a:pt x="20836" y="47434"/>
                          <a:pt x="18619" y="47434"/>
                        </a:cubicBezTo>
                        <a:cubicBezTo>
                          <a:pt x="16846" y="47878"/>
                          <a:pt x="13742" y="47434"/>
                          <a:pt x="11969" y="48321"/>
                        </a:cubicBezTo>
                        <a:cubicBezTo>
                          <a:pt x="8866" y="49651"/>
                          <a:pt x="8866" y="58073"/>
                          <a:pt x="7980" y="61177"/>
                        </a:cubicBezTo>
                        <a:cubicBezTo>
                          <a:pt x="7093" y="65610"/>
                          <a:pt x="6206" y="70043"/>
                          <a:pt x="5320" y="74033"/>
                        </a:cubicBezTo>
                        <a:cubicBezTo>
                          <a:pt x="3546" y="82899"/>
                          <a:pt x="1773" y="91322"/>
                          <a:pt x="0" y="100188"/>
                        </a:cubicBezTo>
                        <a:cubicBezTo>
                          <a:pt x="15516" y="93095"/>
                          <a:pt x="31918" y="87776"/>
                          <a:pt x="48321" y="82455"/>
                        </a:cubicBezTo>
                        <a:cubicBezTo>
                          <a:pt x="89992" y="69156"/>
                          <a:pt x="132993" y="57630"/>
                          <a:pt x="170674" y="36795"/>
                        </a:cubicBezTo>
                        <a:cubicBezTo>
                          <a:pt x="169788" y="24382"/>
                          <a:pt x="168901" y="11970"/>
                          <a:pt x="168014" y="0"/>
                        </a:cubicBezTo>
                        <a:cubicBezTo>
                          <a:pt x="167128" y="443"/>
                          <a:pt x="166684" y="887"/>
                          <a:pt x="165798" y="1330"/>
                        </a:cubicBezTo>
                        <a:cubicBezTo>
                          <a:pt x="136096" y="20392"/>
                          <a:pt x="101961" y="31475"/>
                          <a:pt x="67383" y="3901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4"/>
                  <p:cNvSpPr/>
                  <p:nvPr/>
                </p:nvSpPr>
                <p:spPr>
                  <a:xfrm>
                    <a:off x="5534326" y="5780314"/>
                    <a:ext cx="86888" cy="95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888" h="95754" extrusionOk="0">
                        <a:moveTo>
                          <a:pt x="50537" y="25268"/>
                        </a:moveTo>
                        <a:cubicBezTo>
                          <a:pt x="39898" y="35465"/>
                          <a:pt x="27928" y="44774"/>
                          <a:pt x="15516" y="52754"/>
                        </a:cubicBezTo>
                        <a:cubicBezTo>
                          <a:pt x="12413" y="54971"/>
                          <a:pt x="8423" y="56300"/>
                          <a:pt x="5320" y="58517"/>
                        </a:cubicBezTo>
                        <a:cubicBezTo>
                          <a:pt x="3103" y="60290"/>
                          <a:pt x="3103" y="61176"/>
                          <a:pt x="2660" y="64280"/>
                        </a:cubicBezTo>
                        <a:cubicBezTo>
                          <a:pt x="2660" y="66496"/>
                          <a:pt x="2217" y="68713"/>
                          <a:pt x="2217" y="70930"/>
                        </a:cubicBezTo>
                        <a:cubicBezTo>
                          <a:pt x="1773" y="79353"/>
                          <a:pt x="887" y="87775"/>
                          <a:pt x="0" y="95755"/>
                        </a:cubicBezTo>
                        <a:cubicBezTo>
                          <a:pt x="23495" y="82455"/>
                          <a:pt x="45661" y="67383"/>
                          <a:pt x="66053" y="49650"/>
                        </a:cubicBezTo>
                        <a:cubicBezTo>
                          <a:pt x="73146" y="43444"/>
                          <a:pt x="80239" y="36794"/>
                          <a:pt x="86889" y="29702"/>
                        </a:cubicBezTo>
                        <a:cubicBezTo>
                          <a:pt x="82899" y="18176"/>
                          <a:pt x="78466" y="8423"/>
                          <a:pt x="73590" y="0"/>
                        </a:cubicBezTo>
                        <a:cubicBezTo>
                          <a:pt x="66940" y="8866"/>
                          <a:pt x="58960" y="17289"/>
                          <a:pt x="50537" y="2526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4"/>
                  <p:cNvSpPr/>
                  <p:nvPr/>
                </p:nvSpPr>
                <p:spPr>
                  <a:xfrm>
                    <a:off x="5498861" y="5728003"/>
                    <a:ext cx="33691" cy="37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91" h="37238" extrusionOk="0">
                        <a:moveTo>
                          <a:pt x="33692" y="37238"/>
                        </a:moveTo>
                        <a:cubicBezTo>
                          <a:pt x="32805" y="24825"/>
                          <a:pt x="31918" y="12413"/>
                          <a:pt x="30588" y="0"/>
                        </a:cubicBezTo>
                        <a:cubicBezTo>
                          <a:pt x="19062" y="1330"/>
                          <a:pt x="8866" y="5320"/>
                          <a:pt x="0" y="10640"/>
                        </a:cubicBezTo>
                        <a:cubicBezTo>
                          <a:pt x="2217" y="12413"/>
                          <a:pt x="4433" y="13742"/>
                          <a:pt x="6650" y="15516"/>
                        </a:cubicBezTo>
                        <a:cubicBezTo>
                          <a:pt x="15959" y="22165"/>
                          <a:pt x="25269" y="29258"/>
                          <a:pt x="33692" y="3723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4"/>
                  <p:cNvSpPr/>
                  <p:nvPr/>
                </p:nvSpPr>
                <p:spPr>
                  <a:xfrm>
                    <a:off x="5537429" y="5748395"/>
                    <a:ext cx="66496" cy="895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96" h="89548" extrusionOk="0">
                        <a:moveTo>
                          <a:pt x="41228" y="7537"/>
                        </a:moveTo>
                        <a:cubicBezTo>
                          <a:pt x="41228" y="7537"/>
                          <a:pt x="41228" y="7537"/>
                          <a:pt x="41228" y="7537"/>
                        </a:cubicBezTo>
                        <a:cubicBezTo>
                          <a:pt x="29702" y="22609"/>
                          <a:pt x="16403" y="36352"/>
                          <a:pt x="1330" y="47434"/>
                        </a:cubicBezTo>
                        <a:cubicBezTo>
                          <a:pt x="1330" y="47434"/>
                          <a:pt x="1330" y="47434"/>
                          <a:pt x="1330" y="47434"/>
                        </a:cubicBezTo>
                        <a:cubicBezTo>
                          <a:pt x="1330" y="47434"/>
                          <a:pt x="1330" y="47434"/>
                          <a:pt x="1330" y="47434"/>
                        </a:cubicBezTo>
                        <a:cubicBezTo>
                          <a:pt x="1330" y="47434"/>
                          <a:pt x="1330" y="47434"/>
                          <a:pt x="1330" y="47434"/>
                        </a:cubicBezTo>
                        <a:cubicBezTo>
                          <a:pt x="887" y="47878"/>
                          <a:pt x="443" y="47434"/>
                          <a:pt x="443" y="47434"/>
                        </a:cubicBezTo>
                        <a:cubicBezTo>
                          <a:pt x="887" y="61620"/>
                          <a:pt x="887" y="75363"/>
                          <a:pt x="0" y="89549"/>
                        </a:cubicBezTo>
                        <a:cubicBezTo>
                          <a:pt x="18176" y="74476"/>
                          <a:pt x="36351" y="58517"/>
                          <a:pt x="52310" y="40785"/>
                        </a:cubicBezTo>
                        <a:cubicBezTo>
                          <a:pt x="57187" y="35465"/>
                          <a:pt x="62063" y="30145"/>
                          <a:pt x="66496" y="24826"/>
                        </a:cubicBezTo>
                        <a:cubicBezTo>
                          <a:pt x="60290" y="14186"/>
                          <a:pt x="53640" y="6206"/>
                          <a:pt x="46991" y="0"/>
                        </a:cubicBezTo>
                        <a:cubicBezTo>
                          <a:pt x="45218" y="2217"/>
                          <a:pt x="43444" y="4877"/>
                          <a:pt x="41228" y="7537"/>
                        </a:cubicBezTo>
                        <a:cubicBezTo>
                          <a:pt x="41671" y="7093"/>
                          <a:pt x="41228" y="7093"/>
                          <a:pt x="41228" y="753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4"/>
                  <p:cNvSpPr/>
                  <p:nvPr/>
                </p:nvSpPr>
                <p:spPr>
                  <a:xfrm>
                    <a:off x="5451427" y="5776767"/>
                    <a:ext cx="81867" cy="79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867" h="79795" extrusionOk="0">
                        <a:moveTo>
                          <a:pt x="79353" y="79796"/>
                        </a:moveTo>
                        <a:cubicBezTo>
                          <a:pt x="79796" y="73589"/>
                          <a:pt x="80682" y="67827"/>
                          <a:pt x="80682" y="61620"/>
                        </a:cubicBezTo>
                        <a:cubicBezTo>
                          <a:pt x="81126" y="55857"/>
                          <a:pt x="82456" y="49207"/>
                          <a:pt x="81569" y="43445"/>
                        </a:cubicBezTo>
                        <a:cubicBezTo>
                          <a:pt x="81126" y="41228"/>
                          <a:pt x="81126" y="41228"/>
                          <a:pt x="79353" y="40341"/>
                        </a:cubicBezTo>
                        <a:cubicBezTo>
                          <a:pt x="78023" y="39898"/>
                          <a:pt x="76249" y="39455"/>
                          <a:pt x="74919" y="39011"/>
                        </a:cubicBezTo>
                        <a:cubicBezTo>
                          <a:pt x="72260" y="38125"/>
                          <a:pt x="69156" y="36795"/>
                          <a:pt x="66496" y="35908"/>
                        </a:cubicBezTo>
                        <a:cubicBezTo>
                          <a:pt x="61620" y="34135"/>
                          <a:pt x="57187" y="31919"/>
                          <a:pt x="52754" y="29702"/>
                        </a:cubicBezTo>
                        <a:cubicBezTo>
                          <a:pt x="38125" y="22165"/>
                          <a:pt x="23496" y="12413"/>
                          <a:pt x="12413" y="0"/>
                        </a:cubicBezTo>
                        <a:cubicBezTo>
                          <a:pt x="7536" y="8423"/>
                          <a:pt x="3547" y="17289"/>
                          <a:pt x="0" y="26155"/>
                        </a:cubicBezTo>
                        <a:cubicBezTo>
                          <a:pt x="10640" y="34135"/>
                          <a:pt x="21279" y="41671"/>
                          <a:pt x="32362" y="48764"/>
                        </a:cubicBezTo>
                        <a:cubicBezTo>
                          <a:pt x="47878" y="58960"/>
                          <a:pt x="64280" y="68713"/>
                          <a:pt x="79353" y="7979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4"/>
                  <p:cNvSpPr/>
                  <p:nvPr/>
                </p:nvSpPr>
                <p:spPr>
                  <a:xfrm>
                    <a:off x="5466056" y="5743076"/>
                    <a:ext cx="67422" cy="72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422" h="72259" extrusionOk="0">
                        <a:moveTo>
                          <a:pt x="66496" y="24382"/>
                        </a:moveTo>
                        <a:cubicBezTo>
                          <a:pt x="54970" y="19949"/>
                          <a:pt x="44331" y="13742"/>
                          <a:pt x="34135" y="6650"/>
                        </a:cubicBezTo>
                        <a:cubicBezTo>
                          <a:pt x="31475" y="4433"/>
                          <a:pt x="28372" y="2217"/>
                          <a:pt x="25712" y="0"/>
                        </a:cubicBezTo>
                        <a:cubicBezTo>
                          <a:pt x="15516" y="7980"/>
                          <a:pt x="7093" y="17732"/>
                          <a:pt x="0" y="29258"/>
                        </a:cubicBezTo>
                        <a:cubicBezTo>
                          <a:pt x="21722" y="44774"/>
                          <a:pt x="44774" y="57630"/>
                          <a:pt x="66940" y="72260"/>
                        </a:cubicBezTo>
                        <a:cubicBezTo>
                          <a:pt x="67826" y="56300"/>
                          <a:pt x="67383" y="40341"/>
                          <a:pt x="66496" y="2438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4"/>
                  <p:cNvSpPr/>
                  <p:nvPr/>
                </p:nvSpPr>
                <p:spPr>
                  <a:xfrm>
                    <a:off x="5531666" y="5726769"/>
                    <a:ext cx="46990" cy="67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90" h="67287" extrusionOk="0">
                        <a:moveTo>
                          <a:pt x="40785" y="23843"/>
                        </a:moveTo>
                        <a:cubicBezTo>
                          <a:pt x="43001" y="21183"/>
                          <a:pt x="44774" y="18080"/>
                          <a:pt x="46991" y="15420"/>
                        </a:cubicBezTo>
                        <a:cubicBezTo>
                          <a:pt x="23495" y="-3642"/>
                          <a:pt x="2660" y="347"/>
                          <a:pt x="2660" y="347"/>
                        </a:cubicBezTo>
                        <a:cubicBezTo>
                          <a:pt x="1773" y="347"/>
                          <a:pt x="887" y="791"/>
                          <a:pt x="0" y="791"/>
                        </a:cubicBezTo>
                        <a:cubicBezTo>
                          <a:pt x="3103" y="22956"/>
                          <a:pt x="5320" y="45122"/>
                          <a:pt x="6206" y="67287"/>
                        </a:cubicBezTo>
                        <a:cubicBezTo>
                          <a:pt x="17289" y="53101"/>
                          <a:pt x="29258" y="38472"/>
                          <a:pt x="40785" y="2384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4"/>
                  <p:cNvSpPr/>
                  <p:nvPr/>
                </p:nvSpPr>
                <p:spPr>
                  <a:xfrm>
                    <a:off x="5503294" y="6358390"/>
                    <a:ext cx="209242" cy="204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242" h="204365" extrusionOk="0">
                        <a:moveTo>
                          <a:pt x="148509" y="75363"/>
                        </a:moveTo>
                        <a:cubicBezTo>
                          <a:pt x="135653" y="87332"/>
                          <a:pt x="120580" y="97084"/>
                          <a:pt x="105064" y="105507"/>
                        </a:cubicBezTo>
                        <a:cubicBezTo>
                          <a:pt x="71373" y="124127"/>
                          <a:pt x="35022" y="136982"/>
                          <a:pt x="1330" y="156045"/>
                        </a:cubicBezTo>
                        <a:cubicBezTo>
                          <a:pt x="887" y="172004"/>
                          <a:pt x="443" y="187963"/>
                          <a:pt x="0" y="203922"/>
                        </a:cubicBezTo>
                        <a:cubicBezTo>
                          <a:pt x="0" y="203922"/>
                          <a:pt x="443" y="204366"/>
                          <a:pt x="443" y="204366"/>
                        </a:cubicBezTo>
                        <a:cubicBezTo>
                          <a:pt x="11526" y="194613"/>
                          <a:pt x="23495" y="186633"/>
                          <a:pt x="36351" y="179097"/>
                        </a:cubicBezTo>
                        <a:cubicBezTo>
                          <a:pt x="85116" y="151612"/>
                          <a:pt x="140086" y="136096"/>
                          <a:pt x="183530" y="99745"/>
                        </a:cubicBezTo>
                        <a:cubicBezTo>
                          <a:pt x="193283" y="91322"/>
                          <a:pt x="201706" y="82012"/>
                          <a:pt x="209242" y="71816"/>
                        </a:cubicBezTo>
                        <a:cubicBezTo>
                          <a:pt x="209242" y="47877"/>
                          <a:pt x="207026" y="23495"/>
                          <a:pt x="203479" y="0"/>
                        </a:cubicBezTo>
                        <a:cubicBezTo>
                          <a:pt x="196830" y="12412"/>
                          <a:pt x="189736" y="24825"/>
                          <a:pt x="181757" y="36351"/>
                        </a:cubicBezTo>
                        <a:cubicBezTo>
                          <a:pt x="172004" y="50537"/>
                          <a:pt x="160921" y="63836"/>
                          <a:pt x="148509" y="7536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4"/>
                  <p:cNvSpPr/>
                  <p:nvPr/>
                </p:nvSpPr>
                <p:spPr>
                  <a:xfrm>
                    <a:off x="5501077" y="6295439"/>
                    <a:ext cx="197716" cy="164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716" h="164467" extrusionOk="0">
                        <a:moveTo>
                          <a:pt x="185303" y="5320"/>
                        </a:moveTo>
                        <a:cubicBezTo>
                          <a:pt x="131663" y="54527"/>
                          <a:pt x="56744" y="69600"/>
                          <a:pt x="0" y="114817"/>
                        </a:cubicBezTo>
                        <a:cubicBezTo>
                          <a:pt x="1773" y="131220"/>
                          <a:pt x="2660" y="148066"/>
                          <a:pt x="3103" y="164468"/>
                        </a:cubicBezTo>
                        <a:cubicBezTo>
                          <a:pt x="3103" y="164468"/>
                          <a:pt x="3546" y="164025"/>
                          <a:pt x="3546" y="164025"/>
                        </a:cubicBezTo>
                        <a:cubicBezTo>
                          <a:pt x="15073" y="148952"/>
                          <a:pt x="29702" y="136983"/>
                          <a:pt x="46104" y="127230"/>
                        </a:cubicBezTo>
                        <a:cubicBezTo>
                          <a:pt x="78466" y="107281"/>
                          <a:pt x="115261" y="95312"/>
                          <a:pt x="147179" y="74476"/>
                        </a:cubicBezTo>
                        <a:cubicBezTo>
                          <a:pt x="167571" y="61177"/>
                          <a:pt x="184417" y="44331"/>
                          <a:pt x="197716" y="24825"/>
                        </a:cubicBezTo>
                        <a:cubicBezTo>
                          <a:pt x="195943" y="16403"/>
                          <a:pt x="193726" y="7980"/>
                          <a:pt x="191067" y="0"/>
                        </a:cubicBezTo>
                        <a:cubicBezTo>
                          <a:pt x="189293" y="1773"/>
                          <a:pt x="187520" y="3547"/>
                          <a:pt x="185303" y="532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4"/>
                  <p:cNvSpPr/>
                  <p:nvPr/>
                </p:nvSpPr>
                <p:spPr>
                  <a:xfrm>
                    <a:off x="5482458" y="6049846"/>
                    <a:ext cx="178653" cy="948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53" h="94868" extrusionOk="0">
                        <a:moveTo>
                          <a:pt x="24382" y="52754"/>
                        </a:moveTo>
                        <a:cubicBezTo>
                          <a:pt x="19949" y="54084"/>
                          <a:pt x="15073" y="55414"/>
                          <a:pt x="10640" y="56744"/>
                        </a:cubicBezTo>
                        <a:cubicBezTo>
                          <a:pt x="7093" y="57630"/>
                          <a:pt x="6206" y="58074"/>
                          <a:pt x="5763" y="61620"/>
                        </a:cubicBezTo>
                        <a:cubicBezTo>
                          <a:pt x="5320" y="63837"/>
                          <a:pt x="4877" y="66053"/>
                          <a:pt x="4433" y="68270"/>
                        </a:cubicBezTo>
                        <a:cubicBezTo>
                          <a:pt x="2660" y="77136"/>
                          <a:pt x="1330" y="86002"/>
                          <a:pt x="0" y="94868"/>
                        </a:cubicBezTo>
                        <a:cubicBezTo>
                          <a:pt x="15959" y="88219"/>
                          <a:pt x="32362" y="82899"/>
                          <a:pt x="49208" y="78466"/>
                        </a:cubicBezTo>
                        <a:cubicBezTo>
                          <a:pt x="92209" y="67383"/>
                          <a:pt x="138313" y="60291"/>
                          <a:pt x="178654" y="41671"/>
                        </a:cubicBezTo>
                        <a:cubicBezTo>
                          <a:pt x="178211" y="27042"/>
                          <a:pt x="177767" y="13299"/>
                          <a:pt x="177324" y="0"/>
                        </a:cubicBezTo>
                        <a:cubicBezTo>
                          <a:pt x="147622" y="18176"/>
                          <a:pt x="113931" y="28815"/>
                          <a:pt x="80239" y="38125"/>
                        </a:cubicBezTo>
                        <a:cubicBezTo>
                          <a:pt x="62063" y="43001"/>
                          <a:pt x="43001" y="47878"/>
                          <a:pt x="24382" y="5275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4"/>
                  <p:cNvSpPr/>
                  <p:nvPr/>
                </p:nvSpPr>
                <p:spPr>
                  <a:xfrm>
                    <a:off x="5439901" y="5807799"/>
                    <a:ext cx="90666" cy="87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666" h="87332" extrusionOk="0">
                        <a:moveTo>
                          <a:pt x="86002" y="87332"/>
                        </a:moveTo>
                        <a:cubicBezTo>
                          <a:pt x="87332" y="79796"/>
                          <a:pt x="88219" y="72703"/>
                          <a:pt x="89105" y="65167"/>
                        </a:cubicBezTo>
                        <a:cubicBezTo>
                          <a:pt x="89549" y="61620"/>
                          <a:pt x="89992" y="58073"/>
                          <a:pt x="90435" y="54084"/>
                        </a:cubicBezTo>
                        <a:cubicBezTo>
                          <a:pt x="90878" y="51424"/>
                          <a:pt x="90878" y="50981"/>
                          <a:pt x="88662" y="49651"/>
                        </a:cubicBezTo>
                        <a:cubicBezTo>
                          <a:pt x="87332" y="48764"/>
                          <a:pt x="85559" y="48321"/>
                          <a:pt x="84229" y="47878"/>
                        </a:cubicBezTo>
                        <a:cubicBezTo>
                          <a:pt x="72703" y="43001"/>
                          <a:pt x="61177" y="37238"/>
                          <a:pt x="50094" y="30588"/>
                        </a:cubicBezTo>
                        <a:cubicBezTo>
                          <a:pt x="35465" y="22165"/>
                          <a:pt x="21279" y="11970"/>
                          <a:pt x="9309" y="0"/>
                        </a:cubicBezTo>
                        <a:cubicBezTo>
                          <a:pt x="5320" y="11083"/>
                          <a:pt x="2217" y="22165"/>
                          <a:pt x="0" y="31919"/>
                        </a:cubicBezTo>
                        <a:cubicBezTo>
                          <a:pt x="11083" y="39011"/>
                          <a:pt x="22165" y="46104"/>
                          <a:pt x="32805" y="53197"/>
                        </a:cubicBezTo>
                        <a:cubicBezTo>
                          <a:pt x="50537" y="65167"/>
                          <a:pt x="68270" y="76250"/>
                          <a:pt x="86002" y="8733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4"/>
                  <p:cNvSpPr/>
                  <p:nvPr/>
                </p:nvSpPr>
                <p:spPr>
                  <a:xfrm>
                    <a:off x="5504624" y="6326914"/>
                    <a:ext cx="201262" cy="185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262" h="185303" extrusionOk="0">
                        <a:moveTo>
                          <a:pt x="45218" y="101075"/>
                        </a:moveTo>
                        <a:cubicBezTo>
                          <a:pt x="34578" y="106838"/>
                          <a:pt x="24826" y="113488"/>
                          <a:pt x="15516" y="121024"/>
                        </a:cubicBezTo>
                        <a:cubicBezTo>
                          <a:pt x="10640" y="125014"/>
                          <a:pt x="5320" y="129004"/>
                          <a:pt x="1773" y="133880"/>
                        </a:cubicBezTo>
                        <a:cubicBezTo>
                          <a:pt x="-443" y="136540"/>
                          <a:pt x="0" y="139199"/>
                          <a:pt x="443" y="142303"/>
                        </a:cubicBezTo>
                        <a:cubicBezTo>
                          <a:pt x="443" y="145849"/>
                          <a:pt x="443" y="148952"/>
                          <a:pt x="443" y="152499"/>
                        </a:cubicBezTo>
                        <a:cubicBezTo>
                          <a:pt x="443" y="163581"/>
                          <a:pt x="443" y="174221"/>
                          <a:pt x="0" y="185304"/>
                        </a:cubicBezTo>
                        <a:cubicBezTo>
                          <a:pt x="37681" y="157819"/>
                          <a:pt x="82456" y="142746"/>
                          <a:pt x="121024" y="116591"/>
                        </a:cubicBezTo>
                        <a:cubicBezTo>
                          <a:pt x="155158" y="93539"/>
                          <a:pt x="179097" y="59847"/>
                          <a:pt x="201263" y="25269"/>
                        </a:cubicBezTo>
                        <a:cubicBezTo>
                          <a:pt x="199933" y="16846"/>
                          <a:pt x="198159" y="8423"/>
                          <a:pt x="196386" y="0"/>
                        </a:cubicBezTo>
                        <a:cubicBezTo>
                          <a:pt x="191067" y="8423"/>
                          <a:pt x="184860" y="16403"/>
                          <a:pt x="178211" y="23496"/>
                        </a:cubicBezTo>
                        <a:cubicBezTo>
                          <a:pt x="141859" y="62950"/>
                          <a:pt x="89992" y="76693"/>
                          <a:pt x="45218" y="10107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4"/>
                  <p:cNvSpPr/>
                  <p:nvPr/>
                </p:nvSpPr>
                <p:spPr>
                  <a:xfrm>
                    <a:off x="5476008" y="6133631"/>
                    <a:ext cx="186434" cy="1143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434" h="114374" extrusionOk="0">
                        <a:moveTo>
                          <a:pt x="134124" y="28815"/>
                        </a:moveTo>
                        <a:cubicBezTo>
                          <a:pt x="115061" y="36795"/>
                          <a:pt x="95556" y="41671"/>
                          <a:pt x="75163" y="46104"/>
                        </a:cubicBezTo>
                        <a:cubicBezTo>
                          <a:pt x="55658" y="50537"/>
                          <a:pt x="36152" y="54527"/>
                          <a:pt x="17977" y="61620"/>
                        </a:cubicBezTo>
                        <a:cubicBezTo>
                          <a:pt x="13100" y="63393"/>
                          <a:pt x="6894" y="65167"/>
                          <a:pt x="2461" y="68270"/>
                        </a:cubicBezTo>
                        <a:cubicBezTo>
                          <a:pt x="-1086" y="70930"/>
                          <a:pt x="244" y="79796"/>
                          <a:pt x="244" y="83786"/>
                        </a:cubicBezTo>
                        <a:cubicBezTo>
                          <a:pt x="244" y="93982"/>
                          <a:pt x="244" y="104178"/>
                          <a:pt x="687" y="114374"/>
                        </a:cubicBezTo>
                        <a:cubicBezTo>
                          <a:pt x="17090" y="103735"/>
                          <a:pt x="35266" y="95312"/>
                          <a:pt x="53441" y="88662"/>
                        </a:cubicBezTo>
                        <a:cubicBezTo>
                          <a:pt x="96886" y="72260"/>
                          <a:pt x="144763" y="62063"/>
                          <a:pt x="186434" y="41228"/>
                        </a:cubicBezTo>
                        <a:cubicBezTo>
                          <a:pt x="185548" y="27486"/>
                          <a:pt x="185548" y="13742"/>
                          <a:pt x="185548" y="0"/>
                        </a:cubicBezTo>
                        <a:cubicBezTo>
                          <a:pt x="185104" y="443"/>
                          <a:pt x="184661" y="887"/>
                          <a:pt x="184218" y="1330"/>
                        </a:cubicBezTo>
                        <a:cubicBezTo>
                          <a:pt x="168702" y="12413"/>
                          <a:pt x="151856" y="21722"/>
                          <a:pt x="134124" y="2881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4"/>
                  <p:cNvSpPr/>
                  <p:nvPr/>
                </p:nvSpPr>
                <p:spPr>
                  <a:xfrm>
                    <a:off x="5485076" y="6218747"/>
                    <a:ext cx="191552" cy="13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552" h="137425" extrusionOk="0">
                        <a:moveTo>
                          <a:pt x="66982" y="52753"/>
                        </a:moveTo>
                        <a:cubicBezTo>
                          <a:pt x="47477" y="60290"/>
                          <a:pt x="28858" y="69599"/>
                          <a:pt x="12012" y="82012"/>
                        </a:cubicBezTo>
                        <a:cubicBezTo>
                          <a:pt x="9796" y="83785"/>
                          <a:pt x="7579" y="85558"/>
                          <a:pt x="5363" y="86889"/>
                        </a:cubicBezTo>
                        <a:cubicBezTo>
                          <a:pt x="4032" y="87775"/>
                          <a:pt x="1373" y="89105"/>
                          <a:pt x="486" y="90435"/>
                        </a:cubicBezTo>
                        <a:cubicBezTo>
                          <a:pt x="-844" y="92651"/>
                          <a:pt x="929" y="96198"/>
                          <a:pt x="1373" y="98858"/>
                        </a:cubicBezTo>
                        <a:cubicBezTo>
                          <a:pt x="1816" y="101517"/>
                          <a:pt x="2259" y="103734"/>
                          <a:pt x="2703" y="106394"/>
                        </a:cubicBezTo>
                        <a:cubicBezTo>
                          <a:pt x="4476" y="116590"/>
                          <a:pt x="6692" y="127230"/>
                          <a:pt x="8466" y="137426"/>
                        </a:cubicBezTo>
                        <a:cubicBezTo>
                          <a:pt x="21322" y="125456"/>
                          <a:pt x="35064" y="114374"/>
                          <a:pt x="50580" y="105064"/>
                        </a:cubicBezTo>
                        <a:cubicBezTo>
                          <a:pt x="96684" y="77579"/>
                          <a:pt x="153871" y="64280"/>
                          <a:pt x="191553" y="26155"/>
                        </a:cubicBezTo>
                        <a:cubicBezTo>
                          <a:pt x="188893" y="17732"/>
                          <a:pt x="186233" y="8866"/>
                          <a:pt x="184459" y="0"/>
                        </a:cubicBezTo>
                        <a:cubicBezTo>
                          <a:pt x="182243" y="1773"/>
                          <a:pt x="180026" y="3546"/>
                          <a:pt x="177367" y="4876"/>
                        </a:cubicBezTo>
                        <a:cubicBezTo>
                          <a:pt x="143675" y="27485"/>
                          <a:pt x="104221" y="37681"/>
                          <a:pt x="66982" y="5275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4"/>
                  <p:cNvSpPr/>
                  <p:nvPr/>
                </p:nvSpPr>
                <p:spPr>
                  <a:xfrm>
                    <a:off x="5477139" y="6099054"/>
                    <a:ext cx="184416" cy="101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416" h="101517" extrusionOk="0">
                        <a:moveTo>
                          <a:pt x="12856" y="45661"/>
                        </a:moveTo>
                        <a:cubicBezTo>
                          <a:pt x="10639" y="46104"/>
                          <a:pt x="6206" y="46548"/>
                          <a:pt x="5319" y="48764"/>
                        </a:cubicBezTo>
                        <a:cubicBezTo>
                          <a:pt x="3990" y="50981"/>
                          <a:pt x="4433" y="54970"/>
                          <a:pt x="3990" y="57630"/>
                        </a:cubicBezTo>
                        <a:cubicBezTo>
                          <a:pt x="3546" y="62507"/>
                          <a:pt x="2660" y="67383"/>
                          <a:pt x="2217" y="72259"/>
                        </a:cubicBezTo>
                        <a:cubicBezTo>
                          <a:pt x="1330" y="82012"/>
                          <a:pt x="443" y="91765"/>
                          <a:pt x="0" y="101517"/>
                        </a:cubicBezTo>
                        <a:cubicBezTo>
                          <a:pt x="15072" y="91765"/>
                          <a:pt x="31475" y="85558"/>
                          <a:pt x="48764" y="80239"/>
                        </a:cubicBezTo>
                        <a:cubicBezTo>
                          <a:pt x="65166" y="75363"/>
                          <a:pt x="82455" y="71373"/>
                          <a:pt x="98858" y="66496"/>
                        </a:cubicBezTo>
                        <a:cubicBezTo>
                          <a:pt x="115704" y="61620"/>
                          <a:pt x="132106" y="55414"/>
                          <a:pt x="147622" y="47877"/>
                        </a:cubicBezTo>
                        <a:cubicBezTo>
                          <a:pt x="160478" y="41671"/>
                          <a:pt x="172891" y="34578"/>
                          <a:pt x="184417" y="26599"/>
                        </a:cubicBezTo>
                        <a:cubicBezTo>
                          <a:pt x="184417" y="20392"/>
                          <a:pt x="184417" y="13742"/>
                          <a:pt x="184417" y="7536"/>
                        </a:cubicBezTo>
                        <a:cubicBezTo>
                          <a:pt x="184417" y="4876"/>
                          <a:pt x="184417" y="2660"/>
                          <a:pt x="184417" y="0"/>
                        </a:cubicBezTo>
                        <a:cubicBezTo>
                          <a:pt x="149395" y="17732"/>
                          <a:pt x="110384" y="24825"/>
                          <a:pt x="72259" y="32361"/>
                        </a:cubicBezTo>
                        <a:cubicBezTo>
                          <a:pt x="52310" y="36351"/>
                          <a:pt x="32362" y="40341"/>
                          <a:pt x="12856" y="4566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4"/>
                  <p:cNvSpPr/>
                  <p:nvPr/>
                </p:nvSpPr>
                <p:spPr>
                  <a:xfrm>
                    <a:off x="5476965" y="6182839"/>
                    <a:ext cx="190353" cy="124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353" h="124570" extrusionOk="0">
                        <a:moveTo>
                          <a:pt x="9040" y="63393"/>
                        </a:moveTo>
                        <a:cubicBezTo>
                          <a:pt x="6824" y="64280"/>
                          <a:pt x="2834" y="65610"/>
                          <a:pt x="1061" y="67383"/>
                        </a:cubicBezTo>
                        <a:cubicBezTo>
                          <a:pt x="-712" y="69157"/>
                          <a:pt x="174" y="73146"/>
                          <a:pt x="617" y="75363"/>
                        </a:cubicBezTo>
                        <a:cubicBezTo>
                          <a:pt x="1061" y="80683"/>
                          <a:pt x="1504" y="86002"/>
                          <a:pt x="1947" y="90878"/>
                        </a:cubicBezTo>
                        <a:cubicBezTo>
                          <a:pt x="3277" y="101961"/>
                          <a:pt x="5051" y="113488"/>
                          <a:pt x="7267" y="124570"/>
                        </a:cubicBezTo>
                        <a:cubicBezTo>
                          <a:pt x="13474" y="118807"/>
                          <a:pt x="20123" y="112601"/>
                          <a:pt x="26773" y="107281"/>
                        </a:cubicBezTo>
                        <a:cubicBezTo>
                          <a:pt x="34309" y="101518"/>
                          <a:pt x="42289" y="96642"/>
                          <a:pt x="50268" y="92209"/>
                        </a:cubicBezTo>
                        <a:cubicBezTo>
                          <a:pt x="94599" y="67827"/>
                          <a:pt x="148683" y="57630"/>
                          <a:pt x="190354" y="29259"/>
                        </a:cubicBezTo>
                        <a:cubicBezTo>
                          <a:pt x="189911" y="27486"/>
                          <a:pt x="189467" y="25269"/>
                          <a:pt x="189024" y="23496"/>
                        </a:cubicBezTo>
                        <a:cubicBezTo>
                          <a:pt x="187694" y="15516"/>
                          <a:pt x="186808" y="7980"/>
                          <a:pt x="185921" y="0"/>
                        </a:cubicBezTo>
                        <a:cubicBezTo>
                          <a:pt x="150456" y="19506"/>
                          <a:pt x="110558" y="29259"/>
                          <a:pt x="71990" y="40785"/>
                        </a:cubicBezTo>
                        <a:cubicBezTo>
                          <a:pt x="50711" y="46991"/>
                          <a:pt x="29433" y="54084"/>
                          <a:pt x="9040" y="6339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4"/>
                  <p:cNvSpPr/>
                  <p:nvPr/>
                </p:nvSpPr>
                <p:spPr>
                  <a:xfrm>
                    <a:off x="5333063" y="6339770"/>
                    <a:ext cx="164467" cy="93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467" h="93095" extrusionOk="0">
                        <a:moveTo>
                          <a:pt x="90435" y="67827"/>
                        </a:moveTo>
                        <a:cubicBezTo>
                          <a:pt x="115704" y="74476"/>
                          <a:pt x="142745" y="78022"/>
                          <a:pt x="164468" y="93095"/>
                        </a:cubicBezTo>
                        <a:cubicBezTo>
                          <a:pt x="164025" y="89105"/>
                          <a:pt x="163581" y="84672"/>
                          <a:pt x="163138" y="80683"/>
                        </a:cubicBezTo>
                        <a:cubicBezTo>
                          <a:pt x="162694" y="75363"/>
                          <a:pt x="162251" y="69600"/>
                          <a:pt x="161365" y="64280"/>
                        </a:cubicBezTo>
                        <a:cubicBezTo>
                          <a:pt x="160478" y="60290"/>
                          <a:pt x="157375" y="58960"/>
                          <a:pt x="153828" y="56744"/>
                        </a:cubicBezTo>
                        <a:cubicBezTo>
                          <a:pt x="151612" y="55414"/>
                          <a:pt x="149395" y="54084"/>
                          <a:pt x="147179" y="53197"/>
                        </a:cubicBezTo>
                        <a:cubicBezTo>
                          <a:pt x="141859" y="50537"/>
                          <a:pt x="136096" y="47878"/>
                          <a:pt x="130776" y="46104"/>
                        </a:cubicBezTo>
                        <a:cubicBezTo>
                          <a:pt x="119694" y="42114"/>
                          <a:pt x="108167" y="39455"/>
                          <a:pt x="96641" y="37238"/>
                        </a:cubicBezTo>
                        <a:cubicBezTo>
                          <a:pt x="73589" y="32362"/>
                          <a:pt x="50094" y="27486"/>
                          <a:pt x="28372" y="16846"/>
                        </a:cubicBezTo>
                        <a:cubicBezTo>
                          <a:pt x="19505" y="12413"/>
                          <a:pt x="10639" y="6650"/>
                          <a:pt x="3103" y="0"/>
                        </a:cubicBezTo>
                        <a:cubicBezTo>
                          <a:pt x="3103" y="887"/>
                          <a:pt x="2660" y="1773"/>
                          <a:pt x="2660" y="2217"/>
                        </a:cubicBezTo>
                        <a:cubicBezTo>
                          <a:pt x="1773" y="10640"/>
                          <a:pt x="886" y="19063"/>
                          <a:pt x="0" y="27042"/>
                        </a:cubicBezTo>
                        <a:cubicBezTo>
                          <a:pt x="4876" y="30145"/>
                          <a:pt x="9309" y="33248"/>
                          <a:pt x="14186" y="36352"/>
                        </a:cubicBezTo>
                        <a:cubicBezTo>
                          <a:pt x="38568" y="50094"/>
                          <a:pt x="63836" y="61177"/>
                          <a:pt x="90435" y="6782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4"/>
                  <p:cNvSpPr/>
                  <p:nvPr/>
                </p:nvSpPr>
                <p:spPr>
                  <a:xfrm>
                    <a:off x="5336610" y="6297656"/>
                    <a:ext cx="156931" cy="100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931" h="100187" extrusionOk="0">
                        <a:moveTo>
                          <a:pt x="88218" y="69600"/>
                        </a:moveTo>
                        <a:cubicBezTo>
                          <a:pt x="112600" y="75363"/>
                          <a:pt x="137869" y="82899"/>
                          <a:pt x="156931" y="100188"/>
                        </a:cubicBezTo>
                        <a:cubicBezTo>
                          <a:pt x="155602" y="92209"/>
                          <a:pt x="154715" y="83786"/>
                          <a:pt x="152942" y="75806"/>
                        </a:cubicBezTo>
                        <a:cubicBezTo>
                          <a:pt x="152055" y="71373"/>
                          <a:pt x="151168" y="67383"/>
                          <a:pt x="150282" y="62950"/>
                        </a:cubicBezTo>
                        <a:cubicBezTo>
                          <a:pt x="149839" y="60734"/>
                          <a:pt x="149839" y="58517"/>
                          <a:pt x="147179" y="57630"/>
                        </a:cubicBezTo>
                        <a:cubicBezTo>
                          <a:pt x="144962" y="56744"/>
                          <a:pt x="142746" y="56744"/>
                          <a:pt x="140529" y="56301"/>
                        </a:cubicBezTo>
                        <a:cubicBezTo>
                          <a:pt x="110384" y="49207"/>
                          <a:pt x="81126" y="39011"/>
                          <a:pt x="53197" y="26155"/>
                        </a:cubicBezTo>
                        <a:cubicBezTo>
                          <a:pt x="39454" y="19949"/>
                          <a:pt x="26155" y="13299"/>
                          <a:pt x="13299" y="5320"/>
                        </a:cubicBezTo>
                        <a:cubicBezTo>
                          <a:pt x="10639" y="3547"/>
                          <a:pt x="8423" y="1773"/>
                          <a:pt x="5763" y="0"/>
                        </a:cubicBezTo>
                        <a:cubicBezTo>
                          <a:pt x="3546" y="11970"/>
                          <a:pt x="1773" y="23939"/>
                          <a:pt x="0" y="35908"/>
                        </a:cubicBezTo>
                        <a:cubicBezTo>
                          <a:pt x="3103" y="38125"/>
                          <a:pt x="6650" y="40341"/>
                          <a:pt x="9753" y="42558"/>
                        </a:cubicBezTo>
                        <a:cubicBezTo>
                          <a:pt x="34578" y="56744"/>
                          <a:pt x="61177" y="62950"/>
                          <a:pt x="88218" y="6960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4"/>
                  <p:cNvSpPr/>
                  <p:nvPr/>
                </p:nvSpPr>
                <p:spPr>
                  <a:xfrm>
                    <a:off x="5351682" y="6212984"/>
                    <a:ext cx="125900" cy="100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00" h="100187" extrusionOk="0">
                        <a:moveTo>
                          <a:pt x="47878" y="63393"/>
                        </a:moveTo>
                        <a:cubicBezTo>
                          <a:pt x="74033" y="74919"/>
                          <a:pt x="103735" y="81126"/>
                          <a:pt x="125900" y="100188"/>
                        </a:cubicBezTo>
                        <a:cubicBezTo>
                          <a:pt x="124570" y="92652"/>
                          <a:pt x="123240" y="84672"/>
                          <a:pt x="121910" y="77136"/>
                        </a:cubicBezTo>
                        <a:cubicBezTo>
                          <a:pt x="121467" y="73589"/>
                          <a:pt x="121024" y="70043"/>
                          <a:pt x="120137" y="66053"/>
                        </a:cubicBezTo>
                        <a:cubicBezTo>
                          <a:pt x="119694" y="63837"/>
                          <a:pt x="119694" y="61620"/>
                          <a:pt x="119250" y="59404"/>
                        </a:cubicBezTo>
                        <a:cubicBezTo>
                          <a:pt x="118807" y="56744"/>
                          <a:pt x="117921" y="56300"/>
                          <a:pt x="115704" y="55414"/>
                        </a:cubicBezTo>
                        <a:cubicBezTo>
                          <a:pt x="89105" y="45661"/>
                          <a:pt x="62950" y="34578"/>
                          <a:pt x="38125" y="20392"/>
                        </a:cubicBezTo>
                        <a:cubicBezTo>
                          <a:pt x="27485" y="14186"/>
                          <a:pt x="17732" y="7536"/>
                          <a:pt x="8423" y="0"/>
                        </a:cubicBezTo>
                        <a:cubicBezTo>
                          <a:pt x="7093" y="6650"/>
                          <a:pt x="5320" y="13299"/>
                          <a:pt x="3990" y="19949"/>
                        </a:cubicBezTo>
                        <a:cubicBezTo>
                          <a:pt x="2660" y="26155"/>
                          <a:pt x="1330" y="32805"/>
                          <a:pt x="0" y="39011"/>
                        </a:cubicBezTo>
                        <a:cubicBezTo>
                          <a:pt x="2217" y="40341"/>
                          <a:pt x="4877" y="41671"/>
                          <a:pt x="7093" y="43001"/>
                        </a:cubicBezTo>
                        <a:cubicBezTo>
                          <a:pt x="20836" y="50094"/>
                          <a:pt x="34135" y="57187"/>
                          <a:pt x="47878" y="6339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4"/>
                  <p:cNvSpPr/>
                  <p:nvPr/>
                </p:nvSpPr>
                <p:spPr>
                  <a:xfrm>
                    <a:off x="5343703" y="6258645"/>
                    <a:ext cx="141859" cy="939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" h="93981" extrusionOk="0">
                        <a:moveTo>
                          <a:pt x="141859" y="93981"/>
                        </a:moveTo>
                        <a:cubicBezTo>
                          <a:pt x="140086" y="86002"/>
                          <a:pt x="138313" y="77579"/>
                          <a:pt x="136983" y="69599"/>
                        </a:cubicBezTo>
                        <a:cubicBezTo>
                          <a:pt x="136096" y="65610"/>
                          <a:pt x="136096" y="59847"/>
                          <a:pt x="132993" y="57187"/>
                        </a:cubicBezTo>
                        <a:cubicBezTo>
                          <a:pt x="130333" y="54970"/>
                          <a:pt x="126343" y="53197"/>
                          <a:pt x="122797" y="51424"/>
                        </a:cubicBezTo>
                        <a:cubicBezTo>
                          <a:pt x="109498" y="44774"/>
                          <a:pt x="95312" y="40341"/>
                          <a:pt x="81126" y="35908"/>
                        </a:cubicBezTo>
                        <a:cubicBezTo>
                          <a:pt x="67383" y="31475"/>
                          <a:pt x="54084" y="26599"/>
                          <a:pt x="40785" y="19949"/>
                        </a:cubicBezTo>
                        <a:cubicBezTo>
                          <a:pt x="29259" y="14186"/>
                          <a:pt x="17289" y="7536"/>
                          <a:pt x="6650" y="0"/>
                        </a:cubicBezTo>
                        <a:cubicBezTo>
                          <a:pt x="4433" y="11083"/>
                          <a:pt x="2217" y="22165"/>
                          <a:pt x="0" y="33248"/>
                        </a:cubicBezTo>
                        <a:cubicBezTo>
                          <a:pt x="5320" y="37238"/>
                          <a:pt x="11526" y="40341"/>
                          <a:pt x="17732" y="43444"/>
                        </a:cubicBezTo>
                        <a:cubicBezTo>
                          <a:pt x="58517" y="62063"/>
                          <a:pt x="100188" y="78466"/>
                          <a:pt x="141859" y="9398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4"/>
                  <p:cNvSpPr/>
                  <p:nvPr/>
                </p:nvSpPr>
                <p:spPr>
                  <a:xfrm>
                    <a:off x="5431035" y="5847254"/>
                    <a:ext cx="94160" cy="86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160" h="86865" extrusionOk="0">
                        <a:moveTo>
                          <a:pt x="82012" y="85115"/>
                        </a:moveTo>
                        <a:cubicBezTo>
                          <a:pt x="83786" y="85559"/>
                          <a:pt x="86889" y="87776"/>
                          <a:pt x="88219" y="86445"/>
                        </a:cubicBezTo>
                        <a:cubicBezTo>
                          <a:pt x="89105" y="85115"/>
                          <a:pt x="89105" y="81569"/>
                          <a:pt x="89549" y="79796"/>
                        </a:cubicBezTo>
                        <a:cubicBezTo>
                          <a:pt x="90435" y="74919"/>
                          <a:pt x="91322" y="70043"/>
                          <a:pt x="92208" y="64723"/>
                        </a:cubicBezTo>
                        <a:cubicBezTo>
                          <a:pt x="92652" y="61620"/>
                          <a:pt x="95755" y="51867"/>
                          <a:pt x="93095" y="50094"/>
                        </a:cubicBezTo>
                        <a:cubicBezTo>
                          <a:pt x="89992" y="47878"/>
                          <a:pt x="85559" y="46991"/>
                          <a:pt x="82012" y="45661"/>
                        </a:cubicBezTo>
                        <a:cubicBezTo>
                          <a:pt x="55414" y="34135"/>
                          <a:pt x="29702" y="18619"/>
                          <a:pt x="7536" y="0"/>
                        </a:cubicBezTo>
                        <a:cubicBezTo>
                          <a:pt x="4433" y="15959"/>
                          <a:pt x="3103" y="26599"/>
                          <a:pt x="3103" y="26599"/>
                        </a:cubicBezTo>
                        <a:cubicBezTo>
                          <a:pt x="2217" y="31475"/>
                          <a:pt x="887" y="36351"/>
                          <a:pt x="0" y="41671"/>
                        </a:cubicBezTo>
                        <a:cubicBezTo>
                          <a:pt x="9753" y="48321"/>
                          <a:pt x="19506" y="54527"/>
                          <a:pt x="29258" y="60290"/>
                        </a:cubicBezTo>
                        <a:cubicBezTo>
                          <a:pt x="46104" y="69599"/>
                          <a:pt x="63837" y="78022"/>
                          <a:pt x="82012" y="8511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4"/>
                  <p:cNvSpPr/>
                  <p:nvPr/>
                </p:nvSpPr>
                <p:spPr>
                  <a:xfrm>
                    <a:off x="5340599" y="6476753"/>
                    <a:ext cx="160478" cy="84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478" h="84672" extrusionOk="0">
                        <a:moveTo>
                          <a:pt x="160478" y="84672"/>
                        </a:moveTo>
                        <a:cubicBezTo>
                          <a:pt x="160478" y="72703"/>
                          <a:pt x="160478" y="61177"/>
                          <a:pt x="160478" y="49207"/>
                        </a:cubicBezTo>
                        <a:cubicBezTo>
                          <a:pt x="160478" y="49650"/>
                          <a:pt x="160035" y="50094"/>
                          <a:pt x="159591" y="50094"/>
                        </a:cubicBezTo>
                        <a:cubicBezTo>
                          <a:pt x="144519" y="45661"/>
                          <a:pt x="129890" y="40784"/>
                          <a:pt x="114817" y="35908"/>
                        </a:cubicBezTo>
                        <a:cubicBezTo>
                          <a:pt x="95755" y="29702"/>
                          <a:pt x="76693" y="23939"/>
                          <a:pt x="57630" y="18176"/>
                        </a:cubicBezTo>
                        <a:cubicBezTo>
                          <a:pt x="39011" y="12413"/>
                          <a:pt x="18619" y="7536"/>
                          <a:pt x="0" y="0"/>
                        </a:cubicBezTo>
                        <a:cubicBezTo>
                          <a:pt x="3103" y="12413"/>
                          <a:pt x="7093" y="24825"/>
                          <a:pt x="12413" y="36351"/>
                        </a:cubicBezTo>
                        <a:cubicBezTo>
                          <a:pt x="32362" y="47434"/>
                          <a:pt x="54527" y="53640"/>
                          <a:pt x="77136" y="58960"/>
                        </a:cubicBezTo>
                        <a:cubicBezTo>
                          <a:pt x="105508" y="65166"/>
                          <a:pt x="134766" y="70486"/>
                          <a:pt x="160478" y="8467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4"/>
                  <p:cNvSpPr/>
                  <p:nvPr/>
                </p:nvSpPr>
                <p:spPr>
                  <a:xfrm>
                    <a:off x="5333063" y="6422670"/>
                    <a:ext cx="168014" cy="10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14" h="102847" extrusionOk="0">
                        <a:moveTo>
                          <a:pt x="51867" y="59847"/>
                        </a:moveTo>
                        <a:cubicBezTo>
                          <a:pt x="65610" y="63836"/>
                          <a:pt x="78909" y="67826"/>
                          <a:pt x="92208" y="72259"/>
                        </a:cubicBezTo>
                        <a:cubicBezTo>
                          <a:pt x="117920" y="81125"/>
                          <a:pt x="143189" y="90878"/>
                          <a:pt x="167571" y="102404"/>
                        </a:cubicBezTo>
                        <a:cubicBezTo>
                          <a:pt x="167571" y="102404"/>
                          <a:pt x="168014" y="102848"/>
                          <a:pt x="168014" y="102848"/>
                        </a:cubicBezTo>
                        <a:cubicBezTo>
                          <a:pt x="168014" y="88662"/>
                          <a:pt x="167571" y="74476"/>
                          <a:pt x="167128" y="60290"/>
                        </a:cubicBezTo>
                        <a:cubicBezTo>
                          <a:pt x="167128" y="60290"/>
                          <a:pt x="166684" y="60290"/>
                          <a:pt x="166684" y="60290"/>
                        </a:cubicBezTo>
                        <a:cubicBezTo>
                          <a:pt x="111271" y="40341"/>
                          <a:pt x="47877" y="36351"/>
                          <a:pt x="0" y="0"/>
                        </a:cubicBezTo>
                        <a:cubicBezTo>
                          <a:pt x="886" y="15516"/>
                          <a:pt x="2660" y="30588"/>
                          <a:pt x="5763" y="46104"/>
                        </a:cubicBezTo>
                        <a:cubicBezTo>
                          <a:pt x="7536" y="46548"/>
                          <a:pt x="9309" y="47434"/>
                          <a:pt x="10639" y="47877"/>
                        </a:cubicBezTo>
                        <a:cubicBezTo>
                          <a:pt x="24382" y="52310"/>
                          <a:pt x="38125" y="55857"/>
                          <a:pt x="51867" y="5984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4"/>
                  <p:cNvSpPr/>
                  <p:nvPr/>
                </p:nvSpPr>
                <p:spPr>
                  <a:xfrm>
                    <a:off x="5403106" y="5974483"/>
                    <a:ext cx="95754" cy="1032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754" h="103291" extrusionOk="0">
                        <a:moveTo>
                          <a:pt x="83785" y="103291"/>
                        </a:moveTo>
                        <a:cubicBezTo>
                          <a:pt x="87775" y="85559"/>
                          <a:pt x="91765" y="67827"/>
                          <a:pt x="95755" y="49651"/>
                        </a:cubicBezTo>
                        <a:cubicBezTo>
                          <a:pt x="61177" y="47434"/>
                          <a:pt x="31032" y="26155"/>
                          <a:pt x="8866" y="0"/>
                        </a:cubicBezTo>
                        <a:cubicBezTo>
                          <a:pt x="5763" y="13743"/>
                          <a:pt x="3103" y="27042"/>
                          <a:pt x="0" y="40785"/>
                        </a:cubicBezTo>
                        <a:cubicBezTo>
                          <a:pt x="23495" y="66496"/>
                          <a:pt x="58960" y="78466"/>
                          <a:pt x="83785" y="10329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4"/>
                  <p:cNvSpPr/>
                  <p:nvPr/>
                </p:nvSpPr>
                <p:spPr>
                  <a:xfrm>
                    <a:off x="5392467" y="6023247"/>
                    <a:ext cx="93627" cy="970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27" h="97084" extrusionOk="0">
                        <a:moveTo>
                          <a:pt x="86002" y="97085"/>
                        </a:moveTo>
                        <a:cubicBezTo>
                          <a:pt x="87332" y="89992"/>
                          <a:pt x="88662" y="82899"/>
                          <a:pt x="89992" y="75806"/>
                        </a:cubicBezTo>
                        <a:cubicBezTo>
                          <a:pt x="90878" y="72260"/>
                          <a:pt x="91322" y="68270"/>
                          <a:pt x="92208" y="64724"/>
                        </a:cubicBezTo>
                        <a:cubicBezTo>
                          <a:pt x="92652" y="62950"/>
                          <a:pt x="93982" y="59847"/>
                          <a:pt x="93538" y="58517"/>
                        </a:cubicBezTo>
                        <a:cubicBezTo>
                          <a:pt x="93095" y="56744"/>
                          <a:pt x="91765" y="56301"/>
                          <a:pt x="89992" y="55414"/>
                        </a:cubicBezTo>
                        <a:cubicBezTo>
                          <a:pt x="77136" y="47434"/>
                          <a:pt x="63837" y="40785"/>
                          <a:pt x="50981" y="33692"/>
                        </a:cubicBezTo>
                        <a:cubicBezTo>
                          <a:pt x="35465" y="24826"/>
                          <a:pt x="19949" y="14186"/>
                          <a:pt x="8866" y="0"/>
                        </a:cubicBezTo>
                        <a:cubicBezTo>
                          <a:pt x="5763" y="13299"/>
                          <a:pt x="3103" y="27042"/>
                          <a:pt x="0" y="40342"/>
                        </a:cubicBezTo>
                        <a:cubicBezTo>
                          <a:pt x="9753" y="48764"/>
                          <a:pt x="20392" y="56301"/>
                          <a:pt x="31032" y="63837"/>
                        </a:cubicBezTo>
                        <a:cubicBezTo>
                          <a:pt x="49651" y="74476"/>
                          <a:pt x="68270" y="85116"/>
                          <a:pt x="86002" y="9708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4"/>
                  <p:cNvSpPr/>
                  <p:nvPr/>
                </p:nvSpPr>
                <p:spPr>
                  <a:xfrm>
                    <a:off x="5421725" y="5896461"/>
                    <a:ext cx="96684" cy="75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684" h="75874" extrusionOk="0">
                        <a:moveTo>
                          <a:pt x="85559" y="75363"/>
                        </a:moveTo>
                        <a:cubicBezTo>
                          <a:pt x="87332" y="75806"/>
                          <a:pt x="88218" y="76250"/>
                          <a:pt x="89548" y="75363"/>
                        </a:cubicBezTo>
                        <a:cubicBezTo>
                          <a:pt x="89992" y="74919"/>
                          <a:pt x="90435" y="72260"/>
                          <a:pt x="90435" y="71373"/>
                        </a:cubicBezTo>
                        <a:cubicBezTo>
                          <a:pt x="90878" y="69156"/>
                          <a:pt x="91322" y="66496"/>
                          <a:pt x="92208" y="64280"/>
                        </a:cubicBezTo>
                        <a:cubicBezTo>
                          <a:pt x="93538" y="58960"/>
                          <a:pt x="94425" y="54084"/>
                          <a:pt x="95312" y="48764"/>
                        </a:cubicBezTo>
                        <a:cubicBezTo>
                          <a:pt x="95755" y="46991"/>
                          <a:pt x="97528" y="41671"/>
                          <a:pt x="96198" y="40785"/>
                        </a:cubicBezTo>
                        <a:cubicBezTo>
                          <a:pt x="95312" y="39898"/>
                          <a:pt x="90878" y="39898"/>
                          <a:pt x="89548" y="39455"/>
                        </a:cubicBezTo>
                        <a:cubicBezTo>
                          <a:pt x="84672" y="38568"/>
                          <a:pt x="80239" y="37238"/>
                          <a:pt x="75363" y="35908"/>
                        </a:cubicBezTo>
                        <a:cubicBezTo>
                          <a:pt x="50981" y="28815"/>
                          <a:pt x="27485" y="16403"/>
                          <a:pt x="7536" y="0"/>
                        </a:cubicBezTo>
                        <a:cubicBezTo>
                          <a:pt x="4876" y="11526"/>
                          <a:pt x="2660" y="23052"/>
                          <a:pt x="0" y="35022"/>
                        </a:cubicBezTo>
                        <a:cubicBezTo>
                          <a:pt x="9753" y="41671"/>
                          <a:pt x="19505" y="48321"/>
                          <a:pt x="30145" y="54084"/>
                        </a:cubicBezTo>
                        <a:cubicBezTo>
                          <a:pt x="46991" y="63393"/>
                          <a:pt x="66053" y="71373"/>
                          <a:pt x="85559" y="7536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4"/>
                  <p:cNvSpPr/>
                  <p:nvPr/>
                </p:nvSpPr>
                <p:spPr>
                  <a:xfrm>
                    <a:off x="5413745" y="5938575"/>
                    <a:ext cx="96641" cy="83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641" h="83342" extrusionOk="0">
                        <a:moveTo>
                          <a:pt x="70486" y="78022"/>
                        </a:moveTo>
                        <a:cubicBezTo>
                          <a:pt x="73590" y="79353"/>
                          <a:pt x="76693" y="80239"/>
                          <a:pt x="79353" y="81569"/>
                        </a:cubicBezTo>
                        <a:cubicBezTo>
                          <a:pt x="80682" y="82012"/>
                          <a:pt x="82899" y="83342"/>
                          <a:pt x="84229" y="83342"/>
                        </a:cubicBezTo>
                        <a:cubicBezTo>
                          <a:pt x="86445" y="83342"/>
                          <a:pt x="86002" y="81569"/>
                          <a:pt x="86445" y="79796"/>
                        </a:cubicBezTo>
                        <a:cubicBezTo>
                          <a:pt x="89992" y="65167"/>
                          <a:pt x="93095" y="50981"/>
                          <a:pt x="96642" y="36352"/>
                        </a:cubicBezTo>
                        <a:cubicBezTo>
                          <a:pt x="62950" y="37238"/>
                          <a:pt x="32362" y="21279"/>
                          <a:pt x="6206" y="0"/>
                        </a:cubicBezTo>
                        <a:cubicBezTo>
                          <a:pt x="3990" y="9753"/>
                          <a:pt x="1773" y="19506"/>
                          <a:pt x="0" y="29702"/>
                        </a:cubicBezTo>
                        <a:cubicBezTo>
                          <a:pt x="15959" y="44331"/>
                          <a:pt x="32362" y="58517"/>
                          <a:pt x="51424" y="69156"/>
                        </a:cubicBezTo>
                        <a:cubicBezTo>
                          <a:pt x="57187" y="72260"/>
                          <a:pt x="63837" y="75363"/>
                          <a:pt x="70486" y="780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4"/>
                  <p:cNvSpPr/>
                  <p:nvPr/>
                </p:nvSpPr>
                <p:spPr>
                  <a:xfrm>
                    <a:off x="5372074" y="6119003"/>
                    <a:ext cx="99391" cy="101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391" h="101961" extrusionOk="0">
                        <a:moveTo>
                          <a:pt x="97085" y="76249"/>
                        </a:moveTo>
                        <a:cubicBezTo>
                          <a:pt x="97528" y="71816"/>
                          <a:pt x="97528" y="67383"/>
                          <a:pt x="97971" y="62507"/>
                        </a:cubicBezTo>
                        <a:cubicBezTo>
                          <a:pt x="97971" y="60290"/>
                          <a:pt x="98415" y="58073"/>
                          <a:pt x="98415" y="55857"/>
                        </a:cubicBezTo>
                        <a:cubicBezTo>
                          <a:pt x="98415" y="54084"/>
                          <a:pt x="99745" y="50981"/>
                          <a:pt x="99301" y="49207"/>
                        </a:cubicBezTo>
                        <a:cubicBezTo>
                          <a:pt x="98415" y="46104"/>
                          <a:pt x="90878" y="44331"/>
                          <a:pt x="87775" y="43001"/>
                        </a:cubicBezTo>
                        <a:cubicBezTo>
                          <a:pt x="84229" y="41671"/>
                          <a:pt x="80682" y="39898"/>
                          <a:pt x="77136" y="38568"/>
                        </a:cubicBezTo>
                        <a:cubicBezTo>
                          <a:pt x="69156" y="35021"/>
                          <a:pt x="61177" y="31475"/>
                          <a:pt x="53640" y="27485"/>
                        </a:cubicBezTo>
                        <a:cubicBezTo>
                          <a:pt x="38125" y="19949"/>
                          <a:pt x="22165" y="11083"/>
                          <a:pt x="8423" y="0"/>
                        </a:cubicBezTo>
                        <a:cubicBezTo>
                          <a:pt x="5763" y="12856"/>
                          <a:pt x="3103" y="25268"/>
                          <a:pt x="0" y="38125"/>
                        </a:cubicBezTo>
                        <a:cubicBezTo>
                          <a:pt x="28815" y="62507"/>
                          <a:pt x="68270" y="75363"/>
                          <a:pt x="95755" y="101961"/>
                        </a:cubicBezTo>
                        <a:cubicBezTo>
                          <a:pt x="96641" y="93095"/>
                          <a:pt x="96641" y="84672"/>
                          <a:pt x="97085" y="7624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4"/>
                  <p:cNvSpPr/>
                  <p:nvPr/>
                </p:nvSpPr>
                <p:spPr>
                  <a:xfrm>
                    <a:off x="5362322" y="6164663"/>
                    <a:ext cx="108610" cy="1024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610" h="102404" extrusionOk="0">
                        <a:moveTo>
                          <a:pt x="36795" y="64280"/>
                        </a:moveTo>
                        <a:cubicBezTo>
                          <a:pt x="60733" y="77136"/>
                          <a:pt x="85116" y="88662"/>
                          <a:pt x="108611" y="102404"/>
                        </a:cubicBezTo>
                        <a:cubicBezTo>
                          <a:pt x="107724" y="94868"/>
                          <a:pt x="107281" y="86889"/>
                          <a:pt x="106838" y="78909"/>
                        </a:cubicBezTo>
                        <a:cubicBezTo>
                          <a:pt x="106838" y="74476"/>
                          <a:pt x="106394" y="70486"/>
                          <a:pt x="106394" y="66053"/>
                        </a:cubicBezTo>
                        <a:cubicBezTo>
                          <a:pt x="106394" y="64280"/>
                          <a:pt x="106838" y="62063"/>
                          <a:pt x="106394" y="60290"/>
                        </a:cubicBezTo>
                        <a:cubicBezTo>
                          <a:pt x="105951" y="58073"/>
                          <a:pt x="103735" y="57187"/>
                          <a:pt x="102404" y="56301"/>
                        </a:cubicBezTo>
                        <a:cubicBezTo>
                          <a:pt x="73589" y="37238"/>
                          <a:pt x="35022" y="24382"/>
                          <a:pt x="8866" y="0"/>
                        </a:cubicBezTo>
                        <a:cubicBezTo>
                          <a:pt x="5763" y="13742"/>
                          <a:pt x="3103" y="27486"/>
                          <a:pt x="0" y="41228"/>
                        </a:cubicBezTo>
                        <a:cubicBezTo>
                          <a:pt x="887" y="41671"/>
                          <a:pt x="1773" y="42558"/>
                          <a:pt x="2660" y="43001"/>
                        </a:cubicBezTo>
                        <a:cubicBezTo>
                          <a:pt x="13299" y="50981"/>
                          <a:pt x="24825" y="58073"/>
                          <a:pt x="36795" y="6428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4"/>
                  <p:cNvSpPr/>
                  <p:nvPr/>
                </p:nvSpPr>
                <p:spPr>
                  <a:xfrm>
                    <a:off x="5521430" y="5890698"/>
                    <a:ext cx="121063" cy="68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063" h="68712" extrusionOk="0">
                        <a:moveTo>
                          <a:pt x="483" y="66940"/>
                        </a:moveTo>
                        <a:cubicBezTo>
                          <a:pt x="-403" y="67383"/>
                          <a:pt x="40" y="68713"/>
                          <a:pt x="926" y="68713"/>
                        </a:cubicBezTo>
                        <a:cubicBezTo>
                          <a:pt x="28855" y="62950"/>
                          <a:pt x="55897" y="51424"/>
                          <a:pt x="80279" y="36794"/>
                        </a:cubicBezTo>
                        <a:cubicBezTo>
                          <a:pt x="94465" y="28371"/>
                          <a:pt x="108207" y="18176"/>
                          <a:pt x="121064" y="7093"/>
                        </a:cubicBezTo>
                        <a:cubicBezTo>
                          <a:pt x="120620" y="4876"/>
                          <a:pt x="120177" y="2660"/>
                          <a:pt x="119734" y="0"/>
                        </a:cubicBezTo>
                        <a:cubicBezTo>
                          <a:pt x="116630" y="2217"/>
                          <a:pt x="113527" y="4876"/>
                          <a:pt x="110424" y="7093"/>
                        </a:cubicBezTo>
                        <a:cubicBezTo>
                          <a:pt x="75846" y="31475"/>
                          <a:pt x="39051" y="50537"/>
                          <a:pt x="483" y="6694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4"/>
                  <p:cNvSpPr/>
                  <p:nvPr/>
                </p:nvSpPr>
                <p:spPr>
                  <a:xfrm>
                    <a:off x="5337053" y="5728446"/>
                    <a:ext cx="375926" cy="846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5926" h="846056" extrusionOk="0">
                        <a:moveTo>
                          <a:pt x="125900" y="824556"/>
                        </a:moveTo>
                        <a:cubicBezTo>
                          <a:pt x="133880" y="826329"/>
                          <a:pt x="141416" y="828103"/>
                          <a:pt x="149395" y="830319"/>
                        </a:cubicBezTo>
                        <a:cubicBezTo>
                          <a:pt x="153385" y="831649"/>
                          <a:pt x="158262" y="832536"/>
                          <a:pt x="161808" y="834309"/>
                        </a:cubicBezTo>
                        <a:cubicBezTo>
                          <a:pt x="164468" y="835639"/>
                          <a:pt x="164025" y="836526"/>
                          <a:pt x="164025" y="839185"/>
                        </a:cubicBezTo>
                        <a:cubicBezTo>
                          <a:pt x="164025" y="841402"/>
                          <a:pt x="164025" y="843618"/>
                          <a:pt x="164025" y="845392"/>
                        </a:cubicBezTo>
                        <a:cubicBezTo>
                          <a:pt x="164025" y="846278"/>
                          <a:pt x="165798" y="846278"/>
                          <a:pt x="165798" y="845392"/>
                        </a:cubicBezTo>
                        <a:cubicBezTo>
                          <a:pt x="165798" y="842288"/>
                          <a:pt x="166241" y="838742"/>
                          <a:pt x="166241" y="835639"/>
                        </a:cubicBezTo>
                        <a:cubicBezTo>
                          <a:pt x="166685" y="835639"/>
                          <a:pt x="166685" y="835639"/>
                          <a:pt x="167128" y="836082"/>
                        </a:cubicBezTo>
                        <a:cubicBezTo>
                          <a:pt x="167571" y="836082"/>
                          <a:pt x="167571" y="836082"/>
                          <a:pt x="168014" y="835639"/>
                        </a:cubicBezTo>
                        <a:cubicBezTo>
                          <a:pt x="229634" y="793081"/>
                          <a:pt x="310760" y="782442"/>
                          <a:pt x="363071" y="726141"/>
                        </a:cubicBezTo>
                        <a:cubicBezTo>
                          <a:pt x="367504" y="721265"/>
                          <a:pt x="371937" y="715945"/>
                          <a:pt x="375927" y="710182"/>
                        </a:cubicBezTo>
                        <a:cubicBezTo>
                          <a:pt x="375927" y="707523"/>
                          <a:pt x="375927" y="704419"/>
                          <a:pt x="375927" y="701759"/>
                        </a:cubicBezTo>
                        <a:cubicBezTo>
                          <a:pt x="368390" y="711956"/>
                          <a:pt x="359967" y="721265"/>
                          <a:pt x="350215" y="729688"/>
                        </a:cubicBezTo>
                        <a:cubicBezTo>
                          <a:pt x="306770" y="766039"/>
                          <a:pt x="251800" y="781555"/>
                          <a:pt x="203036" y="809040"/>
                        </a:cubicBezTo>
                        <a:cubicBezTo>
                          <a:pt x="190180" y="816133"/>
                          <a:pt x="178211" y="824556"/>
                          <a:pt x="167128" y="834309"/>
                        </a:cubicBezTo>
                        <a:cubicBezTo>
                          <a:pt x="167128" y="834309"/>
                          <a:pt x="166685" y="833866"/>
                          <a:pt x="166685" y="833866"/>
                        </a:cubicBezTo>
                        <a:cubicBezTo>
                          <a:pt x="167571" y="817906"/>
                          <a:pt x="168014" y="801947"/>
                          <a:pt x="168014" y="785988"/>
                        </a:cubicBezTo>
                        <a:cubicBezTo>
                          <a:pt x="201263" y="766926"/>
                          <a:pt x="238057" y="754070"/>
                          <a:pt x="271749" y="735451"/>
                        </a:cubicBezTo>
                        <a:cubicBezTo>
                          <a:pt x="287265" y="727028"/>
                          <a:pt x="301894" y="717275"/>
                          <a:pt x="315193" y="705306"/>
                        </a:cubicBezTo>
                        <a:cubicBezTo>
                          <a:pt x="327606" y="693780"/>
                          <a:pt x="338689" y="680480"/>
                          <a:pt x="348442" y="666295"/>
                        </a:cubicBezTo>
                        <a:cubicBezTo>
                          <a:pt x="356421" y="654769"/>
                          <a:pt x="363514" y="642356"/>
                          <a:pt x="370164" y="629943"/>
                        </a:cubicBezTo>
                        <a:cubicBezTo>
                          <a:pt x="369720" y="628170"/>
                          <a:pt x="369720" y="625954"/>
                          <a:pt x="369277" y="624180"/>
                        </a:cubicBezTo>
                        <a:cubicBezTo>
                          <a:pt x="347111" y="658759"/>
                          <a:pt x="323616" y="692007"/>
                          <a:pt x="289038" y="715502"/>
                        </a:cubicBezTo>
                        <a:cubicBezTo>
                          <a:pt x="250913" y="741657"/>
                          <a:pt x="205696" y="756730"/>
                          <a:pt x="168014" y="784215"/>
                        </a:cubicBezTo>
                        <a:cubicBezTo>
                          <a:pt x="168014" y="773132"/>
                          <a:pt x="168458" y="762493"/>
                          <a:pt x="168458" y="751410"/>
                        </a:cubicBezTo>
                        <a:cubicBezTo>
                          <a:pt x="168458" y="747864"/>
                          <a:pt x="168458" y="744760"/>
                          <a:pt x="168458" y="741214"/>
                        </a:cubicBezTo>
                        <a:cubicBezTo>
                          <a:pt x="168458" y="737667"/>
                          <a:pt x="168014" y="735451"/>
                          <a:pt x="169788" y="732791"/>
                        </a:cubicBezTo>
                        <a:cubicBezTo>
                          <a:pt x="173777" y="727915"/>
                          <a:pt x="178654" y="723925"/>
                          <a:pt x="183530" y="719935"/>
                        </a:cubicBezTo>
                        <a:cubicBezTo>
                          <a:pt x="192840" y="712399"/>
                          <a:pt x="203036" y="705749"/>
                          <a:pt x="213232" y="699986"/>
                        </a:cubicBezTo>
                        <a:cubicBezTo>
                          <a:pt x="258006" y="675161"/>
                          <a:pt x="309874" y="661862"/>
                          <a:pt x="345782" y="622850"/>
                        </a:cubicBezTo>
                        <a:cubicBezTo>
                          <a:pt x="352431" y="615314"/>
                          <a:pt x="358638" y="607778"/>
                          <a:pt x="363957" y="599355"/>
                        </a:cubicBezTo>
                        <a:cubicBezTo>
                          <a:pt x="363514" y="596695"/>
                          <a:pt x="362627" y="594479"/>
                          <a:pt x="362184" y="591818"/>
                        </a:cubicBezTo>
                        <a:cubicBezTo>
                          <a:pt x="348442" y="611324"/>
                          <a:pt x="331596" y="628170"/>
                          <a:pt x="311647" y="641469"/>
                        </a:cubicBezTo>
                        <a:cubicBezTo>
                          <a:pt x="279729" y="662305"/>
                          <a:pt x="243377" y="674718"/>
                          <a:pt x="210572" y="694223"/>
                        </a:cubicBezTo>
                        <a:cubicBezTo>
                          <a:pt x="194613" y="703976"/>
                          <a:pt x="179540" y="715945"/>
                          <a:pt x="168014" y="731018"/>
                        </a:cubicBezTo>
                        <a:cubicBezTo>
                          <a:pt x="168014" y="731018"/>
                          <a:pt x="167571" y="731461"/>
                          <a:pt x="167571" y="731461"/>
                        </a:cubicBezTo>
                        <a:cubicBezTo>
                          <a:pt x="167128" y="715059"/>
                          <a:pt x="165798" y="698213"/>
                          <a:pt x="164468" y="681810"/>
                        </a:cubicBezTo>
                        <a:cubicBezTo>
                          <a:pt x="220768" y="636593"/>
                          <a:pt x="296131" y="621520"/>
                          <a:pt x="349771" y="572313"/>
                        </a:cubicBezTo>
                        <a:cubicBezTo>
                          <a:pt x="351988" y="570540"/>
                          <a:pt x="353761" y="568323"/>
                          <a:pt x="355534" y="566550"/>
                        </a:cubicBezTo>
                        <a:cubicBezTo>
                          <a:pt x="355091" y="565220"/>
                          <a:pt x="354648" y="563890"/>
                          <a:pt x="354648" y="562560"/>
                        </a:cubicBezTo>
                        <a:cubicBezTo>
                          <a:pt x="354205" y="561674"/>
                          <a:pt x="354205" y="560787"/>
                          <a:pt x="353761" y="560344"/>
                        </a:cubicBezTo>
                        <a:cubicBezTo>
                          <a:pt x="348442" y="565220"/>
                          <a:pt x="343122" y="569653"/>
                          <a:pt x="337359" y="574086"/>
                        </a:cubicBezTo>
                        <a:cubicBezTo>
                          <a:pt x="293471" y="606448"/>
                          <a:pt x="241604" y="623737"/>
                          <a:pt x="196386" y="653439"/>
                        </a:cubicBezTo>
                        <a:cubicBezTo>
                          <a:pt x="184860" y="660975"/>
                          <a:pt x="173777" y="669841"/>
                          <a:pt x="164025" y="679594"/>
                        </a:cubicBezTo>
                        <a:cubicBezTo>
                          <a:pt x="163581" y="673831"/>
                          <a:pt x="162695" y="668068"/>
                          <a:pt x="161808" y="662305"/>
                        </a:cubicBezTo>
                        <a:cubicBezTo>
                          <a:pt x="160921" y="656985"/>
                          <a:pt x="160478" y="651222"/>
                          <a:pt x="159591" y="645902"/>
                        </a:cubicBezTo>
                        <a:cubicBezTo>
                          <a:pt x="159148" y="643243"/>
                          <a:pt x="158705" y="640582"/>
                          <a:pt x="158262" y="637923"/>
                        </a:cubicBezTo>
                        <a:cubicBezTo>
                          <a:pt x="157818" y="636149"/>
                          <a:pt x="157818" y="634820"/>
                          <a:pt x="157375" y="633046"/>
                        </a:cubicBezTo>
                        <a:cubicBezTo>
                          <a:pt x="156932" y="630830"/>
                          <a:pt x="156488" y="630387"/>
                          <a:pt x="158262" y="629057"/>
                        </a:cubicBezTo>
                        <a:cubicBezTo>
                          <a:pt x="168014" y="622850"/>
                          <a:pt x="176881" y="615757"/>
                          <a:pt x="186190" y="609995"/>
                        </a:cubicBezTo>
                        <a:cubicBezTo>
                          <a:pt x="226088" y="585169"/>
                          <a:pt x="272635" y="574530"/>
                          <a:pt x="311203" y="547931"/>
                        </a:cubicBezTo>
                        <a:cubicBezTo>
                          <a:pt x="321843" y="540395"/>
                          <a:pt x="332039" y="531972"/>
                          <a:pt x="340905" y="522219"/>
                        </a:cubicBezTo>
                        <a:cubicBezTo>
                          <a:pt x="340462" y="520446"/>
                          <a:pt x="340019" y="518672"/>
                          <a:pt x="339132" y="516899"/>
                        </a:cubicBezTo>
                        <a:cubicBezTo>
                          <a:pt x="301007" y="555467"/>
                          <a:pt x="243820" y="568323"/>
                          <a:pt x="198159" y="595808"/>
                        </a:cubicBezTo>
                        <a:cubicBezTo>
                          <a:pt x="182644" y="605118"/>
                          <a:pt x="169344" y="616200"/>
                          <a:pt x="156045" y="628170"/>
                        </a:cubicBezTo>
                        <a:cubicBezTo>
                          <a:pt x="154272" y="617974"/>
                          <a:pt x="152055" y="607334"/>
                          <a:pt x="150282" y="597138"/>
                        </a:cubicBezTo>
                        <a:cubicBezTo>
                          <a:pt x="149839" y="594479"/>
                          <a:pt x="149395" y="592262"/>
                          <a:pt x="148952" y="589602"/>
                        </a:cubicBezTo>
                        <a:cubicBezTo>
                          <a:pt x="148509" y="587385"/>
                          <a:pt x="147179" y="583396"/>
                          <a:pt x="148066" y="581179"/>
                        </a:cubicBezTo>
                        <a:cubicBezTo>
                          <a:pt x="148952" y="579849"/>
                          <a:pt x="151612" y="578519"/>
                          <a:pt x="152942" y="577633"/>
                        </a:cubicBezTo>
                        <a:cubicBezTo>
                          <a:pt x="155158" y="575859"/>
                          <a:pt x="157375" y="574086"/>
                          <a:pt x="159591" y="572756"/>
                        </a:cubicBezTo>
                        <a:cubicBezTo>
                          <a:pt x="176437" y="560344"/>
                          <a:pt x="195500" y="551034"/>
                          <a:pt x="214562" y="543498"/>
                        </a:cubicBezTo>
                        <a:cubicBezTo>
                          <a:pt x="251800" y="528869"/>
                          <a:pt x="291254" y="518229"/>
                          <a:pt x="324503" y="495620"/>
                        </a:cubicBezTo>
                        <a:cubicBezTo>
                          <a:pt x="326719" y="493847"/>
                          <a:pt x="328936" y="492517"/>
                          <a:pt x="331596" y="490744"/>
                        </a:cubicBezTo>
                        <a:cubicBezTo>
                          <a:pt x="331152" y="488528"/>
                          <a:pt x="330709" y="486311"/>
                          <a:pt x="330266" y="484538"/>
                        </a:cubicBezTo>
                        <a:cubicBezTo>
                          <a:pt x="288595" y="512910"/>
                          <a:pt x="234511" y="523549"/>
                          <a:pt x="190180" y="547487"/>
                        </a:cubicBezTo>
                        <a:cubicBezTo>
                          <a:pt x="181757" y="551921"/>
                          <a:pt x="173777" y="556797"/>
                          <a:pt x="166685" y="562560"/>
                        </a:cubicBezTo>
                        <a:cubicBezTo>
                          <a:pt x="159591" y="567880"/>
                          <a:pt x="153385" y="574086"/>
                          <a:pt x="147179" y="579849"/>
                        </a:cubicBezTo>
                        <a:cubicBezTo>
                          <a:pt x="145406" y="568767"/>
                          <a:pt x="143189" y="557684"/>
                          <a:pt x="141859" y="546158"/>
                        </a:cubicBezTo>
                        <a:cubicBezTo>
                          <a:pt x="141416" y="540838"/>
                          <a:pt x="140529" y="535518"/>
                          <a:pt x="140529" y="530642"/>
                        </a:cubicBezTo>
                        <a:cubicBezTo>
                          <a:pt x="140529" y="528425"/>
                          <a:pt x="139199" y="524436"/>
                          <a:pt x="140972" y="522662"/>
                        </a:cubicBezTo>
                        <a:cubicBezTo>
                          <a:pt x="142746" y="520889"/>
                          <a:pt x="146736" y="519559"/>
                          <a:pt x="148952" y="518672"/>
                        </a:cubicBezTo>
                        <a:cubicBezTo>
                          <a:pt x="169344" y="508920"/>
                          <a:pt x="190623" y="501827"/>
                          <a:pt x="211902" y="495620"/>
                        </a:cubicBezTo>
                        <a:cubicBezTo>
                          <a:pt x="250470" y="484094"/>
                          <a:pt x="290368" y="474341"/>
                          <a:pt x="325833" y="454836"/>
                        </a:cubicBezTo>
                        <a:cubicBezTo>
                          <a:pt x="325389" y="452176"/>
                          <a:pt x="325389" y="449959"/>
                          <a:pt x="325389" y="447300"/>
                        </a:cubicBezTo>
                        <a:cubicBezTo>
                          <a:pt x="283718" y="468135"/>
                          <a:pt x="235841" y="478331"/>
                          <a:pt x="192396" y="494734"/>
                        </a:cubicBezTo>
                        <a:cubicBezTo>
                          <a:pt x="174221" y="501827"/>
                          <a:pt x="156045" y="509806"/>
                          <a:pt x="139643" y="520446"/>
                        </a:cubicBezTo>
                        <a:cubicBezTo>
                          <a:pt x="139199" y="510250"/>
                          <a:pt x="138756" y="500053"/>
                          <a:pt x="139199" y="489857"/>
                        </a:cubicBezTo>
                        <a:cubicBezTo>
                          <a:pt x="139199" y="485868"/>
                          <a:pt x="137869" y="477002"/>
                          <a:pt x="141416" y="474341"/>
                        </a:cubicBezTo>
                        <a:cubicBezTo>
                          <a:pt x="145849" y="471238"/>
                          <a:pt x="152055" y="469465"/>
                          <a:pt x="156932" y="467692"/>
                        </a:cubicBezTo>
                        <a:cubicBezTo>
                          <a:pt x="175551" y="460599"/>
                          <a:pt x="195056" y="456166"/>
                          <a:pt x="214118" y="452176"/>
                        </a:cubicBezTo>
                        <a:cubicBezTo>
                          <a:pt x="234067" y="447743"/>
                          <a:pt x="254016" y="442423"/>
                          <a:pt x="273079" y="434887"/>
                        </a:cubicBezTo>
                        <a:cubicBezTo>
                          <a:pt x="290811" y="427794"/>
                          <a:pt x="307657" y="418484"/>
                          <a:pt x="323173" y="407402"/>
                        </a:cubicBezTo>
                        <a:cubicBezTo>
                          <a:pt x="323616" y="406958"/>
                          <a:pt x="324060" y="406515"/>
                          <a:pt x="324503" y="406072"/>
                        </a:cubicBezTo>
                        <a:cubicBezTo>
                          <a:pt x="324503" y="403412"/>
                          <a:pt x="324503" y="400752"/>
                          <a:pt x="324503" y="398092"/>
                        </a:cubicBezTo>
                        <a:cubicBezTo>
                          <a:pt x="312533" y="406072"/>
                          <a:pt x="300564" y="413165"/>
                          <a:pt x="287708" y="419371"/>
                        </a:cubicBezTo>
                        <a:cubicBezTo>
                          <a:pt x="272192" y="426907"/>
                          <a:pt x="255790" y="433114"/>
                          <a:pt x="238944" y="437990"/>
                        </a:cubicBezTo>
                        <a:cubicBezTo>
                          <a:pt x="222098" y="442866"/>
                          <a:pt x="205252" y="446856"/>
                          <a:pt x="188850" y="451733"/>
                        </a:cubicBezTo>
                        <a:cubicBezTo>
                          <a:pt x="171561" y="457053"/>
                          <a:pt x="155158" y="463259"/>
                          <a:pt x="140086" y="473012"/>
                        </a:cubicBezTo>
                        <a:cubicBezTo>
                          <a:pt x="140529" y="463259"/>
                          <a:pt x="141416" y="453506"/>
                          <a:pt x="142303" y="443753"/>
                        </a:cubicBezTo>
                        <a:cubicBezTo>
                          <a:pt x="142746" y="438877"/>
                          <a:pt x="143189" y="434000"/>
                          <a:pt x="144076" y="429124"/>
                        </a:cubicBezTo>
                        <a:cubicBezTo>
                          <a:pt x="144519" y="426464"/>
                          <a:pt x="144076" y="422918"/>
                          <a:pt x="145406" y="420258"/>
                        </a:cubicBezTo>
                        <a:cubicBezTo>
                          <a:pt x="146736" y="418041"/>
                          <a:pt x="150725" y="417598"/>
                          <a:pt x="152942" y="417155"/>
                        </a:cubicBezTo>
                        <a:cubicBezTo>
                          <a:pt x="172448" y="411835"/>
                          <a:pt x="192840" y="407845"/>
                          <a:pt x="212789" y="403856"/>
                        </a:cubicBezTo>
                        <a:cubicBezTo>
                          <a:pt x="250913" y="396762"/>
                          <a:pt x="289925" y="389226"/>
                          <a:pt x="324946" y="371494"/>
                        </a:cubicBezTo>
                        <a:cubicBezTo>
                          <a:pt x="324946" y="368834"/>
                          <a:pt x="324946" y="366617"/>
                          <a:pt x="324946" y="363958"/>
                        </a:cubicBezTo>
                        <a:cubicBezTo>
                          <a:pt x="284162" y="382133"/>
                          <a:pt x="238501" y="389669"/>
                          <a:pt x="195500" y="400752"/>
                        </a:cubicBezTo>
                        <a:cubicBezTo>
                          <a:pt x="178654" y="405185"/>
                          <a:pt x="162251" y="410061"/>
                          <a:pt x="146292" y="417155"/>
                        </a:cubicBezTo>
                        <a:cubicBezTo>
                          <a:pt x="147622" y="408289"/>
                          <a:pt x="148952" y="399422"/>
                          <a:pt x="150725" y="390556"/>
                        </a:cubicBezTo>
                        <a:cubicBezTo>
                          <a:pt x="151169" y="388340"/>
                          <a:pt x="151612" y="386123"/>
                          <a:pt x="152055" y="383907"/>
                        </a:cubicBezTo>
                        <a:cubicBezTo>
                          <a:pt x="152499" y="380360"/>
                          <a:pt x="153828" y="379917"/>
                          <a:pt x="156932" y="379030"/>
                        </a:cubicBezTo>
                        <a:cubicBezTo>
                          <a:pt x="161365" y="377700"/>
                          <a:pt x="166241" y="376370"/>
                          <a:pt x="170674" y="375040"/>
                        </a:cubicBezTo>
                        <a:cubicBezTo>
                          <a:pt x="189293" y="369720"/>
                          <a:pt x="207912" y="365287"/>
                          <a:pt x="226531" y="360411"/>
                        </a:cubicBezTo>
                        <a:cubicBezTo>
                          <a:pt x="260223" y="351545"/>
                          <a:pt x="293914" y="340905"/>
                          <a:pt x="323616" y="322286"/>
                        </a:cubicBezTo>
                        <a:cubicBezTo>
                          <a:pt x="323616" y="319627"/>
                          <a:pt x="323173" y="316966"/>
                          <a:pt x="323173" y="314307"/>
                        </a:cubicBezTo>
                        <a:cubicBezTo>
                          <a:pt x="285492" y="335586"/>
                          <a:pt x="242490" y="347112"/>
                          <a:pt x="200819" y="359968"/>
                        </a:cubicBezTo>
                        <a:cubicBezTo>
                          <a:pt x="184417" y="365287"/>
                          <a:pt x="168458" y="370607"/>
                          <a:pt x="152499" y="377700"/>
                        </a:cubicBezTo>
                        <a:cubicBezTo>
                          <a:pt x="154272" y="368834"/>
                          <a:pt x="156045" y="360411"/>
                          <a:pt x="157818" y="351545"/>
                        </a:cubicBezTo>
                        <a:cubicBezTo>
                          <a:pt x="158705" y="347112"/>
                          <a:pt x="159591" y="342679"/>
                          <a:pt x="160478" y="338689"/>
                        </a:cubicBezTo>
                        <a:cubicBezTo>
                          <a:pt x="161365" y="335586"/>
                          <a:pt x="161365" y="327606"/>
                          <a:pt x="164468" y="325833"/>
                        </a:cubicBezTo>
                        <a:cubicBezTo>
                          <a:pt x="166241" y="324946"/>
                          <a:pt x="169344" y="325389"/>
                          <a:pt x="171118" y="324946"/>
                        </a:cubicBezTo>
                        <a:cubicBezTo>
                          <a:pt x="173334" y="324503"/>
                          <a:pt x="175551" y="324503"/>
                          <a:pt x="177767" y="324060"/>
                        </a:cubicBezTo>
                        <a:cubicBezTo>
                          <a:pt x="182644" y="323173"/>
                          <a:pt x="187077" y="322730"/>
                          <a:pt x="191953" y="321843"/>
                        </a:cubicBezTo>
                        <a:cubicBezTo>
                          <a:pt x="201263" y="320070"/>
                          <a:pt x="210572" y="318297"/>
                          <a:pt x="219882" y="316523"/>
                        </a:cubicBezTo>
                        <a:cubicBezTo>
                          <a:pt x="254460" y="308987"/>
                          <a:pt x="288595" y="297461"/>
                          <a:pt x="318740" y="278842"/>
                        </a:cubicBezTo>
                        <a:cubicBezTo>
                          <a:pt x="319626" y="278399"/>
                          <a:pt x="320070" y="277955"/>
                          <a:pt x="320956" y="277512"/>
                        </a:cubicBezTo>
                        <a:cubicBezTo>
                          <a:pt x="320513" y="274852"/>
                          <a:pt x="320513" y="272635"/>
                          <a:pt x="320070" y="269976"/>
                        </a:cubicBezTo>
                        <a:cubicBezTo>
                          <a:pt x="310317" y="275296"/>
                          <a:pt x="300564" y="280615"/>
                          <a:pt x="290368" y="285048"/>
                        </a:cubicBezTo>
                        <a:cubicBezTo>
                          <a:pt x="264213" y="296574"/>
                          <a:pt x="236727" y="304554"/>
                          <a:pt x="209242" y="312090"/>
                        </a:cubicBezTo>
                        <a:cubicBezTo>
                          <a:pt x="194170" y="316080"/>
                          <a:pt x="179097" y="320070"/>
                          <a:pt x="164025" y="324060"/>
                        </a:cubicBezTo>
                        <a:cubicBezTo>
                          <a:pt x="165798" y="315637"/>
                          <a:pt x="168014" y="307214"/>
                          <a:pt x="169788" y="298791"/>
                        </a:cubicBezTo>
                        <a:cubicBezTo>
                          <a:pt x="170674" y="294358"/>
                          <a:pt x="172004" y="289925"/>
                          <a:pt x="172891" y="285492"/>
                        </a:cubicBezTo>
                        <a:cubicBezTo>
                          <a:pt x="173334" y="283718"/>
                          <a:pt x="173334" y="281058"/>
                          <a:pt x="174664" y="279729"/>
                        </a:cubicBezTo>
                        <a:cubicBezTo>
                          <a:pt x="175994" y="278399"/>
                          <a:pt x="179984" y="278399"/>
                          <a:pt x="181757" y="277955"/>
                        </a:cubicBezTo>
                        <a:cubicBezTo>
                          <a:pt x="199046" y="274409"/>
                          <a:pt x="215892" y="269976"/>
                          <a:pt x="232738" y="264656"/>
                        </a:cubicBezTo>
                        <a:cubicBezTo>
                          <a:pt x="261996" y="254903"/>
                          <a:pt x="290368" y="240717"/>
                          <a:pt x="314307" y="221655"/>
                        </a:cubicBezTo>
                        <a:cubicBezTo>
                          <a:pt x="313863" y="218995"/>
                          <a:pt x="313420" y="216335"/>
                          <a:pt x="312977" y="213676"/>
                        </a:cubicBezTo>
                        <a:cubicBezTo>
                          <a:pt x="306327" y="218552"/>
                          <a:pt x="299677" y="223428"/>
                          <a:pt x="292584" y="227861"/>
                        </a:cubicBezTo>
                        <a:cubicBezTo>
                          <a:pt x="269532" y="242047"/>
                          <a:pt x="244264" y="253130"/>
                          <a:pt x="218552" y="262440"/>
                        </a:cubicBezTo>
                        <a:cubicBezTo>
                          <a:pt x="203922" y="267759"/>
                          <a:pt x="189293" y="272635"/>
                          <a:pt x="174664" y="277512"/>
                        </a:cubicBezTo>
                        <a:cubicBezTo>
                          <a:pt x="178654" y="260223"/>
                          <a:pt x="182644" y="242934"/>
                          <a:pt x="186190" y="225202"/>
                        </a:cubicBezTo>
                        <a:cubicBezTo>
                          <a:pt x="187077" y="220768"/>
                          <a:pt x="187963" y="216335"/>
                          <a:pt x="188850" y="211902"/>
                        </a:cubicBezTo>
                        <a:cubicBezTo>
                          <a:pt x="189736" y="207026"/>
                          <a:pt x="190180" y="201706"/>
                          <a:pt x="191510" y="197273"/>
                        </a:cubicBezTo>
                        <a:cubicBezTo>
                          <a:pt x="192396" y="194170"/>
                          <a:pt x="193283" y="194170"/>
                          <a:pt x="195943" y="193283"/>
                        </a:cubicBezTo>
                        <a:cubicBezTo>
                          <a:pt x="198159" y="192840"/>
                          <a:pt x="199933" y="191953"/>
                          <a:pt x="202149" y="191510"/>
                        </a:cubicBezTo>
                        <a:cubicBezTo>
                          <a:pt x="206139" y="190180"/>
                          <a:pt x="210129" y="188850"/>
                          <a:pt x="214562" y="187077"/>
                        </a:cubicBezTo>
                        <a:cubicBezTo>
                          <a:pt x="245150" y="175551"/>
                          <a:pt x="274409" y="159148"/>
                          <a:pt x="300564" y="139199"/>
                        </a:cubicBezTo>
                        <a:cubicBezTo>
                          <a:pt x="300121" y="136983"/>
                          <a:pt x="299677" y="135209"/>
                          <a:pt x="299234" y="132993"/>
                        </a:cubicBezTo>
                        <a:cubicBezTo>
                          <a:pt x="299234" y="132106"/>
                          <a:pt x="298791" y="131663"/>
                          <a:pt x="298791" y="130776"/>
                        </a:cubicBezTo>
                        <a:cubicBezTo>
                          <a:pt x="293028" y="135209"/>
                          <a:pt x="286821" y="139199"/>
                          <a:pt x="281058" y="143189"/>
                        </a:cubicBezTo>
                        <a:cubicBezTo>
                          <a:pt x="253130" y="161808"/>
                          <a:pt x="222985" y="177324"/>
                          <a:pt x="192396" y="191510"/>
                        </a:cubicBezTo>
                        <a:cubicBezTo>
                          <a:pt x="193726" y="184417"/>
                          <a:pt x="194613" y="176881"/>
                          <a:pt x="195943" y="169788"/>
                        </a:cubicBezTo>
                        <a:cubicBezTo>
                          <a:pt x="196386" y="166685"/>
                          <a:pt x="196830" y="163581"/>
                          <a:pt x="197273" y="160478"/>
                        </a:cubicBezTo>
                        <a:cubicBezTo>
                          <a:pt x="197716" y="157375"/>
                          <a:pt x="197273" y="151612"/>
                          <a:pt x="199933" y="149839"/>
                        </a:cubicBezTo>
                        <a:cubicBezTo>
                          <a:pt x="202593" y="148066"/>
                          <a:pt x="206139" y="147622"/>
                          <a:pt x="208799" y="146292"/>
                        </a:cubicBezTo>
                        <a:cubicBezTo>
                          <a:pt x="211459" y="144963"/>
                          <a:pt x="214562" y="144076"/>
                          <a:pt x="217222" y="142746"/>
                        </a:cubicBezTo>
                        <a:cubicBezTo>
                          <a:pt x="223428" y="139643"/>
                          <a:pt x="229634" y="136540"/>
                          <a:pt x="235841" y="132993"/>
                        </a:cubicBezTo>
                        <a:cubicBezTo>
                          <a:pt x="255347" y="121467"/>
                          <a:pt x="273079" y="106838"/>
                          <a:pt x="288151" y="90435"/>
                        </a:cubicBezTo>
                        <a:cubicBezTo>
                          <a:pt x="287265" y="87776"/>
                          <a:pt x="286378" y="84673"/>
                          <a:pt x="285492" y="82012"/>
                        </a:cubicBezTo>
                        <a:cubicBezTo>
                          <a:pt x="278842" y="88662"/>
                          <a:pt x="271749" y="95755"/>
                          <a:pt x="264656" y="101961"/>
                        </a:cubicBezTo>
                        <a:cubicBezTo>
                          <a:pt x="244264" y="119694"/>
                          <a:pt x="222098" y="134766"/>
                          <a:pt x="198603" y="148066"/>
                        </a:cubicBezTo>
                        <a:cubicBezTo>
                          <a:pt x="199489" y="139643"/>
                          <a:pt x="200376" y="131663"/>
                          <a:pt x="200819" y="123240"/>
                        </a:cubicBezTo>
                        <a:cubicBezTo>
                          <a:pt x="200819" y="121024"/>
                          <a:pt x="201263" y="118807"/>
                          <a:pt x="201263" y="116591"/>
                        </a:cubicBezTo>
                        <a:cubicBezTo>
                          <a:pt x="201263" y="113931"/>
                          <a:pt x="201263" y="112601"/>
                          <a:pt x="203922" y="110827"/>
                        </a:cubicBezTo>
                        <a:cubicBezTo>
                          <a:pt x="207026" y="108611"/>
                          <a:pt x="211016" y="106838"/>
                          <a:pt x="214118" y="105065"/>
                        </a:cubicBezTo>
                        <a:cubicBezTo>
                          <a:pt x="226531" y="97085"/>
                          <a:pt x="238501" y="87776"/>
                          <a:pt x="249140" y="77579"/>
                        </a:cubicBezTo>
                        <a:cubicBezTo>
                          <a:pt x="257563" y="69600"/>
                          <a:pt x="265543" y="61177"/>
                          <a:pt x="272635" y="52311"/>
                        </a:cubicBezTo>
                        <a:cubicBezTo>
                          <a:pt x="271306" y="49651"/>
                          <a:pt x="269976" y="47434"/>
                          <a:pt x="268202" y="44775"/>
                        </a:cubicBezTo>
                        <a:cubicBezTo>
                          <a:pt x="263769" y="50094"/>
                          <a:pt x="258893" y="55857"/>
                          <a:pt x="254016" y="60734"/>
                        </a:cubicBezTo>
                        <a:cubicBezTo>
                          <a:pt x="237614" y="78023"/>
                          <a:pt x="219882" y="93982"/>
                          <a:pt x="201706" y="109498"/>
                        </a:cubicBezTo>
                        <a:cubicBezTo>
                          <a:pt x="202149" y="95312"/>
                          <a:pt x="202593" y="81569"/>
                          <a:pt x="202149" y="67383"/>
                        </a:cubicBezTo>
                        <a:cubicBezTo>
                          <a:pt x="202593" y="67827"/>
                          <a:pt x="202593" y="67827"/>
                          <a:pt x="203036" y="67383"/>
                        </a:cubicBezTo>
                        <a:cubicBezTo>
                          <a:pt x="203036" y="67383"/>
                          <a:pt x="203036" y="67383"/>
                          <a:pt x="203036" y="67383"/>
                        </a:cubicBezTo>
                        <a:cubicBezTo>
                          <a:pt x="203036" y="67383"/>
                          <a:pt x="203036" y="67383"/>
                          <a:pt x="203036" y="67383"/>
                        </a:cubicBezTo>
                        <a:cubicBezTo>
                          <a:pt x="203036" y="67383"/>
                          <a:pt x="203036" y="67383"/>
                          <a:pt x="203036" y="67383"/>
                        </a:cubicBezTo>
                        <a:cubicBezTo>
                          <a:pt x="218552" y="56301"/>
                          <a:pt x="231408" y="42558"/>
                          <a:pt x="242934" y="27929"/>
                        </a:cubicBezTo>
                        <a:cubicBezTo>
                          <a:pt x="242934" y="27929"/>
                          <a:pt x="242934" y="27929"/>
                          <a:pt x="242934" y="27929"/>
                        </a:cubicBezTo>
                        <a:cubicBezTo>
                          <a:pt x="242934" y="27929"/>
                          <a:pt x="242934" y="27929"/>
                          <a:pt x="242934" y="27929"/>
                        </a:cubicBezTo>
                        <a:cubicBezTo>
                          <a:pt x="244707" y="25269"/>
                          <a:pt x="246924" y="22609"/>
                          <a:pt x="248697" y="19949"/>
                        </a:cubicBezTo>
                        <a:cubicBezTo>
                          <a:pt x="246480" y="18176"/>
                          <a:pt x="244707" y="15960"/>
                          <a:pt x="242490" y="14629"/>
                        </a:cubicBezTo>
                        <a:cubicBezTo>
                          <a:pt x="240274" y="17289"/>
                          <a:pt x="238501" y="20393"/>
                          <a:pt x="236284" y="23052"/>
                        </a:cubicBezTo>
                        <a:cubicBezTo>
                          <a:pt x="225201" y="37681"/>
                          <a:pt x="213232" y="51868"/>
                          <a:pt x="201706" y="66496"/>
                        </a:cubicBezTo>
                        <a:cubicBezTo>
                          <a:pt x="200819" y="44331"/>
                          <a:pt x="198603" y="22165"/>
                          <a:pt x="195500" y="0"/>
                        </a:cubicBezTo>
                        <a:cubicBezTo>
                          <a:pt x="194613" y="0"/>
                          <a:pt x="194170" y="0"/>
                          <a:pt x="193283" y="444"/>
                        </a:cubicBezTo>
                        <a:cubicBezTo>
                          <a:pt x="194613" y="12856"/>
                          <a:pt x="195500" y="25269"/>
                          <a:pt x="196386" y="37681"/>
                        </a:cubicBezTo>
                        <a:cubicBezTo>
                          <a:pt x="187963" y="29702"/>
                          <a:pt x="178654" y="22609"/>
                          <a:pt x="169788" y="15960"/>
                        </a:cubicBezTo>
                        <a:cubicBezTo>
                          <a:pt x="167571" y="14186"/>
                          <a:pt x="165354" y="12856"/>
                          <a:pt x="163138" y="11083"/>
                        </a:cubicBezTo>
                        <a:cubicBezTo>
                          <a:pt x="160921" y="12413"/>
                          <a:pt x="158705" y="14186"/>
                          <a:pt x="156488" y="15960"/>
                        </a:cubicBezTo>
                        <a:cubicBezTo>
                          <a:pt x="159148" y="18176"/>
                          <a:pt x="161808" y="20393"/>
                          <a:pt x="164911" y="22609"/>
                        </a:cubicBezTo>
                        <a:cubicBezTo>
                          <a:pt x="175107" y="29702"/>
                          <a:pt x="185303" y="36352"/>
                          <a:pt x="197273" y="40342"/>
                        </a:cubicBezTo>
                        <a:cubicBezTo>
                          <a:pt x="198159" y="56301"/>
                          <a:pt x="198159" y="72260"/>
                          <a:pt x="198159" y="88219"/>
                        </a:cubicBezTo>
                        <a:cubicBezTo>
                          <a:pt x="175994" y="73590"/>
                          <a:pt x="152942" y="60291"/>
                          <a:pt x="131220" y="45218"/>
                        </a:cubicBezTo>
                        <a:cubicBezTo>
                          <a:pt x="130333" y="46548"/>
                          <a:pt x="129446" y="48321"/>
                          <a:pt x="128560" y="49651"/>
                        </a:cubicBezTo>
                        <a:cubicBezTo>
                          <a:pt x="139643" y="62063"/>
                          <a:pt x="154272" y="71816"/>
                          <a:pt x="168901" y="79353"/>
                        </a:cubicBezTo>
                        <a:cubicBezTo>
                          <a:pt x="173334" y="81569"/>
                          <a:pt x="178211" y="83786"/>
                          <a:pt x="182644" y="85559"/>
                        </a:cubicBezTo>
                        <a:cubicBezTo>
                          <a:pt x="185303" y="86889"/>
                          <a:pt x="188407" y="87776"/>
                          <a:pt x="191067" y="88662"/>
                        </a:cubicBezTo>
                        <a:cubicBezTo>
                          <a:pt x="192396" y="89106"/>
                          <a:pt x="194170" y="89549"/>
                          <a:pt x="195500" y="89992"/>
                        </a:cubicBezTo>
                        <a:cubicBezTo>
                          <a:pt x="197273" y="90878"/>
                          <a:pt x="197273" y="90878"/>
                          <a:pt x="197716" y="93095"/>
                        </a:cubicBezTo>
                        <a:cubicBezTo>
                          <a:pt x="198603" y="98858"/>
                          <a:pt x="197273" y="105508"/>
                          <a:pt x="196830" y="111271"/>
                        </a:cubicBezTo>
                        <a:cubicBezTo>
                          <a:pt x="196386" y="117477"/>
                          <a:pt x="195943" y="123240"/>
                          <a:pt x="195500" y="129447"/>
                        </a:cubicBezTo>
                        <a:cubicBezTo>
                          <a:pt x="179984" y="118364"/>
                          <a:pt x="164025" y="108611"/>
                          <a:pt x="148066" y="98415"/>
                        </a:cubicBezTo>
                        <a:cubicBezTo>
                          <a:pt x="136983" y="91322"/>
                          <a:pt x="126343" y="83786"/>
                          <a:pt x="115704" y="75806"/>
                        </a:cubicBezTo>
                        <a:cubicBezTo>
                          <a:pt x="114817" y="77579"/>
                          <a:pt x="114374" y="79796"/>
                          <a:pt x="113487" y="81569"/>
                        </a:cubicBezTo>
                        <a:cubicBezTo>
                          <a:pt x="125457" y="93539"/>
                          <a:pt x="139643" y="103291"/>
                          <a:pt x="154272" y="112158"/>
                        </a:cubicBezTo>
                        <a:cubicBezTo>
                          <a:pt x="165354" y="118807"/>
                          <a:pt x="176881" y="124127"/>
                          <a:pt x="188407" y="129447"/>
                        </a:cubicBezTo>
                        <a:cubicBezTo>
                          <a:pt x="189736" y="129890"/>
                          <a:pt x="191510" y="130333"/>
                          <a:pt x="192840" y="131220"/>
                        </a:cubicBezTo>
                        <a:cubicBezTo>
                          <a:pt x="195056" y="132550"/>
                          <a:pt x="195056" y="132993"/>
                          <a:pt x="194613" y="135653"/>
                        </a:cubicBezTo>
                        <a:cubicBezTo>
                          <a:pt x="194170" y="139199"/>
                          <a:pt x="193726" y="142746"/>
                          <a:pt x="193283" y="146736"/>
                        </a:cubicBezTo>
                        <a:cubicBezTo>
                          <a:pt x="192396" y="154272"/>
                          <a:pt x="191510" y="161365"/>
                          <a:pt x="190180" y="168901"/>
                        </a:cubicBezTo>
                        <a:cubicBezTo>
                          <a:pt x="172448" y="157375"/>
                          <a:pt x="154715" y="146736"/>
                          <a:pt x="136983" y="135209"/>
                        </a:cubicBezTo>
                        <a:cubicBezTo>
                          <a:pt x="125900" y="128117"/>
                          <a:pt x="114817" y="121024"/>
                          <a:pt x="104178" y="113931"/>
                        </a:cubicBezTo>
                        <a:cubicBezTo>
                          <a:pt x="103735" y="116147"/>
                          <a:pt x="103291" y="118364"/>
                          <a:pt x="102848" y="120581"/>
                        </a:cubicBezTo>
                        <a:cubicBezTo>
                          <a:pt x="125013" y="139643"/>
                          <a:pt x="150725" y="155158"/>
                          <a:pt x="177324" y="166241"/>
                        </a:cubicBezTo>
                        <a:cubicBezTo>
                          <a:pt x="180870" y="167571"/>
                          <a:pt x="185303" y="168458"/>
                          <a:pt x="188407" y="170674"/>
                        </a:cubicBezTo>
                        <a:cubicBezTo>
                          <a:pt x="191510" y="172448"/>
                          <a:pt x="187963" y="182201"/>
                          <a:pt x="187520" y="185304"/>
                        </a:cubicBezTo>
                        <a:cubicBezTo>
                          <a:pt x="186634" y="190180"/>
                          <a:pt x="185747" y="195056"/>
                          <a:pt x="184860" y="200376"/>
                        </a:cubicBezTo>
                        <a:cubicBezTo>
                          <a:pt x="184417" y="202150"/>
                          <a:pt x="184417" y="205696"/>
                          <a:pt x="183530" y="207026"/>
                        </a:cubicBezTo>
                        <a:cubicBezTo>
                          <a:pt x="182644" y="208356"/>
                          <a:pt x="179097" y="206139"/>
                          <a:pt x="177324" y="205696"/>
                        </a:cubicBezTo>
                        <a:cubicBezTo>
                          <a:pt x="159148" y="198603"/>
                          <a:pt x="141416" y="190623"/>
                          <a:pt x="124127" y="180871"/>
                        </a:cubicBezTo>
                        <a:cubicBezTo>
                          <a:pt x="113931" y="175107"/>
                          <a:pt x="104178" y="168901"/>
                          <a:pt x="94868" y="162252"/>
                        </a:cubicBezTo>
                        <a:cubicBezTo>
                          <a:pt x="94425" y="164912"/>
                          <a:pt x="93982" y="167128"/>
                          <a:pt x="93095" y="169788"/>
                        </a:cubicBezTo>
                        <a:cubicBezTo>
                          <a:pt x="113044" y="186190"/>
                          <a:pt x="136539" y="198603"/>
                          <a:pt x="160921" y="205696"/>
                        </a:cubicBezTo>
                        <a:cubicBezTo>
                          <a:pt x="165354" y="207026"/>
                          <a:pt x="170231" y="208356"/>
                          <a:pt x="175107" y="209242"/>
                        </a:cubicBezTo>
                        <a:cubicBezTo>
                          <a:pt x="176437" y="209686"/>
                          <a:pt x="180870" y="209686"/>
                          <a:pt x="181757" y="210572"/>
                        </a:cubicBezTo>
                        <a:cubicBezTo>
                          <a:pt x="183087" y="211902"/>
                          <a:pt x="181314" y="217222"/>
                          <a:pt x="180870" y="218552"/>
                        </a:cubicBezTo>
                        <a:cubicBezTo>
                          <a:pt x="179984" y="223871"/>
                          <a:pt x="178654" y="228748"/>
                          <a:pt x="177767" y="234068"/>
                        </a:cubicBezTo>
                        <a:cubicBezTo>
                          <a:pt x="177324" y="236284"/>
                          <a:pt x="176881" y="238944"/>
                          <a:pt x="175994" y="241161"/>
                        </a:cubicBezTo>
                        <a:cubicBezTo>
                          <a:pt x="175994" y="242047"/>
                          <a:pt x="175551" y="244707"/>
                          <a:pt x="175107" y="245150"/>
                        </a:cubicBezTo>
                        <a:cubicBezTo>
                          <a:pt x="173777" y="246481"/>
                          <a:pt x="172891" y="245594"/>
                          <a:pt x="171118" y="245150"/>
                        </a:cubicBezTo>
                        <a:cubicBezTo>
                          <a:pt x="151612" y="241161"/>
                          <a:pt x="132550" y="233625"/>
                          <a:pt x="115261" y="223428"/>
                        </a:cubicBezTo>
                        <a:cubicBezTo>
                          <a:pt x="105064" y="217665"/>
                          <a:pt x="94868" y="211016"/>
                          <a:pt x="85116" y="204366"/>
                        </a:cubicBezTo>
                        <a:cubicBezTo>
                          <a:pt x="84672" y="207026"/>
                          <a:pt x="84229" y="209242"/>
                          <a:pt x="83342" y="211902"/>
                        </a:cubicBezTo>
                        <a:cubicBezTo>
                          <a:pt x="109498" y="233181"/>
                          <a:pt x="140086" y="249140"/>
                          <a:pt x="173777" y="248253"/>
                        </a:cubicBezTo>
                        <a:cubicBezTo>
                          <a:pt x="170674" y="262883"/>
                          <a:pt x="167128" y="277069"/>
                          <a:pt x="163581" y="291698"/>
                        </a:cubicBezTo>
                        <a:cubicBezTo>
                          <a:pt x="163138" y="293471"/>
                          <a:pt x="163581" y="295245"/>
                          <a:pt x="161365" y="295245"/>
                        </a:cubicBezTo>
                        <a:cubicBezTo>
                          <a:pt x="160035" y="295245"/>
                          <a:pt x="157818" y="293915"/>
                          <a:pt x="156488" y="293471"/>
                        </a:cubicBezTo>
                        <a:cubicBezTo>
                          <a:pt x="153385" y="292584"/>
                          <a:pt x="150282" y="291255"/>
                          <a:pt x="147622" y="289925"/>
                        </a:cubicBezTo>
                        <a:cubicBezTo>
                          <a:pt x="140972" y="287265"/>
                          <a:pt x="134766" y="284162"/>
                          <a:pt x="128560" y="280615"/>
                        </a:cubicBezTo>
                        <a:cubicBezTo>
                          <a:pt x="109498" y="269976"/>
                          <a:pt x="93095" y="255790"/>
                          <a:pt x="77136" y="241161"/>
                        </a:cubicBezTo>
                        <a:cubicBezTo>
                          <a:pt x="76693" y="243377"/>
                          <a:pt x="76249" y="245594"/>
                          <a:pt x="75806" y="247810"/>
                        </a:cubicBezTo>
                        <a:cubicBezTo>
                          <a:pt x="97972" y="273966"/>
                          <a:pt x="128117" y="295245"/>
                          <a:pt x="162695" y="297461"/>
                        </a:cubicBezTo>
                        <a:cubicBezTo>
                          <a:pt x="158705" y="315194"/>
                          <a:pt x="154272" y="332926"/>
                          <a:pt x="150725" y="351102"/>
                        </a:cubicBezTo>
                        <a:cubicBezTo>
                          <a:pt x="125900" y="326720"/>
                          <a:pt x="90435" y="314307"/>
                          <a:pt x="67383" y="289038"/>
                        </a:cubicBezTo>
                        <a:cubicBezTo>
                          <a:pt x="66940" y="291255"/>
                          <a:pt x="66496" y="293471"/>
                          <a:pt x="66053" y="296131"/>
                        </a:cubicBezTo>
                        <a:cubicBezTo>
                          <a:pt x="76693" y="310317"/>
                          <a:pt x="92652" y="320956"/>
                          <a:pt x="108168" y="329822"/>
                        </a:cubicBezTo>
                        <a:cubicBezTo>
                          <a:pt x="121023" y="337359"/>
                          <a:pt x="134323" y="344009"/>
                          <a:pt x="147179" y="351545"/>
                        </a:cubicBezTo>
                        <a:cubicBezTo>
                          <a:pt x="148509" y="352431"/>
                          <a:pt x="150282" y="352875"/>
                          <a:pt x="150725" y="354648"/>
                        </a:cubicBezTo>
                        <a:cubicBezTo>
                          <a:pt x="151169" y="355978"/>
                          <a:pt x="149839" y="359525"/>
                          <a:pt x="149395" y="360854"/>
                        </a:cubicBezTo>
                        <a:cubicBezTo>
                          <a:pt x="148509" y="364401"/>
                          <a:pt x="148066" y="368391"/>
                          <a:pt x="147179" y="371937"/>
                        </a:cubicBezTo>
                        <a:cubicBezTo>
                          <a:pt x="145849" y="379030"/>
                          <a:pt x="144519" y="386123"/>
                          <a:pt x="143189" y="393216"/>
                        </a:cubicBezTo>
                        <a:cubicBezTo>
                          <a:pt x="125457" y="381246"/>
                          <a:pt x="106838" y="371051"/>
                          <a:pt x="89105" y="359081"/>
                        </a:cubicBezTo>
                        <a:cubicBezTo>
                          <a:pt x="78466" y="351988"/>
                          <a:pt x="67826" y="344009"/>
                          <a:pt x="58074" y="335586"/>
                        </a:cubicBezTo>
                        <a:cubicBezTo>
                          <a:pt x="57630" y="337802"/>
                          <a:pt x="57187" y="340462"/>
                          <a:pt x="56300" y="342679"/>
                        </a:cubicBezTo>
                        <a:cubicBezTo>
                          <a:pt x="69156" y="355535"/>
                          <a:pt x="84229" y="366174"/>
                          <a:pt x="99745" y="375040"/>
                        </a:cubicBezTo>
                        <a:cubicBezTo>
                          <a:pt x="106394" y="379030"/>
                          <a:pt x="113487" y="382576"/>
                          <a:pt x="120580" y="385679"/>
                        </a:cubicBezTo>
                        <a:cubicBezTo>
                          <a:pt x="123683" y="387010"/>
                          <a:pt x="127230" y="388783"/>
                          <a:pt x="130333" y="390112"/>
                        </a:cubicBezTo>
                        <a:cubicBezTo>
                          <a:pt x="133436" y="391443"/>
                          <a:pt x="137426" y="392329"/>
                          <a:pt x="140529" y="394102"/>
                        </a:cubicBezTo>
                        <a:cubicBezTo>
                          <a:pt x="142746" y="395433"/>
                          <a:pt x="142303" y="394989"/>
                          <a:pt x="142303" y="397206"/>
                        </a:cubicBezTo>
                        <a:cubicBezTo>
                          <a:pt x="142303" y="399422"/>
                          <a:pt x="141416" y="401639"/>
                          <a:pt x="141416" y="403412"/>
                        </a:cubicBezTo>
                        <a:cubicBezTo>
                          <a:pt x="140529" y="407402"/>
                          <a:pt x="140086" y="411835"/>
                          <a:pt x="139199" y="415825"/>
                        </a:cubicBezTo>
                        <a:cubicBezTo>
                          <a:pt x="138313" y="422918"/>
                          <a:pt x="137426" y="430010"/>
                          <a:pt x="136539" y="436660"/>
                        </a:cubicBezTo>
                        <a:cubicBezTo>
                          <a:pt x="117034" y="422918"/>
                          <a:pt x="95755" y="412722"/>
                          <a:pt x="75363" y="401195"/>
                        </a:cubicBezTo>
                        <a:cubicBezTo>
                          <a:pt x="65610" y="395876"/>
                          <a:pt x="56300" y="389669"/>
                          <a:pt x="47434" y="383463"/>
                        </a:cubicBezTo>
                        <a:cubicBezTo>
                          <a:pt x="46991" y="386123"/>
                          <a:pt x="46548" y="388340"/>
                          <a:pt x="45661" y="390999"/>
                        </a:cubicBezTo>
                        <a:cubicBezTo>
                          <a:pt x="59404" y="402082"/>
                          <a:pt x="74919" y="410948"/>
                          <a:pt x="90878" y="418484"/>
                        </a:cubicBezTo>
                        <a:cubicBezTo>
                          <a:pt x="98858" y="422474"/>
                          <a:pt x="106394" y="426021"/>
                          <a:pt x="114374" y="429567"/>
                        </a:cubicBezTo>
                        <a:cubicBezTo>
                          <a:pt x="117921" y="431341"/>
                          <a:pt x="121467" y="432671"/>
                          <a:pt x="125013" y="434000"/>
                        </a:cubicBezTo>
                        <a:cubicBezTo>
                          <a:pt x="127673" y="435330"/>
                          <a:pt x="135653" y="437104"/>
                          <a:pt x="136539" y="440207"/>
                        </a:cubicBezTo>
                        <a:cubicBezTo>
                          <a:pt x="136983" y="441980"/>
                          <a:pt x="136096" y="445083"/>
                          <a:pt x="135653" y="446856"/>
                        </a:cubicBezTo>
                        <a:cubicBezTo>
                          <a:pt x="135653" y="449073"/>
                          <a:pt x="135209" y="451289"/>
                          <a:pt x="135209" y="453506"/>
                        </a:cubicBezTo>
                        <a:cubicBezTo>
                          <a:pt x="134766" y="457939"/>
                          <a:pt x="134323" y="462372"/>
                          <a:pt x="134323" y="467248"/>
                        </a:cubicBezTo>
                        <a:cubicBezTo>
                          <a:pt x="133880" y="475671"/>
                          <a:pt x="133436" y="484094"/>
                          <a:pt x="133436" y="492517"/>
                        </a:cubicBezTo>
                        <a:cubicBezTo>
                          <a:pt x="105951" y="465919"/>
                          <a:pt x="66496" y="453063"/>
                          <a:pt x="37681" y="428681"/>
                        </a:cubicBezTo>
                        <a:cubicBezTo>
                          <a:pt x="37238" y="431341"/>
                          <a:pt x="36351" y="434000"/>
                          <a:pt x="35908" y="436660"/>
                        </a:cubicBezTo>
                        <a:cubicBezTo>
                          <a:pt x="62063" y="461042"/>
                          <a:pt x="100631" y="473898"/>
                          <a:pt x="129446" y="492961"/>
                        </a:cubicBezTo>
                        <a:cubicBezTo>
                          <a:pt x="131220" y="493847"/>
                          <a:pt x="132993" y="494734"/>
                          <a:pt x="133436" y="496951"/>
                        </a:cubicBezTo>
                        <a:cubicBezTo>
                          <a:pt x="133880" y="498723"/>
                          <a:pt x="133436" y="500940"/>
                          <a:pt x="133436" y="502713"/>
                        </a:cubicBezTo>
                        <a:cubicBezTo>
                          <a:pt x="133436" y="507146"/>
                          <a:pt x="133436" y="511136"/>
                          <a:pt x="133880" y="515569"/>
                        </a:cubicBezTo>
                        <a:cubicBezTo>
                          <a:pt x="134323" y="523549"/>
                          <a:pt x="134766" y="531085"/>
                          <a:pt x="135653" y="539065"/>
                        </a:cubicBezTo>
                        <a:cubicBezTo>
                          <a:pt x="112157" y="525766"/>
                          <a:pt x="87775" y="513796"/>
                          <a:pt x="63837" y="500940"/>
                        </a:cubicBezTo>
                        <a:cubicBezTo>
                          <a:pt x="51867" y="494734"/>
                          <a:pt x="40785" y="487641"/>
                          <a:pt x="29702" y="480105"/>
                        </a:cubicBezTo>
                        <a:cubicBezTo>
                          <a:pt x="28815" y="479661"/>
                          <a:pt x="27928" y="478774"/>
                          <a:pt x="27042" y="478331"/>
                        </a:cubicBezTo>
                        <a:cubicBezTo>
                          <a:pt x="26599" y="480548"/>
                          <a:pt x="26155" y="483208"/>
                          <a:pt x="25712" y="485424"/>
                        </a:cubicBezTo>
                        <a:cubicBezTo>
                          <a:pt x="35022" y="492961"/>
                          <a:pt x="45218" y="500053"/>
                          <a:pt x="55414" y="505817"/>
                        </a:cubicBezTo>
                        <a:cubicBezTo>
                          <a:pt x="79796" y="520002"/>
                          <a:pt x="106394" y="531085"/>
                          <a:pt x="132993" y="540838"/>
                        </a:cubicBezTo>
                        <a:cubicBezTo>
                          <a:pt x="135209" y="541725"/>
                          <a:pt x="136096" y="542168"/>
                          <a:pt x="136539" y="544828"/>
                        </a:cubicBezTo>
                        <a:cubicBezTo>
                          <a:pt x="136983" y="547044"/>
                          <a:pt x="136983" y="549261"/>
                          <a:pt x="137426" y="551477"/>
                        </a:cubicBezTo>
                        <a:cubicBezTo>
                          <a:pt x="137869" y="555024"/>
                          <a:pt x="138313" y="558570"/>
                          <a:pt x="139199" y="562560"/>
                        </a:cubicBezTo>
                        <a:cubicBezTo>
                          <a:pt x="140529" y="570540"/>
                          <a:pt x="141859" y="578076"/>
                          <a:pt x="143189" y="585612"/>
                        </a:cubicBezTo>
                        <a:cubicBezTo>
                          <a:pt x="121023" y="566550"/>
                          <a:pt x="91322" y="560344"/>
                          <a:pt x="65167" y="548818"/>
                        </a:cubicBezTo>
                        <a:cubicBezTo>
                          <a:pt x="51424" y="542611"/>
                          <a:pt x="38125" y="535518"/>
                          <a:pt x="24826" y="528869"/>
                        </a:cubicBezTo>
                        <a:cubicBezTo>
                          <a:pt x="22609" y="527538"/>
                          <a:pt x="19949" y="526209"/>
                          <a:pt x="17732" y="524879"/>
                        </a:cubicBezTo>
                        <a:cubicBezTo>
                          <a:pt x="17289" y="527095"/>
                          <a:pt x="16846" y="528869"/>
                          <a:pt x="16403" y="531085"/>
                        </a:cubicBezTo>
                        <a:cubicBezTo>
                          <a:pt x="27042" y="538621"/>
                          <a:pt x="38568" y="545271"/>
                          <a:pt x="50537" y="551034"/>
                        </a:cubicBezTo>
                        <a:cubicBezTo>
                          <a:pt x="63393" y="557684"/>
                          <a:pt x="76693" y="562560"/>
                          <a:pt x="90878" y="566993"/>
                        </a:cubicBezTo>
                        <a:cubicBezTo>
                          <a:pt x="105064" y="571426"/>
                          <a:pt x="119250" y="575859"/>
                          <a:pt x="132550" y="582509"/>
                        </a:cubicBezTo>
                        <a:cubicBezTo>
                          <a:pt x="135653" y="584282"/>
                          <a:pt x="139643" y="586056"/>
                          <a:pt x="142746" y="588272"/>
                        </a:cubicBezTo>
                        <a:cubicBezTo>
                          <a:pt x="145849" y="590932"/>
                          <a:pt x="145849" y="596695"/>
                          <a:pt x="146736" y="600685"/>
                        </a:cubicBezTo>
                        <a:cubicBezTo>
                          <a:pt x="148509" y="608664"/>
                          <a:pt x="150282" y="617087"/>
                          <a:pt x="151612" y="625067"/>
                        </a:cubicBezTo>
                        <a:cubicBezTo>
                          <a:pt x="109941" y="609551"/>
                          <a:pt x="68270" y="593149"/>
                          <a:pt x="27928" y="574086"/>
                        </a:cubicBezTo>
                        <a:cubicBezTo>
                          <a:pt x="21722" y="570983"/>
                          <a:pt x="15516" y="567880"/>
                          <a:pt x="10196" y="563890"/>
                        </a:cubicBezTo>
                        <a:cubicBezTo>
                          <a:pt x="9753" y="565664"/>
                          <a:pt x="9753" y="567436"/>
                          <a:pt x="9310" y="569653"/>
                        </a:cubicBezTo>
                        <a:cubicBezTo>
                          <a:pt x="11526" y="571426"/>
                          <a:pt x="14186" y="573200"/>
                          <a:pt x="16846" y="574973"/>
                        </a:cubicBezTo>
                        <a:cubicBezTo>
                          <a:pt x="29259" y="582952"/>
                          <a:pt x="43001" y="589602"/>
                          <a:pt x="56744" y="595808"/>
                        </a:cubicBezTo>
                        <a:cubicBezTo>
                          <a:pt x="84672" y="608664"/>
                          <a:pt x="113931" y="618861"/>
                          <a:pt x="144076" y="625954"/>
                        </a:cubicBezTo>
                        <a:cubicBezTo>
                          <a:pt x="146292" y="626397"/>
                          <a:pt x="148509" y="626397"/>
                          <a:pt x="150725" y="627283"/>
                        </a:cubicBezTo>
                        <a:cubicBezTo>
                          <a:pt x="153385" y="628170"/>
                          <a:pt x="153385" y="629943"/>
                          <a:pt x="153828" y="632603"/>
                        </a:cubicBezTo>
                        <a:cubicBezTo>
                          <a:pt x="154715" y="637036"/>
                          <a:pt x="155602" y="641026"/>
                          <a:pt x="156488" y="645459"/>
                        </a:cubicBezTo>
                        <a:cubicBezTo>
                          <a:pt x="157818" y="653439"/>
                          <a:pt x="159148" y="661862"/>
                          <a:pt x="160478" y="669841"/>
                        </a:cubicBezTo>
                        <a:cubicBezTo>
                          <a:pt x="141416" y="652552"/>
                          <a:pt x="116147" y="645459"/>
                          <a:pt x="91765" y="639253"/>
                        </a:cubicBezTo>
                        <a:cubicBezTo>
                          <a:pt x="64723" y="632603"/>
                          <a:pt x="38125" y="626397"/>
                          <a:pt x="14186" y="611767"/>
                        </a:cubicBezTo>
                        <a:cubicBezTo>
                          <a:pt x="10640" y="609551"/>
                          <a:pt x="7536" y="607334"/>
                          <a:pt x="4433" y="605118"/>
                        </a:cubicBezTo>
                        <a:cubicBezTo>
                          <a:pt x="3990" y="607334"/>
                          <a:pt x="3990" y="609551"/>
                          <a:pt x="3546" y="611324"/>
                        </a:cubicBezTo>
                        <a:cubicBezTo>
                          <a:pt x="11526" y="617531"/>
                          <a:pt x="19949" y="623294"/>
                          <a:pt x="28815" y="628170"/>
                        </a:cubicBezTo>
                        <a:cubicBezTo>
                          <a:pt x="50094" y="639253"/>
                          <a:pt x="73590" y="643686"/>
                          <a:pt x="97085" y="648562"/>
                        </a:cubicBezTo>
                        <a:cubicBezTo>
                          <a:pt x="108611" y="651222"/>
                          <a:pt x="120137" y="653439"/>
                          <a:pt x="131220" y="657428"/>
                        </a:cubicBezTo>
                        <a:cubicBezTo>
                          <a:pt x="136983" y="659645"/>
                          <a:pt x="142303" y="661862"/>
                          <a:pt x="147622" y="664521"/>
                        </a:cubicBezTo>
                        <a:cubicBezTo>
                          <a:pt x="149839" y="665851"/>
                          <a:pt x="152055" y="666738"/>
                          <a:pt x="154272" y="668068"/>
                        </a:cubicBezTo>
                        <a:cubicBezTo>
                          <a:pt x="157818" y="670285"/>
                          <a:pt x="160921" y="671614"/>
                          <a:pt x="161808" y="675604"/>
                        </a:cubicBezTo>
                        <a:cubicBezTo>
                          <a:pt x="163138" y="680924"/>
                          <a:pt x="163138" y="686687"/>
                          <a:pt x="163581" y="692007"/>
                        </a:cubicBezTo>
                        <a:cubicBezTo>
                          <a:pt x="164025" y="695996"/>
                          <a:pt x="164468" y="700429"/>
                          <a:pt x="164911" y="704419"/>
                        </a:cubicBezTo>
                        <a:cubicBezTo>
                          <a:pt x="142746" y="689347"/>
                          <a:pt x="116147" y="685800"/>
                          <a:pt x="90878" y="679151"/>
                        </a:cubicBezTo>
                        <a:cubicBezTo>
                          <a:pt x="64280" y="672058"/>
                          <a:pt x="39011" y="661418"/>
                          <a:pt x="15516" y="647232"/>
                        </a:cubicBezTo>
                        <a:cubicBezTo>
                          <a:pt x="10640" y="644129"/>
                          <a:pt x="5763" y="641026"/>
                          <a:pt x="1330" y="637923"/>
                        </a:cubicBezTo>
                        <a:cubicBezTo>
                          <a:pt x="1330" y="640139"/>
                          <a:pt x="887" y="641913"/>
                          <a:pt x="887" y="644129"/>
                        </a:cubicBezTo>
                        <a:cubicBezTo>
                          <a:pt x="22609" y="660975"/>
                          <a:pt x="46991" y="674274"/>
                          <a:pt x="73146" y="682254"/>
                        </a:cubicBezTo>
                        <a:cubicBezTo>
                          <a:pt x="103291" y="691563"/>
                          <a:pt x="136096" y="692007"/>
                          <a:pt x="164911" y="705749"/>
                        </a:cubicBezTo>
                        <a:cubicBezTo>
                          <a:pt x="164911" y="705749"/>
                          <a:pt x="165354" y="705749"/>
                          <a:pt x="165354" y="705749"/>
                        </a:cubicBezTo>
                        <a:cubicBezTo>
                          <a:pt x="165354" y="707523"/>
                          <a:pt x="165798" y="709295"/>
                          <a:pt x="165798" y="711512"/>
                        </a:cubicBezTo>
                        <a:cubicBezTo>
                          <a:pt x="166685" y="723925"/>
                          <a:pt x="167571" y="735894"/>
                          <a:pt x="168014" y="748307"/>
                        </a:cubicBezTo>
                        <a:cubicBezTo>
                          <a:pt x="168014" y="749637"/>
                          <a:pt x="168014" y="751410"/>
                          <a:pt x="168014" y="752740"/>
                        </a:cubicBezTo>
                        <a:cubicBezTo>
                          <a:pt x="118364" y="726141"/>
                          <a:pt x="59404" y="722595"/>
                          <a:pt x="10196" y="693336"/>
                        </a:cubicBezTo>
                        <a:cubicBezTo>
                          <a:pt x="6650" y="691120"/>
                          <a:pt x="3546" y="689347"/>
                          <a:pt x="0" y="686687"/>
                        </a:cubicBezTo>
                        <a:cubicBezTo>
                          <a:pt x="0" y="688903"/>
                          <a:pt x="0" y="691563"/>
                          <a:pt x="443" y="693780"/>
                        </a:cubicBezTo>
                        <a:cubicBezTo>
                          <a:pt x="48321" y="730131"/>
                          <a:pt x="112157" y="734121"/>
                          <a:pt x="167128" y="754070"/>
                        </a:cubicBezTo>
                        <a:cubicBezTo>
                          <a:pt x="167571" y="754070"/>
                          <a:pt x="167571" y="754070"/>
                          <a:pt x="167571" y="754070"/>
                        </a:cubicBezTo>
                        <a:cubicBezTo>
                          <a:pt x="168014" y="768256"/>
                          <a:pt x="168014" y="782442"/>
                          <a:pt x="168458" y="796628"/>
                        </a:cubicBezTo>
                        <a:cubicBezTo>
                          <a:pt x="168458" y="796628"/>
                          <a:pt x="168458" y="796628"/>
                          <a:pt x="168458" y="796628"/>
                        </a:cubicBezTo>
                        <a:cubicBezTo>
                          <a:pt x="168458" y="808597"/>
                          <a:pt x="168458" y="820123"/>
                          <a:pt x="168458" y="832093"/>
                        </a:cubicBezTo>
                        <a:cubicBezTo>
                          <a:pt x="142746" y="817906"/>
                          <a:pt x="113487" y="812587"/>
                          <a:pt x="85116" y="805937"/>
                        </a:cubicBezTo>
                        <a:cubicBezTo>
                          <a:pt x="62507" y="800618"/>
                          <a:pt x="40341" y="794411"/>
                          <a:pt x="20392" y="783328"/>
                        </a:cubicBezTo>
                        <a:cubicBezTo>
                          <a:pt x="21722" y="786431"/>
                          <a:pt x="23495" y="789535"/>
                          <a:pt x="25269" y="792638"/>
                        </a:cubicBezTo>
                        <a:cubicBezTo>
                          <a:pt x="42114" y="802834"/>
                          <a:pt x="62063" y="809040"/>
                          <a:pt x="80682" y="813473"/>
                        </a:cubicBezTo>
                        <a:cubicBezTo>
                          <a:pt x="92652" y="818350"/>
                          <a:pt x="109498" y="821010"/>
                          <a:pt x="125900" y="82455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4"/>
                  <p:cNvSpPr/>
                  <p:nvPr/>
                </p:nvSpPr>
                <p:spPr>
                  <a:xfrm>
                    <a:off x="5338826" y="6469660"/>
                    <a:ext cx="162251" cy="57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51" h="57187" extrusionOk="0">
                        <a:moveTo>
                          <a:pt x="116590" y="43001"/>
                        </a:moveTo>
                        <a:cubicBezTo>
                          <a:pt x="131663" y="47877"/>
                          <a:pt x="146292" y="52754"/>
                          <a:pt x="161365" y="57187"/>
                        </a:cubicBezTo>
                        <a:cubicBezTo>
                          <a:pt x="161808" y="57187"/>
                          <a:pt x="162251" y="56743"/>
                          <a:pt x="162251" y="56300"/>
                        </a:cubicBezTo>
                        <a:cubicBezTo>
                          <a:pt x="162251" y="56300"/>
                          <a:pt x="162251" y="56300"/>
                          <a:pt x="162251" y="56300"/>
                        </a:cubicBezTo>
                        <a:cubicBezTo>
                          <a:pt x="162251" y="56300"/>
                          <a:pt x="162251" y="55857"/>
                          <a:pt x="161808" y="55857"/>
                        </a:cubicBezTo>
                        <a:cubicBezTo>
                          <a:pt x="137426" y="43888"/>
                          <a:pt x="111714" y="34135"/>
                          <a:pt x="86445" y="25712"/>
                        </a:cubicBezTo>
                        <a:cubicBezTo>
                          <a:pt x="73146" y="21279"/>
                          <a:pt x="59847" y="16845"/>
                          <a:pt x="46104" y="13299"/>
                        </a:cubicBezTo>
                        <a:cubicBezTo>
                          <a:pt x="32362" y="9309"/>
                          <a:pt x="18619" y="6206"/>
                          <a:pt x="4876" y="1773"/>
                        </a:cubicBezTo>
                        <a:cubicBezTo>
                          <a:pt x="3103" y="1330"/>
                          <a:pt x="1330" y="443"/>
                          <a:pt x="0" y="0"/>
                        </a:cubicBezTo>
                        <a:cubicBezTo>
                          <a:pt x="443" y="1330"/>
                          <a:pt x="443" y="3103"/>
                          <a:pt x="887" y="4433"/>
                        </a:cubicBezTo>
                        <a:cubicBezTo>
                          <a:pt x="1330" y="5319"/>
                          <a:pt x="1330" y="6650"/>
                          <a:pt x="1773" y="7536"/>
                        </a:cubicBezTo>
                        <a:cubicBezTo>
                          <a:pt x="20392" y="15073"/>
                          <a:pt x="40785" y="19949"/>
                          <a:pt x="59403" y="25712"/>
                        </a:cubicBezTo>
                        <a:cubicBezTo>
                          <a:pt x="78466" y="31032"/>
                          <a:pt x="97528" y="37238"/>
                          <a:pt x="116590" y="4300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4"/>
                  <p:cNvSpPr/>
                  <p:nvPr/>
                </p:nvSpPr>
                <p:spPr>
                  <a:xfrm>
                    <a:off x="5501077" y="6525960"/>
                    <a:ext cx="4433" cy="4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3" h="4433" extrusionOk="0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4" name="Google Shape;694;p24"/>
                <p:cNvSpPr/>
                <p:nvPr/>
              </p:nvSpPr>
              <p:spPr>
                <a:xfrm>
                  <a:off x="3847115" y="4551430"/>
                  <a:ext cx="502454" cy="591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091" h="418320" extrusionOk="0">
                      <a:moveTo>
                        <a:pt x="312533" y="85559"/>
                      </a:moveTo>
                      <a:cubicBezTo>
                        <a:pt x="296574" y="89105"/>
                        <a:pt x="280172" y="91322"/>
                        <a:pt x="264213" y="88662"/>
                      </a:cubicBezTo>
                      <a:cubicBezTo>
                        <a:pt x="295244" y="78466"/>
                        <a:pt x="324503" y="63393"/>
                        <a:pt x="350658" y="43888"/>
                      </a:cubicBezTo>
                      <a:cubicBezTo>
                        <a:pt x="352875" y="36351"/>
                        <a:pt x="354205" y="28372"/>
                        <a:pt x="354648" y="20392"/>
                      </a:cubicBezTo>
                      <a:cubicBezTo>
                        <a:pt x="354648" y="20392"/>
                        <a:pt x="354648" y="19949"/>
                        <a:pt x="354648" y="19949"/>
                      </a:cubicBezTo>
                      <a:cubicBezTo>
                        <a:pt x="355091" y="13299"/>
                        <a:pt x="355091" y="6650"/>
                        <a:pt x="355091" y="0"/>
                      </a:cubicBezTo>
                      <a:cubicBezTo>
                        <a:pt x="351101" y="5763"/>
                        <a:pt x="347111" y="11083"/>
                        <a:pt x="342235" y="15959"/>
                      </a:cubicBezTo>
                      <a:cubicBezTo>
                        <a:pt x="289925" y="72260"/>
                        <a:pt x="208799" y="82899"/>
                        <a:pt x="147179" y="125457"/>
                      </a:cubicBezTo>
                      <a:cubicBezTo>
                        <a:pt x="147179" y="125900"/>
                        <a:pt x="146736" y="125900"/>
                        <a:pt x="146292" y="125900"/>
                      </a:cubicBezTo>
                      <a:cubicBezTo>
                        <a:pt x="145849" y="125900"/>
                        <a:pt x="145849" y="125900"/>
                        <a:pt x="145406" y="125457"/>
                      </a:cubicBezTo>
                      <a:cubicBezTo>
                        <a:pt x="145406" y="128560"/>
                        <a:pt x="144962" y="132106"/>
                        <a:pt x="144962" y="135209"/>
                      </a:cubicBezTo>
                      <a:cubicBezTo>
                        <a:pt x="144962" y="136096"/>
                        <a:pt x="143189" y="136096"/>
                        <a:pt x="143189" y="135209"/>
                      </a:cubicBezTo>
                      <a:cubicBezTo>
                        <a:pt x="143189" y="132993"/>
                        <a:pt x="143189" y="130776"/>
                        <a:pt x="143189" y="129003"/>
                      </a:cubicBezTo>
                      <a:cubicBezTo>
                        <a:pt x="143189" y="125900"/>
                        <a:pt x="143189" y="125457"/>
                        <a:pt x="140972" y="124127"/>
                      </a:cubicBezTo>
                      <a:cubicBezTo>
                        <a:pt x="137426" y="122353"/>
                        <a:pt x="132550" y="121467"/>
                        <a:pt x="128560" y="120137"/>
                      </a:cubicBezTo>
                      <a:cubicBezTo>
                        <a:pt x="121023" y="117920"/>
                        <a:pt x="113044" y="115704"/>
                        <a:pt x="105064" y="114374"/>
                      </a:cubicBezTo>
                      <a:cubicBezTo>
                        <a:pt x="88662" y="110827"/>
                        <a:pt x="71816" y="108168"/>
                        <a:pt x="55414" y="104178"/>
                      </a:cubicBezTo>
                      <a:cubicBezTo>
                        <a:pt x="36351" y="99745"/>
                        <a:pt x="16846" y="93538"/>
                        <a:pt x="0" y="83342"/>
                      </a:cubicBezTo>
                      <a:cubicBezTo>
                        <a:pt x="3990" y="89992"/>
                        <a:pt x="8866" y="96198"/>
                        <a:pt x="14186" y="101961"/>
                      </a:cubicBezTo>
                      <a:cubicBezTo>
                        <a:pt x="26599" y="114374"/>
                        <a:pt x="42558" y="122797"/>
                        <a:pt x="58960" y="129446"/>
                      </a:cubicBezTo>
                      <a:cubicBezTo>
                        <a:pt x="87775" y="140973"/>
                        <a:pt x="118364" y="146292"/>
                        <a:pt x="149395" y="146735"/>
                      </a:cubicBezTo>
                      <a:cubicBezTo>
                        <a:pt x="144519" y="180427"/>
                        <a:pt x="134766" y="213675"/>
                        <a:pt x="129003" y="246923"/>
                      </a:cubicBezTo>
                      <a:cubicBezTo>
                        <a:pt x="119250" y="304554"/>
                        <a:pt x="125900" y="363514"/>
                        <a:pt x="152942" y="415825"/>
                      </a:cubicBezTo>
                      <a:cubicBezTo>
                        <a:pt x="155602" y="421144"/>
                        <a:pt x="165354" y="417154"/>
                        <a:pt x="163138" y="411392"/>
                      </a:cubicBezTo>
                      <a:cubicBezTo>
                        <a:pt x="152055" y="383463"/>
                        <a:pt x="144962" y="353761"/>
                        <a:pt x="142746" y="323616"/>
                      </a:cubicBezTo>
                      <a:cubicBezTo>
                        <a:pt x="140972" y="293028"/>
                        <a:pt x="144076" y="264212"/>
                        <a:pt x="150282" y="234068"/>
                      </a:cubicBezTo>
                      <a:cubicBezTo>
                        <a:pt x="156045" y="205253"/>
                        <a:pt x="163138" y="175551"/>
                        <a:pt x="166241" y="145849"/>
                      </a:cubicBezTo>
                      <a:cubicBezTo>
                        <a:pt x="170231" y="145849"/>
                        <a:pt x="174221" y="145406"/>
                        <a:pt x="178211" y="144962"/>
                      </a:cubicBezTo>
                      <a:cubicBezTo>
                        <a:pt x="234954" y="139199"/>
                        <a:pt x="273965" y="123683"/>
                        <a:pt x="299234" y="109054"/>
                      </a:cubicBezTo>
                      <a:cubicBezTo>
                        <a:pt x="311647" y="101961"/>
                        <a:pt x="322729" y="92209"/>
                        <a:pt x="331152" y="81126"/>
                      </a:cubicBezTo>
                      <a:cubicBezTo>
                        <a:pt x="325833" y="82455"/>
                        <a:pt x="319183" y="84229"/>
                        <a:pt x="312533" y="8555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5" name="Google Shape;695;p24"/>
              <p:cNvGrpSpPr/>
              <p:nvPr/>
            </p:nvGrpSpPr>
            <p:grpSpPr>
              <a:xfrm rot="-1044581">
                <a:off x="169962" y="3686386"/>
                <a:ext cx="653152" cy="1301591"/>
                <a:chOff x="3361649" y="2539414"/>
                <a:chExt cx="450702" cy="898152"/>
              </a:xfrm>
            </p:grpSpPr>
            <p:sp>
              <p:nvSpPr>
                <p:cNvPr id="696" name="Google Shape;696;p24"/>
                <p:cNvSpPr/>
                <p:nvPr/>
              </p:nvSpPr>
              <p:spPr>
                <a:xfrm>
                  <a:off x="3521303" y="2540065"/>
                  <a:ext cx="92837" cy="89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09" h="633489" extrusionOk="0">
                      <a:moveTo>
                        <a:pt x="26599" y="503156"/>
                      </a:moveTo>
                      <a:cubicBezTo>
                        <a:pt x="19505" y="474785"/>
                        <a:pt x="13742" y="445969"/>
                        <a:pt x="13299" y="416711"/>
                      </a:cubicBezTo>
                      <a:cubicBezTo>
                        <a:pt x="12856" y="387009"/>
                        <a:pt x="18619" y="359081"/>
                        <a:pt x="27485" y="331152"/>
                      </a:cubicBezTo>
                      <a:cubicBezTo>
                        <a:pt x="35908" y="304554"/>
                        <a:pt x="45661" y="278398"/>
                        <a:pt x="51424" y="250913"/>
                      </a:cubicBezTo>
                      <a:cubicBezTo>
                        <a:pt x="57187" y="221655"/>
                        <a:pt x="55857" y="192840"/>
                        <a:pt x="52310" y="163581"/>
                      </a:cubicBezTo>
                      <a:cubicBezTo>
                        <a:pt x="50537" y="149395"/>
                        <a:pt x="48321" y="135209"/>
                        <a:pt x="44331" y="121467"/>
                      </a:cubicBezTo>
                      <a:cubicBezTo>
                        <a:pt x="40785" y="107281"/>
                        <a:pt x="36351" y="93095"/>
                        <a:pt x="31918" y="79353"/>
                      </a:cubicBezTo>
                      <a:cubicBezTo>
                        <a:pt x="23495" y="52754"/>
                        <a:pt x="14629" y="26599"/>
                        <a:pt x="6650" y="0"/>
                      </a:cubicBezTo>
                      <a:cubicBezTo>
                        <a:pt x="3990" y="886"/>
                        <a:pt x="1773" y="2217"/>
                        <a:pt x="0" y="4433"/>
                      </a:cubicBezTo>
                      <a:cubicBezTo>
                        <a:pt x="5320" y="23052"/>
                        <a:pt x="10639" y="41671"/>
                        <a:pt x="15959" y="60290"/>
                      </a:cubicBezTo>
                      <a:cubicBezTo>
                        <a:pt x="24382" y="88662"/>
                        <a:pt x="33691" y="117034"/>
                        <a:pt x="38568" y="146292"/>
                      </a:cubicBezTo>
                      <a:cubicBezTo>
                        <a:pt x="40785" y="161365"/>
                        <a:pt x="42558" y="176437"/>
                        <a:pt x="43444" y="191953"/>
                      </a:cubicBezTo>
                      <a:cubicBezTo>
                        <a:pt x="44331" y="206582"/>
                        <a:pt x="44331" y="221655"/>
                        <a:pt x="42114" y="236284"/>
                      </a:cubicBezTo>
                      <a:cubicBezTo>
                        <a:pt x="37681" y="264656"/>
                        <a:pt x="27928" y="291254"/>
                        <a:pt x="18619" y="318740"/>
                      </a:cubicBezTo>
                      <a:cubicBezTo>
                        <a:pt x="9753" y="346225"/>
                        <a:pt x="2660" y="374153"/>
                        <a:pt x="1773" y="402969"/>
                      </a:cubicBezTo>
                      <a:cubicBezTo>
                        <a:pt x="887" y="431784"/>
                        <a:pt x="5320" y="460599"/>
                        <a:pt x="11526" y="488084"/>
                      </a:cubicBezTo>
                      <a:cubicBezTo>
                        <a:pt x="20836" y="527982"/>
                        <a:pt x="34135" y="566549"/>
                        <a:pt x="47434" y="605118"/>
                      </a:cubicBezTo>
                      <a:cubicBezTo>
                        <a:pt x="50537" y="614427"/>
                        <a:pt x="53640" y="624180"/>
                        <a:pt x="57187" y="633490"/>
                      </a:cubicBezTo>
                      <a:lnTo>
                        <a:pt x="65610" y="633490"/>
                      </a:lnTo>
                      <a:cubicBezTo>
                        <a:pt x="63393" y="625953"/>
                        <a:pt x="61177" y="618860"/>
                        <a:pt x="58960" y="611324"/>
                      </a:cubicBezTo>
                      <a:cubicBezTo>
                        <a:pt x="47434" y="575416"/>
                        <a:pt x="35908" y="539508"/>
                        <a:pt x="26599" y="503156"/>
                      </a:cubicBezTo>
                      <a:close/>
                    </a:path>
                  </a:pathLst>
                </a:custGeom>
                <a:solidFill>
                  <a:srgbClr val="1D68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97" name="Google Shape;697;p24"/>
                <p:cNvGrpSpPr/>
                <p:nvPr/>
              </p:nvGrpSpPr>
              <p:grpSpPr>
                <a:xfrm>
                  <a:off x="3361649" y="2539414"/>
                  <a:ext cx="450702" cy="898152"/>
                  <a:chOff x="4955775" y="5236634"/>
                  <a:chExt cx="318450" cy="634557"/>
                </a:xfrm>
              </p:grpSpPr>
              <p:sp>
                <p:nvSpPr>
                  <p:cNvPr id="698" name="Google Shape;698;p24"/>
                  <p:cNvSpPr/>
                  <p:nvPr/>
                </p:nvSpPr>
                <p:spPr>
                  <a:xfrm>
                    <a:off x="4955775" y="5241249"/>
                    <a:ext cx="168488" cy="629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88" h="629942" extrusionOk="0">
                        <a:moveTo>
                          <a:pt x="123715" y="483651"/>
                        </a:moveTo>
                        <a:cubicBezTo>
                          <a:pt x="117065" y="455722"/>
                          <a:pt x="113075" y="426907"/>
                          <a:pt x="113962" y="398535"/>
                        </a:cubicBezTo>
                        <a:cubicBezTo>
                          <a:pt x="114849" y="369720"/>
                          <a:pt x="121941" y="341792"/>
                          <a:pt x="130808" y="314306"/>
                        </a:cubicBezTo>
                        <a:cubicBezTo>
                          <a:pt x="139674" y="287264"/>
                          <a:pt x="149870" y="260223"/>
                          <a:pt x="154303" y="231851"/>
                        </a:cubicBezTo>
                        <a:cubicBezTo>
                          <a:pt x="156520" y="217222"/>
                          <a:pt x="156520" y="202149"/>
                          <a:pt x="155633" y="187520"/>
                        </a:cubicBezTo>
                        <a:cubicBezTo>
                          <a:pt x="154746" y="172447"/>
                          <a:pt x="153417" y="156931"/>
                          <a:pt x="150757" y="141859"/>
                        </a:cubicBezTo>
                        <a:cubicBezTo>
                          <a:pt x="146323" y="112600"/>
                          <a:pt x="136571" y="84229"/>
                          <a:pt x="128148" y="55857"/>
                        </a:cubicBezTo>
                        <a:cubicBezTo>
                          <a:pt x="122828" y="37238"/>
                          <a:pt x="117065" y="18619"/>
                          <a:pt x="112189" y="0"/>
                        </a:cubicBezTo>
                        <a:cubicBezTo>
                          <a:pt x="109086" y="3989"/>
                          <a:pt x="107312" y="9309"/>
                          <a:pt x="105982" y="14629"/>
                        </a:cubicBezTo>
                        <a:cubicBezTo>
                          <a:pt x="95343" y="58517"/>
                          <a:pt x="81157" y="101961"/>
                          <a:pt x="63868" y="143632"/>
                        </a:cubicBezTo>
                        <a:cubicBezTo>
                          <a:pt x="41703" y="197273"/>
                          <a:pt x="13774" y="249140"/>
                          <a:pt x="3578" y="305884"/>
                        </a:cubicBezTo>
                        <a:cubicBezTo>
                          <a:pt x="-6618" y="362627"/>
                          <a:pt x="4021" y="427794"/>
                          <a:pt x="47909" y="465918"/>
                        </a:cubicBezTo>
                        <a:cubicBezTo>
                          <a:pt x="62095" y="478331"/>
                          <a:pt x="79384" y="487197"/>
                          <a:pt x="94013" y="499167"/>
                        </a:cubicBezTo>
                        <a:cubicBezTo>
                          <a:pt x="132138" y="529755"/>
                          <a:pt x="152086" y="581622"/>
                          <a:pt x="144107" y="629943"/>
                        </a:cubicBezTo>
                        <a:lnTo>
                          <a:pt x="168489" y="629500"/>
                        </a:lnTo>
                        <a:cubicBezTo>
                          <a:pt x="165386" y="620190"/>
                          <a:pt x="162283" y="610437"/>
                          <a:pt x="158736" y="601128"/>
                        </a:cubicBezTo>
                        <a:cubicBezTo>
                          <a:pt x="146767" y="562116"/>
                          <a:pt x="133024" y="523549"/>
                          <a:pt x="123715" y="483651"/>
                        </a:cubicBezTo>
                        <a:close/>
                        <a:moveTo>
                          <a:pt x="82044" y="146735"/>
                        </a:moveTo>
                        <a:cubicBezTo>
                          <a:pt x="87363" y="144076"/>
                          <a:pt x="94456" y="145405"/>
                          <a:pt x="99776" y="146292"/>
                        </a:cubicBezTo>
                        <a:cubicBezTo>
                          <a:pt x="104653" y="147179"/>
                          <a:pt x="109086" y="148952"/>
                          <a:pt x="113519" y="150725"/>
                        </a:cubicBezTo>
                        <a:cubicBezTo>
                          <a:pt x="121498" y="154271"/>
                          <a:pt x="129035" y="159591"/>
                          <a:pt x="135241" y="165797"/>
                        </a:cubicBezTo>
                        <a:cubicBezTo>
                          <a:pt x="138344" y="169344"/>
                          <a:pt x="141890" y="173334"/>
                          <a:pt x="144107" y="177324"/>
                        </a:cubicBezTo>
                        <a:cubicBezTo>
                          <a:pt x="147653" y="184417"/>
                          <a:pt x="145880" y="192840"/>
                          <a:pt x="138344" y="196386"/>
                        </a:cubicBezTo>
                        <a:cubicBezTo>
                          <a:pt x="135241" y="197716"/>
                          <a:pt x="132138" y="198602"/>
                          <a:pt x="129035" y="198602"/>
                        </a:cubicBezTo>
                        <a:cubicBezTo>
                          <a:pt x="121498" y="200819"/>
                          <a:pt x="112632" y="199046"/>
                          <a:pt x="105982" y="197273"/>
                        </a:cubicBezTo>
                        <a:cubicBezTo>
                          <a:pt x="94900" y="194169"/>
                          <a:pt x="83817" y="187520"/>
                          <a:pt x="77167" y="177767"/>
                        </a:cubicBezTo>
                        <a:cubicBezTo>
                          <a:pt x="70961" y="168901"/>
                          <a:pt x="70961" y="152498"/>
                          <a:pt x="82044" y="146735"/>
                        </a:cubicBezTo>
                        <a:close/>
                        <a:moveTo>
                          <a:pt x="33280" y="348441"/>
                        </a:moveTo>
                        <a:cubicBezTo>
                          <a:pt x="30620" y="339575"/>
                          <a:pt x="35940" y="331152"/>
                          <a:pt x="44362" y="328049"/>
                        </a:cubicBezTo>
                        <a:cubicBezTo>
                          <a:pt x="51012" y="325833"/>
                          <a:pt x="58105" y="328049"/>
                          <a:pt x="64311" y="330709"/>
                        </a:cubicBezTo>
                        <a:cubicBezTo>
                          <a:pt x="74951" y="335142"/>
                          <a:pt x="84704" y="341792"/>
                          <a:pt x="92683" y="350215"/>
                        </a:cubicBezTo>
                        <a:cubicBezTo>
                          <a:pt x="95343" y="352431"/>
                          <a:pt x="97559" y="355091"/>
                          <a:pt x="98446" y="359081"/>
                        </a:cubicBezTo>
                        <a:cubicBezTo>
                          <a:pt x="99776" y="364844"/>
                          <a:pt x="97559" y="370607"/>
                          <a:pt x="92240" y="373710"/>
                        </a:cubicBezTo>
                        <a:cubicBezTo>
                          <a:pt x="88693" y="375483"/>
                          <a:pt x="85147" y="375926"/>
                          <a:pt x="81157" y="375926"/>
                        </a:cubicBezTo>
                        <a:cubicBezTo>
                          <a:pt x="75394" y="375926"/>
                          <a:pt x="69188" y="375040"/>
                          <a:pt x="63425" y="373267"/>
                        </a:cubicBezTo>
                        <a:cubicBezTo>
                          <a:pt x="57662" y="371493"/>
                          <a:pt x="52342" y="368833"/>
                          <a:pt x="47465" y="365287"/>
                        </a:cubicBezTo>
                        <a:cubicBezTo>
                          <a:pt x="41703" y="360854"/>
                          <a:pt x="35496" y="355534"/>
                          <a:pt x="33280" y="348441"/>
                        </a:cubicBezTo>
                        <a:close/>
                        <a:moveTo>
                          <a:pt x="92240" y="450846"/>
                        </a:moveTo>
                        <a:cubicBezTo>
                          <a:pt x="88693" y="452176"/>
                          <a:pt x="85147" y="452176"/>
                          <a:pt x="81600" y="451732"/>
                        </a:cubicBezTo>
                        <a:cubicBezTo>
                          <a:pt x="77610" y="451289"/>
                          <a:pt x="74064" y="450402"/>
                          <a:pt x="70518" y="449072"/>
                        </a:cubicBezTo>
                        <a:cubicBezTo>
                          <a:pt x="63425" y="446413"/>
                          <a:pt x="56775" y="442423"/>
                          <a:pt x="51455" y="436660"/>
                        </a:cubicBezTo>
                        <a:cubicBezTo>
                          <a:pt x="48795" y="434000"/>
                          <a:pt x="46579" y="430897"/>
                          <a:pt x="44806" y="427794"/>
                        </a:cubicBezTo>
                        <a:cubicBezTo>
                          <a:pt x="43476" y="424690"/>
                          <a:pt x="43032" y="421587"/>
                          <a:pt x="43919" y="418484"/>
                        </a:cubicBezTo>
                        <a:cubicBezTo>
                          <a:pt x="44806" y="413164"/>
                          <a:pt x="48795" y="409174"/>
                          <a:pt x="53672" y="407401"/>
                        </a:cubicBezTo>
                        <a:cubicBezTo>
                          <a:pt x="61651" y="404741"/>
                          <a:pt x="70074" y="408288"/>
                          <a:pt x="77167" y="411391"/>
                        </a:cubicBezTo>
                        <a:cubicBezTo>
                          <a:pt x="84260" y="414495"/>
                          <a:pt x="91353" y="418484"/>
                          <a:pt x="96673" y="423804"/>
                        </a:cubicBezTo>
                        <a:cubicBezTo>
                          <a:pt x="100219" y="427350"/>
                          <a:pt x="103322" y="432227"/>
                          <a:pt x="102879" y="437546"/>
                        </a:cubicBezTo>
                        <a:cubicBezTo>
                          <a:pt x="102436" y="443753"/>
                          <a:pt x="98003" y="448629"/>
                          <a:pt x="92240" y="450846"/>
                        </a:cubicBezTo>
                        <a:close/>
                        <a:moveTo>
                          <a:pt x="91796" y="274408"/>
                        </a:moveTo>
                        <a:cubicBezTo>
                          <a:pt x="82487" y="271305"/>
                          <a:pt x="73621" y="265986"/>
                          <a:pt x="66971" y="259336"/>
                        </a:cubicBezTo>
                        <a:cubicBezTo>
                          <a:pt x="63868" y="256233"/>
                          <a:pt x="61651" y="252686"/>
                          <a:pt x="60322" y="248697"/>
                        </a:cubicBezTo>
                        <a:cubicBezTo>
                          <a:pt x="58548" y="246037"/>
                          <a:pt x="57662" y="242490"/>
                          <a:pt x="57662" y="238943"/>
                        </a:cubicBezTo>
                        <a:cubicBezTo>
                          <a:pt x="58105" y="231851"/>
                          <a:pt x="62095" y="226531"/>
                          <a:pt x="68301" y="223871"/>
                        </a:cubicBezTo>
                        <a:cubicBezTo>
                          <a:pt x="76281" y="220325"/>
                          <a:pt x="86477" y="222098"/>
                          <a:pt x="94456" y="225201"/>
                        </a:cubicBezTo>
                        <a:cubicBezTo>
                          <a:pt x="102879" y="228748"/>
                          <a:pt x="110416" y="234067"/>
                          <a:pt x="116622" y="241160"/>
                        </a:cubicBezTo>
                        <a:cubicBezTo>
                          <a:pt x="119725" y="245150"/>
                          <a:pt x="122828" y="249583"/>
                          <a:pt x="123715" y="254459"/>
                        </a:cubicBezTo>
                        <a:cubicBezTo>
                          <a:pt x="124601" y="260223"/>
                          <a:pt x="123271" y="266429"/>
                          <a:pt x="118395" y="270862"/>
                        </a:cubicBezTo>
                        <a:cubicBezTo>
                          <a:pt x="111302" y="277512"/>
                          <a:pt x="100663" y="277069"/>
                          <a:pt x="91796" y="27440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4"/>
                  <p:cNvSpPr/>
                  <p:nvPr/>
                </p:nvSpPr>
                <p:spPr>
                  <a:xfrm>
                    <a:off x="5074614" y="5236634"/>
                    <a:ext cx="199611" cy="633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11" h="633671" extrusionOk="0">
                        <a:moveTo>
                          <a:pt x="189293" y="250652"/>
                        </a:moveTo>
                        <a:cubicBezTo>
                          <a:pt x="166685" y="178392"/>
                          <a:pt x="115261" y="119432"/>
                          <a:pt x="65167" y="62245"/>
                        </a:cubicBezTo>
                        <a:cubicBezTo>
                          <a:pt x="50094" y="44956"/>
                          <a:pt x="35022" y="27667"/>
                          <a:pt x="19949" y="10821"/>
                        </a:cubicBezTo>
                        <a:cubicBezTo>
                          <a:pt x="14629" y="5058"/>
                          <a:pt x="7980" y="-1148"/>
                          <a:pt x="443" y="182"/>
                        </a:cubicBezTo>
                        <a:cubicBezTo>
                          <a:pt x="443" y="182"/>
                          <a:pt x="0" y="182"/>
                          <a:pt x="0" y="182"/>
                        </a:cubicBezTo>
                        <a:cubicBezTo>
                          <a:pt x="8423" y="26781"/>
                          <a:pt x="17289" y="52935"/>
                          <a:pt x="25269" y="79534"/>
                        </a:cubicBezTo>
                        <a:cubicBezTo>
                          <a:pt x="29702" y="93720"/>
                          <a:pt x="34135" y="107463"/>
                          <a:pt x="37681" y="121648"/>
                        </a:cubicBezTo>
                        <a:cubicBezTo>
                          <a:pt x="41228" y="135391"/>
                          <a:pt x="43888" y="149577"/>
                          <a:pt x="45661" y="163763"/>
                        </a:cubicBezTo>
                        <a:cubicBezTo>
                          <a:pt x="49208" y="193022"/>
                          <a:pt x="50537" y="222280"/>
                          <a:pt x="44774" y="251095"/>
                        </a:cubicBezTo>
                        <a:cubicBezTo>
                          <a:pt x="39455" y="278580"/>
                          <a:pt x="29259" y="304735"/>
                          <a:pt x="20836" y="331334"/>
                        </a:cubicBezTo>
                        <a:cubicBezTo>
                          <a:pt x="11969" y="359263"/>
                          <a:pt x="6206" y="387634"/>
                          <a:pt x="6650" y="416893"/>
                        </a:cubicBezTo>
                        <a:cubicBezTo>
                          <a:pt x="7093" y="446151"/>
                          <a:pt x="12856" y="474967"/>
                          <a:pt x="19949" y="503338"/>
                        </a:cubicBezTo>
                        <a:cubicBezTo>
                          <a:pt x="28815" y="539690"/>
                          <a:pt x="40785" y="575598"/>
                          <a:pt x="51424" y="611506"/>
                        </a:cubicBezTo>
                        <a:cubicBezTo>
                          <a:pt x="53641" y="619042"/>
                          <a:pt x="55857" y="626135"/>
                          <a:pt x="58074" y="633671"/>
                        </a:cubicBezTo>
                        <a:lnTo>
                          <a:pt x="73146" y="633671"/>
                        </a:lnTo>
                        <a:cubicBezTo>
                          <a:pt x="52754" y="601753"/>
                          <a:pt x="31918" y="563185"/>
                          <a:pt x="46104" y="528164"/>
                        </a:cubicBezTo>
                        <a:cubicBezTo>
                          <a:pt x="60733" y="491812"/>
                          <a:pt x="105064" y="479400"/>
                          <a:pt x="136983" y="456347"/>
                        </a:cubicBezTo>
                        <a:cubicBezTo>
                          <a:pt x="198603" y="412016"/>
                          <a:pt x="211902" y="322911"/>
                          <a:pt x="189293" y="250652"/>
                        </a:cubicBezTo>
                        <a:close/>
                        <a:moveTo>
                          <a:pt x="73146" y="195681"/>
                        </a:moveTo>
                        <a:cubicBezTo>
                          <a:pt x="74033" y="190805"/>
                          <a:pt x="76249" y="186815"/>
                          <a:pt x="79353" y="182825"/>
                        </a:cubicBezTo>
                        <a:cubicBezTo>
                          <a:pt x="83786" y="177062"/>
                          <a:pt x="90878" y="173516"/>
                          <a:pt x="97085" y="169969"/>
                        </a:cubicBezTo>
                        <a:cubicBezTo>
                          <a:pt x="104621" y="165979"/>
                          <a:pt x="113931" y="161990"/>
                          <a:pt x="122797" y="165093"/>
                        </a:cubicBezTo>
                        <a:cubicBezTo>
                          <a:pt x="126343" y="166423"/>
                          <a:pt x="129890" y="169083"/>
                          <a:pt x="130776" y="173073"/>
                        </a:cubicBezTo>
                        <a:cubicBezTo>
                          <a:pt x="131220" y="175732"/>
                          <a:pt x="131220" y="178392"/>
                          <a:pt x="130333" y="180609"/>
                        </a:cubicBezTo>
                        <a:cubicBezTo>
                          <a:pt x="129003" y="184155"/>
                          <a:pt x="127673" y="187258"/>
                          <a:pt x="125900" y="190361"/>
                        </a:cubicBezTo>
                        <a:cubicBezTo>
                          <a:pt x="122354" y="196568"/>
                          <a:pt x="117477" y="201444"/>
                          <a:pt x="111714" y="205877"/>
                        </a:cubicBezTo>
                        <a:cubicBezTo>
                          <a:pt x="106838" y="209867"/>
                          <a:pt x="100631" y="212527"/>
                          <a:pt x="94425" y="213857"/>
                        </a:cubicBezTo>
                        <a:cubicBezTo>
                          <a:pt x="92209" y="214300"/>
                          <a:pt x="89992" y="214743"/>
                          <a:pt x="88219" y="214743"/>
                        </a:cubicBezTo>
                        <a:cubicBezTo>
                          <a:pt x="85116" y="215187"/>
                          <a:pt x="82012" y="214743"/>
                          <a:pt x="79353" y="213414"/>
                        </a:cubicBezTo>
                        <a:cubicBezTo>
                          <a:pt x="72703" y="209867"/>
                          <a:pt x="71816" y="201888"/>
                          <a:pt x="73146" y="195681"/>
                        </a:cubicBezTo>
                        <a:close/>
                        <a:moveTo>
                          <a:pt x="100631" y="445264"/>
                        </a:moveTo>
                        <a:cubicBezTo>
                          <a:pt x="98858" y="448368"/>
                          <a:pt x="96198" y="451028"/>
                          <a:pt x="93538" y="452801"/>
                        </a:cubicBezTo>
                        <a:cubicBezTo>
                          <a:pt x="90435" y="455018"/>
                          <a:pt x="87332" y="456791"/>
                          <a:pt x="84229" y="458121"/>
                        </a:cubicBezTo>
                        <a:cubicBezTo>
                          <a:pt x="77579" y="460780"/>
                          <a:pt x="70043" y="462110"/>
                          <a:pt x="62950" y="461667"/>
                        </a:cubicBezTo>
                        <a:cubicBezTo>
                          <a:pt x="59404" y="461224"/>
                          <a:pt x="55414" y="460780"/>
                          <a:pt x="52311" y="459451"/>
                        </a:cubicBezTo>
                        <a:cubicBezTo>
                          <a:pt x="49208" y="458121"/>
                          <a:pt x="46991" y="456347"/>
                          <a:pt x="45661" y="453687"/>
                        </a:cubicBezTo>
                        <a:cubicBezTo>
                          <a:pt x="43001" y="449254"/>
                          <a:pt x="43001" y="443935"/>
                          <a:pt x="45218" y="439502"/>
                        </a:cubicBezTo>
                        <a:cubicBezTo>
                          <a:pt x="49208" y="432409"/>
                          <a:pt x="57187" y="429305"/>
                          <a:pt x="64280" y="427089"/>
                        </a:cubicBezTo>
                        <a:cubicBezTo>
                          <a:pt x="70930" y="424429"/>
                          <a:pt x="78909" y="422656"/>
                          <a:pt x="86002" y="423099"/>
                        </a:cubicBezTo>
                        <a:cubicBezTo>
                          <a:pt x="90878" y="423099"/>
                          <a:pt x="96198" y="424872"/>
                          <a:pt x="99301" y="428862"/>
                        </a:cubicBezTo>
                        <a:cubicBezTo>
                          <a:pt x="103291" y="433738"/>
                          <a:pt x="103291" y="439945"/>
                          <a:pt x="100631" y="445264"/>
                        </a:cubicBezTo>
                        <a:close/>
                        <a:moveTo>
                          <a:pt x="133880" y="378325"/>
                        </a:moveTo>
                        <a:cubicBezTo>
                          <a:pt x="118364" y="392511"/>
                          <a:pt x="97528" y="395614"/>
                          <a:pt x="77136" y="393841"/>
                        </a:cubicBezTo>
                        <a:cubicBezTo>
                          <a:pt x="66496" y="392954"/>
                          <a:pt x="53197" y="392511"/>
                          <a:pt x="50094" y="379655"/>
                        </a:cubicBezTo>
                        <a:cubicBezTo>
                          <a:pt x="46991" y="367685"/>
                          <a:pt x="56300" y="357933"/>
                          <a:pt x="66496" y="353500"/>
                        </a:cubicBezTo>
                        <a:cubicBezTo>
                          <a:pt x="75363" y="349510"/>
                          <a:pt x="85116" y="346850"/>
                          <a:pt x="94868" y="345077"/>
                        </a:cubicBezTo>
                        <a:cubicBezTo>
                          <a:pt x="101961" y="343303"/>
                          <a:pt x="109054" y="341974"/>
                          <a:pt x="116147" y="341974"/>
                        </a:cubicBezTo>
                        <a:cubicBezTo>
                          <a:pt x="121910" y="341530"/>
                          <a:pt x="127673" y="341974"/>
                          <a:pt x="133880" y="343303"/>
                        </a:cubicBezTo>
                        <a:cubicBezTo>
                          <a:pt x="138756" y="344190"/>
                          <a:pt x="143189" y="346407"/>
                          <a:pt x="145406" y="350840"/>
                        </a:cubicBezTo>
                        <a:cubicBezTo>
                          <a:pt x="150282" y="359706"/>
                          <a:pt x="140529" y="372118"/>
                          <a:pt x="133880" y="378325"/>
                        </a:cubicBezTo>
                        <a:close/>
                        <a:moveTo>
                          <a:pt x="148509" y="271930"/>
                        </a:moveTo>
                        <a:cubicBezTo>
                          <a:pt x="141416" y="283900"/>
                          <a:pt x="126343" y="290106"/>
                          <a:pt x="113931" y="295426"/>
                        </a:cubicBezTo>
                        <a:cubicBezTo>
                          <a:pt x="101518" y="300746"/>
                          <a:pt x="87776" y="306509"/>
                          <a:pt x="73590" y="306066"/>
                        </a:cubicBezTo>
                        <a:cubicBezTo>
                          <a:pt x="59847" y="305622"/>
                          <a:pt x="39011" y="296756"/>
                          <a:pt x="47878" y="279467"/>
                        </a:cubicBezTo>
                        <a:cubicBezTo>
                          <a:pt x="51867" y="271930"/>
                          <a:pt x="59404" y="266611"/>
                          <a:pt x="66940" y="262178"/>
                        </a:cubicBezTo>
                        <a:cubicBezTo>
                          <a:pt x="68270" y="261291"/>
                          <a:pt x="69600" y="260405"/>
                          <a:pt x="71373" y="259518"/>
                        </a:cubicBezTo>
                        <a:cubicBezTo>
                          <a:pt x="77136" y="255971"/>
                          <a:pt x="83786" y="252868"/>
                          <a:pt x="89992" y="250208"/>
                        </a:cubicBezTo>
                        <a:cubicBezTo>
                          <a:pt x="102405" y="245332"/>
                          <a:pt x="116591" y="242672"/>
                          <a:pt x="129890" y="242672"/>
                        </a:cubicBezTo>
                        <a:cubicBezTo>
                          <a:pt x="136983" y="242672"/>
                          <a:pt x="144962" y="244002"/>
                          <a:pt x="149395" y="250652"/>
                        </a:cubicBezTo>
                        <a:cubicBezTo>
                          <a:pt x="153828" y="256858"/>
                          <a:pt x="152499" y="265724"/>
                          <a:pt x="148509" y="27193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700" name="Google Shape;700;p24"/>
            <p:cNvGrpSpPr/>
            <p:nvPr/>
          </p:nvGrpSpPr>
          <p:grpSpPr>
            <a:xfrm rot="-9245661" flipH="1">
              <a:off x="420147" y="3428096"/>
              <a:ext cx="989881" cy="1516276"/>
              <a:chOff x="-153388" y="3051844"/>
              <a:chExt cx="519858" cy="796399"/>
            </a:xfrm>
          </p:grpSpPr>
          <p:sp>
            <p:nvSpPr>
              <p:cNvPr id="701" name="Google Shape;701;p24"/>
              <p:cNvSpPr/>
              <p:nvPr/>
            </p:nvSpPr>
            <p:spPr>
              <a:xfrm>
                <a:off x="-153388" y="3240023"/>
                <a:ext cx="519858" cy="608220"/>
              </a:xfrm>
              <a:custGeom>
                <a:avLst/>
                <a:gdLst/>
                <a:ahLst/>
                <a:cxnLst/>
                <a:rect l="l" t="t" r="r" b="b"/>
                <a:pathLst>
                  <a:path w="519858" h="608220" extrusionOk="0">
                    <a:moveTo>
                      <a:pt x="202696" y="608221"/>
                    </a:moveTo>
                    <a:cubicBezTo>
                      <a:pt x="208016" y="537735"/>
                      <a:pt x="154375" y="512023"/>
                      <a:pt x="108271" y="472125"/>
                    </a:cubicBezTo>
                    <a:cubicBezTo>
                      <a:pt x="60837" y="431340"/>
                      <a:pt x="21826" y="386566"/>
                      <a:pt x="7196" y="324503"/>
                    </a:cubicBezTo>
                    <a:cubicBezTo>
                      <a:pt x="-28712" y="173777"/>
                      <a:pt x="74580" y="82012"/>
                      <a:pt x="209789" y="46104"/>
                    </a:cubicBezTo>
                    <a:cubicBezTo>
                      <a:pt x="254563" y="34135"/>
                      <a:pt x="285595" y="31032"/>
                      <a:pt x="320616" y="0"/>
                    </a:cubicBezTo>
                    <a:cubicBezTo>
                      <a:pt x="316183" y="39455"/>
                      <a:pt x="409722" y="62063"/>
                      <a:pt x="435877" y="80682"/>
                    </a:cubicBezTo>
                    <a:cubicBezTo>
                      <a:pt x="485971" y="115704"/>
                      <a:pt x="515229" y="189736"/>
                      <a:pt x="519219" y="250027"/>
                    </a:cubicBezTo>
                    <a:cubicBezTo>
                      <a:pt x="523209" y="311647"/>
                      <a:pt x="508580" y="392772"/>
                      <a:pt x="473558" y="444640"/>
                    </a:cubicBezTo>
                    <a:cubicBezTo>
                      <a:pt x="444743" y="487197"/>
                      <a:pt x="388443" y="511579"/>
                      <a:pt x="338792" y="522219"/>
                    </a:cubicBezTo>
                    <a:cubicBezTo>
                      <a:pt x="273626" y="535518"/>
                      <a:pt x="234614" y="551477"/>
                      <a:pt x="202696" y="608221"/>
                    </a:cubicBezTo>
                    <a:cubicBezTo>
                      <a:pt x="205799" y="607778"/>
                      <a:pt x="207572" y="606004"/>
                      <a:pt x="202696" y="608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2" name="Google Shape;702;p24"/>
              <p:cNvGrpSpPr/>
              <p:nvPr/>
            </p:nvGrpSpPr>
            <p:grpSpPr>
              <a:xfrm>
                <a:off x="-120317" y="3051844"/>
                <a:ext cx="449797" cy="764965"/>
                <a:chOff x="3790508" y="958219"/>
                <a:chExt cx="449797" cy="764965"/>
              </a:xfrm>
            </p:grpSpPr>
            <p:sp>
              <p:nvSpPr>
                <p:cNvPr id="703" name="Google Shape;703;p24"/>
                <p:cNvSpPr/>
                <p:nvPr/>
              </p:nvSpPr>
              <p:spPr>
                <a:xfrm>
                  <a:off x="3964159" y="958219"/>
                  <a:ext cx="175810" cy="76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10" h="764965" extrusionOk="0">
                      <a:moveTo>
                        <a:pt x="2624" y="764482"/>
                      </a:moveTo>
                      <a:cubicBezTo>
                        <a:pt x="13706" y="747636"/>
                        <a:pt x="13263" y="729017"/>
                        <a:pt x="17696" y="709512"/>
                      </a:cubicBezTo>
                      <a:cubicBezTo>
                        <a:pt x="25232" y="675820"/>
                        <a:pt x="37202" y="643902"/>
                        <a:pt x="39861" y="609324"/>
                      </a:cubicBezTo>
                      <a:cubicBezTo>
                        <a:pt x="45625" y="540168"/>
                        <a:pt x="73553" y="479434"/>
                        <a:pt x="86852" y="411608"/>
                      </a:cubicBezTo>
                      <a:cubicBezTo>
                        <a:pt x="97935" y="356194"/>
                        <a:pt x="96162" y="301224"/>
                        <a:pt x="103255" y="245367"/>
                      </a:cubicBezTo>
                      <a:cubicBezTo>
                        <a:pt x="108131" y="204582"/>
                        <a:pt x="122760" y="167787"/>
                        <a:pt x="135173" y="128776"/>
                      </a:cubicBezTo>
                      <a:cubicBezTo>
                        <a:pt x="147586" y="91095"/>
                        <a:pt x="167535" y="53414"/>
                        <a:pt x="175514" y="15289"/>
                      </a:cubicBezTo>
                      <a:cubicBezTo>
                        <a:pt x="178618" y="-227"/>
                        <a:pt x="156452" y="-6433"/>
                        <a:pt x="151576" y="8639"/>
                      </a:cubicBezTo>
                      <a:cubicBezTo>
                        <a:pt x="139606" y="47650"/>
                        <a:pt x="136060" y="86662"/>
                        <a:pt x="123647" y="125673"/>
                      </a:cubicBezTo>
                      <a:cubicBezTo>
                        <a:pt x="112121" y="163354"/>
                        <a:pt x="96605" y="199262"/>
                        <a:pt x="84192" y="236944"/>
                      </a:cubicBezTo>
                      <a:cubicBezTo>
                        <a:pt x="67347" y="288811"/>
                        <a:pt x="58480" y="344668"/>
                        <a:pt x="47398" y="397865"/>
                      </a:cubicBezTo>
                      <a:cubicBezTo>
                        <a:pt x="39861" y="433773"/>
                        <a:pt x="29222" y="469238"/>
                        <a:pt x="25676" y="505589"/>
                      </a:cubicBezTo>
                      <a:cubicBezTo>
                        <a:pt x="22573" y="536621"/>
                        <a:pt x="29222" y="564106"/>
                        <a:pt x="30109" y="595138"/>
                      </a:cubicBezTo>
                      <a:cubicBezTo>
                        <a:pt x="30995" y="634149"/>
                        <a:pt x="19469" y="670057"/>
                        <a:pt x="10603" y="707295"/>
                      </a:cubicBezTo>
                      <a:cubicBezTo>
                        <a:pt x="6613" y="723698"/>
                        <a:pt x="-3583" y="747193"/>
                        <a:pt x="1294" y="764039"/>
                      </a:cubicBezTo>
                      <a:cubicBezTo>
                        <a:pt x="1294" y="764926"/>
                        <a:pt x="2180" y="765369"/>
                        <a:pt x="2624" y="764482"/>
                      </a:cubicBezTo>
                      <a:lnTo>
                        <a:pt x="2624" y="76448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4027839" y="1548749"/>
                  <a:ext cx="84991" cy="8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91" h="84555" extrusionOk="0">
                      <a:moveTo>
                        <a:pt x="121" y="1061"/>
                      </a:moveTo>
                      <a:cubicBezTo>
                        <a:pt x="4554" y="7267"/>
                        <a:pt x="11204" y="10813"/>
                        <a:pt x="16523" y="16133"/>
                      </a:cubicBezTo>
                      <a:cubicBezTo>
                        <a:pt x="24060" y="24113"/>
                        <a:pt x="29823" y="33865"/>
                        <a:pt x="37359" y="41845"/>
                      </a:cubicBezTo>
                      <a:cubicBezTo>
                        <a:pt x="44009" y="49381"/>
                        <a:pt x="51101" y="56474"/>
                        <a:pt x="58194" y="63567"/>
                      </a:cubicBezTo>
                      <a:cubicBezTo>
                        <a:pt x="62627" y="68444"/>
                        <a:pt x="71937" y="74207"/>
                        <a:pt x="73710" y="80413"/>
                      </a:cubicBezTo>
                      <a:cubicBezTo>
                        <a:pt x="75927" y="87506"/>
                        <a:pt x="86566" y="84846"/>
                        <a:pt x="84793" y="77310"/>
                      </a:cubicBezTo>
                      <a:cubicBezTo>
                        <a:pt x="83020" y="70217"/>
                        <a:pt x="78587" y="67557"/>
                        <a:pt x="73267" y="62681"/>
                      </a:cubicBezTo>
                      <a:cubicBezTo>
                        <a:pt x="65731" y="56031"/>
                        <a:pt x="59081" y="48495"/>
                        <a:pt x="51988" y="41402"/>
                      </a:cubicBezTo>
                      <a:cubicBezTo>
                        <a:pt x="44452" y="33865"/>
                        <a:pt x="36472" y="26329"/>
                        <a:pt x="28493" y="19236"/>
                      </a:cubicBezTo>
                      <a:cubicBezTo>
                        <a:pt x="20070" y="11700"/>
                        <a:pt x="9874" y="6824"/>
                        <a:pt x="1007" y="174"/>
                      </a:cubicBezTo>
                      <a:cubicBezTo>
                        <a:pt x="564" y="-269"/>
                        <a:pt x="-322" y="174"/>
                        <a:pt x="121" y="1061"/>
                      </a:cubicBezTo>
                      <a:lnTo>
                        <a:pt x="121" y="10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4035321" y="1490084"/>
                  <a:ext cx="137133" cy="98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33" h="98821" extrusionOk="0">
                      <a:moveTo>
                        <a:pt x="618" y="2539"/>
                      </a:moveTo>
                      <a:cubicBezTo>
                        <a:pt x="24113" y="13179"/>
                        <a:pt x="38299" y="44210"/>
                        <a:pt x="58692" y="59726"/>
                      </a:cubicBezTo>
                      <a:cubicBezTo>
                        <a:pt x="80414" y="76129"/>
                        <a:pt x="107456" y="82778"/>
                        <a:pt x="129178" y="97851"/>
                      </a:cubicBezTo>
                      <a:cubicBezTo>
                        <a:pt x="134941" y="101841"/>
                        <a:pt x="140260" y="92531"/>
                        <a:pt x="134941" y="88098"/>
                      </a:cubicBezTo>
                      <a:cubicBezTo>
                        <a:pt x="124301" y="80119"/>
                        <a:pt x="110559" y="76572"/>
                        <a:pt x="98590" y="70366"/>
                      </a:cubicBezTo>
                      <a:cubicBezTo>
                        <a:pt x="79970" y="61056"/>
                        <a:pt x="61795" y="49973"/>
                        <a:pt x="47165" y="34901"/>
                      </a:cubicBezTo>
                      <a:cubicBezTo>
                        <a:pt x="36083" y="23375"/>
                        <a:pt x="19680" y="-3224"/>
                        <a:pt x="1061" y="323"/>
                      </a:cubicBezTo>
                      <a:cubicBezTo>
                        <a:pt x="-269" y="766"/>
                        <a:pt x="-269" y="2539"/>
                        <a:pt x="618" y="2539"/>
                      </a:cubicBezTo>
                      <a:lnTo>
                        <a:pt x="618" y="253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4056157" y="1456678"/>
                  <a:ext cx="158478" cy="69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78" h="69774" extrusionOk="0">
                      <a:moveTo>
                        <a:pt x="618" y="2254"/>
                      </a:moveTo>
                      <a:cubicBezTo>
                        <a:pt x="34309" y="13337"/>
                        <a:pt x="55588" y="33729"/>
                        <a:pt x="84404" y="53234"/>
                      </a:cubicBezTo>
                      <a:cubicBezTo>
                        <a:pt x="105239" y="67420"/>
                        <a:pt x="127848" y="59441"/>
                        <a:pt x="149570" y="69194"/>
                      </a:cubicBezTo>
                      <a:cubicBezTo>
                        <a:pt x="156220" y="72297"/>
                        <a:pt x="162426" y="62101"/>
                        <a:pt x="155333" y="58997"/>
                      </a:cubicBezTo>
                      <a:cubicBezTo>
                        <a:pt x="147353" y="55451"/>
                        <a:pt x="140261" y="54121"/>
                        <a:pt x="131394" y="53234"/>
                      </a:cubicBezTo>
                      <a:cubicBezTo>
                        <a:pt x="104796" y="51461"/>
                        <a:pt x="88837" y="43925"/>
                        <a:pt x="67558" y="27966"/>
                      </a:cubicBezTo>
                      <a:cubicBezTo>
                        <a:pt x="49382" y="14223"/>
                        <a:pt x="24557" y="-849"/>
                        <a:pt x="1061" y="37"/>
                      </a:cubicBezTo>
                      <a:cubicBezTo>
                        <a:pt x="-269" y="37"/>
                        <a:pt x="-269" y="1811"/>
                        <a:pt x="618" y="2254"/>
                      </a:cubicBezTo>
                      <a:lnTo>
                        <a:pt x="618" y="22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4062095" y="1414286"/>
                  <a:ext cx="178210" cy="39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10" h="39599" extrusionOk="0">
                      <a:moveTo>
                        <a:pt x="443" y="4748"/>
                      </a:moveTo>
                      <a:cubicBezTo>
                        <a:pt x="27042" y="-3232"/>
                        <a:pt x="64723" y="26913"/>
                        <a:pt x="90435" y="34006"/>
                      </a:cubicBezTo>
                      <a:cubicBezTo>
                        <a:pt x="117034" y="41099"/>
                        <a:pt x="145849" y="39769"/>
                        <a:pt x="172891" y="38883"/>
                      </a:cubicBezTo>
                      <a:cubicBezTo>
                        <a:pt x="179984" y="38440"/>
                        <a:pt x="179984" y="27800"/>
                        <a:pt x="172891" y="27800"/>
                      </a:cubicBezTo>
                      <a:cubicBezTo>
                        <a:pt x="129890" y="27800"/>
                        <a:pt x="93982" y="24254"/>
                        <a:pt x="52754" y="10954"/>
                      </a:cubicBezTo>
                      <a:cubicBezTo>
                        <a:pt x="37238" y="5635"/>
                        <a:pt x="14629" y="-6778"/>
                        <a:pt x="0" y="4748"/>
                      </a:cubicBezTo>
                      <a:cubicBezTo>
                        <a:pt x="0" y="4305"/>
                        <a:pt x="0" y="4748"/>
                        <a:pt x="443" y="4748"/>
                      </a:cubicBezTo>
                      <a:lnTo>
                        <a:pt x="443" y="474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24"/>
                <p:cNvSpPr/>
                <p:nvPr/>
              </p:nvSpPr>
              <p:spPr>
                <a:xfrm>
                  <a:off x="4075061" y="1355628"/>
                  <a:ext cx="154771" cy="23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71" h="23981" extrusionOk="0">
                      <a:moveTo>
                        <a:pt x="333" y="16415"/>
                      </a:moveTo>
                      <a:cubicBezTo>
                        <a:pt x="26045" y="19961"/>
                        <a:pt x="51313" y="24394"/>
                        <a:pt x="78355" y="23951"/>
                      </a:cubicBezTo>
                      <a:cubicBezTo>
                        <a:pt x="102737" y="23507"/>
                        <a:pt x="124016" y="10652"/>
                        <a:pt x="149285" y="11538"/>
                      </a:cubicBezTo>
                      <a:cubicBezTo>
                        <a:pt x="156378" y="11981"/>
                        <a:pt x="156821" y="455"/>
                        <a:pt x="149285" y="12"/>
                      </a:cubicBezTo>
                      <a:cubicBezTo>
                        <a:pt x="123129" y="-431"/>
                        <a:pt x="103180" y="11538"/>
                        <a:pt x="78355" y="14198"/>
                      </a:cubicBezTo>
                      <a:cubicBezTo>
                        <a:pt x="52643" y="17301"/>
                        <a:pt x="26045" y="11538"/>
                        <a:pt x="333" y="15528"/>
                      </a:cubicBezTo>
                      <a:cubicBezTo>
                        <a:pt x="-111" y="15971"/>
                        <a:pt x="-111" y="16415"/>
                        <a:pt x="333" y="16415"/>
                      </a:cubicBezTo>
                      <a:lnTo>
                        <a:pt x="333" y="164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24"/>
                <p:cNvSpPr/>
                <p:nvPr/>
              </p:nvSpPr>
              <p:spPr>
                <a:xfrm>
                  <a:off x="4074554" y="1288502"/>
                  <a:ext cx="150259" cy="57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59" h="57143" extrusionOk="0">
                      <a:moveTo>
                        <a:pt x="839" y="55612"/>
                      </a:moveTo>
                      <a:cubicBezTo>
                        <a:pt x="18128" y="60045"/>
                        <a:pt x="37634" y="53839"/>
                        <a:pt x="54480" y="49849"/>
                      </a:cubicBezTo>
                      <a:cubicBezTo>
                        <a:pt x="87728" y="41870"/>
                        <a:pt x="112997" y="18374"/>
                        <a:pt x="146245" y="10838"/>
                      </a:cubicBezTo>
                      <a:cubicBezTo>
                        <a:pt x="153338" y="9065"/>
                        <a:pt x="150235" y="-1575"/>
                        <a:pt x="143142" y="199"/>
                      </a:cubicBezTo>
                      <a:cubicBezTo>
                        <a:pt x="112997" y="7735"/>
                        <a:pt x="90831" y="31673"/>
                        <a:pt x="61129" y="40096"/>
                      </a:cubicBezTo>
                      <a:cubicBezTo>
                        <a:pt x="42067" y="45416"/>
                        <a:pt x="20345" y="51622"/>
                        <a:pt x="839" y="54282"/>
                      </a:cubicBezTo>
                      <a:cubicBezTo>
                        <a:pt x="-47" y="53839"/>
                        <a:pt x="-491" y="55169"/>
                        <a:pt x="839" y="55612"/>
                      </a:cubicBezTo>
                      <a:lnTo>
                        <a:pt x="839" y="556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24"/>
                <p:cNvSpPr/>
                <p:nvPr/>
              </p:nvSpPr>
              <p:spPr>
                <a:xfrm>
                  <a:off x="4082127" y="1244228"/>
                  <a:ext cx="91820" cy="66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20" h="66194" extrusionOk="0">
                      <a:moveTo>
                        <a:pt x="1246" y="66195"/>
                      </a:moveTo>
                      <a:cubicBezTo>
                        <a:pt x="14102" y="65308"/>
                        <a:pt x="25185" y="53339"/>
                        <a:pt x="34938" y="45359"/>
                      </a:cubicBezTo>
                      <a:cubicBezTo>
                        <a:pt x="50010" y="32947"/>
                        <a:pt x="69959" y="14771"/>
                        <a:pt x="88578" y="9008"/>
                      </a:cubicBezTo>
                      <a:cubicBezTo>
                        <a:pt x="94341" y="7235"/>
                        <a:pt x="91682" y="-1188"/>
                        <a:pt x="86362" y="142"/>
                      </a:cubicBezTo>
                      <a:cubicBezTo>
                        <a:pt x="70403" y="4131"/>
                        <a:pt x="57547" y="18317"/>
                        <a:pt x="44691" y="28514"/>
                      </a:cubicBezTo>
                      <a:cubicBezTo>
                        <a:pt x="30061" y="39596"/>
                        <a:pt x="17205" y="55112"/>
                        <a:pt x="803" y="63535"/>
                      </a:cubicBezTo>
                      <a:cubicBezTo>
                        <a:pt x="-527" y="64422"/>
                        <a:pt x="-84" y="66195"/>
                        <a:pt x="1246" y="66195"/>
                      </a:cubicBezTo>
                      <a:lnTo>
                        <a:pt x="1246" y="6619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24"/>
                <p:cNvSpPr/>
                <p:nvPr/>
              </p:nvSpPr>
              <p:spPr>
                <a:xfrm>
                  <a:off x="4090542" y="1226962"/>
                  <a:ext cx="56778" cy="4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78" h="41270" extrusionOk="0">
                      <a:moveTo>
                        <a:pt x="1254" y="40903"/>
                      </a:moveTo>
                      <a:cubicBezTo>
                        <a:pt x="9677" y="33810"/>
                        <a:pt x="17656" y="26717"/>
                        <a:pt x="26966" y="20954"/>
                      </a:cubicBezTo>
                      <a:cubicBezTo>
                        <a:pt x="34502" y="16078"/>
                        <a:pt x="43812" y="7655"/>
                        <a:pt x="53121" y="7655"/>
                      </a:cubicBezTo>
                      <a:cubicBezTo>
                        <a:pt x="57998" y="7655"/>
                        <a:pt x="57998" y="562"/>
                        <a:pt x="53121" y="118"/>
                      </a:cubicBezTo>
                      <a:cubicBezTo>
                        <a:pt x="42482" y="-1211"/>
                        <a:pt x="33172" y="8985"/>
                        <a:pt x="25193" y="14304"/>
                      </a:cubicBezTo>
                      <a:cubicBezTo>
                        <a:pt x="15440" y="20954"/>
                        <a:pt x="5687" y="29377"/>
                        <a:pt x="367" y="40016"/>
                      </a:cubicBezTo>
                      <a:cubicBezTo>
                        <a:pt x="-519" y="40903"/>
                        <a:pt x="367" y="41790"/>
                        <a:pt x="1254" y="40903"/>
                      </a:cubicBezTo>
                      <a:lnTo>
                        <a:pt x="1254" y="409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4019497" y="1587048"/>
                  <a:ext cx="20548" cy="67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8" h="67488" extrusionOk="0">
                      <a:moveTo>
                        <a:pt x="483" y="2217"/>
                      </a:moveTo>
                      <a:cubicBezTo>
                        <a:pt x="2256" y="3103"/>
                        <a:pt x="2256" y="18176"/>
                        <a:pt x="2256" y="19949"/>
                      </a:cubicBezTo>
                      <a:cubicBezTo>
                        <a:pt x="2700" y="26155"/>
                        <a:pt x="1813" y="31918"/>
                        <a:pt x="3143" y="38125"/>
                      </a:cubicBezTo>
                      <a:cubicBezTo>
                        <a:pt x="4916" y="46991"/>
                        <a:pt x="6690" y="60733"/>
                        <a:pt x="14226" y="66496"/>
                      </a:cubicBezTo>
                      <a:cubicBezTo>
                        <a:pt x="17329" y="69156"/>
                        <a:pt x="22205" y="66053"/>
                        <a:pt x="19989" y="62063"/>
                      </a:cubicBezTo>
                      <a:cubicBezTo>
                        <a:pt x="14226" y="51424"/>
                        <a:pt x="11123" y="38125"/>
                        <a:pt x="9793" y="26155"/>
                      </a:cubicBezTo>
                      <a:cubicBezTo>
                        <a:pt x="8906" y="17732"/>
                        <a:pt x="8020" y="8423"/>
                        <a:pt x="4473" y="887"/>
                      </a:cubicBezTo>
                      <a:cubicBezTo>
                        <a:pt x="4030" y="443"/>
                        <a:pt x="3587" y="0"/>
                        <a:pt x="3143" y="0"/>
                      </a:cubicBezTo>
                      <a:cubicBezTo>
                        <a:pt x="2256" y="0"/>
                        <a:pt x="1813" y="0"/>
                        <a:pt x="927" y="0"/>
                      </a:cubicBezTo>
                      <a:cubicBezTo>
                        <a:pt x="40" y="443"/>
                        <a:pt x="-403" y="1773"/>
                        <a:pt x="483" y="2217"/>
                      </a:cubicBezTo>
                      <a:lnTo>
                        <a:pt x="483" y="221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3923232" y="1590526"/>
                  <a:ext cx="51926" cy="64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6" h="64155" extrusionOk="0">
                      <a:moveTo>
                        <a:pt x="49757" y="512"/>
                      </a:moveTo>
                      <a:cubicBezTo>
                        <a:pt x="46654" y="10708"/>
                        <a:pt x="32025" y="14254"/>
                        <a:pt x="24932" y="20461"/>
                      </a:cubicBezTo>
                      <a:cubicBezTo>
                        <a:pt x="13849" y="29770"/>
                        <a:pt x="3653" y="45730"/>
                        <a:pt x="107" y="59915"/>
                      </a:cubicBezTo>
                      <a:cubicBezTo>
                        <a:pt x="-780" y="63905"/>
                        <a:pt x="4096" y="65678"/>
                        <a:pt x="6313" y="62575"/>
                      </a:cubicBezTo>
                      <a:cubicBezTo>
                        <a:pt x="12076" y="54152"/>
                        <a:pt x="15622" y="43956"/>
                        <a:pt x="21829" y="35533"/>
                      </a:cubicBezTo>
                      <a:cubicBezTo>
                        <a:pt x="27148" y="28440"/>
                        <a:pt x="32911" y="24451"/>
                        <a:pt x="39561" y="19574"/>
                      </a:cubicBezTo>
                      <a:cubicBezTo>
                        <a:pt x="45324" y="15584"/>
                        <a:pt x="55520" y="8935"/>
                        <a:pt x="50644" y="512"/>
                      </a:cubicBezTo>
                      <a:cubicBezTo>
                        <a:pt x="50644" y="-375"/>
                        <a:pt x="50200" y="69"/>
                        <a:pt x="49757" y="512"/>
                      </a:cubicBezTo>
                      <a:lnTo>
                        <a:pt x="49757" y="5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3874509" y="1552390"/>
                  <a:ext cx="90559" cy="4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59" h="48705" extrusionOk="0">
                      <a:moveTo>
                        <a:pt x="88727" y="80"/>
                      </a:moveTo>
                      <a:cubicBezTo>
                        <a:pt x="74541" y="-807"/>
                        <a:pt x="61242" y="5843"/>
                        <a:pt x="48829" y="12492"/>
                      </a:cubicBezTo>
                      <a:cubicBezTo>
                        <a:pt x="41293" y="16482"/>
                        <a:pt x="34200" y="20915"/>
                        <a:pt x="26664" y="24905"/>
                      </a:cubicBezTo>
                      <a:cubicBezTo>
                        <a:pt x="20901" y="28008"/>
                        <a:pt x="10261" y="35545"/>
                        <a:pt x="4055" y="36874"/>
                      </a:cubicBezTo>
                      <a:cubicBezTo>
                        <a:pt x="2725" y="37318"/>
                        <a:pt x="952" y="38648"/>
                        <a:pt x="508" y="40421"/>
                      </a:cubicBezTo>
                      <a:cubicBezTo>
                        <a:pt x="508" y="41308"/>
                        <a:pt x="65" y="41751"/>
                        <a:pt x="65" y="42637"/>
                      </a:cubicBezTo>
                      <a:cubicBezTo>
                        <a:pt x="-821" y="48401"/>
                        <a:pt x="7601" y="51504"/>
                        <a:pt x="9375" y="45297"/>
                      </a:cubicBezTo>
                      <a:cubicBezTo>
                        <a:pt x="8931" y="46184"/>
                        <a:pt x="18684" y="39978"/>
                        <a:pt x="18241" y="39978"/>
                      </a:cubicBezTo>
                      <a:cubicBezTo>
                        <a:pt x="25334" y="35101"/>
                        <a:pt x="33313" y="31555"/>
                        <a:pt x="40406" y="27122"/>
                      </a:cubicBezTo>
                      <a:cubicBezTo>
                        <a:pt x="55922" y="17812"/>
                        <a:pt x="70995" y="8946"/>
                        <a:pt x="88727" y="4513"/>
                      </a:cubicBezTo>
                      <a:cubicBezTo>
                        <a:pt x="91387" y="3626"/>
                        <a:pt x="90944" y="80"/>
                        <a:pt x="88727" y="80"/>
                      </a:cubicBezTo>
                      <a:lnTo>
                        <a:pt x="88727" y="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3837612" y="1497084"/>
                  <a:ext cx="122648" cy="5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48" h="58057" extrusionOk="0">
                      <a:moveTo>
                        <a:pt x="121191" y="415"/>
                      </a:moveTo>
                      <a:cubicBezTo>
                        <a:pt x="102572" y="-2688"/>
                        <a:pt x="83953" y="12385"/>
                        <a:pt x="67551" y="19478"/>
                      </a:cubicBezTo>
                      <a:cubicBezTo>
                        <a:pt x="56911" y="23911"/>
                        <a:pt x="47158" y="29674"/>
                        <a:pt x="36519" y="33664"/>
                      </a:cubicBezTo>
                      <a:cubicBezTo>
                        <a:pt x="27209" y="37653"/>
                        <a:pt x="15240" y="46076"/>
                        <a:pt x="5487" y="46520"/>
                      </a:cubicBezTo>
                      <a:cubicBezTo>
                        <a:pt x="-2049" y="46520"/>
                        <a:pt x="-1606" y="58489"/>
                        <a:pt x="5487" y="58046"/>
                      </a:cubicBezTo>
                      <a:cubicBezTo>
                        <a:pt x="22333" y="56272"/>
                        <a:pt x="42282" y="43416"/>
                        <a:pt x="56911" y="35880"/>
                      </a:cubicBezTo>
                      <a:cubicBezTo>
                        <a:pt x="78190" y="25241"/>
                        <a:pt x="98582" y="13271"/>
                        <a:pt x="120748" y="4848"/>
                      </a:cubicBezTo>
                      <a:cubicBezTo>
                        <a:pt x="122964" y="3962"/>
                        <a:pt x="123408" y="859"/>
                        <a:pt x="121191" y="415"/>
                      </a:cubicBezTo>
                      <a:lnTo>
                        <a:pt x="121191" y="4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3803552" y="1451586"/>
                  <a:ext cx="160311" cy="40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11" h="40915" extrusionOk="0">
                      <a:moveTo>
                        <a:pt x="159685" y="696"/>
                      </a:moveTo>
                      <a:cubicBezTo>
                        <a:pt x="129983" y="-2851"/>
                        <a:pt x="101611" y="7789"/>
                        <a:pt x="74569" y="18428"/>
                      </a:cubicBezTo>
                      <a:cubicBezTo>
                        <a:pt x="51960" y="27294"/>
                        <a:pt x="24032" y="19758"/>
                        <a:pt x="2753" y="30841"/>
                      </a:cubicBezTo>
                      <a:cubicBezTo>
                        <a:pt x="-3454" y="33944"/>
                        <a:pt x="1866" y="43697"/>
                        <a:pt x="8516" y="40150"/>
                      </a:cubicBezTo>
                      <a:cubicBezTo>
                        <a:pt x="17826" y="35274"/>
                        <a:pt x="31568" y="37047"/>
                        <a:pt x="41321" y="35274"/>
                      </a:cubicBezTo>
                      <a:cubicBezTo>
                        <a:pt x="52847" y="33501"/>
                        <a:pt x="66590" y="30397"/>
                        <a:pt x="77672" y="26408"/>
                      </a:cubicBezTo>
                      <a:cubicBezTo>
                        <a:pt x="105157" y="16655"/>
                        <a:pt x="130426" y="7345"/>
                        <a:pt x="160128" y="2026"/>
                      </a:cubicBezTo>
                      <a:cubicBezTo>
                        <a:pt x="160571" y="1582"/>
                        <a:pt x="160128" y="696"/>
                        <a:pt x="159685" y="696"/>
                      </a:cubicBezTo>
                      <a:lnTo>
                        <a:pt x="159685" y="6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3790508" y="1395913"/>
                  <a:ext cx="161373" cy="2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373" h="29960" extrusionOk="0">
                      <a:moveTo>
                        <a:pt x="2054" y="28440"/>
                      </a:moveTo>
                      <a:cubicBezTo>
                        <a:pt x="52591" y="35533"/>
                        <a:pt x="110222" y="16027"/>
                        <a:pt x="159872" y="6718"/>
                      </a:cubicBezTo>
                      <a:cubicBezTo>
                        <a:pt x="162089" y="6274"/>
                        <a:pt x="161646" y="3171"/>
                        <a:pt x="159872" y="2728"/>
                      </a:cubicBezTo>
                      <a:cubicBezTo>
                        <a:pt x="135490" y="-4365"/>
                        <a:pt x="108449" y="4058"/>
                        <a:pt x="84067" y="8934"/>
                      </a:cubicBezTo>
                      <a:cubicBezTo>
                        <a:pt x="56581" y="14697"/>
                        <a:pt x="29539" y="18687"/>
                        <a:pt x="1611" y="22677"/>
                      </a:cubicBezTo>
                      <a:cubicBezTo>
                        <a:pt x="-606" y="23120"/>
                        <a:pt x="-606" y="27997"/>
                        <a:pt x="2054" y="28440"/>
                      </a:cubicBezTo>
                      <a:lnTo>
                        <a:pt x="2054" y="2844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3804404" y="1339835"/>
                  <a:ext cx="152098" cy="27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98" h="27401" extrusionOk="0">
                      <a:moveTo>
                        <a:pt x="1457" y="5166"/>
                      </a:moveTo>
                      <a:cubicBezTo>
                        <a:pt x="24509" y="13146"/>
                        <a:pt x="50221" y="16249"/>
                        <a:pt x="74603" y="17579"/>
                      </a:cubicBezTo>
                      <a:cubicBezTo>
                        <a:pt x="101202" y="19352"/>
                        <a:pt x="124697" y="22455"/>
                        <a:pt x="150852" y="27331"/>
                      </a:cubicBezTo>
                      <a:cubicBezTo>
                        <a:pt x="152183" y="27775"/>
                        <a:pt x="152626" y="26001"/>
                        <a:pt x="151296" y="25558"/>
                      </a:cubicBezTo>
                      <a:cubicBezTo>
                        <a:pt x="128244" y="17135"/>
                        <a:pt x="106078" y="12259"/>
                        <a:pt x="81696" y="8712"/>
                      </a:cubicBezTo>
                      <a:cubicBezTo>
                        <a:pt x="56428" y="5166"/>
                        <a:pt x="27169" y="-2370"/>
                        <a:pt x="1901" y="733"/>
                      </a:cubicBezTo>
                      <a:cubicBezTo>
                        <a:pt x="-316" y="1176"/>
                        <a:pt x="-759" y="4279"/>
                        <a:pt x="1457" y="5166"/>
                      </a:cubicBezTo>
                      <a:lnTo>
                        <a:pt x="1457" y="516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24"/>
                <p:cNvSpPr/>
                <p:nvPr/>
              </p:nvSpPr>
              <p:spPr>
                <a:xfrm>
                  <a:off x="3854457" y="1291985"/>
                  <a:ext cx="123357" cy="63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57" h="63655" extrusionOk="0">
                      <a:moveTo>
                        <a:pt x="122079" y="60109"/>
                      </a:moveTo>
                      <a:cubicBezTo>
                        <a:pt x="99027" y="51243"/>
                        <a:pt x="78634" y="34397"/>
                        <a:pt x="56026" y="23758"/>
                      </a:cubicBezTo>
                      <a:cubicBezTo>
                        <a:pt x="43613" y="17995"/>
                        <a:pt x="32087" y="11789"/>
                        <a:pt x="20561" y="4696"/>
                      </a:cubicBezTo>
                      <a:cubicBezTo>
                        <a:pt x="13911" y="706"/>
                        <a:pt x="10808" y="-624"/>
                        <a:pt x="2829" y="263"/>
                      </a:cubicBezTo>
                      <a:cubicBezTo>
                        <a:pt x="-1161" y="706"/>
                        <a:pt x="-718" y="7356"/>
                        <a:pt x="2829" y="7799"/>
                      </a:cubicBezTo>
                      <a:cubicBezTo>
                        <a:pt x="13468" y="9572"/>
                        <a:pt x="25881" y="18882"/>
                        <a:pt x="35634" y="23758"/>
                      </a:cubicBezTo>
                      <a:cubicBezTo>
                        <a:pt x="46716" y="29078"/>
                        <a:pt x="58242" y="33954"/>
                        <a:pt x="69325" y="39717"/>
                      </a:cubicBezTo>
                      <a:cubicBezTo>
                        <a:pt x="86171" y="48140"/>
                        <a:pt x="102573" y="60996"/>
                        <a:pt x="121635" y="63656"/>
                      </a:cubicBezTo>
                      <a:cubicBezTo>
                        <a:pt x="123852" y="63656"/>
                        <a:pt x="123852" y="60553"/>
                        <a:pt x="122079" y="60109"/>
                      </a:cubicBezTo>
                      <a:lnTo>
                        <a:pt x="122079" y="601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24"/>
                <p:cNvSpPr/>
                <p:nvPr/>
              </p:nvSpPr>
              <p:spPr>
                <a:xfrm>
                  <a:off x="3912600" y="1246970"/>
                  <a:ext cx="70848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48" h="86900" extrusionOk="0">
                      <a:moveTo>
                        <a:pt x="70142" y="86061"/>
                      </a:moveTo>
                      <a:cubicBezTo>
                        <a:pt x="71472" y="81185"/>
                        <a:pt x="71029" y="78525"/>
                        <a:pt x="67925" y="74535"/>
                      </a:cubicBezTo>
                      <a:cubicBezTo>
                        <a:pt x="63049" y="67442"/>
                        <a:pt x="55956" y="61679"/>
                        <a:pt x="50636" y="55030"/>
                      </a:cubicBezTo>
                      <a:cubicBezTo>
                        <a:pt x="43987" y="46607"/>
                        <a:pt x="35121" y="41287"/>
                        <a:pt x="27141" y="34637"/>
                      </a:cubicBezTo>
                      <a:cubicBezTo>
                        <a:pt x="16501" y="25328"/>
                        <a:pt x="11182" y="14688"/>
                        <a:pt x="5862" y="1832"/>
                      </a:cubicBezTo>
                      <a:cubicBezTo>
                        <a:pt x="4975" y="-384"/>
                        <a:pt x="1429" y="-827"/>
                        <a:pt x="542" y="1832"/>
                      </a:cubicBezTo>
                      <a:cubicBezTo>
                        <a:pt x="-3004" y="16462"/>
                        <a:pt x="11625" y="31977"/>
                        <a:pt x="21821" y="40400"/>
                      </a:cubicBezTo>
                      <a:cubicBezTo>
                        <a:pt x="32017" y="49266"/>
                        <a:pt x="41327" y="55916"/>
                        <a:pt x="49750" y="66112"/>
                      </a:cubicBezTo>
                      <a:cubicBezTo>
                        <a:pt x="55513" y="72762"/>
                        <a:pt x="65266" y="77195"/>
                        <a:pt x="67482" y="86061"/>
                      </a:cubicBezTo>
                      <a:cubicBezTo>
                        <a:pt x="67925" y="87391"/>
                        <a:pt x="69699" y="86948"/>
                        <a:pt x="70142" y="86061"/>
                      </a:cubicBezTo>
                      <a:lnTo>
                        <a:pt x="70142" y="860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p24"/>
                <p:cNvSpPr/>
                <p:nvPr/>
              </p:nvSpPr>
              <p:spPr>
                <a:xfrm>
                  <a:off x="3961148" y="1222093"/>
                  <a:ext cx="35128" cy="7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8" h="77747" extrusionOk="0">
                      <a:moveTo>
                        <a:pt x="34450" y="75030"/>
                      </a:moveTo>
                      <a:cubicBezTo>
                        <a:pt x="33563" y="74587"/>
                        <a:pt x="30460" y="65277"/>
                        <a:pt x="30017" y="64391"/>
                      </a:cubicBezTo>
                      <a:cubicBezTo>
                        <a:pt x="26471" y="58184"/>
                        <a:pt x="22924" y="51978"/>
                        <a:pt x="19377" y="45772"/>
                      </a:cubicBezTo>
                      <a:cubicBezTo>
                        <a:pt x="16274" y="39565"/>
                        <a:pt x="10955" y="32029"/>
                        <a:pt x="9181" y="24936"/>
                      </a:cubicBezTo>
                      <a:cubicBezTo>
                        <a:pt x="7408" y="17400"/>
                        <a:pt x="10068" y="9864"/>
                        <a:pt x="7851" y="2327"/>
                      </a:cubicBezTo>
                      <a:cubicBezTo>
                        <a:pt x="6965" y="-776"/>
                        <a:pt x="2532" y="-776"/>
                        <a:pt x="1645" y="2327"/>
                      </a:cubicBezTo>
                      <a:cubicBezTo>
                        <a:pt x="-6778" y="31143"/>
                        <a:pt x="19377" y="52421"/>
                        <a:pt x="29573" y="76360"/>
                      </a:cubicBezTo>
                      <a:cubicBezTo>
                        <a:pt x="30017" y="77247"/>
                        <a:pt x="30460" y="77690"/>
                        <a:pt x="31790" y="77690"/>
                      </a:cubicBezTo>
                      <a:cubicBezTo>
                        <a:pt x="32677" y="77690"/>
                        <a:pt x="33120" y="77690"/>
                        <a:pt x="34007" y="77690"/>
                      </a:cubicBezTo>
                      <a:cubicBezTo>
                        <a:pt x="34893" y="78133"/>
                        <a:pt x="35780" y="75917"/>
                        <a:pt x="34450" y="75030"/>
                      </a:cubicBezTo>
                      <a:lnTo>
                        <a:pt x="34450" y="7503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24"/>
                <p:cNvSpPr/>
                <p:nvPr/>
              </p:nvSpPr>
              <p:spPr>
                <a:xfrm>
                  <a:off x="3997367" y="1201166"/>
                  <a:ext cx="15997" cy="59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7" h="59716" extrusionOk="0">
                      <a:moveTo>
                        <a:pt x="3551" y="58719"/>
                      </a:moveTo>
                      <a:cubicBezTo>
                        <a:pt x="7541" y="41873"/>
                        <a:pt x="5768" y="20151"/>
                        <a:pt x="15520" y="5079"/>
                      </a:cubicBezTo>
                      <a:cubicBezTo>
                        <a:pt x="17294" y="2419"/>
                        <a:pt x="13747" y="-1571"/>
                        <a:pt x="11087" y="646"/>
                      </a:cubicBezTo>
                      <a:cubicBezTo>
                        <a:pt x="3994" y="5522"/>
                        <a:pt x="3551" y="15275"/>
                        <a:pt x="2664" y="23254"/>
                      </a:cubicBezTo>
                      <a:cubicBezTo>
                        <a:pt x="1335" y="35667"/>
                        <a:pt x="-1769" y="46307"/>
                        <a:pt x="1335" y="58719"/>
                      </a:cubicBezTo>
                      <a:cubicBezTo>
                        <a:pt x="1335" y="60049"/>
                        <a:pt x="3551" y="60049"/>
                        <a:pt x="3551" y="58719"/>
                      </a:cubicBezTo>
                      <a:lnTo>
                        <a:pt x="3551" y="5871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5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725" name="Google Shape;725;p25"/>
          <p:cNvGrpSpPr/>
          <p:nvPr/>
        </p:nvGrpSpPr>
        <p:grpSpPr>
          <a:xfrm>
            <a:off x="145181" y="-153258"/>
            <a:ext cx="9158438" cy="5104449"/>
            <a:chOff x="553962" y="-153258"/>
            <a:chExt cx="9158438" cy="5104449"/>
          </a:xfrm>
        </p:grpSpPr>
        <p:grpSp>
          <p:nvGrpSpPr>
            <p:cNvPr id="726" name="Google Shape;726;p25"/>
            <p:cNvGrpSpPr/>
            <p:nvPr/>
          </p:nvGrpSpPr>
          <p:grpSpPr>
            <a:xfrm flipH="1">
              <a:off x="553962" y="3566928"/>
              <a:ext cx="1021755" cy="1384252"/>
              <a:chOff x="1394701" y="0"/>
              <a:chExt cx="791751" cy="1072648"/>
            </a:xfrm>
          </p:grpSpPr>
          <p:grpSp>
            <p:nvGrpSpPr>
              <p:cNvPr id="727" name="Google Shape;727;p25"/>
              <p:cNvGrpSpPr/>
              <p:nvPr/>
            </p:nvGrpSpPr>
            <p:grpSpPr>
              <a:xfrm>
                <a:off x="1394701" y="0"/>
                <a:ext cx="791751" cy="1072648"/>
                <a:chOff x="1394701" y="0"/>
                <a:chExt cx="791751" cy="1072648"/>
              </a:xfrm>
            </p:grpSpPr>
            <p:sp>
              <p:nvSpPr>
                <p:cNvPr id="728" name="Google Shape;728;p25"/>
                <p:cNvSpPr/>
                <p:nvPr/>
              </p:nvSpPr>
              <p:spPr>
                <a:xfrm>
                  <a:off x="1394701" y="0"/>
                  <a:ext cx="791751" cy="83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51" h="833971" extrusionOk="0">
                      <a:moveTo>
                        <a:pt x="6650" y="815690"/>
                      </a:moveTo>
                      <a:cubicBezTo>
                        <a:pt x="24825" y="801061"/>
                        <a:pt x="62507" y="780225"/>
                        <a:pt x="85115" y="760276"/>
                      </a:cubicBezTo>
                      <a:cubicBezTo>
                        <a:pt x="126343" y="723925"/>
                        <a:pt x="150282" y="684027"/>
                        <a:pt x="176437" y="636593"/>
                      </a:cubicBezTo>
                      <a:cubicBezTo>
                        <a:pt x="203479" y="587385"/>
                        <a:pt x="228304" y="544828"/>
                        <a:pt x="241160" y="490300"/>
                      </a:cubicBezTo>
                      <a:cubicBezTo>
                        <a:pt x="252243" y="443753"/>
                        <a:pt x="264656" y="397205"/>
                        <a:pt x="276625" y="351101"/>
                      </a:cubicBezTo>
                      <a:cubicBezTo>
                        <a:pt x="307657" y="234511"/>
                        <a:pt x="353318" y="96198"/>
                        <a:pt x="426907" y="0"/>
                      </a:cubicBezTo>
                      <a:cubicBezTo>
                        <a:pt x="403412" y="57187"/>
                        <a:pt x="431340" y="152499"/>
                        <a:pt x="443310" y="209242"/>
                      </a:cubicBezTo>
                      <a:cubicBezTo>
                        <a:pt x="461929" y="298347"/>
                        <a:pt x="492074" y="387453"/>
                        <a:pt x="532415" y="468578"/>
                      </a:cubicBezTo>
                      <a:cubicBezTo>
                        <a:pt x="570983" y="546157"/>
                        <a:pt x="614870" y="636593"/>
                        <a:pt x="679594" y="695553"/>
                      </a:cubicBezTo>
                      <a:cubicBezTo>
                        <a:pt x="716832" y="729688"/>
                        <a:pt x="750966" y="733677"/>
                        <a:pt x="791751" y="751410"/>
                      </a:cubicBezTo>
                      <a:cubicBezTo>
                        <a:pt x="745204" y="822783"/>
                        <a:pt x="638366" y="829432"/>
                        <a:pt x="568766" y="792638"/>
                      </a:cubicBezTo>
                      <a:cubicBezTo>
                        <a:pt x="537291" y="775792"/>
                        <a:pt x="492960" y="728358"/>
                        <a:pt x="457052" y="732348"/>
                      </a:cubicBezTo>
                      <a:cubicBezTo>
                        <a:pt x="426907" y="735451"/>
                        <a:pt x="414051" y="763823"/>
                        <a:pt x="404742" y="789978"/>
                      </a:cubicBezTo>
                      <a:cubicBezTo>
                        <a:pt x="403855" y="680037"/>
                        <a:pt x="267316" y="784215"/>
                        <a:pt x="231408" y="802834"/>
                      </a:cubicBezTo>
                      <a:cubicBezTo>
                        <a:pt x="160921" y="840072"/>
                        <a:pt x="74919" y="840958"/>
                        <a:pt x="0" y="821009"/>
                      </a:cubicBezTo>
                      <a:cubicBezTo>
                        <a:pt x="4876" y="818350"/>
                        <a:pt x="10196" y="817463"/>
                        <a:pt x="6650" y="8156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p25"/>
                <p:cNvSpPr/>
                <p:nvPr/>
              </p:nvSpPr>
              <p:spPr>
                <a:xfrm>
                  <a:off x="1743572" y="172810"/>
                  <a:ext cx="73693" cy="899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93" h="899838" extrusionOk="0">
                      <a:moveTo>
                        <a:pt x="67396" y="898669"/>
                      </a:moveTo>
                      <a:cubicBezTo>
                        <a:pt x="64736" y="826852"/>
                        <a:pt x="76262" y="755480"/>
                        <a:pt x="73159" y="683663"/>
                      </a:cubicBezTo>
                      <a:cubicBezTo>
                        <a:pt x="69612" y="613177"/>
                        <a:pt x="71829" y="544464"/>
                        <a:pt x="55426" y="475308"/>
                      </a:cubicBezTo>
                      <a:cubicBezTo>
                        <a:pt x="37694" y="402605"/>
                        <a:pt x="18632" y="331232"/>
                        <a:pt x="11539" y="256313"/>
                      </a:cubicBezTo>
                      <a:cubicBezTo>
                        <a:pt x="3116" y="169424"/>
                        <a:pt x="26611" y="86969"/>
                        <a:pt x="38581" y="1853"/>
                      </a:cubicBezTo>
                      <a:cubicBezTo>
                        <a:pt x="39024" y="80"/>
                        <a:pt x="36364" y="-807"/>
                        <a:pt x="35921" y="967"/>
                      </a:cubicBezTo>
                      <a:cubicBezTo>
                        <a:pt x="19518" y="79876"/>
                        <a:pt x="-3534" y="150362"/>
                        <a:pt x="456" y="231931"/>
                      </a:cubicBezTo>
                      <a:cubicBezTo>
                        <a:pt x="4446" y="305964"/>
                        <a:pt x="24395" y="378223"/>
                        <a:pt x="37251" y="450483"/>
                      </a:cubicBezTo>
                      <a:cubicBezTo>
                        <a:pt x="50550" y="527175"/>
                        <a:pt x="47004" y="605641"/>
                        <a:pt x="51437" y="683220"/>
                      </a:cubicBezTo>
                      <a:cubicBezTo>
                        <a:pt x="53210" y="716025"/>
                        <a:pt x="49663" y="749273"/>
                        <a:pt x="47890" y="782521"/>
                      </a:cubicBezTo>
                      <a:cubicBezTo>
                        <a:pt x="45230" y="828182"/>
                        <a:pt x="53653" y="856554"/>
                        <a:pt x="66066" y="898669"/>
                      </a:cubicBezTo>
                      <a:cubicBezTo>
                        <a:pt x="65623" y="900442"/>
                        <a:pt x="67396" y="899999"/>
                        <a:pt x="67396" y="898669"/>
                      </a:cubicBezTo>
                      <a:lnTo>
                        <a:pt x="67396" y="8986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25"/>
                <p:cNvSpPr/>
                <p:nvPr/>
              </p:nvSpPr>
              <p:spPr>
                <a:xfrm>
                  <a:off x="1488170" y="675919"/>
                  <a:ext cx="291998" cy="12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98" h="126913" extrusionOk="0">
                      <a:moveTo>
                        <a:pt x="512" y="126914"/>
                      </a:moveTo>
                      <a:cubicBezTo>
                        <a:pt x="47503" y="123811"/>
                        <a:pt x="85184" y="118048"/>
                        <a:pt x="127298" y="95882"/>
                      </a:cubicBezTo>
                      <a:cubicBezTo>
                        <a:pt x="154784" y="81696"/>
                        <a:pt x="179609" y="63077"/>
                        <a:pt x="206208" y="46675"/>
                      </a:cubicBezTo>
                      <a:cubicBezTo>
                        <a:pt x="233249" y="29829"/>
                        <a:pt x="264724" y="22293"/>
                        <a:pt x="290880" y="4560"/>
                      </a:cubicBezTo>
                      <a:cubicBezTo>
                        <a:pt x="293096" y="3230"/>
                        <a:pt x="291766" y="-759"/>
                        <a:pt x="289106" y="127"/>
                      </a:cubicBezTo>
                      <a:cubicBezTo>
                        <a:pt x="262508" y="8550"/>
                        <a:pt x="232806" y="8107"/>
                        <a:pt x="207537" y="20963"/>
                      </a:cubicBezTo>
                      <a:cubicBezTo>
                        <a:pt x="181382" y="34262"/>
                        <a:pt x="156557" y="54211"/>
                        <a:pt x="132618" y="71057"/>
                      </a:cubicBezTo>
                      <a:cubicBezTo>
                        <a:pt x="112226" y="85243"/>
                        <a:pt x="92720" y="101202"/>
                        <a:pt x="69225" y="109625"/>
                      </a:cubicBezTo>
                      <a:cubicBezTo>
                        <a:pt x="47059" y="117604"/>
                        <a:pt x="20018" y="113615"/>
                        <a:pt x="512" y="125584"/>
                      </a:cubicBezTo>
                      <a:cubicBezTo>
                        <a:pt x="-375" y="126027"/>
                        <a:pt x="69" y="126914"/>
                        <a:pt x="512" y="126914"/>
                      </a:cubicBezTo>
                      <a:lnTo>
                        <a:pt x="512" y="1269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p25"/>
                <p:cNvSpPr/>
                <p:nvPr/>
              </p:nvSpPr>
              <p:spPr>
                <a:xfrm>
                  <a:off x="1542475" y="598204"/>
                  <a:ext cx="239344" cy="123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4" h="123059" extrusionOk="0">
                      <a:moveTo>
                        <a:pt x="735" y="123060"/>
                      </a:moveTo>
                      <a:cubicBezTo>
                        <a:pt x="38416" y="120843"/>
                        <a:pt x="67231" y="113307"/>
                        <a:pt x="99593" y="91585"/>
                      </a:cubicBezTo>
                      <a:cubicBezTo>
                        <a:pt x="118212" y="79172"/>
                        <a:pt x="133284" y="63656"/>
                        <a:pt x="150573" y="49471"/>
                      </a:cubicBezTo>
                      <a:cubicBezTo>
                        <a:pt x="178502" y="26418"/>
                        <a:pt x="203770" y="17996"/>
                        <a:pt x="236575" y="7799"/>
                      </a:cubicBezTo>
                      <a:cubicBezTo>
                        <a:pt x="241008" y="6469"/>
                        <a:pt x="239678" y="263"/>
                        <a:pt x="235689" y="263"/>
                      </a:cubicBezTo>
                      <a:cubicBezTo>
                        <a:pt x="192688" y="-2840"/>
                        <a:pt x="162099" y="21985"/>
                        <a:pt x="131068" y="49027"/>
                      </a:cubicBezTo>
                      <a:cubicBezTo>
                        <a:pt x="108015" y="69420"/>
                        <a:pt x="83190" y="91142"/>
                        <a:pt x="54818" y="103554"/>
                      </a:cubicBezTo>
                      <a:cubicBezTo>
                        <a:pt x="36643" y="111534"/>
                        <a:pt x="18467" y="113750"/>
                        <a:pt x="291" y="122173"/>
                      </a:cubicBezTo>
                      <a:cubicBezTo>
                        <a:pt x="-152" y="122173"/>
                        <a:pt x="-152" y="123060"/>
                        <a:pt x="735" y="123060"/>
                      </a:cubicBezTo>
                      <a:lnTo>
                        <a:pt x="735" y="12306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2" name="Google Shape;732;p25"/>
                <p:cNvSpPr/>
                <p:nvPr/>
              </p:nvSpPr>
              <p:spPr>
                <a:xfrm>
                  <a:off x="1597109" y="537187"/>
                  <a:ext cx="156765" cy="117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65" h="117137" extrusionOk="0">
                      <a:moveTo>
                        <a:pt x="627" y="117137"/>
                      </a:moveTo>
                      <a:cubicBezTo>
                        <a:pt x="24566" y="105611"/>
                        <a:pt x="41411" y="86992"/>
                        <a:pt x="59587" y="67930"/>
                      </a:cubicBezTo>
                      <a:cubicBezTo>
                        <a:pt x="87516" y="39115"/>
                        <a:pt x="112341" y="19609"/>
                        <a:pt x="152682" y="11186"/>
                      </a:cubicBezTo>
                      <a:cubicBezTo>
                        <a:pt x="159332" y="9856"/>
                        <a:pt x="157115" y="547"/>
                        <a:pt x="151352" y="104"/>
                      </a:cubicBezTo>
                      <a:cubicBezTo>
                        <a:pt x="117217" y="-1670"/>
                        <a:pt x="88402" y="19609"/>
                        <a:pt x="64907" y="42218"/>
                      </a:cubicBezTo>
                      <a:cubicBezTo>
                        <a:pt x="42298" y="63940"/>
                        <a:pt x="15256" y="89652"/>
                        <a:pt x="184" y="116694"/>
                      </a:cubicBezTo>
                      <a:cubicBezTo>
                        <a:pt x="-260" y="116694"/>
                        <a:pt x="184" y="117137"/>
                        <a:pt x="627" y="117137"/>
                      </a:cubicBezTo>
                      <a:lnTo>
                        <a:pt x="627" y="11713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25"/>
                <p:cNvSpPr/>
                <p:nvPr/>
              </p:nvSpPr>
              <p:spPr>
                <a:xfrm>
                  <a:off x="1636994" y="466053"/>
                  <a:ext cx="107481" cy="79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81" h="79217" extrusionOk="0">
                      <a:moveTo>
                        <a:pt x="197" y="79218"/>
                      </a:moveTo>
                      <a:cubicBezTo>
                        <a:pt x="5960" y="61485"/>
                        <a:pt x="23249" y="48186"/>
                        <a:pt x="37435" y="37103"/>
                      </a:cubicBezTo>
                      <a:cubicBezTo>
                        <a:pt x="46301" y="30454"/>
                        <a:pt x="56941" y="23804"/>
                        <a:pt x="67580" y="20701"/>
                      </a:cubicBezTo>
                      <a:cubicBezTo>
                        <a:pt x="79993" y="17598"/>
                        <a:pt x="91075" y="22031"/>
                        <a:pt x="103045" y="18484"/>
                      </a:cubicBezTo>
                      <a:cubicBezTo>
                        <a:pt x="107035" y="17154"/>
                        <a:pt x="109251" y="11391"/>
                        <a:pt x="105705" y="8288"/>
                      </a:cubicBezTo>
                      <a:cubicBezTo>
                        <a:pt x="85756" y="-8558"/>
                        <a:pt x="52951" y="2968"/>
                        <a:pt x="35218" y="18927"/>
                      </a:cubicBezTo>
                      <a:cubicBezTo>
                        <a:pt x="26796" y="26464"/>
                        <a:pt x="21033" y="35330"/>
                        <a:pt x="16156" y="45526"/>
                      </a:cubicBezTo>
                      <a:cubicBezTo>
                        <a:pt x="10836" y="57052"/>
                        <a:pt x="2414" y="66362"/>
                        <a:pt x="197" y="79218"/>
                      </a:cubicBezTo>
                      <a:cubicBezTo>
                        <a:pt x="-246" y="79218"/>
                        <a:pt x="197" y="79218"/>
                        <a:pt x="197" y="79218"/>
                      </a:cubicBezTo>
                      <a:lnTo>
                        <a:pt x="197" y="792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p25"/>
                <p:cNvSpPr/>
                <p:nvPr/>
              </p:nvSpPr>
              <p:spPr>
                <a:xfrm>
                  <a:off x="1816288" y="668075"/>
                  <a:ext cx="308100" cy="9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00" h="99053" extrusionOk="0">
                      <a:moveTo>
                        <a:pt x="1330" y="18167"/>
                      </a:moveTo>
                      <a:cubicBezTo>
                        <a:pt x="76249" y="-13751"/>
                        <a:pt x="132106" y="61612"/>
                        <a:pt x="194170" y="86880"/>
                      </a:cubicBezTo>
                      <a:cubicBezTo>
                        <a:pt x="224315" y="99293"/>
                        <a:pt x="283275" y="108603"/>
                        <a:pt x="307214" y="81561"/>
                      </a:cubicBezTo>
                      <a:cubicBezTo>
                        <a:pt x="308987" y="79344"/>
                        <a:pt x="308100" y="75354"/>
                        <a:pt x="304554" y="75798"/>
                      </a:cubicBezTo>
                      <a:cubicBezTo>
                        <a:pt x="269532" y="76241"/>
                        <a:pt x="238501" y="78458"/>
                        <a:pt x="205252" y="64272"/>
                      </a:cubicBezTo>
                      <a:cubicBezTo>
                        <a:pt x="176437" y="51859"/>
                        <a:pt x="148065" y="35457"/>
                        <a:pt x="119694" y="21714"/>
                      </a:cubicBezTo>
                      <a:cubicBezTo>
                        <a:pt x="85115" y="4868"/>
                        <a:pt x="31918" y="-15081"/>
                        <a:pt x="0" y="17281"/>
                      </a:cubicBezTo>
                      <a:cubicBezTo>
                        <a:pt x="0" y="18167"/>
                        <a:pt x="887" y="18611"/>
                        <a:pt x="1330" y="18167"/>
                      </a:cubicBezTo>
                      <a:lnTo>
                        <a:pt x="1330" y="1816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" name="Google Shape;735;p25"/>
                <p:cNvSpPr/>
                <p:nvPr/>
              </p:nvSpPr>
              <p:spPr>
                <a:xfrm>
                  <a:off x="1799702" y="584748"/>
                  <a:ext cx="211673" cy="7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73" h="70252" extrusionOk="0">
                      <a:moveTo>
                        <a:pt x="627" y="22586"/>
                      </a:moveTo>
                      <a:cubicBezTo>
                        <a:pt x="52494" y="-4456"/>
                        <a:pt x="101258" y="38545"/>
                        <a:pt x="146919" y="58494"/>
                      </a:cubicBezTo>
                      <a:cubicBezTo>
                        <a:pt x="166868" y="67360"/>
                        <a:pt x="193023" y="78443"/>
                        <a:pt x="209869" y="61154"/>
                      </a:cubicBezTo>
                      <a:cubicBezTo>
                        <a:pt x="214302" y="56721"/>
                        <a:pt x="209869" y="50071"/>
                        <a:pt x="204106" y="50958"/>
                      </a:cubicBezTo>
                      <a:cubicBezTo>
                        <a:pt x="143373" y="61154"/>
                        <a:pt x="59144" y="-43910"/>
                        <a:pt x="184" y="21700"/>
                      </a:cubicBezTo>
                      <a:cubicBezTo>
                        <a:pt x="-260" y="22143"/>
                        <a:pt x="184" y="22586"/>
                        <a:pt x="627" y="22586"/>
                      </a:cubicBezTo>
                      <a:lnTo>
                        <a:pt x="627" y="2258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p25"/>
                <p:cNvSpPr/>
                <p:nvPr/>
              </p:nvSpPr>
              <p:spPr>
                <a:xfrm>
                  <a:off x="1780047" y="532414"/>
                  <a:ext cx="664" cy="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443" extrusionOk="0">
                      <a:moveTo>
                        <a:pt x="332" y="443"/>
                      </a:moveTo>
                      <a:cubicBezTo>
                        <a:pt x="776" y="443"/>
                        <a:pt x="776" y="0"/>
                        <a:pt x="332" y="0"/>
                      </a:cubicBezTo>
                      <a:cubicBezTo>
                        <a:pt x="-111" y="0"/>
                        <a:pt x="-111" y="443"/>
                        <a:pt x="332" y="443"/>
                      </a:cubicBezTo>
                      <a:lnTo>
                        <a:pt x="332" y="44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p25"/>
                <p:cNvSpPr/>
                <p:nvPr/>
              </p:nvSpPr>
              <p:spPr>
                <a:xfrm>
                  <a:off x="1789800" y="523086"/>
                  <a:ext cx="167819" cy="46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19" h="46504" extrusionOk="0">
                      <a:moveTo>
                        <a:pt x="332" y="15092"/>
                      </a:moveTo>
                      <a:cubicBezTo>
                        <a:pt x="18508" y="9329"/>
                        <a:pt x="49097" y="11102"/>
                        <a:pt x="65942" y="18195"/>
                      </a:cubicBezTo>
                      <a:cubicBezTo>
                        <a:pt x="78798" y="23515"/>
                        <a:pt x="89881" y="33268"/>
                        <a:pt x="103180" y="38587"/>
                      </a:cubicBezTo>
                      <a:cubicBezTo>
                        <a:pt x="123573" y="46567"/>
                        <a:pt x="147955" y="51443"/>
                        <a:pt x="167017" y="38587"/>
                      </a:cubicBezTo>
                      <a:cubicBezTo>
                        <a:pt x="168347" y="37701"/>
                        <a:pt x="167904" y="35927"/>
                        <a:pt x="166574" y="35484"/>
                      </a:cubicBezTo>
                      <a:cubicBezTo>
                        <a:pt x="151501" y="31051"/>
                        <a:pt x="137315" y="30608"/>
                        <a:pt x="122243" y="24401"/>
                      </a:cubicBezTo>
                      <a:cubicBezTo>
                        <a:pt x="105840" y="17752"/>
                        <a:pt x="89881" y="7556"/>
                        <a:pt x="72592" y="2679"/>
                      </a:cubicBezTo>
                      <a:cubicBezTo>
                        <a:pt x="49983" y="-3527"/>
                        <a:pt x="19838" y="1349"/>
                        <a:pt x="332" y="14205"/>
                      </a:cubicBezTo>
                      <a:cubicBezTo>
                        <a:pt x="-111" y="14649"/>
                        <a:pt x="-111" y="15092"/>
                        <a:pt x="332" y="15092"/>
                      </a:cubicBezTo>
                      <a:lnTo>
                        <a:pt x="332" y="150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p25"/>
                <p:cNvSpPr/>
                <p:nvPr/>
              </p:nvSpPr>
              <p:spPr>
                <a:xfrm>
                  <a:off x="1771839" y="460197"/>
                  <a:ext cx="143163" cy="38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63" h="38974" extrusionOk="0">
                      <a:moveTo>
                        <a:pt x="1448" y="16360"/>
                      </a:moveTo>
                      <a:cubicBezTo>
                        <a:pt x="46665" y="-10238"/>
                        <a:pt x="101636" y="62908"/>
                        <a:pt x="141977" y="30546"/>
                      </a:cubicBezTo>
                      <a:cubicBezTo>
                        <a:pt x="144637" y="28330"/>
                        <a:pt x="142420" y="24340"/>
                        <a:pt x="139317" y="24340"/>
                      </a:cubicBezTo>
                      <a:cubicBezTo>
                        <a:pt x="91440" y="22123"/>
                        <a:pt x="45336" y="-22651"/>
                        <a:pt x="118" y="15030"/>
                      </a:cubicBezTo>
                      <a:cubicBezTo>
                        <a:pt x="-325" y="15917"/>
                        <a:pt x="561" y="17247"/>
                        <a:pt x="1448" y="16360"/>
                      </a:cubicBezTo>
                      <a:lnTo>
                        <a:pt x="1448" y="1636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" name="Google Shape;739;p25"/>
                <p:cNvSpPr/>
                <p:nvPr/>
              </p:nvSpPr>
              <p:spPr>
                <a:xfrm>
                  <a:off x="1767157" y="401752"/>
                  <a:ext cx="116462" cy="3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62" h="32552" extrusionOk="0">
                      <a:moveTo>
                        <a:pt x="1254" y="13185"/>
                      </a:moveTo>
                      <a:cubicBezTo>
                        <a:pt x="9233" y="9195"/>
                        <a:pt x="21203" y="14072"/>
                        <a:pt x="29626" y="15402"/>
                      </a:cubicBezTo>
                      <a:cubicBezTo>
                        <a:pt x="43368" y="17618"/>
                        <a:pt x="54894" y="21165"/>
                        <a:pt x="67750" y="25598"/>
                      </a:cubicBezTo>
                      <a:cubicBezTo>
                        <a:pt x="83266" y="31361"/>
                        <a:pt x="98782" y="36237"/>
                        <a:pt x="114298" y="28701"/>
                      </a:cubicBezTo>
                      <a:cubicBezTo>
                        <a:pt x="117401" y="27371"/>
                        <a:pt x="116958" y="22495"/>
                        <a:pt x="114298" y="21165"/>
                      </a:cubicBezTo>
                      <a:cubicBezTo>
                        <a:pt x="104102" y="15845"/>
                        <a:pt x="93462" y="16288"/>
                        <a:pt x="82380" y="13185"/>
                      </a:cubicBezTo>
                      <a:cubicBezTo>
                        <a:pt x="69080" y="9639"/>
                        <a:pt x="57111" y="2989"/>
                        <a:pt x="43368" y="772"/>
                      </a:cubicBezTo>
                      <a:cubicBezTo>
                        <a:pt x="28296" y="-1444"/>
                        <a:pt x="11007" y="772"/>
                        <a:pt x="367" y="11855"/>
                      </a:cubicBezTo>
                      <a:cubicBezTo>
                        <a:pt x="-519" y="12298"/>
                        <a:pt x="367" y="13185"/>
                        <a:pt x="1254" y="13185"/>
                      </a:cubicBezTo>
                      <a:lnTo>
                        <a:pt x="1254" y="131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" name="Google Shape;740;p25"/>
                <p:cNvSpPr/>
                <p:nvPr/>
              </p:nvSpPr>
              <p:spPr>
                <a:xfrm>
                  <a:off x="1768940" y="350990"/>
                  <a:ext cx="92069" cy="22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69" h="22934" extrusionOk="0">
                      <a:moveTo>
                        <a:pt x="1687" y="10307"/>
                      </a:moveTo>
                      <a:cubicBezTo>
                        <a:pt x="16316" y="4544"/>
                        <a:pt x="40698" y="17843"/>
                        <a:pt x="55327" y="21390"/>
                      </a:cubicBezTo>
                      <a:cubicBezTo>
                        <a:pt x="68627" y="24493"/>
                        <a:pt x="78379" y="23163"/>
                        <a:pt x="89905" y="15183"/>
                      </a:cubicBezTo>
                      <a:cubicBezTo>
                        <a:pt x="92565" y="13410"/>
                        <a:pt x="93009" y="9420"/>
                        <a:pt x="89905" y="7647"/>
                      </a:cubicBezTo>
                      <a:cubicBezTo>
                        <a:pt x="83699" y="4101"/>
                        <a:pt x="81926" y="5431"/>
                        <a:pt x="75276" y="6760"/>
                      </a:cubicBezTo>
                      <a:cubicBezTo>
                        <a:pt x="61090" y="9420"/>
                        <a:pt x="50894" y="5874"/>
                        <a:pt x="36708" y="3214"/>
                      </a:cubicBezTo>
                      <a:cubicBezTo>
                        <a:pt x="22966" y="554"/>
                        <a:pt x="10110" y="-4322"/>
                        <a:pt x="357" y="8090"/>
                      </a:cubicBezTo>
                      <a:cubicBezTo>
                        <a:pt x="-530" y="8534"/>
                        <a:pt x="357" y="10750"/>
                        <a:pt x="1687" y="10307"/>
                      </a:cubicBezTo>
                      <a:lnTo>
                        <a:pt x="1687" y="103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" name="Google Shape;741;p25"/>
                <p:cNvSpPr/>
                <p:nvPr/>
              </p:nvSpPr>
              <p:spPr>
                <a:xfrm>
                  <a:off x="1770740" y="297391"/>
                  <a:ext cx="65053" cy="18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53" h="18591" extrusionOk="0">
                      <a:moveTo>
                        <a:pt x="1660" y="17801"/>
                      </a:moveTo>
                      <a:cubicBezTo>
                        <a:pt x="7866" y="20018"/>
                        <a:pt x="13629" y="16915"/>
                        <a:pt x="20279" y="16471"/>
                      </a:cubicBezTo>
                      <a:cubicBezTo>
                        <a:pt x="27815" y="16028"/>
                        <a:pt x="35351" y="16915"/>
                        <a:pt x="43331" y="16915"/>
                      </a:cubicBezTo>
                      <a:cubicBezTo>
                        <a:pt x="52640" y="16915"/>
                        <a:pt x="64610" y="14255"/>
                        <a:pt x="65053" y="3172"/>
                      </a:cubicBezTo>
                      <a:cubicBezTo>
                        <a:pt x="65053" y="1399"/>
                        <a:pt x="63280" y="-374"/>
                        <a:pt x="61950" y="69"/>
                      </a:cubicBezTo>
                      <a:cubicBezTo>
                        <a:pt x="56630" y="512"/>
                        <a:pt x="52640" y="3172"/>
                        <a:pt x="47321" y="4059"/>
                      </a:cubicBezTo>
                      <a:cubicBezTo>
                        <a:pt x="41114" y="5389"/>
                        <a:pt x="34465" y="4502"/>
                        <a:pt x="28258" y="4945"/>
                      </a:cubicBezTo>
                      <a:cubicBezTo>
                        <a:pt x="18949" y="5389"/>
                        <a:pt x="5206" y="5389"/>
                        <a:pt x="773" y="14698"/>
                      </a:cubicBezTo>
                      <a:cubicBezTo>
                        <a:pt x="-557" y="15585"/>
                        <a:pt x="-113" y="16915"/>
                        <a:pt x="1660" y="17801"/>
                      </a:cubicBezTo>
                      <a:lnTo>
                        <a:pt x="1660" y="1780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2" name="Google Shape;742;p25"/>
                <p:cNvSpPr/>
                <p:nvPr/>
              </p:nvSpPr>
              <p:spPr>
                <a:xfrm>
                  <a:off x="1781862" y="250294"/>
                  <a:ext cx="36267" cy="27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67" h="27551" extrusionOk="0">
                      <a:moveTo>
                        <a:pt x="734" y="26330"/>
                      </a:moveTo>
                      <a:cubicBezTo>
                        <a:pt x="18024" y="31207"/>
                        <a:pt x="32653" y="21011"/>
                        <a:pt x="36199" y="4165"/>
                      </a:cubicBezTo>
                      <a:cubicBezTo>
                        <a:pt x="36643" y="1948"/>
                        <a:pt x="34869" y="-712"/>
                        <a:pt x="32209" y="175"/>
                      </a:cubicBezTo>
                      <a:cubicBezTo>
                        <a:pt x="29550" y="1505"/>
                        <a:pt x="26890" y="2392"/>
                        <a:pt x="24673" y="4608"/>
                      </a:cubicBezTo>
                      <a:cubicBezTo>
                        <a:pt x="22013" y="7268"/>
                        <a:pt x="21127" y="10814"/>
                        <a:pt x="18467" y="13031"/>
                      </a:cubicBezTo>
                      <a:cubicBezTo>
                        <a:pt x="12704" y="18351"/>
                        <a:pt x="4281" y="17464"/>
                        <a:pt x="291" y="25000"/>
                      </a:cubicBezTo>
                      <a:cubicBezTo>
                        <a:pt x="-152" y="25444"/>
                        <a:pt x="-152" y="26330"/>
                        <a:pt x="734" y="26330"/>
                      </a:cubicBezTo>
                      <a:lnTo>
                        <a:pt x="734" y="2633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p25"/>
                <p:cNvSpPr/>
                <p:nvPr/>
              </p:nvSpPr>
              <p:spPr>
                <a:xfrm>
                  <a:off x="1784128" y="202531"/>
                  <a:ext cx="22407" cy="4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7" h="42089" extrusionOk="0">
                      <a:moveTo>
                        <a:pt x="2015" y="41732"/>
                      </a:moveTo>
                      <a:cubicBezTo>
                        <a:pt x="5118" y="39073"/>
                        <a:pt x="8665" y="37299"/>
                        <a:pt x="10881" y="33753"/>
                      </a:cubicBezTo>
                      <a:cubicBezTo>
                        <a:pt x="13541" y="30206"/>
                        <a:pt x="14871" y="25773"/>
                        <a:pt x="16644" y="21784"/>
                      </a:cubicBezTo>
                      <a:cubicBezTo>
                        <a:pt x="19747" y="15134"/>
                        <a:pt x="21964" y="8484"/>
                        <a:pt x="22407" y="1391"/>
                      </a:cubicBezTo>
                      <a:cubicBezTo>
                        <a:pt x="22407" y="-382"/>
                        <a:pt x="19747" y="-382"/>
                        <a:pt x="19304" y="948"/>
                      </a:cubicBezTo>
                      <a:cubicBezTo>
                        <a:pt x="16644" y="8041"/>
                        <a:pt x="11768" y="13804"/>
                        <a:pt x="8665" y="20454"/>
                      </a:cubicBezTo>
                      <a:cubicBezTo>
                        <a:pt x="5561" y="27103"/>
                        <a:pt x="3345" y="34196"/>
                        <a:pt x="242" y="40403"/>
                      </a:cubicBezTo>
                      <a:cubicBezTo>
                        <a:pt x="-645" y="41732"/>
                        <a:pt x="1128" y="42619"/>
                        <a:pt x="2015" y="41732"/>
                      </a:cubicBezTo>
                      <a:lnTo>
                        <a:pt x="2015" y="4173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25"/>
                <p:cNvSpPr/>
                <p:nvPr/>
              </p:nvSpPr>
              <p:spPr>
                <a:xfrm>
                  <a:off x="1793236" y="116416"/>
                  <a:ext cx="12412" cy="71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2" h="71164" extrusionOk="0">
                      <a:moveTo>
                        <a:pt x="2660" y="70217"/>
                      </a:moveTo>
                      <a:cubicBezTo>
                        <a:pt x="3103" y="66227"/>
                        <a:pt x="5320" y="62237"/>
                        <a:pt x="5763" y="58247"/>
                      </a:cubicBezTo>
                      <a:cubicBezTo>
                        <a:pt x="7093" y="50268"/>
                        <a:pt x="7980" y="42288"/>
                        <a:pt x="9309" y="34309"/>
                      </a:cubicBezTo>
                      <a:cubicBezTo>
                        <a:pt x="11083" y="22783"/>
                        <a:pt x="11526" y="12587"/>
                        <a:pt x="12413" y="1061"/>
                      </a:cubicBezTo>
                      <a:cubicBezTo>
                        <a:pt x="12413" y="174"/>
                        <a:pt x="11083" y="-269"/>
                        <a:pt x="10639" y="174"/>
                      </a:cubicBezTo>
                      <a:cubicBezTo>
                        <a:pt x="3546" y="8597"/>
                        <a:pt x="5320" y="19236"/>
                        <a:pt x="3990" y="29432"/>
                      </a:cubicBezTo>
                      <a:cubicBezTo>
                        <a:pt x="3546" y="36525"/>
                        <a:pt x="2217" y="43175"/>
                        <a:pt x="1773" y="50268"/>
                      </a:cubicBezTo>
                      <a:cubicBezTo>
                        <a:pt x="1330" y="56918"/>
                        <a:pt x="0" y="63567"/>
                        <a:pt x="0" y="69774"/>
                      </a:cubicBezTo>
                      <a:cubicBezTo>
                        <a:pt x="887" y="71547"/>
                        <a:pt x="2660" y="71547"/>
                        <a:pt x="2660" y="70217"/>
                      </a:cubicBezTo>
                      <a:lnTo>
                        <a:pt x="2660" y="7021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25"/>
                <p:cNvSpPr/>
                <p:nvPr/>
              </p:nvSpPr>
              <p:spPr>
                <a:xfrm>
                  <a:off x="1663606" y="418347"/>
                  <a:ext cx="69954" cy="23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54" h="23310" extrusionOk="0">
                      <a:moveTo>
                        <a:pt x="627" y="23189"/>
                      </a:moveTo>
                      <a:cubicBezTo>
                        <a:pt x="5060" y="22303"/>
                        <a:pt x="5947" y="20086"/>
                        <a:pt x="9493" y="17870"/>
                      </a:cubicBezTo>
                      <a:cubicBezTo>
                        <a:pt x="13926" y="14766"/>
                        <a:pt x="17473" y="12550"/>
                        <a:pt x="23679" y="12550"/>
                      </a:cubicBezTo>
                      <a:cubicBezTo>
                        <a:pt x="26782" y="12550"/>
                        <a:pt x="30329" y="13880"/>
                        <a:pt x="33432" y="14323"/>
                      </a:cubicBezTo>
                      <a:cubicBezTo>
                        <a:pt x="44071" y="15653"/>
                        <a:pt x="59587" y="20973"/>
                        <a:pt x="68453" y="13880"/>
                      </a:cubicBezTo>
                      <a:cubicBezTo>
                        <a:pt x="70670" y="12107"/>
                        <a:pt x="70227" y="9003"/>
                        <a:pt x="68453" y="6787"/>
                      </a:cubicBezTo>
                      <a:cubicBezTo>
                        <a:pt x="59587" y="-2966"/>
                        <a:pt x="40968" y="137"/>
                        <a:pt x="29442" y="1911"/>
                      </a:cubicBezTo>
                      <a:cubicBezTo>
                        <a:pt x="23236" y="2797"/>
                        <a:pt x="16143" y="4570"/>
                        <a:pt x="11266" y="8560"/>
                      </a:cubicBezTo>
                      <a:cubicBezTo>
                        <a:pt x="6833" y="12550"/>
                        <a:pt x="4617" y="18313"/>
                        <a:pt x="184" y="22303"/>
                      </a:cubicBezTo>
                      <a:cubicBezTo>
                        <a:pt x="-260" y="22746"/>
                        <a:pt x="184" y="23633"/>
                        <a:pt x="627" y="23189"/>
                      </a:cubicBezTo>
                      <a:lnTo>
                        <a:pt x="627" y="23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25"/>
                <p:cNvSpPr/>
                <p:nvPr/>
              </p:nvSpPr>
              <p:spPr>
                <a:xfrm>
                  <a:off x="1682120" y="345438"/>
                  <a:ext cx="60775" cy="3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75" h="34920" extrusionOk="0">
                      <a:moveTo>
                        <a:pt x="2062" y="34478"/>
                      </a:moveTo>
                      <a:cubicBezTo>
                        <a:pt x="6052" y="30931"/>
                        <a:pt x="7825" y="26055"/>
                        <a:pt x="11815" y="22065"/>
                      </a:cubicBezTo>
                      <a:cubicBezTo>
                        <a:pt x="16248" y="17189"/>
                        <a:pt x="21567" y="14085"/>
                        <a:pt x="28217" y="12755"/>
                      </a:cubicBezTo>
                      <a:cubicBezTo>
                        <a:pt x="32650" y="11869"/>
                        <a:pt x="37970" y="11425"/>
                        <a:pt x="42403" y="11869"/>
                      </a:cubicBezTo>
                      <a:cubicBezTo>
                        <a:pt x="46836" y="12312"/>
                        <a:pt x="51269" y="14529"/>
                        <a:pt x="56146" y="14085"/>
                      </a:cubicBezTo>
                      <a:cubicBezTo>
                        <a:pt x="59249" y="14085"/>
                        <a:pt x="61465" y="11425"/>
                        <a:pt x="60579" y="8322"/>
                      </a:cubicBezTo>
                      <a:cubicBezTo>
                        <a:pt x="57476" y="-6750"/>
                        <a:pt x="32650" y="2559"/>
                        <a:pt x="24227" y="6106"/>
                      </a:cubicBezTo>
                      <a:cubicBezTo>
                        <a:pt x="14918" y="9652"/>
                        <a:pt x="-5031" y="22065"/>
                        <a:pt x="1175" y="34921"/>
                      </a:cubicBezTo>
                      <a:cubicBezTo>
                        <a:pt x="1619" y="34478"/>
                        <a:pt x="2062" y="34478"/>
                        <a:pt x="2062" y="34478"/>
                      </a:cubicBezTo>
                      <a:lnTo>
                        <a:pt x="2062" y="344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25"/>
                <p:cNvSpPr/>
                <p:nvPr/>
              </p:nvSpPr>
              <p:spPr>
                <a:xfrm>
                  <a:off x="1693401" y="293470"/>
                  <a:ext cx="48925" cy="24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25" h="24714" extrusionOk="0">
                      <a:moveTo>
                        <a:pt x="977" y="24382"/>
                      </a:moveTo>
                      <a:cubicBezTo>
                        <a:pt x="3194" y="16846"/>
                        <a:pt x="13833" y="10639"/>
                        <a:pt x="21369" y="11083"/>
                      </a:cubicBezTo>
                      <a:cubicBezTo>
                        <a:pt x="26689" y="11083"/>
                        <a:pt x="34669" y="11526"/>
                        <a:pt x="39545" y="14629"/>
                      </a:cubicBezTo>
                      <a:cubicBezTo>
                        <a:pt x="44421" y="17732"/>
                        <a:pt x="51514" y="11083"/>
                        <a:pt x="47968" y="6206"/>
                      </a:cubicBezTo>
                      <a:cubicBezTo>
                        <a:pt x="41318" y="-2660"/>
                        <a:pt x="28019" y="-887"/>
                        <a:pt x="19153" y="4433"/>
                      </a:cubicBezTo>
                      <a:cubicBezTo>
                        <a:pt x="11617" y="8866"/>
                        <a:pt x="534" y="14186"/>
                        <a:pt x="90" y="24382"/>
                      </a:cubicBezTo>
                      <a:cubicBezTo>
                        <a:pt x="-353" y="24825"/>
                        <a:pt x="977" y="24825"/>
                        <a:pt x="977" y="24382"/>
                      </a:cubicBezTo>
                      <a:lnTo>
                        <a:pt x="977" y="2438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25"/>
                <p:cNvSpPr/>
                <p:nvPr/>
              </p:nvSpPr>
              <p:spPr>
                <a:xfrm>
                  <a:off x="1713768" y="235106"/>
                  <a:ext cx="25009" cy="38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9" h="38304" extrusionOk="0">
                      <a:moveTo>
                        <a:pt x="24941" y="37973"/>
                      </a:moveTo>
                      <a:cubicBezTo>
                        <a:pt x="25384" y="34426"/>
                        <a:pt x="23611" y="33983"/>
                        <a:pt x="21394" y="31766"/>
                      </a:cubicBezTo>
                      <a:cubicBezTo>
                        <a:pt x="17848" y="28663"/>
                        <a:pt x="13858" y="25117"/>
                        <a:pt x="11641" y="20683"/>
                      </a:cubicBezTo>
                      <a:cubicBezTo>
                        <a:pt x="8538" y="14477"/>
                        <a:pt x="5878" y="6941"/>
                        <a:pt x="3662" y="735"/>
                      </a:cubicBezTo>
                      <a:cubicBezTo>
                        <a:pt x="3218" y="-152"/>
                        <a:pt x="2332" y="-152"/>
                        <a:pt x="1889" y="291"/>
                      </a:cubicBezTo>
                      <a:cubicBezTo>
                        <a:pt x="-2101" y="6941"/>
                        <a:pt x="1002" y="17137"/>
                        <a:pt x="4105" y="23343"/>
                      </a:cubicBezTo>
                      <a:cubicBezTo>
                        <a:pt x="6322" y="27776"/>
                        <a:pt x="9425" y="31766"/>
                        <a:pt x="13415" y="34869"/>
                      </a:cubicBezTo>
                      <a:cubicBezTo>
                        <a:pt x="15188" y="36199"/>
                        <a:pt x="17404" y="37529"/>
                        <a:pt x="20064" y="37973"/>
                      </a:cubicBezTo>
                      <a:cubicBezTo>
                        <a:pt x="20508" y="37973"/>
                        <a:pt x="23611" y="37086"/>
                        <a:pt x="24941" y="37973"/>
                      </a:cubicBezTo>
                      <a:cubicBezTo>
                        <a:pt x="24497" y="38416"/>
                        <a:pt x="24497" y="38416"/>
                        <a:pt x="24941" y="37973"/>
                      </a:cubicBezTo>
                      <a:lnTo>
                        <a:pt x="24941" y="379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25"/>
                <p:cNvSpPr/>
                <p:nvPr/>
              </p:nvSpPr>
              <p:spPr>
                <a:xfrm>
                  <a:off x="1729050" y="192066"/>
                  <a:ext cx="18180" cy="48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0" h="48207" extrusionOk="0">
                      <a:moveTo>
                        <a:pt x="18082" y="46434"/>
                      </a:moveTo>
                      <a:cubicBezTo>
                        <a:pt x="18968" y="38011"/>
                        <a:pt x="13649" y="30918"/>
                        <a:pt x="11432" y="22939"/>
                      </a:cubicBezTo>
                      <a:cubicBezTo>
                        <a:pt x="10546" y="19392"/>
                        <a:pt x="8772" y="15402"/>
                        <a:pt x="8772" y="11856"/>
                      </a:cubicBezTo>
                      <a:cubicBezTo>
                        <a:pt x="8772" y="7866"/>
                        <a:pt x="10102" y="5206"/>
                        <a:pt x="9216" y="1660"/>
                      </a:cubicBezTo>
                      <a:cubicBezTo>
                        <a:pt x="8772" y="-113"/>
                        <a:pt x="6556" y="-557"/>
                        <a:pt x="5226" y="773"/>
                      </a:cubicBezTo>
                      <a:cubicBezTo>
                        <a:pt x="-537" y="7423"/>
                        <a:pt x="-981" y="15402"/>
                        <a:pt x="1236" y="23382"/>
                      </a:cubicBezTo>
                      <a:cubicBezTo>
                        <a:pt x="4339" y="32692"/>
                        <a:pt x="6999" y="42888"/>
                        <a:pt x="15865" y="48207"/>
                      </a:cubicBezTo>
                      <a:cubicBezTo>
                        <a:pt x="16752" y="48207"/>
                        <a:pt x="18082" y="47321"/>
                        <a:pt x="18082" y="46434"/>
                      </a:cubicBezTo>
                      <a:lnTo>
                        <a:pt x="18082" y="4643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25"/>
                <p:cNvSpPr/>
                <p:nvPr/>
              </p:nvSpPr>
              <p:spPr>
                <a:xfrm>
                  <a:off x="1749618" y="122588"/>
                  <a:ext cx="17822" cy="7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2" h="77075" extrusionOk="0">
                      <a:moveTo>
                        <a:pt x="6380" y="76458"/>
                      </a:moveTo>
                      <a:cubicBezTo>
                        <a:pt x="8597" y="64932"/>
                        <a:pt x="5050" y="52519"/>
                        <a:pt x="5937" y="40550"/>
                      </a:cubicBezTo>
                      <a:cubicBezTo>
                        <a:pt x="6824" y="27694"/>
                        <a:pt x="9927" y="13951"/>
                        <a:pt x="17463" y="2868"/>
                      </a:cubicBezTo>
                      <a:cubicBezTo>
                        <a:pt x="18793" y="1095"/>
                        <a:pt x="16133" y="-1121"/>
                        <a:pt x="14360" y="652"/>
                      </a:cubicBezTo>
                      <a:cubicBezTo>
                        <a:pt x="5494" y="9518"/>
                        <a:pt x="2834" y="23261"/>
                        <a:pt x="1061" y="34787"/>
                      </a:cubicBezTo>
                      <a:cubicBezTo>
                        <a:pt x="174" y="41880"/>
                        <a:pt x="-269" y="48529"/>
                        <a:pt x="174" y="55622"/>
                      </a:cubicBezTo>
                      <a:cubicBezTo>
                        <a:pt x="617" y="63159"/>
                        <a:pt x="3720" y="68922"/>
                        <a:pt x="5050" y="76015"/>
                      </a:cubicBezTo>
                      <a:cubicBezTo>
                        <a:pt x="5494" y="77344"/>
                        <a:pt x="6380" y="77344"/>
                        <a:pt x="6380" y="76458"/>
                      </a:cubicBezTo>
                      <a:lnTo>
                        <a:pt x="6380" y="7645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51" name="Google Shape;751;p25"/>
              <p:cNvSpPr/>
              <p:nvPr/>
            </p:nvSpPr>
            <p:spPr>
              <a:xfrm>
                <a:off x="1776335" y="63887"/>
                <a:ext cx="25767" cy="84537"/>
              </a:xfrm>
              <a:custGeom>
                <a:avLst/>
                <a:gdLst/>
                <a:ahLst/>
                <a:cxnLst/>
                <a:rect l="l" t="t" r="r" b="b"/>
                <a:pathLst>
                  <a:path w="25767" h="84537" extrusionOk="0">
                    <a:moveTo>
                      <a:pt x="2715" y="83735"/>
                    </a:moveTo>
                    <a:cubicBezTo>
                      <a:pt x="6705" y="69106"/>
                      <a:pt x="10695" y="54033"/>
                      <a:pt x="15571" y="39404"/>
                    </a:cubicBezTo>
                    <a:cubicBezTo>
                      <a:pt x="19561" y="27434"/>
                      <a:pt x="24881" y="14135"/>
                      <a:pt x="25767" y="1722"/>
                    </a:cubicBezTo>
                    <a:cubicBezTo>
                      <a:pt x="25767" y="-494"/>
                      <a:pt x="23108" y="-494"/>
                      <a:pt x="22221" y="1279"/>
                    </a:cubicBezTo>
                    <a:cubicBezTo>
                      <a:pt x="19561" y="8372"/>
                      <a:pt x="14241" y="14578"/>
                      <a:pt x="11138" y="21671"/>
                    </a:cubicBezTo>
                    <a:cubicBezTo>
                      <a:pt x="8478" y="28321"/>
                      <a:pt x="6705" y="35414"/>
                      <a:pt x="4489" y="42507"/>
                    </a:cubicBezTo>
                    <a:cubicBezTo>
                      <a:pt x="499" y="56250"/>
                      <a:pt x="-831" y="69106"/>
                      <a:pt x="499" y="83291"/>
                    </a:cubicBezTo>
                    <a:cubicBezTo>
                      <a:pt x="499" y="84621"/>
                      <a:pt x="2272" y="85065"/>
                      <a:pt x="2715" y="83735"/>
                    </a:cubicBezTo>
                    <a:lnTo>
                      <a:pt x="2715" y="837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25"/>
            <p:cNvGrpSpPr/>
            <p:nvPr/>
          </p:nvGrpSpPr>
          <p:grpSpPr>
            <a:xfrm rot="10800000" flipH="1">
              <a:off x="1149167" y="2948693"/>
              <a:ext cx="1078099" cy="2002498"/>
              <a:chOff x="9552431" y="235492"/>
              <a:chExt cx="427953" cy="794926"/>
            </a:xfrm>
          </p:grpSpPr>
          <p:sp>
            <p:nvSpPr>
              <p:cNvPr id="753" name="Google Shape;753;p25"/>
              <p:cNvSpPr/>
              <p:nvPr/>
            </p:nvSpPr>
            <p:spPr>
              <a:xfrm>
                <a:off x="9641755" y="453505"/>
                <a:ext cx="338629" cy="576913"/>
              </a:xfrm>
              <a:custGeom>
                <a:avLst/>
                <a:gdLst/>
                <a:ahLst/>
                <a:cxnLst/>
                <a:rect l="l" t="t" r="r" b="b"/>
                <a:pathLst>
                  <a:path w="338629" h="576913" extrusionOk="0">
                    <a:moveTo>
                      <a:pt x="69433" y="374153"/>
                    </a:moveTo>
                    <a:cubicBezTo>
                      <a:pt x="65444" y="368834"/>
                      <a:pt x="61897" y="363514"/>
                      <a:pt x="58351" y="358194"/>
                    </a:cubicBezTo>
                    <a:lnTo>
                      <a:pt x="58351" y="358194"/>
                    </a:lnTo>
                    <a:cubicBezTo>
                      <a:pt x="57021" y="355978"/>
                      <a:pt x="55691" y="353761"/>
                      <a:pt x="54361" y="351545"/>
                    </a:cubicBezTo>
                    <a:cubicBezTo>
                      <a:pt x="49041" y="343122"/>
                      <a:pt x="44165" y="334255"/>
                      <a:pt x="39288" y="325389"/>
                    </a:cubicBezTo>
                    <a:cubicBezTo>
                      <a:pt x="25989" y="300564"/>
                      <a:pt x="15793" y="274409"/>
                      <a:pt x="9143" y="246923"/>
                    </a:cubicBezTo>
                    <a:lnTo>
                      <a:pt x="9143" y="246923"/>
                    </a:lnTo>
                    <a:lnTo>
                      <a:pt x="8700" y="246037"/>
                    </a:lnTo>
                    <a:lnTo>
                      <a:pt x="6484" y="237171"/>
                    </a:lnTo>
                    <a:cubicBezTo>
                      <a:pt x="-2826" y="193726"/>
                      <a:pt x="-2382" y="148952"/>
                      <a:pt x="9587" y="105951"/>
                    </a:cubicBezTo>
                    <a:cubicBezTo>
                      <a:pt x="16680" y="78022"/>
                      <a:pt x="29092" y="51424"/>
                      <a:pt x="44165" y="26599"/>
                    </a:cubicBezTo>
                    <a:cubicBezTo>
                      <a:pt x="44608" y="26155"/>
                      <a:pt x="44608" y="25712"/>
                      <a:pt x="45051" y="25269"/>
                    </a:cubicBezTo>
                    <a:cubicBezTo>
                      <a:pt x="46382" y="22165"/>
                      <a:pt x="47711" y="19062"/>
                      <a:pt x="49041" y="15516"/>
                    </a:cubicBezTo>
                    <a:cubicBezTo>
                      <a:pt x="49928" y="12856"/>
                      <a:pt x="50815" y="10196"/>
                      <a:pt x="51701" y="7536"/>
                    </a:cubicBezTo>
                    <a:cubicBezTo>
                      <a:pt x="51701" y="7093"/>
                      <a:pt x="52144" y="6650"/>
                      <a:pt x="52144" y="5763"/>
                    </a:cubicBezTo>
                    <a:cubicBezTo>
                      <a:pt x="52587" y="3546"/>
                      <a:pt x="53474" y="443"/>
                      <a:pt x="56134" y="0"/>
                    </a:cubicBezTo>
                    <a:cubicBezTo>
                      <a:pt x="59681" y="443"/>
                      <a:pt x="63227" y="1773"/>
                      <a:pt x="66774" y="2660"/>
                    </a:cubicBezTo>
                    <a:cubicBezTo>
                      <a:pt x="68547" y="3103"/>
                      <a:pt x="70320" y="3990"/>
                      <a:pt x="72093" y="4433"/>
                    </a:cubicBezTo>
                    <a:cubicBezTo>
                      <a:pt x="92042" y="9309"/>
                      <a:pt x="111548" y="15073"/>
                      <a:pt x="130167" y="23052"/>
                    </a:cubicBezTo>
                    <a:cubicBezTo>
                      <a:pt x="137703" y="26155"/>
                      <a:pt x="145239" y="29702"/>
                      <a:pt x="152776" y="33248"/>
                    </a:cubicBezTo>
                    <a:cubicBezTo>
                      <a:pt x="155436" y="34578"/>
                      <a:pt x="157652" y="35908"/>
                      <a:pt x="160312" y="37238"/>
                    </a:cubicBezTo>
                    <a:cubicBezTo>
                      <a:pt x="183808" y="49651"/>
                      <a:pt x="205529" y="65610"/>
                      <a:pt x="224592" y="84229"/>
                    </a:cubicBezTo>
                    <a:cubicBezTo>
                      <a:pt x="228582" y="88219"/>
                      <a:pt x="232128" y="92208"/>
                      <a:pt x="236118" y="96198"/>
                    </a:cubicBezTo>
                    <a:cubicBezTo>
                      <a:pt x="236561" y="96641"/>
                      <a:pt x="237005" y="97528"/>
                      <a:pt x="237891" y="97971"/>
                    </a:cubicBezTo>
                    <a:cubicBezTo>
                      <a:pt x="265820" y="131220"/>
                      <a:pt x="287542" y="168901"/>
                      <a:pt x="303944" y="208799"/>
                    </a:cubicBezTo>
                    <a:lnTo>
                      <a:pt x="303944" y="208799"/>
                    </a:lnTo>
                    <a:lnTo>
                      <a:pt x="306604" y="215005"/>
                    </a:lnTo>
                    <a:cubicBezTo>
                      <a:pt x="311037" y="226531"/>
                      <a:pt x="315470" y="238501"/>
                      <a:pt x="319017" y="250470"/>
                    </a:cubicBezTo>
                    <a:cubicBezTo>
                      <a:pt x="328326" y="280615"/>
                      <a:pt x="335862" y="311647"/>
                      <a:pt x="337636" y="343122"/>
                    </a:cubicBezTo>
                    <a:cubicBezTo>
                      <a:pt x="337636" y="343122"/>
                      <a:pt x="337636" y="343122"/>
                      <a:pt x="337636" y="343122"/>
                    </a:cubicBezTo>
                    <a:cubicBezTo>
                      <a:pt x="337636" y="344008"/>
                      <a:pt x="337636" y="344452"/>
                      <a:pt x="337636" y="345338"/>
                    </a:cubicBezTo>
                    <a:cubicBezTo>
                      <a:pt x="337636" y="346668"/>
                      <a:pt x="337636" y="347998"/>
                      <a:pt x="338079" y="349771"/>
                    </a:cubicBezTo>
                    <a:cubicBezTo>
                      <a:pt x="339409" y="377256"/>
                      <a:pt x="338079" y="405185"/>
                      <a:pt x="336749" y="433114"/>
                    </a:cubicBezTo>
                    <a:lnTo>
                      <a:pt x="336749" y="435330"/>
                    </a:lnTo>
                    <a:cubicBezTo>
                      <a:pt x="335862" y="455279"/>
                      <a:pt x="334533" y="475228"/>
                      <a:pt x="334533" y="495177"/>
                    </a:cubicBezTo>
                    <a:cubicBezTo>
                      <a:pt x="334533" y="500497"/>
                      <a:pt x="334533" y="505816"/>
                      <a:pt x="334089" y="510693"/>
                    </a:cubicBezTo>
                    <a:lnTo>
                      <a:pt x="334089" y="513796"/>
                    </a:lnTo>
                    <a:cubicBezTo>
                      <a:pt x="334089" y="520002"/>
                      <a:pt x="334089" y="525765"/>
                      <a:pt x="334089" y="531972"/>
                    </a:cubicBezTo>
                    <a:cubicBezTo>
                      <a:pt x="333646" y="541724"/>
                      <a:pt x="338522" y="562117"/>
                      <a:pt x="332760" y="571869"/>
                    </a:cubicBezTo>
                    <a:cubicBezTo>
                      <a:pt x="331873" y="573199"/>
                      <a:pt x="331429" y="574086"/>
                      <a:pt x="330100" y="574973"/>
                    </a:cubicBezTo>
                    <a:cubicBezTo>
                      <a:pt x="329213" y="575859"/>
                      <a:pt x="327883" y="576303"/>
                      <a:pt x="326553" y="576746"/>
                    </a:cubicBezTo>
                    <a:cubicBezTo>
                      <a:pt x="312367" y="578962"/>
                      <a:pt x="294635" y="558570"/>
                      <a:pt x="284439" y="550147"/>
                    </a:cubicBezTo>
                    <a:cubicBezTo>
                      <a:pt x="282665" y="548374"/>
                      <a:pt x="280892" y="547044"/>
                      <a:pt x="279119" y="545271"/>
                    </a:cubicBezTo>
                    <a:cubicBezTo>
                      <a:pt x="277789" y="543941"/>
                      <a:pt x="276459" y="543054"/>
                      <a:pt x="275129" y="541724"/>
                    </a:cubicBezTo>
                    <a:cubicBezTo>
                      <a:pt x="266263" y="534188"/>
                      <a:pt x="256954" y="527095"/>
                      <a:pt x="247644" y="520445"/>
                    </a:cubicBezTo>
                    <a:cubicBezTo>
                      <a:pt x="235231" y="512023"/>
                      <a:pt x="222819" y="503600"/>
                      <a:pt x="210406" y="494734"/>
                    </a:cubicBezTo>
                    <a:cubicBezTo>
                      <a:pt x="209076" y="493847"/>
                      <a:pt x="208190" y="492960"/>
                      <a:pt x="206859" y="492517"/>
                    </a:cubicBezTo>
                    <a:cubicBezTo>
                      <a:pt x="180704" y="474341"/>
                      <a:pt x="154549" y="455722"/>
                      <a:pt x="129280" y="435773"/>
                    </a:cubicBezTo>
                    <a:cubicBezTo>
                      <a:pt x="129280" y="435773"/>
                      <a:pt x="129280" y="435773"/>
                      <a:pt x="129280" y="435773"/>
                    </a:cubicBezTo>
                    <a:cubicBezTo>
                      <a:pt x="127950" y="434887"/>
                      <a:pt x="127064" y="434000"/>
                      <a:pt x="125734" y="433114"/>
                    </a:cubicBezTo>
                    <a:cubicBezTo>
                      <a:pt x="125290" y="433114"/>
                      <a:pt x="125290" y="432670"/>
                      <a:pt x="124847" y="432227"/>
                    </a:cubicBezTo>
                    <a:cubicBezTo>
                      <a:pt x="105785" y="415381"/>
                      <a:pt x="85836" y="395876"/>
                      <a:pt x="69433" y="3741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54" name="Google Shape;754;p25"/>
              <p:cNvGrpSpPr/>
              <p:nvPr/>
            </p:nvGrpSpPr>
            <p:grpSpPr>
              <a:xfrm>
                <a:off x="9552431" y="235492"/>
                <a:ext cx="427403" cy="792542"/>
                <a:chOff x="9552431" y="235492"/>
                <a:chExt cx="427403" cy="792542"/>
              </a:xfrm>
            </p:grpSpPr>
            <p:sp>
              <p:nvSpPr>
                <p:cNvPr id="755" name="Google Shape;755;p25"/>
                <p:cNvSpPr/>
                <p:nvPr/>
              </p:nvSpPr>
              <p:spPr>
                <a:xfrm>
                  <a:off x="9552431" y="235492"/>
                  <a:ext cx="422970" cy="792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970" h="792542" extrusionOk="0">
                      <a:moveTo>
                        <a:pt x="406125" y="774810"/>
                      </a:moveTo>
                      <a:cubicBezTo>
                        <a:pt x="402136" y="769047"/>
                        <a:pt x="398589" y="763284"/>
                        <a:pt x="395043" y="757521"/>
                      </a:cubicBezTo>
                      <a:cubicBezTo>
                        <a:pt x="395043" y="757521"/>
                        <a:pt x="395043" y="757521"/>
                        <a:pt x="395043" y="757077"/>
                      </a:cubicBezTo>
                      <a:cubicBezTo>
                        <a:pt x="381743" y="738458"/>
                        <a:pt x="369774" y="719396"/>
                        <a:pt x="357805" y="699890"/>
                      </a:cubicBezTo>
                      <a:cubicBezTo>
                        <a:pt x="353815" y="693684"/>
                        <a:pt x="349825" y="687921"/>
                        <a:pt x="345835" y="681715"/>
                      </a:cubicBezTo>
                      <a:cubicBezTo>
                        <a:pt x="344062" y="679055"/>
                        <a:pt x="341846" y="675952"/>
                        <a:pt x="340072" y="673292"/>
                      </a:cubicBezTo>
                      <a:cubicBezTo>
                        <a:pt x="332092" y="661766"/>
                        <a:pt x="324113" y="649796"/>
                        <a:pt x="316133" y="638270"/>
                      </a:cubicBezTo>
                      <a:cubicBezTo>
                        <a:pt x="303277" y="616548"/>
                        <a:pt x="291308" y="594383"/>
                        <a:pt x="280669" y="571331"/>
                      </a:cubicBezTo>
                      <a:cubicBezTo>
                        <a:pt x="279338" y="568228"/>
                        <a:pt x="277566" y="565124"/>
                        <a:pt x="276235" y="562021"/>
                      </a:cubicBezTo>
                      <a:cubicBezTo>
                        <a:pt x="274462" y="558475"/>
                        <a:pt x="273133" y="554928"/>
                        <a:pt x="271359" y="551825"/>
                      </a:cubicBezTo>
                      <a:cubicBezTo>
                        <a:pt x="255843" y="518577"/>
                        <a:pt x="241657" y="484885"/>
                        <a:pt x="227915" y="450750"/>
                      </a:cubicBezTo>
                      <a:cubicBezTo>
                        <a:pt x="225255" y="444544"/>
                        <a:pt x="223038" y="438338"/>
                        <a:pt x="220379" y="432575"/>
                      </a:cubicBezTo>
                      <a:cubicBezTo>
                        <a:pt x="212399" y="412626"/>
                        <a:pt x="204863" y="392677"/>
                        <a:pt x="196883" y="373171"/>
                      </a:cubicBezTo>
                      <a:cubicBezTo>
                        <a:pt x="194223" y="366078"/>
                        <a:pt x="192007" y="358985"/>
                        <a:pt x="189347" y="352336"/>
                      </a:cubicBezTo>
                      <a:cubicBezTo>
                        <a:pt x="188017" y="348346"/>
                        <a:pt x="186687" y="344356"/>
                        <a:pt x="184914" y="340366"/>
                      </a:cubicBezTo>
                      <a:cubicBezTo>
                        <a:pt x="176934" y="318644"/>
                        <a:pt x="169398" y="297365"/>
                        <a:pt x="161418" y="275643"/>
                      </a:cubicBezTo>
                      <a:cubicBezTo>
                        <a:pt x="160089" y="272097"/>
                        <a:pt x="158758" y="268993"/>
                        <a:pt x="157428" y="265890"/>
                      </a:cubicBezTo>
                      <a:cubicBezTo>
                        <a:pt x="154325" y="258354"/>
                        <a:pt x="151666" y="250374"/>
                        <a:pt x="148562" y="242838"/>
                      </a:cubicBezTo>
                      <a:cubicBezTo>
                        <a:pt x="146346" y="237075"/>
                        <a:pt x="144129" y="231755"/>
                        <a:pt x="141469" y="225992"/>
                      </a:cubicBezTo>
                      <a:cubicBezTo>
                        <a:pt x="117974" y="170579"/>
                        <a:pt x="89602" y="117382"/>
                        <a:pt x="55467" y="67288"/>
                      </a:cubicBezTo>
                      <a:cubicBezTo>
                        <a:pt x="46158" y="53545"/>
                        <a:pt x="35962" y="41132"/>
                        <a:pt x="25766" y="28276"/>
                      </a:cubicBezTo>
                      <a:cubicBezTo>
                        <a:pt x="18673" y="20297"/>
                        <a:pt x="11136" y="13204"/>
                        <a:pt x="2270" y="6997"/>
                      </a:cubicBezTo>
                      <a:cubicBezTo>
                        <a:pt x="53" y="5668"/>
                        <a:pt x="-1276" y="3451"/>
                        <a:pt x="1827" y="2121"/>
                      </a:cubicBezTo>
                      <a:cubicBezTo>
                        <a:pt x="7590" y="348"/>
                        <a:pt x="13353" y="-539"/>
                        <a:pt x="19559" y="348"/>
                      </a:cubicBezTo>
                      <a:cubicBezTo>
                        <a:pt x="21776" y="348"/>
                        <a:pt x="23549" y="2564"/>
                        <a:pt x="25322" y="3451"/>
                      </a:cubicBezTo>
                      <a:cubicBezTo>
                        <a:pt x="28425" y="6111"/>
                        <a:pt x="31529" y="8771"/>
                        <a:pt x="34632" y="11431"/>
                      </a:cubicBezTo>
                      <a:cubicBezTo>
                        <a:pt x="47488" y="23843"/>
                        <a:pt x="59457" y="37143"/>
                        <a:pt x="70540" y="51328"/>
                      </a:cubicBezTo>
                      <a:cubicBezTo>
                        <a:pt x="108221" y="101422"/>
                        <a:pt x="137036" y="158609"/>
                        <a:pt x="156542" y="218013"/>
                      </a:cubicBezTo>
                      <a:cubicBezTo>
                        <a:pt x="156985" y="218899"/>
                        <a:pt x="156985" y="219786"/>
                        <a:pt x="157428" y="220229"/>
                      </a:cubicBezTo>
                      <a:cubicBezTo>
                        <a:pt x="160089" y="227322"/>
                        <a:pt x="162305" y="234859"/>
                        <a:pt x="164965" y="241952"/>
                      </a:cubicBezTo>
                      <a:cubicBezTo>
                        <a:pt x="165851" y="244168"/>
                        <a:pt x="166738" y="246828"/>
                        <a:pt x="167625" y="249045"/>
                      </a:cubicBezTo>
                      <a:cubicBezTo>
                        <a:pt x="174717" y="269437"/>
                        <a:pt x="181810" y="289386"/>
                        <a:pt x="189347" y="309778"/>
                      </a:cubicBezTo>
                      <a:cubicBezTo>
                        <a:pt x="190677" y="313324"/>
                        <a:pt x="192007" y="316871"/>
                        <a:pt x="192893" y="319974"/>
                      </a:cubicBezTo>
                      <a:cubicBezTo>
                        <a:pt x="204420" y="351892"/>
                        <a:pt x="216389" y="384254"/>
                        <a:pt x="228358" y="416172"/>
                      </a:cubicBezTo>
                      <a:cubicBezTo>
                        <a:pt x="231461" y="424152"/>
                        <a:pt x="234564" y="432575"/>
                        <a:pt x="237668" y="440554"/>
                      </a:cubicBezTo>
                      <a:cubicBezTo>
                        <a:pt x="239441" y="444544"/>
                        <a:pt x="240771" y="448977"/>
                        <a:pt x="242544" y="452967"/>
                      </a:cubicBezTo>
                      <a:cubicBezTo>
                        <a:pt x="255843" y="485772"/>
                        <a:pt x="269586" y="518577"/>
                        <a:pt x="284658" y="550495"/>
                      </a:cubicBezTo>
                      <a:cubicBezTo>
                        <a:pt x="285988" y="552712"/>
                        <a:pt x="286875" y="555371"/>
                        <a:pt x="288205" y="557588"/>
                      </a:cubicBezTo>
                      <a:cubicBezTo>
                        <a:pt x="292195" y="565568"/>
                        <a:pt x="295741" y="573547"/>
                        <a:pt x="299731" y="581527"/>
                      </a:cubicBezTo>
                      <a:cubicBezTo>
                        <a:pt x="313917" y="608569"/>
                        <a:pt x="328989" y="635611"/>
                        <a:pt x="344062" y="662209"/>
                      </a:cubicBezTo>
                      <a:cubicBezTo>
                        <a:pt x="345835" y="665756"/>
                        <a:pt x="348051" y="668859"/>
                        <a:pt x="349825" y="672405"/>
                      </a:cubicBezTo>
                      <a:cubicBezTo>
                        <a:pt x="360021" y="689694"/>
                        <a:pt x="370217" y="706540"/>
                        <a:pt x="380413" y="723386"/>
                      </a:cubicBezTo>
                      <a:cubicBezTo>
                        <a:pt x="386620" y="734025"/>
                        <a:pt x="392826" y="745108"/>
                        <a:pt x="399476" y="755747"/>
                      </a:cubicBezTo>
                      <a:cubicBezTo>
                        <a:pt x="399919" y="756634"/>
                        <a:pt x="400362" y="757077"/>
                        <a:pt x="400805" y="757964"/>
                      </a:cubicBezTo>
                      <a:cubicBezTo>
                        <a:pt x="401692" y="759294"/>
                        <a:pt x="402579" y="760624"/>
                        <a:pt x="403465" y="761954"/>
                      </a:cubicBezTo>
                      <a:cubicBezTo>
                        <a:pt x="407455" y="767717"/>
                        <a:pt x="414548" y="778356"/>
                        <a:pt x="420311" y="785892"/>
                      </a:cubicBezTo>
                      <a:cubicBezTo>
                        <a:pt x="421198" y="787222"/>
                        <a:pt x="422084" y="788552"/>
                        <a:pt x="422971" y="789439"/>
                      </a:cubicBezTo>
                      <a:cubicBezTo>
                        <a:pt x="422084" y="790769"/>
                        <a:pt x="421641" y="791656"/>
                        <a:pt x="420311" y="792542"/>
                      </a:cubicBezTo>
                      <a:cubicBezTo>
                        <a:pt x="414548" y="787666"/>
                        <a:pt x="410559" y="781459"/>
                        <a:pt x="406125" y="7748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5"/>
                <p:cNvSpPr/>
                <p:nvPr/>
              </p:nvSpPr>
              <p:spPr>
                <a:xfrm>
                  <a:off x="9891862" y="907011"/>
                  <a:ext cx="29898" cy="92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8" h="92208" extrusionOk="0">
                      <a:moveTo>
                        <a:pt x="29899" y="92208"/>
                      </a:moveTo>
                      <a:cubicBezTo>
                        <a:pt x="20589" y="74919"/>
                        <a:pt x="13940" y="56744"/>
                        <a:pt x="10836" y="37238"/>
                      </a:cubicBezTo>
                      <a:cubicBezTo>
                        <a:pt x="9507" y="29702"/>
                        <a:pt x="7733" y="22609"/>
                        <a:pt x="6847" y="15073"/>
                      </a:cubicBezTo>
                      <a:cubicBezTo>
                        <a:pt x="6403" y="13299"/>
                        <a:pt x="6403" y="11969"/>
                        <a:pt x="5960" y="10196"/>
                      </a:cubicBezTo>
                      <a:cubicBezTo>
                        <a:pt x="5960" y="10196"/>
                        <a:pt x="5960" y="10196"/>
                        <a:pt x="5960" y="10196"/>
                      </a:cubicBezTo>
                      <a:cubicBezTo>
                        <a:pt x="5517" y="7536"/>
                        <a:pt x="5074" y="5320"/>
                        <a:pt x="4630" y="2660"/>
                      </a:cubicBezTo>
                      <a:cubicBezTo>
                        <a:pt x="4187" y="1330"/>
                        <a:pt x="3300" y="0"/>
                        <a:pt x="1970" y="0"/>
                      </a:cubicBezTo>
                      <a:cubicBezTo>
                        <a:pt x="640" y="0"/>
                        <a:pt x="197" y="887"/>
                        <a:pt x="197" y="1330"/>
                      </a:cubicBezTo>
                      <a:lnTo>
                        <a:pt x="197" y="1330"/>
                      </a:lnTo>
                      <a:cubicBezTo>
                        <a:pt x="-247" y="2217"/>
                        <a:pt x="197" y="3990"/>
                        <a:pt x="197" y="4876"/>
                      </a:cubicBezTo>
                      <a:cubicBezTo>
                        <a:pt x="1084" y="11083"/>
                        <a:pt x="1970" y="16846"/>
                        <a:pt x="3300" y="22609"/>
                      </a:cubicBezTo>
                      <a:cubicBezTo>
                        <a:pt x="7290" y="45218"/>
                        <a:pt x="13940" y="68270"/>
                        <a:pt x="25909" y="87775"/>
                      </a:cubicBezTo>
                      <a:lnTo>
                        <a:pt x="29899" y="922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5"/>
                <p:cNvSpPr/>
                <p:nvPr/>
              </p:nvSpPr>
              <p:spPr>
                <a:xfrm>
                  <a:off x="9884651" y="892382"/>
                  <a:ext cx="91637" cy="7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37" h="75362" extrusionOk="0">
                      <a:moveTo>
                        <a:pt x="91637" y="72259"/>
                      </a:moveTo>
                      <a:cubicBezTo>
                        <a:pt x="86761" y="64723"/>
                        <a:pt x="80111" y="57630"/>
                        <a:pt x="73905" y="50981"/>
                      </a:cubicBezTo>
                      <a:cubicBezTo>
                        <a:pt x="63709" y="40341"/>
                        <a:pt x="51739" y="30588"/>
                        <a:pt x="38440" y="23495"/>
                      </a:cubicBezTo>
                      <a:cubicBezTo>
                        <a:pt x="29130" y="18176"/>
                        <a:pt x="20264" y="12413"/>
                        <a:pt x="11398" y="6206"/>
                      </a:cubicBezTo>
                      <a:cubicBezTo>
                        <a:pt x="11398" y="6206"/>
                        <a:pt x="11398" y="6206"/>
                        <a:pt x="11398" y="6206"/>
                      </a:cubicBezTo>
                      <a:cubicBezTo>
                        <a:pt x="10955" y="5763"/>
                        <a:pt x="10511" y="5763"/>
                        <a:pt x="10068" y="5320"/>
                      </a:cubicBezTo>
                      <a:cubicBezTo>
                        <a:pt x="7409" y="3990"/>
                        <a:pt x="4748" y="443"/>
                        <a:pt x="1645" y="0"/>
                      </a:cubicBezTo>
                      <a:cubicBezTo>
                        <a:pt x="1202" y="0"/>
                        <a:pt x="315" y="443"/>
                        <a:pt x="315" y="887"/>
                      </a:cubicBezTo>
                      <a:cubicBezTo>
                        <a:pt x="-1458" y="4876"/>
                        <a:pt x="4748" y="6650"/>
                        <a:pt x="6522" y="8866"/>
                      </a:cubicBezTo>
                      <a:cubicBezTo>
                        <a:pt x="10068" y="11526"/>
                        <a:pt x="13614" y="13743"/>
                        <a:pt x="17161" y="16402"/>
                      </a:cubicBezTo>
                      <a:cubicBezTo>
                        <a:pt x="17161" y="16402"/>
                        <a:pt x="17161" y="16402"/>
                        <a:pt x="17161" y="16402"/>
                      </a:cubicBezTo>
                      <a:cubicBezTo>
                        <a:pt x="22924" y="19949"/>
                        <a:pt x="28687" y="23495"/>
                        <a:pt x="34450" y="27042"/>
                      </a:cubicBezTo>
                      <a:cubicBezTo>
                        <a:pt x="57059" y="39011"/>
                        <a:pt x="77451" y="54527"/>
                        <a:pt x="91637" y="75363"/>
                      </a:cubicBezTo>
                      <a:lnTo>
                        <a:pt x="91637" y="722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5"/>
                <p:cNvSpPr/>
                <p:nvPr/>
              </p:nvSpPr>
              <p:spPr>
                <a:xfrm>
                  <a:off x="9827752" y="792637"/>
                  <a:ext cx="24852" cy="15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52" h="156488" extrusionOk="0">
                      <a:moveTo>
                        <a:pt x="21750" y="154272"/>
                      </a:moveTo>
                      <a:cubicBezTo>
                        <a:pt x="17316" y="147179"/>
                        <a:pt x="13770" y="139643"/>
                        <a:pt x="11111" y="132106"/>
                      </a:cubicBezTo>
                      <a:cubicBezTo>
                        <a:pt x="471" y="108611"/>
                        <a:pt x="28" y="82456"/>
                        <a:pt x="28" y="56744"/>
                      </a:cubicBezTo>
                      <a:cubicBezTo>
                        <a:pt x="28" y="39898"/>
                        <a:pt x="28" y="22609"/>
                        <a:pt x="28" y="5320"/>
                      </a:cubicBezTo>
                      <a:cubicBezTo>
                        <a:pt x="28" y="5320"/>
                        <a:pt x="28" y="5320"/>
                        <a:pt x="28" y="5320"/>
                      </a:cubicBezTo>
                      <a:cubicBezTo>
                        <a:pt x="28" y="3546"/>
                        <a:pt x="-416" y="0"/>
                        <a:pt x="2244" y="0"/>
                      </a:cubicBezTo>
                      <a:cubicBezTo>
                        <a:pt x="3574" y="443"/>
                        <a:pt x="4461" y="1773"/>
                        <a:pt x="4461" y="3103"/>
                      </a:cubicBezTo>
                      <a:cubicBezTo>
                        <a:pt x="4461" y="7093"/>
                        <a:pt x="4461" y="10639"/>
                        <a:pt x="4461" y="14629"/>
                      </a:cubicBezTo>
                      <a:cubicBezTo>
                        <a:pt x="4461" y="19506"/>
                        <a:pt x="4461" y="23939"/>
                        <a:pt x="4461" y="28815"/>
                      </a:cubicBezTo>
                      <a:cubicBezTo>
                        <a:pt x="4904" y="80239"/>
                        <a:pt x="-416" y="113044"/>
                        <a:pt x="24853" y="156488"/>
                      </a:cubicBezTo>
                      <a:cubicBezTo>
                        <a:pt x="24410" y="155602"/>
                        <a:pt x="23080" y="155158"/>
                        <a:pt x="21750" y="15427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5"/>
                <p:cNvSpPr/>
                <p:nvPr/>
              </p:nvSpPr>
              <p:spPr>
                <a:xfrm>
                  <a:off x="9822337" y="779298"/>
                  <a:ext cx="156610" cy="10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10" h="109537" extrusionOk="0">
                      <a:moveTo>
                        <a:pt x="156611" y="109537"/>
                      </a:moveTo>
                      <a:cubicBezTo>
                        <a:pt x="150848" y="103774"/>
                        <a:pt x="145971" y="97125"/>
                        <a:pt x="140652" y="91362"/>
                      </a:cubicBezTo>
                      <a:cubicBezTo>
                        <a:pt x="124692" y="73186"/>
                        <a:pt x="106073" y="56340"/>
                        <a:pt x="84794" y="44814"/>
                      </a:cubicBezTo>
                      <a:cubicBezTo>
                        <a:pt x="67062" y="35061"/>
                        <a:pt x="47113" y="29298"/>
                        <a:pt x="28494" y="20432"/>
                      </a:cubicBezTo>
                      <a:cubicBezTo>
                        <a:pt x="26721" y="19546"/>
                        <a:pt x="22288" y="17329"/>
                        <a:pt x="17412" y="14669"/>
                      </a:cubicBezTo>
                      <a:cubicBezTo>
                        <a:pt x="8545" y="9793"/>
                        <a:pt x="-1207" y="3586"/>
                        <a:pt x="122" y="927"/>
                      </a:cubicBezTo>
                      <a:cubicBezTo>
                        <a:pt x="566" y="40"/>
                        <a:pt x="2339" y="-403"/>
                        <a:pt x="3226" y="483"/>
                      </a:cubicBezTo>
                      <a:cubicBezTo>
                        <a:pt x="6772" y="3143"/>
                        <a:pt x="10319" y="5360"/>
                        <a:pt x="13865" y="7576"/>
                      </a:cubicBezTo>
                      <a:lnTo>
                        <a:pt x="13865" y="7576"/>
                      </a:lnTo>
                      <a:cubicBezTo>
                        <a:pt x="32041" y="18659"/>
                        <a:pt x="52876" y="25309"/>
                        <a:pt x="72382" y="33731"/>
                      </a:cubicBezTo>
                      <a:cubicBezTo>
                        <a:pt x="99424" y="45258"/>
                        <a:pt x="122476" y="64320"/>
                        <a:pt x="140652" y="86929"/>
                      </a:cubicBezTo>
                      <a:cubicBezTo>
                        <a:pt x="146415" y="93578"/>
                        <a:pt x="150848" y="101115"/>
                        <a:pt x="156611" y="107764"/>
                      </a:cubicBezTo>
                      <a:lnTo>
                        <a:pt x="156611" y="10953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5"/>
                <p:cNvSpPr/>
                <p:nvPr/>
              </p:nvSpPr>
              <p:spPr>
                <a:xfrm>
                  <a:off x="9762411" y="666715"/>
                  <a:ext cx="18821" cy="2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1" h="223007" extrusionOk="0">
                      <a:moveTo>
                        <a:pt x="5522" y="219904"/>
                      </a:moveTo>
                      <a:cubicBezTo>
                        <a:pt x="-9108" y="167594"/>
                        <a:pt x="9511" y="114840"/>
                        <a:pt x="13501" y="62529"/>
                      </a:cubicBezTo>
                      <a:cubicBezTo>
                        <a:pt x="14388" y="50560"/>
                        <a:pt x="14831" y="38591"/>
                        <a:pt x="13501" y="26621"/>
                      </a:cubicBezTo>
                      <a:cubicBezTo>
                        <a:pt x="12615" y="19085"/>
                        <a:pt x="11285" y="11992"/>
                        <a:pt x="9955" y="4456"/>
                      </a:cubicBezTo>
                      <a:cubicBezTo>
                        <a:pt x="9511" y="3569"/>
                        <a:pt x="9511" y="2239"/>
                        <a:pt x="9511" y="1353"/>
                      </a:cubicBezTo>
                      <a:cubicBezTo>
                        <a:pt x="9511" y="909"/>
                        <a:pt x="9955" y="466"/>
                        <a:pt x="10841" y="23"/>
                      </a:cubicBezTo>
                      <a:cubicBezTo>
                        <a:pt x="14388" y="-421"/>
                        <a:pt x="13944" y="5786"/>
                        <a:pt x="14831" y="8002"/>
                      </a:cubicBezTo>
                      <a:cubicBezTo>
                        <a:pt x="15718" y="11992"/>
                        <a:pt x="16161" y="15538"/>
                        <a:pt x="17048" y="19528"/>
                      </a:cubicBezTo>
                      <a:cubicBezTo>
                        <a:pt x="18377" y="28838"/>
                        <a:pt x="18821" y="37704"/>
                        <a:pt x="18821" y="47013"/>
                      </a:cubicBezTo>
                      <a:cubicBezTo>
                        <a:pt x="18377" y="105530"/>
                        <a:pt x="-7334" y="164047"/>
                        <a:pt x="9511" y="222564"/>
                      </a:cubicBezTo>
                      <a:cubicBezTo>
                        <a:pt x="9511" y="222564"/>
                        <a:pt x="9511" y="222564"/>
                        <a:pt x="9511" y="223007"/>
                      </a:cubicBezTo>
                      <a:cubicBezTo>
                        <a:pt x="8182" y="222121"/>
                        <a:pt x="7295" y="221234"/>
                        <a:pt x="5965" y="220348"/>
                      </a:cubicBezTo>
                      <a:cubicBezTo>
                        <a:pt x="5965" y="220348"/>
                        <a:pt x="5965" y="220348"/>
                        <a:pt x="5522" y="21990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5"/>
                <p:cNvSpPr/>
                <p:nvPr/>
              </p:nvSpPr>
              <p:spPr>
                <a:xfrm>
                  <a:off x="9776991" y="666456"/>
                  <a:ext cx="202843" cy="137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43" h="137707" extrusionOk="0">
                      <a:moveTo>
                        <a:pt x="2468" y="6045"/>
                      </a:moveTo>
                      <a:cubicBezTo>
                        <a:pt x="1138" y="4271"/>
                        <a:pt x="-1522" y="2055"/>
                        <a:pt x="1138" y="282"/>
                      </a:cubicBezTo>
                      <a:cubicBezTo>
                        <a:pt x="5128" y="-1492"/>
                        <a:pt x="7788" y="5601"/>
                        <a:pt x="10004" y="7818"/>
                      </a:cubicBezTo>
                      <a:cubicBezTo>
                        <a:pt x="10891" y="8705"/>
                        <a:pt x="11778" y="9591"/>
                        <a:pt x="12221" y="10478"/>
                      </a:cubicBezTo>
                      <a:cubicBezTo>
                        <a:pt x="19314" y="18457"/>
                        <a:pt x="27293" y="25994"/>
                        <a:pt x="36160" y="32200"/>
                      </a:cubicBezTo>
                      <a:cubicBezTo>
                        <a:pt x="57439" y="47272"/>
                        <a:pt x="83594" y="54365"/>
                        <a:pt x="107976" y="63232"/>
                      </a:cubicBezTo>
                      <a:cubicBezTo>
                        <a:pt x="144770" y="76531"/>
                        <a:pt x="180678" y="96480"/>
                        <a:pt x="201514" y="129285"/>
                      </a:cubicBezTo>
                      <a:cubicBezTo>
                        <a:pt x="201958" y="129728"/>
                        <a:pt x="201958" y="130171"/>
                        <a:pt x="202401" y="131058"/>
                      </a:cubicBezTo>
                      <a:cubicBezTo>
                        <a:pt x="202401" y="131058"/>
                        <a:pt x="202401" y="131058"/>
                        <a:pt x="202401" y="131058"/>
                      </a:cubicBezTo>
                      <a:cubicBezTo>
                        <a:pt x="202401" y="131945"/>
                        <a:pt x="202401" y="132388"/>
                        <a:pt x="202401" y="133275"/>
                      </a:cubicBezTo>
                      <a:cubicBezTo>
                        <a:pt x="202401" y="134604"/>
                        <a:pt x="202401" y="135934"/>
                        <a:pt x="202844" y="137708"/>
                      </a:cubicBezTo>
                      <a:cubicBezTo>
                        <a:pt x="202401" y="136821"/>
                        <a:pt x="201514" y="135934"/>
                        <a:pt x="201071" y="135048"/>
                      </a:cubicBezTo>
                      <a:cubicBezTo>
                        <a:pt x="180678" y="101800"/>
                        <a:pt x="145657" y="81851"/>
                        <a:pt x="108862" y="68551"/>
                      </a:cubicBezTo>
                      <a:cubicBezTo>
                        <a:pt x="76501" y="57025"/>
                        <a:pt x="41479" y="47272"/>
                        <a:pt x="17097" y="23334"/>
                      </a:cubicBezTo>
                      <a:lnTo>
                        <a:pt x="17097" y="23334"/>
                      </a:lnTo>
                      <a:cubicBezTo>
                        <a:pt x="15324" y="21560"/>
                        <a:pt x="13551" y="19787"/>
                        <a:pt x="12221" y="18014"/>
                      </a:cubicBezTo>
                      <a:cubicBezTo>
                        <a:pt x="8675" y="14024"/>
                        <a:pt x="5128" y="10034"/>
                        <a:pt x="2468" y="60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5"/>
                <p:cNvSpPr/>
                <p:nvPr/>
              </p:nvSpPr>
              <p:spPr>
                <a:xfrm>
                  <a:off x="9693480" y="564246"/>
                  <a:ext cx="48186" cy="2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6" h="247010" extrusionOk="0">
                      <a:moveTo>
                        <a:pt x="6626" y="247010"/>
                      </a:moveTo>
                      <a:cubicBezTo>
                        <a:pt x="5296" y="244794"/>
                        <a:pt x="3966" y="242577"/>
                        <a:pt x="2636" y="240361"/>
                      </a:cubicBezTo>
                      <a:cubicBezTo>
                        <a:pt x="-7560" y="192040"/>
                        <a:pt x="14162" y="145936"/>
                        <a:pt x="27905" y="101162"/>
                      </a:cubicBezTo>
                      <a:cubicBezTo>
                        <a:pt x="35441" y="76336"/>
                        <a:pt x="41647" y="50624"/>
                        <a:pt x="42977" y="24469"/>
                      </a:cubicBezTo>
                      <a:cubicBezTo>
                        <a:pt x="43421" y="19593"/>
                        <a:pt x="43421" y="15159"/>
                        <a:pt x="43421" y="10726"/>
                      </a:cubicBezTo>
                      <a:cubicBezTo>
                        <a:pt x="43421" y="10726"/>
                        <a:pt x="43421" y="10726"/>
                        <a:pt x="43421" y="10726"/>
                      </a:cubicBezTo>
                      <a:cubicBezTo>
                        <a:pt x="43421" y="8067"/>
                        <a:pt x="43421" y="4963"/>
                        <a:pt x="43421" y="2304"/>
                      </a:cubicBezTo>
                      <a:cubicBezTo>
                        <a:pt x="43421" y="974"/>
                        <a:pt x="44307" y="-356"/>
                        <a:pt x="45637" y="87"/>
                      </a:cubicBezTo>
                      <a:cubicBezTo>
                        <a:pt x="46967" y="530"/>
                        <a:pt x="47854" y="1860"/>
                        <a:pt x="47854" y="3190"/>
                      </a:cubicBezTo>
                      <a:cubicBezTo>
                        <a:pt x="48297" y="7623"/>
                        <a:pt x="48297" y="12056"/>
                        <a:pt x="47854" y="16046"/>
                      </a:cubicBezTo>
                      <a:cubicBezTo>
                        <a:pt x="47854" y="18263"/>
                        <a:pt x="47854" y="20479"/>
                        <a:pt x="47410" y="22696"/>
                      </a:cubicBezTo>
                      <a:cubicBezTo>
                        <a:pt x="46524" y="40428"/>
                        <a:pt x="43421" y="58160"/>
                        <a:pt x="39431" y="75450"/>
                      </a:cubicBezTo>
                      <a:cubicBezTo>
                        <a:pt x="33224" y="100718"/>
                        <a:pt x="24358" y="124657"/>
                        <a:pt x="16379" y="149039"/>
                      </a:cubicBezTo>
                      <a:cubicBezTo>
                        <a:pt x="5740" y="180514"/>
                        <a:pt x="-1354" y="214206"/>
                        <a:pt x="6626" y="2470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5"/>
                <p:cNvSpPr/>
                <p:nvPr/>
              </p:nvSpPr>
              <p:spPr>
                <a:xfrm>
                  <a:off x="9723427" y="531066"/>
                  <a:ext cx="225375" cy="138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75" h="138330" extrusionOk="0">
                      <a:moveTo>
                        <a:pt x="225376" y="138331"/>
                      </a:moveTo>
                      <a:cubicBezTo>
                        <a:pt x="220056" y="131681"/>
                        <a:pt x="213850" y="125918"/>
                        <a:pt x="207200" y="120155"/>
                      </a:cubicBezTo>
                      <a:cubicBezTo>
                        <a:pt x="188138" y="103752"/>
                        <a:pt x="166416" y="90010"/>
                        <a:pt x="142477" y="81144"/>
                      </a:cubicBezTo>
                      <a:cubicBezTo>
                        <a:pt x="119869" y="73164"/>
                        <a:pt x="96816" y="68288"/>
                        <a:pt x="74651" y="59421"/>
                      </a:cubicBezTo>
                      <a:cubicBezTo>
                        <a:pt x="54259" y="52329"/>
                        <a:pt x="36526" y="40359"/>
                        <a:pt x="21010" y="25730"/>
                      </a:cubicBezTo>
                      <a:cubicBezTo>
                        <a:pt x="17020" y="21740"/>
                        <a:pt x="12587" y="17750"/>
                        <a:pt x="9041" y="13317"/>
                      </a:cubicBezTo>
                      <a:cubicBezTo>
                        <a:pt x="5938" y="10214"/>
                        <a:pt x="3278" y="7111"/>
                        <a:pt x="618" y="3564"/>
                      </a:cubicBezTo>
                      <a:cubicBezTo>
                        <a:pt x="-269" y="2678"/>
                        <a:pt x="-269" y="905"/>
                        <a:pt x="1061" y="461"/>
                      </a:cubicBezTo>
                      <a:cubicBezTo>
                        <a:pt x="2392" y="-425"/>
                        <a:pt x="3721" y="18"/>
                        <a:pt x="4608" y="1348"/>
                      </a:cubicBezTo>
                      <a:cubicBezTo>
                        <a:pt x="9041" y="6224"/>
                        <a:pt x="13031" y="11101"/>
                        <a:pt x="17464" y="15534"/>
                      </a:cubicBezTo>
                      <a:lnTo>
                        <a:pt x="17464" y="15534"/>
                      </a:lnTo>
                      <a:cubicBezTo>
                        <a:pt x="19237" y="17307"/>
                        <a:pt x="21010" y="19080"/>
                        <a:pt x="22784" y="20854"/>
                      </a:cubicBezTo>
                      <a:cubicBezTo>
                        <a:pt x="55589" y="55432"/>
                        <a:pt x="100363" y="62081"/>
                        <a:pt x="143807" y="77597"/>
                      </a:cubicBezTo>
                      <a:cubicBezTo>
                        <a:pt x="167746" y="86907"/>
                        <a:pt x="189468" y="101093"/>
                        <a:pt x="208530" y="117938"/>
                      </a:cubicBezTo>
                      <a:cubicBezTo>
                        <a:pt x="213407" y="122371"/>
                        <a:pt x="218283" y="127248"/>
                        <a:pt x="222716" y="132124"/>
                      </a:cubicBezTo>
                      <a:cubicBezTo>
                        <a:pt x="222716" y="132124"/>
                        <a:pt x="222716" y="132124"/>
                        <a:pt x="222716" y="132124"/>
                      </a:cubicBezTo>
                      <a:lnTo>
                        <a:pt x="225376" y="1383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5"/>
                <p:cNvSpPr/>
                <p:nvPr/>
              </p:nvSpPr>
              <p:spPr>
                <a:xfrm>
                  <a:off x="9648239" y="490743"/>
                  <a:ext cx="66297" cy="209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7" h="209685" extrusionOk="0">
                      <a:moveTo>
                        <a:pt x="2217" y="209685"/>
                      </a:moveTo>
                      <a:cubicBezTo>
                        <a:pt x="2217" y="209685"/>
                        <a:pt x="2217" y="209685"/>
                        <a:pt x="2217" y="209685"/>
                      </a:cubicBezTo>
                      <a:cubicBezTo>
                        <a:pt x="3546" y="180870"/>
                        <a:pt x="11083" y="152942"/>
                        <a:pt x="23938" y="127230"/>
                      </a:cubicBezTo>
                      <a:cubicBezTo>
                        <a:pt x="40784" y="93095"/>
                        <a:pt x="64280" y="59847"/>
                        <a:pt x="65166" y="20392"/>
                      </a:cubicBezTo>
                      <a:lnTo>
                        <a:pt x="65166" y="20392"/>
                      </a:lnTo>
                      <a:cubicBezTo>
                        <a:pt x="65166" y="20392"/>
                        <a:pt x="65166" y="20392"/>
                        <a:pt x="65166" y="20392"/>
                      </a:cubicBezTo>
                      <a:cubicBezTo>
                        <a:pt x="65610" y="15959"/>
                        <a:pt x="65610" y="11969"/>
                        <a:pt x="66053" y="7536"/>
                      </a:cubicBezTo>
                      <a:cubicBezTo>
                        <a:pt x="66053" y="5320"/>
                        <a:pt x="67383" y="887"/>
                        <a:pt x="63836" y="0"/>
                      </a:cubicBezTo>
                      <a:cubicBezTo>
                        <a:pt x="60733" y="443"/>
                        <a:pt x="62063" y="4433"/>
                        <a:pt x="61620" y="6650"/>
                      </a:cubicBezTo>
                      <a:cubicBezTo>
                        <a:pt x="61620" y="7980"/>
                        <a:pt x="61620" y="8866"/>
                        <a:pt x="61620" y="10196"/>
                      </a:cubicBezTo>
                      <a:cubicBezTo>
                        <a:pt x="61620" y="10196"/>
                        <a:pt x="61620" y="10196"/>
                        <a:pt x="61620" y="10196"/>
                      </a:cubicBezTo>
                      <a:cubicBezTo>
                        <a:pt x="61620" y="14186"/>
                        <a:pt x="61176" y="18176"/>
                        <a:pt x="60733" y="22165"/>
                      </a:cubicBezTo>
                      <a:cubicBezTo>
                        <a:pt x="59847" y="37681"/>
                        <a:pt x="55857" y="52754"/>
                        <a:pt x="49650" y="66940"/>
                      </a:cubicBezTo>
                      <a:cubicBezTo>
                        <a:pt x="39898" y="89105"/>
                        <a:pt x="26599" y="110384"/>
                        <a:pt x="16845" y="132550"/>
                      </a:cubicBezTo>
                      <a:cubicBezTo>
                        <a:pt x="9309" y="148952"/>
                        <a:pt x="4433" y="166684"/>
                        <a:pt x="1773" y="184417"/>
                      </a:cubicBezTo>
                      <a:cubicBezTo>
                        <a:pt x="1330" y="189293"/>
                        <a:pt x="443" y="194170"/>
                        <a:pt x="0" y="199046"/>
                      </a:cubicBezTo>
                      <a:lnTo>
                        <a:pt x="2217" y="2096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5"/>
                <p:cNvSpPr/>
                <p:nvPr/>
              </p:nvSpPr>
              <p:spPr>
                <a:xfrm>
                  <a:off x="9700494" y="466321"/>
                  <a:ext cx="177822" cy="84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822" h="84268" extrusionOk="0">
                      <a:moveTo>
                        <a:pt x="499" y="483"/>
                      </a:moveTo>
                      <a:cubicBezTo>
                        <a:pt x="1385" y="-403"/>
                        <a:pt x="3159" y="40"/>
                        <a:pt x="4045" y="927"/>
                      </a:cubicBezTo>
                      <a:cubicBezTo>
                        <a:pt x="8035" y="4916"/>
                        <a:pt x="12025" y="8463"/>
                        <a:pt x="16014" y="12009"/>
                      </a:cubicBezTo>
                      <a:cubicBezTo>
                        <a:pt x="56799" y="44814"/>
                        <a:pt x="102903" y="36835"/>
                        <a:pt x="149007" y="61660"/>
                      </a:cubicBezTo>
                      <a:cubicBezTo>
                        <a:pt x="149007" y="61660"/>
                        <a:pt x="149007" y="61660"/>
                        <a:pt x="149007" y="61660"/>
                      </a:cubicBezTo>
                      <a:cubicBezTo>
                        <a:pt x="155214" y="64763"/>
                        <a:pt x="160977" y="68310"/>
                        <a:pt x="166296" y="72299"/>
                      </a:cubicBezTo>
                      <a:cubicBezTo>
                        <a:pt x="170286" y="76289"/>
                        <a:pt x="173833" y="80279"/>
                        <a:pt x="177822" y="84269"/>
                      </a:cubicBezTo>
                      <a:cubicBezTo>
                        <a:pt x="159647" y="70083"/>
                        <a:pt x="138811" y="59000"/>
                        <a:pt x="116646" y="52794"/>
                      </a:cubicBezTo>
                      <a:cubicBezTo>
                        <a:pt x="79851" y="43484"/>
                        <a:pt x="48376" y="40824"/>
                        <a:pt x="18675" y="19546"/>
                      </a:cubicBezTo>
                      <a:cubicBezTo>
                        <a:pt x="14242" y="16442"/>
                        <a:pt x="10252" y="12896"/>
                        <a:pt x="6262" y="9349"/>
                      </a:cubicBezTo>
                      <a:cubicBezTo>
                        <a:pt x="4045" y="6690"/>
                        <a:pt x="-1718" y="3586"/>
                        <a:pt x="499" y="4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6" name="Google Shape;766;p25"/>
              <p:cNvGrpSpPr/>
              <p:nvPr/>
            </p:nvGrpSpPr>
            <p:grpSpPr>
              <a:xfrm>
                <a:off x="9664326" y="474784"/>
                <a:ext cx="304205" cy="517403"/>
                <a:chOff x="9664326" y="474784"/>
                <a:chExt cx="304205" cy="517403"/>
              </a:xfrm>
            </p:grpSpPr>
            <p:sp>
              <p:nvSpPr>
                <p:cNvPr id="767" name="Google Shape;767;p25"/>
                <p:cNvSpPr/>
                <p:nvPr/>
              </p:nvSpPr>
              <p:spPr>
                <a:xfrm>
                  <a:off x="9664326" y="599991"/>
                  <a:ext cx="41118" cy="8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8" h="80390" extrusionOk="0">
                      <a:moveTo>
                        <a:pt x="17162" y="64973"/>
                      </a:moveTo>
                      <a:cubicBezTo>
                        <a:pt x="15388" y="70736"/>
                        <a:pt x="7408" y="87581"/>
                        <a:pt x="759" y="76942"/>
                      </a:cubicBezTo>
                      <a:cubicBezTo>
                        <a:pt x="-1015" y="72509"/>
                        <a:pt x="759" y="67189"/>
                        <a:pt x="1646" y="62756"/>
                      </a:cubicBezTo>
                      <a:cubicBezTo>
                        <a:pt x="3419" y="56993"/>
                        <a:pt x="5635" y="51230"/>
                        <a:pt x="7852" y="45467"/>
                      </a:cubicBezTo>
                      <a:cubicBezTo>
                        <a:pt x="11842" y="35714"/>
                        <a:pt x="15388" y="25961"/>
                        <a:pt x="20264" y="16652"/>
                      </a:cubicBezTo>
                      <a:cubicBezTo>
                        <a:pt x="23367" y="11332"/>
                        <a:pt x="26028" y="5569"/>
                        <a:pt x="30904" y="2023"/>
                      </a:cubicBezTo>
                      <a:cubicBezTo>
                        <a:pt x="34894" y="-1967"/>
                        <a:pt x="40213" y="249"/>
                        <a:pt x="41100" y="6012"/>
                      </a:cubicBezTo>
                      <a:cubicBezTo>
                        <a:pt x="41544" y="15322"/>
                        <a:pt x="34007" y="22415"/>
                        <a:pt x="29574" y="29951"/>
                      </a:cubicBezTo>
                      <a:cubicBezTo>
                        <a:pt x="23811" y="41034"/>
                        <a:pt x="21595" y="53447"/>
                        <a:pt x="17162" y="649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5"/>
                <p:cNvSpPr/>
                <p:nvPr/>
              </p:nvSpPr>
              <p:spPr>
                <a:xfrm>
                  <a:off x="9689467" y="632098"/>
                  <a:ext cx="17176" cy="29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6" h="29438" extrusionOk="0">
                      <a:moveTo>
                        <a:pt x="2660" y="29320"/>
                      </a:moveTo>
                      <a:cubicBezTo>
                        <a:pt x="443" y="28433"/>
                        <a:pt x="0" y="25773"/>
                        <a:pt x="0" y="24000"/>
                      </a:cubicBezTo>
                      <a:cubicBezTo>
                        <a:pt x="887" y="18680"/>
                        <a:pt x="3547" y="13361"/>
                        <a:pt x="5763" y="8928"/>
                      </a:cubicBezTo>
                      <a:cubicBezTo>
                        <a:pt x="7537" y="5824"/>
                        <a:pt x="8866" y="3165"/>
                        <a:pt x="11526" y="948"/>
                      </a:cubicBezTo>
                      <a:cubicBezTo>
                        <a:pt x="12856" y="-382"/>
                        <a:pt x="15516" y="-382"/>
                        <a:pt x="16403" y="1391"/>
                      </a:cubicBezTo>
                      <a:cubicBezTo>
                        <a:pt x="19063" y="7154"/>
                        <a:pt x="14186" y="12031"/>
                        <a:pt x="11970" y="16907"/>
                      </a:cubicBezTo>
                      <a:cubicBezTo>
                        <a:pt x="10640" y="20454"/>
                        <a:pt x="8423" y="30650"/>
                        <a:pt x="2660" y="293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9708605" y="683188"/>
                  <a:ext cx="34066" cy="126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6" h="126294" extrusionOk="0">
                      <a:moveTo>
                        <a:pt x="7903" y="125408"/>
                      </a:moveTo>
                      <a:cubicBezTo>
                        <a:pt x="2584" y="122305"/>
                        <a:pt x="1254" y="105459"/>
                        <a:pt x="367" y="99253"/>
                      </a:cubicBezTo>
                      <a:cubicBezTo>
                        <a:pt x="-519" y="90830"/>
                        <a:pt x="367" y="82407"/>
                        <a:pt x="1254" y="74427"/>
                      </a:cubicBezTo>
                      <a:cubicBezTo>
                        <a:pt x="3027" y="58468"/>
                        <a:pt x="7017" y="42066"/>
                        <a:pt x="14553" y="27880"/>
                      </a:cubicBezTo>
                      <a:cubicBezTo>
                        <a:pt x="15883" y="23447"/>
                        <a:pt x="17656" y="19457"/>
                        <a:pt x="19430" y="15467"/>
                      </a:cubicBezTo>
                      <a:cubicBezTo>
                        <a:pt x="22089" y="10147"/>
                        <a:pt x="23863" y="3941"/>
                        <a:pt x="28739" y="395"/>
                      </a:cubicBezTo>
                      <a:cubicBezTo>
                        <a:pt x="34502" y="-2265"/>
                        <a:pt x="32729" y="9261"/>
                        <a:pt x="33615" y="12807"/>
                      </a:cubicBezTo>
                      <a:cubicBezTo>
                        <a:pt x="34502" y="26993"/>
                        <a:pt x="34502" y="42066"/>
                        <a:pt x="29625" y="55808"/>
                      </a:cubicBezTo>
                      <a:cubicBezTo>
                        <a:pt x="28296" y="60241"/>
                        <a:pt x="26523" y="65118"/>
                        <a:pt x="24749" y="69551"/>
                      </a:cubicBezTo>
                      <a:cubicBezTo>
                        <a:pt x="24306" y="70438"/>
                        <a:pt x="24306" y="71324"/>
                        <a:pt x="23863" y="72211"/>
                      </a:cubicBezTo>
                      <a:cubicBezTo>
                        <a:pt x="23863" y="72211"/>
                        <a:pt x="23863" y="72211"/>
                        <a:pt x="23863" y="72211"/>
                      </a:cubicBezTo>
                      <a:cubicBezTo>
                        <a:pt x="22976" y="76644"/>
                        <a:pt x="22089" y="81964"/>
                        <a:pt x="21202" y="85953"/>
                      </a:cubicBezTo>
                      <a:cubicBezTo>
                        <a:pt x="21202" y="85953"/>
                        <a:pt x="21202" y="85953"/>
                        <a:pt x="21202" y="85953"/>
                      </a:cubicBezTo>
                      <a:cubicBezTo>
                        <a:pt x="19873" y="98366"/>
                        <a:pt x="21646" y="111222"/>
                        <a:pt x="15440" y="122305"/>
                      </a:cubicBezTo>
                      <a:cubicBezTo>
                        <a:pt x="14997" y="122748"/>
                        <a:pt x="14997" y="122748"/>
                        <a:pt x="14553" y="123191"/>
                      </a:cubicBezTo>
                      <a:cubicBezTo>
                        <a:pt x="14110" y="123635"/>
                        <a:pt x="14110" y="124078"/>
                        <a:pt x="13666" y="124521"/>
                      </a:cubicBezTo>
                      <a:cubicBezTo>
                        <a:pt x="12780" y="125851"/>
                        <a:pt x="11450" y="126295"/>
                        <a:pt x="10563" y="126295"/>
                      </a:cubicBezTo>
                      <a:cubicBezTo>
                        <a:pt x="9677" y="125408"/>
                        <a:pt x="8790" y="125851"/>
                        <a:pt x="7903" y="1254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5"/>
                <p:cNvSpPr/>
                <p:nvPr/>
              </p:nvSpPr>
              <p:spPr>
                <a:xfrm>
                  <a:off x="9734442" y="753604"/>
                  <a:ext cx="19012" cy="50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2" h="50003" extrusionOk="0">
                      <a:moveTo>
                        <a:pt x="11768" y="47899"/>
                      </a:moveTo>
                      <a:cubicBezTo>
                        <a:pt x="8665" y="51889"/>
                        <a:pt x="3345" y="49673"/>
                        <a:pt x="2015" y="45683"/>
                      </a:cubicBezTo>
                      <a:cubicBezTo>
                        <a:pt x="-1531" y="38147"/>
                        <a:pt x="242" y="29280"/>
                        <a:pt x="2459" y="21301"/>
                      </a:cubicBezTo>
                      <a:cubicBezTo>
                        <a:pt x="4676" y="14208"/>
                        <a:pt x="6005" y="5342"/>
                        <a:pt x="11768" y="465"/>
                      </a:cubicBezTo>
                      <a:cubicBezTo>
                        <a:pt x="16645" y="-1751"/>
                        <a:pt x="19748" y="4455"/>
                        <a:pt x="18861" y="8445"/>
                      </a:cubicBezTo>
                      <a:cubicBezTo>
                        <a:pt x="17975" y="15981"/>
                        <a:pt x="16201" y="23074"/>
                        <a:pt x="15758" y="30167"/>
                      </a:cubicBezTo>
                      <a:cubicBezTo>
                        <a:pt x="14871" y="36373"/>
                        <a:pt x="15315" y="43023"/>
                        <a:pt x="11768" y="478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5"/>
                <p:cNvSpPr/>
                <p:nvPr/>
              </p:nvSpPr>
              <p:spPr>
                <a:xfrm>
                  <a:off x="9774088" y="776805"/>
                  <a:ext cx="23633" cy="8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33" h="87627" extrusionOk="0">
                      <a:moveTo>
                        <a:pt x="5814" y="84102"/>
                      </a:moveTo>
                      <a:cubicBezTo>
                        <a:pt x="-3939" y="72576"/>
                        <a:pt x="938" y="53070"/>
                        <a:pt x="3597" y="39328"/>
                      </a:cubicBezTo>
                      <a:cubicBezTo>
                        <a:pt x="5371" y="31348"/>
                        <a:pt x="6700" y="23368"/>
                        <a:pt x="8031" y="15389"/>
                      </a:cubicBezTo>
                      <a:cubicBezTo>
                        <a:pt x="9361" y="10512"/>
                        <a:pt x="9804" y="4306"/>
                        <a:pt x="13794" y="760"/>
                      </a:cubicBezTo>
                      <a:cubicBezTo>
                        <a:pt x="20443" y="-2787"/>
                        <a:pt x="23103" y="6966"/>
                        <a:pt x="23103" y="11842"/>
                      </a:cubicBezTo>
                      <a:cubicBezTo>
                        <a:pt x="24433" y="19822"/>
                        <a:pt x="23103" y="28245"/>
                        <a:pt x="20887" y="36224"/>
                      </a:cubicBezTo>
                      <a:cubicBezTo>
                        <a:pt x="19113" y="44204"/>
                        <a:pt x="16897" y="52627"/>
                        <a:pt x="16010" y="60606"/>
                      </a:cubicBezTo>
                      <a:cubicBezTo>
                        <a:pt x="16010" y="68586"/>
                        <a:pt x="20443" y="79225"/>
                        <a:pt x="15123" y="86318"/>
                      </a:cubicBezTo>
                      <a:cubicBezTo>
                        <a:pt x="12020" y="89422"/>
                        <a:pt x="8031" y="86318"/>
                        <a:pt x="5814" y="841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5"/>
                <p:cNvSpPr/>
                <p:nvPr/>
              </p:nvSpPr>
              <p:spPr>
                <a:xfrm>
                  <a:off x="9796823" y="817019"/>
                  <a:ext cx="13263" cy="29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63" h="29387" extrusionOk="0">
                      <a:moveTo>
                        <a:pt x="9678" y="25269"/>
                      </a:moveTo>
                      <a:cubicBezTo>
                        <a:pt x="7904" y="31918"/>
                        <a:pt x="1698" y="29702"/>
                        <a:pt x="368" y="24382"/>
                      </a:cubicBezTo>
                      <a:cubicBezTo>
                        <a:pt x="-1405" y="19062"/>
                        <a:pt x="3471" y="443"/>
                        <a:pt x="9678" y="0"/>
                      </a:cubicBezTo>
                      <a:cubicBezTo>
                        <a:pt x="15884" y="1773"/>
                        <a:pt x="12338" y="11083"/>
                        <a:pt x="11451" y="15516"/>
                      </a:cubicBezTo>
                      <a:cubicBezTo>
                        <a:pt x="11008" y="19062"/>
                        <a:pt x="11008" y="22165"/>
                        <a:pt x="9678" y="252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5"/>
                <p:cNvSpPr/>
                <p:nvPr/>
              </p:nvSpPr>
              <p:spPr>
                <a:xfrm>
                  <a:off x="9665085" y="522282"/>
                  <a:ext cx="22874" cy="4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4" h="42767" extrusionOk="0">
                      <a:moveTo>
                        <a:pt x="7093" y="41607"/>
                      </a:moveTo>
                      <a:cubicBezTo>
                        <a:pt x="3990" y="44267"/>
                        <a:pt x="443" y="42050"/>
                        <a:pt x="0" y="38060"/>
                      </a:cubicBezTo>
                      <a:cubicBezTo>
                        <a:pt x="887" y="28308"/>
                        <a:pt x="11083" y="6585"/>
                        <a:pt x="18619" y="379"/>
                      </a:cubicBezTo>
                      <a:cubicBezTo>
                        <a:pt x="22165" y="-1394"/>
                        <a:pt x="23496" y="3482"/>
                        <a:pt x="22609" y="6142"/>
                      </a:cubicBezTo>
                      <a:cubicBezTo>
                        <a:pt x="21722" y="9689"/>
                        <a:pt x="20392" y="12792"/>
                        <a:pt x="18619" y="15895"/>
                      </a:cubicBezTo>
                      <a:cubicBezTo>
                        <a:pt x="15073" y="22545"/>
                        <a:pt x="11526" y="29194"/>
                        <a:pt x="9753" y="36287"/>
                      </a:cubicBezTo>
                      <a:cubicBezTo>
                        <a:pt x="9309" y="38504"/>
                        <a:pt x="8423" y="40277"/>
                        <a:pt x="7093" y="416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5"/>
                <p:cNvSpPr/>
                <p:nvPr/>
              </p:nvSpPr>
              <p:spPr>
                <a:xfrm>
                  <a:off x="9731126" y="474784"/>
                  <a:ext cx="49073" cy="2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73" h="20392" extrusionOk="0">
                      <a:moveTo>
                        <a:pt x="28384" y="14629"/>
                      </a:moveTo>
                      <a:cubicBezTo>
                        <a:pt x="25280" y="12856"/>
                        <a:pt x="-7968" y="4876"/>
                        <a:pt x="1785" y="0"/>
                      </a:cubicBezTo>
                      <a:cubicBezTo>
                        <a:pt x="8435" y="0"/>
                        <a:pt x="15528" y="1330"/>
                        <a:pt x="22177" y="3546"/>
                      </a:cubicBezTo>
                      <a:cubicBezTo>
                        <a:pt x="29713" y="4876"/>
                        <a:pt x="37250" y="7093"/>
                        <a:pt x="43456" y="11083"/>
                      </a:cubicBezTo>
                      <a:cubicBezTo>
                        <a:pt x="46559" y="12856"/>
                        <a:pt x="52766" y="19062"/>
                        <a:pt x="46116" y="20392"/>
                      </a:cubicBezTo>
                      <a:cubicBezTo>
                        <a:pt x="39910" y="19949"/>
                        <a:pt x="34146" y="15959"/>
                        <a:pt x="28384" y="1462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5"/>
                <p:cNvSpPr/>
                <p:nvPr/>
              </p:nvSpPr>
              <p:spPr>
                <a:xfrm>
                  <a:off x="9792210" y="536235"/>
                  <a:ext cx="93816" cy="4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16" h="43420" extrusionOk="0">
                      <a:moveTo>
                        <a:pt x="19610" y="17015"/>
                      </a:moveTo>
                      <a:cubicBezTo>
                        <a:pt x="13404" y="15242"/>
                        <a:pt x="-7432" y="11695"/>
                        <a:pt x="2764" y="2386"/>
                      </a:cubicBezTo>
                      <a:cubicBezTo>
                        <a:pt x="13404" y="-2490"/>
                        <a:pt x="25816" y="1056"/>
                        <a:pt x="36456" y="4603"/>
                      </a:cubicBezTo>
                      <a:cubicBezTo>
                        <a:pt x="46208" y="7262"/>
                        <a:pt x="55075" y="12582"/>
                        <a:pt x="63941" y="17902"/>
                      </a:cubicBezTo>
                      <a:cubicBezTo>
                        <a:pt x="71034" y="22335"/>
                        <a:pt x="78127" y="26325"/>
                        <a:pt x="84777" y="30758"/>
                      </a:cubicBezTo>
                      <a:cubicBezTo>
                        <a:pt x="87880" y="33418"/>
                        <a:pt x="91870" y="35634"/>
                        <a:pt x="93643" y="39624"/>
                      </a:cubicBezTo>
                      <a:cubicBezTo>
                        <a:pt x="94086" y="40511"/>
                        <a:pt x="93643" y="41841"/>
                        <a:pt x="92756" y="42284"/>
                      </a:cubicBezTo>
                      <a:cubicBezTo>
                        <a:pt x="86550" y="46717"/>
                        <a:pt x="74580" y="36964"/>
                        <a:pt x="69261" y="33861"/>
                      </a:cubicBezTo>
                      <a:cubicBezTo>
                        <a:pt x="63498" y="30314"/>
                        <a:pt x="57291" y="26325"/>
                        <a:pt x="51085" y="23665"/>
                      </a:cubicBezTo>
                      <a:cubicBezTo>
                        <a:pt x="40889" y="19675"/>
                        <a:pt x="29806" y="20118"/>
                        <a:pt x="19610" y="170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25"/>
                <p:cNvSpPr/>
                <p:nvPr/>
              </p:nvSpPr>
              <p:spPr>
                <a:xfrm>
                  <a:off x="9818006" y="567350"/>
                  <a:ext cx="42423" cy="2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3" h="23279" extrusionOk="0">
                      <a:moveTo>
                        <a:pt x="14650" y="14271"/>
                      </a:moveTo>
                      <a:cubicBezTo>
                        <a:pt x="10660" y="12055"/>
                        <a:pt x="-5299" y="6735"/>
                        <a:pt x="1794" y="972"/>
                      </a:cubicBezTo>
                      <a:cubicBezTo>
                        <a:pt x="7557" y="-1688"/>
                        <a:pt x="14207" y="1859"/>
                        <a:pt x="20413" y="2745"/>
                      </a:cubicBezTo>
                      <a:cubicBezTo>
                        <a:pt x="27062" y="4962"/>
                        <a:pt x="33712" y="7622"/>
                        <a:pt x="39032" y="12498"/>
                      </a:cubicBezTo>
                      <a:cubicBezTo>
                        <a:pt x="46568" y="19591"/>
                        <a:pt x="40362" y="25797"/>
                        <a:pt x="31939" y="22251"/>
                      </a:cubicBezTo>
                      <a:cubicBezTo>
                        <a:pt x="26176" y="19591"/>
                        <a:pt x="20413" y="16488"/>
                        <a:pt x="14650" y="142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25"/>
                <p:cNvSpPr/>
                <p:nvPr/>
              </p:nvSpPr>
              <p:spPr>
                <a:xfrm>
                  <a:off x="9778686" y="598425"/>
                  <a:ext cx="85770" cy="5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70" h="53697" extrusionOk="0">
                      <a:moveTo>
                        <a:pt x="2990" y="10239"/>
                      </a:moveTo>
                      <a:cubicBezTo>
                        <a:pt x="330" y="7136"/>
                        <a:pt x="-2330" y="929"/>
                        <a:pt x="3433" y="43"/>
                      </a:cubicBezTo>
                      <a:cubicBezTo>
                        <a:pt x="7866" y="-400"/>
                        <a:pt x="11856" y="2703"/>
                        <a:pt x="15402" y="4476"/>
                      </a:cubicBezTo>
                      <a:cubicBezTo>
                        <a:pt x="19392" y="6249"/>
                        <a:pt x="22938" y="8022"/>
                        <a:pt x="26928" y="9796"/>
                      </a:cubicBezTo>
                      <a:cubicBezTo>
                        <a:pt x="38898" y="14229"/>
                        <a:pt x="51310" y="16889"/>
                        <a:pt x="63280" y="21322"/>
                      </a:cubicBezTo>
                      <a:cubicBezTo>
                        <a:pt x="71259" y="23982"/>
                        <a:pt x="78795" y="28415"/>
                        <a:pt x="83228" y="35508"/>
                      </a:cubicBezTo>
                      <a:cubicBezTo>
                        <a:pt x="88992" y="43930"/>
                        <a:pt x="84559" y="54127"/>
                        <a:pt x="73919" y="53683"/>
                      </a:cubicBezTo>
                      <a:cubicBezTo>
                        <a:pt x="62393" y="53240"/>
                        <a:pt x="54413" y="43487"/>
                        <a:pt x="46434" y="36838"/>
                      </a:cubicBezTo>
                      <a:cubicBezTo>
                        <a:pt x="40671" y="31518"/>
                        <a:pt x="33578" y="28858"/>
                        <a:pt x="26485" y="26198"/>
                      </a:cubicBezTo>
                      <a:cubicBezTo>
                        <a:pt x="18062" y="22208"/>
                        <a:pt x="9196" y="17775"/>
                        <a:pt x="2990" y="1023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5"/>
                <p:cNvSpPr/>
                <p:nvPr/>
              </p:nvSpPr>
              <p:spPr>
                <a:xfrm>
                  <a:off x="9793710" y="629716"/>
                  <a:ext cx="33400" cy="23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0" h="23411" extrusionOk="0">
                      <a:moveTo>
                        <a:pt x="11904" y="14856"/>
                      </a:moveTo>
                      <a:cubicBezTo>
                        <a:pt x="7914" y="12639"/>
                        <a:pt x="-4499" y="6876"/>
                        <a:pt x="1707" y="1113"/>
                      </a:cubicBezTo>
                      <a:cubicBezTo>
                        <a:pt x="6140" y="-1547"/>
                        <a:pt x="11460" y="1113"/>
                        <a:pt x="15450" y="3330"/>
                      </a:cubicBezTo>
                      <a:cubicBezTo>
                        <a:pt x="21213" y="4660"/>
                        <a:pt x="26533" y="8206"/>
                        <a:pt x="30522" y="12639"/>
                      </a:cubicBezTo>
                      <a:cubicBezTo>
                        <a:pt x="35842" y="18402"/>
                        <a:pt x="33625" y="25495"/>
                        <a:pt x="25203" y="22835"/>
                      </a:cubicBezTo>
                      <a:cubicBezTo>
                        <a:pt x="20770" y="21062"/>
                        <a:pt x="16780" y="17072"/>
                        <a:pt x="11904" y="148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5"/>
                <p:cNvSpPr/>
                <p:nvPr/>
              </p:nvSpPr>
              <p:spPr>
                <a:xfrm>
                  <a:off x="9869103" y="685799"/>
                  <a:ext cx="92628" cy="66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28" h="66554" extrusionOk="0">
                      <a:moveTo>
                        <a:pt x="10543" y="13299"/>
                      </a:moveTo>
                      <a:cubicBezTo>
                        <a:pt x="8327" y="11526"/>
                        <a:pt x="-4529" y="1773"/>
                        <a:pt x="1677" y="0"/>
                      </a:cubicBezTo>
                      <a:cubicBezTo>
                        <a:pt x="12317" y="2660"/>
                        <a:pt x="22069" y="7980"/>
                        <a:pt x="32265" y="11526"/>
                      </a:cubicBezTo>
                      <a:cubicBezTo>
                        <a:pt x="45565" y="16846"/>
                        <a:pt x="60637" y="17289"/>
                        <a:pt x="72163" y="27042"/>
                      </a:cubicBezTo>
                      <a:cubicBezTo>
                        <a:pt x="80586" y="34135"/>
                        <a:pt x="88566" y="42114"/>
                        <a:pt x="91669" y="52754"/>
                      </a:cubicBezTo>
                      <a:cubicBezTo>
                        <a:pt x="92999" y="57187"/>
                        <a:pt x="93886" y="65167"/>
                        <a:pt x="87679" y="66496"/>
                      </a:cubicBezTo>
                      <a:cubicBezTo>
                        <a:pt x="84132" y="66940"/>
                        <a:pt x="81473" y="64723"/>
                        <a:pt x="78370" y="63393"/>
                      </a:cubicBezTo>
                      <a:cubicBezTo>
                        <a:pt x="72163" y="59847"/>
                        <a:pt x="65957" y="55857"/>
                        <a:pt x="61967" y="50094"/>
                      </a:cubicBezTo>
                      <a:cubicBezTo>
                        <a:pt x="60194" y="47877"/>
                        <a:pt x="58864" y="44774"/>
                        <a:pt x="58864" y="41671"/>
                      </a:cubicBezTo>
                      <a:cubicBezTo>
                        <a:pt x="57091" y="39455"/>
                        <a:pt x="55317" y="37238"/>
                        <a:pt x="52658" y="35465"/>
                      </a:cubicBezTo>
                      <a:cubicBezTo>
                        <a:pt x="39802" y="26155"/>
                        <a:pt x="23399" y="23052"/>
                        <a:pt x="10543" y="132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5"/>
                <p:cNvSpPr/>
                <p:nvPr/>
              </p:nvSpPr>
              <p:spPr>
                <a:xfrm>
                  <a:off x="9920699" y="681332"/>
                  <a:ext cx="27607" cy="25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07" h="25023" extrusionOk="0">
                      <a:moveTo>
                        <a:pt x="23671" y="24859"/>
                      </a:moveTo>
                      <a:cubicBezTo>
                        <a:pt x="19681" y="22199"/>
                        <a:pt x="-6474" y="5354"/>
                        <a:pt x="1505" y="477"/>
                      </a:cubicBezTo>
                      <a:cubicBezTo>
                        <a:pt x="5938" y="-1296"/>
                        <a:pt x="10371" y="2251"/>
                        <a:pt x="13475" y="4910"/>
                      </a:cubicBezTo>
                      <a:cubicBezTo>
                        <a:pt x="18351" y="7570"/>
                        <a:pt x="22784" y="11560"/>
                        <a:pt x="25887" y="16436"/>
                      </a:cubicBezTo>
                      <a:cubicBezTo>
                        <a:pt x="27660" y="19096"/>
                        <a:pt x="29434" y="26189"/>
                        <a:pt x="23671" y="248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5"/>
                <p:cNvSpPr/>
                <p:nvPr/>
              </p:nvSpPr>
              <p:spPr>
                <a:xfrm>
                  <a:off x="9822734" y="724787"/>
                  <a:ext cx="64173" cy="4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73" h="45658" extrusionOk="0">
                      <a:moveTo>
                        <a:pt x="32974" y="31056"/>
                      </a:moveTo>
                      <a:cubicBezTo>
                        <a:pt x="23665" y="21746"/>
                        <a:pt x="9035" y="19530"/>
                        <a:pt x="1499" y="8447"/>
                      </a:cubicBezTo>
                      <a:cubicBezTo>
                        <a:pt x="-274" y="5787"/>
                        <a:pt x="-1160" y="468"/>
                        <a:pt x="2830" y="24"/>
                      </a:cubicBezTo>
                      <a:cubicBezTo>
                        <a:pt x="9479" y="-419"/>
                        <a:pt x="14799" y="5344"/>
                        <a:pt x="20562" y="8447"/>
                      </a:cubicBezTo>
                      <a:cubicBezTo>
                        <a:pt x="26768" y="12437"/>
                        <a:pt x="32088" y="16427"/>
                        <a:pt x="38737" y="19530"/>
                      </a:cubicBezTo>
                      <a:cubicBezTo>
                        <a:pt x="44057" y="21746"/>
                        <a:pt x="49820" y="23076"/>
                        <a:pt x="55140" y="25736"/>
                      </a:cubicBezTo>
                      <a:cubicBezTo>
                        <a:pt x="63563" y="29283"/>
                        <a:pt x="68882" y="40809"/>
                        <a:pt x="58243" y="44798"/>
                      </a:cubicBezTo>
                      <a:cubicBezTo>
                        <a:pt x="47160" y="48345"/>
                        <a:pt x="37851" y="40365"/>
                        <a:pt x="32974" y="310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5"/>
                <p:cNvSpPr/>
                <p:nvPr/>
              </p:nvSpPr>
              <p:spPr>
                <a:xfrm>
                  <a:off x="9899897" y="759389"/>
                  <a:ext cx="64265" cy="6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65" h="66063" extrusionOk="0">
                      <a:moveTo>
                        <a:pt x="46690" y="59847"/>
                      </a:moveTo>
                      <a:cubicBezTo>
                        <a:pt x="40040" y="55414"/>
                        <a:pt x="23195" y="43888"/>
                        <a:pt x="24524" y="34578"/>
                      </a:cubicBezTo>
                      <a:cubicBezTo>
                        <a:pt x="24967" y="32362"/>
                        <a:pt x="27628" y="31918"/>
                        <a:pt x="27184" y="29702"/>
                      </a:cubicBezTo>
                      <a:cubicBezTo>
                        <a:pt x="24081" y="23495"/>
                        <a:pt x="17875" y="19506"/>
                        <a:pt x="12555" y="15073"/>
                      </a:cubicBezTo>
                      <a:cubicBezTo>
                        <a:pt x="9895" y="12413"/>
                        <a:pt x="-6951" y="1773"/>
                        <a:pt x="3246" y="0"/>
                      </a:cubicBezTo>
                      <a:cubicBezTo>
                        <a:pt x="6792" y="0"/>
                        <a:pt x="10338" y="1773"/>
                        <a:pt x="13441" y="3103"/>
                      </a:cubicBezTo>
                      <a:cubicBezTo>
                        <a:pt x="24967" y="8866"/>
                        <a:pt x="35607" y="15959"/>
                        <a:pt x="43587" y="25712"/>
                      </a:cubicBezTo>
                      <a:cubicBezTo>
                        <a:pt x="52010" y="34135"/>
                        <a:pt x="61319" y="43444"/>
                        <a:pt x="63979" y="55857"/>
                      </a:cubicBezTo>
                      <a:cubicBezTo>
                        <a:pt x="66195" y="72703"/>
                        <a:pt x="55113" y="64723"/>
                        <a:pt x="46690" y="5984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9919863" y="810370"/>
                  <a:ext cx="48668" cy="44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68" h="44903" extrusionOk="0">
                      <a:moveTo>
                        <a:pt x="3672" y="7536"/>
                      </a:moveTo>
                      <a:cubicBezTo>
                        <a:pt x="568" y="5763"/>
                        <a:pt x="-2535" y="887"/>
                        <a:pt x="3229" y="0"/>
                      </a:cubicBezTo>
                      <a:cubicBezTo>
                        <a:pt x="14311" y="443"/>
                        <a:pt x="22734" y="8866"/>
                        <a:pt x="30714" y="15516"/>
                      </a:cubicBezTo>
                      <a:cubicBezTo>
                        <a:pt x="35147" y="19506"/>
                        <a:pt x="39580" y="23939"/>
                        <a:pt x="43127" y="28815"/>
                      </a:cubicBezTo>
                      <a:cubicBezTo>
                        <a:pt x="44013" y="30145"/>
                        <a:pt x="45786" y="31918"/>
                        <a:pt x="45343" y="33691"/>
                      </a:cubicBezTo>
                      <a:cubicBezTo>
                        <a:pt x="47560" y="36795"/>
                        <a:pt x="51993" y="46104"/>
                        <a:pt x="44456" y="44774"/>
                      </a:cubicBezTo>
                      <a:cubicBezTo>
                        <a:pt x="40910" y="43001"/>
                        <a:pt x="38250" y="39455"/>
                        <a:pt x="35590" y="36795"/>
                      </a:cubicBezTo>
                      <a:cubicBezTo>
                        <a:pt x="29827" y="31032"/>
                        <a:pt x="24064" y="24825"/>
                        <a:pt x="18301" y="19506"/>
                      </a:cubicBezTo>
                      <a:cubicBezTo>
                        <a:pt x="12981" y="15073"/>
                        <a:pt x="8548" y="11526"/>
                        <a:pt x="3672" y="75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9880561" y="824527"/>
                  <a:ext cx="64444" cy="57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44" h="57398" extrusionOk="0">
                      <a:moveTo>
                        <a:pt x="27457" y="27957"/>
                      </a:moveTo>
                      <a:cubicBezTo>
                        <a:pt x="19034" y="20864"/>
                        <a:pt x="7951" y="16431"/>
                        <a:pt x="1302" y="7564"/>
                      </a:cubicBezTo>
                      <a:cubicBezTo>
                        <a:pt x="-915" y="4461"/>
                        <a:pt x="-472" y="-415"/>
                        <a:pt x="3961" y="28"/>
                      </a:cubicBezTo>
                      <a:cubicBezTo>
                        <a:pt x="6178" y="28"/>
                        <a:pt x="8395" y="915"/>
                        <a:pt x="10611" y="2245"/>
                      </a:cubicBezTo>
                      <a:cubicBezTo>
                        <a:pt x="20807" y="6235"/>
                        <a:pt x="31003" y="11554"/>
                        <a:pt x="38983" y="19977"/>
                      </a:cubicBezTo>
                      <a:cubicBezTo>
                        <a:pt x="42973" y="24410"/>
                        <a:pt x="46963" y="29287"/>
                        <a:pt x="51396" y="33276"/>
                      </a:cubicBezTo>
                      <a:cubicBezTo>
                        <a:pt x="56272" y="38153"/>
                        <a:pt x="70458" y="51009"/>
                        <a:pt x="61592" y="57215"/>
                      </a:cubicBezTo>
                      <a:cubicBezTo>
                        <a:pt x="52725" y="58988"/>
                        <a:pt x="47406" y="47462"/>
                        <a:pt x="42086" y="42143"/>
                      </a:cubicBezTo>
                      <a:cubicBezTo>
                        <a:pt x="37210" y="36380"/>
                        <a:pt x="32777" y="31947"/>
                        <a:pt x="27457" y="2795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9918947" y="872827"/>
                  <a:ext cx="41702" cy="52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2" h="52111" extrusionOk="0">
                      <a:moveTo>
                        <a:pt x="34732" y="51473"/>
                      </a:moveTo>
                      <a:cubicBezTo>
                        <a:pt x="30299" y="47483"/>
                        <a:pt x="29413" y="42164"/>
                        <a:pt x="25866" y="37731"/>
                      </a:cubicBezTo>
                      <a:cubicBezTo>
                        <a:pt x="22320" y="32854"/>
                        <a:pt x="18330" y="28864"/>
                        <a:pt x="14340" y="24875"/>
                      </a:cubicBezTo>
                      <a:cubicBezTo>
                        <a:pt x="14340" y="24875"/>
                        <a:pt x="14340" y="24875"/>
                        <a:pt x="14340" y="24875"/>
                      </a:cubicBezTo>
                      <a:cubicBezTo>
                        <a:pt x="8577" y="19555"/>
                        <a:pt x="1484" y="13792"/>
                        <a:pt x="154" y="5369"/>
                      </a:cubicBezTo>
                      <a:cubicBezTo>
                        <a:pt x="-289" y="3596"/>
                        <a:pt x="154" y="493"/>
                        <a:pt x="2371" y="49"/>
                      </a:cubicBezTo>
                      <a:cubicBezTo>
                        <a:pt x="4588" y="-394"/>
                        <a:pt x="6361" y="2266"/>
                        <a:pt x="7690" y="3596"/>
                      </a:cubicBezTo>
                      <a:cubicBezTo>
                        <a:pt x="10350" y="7142"/>
                        <a:pt x="12567" y="11132"/>
                        <a:pt x="16557" y="12905"/>
                      </a:cubicBezTo>
                      <a:cubicBezTo>
                        <a:pt x="18330" y="13792"/>
                        <a:pt x="20990" y="14678"/>
                        <a:pt x="22763" y="14678"/>
                      </a:cubicBezTo>
                      <a:cubicBezTo>
                        <a:pt x="29413" y="15565"/>
                        <a:pt x="35176" y="19998"/>
                        <a:pt x="37393" y="26205"/>
                      </a:cubicBezTo>
                      <a:cubicBezTo>
                        <a:pt x="39609" y="32411"/>
                        <a:pt x="42712" y="39061"/>
                        <a:pt x="41382" y="46153"/>
                      </a:cubicBezTo>
                      <a:cubicBezTo>
                        <a:pt x="40939" y="49700"/>
                        <a:pt x="37836" y="53690"/>
                        <a:pt x="34732" y="514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9953714" y="881788"/>
                  <a:ext cx="14089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9" h="17850" extrusionOk="0">
                      <a:moveTo>
                        <a:pt x="6172" y="13253"/>
                      </a:moveTo>
                      <a:cubicBezTo>
                        <a:pt x="3955" y="10150"/>
                        <a:pt x="-2251" y="4387"/>
                        <a:pt x="852" y="398"/>
                      </a:cubicBezTo>
                      <a:cubicBezTo>
                        <a:pt x="5728" y="-2706"/>
                        <a:pt x="17254" y="13253"/>
                        <a:pt x="13265" y="17243"/>
                      </a:cubicBezTo>
                      <a:cubicBezTo>
                        <a:pt x="10605" y="19460"/>
                        <a:pt x="7945" y="15027"/>
                        <a:pt x="6172" y="132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25"/>
                <p:cNvSpPr/>
                <p:nvPr/>
              </p:nvSpPr>
              <p:spPr>
                <a:xfrm>
                  <a:off x="9947292" y="963674"/>
                  <a:ext cx="20243" cy="2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3" h="28513" extrusionOk="0">
                      <a:moveTo>
                        <a:pt x="19686" y="21359"/>
                      </a:moveTo>
                      <a:cubicBezTo>
                        <a:pt x="21903" y="28895"/>
                        <a:pt x="17027" y="31555"/>
                        <a:pt x="13480" y="24019"/>
                      </a:cubicBezTo>
                      <a:cubicBezTo>
                        <a:pt x="12150" y="21803"/>
                        <a:pt x="10820" y="19586"/>
                        <a:pt x="9491" y="17369"/>
                      </a:cubicBezTo>
                      <a:cubicBezTo>
                        <a:pt x="6387" y="12936"/>
                        <a:pt x="-3809" y="5400"/>
                        <a:pt x="1511" y="80"/>
                      </a:cubicBezTo>
                      <a:cubicBezTo>
                        <a:pt x="9934" y="-1250"/>
                        <a:pt x="18357" y="14266"/>
                        <a:pt x="19686" y="213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5"/>
                <p:cNvSpPr/>
                <p:nvPr/>
              </p:nvSpPr>
              <p:spPr>
                <a:xfrm>
                  <a:off x="9870434" y="902267"/>
                  <a:ext cx="12540" cy="2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0" h="23282" extrusionOk="0">
                      <a:moveTo>
                        <a:pt x="11872" y="22033"/>
                      </a:moveTo>
                      <a:cubicBezTo>
                        <a:pt x="4779" y="29126"/>
                        <a:pt x="-3644" y="3858"/>
                        <a:pt x="1676" y="311"/>
                      </a:cubicBezTo>
                      <a:cubicBezTo>
                        <a:pt x="7882" y="-1905"/>
                        <a:pt x="9655" y="8291"/>
                        <a:pt x="10542" y="12724"/>
                      </a:cubicBezTo>
                      <a:cubicBezTo>
                        <a:pt x="11429" y="15827"/>
                        <a:pt x="13645" y="18930"/>
                        <a:pt x="11872" y="220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5"/>
                <p:cNvSpPr/>
                <p:nvPr/>
              </p:nvSpPr>
              <p:spPr>
                <a:xfrm>
                  <a:off x="9847984" y="887839"/>
                  <a:ext cx="41927" cy="6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7" h="65961" extrusionOk="0">
                      <a:moveTo>
                        <a:pt x="22796" y="59070"/>
                      </a:moveTo>
                      <a:cubicBezTo>
                        <a:pt x="12157" y="49317"/>
                        <a:pt x="5507" y="36018"/>
                        <a:pt x="1961" y="22276"/>
                      </a:cubicBezTo>
                      <a:cubicBezTo>
                        <a:pt x="631" y="16512"/>
                        <a:pt x="-2472" y="4100"/>
                        <a:pt x="3734" y="110"/>
                      </a:cubicBezTo>
                      <a:cubicBezTo>
                        <a:pt x="15703" y="-2107"/>
                        <a:pt x="18363" y="29812"/>
                        <a:pt x="24126" y="37791"/>
                      </a:cubicBezTo>
                      <a:cubicBezTo>
                        <a:pt x="28116" y="43111"/>
                        <a:pt x="32549" y="47101"/>
                        <a:pt x="36982" y="51977"/>
                      </a:cubicBezTo>
                      <a:cubicBezTo>
                        <a:pt x="39198" y="54194"/>
                        <a:pt x="41415" y="56854"/>
                        <a:pt x="41859" y="60400"/>
                      </a:cubicBezTo>
                      <a:cubicBezTo>
                        <a:pt x="42302" y="62617"/>
                        <a:pt x="40528" y="64833"/>
                        <a:pt x="38755" y="65720"/>
                      </a:cubicBezTo>
                      <a:cubicBezTo>
                        <a:pt x="32105" y="67050"/>
                        <a:pt x="26786" y="62617"/>
                        <a:pt x="22796" y="590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90" name="Google Shape;790;p25"/>
              <p:cNvSpPr/>
              <p:nvPr/>
            </p:nvSpPr>
            <p:spPr>
              <a:xfrm>
                <a:off x="9591163" y="252686"/>
                <a:ext cx="94446" cy="142745"/>
              </a:xfrm>
              <a:custGeom>
                <a:avLst/>
                <a:gdLst/>
                <a:ahLst/>
                <a:cxnLst/>
                <a:rect l="l" t="t" r="r" b="b"/>
                <a:pathLst>
                  <a:path w="94446" h="142745" extrusionOk="0">
                    <a:moveTo>
                      <a:pt x="332" y="0"/>
                    </a:moveTo>
                    <a:cubicBezTo>
                      <a:pt x="332" y="0"/>
                      <a:pt x="776" y="0"/>
                      <a:pt x="776" y="0"/>
                    </a:cubicBezTo>
                    <a:cubicBezTo>
                      <a:pt x="3879" y="3103"/>
                      <a:pt x="6539" y="6206"/>
                      <a:pt x="9199" y="9309"/>
                    </a:cubicBezTo>
                    <a:cubicBezTo>
                      <a:pt x="17622" y="18619"/>
                      <a:pt x="26045" y="27929"/>
                      <a:pt x="34024" y="37681"/>
                    </a:cubicBezTo>
                    <a:cubicBezTo>
                      <a:pt x="57963" y="68713"/>
                      <a:pt x="77468" y="103291"/>
                      <a:pt x="93427" y="139199"/>
                    </a:cubicBezTo>
                    <a:cubicBezTo>
                      <a:pt x="93871" y="140529"/>
                      <a:pt x="95201" y="141859"/>
                      <a:pt x="93871" y="142746"/>
                    </a:cubicBezTo>
                    <a:cubicBezTo>
                      <a:pt x="93427" y="142746"/>
                      <a:pt x="92984" y="142746"/>
                      <a:pt x="92984" y="142302"/>
                    </a:cubicBezTo>
                    <a:cubicBezTo>
                      <a:pt x="92097" y="140529"/>
                      <a:pt x="91211" y="138756"/>
                      <a:pt x="90324" y="136539"/>
                    </a:cubicBezTo>
                    <a:cubicBezTo>
                      <a:pt x="75252" y="102848"/>
                      <a:pt x="55746" y="71816"/>
                      <a:pt x="34467" y="41671"/>
                    </a:cubicBezTo>
                    <a:cubicBezTo>
                      <a:pt x="26488" y="31032"/>
                      <a:pt x="18065" y="21279"/>
                      <a:pt x="9642" y="11083"/>
                    </a:cubicBezTo>
                    <a:cubicBezTo>
                      <a:pt x="6539" y="7536"/>
                      <a:pt x="3435" y="3990"/>
                      <a:pt x="332" y="443"/>
                    </a:cubicBezTo>
                    <a:cubicBezTo>
                      <a:pt x="-111" y="443"/>
                      <a:pt x="-111" y="443"/>
                      <a:pt x="332" y="0"/>
                    </a:cubicBezTo>
                    <a:cubicBezTo>
                      <a:pt x="-111" y="0"/>
                      <a:pt x="-111" y="0"/>
                      <a:pt x="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1" name="Google Shape;791;p25"/>
            <p:cNvGrpSpPr/>
            <p:nvPr/>
          </p:nvGrpSpPr>
          <p:grpSpPr>
            <a:xfrm>
              <a:off x="7695636" y="82280"/>
              <a:ext cx="2016764" cy="2215252"/>
              <a:chOff x="138536" y="82280"/>
              <a:chExt cx="2016764" cy="2215252"/>
            </a:xfrm>
          </p:grpSpPr>
          <p:sp>
            <p:nvSpPr>
              <p:cNvPr id="792" name="Google Shape;792;p25"/>
              <p:cNvSpPr/>
              <p:nvPr/>
            </p:nvSpPr>
            <p:spPr>
              <a:xfrm rot="891259">
                <a:off x="563215" y="172230"/>
                <a:ext cx="833403" cy="1009951"/>
              </a:xfrm>
              <a:custGeom>
                <a:avLst/>
                <a:gdLst/>
                <a:ahLst/>
                <a:cxnLst/>
                <a:rect l="l" t="t" r="r" b="b"/>
                <a:pathLst>
                  <a:path w="633046" h="767151" extrusionOk="0">
                    <a:moveTo>
                      <a:pt x="22165" y="512180"/>
                    </a:moveTo>
                    <a:cubicBezTo>
                      <a:pt x="55414" y="483365"/>
                      <a:pt x="97085" y="464303"/>
                      <a:pt x="141416" y="459869"/>
                    </a:cubicBezTo>
                    <a:cubicBezTo>
                      <a:pt x="159591" y="458539"/>
                      <a:pt x="178211" y="457653"/>
                      <a:pt x="195056" y="464303"/>
                    </a:cubicBezTo>
                    <a:cubicBezTo>
                      <a:pt x="202149" y="466962"/>
                      <a:pt x="210129" y="470509"/>
                      <a:pt x="212789" y="478045"/>
                    </a:cubicBezTo>
                    <a:cubicBezTo>
                      <a:pt x="217222" y="490458"/>
                      <a:pt x="184860" y="492674"/>
                      <a:pt x="176881" y="494004"/>
                    </a:cubicBezTo>
                    <a:cubicBezTo>
                      <a:pt x="152942" y="496664"/>
                      <a:pt x="128560" y="499767"/>
                      <a:pt x="105508" y="506860"/>
                    </a:cubicBezTo>
                    <a:cubicBezTo>
                      <a:pt x="74476" y="516170"/>
                      <a:pt x="43001" y="526809"/>
                      <a:pt x="18176" y="548088"/>
                    </a:cubicBezTo>
                    <a:cubicBezTo>
                      <a:pt x="13299" y="554738"/>
                      <a:pt x="18176" y="564047"/>
                      <a:pt x="19063" y="571583"/>
                    </a:cubicBezTo>
                    <a:cubicBezTo>
                      <a:pt x="19506" y="573800"/>
                      <a:pt x="19949" y="575573"/>
                      <a:pt x="20392" y="577790"/>
                    </a:cubicBezTo>
                    <a:cubicBezTo>
                      <a:pt x="23052" y="598625"/>
                      <a:pt x="26155" y="619017"/>
                      <a:pt x="26155" y="640296"/>
                    </a:cubicBezTo>
                    <a:cubicBezTo>
                      <a:pt x="25269" y="682854"/>
                      <a:pt x="15073" y="724969"/>
                      <a:pt x="0" y="764423"/>
                    </a:cubicBezTo>
                    <a:cubicBezTo>
                      <a:pt x="0" y="765310"/>
                      <a:pt x="443" y="765753"/>
                      <a:pt x="443" y="766196"/>
                    </a:cubicBezTo>
                    <a:cubicBezTo>
                      <a:pt x="1773" y="768413"/>
                      <a:pt x="5763" y="766196"/>
                      <a:pt x="8423" y="765310"/>
                    </a:cubicBezTo>
                    <a:cubicBezTo>
                      <a:pt x="14186" y="763093"/>
                      <a:pt x="19949" y="761320"/>
                      <a:pt x="25712" y="759547"/>
                    </a:cubicBezTo>
                    <a:cubicBezTo>
                      <a:pt x="51868" y="752454"/>
                      <a:pt x="79353" y="749794"/>
                      <a:pt x="106838" y="749351"/>
                    </a:cubicBezTo>
                    <a:cubicBezTo>
                      <a:pt x="126343" y="749794"/>
                      <a:pt x="146292" y="752010"/>
                      <a:pt x="165798" y="753340"/>
                    </a:cubicBezTo>
                    <a:cubicBezTo>
                      <a:pt x="171561" y="753784"/>
                      <a:pt x="177324" y="753784"/>
                      <a:pt x="183087" y="753784"/>
                    </a:cubicBezTo>
                    <a:cubicBezTo>
                      <a:pt x="185304" y="753784"/>
                      <a:pt x="187520" y="753784"/>
                      <a:pt x="188850" y="752454"/>
                    </a:cubicBezTo>
                    <a:cubicBezTo>
                      <a:pt x="190180" y="751124"/>
                      <a:pt x="190623" y="749351"/>
                      <a:pt x="190623" y="747577"/>
                    </a:cubicBezTo>
                    <a:cubicBezTo>
                      <a:pt x="191066" y="742258"/>
                      <a:pt x="191066" y="736938"/>
                      <a:pt x="191510" y="731175"/>
                    </a:cubicBezTo>
                    <a:cubicBezTo>
                      <a:pt x="192840" y="710783"/>
                      <a:pt x="195943" y="690391"/>
                      <a:pt x="202149" y="670442"/>
                    </a:cubicBezTo>
                    <a:cubicBezTo>
                      <a:pt x="209242" y="649606"/>
                      <a:pt x="218995" y="628770"/>
                      <a:pt x="235841" y="614141"/>
                    </a:cubicBezTo>
                    <a:cubicBezTo>
                      <a:pt x="243377" y="606605"/>
                      <a:pt x="254017" y="605718"/>
                      <a:pt x="261109" y="611481"/>
                    </a:cubicBezTo>
                    <a:cubicBezTo>
                      <a:pt x="269532" y="626111"/>
                      <a:pt x="267316" y="648719"/>
                      <a:pt x="264212" y="664235"/>
                    </a:cubicBezTo>
                    <a:cubicBezTo>
                      <a:pt x="258007" y="688617"/>
                      <a:pt x="246480" y="710783"/>
                      <a:pt x="234954" y="732948"/>
                    </a:cubicBezTo>
                    <a:cubicBezTo>
                      <a:pt x="231408" y="739598"/>
                      <a:pt x="227861" y="746247"/>
                      <a:pt x="223871" y="752454"/>
                    </a:cubicBezTo>
                    <a:cubicBezTo>
                      <a:pt x="223428" y="753340"/>
                      <a:pt x="222542" y="754227"/>
                      <a:pt x="222985" y="755557"/>
                    </a:cubicBezTo>
                    <a:cubicBezTo>
                      <a:pt x="223871" y="758660"/>
                      <a:pt x="228304" y="756000"/>
                      <a:pt x="230521" y="756000"/>
                    </a:cubicBezTo>
                    <a:cubicBezTo>
                      <a:pt x="242934" y="754227"/>
                      <a:pt x="255790" y="753784"/>
                      <a:pt x="268646" y="752897"/>
                    </a:cubicBezTo>
                    <a:cubicBezTo>
                      <a:pt x="286822" y="751124"/>
                      <a:pt x="305440" y="749351"/>
                      <a:pt x="323616" y="746247"/>
                    </a:cubicBezTo>
                    <a:cubicBezTo>
                      <a:pt x="325833" y="746247"/>
                      <a:pt x="328492" y="745804"/>
                      <a:pt x="329822" y="743588"/>
                    </a:cubicBezTo>
                    <a:cubicBezTo>
                      <a:pt x="344008" y="721422"/>
                      <a:pt x="353318" y="697040"/>
                      <a:pt x="360411" y="671771"/>
                    </a:cubicBezTo>
                    <a:cubicBezTo>
                      <a:pt x="366174" y="650493"/>
                      <a:pt x="369277" y="627884"/>
                      <a:pt x="366174" y="605718"/>
                    </a:cubicBezTo>
                    <a:cubicBezTo>
                      <a:pt x="362627" y="581780"/>
                      <a:pt x="352431" y="559614"/>
                      <a:pt x="350658" y="535232"/>
                    </a:cubicBezTo>
                    <a:cubicBezTo>
                      <a:pt x="348885" y="519273"/>
                      <a:pt x="353761" y="494004"/>
                      <a:pt x="375484" y="505087"/>
                    </a:cubicBezTo>
                    <a:cubicBezTo>
                      <a:pt x="388339" y="512623"/>
                      <a:pt x="395876" y="526366"/>
                      <a:pt x="400752" y="540108"/>
                    </a:cubicBezTo>
                    <a:cubicBezTo>
                      <a:pt x="406958" y="556511"/>
                      <a:pt x="412278" y="573357"/>
                      <a:pt x="413608" y="590646"/>
                    </a:cubicBezTo>
                    <a:cubicBezTo>
                      <a:pt x="415381" y="625224"/>
                      <a:pt x="407845" y="659802"/>
                      <a:pt x="396762" y="692164"/>
                    </a:cubicBezTo>
                    <a:cubicBezTo>
                      <a:pt x="393216" y="701916"/>
                      <a:pt x="389226" y="712113"/>
                      <a:pt x="384793" y="721865"/>
                    </a:cubicBezTo>
                    <a:cubicBezTo>
                      <a:pt x="384793" y="721865"/>
                      <a:pt x="384793" y="721865"/>
                      <a:pt x="384793" y="721865"/>
                    </a:cubicBezTo>
                    <a:cubicBezTo>
                      <a:pt x="383463" y="724082"/>
                      <a:pt x="381689" y="726298"/>
                      <a:pt x="381246" y="728958"/>
                    </a:cubicBezTo>
                    <a:cubicBezTo>
                      <a:pt x="382133" y="736051"/>
                      <a:pt x="393216" y="727185"/>
                      <a:pt x="396762" y="725855"/>
                    </a:cubicBezTo>
                    <a:cubicBezTo>
                      <a:pt x="406072" y="720536"/>
                      <a:pt x="415381" y="715659"/>
                      <a:pt x="424691" y="710339"/>
                    </a:cubicBezTo>
                    <a:cubicBezTo>
                      <a:pt x="440207" y="701030"/>
                      <a:pt x="457052" y="693050"/>
                      <a:pt x="472125" y="683297"/>
                    </a:cubicBezTo>
                    <a:cubicBezTo>
                      <a:pt x="479661" y="677534"/>
                      <a:pt x="482764" y="668225"/>
                      <a:pt x="486754" y="660245"/>
                    </a:cubicBezTo>
                    <a:cubicBezTo>
                      <a:pt x="509806" y="611038"/>
                      <a:pt x="520002" y="552965"/>
                      <a:pt x="492961" y="503314"/>
                    </a:cubicBezTo>
                    <a:cubicBezTo>
                      <a:pt x="485867" y="489571"/>
                      <a:pt x="476115" y="478045"/>
                      <a:pt x="466362" y="466519"/>
                    </a:cubicBezTo>
                    <a:cubicBezTo>
                      <a:pt x="459269" y="458096"/>
                      <a:pt x="452619" y="450117"/>
                      <a:pt x="446413" y="441250"/>
                    </a:cubicBezTo>
                    <a:cubicBezTo>
                      <a:pt x="429567" y="415982"/>
                      <a:pt x="455723" y="414652"/>
                      <a:pt x="473455" y="423075"/>
                    </a:cubicBezTo>
                    <a:cubicBezTo>
                      <a:pt x="500053" y="434157"/>
                      <a:pt x="521776" y="456766"/>
                      <a:pt x="532415" y="483365"/>
                    </a:cubicBezTo>
                    <a:cubicBezTo>
                      <a:pt x="545714" y="517943"/>
                      <a:pt x="549261" y="557398"/>
                      <a:pt x="539508" y="593306"/>
                    </a:cubicBezTo>
                    <a:cubicBezTo>
                      <a:pt x="536848" y="603502"/>
                      <a:pt x="534188" y="613255"/>
                      <a:pt x="530642" y="623007"/>
                    </a:cubicBezTo>
                    <a:cubicBezTo>
                      <a:pt x="527982" y="628327"/>
                      <a:pt x="524879" y="633647"/>
                      <a:pt x="521776" y="639410"/>
                    </a:cubicBezTo>
                    <a:cubicBezTo>
                      <a:pt x="520446" y="642070"/>
                      <a:pt x="518229" y="644729"/>
                      <a:pt x="518229" y="647389"/>
                    </a:cubicBezTo>
                    <a:cubicBezTo>
                      <a:pt x="518672" y="649606"/>
                      <a:pt x="521332" y="650049"/>
                      <a:pt x="522662" y="648719"/>
                    </a:cubicBezTo>
                    <a:cubicBezTo>
                      <a:pt x="528869" y="644729"/>
                      <a:pt x="534188" y="638966"/>
                      <a:pt x="539508" y="633647"/>
                    </a:cubicBezTo>
                    <a:cubicBezTo>
                      <a:pt x="561674" y="611038"/>
                      <a:pt x="578076" y="583996"/>
                      <a:pt x="591818" y="555624"/>
                    </a:cubicBezTo>
                    <a:cubicBezTo>
                      <a:pt x="621077" y="492674"/>
                      <a:pt x="629500" y="460313"/>
                      <a:pt x="574529" y="409775"/>
                    </a:cubicBezTo>
                    <a:cubicBezTo>
                      <a:pt x="564777" y="400466"/>
                      <a:pt x="554137" y="391600"/>
                      <a:pt x="546601" y="379630"/>
                    </a:cubicBezTo>
                    <a:cubicBezTo>
                      <a:pt x="542168" y="372981"/>
                      <a:pt x="536405" y="359238"/>
                      <a:pt x="547931" y="356578"/>
                    </a:cubicBezTo>
                    <a:cubicBezTo>
                      <a:pt x="559013" y="355248"/>
                      <a:pt x="569653" y="361898"/>
                      <a:pt x="578962" y="366774"/>
                    </a:cubicBezTo>
                    <a:cubicBezTo>
                      <a:pt x="587385" y="371651"/>
                      <a:pt x="595365" y="376971"/>
                      <a:pt x="602458" y="383177"/>
                    </a:cubicBezTo>
                    <a:cubicBezTo>
                      <a:pt x="602458" y="383177"/>
                      <a:pt x="602458" y="383177"/>
                      <a:pt x="602458" y="383177"/>
                    </a:cubicBezTo>
                    <a:cubicBezTo>
                      <a:pt x="605118" y="385837"/>
                      <a:pt x="607777" y="388496"/>
                      <a:pt x="610438" y="391156"/>
                    </a:cubicBezTo>
                    <a:cubicBezTo>
                      <a:pt x="615757" y="396919"/>
                      <a:pt x="621077" y="403126"/>
                      <a:pt x="624623" y="410219"/>
                    </a:cubicBezTo>
                    <a:cubicBezTo>
                      <a:pt x="625954" y="412878"/>
                      <a:pt x="627283" y="415539"/>
                      <a:pt x="628613" y="417755"/>
                    </a:cubicBezTo>
                    <a:cubicBezTo>
                      <a:pt x="629056" y="418198"/>
                      <a:pt x="629056" y="418641"/>
                      <a:pt x="629500" y="419085"/>
                    </a:cubicBezTo>
                    <a:cubicBezTo>
                      <a:pt x="630387" y="419528"/>
                      <a:pt x="631273" y="419085"/>
                      <a:pt x="632159" y="418641"/>
                    </a:cubicBezTo>
                    <a:cubicBezTo>
                      <a:pt x="633490" y="417312"/>
                      <a:pt x="632603" y="415095"/>
                      <a:pt x="633046" y="413765"/>
                    </a:cubicBezTo>
                    <a:cubicBezTo>
                      <a:pt x="633046" y="409775"/>
                      <a:pt x="632603" y="406229"/>
                      <a:pt x="632159" y="401796"/>
                    </a:cubicBezTo>
                    <a:cubicBezTo>
                      <a:pt x="630387" y="389826"/>
                      <a:pt x="627726" y="378300"/>
                      <a:pt x="624623" y="366774"/>
                    </a:cubicBezTo>
                    <a:cubicBezTo>
                      <a:pt x="619747" y="349485"/>
                      <a:pt x="614871" y="331753"/>
                      <a:pt x="603344" y="317567"/>
                    </a:cubicBezTo>
                    <a:cubicBezTo>
                      <a:pt x="593149" y="305598"/>
                      <a:pt x="578076" y="299391"/>
                      <a:pt x="562560" y="298061"/>
                    </a:cubicBezTo>
                    <a:cubicBezTo>
                      <a:pt x="554580" y="297175"/>
                      <a:pt x="545714" y="296731"/>
                      <a:pt x="539064" y="291855"/>
                    </a:cubicBezTo>
                    <a:cubicBezTo>
                      <a:pt x="534188" y="288309"/>
                      <a:pt x="531528" y="283432"/>
                      <a:pt x="528869" y="278113"/>
                    </a:cubicBezTo>
                    <a:cubicBezTo>
                      <a:pt x="526652" y="274123"/>
                      <a:pt x="524879" y="270133"/>
                      <a:pt x="521776" y="267030"/>
                    </a:cubicBezTo>
                    <a:cubicBezTo>
                      <a:pt x="513353" y="258607"/>
                      <a:pt x="500053" y="256833"/>
                      <a:pt x="488971" y="260380"/>
                    </a:cubicBezTo>
                    <a:cubicBezTo>
                      <a:pt x="477888" y="263927"/>
                      <a:pt x="469465" y="272793"/>
                      <a:pt x="459269" y="278556"/>
                    </a:cubicBezTo>
                    <a:cubicBezTo>
                      <a:pt x="451733" y="282989"/>
                      <a:pt x="444640" y="287865"/>
                      <a:pt x="436217" y="290968"/>
                    </a:cubicBezTo>
                    <a:cubicBezTo>
                      <a:pt x="430454" y="292298"/>
                      <a:pt x="424691" y="292742"/>
                      <a:pt x="418928" y="291855"/>
                    </a:cubicBezTo>
                    <a:cubicBezTo>
                      <a:pt x="430897" y="262597"/>
                      <a:pt x="440207" y="232008"/>
                      <a:pt x="447300" y="200977"/>
                    </a:cubicBezTo>
                    <a:cubicBezTo>
                      <a:pt x="452619" y="177038"/>
                      <a:pt x="457052" y="153099"/>
                      <a:pt x="457939" y="128717"/>
                    </a:cubicBezTo>
                    <a:cubicBezTo>
                      <a:pt x="458382" y="112758"/>
                      <a:pt x="457052" y="96356"/>
                      <a:pt x="455723" y="80396"/>
                    </a:cubicBezTo>
                    <a:cubicBezTo>
                      <a:pt x="453949" y="58674"/>
                      <a:pt x="451733" y="36952"/>
                      <a:pt x="451289" y="15230"/>
                    </a:cubicBezTo>
                    <a:cubicBezTo>
                      <a:pt x="450846" y="11240"/>
                      <a:pt x="451733" y="7250"/>
                      <a:pt x="450846" y="3261"/>
                    </a:cubicBezTo>
                    <a:cubicBezTo>
                      <a:pt x="450846" y="2817"/>
                      <a:pt x="450846" y="2817"/>
                      <a:pt x="450402" y="2374"/>
                    </a:cubicBezTo>
                    <a:cubicBezTo>
                      <a:pt x="446413" y="-4719"/>
                      <a:pt x="434887" y="5920"/>
                      <a:pt x="430010" y="10353"/>
                    </a:cubicBezTo>
                    <a:cubicBezTo>
                      <a:pt x="422031" y="17446"/>
                      <a:pt x="415825" y="26312"/>
                      <a:pt x="409175" y="34735"/>
                    </a:cubicBezTo>
                    <a:cubicBezTo>
                      <a:pt x="406515" y="38725"/>
                      <a:pt x="402525" y="42272"/>
                      <a:pt x="403412" y="47148"/>
                    </a:cubicBezTo>
                    <a:cubicBezTo>
                      <a:pt x="403855" y="48921"/>
                      <a:pt x="404299" y="50694"/>
                      <a:pt x="404742" y="52468"/>
                    </a:cubicBezTo>
                    <a:cubicBezTo>
                      <a:pt x="406515" y="57344"/>
                      <a:pt x="409175" y="62221"/>
                      <a:pt x="410505" y="67097"/>
                    </a:cubicBezTo>
                    <a:cubicBezTo>
                      <a:pt x="416268" y="83499"/>
                      <a:pt x="418928" y="100345"/>
                      <a:pt x="419815" y="117634"/>
                    </a:cubicBezTo>
                    <a:cubicBezTo>
                      <a:pt x="420258" y="147336"/>
                      <a:pt x="417154" y="177481"/>
                      <a:pt x="412278" y="206740"/>
                    </a:cubicBezTo>
                    <a:cubicBezTo>
                      <a:pt x="408288" y="230678"/>
                      <a:pt x="403412" y="254174"/>
                      <a:pt x="395876" y="277226"/>
                    </a:cubicBezTo>
                    <a:cubicBezTo>
                      <a:pt x="386123" y="265700"/>
                      <a:pt x="380803" y="251070"/>
                      <a:pt x="381246" y="235555"/>
                    </a:cubicBezTo>
                    <a:cubicBezTo>
                      <a:pt x="381246" y="220482"/>
                      <a:pt x="380803" y="205410"/>
                      <a:pt x="374153" y="191667"/>
                    </a:cubicBezTo>
                    <a:cubicBezTo>
                      <a:pt x="363957" y="166842"/>
                      <a:pt x="343565" y="153542"/>
                      <a:pt x="317410" y="150439"/>
                    </a:cubicBezTo>
                    <a:cubicBezTo>
                      <a:pt x="305440" y="148666"/>
                      <a:pt x="293028" y="150439"/>
                      <a:pt x="281058" y="150883"/>
                    </a:cubicBezTo>
                    <a:cubicBezTo>
                      <a:pt x="265543" y="150883"/>
                      <a:pt x="250027" y="147779"/>
                      <a:pt x="236284" y="140243"/>
                    </a:cubicBezTo>
                    <a:cubicBezTo>
                      <a:pt x="211459" y="125614"/>
                      <a:pt x="190623" y="129604"/>
                      <a:pt x="164912" y="139800"/>
                    </a:cubicBezTo>
                    <a:cubicBezTo>
                      <a:pt x="142302" y="148223"/>
                      <a:pt x="121910" y="161965"/>
                      <a:pt x="104178" y="178811"/>
                    </a:cubicBezTo>
                    <a:cubicBezTo>
                      <a:pt x="100188" y="182357"/>
                      <a:pt x="95755" y="186347"/>
                      <a:pt x="92209" y="190337"/>
                    </a:cubicBezTo>
                    <a:cubicBezTo>
                      <a:pt x="91322" y="191224"/>
                      <a:pt x="90435" y="192110"/>
                      <a:pt x="89992" y="193440"/>
                    </a:cubicBezTo>
                    <a:cubicBezTo>
                      <a:pt x="88662" y="200533"/>
                      <a:pt x="112158" y="193440"/>
                      <a:pt x="116591" y="193440"/>
                    </a:cubicBezTo>
                    <a:cubicBezTo>
                      <a:pt x="129890" y="190780"/>
                      <a:pt x="143632" y="189007"/>
                      <a:pt x="156932" y="187677"/>
                    </a:cubicBezTo>
                    <a:cubicBezTo>
                      <a:pt x="178654" y="186347"/>
                      <a:pt x="201263" y="186791"/>
                      <a:pt x="222542" y="193884"/>
                    </a:cubicBezTo>
                    <a:cubicBezTo>
                      <a:pt x="231408" y="196543"/>
                      <a:pt x="255346" y="208956"/>
                      <a:pt x="243377" y="219596"/>
                    </a:cubicBezTo>
                    <a:cubicBezTo>
                      <a:pt x="235397" y="224029"/>
                      <a:pt x="225645" y="223142"/>
                      <a:pt x="216779" y="222699"/>
                    </a:cubicBezTo>
                    <a:cubicBezTo>
                      <a:pt x="194170" y="220482"/>
                      <a:pt x="172004" y="215606"/>
                      <a:pt x="149396" y="216492"/>
                    </a:cubicBezTo>
                    <a:cubicBezTo>
                      <a:pt x="117034" y="216936"/>
                      <a:pt x="86445" y="229348"/>
                      <a:pt x="58517" y="243978"/>
                    </a:cubicBezTo>
                    <a:cubicBezTo>
                      <a:pt x="53640" y="247081"/>
                      <a:pt x="47434" y="249297"/>
                      <a:pt x="44331" y="254174"/>
                    </a:cubicBezTo>
                    <a:cubicBezTo>
                      <a:pt x="39011" y="265256"/>
                      <a:pt x="36352" y="277226"/>
                      <a:pt x="32362" y="288752"/>
                    </a:cubicBezTo>
                    <a:cubicBezTo>
                      <a:pt x="26155" y="308258"/>
                      <a:pt x="18176" y="327320"/>
                      <a:pt x="12413" y="347269"/>
                    </a:cubicBezTo>
                    <a:cubicBezTo>
                      <a:pt x="10640" y="355248"/>
                      <a:pt x="7093" y="363228"/>
                      <a:pt x="7093" y="371651"/>
                    </a:cubicBezTo>
                    <a:cubicBezTo>
                      <a:pt x="8866" y="380960"/>
                      <a:pt x="27486" y="363671"/>
                      <a:pt x="31919" y="361455"/>
                    </a:cubicBezTo>
                    <a:cubicBezTo>
                      <a:pt x="52754" y="348599"/>
                      <a:pt x="75806" y="339732"/>
                      <a:pt x="98858" y="331753"/>
                    </a:cubicBezTo>
                    <a:cubicBezTo>
                      <a:pt x="128117" y="323330"/>
                      <a:pt x="157818" y="315794"/>
                      <a:pt x="188407" y="315350"/>
                    </a:cubicBezTo>
                    <a:cubicBezTo>
                      <a:pt x="204366" y="315794"/>
                      <a:pt x="222098" y="317124"/>
                      <a:pt x="234954" y="327320"/>
                    </a:cubicBezTo>
                    <a:cubicBezTo>
                      <a:pt x="247367" y="339732"/>
                      <a:pt x="233181" y="353032"/>
                      <a:pt x="220768" y="357022"/>
                    </a:cubicBezTo>
                    <a:cubicBezTo>
                      <a:pt x="211459" y="360568"/>
                      <a:pt x="202149" y="361455"/>
                      <a:pt x="192396" y="361898"/>
                    </a:cubicBezTo>
                    <a:cubicBezTo>
                      <a:pt x="188407" y="361898"/>
                      <a:pt x="184860" y="361898"/>
                      <a:pt x="180871" y="361898"/>
                    </a:cubicBezTo>
                    <a:cubicBezTo>
                      <a:pt x="180871" y="361898"/>
                      <a:pt x="180427" y="361898"/>
                      <a:pt x="180427" y="361898"/>
                    </a:cubicBezTo>
                    <a:cubicBezTo>
                      <a:pt x="172448" y="361898"/>
                      <a:pt x="164468" y="361898"/>
                      <a:pt x="156489" y="363228"/>
                    </a:cubicBezTo>
                    <a:cubicBezTo>
                      <a:pt x="154715" y="363228"/>
                      <a:pt x="152942" y="363671"/>
                      <a:pt x="151168" y="364114"/>
                    </a:cubicBezTo>
                    <a:cubicBezTo>
                      <a:pt x="151168" y="364114"/>
                      <a:pt x="151168" y="364114"/>
                      <a:pt x="151168" y="364114"/>
                    </a:cubicBezTo>
                    <a:cubicBezTo>
                      <a:pt x="143189" y="365001"/>
                      <a:pt x="135653" y="366331"/>
                      <a:pt x="127673" y="368104"/>
                    </a:cubicBezTo>
                    <a:cubicBezTo>
                      <a:pt x="112158" y="371208"/>
                      <a:pt x="97528" y="378744"/>
                      <a:pt x="83342" y="386280"/>
                    </a:cubicBezTo>
                    <a:cubicBezTo>
                      <a:pt x="67383" y="394703"/>
                      <a:pt x="51424" y="402682"/>
                      <a:pt x="35908" y="411549"/>
                    </a:cubicBezTo>
                    <a:cubicBezTo>
                      <a:pt x="29258" y="415982"/>
                      <a:pt x="21279" y="419085"/>
                      <a:pt x="15516" y="424848"/>
                    </a:cubicBezTo>
                    <a:cubicBezTo>
                      <a:pt x="11970" y="429724"/>
                      <a:pt x="11526" y="436374"/>
                      <a:pt x="10640" y="442137"/>
                    </a:cubicBezTo>
                    <a:cubicBezTo>
                      <a:pt x="7093" y="465189"/>
                      <a:pt x="6206" y="489128"/>
                      <a:pt x="6650" y="512623"/>
                    </a:cubicBezTo>
                    <a:cubicBezTo>
                      <a:pt x="6650" y="514840"/>
                      <a:pt x="6650" y="517500"/>
                      <a:pt x="7093" y="519716"/>
                    </a:cubicBezTo>
                    <a:cubicBezTo>
                      <a:pt x="7093" y="520603"/>
                      <a:pt x="7537" y="521933"/>
                      <a:pt x="8423" y="522376"/>
                    </a:cubicBezTo>
                    <a:cubicBezTo>
                      <a:pt x="9753" y="522819"/>
                      <a:pt x="11083" y="522376"/>
                      <a:pt x="11970" y="521933"/>
                    </a:cubicBezTo>
                    <a:cubicBezTo>
                      <a:pt x="15516" y="518830"/>
                      <a:pt x="19063" y="515283"/>
                      <a:pt x="22165" y="512180"/>
                    </a:cubicBezTo>
                    <a:close/>
                    <a:moveTo>
                      <a:pt x="296574" y="328206"/>
                    </a:moveTo>
                    <a:cubicBezTo>
                      <a:pt x="305440" y="328206"/>
                      <a:pt x="314307" y="331753"/>
                      <a:pt x="322286" y="335299"/>
                    </a:cubicBezTo>
                    <a:cubicBezTo>
                      <a:pt x="327163" y="337516"/>
                      <a:pt x="332039" y="340619"/>
                      <a:pt x="335142" y="345052"/>
                    </a:cubicBezTo>
                    <a:cubicBezTo>
                      <a:pt x="335142" y="345052"/>
                      <a:pt x="335586" y="345495"/>
                      <a:pt x="335586" y="345495"/>
                    </a:cubicBezTo>
                    <a:cubicBezTo>
                      <a:pt x="341348" y="355692"/>
                      <a:pt x="335586" y="365444"/>
                      <a:pt x="325389" y="369434"/>
                    </a:cubicBezTo>
                    <a:cubicBezTo>
                      <a:pt x="316523" y="373424"/>
                      <a:pt x="306771" y="373867"/>
                      <a:pt x="297017" y="372981"/>
                    </a:cubicBezTo>
                    <a:cubicBezTo>
                      <a:pt x="286378" y="371208"/>
                      <a:pt x="274852" y="369877"/>
                      <a:pt x="266873" y="361898"/>
                    </a:cubicBezTo>
                    <a:cubicBezTo>
                      <a:pt x="252243" y="344609"/>
                      <a:pt x="280615" y="328206"/>
                      <a:pt x="296574" y="328206"/>
                    </a:cubicBezTo>
                    <a:close/>
                    <a:moveTo>
                      <a:pt x="60734" y="662905"/>
                    </a:moveTo>
                    <a:cubicBezTo>
                      <a:pt x="54527" y="652709"/>
                      <a:pt x="61177" y="637637"/>
                      <a:pt x="64723" y="626997"/>
                    </a:cubicBezTo>
                    <a:cubicBezTo>
                      <a:pt x="72703" y="605718"/>
                      <a:pt x="105508" y="574687"/>
                      <a:pt x="129447" y="578676"/>
                    </a:cubicBezTo>
                    <a:cubicBezTo>
                      <a:pt x="132550" y="579120"/>
                      <a:pt x="135653" y="580893"/>
                      <a:pt x="137426" y="583553"/>
                    </a:cubicBezTo>
                    <a:cubicBezTo>
                      <a:pt x="139199" y="585769"/>
                      <a:pt x="139643" y="588429"/>
                      <a:pt x="138756" y="591089"/>
                    </a:cubicBezTo>
                    <a:cubicBezTo>
                      <a:pt x="134766" y="599955"/>
                      <a:pt x="125457" y="603502"/>
                      <a:pt x="117920" y="609708"/>
                    </a:cubicBezTo>
                    <a:cubicBezTo>
                      <a:pt x="111271" y="615028"/>
                      <a:pt x="105508" y="620791"/>
                      <a:pt x="100632" y="627440"/>
                    </a:cubicBezTo>
                    <a:cubicBezTo>
                      <a:pt x="92652" y="635863"/>
                      <a:pt x="74919" y="677978"/>
                      <a:pt x="60734" y="662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 rot="-8621385">
                <a:off x="557172" y="322429"/>
                <a:ext cx="1179492" cy="1800709"/>
              </a:xfrm>
              <a:custGeom>
                <a:avLst/>
                <a:gdLst/>
                <a:ahLst/>
                <a:cxnLst/>
                <a:rect l="l" t="t" r="r" b="b"/>
                <a:pathLst>
                  <a:path w="576037" h="879425" extrusionOk="0">
                    <a:moveTo>
                      <a:pt x="212854" y="31987"/>
                    </a:moveTo>
                    <a:cubicBezTo>
                      <a:pt x="212411" y="31987"/>
                      <a:pt x="211967" y="32874"/>
                      <a:pt x="211967" y="33317"/>
                    </a:cubicBezTo>
                    <a:cubicBezTo>
                      <a:pt x="212411" y="34203"/>
                      <a:pt x="213297" y="35090"/>
                      <a:pt x="213740" y="35977"/>
                    </a:cubicBezTo>
                    <a:cubicBezTo>
                      <a:pt x="213740" y="36863"/>
                      <a:pt x="213740" y="37307"/>
                      <a:pt x="214183" y="38193"/>
                    </a:cubicBezTo>
                    <a:cubicBezTo>
                      <a:pt x="222163" y="53266"/>
                      <a:pt x="232359" y="67452"/>
                      <a:pt x="239452" y="82524"/>
                    </a:cubicBezTo>
                    <a:cubicBezTo>
                      <a:pt x="260731" y="128185"/>
                      <a:pt x="273587" y="177392"/>
                      <a:pt x="292206" y="224383"/>
                    </a:cubicBezTo>
                    <a:cubicBezTo>
                      <a:pt x="303732" y="253642"/>
                      <a:pt x="316588" y="282457"/>
                      <a:pt x="329888" y="311272"/>
                    </a:cubicBezTo>
                    <a:cubicBezTo>
                      <a:pt x="329444" y="310385"/>
                      <a:pt x="328557" y="309055"/>
                      <a:pt x="328114" y="308169"/>
                    </a:cubicBezTo>
                    <a:cubicBezTo>
                      <a:pt x="308609" y="275364"/>
                      <a:pt x="286443" y="244332"/>
                      <a:pt x="262504" y="214631"/>
                    </a:cubicBezTo>
                    <a:cubicBezTo>
                      <a:pt x="232803" y="176949"/>
                      <a:pt x="200884" y="140598"/>
                      <a:pt x="164976" y="108236"/>
                    </a:cubicBezTo>
                    <a:cubicBezTo>
                      <a:pt x="160100" y="103803"/>
                      <a:pt x="154780" y="99370"/>
                      <a:pt x="149460" y="94937"/>
                    </a:cubicBezTo>
                    <a:cubicBezTo>
                      <a:pt x="146357" y="92277"/>
                      <a:pt x="142811" y="89617"/>
                      <a:pt x="139708" y="86957"/>
                    </a:cubicBezTo>
                    <a:cubicBezTo>
                      <a:pt x="137491" y="85184"/>
                      <a:pt x="135275" y="83411"/>
                      <a:pt x="133058" y="81638"/>
                    </a:cubicBezTo>
                    <a:cubicBezTo>
                      <a:pt x="124635" y="74988"/>
                      <a:pt x="116212" y="67452"/>
                      <a:pt x="107789" y="60802"/>
                    </a:cubicBezTo>
                    <a:cubicBezTo>
                      <a:pt x="106016" y="59915"/>
                      <a:pt x="101583" y="55039"/>
                      <a:pt x="99367" y="55925"/>
                    </a:cubicBezTo>
                    <a:cubicBezTo>
                      <a:pt x="98480" y="56369"/>
                      <a:pt x="98036" y="56812"/>
                      <a:pt x="98480" y="57699"/>
                    </a:cubicBezTo>
                    <a:cubicBezTo>
                      <a:pt x="100253" y="59915"/>
                      <a:pt x="102470" y="62132"/>
                      <a:pt x="104243" y="64348"/>
                    </a:cubicBezTo>
                    <a:cubicBezTo>
                      <a:pt x="132615" y="94050"/>
                      <a:pt x="157883" y="125969"/>
                      <a:pt x="183595" y="157887"/>
                    </a:cubicBezTo>
                    <a:cubicBezTo>
                      <a:pt x="210637" y="192022"/>
                      <a:pt x="237679" y="226600"/>
                      <a:pt x="263391" y="261621"/>
                    </a:cubicBezTo>
                    <a:cubicBezTo>
                      <a:pt x="250978" y="250982"/>
                      <a:pt x="238122" y="240786"/>
                      <a:pt x="224823" y="230590"/>
                    </a:cubicBezTo>
                    <a:cubicBezTo>
                      <a:pt x="187585" y="200445"/>
                      <a:pt x="147687" y="173403"/>
                      <a:pt x="106016" y="149464"/>
                    </a:cubicBezTo>
                    <a:cubicBezTo>
                      <a:pt x="97150" y="144144"/>
                      <a:pt x="88284" y="138824"/>
                      <a:pt x="78974" y="133948"/>
                    </a:cubicBezTo>
                    <a:cubicBezTo>
                      <a:pt x="75428" y="132175"/>
                      <a:pt x="71881" y="130402"/>
                      <a:pt x="67891" y="128628"/>
                    </a:cubicBezTo>
                    <a:cubicBezTo>
                      <a:pt x="67448" y="128628"/>
                      <a:pt x="67005" y="128185"/>
                      <a:pt x="66562" y="127742"/>
                    </a:cubicBezTo>
                    <a:cubicBezTo>
                      <a:pt x="65231" y="127298"/>
                      <a:pt x="63015" y="125525"/>
                      <a:pt x="61242" y="125525"/>
                    </a:cubicBezTo>
                    <a:cubicBezTo>
                      <a:pt x="60355" y="125525"/>
                      <a:pt x="59912" y="125082"/>
                      <a:pt x="59025" y="125525"/>
                    </a:cubicBezTo>
                    <a:cubicBezTo>
                      <a:pt x="58139" y="125525"/>
                      <a:pt x="57252" y="126412"/>
                      <a:pt x="57252" y="127298"/>
                    </a:cubicBezTo>
                    <a:cubicBezTo>
                      <a:pt x="57252" y="128628"/>
                      <a:pt x="59025" y="129515"/>
                      <a:pt x="59912" y="129958"/>
                    </a:cubicBezTo>
                    <a:cubicBezTo>
                      <a:pt x="60798" y="130402"/>
                      <a:pt x="61242" y="130845"/>
                      <a:pt x="62128" y="130845"/>
                    </a:cubicBezTo>
                    <a:cubicBezTo>
                      <a:pt x="68778" y="137051"/>
                      <a:pt x="75428" y="142814"/>
                      <a:pt x="82077" y="149020"/>
                    </a:cubicBezTo>
                    <a:cubicBezTo>
                      <a:pt x="101583" y="166310"/>
                      <a:pt x="120202" y="184042"/>
                      <a:pt x="139708" y="201331"/>
                    </a:cubicBezTo>
                    <a:cubicBezTo>
                      <a:pt x="161430" y="220837"/>
                      <a:pt x="184482" y="238569"/>
                      <a:pt x="207090" y="257188"/>
                    </a:cubicBezTo>
                    <a:cubicBezTo>
                      <a:pt x="225266" y="272704"/>
                      <a:pt x="243885" y="288220"/>
                      <a:pt x="262061" y="303292"/>
                    </a:cubicBezTo>
                    <a:cubicBezTo>
                      <a:pt x="250978" y="297973"/>
                      <a:pt x="239452" y="292653"/>
                      <a:pt x="227039" y="288220"/>
                    </a:cubicBezTo>
                    <a:cubicBezTo>
                      <a:pt x="225710" y="287777"/>
                      <a:pt x="224823" y="287333"/>
                      <a:pt x="223493" y="286890"/>
                    </a:cubicBezTo>
                    <a:cubicBezTo>
                      <a:pt x="196451" y="274921"/>
                      <a:pt x="168080" y="265168"/>
                      <a:pt x="139708" y="256301"/>
                    </a:cubicBezTo>
                    <a:cubicBezTo>
                      <a:pt x="121975" y="250539"/>
                      <a:pt x="104686" y="244776"/>
                      <a:pt x="86954" y="239456"/>
                    </a:cubicBezTo>
                    <a:cubicBezTo>
                      <a:pt x="71881" y="235023"/>
                      <a:pt x="56808" y="231033"/>
                      <a:pt x="41736" y="227930"/>
                    </a:cubicBezTo>
                    <a:cubicBezTo>
                      <a:pt x="36416" y="226600"/>
                      <a:pt x="30654" y="225270"/>
                      <a:pt x="25334" y="224383"/>
                    </a:cubicBezTo>
                    <a:cubicBezTo>
                      <a:pt x="24004" y="223940"/>
                      <a:pt x="22231" y="223940"/>
                      <a:pt x="21344" y="225713"/>
                    </a:cubicBezTo>
                    <a:cubicBezTo>
                      <a:pt x="20457" y="227486"/>
                      <a:pt x="22674" y="228373"/>
                      <a:pt x="24004" y="228373"/>
                    </a:cubicBezTo>
                    <a:cubicBezTo>
                      <a:pt x="24890" y="228816"/>
                      <a:pt x="25777" y="228816"/>
                      <a:pt x="26664" y="229260"/>
                    </a:cubicBezTo>
                    <a:cubicBezTo>
                      <a:pt x="27107" y="229703"/>
                      <a:pt x="27107" y="229703"/>
                      <a:pt x="27550" y="230146"/>
                    </a:cubicBezTo>
                    <a:cubicBezTo>
                      <a:pt x="39076" y="239899"/>
                      <a:pt x="52819" y="246105"/>
                      <a:pt x="65675" y="253198"/>
                    </a:cubicBezTo>
                    <a:cubicBezTo>
                      <a:pt x="127295" y="284230"/>
                      <a:pt x="192905" y="305509"/>
                      <a:pt x="254968" y="334767"/>
                    </a:cubicBezTo>
                    <a:cubicBezTo>
                      <a:pt x="226596" y="324571"/>
                      <a:pt x="197338" y="317478"/>
                      <a:pt x="167636" y="312159"/>
                    </a:cubicBezTo>
                    <a:cubicBezTo>
                      <a:pt x="148131" y="308169"/>
                      <a:pt x="128625" y="305066"/>
                      <a:pt x="109119" y="303292"/>
                    </a:cubicBezTo>
                    <a:cubicBezTo>
                      <a:pt x="106459" y="302849"/>
                      <a:pt x="103800" y="302849"/>
                      <a:pt x="101139" y="302849"/>
                    </a:cubicBezTo>
                    <a:cubicBezTo>
                      <a:pt x="101139" y="302849"/>
                      <a:pt x="101139" y="302849"/>
                      <a:pt x="100696" y="302849"/>
                    </a:cubicBezTo>
                    <a:cubicBezTo>
                      <a:pt x="96706" y="302406"/>
                      <a:pt x="92273" y="302406"/>
                      <a:pt x="88284" y="301962"/>
                    </a:cubicBezTo>
                    <a:cubicBezTo>
                      <a:pt x="70551" y="301076"/>
                      <a:pt x="53262" y="301076"/>
                      <a:pt x="35530" y="301076"/>
                    </a:cubicBezTo>
                    <a:cubicBezTo>
                      <a:pt x="27550" y="301076"/>
                      <a:pt x="18684" y="301076"/>
                      <a:pt x="10261" y="301076"/>
                    </a:cubicBezTo>
                    <a:cubicBezTo>
                      <a:pt x="7601" y="301519"/>
                      <a:pt x="-822" y="299303"/>
                      <a:pt x="65" y="304179"/>
                    </a:cubicBezTo>
                    <a:cubicBezTo>
                      <a:pt x="508" y="304622"/>
                      <a:pt x="952" y="305066"/>
                      <a:pt x="1395" y="305066"/>
                    </a:cubicBezTo>
                    <a:cubicBezTo>
                      <a:pt x="1395" y="305066"/>
                      <a:pt x="1838" y="305066"/>
                      <a:pt x="1838" y="305066"/>
                    </a:cubicBezTo>
                    <a:cubicBezTo>
                      <a:pt x="1838" y="305509"/>
                      <a:pt x="1838" y="305509"/>
                      <a:pt x="1838" y="305952"/>
                    </a:cubicBezTo>
                    <a:cubicBezTo>
                      <a:pt x="1838" y="306395"/>
                      <a:pt x="2282" y="306839"/>
                      <a:pt x="2725" y="307282"/>
                    </a:cubicBezTo>
                    <a:cubicBezTo>
                      <a:pt x="6272" y="309942"/>
                      <a:pt x="10705" y="310829"/>
                      <a:pt x="14694" y="312159"/>
                    </a:cubicBezTo>
                    <a:cubicBezTo>
                      <a:pt x="78087" y="329004"/>
                      <a:pt x="142367" y="342747"/>
                      <a:pt x="206647" y="356490"/>
                    </a:cubicBezTo>
                    <a:cubicBezTo>
                      <a:pt x="219503" y="359149"/>
                      <a:pt x="232803" y="361366"/>
                      <a:pt x="245659" y="364026"/>
                    </a:cubicBezTo>
                    <a:cubicBezTo>
                      <a:pt x="232359" y="363139"/>
                      <a:pt x="219503" y="362253"/>
                      <a:pt x="206204" y="362253"/>
                    </a:cubicBezTo>
                    <a:cubicBezTo>
                      <a:pt x="174729" y="361366"/>
                      <a:pt x="142811" y="360923"/>
                      <a:pt x="111336" y="363139"/>
                    </a:cubicBezTo>
                    <a:cubicBezTo>
                      <a:pt x="80304" y="365356"/>
                      <a:pt x="48829" y="367572"/>
                      <a:pt x="17797" y="371562"/>
                    </a:cubicBezTo>
                    <a:cubicBezTo>
                      <a:pt x="12477" y="372449"/>
                      <a:pt x="7601" y="372892"/>
                      <a:pt x="2282" y="373779"/>
                    </a:cubicBezTo>
                    <a:cubicBezTo>
                      <a:pt x="508" y="374222"/>
                      <a:pt x="-378" y="377325"/>
                      <a:pt x="1838" y="377768"/>
                    </a:cubicBezTo>
                    <a:cubicBezTo>
                      <a:pt x="3168" y="377768"/>
                      <a:pt x="4498" y="378212"/>
                      <a:pt x="6272" y="378212"/>
                    </a:cubicBezTo>
                    <a:cubicBezTo>
                      <a:pt x="6272" y="378212"/>
                      <a:pt x="6272" y="378212"/>
                      <a:pt x="6272" y="378212"/>
                    </a:cubicBezTo>
                    <a:cubicBezTo>
                      <a:pt x="15581" y="381758"/>
                      <a:pt x="26220" y="381758"/>
                      <a:pt x="35973" y="382645"/>
                    </a:cubicBezTo>
                    <a:cubicBezTo>
                      <a:pt x="43953" y="383088"/>
                      <a:pt x="51489" y="383975"/>
                      <a:pt x="59469" y="383975"/>
                    </a:cubicBezTo>
                    <a:cubicBezTo>
                      <a:pt x="106016" y="386191"/>
                      <a:pt x="152564" y="387078"/>
                      <a:pt x="199111" y="388851"/>
                    </a:cubicBezTo>
                    <a:cubicBezTo>
                      <a:pt x="222606" y="389738"/>
                      <a:pt x="246545" y="390624"/>
                      <a:pt x="270041" y="391954"/>
                    </a:cubicBezTo>
                    <a:cubicBezTo>
                      <a:pt x="263834" y="391954"/>
                      <a:pt x="257628" y="391954"/>
                      <a:pt x="251421" y="392398"/>
                    </a:cubicBezTo>
                    <a:cubicBezTo>
                      <a:pt x="190688" y="393727"/>
                      <a:pt x="130398" y="404810"/>
                      <a:pt x="72324" y="421656"/>
                    </a:cubicBezTo>
                    <a:cubicBezTo>
                      <a:pt x="58139" y="425646"/>
                      <a:pt x="43509" y="429636"/>
                      <a:pt x="29323" y="433182"/>
                    </a:cubicBezTo>
                    <a:cubicBezTo>
                      <a:pt x="25777" y="434069"/>
                      <a:pt x="22674" y="434955"/>
                      <a:pt x="19127" y="435399"/>
                    </a:cubicBezTo>
                    <a:cubicBezTo>
                      <a:pt x="17797" y="435399"/>
                      <a:pt x="16911" y="436729"/>
                      <a:pt x="16911" y="438058"/>
                    </a:cubicBezTo>
                    <a:cubicBezTo>
                      <a:pt x="16467" y="438502"/>
                      <a:pt x="16467" y="439388"/>
                      <a:pt x="16911" y="439832"/>
                    </a:cubicBezTo>
                    <a:cubicBezTo>
                      <a:pt x="17354" y="440718"/>
                      <a:pt x="18684" y="441162"/>
                      <a:pt x="19571" y="441162"/>
                    </a:cubicBezTo>
                    <a:cubicBezTo>
                      <a:pt x="31540" y="444265"/>
                      <a:pt x="43953" y="443378"/>
                      <a:pt x="56365" y="443378"/>
                    </a:cubicBezTo>
                    <a:cubicBezTo>
                      <a:pt x="70995" y="442935"/>
                      <a:pt x="85624" y="442492"/>
                      <a:pt x="100253" y="441162"/>
                    </a:cubicBezTo>
                    <a:cubicBezTo>
                      <a:pt x="129068" y="438945"/>
                      <a:pt x="158326" y="435842"/>
                      <a:pt x="186698" y="430966"/>
                    </a:cubicBezTo>
                    <a:cubicBezTo>
                      <a:pt x="231029" y="423429"/>
                      <a:pt x="275360" y="415893"/>
                      <a:pt x="320134" y="409687"/>
                    </a:cubicBezTo>
                    <a:cubicBezTo>
                      <a:pt x="309052" y="412347"/>
                      <a:pt x="297526" y="415893"/>
                      <a:pt x="286443" y="419883"/>
                    </a:cubicBezTo>
                    <a:cubicBezTo>
                      <a:pt x="267824" y="425646"/>
                      <a:pt x="250092" y="432295"/>
                      <a:pt x="231916" y="439388"/>
                    </a:cubicBezTo>
                    <a:cubicBezTo>
                      <a:pt x="211080" y="447368"/>
                      <a:pt x="190245" y="456677"/>
                      <a:pt x="169852" y="466430"/>
                    </a:cubicBezTo>
                    <a:cubicBezTo>
                      <a:pt x="151677" y="475740"/>
                      <a:pt x="133058" y="483719"/>
                      <a:pt x="114882" y="492142"/>
                    </a:cubicBezTo>
                    <a:cubicBezTo>
                      <a:pt x="102470" y="497905"/>
                      <a:pt x="90944" y="504555"/>
                      <a:pt x="78531" y="510318"/>
                    </a:cubicBezTo>
                    <a:cubicBezTo>
                      <a:pt x="73211" y="512978"/>
                      <a:pt x="67448" y="515638"/>
                      <a:pt x="62128" y="517854"/>
                    </a:cubicBezTo>
                    <a:cubicBezTo>
                      <a:pt x="61242" y="518298"/>
                      <a:pt x="60355" y="518741"/>
                      <a:pt x="59469" y="519184"/>
                    </a:cubicBezTo>
                    <a:cubicBezTo>
                      <a:pt x="58139" y="520071"/>
                      <a:pt x="57252" y="522287"/>
                      <a:pt x="59025" y="523174"/>
                    </a:cubicBezTo>
                    <a:cubicBezTo>
                      <a:pt x="59912" y="523617"/>
                      <a:pt x="60798" y="523174"/>
                      <a:pt x="61685" y="523174"/>
                    </a:cubicBezTo>
                    <a:cubicBezTo>
                      <a:pt x="61685" y="523617"/>
                      <a:pt x="62128" y="523617"/>
                      <a:pt x="62128" y="524061"/>
                    </a:cubicBezTo>
                    <a:cubicBezTo>
                      <a:pt x="75871" y="529380"/>
                      <a:pt x="115326" y="515638"/>
                      <a:pt x="133501" y="509875"/>
                    </a:cubicBezTo>
                    <a:cubicBezTo>
                      <a:pt x="137934" y="508545"/>
                      <a:pt x="141924" y="506771"/>
                      <a:pt x="146357" y="505442"/>
                    </a:cubicBezTo>
                    <a:cubicBezTo>
                      <a:pt x="156110" y="501895"/>
                      <a:pt x="165863" y="498349"/>
                      <a:pt x="175616" y="494802"/>
                    </a:cubicBezTo>
                    <a:cubicBezTo>
                      <a:pt x="189801" y="489926"/>
                      <a:pt x="203988" y="485049"/>
                      <a:pt x="218173" y="479730"/>
                    </a:cubicBezTo>
                    <a:cubicBezTo>
                      <a:pt x="239452" y="471307"/>
                      <a:pt x="260731" y="461997"/>
                      <a:pt x="282010" y="452688"/>
                    </a:cubicBezTo>
                    <a:cubicBezTo>
                      <a:pt x="306835" y="442048"/>
                      <a:pt x="331217" y="430966"/>
                      <a:pt x="355156" y="418110"/>
                    </a:cubicBezTo>
                    <a:cubicBezTo>
                      <a:pt x="359589" y="415450"/>
                      <a:pt x="364465" y="413676"/>
                      <a:pt x="368899" y="411017"/>
                    </a:cubicBezTo>
                    <a:cubicBezTo>
                      <a:pt x="368899" y="411017"/>
                      <a:pt x="368899" y="411017"/>
                      <a:pt x="368899" y="411460"/>
                    </a:cubicBezTo>
                    <a:cubicBezTo>
                      <a:pt x="369342" y="411903"/>
                      <a:pt x="369785" y="411903"/>
                      <a:pt x="370229" y="412347"/>
                    </a:cubicBezTo>
                    <a:cubicBezTo>
                      <a:pt x="371115" y="413676"/>
                      <a:pt x="372888" y="414563"/>
                      <a:pt x="373775" y="415893"/>
                    </a:cubicBezTo>
                    <a:cubicBezTo>
                      <a:pt x="384414" y="426976"/>
                      <a:pt x="394167" y="439388"/>
                      <a:pt x="402590" y="451801"/>
                    </a:cubicBezTo>
                    <a:cubicBezTo>
                      <a:pt x="423869" y="482389"/>
                      <a:pt x="440715" y="515194"/>
                      <a:pt x="456231" y="548886"/>
                    </a:cubicBezTo>
                    <a:cubicBezTo>
                      <a:pt x="479283" y="598537"/>
                      <a:pt x="497015" y="650404"/>
                      <a:pt x="509871" y="703158"/>
                    </a:cubicBezTo>
                    <a:cubicBezTo>
                      <a:pt x="520511" y="746159"/>
                      <a:pt x="527604" y="790046"/>
                      <a:pt x="529377" y="833934"/>
                    </a:cubicBezTo>
                    <a:cubicBezTo>
                      <a:pt x="529377" y="839254"/>
                      <a:pt x="528490" y="849450"/>
                      <a:pt x="528047" y="853883"/>
                    </a:cubicBezTo>
                    <a:cubicBezTo>
                      <a:pt x="528047" y="854770"/>
                      <a:pt x="527604" y="855656"/>
                      <a:pt x="527604" y="855656"/>
                    </a:cubicBezTo>
                    <a:cubicBezTo>
                      <a:pt x="527604" y="856099"/>
                      <a:pt x="527604" y="856543"/>
                      <a:pt x="527604" y="856986"/>
                    </a:cubicBezTo>
                    <a:cubicBezTo>
                      <a:pt x="528933" y="859646"/>
                      <a:pt x="530263" y="862306"/>
                      <a:pt x="532037" y="864966"/>
                    </a:cubicBezTo>
                    <a:cubicBezTo>
                      <a:pt x="536027" y="870285"/>
                      <a:pt x="539573" y="876492"/>
                      <a:pt x="545779" y="879152"/>
                    </a:cubicBezTo>
                    <a:cubicBezTo>
                      <a:pt x="549326" y="880038"/>
                      <a:pt x="550655" y="878708"/>
                      <a:pt x="551099" y="876048"/>
                    </a:cubicBezTo>
                    <a:cubicBezTo>
                      <a:pt x="551986" y="872945"/>
                      <a:pt x="551542" y="868512"/>
                      <a:pt x="551542" y="864522"/>
                    </a:cubicBezTo>
                    <a:cubicBezTo>
                      <a:pt x="551542" y="833934"/>
                      <a:pt x="547996" y="805562"/>
                      <a:pt x="543563" y="776304"/>
                    </a:cubicBezTo>
                    <a:cubicBezTo>
                      <a:pt x="524944" y="657497"/>
                      <a:pt x="474406" y="546226"/>
                      <a:pt x="414116" y="443378"/>
                    </a:cubicBezTo>
                    <a:cubicBezTo>
                      <a:pt x="404806" y="428306"/>
                      <a:pt x="395054" y="412790"/>
                      <a:pt x="382198" y="400377"/>
                    </a:cubicBezTo>
                    <a:cubicBezTo>
                      <a:pt x="387961" y="395057"/>
                      <a:pt x="393724" y="389738"/>
                      <a:pt x="399930" y="384861"/>
                    </a:cubicBezTo>
                    <a:cubicBezTo>
                      <a:pt x="430519" y="359593"/>
                      <a:pt x="461994" y="334324"/>
                      <a:pt x="490809" y="307282"/>
                    </a:cubicBezTo>
                    <a:cubicBezTo>
                      <a:pt x="519624" y="280240"/>
                      <a:pt x="544449" y="249209"/>
                      <a:pt x="569718" y="218620"/>
                    </a:cubicBezTo>
                    <a:cubicBezTo>
                      <a:pt x="570161" y="218177"/>
                      <a:pt x="570604" y="217733"/>
                      <a:pt x="571048" y="216847"/>
                    </a:cubicBezTo>
                    <a:cubicBezTo>
                      <a:pt x="572378" y="214631"/>
                      <a:pt x="574594" y="212857"/>
                      <a:pt x="575924" y="211084"/>
                    </a:cubicBezTo>
                    <a:cubicBezTo>
                      <a:pt x="576368" y="209754"/>
                      <a:pt x="575481" y="207094"/>
                      <a:pt x="573708" y="207981"/>
                    </a:cubicBezTo>
                    <a:cubicBezTo>
                      <a:pt x="572821" y="208867"/>
                      <a:pt x="571935" y="209754"/>
                      <a:pt x="571048" y="210641"/>
                    </a:cubicBezTo>
                    <a:cubicBezTo>
                      <a:pt x="570604" y="210641"/>
                      <a:pt x="570161" y="211084"/>
                      <a:pt x="570161" y="211527"/>
                    </a:cubicBezTo>
                    <a:cubicBezTo>
                      <a:pt x="566171" y="214187"/>
                      <a:pt x="562181" y="217290"/>
                      <a:pt x="558635" y="220394"/>
                    </a:cubicBezTo>
                    <a:cubicBezTo>
                      <a:pt x="537799" y="235466"/>
                      <a:pt x="516521" y="250539"/>
                      <a:pt x="496129" y="266054"/>
                    </a:cubicBezTo>
                    <a:cubicBezTo>
                      <a:pt x="457117" y="296199"/>
                      <a:pt x="418550" y="329448"/>
                      <a:pt x="391064" y="370675"/>
                    </a:cubicBezTo>
                    <a:cubicBezTo>
                      <a:pt x="392394" y="367572"/>
                      <a:pt x="393724" y="364912"/>
                      <a:pt x="395497" y="361809"/>
                    </a:cubicBezTo>
                    <a:cubicBezTo>
                      <a:pt x="400817" y="352057"/>
                      <a:pt x="406580" y="342747"/>
                      <a:pt x="411900" y="332994"/>
                    </a:cubicBezTo>
                    <a:cubicBezTo>
                      <a:pt x="413673" y="329891"/>
                      <a:pt x="415446" y="326788"/>
                      <a:pt x="416776" y="324128"/>
                    </a:cubicBezTo>
                    <a:cubicBezTo>
                      <a:pt x="426086" y="309055"/>
                      <a:pt x="435395" y="293540"/>
                      <a:pt x="443818" y="278024"/>
                    </a:cubicBezTo>
                    <a:cubicBezTo>
                      <a:pt x="453127" y="260735"/>
                      <a:pt x="462437" y="243446"/>
                      <a:pt x="472190" y="226156"/>
                    </a:cubicBezTo>
                    <a:cubicBezTo>
                      <a:pt x="488592" y="199115"/>
                      <a:pt x="504995" y="171629"/>
                      <a:pt x="518737" y="143258"/>
                    </a:cubicBezTo>
                    <a:cubicBezTo>
                      <a:pt x="520511" y="139711"/>
                      <a:pt x="522284" y="135721"/>
                      <a:pt x="524057" y="132175"/>
                    </a:cubicBezTo>
                    <a:cubicBezTo>
                      <a:pt x="524944" y="130402"/>
                      <a:pt x="526717" y="127298"/>
                      <a:pt x="524500" y="125525"/>
                    </a:cubicBezTo>
                    <a:cubicBezTo>
                      <a:pt x="523614" y="125082"/>
                      <a:pt x="522284" y="125525"/>
                      <a:pt x="521397" y="126412"/>
                    </a:cubicBezTo>
                    <a:cubicBezTo>
                      <a:pt x="521397" y="126412"/>
                      <a:pt x="521397" y="126412"/>
                      <a:pt x="521397" y="126412"/>
                    </a:cubicBezTo>
                    <a:cubicBezTo>
                      <a:pt x="518737" y="127742"/>
                      <a:pt x="515191" y="132618"/>
                      <a:pt x="513417" y="134391"/>
                    </a:cubicBezTo>
                    <a:cubicBezTo>
                      <a:pt x="471303" y="181382"/>
                      <a:pt x="435395" y="233693"/>
                      <a:pt x="406137" y="289550"/>
                    </a:cubicBezTo>
                    <a:cubicBezTo>
                      <a:pt x="403477" y="294426"/>
                      <a:pt x="401260" y="299746"/>
                      <a:pt x="398601" y="305509"/>
                    </a:cubicBezTo>
                    <a:cubicBezTo>
                      <a:pt x="404363" y="287777"/>
                      <a:pt x="410570" y="270044"/>
                      <a:pt x="417663" y="252755"/>
                    </a:cubicBezTo>
                    <a:cubicBezTo>
                      <a:pt x="431405" y="217733"/>
                      <a:pt x="446921" y="183155"/>
                      <a:pt x="452684" y="145474"/>
                    </a:cubicBezTo>
                    <a:cubicBezTo>
                      <a:pt x="455344" y="127298"/>
                      <a:pt x="456674" y="109123"/>
                      <a:pt x="456231" y="90947"/>
                    </a:cubicBezTo>
                    <a:cubicBezTo>
                      <a:pt x="456231" y="84297"/>
                      <a:pt x="455787" y="78091"/>
                      <a:pt x="455787" y="71441"/>
                    </a:cubicBezTo>
                    <a:cubicBezTo>
                      <a:pt x="455787" y="68338"/>
                      <a:pt x="455787" y="65235"/>
                      <a:pt x="455344" y="62575"/>
                    </a:cubicBezTo>
                    <a:cubicBezTo>
                      <a:pt x="455344" y="59915"/>
                      <a:pt x="455344" y="56812"/>
                      <a:pt x="455344" y="54152"/>
                    </a:cubicBezTo>
                    <a:cubicBezTo>
                      <a:pt x="455344" y="53266"/>
                      <a:pt x="454901" y="52823"/>
                      <a:pt x="454014" y="52379"/>
                    </a:cubicBezTo>
                    <a:cubicBezTo>
                      <a:pt x="450468" y="50606"/>
                      <a:pt x="451798" y="60359"/>
                      <a:pt x="450911" y="63462"/>
                    </a:cubicBezTo>
                    <a:cubicBezTo>
                      <a:pt x="450911" y="63905"/>
                      <a:pt x="450911" y="64348"/>
                      <a:pt x="450911" y="64348"/>
                    </a:cubicBezTo>
                    <a:cubicBezTo>
                      <a:pt x="450911" y="66122"/>
                      <a:pt x="450468" y="67452"/>
                      <a:pt x="450468" y="69225"/>
                    </a:cubicBezTo>
                    <a:cubicBezTo>
                      <a:pt x="448251" y="78534"/>
                      <a:pt x="445148" y="87844"/>
                      <a:pt x="442488" y="96710"/>
                    </a:cubicBezTo>
                    <a:cubicBezTo>
                      <a:pt x="434509" y="123309"/>
                      <a:pt x="424312" y="149020"/>
                      <a:pt x="414560" y="175176"/>
                    </a:cubicBezTo>
                    <a:cubicBezTo>
                      <a:pt x="404363" y="203104"/>
                      <a:pt x="395940" y="231476"/>
                      <a:pt x="388404" y="259848"/>
                    </a:cubicBezTo>
                    <a:cubicBezTo>
                      <a:pt x="382198" y="282900"/>
                      <a:pt x="377321" y="306395"/>
                      <a:pt x="373332" y="330334"/>
                    </a:cubicBezTo>
                    <a:cubicBezTo>
                      <a:pt x="373332" y="321468"/>
                      <a:pt x="373775" y="313045"/>
                      <a:pt x="374662" y="304179"/>
                    </a:cubicBezTo>
                    <a:cubicBezTo>
                      <a:pt x="376878" y="283787"/>
                      <a:pt x="381311" y="263395"/>
                      <a:pt x="383971" y="243002"/>
                    </a:cubicBezTo>
                    <a:cubicBezTo>
                      <a:pt x="386188" y="223940"/>
                      <a:pt x="387518" y="204878"/>
                      <a:pt x="388404" y="185815"/>
                    </a:cubicBezTo>
                    <a:cubicBezTo>
                      <a:pt x="388847" y="181826"/>
                      <a:pt x="389291" y="177392"/>
                      <a:pt x="389291" y="173403"/>
                    </a:cubicBezTo>
                    <a:cubicBezTo>
                      <a:pt x="389734" y="165423"/>
                      <a:pt x="389734" y="157443"/>
                      <a:pt x="389734" y="149020"/>
                    </a:cubicBezTo>
                    <a:cubicBezTo>
                      <a:pt x="390621" y="123309"/>
                      <a:pt x="390621" y="97153"/>
                      <a:pt x="388847" y="71441"/>
                    </a:cubicBezTo>
                    <a:cubicBezTo>
                      <a:pt x="387518" y="58585"/>
                      <a:pt x="386631" y="45729"/>
                      <a:pt x="382198" y="33317"/>
                    </a:cubicBezTo>
                    <a:cubicBezTo>
                      <a:pt x="381755" y="31987"/>
                      <a:pt x="381755" y="30214"/>
                      <a:pt x="380424" y="29327"/>
                    </a:cubicBezTo>
                    <a:cubicBezTo>
                      <a:pt x="379981" y="28884"/>
                      <a:pt x="379538" y="28884"/>
                      <a:pt x="379095" y="28884"/>
                    </a:cubicBezTo>
                    <a:cubicBezTo>
                      <a:pt x="378652" y="28884"/>
                      <a:pt x="378208" y="28884"/>
                      <a:pt x="378208" y="28884"/>
                    </a:cubicBezTo>
                    <a:cubicBezTo>
                      <a:pt x="377765" y="29327"/>
                      <a:pt x="377321" y="29770"/>
                      <a:pt x="377321" y="30214"/>
                    </a:cubicBezTo>
                    <a:cubicBezTo>
                      <a:pt x="375991" y="43956"/>
                      <a:pt x="376435" y="58142"/>
                      <a:pt x="375548" y="71885"/>
                    </a:cubicBezTo>
                    <a:cubicBezTo>
                      <a:pt x="374662" y="94493"/>
                      <a:pt x="372445" y="116659"/>
                      <a:pt x="369785" y="138824"/>
                    </a:cubicBezTo>
                    <a:cubicBezTo>
                      <a:pt x="364909" y="177836"/>
                      <a:pt x="360919" y="216847"/>
                      <a:pt x="360032" y="255858"/>
                    </a:cubicBezTo>
                    <a:cubicBezTo>
                      <a:pt x="357816" y="225713"/>
                      <a:pt x="356486" y="195568"/>
                      <a:pt x="350280" y="165866"/>
                    </a:cubicBezTo>
                    <a:cubicBezTo>
                      <a:pt x="348063" y="155227"/>
                      <a:pt x="345847" y="144144"/>
                      <a:pt x="343187" y="133505"/>
                    </a:cubicBezTo>
                    <a:cubicBezTo>
                      <a:pt x="340527" y="119762"/>
                      <a:pt x="336980" y="106020"/>
                      <a:pt x="333434" y="92720"/>
                    </a:cubicBezTo>
                    <a:cubicBezTo>
                      <a:pt x="330774" y="83854"/>
                      <a:pt x="328114" y="74988"/>
                      <a:pt x="325011" y="66122"/>
                    </a:cubicBezTo>
                    <a:cubicBezTo>
                      <a:pt x="318805" y="45729"/>
                      <a:pt x="311268" y="25780"/>
                      <a:pt x="301516" y="6718"/>
                    </a:cubicBezTo>
                    <a:cubicBezTo>
                      <a:pt x="300629" y="4502"/>
                      <a:pt x="299299" y="2285"/>
                      <a:pt x="298412" y="512"/>
                    </a:cubicBezTo>
                    <a:cubicBezTo>
                      <a:pt x="297969" y="69"/>
                      <a:pt x="296639" y="-375"/>
                      <a:pt x="296196" y="512"/>
                    </a:cubicBezTo>
                    <a:cubicBezTo>
                      <a:pt x="296196" y="955"/>
                      <a:pt x="296196" y="1398"/>
                      <a:pt x="296196" y="1842"/>
                    </a:cubicBezTo>
                    <a:cubicBezTo>
                      <a:pt x="295752" y="1842"/>
                      <a:pt x="295309" y="2728"/>
                      <a:pt x="294866" y="3172"/>
                    </a:cubicBezTo>
                    <a:cubicBezTo>
                      <a:pt x="293979" y="11151"/>
                      <a:pt x="297083" y="19131"/>
                      <a:pt x="298412" y="26667"/>
                    </a:cubicBezTo>
                    <a:cubicBezTo>
                      <a:pt x="305949" y="65235"/>
                      <a:pt x="312598" y="103803"/>
                      <a:pt x="318361" y="142814"/>
                    </a:cubicBezTo>
                    <a:cubicBezTo>
                      <a:pt x="324568" y="179609"/>
                      <a:pt x="328557" y="216847"/>
                      <a:pt x="336093" y="253642"/>
                    </a:cubicBezTo>
                    <a:cubicBezTo>
                      <a:pt x="325454" y="225270"/>
                      <a:pt x="314815" y="197341"/>
                      <a:pt x="301516" y="170300"/>
                    </a:cubicBezTo>
                    <a:cubicBezTo>
                      <a:pt x="282896" y="131288"/>
                      <a:pt x="260731" y="94050"/>
                      <a:pt x="235462" y="59029"/>
                    </a:cubicBezTo>
                    <a:cubicBezTo>
                      <a:pt x="230143" y="51492"/>
                      <a:pt x="225266" y="43956"/>
                      <a:pt x="219947" y="36863"/>
                    </a:cubicBezTo>
                    <a:cubicBezTo>
                      <a:pt x="217730" y="37307"/>
                      <a:pt x="215070" y="31543"/>
                      <a:pt x="212854" y="319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25"/>
            <p:cNvGrpSpPr/>
            <p:nvPr/>
          </p:nvGrpSpPr>
          <p:grpSpPr>
            <a:xfrm rot="6091300">
              <a:off x="7484756" y="-377634"/>
              <a:ext cx="885737" cy="1645263"/>
              <a:chOff x="9552431" y="235492"/>
              <a:chExt cx="427953" cy="794926"/>
            </a:xfrm>
          </p:grpSpPr>
          <p:sp>
            <p:nvSpPr>
              <p:cNvPr id="795" name="Google Shape;795;p25"/>
              <p:cNvSpPr/>
              <p:nvPr/>
            </p:nvSpPr>
            <p:spPr>
              <a:xfrm>
                <a:off x="9641755" y="453505"/>
                <a:ext cx="338629" cy="576913"/>
              </a:xfrm>
              <a:custGeom>
                <a:avLst/>
                <a:gdLst/>
                <a:ahLst/>
                <a:cxnLst/>
                <a:rect l="l" t="t" r="r" b="b"/>
                <a:pathLst>
                  <a:path w="338629" h="576913" extrusionOk="0">
                    <a:moveTo>
                      <a:pt x="69433" y="374153"/>
                    </a:moveTo>
                    <a:cubicBezTo>
                      <a:pt x="65444" y="368834"/>
                      <a:pt x="61897" y="363514"/>
                      <a:pt x="58351" y="358194"/>
                    </a:cubicBezTo>
                    <a:lnTo>
                      <a:pt x="58351" y="358194"/>
                    </a:lnTo>
                    <a:cubicBezTo>
                      <a:pt x="57021" y="355978"/>
                      <a:pt x="55691" y="353761"/>
                      <a:pt x="54361" y="351545"/>
                    </a:cubicBezTo>
                    <a:cubicBezTo>
                      <a:pt x="49041" y="343122"/>
                      <a:pt x="44165" y="334255"/>
                      <a:pt x="39288" y="325389"/>
                    </a:cubicBezTo>
                    <a:cubicBezTo>
                      <a:pt x="25989" y="300564"/>
                      <a:pt x="15793" y="274409"/>
                      <a:pt x="9143" y="246923"/>
                    </a:cubicBezTo>
                    <a:lnTo>
                      <a:pt x="9143" y="246923"/>
                    </a:lnTo>
                    <a:lnTo>
                      <a:pt x="8700" y="246037"/>
                    </a:lnTo>
                    <a:lnTo>
                      <a:pt x="6484" y="237171"/>
                    </a:lnTo>
                    <a:cubicBezTo>
                      <a:pt x="-2826" y="193726"/>
                      <a:pt x="-2382" y="148952"/>
                      <a:pt x="9587" y="105951"/>
                    </a:cubicBezTo>
                    <a:cubicBezTo>
                      <a:pt x="16680" y="78022"/>
                      <a:pt x="29092" y="51424"/>
                      <a:pt x="44165" y="26599"/>
                    </a:cubicBezTo>
                    <a:cubicBezTo>
                      <a:pt x="44608" y="26155"/>
                      <a:pt x="44608" y="25712"/>
                      <a:pt x="45051" y="25269"/>
                    </a:cubicBezTo>
                    <a:cubicBezTo>
                      <a:pt x="46382" y="22165"/>
                      <a:pt x="47711" y="19062"/>
                      <a:pt x="49041" y="15516"/>
                    </a:cubicBezTo>
                    <a:cubicBezTo>
                      <a:pt x="49928" y="12856"/>
                      <a:pt x="50815" y="10196"/>
                      <a:pt x="51701" y="7536"/>
                    </a:cubicBezTo>
                    <a:cubicBezTo>
                      <a:pt x="51701" y="7093"/>
                      <a:pt x="52144" y="6650"/>
                      <a:pt x="52144" y="5763"/>
                    </a:cubicBezTo>
                    <a:cubicBezTo>
                      <a:pt x="52587" y="3546"/>
                      <a:pt x="53474" y="443"/>
                      <a:pt x="56134" y="0"/>
                    </a:cubicBezTo>
                    <a:cubicBezTo>
                      <a:pt x="59681" y="443"/>
                      <a:pt x="63227" y="1773"/>
                      <a:pt x="66774" y="2660"/>
                    </a:cubicBezTo>
                    <a:cubicBezTo>
                      <a:pt x="68547" y="3103"/>
                      <a:pt x="70320" y="3990"/>
                      <a:pt x="72093" y="4433"/>
                    </a:cubicBezTo>
                    <a:cubicBezTo>
                      <a:pt x="92042" y="9309"/>
                      <a:pt x="111548" y="15073"/>
                      <a:pt x="130167" y="23052"/>
                    </a:cubicBezTo>
                    <a:cubicBezTo>
                      <a:pt x="137703" y="26155"/>
                      <a:pt x="145239" y="29702"/>
                      <a:pt x="152776" y="33248"/>
                    </a:cubicBezTo>
                    <a:cubicBezTo>
                      <a:pt x="155436" y="34578"/>
                      <a:pt x="157652" y="35908"/>
                      <a:pt x="160312" y="37238"/>
                    </a:cubicBezTo>
                    <a:cubicBezTo>
                      <a:pt x="183808" y="49651"/>
                      <a:pt x="205529" y="65610"/>
                      <a:pt x="224592" y="84229"/>
                    </a:cubicBezTo>
                    <a:cubicBezTo>
                      <a:pt x="228582" y="88219"/>
                      <a:pt x="232128" y="92208"/>
                      <a:pt x="236118" y="96198"/>
                    </a:cubicBezTo>
                    <a:cubicBezTo>
                      <a:pt x="236561" y="96641"/>
                      <a:pt x="237005" y="97528"/>
                      <a:pt x="237891" y="97971"/>
                    </a:cubicBezTo>
                    <a:cubicBezTo>
                      <a:pt x="265820" y="131220"/>
                      <a:pt x="287542" y="168901"/>
                      <a:pt x="303944" y="208799"/>
                    </a:cubicBezTo>
                    <a:lnTo>
                      <a:pt x="303944" y="208799"/>
                    </a:lnTo>
                    <a:lnTo>
                      <a:pt x="306604" y="215005"/>
                    </a:lnTo>
                    <a:cubicBezTo>
                      <a:pt x="311037" y="226531"/>
                      <a:pt x="315470" y="238501"/>
                      <a:pt x="319017" y="250470"/>
                    </a:cubicBezTo>
                    <a:cubicBezTo>
                      <a:pt x="328326" y="280615"/>
                      <a:pt x="335862" y="311647"/>
                      <a:pt x="337636" y="343122"/>
                    </a:cubicBezTo>
                    <a:cubicBezTo>
                      <a:pt x="337636" y="343122"/>
                      <a:pt x="337636" y="343122"/>
                      <a:pt x="337636" y="343122"/>
                    </a:cubicBezTo>
                    <a:cubicBezTo>
                      <a:pt x="337636" y="344008"/>
                      <a:pt x="337636" y="344452"/>
                      <a:pt x="337636" y="345338"/>
                    </a:cubicBezTo>
                    <a:cubicBezTo>
                      <a:pt x="337636" y="346668"/>
                      <a:pt x="337636" y="347998"/>
                      <a:pt x="338079" y="349771"/>
                    </a:cubicBezTo>
                    <a:cubicBezTo>
                      <a:pt x="339409" y="377256"/>
                      <a:pt x="338079" y="405185"/>
                      <a:pt x="336749" y="433114"/>
                    </a:cubicBezTo>
                    <a:lnTo>
                      <a:pt x="336749" y="435330"/>
                    </a:lnTo>
                    <a:cubicBezTo>
                      <a:pt x="335862" y="455279"/>
                      <a:pt x="334533" y="475228"/>
                      <a:pt x="334533" y="495177"/>
                    </a:cubicBezTo>
                    <a:cubicBezTo>
                      <a:pt x="334533" y="500497"/>
                      <a:pt x="334533" y="505816"/>
                      <a:pt x="334089" y="510693"/>
                    </a:cubicBezTo>
                    <a:lnTo>
                      <a:pt x="334089" y="513796"/>
                    </a:lnTo>
                    <a:cubicBezTo>
                      <a:pt x="334089" y="520002"/>
                      <a:pt x="334089" y="525765"/>
                      <a:pt x="334089" y="531972"/>
                    </a:cubicBezTo>
                    <a:cubicBezTo>
                      <a:pt x="333646" y="541724"/>
                      <a:pt x="338522" y="562117"/>
                      <a:pt x="332760" y="571869"/>
                    </a:cubicBezTo>
                    <a:cubicBezTo>
                      <a:pt x="331873" y="573199"/>
                      <a:pt x="331429" y="574086"/>
                      <a:pt x="330100" y="574973"/>
                    </a:cubicBezTo>
                    <a:cubicBezTo>
                      <a:pt x="329213" y="575859"/>
                      <a:pt x="327883" y="576303"/>
                      <a:pt x="326553" y="576746"/>
                    </a:cubicBezTo>
                    <a:cubicBezTo>
                      <a:pt x="312367" y="578962"/>
                      <a:pt x="294635" y="558570"/>
                      <a:pt x="284439" y="550147"/>
                    </a:cubicBezTo>
                    <a:cubicBezTo>
                      <a:pt x="282665" y="548374"/>
                      <a:pt x="280892" y="547044"/>
                      <a:pt x="279119" y="545271"/>
                    </a:cubicBezTo>
                    <a:cubicBezTo>
                      <a:pt x="277789" y="543941"/>
                      <a:pt x="276459" y="543054"/>
                      <a:pt x="275129" y="541724"/>
                    </a:cubicBezTo>
                    <a:cubicBezTo>
                      <a:pt x="266263" y="534188"/>
                      <a:pt x="256954" y="527095"/>
                      <a:pt x="247644" y="520445"/>
                    </a:cubicBezTo>
                    <a:cubicBezTo>
                      <a:pt x="235231" y="512023"/>
                      <a:pt x="222819" y="503600"/>
                      <a:pt x="210406" y="494734"/>
                    </a:cubicBezTo>
                    <a:cubicBezTo>
                      <a:pt x="209076" y="493847"/>
                      <a:pt x="208190" y="492960"/>
                      <a:pt x="206859" y="492517"/>
                    </a:cubicBezTo>
                    <a:cubicBezTo>
                      <a:pt x="180704" y="474341"/>
                      <a:pt x="154549" y="455722"/>
                      <a:pt x="129280" y="435773"/>
                    </a:cubicBezTo>
                    <a:cubicBezTo>
                      <a:pt x="129280" y="435773"/>
                      <a:pt x="129280" y="435773"/>
                      <a:pt x="129280" y="435773"/>
                    </a:cubicBezTo>
                    <a:cubicBezTo>
                      <a:pt x="127950" y="434887"/>
                      <a:pt x="127064" y="434000"/>
                      <a:pt x="125734" y="433114"/>
                    </a:cubicBezTo>
                    <a:cubicBezTo>
                      <a:pt x="125290" y="433114"/>
                      <a:pt x="125290" y="432670"/>
                      <a:pt x="124847" y="432227"/>
                    </a:cubicBezTo>
                    <a:cubicBezTo>
                      <a:pt x="105785" y="415381"/>
                      <a:pt x="85836" y="395876"/>
                      <a:pt x="69433" y="3741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6" name="Google Shape;796;p25"/>
              <p:cNvGrpSpPr/>
              <p:nvPr/>
            </p:nvGrpSpPr>
            <p:grpSpPr>
              <a:xfrm>
                <a:off x="9552431" y="235492"/>
                <a:ext cx="427403" cy="792542"/>
                <a:chOff x="9552431" y="235492"/>
                <a:chExt cx="427403" cy="792542"/>
              </a:xfrm>
            </p:grpSpPr>
            <p:sp>
              <p:nvSpPr>
                <p:cNvPr id="797" name="Google Shape;797;p25"/>
                <p:cNvSpPr/>
                <p:nvPr/>
              </p:nvSpPr>
              <p:spPr>
                <a:xfrm>
                  <a:off x="9552431" y="235492"/>
                  <a:ext cx="422970" cy="792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970" h="792542" extrusionOk="0">
                      <a:moveTo>
                        <a:pt x="406125" y="774810"/>
                      </a:moveTo>
                      <a:cubicBezTo>
                        <a:pt x="402136" y="769047"/>
                        <a:pt x="398589" y="763284"/>
                        <a:pt x="395043" y="757521"/>
                      </a:cubicBezTo>
                      <a:cubicBezTo>
                        <a:pt x="395043" y="757521"/>
                        <a:pt x="395043" y="757521"/>
                        <a:pt x="395043" y="757077"/>
                      </a:cubicBezTo>
                      <a:cubicBezTo>
                        <a:pt x="381743" y="738458"/>
                        <a:pt x="369774" y="719396"/>
                        <a:pt x="357805" y="699890"/>
                      </a:cubicBezTo>
                      <a:cubicBezTo>
                        <a:pt x="353815" y="693684"/>
                        <a:pt x="349825" y="687921"/>
                        <a:pt x="345835" y="681715"/>
                      </a:cubicBezTo>
                      <a:cubicBezTo>
                        <a:pt x="344062" y="679055"/>
                        <a:pt x="341846" y="675952"/>
                        <a:pt x="340072" y="673292"/>
                      </a:cubicBezTo>
                      <a:cubicBezTo>
                        <a:pt x="332092" y="661766"/>
                        <a:pt x="324113" y="649796"/>
                        <a:pt x="316133" y="638270"/>
                      </a:cubicBezTo>
                      <a:cubicBezTo>
                        <a:pt x="303277" y="616548"/>
                        <a:pt x="291308" y="594383"/>
                        <a:pt x="280669" y="571331"/>
                      </a:cubicBezTo>
                      <a:cubicBezTo>
                        <a:pt x="279338" y="568228"/>
                        <a:pt x="277566" y="565124"/>
                        <a:pt x="276235" y="562021"/>
                      </a:cubicBezTo>
                      <a:cubicBezTo>
                        <a:pt x="274462" y="558475"/>
                        <a:pt x="273133" y="554928"/>
                        <a:pt x="271359" y="551825"/>
                      </a:cubicBezTo>
                      <a:cubicBezTo>
                        <a:pt x="255843" y="518577"/>
                        <a:pt x="241657" y="484885"/>
                        <a:pt x="227915" y="450750"/>
                      </a:cubicBezTo>
                      <a:cubicBezTo>
                        <a:pt x="225255" y="444544"/>
                        <a:pt x="223038" y="438338"/>
                        <a:pt x="220379" y="432575"/>
                      </a:cubicBezTo>
                      <a:cubicBezTo>
                        <a:pt x="212399" y="412626"/>
                        <a:pt x="204863" y="392677"/>
                        <a:pt x="196883" y="373171"/>
                      </a:cubicBezTo>
                      <a:cubicBezTo>
                        <a:pt x="194223" y="366078"/>
                        <a:pt x="192007" y="358985"/>
                        <a:pt x="189347" y="352336"/>
                      </a:cubicBezTo>
                      <a:cubicBezTo>
                        <a:pt x="188017" y="348346"/>
                        <a:pt x="186687" y="344356"/>
                        <a:pt x="184914" y="340366"/>
                      </a:cubicBezTo>
                      <a:cubicBezTo>
                        <a:pt x="176934" y="318644"/>
                        <a:pt x="169398" y="297365"/>
                        <a:pt x="161418" y="275643"/>
                      </a:cubicBezTo>
                      <a:cubicBezTo>
                        <a:pt x="160089" y="272097"/>
                        <a:pt x="158758" y="268993"/>
                        <a:pt x="157428" y="265890"/>
                      </a:cubicBezTo>
                      <a:cubicBezTo>
                        <a:pt x="154325" y="258354"/>
                        <a:pt x="151666" y="250374"/>
                        <a:pt x="148562" y="242838"/>
                      </a:cubicBezTo>
                      <a:cubicBezTo>
                        <a:pt x="146346" y="237075"/>
                        <a:pt x="144129" y="231755"/>
                        <a:pt x="141469" y="225992"/>
                      </a:cubicBezTo>
                      <a:cubicBezTo>
                        <a:pt x="117974" y="170579"/>
                        <a:pt x="89602" y="117382"/>
                        <a:pt x="55467" y="67288"/>
                      </a:cubicBezTo>
                      <a:cubicBezTo>
                        <a:pt x="46158" y="53545"/>
                        <a:pt x="35962" y="41132"/>
                        <a:pt x="25766" y="28276"/>
                      </a:cubicBezTo>
                      <a:cubicBezTo>
                        <a:pt x="18673" y="20297"/>
                        <a:pt x="11136" y="13204"/>
                        <a:pt x="2270" y="6997"/>
                      </a:cubicBezTo>
                      <a:cubicBezTo>
                        <a:pt x="53" y="5668"/>
                        <a:pt x="-1276" y="3451"/>
                        <a:pt x="1827" y="2121"/>
                      </a:cubicBezTo>
                      <a:cubicBezTo>
                        <a:pt x="7590" y="348"/>
                        <a:pt x="13353" y="-539"/>
                        <a:pt x="19559" y="348"/>
                      </a:cubicBezTo>
                      <a:cubicBezTo>
                        <a:pt x="21776" y="348"/>
                        <a:pt x="23549" y="2564"/>
                        <a:pt x="25322" y="3451"/>
                      </a:cubicBezTo>
                      <a:cubicBezTo>
                        <a:pt x="28425" y="6111"/>
                        <a:pt x="31529" y="8771"/>
                        <a:pt x="34632" y="11431"/>
                      </a:cubicBezTo>
                      <a:cubicBezTo>
                        <a:pt x="47488" y="23843"/>
                        <a:pt x="59457" y="37143"/>
                        <a:pt x="70540" y="51328"/>
                      </a:cubicBezTo>
                      <a:cubicBezTo>
                        <a:pt x="108221" y="101422"/>
                        <a:pt x="137036" y="158609"/>
                        <a:pt x="156542" y="218013"/>
                      </a:cubicBezTo>
                      <a:cubicBezTo>
                        <a:pt x="156985" y="218899"/>
                        <a:pt x="156985" y="219786"/>
                        <a:pt x="157428" y="220229"/>
                      </a:cubicBezTo>
                      <a:cubicBezTo>
                        <a:pt x="160089" y="227322"/>
                        <a:pt x="162305" y="234859"/>
                        <a:pt x="164965" y="241952"/>
                      </a:cubicBezTo>
                      <a:cubicBezTo>
                        <a:pt x="165851" y="244168"/>
                        <a:pt x="166738" y="246828"/>
                        <a:pt x="167625" y="249045"/>
                      </a:cubicBezTo>
                      <a:cubicBezTo>
                        <a:pt x="174717" y="269437"/>
                        <a:pt x="181810" y="289386"/>
                        <a:pt x="189347" y="309778"/>
                      </a:cubicBezTo>
                      <a:cubicBezTo>
                        <a:pt x="190677" y="313324"/>
                        <a:pt x="192007" y="316871"/>
                        <a:pt x="192893" y="319974"/>
                      </a:cubicBezTo>
                      <a:cubicBezTo>
                        <a:pt x="204420" y="351892"/>
                        <a:pt x="216389" y="384254"/>
                        <a:pt x="228358" y="416172"/>
                      </a:cubicBezTo>
                      <a:cubicBezTo>
                        <a:pt x="231461" y="424152"/>
                        <a:pt x="234564" y="432575"/>
                        <a:pt x="237668" y="440554"/>
                      </a:cubicBezTo>
                      <a:cubicBezTo>
                        <a:pt x="239441" y="444544"/>
                        <a:pt x="240771" y="448977"/>
                        <a:pt x="242544" y="452967"/>
                      </a:cubicBezTo>
                      <a:cubicBezTo>
                        <a:pt x="255843" y="485772"/>
                        <a:pt x="269586" y="518577"/>
                        <a:pt x="284658" y="550495"/>
                      </a:cubicBezTo>
                      <a:cubicBezTo>
                        <a:pt x="285988" y="552712"/>
                        <a:pt x="286875" y="555371"/>
                        <a:pt x="288205" y="557588"/>
                      </a:cubicBezTo>
                      <a:cubicBezTo>
                        <a:pt x="292195" y="565568"/>
                        <a:pt x="295741" y="573547"/>
                        <a:pt x="299731" y="581527"/>
                      </a:cubicBezTo>
                      <a:cubicBezTo>
                        <a:pt x="313917" y="608569"/>
                        <a:pt x="328989" y="635611"/>
                        <a:pt x="344062" y="662209"/>
                      </a:cubicBezTo>
                      <a:cubicBezTo>
                        <a:pt x="345835" y="665756"/>
                        <a:pt x="348051" y="668859"/>
                        <a:pt x="349825" y="672405"/>
                      </a:cubicBezTo>
                      <a:cubicBezTo>
                        <a:pt x="360021" y="689694"/>
                        <a:pt x="370217" y="706540"/>
                        <a:pt x="380413" y="723386"/>
                      </a:cubicBezTo>
                      <a:cubicBezTo>
                        <a:pt x="386620" y="734025"/>
                        <a:pt x="392826" y="745108"/>
                        <a:pt x="399476" y="755747"/>
                      </a:cubicBezTo>
                      <a:cubicBezTo>
                        <a:pt x="399919" y="756634"/>
                        <a:pt x="400362" y="757077"/>
                        <a:pt x="400805" y="757964"/>
                      </a:cubicBezTo>
                      <a:cubicBezTo>
                        <a:pt x="401692" y="759294"/>
                        <a:pt x="402579" y="760624"/>
                        <a:pt x="403465" y="761954"/>
                      </a:cubicBezTo>
                      <a:cubicBezTo>
                        <a:pt x="407455" y="767717"/>
                        <a:pt x="414548" y="778356"/>
                        <a:pt x="420311" y="785892"/>
                      </a:cubicBezTo>
                      <a:cubicBezTo>
                        <a:pt x="421198" y="787222"/>
                        <a:pt x="422084" y="788552"/>
                        <a:pt x="422971" y="789439"/>
                      </a:cubicBezTo>
                      <a:cubicBezTo>
                        <a:pt x="422084" y="790769"/>
                        <a:pt x="421641" y="791656"/>
                        <a:pt x="420311" y="792542"/>
                      </a:cubicBezTo>
                      <a:cubicBezTo>
                        <a:pt x="414548" y="787666"/>
                        <a:pt x="410559" y="781459"/>
                        <a:pt x="406125" y="7748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5"/>
                <p:cNvSpPr/>
                <p:nvPr/>
              </p:nvSpPr>
              <p:spPr>
                <a:xfrm>
                  <a:off x="9891862" y="907011"/>
                  <a:ext cx="29898" cy="92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8" h="92208" extrusionOk="0">
                      <a:moveTo>
                        <a:pt x="29899" y="92208"/>
                      </a:moveTo>
                      <a:cubicBezTo>
                        <a:pt x="20589" y="74919"/>
                        <a:pt x="13940" y="56744"/>
                        <a:pt x="10836" y="37238"/>
                      </a:cubicBezTo>
                      <a:cubicBezTo>
                        <a:pt x="9507" y="29702"/>
                        <a:pt x="7733" y="22609"/>
                        <a:pt x="6847" y="15073"/>
                      </a:cubicBezTo>
                      <a:cubicBezTo>
                        <a:pt x="6403" y="13299"/>
                        <a:pt x="6403" y="11969"/>
                        <a:pt x="5960" y="10196"/>
                      </a:cubicBezTo>
                      <a:cubicBezTo>
                        <a:pt x="5960" y="10196"/>
                        <a:pt x="5960" y="10196"/>
                        <a:pt x="5960" y="10196"/>
                      </a:cubicBezTo>
                      <a:cubicBezTo>
                        <a:pt x="5517" y="7536"/>
                        <a:pt x="5074" y="5320"/>
                        <a:pt x="4630" y="2660"/>
                      </a:cubicBezTo>
                      <a:cubicBezTo>
                        <a:pt x="4187" y="1330"/>
                        <a:pt x="3300" y="0"/>
                        <a:pt x="1970" y="0"/>
                      </a:cubicBezTo>
                      <a:cubicBezTo>
                        <a:pt x="640" y="0"/>
                        <a:pt x="197" y="887"/>
                        <a:pt x="197" y="1330"/>
                      </a:cubicBezTo>
                      <a:lnTo>
                        <a:pt x="197" y="1330"/>
                      </a:lnTo>
                      <a:cubicBezTo>
                        <a:pt x="-247" y="2217"/>
                        <a:pt x="197" y="3990"/>
                        <a:pt x="197" y="4876"/>
                      </a:cubicBezTo>
                      <a:cubicBezTo>
                        <a:pt x="1084" y="11083"/>
                        <a:pt x="1970" y="16846"/>
                        <a:pt x="3300" y="22609"/>
                      </a:cubicBezTo>
                      <a:cubicBezTo>
                        <a:pt x="7290" y="45218"/>
                        <a:pt x="13940" y="68270"/>
                        <a:pt x="25909" y="87775"/>
                      </a:cubicBezTo>
                      <a:lnTo>
                        <a:pt x="29899" y="922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5"/>
                <p:cNvSpPr/>
                <p:nvPr/>
              </p:nvSpPr>
              <p:spPr>
                <a:xfrm>
                  <a:off x="9884651" y="892382"/>
                  <a:ext cx="91637" cy="7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37" h="75362" extrusionOk="0">
                      <a:moveTo>
                        <a:pt x="91637" y="72259"/>
                      </a:moveTo>
                      <a:cubicBezTo>
                        <a:pt x="86761" y="64723"/>
                        <a:pt x="80111" y="57630"/>
                        <a:pt x="73905" y="50981"/>
                      </a:cubicBezTo>
                      <a:cubicBezTo>
                        <a:pt x="63709" y="40341"/>
                        <a:pt x="51739" y="30588"/>
                        <a:pt x="38440" y="23495"/>
                      </a:cubicBezTo>
                      <a:cubicBezTo>
                        <a:pt x="29130" y="18176"/>
                        <a:pt x="20264" y="12413"/>
                        <a:pt x="11398" y="6206"/>
                      </a:cubicBezTo>
                      <a:cubicBezTo>
                        <a:pt x="11398" y="6206"/>
                        <a:pt x="11398" y="6206"/>
                        <a:pt x="11398" y="6206"/>
                      </a:cubicBezTo>
                      <a:cubicBezTo>
                        <a:pt x="10955" y="5763"/>
                        <a:pt x="10511" y="5763"/>
                        <a:pt x="10068" y="5320"/>
                      </a:cubicBezTo>
                      <a:cubicBezTo>
                        <a:pt x="7409" y="3990"/>
                        <a:pt x="4748" y="443"/>
                        <a:pt x="1645" y="0"/>
                      </a:cubicBezTo>
                      <a:cubicBezTo>
                        <a:pt x="1202" y="0"/>
                        <a:pt x="315" y="443"/>
                        <a:pt x="315" y="887"/>
                      </a:cubicBezTo>
                      <a:cubicBezTo>
                        <a:pt x="-1458" y="4876"/>
                        <a:pt x="4748" y="6650"/>
                        <a:pt x="6522" y="8866"/>
                      </a:cubicBezTo>
                      <a:cubicBezTo>
                        <a:pt x="10068" y="11526"/>
                        <a:pt x="13614" y="13743"/>
                        <a:pt x="17161" y="16402"/>
                      </a:cubicBezTo>
                      <a:cubicBezTo>
                        <a:pt x="17161" y="16402"/>
                        <a:pt x="17161" y="16402"/>
                        <a:pt x="17161" y="16402"/>
                      </a:cubicBezTo>
                      <a:cubicBezTo>
                        <a:pt x="22924" y="19949"/>
                        <a:pt x="28687" y="23495"/>
                        <a:pt x="34450" y="27042"/>
                      </a:cubicBezTo>
                      <a:cubicBezTo>
                        <a:pt x="57059" y="39011"/>
                        <a:pt x="77451" y="54527"/>
                        <a:pt x="91637" y="75363"/>
                      </a:cubicBezTo>
                      <a:lnTo>
                        <a:pt x="91637" y="722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5"/>
                <p:cNvSpPr/>
                <p:nvPr/>
              </p:nvSpPr>
              <p:spPr>
                <a:xfrm>
                  <a:off x="9827752" y="792637"/>
                  <a:ext cx="24852" cy="156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52" h="156488" extrusionOk="0">
                      <a:moveTo>
                        <a:pt x="21750" y="154272"/>
                      </a:moveTo>
                      <a:cubicBezTo>
                        <a:pt x="17316" y="147179"/>
                        <a:pt x="13770" y="139643"/>
                        <a:pt x="11111" y="132106"/>
                      </a:cubicBezTo>
                      <a:cubicBezTo>
                        <a:pt x="471" y="108611"/>
                        <a:pt x="28" y="82456"/>
                        <a:pt x="28" y="56744"/>
                      </a:cubicBezTo>
                      <a:cubicBezTo>
                        <a:pt x="28" y="39898"/>
                        <a:pt x="28" y="22609"/>
                        <a:pt x="28" y="5320"/>
                      </a:cubicBezTo>
                      <a:cubicBezTo>
                        <a:pt x="28" y="5320"/>
                        <a:pt x="28" y="5320"/>
                        <a:pt x="28" y="5320"/>
                      </a:cubicBezTo>
                      <a:cubicBezTo>
                        <a:pt x="28" y="3546"/>
                        <a:pt x="-416" y="0"/>
                        <a:pt x="2244" y="0"/>
                      </a:cubicBezTo>
                      <a:cubicBezTo>
                        <a:pt x="3574" y="443"/>
                        <a:pt x="4461" y="1773"/>
                        <a:pt x="4461" y="3103"/>
                      </a:cubicBezTo>
                      <a:cubicBezTo>
                        <a:pt x="4461" y="7093"/>
                        <a:pt x="4461" y="10639"/>
                        <a:pt x="4461" y="14629"/>
                      </a:cubicBezTo>
                      <a:cubicBezTo>
                        <a:pt x="4461" y="19506"/>
                        <a:pt x="4461" y="23939"/>
                        <a:pt x="4461" y="28815"/>
                      </a:cubicBezTo>
                      <a:cubicBezTo>
                        <a:pt x="4904" y="80239"/>
                        <a:pt x="-416" y="113044"/>
                        <a:pt x="24853" y="156488"/>
                      </a:cubicBezTo>
                      <a:cubicBezTo>
                        <a:pt x="24410" y="155602"/>
                        <a:pt x="23080" y="155158"/>
                        <a:pt x="21750" y="15427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5"/>
                <p:cNvSpPr/>
                <p:nvPr/>
              </p:nvSpPr>
              <p:spPr>
                <a:xfrm>
                  <a:off x="9822337" y="779298"/>
                  <a:ext cx="156610" cy="10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10" h="109537" extrusionOk="0">
                      <a:moveTo>
                        <a:pt x="156611" y="109537"/>
                      </a:moveTo>
                      <a:cubicBezTo>
                        <a:pt x="150848" y="103774"/>
                        <a:pt x="145971" y="97125"/>
                        <a:pt x="140652" y="91362"/>
                      </a:cubicBezTo>
                      <a:cubicBezTo>
                        <a:pt x="124692" y="73186"/>
                        <a:pt x="106073" y="56340"/>
                        <a:pt x="84794" y="44814"/>
                      </a:cubicBezTo>
                      <a:cubicBezTo>
                        <a:pt x="67062" y="35061"/>
                        <a:pt x="47113" y="29298"/>
                        <a:pt x="28494" y="20432"/>
                      </a:cubicBezTo>
                      <a:cubicBezTo>
                        <a:pt x="26721" y="19546"/>
                        <a:pt x="22288" y="17329"/>
                        <a:pt x="17412" y="14669"/>
                      </a:cubicBezTo>
                      <a:cubicBezTo>
                        <a:pt x="8545" y="9793"/>
                        <a:pt x="-1207" y="3586"/>
                        <a:pt x="122" y="927"/>
                      </a:cubicBezTo>
                      <a:cubicBezTo>
                        <a:pt x="566" y="40"/>
                        <a:pt x="2339" y="-403"/>
                        <a:pt x="3226" y="483"/>
                      </a:cubicBezTo>
                      <a:cubicBezTo>
                        <a:pt x="6772" y="3143"/>
                        <a:pt x="10319" y="5360"/>
                        <a:pt x="13865" y="7576"/>
                      </a:cubicBezTo>
                      <a:lnTo>
                        <a:pt x="13865" y="7576"/>
                      </a:lnTo>
                      <a:cubicBezTo>
                        <a:pt x="32041" y="18659"/>
                        <a:pt x="52876" y="25309"/>
                        <a:pt x="72382" y="33731"/>
                      </a:cubicBezTo>
                      <a:cubicBezTo>
                        <a:pt x="99424" y="45258"/>
                        <a:pt x="122476" y="64320"/>
                        <a:pt x="140652" y="86929"/>
                      </a:cubicBezTo>
                      <a:cubicBezTo>
                        <a:pt x="146415" y="93578"/>
                        <a:pt x="150848" y="101115"/>
                        <a:pt x="156611" y="107764"/>
                      </a:cubicBezTo>
                      <a:lnTo>
                        <a:pt x="156611" y="10953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5"/>
                <p:cNvSpPr/>
                <p:nvPr/>
              </p:nvSpPr>
              <p:spPr>
                <a:xfrm>
                  <a:off x="9762411" y="666715"/>
                  <a:ext cx="18821" cy="22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1" h="223007" extrusionOk="0">
                      <a:moveTo>
                        <a:pt x="5522" y="219904"/>
                      </a:moveTo>
                      <a:cubicBezTo>
                        <a:pt x="-9108" y="167594"/>
                        <a:pt x="9511" y="114840"/>
                        <a:pt x="13501" y="62529"/>
                      </a:cubicBezTo>
                      <a:cubicBezTo>
                        <a:pt x="14388" y="50560"/>
                        <a:pt x="14831" y="38591"/>
                        <a:pt x="13501" y="26621"/>
                      </a:cubicBezTo>
                      <a:cubicBezTo>
                        <a:pt x="12615" y="19085"/>
                        <a:pt x="11285" y="11992"/>
                        <a:pt x="9955" y="4456"/>
                      </a:cubicBezTo>
                      <a:cubicBezTo>
                        <a:pt x="9511" y="3569"/>
                        <a:pt x="9511" y="2239"/>
                        <a:pt x="9511" y="1353"/>
                      </a:cubicBezTo>
                      <a:cubicBezTo>
                        <a:pt x="9511" y="909"/>
                        <a:pt x="9955" y="466"/>
                        <a:pt x="10841" y="23"/>
                      </a:cubicBezTo>
                      <a:cubicBezTo>
                        <a:pt x="14388" y="-421"/>
                        <a:pt x="13944" y="5786"/>
                        <a:pt x="14831" y="8002"/>
                      </a:cubicBezTo>
                      <a:cubicBezTo>
                        <a:pt x="15718" y="11992"/>
                        <a:pt x="16161" y="15538"/>
                        <a:pt x="17048" y="19528"/>
                      </a:cubicBezTo>
                      <a:cubicBezTo>
                        <a:pt x="18377" y="28838"/>
                        <a:pt x="18821" y="37704"/>
                        <a:pt x="18821" y="47013"/>
                      </a:cubicBezTo>
                      <a:cubicBezTo>
                        <a:pt x="18377" y="105530"/>
                        <a:pt x="-7334" y="164047"/>
                        <a:pt x="9511" y="222564"/>
                      </a:cubicBezTo>
                      <a:cubicBezTo>
                        <a:pt x="9511" y="222564"/>
                        <a:pt x="9511" y="222564"/>
                        <a:pt x="9511" y="223007"/>
                      </a:cubicBezTo>
                      <a:cubicBezTo>
                        <a:pt x="8182" y="222121"/>
                        <a:pt x="7295" y="221234"/>
                        <a:pt x="5965" y="220348"/>
                      </a:cubicBezTo>
                      <a:cubicBezTo>
                        <a:pt x="5965" y="220348"/>
                        <a:pt x="5965" y="220348"/>
                        <a:pt x="5522" y="21990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5"/>
                <p:cNvSpPr/>
                <p:nvPr/>
              </p:nvSpPr>
              <p:spPr>
                <a:xfrm>
                  <a:off x="9776991" y="666456"/>
                  <a:ext cx="202843" cy="137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43" h="137707" extrusionOk="0">
                      <a:moveTo>
                        <a:pt x="2468" y="6045"/>
                      </a:moveTo>
                      <a:cubicBezTo>
                        <a:pt x="1138" y="4271"/>
                        <a:pt x="-1522" y="2055"/>
                        <a:pt x="1138" y="282"/>
                      </a:cubicBezTo>
                      <a:cubicBezTo>
                        <a:pt x="5128" y="-1492"/>
                        <a:pt x="7788" y="5601"/>
                        <a:pt x="10004" y="7818"/>
                      </a:cubicBezTo>
                      <a:cubicBezTo>
                        <a:pt x="10891" y="8705"/>
                        <a:pt x="11778" y="9591"/>
                        <a:pt x="12221" y="10478"/>
                      </a:cubicBezTo>
                      <a:cubicBezTo>
                        <a:pt x="19314" y="18457"/>
                        <a:pt x="27293" y="25994"/>
                        <a:pt x="36160" y="32200"/>
                      </a:cubicBezTo>
                      <a:cubicBezTo>
                        <a:pt x="57439" y="47272"/>
                        <a:pt x="83594" y="54365"/>
                        <a:pt x="107976" y="63232"/>
                      </a:cubicBezTo>
                      <a:cubicBezTo>
                        <a:pt x="144770" y="76531"/>
                        <a:pt x="180678" y="96480"/>
                        <a:pt x="201514" y="129285"/>
                      </a:cubicBezTo>
                      <a:cubicBezTo>
                        <a:pt x="201958" y="129728"/>
                        <a:pt x="201958" y="130171"/>
                        <a:pt x="202401" y="131058"/>
                      </a:cubicBezTo>
                      <a:cubicBezTo>
                        <a:pt x="202401" y="131058"/>
                        <a:pt x="202401" y="131058"/>
                        <a:pt x="202401" y="131058"/>
                      </a:cubicBezTo>
                      <a:cubicBezTo>
                        <a:pt x="202401" y="131945"/>
                        <a:pt x="202401" y="132388"/>
                        <a:pt x="202401" y="133275"/>
                      </a:cubicBezTo>
                      <a:cubicBezTo>
                        <a:pt x="202401" y="134604"/>
                        <a:pt x="202401" y="135934"/>
                        <a:pt x="202844" y="137708"/>
                      </a:cubicBezTo>
                      <a:cubicBezTo>
                        <a:pt x="202401" y="136821"/>
                        <a:pt x="201514" y="135934"/>
                        <a:pt x="201071" y="135048"/>
                      </a:cubicBezTo>
                      <a:cubicBezTo>
                        <a:pt x="180678" y="101800"/>
                        <a:pt x="145657" y="81851"/>
                        <a:pt x="108862" y="68551"/>
                      </a:cubicBezTo>
                      <a:cubicBezTo>
                        <a:pt x="76501" y="57025"/>
                        <a:pt x="41479" y="47272"/>
                        <a:pt x="17097" y="23334"/>
                      </a:cubicBezTo>
                      <a:lnTo>
                        <a:pt x="17097" y="23334"/>
                      </a:lnTo>
                      <a:cubicBezTo>
                        <a:pt x="15324" y="21560"/>
                        <a:pt x="13551" y="19787"/>
                        <a:pt x="12221" y="18014"/>
                      </a:cubicBezTo>
                      <a:cubicBezTo>
                        <a:pt x="8675" y="14024"/>
                        <a:pt x="5128" y="10034"/>
                        <a:pt x="2468" y="60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5"/>
                <p:cNvSpPr/>
                <p:nvPr/>
              </p:nvSpPr>
              <p:spPr>
                <a:xfrm>
                  <a:off x="9693480" y="564246"/>
                  <a:ext cx="48186" cy="2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86" h="247010" extrusionOk="0">
                      <a:moveTo>
                        <a:pt x="6626" y="247010"/>
                      </a:moveTo>
                      <a:cubicBezTo>
                        <a:pt x="5296" y="244794"/>
                        <a:pt x="3966" y="242577"/>
                        <a:pt x="2636" y="240361"/>
                      </a:cubicBezTo>
                      <a:cubicBezTo>
                        <a:pt x="-7560" y="192040"/>
                        <a:pt x="14162" y="145936"/>
                        <a:pt x="27905" y="101162"/>
                      </a:cubicBezTo>
                      <a:cubicBezTo>
                        <a:pt x="35441" y="76336"/>
                        <a:pt x="41647" y="50624"/>
                        <a:pt x="42977" y="24469"/>
                      </a:cubicBezTo>
                      <a:cubicBezTo>
                        <a:pt x="43421" y="19593"/>
                        <a:pt x="43421" y="15159"/>
                        <a:pt x="43421" y="10726"/>
                      </a:cubicBezTo>
                      <a:cubicBezTo>
                        <a:pt x="43421" y="10726"/>
                        <a:pt x="43421" y="10726"/>
                        <a:pt x="43421" y="10726"/>
                      </a:cubicBezTo>
                      <a:cubicBezTo>
                        <a:pt x="43421" y="8067"/>
                        <a:pt x="43421" y="4963"/>
                        <a:pt x="43421" y="2304"/>
                      </a:cubicBezTo>
                      <a:cubicBezTo>
                        <a:pt x="43421" y="974"/>
                        <a:pt x="44307" y="-356"/>
                        <a:pt x="45637" y="87"/>
                      </a:cubicBezTo>
                      <a:cubicBezTo>
                        <a:pt x="46967" y="530"/>
                        <a:pt x="47854" y="1860"/>
                        <a:pt x="47854" y="3190"/>
                      </a:cubicBezTo>
                      <a:cubicBezTo>
                        <a:pt x="48297" y="7623"/>
                        <a:pt x="48297" y="12056"/>
                        <a:pt x="47854" y="16046"/>
                      </a:cubicBezTo>
                      <a:cubicBezTo>
                        <a:pt x="47854" y="18263"/>
                        <a:pt x="47854" y="20479"/>
                        <a:pt x="47410" y="22696"/>
                      </a:cubicBezTo>
                      <a:cubicBezTo>
                        <a:pt x="46524" y="40428"/>
                        <a:pt x="43421" y="58160"/>
                        <a:pt x="39431" y="75450"/>
                      </a:cubicBezTo>
                      <a:cubicBezTo>
                        <a:pt x="33224" y="100718"/>
                        <a:pt x="24358" y="124657"/>
                        <a:pt x="16379" y="149039"/>
                      </a:cubicBezTo>
                      <a:cubicBezTo>
                        <a:pt x="5740" y="180514"/>
                        <a:pt x="-1354" y="214206"/>
                        <a:pt x="6626" y="2470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5"/>
                <p:cNvSpPr/>
                <p:nvPr/>
              </p:nvSpPr>
              <p:spPr>
                <a:xfrm>
                  <a:off x="9723427" y="531066"/>
                  <a:ext cx="225375" cy="138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75" h="138330" extrusionOk="0">
                      <a:moveTo>
                        <a:pt x="225376" y="138331"/>
                      </a:moveTo>
                      <a:cubicBezTo>
                        <a:pt x="220056" y="131681"/>
                        <a:pt x="213850" y="125918"/>
                        <a:pt x="207200" y="120155"/>
                      </a:cubicBezTo>
                      <a:cubicBezTo>
                        <a:pt x="188138" y="103752"/>
                        <a:pt x="166416" y="90010"/>
                        <a:pt x="142477" y="81144"/>
                      </a:cubicBezTo>
                      <a:cubicBezTo>
                        <a:pt x="119869" y="73164"/>
                        <a:pt x="96816" y="68288"/>
                        <a:pt x="74651" y="59421"/>
                      </a:cubicBezTo>
                      <a:cubicBezTo>
                        <a:pt x="54259" y="52329"/>
                        <a:pt x="36526" y="40359"/>
                        <a:pt x="21010" y="25730"/>
                      </a:cubicBezTo>
                      <a:cubicBezTo>
                        <a:pt x="17020" y="21740"/>
                        <a:pt x="12587" y="17750"/>
                        <a:pt x="9041" y="13317"/>
                      </a:cubicBezTo>
                      <a:cubicBezTo>
                        <a:pt x="5938" y="10214"/>
                        <a:pt x="3278" y="7111"/>
                        <a:pt x="618" y="3564"/>
                      </a:cubicBezTo>
                      <a:cubicBezTo>
                        <a:pt x="-269" y="2678"/>
                        <a:pt x="-269" y="905"/>
                        <a:pt x="1061" y="461"/>
                      </a:cubicBezTo>
                      <a:cubicBezTo>
                        <a:pt x="2392" y="-425"/>
                        <a:pt x="3721" y="18"/>
                        <a:pt x="4608" y="1348"/>
                      </a:cubicBezTo>
                      <a:cubicBezTo>
                        <a:pt x="9041" y="6224"/>
                        <a:pt x="13031" y="11101"/>
                        <a:pt x="17464" y="15534"/>
                      </a:cubicBezTo>
                      <a:lnTo>
                        <a:pt x="17464" y="15534"/>
                      </a:lnTo>
                      <a:cubicBezTo>
                        <a:pt x="19237" y="17307"/>
                        <a:pt x="21010" y="19080"/>
                        <a:pt x="22784" y="20854"/>
                      </a:cubicBezTo>
                      <a:cubicBezTo>
                        <a:pt x="55589" y="55432"/>
                        <a:pt x="100363" y="62081"/>
                        <a:pt x="143807" y="77597"/>
                      </a:cubicBezTo>
                      <a:cubicBezTo>
                        <a:pt x="167746" y="86907"/>
                        <a:pt x="189468" y="101093"/>
                        <a:pt x="208530" y="117938"/>
                      </a:cubicBezTo>
                      <a:cubicBezTo>
                        <a:pt x="213407" y="122371"/>
                        <a:pt x="218283" y="127248"/>
                        <a:pt x="222716" y="132124"/>
                      </a:cubicBezTo>
                      <a:cubicBezTo>
                        <a:pt x="222716" y="132124"/>
                        <a:pt x="222716" y="132124"/>
                        <a:pt x="222716" y="132124"/>
                      </a:cubicBezTo>
                      <a:lnTo>
                        <a:pt x="225376" y="1383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5"/>
                <p:cNvSpPr/>
                <p:nvPr/>
              </p:nvSpPr>
              <p:spPr>
                <a:xfrm>
                  <a:off x="9648239" y="490743"/>
                  <a:ext cx="66297" cy="209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97" h="209685" extrusionOk="0">
                      <a:moveTo>
                        <a:pt x="2217" y="209685"/>
                      </a:moveTo>
                      <a:cubicBezTo>
                        <a:pt x="2217" y="209685"/>
                        <a:pt x="2217" y="209685"/>
                        <a:pt x="2217" y="209685"/>
                      </a:cubicBezTo>
                      <a:cubicBezTo>
                        <a:pt x="3546" y="180870"/>
                        <a:pt x="11083" y="152942"/>
                        <a:pt x="23938" y="127230"/>
                      </a:cubicBezTo>
                      <a:cubicBezTo>
                        <a:pt x="40784" y="93095"/>
                        <a:pt x="64280" y="59847"/>
                        <a:pt x="65166" y="20392"/>
                      </a:cubicBezTo>
                      <a:lnTo>
                        <a:pt x="65166" y="20392"/>
                      </a:lnTo>
                      <a:cubicBezTo>
                        <a:pt x="65166" y="20392"/>
                        <a:pt x="65166" y="20392"/>
                        <a:pt x="65166" y="20392"/>
                      </a:cubicBezTo>
                      <a:cubicBezTo>
                        <a:pt x="65610" y="15959"/>
                        <a:pt x="65610" y="11969"/>
                        <a:pt x="66053" y="7536"/>
                      </a:cubicBezTo>
                      <a:cubicBezTo>
                        <a:pt x="66053" y="5320"/>
                        <a:pt x="67383" y="887"/>
                        <a:pt x="63836" y="0"/>
                      </a:cubicBezTo>
                      <a:cubicBezTo>
                        <a:pt x="60733" y="443"/>
                        <a:pt x="62063" y="4433"/>
                        <a:pt x="61620" y="6650"/>
                      </a:cubicBezTo>
                      <a:cubicBezTo>
                        <a:pt x="61620" y="7980"/>
                        <a:pt x="61620" y="8866"/>
                        <a:pt x="61620" y="10196"/>
                      </a:cubicBezTo>
                      <a:cubicBezTo>
                        <a:pt x="61620" y="10196"/>
                        <a:pt x="61620" y="10196"/>
                        <a:pt x="61620" y="10196"/>
                      </a:cubicBezTo>
                      <a:cubicBezTo>
                        <a:pt x="61620" y="14186"/>
                        <a:pt x="61176" y="18176"/>
                        <a:pt x="60733" y="22165"/>
                      </a:cubicBezTo>
                      <a:cubicBezTo>
                        <a:pt x="59847" y="37681"/>
                        <a:pt x="55857" y="52754"/>
                        <a:pt x="49650" y="66940"/>
                      </a:cubicBezTo>
                      <a:cubicBezTo>
                        <a:pt x="39898" y="89105"/>
                        <a:pt x="26599" y="110384"/>
                        <a:pt x="16845" y="132550"/>
                      </a:cubicBezTo>
                      <a:cubicBezTo>
                        <a:pt x="9309" y="148952"/>
                        <a:pt x="4433" y="166684"/>
                        <a:pt x="1773" y="184417"/>
                      </a:cubicBezTo>
                      <a:cubicBezTo>
                        <a:pt x="1330" y="189293"/>
                        <a:pt x="443" y="194170"/>
                        <a:pt x="0" y="199046"/>
                      </a:cubicBezTo>
                      <a:lnTo>
                        <a:pt x="2217" y="2096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5"/>
                <p:cNvSpPr/>
                <p:nvPr/>
              </p:nvSpPr>
              <p:spPr>
                <a:xfrm>
                  <a:off x="9700494" y="466321"/>
                  <a:ext cx="177822" cy="84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822" h="84268" extrusionOk="0">
                      <a:moveTo>
                        <a:pt x="499" y="483"/>
                      </a:moveTo>
                      <a:cubicBezTo>
                        <a:pt x="1385" y="-403"/>
                        <a:pt x="3159" y="40"/>
                        <a:pt x="4045" y="927"/>
                      </a:cubicBezTo>
                      <a:cubicBezTo>
                        <a:pt x="8035" y="4916"/>
                        <a:pt x="12025" y="8463"/>
                        <a:pt x="16014" y="12009"/>
                      </a:cubicBezTo>
                      <a:cubicBezTo>
                        <a:pt x="56799" y="44814"/>
                        <a:pt x="102903" y="36835"/>
                        <a:pt x="149007" y="61660"/>
                      </a:cubicBezTo>
                      <a:cubicBezTo>
                        <a:pt x="149007" y="61660"/>
                        <a:pt x="149007" y="61660"/>
                        <a:pt x="149007" y="61660"/>
                      </a:cubicBezTo>
                      <a:cubicBezTo>
                        <a:pt x="155214" y="64763"/>
                        <a:pt x="160977" y="68310"/>
                        <a:pt x="166296" y="72299"/>
                      </a:cubicBezTo>
                      <a:cubicBezTo>
                        <a:pt x="170286" y="76289"/>
                        <a:pt x="173833" y="80279"/>
                        <a:pt x="177822" y="84269"/>
                      </a:cubicBezTo>
                      <a:cubicBezTo>
                        <a:pt x="159647" y="70083"/>
                        <a:pt x="138811" y="59000"/>
                        <a:pt x="116646" y="52794"/>
                      </a:cubicBezTo>
                      <a:cubicBezTo>
                        <a:pt x="79851" y="43484"/>
                        <a:pt x="48376" y="40824"/>
                        <a:pt x="18675" y="19546"/>
                      </a:cubicBezTo>
                      <a:cubicBezTo>
                        <a:pt x="14242" y="16442"/>
                        <a:pt x="10252" y="12896"/>
                        <a:pt x="6262" y="9349"/>
                      </a:cubicBezTo>
                      <a:cubicBezTo>
                        <a:pt x="4045" y="6690"/>
                        <a:pt x="-1718" y="3586"/>
                        <a:pt x="499" y="4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08" name="Google Shape;808;p25"/>
              <p:cNvGrpSpPr/>
              <p:nvPr/>
            </p:nvGrpSpPr>
            <p:grpSpPr>
              <a:xfrm>
                <a:off x="9664326" y="474784"/>
                <a:ext cx="304205" cy="517403"/>
                <a:chOff x="9664326" y="474784"/>
                <a:chExt cx="304205" cy="517403"/>
              </a:xfrm>
            </p:grpSpPr>
            <p:sp>
              <p:nvSpPr>
                <p:cNvPr id="809" name="Google Shape;809;p25"/>
                <p:cNvSpPr/>
                <p:nvPr/>
              </p:nvSpPr>
              <p:spPr>
                <a:xfrm>
                  <a:off x="9664326" y="599991"/>
                  <a:ext cx="41118" cy="80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8" h="80390" extrusionOk="0">
                      <a:moveTo>
                        <a:pt x="17162" y="64973"/>
                      </a:moveTo>
                      <a:cubicBezTo>
                        <a:pt x="15388" y="70736"/>
                        <a:pt x="7408" y="87581"/>
                        <a:pt x="759" y="76942"/>
                      </a:cubicBezTo>
                      <a:cubicBezTo>
                        <a:pt x="-1015" y="72509"/>
                        <a:pt x="759" y="67189"/>
                        <a:pt x="1646" y="62756"/>
                      </a:cubicBezTo>
                      <a:cubicBezTo>
                        <a:pt x="3419" y="56993"/>
                        <a:pt x="5635" y="51230"/>
                        <a:pt x="7852" y="45467"/>
                      </a:cubicBezTo>
                      <a:cubicBezTo>
                        <a:pt x="11842" y="35714"/>
                        <a:pt x="15388" y="25961"/>
                        <a:pt x="20264" y="16652"/>
                      </a:cubicBezTo>
                      <a:cubicBezTo>
                        <a:pt x="23367" y="11332"/>
                        <a:pt x="26028" y="5569"/>
                        <a:pt x="30904" y="2023"/>
                      </a:cubicBezTo>
                      <a:cubicBezTo>
                        <a:pt x="34894" y="-1967"/>
                        <a:pt x="40213" y="249"/>
                        <a:pt x="41100" y="6012"/>
                      </a:cubicBezTo>
                      <a:cubicBezTo>
                        <a:pt x="41544" y="15322"/>
                        <a:pt x="34007" y="22415"/>
                        <a:pt x="29574" y="29951"/>
                      </a:cubicBezTo>
                      <a:cubicBezTo>
                        <a:pt x="23811" y="41034"/>
                        <a:pt x="21595" y="53447"/>
                        <a:pt x="17162" y="649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5"/>
                <p:cNvSpPr/>
                <p:nvPr/>
              </p:nvSpPr>
              <p:spPr>
                <a:xfrm>
                  <a:off x="9689467" y="632098"/>
                  <a:ext cx="17176" cy="29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6" h="29438" extrusionOk="0">
                      <a:moveTo>
                        <a:pt x="2660" y="29320"/>
                      </a:moveTo>
                      <a:cubicBezTo>
                        <a:pt x="443" y="28433"/>
                        <a:pt x="0" y="25773"/>
                        <a:pt x="0" y="24000"/>
                      </a:cubicBezTo>
                      <a:cubicBezTo>
                        <a:pt x="887" y="18680"/>
                        <a:pt x="3547" y="13361"/>
                        <a:pt x="5763" y="8928"/>
                      </a:cubicBezTo>
                      <a:cubicBezTo>
                        <a:pt x="7537" y="5824"/>
                        <a:pt x="8866" y="3165"/>
                        <a:pt x="11526" y="948"/>
                      </a:cubicBezTo>
                      <a:cubicBezTo>
                        <a:pt x="12856" y="-382"/>
                        <a:pt x="15516" y="-382"/>
                        <a:pt x="16403" y="1391"/>
                      </a:cubicBezTo>
                      <a:cubicBezTo>
                        <a:pt x="19063" y="7154"/>
                        <a:pt x="14186" y="12031"/>
                        <a:pt x="11970" y="16907"/>
                      </a:cubicBezTo>
                      <a:cubicBezTo>
                        <a:pt x="10640" y="20454"/>
                        <a:pt x="8423" y="30650"/>
                        <a:pt x="2660" y="293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5"/>
                <p:cNvSpPr/>
                <p:nvPr/>
              </p:nvSpPr>
              <p:spPr>
                <a:xfrm>
                  <a:off x="9708605" y="683188"/>
                  <a:ext cx="34066" cy="126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6" h="126294" extrusionOk="0">
                      <a:moveTo>
                        <a:pt x="7903" y="125408"/>
                      </a:moveTo>
                      <a:cubicBezTo>
                        <a:pt x="2584" y="122305"/>
                        <a:pt x="1254" y="105459"/>
                        <a:pt x="367" y="99253"/>
                      </a:cubicBezTo>
                      <a:cubicBezTo>
                        <a:pt x="-519" y="90830"/>
                        <a:pt x="367" y="82407"/>
                        <a:pt x="1254" y="74427"/>
                      </a:cubicBezTo>
                      <a:cubicBezTo>
                        <a:pt x="3027" y="58468"/>
                        <a:pt x="7017" y="42066"/>
                        <a:pt x="14553" y="27880"/>
                      </a:cubicBezTo>
                      <a:cubicBezTo>
                        <a:pt x="15883" y="23447"/>
                        <a:pt x="17656" y="19457"/>
                        <a:pt x="19430" y="15467"/>
                      </a:cubicBezTo>
                      <a:cubicBezTo>
                        <a:pt x="22089" y="10147"/>
                        <a:pt x="23863" y="3941"/>
                        <a:pt x="28739" y="395"/>
                      </a:cubicBezTo>
                      <a:cubicBezTo>
                        <a:pt x="34502" y="-2265"/>
                        <a:pt x="32729" y="9261"/>
                        <a:pt x="33615" y="12807"/>
                      </a:cubicBezTo>
                      <a:cubicBezTo>
                        <a:pt x="34502" y="26993"/>
                        <a:pt x="34502" y="42066"/>
                        <a:pt x="29625" y="55808"/>
                      </a:cubicBezTo>
                      <a:cubicBezTo>
                        <a:pt x="28296" y="60241"/>
                        <a:pt x="26523" y="65118"/>
                        <a:pt x="24749" y="69551"/>
                      </a:cubicBezTo>
                      <a:cubicBezTo>
                        <a:pt x="24306" y="70438"/>
                        <a:pt x="24306" y="71324"/>
                        <a:pt x="23863" y="72211"/>
                      </a:cubicBezTo>
                      <a:cubicBezTo>
                        <a:pt x="23863" y="72211"/>
                        <a:pt x="23863" y="72211"/>
                        <a:pt x="23863" y="72211"/>
                      </a:cubicBezTo>
                      <a:cubicBezTo>
                        <a:pt x="22976" y="76644"/>
                        <a:pt x="22089" y="81964"/>
                        <a:pt x="21202" y="85953"/>
                      </a:cubicBezTo>
                      <a:cubicBezTo>
                        <a:pt x="21202" y="85953"/>
                        <a:pt x="21202" y="85953"/>
                        <a:pt x="21202" y="85953"/>
                      </a:cubicBezTo>
                      <a:cubicBezTo>
                        <a:pt x="19873" y="98366"/>
                        <a:pt x="21646" y="111222"/>
                        <a:pt x="15440" y="122305"/>
                      </a:cubicBezTo>
                      <a:cubicBezTo>
                        <a:pt x="14997" y="122748"/>
                        <a:pt x="14997" y="122748"/>
                        <a:pt x="14553" y="123191"/>
                      </a:cubicBezTo>
                      <a:cubicBezTo>
                        <a:pt x="14110" y="123635"/>
                        <a:pt x="14110" y="124078"/>
                        <a:pt x="13666" y="124521"/>
                      </a:cubicBezTo>
                      <a:cubicBezTo>
                        <a:pt x="12780" y="125851"/>
                        <a:pt x="11450" y="126295"/>
                        <a:pt x="10563" y="126295"/>
                      </a:cubicBezTo>
                      <a:cubicBezTo>
                        <a:pt x="9677" y="125408"/>
                        <a:pt x="8790" y="125851"/>
                        <a:pt x="7903" y="1254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5"/>
                <p:cNvSpPr/>
                <p:nvPr/>
              </p:nvSpPr>
              <p:spPr>
                <a:xfrm>
                  <a:off x="9734442" y="753604"/>
                  <a:ext cx="19012" cy="50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2" h="50003" extrusionOk="0">
                      <a:moveTo>
                        <a:pt x="11768" y="47899"/>
                      </a:moveTo>
                      <a:cubicBezTo>
                        <a:pt x="8665" y="51889"/>
                        <a:pt x="3345" y="49673"/>
                        <a:pt x="2015" y="45683"/>
                      </a:cubicBezTo>
                      <a:cubicBezTo>
                        <a:pt x="-1531" y="38147"/>
                        <a:pt x="242" y="29280"/>
                        <a:pt x="2459" y="21301"/>
                      </a:cubicBezTo>
                      <a:cubicBezTo>
                        <a:pt x="4676" y="14208"/>
                        <a:pt x="6005" y="5342"/>
                        <a:pt x="11768" y="465"/>
                      </a:cubicBezTo>
                      <a:cubicBezTo>
                        <a:pt x="16645" y="-1751"/>
                        <a:pt x="19748" y="4455"/>
                        <a:pt x="18861" y="8445"/>
                      </a:cubicBezTo>
                      <a:cubicBezTo>
                        <a:pt x="17975" y="15981"/>
                        <a:pt x="16201" y="23074"/>
                        <a:pt x="15758" y="30167"/>
                      </a:cubicBezTo>
                      <a:cubicBezTo>
                        <a:pt x="14871" y="36373"/>
                        <a:pt x="15315" y="43023"/>
                        <a:pt x="11768" y="478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5"/>
                <p:cNvSpPr/>
                <p:nvPr/>
              </p:nvSpPr>
              <p:spPr>
                <a:xfrm>
                  <a:off x="9774088" y="776805"/>
                  <a:ext cx="23633" cy="8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33" h="87627" extrusionOk="0">
                      <a:moveTo>
                        <a:pt x="5814" y="84102"/>
                      </a:moveTo>
                      <a:cubicBezTo>
                        <a:pt x="-3939" y="72576"/>
                        <a:pt x="938" y="53070"/>
                        <a:pt x="3597" y="39328"/>
                      </a:cubicBezTo>
                      <a:cubicBezTo>
                        <a:pt x="5371" y="31348"/>
                        <a:pt x="6700" y="23368"/>
                        <a:pt x="8031" y="15389"/>
                      </a:cubicBezTo>
                      <a:cubicBezTo>
                        <a:pt x="9361" y="10512"/>
                        <a:pt x="9804" y="4306"/>
                        <a:pt x="13794" y="760"/>
                      </a:cubicBezTo>
                      <a:cubicBezTo>
                        <a:pt x="20443" y="-2787"/>
                        <a:pt x="23103" y="6966"/>
                        <a:pt x="23103" y="11842"/>
                      </a:cubicBezTo>
                      <a:cubicBezTo>
                        <a:pt x="24433" y="19822"/>
                        <a:pt x="23103" y="28245"/>
                        <a:pt x="20887" y="36224"/>
                      </a:cubicBezTo>
                      <a:cubicBezTo>
                        <a:pt x="19113" y="44204"/>
                        <a:pt x="16897" y="52627"/>
                        <a:pt x="16010" y="60606"/>
                      </a:cubicBezTo>
                      <a:cubicBezTo>
                        <a:pt x="16010" y="68586"/>
                        <a:pt x="20443" y="79225"/>
                        <a:pt x="15123" y="86318"/>
                      </a:cubicBezTo>
                      <a:cubicBezTo>
                        <a:pt x="12020" y="89422"/>
                        <a:pt x="8031" y="86318"/>
                        <a:pt x="5814" y="841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5"/>
                <p:cNvSpPr/>
                <p:nvPr/>
              </p:nvSpPr>
              <p:spPr>
                <a:xfrm>
                  <a:off x="9796823" y="817019"/>
                  <a:ext cx="13263" cy="29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63" h="29387" extrusionOk="0">
                      <a:moveTo>
                        <a:pt x="9678" y="25269"/>
                      </a:moveTo>
                      <a:cubicBezTo>
                        <a:pt x="7904" y="31918"/>
                        <a:pt x="1698" y="29702"/>
                        <a:pt x="368" y="24382"/>
                      </a:cubicBezTo>
                      <a:cubicBezTo>
                        <a:pt x="-1405" y="19062"/>
                        <a:pt x="3471" y="443"/>
                        <a:pt x="9678" y="0"/>
                      </a:cubicBezTo>
                      <a:cubicBezTo>
                        <a:pt x="15884" y="1773"/>
                        <a:pt x="12338" y="11083"/>
                        <a:pt x="11451" y="15516"/>
                      </a:cubicBezTo>
                      <a:cubicBezTo>
                        <a:pt x="11008" y="19062"/>
                        <a:pt x="11008" y="22165"/>
                        <a:pt x="9678" y="252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5"/>
                <p:cNvSpPr/>
                <p:nvPr/>
              </p:nvSpPr>
              <p:spPr>
                <a:xfrm>
                  <a:off x="9665085" y="522282"/>
                  <a:ext cx="22874" cy="4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4" h="42767" extrusionOk="0">
                      <a:moveTo>
                        <a:pt x="7093" y="41607"/>
                      </a:moveTo>
                      <a:cubicBezTo>
                        <a:pt x="3990" y="44267"/>
                        <a:pt x="443" y="42050"/>
                        <a:pt x="0" y="38060"/>
                      </a:cubicBezTo>
                      <a:cubicBezTo>
                        <a:pt x="887" y="28308"/>
                        <a:pt x="11083" y="6585"/>
                        <a:pt x="18619" y="379"/>
                      </a:cubicBezTo>
                      <a:cubicBezTo>
                        <a:pt x="22165" y="-1394"/>
                        <a:pt x="23496" y="3482"/>
                        <a:pt x="22609" y="6142"/>
                      </a:cubicBezTo>
                      <a:cubicBezTo>
                        <a:pt x="21722" y="9689"/>
                        <a:pt x="20392" y="12792"/>
                        <a:pt x="18619" y="15895"/>
                      </a:cubicBezTo>
                      <a:cubicBezTo>
                        <a:pt x="15073" y="22545"/>
                        <a:pt x="11526" y="29194"/>
                        <a:pt x="9753" y="36287"/>
                      </a:cubicBezTo>
                      <a:cubicBezTo>
                        <a:pt x="9309" y="38504"/>
                        <a:pt x="8423" y="40277"/>
                        <a:pt x="7093" y="416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5"/>
                <p:cNvSpPr/>
                <p:nvPr/>
              </p:nvSpPr>
              <p:spPr>
                <a:xfrm>
                  <a:off x="9731126" y="474784"/>
                  <a:ext cx="49073" cy="2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73" h="20392" extrusionOk="0">
                      <a:moveTo>
                        <a:pt x="28384" y="14629"/>
                      </a:moveTo>
                      <a:cubicBezTo>
                        <a:pt x="25280" y="12856"/>
                        <a:pt x="-7968" y="4876"/>
                        <a:pt x="1785" y="0"/>
                      </a:cubicBezTo>
                      <a:cubicBezTo>
                        <a:pt x="8435" y="0"/>
                        <a:pt x="15528" y="1330"/>
                        <a:pt x="22177" y="3546"/>
                      </a:cubicBezTo>
                      <a:cubicBezTo>
                        <a:pt x="29713" y="4876"/>
                        <a:pt x="37250" y="7093"/>
                        <a:pt x="43456" y="11083"/>
                      </a:cubicBezTo>
                      <a:cubicBezTo>
                        <a:pt x="46559" y="12856"/>
                        <a:pt x="52766" y="19062"/>
                        <a:pt x="46116" y="20392"/>
                      </a:cubicBezTo>
                      <a:cubicBezTo>
                        <a:pt x="39910" y="19949"/>
                        <a:pt x="34146" y="15959"/>
                        <a:pt x="28384" y="1462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5"/>
                <p:cNvSpPr/>
                <p:nvPr/>
              </p:nvSpPr>
              <p:spPr>
                <a:xfrm>
                  <a:off x="9792210" y="536235"/>
                  <a:ext cx="93816" cy="4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16" h="43420" extrusionOk="0">
                      <a:moveTo>
                        <a:pt x="19610" y="17015"/>
                      </a:moveTo>
                      <a:cubicBezTo>
                        <a:pt x="13404" y="15242"/>
                        <a:pt x="-7432" y="11695"/>
                        <a:pt x="2764" y="2386"/>
                      </a:cubicBezTo>
                      <a:cubicBezTo>
                        <a:pt x="13404" y="-2490"/>
                        <a:pt x="25816" y="1056"/>
                        <a:pt x="36456" y="4603"/>
                      </a:cubicBezTo>
                      <a:cubicBezTo>
                        <a:pt x="46208" y="7262"/>
                        <a:pt x="55075" y="12582"/>
                        <a:pt x="63941" y="17902"/>
                      </a:cubicBezTo>
                      <a:cubicBezTo>
                        <a:pt x="71034" y="22335"/>
                        <a:pt x="78127" y="26325"/>
                        <a:pt x="84777" y="30758"/>
                      </a:cubicBezTo>
                      <a:cubicBezTo>
                        <a:pt x="87880" y="33418"/>
                        <a:pt x="91870" y="35634"/>
                        <a:pt x="93643" y="39624"/>
                      </a:cubicBezTo>
                      <a:cubicBezTo>
                        <a:pt x="94086" y="40511"/>
                        <a:pt x="93643" y="41841"/>
                        <a:pt x="92756" y="42284"/>
                      </a:cubicBezTo>
                      <a:cubicBezTo>
                        <a:pt x="86550" y="46717"/>
                        <a:pt x="74580" y="36964"/>
                        <a:pt x="69261" y="33861"/>
                      </a:cubicBezTo>
                      <a:cubicBezTo>
                        <a:pt x="63498" y="30314"/>
                        <a:pt x="57291" y="26325"/>
                        <a:pt x="51085" y="23665"/>
                      </a:cubicBezTo>
                      <a:cubicBezTo>
                        <a:pt x="40889" y="19675"/>
                        <a:pt x="29806" y="20118"/>
                        <a:pt x="19610" y="170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5"/>
                <p:cNvSpPr/>
                <p:nvPr/>
              </p:nvSpPr>
              <p:spPr>
                <a:xfrm>
                  <a:off x="9818006" y="567350"/>
                  <a:ext cx="42423" cy="2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3" h="23279" extrusionOk="0">
                      <a:moveTo>
                        <a:pt x="14650" y="14271"/>
                      </a:moveTo>
                      <a:cubicBezTo>
                        <a:pt x="10660" y="12055"/>
                        <a:pt x="-5299" y="6735"/>
                        <a:pt x="1794" y="972"/>
                      </a:cubicBezTo>
                      <a:cubicBezTo>
                        <a:pt x="7557" y="-1688"/>
                        <a:pt x="14207" y="1859"/>
                        <a:pt x="20413" y="2745"/>
                      </a:cubicBezTo>
                      <a:cubicBezTo>
                        <a:pt x="27062" y="4962"/>
                        <a:pt x="33712" y="7622"/>
                        <a:pt x="39032" y="12498"/>
                      </a:cubicBezTo>
                      <a:cubicBezTo>
                        <a:pt x="46568" y="19591"/>
                        <a:pt x="40362" y="25797"/>
                        <a:pt x="31939" y="22251"/>
                      </a:cubicBezTo>
                      <a:cubicBezTo>
                        <a:pt x="26176" y="19591"/>
                        <a:pt x="20413" y="16488"/>
                        <a:pt x="14650" y="142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5"/>
                <p:cNvSpPr/>
                <p:nvPr/>
              </p:nvSpPr>
              <p:spPr>
                <a:xfrm>
                  <a:off x="9778686" y="598425"/>
                  <a:ext cx="85770" cy="5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70" h="53697" extrusionOk="0">
                      <a:moveTo>
                        <a:pt x="2990" y="10239"/>
                      </a:moveTo>
                      <a:cubicBezTo>
                        <a:pt x="330" y="7136"/>
                        <a:pt x="-2330" y="929"/>
                        <a:pt x="3433" y="43"/>
                      </a:cubicBezTo>
                      <a:cubicBezTo>
                        <a:pt x="7866" y="-400"/>
                        <a:pt x="11856" y="2703"/>
                        <a:pt x="15402" y="4476"/>
                      </a:cubicBezTo>
                      <a:cubicBezTo>
                        <a:pt x="19392" y="6249"/>
                        <a:pt x="22938" y="8022"/>
                        <a:pt x="26928" y="9796"/>
                      </a:cubicBezTo>
                      <a:cubicBezTo>
                        <a:pt x="38898" y="14229"/>
                        <a:pt x="51310" y="16889"/>
                        <a:pt x="63280" y="21322"/>
                      </a:cubicBezTo>
                      <a:cubicBezTo>
                        <a:pt x="71259" y="23982"/>
                        <a:pt x="78795" y="28415"/>
                        <a:pt x="83228" y="35508"/>
                      </a:cubicBezTo>
                      <a:cubicBezTo>
                        <a:pt x="88992" y="43930"/>
                        <a:pt x="84559" y="54127"/>
                        <a:pt x="73919" y="53683"/>
                      </a:cubicBezTo>
                      <a:cubicBezTo>
                        <a:pt x="62393" y="53240"/>
                        <a:pt x="54413" y="43487"/>
                        <a:pt x="46434" y="36838"/>
                      </a:cubicBezTo>
                      <a:cubicBezTo>
                        <a:pt x="40671" y="31518"/>
                        <a:pt x="33578" y="28858"/>
                        <a:pt x="26485" y="26198"/>
                      </a:cubicBezTo>
                      <a:cubicBezTo>
                        <a:pt x="18062" y="22208"/>
                        <a:pt x="9196" y="17775"/>
                        <a:pt x="2990" y="1023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5"/>
                <p:cNvSpPr/>
                <p:nvPr/>
              </p:nvSpPr>
              <p:spPr>
                <a:xfrm>
                  <a:off x="9793710" y="629716"/>
                  <a:ext cx="33400" cy="23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0" h="23411" extrusionOk="0">
                      <a:moveTo>
                        <a:pt x="11904" y="14856"/>
                      </a:moveTo>
                      <a:cubicBezTo>
                        <a:pt x="7914" y="12639"/>
                        <a:pt x="-4499" y="6876"/>
                        <a:pt x="1707" y="1113"/>
                      </a:cubicBezTo>
                      <a:cubicBezTo>
                        <a:pt x="6140" y="-1547"/>
                        <a:pt x="11460" y="1113"/>
                        <a:pt x="15450" y="3330"/>
                      </a:cubicBezTo>
                      <a:cubicBezTo>
                        <a:pt x="21213" y="4660"/>
                        <a:pt x="26533" y="8206"/>
                        <a:pt x="30522" y="12639"/>
                      </a:cubicBezTo>
                      <a:cubicBezTo>
                        <a:pt x="35842" y="18402"/>
                        <a:pt x="33625" y="25495"/>
                        <a:pt x="25203" y="22835"/>
                      </a:cubicBezTo>
                      <a:cubicBezTo>
                        <a:pt x="20770" y="21062"/>
                        <a:pt x="16780" y="17072"/>
                        <a:pt x="11904" y="148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5"/>
                <p:cNvSpPr/>
                <p:nvPr/>
              </p:nvSpPr>
              <p:spPr>
                <a:xfrm>
                  <a:off x="9869103" y="685799"/>
                  <a:ext cx="92628" cy="66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28" h="66554" extrusionOk="0">
                      <a:moveTo>
                        <a:pt x="10543" y="13299"/>
                      </a:moveTo>
                      <a:cubicBezTo>
                        <a:pt x="8327" y="11526"/>
                        <a:pt x="-4529" y="1773"/>
                        <a:pt x="1677" y="0"/>
                      </a:cubicBezTo>
                      <a:cubicBezTo>
                        <a:pt x="12317" y="2660"/>
                        <a:pt x="22069" y="7980"/>
                        <a:pt x="32265" y="11526"/>
                      </a:cubicBezTo>
                      <a:cubicBezTo>
                        <a:pt x="45565" y="16846"/>
                        <a:pt x="60637" y="17289"/>
                        <a:pt x="72163" y="27042"/>
                      </a:cubicBezTo>
                      <a:cubicBezTo>
                        <a:pt x="80586" y="34135"/>
                        <a:pt x="88566" y="42114"/>
                        <a:pt x="91669" y="52754"/>
                      </a:cubicBezTo>
                      <a:cubicBezTo>
                        <a:pt x="92999" y="57187"/>
                        <a:pt x="93886" y="65167"/>
                        <a:pt x="87679" y="66496"/>
                      </a:cubicBezTo>
                      <a:cubicBezTo>
                        <a:pt x="84132" y="66940"/>
                        <a:pt x="81473" y="64723"/>
                        <a:pt x="78370" y="63393"/>
                      </a:cubicBezTo>
                      <a:cubicBezTo>
                        <a:pt x="72163" y="59847"/>
                        <a:pt x="65957" y="55857"/>
                        <a:pt x="61967" y="50094"/>
                      </a:cubicBezTo>
                      <a:cubicBezTo>
                        <a:pt x="60194" y="47877"/>
                        <a:pt x="58864" y="44774"/>
                        <a:pt x="58864" y="41671"/>
                      </a:cubicBezTo>
                      <a:cubicBezTo>
                        <a:pt x="57091" y="39455"/>
                        <a:pt x="55317" y="37238"/>
                        <a:pt x="52658" y="35465"/>
                      </a:cubicBezTo>
                      <a:cubicBezTo>
                        <a:pt x="39802" y="26155"/>
                        <a:pt x="23399" y="23052"/>
                        <a:pt x="10543" y="132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5"/>
                <p:cNvSpPr/>
                <p:nvPr/>
              </p:nvSpPr>
              <p:spPr>
                <a:xfrm>
                  <a:off x="9920699" y="681332"/>
                  <a:ext cx="27607" cy="25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07" h="25023" extrusionOk="0">
                      <a:moveTo>
                        <a:pt x="23671" y="24859"/>
                      </a:moveTo>
                      <a:cubicBezTo>
                        <a:pt x="19681" y="22199"/>
                        <a:pt x="-6474" y="5354"/>
                        <a:pt x="1505" y="477"/>
                      </a:cubicBezTo>
                      <a:cubicBezTo>
                        <a:pt x="5938" y="-1296"/>
                        <a:pt x="10371" y="2251"/>
                        <a:pt x="13475" y="4910"/>
                      </a:cubicBezTo>
                      <a:cubicBezTo>
                        <a:pt x="18351" y="7570"/>
                        <a:pt x="22784" y="11560"/>
                        <a:pt x="25887" y="16436"/>
                      </a:cubicBezTo>
                      <a:cubicBezTo>
                        <a:pt x="27660" y="19096"/>
                        <a:pt x="29434" y="26189"/>
                        <a:pt x="23671" y="248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5"/>
                <p:cNvSpPr/>
                <p:nvPr/>
              </p:nvSpPr>
              <p:spPr>
                <a:xfrm>
                  <a:off x="9822734" y="724787"/>
                  <a:ext cx="64173" cy="4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73" h="45658" extrusionOk="0">
                      <a:moveTo>
                        <a:pt x="32974" y="31056"/>
                      </a:moveTo>
                      <a:cubicBezTo>
                        <a:pt x="23665" y="21746"/>
                        <a:pt x="9035" y="19530"/>
                        <a:pt x="1499" y="8447"/>
                      </a:cubicBezTo>
                      <a:cubicBezTo>
                        <a:pt x="-274" y="5787"/>
                        <a:pt x="-1160" y="468"/>
                        <a:pt x="2830" y="24"/>
                      </a:cubicBezTo>
                      <a:cubicBezTo>
                        <a:pt x="9479" y="-419"/>
                        <a:pt x="14799" y="5344"/>
                        <a:pt x="20562" y="8447"/>
                      </a:cubicBezTo>
                      <a:cubicBezTo>
                        <a:pt x="26768" y="12437"/>
                        <a:pt x="32088" y="16427"/>
                        <a:pt x="38737" y="19530"/>
                      </a:cubicBezTo>
                      <a:cubicBezTo>
                        <a:pt x="44057" y="21746"/>
                        <a:pt x="49820" y="23076"/>
                        <a:pt x="55140" y="25736"/>
                      </a:cubicBezTo>
                      <a:cubicBezTo>
                        <a:pt x="63563" y="29283"/>
                        <a:pt x="68882" y="40809"/>
                        <a:pt x="58243" y="44798"/>
                      </a:cubicBezTo>
                      <a:cubicBezTo>
                        <a:pt x="47160" y="48345"/>
                        <a:pt x="37851" y="40365"/>
                        <a:pt x="32974" y="310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5"/>
                <p:cNvSpPr/>
                <p:nvPr/>
              </p:nvSpPr>
              <p:spPr>
                <a:xfrm>
                  <a:off x="9899897" y="759389"/>
                  <a:ext cx="64265" cy="6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65" h="66063" extrusionOk="0">
                      <a:moveTo>
                        <a:pt x="46690" y="59847"/>
                      </a:moveTo>
                      <a:cubicBezTo>
                        <a:pt x="40040" y="55414"/>
                        <a:pt x="23195" y="43888"/>
                        <a:pt x="24524" y="34578"/>
                      </a:cubicBezTo>
                      <a:cubicBezTo>
                        <a:pt x="24967" y="32362"/>
                        <a:pt x="27628" y="31918"/>
                        <a:pt x="27184" y="29702"/>
                      </a:cubicBezTo>
                      <a:cubicBezTo>
                        <a:pt x="24081" y="23495"/>
                        <a:pt x="17875" y="19506"/>
                        <a:pt x="12555" y="15073"/>
                      </a:cubicBezTo>
                      <a:cubicBezTo>
                        <a:pt x="9895" y="12413"/>
                        <a:pt x="-6951" y="1773"/>
                        <a:pt x="3246" y="0"/>
                      </a:cubicBezTo>
                      <a:cubicBezTo>
                        <a:pt x="6792" y="0"/>
                        <a:pt x="10338" y="1773"/>
                        <a:pt x="13441" y="3103"/>
                      </a:cubicBezTo>
                      <a:cubicBezTo>
                        <a:pt x="24967" y="8866"/>
                        <a:pt x="35607" y="15959"/>
                        <a:pt x="43587" y="25712"/>
                      </a:cubicBezTo>
                      <a:cubicBezTo>
                        <a:pt x="52010" y="34135"/>
                        <a:pt x="61319" y="43444"/>
                        <a:pt x="63979" y="55857"/>
                      </a:cubicBezTo>
                      <a:cubicBezTo>
                        <a:pt x="66195" y="72703"/>
                        <a:pt x="55113" y="64723"/>
                        <a:pt x="46690" y="5984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5"/>
                <p:cNvSpPr/>
                <p:nvPr/>
              </p:nvSpPr>
              <p:spPr>
                <a:xfrm>
                  <a:off x="9919863" y="810370"/>
                  <a:ext cx="48668" cy="44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68" h="44903" extrusionOk="0">
                      <a:moveTo>
                        <a:pt x="3672" y="7536"/>
                      </a:moveTo>
                      <a:cubicBezTo>
                        <a:pt x="568" y="5763"/>
                        <a:pt x="-2535" y="887"/>
                        <a:pt x="3229" y="0"/>
                      </a:cubicBezTo>
                      <a:cubicBezTo>
                        <a:pt x="14311" y="443"/>
                        <a:pt x="22734" y="8866"/>
                        <a:pt x="30714" y="15516"/>
                      </a:cubicBezTo>
                      <a:cubicBezTo>
                        <a:pt x="35147" y="19506"/>
                        <a:pt x="39580" y="23939"/>
                        <a:pt x="43127" y="28815"/>
                      </a:cubicBezTo>
                      <a:cubicBezTo>
                        <a:pt x="44013" y="30145"/>
                        <a:pt x="45786" y="31918"/>
                        <a:pt x="45343" y="33691"/>
                      </a:cubicBezTo>
                      <a:cubicBezTo>
                        <a:pt x="47560" y="36795"/>
                        <a:pt x="51993" y="46104"/>
                        <a:pt x="44456" y="44774"/>
                      </a:cubicBezTo>
                      <a:cubicBezTo>
                        <a:pt x="40910" y="43001"/>
                        <a:pt x="38250" y="39455"/>
                        <a:pt x="35590" y="36795"/>
                      </a:cubicBezTo>
                      <a:cubicBezTo>
                        <a:pt x="29827" y="31032"/>
                        <a:pt x="24064" y="24825"/>
                        <a:pt x="18301" y="19506"/>
                      </a:cubicBezTo>
                      <a:cubicBezTo>
                        <a:pt x="12981" y="15073"/>
                        <a:pt x="8548" y="11526"/>
                        <a:pt x="3672" y="75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5"/>
                <p:cNvSpPr/>
                <p:nvPr/>
              </p:nvSpPr>
              <p:spPr>
                <a:xfrm>
                  <a:off x="9880561" y="824527"/>
                  <a:ext cx="64444" cy="57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44" h="57398" extrusionOk="0">
                      <a:moveTo>
                        <a:pt x="27457" y="27957"/>
                      </a:moveTo>
                      <a:cubicBezTo>
                        <a:pt x="19034" y="20864"/>
                        <a:pt x="7951" y="16431"/>
                        <a:pt x="1302" y="7564"/>
                      </a:cubicBezTo>
                      <a:cubicBezTo>
                        <a:pt x="-915" y="4461"/>
                        <a:pt x="-472" y="-415"/>
                        <a:pt x="3961" y="28"/>
                      </a:cubicBezTo>
                      <a:cubicBezTo>
                        <a:pt x="6178" y="28"/>
                        <a:pt x="8395" y="915"/>
                        <a:pt x="10611" y="2245"/>
                      </a:cubicBezTo>
                      <a:cubicBezTo>
                        <a:pt x="20807" y="6235"/>
                        <a:pt x="31003" y="11554"/>
                        <a:pt x="38983" y="19977"/>
                      </a:cubicBezTo>
                      <a:cubicBezTo>
                        <a:pt x="42973" y="24410"/>
                        <a:pt x="46963" y="29287"/>
                        <a:pt x="51396" y="33276"/>
                      </a:cubicBezTo>
                      <a:cubicBezTo>
                        <a:pt x="56272" y="38153"/>
                        <a:pt x="70458" y="51009"/>
                        <a:pt x="61592" y="57215"/>
                      </a:cubicBezTo>
                      <a:cubicBezTo>
                        <a:pt x="52725" y="58988"/>
                        <a:pt x="47406" y="47462"/>
                        <a:pt x="42086" y="42143"/>
                      </a:cubicBezTo>
                      <a:cubicBezTo>
                        <a:pt x="37210" y="36380"/>
                        <a:pt x="32777" y="31947"/>
                        <a:pt x="27457" y="2795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5"/>
                <p:cNvSpPr/>
                <p:nvPr/>
              </p:nvSpPr>
              <p:spPr>
                <a:xfrm>
                  <a:off x="9918947" y="872827"/>
                  <a:ext cx="41702" cy="52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2" h="52111" extrusionOk="0">
                      <a:moveTo>
                        <a:pt x="34732" y="51473"/>
                      </a:moveTo>
                      <a:cubicBezTo>
                        <a:pt x="30299" y="47483"/>
                        <a:pt x="29413" y="42164"/>
                        <a:pt x="25866" y="37731"/>
                      </a:cubicBezTo>
                      <a:cubicBezTo>
                        <a:pt x="22320" y="32854"/>
                        <a:pt x="18330" y="28864"/>
                        <a:pt x="14340" y="24875"/>
                      </a:cubicBezTo>
                      <a:cubicBezTo>
                        <a:pt x="14340" y="24875"/>
                        <a:pt x="14340" y="24875"/>
                        <a:pt x="14340" y="24875"/>
                      </a:cubicBezTo>
                      <a:cubicBezTo>
                        <a:pt x="8577" y="19555"/>
                        <a:pt x="1484" y="13792"/>
                        <a:pt x="154" y="5369"/>
                      </a:cubicBezTo>
                      <a:cubicBezTo>
                        <a:pt x="-289" y="3596"/>
                        <a:pt x="154" y="493"/>
                        <a:pt x="2371" y="49"/>
                      </a:cubicBezTo>
                      <a:cubicBezTo>
                        <a:pt x="4588" y="-394"/>
                        <a:pt x="6361" y="2266"/>
                        <a:pt x="7690" y="3596"/>
                      </a:cubicBezTo>
                      <a:cubicBezTo>
                        <a:pt x="10350" y="7142"/>
                        <a:pt x="12567" y="11132"/>
                        <a:pt x="16557" y="12905"/>
                      </a:cubicBezTo>
                      <a:cubicBezTo>
                        <a:pt x="18330" y="13792"/>
                        <a:pt x="20990" y="14678"/>
                        <a:pt x="22763" y="14678"/>
                      </a:cubicBezTo>
                      <a:cubicBezTo>
                        <a:pt x="29413" y="15565"/>
                        <a:pt x="35176" y="19998"/>
                        <a:pt x="37393" y="26205"/>
                      </a:cubicBezTo>
                      <a:cubicBezTo>
                        <a:pt x="39609" y="32411"/>
                        <a:pt x="42712" y="39061"/>
                        <a:pt x="41382" y="46153"/>
                      </a:cubicBezTo>
                      <a:cubicBezTo>
                        <a:pt x="40939" y="49700"/>
                        <a:pt x="37836" y="53690"/>
                        <a:pt x="34732" y="514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5"/>
                <p:cNvSpPr/>
                <p:nvPr/>
              </p:nvSpPr>
              <p:spPr>
                <a:xfrm>
                  <a:off x="9953714" y="881788"/>
                  <a:ext cx="14089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9" h="17850" extrusionOk="0">
                      <a:moveTo>
                        <a:pt x="6172" y="13253"/>
                      </a:moveTo>
                      <a:cubicBezTo>
                        <a:pt x="3955" y="10150"/>
                        <a:pt x="-2251" y="4387"/>
                        <a:pt x="852" y="398"/>
                      </a:cubicBezTo>
                      <a:cubicBezTo>
                        <a:pt x="5728" y="-2706"/>
                        <a:pt x="17254" y="13253"/>
                        <a:pt x="13265" y="17243"/>
                      </a:cubicBezTo>
                      <a:cubicBezTo>
                        <a:pt x="10605" y="19460"/>
                        <a:pt x="7945" y="15027"/>
                        <a:pt x="6172" y="132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5"/>
                <p:cNvSpPr/>
                <p:nvPr/>
              </p:nvSpPr>
              <p:spPr>
                <a:xfrm>
                  <a:off x="9947292" y="963674"/>
                  <a:ext cx="20243" cy="2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3" h="28513" extrusionOk="0">
                      <a:moveTo>
                        <a:pt x="19686" y="21359"/>
                      </a:moveTo>
                      <a:cubicBezTo>
                        <a:pt x="21903" y="28895"/>
                        <a:pt x="17027" y="31555"/>
                        <a:pt x="13480" y="24019"/>
                      </a:cubicBezTo>
                      <a:cubicBezTo>
                        <a:pt x="12150" y="21803"/>
                        <a:pt x="10820" y="19586"/>
                        <a:pt x="9491" y="17369"/>
                      </a:cubicBezTo>
                      <a:cubicBezTo>
                        <a:pt x="6387" y="12936"/>
                        <a:pt x="-3809" y="5400"/>
                        <a:pt x="1511" y="80"/>
                      </a:cubicBezTo>
                      <a:cubicBezTo>
                        <a:pt x="9934" y="-1250"/>
                        <a:pt x="18357" y="14266"/>
                        <a:pt x="19686" y="213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5"/>
                <p:cNvSpPr/>
                <p:nvPr/>
              </p:nvSpPr>
              <p:spPr>
                <a:xfrm>
                  <a:off x="9870434" y="902267"/>
                  <a:ext cx="12540" cy="2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0" h="23282" extrusionOk="0">
                      <a:moveTo>
                        <a:pt x="11872" y="22033"/>
                      </a:moveTo>
                      <a:cubicBezTo>
                        <a:pt x="4779" y="29126"/>
                        <a:pt x="-3644" y="3858"/>
                        <a:pt x="1676" y="311"/>
                      </a:cubicBezTo>
                      <a:cubicBezTo>
                        <a:pt x="7882" y="-1905"/>
                        <a:pt x="9655" y="8291"/>
                        <a:pt x="10542" y="12724"/>
                      </a:cubicBezTo>
                      <a:cubicBezTo>
                        <a:pt x="11429" y="15827"/>
                        <a:pt x="13645" y="18930"/>
                        <a:pt x="11872" y="220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5"/>
                <p:cNvSpPr/>
                <p:nvPr/>
              </p:nvSpPr>
              <p:spPr>
                <a:xfrm>
                  <a:off x="9847984" y="887839"/>
                  <a:ext cx="41927" cy="6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7" h="65961" extrusionOk="0">
                      <a:moveTo>
                        <a:pt x="22796" y="59070"/>
                      </a:moveTo>
                      <a:cubicBezTo>
                        <a:pt x="12157" y="49317"/>
                        <a:pt x="5507" y="36018"/>
                        <a:pt x="1961" y="22276"/>
                      </a:cubicBezTo>
                      <a:cubicBezTo>
                        <a:pt x="631" y="16512"/>
                        <a:pt x="-2472" y="4100"/>
                        <a:pt x="3734" y="110"/>
                      </a:cubicBezTo>
                      <a:cubicBezTo>
                        <a:pt x="15703" y="-2107"/>
                        <a:pt x="18363" y="29812"/>
                        <a:pt x="24126" y="37791"/>
                      </a:cubicBezTo>
                      <a:cubicBezTo>
                        <a:pt x="28116" y="43111"/>
                        <a:pt x="32549" y="47101"/>
                        <a:pt x="36982" y="51977"/>
                      </a:cubicBezTo>
                      <a:cubicBezTo>
                        <a:pt x="39198" y="54194"/>
                        <a:pt x="41415" y="56854"/>
                        <a:pt x="41859" y="60400"/>
                      </a:cubicBezTo>
                      <a:cubicBezTo>
                        <a:pt x="42302" y="62617"/>
                        <a:pt x="40528" y="64833"/>
                        <a:pt x="38755" y="65720"/>
                      </a:cubicBezTo>
                      <a:cubicBezTo>
                        <a:pt x="32105" y="67050"/>
                        <a:pt x="26786" y="62617"/>
                        <a:pt x="22796" y="590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2" name="Google Shape;832;p25"/>
              <p:cNvSpPr/>
              <p:nvPr/>
            </p:nvSpPr>
            <p:spPr>
              <a:xfrm>
                <a:off x="9591163" y="252686"/>
                <a:ext cx="94446" cy="142745"/>
              </a:xfrm>
              <a:custGeom>
                <a:avLst/>
                <a:gdLst/>
                <a:ahLst/>
                <a:cxnLst/>
                <a:rect l="l" t="t" r="r" b="b"/>
                <a:pathLst>
                  <a:path w="94446" h="142745" extrusionOk="0">
                    <a:moveTo>
                      <a:pt x="332" y="0"/>
                    </a:moveTo>
                    <a:cubicBezTo>
                      <a:pt x="332" y="0"/>
                      <a:pt x="776" y="0"/>
                      <a:pt x="776" y="0"/>
                    </a:cubicBezTo>
                    <a:cubicBezTo>
                      <a:pt x="3879" y="3103"/>
                      <a:pt x="6539" y="6206"/>
                      <a:pt x="9199" y="9309"/>
                    </a:cubicBezTo>
                    <a:cubicBezTo>
                      <a:pt x="17622" y="18619"/>
                      <a:pt x="26045" y="27929"/>
                      <a:pt x="34024" y="37681"/>
                    </a:cubicBezTo>
                    <a:cubicBezTo>
                      <a:pt x="57963" y="68713"/>
                      <a:pt x="77468" y="103291"/>
                      <a:pt x="93427" y="139199"/>
                    </a:cubicBezTo>
                    <a:cubicBezTo>
                      <a:pt x="93871" y="140529"/>
                      <a:pt x="95201" y="141859"/>
                      <a:pt x="93871" y="142746"/>
                    </a:cubicBezTo>
                    <a:cubicBezTo>
                      <a:pt x="93427" y="142746"/>
                      <a:pt x="92984" y="142746"/>
                      <a:pt x="92984" y="142302"/>
                    </a:cubicBezTo>
                    <a:cubicBezTo>
                      <a:pt x="92097" y="140529"/>
                      <a:pt x="91211" y="138756"/>
                      <a:pt x="90324" y="136539"/>
                    </a:cubicBezTo>
                    <a:cubicBezTo>
                      <a:pt x="75252" y="102848"/>
                      <a:pt x="55746" y="71816"/>
                      <a:pt x="34467" y="41671"/>
                    </a:cubicBezTo>
                    <a:cubicBezTo>
                      <a:pt x="26488" y="31032"/>
                      <a:pt x="18065" y="21279"/>
                      <a:pt x="9642" y="11083"/>
                    </a:cubicBezTo>
                    <a:cubicBezTo>
                      <a:pt x="6539" y="7536"/>
                      <a:pt x="3435" y="3990"/>
                      <a:pt x="332" y="443"/>
                    </a:cubicBezTo>
                    <a:cubicBezTo>
                      <a:pt x="-111" y="443"/>
                      <a:pt x="-111" y="443"/>
                      <a:pt x="332" y="0"/>
                    </a:cubicBezTo>
                    <a:cubicBezTo>
                      <a:pt x="-111" y="0"/>
                      <a:pt x="-111" y="0"/>
                      <a:pt x="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1487763" y="2230475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18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2"/>
          </p:nvPr>
        </p:nvSpPr>
        <p:spPr>
          <a:xfrm>
            <a:off x="4923247" y="2230475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18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oung Serif"/>
              <a:buNone/>
              <a:defRPr sz="24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3"/>
          </p:nvPr>
        </p:nvSpPr>
        <p:spPr>
          <a:xfrm>
            <a:off x="1487763" y="2852750"/>
            <a:ext cx="27330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4"/>
          </p:nvPr>
        </p:nvSpPr>
        <p:spPr>
          <a:xfrm>
            <a:off x="4923247" y="2852750"/>
            <a:ext cx="27330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>
            <a:off x="-74226" y="3655279"/>
            <a:ext cx="1092894" cy="1295921"/>
            <a:chOff x="1394701" y="2167213"/>
            <a:chExt cx="1092785" cy="1295791"/>
          </a:xfrm>
        </p:grpSpPr>
        <p:sp>
          <p:nvSpPr>
            <p:cNvPr id="96" name="Google Shape;96;p5"/>
            <p:cNvSpPr/>
            <p:nvPr/>
          </p:nvSpPr>
          <p:spPr>
            <a:xfrm>
              <a:off x="1394701" y="2167213"/>
              <a:ext cx="1092785" cy="1185069"/>
            </a:xfrm>
            <a:custGeom>
              <a:avLst/>
              <a:gdLst/>
              <a:ahLst/>
              <a:cxnLst/>
              <a:rect l="l" t="t" r="r" b="b"/>
              <a:pathLst>
                <a:path w="1092785" h="1185069" extrusionOk="0">
                  <a:moveTo>
                    <a:pt x="511579" y="893396"/>
                  </a:moveTo>
                  <a:cubicBezTo>
                    <a:pt x="504043" y="891180"/>
                    <a:pt x="489414" y="901376"/>
                    <a:pt x="483651" y="905809"/>
                  </a:cubicBezTo>
                  <a:cubicBezTo>
                    <a:pt x="476558" y="910685"/>
                    <a:pt x="476115" y="915118"/>
                    <a:pt x="471238" y="921768"/>
                  </a:cubicBezTo>
                  <a:cubicBezTo>
                    <a:pt x="466805" y="927531"/>
                    <a:pt x="461929" y="929304"/>
                    <a:pt x="457052" y="934180"/>
                  </a:cubicBezTo>
                  <a:cubicBezTo>
                    <a:pt x="449516" y="941717"/>
                    <a:pt x="442866" y="949253"/>
                    <a:pt x="434887" y="956789"/>
                  </a:cubicBezTo>
                  <a:cubicBezTo>
                    <a:pt x="428237" y="962996"/>
                    <a:pt x="421144" y="969202"/>
                    <a:pt x="418041" y="977625"/>
                  </a:cubicBezTo>
                  <a:cubicBezTo>
                    <a:pt x="414051" y="988264"/>
                    <a:pt x="410505" y="999790"/>
                    <a:pt x="410948" y="1011316"/>
                  </a:cubicBezTo>
                  <a:cubicBezTo>
                    <a:pt x="411835" y="1024172"/>
                    <a:pt x="418928" y="1033925"/>
                    <a:pt x="422031" y="1045894"/>
                  </a:cubicBezTo>
                  <a:cubicBezTo>
                    <a:pt x="425577" y="1057864"/>
                    <a:pt x="429124" y="1071606"/>
                    <a:pt x="431784" y="1083576"/>
                  </a:cubicBezTo>
                  <a:cubicBezTo>
                    <a:pt x="434000" y="1093329"/>
                    <a:pt x="436660" y="1118597"/>
                    <a:pt x="433557" y="1128793"/>
                  </a:cubicBezTo>
                  <a:cubicBezTo>
                    <a:pt x="426021" y="1151402"/>
                    <a:pt x="387896" y="1139876"/>
                    <a:pt x="382576" y="1122144"/>
                  </a:cubicBezTo>
                  <a:cubicBezTo>
                    <a:pt x="378586" y="1108845"/>
                    <a:pt x="381690" y="1091999"/>
                    <a:pt x="375927" y="1077813"/>
                  </a:cubicBezTo>
                  <a:cubicBezTo>
                    <a:pt x="374153" y="1073823"/>
                    <a:pt x="371493" y="1068060"/>
                    <a:pt x="367504" y="1065400"/>
                  </a:cubicBezTo>
                  <a:cubicBezTo>
                    <a:pt x="359081" y="1059637"/>
                    <a:pt x="361297" y="1062740"/>
                    <a:pt x="353318" y="1065843"/>
                  </a:cubicBezTo>
                  <a:cubicBezTo>
                    <a:pt x="342235" y="1070277"/>
                    <a:pt x="340018" y="1073380"/>
                    <a:pt x="333812" y="1084019"/>
                  </a:cubicBezTo>
                  <a:cubicBezTo>
                    <a:pt x="328049" y="1094215"/>
                    <a:pt x="320070" y="1101752"/>
                    <a:pt x="314307" y="1111948"/>
                  </a:cubicBezTo>
                  <a:cubicBezTo>
                    <a:pt x="298791" y="1138103"/>
                    <a:pt x="292584" y="1173124"/>
                    <a:pt x="259779" y="1183764"/>
                  </a:cubicBezTo>
                  <a:cubicBezTo>
                    <a:pt x="230521" y="1193073"/>
                    <a:pt x="239387" y="1150072"/>
                    <a:pt x="244264" y="1134556"/>
                  </a:cubicBezTo>
                  <a:cubicBezTo>
                    <a:pt x="255346" y="1099535"/>
                    <a:pt x="280615" y="1069390"/>
                    <a:pt x="299234" y="1038358"/>
                  </a:cubicBezTo>
                  <a:cubicBezTo>
                    <a:pt x="301894" y="1033925"/>
                    <a:pt x="302780" y="1026832"/>
                    <a:pt x="305884" y="1022842"/>
                  </a:cubicBezTo>
                  <a:cubicBezTo>
                    <a:pt x="310317" y="1016193"/>
                    <a:pt x="316080" y="1012203"/>
                    <a:pt x="320070" y="1005110"/>
                  </a:cubicBezTo>
                  <a:cubicBezTo>
                    <a:pt x="325833" y="994914"/>
                    <a:pt x="330266" y="979398"/>
                    <a:pt x="314750" y="978955"/>
                  </a:cubicBezTo>
                  <a:cubicBezTo>
                    <a:pt x="307214" y="978511"/>
                    <a:pt x="277512" y="997574"/>
                    <a:pt x="270862" y="1002007"/>
                  </a:cubicBezTo>
                  <a:cubicBezTo>
                    <a:pt x="259336" y="1009543"/>
                    <a:pt x="248697" y="1020183"/>
                    <a:pt x="237614" y="1028162"/>
                  </a:cubicBezTo>
                  <a:cubicBezTo>
                    <a:pt x="226531" y="1036585"/>
                    <a:pt x="213675" y="1050328"/>
                    <a:pt x="205252" y="1061854"/>
                  </a:cubicBezTo>
                  <a:cubicBezTo>
                    <a:pt x="196829" y="1073823"/>
                    <a:pt x="187520" y="1080029"/>
                    <a:pt x="176437" y="1089782"/>
                  </a:cubicBezTo>
                  <a:cubicBezTo>
                    <a:pt x="165798" y="1098648"/>
                    <a:pt x="156488" y="1104855"/>
                    <a:pt x="143189" y="1106628"/>
                  </a:cubicBezTo>
                  <a:cubicBezTo>
                    <a:pt x="129890" y="1108401"/>
                    <a:pt x="124127" y="1106185"/>
                    <a:pt x="130333" y="1094215"/>
                  </a:cubicBezTo>
                  <a:cubicBezTo>
                    <a:pt x="142302" y="1070720"/>
                    <a:pt x="165798" y="1049441"/>
                    <a:pt x="182200" y="1029049"/>
                  </a:cubicBezTo>
                  <a:cubicBezTo>
                    <a:pt x="192396" y="1016193"/>
                    <a:pt x="198603" y="1001564"/>
                    <a:pt x="210129" y="989594"/>
                  </a:cubicBezTo>
                  <a:cubicBezTo>
                    <a:pt x="224315" y="974522"/>
                    <a:pt x="242490" y="960779"/>
                    <a:pt x="260223" y="950583"/>
                  </a:cubicBezTo>
                  <a:cubicBezTo>
                    <a:pt x="283275" y="936840"/>
                    <a:pt x="309873" y="937727"/>
                    <a:pt x="332926" y="923098"/>
                  </a:cubicBezTo>
                  <a:cubicBezTo>
                    <a:pt x="353761" y="909798"/>
                    <a:pt x="375927" y="898716"/>
                    <a:pt x="383463" y="873004"/>
                  </a:cubicBezTo>
                  <a:cubicBezTo>
                    <a:pt x="392772" y="841529"/>
                    <a:pt x="352431" y="842859"/>
                    <a:pt x="334255" y="848622"/>
                  </a:cubicBezTo>
                  <a:cubicBezTo>
                    <a:pt x="324503" y="851725"/>
                    <a:pt x="318296" y="857488"/>
                    <a:pt x="309430" y="861478"/>
                  </a:cubicBezTo>
                  <a:cubicBezTo>
                    <a:pt x="300121" y="865911"/>
                    <a:pt x="290811" y="867684"/>
                    <a:pt x="281502" y="872117"/>
                  </a:cubicBezTo>
                  <a:cubicBezTo>
                    <a:pt x="270862" y="877437"/>
                    <a:pt x="261109" y="884086"/>
                    <a:pt x="250470" y="889406"/>
                  </a:cubicBezTo>
                  <a:cubicBezTo>
                    <a:pt x="241160" y="894283"/>
                    <a:pt x="230078" y="896056"/>
                    <a:pt x="221212" y="901376"/>
                  </a:cubicBezTo>
                  <a:cubicBezTo>
                    <a:pt x="207912" y="909355"/>
                    <a:pt x="194613" y="924871"/>
                    <a:pt x="184860" y="936840"/>
                  </a:cubicBezTo>
                  <a:cubicBezTo>
                    <a:pt x="175551" y="947923"/>
                    <a:pt x="171118" y="964326"/>
                    <a:pt x="160035" y="973635"/>
                  </a:cubicBezTo>
                  <a:cubicBezTo>
                    <a:pt x="148952" y="982501"/>
                    <a:pt x="133880" y="993584"/>
                    <a:pt x="121024" y="999790"/>
                  </a:cubicBezTo>
                  <a:cubicBezTo>
                    <a:pt x="110384" y="1004667"/>
                    <a:pt x="81569" y="1018853"/>
                    <a:pt x="70043" y="1011316"/>
                  </a:cubicBezTo>
                  <a:cubicBezTo>
                    <a:pt x="47434" y="995801"/>
                    <a:pt x="82012" y="951470"/>
                    <a:pt x="92652" y="939944"/>
                  </a:cubicBezTo>
                  <a:cubicBezTo>
                    <a:pt x="106394" y="925314"/>
                    <a:pt x="117920" y="909355"/>
                    <a:pt x="132106" y="895169"/>
                  </a:cubicBezTo>
                  <a:cubicBezTo>
                    <a:pt x="146292" y="880983"/>
                    <a:pt x="159148" y="872561"/>
                    <a:pt x="175551" y="861478"/>
                  </a:cubicBezTo>
                  <a:cubicBezTo>
                    <a:pt x="192840" y="849952"/>
                    <a:pt x="204366" y="832663"/>
                    <a:pt x="222985" y="823353"/>
                  </a:cubicBezTo>
                  <a:cubicBezTo>
                    <a:pt x="235397" y="817147"/>
                    <a:pt x="248697" y="812270"/>
                    <a:pt x="261553" y="806951"/>
                  </a:cubicBezTo>
                  <a:cubicBezTo>
                    <a:pt x="287265" y="796311"/>
                    <a:pt x="310760" y="794095"/>
                    <a:pt x="338689" y="794538"/>
                  </a:cubicBezTo>
                  <a:cubicBezTo>
                    <a:pt x="359524" y="794981"/>
                    <a:pt x="391886" y="786115"/>
                    <a:pt x="401639" y="766609"/>
                  </a:cubicBezTo>
                  <a:cubicBezTo>
                    <a:pt x="408288" y="753310"/>
                    <a:pt x="406515" y="749321"/>
                    <a:pt x="394546" y="744001"/>
                  </a:cubicBezTo>
                  <a:cubicBezTo>
                    <a:pt x="373710" y="734691"/>
                    <a:pt x="359081" y="740898"/>
                    <a:pt x="337359" y="745331"/>
                  </a:cubicBezTo>
                  <a:cubicBezTo>
                    <a:pt x="315193" y="750207"/>
                    <a:pt x="292141" y="755970"/>
                    <a:pt x="269976" y="759517"/>
                  </a:cubicBezTo>
                  <a:cubicBezTo>
                    <a:pt x="254460" y="762176"/>
                    <a:pt x="239387" y="759960"/>
                    <a:pt x="223871" y="760403"/>
                  </a:cubicBezTo>
                  <a:cubicBezTo>
                    <a:pt x="209242" y="761290"/>
                    <a:pt x="197273" y="766609"/>
                    <a:pt x="182200" y="766166"/>
                  </a:cubicBezTo>
                  <a:cubicBezTo>
                    <a:pt x="166241" y="765723"/>
                    <a:pt x="153385" y="771043"/>
                    <a:pt x="137426" y="771486"/>
                  </a:cubicBezTo>
                  <a:cubicBezTo>
                    <a:pt x="130333" y="771929"/>
                    <a:pt x="127230" y="774146"/>
                    <a:pt x="120580" y="775919"/>
                  </a:cubicBezTo>
                  <a:cubicBezTo>
                    <a:pt x="114817" y="777249"/>
                    <a:pt x="109054" y="775476"/>
                    <a:pt x="103734" y="776805"/>
                  </a:cubicBezTo>
                  <a:cubicBezTo>
                    <a:pt x="94425" y="779022"/>
                    <a:pt x="93538" y="783455"/>
                    <a:pt x="81569" y="783012"/>
                  </a:cubicBezTo>
                  <a:cubicBezTo>
                    <a:pt x="70930" y="782125"/>
                    <a:pt x="57630" y="778579"/>
                    <a:pt x="47877" y="773259"/>
                  </a:cubicBezTo>
                  <a:cubicBezTo>
                    <a:pt x="43444" y="771043"/>
                    <a:pt x="24382" y="755527"/>
                    <a:pt x="24825" y="749321"/>
                  </a:cubicBezTo>
                  <a:cubicBezTo>
                    <a:pt x="25712" y="736464"/>
                    <a:pt x="98858" y="724495"/>
                    <a:pt x="109497" y="721392"/>
                  </a:cubicBezTo>
                  <a:cubicBezTo>
                    <a:pt x="114374" y="720062"/>
                    <a:pt x="122353" y="718732"/>
                    <a:pt x="127673" y="717402"/>
                  </a:cubicBezTo>
                  <a:cubicBezTo>
                    <a:pt x="132993" y="716959"/>
                    <a:pt x="137869" y="716072"/>
                    <a:pt x="143189" y="715186"/>
                  </a:cubicBezTo>
                  <a:cubicBezTo>
                    <a:pt x="148065" y="711639"/>
                    <a:pt x="153385" y="708536"/>
                    <a:pt x="158705" y="706319"/>
                  </a:cubicBezTo>
                  <a:cubicBezTo>
                    <a:pt x="170674" y="702330"/>
                    <a:pt x="184860" y="697453"/>
                    <a:pt x="197273" y="695237"/>
                  </a:cubicBezTo>
                  <a:cubicBezTo>
                    <a:pt x="229634" y="689474"/>
                    <a:pt x="264213" y="693907"/>
                    <a:pt x="293914" y="706763"/>
                  </a:cubicBezTo>
                  <a:cubicBezTo>
                    <a:pt x="320956" y="718289"/>
                    <a:pt x="355978" y="715629"/>
                    <a:pt x="383020" y="706763"/>
                  </a:cubicBezTo>
                  <a:cubicBezTo>
                    <a:pt x="400752" y="701000"/>
                    <a:pt x="433557" y="699226"/>
                    <a:pt x="428237" y="672185"/>
                  </a:cubicBezTo>
                  <a:cubicBezTo>
                    <a:pt x="422917" y="644256"/>
                    <a:pt x="390999" y="649576"/>
                    <a:pt x="370164" y="649576"/>
                  </a:cubicBezTo>
                  <a:cubicBezTo>
                    <a:pt x="331596" y="649576"/>
                    <a:pt x="292141" y="652236"/>
                    <a:pt x="253573" y="650019"/>
                  </a:cubicBezTo>
                  <a:cubicBezTo>
                    <a:pt x="239387" y="649132"/>
                    <a:pt x="225645" y="643369"/>
                    <a:pt x="211015" y="643369"/>
                  </a:cubicBezTo>
                  <a:cubicBezTo>
                    <a:pt x="199489" y="643813"/>
                    <a:pt x="189737" y="648689"/>
                    <a:pt x="178654" y="649576"/>
                  </a:cubicBezTo>
                  <a:cubicBezTo>
                    <a:pt x="160035" y="651349"/>
                    <a:pt x="141416" y="641153"/>
                    <a:pt x="123683" y="636720"/>
                  </a:cubicBezTo>
                  <a:cubicBezTo>
                    <a:pt x="97085" y="630070"/>
                    <a:pt x="74919" y="622534"/>
                    <a:pt x="50094" y="611451"/>
                  </a:cubicBezTo>
                  <a:cubicBezTo>
                    <a:pt x="28815" y="600812"/>
                    <a:pt x="8866" y="594605"/>
                    <a:pt x="0" y="570667"/>
                  </a:cubicBezTo>
                  <a:cubicBezTo>
                    <a:pt x="12856" y="556924"/>
                    <a:pt x="38568" y="565347"/>
                    <a:pt x="54084" y="569337"/>
                  </a:cubicBezTo>
                  <a:cubicBezTo>
                    <a:pt x="77579" y="575986"/>
                    <a:pt x="104621" y="582193"/>
                    <a:pt x="129003" y="580863"/>
                  </a:cubicBezTo>
                  <a:cubicBezTo>
                    <a:pt x="140086" y="579976"/>
                    <a:pt x="150282" y="575986"/>
                    <a:pt x="161365" y="574656"/>
                  </a:cubicBezTo>
                  <a:cubicBezTo>
                    <a:pt x="172891" y="573327"/>
                    <a:pt x="185303" y="575100"/>
                    <a:pt x="196386" y="575100"/>
                  </a:cubicBezTo>
                  <a:cubicBezTo>
                    <a:pt x="226975" y="575100"/>
                    <a:pt x="253130" y="576873"/>
                    <a:pt x="282832" y="583523"/>
                  </a:cubicBezTo>
                  <a:cubicBezTo>
                    <a:pt x="302780" y="587956"/>
                    <a:pt x="323173" y="593275"/>
                    <a:pt x="344008" y="591946"/>
                  </a:cubicBezTo>
                  <a:cubicBezTo>
                    <a:pt x="360854" y="591059"/>
                    <a:pt x="379916" y="589729"/>
                    <a:pt x="388783" y="575100"/>
                  </a:cubicBezTo>
                  <a:cubicBezTo>
                    <a:pt x="398092" y="559584"/>
                    <a:pt x="396319" y="547615"/>
                    <a:pt x="376813" y="547171"/>
                  </a:cubicBezTo>
                  <a:cubicBezTo>
                    <a:pt x="338245" y="545841"/>
                    <a:pt x="297904" y="552491"/>
                    <a:pt x="260223" y="542295"/>
                  </a:cubicBezTo>
                  <a:cubicBezTo>
                    <a:pt x="225201" y="532985"/>
                    <a:pt x="191510" y="513036"/>
                    <a:pt x="157375" y="500180"/>
                  </a:cubicBezTo>
                  <a:cubicBezTo>
                    <a:pt x="131663" y="490428"/>
                    <a:pt x="103291" y="482448"/>
                    <a:pt x="84672" y="460726"/>
                  </a:cubicBezTo>
                  <a:cubicBezTo>
                    <a:pt x="78022" y="452746"/>
                    <a:pt x="53197" y="424818"/>
                    <a:pt x="59847" y="412848"/>
                  </a:cubicBezTo>
                  <a:cubicBezTo>
                    <a:pt x="72259" y="390683"/>
                    <a:pt x="135653" y="427921"/>
                    <a:pt x="148952" y="432797"/>
                  </a:cubicBezTo>
                  <a:cubicBezTo>
                    <a:pt x="178654" y="444323"/>
                    <a:pt x="209242" y="454963"/>
                    <a:pt x="238057" y="469149"/>
                  </a:cubicBezTo>
                  <a:cubicBezTo>
                    <a:pt x="250470" y="475355"/>
                    <a:pt x="262883" y="480675"/>
                    <a:pt x="275739" y="485994"/>
                  </a:cubicBezTo>
                  <a:cubicBezTo>
                    <a:pt x="293028" y="493531"/>
                    <a:pt x="304997" y="495304"/>
                    <a:pt x="323173" y="498407"/>
                  </a:cubicBezTo>
                  <a:cubicBezTo>
                    <a:pt x="343565" y="501510"/>
                    <a:pt x="364844" y="505057"/>
                    <a:pt x="385236" y="502840"/>
                  </a:cubicBezTo>
                  <a:cubicBezTo>
                    <a:pt x="408288" y="500180"/>
                    <a:pt x="402525" y="469592"/>
                    <a:pt x="387896" y="457623"/>
                  </a:cubicBezTo>
                  <a:cubicBezTo>
                    <a:pt x="358638" y="434127"/>
                    <a:pt x="309873" y="431467"/>
                    <a:pt x="274852" y="424374"/>
                  </a:cubicBezTo>
                  <a:cubicBezTo>
                    <a:pt x="242934" y="417725"/>
                    <a:pt x="212345" y="405312"/>
                    <a:pt x="186190" y="385363"/>
                  </a:cubicBezTo>
                  <a:cubicBezTo>
                    <a:pt x="174221" y="376054"/>
                    <a:pt x="159148" y="364084"/>
                    <a:pt x="149395" y="353002"/>
                  </a:cubicBezTo>
                  <a:cubicBezTo>
                    <a:pt x="140972" y="343249"/>
                    <a:pt x="135209" y="329063"/>
                    <a:pt x="127673" y="318423"/>
                  </a:cubicBezTo>
                  <a:cubicBezTo>
                    <a:pt x="117034" y="303351"/>
                    <a:pt x="86889" y="258133"/>
                    <a:pt x="100188" y="240401"/>
                  </a:cubicBezTo>
                  <a:cubicBezTo>
                    <a:pt x="135653" y="237741"/>
                    <a:pt x="160478" y="271876"/>
                    <a:pt x="186633" y="288722"/>
                  </a:cubicBezTo>
                  <a:cubicBezTo>
                    <a:pt x="203479" y="299804"/>
                    <a:pt x="216335" y="314434"/>
                    <a:pt x="232738" y="325960"/>
                  </a:cubicBezTo>
                  <a:cubicBezTo>
                    <a:pt x="250027" y="338372"/>
                    <a:pt x="269532" y="349012"/>
                    <a:pt x="287708" y="359651"/>
                  </a:cubicBezTo>
                  <a:cubicBezTo>
                    <a:pt x="303224" y="368517"/>
                    <a:pt x="393659" y="392013"/>
                    <a:pt x="375040" y="348125"/>
                  </a:cubicBezTo>
                  <a:cubicBezTo>
                    <a:pt x="363071" y="319310"/>
                    <a:pt x="329822" y="307784"/>
                    <a:pt x="304997" y="292712"/>
                  </a:cubicBezTo>
                  <a:cubicBezTo>
                    <a:pt x="280172" y="277639"/>
                    <a:pt x="248697" y="253700"/>
                    <a:pt x="232294" y="229762"/>
                  </a:cubicBezTo>
                  <a:cubicBezTo>
                    <a:pt x="221212" y="213359"/>
                    <a:pt x="203036" y="193410"/>
                    <a:pt x="204366" y="172574"/>
                  </a:cubicBezTo>
                  <a:cubicBezTo>
                    <a:pt x="205696" y="149966"/>
                    <a:pt x="230521" y="165925"/>
                    <a:pt x="243377" y="172574"/>
                  </a:cubicBezTo>
                  <a:cubicBezTo>
                    <a:pt x="272635" y="187647"/>
                    <a:pt x="301894" y="207153"/>
                    <a:pt x="333369" y="216019"/>
                  </a:cubicBezTo>
                  <a:cubicBezTo>
                    <a:pt x="344008" y="219122"/>
                    <a:pt x="359081" y="226215"/>
                    <a:pt x="369277" y="220009"/>
                  </a:cubicBezTo>
                  <a:cubicBezTo>
                    <a:pt x="382133" y="212472"/>
                    <a:pt x="377700" y="193410"/>
                    <a:pt x="377700" y="180554"/>
                  </a:cubicBezTo>
                  <a:cubicBezTo>
                    <a:pt x="377256" y="150852"/>
                    <a:pt x="375927" y="120707"/>
                    <a:pt x="380360" y="91449"/>
                  </a:cubicBezTo>
                  <a:cubicBezTo>
                    <a:pt x="383906" y="67510"/>
                    <a:pt x="389669" y="8107"/>
                    <a:pt x="419814" y="570"/>
                  </a:cubicBezTo>
                  <a:cubicBezTo>
                    <a:pt x="453506" y="-7852"/>
                    <a:pt x="452619" y="79479"/>
                    <a:pt x="454392" y="99428"/>
                  </a:cubicBezTo>
                  <a:cubicBezTo>
                    <a:pt x="455722" y="112284"/>
                    <a:pt x="454392" y="195627"/>
                    <a:pt x="483651" y="182327"/>
                  </a:cubicBezTo>
                  <a:cubicBezTo>
                    <a:pt x="495177" y="177008"/>
                    <a:pt x="503600" y="149522"/>
                    <a:pt x="509363" y="138883"/>
                  </a:cubicBezTo>
                  <a:cubicBezTo>
                    <a:pt x="518672" y="120707"/>
                    <a:pt x="530642" y="102532"/>
                    <a:pt x="545271" y="87902"/>
                  </a:cubicBezTo>
                  <a:cubicBezTo>
                    <a:pt x="553250" y="79923"/>
                    <a:pt x="570983" y="60417"/>
                    <a:pt x="581622" y="68397"/>
                  </a:cubicBezTo>
                  <a:cubicBezTo>
                    <a:pt x="592705" y="76820"/>
                    <a:pt x="586942" y="104748"/>
                    <a:pt x="585169" y="116274"/>
                  </a:cubicBezTo>
                  <a:cubicBezTo>
                    <a:pt x="574973" y="170358"/>
                    <a:pt x="536848" y="215132"/>
                    <a:pt x="514239" y="263896"/>
                  </a:cubicBezTo>
                  <a:cubicBezTo>
                    <a:pt x="506703" y="280299"/>
                    <a:pt x="489857" y="309557"/>
                    <a:pt x="498280" y="328176"/>
                  </a:cubicBezTo>
                  <a:cubicBezTo>
                    <a:pt x="506703" y="347239"/>
                    <a:pt x="532415" y="326846"/>
                    <a:pt x="542611" y="317980"/>
                  </a:cubicBezTo>
                  <a:cubicBezTo>
                    <a:pt x="564776" y="298475"/>
                    <a:pt x="586499" y="274093"/>
                    <a:pt x="603788" y="250154"/>
                  </a:cubicBezTo>
                  <a:cubicBezTo>
                    <a:pt x="621963" y="225772"/>
                    <a:pt x="634819" y="198286"/>
                    <a:pt x="654325" y="174791"/>
                  </a:cubicBezTo>
                  <a:cubicBezTo>
                    <a:pt x="674717" y="150409"/>
                    <a:pt x="686687" y="117604"/>
                    <a:pt x="723038" y="122481"/>
                  </a:cubicBezTo>
                  <a:cubicBezTo>
                    <a:pt x="730574" y="144203"/>
                    <a:pt x="718162" y="167255"/>
                    <a:pt x="710182" y="186760"/>
                  </a:cubicBezTo>
                  <a:cubicBezTo>
                    <a:pt x="696883" y="219565"/>
                    <a:pt x="682697" y="245277"/>
                    <a:pt x="660088" y="273206"/>
                  </a:cubicBezTo>
                  <a:cubicBezTo>
                    <a:pt x="636593" y="302464"/>
                    <a:pt x="623293" y="337486"/>
                    <a:pt x="594035" y="362754"/>
                  </a:cubicBezTo>
                  <a:cubicBezTo>
                    <a:pt x="569210" y="384033"/>
                    <a:pt x="541281" y="405756"/>
                    <a:pt x="525322" y="435457"/>
                  </a:cubicBezTo>
                  <a:cubicBezTo>
                    <a:pt x="511579" y="461169"/>
                    <a:pt x="527982" y="470479"/>
                    <a:pt x="551477" y="457179"/>
                  </a:cubicBezTo>
                  <a:cubicBezTo>
                    <a:pt x="579849" y="441220"/>
                    <a:pt x="607334" y="412848"/>
                    <a:pt x="627726" y="387580"/>
                  </a:cubicBezTo>
                  <a:cubicBezTo>
                    <a:pt x="648119" y="362311"/>
                    <a:pt x="667624" y="337486"/>
                    <a:pt x="689346" y="313104"/>
                  </a:cubicBezTo>
                  <a:cubicBezTo>
                    <a:pt x="710625" y="289608"/>
                    <a:pt x="723038" y="270989"/>
                    <a:pt x="755843" y="263010"/>
                  </a:cubicBezTo>
                  <a:cubicBezTo>
                    <a:pt x="770472" y="259463"/>
                    <a:pt x="840072" y="234638"/>
                    <a:pt x="841402" y="261680"/>
                  </a:cubicBezTo>
                  <a:cubicBezTo>
                    <a:pt x="842288" y="272319"/>
                    <a:pt x="822783" y="297145"/>
                    <a:pt x="818350" y="306454"/>
                  </a:cubicBezTo>
                  <a:cubicBezTo>
                    <a:pt x="803277" y="339259"/>
                    <a:pt x="786875" y="356548"/>
                    <a:pt x="758503" y="379157"/>
                  </a:cubicBezTo>
                  <a:cubicBezTo>
                    <a:pt x="733677" y="399549"/>
                    <a:pt x="705749" y="413735"/>
                    <a:pt x="680037" y="432354"/>
                  </a:cubicBezTo>
                  <a:cubicBezTo>
                    <a:pt x="654768" y="450530"/>
                    <a:pt x="630830" y="470035"/>
                    <a:pt x="607334" y="490871"/>
                  </a:cubicBezTo>
                  <a:cubicBezTo>
                    <a:pt x="586942" y="509490"/>
                    <a:pt x="564333" y="533872"/>
                    <a:pt x="550147" y="557811"/>
                  </a:cubicBezTo>
                  <a:cubicBezTo>
                    <a:pt x="545271" y="566233"/>
                    <a:pt x="529312" y="586626"/>
                    <a:pt x="533302" y="596822"/>
                  </a:cubicBezTo>
                  <a:cubicBezTo>
                    <a:pt x="538621" y="610121"/>
                    <a:pt x="555467" y="599925"/>
                    <a:pt x="562117" y="595492"/>
                  </a:cubicBezTo>
                  <a:cubicBezTo>
                    <a:pt x="617087" y="557811"/>
                    <a:pt x="663635" y="506830"/>
                    <a:pt x="715058" y="464272"/>
                  </a:cubicBezTo>
                  <a:cubicBezTo>
                    <a:pt x="740327" y="442993"/>
                    <a:pt x="763823" y="424374"/>
                    <a:pt x="795297" y="413292"/>
                  </a:cubicBezTo>
                  <a:cubicBezTo>
                    <a:pt x="817906" y="405312"/>
                    <a:pt x="840072" y="398219"/>
                    <a:pt x="863124" y="392013"/>
                  </a:cubicBezTo>
                  <a:cubicBezTo>
                    <a:pt x="878196" y="388023"/>
                    <a:pt x="884846" y="382703"/>
                    <a:pt x="899032" y="388466"/>
                  </a:cubicBezTo>
                  <a:cubicBezTo>
                    <a:pt x="903022" y="390240"/>
                    <a:pt x="909671" y="394229"/>
                    <a:pt x="913218" y="396446"/>
                  </a:cubicBezTo>
                  <a:cubicBezTo>
                    <a:pt x="916321" y="398219"/>
                    <a:pt x="919424" y="398219"/>
                    <a:pt x="921641" y="401766"/>
                  </a:cubicBezTo>
                  <a:cubicBezTo>
                    <a:pt x="928734" y="413292"/>
                    <a:pt x="911888" y="420828"/>
                    <a:pt x="903465" y="428364"/>
                  </a:cubicBezTo>
                  <a:cubicBezTo>
                    <a:pt x="897702" y="433684"/>
                    <a:pt x="892826" y="435901"/>
                    <a:pt x="885733" y="440334"/>
                  </a:cubicBezTo>
                  <a:cubicBezTo>
                    <a:pt x="866670" y="452303"/>
                    <a:pt x="852928" y="470035"/>
                    <a:pt x="833865" y="481561"/>
                  </a:cubicBezTo>
                  <a:cubicBezTo>
                    <a:pt x="784215" y="511263"/>
                    <a:pt x="725698" y="534315"/>
                    <a:pt x="684027" y="575100"/>
                  </a:cubicBezTo>
                  <a:cubicBezTo>
                    <a:pt x="676491" y="582636"/>
                    <a:pt x="670727" y="586626"/>
                    <a:pt x="661861" y="591502"/>
                  </a:cubicBezTo>
                  <a:cubicBezTo>
                    <a:pt x="648119" y="599482"/>
                    <a:pt x="639696" y="608791"/>
                    <a:pt x="628170" y="619431"/>
                  </a:cubicBezTo>
                  <a:cubicBezTo>
                    <a:pt x="615757" y="630957"/>
                    <a:pt x="577632" y="650462"/>
                    <a:pt x="578076" y="669525"/>
                  </a:cubicBezTo>
                  <a:cubicBezTo>
                    <a:pt x="579406" y="710753"/>
                    <a:pt x="709739" y="636277"/>
                    <a:pt x="727471" y="625637"/>
                  </a:cubicBezTo>
                  <a:cubicBezTo>
                    <a:pt x="750523" y="611895"/>
                    <a:pt x="774019" y="595935"/>
                    <a:pt x="797957" y="583966"/>
                  </a:cubicBezTo>
                  <a:cubicBezTo>
                    <a:pt x="815246" y="575100"/>
                    <a:pt x="833865" y="569337"/>
                    <a:pt x="850711" y="558697"/>
                  </a:cubicBezTo>
                  <a:cubicBezTo>
                    <a:pt x="861794" y="551604"/>
                    <a:pt x="870660" y="544511"/>
                    <a:pt x="883516" y="540078"/>
                  </a:cubicBezTo>
                  <a:cubicBezTo>
                    <a:pt x="914548" y="529882"/>
                    <a:pt x="959322" y="531212"/>
                    <a:pt x="989910" y="541851"/>
                  </a:cubicBezTo>
                  <a:cubicBezTo>
                    <a:pt x="1000993" y="545841"/>
                    <a:pt x="1012963" y="552491"/>
                    <a:pt x="1000993" y="563130"/>
                  </a:cubicBezTo>
                  <a:cubicBezTo>
                    <a:pt x="996117" y="567564"/>
                    <a:pt x="989910" y="566677"/>
                    <a:pt x="985034" y="569780"/>
                  </a:cubicBezTo>
                  <a:cubicBezTo>
                    <a:pt x="970848" y="577760"/>
                    <a:pt x="955776" y="586182"/>
                    <a:pt x="941590" y="595049"/>
                  </a:cubicBezTo>
                  <a:cubicBezTo>
                    <a:pt x="933167" y="600368"/>
                    <a:pt x="925631" y="607461"/>
                    <a:pt x="917208" y="612338"/>
                  </a:cubicBezTo>
                  <a:cubicBezTo>
                    <a:pt x="900362" y="622091"/>
                    <a:pt x="881300" y="626080"/>
                    <a:pt x="862681" y="631400"/>
                  </a:cubicBezTo>
                  <a:cubicBezTo>
                    <a:pt x="828989" y="641596"/>
                    <a:pt x="797071" y="655782"/>
                    <a:pt x="764266" y="669081"/>
                  </a:cubicBezTo>
                  <a:cubicBezTo>
                    <a:pt x="737667" y="679721"/>
                    <a:pt x="714172" y="696567"/>
                    <a:pt x="689346" y="710309"/>
                  </a:cubicBezTo>
                  <a:cubicBezTo>
                    <a:pt x="677820" y="716959"/>
                    <a:pt x="650335" y="728928"/>
                    <a:pt x="655655" y="746217"/>
                  </a:cubicBezTo>
                  <a:cubicBezTo>
                    <a:pt x="667624" y="750650"/>
                    <a:pt x="679594" y="745774"/>
                    <a:pt x="690233" y="740454"/>
                  </a:cubicBezTo>
                  <a:cubicBezTo>
                    <a:pt x="709739" y="731145"/>
                    <a:pt x="728801" y="720505"/>
                    <a:pt x="747863" y="710753"/>
                  </a:cubicBezTo>
                  <a:cubicBezTo>
                    <a:pt x="763823" y="702330"/>
                    <a:pt x="778452" y="690360"/>
                    <a:pt x="794854" y="683267"/>
                  </a:cubicBezTo>
                  <a:cubicBezTo>
                    <a:pt x="808597" y="677504"/>
                    <a:pt x="823669" y="675731"/>
                    <a:pt x="838742" y="672628"/>
                  </a:cubicBezTo>
                  <a:cubicBezTo>
                    <a:pt x="860021" y="667751"/>
                    <a:pt x="885289" y="665535"/>
                    <a:pt x="907012" y="669968"/>
                  </a:cubicBezTo>
                  <a:cubicBezTo>
                    <a:pt x="929177" y="674401"/>
                    <a:pt x="950456" y="674401"/>
                    <a:pt x="973065" y="674401"/>
                  </a:cubicBezTo>
                  <a:cubicBezTo>
                    <a:pt x="983704" y="674401"/>
                    <a:pt x="994787" y="671298"/>
                    <a:pt x="1000993" y="681937"/>
                  </a:cubicBezTo>
                  <a:cubicBezTo>
                    <a:pt x="1013406" y="703216"/>
                    <a:pt x="985034" y="731145"/>
                    <a:pt x="969518" y="737794"/>
                  </a:cubicBezTo>
                  <a:cubicBezTo>
                    <a:pt x="938043" y="750650"/>
                    <a:pt x="906125" y="744001"/>
                    <a:pt x="873763" y="748434"/>
                  </a:cubicBezTo>
                  <a:cubicBezTo>
                    <a:pt x="857804" y="750650"/>
                    <a:pt x="840515" y="750650"/>
                    <a:pt x="824556" y="753754"/>
                  </a:cubicBezTo>
                  <a:cubicBezTo>
                    <a:pt x="809927" y="756413"/>
                    <a:pt x="796184" y="764836"/>
                    <a:pt x="781998" y="769713"/>
                  </a:cubicBezTo>
                  <a:cubicBezTo>
                    <a:pt x="755843" y="778579"/>
                    <a:pt x="723038" y="785228"/>
                    <a:pt x="701759" y="804291"/>
                  </a:cubicBezTo>
                  <a:cubicBezTo>
                    <a:pt x="688903" y="816260"/>
                    <a:pt x="673831" y="841085"/>
                    <a:pt x="694223" y="849508"/>
                  </a:cubicBezTo>
                  <a:cubicBezTo>
                    <a:pt x="720821" y="860591"/>
                    <a:pt x="769142" y="843745"/>
                    <a:pt x="795297" y="836209"/>
                  </a:cubicBezTo>
                  <a:cubicBezTo>
                    <a:pt x="824999" y="827343"/>
                    <a:pt x="856474" y="811384"/>
                    <a:pt x="883959" y="797198"/>
                  </a:cubicBezTo>
                  <a:cubicBezTo>
                    <a:pt x="900362" y="788775"/>
                    <a:pt x="961539" y="783012"/>
                    <a:pt x="940260" y="818477"/>
                  </a:cubicBezTo>
                  <a:cubicBezTo>
                    <a:pt x="933610" y="829559"/>
                    <a:pt x="919424" y="836652"/>
                    <a:pt x="908785" y="842416"/>
                  </a:cubicBezTo>
                  <a:cubicBezTo>
                    <a:pt x="895929" y="849065"/>
                    <a:pt x="885733" y="857931"/>
                    <a:pt x="874207" y="866354"/>
                  </a:cubicBezTo>
                  <a:cubicBezTo>
                    <a:pt x="863567" y="874334"/>
                    <a:pt x="804164" y="891623"/>
                    <a:pt x="813473" y="914675"/>
                  </a:cubicBezTo>
                  <a:cubicBezTo>
                    <a:pt x="826329" y="918665"/>
                    <a:pt x="843175" y="912015"/>
                    <a:pt x="855588" y="910685"/>
                  </a:cubicBezTo>
                  <a:cubicBezTo>
                    <a:pt x="869330" y="909355"/>
                    <a:pt x="882630" y="909355"/>
                    <a:pt x="896372" y="906252"/>
                  </a:cubicBezTo>
                  <a:cubicBezTo>
                    <a:pt x="924301" y="899602"/>
                    <a:pt x="954446" y="891180"/>
                    <a:pt x="981487" y="881427"/>
                  </a:cubicBezTo>
                  <a:cubicBezTo>
                    <a:pt x="1002766" y="873890"/>
                    <a:pt x="1024932" y="865467"/>
                    <a:pt x="1047097" y="860148"/>
                  </a:cubicBezTo>
                  <a:cubicBezTo>
                    <a:pt x="1055520" y="857931"/>
                    <a:pt x="1081232" y="855271"/>
                    <a:pt x="1088325" y="861921"/>
                  </a:cubicBezTo>
                  <a:cubicBezTo>
                    <a:pt x="1095418" y="868571"/>
                    <a:pt x="1092758" y="891180"/>
                    <a:pt x="1089212" y="899602"/>
                  </a:cubicBezTo>
                  <a:cubicBezTo>
                    <a:pt x="1081676" y="916005"/>
                    <a:pt x="1055077" y="931521"/>
                    <a:pt x="1041334" y="941274"/>
                  </a:cubicBezTo>
                  <a:cubicBezTo>
                    <a:pt x="1018726" y="957233"/>
                    <a:pt x="993014" y="976738"/>
                    <a:pt x="965972" y="984275"/>
                  </a:cubicBezTo>
                  <a:cubicBezTo>
                    <a:pt x="941146" y="991367"/>
                    <a:pt x="915434" y="983388"/>
                    <a:pt x="890166" y="988264"/>
                  </a:cubicBezTo>
                  <a:cubicBezTo>
                    <a:pt x="880413" y="990038"/>
                    <a:pt x="848495" y="994027"/>
                    <a:pt x="844948" y="1003780"/>
                  </a:cubicBezTo>
                  <a:cubicBezTo>
                    <a:pt x="837855" y="1021069"/>
                    <a:pt x="875980" y="1034369"/>
                    <a:pt x="884846" y="1040132"/>
                  </a:cubicBezTo>
                  <a:cubicBezTo>
                    <a:pt x="900362" y="1050771"/>
                    <a:pt x="922971" y="1068947"/>
                    <a:pt x="908341" y="1089782"/>
                  </a:cubicBezTo>
                  <a:cubicBezTo>
                    <a:pt x="899032" y="1103082"/>
                    <a:pt x="865340" y="1103968"/>
                    <a:pt x="850268" y="1104855"/>
                  </a:cubicBezTo>
                  <a:cubicBezTo>
                    <a:pt x="826772" y="1106185"/>
                    <a:pt x="794411" y="1107515"/>
                    <a:pt x="776235" y="1090669"/>
                  </a:cubicBezTo>
                  <a:cubicBezTo>
                    <a:pt x="758946" y="1074266"/>
                    <a:pt x="750523" y="1048998"/>
                    <a:pt x="732791" y="1033039"/>
                  </a:cubicBezTo>
                  <a:cubicBezTo>
                    <a:pt x="727028" y="1028162"/>
                    <a:pt x="703976" y="1009987"/>
                    <a:pt x="695996" y="1016193"/>
                  </a:cubicBezTo>
                  <a:cubicBezTo>
                    <a:pt x="688017" y="1022399"/>
                    <a:pt x="700429" y="1048111"/>
                    <a:pt x="700429" y="1053874"/>
                  </a:cubicBezTo>
                  <a:cubicBezTo>
                    <a:pt x="634819" y="1071163"/>
                    <a:pt x="606891" y="982944"/>
                    <a:pt x="583396" y="936840"/>
                  </a:cubicBezTo>
                  <a:cubicBezTo>
                    <a:pt x="576746" y="923984"/>
                    <a:pt x="573199" y="924871"/>
                    <a:pt x="562560" y="919108"/>
                  </a:cubicBezTo>
                  <a:cubicBezTo>
                    <a:pt x="552364" y="913788"/>
                    <a:pt x="543498" y="906695"/>
                    <a:pt x="532858" y="902262"/>
                  </a:cubicBezTo>
                  <a:cubicBezTo>
                    <a:pt x="520446" y="896499"/>
                    <a:pt x="512466" y="898716"/>
                    <a:pt x="511579" y="8933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oogle Shape;97;p5"/>
            <p:cNvGrpSpPr/>
            <p:nvPr/>
          </p:nvGrpSpPr>
          <p:grpSpPr>
            <a:xfrm>
              <a:off x="1432160" y="2222976"/>
              <a:ext cx="1037047" cy="1240028"/>
              <a:chOff x="1432160" y="2222976"/>
              <a:chExt cx="1037047" cy="1240028"/>
            </a:xfrm>
          </p:grpSpPr>
          <p:sp>
            <p:nvSpPr>
              <p:cNvPr id="98" name="Google Shape;98;p5"/>
              <p:cNvSpPr/>
              <p:nvPr/>
            </p:nvSpPr>
            <p:spPr>
              <a:xfrm>
                <a:off x="1833134" y="2489294"/>
                <a:ext cx="142576" cy="973710"/>
              </a:xfrm>
              <a:custGeom>
                <a:avLst/>
                <a:gdLst/>
                <a:ahLst/>
                <a:cxnLst/>
                <a:rect l="l" t="t" r="r" b="b"/>
                <a:pathLst>
                  <a:path w="142576" h="973710" extrusionOk="0">
                    <a:moveTo>
                      <a:pt x="0" y="332"/>
                    </a:moveTo>
                    <a:cubicBezTo>
                      <a:pt x="2217" y="44220"/>
                      <a:pt x="7536" y="87664"/>
                      <a:pt x="9309" y="131109"/>
                    </a:cubicBezTo>
                    <a:cubicBezTo>
                      <a:pt x="11083" y="171007"/>
                      <a:pt x="12856" y="207802"/>
                      <a:pt x="23939" y="246813"/>
                    </a:cubicBezTo>
                    <a:cubicBezTo>
                      <a:pt x="45661" y="325279"/>
                      <a:pt x="43444" y="405961"/>
                      <a:pt x="52311" y="485756"/>
                    </a:cubicBezTo>
                    <a:cubicBezTo>
                      <a:pt x="61177" y="562449"/>
                      <a:pt x="66940" y="638255"/>
                      <a:pt x="81126" y="714504"/>
                    </a:cubicBezTo>
                    <a:cubicBezTo>
                      <a:pt x="96641" y="798290"/>
                      <a:pt x="137869" y="870549"/>
                      <a:pt x="116590" y="958325"/>
                    </a:cubicBezTo>
                    <a:cubicBezTo>
                      <a:pt x="112157" y="976057"/>
                      <a:pt x="140086" y="980047"/>
                      <a:pt x="141416" y="961871"/>
                    </a:cubicBezTo>
                    <a:cubicBezTo>
                      <a:pt x="146735" y="887838"/>
                      <a:pt x="132993" y="819125"/>
                      <a:pt x="116147" y="747309"/>
                    </a:cubicBezTo>
                    <a:cubicBezTo>
                      <a:pt x="97085" y="665297"/>
                      <a:pt x="83342" y="580182"/>
                      <a:pt x="70043" y="497283"/>
                    </a:cubicBezTo>
                    <a:cubicBezTo>
                      <a:pt x="58517" y="426353"/>
                      <a:pt x="53197" y="355867"/>
                      <a:pt x="39011" y="284937"/>
                    </a:cubicBezTo>
                    <a:cubicBezTo>
                      <a:pt x="29258" y="234843"/>
                      <a:pt x="17289" y="188739"/>
                      <a:pt x="15073" y="137315"/>
                    </a:cubicBezTo>
                    <a:cubicBezTo>
                      <a:pt x="13299" y="91211"/>
                      <a:pt x="4433" y="45994"/>
                      <a:pt x="443" y="332"/>
                    </a:cubicBezTo>
                    <a:cubicBezTo>
                      <a:pt x="887" y="-111"/>
                      <a:pt x="0" y="-111"/>
                      <a:pt x="0" y="332"/>
                    </a:cubicBezTo>
                    <a:lnTo>
                      <a:pt x="0" y="33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1660243" y="2995720"/>
                <a:ext cx="242424" cy="315976"/>
              </a:xfrm>
              <a:custGeom>
                <a:avLst/>
                <a:gdLst/>
                <a:ahLst/>
                <a:cxnLst/>
                <a:rect l="l" t="t" r="r" b="b"/>
                <a:pathLst>
                  <a:path w="242424" h="315976" extrusionOk="0">
                    <a:moveTo>
                      <a:pt x="887" y="315802"/>
                    </a:moveTo>
                    <a:cubicBezTo>
                      <a:pt x="21279" y="306493"/>
                      <a:pt x="29702" y="276791"/>
                      <a:pt x="40341" y="258172"/>
                    </a:cubicBezTo>
                    <a:cubicBezTo>
                      <a:pt x="57630" y="229357"/>
                      <a:pt x="81569" y="205862"/>
                      <a:pt x="97085" y="176160"/>
                    </a:cubicBezTo>
                    <a:cubicBezTo>
                      <a:pt x="117477" y="137149"/>
                      <a:pt x="127673" y="98581"/>
                      <a:pt x="167571" y="74199"/>
                    </a:cubicBezTo>
                    <a:cubicBezTo>
                      <a:pt x="195056" y="57353"/>
                      <a:pt x="215892" y="46270"/>
                      <a:pt x="238501" y="23661"/>
                    </a:cubicBezTo>
                    <a:cubicBezTo>
                      <a:pt x="250913" y="11249"/>
                      <a:pt x="230964" y="-8700"/>
                      <a:pt x="218995" y="4156"/>
                    </a:cubicBezTo>
                    <a:cubicBezTo>
                      <a:pt x="178654" y="48487"/>
                      <a:pt x="125457" y="63559"/>
                      <a:pt x="104621" y="125179"/>
                    </a:cubicBezTo>
                    <a:cubicBezTo>
                      <a:pt x="91765" y="163304"/>
                      <a:pt x="75806" y="190346"/>
                      <a:pt x="53640" y="222707"/>
                    </a:cubicBezTo>
                    <a:cubicBezTo>
                      <a:pt x="33692" y="251522"/>
                      <a:pt x="21722" y="287430"/>
                      <a:pt x="0" y="314916"/>
                    </a:cubicBezTo>
                    <a:cubicBezTo>
                      <a:pt x="0" y="315802"/>
                      <a:pt x="443" y="316246"/>
                      <a:pt x="887" y="315802"/>
                    </a:cubicBezTo>
                    <a:lnTo>
                      <a:pt x="887" y="3158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1755555" y="3139490"/>
                <a:ext cx="45399" cy="131136"/>
              </a:xfrm>
              <a:custGeom>
                <a:avLst/>
                <a:gdLst/>
                <a:ahLst/>
                <a:cxnLst/>
                <a:rect l="l" t="t" r="r" b="b"/>
                <a:pathLst>
                  <a:path w="45399" h="131136" extrusionOk="0">
                    <a:moveTo>
                      <a:pt x="43001" y="130805"/>
                    </a:moveTo>
                    <a:cubicBezTo>
                      <a:pt x="47877" y="114402"/>
                      <a:pt x="44774" y="101103"/>
                      <a:pt x="38568" y="85587"/>
                    </a:cubicBezTo>
                    <a:cubicBezTo>
                      <a:pt x="34135" y="74504"/>
                      <a:pt x="29258" y="63421"/>
                      <a:pt x="24825" y="51895"/>
                    </a:cubicBezTo>
                    <a:cubicBezTo>
                      <a:pt x="24825" y="51452"/>
                      <a:pt x="15516" y="14657"/>
                      <a:pt x="15073" y="15101"/>
                    </a:cubicBezTo>
                    <a:cubicBezTo>
                      <a:pt x="22609" y="11111"/>
                      <a:pt x="18619" y="471"/>
                      <a:pt x="11083" y="28"/>
                    </a:cubicBezTo>
                    <a:cubicBezTo>
                      <a:pt x="10196" y="28"/>
                      <a:pt x="9309" y="28"/>
                      <a:pt x="8866" y="28"/>
                    </a:cubicBezTo>
                    <a:cubicBezTo>
                      <a:pt x="3990" y="-415"/>
                      <a:pt x="0" y="4461"/>
                      <a:pt x="0" y="8894"/>
                    </a:cubicBezTo>
                    <a:cubicBezTo>
                      <a:pt x="0" y="30616"/>
                      <a:pt x="8866" y="45246"/>
                      <a:pt x="18176" y="63865"/>
                    </a:cubicBezTo>
                    <a:cubicBezTo>
                      <a:pt x="29258" y="85587"/>
                      <a:pt x="34578" y="108196"/>
                      <a:pt x="43001" y="130805"/>
                    </a:cubicBezTo>
                    <a:cubicBezTo>
                      <a:pt x="42558" y="131248"/>
                      <a:pt x="43001" y="131248"/>
                      <a:pt x="43001" y="130805"/>
                    </a:cubicBezTo>
                    <a:lnTo>
                      <a:pt x="43001" y="1308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1558108" y="3107492"/>
                <a:ext cx="221522" cy="134519"/>
              </a:xfrm>
              <a:custGeom>
                <a:avLst/>
                <a:gdLst/>
                <a:ahLst/>
                <a:cxnLst/>
                <a:rect l="l" t="t" r="r" b="b"/>
                <a:pathLst>
                  <a:path w="221522" h="134519" extrusionOk="0">
                    <a:moveTo>
                      <a:pt x="1061" y="134430"/>
                    </a:moveTo>
                    <a:cubicBezTo>
                      <a:pt x="34309" y="109605"/>
                      <a:pt x="59577" y="75470"/>
                      <a:pt x="94156" y="51531"/>
                    </a:cubicBezTo>
                    <a:cubicBezTo>
                      <a:pt x="114104" y="37346"/>
                      <a:pt x="133167" y="28480"/>
                      <a:pt x="157992" y="28036"/>
                    </a:cubicBezTo>
                    <a:cubicBezTo>
                      <a:pt x="169961" y="27593"/>
                      <a:pt x="183704" y="33356"/>
                      <a:pt x="194787" y="32026"/>
                    </a:cubicBezTo>
                    <a:cubicBezTo>
                      <a:pt x="205870" y="30696"/>
                      <a:pt x="210746" y="27593"/>
                      <a:pt x="218726" y="18283"/>
                    </a:cubicBezTo>
                    <a:cubicBezTo>
                      <a:pt x="227592" y="8087"/>
                      <a:pt x="213406" y="-6542"/>
                      <a:pt x="203653" y="3211"/>
                    </a:cubicBezTo>
                    <a:cubicBezTo>
                      <a:pt x="195673" y="11190"/>
                      <a:pt x="154002" y="9860"/>
                      <a:pt x="142920" y="11634"/>
                    </a:cubicBezTo>
                    <a:cubicBezTo>
                      <a:pt x="123414" y="14294"/>
                      <a:pt x="112331" y="17840"/>
                      <a:pt x="99032" y="31139"/>
                    </a:cubicBezTo>
                    <a:cubicBezTo>
                      <a:pt x="65340" y="64387"/>
                      <a:pt x="32536" y="98079"/>
                      <a:pt x="174" y="133100"/>
                    </a:cubicBezTo>
                    <a:cubicBezTo>
                      <a:pt x="-269" y="133544"/>
                      <a:pt x="174" y="134874"/>
                      <a:pt x="1061" y="134430"/>
                    </a:cubicBezTo>
                    <a:lnTo>
                      <a:pt x="1061" y="1344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1481534" y="2886133"/>
                <a:ext cx="409244" cy="265593"/>
              </a:xfrm>
              <a:custGeom>
                <a:avLst/>
                <a:gdLst/>
                <a:ahLst/>
                <a:cxnLst/>
                <a:rect l="l" t="t" r="r" b="b"/>
                <a:pathLst>
                  <a:path w="409244" h="265593" extrusionOk="0">
                    <a:moveTo>
                      <a:pt x="2272" y="265355"/>
                    </a:moveTo>
                    <a:cubicBezTo>
                      <a:pt x="18231" y="252942"/>
                      <a:pt x="34633" y="243633"/>
                      <a:pt x="49706" y="229890"/>
                    </a:cubicBezTo>
                    <a:cubicBezTo>
                      <a:pt x="69212" y="211271"/>
                      <a:pt x="86501" y="192652"/>
                      <a:pt x="109109" y="177136"/>
                    </a:cubicBezTo>
                    <a:cubicBezTo>
                      <a:pt x="149451" y="149651"/>
                      <a:pt x="186689" y="126599"/>
                      <a:pt x="234123" y="111083"/>
                    </a:cubicBezTo>
                    <a:cubicBezTo>
                      <a:pt x="270917" y="99114"/>
                      <a:pt x="310372" y="106207"/>
                      <a:pt x="343620" y="86258"/>
                    </a:cubicBezTo>
                    <a:cubicBezTo>
                      <a:pt x="372879" y="68968"/>
                      <a:pt x="407457" y="43700"/>
                      <a:pt x="409230" y="6905"/>
                    </a:cubicBezTo>
                    <a:cubicBezTo>
                      <a:pt x="409673" y="255"/>
                      <a:pt x="399477" y="-2848"/>
                      <a:pt x="396374" y="3359"/>
                    </a:cubicBezTo>
                    <a:cubicBezTo>
                      <a:pt x="357806" y="85371"/>
                      <a:pt x="245206" y="84928"/>
                      <a:pt x="173833" y="123052"/>
                    </a:cubicBezTo>
                    <a:cubicBezTo>
                      <a:pt x="106893" y="158961"/>
                      <a:pt x="58572" y="216591"/>
                      <a:pt x="942" y="263138"/>
                    </a:cubicBezTo>
                    <a:cubicBezTo>
                      <a:pt x="-1275" y="264468"/>
                      <a:pt x="942" y="266241"/>
                      <a:pt x="2272" y="265355"/>
                    </a:cubicBezTo>
                    <a:lnTo>
                      <a:pt x="2272" y="2653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1450046" y="2849728"/>
                <a:ext cx="432954" cy="73132"/>
              </a:xfrm>
              <a:custGeom>
                <a:avLst/>
                <a:gdLst/>
                <a:ahLst/>
                <a:cxnLst/>
                <a:rect l="l" t="t" r="r" b="b"/>
                <a:pathLst>
                  <a:path w="432954" h="73132" extrusionOk="0">
                    <a:moveTo>
                      <a:pt x="512" y="73012"/>
                    </a:moveTo>
                    <a:cubicBezTo>
                      <a:pt x="26224" y="67692"/>
                      <a:pt x="53709" y="68579"/>
                      <a:pt x="79864" y="63259"/>
                    </a:cubicBezTo>
                    <a:cubicBezTo>
                      <a:pt x="102030" y="58826"/>
                      <a:pt x="122865" y="55723"/>
                      <a:pt x="144588" y="49516"/>
                    </a:cubicBezTo>
                    <a:cubicBezTo>
                      <a:pt x="176949" y="40650"/>
                      <a:pt x="198671" y="39320"/>
                      <a:pt x="231920" y="48630"/>
                    </a:cubicBezTo>
                    <a:cubicBezTo>
                      <a:pt x="254972" y="54836"/>
                      <a:pt x="266498" y="52619"/>
                      <a:pt x="291766" y="49959"/>
                    </a:cubicBezTo>
                    <a:cubicBezTo>
                      <a:pt x="322355" y="46413"/>
                      <a:pt x="352943" y="45970"/>
                      <a:pt x="383531" y="41980"/>
                    </a:cubicBezTo>
                    <a:cubicBezTo>
                      <a:pt x="401707" y="39763"/>
                      <a:pt x="428749" y="31341"/>
                      <a:pt x="432739" y="10948"/>
                    </a:cubicBezTo>
                    <a:cubicBezTo>
                      <a:pt x="434955" y="-134"/>
                      <a:pt x="419439" y="-4568"/>
                      <a:pt x="415893" y="6072"/>
                    </a:cubicBezTo>
                    <a:cubicBezTo>
                      <a:pt x="406140" y="33557"/>
                      <a:pt x="352500" y="27351"/>
                      <a:pt x="330778" y="30897"/>
                    </a:cubicBezTo>
                    <a:cubicBezTo>
                      <a:pt x="316148" y="33114"/>
                      <a:pt x="300633" y="36660"/>
                      <a:pt x="285560" y="38434"/>
                    </a:cubicBezTo>
                    <a:cubicBezTo>
                      <a:pt x="257188" y="41980"/>
                      <a:pt x="236353" y="36217"/>
                      <a:pt x="209754" y="31341"/>
                    </a:cubicBezTo>
                    <a:cubicBezTo>
                      <a:pt x="181382" y="26464"/>
                      <a:pt x="157887" y="39320"/>
                      <a:pt x="131732" y="47300"/>
                    </a:cubicBezTo>
                    <a:cubicBezTo>
                      <a:pt x="89174" y="59712"/>
                      <a:pt x="43070" y="60156"/>
                      <a:pt x="512" y="72125"/>
                    </a:cubicBezTo>
                    <a:cubicBezTo>
                      <a:pt x="-375" y="72568"/>
                      <a:pt x="69" y="73455"/>
                      <a:pt x="512" y="73012"/>
                    </a:cubicBezTo>
                    <a:lnTo>
                      <a:pt x="512" y="730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1441359" y="2752509"/>
                <a:ext cx="6427" cy="88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886" extrusionOk="0">
                    <a:moveTo>
                      <a:pt x="6096" y="0"/>
                    </a:moveTo>
                    <a:cubicBezTo>
                      <a:pt x="4322" y="0"/>
                      <a:pt x="2106" y="0"/>
                      <a:pt x="332" y="0"/>
                    </a:cubicBezTo>
                    <a:cubicBezTo>
                      <a:pt x="-111" y="0"/>
                      <a:pt x="-111" y="886"/>
                      <a:pt x="332" y="886"/>
                    </a:cubicBezTo>
                    <a:cubicBezTo>
                      <a:pt x="2106" y="886"/>
                      <a:pt x="4322" y="886"/>
                      <a:pt x="6096" y="886"/>
                    </a:cubicBezTo>
                    <a:cubicBezTo>
                      <a:pt x="6539" y="886"/>
                      <a:pt x="6539" y="0"/>
                      <a:pt x="6096" y="0"/>
                    </a:cubicBezTo>
                    <a:lnTo>
                      <a:pt x="60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1432160" y="2752419"/>
                <a:ext cx="441169" cy="46281"/>
              </a:xfrm>
              <a:custGeom>
                <a:avLst/>
                <a:gdLst/>
                <a:ahLst/>
                <a:cxnLst/>
                <a:rect l="l" t="t" r="r" b="b"/>
                <a:pathLst>
                  <a:path w="441169" h="46281" extrusionOk="0">
                    <a:moveTo>
                      <a:pt x="665" y="977"/>
                    </a:moveTo>
                    <a:cubicBezTo>
                      <a:pt x="47656" y="4967"/>
                      <a:pt x="85337" y="33339"/>
                      <a:pt x="133658" y="35112"/>
                    </a:cubicBezTo>
                    <a:cubicBezTo>
                      <a:pt x="150060" y="35555"/>
                      <a:pt x="164246" y="32452"/>
                      <a:pt x="180205" y="28906"/>
                    </a:cubicBezTo>
                    <a:cubicBezTo>
                      <a:pt x="210794" y="22256"/>
                      <a:pt x="225423" y="26246"/>
                      <a:pt x="253795" y="32895"/>
                    </a:cubicBezTo>
                    <a:cubicBezTo>
                      <a:pt x="276404" y="38215"/>
                      <a:pt x="298569" y="45308"/>
                      <a:pt x="321621" y="46195"/>
                    </a:cubicBezTo>
                    <a:cubicBezTo>
                      <a:pt x="342457" y="47081"/>
                      <a:pt x="363736" y="40875"/>
                      <a:pt x="384571" y="41761"/>
                    </a:cubicBezTo>
                    <a:cubicBezTo>
                      <a:pt x="403633" y="42648"/>
                      <a:pt x="416933" y="46638"/>
                      <a:pt x="435552" y="39988"/>
                    </a:cubicBezTo>
                    <a:cubicBezTo>
                      <a:pt x="445305" y="36442"/>
                      <a:pt x="441315" y="23142"/>
                      <a:pt x="431562" y="24916"/>
                    </a:cubicBezTo>
                    <a:cubicBezTo>
                      <a:pt x="413386" y="28019"/>
                      <a:pt x="388561" y="21813"/>
                      <a:pt x="368612" y="24029"/>
                    </a:cubicBezTo>
                    <a:cubicBezTo>
                      <a:pt x="354426" y="25359"/>
                      <a:pt x="338910" y="29349"/>
                      <a:pt x="324724" y="29349"/>
                    </a:cubicBezTo>
                    <a:cubicBezTo>
                      <a:pt x="296353" y="29349"/>
                      <a:pt x="269311" y="20483"/>
                      <a:pt x="241382" y="16050"/>
                    </a:cubicBezTo>
                    <a:cubicBezTo>
                      <a:pt x="201484" y="9400"/>
                      <a:pt x="166906" y="28906"/>
                      <a:pt x="127008" y="28906"/>
                    </a:cubicBezTo>
                    <a:cubicBezTo>
                      <a:pt x="81791" y="28906"/>
                      <a:pt x="44996" y="2307"/>
                      <a:pt x="665" y="91"/>
                    </a:cubicBezTo>
                    <a:cubicBezTo>
                      <a:pt x="-222" y="-353"/>
                      <a:pt x="-222" y="977"/>
                      <a:pt x="665" y="977"/>
                    </a:cubicBezTo>
                    <a:lnTo>
                      <a:pt x="665" y="9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1494002" y="2606592"/>
                <a:ext cx="361479" cy="105671"/>
              </a:xfrm>
              <a:custGeom>
                <a:avLst/>
                <a:gdLst/>
                <a:ahLst/>
                <a:cxnLst/>
                <a:rect l="l" t="t" r="r" b="b"/>
                <a:pathLst>
                  <a:path w="361479" h="105671" extrusionOk="0">
                    <a:moveTo>
                      <a:pt x="443" y="512"/>
                    </a:moveTo>
                    <a:cubicBezTo>
                      <a:pt x="20392" y="8492"/>
                      <a:pt x="39898" y="23121"/>
                      <a:pt x="59847" y="32430"/>
                    </a:cubicBezTo>
                    <a:cubicBezTo>
                      <a:pt x="79352" y="41740"/>
                      <a:pt x="99301" y="47946"/>
                      <a:pt x="118807" y="55925"/>
                    </a:cubicBezTo>
                    <a:cubicBezTo>
                      <a:pt x="131220" y="60802"/>
                      <a:pt x="143632" y="65678"/>
                      <a:pt x="156045" y="70555"/>
                    </a:cubicBezTo>
                    <a:cubicBezTo>
                      <a:pt x="168901" y="75874"/>
                      <a:pt x="179540" y="84741"/>
                      <a:pt x="192840" y="89174"/>
                    </a:cubicBezTo>
                    <a:cubicBezTo>
                      <a:pt x="221212" y="98483"/>
                      <a:pt x="256233" y="94937"/>
                      <a:pt x="285491" y="96267"/>
                    </a:cubicBezTo>
                    <a:cubicBezTo>
                      <a:pt x="308544" y="97153"/>
                      <a:pt x="333369" y="109123"/>
                      <a:pt x="355978" y="104690"/>
                    </a:cubicBezTo>
                    <a:cubicBezTo>
                      <a:pt x="364844" y="102916"/>
                      <a:pt x="362184" y="90060"/>
                      <a:pt x="353761" y="89617"/>
                    </a:cubicBezTo>
                    <a:cubicBezTo>
                      <a:pt x="336029" y="88287"/>
                      <a:pt x="318740" y="79864"/>
                      <a:pt x="299234" y="79864"/>
                    </a:cubicBezTo>
                    <a:cubicBezTo>
                      <a:pt x="279285" y="79864"/>
                      <a:pt x="259779" y="81194"/>
                      <a:pt x="239387" y="79864"/>
                    </a:cubicBezTo>
                    <a:cubicBezTo>
                      <a:pt x="214119" y="78091"/>
                      <a:pt x="204366" y="76318"/>
                      <a:pt x="178210" y="67452"/>
                    </a:cubicBezTo>
                    <a:cubicBezTo>
                      <a:pt x="153385" y="59472"/>
                      <a:pt x="127673" y="52379"/>
                      <a:pt x="102848" y="44843"/>
                    </a:cubicBezTo>
                    <a:cubicBezTo>
                      <a:pt x="66496" y="33317"/>
                      <a:pt x="35021" y="13368"/>
                      <a:pt x="0" y="512"/>
                    </a:cubicBezTo>
                    <a:cubicBezTo>
                      <a:pt x="0" y="-375"/>
                      <a:pt x="0" y="69"/>
                      <a:pt x="443" y="512"/>
                    </a:cubicBezTo>
                    <a:lnTo>
                      <a:pt x="443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1526190" y="2451433"/>
                <a:ext cx="320880" cy="171770"/>
              </a:xfrm>
              <a:custGeom>
                <a:avLst/>
                <a:gdLst/>
                <a:ahLst/>
                <a:cxnLst/>
                <a:rect l="l" t="t" r="r" b="b"/>
                <a:pathLst>
                  <a:path w="320880" h="171770" extrusionOk="0">
                    <a:moveTo>
                      <a:pt x="174" y="512"/>
                    </a:moveTo>
                    <a:cubicBezTo>
                      <a:pt x="20123" y="24451"/>
                      <a:pt x="36525" y="50162"/>
                      <a:pt x="62681" y="67008"/>
                    </a:cubicBezTo>
                    <a:cubicBezTo>
                      <a:pt x="87506" y="82524"/>
                      <a:pt x="114104" y="94493"/>
                      <a:pt x="140703" y="106906"/>
                    </a:cubicBezTo>
                    <a:cubicBezTo>
                      <a:pt x="162869" y="117102"/>
                      <a:pt x="185477" y="124195"/>
                      <a:pt x="208529" y="132175"/>
                    </a:cubicBezTo>
                    <a:cubicBezTo>
                      <a:pt x="243108" y="144144"/>
                      <a:pt x="275469" y="165423"/>
                      <a:pt x="311377" y="171629"/>
                    </a:cubicBezTo>
                    <a:cubicBezTo>
                      <a:pt x="322460" y="173403"/>
                      <a:pt x="324677" y="157887"/>
                      <a:pt x="313594" y="156557"/>
                    </a:cubicBezTo>
                    <a:cubicBezTo>
                      <a:pt x="278129" y="152124"/>
                      <a:pt x="245767" y="131288"/>
                      <a:pt x="211633" y="120649"/>
                    </a:cubicBezTo>
                    <a:cubicBezTo>
                      <a:pt x="187251" y="113113"/>
                      <a:pt x="163755" y="103803"/>
                      <a:pt x="139816" y="95823"/>
                    </a:cubicBezTo>
                    <a:cubicBezTo>
                      <a:pt x="117208" y="88287"/>
                      <a:pt x="95929" y="80308"/>
                      <a:pt x="74650" y="69225"/>
                    </a:cubicBezTo>
                    <a:cubicBezTo>
                      <a:pt x="41402" y="51492"/>
                      <a:pt x="25443" y="28440"/>
                      <a:pt x="1061" y="512"/>
                    </a:cubicBezTo>
                    <a:cubicBezTo>
                      <a:pt x="174" y="-375"/>
                      <a:pt x="-269" y="69"/>
                      <a:pt x="174" y="512"/>
                    </a:cubicBezTo>
                    <a:lnTo>
                      <a:pt x="174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1637191" y="2375252"/>
                <a:ext cx="206227" cy="214918"/>
              </a:xfrm>
              <a:custGeom>
                <a:avLst/>
                <a:gdLst/>
                <a:ahLst/>
                <a:cxnLst/>
                <a:rect l="l" t="t" r="r" b="b"/>
                <a:pathLst>
                  <a:path w="206227" h="214918" extrusionOk="0">
                    <a:moveTo>
                      <a:pt x="0" y="887"/>
                    </a:moveTo>
                    <a:cubicBezTo>
                      <a:pt x="21279" y="18619"/>
                      <a:pt x="36351" y="35908"/>
                      <a:pt x="60733" y="49651"/>
                    </a:cubicBezTo>
                    <a:cubicBezTo>
                      <a:pt x="93538" y="68270"/>
                      <a:pt x="116147" y="93095"/>
                      <a:pt x="140086" y="121910"/>
                    </a:cubicBezTo>
                    <a:cubicBezTo>
                      <a:pt x="164025" y="151612"/>
                      <a:pt x="179984" y="185747"/>
                      <a:pt x="204366" y="214562"/>
                    </a:cubicBezTo>
                    <a:cubicBezTo>
                      <a:pt x="205252" y="215449"/>
                      <a:pt x="206582" y="214562"/>
                      <a:pt x="206139" y="213232"/>
                    </a:cubicBezTo>
                    <a:cubicBezTo>
                      <a:pt x="197716" y="167128"/>
                      <a:pt x="172004" y="137869"/>
                      <a:pt x="138756" y="105064"/>
                    </a:cubicBezTo>
                    <a:cubicBezTo>
                      <a:pt x="118807" y="85559"/>
                      <a:pt x="99745" y="66496"/>
                      <a:pt x="75363" y="51867"/>
                    </a:cubicBezTo>
                    <a:cubicBezTo>
                      <a:pt x="58074" y="41228"/>
                      <a:pt x="39011" y="34578"/>
                      <a:pt x="23495" y="20836"/>
                    </a:cubicBezTo>
                    <a:cubicBezTo>
                      <a:pt x="15516" y="13743"/>
                      <a:pt x="8866" y="6206"/>
                      <a:pt x="443" y="0"/>
                    </a:cubicBezTo>
                    <a:cubicBezTo>
                      <a:pt x="443" y="0"/>
                      <a:pt x="0" y="443"/>
                      <a:pt x="0" y="887"/>
                    </a:cubicBezTo>
                    <a:lnTo>
                      <a:pt x="0" y="8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1823824" y="2425125"/>
                <a:ext cx="9752" cy="47212"/>
              </a:xfrm>
              <a:custGeom>
                <a:avLst/>
                <a:gdLst/>
                <a:ahLst/>
                <a:cxnLst/>
                <a:rect l="l" t="t" r="r" b="b"/>
                <a:pathLst>
                  <a:path w="9752" h="47212" extrusionOk="0">
                    <a:moveTo>
                      <a:pt x="9753" y="47213"/>
                    </a:moveTo>
                    <a:cubicBezTo>
                      <a:pt x="9753" y="43666"/>
                      <a:pt x="9309" y="41450"/>
                      <a:pt x="8423" y="38346"/>
                    </a:cubicBezTo>
                    <a:cubicBezTo>
                      <a:pt x="7093" y="33470"/>
                      <a:pt x="7536" y="29037"/>
                      <a:pt x="7536" y="24160"/>
                    </a:cubicBezTo>
                    <a:cubicBezTo>
                      <a:pt x="7093" y="16181"/>
                      <a:pt x="3546" y="8201"/>
                      <a:pt x="1773" y="665"/>
                    </a:cubicBezTo>
                    <a:cubicBezTo>
                      <a:pt x="1773" y="-222"/>
                      <a:pt x="0" y="-222"/>
                      <a:pt x="0" y="665"/>
                    </a:cubicBezTo>
                    <a:cubicBezTo>
                      <a:pt x="887" y="7758"/>
                      <a:pt x="4433" y="14407"/>
                      <a:pt x="5763" y="21501"/>
                    </a:cubicBezTo>
                    <a:cubicBezTo>
                      <a:pt x="6650" y="25490"/>
                      <a:pt x="5763" y="29037"/>
                      <a:pt x="6206" y="33027"/>
                    </a:cubicBezTo>
                    <a:cubicBezTo>
                      <a:pt x="6650" y="37903"/>
                      <a:pt x="9753" y="41450"/>
                      <a:pt x="9753" y="47213"/>
                    </a:cubicBezTo>
                    <a:cubicBezTo>
                      <a:pt x="9309" y="47213"/>
                      <a:pt x="9753" y="47213"/>
                      <a:pt x="9753" y="47213"/>
                    </a:cubicBezTo>
                    <a:lnTo>
                      <a:pt x="9753" y="4721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1806430" y="2222976"/>
                <a:ext cx="12960" cy="176548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176548" extrusionOk="0">
                    <a:moveTo>
                      <a:pt x="12961" y="176216"/>
                    </a:moveTo>
                    <a:cubicBezTo>
                      <a:pt x="6311" y="140307"/>
                      <a:pt x="4095" y="106173"/>
                      <a:pt x="5868" y="69821"/>
                    </a:cubicBezTo>
                    <a:cubicBezTo>
                      <a:pt x="6754" y="45439"/>
                      <a:pt x="9414" y="24604"/>
                      <a:pt x="4538" y="665"/>
                    </a:cubicBezTo>
                    <a:cubicBezTo>
                      <a:pt x="4538" y="-222"/>
                      <a:pt x="2765" y="-222"/>
                      <a:pt x="2765" y="665"/>
                    </a:cubicBezTo>
                    <a:cubicBezTo>
                      <a:pt x="5868" y="30367"/>
                      <a:pt x="2765" y="59625"/>
                      <a:pt x="548" y="89327"/>
                    </a:cubicBezTo>
                    <a:cubicBezTo>
                      <a:pt x="-2112" y="120358"/>
                      <a:pt x="5424" y="145627"/>
                      <a:pt x="12074" y="176216"/>
                    </a:cubicBezTo>
                    <a:cubicBezTo>
                      <a:pt x="12074" y="176659"/>
                      <a:pt x="12961" y="176659"/>
                      <a:pt x="12961" y="176216"/>
                    </a:cubicBezTo>
                    <a:lnTo>
                      <a:pt x="12961" y="1762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1841559" y="2262535"/>
                <a:ext cx="125723" cy="285941"/>
              </a:xfrm>
              <a:custGeom>
                <a:avLst/>
                <a:gdLst/>
                <a:ahLst/>
                <a:cxnLst/>
                <a:rect l="l" t="t" r="r" b="b"/>
                <a:pathLst>
                  <a:path w="125723" h="285941" extrusionOk="0">
                    <a:moveTo>
                      <a:pt x="884" y="285609"/>
                    </a:moveTo>
                    <a:cubicBezTo>
                      <a:pt x="1771" y="230638"/>
                      <a:pt x="46545" y="193400"/>
                      <a:pt x="59844" y="143306"/>
                    </a:cubicBezTo>
                    <a:cubicBezTo>
                      <a:pt x="66051" y="118481"/>
                      <a:pt x="63834" y="107398"/>
                      <a:pt x="76690" y="83903"/>
                    </a:cubicBezTo>
                    <a:cubicBezTo>
                      <a:pt x="85556" y="67500"/>
                      <a:pt x="101959" y="55531"/>
                      <a:pt x="110825" y="39572"/>
                    </a:cubicBezTo>
                    <a:cubicBezTo>
                      <a:pt x="117475" y="28046"/>
                      <a:pt x="119691" y="15190"/>
                      <a:pt x="125454" y="3221"/>
                    </a:cubicBezTo>
                    <a:cubicBezTo>
                      <a:pt x="126784" y="561"/>
                      <a:pt x="122794" y="-1213"/>
                      <a:pt x="121908" y="1004"/>
                    </a:cubicBezTo>
                    <a:cubicBezTo>
                      <a:pt x="99742" y="48882"/>
                      <a:pt x="70041" y="92326"/>
                      <a:pt x="47432" y="140646"/>
                    </a:cubicBezTo>
                    <a:cubicBezTo>
                      <a:pt x="26596" y="185421"/>
                      <a:pt x="-5765" y="234185"/>
                      <a:pt x="884" y="285609"/>
                    </a:cubicBezTo>
                    <a:cubicBezTo>
                      <a:pt x="441" y="286052"/>
                      <a:pt x="884" y="286052"/>
                      <a:pt x="884" y="285609"/>
                    </a:cubicBezTo>
                    <a:lnTo>
                      <a:pt x="884" y="2856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1846599" y="2556083"/>
                <a:ext cx="72093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72093" h="118292" extrusionOk="0">
                    <a:moveTo>
                      <a:pt x="4710" y="117960"/>
                    </a:moveTo>
                    <a:cubicBezTo>
                      <a:pt x="12690" y="108651"/>
                      <a:pt x="16236" y="97125"/>
                      <a:pt x="23773" y="86929"/>
                    </a:cubicBezTo>
                    <a:cubicBezTo>
                      <a:pt x="30866" y="78063"/>
                      <a:pt x="35742" y="70526"/>
                      <a:pt x="41505" y="60330"/>
                    </a:cubicBezTo>
                    <a:cubicBezTo>
                      <a:pt x="51701" y="41711"/>
                      <a:pt x="67660" y="21762"/>
                      <a:pt x="72093" y="927"/>
                    </a:cubicBezTo>
                    <a:cubicBezTo>
                      <a:pt x="72093" y="40"/>
                      <a:pt x="71207" y="-403"/>
                      <a:pt x="70763" y="483"/>
                    </a:cubicBezTo>
                    <a:cubicBezTo>
                      <a:pt x="62341" y="26638"/>
                      <a:pt x="34412" y="45701"/>
                      <a:pt x="19340" y="68310"/>
                    </a:cubicBezTo>
                    <a:cubicBezTo>
                      <a:pt x="9587" y="82496"/>
                      <a:pt x="-7702" y="100228"/>
                      <a:pt x="3824" y="117960"/>
                    </a:cubicBezTo>
                    <a:cubicBezTo>
                      <a:pt x="4267" y="118404"/>
                      <a:pt x="4710" y="118404"/>
                      <a:pt x="4710" y="117960"/>
                    </a:cubicBezTo>
                    <a:lnTo>
                      <a:pt x="4710" y="11796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1923569" y="2544856"/>
                <a:ext cx="4110" cy="6573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6573" extrusionOk="0">
                    <a:moveTo>
                      <a:pt x="887" y="6390"/>
                    </a:moveTo>
                    <a:cubicBezTo>
                      <a:pt x="1773" y="4617"/>
                      <a:pt x="2660" y="2400"/>
                      <a:pt x="3990" y="627"/>
                    </a:cubicBezTo>
                    <a:cubicBezTo>
                      <a:pt x="4433" y="184"/>
                      <a:pt x="3546" y="-260"/>
                      <a:pt x="3103" y="184"/>
                    </a:cubicBezTo>
                    <a:cubicBezTo>
                      <a:pt x="2217" y="1957"/>
                      <a:pt x="1330" y="4173"/>
                      <a:pt x="0" y="5947"/>
                    </a:cubicBezTo>
                    <a:cubicBezTo>
                      <a:pt x="0" y="6390"/>
                      <a:pt x="887" y="6833"/>
                      <a:pt x="887" y="6390"/>
                    </a:cubicBezTo>
                    <a:lnTo>
                      <a:pt x="887" y="63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1949724" y="2312234"/>
                <a:ext cx="152303" cy="210045"/>
              </a:xfrm>
              <a:custGeom>
                <a:avLst/>
                <a:gdLst/>
                <a:ahLst/>
                <a:cxnLst/>
                <a:rect l="l" t="t" r="r" b="b"/>
                <a:pathLst>
                  <a:path w="152303" h="210045" extrusionOk="0">
                    <a:moveTo>
                      <a:pt x="1330" y="209754"/>
                    </a:moveTo>
                    <a:cubicBezTo>
                      <a:pt x="4876" y="199115"/>
                      <a:pt x="25712" y="183599"/>
                      <a:pt x="33248" y="174289"/>
                    </a:cubicBezTo>
                    <a:cubicBezTo>
                      <a:pt x="46548" y="158330"/>
                      <a:pt x="60290" y="143258"/>
                      <a:pt x="74033" y="127298"/>
                    </a:cubicBezTo>
                    <a:cubicBezTo>
                      <a:pt x="88662" y="110453"/>
                      <a:pt x="103291" y="91834"/>
                      <a:pt x="113931" y="72328"/>
                    </a:cubicBezTo>
                    <a:cubicBezTo>
                      <a:pt x="125900" y="50163"/>
                      <a:pt x="132993" y="27111"/>
                      <a:pt x="150725" y="8935"/>
                    </a:cubicBezTo>
                    <a:cubicBezTo>
                      <a:pt x="155602" y="4058"/>
                      <a:pt x="148065" y="-3034"/>
                      <a:pt x="143189" y="1399"/>
                    </a:cubicBezTo>
                    <a:cubicBezTo>
                      <a:pt x="127230" y="17358"/>
                      <a:pt x="119250" y="34647"/>
                      <a:pt x="109941" y="54596"/>
                    </a:cubicBezTo>
                    <a:cubicBezTo>
                      <a:pt x="95755" y="85628"/>
                      <a:pt x="82456" y="111783"/>
                      <a:pt x="58960" y="137495"/>
                    </a:cubicBezTo>
                    <a:cubicBezTo>
                      <a:pt x="46991" y="150351"/>
                      <a:pt x="39455" y="157887"/>
                      <a:pt x="29702" y="172073"/>
                    </a:cubicBezTo>
                    <a:cubicBezTo>
                      <a:pt x="20392" y="185815"/>
                      <a:pt x="6206" y="194238"/>
                      <a:pt x="0" y="209311"/>
                    </a:cubicBezTo>
                    <a:cubicBezTo>
                      <a:pt x="0" y="210197"/>
                      <a:pt x="887" y="210197"/>
                      <a:pt x="1330" y="209754"/>
                    </a:cubicBezTo>
                    <a:lnTo>
                      <a:pt x="1330" y="2097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1866669" y="2435492"/>
                <a:ext cx="345453" cy="326617"/>
              </a:xfrm>
              <a:custGeom>
                <a:avLst/>
                <a:gdLst/>
                <a:ahLst/>
                <a:cxnLst/>
                <a:rect l="l" t="t" r="r" b="b"/>
                <a:pathLst>
                  <a:path w="345453" h="326617" extrusionOk="0">
                    <a:moveTo>
                      <a:pt x="2373" y="326326"/>
                    </a:moveTo>
                    <a:cubicBezTo>
                      <a:pt x="1043" y="313027"/>
                      <a:pt x="15229" y="306820"/>
                      <a:pt x="23652" y="297954"/>
                    </a:cubicBezTo>
                    <a:cubicBezTo>
                      <a:pt x="38281" y="283325"/>
                      <a:pt x="51580" y="268696"/>
                      <a:pt x="67096" y="254953"/>
                    </a:cubicBezTo>
                    <a:cubicBezTo>
                      <a:pt x="101674" y="224365"/>
                      <a:pt x="126943" y="181807"/>
                      <a:pt x="165068" y="156982"/>
                    </a:cubicBezTo>
                    <a:cubicBezTo>
                      <a:pt x="198316" y="135260"/>
                      <a:pt x="232894" y="113538"/>
                      <a:pt x="260822" y="84722"/>
                    </a:cubicBezTo>
                    <a:cubicBezTo>
                      <a:pt x="278555" y="66547"/>
                      <a:pt x="295401" y="54134"/>
                      <a:pt x="315350" y="39062"/>
                    </a:cubicBezTo>
                    <a:cubicBezTo>
                      <a:pt x="327319" y="30195"/>
                      <a:pt x="333525" y="17783"/>
                      <a:pt x="344165" y="7586"/>
                    </a:cubicBezTo>
                    <a:cubicBezTo>
                      <a:pt x="347711" y="4040"/>
                      <a:pt x="343278" y="-1723"/>
                      <a:pt x="338845" y="494"/>
                    </a:cubicBezTo>
                    <a:cubicBezTo>
                      <a:pt x="333082" y="4040"/>
                      <a:pt x="330865" y="8030"/>
                      <a:pt x="325989" y="12463"/>
                    </a:cubicBezTo>
                    <a:cubicBezTo>
                      <a:pt x="314463" y="22659"/>
                      <a:pt x="302494" y="31082"/>
                      <a:pt x="290081" y="40391"/>
                    </a:cubicBezTo>
                    <a:cubicBezTo>
                      <a:pt x="275452" y="51474"/>
                      <a:pt x="266142" y="64330"/>
                      <a:pt x="254173" y="77630"/>
                    </a:cubicBezTo>
                    <a:cubicBezTo>
                      <a:pt x="220038" y="116197"/>
                      <a:pt x="168171" y="134373"/>
                      <a:pt x="132706" y="171168"/>
                    </a:cubicBezTo>
                    <a:cubicBezTo>
                      <a:pt x="98571" y="206633"/>
                      <a:pt x="61776" y="237664"/>
                      <a:pt x="26312" y="271799"/>
                    </a:cubicBezTo>
                    <a:cubicBezTo>
                      <a:pt x="9466" y="287758"/>
                      <a:pt x="-4720" y="303717"/>
                      <a:pt x="1486" y="325883"/>
                    </a:cubicBezTo>
                    <a:cubicBezTo>
                      <a:pt x="1486" y="326769"/>
                      <a:pt x="2373" y="326769"/>
                      <a:pt x="2373" y="326326"/>
                    </a:cubicBezTo>
                    <a:lnTo>
                      <a:pt x="2373" y="3263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1868582" y="2576512"/>
                <a:ext cx="398711" cy="293332"/>
              </a:xfrm>
              <a:custGeom>
                <a:avLst/>
                <a:gdLst/>
                <a:ahLst/>
                <a:cxnLst/>
                <a:rect l="l" t="t" r="r" b="b"/>
                <a:pathLst>
                  <a:path w="398711" h="293332" extrusionOk="0">
                    <a:moveTo>
                      <a:pt x="5780" y="291257"/>
                    </a:moveTo>
                    <a:cubicBezTo>
                      <a:pt x="18636" y="256236"/>
                      <a:pt x="82473" y="242493"/>
                      <a:pt x="108628" y="216781"/>
                    </a:cubicBezTo>
                    <a:cubicBezTo>
                      <a:pt x="122814" y="203039"/>
                      <a:pt x="139659" y="191956"/>
                      <a:pt x="154732" y="179100"/>
                    </a:cubicBezTo>
                    <a:cubicBezTo>
                      <a:pt x="174238" y="163141"/>
                      <a:pt x="191527" y="144965"/>
                      <a:pt x="212362" y="131666"/>
                    </a:cubicBezTo>
                    <a:cubicBezTo>
                      <a:pt x="244724" y="110387"/>
                      <a:pt x="271766" y="83345"/>
                      <a:pt x="304127" y="62066"/>
                    </a:cubicBezTo>
                    <a:cubicBezTo>
                      <a:pt x="320530" y="51427"/>
                      <a:pt x="339149" y="44777"/>
                      <a:pt x="355995" y="35024"/>
                    </a:cubicBezTo>
                    <a:cubicBezTo>
                      <a:pt x="369737" y="27045"/>
                      <a:pt x="382593" y="14189"/>
                      <a:pt x="396779" y="7096"/>
                    </a:cubicBezTo>
                    <a:cubicBezTo>
                      <a:pt x="401212" y="4879"/>
                      <a:pt x="397222" y="-1770"/>
                      <a:pt x="392789" y="446"/>
                    </a:cubicBezTo>
                    <a:cubicBezTo>
                      <a:pt x="375057" y="9756"/>
                      <a:pt x="361314" y="25272"/>
                      <a:pt x="343582" y="35468"/>
                    </a:cubicBezTo>
                    <a:cubicBezTo>
                      <a:pt x="326736" y="45664"/>
                      <a:pt x="309004" y="52757"/>
                      <a:pt x="292601" y="64283"/>
                    </a:cubicBezTo>
                    <a:cubicBezTo>
                      <a:pt x="271766" y="78912"/>
                      <a:pt x="254033" y="97088"/>
                      <a:pt x="233198" y="111717"/>
                    </a:cubicBezTo>
                    <a:cubicBezTo>
                      <a:pt x="216352" y="123686"/>
                      <a:pt x="197290" y="133439"/>
                      <a:pt x="182217" y="147182"/>
                    </a:cubicBezTo>
                    <a:cubicBezTo>
                      <a:pt x="143649" y="182203"/>
                      <a:pt x="103308" y="204369"/>
                      <a:pt x="57647" y="229194"/>
                    </a:cubicBezTo>
                    <a:cubicBezTo>
                      <a:pt x="33265" y="242493"/>
                      <a:pt x="-870" y="257566"/>
                      <a:pt x="17" y="290371"/>
                    </a:cubicBezTo>
                    <a:cubicBezTo>
                      <a:pt x="17" y="293917"/>
                      <a:pt x="4450" y="294360"/>
                      <a:pt x="5780" y="291257"/>
                    </a:cubicBezTo>
                    <a:lnTo>
                      <a:pt x="5780" y="2912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1890858" y="2711228"/>
                <a:ext cx="470280" cy="246768"/>
              </a:xfrm>
              <a:custGeom>
                <a:avLst/>
                <a:gdLst/>
                <a:ahLst/>
                <a:cxnLst/>
                <a:rect l="l" t="t" r="r" b="b"/>
                <a:pathLst>
                  <a:path w="470280" h="246768" extrusionOk="0">
                    <a:moveTo>
                      <a:pt x="6999" y="245203"/>
                    </a:moveTo>
                    <a:cubicBezTo>
                      <a:pt x="15422" y="230130"/>
                      <a:pt x="51773" y="227027"/>
                      <a:pt x="67732" y="217274"/>
                    </a:cubicBezTo>
                    <a:cubicBezTo>
                      <a:pt x="87238" y="205748"/>
                      <a:pt x="104527" y="192892"/>
                      <a:pt x="123146" y="180037"/>
                    </a:cubicBezTo>
                    <a:cubicBezTo>
                      <a:pt x="164817" y="151665"/>
                      <a:pt x="207818" y="127726"/>
                      <a:pt x="253922" y="106447"/>
                    </a:cubicBezTo>
                    <a:cubicBezTo>
                      <a:pt x="297810" y="86055"/>
                      <a:pt x="339925" y="68766"/>
                      <a:pt x="381596" y="43497"/>
                    </a:cubicBezTo>
                    <a:cubicBezTo>
                      <a:pt x="408638" y="27095"/>
                      <a:pt x="443659" y="26208"/>
                      <a:pt x="468928" y="6259"/>
                    </a:cubicBezTo>
                    <a:cubicBezTo>
                      <a:pt x="472917" y="3156"/>
                      <a:pt x="467154" y="-2164"/>
                      <a:pt x="463608" y="939"/>
                    </a:cubicBezTo>
                    <a:cubicBezTo>
                      <a:pt x="448535" y="12466"/>
                      <a:pt x="424597" y="16899"/>
                      <a:pt x="406864" y="23105"/>
                    </a:cubicBezTo>
                    <a:cubicBezTo>
                      <a:pt x="389132" y="29311"/>
                      <a:pt x="377163" y="36848"/>
                      <a:pt x="361647" y="47044"/>
                    </a:cubicBezTo>
                    <a:cubicBezTo>
                      <a:pt x="315986" y="77632"/>
                      <a:pt x="256582" y="94921"/>
                      <a:pt x="206932" y="118416"/>
                    </a:cubicBezTo>
                    <a:cubicBezTo>
                      <a:pt x="159498" y="140582"/>
                      <a:pt x="117383" y="172057"/>
                      <a:pt x="70392" y="195109"/>
                    </a:cubicBezTo>
                    <a:cubicBezTo>
                      <a:pt x="55763" y="202645"/>
                      <a:pt x="40247" y="207522"/>
                      <a:pt x="25175" y="214171"/>
                    </a:cubicBezTo>
                    <a:cubicBezTo>
                      <a:pt x="19412" y="216831"/>
                      <a:pt x="9659" y="217718"/>
                      <a:pt x="5226" y="223481"/>
                    </a:cubicBezTo>
                    <a:cubicBezTo>
                      <a:pt x="-537" y="230574"/>
                      <a:pt x="-981" y="235450"/>
                      <a:pt x="1236" y="244316"/>
                    </a:cubicBezTo>
                    <a:cubicBezTo>
                      <a:pt x="1236" y="247420"/>
                      <a:pt x="5669" y="247420"/>
                      <a:pt x="6999" y="245203"/>
                    </a:cubicBezTo>
                    <a:lnTo>
                      <a:pt x="6999" y="245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1888519" y="2991990"/>
                <a:ext cx="363282" cy="246829"/>
              </a:xfrm>
              <a:custGeom>
                <a:avLst/>
                <a:gdLst/>
                <a:ahLst/>
                <a:cxnLst/>
                <a:rect l="l" t="t" r="r" b="b"/>
                <a:pathLst>
                  <a:path w="363282" h="246829" extrusionOk="0">
                    <a:moveTo>
                      <a:pt x="3132" y="11875"/>
                    </a:moveTo>
                    <a:cubicBezTo>
                      <a:pt x="36380" y="26061"/>
                      <a:pt x="71401" y="38474"/>
                      <a:pt x="104650" y="53546"/>
                    </a:cubicBezTo>
                    <a:cubicBezTo>
                      <a:pt x="123712" y="61969"/>
                      <a:pt x="145434" y="65959"/>
                      <a:pt x="163167" y="76155"/>
                    </a:cubicBezTo>
                    <a:cubicBezTo>
                      <a:pt x="182672" y="87238"/>
                      <a:pt x="199075" y="103197"/>
                      <a:pt x="216807" y="116940"/>
                    </a:cubicBezTo>
                    <a:cubicBezTo>
                      <a:pt x="246952" y="139992"/>
                      <a:pt x="265128" y="173240"/>
                      <a:pt x="289510" y="201612"/>
                    </a:cubicBezTo>
                    <a:cubicBezTo>
                      <a:pt x="312119" y="227767"/>
                      <a:pt x="333397" y="233974"/>
                      <a:pt x="362656" y="246829"/>
                    </a:cubicBezTo>
                    <a:cubicBezTo>
                      <a:pt x="363099" y="246829"/>
                      <a:pt x="363542" y="246386"/>
                      <a:pt x="363099" y="246386"/>
                    </a:cubicBezTo>
                    <a:cubicBezTo>
                      <a:pt x="336501" y="230870"/>
                      <a:pt x="312119" y="220674"/>
                      <a:pt x="291726" y="196292"/>
                    </a:cubicBezTo>
                    <a:cubicBezTo>
                      <a:pt x="264684" y="164374"/>
                      <a:pt x="246509" y="128022"/>
                      <a:pt x="215920" y="98764"/>
                    </a:cubicBezTo>
                    <a:cubicBezTo>
                      <a:pt x="183559" y="67732"/>
                      <a:pt x="149867" y="52217"/>
                      <a:pt x="111299" y="30938"/>
                    </a:cubicBezTo>
                    <a:cubicBezTo>
                      <a:pt x="82484" y="15422"/>
                      <a:pt x="39926" y="-2754"/>
                      <a:pt x="6678" y="349"/>
                    </a:cubicBezTo>
                    <a:cubicBezTo>
                      <a:pt x="915" y="793"/>
                      <a:pt x="-3075" y="9216"/>
                      <a:pt x="3132" y="11875"/>
                    </a:cubicBezTo>
                    <a:lnTo>
                      <a:pt x="3132" y="118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2147494" y="3135085"/>
                <a:ext cx="81293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81293" h="13340" extrusionOk="0">
                    <a:moveTo>
                      <a:pt x="3493" y="11083"/>
                    </a:moveTo>
                    <a:cubicBezTo>
                      <a:pt x="15019" y="14629"/>
                      <a:pt x="24772" y="13742"/>
                      <a:pt x="35855" y="10196"/>
                    </a:cubicBezTo>
                    <a:cubicBezTo>
                      <a:pt x="49597" y="5763"/>
                      <a:pt x="66443" y="3546"/>
                      <a:pt x="80629" y="1330"/>
                    </a:cubicBezTo>
                    <a:cubicBezTo>
                      <a:pt x="81516" y="1330"/>
                      <a:pt x="81516" y="0"/>
                      <a:pt x="80629" y="0"/>
                    </a:cubicBezTo>
                    <a:cubicBezTo>
                      <a:pt x="68660" y="443"/>
                      <a:pt x="55360" y="887"/>
                      <a:pt x="43391" y="2660"/>
                    </a:cubicBezTo>
                    <a:cubicBezTo>
                      <a:pt x="34525" y="3990"/>
                      <a:pt x="27875" y="5763"/>
                      <a:pt x="19009" y="3546"/>
                    </a:cubicBezTo>
                    <a:cubicBezTo>
                      <a:pt x="12359" y="1773"/>
                      <a:pt x="10143" y="443"/>
                      <a:pt x="3493" y="1773"/>
                    </a:cubicBezTo>
                    <a:cubicBezTo>
                      <a:pt x="-1383" y="3103"/>
                      <a:pt x="-940" y="9753"/>
                      <a:pt x="3493" y="11083"/>
                    </a:cubicBezTo>
                    <a:lnTo>
                      <a:pt x="3493" y="110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2236724" y="3052984"/>
                <a:ext cx="232483" cy="80328"/>
              </a:xfrm>
              <a:custGeom>
                <a:avLst/>
                <a:gdLst/>
                <a:ahLst/>
                <a:cxnLst/>
                <a:rect l="l" t="t" r="r" b="b"/>
                <a:pathLst>
                  <a:path w="232483" h="80328" extrusionOk="0">
                    <a:moveTo>
                      <a:pt x="265" y="80328"/>
                    </a:moveTo>
                    <a:cubicBezTo>
                      <a:pt x="17998" y="79442"/>
                      <a:pt x="32183" y="72349"/>
                      <a:pt x="48143" y="66586"/>
                    </a:cubicBezTo>
                    <a:cubicBezTo>
                      <a:pt x="70308" y="58606"/>
                      <a:pt x="91587" y="61709"/>
                      <a:pt x="113752" y="55503"/>
                    </a:cubicBezTo>
                    <a:cubicBezTo>
                      <a:pt x="139908" y="47967"/>
                      <a:pt x="164290" y="29348"/>
                      <a:pt x="189558" y="19152"/>
                    </a:cubicBezTo>
                    <a:cubicBezTo>
                      <a:pt x="202858" y="13389"/>
                      <a:pt x="220590" y="10729"/>
                      <a:pt x="232116" y="1419"/>
                    </a:cubicBezTo>
                    <a:cubicBezTo>
                      <a:pt x="233003" y="976"/>
                      <a:pt x="232116" y="-354"/>
                      <a:pt x="231229" y="89"/>
                    </a:cubicBezTo>
                    <a:cubicBezTo>
                      <a:pt x="210837" y="5852"/>
                      <a:pt x="193105" y="6739"/>
                      <a:pt x="173156" y="15605"/>
                    </a:cubicBezTo>
                    <a:cubicBezTo>
                      <a:pt x="152320" y="24915"/>
                      <a:pt x="134588" y="37771"/>
                      <a:pt x="112866" y="44420"/>
                    </a:cubicBezTo>
                    <a:cubicBezTo>
                      <a:pt x="96907" y="49297"/>
                      <a:pt x="79174" y="49297"/>
                      <a:pt x="63658" y="54616"/>
                    </a:cubicBezTo>
                    <a:cubicBezTo>
                      <a:pt x="41493" y="62153"/>
                      <a:pt x="25534" y="77668"/>
                      <a:pt x="1152" y="79442"/>
                    </a:cubicBezTo>
                    <a:cubicBezTo>
                      <a:pt x="-178" y="79885"/>
                      <a:pt x="-178" y="80328"/>
                      <a:pt x="265" y="80328"/>
                    </a:cubicBezTo>
                    <a:lnTo>
                      <a:pt x="265" y="803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2076067" y="2972918"/>
                <a:ext cx="241624" cy="104711"/>
              </a:xfrm>
              <a:custGeom>
                <a:avLst/>
                <a:gdLst/>
                <a:ahLst/>
                <a:cxnLst/>
                <a:rect l="l" t="t" r="r" b="b"/>
                <a:pathLst>
                  <a:path w="241624" h="104711" extrusionOk="0">
                    <a:moveTo>
                      <a:pt x="0" y="101877"/>
                    </a:moveTo>
                    <a:cubicBezTo>
                      <a:pt x="34135" y="114733"/>
                      <a:pt x="78909" y="80598"/>
                      <a:pt x="109054" y="64639"/>
                    </a:cubicBezTo>
                    <a:cubicBezTo>
                      <a:pt x="152055" y="42030"/>
                      <a:pt x="207469" y="42917"/>
                      <a:pt x="241160" y="3463"/>
                    </a:cubicBezTo>
                    <a:cubicBezTo>
                      <a:pt x="242490" y="1689"/>
                      <a:pt x="240717" y="-970"/>
                      <a:pt x="238944" y="359"/>
                    </a:cubicBezTo>
                    <a:cubicBezTo>
                      <a:pt x="168014" y="52227"/>
                      <a:pt x="77579" y="64196"/>
                      <a:pt x="0" y="101877"/>
                    </a:cubicBezTo>
                    <a:cubicBezTo>
                      <a:pt x="0" y="101434"/>
                      <a:pt x="0" y="101877"/>
                      <a:pt x="0" y="101877"/>
                    </a:cubicBezTo>
                    <a:lnTo>
                      <a:pt x="0" y="1018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1994089" y="3030211"/>
                <a:ext cx="59147" cy="129699"/>
              </a:xfrm>
              <a:custGeom>
                <a:avLst/>
                <a:gdLst/>
                <a:ahLst/>
                <a:cxnLst/>
                <a:rect l="l" t="t" r="r" b="b"/>
                <a:pathLst>
                  <a:path w="59147" h="129699" extrusionOk="0">
                    <a:moveTo>
                      <a:pt x="409" y="4687"/>
                    </a:moveTo>
                    <a:cubicBezTo>
                      <a:pt x="14595" y="24192"/>
                      <a:pt x="21245" y="53007"/>
                      <a:pt x="27894" y="76503"/>
                    </a:cubicBezTo>
                    <a:cubicBezTo>
                      <a:pt x="30111" y="84926"/>
                      <a:pt x="32327" y="95565"/>
                      <a:pt x="37204" y="102658"/>
                    </a:cubicBezTo>
                    <a:cubicBezTo>
                      <a:pt x="43410" y="111968"/>
                      <a:pt x="50503" y="117731"/>
                      <a:pt x="54936" y="128813"/>
                    </a:cubicBezTo>
                    <a:cubicBezTo>
                      <a:pt x="54936" y="129257"/>
                      <a:pt x="55379" y="129700"/>
                      <a:pt x="56266" y="129700"/>
                    </a:cubicBezTo>
                    <a:cubicBezTo>
                      <a:pt x="57153" y="129700"/>
                      <a:pt x="58039" y="129700"/>
                      <a:pt x="58483" y="129700"/>
                    </a:cubicBezTo>
                    <a:cubicBezTo>
                      <a:pt x="59369" y="129700"/>
                      <a:pt x="59369" y="128370"/>
                      <a:pt x="58483" y="127927"/>
                    </a:cubicBezTo>
                    <a:cubicBezTo>
                      <a:pt x="57596" y="127483"/>
                      <a:pt x="54493" y="112854"/>
                      <a:pt x="53163" y="110194"/>
                    </a:cubicBezTo>
                    <a:cubicBezTo>
                      <a:pt x="50060" y="105318"/>
                      <a:pt x="44740" y="102215"/>
                      <a:pt x="41637" y="97782"/>
                    </a:cubicBezTo>
                    <a:cubicBezTo>
                      <a:pt x="34987" y="88915"/>
                      <a:pt x="34101" y="77833"/>
                      <a:pt x="31441" y="67193"/>
                    </a:cubicBezTo>
                    <a:cubicBezTo>
                      <a:pt x="25678" y="44584"/>
                      <a:pt x="20358" y="19316"/>
                      <a:pt x="5285" y="697"/>
                    </a:cubicBezTo>
                    <a:cubicBezTo>
                      <a:pt x="3069" y="-1520"/>
                      <a:pt x="-1364" y="2027"/>
                      <a:pt x="409" y="4687"/>
                    </a:cubicBezTo>
                    <a:lnTo>
                      <a:pt x="409" y="46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955447" y="2860866"/>
                <a:ext cx="422061" cy="156845"/>
              </a:xfrm>
              <a:custGeom>
                <a:avLst/>
                <a:gdLst/>
                <a:ahLst/>
                <a:cxnLst/>
                <a:rect l="l" t="t" r="r" b="b"/>
                <a:pathLst>
                  <a:path w="422061" h="156845" extrusionOk="0">
                    <a:moveTo>
                      <a:pt x="483" y="152752"/>
                    </a:moveTo>
                    <a:cubicBezTo>
                      <a:pt x="26195" y="165165"/>
                      <a:pt x="50577" y="146989"/>
                      <a:pt x="70083" y="129700"/>
                    </a:cubicBezTo>
                    <a:cubicBezTo>
                      <a:pt x="109094" y="96009"/>
                      <a:pt x="148549" y="63647"/>
                      <a:pt x="197756" y="44141"/>
                    </a:cubicBezTo>
                    <a:cubicBezTo>
                      <a:pt x="237211" y="28625"/>
                      <a:pt x="291738" y="14883"/>
                      <a:pt x="333852" y="19759"/>
                    </a:cubicBezTo>
                    <a:cubicBezTo>
                      <a:pt x="365770" y="23306"/>
                      <a:pt x="395915" y="29512"/>
                      <a:pt x="421184" y="4687"/>
                    </a:cubicBezTo>
                    <a:cubicBezTo>
                      <a:pt x="423844" y="2027"/>
                      <a:pt x="419854" y="-1520"/>
                      <a:pt x="417194" y="697"/>
                    </a:cubicBezTo>
                    <a:cubicBezTo>
                      <a:pt x="382616" y="32172"/>
                      <a:pt x="327202" y="3357"/>
                      <a:pt x="285531" y="13996"/>
                    </a:cubicBezTo>
                    <a:cubicBezTo>
                      <a:pt x="255386" y="21533"/>
                      <a:pt x="226128" y="28625"/>
                      <a:pt x="196426" y="38378"/>
                    </a:cubicBezTo>
                    <a:cubicBezTo>
                      <a:pt x="163621" y="49461"/>
                      <a:pt x="128156" y="67193"/>
                      <a:pt x="99341" y="85812"/>
                    </a:cubicBezTo>
                    <a:cubicBezTo>
                      <a:pt x="66093" y="106648"/>
                      <a:pt x="39051" y="138123"/>
                      <a:pt x="927" y="150979"/>
                    </a:cubicBezTo>
                    <a:cubicBezTo>
                      <a:pt x="40" y="151865"/>
                      <a:pt x="-403" y="152752"/>
                      <a:pt x="483" y="152752"/>
                    </a:cubicBezTo>
                    <a:lnTo>
                      <a:pt x="483" y="1527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04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4068700" y="2630850"/>
            <a:ext cx="43602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title" idx="2" hasCustomPrompt="1"/>
          </p:nvPr>
        </p:nvSpPr>
        <p:spPr>
          <a:xfrm>
            <a:off x="5455825" y="1603050"/>
            <a:ext cx="15861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3" name="Google Shape;83;p3"/>
          <p:cNvSpPr>
            <a:spLocks noGrp="1"/>
          </p:cNvSpPr>
          <p:nvPr>
            <p:ph type="pic" idx="3"/>
          </p:nvPr>
        </p:nvSpPr>
        <p:spPr>
          <a:xfrm>
            <a:off x="715100" y="982950"/>
            <a:ext cx="3177600" cy="3177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-293191" y="1676862"/>
            <a:ext cx="9324573" cy="3366361"/>
            <a:chOff x="-293191" y="1676862"/>
            <a:chExt cx="9324573" cy="3366361"/>
          </a:xfrm>
        </p:grpSpPr>
        <p:sp>
          <p:nvSpPr>
            <p:cNvPr id="128" name="Google Shape;128;p6"/>
            <p:cNvSpPr/>
            <p:nvPr/>
          </p:nvSpPr>
          <p:spPr>
            <a:xfrm flipH="1">
              <a:off x="8265567" y="3858733"/>
              <a:ext cx="685920" cy="1103545"/>
            </a:xfrm>
            <a:custGeom>
              <a:avLst/>
              <a:gdLst/>
              <a:ahLst/>
              <a:cxnLst/>
              <a:rect l="l" t="t" r="r" b="b"/>
              <a:pathLst>
                <a:path w="685920" h="1103545" extrusionOk="0">
                  <a:moveTo>
                    <a:pt x="680037" y="397354"/>
                  </a:moveTo>
                  <a:cubicBezTo>
                    <a:pt x="677377" y="400014"/>
                    <a:pt x="675160" y="403560"/>
                    <a:pt x="672944" y="406663"/>
                  </a:cubicBezTo>
                  <a:cubicBezTo>
                    <a:pt x="665408" y="417303"/>
                    <a:pt x="657428" y="427499"/>
                    <a:pt x="649005" y="437252"/>
                  </a:cubicBezTo>
                  <a:cubicBezTo>
                    <a:pt x="637922" y="449664"/>
                    <a:pt x="626839" y="462077"/>
                    <a:pt x="617973" y="476263"/>
                  </a:cubicBezTo>
                  <a:cubicBezTo>
                    <a:pt x="610437" y="488232"/>
                    <a:pt x="603788" y="500645"/>
                    <a:pt x="598024" y="513058"/>
                  </a:cubicBezTo>
                  <a:cubicBezTo>
                    <a:pt x="597581" y="512614"/>
                    <a:pt x="597138" y="512614"/>
                    <a:pt x="597138" y="513058"/>
                  </a:cubicBezTo>
                  <a:cubicBezTo>
                    <a:pt x="596695" y="513944"/>
                    <a:pt x="596251" y="514388"/>
                    <a:pt x="596251" y="515274"/>
                  </a:cubicBezTo>
                  <a:cubicBezTo>
                    <a:pt x="592262" y="523697"/>
                    <a:pt x="589158" y="532120"/>
                    <a:pt x="585612" y="540543"/>
                  </a:cubicBezTo>
                  <a:cubicBezTo>
                    <a:pt x="579849" y="553842"/>
                    <a:pt x="573199" y="567141"/>
                    <a:pt x="567436" y="580884"/>
                  </a:cubicBezTo>
                  <a:cubicBezTo>
                    <a:pt x="552364" y="619009"/>
                    <a:pt x="540838" y="658020"/>
                    <a:pt x="530198" y="697474"/>
                  </a:cubicBezTo>
                  <a:cubicBezTo>
                    <a:pt x="519559" y="738702"/>
                    <a:pt x="509806" y="780373"/>
                    <a:pt x="510249" y="822931"/>
                  </a:cubicBezTo>
                  <a:cubicBezTo>
                    <a:pt x="510249" y="828251"/>
                    <a:pt x="509806" y="834014"/>
                    <a:pt x="510692" y="839334"/>
                  </a:cubicBezTo>
                  <a:cubicBezTo>
                    <a:pt x="510692" y="839334"/>
                    <a:pt x="510692" y="839334"/>
                    <a:pt x="510692" y="839334"/>
                  </a:cubicBezTo>
                  <a:cubicBezTo>
                    <a:pt x="511136" y="861499"/>
                    <a:pt x="514239" y="883665"/>
                    <a:pt x="518672" y="905387"/>
                  </a:cubicBezTo>
                  <a:cubicBezTo>
                    <a:pt x="520002" y="912923"/>
                    <a:pt x="521332" y="920016"/>
                    <a:pt x="522662" y="927552"/>
                  </a:cubicBezTo>
                  <a:cubicBezTo>
                    <a:pt x="523105" y="927995"/>
                    <a:pt x="523105" y="928882"/>
                    <a:pt x="523105" y="929769"/>
                  </a:cubicBezTo>
                  <a:cubicBezTo>
                    <a:pt x="523105" y="931099"/>
                    <a:pt x="523105" y="932429"/>
                    <a:pt x="523549" y="933758"/>
                  </a:cubicBezTo>
                  <a:cubicBezTo>
                    <a:pt x="523992" y="935532"/>
                    <a:pt x="524878" y="943955"/>
                    <a:pt x="527095" y="952378"/>
                  </a:cubicBezTo>
                  <a:cubicBezTo>
                    <a:pt x="523105" y="947058"/>
                    <a:pt x="519115" y="941295"/>
                    <a:pt x="515126" y="935975"/>
                  </a:cubicBezTo>
                  <a:cubicBezTo>
                    <a:pt x="505816" y="923119"/>
                    <a:pt x="496950" y="909376"/>
                    <a:pt x="487197" y="896964"/>
                  </a:cubicBezTo>
                  <a:cubicBezTo>
                    <a:pt x="485424" y="888098"/>
                    <a:pt x="485424" y="879231"/>
                    <a:pt x="484094" y="870365"/>
                  </a:cubicBezTo>
                  <a:cubicBezTo>
                    <a:pt x="484094" y="869479"/>
                    <a:pt x="484094" y="868592"/>
                    <a:pt x="483207" y="867705"/>
                  </a:cubicBezTo>
                  <a:cubicBezTo>
                    <a:pt x="483207" y="867262"/>
                    <a:pt x="483207" y="866819"/>
                    <a:pt x="483207" y="866819"/>
                  </a:cubicBezTo>
                  <a:cubicBezTo>
                    <a:pt x="483651" y="862386"/>
                    <a:pt x="484094" y="857953"/>
                    <a:pt x="485424" y="853076"/>
                  </a:cubicBezTo>
                  <a:cubicBezTo>
                    <a:pt x="493846" y="814952"/>
                    <a:pt x="488084" y="775940"/>
                    <a:pt x="491187" y="737372"/>
                  </a:cubicBezTo>
                  <a:cubicBezTo>
                    <a:pt x="494290" y="689051"/>
                    <a:pt x="505373" y="640731"/>
                    <a:pt x="521332" y="595070"/>
                  </a:cubicBezTo>
                  <a:cubicBezTo>
                    <a:pt x="521775" y="594627"/>
                    <a:pt x="521775" y="593740"/>
                    <a:pt x="522218" y="593297"/>
                  </a:cubicBezTo>
                  <a:cubicBezTo>
                    <a:pt x="526652" y="582657"/>
                    <a:pt x="531528" y="572461"/>
                    <a:pt x="536848" y="562265"/>
                  </a:cubicBezTo>
                  <a:cubicBezTo>
                    <a:pt x="546600" y="544089"/>
                    <a:pt x="558126" y="527243"/>
                    <a:pt x="568766" y="509954"/>
                  </a:cubicBezTo>
                  <a:cubicBezTo>
                    <a:pt x="574529" y="499315"/>
                    <a:pt x="580736" y="488676"/>
                    <a:pt x="584282" y="477150"/>
                  </a:cubicBezTo>
                  <a:cubicBezTo>
                    <a:pt x="584282" y="476263"/>
                    <a:pt x="585612" y="474490"/>
                    <a:pt x="584725" y="474046"/>
                  </a:cubicBezTo>
                  <a:cubicBezTo>
                    <a:pt x="584725" y="474046"/>
                    <a:pt x="584282" y="474046"/>
                    <a:pt x="584282" y="474046"/>
                  </a:cubicBezTo>
                  <a:cubicBezTo>
                    <a:pt x="588272" y="462077"/>
                    <a:pt x="590045" y="450108"/>
                    <a:pt x="593591" y="438138"/>
                  </a:cubicBezTo>
                  <a:cubicBezTo>
                    <a:pt x="601128" y="414643"/>
                    <a:pt x="609107" y="391147"/>
                    <a:pt x="613984" y="366765"/>
                  </a:cubicBezTo>
                  <a:cubicBezTo>
                    <a:pt x="613984" y="365435"/>
                    <a:pt x="614870" y="363662"/>
                    <a:pt x="613984" y="362776"/>
                  </a:cubicBezTo>
                  <a:cubicBezTo>
                    <a:pt x="613540" y="362332"/>
                    <a:pt x="612654" y="362776"/>
                    <a:pt x="612654" y="363219"/>
                  </a:cubicBezTo>
                  <a:cubicBezTo>
                    <a:pt x="608664" y="371199"/>
                    <a:pt x="606004" y="379621"/>
                    <a:pt x="602457" y="387601"/>
                  </a:cubicBezTo>
                  <a:cubicBezTo>
                    <a:pt x="601571" y="389817"/>
                    <a:pt x="600685" y="392034"/>
                    <a:pt x="599798" y="394251"/>
                  </a:cubicBezTo>
                  <a:cubicBezTo>
                    <a:pt x="598468" y="396910"/>
                    <a:pt x="596695" y="399570"/>
                    <a:pt x="595365" y="402674"/>
                  </a:cubicBezTo>
                  <a:cubicBezTo>
                    <a:pt x="591375" y="410653"/>
                    <a:pt x="586942" y="418633"/>
                    <a:pt x="582508" y="426612"/>
                  </a:cubicBezTo>
                  <a:cubicBezTo>
                    <a:pt x="561230" y="467840"/>
                    <a:pt x="529311" y="502861"/>
                    <a:pt x="510249" y="544976"/>
                  </a:cubicBezTo>
                  <a:cubicBezTo>
                    <a:pt x="496507" y="575564"/>
                    <a:pt x="486754" y="607483"/>
                    <a:pt x="477887" y="639401"/>
                  </a:cubicBezTo>
                  <a:cubicBezTo>
                    <a:pt x="473011" y="658463"/>
                    <a:pt x="469021" y="677526"/>
                    <a:pt x="465918" y="697031"/>
                  </a:cubicBezTo>
                  <a:cubicBezTo>
                    <a:pt x="465475" y="701464"/>
                    <a:pt x="464588" y="705454"/>
                    <a:pt x="464145" y="709887"/>
                  </a:cubicBezTo>
                  <a:cubicBezTo>
                    <a:pt x="464145" y="710774"/>
                    <a:pt x="463702" y="711660"/>
                    <a:pt x="463702" y="712547"/>
                  </a:cubicBezTo>
                  <a:cubicBezTo>
                    <a:pt x="461042" y="730723"/>
                    <a:pt x="459269" y="748898"/>
                    <a:pt x="460598" y="767517"/>
                  </a:cubicBezTo>
                  <a:cubicBezTo>
                    <a:pt x="461485" y="789240"/>
                    <a:pt x="464145" y="811405"/>
                    <a:pt x="469464" y="832684"/>
                  </a:cubicBezTo>
                  <a:cubicBezTo>
                    <a:pt x="472125" y="848200"/>
                    <a:pt x="474341" y="864602"/>
                    <a:pt x="480104" y="879231"/>
                  </a:cubicBezTo>
                  <a:cubicBezTo>
                    <a:pt x="480104" y="882335"/>
                    <a:pt x="480547" y="885881"/>
                    <a:pt x="480991" y="888984"/>
                  </a:cubicBezTo>
                  <a:cubicBezTo>
                    <a:pt x="474785" y="878345"/>
                    <a:pt x="467692" y="868592"/>
                    <a:pt x="461485" y="858396"/>
                  </a:cubicBezTo>
                  <a:cubicBezTo>
                    <a:pt x="449516" y="839334"/>
                    <a:pt x="436216" y="821158"/>
                    <a:pt x="425134" y="802095"/>
                  </a:cubicBezTo>
                  <a:cubicBezTo>
                    <a:pt x="425134" y="802095"/>
                    <a:pt x="425134" y="801652"/>
                    <a:pt x="424690" y="801652"/>
                  </a:cubicBezTo>
                  <a:cubicBezTo>
                    <a:pt x="421587" y="793673"/>
                    <a:pt x="418928" y="786136"/>
                    <a:pt x="416267" y="778157"/>
                  </a:cubicBezTo>
                  <a:cubicBezTo>
                    <a:pt x="413608" y="770177"/>
                    <a:pt x="410948" y="762198"/>
                    <a:pt x="408731" y="753775"/>
                  </a:cubicBezTo>
                  <a:cubicBezTo>
                    <a:pt x="407401" y="744022"/>
                    <a:pt x="407845" y="733826"/>
                    <a:pt x="408288" y="723630"/>
                  </a:cubicBezTo>
                  <a:cubicBezTo>
                    <a:pt x="409174" y="712990"/>
                    <a:pt x="410505" y="702351"/>
                    <a:pt x="410948" y="691268"/>
                  </a:cubicBezTo>
                  <a:cubicBezTo>
                    <a:pt x="410948" y="677082"/>
                    <a:pt x="411834" y="662896"/>
                    <a:pt x="414495" y="649154"/>
                  </a:cubicBezTo>
                  <a:cubicBezTo>
                    <a:pt x="414938" y="646051"/>
                    <a:pt x="415381" y="643391"/>
                    <a:pt x="416267" y="640287"/>
                  </a:cubicBezTo>
                  <a:cubicBezTo>
                    <a:pt x="416267" y="640287"/>
                    <a:pt x="416267" y="639844"/>
                    <a:pt x="416267" y="639844"/>
                  </a:cubicBezTo>
                  <a:cubicBezTo>
                    <a:pt x="418041" y="632308"/>
                    <a:pt x="419814" y="624328"/>
                    <a:pt x="421587" y="616792"/>
                  </a:cubicBezTo>
                  <a:cubicBezTo>
                    <a:pt x="426464" y="596843"/>
                    <a:pt x="431340" y="576451"/>
                    <a:pt x="437103" y="556502"/>
                  </a:cubicBezTo>
                  <a:cubicBezTo>
                    <a:pt x="437546" y="554729"/>
                    <a:pt x="437990" y="552956"/>
                    <a:pt x="438433" y="551182"/>
                  </a:cubicBezTo>
                  <a:cubicBezTo>
                    <a:pt x="440206" y="545863"/>
                    <a:pt x="441536" y="540543"/>
                    <a:pt x="443310" y="535666"/>
                  </a:cubicBezTo>
                  <a:cubicBezTo>
                    <a:pt x="452619" y="508181"/>
                    <a:pt x="465031" y="481583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7641" y="446118"/>
                    <a:pt x="494733" y="435035"/>
                    <a:pt x="500940" y="423509"/>
                  </a:cubicBezTo>
                  <a:cubicBezTo>
                    <a:pt x="505816" y="415086"/>
                    <a:pt x="508476" y="406220"/>
                    <a:pt x="514239" y="398240"/>
                  </a:cubicBezTo>
                  <a:cubicBezTo>
                    <a:pt x="521332" y="387601"/>
                    <a:pt x="530198" y="377405"/>
                    <a:pt x="536848" y="366322"/>
                  </a:cubicBezTo>
                  <a:cubicBezTo>
                    <a:pt x="537291" y="364992"/>
                    <a:pt x="540394" y="362776"/>
                    <a:pt x="539064" y="361446"/>
                  </a:cubicBezTo>
                  <a:cubicBezTo>
                    <a:pt x="539064" y="361446"/>
                    <a:pt x="538621" y="361446"/>
                    <a:pt x="538621" y="361446"/>
                  </a:cubicBezTo>
                  <a:cubicBezTo>
                    <a:pt x="548817" y="348146"/>
                    <a:pt x="559013" y="334404"/>
                    <a:pt x="567436" y="319775"/>
                  </a:cubicBezTo>
                  <a:cubicBezTo>
                    <a:pt x="570982" y="312682"/>
                    <a:pt x="576303" y="305145"/>
                    <a:pt x="577632" y="297166"/>
                  </a:cubicBezTo>
                  <a:cubicBezTo>
                    <a:pt x="575859" y="293176"/>
                    <a:pt x="571869" y="302042"/>
                    <a:pt x="568766" y="305589"/>
                  </a:cubicBezTo>
                  <a:cubicBezTo>
                    <a:pt x="558570" y="320218"/>
                    <a:pt x="547044" y="334404"/>
                    <a:pt x="535075" y="348146"/>
                  </a:cubicBezTo>
                  <a:cubicBezTo>
                    <a:pt x="514239" y="372085"/>
                    <a:pt x="490744" y="393364"/>
                    <a:pt x="469908" y="416859"/>
                  </a:cubicBezTo>
                  <a:cubicBezTo>
                    <a:pt x="469021" y="416416"/>
                    <a:pt x="468135" y="417746"/>
                    <a:pt x="467248" y="418633"/>
                  </a:cubicBezTo>
                  <a:cubicBezTo>
                    <a:pt x="461485" y="426612"/>
                    <a:pt x="455279" y="434148"/>
                    <a:pt x="449959" y="442571"/>
                  </a:cubicBezTo>
                  <a:cubicBezTo>
                    <a:pt x="425134" y="480253"/>
                    <a:pt x="414495" y="524584"/>
                    <a:pt x="402968" y="567585"/>
                  </a:cubicBezTo>
                  <a:cubicBezTo>
                    <a:pt x="398092" y="584874"/>
                    <a:pt x="394989" y="602163"/>
                    <a:pt x="392772" y="619895"/>
                  </a:cubicBezTo>
                  <a:cubicBezTo>
                    <a:pt x="391442" y="628318"/>
                    <a:pt x="390112" y="636741"/>
                    <a:pt x="389226" y="645164"/>
                  </a:cubicBezTo>
                  <a:cubicBezTo>
                    <a:pt x="387452" y="658906"/>
                    <a:pt x="385679" y="672649"/>
                    <a:pt x="387452" y="686392"/>
                  </a:cubicBezTo>
                  <a:cubicBezTo>
                    <a:pt x="388339" y="693041"/>
                    <a:pt x="389226" y="699691"/>
                    <a:pt x="390999" y="706341"/>
                  </a:cubicBezTo>
                  <a:cubicBezTo>
                    <a:pt x="391885" y="712104"/>
                    <a:pt x="393215" y="717867"/>
                    <a:pt x="394546" y="723630"/>
                  </a:cubicBezTo>
                  <a:cubicBezTo>
                    <a:pt x="398092" y="738702"/>
                    <a:pt x="402082" y="754218"/>
                    <a:pt x="408731" y="768404"/>
                  </a:cubicBezTo>
                  <a:cubicBezTo>
                    <a:pt x="410948" y="775497"/>
                    <a:pt x="413164" y="782590"/>
                    <a:pt x="415824" y="789683"/>
                  </a:cubicBezTo>
                  <a:cubicBezTo>
                    <a:pt x="400751" y="764414"/>
                    <a:pt x="386123" y="739145"/>
                    <a:pt x="372380" y="712990"/>
                  </a:cubicBezTo>
                  <a:cubicBezTo>
                    <a:pt x="372380" y="712990"/>
                    <a:pt x="372380" y="712547"/>
                    <a:pt x="372380" y="712547"/>
                  </a:cubicBezTo>
                  <a:cubicBezTo>
                    <a:pt x="371493" y="711217"/>
                    <a:pt x="371050" y="709887"/>
                    <a:pt x="370164" y="708114"/>
                  </a:cubicBezTo>
                  <a:cubicBezTo>
                    <a:pt x="365730" y="698804"/>
                    <a:pt x="361297" y="688165"/>
                    <a:pt x="355091" y="679742"/>
                  </a:cubicBezTo>
                  <a:cubicBezTo>
                    <a:pt x="355091" y="679742"/>
                    <a:pt x="355091" y="679742"/>
                    <a:pt x="355091" y="679742"/>
                  </a:cubicBezTo>
                  <a:cubicBezTo>
                    <a:pt x="354648" y="677969"/>
                    <a:pt x="354204" y="676196"/>
                    <a:pt x="353761" y="674422"/>
                  </a:cubicBezTo>
                  <a:cubicBezTo>
                    <a:pt x="352431" y="669103"/>
                    <a:pt x="351101" y="663783"/>
                    <a:pt x="349771" y="658463"/>
                  </a:cubicBezTo>
                  <a:cubicBezTo>
                    <a:pt x="348884" y="654030"/>
                    <a:pt x="348441" y="649154"/>
                    <a:pt x="347554" y="644721"/>
                  </a:cubicBezTo>
                  <a:cubicBezTo>
                    <a:pt x="346668" y="639844"/>
                    <a:pt x="345782" y="635411"/>
                    <a:pt x="345338" y="630535"/>
                  </a:cubicBezTo>
                  <a:cubicBezTo>
                    <a:pt x="345338" y="630535"/>
                    <a:pt x="345338" y="630091"/>
                    <a:pt x="345338" y="630091"/>
                  </a:cubicBezTo>
                  <a:cubicBezTo>
                    <a:pt x="345338" y="624328"/>
                    <a:pt x="345338" y="618565"/>
                    <a:pt x="345782" y="612802"/>
                  </a:cubicBezTo>
                  <a:cubicBezTo>
                    <a:pt x="347554" y="593297"/>
                    <a:pt x="350658" y="573791"/>
                    <a:pt x="356864" y="555615"/>
                  </a:cubicBezTo>
                  <a:cubicBezTo>
                    <a:pt x="374153" y="513501"/>
                    <a:pt x="396318" y="473603"/>
                    <a:pt x="419814" y="434592"/>
                  </a:cubicBezTo>
                  <a:cubicBezTo>
                    <a:pt x="429123" y="419519"/>
                    <a:pt x="437990" y="404003"/>
                    <a:pt x="446413" y="388931"/>
                  </a:cubicBezTo>
                  <a:cubicBezTo>
                    <a:pt x="455279" y="375188"/>
                    <a:pt x="463702" y="360559"/>
                    <a:pt x="470351" y="345487"/>
                  </a:cubicBezTo>
                  <a:cubicBezTo>
                    <a:pt x="470351" y="345487"/>
                    <a:pt x="470351" y="345487"/>
                    <a:pt x="470351" y="345043"/>
                  </a:cubicBezTo>
                  <a:cubicBezTo>
                    <a:pt x="476114" y="333961"/>
                    <a:pt x="480104" y="321548"/>
                    <a:pt x="482764" y="309135"/>
                  </a:cubicBezTo>
                  <a:cubicBezTo>
                    <a:pt x="483651" y="305145"/>
                    <a:pt x="484537" y="301156"/>
                    <a:pt x="485424" y="297166"/>
                  </a:cubicBezTo>
                  <a:cubicBezTo>
                    <a:pt x="485867" y="296722"/>
                    <a:pt x="485424" y="295836"/>
                    <a:pt x="484980" y="295393"/>
                  </a:cubicBezTo>
                  <a:cubicBezTo>
                    <a:pt x="485424" y="292289"/>
                    <a:pt x="486310" y="289630"/>
                    <a:pt x="486754" y="286526"/>
                  </a:cubicBezTo>
                  <a:cubicBezTo>
                    <a:pt x="495177" y="250618"/>
                    <a:pt x="500496" y="213824"/>
                    <a:pt x="499167" y="176586"/>
                  </a:cubicBezTo>
                  <a:cubicBezTo>
                    <a:pt x="499167" y="174812"/>
                    <a:pt x="499167" y="173482"/>
                    <a:pt x="498723" y="171709"/>
                  </a:cubicBezTo>
                  <a:cubicBezTo>
                    <a:pt x="498723" y="171266"/>
                    <a:pt x="498280" y="171266"/>
                    <a:pt x="497836" y="171266"/>
                  </a:cubicBezTo>
                  <a:cubicBezTo>
                    <a:pt x="497393" y="171266"/>
                    <a:pt x="496950" y="171709"/>
                    <a:pt x="496950" y="171709"/>
                  </a:cubicBezTo>
                  <a:cubicBezTo>
                    <a:pt x="495177" y="183235"/>
                    <a:pt x="495177" y="195205"/>
                    <a:pt x="493403" y="207174"/>
                  </a:cubicBezTo>
                  <a:cubicBezTo>
                    <a:pt x="491630" y="222690"/>
                    <a:pt x="486754" y="238206"/>
                    <a:pt x="481877" y="252835"/>
                  </a:cubicBezTo>
                  <a:cubicBezTo>
                    <a:pt x="473898" y="278547"/>
                    <a:pt x="461485" y="302486"/>
                    <a:pt x="449072" y="325981"/>
                  </a:cubicBezTo>
                  <a:cubicBezTo>
                    <a:pt x="433113" y="357456"/>
                    <a:pt x="414495" y="388044"/>
                    <a:pt x="396318" y="418633"/>
                  </a:cubicBezTo>
                  <a:cubicBezTo>
                    <a:pt x="396318" y="418633"/>
                    <a:pt x="396318" y="418633"/>
                    <a:pt x="396318" y="418633"/>
                  </a:cubicBezTo>
                  <a:cubicBezTo>
                    <a:pt x="390999" y="427499"/>
                    <a:pt x="385679" y="436365"/>
                    <a:pt x="380359" y="445231"/>
                  </a:cubicBezTo>
                  <a:cubicBezTo>
                    <a:pt x="364844" y="472716"/>
                    <a:pt x="348441" y="500202"/>
                    <a:pt x="339132" y="530347"/>
                  </a:cubicBezTo>
                  <a:cubicBezTo>
                    <a:pt x="332482" y="555172"/>
                    <a:pt x="330266" y="581771"/>
                    <a:pt x="332482" y="607483"/>
                  </a:cubicBezTo>
                  <a:cubicBezTo>
                    <a:pt x="333812" y="619009"/>
                    <a:pt x="336915" y="630535"/>
                    <a:pt x="340905" y="641617"/>
                  </a:cubicBezTo>
                  <a:cubicBezTo>
                    <a:pt x="341792" y="648267"/>
                    <a:pt x="343121" y="654917"/>
                    <a:pt x="344895" y="661566"/>
                  </a:cubicBezTo>
                  <a:cubicBezTo>
                    <a:pt x="336472" y="644721"/>
                    <a:pt x="328492" y="627431"/>
                    <a:pt x="321843" y="610142"/>
                  </a:cubicBezTo>
                  <a:cubicBezTo>
                    <a:pt x="313420" y="589750"/>
                    <a:pt x="306327" y="568471"/>
                    <a:pt x="299234" y="547636"/>
                  </a:cubicBezTo>
                  <a:cubicBezTo>
                    <a:pt x="297904" y="537440"/>
                    <a:pt x="296574" y="526800"/>
                    <a:pt x="295687" y="516604"/>
                  </a:cubicBezTo>
                  <a:cubicBezTo>
                    <a:pt x="295244" y="513058"/>
                    <a:pt x="295244" y="509954"/>
                    <a:pt x="295244" y="506408"/>
                  </a:cubicBezTo>
                  <a:cubicBezTo>
                    <a:pt x="295687" y="502861"/>
                    <a:pt x="296131" y="499315"/>
                    <a:pt x="297017" y="495769"/>
                  </a:cubicBezTo>
                  <a:cubicBezTo>
                    <a:pt x="301451" y="473160"/>
                    <a:pt x="310760" y="451438"/>
                    <a:pt x="320956" y="431045"/>
                  </a:cubicBezTo>
                  <a:cubicBezTo>
                    <a:pt x="330266" y="412426"/>
                    <a:pt x="340905" y="394251"/>
                    <a:pt x="350215" y="375632"/>
                  </a:cubicBezTo>
                  <a:cubicBezTo>
                    <a:pt x="363070" y="350806"/>
                    <a:pt x="374153" y="325538"/>
                    <a:pt x="384349" y="299826"/>
                  </a:cubicBezTo>
                  <a:cubicBezTo>
                    <a:pt x="389226" y="286970"/>
                    <a:pt x="394989" y="273670"/>
                    <a:pt x="398092" y="260371"/>
                  </a:cubicBezTo>
                  <a:cubicBezTo>
                    <a:pt x="398979" y="253278"/>
                    <a:pt x="399422" y="246185"/>
                    <a:pt x="401638" y="239092"/>
                  </a:cubicBezTo>
                  <a:cubicBezTo>
                    <a:pt x="402525" y="235546"/>
                    <a:pt x="403855" y="231999"/>
                    <a:pt x="405185" y="228453"/>
                  </a:cubicBezTo>
                  <a:cubicBezTo>
                    <a:pt x="405185" y="228009"/>
                    <a:pt x="404741" y="227566"/>
                    <a:pt x="404741" y="227123"/>
                  </a:cubicBezTo>
                  <a:cubicBezTo>
                    <a:pt x="408288" y="217813"/>
                    <a:pt x="412278" y="208947"/>
                    <a:pt x="414938" y="199194"/>
                  </a:cubicBezTo>
                  <a:cubicBezTo>
                    <a:pt x="419814" y="181019"/>
                    <a:pt x="422474" y="162400"/>
                    <a:pt x="422031" y="143337"/>
                  </a:cubicBezTo>
                  <a:cubicBezTo>
                    <a:pt x="421587" y="130925"/>
                    <a:pt x="420257" y="118069"/>
                    <a:pt x="419371" y="105656"/>
                  </a:cubicBezTo>
                  <a:cubicBezTo>
                    <a:pt x="419371" y="104769"/>
                    <a:pt x="419371" y="102996"/>
                    <a:pt x="418041" y="102996"/>
                  </a:cubicBezTo>
                  <a:cubicBezTo>
                    <a:pt x="416711" y="102996"/>
                    <a:pt x="417154" y="104769"/>
                    <a:pt x="417154" y="105656"/>
                  </a:cubicBezTo>
                  <a:cubicBezTo>
                    <a:pt x="417154" y="118512"/>
                    <a:pt x="416267" y="131368"/>
                    <a:pt x="414938" y="144224"/>
                  </a:cubicBezTo>
                  <a:cubicBezTo>
                    <a:pt x="411834" y="184122"/>
                    <a:pt x="393659" y="210277"/>
                    <a:pt x="375040" y="243525"/>
                  </a:cubicBezTo>
                  <a:cubicBezTo>
                    <a:pt x="359081" y="275444"/>
                    <a:pt x="346225" y="309135"/>
                    <a:pt x="332038" y="342383"/>
                  </a:cubicBezTo>
                  <a:cubicBezTo>
                    <a:pt x="316966" y="378292"/>
                    <a:pt x="301007" y="414200"/>
                    <a:pt x="292141" y="452324"/>
                  </a:cubicBezTo>
                  <a:cubicBezTo>
                    <a:pt x="288151" y="469170"/>
                    <a:pt x="287708" y="486902"/>
                    <a:pt x="289038" y="504191"/>
                  </a:cubicBezTo>
                  <a:cubicBezTo>
                    <a:pt x="289038" y="504635"/>
                    <a:pt x="289481" y="506408"/>
                    <a:pt x="289481" y="508181"/>
                  </a:cubicBezTo>
                  <a:cubicBezTo>
                    <a:pt x="289481" y="512171"/>
                    <a:pt x="289481" y="516161"/>
                    <a:pt x="289924" y="520151"/>
                  </a:cubicBezTo>
                  <a:cubicBezTo>
                    <a:pt x="289924" y="521480"/>
                    <a:pt x="290368" y="522810"/>
                    <a:pt x="290368" y="524584"/>
                  </a:cubicBezTo>
                  <a:cubicBezTo>
                    <a:pt x="284605" y="506851"/>
                    <a:pt x="279285" y="489562"/>
                    <a:pt x="273079" y="472273"/>
                  </a:cubicBezTo>
                  <a:cubicBezTo>
                    <a:pt x="272192" y="469170"/>
                    <a:pt x="271748" y="466067"/>
                    <a:pt x="270862" y="462964"/>
                  </a:cubicBezTo>
                  <a:cubicBezTo>
                    <a:pt x="265986" y="436808"/>
                    <a:pt x="261996" y="410653"/>
                    <a:pt x="260666" y="384055"/>
                  </a:cubicBezTo>
                  <a:cubicBezTo>
                    <a:pt x="260223" y="379178"/>
                    <a:pt x="260223" y="373858"/>
                    <a:pt x="259779" y="368982"/>
                  </a:cubicBezTo>
                  <a:cubicBezTo>
                    <a:pt x="259779" y="368982"/>
                    <a:pt x="259779" y="368982"/>
                    <a:pt x="259779" y="368982"/>
                  </a:cubicBezTo>
                  <a:cubicBezTo>
                    <a:pt x="260223" y="368539"/>
                    <a:pt x="260223" y="367652"/>
                    <a:pt x="260223" y="366765"/>
                  </a:cubicBezTo>
                  <a:cubicBezTo>
                    <a:pt x="261553" y="358343"/>
                    <a:pt x="262882" y="349476"/>
                    <a:pt x="265542" y="341053"/>
                  </a:cubicBezTo>
                  <a:cubicBezTo>
                    <a:pt x="271305" y="323321"/>
                    <a:pt x="280171" y="306919"/>
                    <a:pt x="286821" y="289186"/>
                  </a:cubicBezTo>
                  <a:cubicBezTo>
                    <a:pt x="297461" y="259041"/>
                    <a:pt x="307213" y="228453"/>
                    <a:pt x="312976" y="196978"/>
                  </a:cubicBezTo>
                  <a:cubicBezTo>
                    <a:pt x="316523" y="177916"/>
                    <a:pt x="315193" y="158853"/>
                    <a:pt x="316523" y="139348"/>
                  </a:cubicBezTo>
                  <a:cubicBezTo>
                    <a:pt x="316523" y="138904"/>
                    <a:pt x="316523" y="138461"/>
                    <a:pt x="316079" y="138461"/>
                  </a:cubicBezTo>
                  <a:cubicBezTo>
                    <a:pt x="316079" y="134914"/>
                    <a:pt x="316079" y="131368"/>
                    <a:pt x="316523" y="127822"/>
                  </a:cubicBezTo>
                  <a:cubicBezTo>
                    <a:pt x="316966" y="105213"/>
                    <a:pt x="318296" y="83047"/>
                    <a:pt x="319183" y="60882"/>
                  </a:cubicBezTo>
                  <a:cubicBezTo>
                    <a:pt x="319183" y="60438"/>
                    <a:pt x="319183" y="59995"/>
                    <a:pt x="319183" y="59109"/>
                  </a:cubicBezTo>
                  <a:cubicBezTo>
                    <a:pt x="319183" y="58222"/>
                    <a:pt x="317853" y="58222"/>
                    <a:pt x="317410" y="58665"/>
                  </a:cubicBezTo>
                  <a:cubicBezTo>
                    <a:pt x="316523" y="63098"/>
                    <a:pt x="316079" y="67531"/>
                    <a:pt x="315636" y="71965"/>
                  </a:cubicBezTo>
                  <a:cubicBezTo>
                    <a:pt x="313863" y="87037"/>
                    <a:pt x="312533" y="102553"/>
                    <a:pt x="309873" y="117625"/>
                  </a:cubicBezTo>
                  <a:cubicBezTo>
                    <a:pt x="309873" y="118069"/>
                    <a:pt x="309430" y="118955"/>
                    <a:pt x="309430" y="119399"/>
                  </a:cubicBezTo>
                  <a:cubicBezTo>
                    <a:pt x="309430" y="120285"/>
                    <a:pt x="308987" y="120729"/>
                    <a:pt x="308987" y="121615"/>
                  </a:cubicBezTo>
                  <a:cubicBezTo>
                    <a:pt x="301894" y="147327"/>
                    <a:pt x="289481" y="171266"/>
                    <a:pt x="281945" y="196978"/>
                  </a:cubicBezTo>
                  <a:cubicBezTo>
                    <a:pt x="276182" y="214710"/>
                    <a:pt x="270862" y="232443"/>
                    <a:pt x="266872" y="250175"/>
                  </a:cubicBezTo>
                  <a:cubicBezTo>
                    <a:pt x="265099" y="258155"/>
                    <a:pt x="262882" y="266577"/>
                    <a:pt x="261553" y="275000"/>
                  </a:cubicBezTo>
                  <a:cubicBezTo>
                    <a:pt x="261553" y="275887"/>
                    <a:pt x="261109" y="276774"/>
                    <a:pt x="261109" y="277660"/>
                  </a:cubicBezTo>
                  <a:cubicBezTo>
                    <a:pt x="260223" y="282537"/>
                    <a:pt x="258892" y="286970"/>
                    <a:pt x="258006" y="291846"/>
                  </a:cubicBezTo>
                  <a:cubicBezTo>
                    <a:pt x="254459" y="308249"/>
                    <a:pt x="253130" y="325094"/>
                    <a:pt x="253573" y="342383"/>
                  </a:cubicBezTo>
                  <a:cubicBezTo>
                    <a:pt x="253573" y="349920"/>
                    <a:pt x="254016" y="357456"/>
                    <a:pt x="255346" y="364549"/>
                  </a:cubicBezTo>
                  <a:cubicBezTo>
                    <a:pt x="255789" y="370312"/>
                    <a:pt x="255789" y="376075"/>
                    <a:pt x="256233" y="381838"/>
                  </a:cubicBezTo>
                  <a:cubicBezTo>
                    <a:pt x="257120" y="401344"/>
                    <a:pt x="259336" y="420406"/>
                    <a:pt x="262882" y="439468"/>
                  </a:cubicBezTo>
                  <a:cubicBezTo>
                    <a:pt x="258892" y="428385"/>
                    <a:pt x="255346" y="416859"/>
                    <a:pt x="251356" y="405777"/>
                  </a:cubicBezTo>
                  <a:cubicBezTo>
                    <a:pt x="250470" y="401344"/>
                    <a:pt x="248697" y="397354"/>
                    <a:pt x="247366" y="393364"/>
                  </a:cubicBezTo>
                  <a:cubicBezTo>
                    <a:pt x="242933" y="377405"/>
                    <a:pt x="238057" y="361889"/>
                    <a:pt x="234954" y="345930"/>
                  </a:cubicBezTo>
                  <a:cubicBezTo>
                    <a:pt x="234954" y="337950"/>
                    <a:pt x="235841" y="329971"/>
                    <a:pt x="236284" y="321991"/>
                  </a:cubicBezTo>
                  <a:cubicBezTo>
                    <a:pt x="236284" y="321991"/>
                    <a:pt x="236284" y="321991"/>
                    <a:pt x="236284" y="321991"/>
                  </a:cubicBezTo>
                  <a:cubicBezTo>
                    <a:pt x="236727" y="314455"/>
                    <a:pt x="237614" y="306919"/>
                    <a:pt x="238057" y="299382"/>
                  </a:cubicBezTo>
                  <a:cubicBezTo>
                    <a:pt x="238057" y="299382"/>
                    <a:pt x="238057" y="298939"/>
                    <a:pt x="238057" y="298939"/>
                  </a:cubicBezTo>
                  <a:cubicBezTo>
                    <a:pt x="238500" y="292733"/>
                    <a:pt x="238500" y="286526"/>
                    <a:pt x="238943" y="280763"/>
                  </a:cubicBezTo>
                  <a:cubicBezTo>
                    <a:pt x="238943" y="278990"/>
                    <a:pt x="239387" y="277217"/>
                    <a:pt x="239387" y="275444"/>
                  </a:cubicBezTo>
                  <a:cubicBezTo>
                    <a:pt x="241160" y="266577"/>
                    <a:pt x="242490" y="257711"/>
                    <a:pt x="243820" y="248845"/>
                  </a:cubicBezTo>
                  <a:cubicBezTo>
                    <a:pt x="245593" y="235989"/>
                    <a:pt x="247366" y="223133"/>
                    <a:pt x="250026" y="210277"/>
                  </a:cubicBezTo>
                  <a:cubicBezTo>
                    <a:pt x="250470" y="208061"/>
                    <a:pt x="250913" y="205401"/>
                    <a:pt x="251800" y="203184"/>
                  </a:cubicBezTo>
                  <a:cubicBezTo>
                    <a:pt x="253130" y="197421"/>
                    <a:pt x="254459" y="192101"/>
                    <a:pt x="255789" y="186338"/>
                  </a:cubicBezTo>
                  <a:cubicBezTo>
                    <a:pt x="262882" y="159296"/>
                    <a:pt x="271305" y="132255"/>
                    <a:pt x="272635" y="104326"/>
                  </a:cubicBezTo>
                  <a:cubicBezTo>
                    <a:pt x="273079" y="93243"/>
                    <a:pt x="271748" y="82161"/>
                    <a:pt x="270862" y="71078"/>
                  </a:cubicBezTo>
                  <a:cubicBezTo>
                    <a:pt x="270862" y="70635"/>
                    <a:pt x="270862" y="70635"/>
                    <a:pt x="270862" y="70191"/>
                  </a:cubicBezTo>
                  <a:cubicBezTo>
                    <a:pt x="270862" y="68418"/>
                    <a:pt x="270862" y="66201"/>
                    <a:pt x="270862" y="64428"/>
                  </a:cubicBezTo>
                  <a:cubicBezTo>
                    <a:pt x="270419" y="47139"/>
                    <a:pt x="268202" y="29850"/>
                    <a:pt x="264656" y="13004"/>
                  </a:cubicBezTo>
                  <a:cubicBezTo>
                    <a:pt x="263325" y="9015"/>
                    <a:pt x="263325" y="3695"/>
                    <a:pt x="261109" y="148"/>
                  </a:cubicBezTo>
                  <a:cubicBezTo>
                    <a:pt x="257563" y="-1182"/>
                    <a:pt x="259779" y="6798"/>
                    <a:pt x="259779" y="9458"/>
                  </a:cubicBezTo>
                  <a:cubicBezTo>
                    <a:pt x="261109" y="28077"/>
                    <a:pt x="261996" y="46696"/>
                    <a:pt x="260666" y="65315"/>
                  </a:cubicBezTo>
                  <a:cubicBezTo>
                    <a:pt x="260666" y="65315"/>
                    <a:pt x="260666" y="65315"/>
                    <a:pt x="260223" y="65315"/>
                  </a:cubicBezTo>
                  <a:cubicBezTo>
                    <a:pt x="259779" y="65315"/>
                    <a:pt x="259779" y="65315"/>
                    <a:pt x="259336" y="65758"/>
                  </a:cubicBezTo>
                  <a:cubicBezTo>
                    <a:pt x="259336" y="67531"/>
                    <a:pt x="258892" y="68861"/>
                    <a:pt x="258892" y="70635"/>
                  </a:cubicBezTo>
                  <a:cubicBezTo>
                    <a:pt x="257120" y="81717"/>
                    <a:pt x="251800" y="91913"/>
                    <a:pt x="248253" y="102553"/>
                  </a:cubicBezTo>
                  <a:cubicBezTo>
                    <a:pt x="242047" y="119399"/>
                    <a:pt x="237614" y="136688"/>
                    <a:pt x="233624" y="153977"/>
                  </a:cubicBezTo>
                  <a:cubicBezTo>
                    <a:pt x="227861" y="175256"/>
                    <a:pt x="231407" y="197421"/>
                    <a:pt x="234067" y="218700"/>
                  </a:cubicBezTo>
                  <a:cubicBezTo>
                    <a:pt x="234067" y="218700"/>
                    <a:pt x="234067" y="218700"/>
                    <a:pt x="234067" y="218700"/>
                  </a:cubicBezTo>
                  <a:lnTo>
                    <a:pt x="234067" y="218700"/>
                  </a:lnTo>
                  <a:cubicBezTo>
                    <a:pt x="234067" y="219143"/>
                    <a:pt x="234510" y="219143"/>
                    <a:pt x="234510" y="219587"/>
                  </a:cubicBezTo>
                  <a:cubicBezTo>
                    <a:pt x="234954" y="219587"/>
                    <a:pt x="234954" y="219587"/>
                    <a:pt x="234954" y="219587"/>
                  </a:cubicBezTo>
                  <a:cubicBezTo>
                    <a:pt x="235841" y="227123"/>
                    <a:pt x="237171" y="234659"/>
                    <a:pt x="237171" y="242639"/>
                  </a:cubicBezTo>
                  <a:cubicBezTo>
                    <a:pt x="237614" y="247515"/>
                    <a:pt x="237614" y="252391"/>
                    <a:pt x="237614" y="257268"/>
                  </a:cubicBezTo>
                  <a:cubicBezTo>
                    <a:pt x="237171" y="267021"/>
                    <a:pt x="236727" y="276330"/>
                    <a:pt x="235841" y="286083"/>
                  </a:cubicBezTo>
                  <a:cubicBezTo>
                    <a:pt x="234954" y="301599"/>
                    <a:pt x="234067" y="316671"/>
                    <a:pt x="232738" y="332187"/>
                  </a:cubicBezTo>
                  <a:cubicBezTo>
                    <a:pt x="232738" y="332187"/>
                    <a:pt x="232738" y="331744"/>
                    <a:pt x="232738" y="331744"/>
                  </a:cubicBezTo>
                  <a:cubicBezTo>
                    <a:pt x="232738" y="330414"/>
                    <a:pt x="232294" y="329084"/>
                    <a:pt x="232294" y="327754"/>
                  </a:cubicBezTo>
                  <a:cubicBezTo>
                    <a:pt x="230077" y="310022"/>
                    <a:pt x="226531" y="292733"/>
                    <a:pt x="221211" y="275887"/>
                  </a:cubicBezTo>
                  <a:cubicBezTo>
                    <a:pt x="221211" y="275000"/>
                    <a:pt x="220768" y="274557"/>
                    <a:pt x="220768" y="273670"/>
                  </a:cubicBezTo>
                  <a:cubicBezTo>
                    <a:pt x="220768" y="271897"/>
                    <a:pt x="219438" y="268351"/>
                    <a:pt x="219438" y="267021"/>
                  </a:cubicBezTo>
                  <a:cubicBezTo>
                    <a:pt x="216778" y="256825"/>
                    <a:pt x="214561" y="247072"/>
                    <a:pt x="213675" y="236876"/>
                  </a:cubicBezTo>
                  <a:cubicBezTo>
                    <a:pt x="211458" y="216484"/>
                    <a:pt x="210572" y="196091"/>
                    <a:pt x="210128" y="175699"/>
                  </a:cubicBezTo>
                  <a:cubicBezTo>
                    <a:pt x="211458" y="175256"/>
                    <a:pt x="210572" y="167719"/>
                    <a:pt x="210572" y="166389"/>
                  </a:cubicBezTo>
                  <a:cubicBezTo>
                    <a:pt x="210572" y="160183"/>
                    <a:pt x="211015" y="153533"/>
                    <a:pt x="210572" y="147327"/>
                  </a:cubicBezTo>
                  <a:cubicBezTo>
                    <a:pt x="209685" y="134914"/>
                    <a:pt x="209242" y="122058"/>
                    <a:pt x="206139" y="110089"/>
                  </a:cubicBezTo>
                  <a:cubicBezTo>
                    <a:pt x="202592" y="97676"/>
                    <a:pt x="196386" y="86150"/>
                    <a:pt x="193283" y="73738"/>
                  </a:cubicBezTo>
                  <a:cubicBezTo>
                    <a:pt x="187963" y="53789"/>
                    <a:pt x="184860" y="32953"/>
                    <a:pt x="175107" y="14334"/>
                  </a:cubicBezTo>
                  <a:cubicBezTo>
                    <a:pt x="174220" y="12561"/>
                    <a:pt x="172891" y="11231"/>
                    <a:pt x="171561" y="9901"/>
                  </a:cubicBezTo>
                  <a:cubicBezTo>
                    <a:pt x="171117" y="9458"/>
                    <a:pt x="170674" y="9015"/>
                    <a:pt x="170230" y="9458"/>
                  </a:cubicBezTo>
                  <a:cubicBezTo>
                    <a:pt x="169787" y="9901"/>
                    <a:pt x="169787" y="10345"/>
                    <a:pt x="170230" y="10788"/>
                  </a:cubicBezTo>
                  <a:cubicBezTo>
                    <a:pt x="170230" y="10788"/>
                    <a:pt x="170230" y="11231"/>
                    <a:pt x="170230" y="11231"/>
                  </a:cubicBezTo>
                  <a:cubicBezTo>
                    <a:pt x="170230" y="11231"/>
                    <a:pt x="169787" y="11231"/>
                    <a:pt x="169787" y="11674"/>
                  </a:cubicBezTo>
                  <a:cubicBezTo>
                    <a:pt x="168901" y="14778"/>
                    <a:pt x="170230" y="17881"/>
                    <a:pt x="170230" y="20984"/>
                  </a:cubicBezTo>
                  <a:cubicBezTo>
                    <a:pt x="172447" y="34727"/>
                    <a:pt x="175107" y="48912"/>
                    <a:pt x="176880" y="62655"/>
                  </a:cubicBezTo>
                  <a:cubicBezTo>
                    <a:pt x="176880" y="63985"/>
                    <a:pt x="177324" y="64872"/>
                    <a:pt x="177324" y="66201"/>
                  </a:cubicBezTo>
                  <a:cubicBezTo>
                    <a:pt x="177324" y="65315"/>
                    <a:pt x="176880" y="63985"/>
                    <a:pt x="176880" y="63098"/>
                  </a:cubicBezTo>
                  <a:cubicBezTo>
                    <a:pt x="176880" y="62655"/>
                    <a:pt x="176437" y="62655"/>
                    <a:pt x="175994" y="62655"/>
                  </a:cubicBezTo>
                  <a:cubicBezTo>
                    <a:pt x="175551" y="62655"/>
                    <a:pt x="175551" y="63098"/>
                    <a:pt x="175551" y="63098"/>
                  </a:cubicBezTo>
                  <a:cubicBezTo>
                    <a:pt x="175551" y="64428"/>
                    <a:pt x="175994" y="65315"/>
                    <a:pt x="175994" y="66645"/>
                  </a:cubicBezTo>
                  <a:cubicBezTo>
                    <a:pt x="179540" y="92800"/>
                    <a:pt x="178653" y="118955"/>
                    <a:pt x="179984" y="145111"/>
                  </a:cubicBezTo>
                  <a:cubicBezTo>
                    <a:pt x="181313" y="163286"/>
                    <a:pt x="185746" y="181019"/>
                    <a:pt x="191066" y="198308"/>
                  </a:cubicBezTo>
                  <a:cubicBezTo>
                    <a:pt x="193283" y="206287"/>
                    <a:pt x="195943" y="213824"/>
                    <a:pt x="199046" y="221803"/>
                  </a:cubicBezTo>
                  <a:cubicBezTo>
                    <a:pt x="199046" y="222246"/>
                    <a:pt x="199489" y="222690"/>
                    <a:pt x="199933" y="223133"/>
                  </a:cubicBezTo>
                  <a:cubicBezTo>
                    <a:pt x="201706" y="229339"/>
                    <a:pt x="203922" y="235546"/>
                    <a:pt x="205695" y="241752"/>
                  </a:cubicBezTo>
                  <a:cubicBezTo>
                    <a:pt x="208356" y="249288"/>
                    <a:pt x="210128" y="257268"/>
                    <a:pt x="213232" y="264804"/>
                  </a:cubicBezTo>
                  <a:cubicBezTo>
                    <a:pt x="215892" y="275000"/>
                    <a:pt x="218995" y="285197"/>
                    <a:pt x="221655" y="295393"/>
                  </a:cubicBezTo>
                  <a:cubicBezTo>
                    <a:pt x="222541" y="304259"/>
                    <a:pt x="224315" y="313125"/>
                    <a:pt x="226088" y="321991"/>
                  </a:cubicBezTo>
                  <a:cubicBezTo>
                    <a:pt x="220768" y="314455"/>
                    <a:pt x="214561" y="306919"/>
                    <a:pt x="213232" y="305145"/>
                  </a:cubicBezTo>
                  <a:cubicBezTo>
                    <a:pt x="213232" y="305145"/>
                    <a:pt x="213232" y="304702"/>
                    <a:pt x="212789" y="304702"/>
                  </a:cubicBezTo>
                  <a:cubicBezTo>
                    <a:pt x="211458" y="302042"/>
                    <a:pt x="210128" y="299382"/>
                    <a:pt x="208799" y="296279"/>
                  </a:cubicBezTo>
                  <a:cubicBezTo>
                    <a:pt x="199046" y="274557"/>
                    <a:pt x="193283" y="251505"/>
                    <a:pt x="187076" y="228896"/>
                  </a:cubicBezTo>
                  <a:cubicBezTo>
                    <a:pt x="183530" y="216040"/>
                    <a:pt x="177767" y="204071"/>
                    <a:pt x="171117" y="192545"/>
                  </a:cubicBezTo>
                  <a:cubicBezTo>
                    <a:pt x="164911" y="181905"/>
                    <a:pt x="157375" y="172153"/>
                    <a:pt x="152942" y="160626"/>
                  </a:cubicBezTo>
                  <a:cubicBezTo>
                    <a:pt x="152942" y="160183"/>
                    <a:pt x="152498" y="160183"/>
                    <a:pt x="152498" y="160183"/>
                  </a:cubicBezTo>
                  <a:cubicBezTo>
                    <a:pt x="152498" y="159740"/>
                    <a:pt x="152498" y="159740"/>
                    <a:pt x="152055" y="159296"/>
                  </a:cubicBezTo>
                  <a:cubicBezTo>
                    <a:pt x="144519" y="131368"/>
                    <a:pt x="140529" y="102110"/>
                    <a:pt x="131220" y="74624"/>
                  </a:cubicBezTo>
                  <a:cubicBezTo>
                    <a:pt x="130333" y="72408"/>
                    <a:pt x="129889" y="70191"/>
                    <a:pt x="129003" y="67975"/>
                  </a:cubicBezTo>
                  <a:cubicBezTo>
                    <a:pt x="129003" y="67531"/>
                    <a:pt x="128560" y="67531"/>
                    <a:pt x="128116" y="67531"/>
                  </a:cubicBezTo>
                  <a:cubicBezTo>
                    <a:pt x="126786" y="67531"/>
                    <a:pt x="126786" y="69305"/>
                    <a:pt x="127230" y="70191"/>
                  </a:cubicBezTo>
                  <a:cubicBezTo>
                    <a:pt x="128116" y="74624"/>
                    <a:pt x="129003" y="78614"/>
                    <a:pt x="129446" y="83047"/>
                  </a:cubicBezTo>
                  <a:cubicBezTo>
                    <a:pt x="138312" y="130481"/>
                    <a:pt x="140086" y="180132"/>
                    <a:pt x="157818" y="225350"/>
                  </a:cubicBezTo>
                  <a:cubicBezTo>
                    <a:pt x="158705" y="228009"/>
                    <a:pt x="159148" y="230226"/>
                    <a:pt x="160035" y="232886"/>
                  </a:cubicBezTo>
                  <a:cubicBezTo>
                    <a:pt x="160921" y="234659"/>
                    <a:pt x="161364" y="236876"/>
                    <a:pt x="162694" y="238206"/>
                  </a:cubicBezTo>
                  <a:cubicBezTo>
                    <a:pt x="164911" y="243082"/>
                    <a:pt x="167128" y="247515"/>
                    <a:pt x="169787" y="251948"/>
                  </a:cubicBezTo>
                  <a:cubicBezTo>
                    <a:pt x="173777" y="259041"/>
                    <a:pt x="177767" y="266134"/>
                    <a:pt x="182643" y="272784"/>
                  </a:cubicBezTo>
                  <a:cubicBezTo>
                    <a:pt x="191066" y="285197"/>
                    <a:pt x="199489" y="298052"/>
                    <a:pt x="210128" y="309135"/>
                  </a:cubicBezTo>
                  <a:cubicBezTo>
                    <a:pt x="215005" y="315785"/>
                    <a:pt x="219881" y="321991"/>
                    <a:pt x="224315" y="328641"/>
                  </a:cubicBezTo>
                  <a:cubicBezTo>
                    <a:pt x="225644" y="330857"/>
                    <a:pt x="226974" y="333517"/>
                    <a:pt x="228304" y="335734"/>
                  </a:cubicBezTo>
                  <a:cubicBezTo>
                    <a:pt x="230521" y="345930"/>
                    <a:pt x="232738" y="356126"/>
                    <a:pt x="234954" y="366322"/>
                  </a:cubicBezTo>
                  <a:cubicBezTo>
                    <a:pt x="242490" y="397797"/>
                    <a:pt x="250913" y="428829"/>
                    <a:pt x="260666" y="459860"/>
                  </a:cubicBezTo>
                  <a:cubicBezTo>
                    <a:pt x="269975" y="487346"/>
                    <a:pt x="279285" y="515274"/>
                    <a:pt x="289038" y="543203"/>
                  </a:cubicBezTo>
                  <a:cubicBezTo>
                    <a:pt x="286821" y="539656"/>
                    <a:pt x="285048" y="536553"/>
                    <a:pt x="282831" y="533007"/>
                  </a:cubicBezTo>
                  <a:cubicBezTo>
                    <a:pt x="279285" y="526800"/>
                    <a:pt x="275738" y="520594"/>
                    <a:pt x="272192" y="514388"/>
                  </a:cubicBezTo>
                  <a:cubicBezTo>
                    <a:pt x="271305" y="512171"/>
                    <a:pt x="270419" y="510398"/>
                    <a:pt x="269532" y="508181"/>
                  </a:cubicBezTo>
                  <a:cubicBezTo>
                    <a:pt x="268646" y="506408"/>
                    <a:pt x="268202" y="505078"/>
                    <a:pt x="267315" y="503305"/>
                  </a:cubicBezTo>
                  <a:cubicBezTo>
                    <a:pt x="267315" y="503305"/>
                    <a:pt x="267315" y="503305"/>
                    <a:pt x="267315" y="503305"/>
                  </a:cubicBezTo>
                  <a:cubicBezTo>
                    <a:pt x="263769" y="492665"/>
                    <a:pt x="259336" y="482469"/>
                    <a:pt x="254459" y="471830"/>
                  </a:cubicBezTo>
                  <a:cubicBezTo>
                    <a:pt x="254459" y="471830"/>
                    <a:pt x="254459" y="471830"/>
                    <a:pt x="254459" y="471830"/>
                  </a:cubicBezTo>
                  <a:cubicBezTo>
                    <a:pt x="251800" y="459860"/>
                    <a:pt x="245593" y="448334"/>
                    <a:pt x="239830" y="437695"/>
                  </a:cubicBezTo>
                  <a:cubicBezTo>
                    <a:pt x="224315" y="409323"/>
                    <a:pt x="199933" y="387601"/>
                    <a:pt x="174220" y="368539"/>
                  </a:cubicBezTo>
                  <a:cubicBezTo>
                    <a:pt x="159591" y="357456"/>
                    <a:pt x="147179" y="344157"/>
                    <a:pt x="135653" y="329971"/>
                  </a:cubicBezTo>
                  <a:cubicBezTo>
                    <a:pt x="131220" y="324651"/>
                    <a:pt x="127230" y="318888"/>
                    <a:pt x="123240" y="313568"/>
                  </a:cubicBezTo>
                  <a:cubicBezTo>
                    <a:pt x="122353" y="312238"/>
                    <a:pt x="121466" y="311352"/>
                    <a:pt x="120580" y="310022"/>
                  </a:cubicBezTo>
                  <a:cubicBezTo>
                    <a:pt x="117920" y="306475"/>
                    <a:pt x="115261" y="302929"/>
                    <a:pt x="112600" y="298939"/>
                  </a:cubicBezTo>
                  <a:cubicBezTo>
                    <a:pt x="111271" y="297166"/>
                    <a:pt x="109940" y="294949"/>
                    <a:pt x="108611" y="292733"/>
                  </a:cubicBezTo>
                  <a:cubicBezTo>
                    <a:pt x="108611" y="292289"/>
                    <a:pt x="108167" y="292289"/>
                    <a:pt x="107724" y="292289"/>
                  </a:cubicBezTo>
                  <a:cubicBezTo>
                    <a:pt x="102404" y="284753"/>
                    <a:pt x="97971" y="276774"/>
                    <a:pt x="93538" y="268794"/>
                  </a:cubicBezTo>
                  <a:cubicBezTo>
                    <a:pt x="87775" y="257711"/>
                    <a:pt x="82012" y="246185"/>
                    <a:pt x="76249" y="234659"/>
                  </a:cubicBezTo>
                  <a:cubicBezTo>
                    <a:pt x="75806" y="234216"/>
                    <a:pt x="75806" y="233773"/>
                    <a:pt x="75363" y="233329"/>
                  </a:cubicBezTo>
                  <a:cubicBezTo>
                    <a:pt x="74476" y="232886"/>
                    <a:pt x="74032" y="233329"/>
                    <a:pt x="73589" y="234216"/>
                  </a:cubicBezTo>
                  <a:cubicBezTo>
                    <a:pt x="77579" y="247072"/>
                    <a:pt x="82455" y="259484"/>
                    <a:pt x="86889" y="271897"/>
                  </a:cubicBezTo>
                  <a:cubicBezTo>
                    <a:pt x="86889" y="273227"/>
                    <a:pt x="87775" y="275000"/>
                    <a:pt x="87775" y="275887"/>
                  </a:cubicBezTo>
                  <a:cubicBezTo>
                    <a:pt x="93981" y="296722"/>
                    <a:pt x="94425" y="319331"/>
                    <a:pt x="106394" y="337950"/>
                  </a:cubicBezTo>
                  <a:cubicBezTo>
                    <a:pt x="118363" y="357456"/>
                    <a:pt x="136096" y="372528"/>
                    <a:pt x="153828" y="386714"/>
                  </a:cubicBezTo>
                  <a:cubicBezTo>
                    <a:pt x="160921" y="392477"/>
                    <a:pt x="167571" y="397797"/>
                    <a:pt x="174664" y="403560"/>
                  </a:cubicBezTo>
                  <a:cubicBezTo>
                    <a:pt x="177767" y="405777"/>
                    <a:pt x="180870" y="409323"/>
                    <a:pt x="184860" y="411096"/>
                  </a:cubicBezTo>
                  <a:cubicBezTo>
                    <a:pt x="187963" y="413756"/>
                    <a:pt x="191066" y="415973"/>
                    <a:pt x="194169" y="418633"/>
                  </a:cubicBezTo>
                  <a:cubicBezTo>
                    <a:pt x="212789" y="432375"/>
                    <a:pt x="226088" y="450994"/>
                    <a:pt x="239387" y="469613"/>
                  </a:cubicBezTo>
                  <a:cubicBezTo>
                    <a:pt x="242933" y="474490"/>
                    <a:pt x="246480" y="479366"/>
                    <a:pt x="250026" y="484243"/>
                  </a:cubicBezTo>
                  <a:cubicBezTo>
                    <a:pt x="261109" y="505078"/>
                    <a:pt x="271305" y="525914"/>
                    <a:pt x="284161" y="545863"/>
                  </a:cubicBezTo>
                  <a:cubicBezTo>
                    <a:pt x="289481" y="555172"/>
                    <a:pt x="294801" y="564482"/>
                    <a:pt x="299677" y="573791"/>
                  </a:cubicBezTo>
                  <a:cubicBezTo>
                    <a:pt x="303667" y="583987"/>
                    <a:pt x="307213" y="594183"/>
                    <a:pt x="311646" y="604379"/>
                  </a:cubicBezTo>
                  <a:cubicBezTo>
                    <a:pt x="317410" y="618122"/>
                    <a:pt x="323616" y="632308"/>
                    <a:pt x="329822" y="646051"/>
                  </a:cubicBezTo>
                  <a:cubicBezTo>
                    <a:pt x="322729" y="637628"/>
                    <a:pt x="315193" y="629648"/>
                    <a:pt x="307213" y="622112"/>
                  </a:cubicBezTo>
                  <a:cubicBezTo>
                    <a:pt x="292584" y="593740"/>
                    <a:pt x="268202" y="572904"/>
                    <a:pt x="244263" y="552512"/>
                  </a:cubicBezTo>
                  <a:cubicBezTo>
                    <a:pt x="237171" y="546306"/>
                    <a:pt x="229634" y="540543"/>
                    <a:pt x="222541" y="534336"/>
                  </a:cubicBezTo>
                  <a:cubicBezTo>
                    <a:pt x="222541" y="533893"/>
                    <a:pt x="222984" y="533893"/>
                    <a:pt x="222541" y="533450"/>
                  </a:cubicBezTo>
                  <a:cubicBezTo>
                    <a:pt x="222098" y="533007"/>
                    <a:pt x="221211" y="532563"/>
                    <a:pt x="220768" y="532120"/>
                  </a:cubicBezTo>
                  <a:cubicBezTo>
                    <a:pt x="213675" y="526800"/>
                    <a:pt x="207025" y="521037"/>
                    <a:pt x="200376" y="515718"/>
                  </a:cubicBezTo>
                  <a:cubicBezTo>
                    <a:pt x="175551" y="496212"/>
                    <a:pt x="151168" y="476706"/>
                    <a:pt x="125900" y="457644"/>
                  </a:cubicBezTo>
                  <a:cubicBezTo>
                    <a:pt x="111714" y="446561"/>
                    <a:pt x="94868" y="440355"/>
                    <a:pt x="78909" y="433262"/>
                  </a:cubicBezTo>
                  <a:cubicBezTo>
                    <a:pt x="69156" y="429272"/>
                    <a:pt x="59403" y="423952"/>
                    <a:pt x="50094" y="419076"/>
                  </a:cubicBezTo>
                  <a:cubicBezTo>
                    <a:pt x="48320" y="418189"/>
                    <a:pt x="46991" y="417303"/>
                    <a:pt x="45217" y="416859"/>
                  </a:cubicBezTo>
                  <a:cubicBezTo>
                    <a:pt x="44774" y="416416"/>
                    <a:pt x="44331" y="416859"/>
                    <a:pt x="43887" y="416859"/>
                  </a:cubicBezTo>
                  <a:cubicBezTo>
                    <a:pt x="32361" y="410210"/>
                    <a:pt x="21279" y="401787"/>
                    <a:pt x="12412" y="391147"/>
                  </a:cubicBezTo>
                  <a:cubicBezTo>
                    <a:pt x="8866" y="387158"/>
                    <a:pt x="5763" y="383168"/>
                    <a:pt x="2660" y="378735"/>
                  </a:cubicBezTo>
                  <a:cubicBezTo>
                    <a:pt x="2217" y="377848"/>
                    <a:pt x="1330" y="376962"/>
                    <a:pt x="443" y="377405"/>
                  </a:cubicBezTo>
                  <a:cubicBezTo>
                    <a:pt x="0" y="377405"/>
                    <a:pt x="0" y="377848"/>
                    <a:pt x="0" y="378292"/>
                  </a:cubicBezTo>
                  <a:cubicBezTo>
                    <a:pt x="443" y="380065"/>
                    <a:pt x="1773" y="381838"/>
                    <a:pt x="3103" y="383611"/>
                  </a:cubicBezTo>
                  <a:cubicBezTo>
                    <a:pt x="20835" y="406663"/>
                    <a:pt x="43887" y="424396"/>
                    <a:pt x="67383" y="441685"/>
                  </a:cubicBezTo>
                  <a:cubicBezTo>
                    <a:pt x="67383" y="441685"/>
                    <a:pt x="67383" y="441685"/>
                    <a:pt x="67383" y="441685"/>
                  </a:cubicBezTo>
                  <a:cubicBezTo>
                    <a:pt x="67826" y="442128"/>
                    <a:pt x="68269" y="442128"/>
                    <a:pt x="68269" y="442571"/>
                  </a:cubicBezTo>
                  <a:cubicBezTo>
                    <a:pt x="70486" y="444345"/>
                    <a:pt x="72702" y="445675"/>
                    <a:pt x="74919" y="447448"/>
                  </a:cubicBezTo>
                  <a:cubicBezTo>
                    <a:pt x="121910" y="492665"/>
                    <a:pt x="170674" y="536553"/>
                    <a:pt x="224315" y="573348"/>
                  </a:cubicBezTo>
                  <a:cubicBezTo>
                    <a:pt x="246037" y="588864"/>
                    <a:pt x="268202" y="603493"/>
                    <a:pt x="290368" y="618122"/>
                  </a:cubicBezTo>
                  <a:cubicBezTo>
                    <a:pt x="294801" y="621225"/>
                    <a:pt x="298790" y="623885"/>
                    <a:pt x="303223" y="626545"/>
                  </a:cubicBezTo>
                  <a:cubicBezTo>
                    <a:pt x="304110" y="626988"/>
                    <a:pt x="305440" y="627431"/>
                    <a:pt x="306327" y="627431"/>
                  </a:cubicBezTo>
                  <a:cubicBezTo>
                    <a:pt x="306327" y="627431"/>
                    <a:pt x="306327" y="627431"/>
                    <a:pt x="306327" y="627431"/>
                  </a:cubicBezTo>
                  <a:cubicBezTo>
                    <a:pt x="306770" y="627875"/>
                    <a:pt x="306770" y="627875"/>
                    <a:pt x="307213" y="628318"/>
                  </a:cubicBezTo>
                  <a:cubicBezTo>
                    <a:pt x="313420" y="634524"/>
                    <a:pt x="319626" y="640731"/>
                    <a:pt x="325389" y="647824"/>
                  </a:cubicBezTo>
                  <a:cubicBezTo>
                    <a:pt x="331152" y="654473"/>
                    <a:pt x="336028" y="662010"/>
                    <a:pt x="340905" y="669103"/>
                  </a:cubicBezTo>
                  <a:cubicBezTo>
                    <a:pt x="356421" y="703237"/>
                    <a:pt x="373266" y="736929"/>
                    <a:pt x="390999" y="770177"/>
                  </a:cubicBezTo>
                  <a:cubicBezTo>
                    <a:pt x="382133" y="760868"/>
                    <a:pt x="372380" y="752445"/>
                    <a:pt x="362627" y="744022"/>
                  </a:cubicBezTo>
                  <a:cubicBezTo>
                    <a:pt x="359967" y="740919"/>
                    <a:pt x="357751" y="737372"/>
                    <a:pt x="355091" y="733826"/>
                  </a:cubicBezTo>
                  <a:cubicBezTo>
                    <a:pt x="338245" y="710330"/>
                    <a:pt x="317853" y="689495"/>
                    <a:pt x="294801" y="672206"/>
                  </a:cubicBezTo>
                  <a:cubicBezTo>
                    <a:pt x="294801" y="671762"/>
                    <a:pt x="294801" y="671319"/>
                    <a:pt x="294357" y="671319"/>
                  </a:cubicBezTo>
                  <a:cubicBezTo>
                    <a:pt x="288594" y="667329"/>
                    <a:pt x="282831" y="662896"/>
                    <a:pt x="277512" y="658463"/>
                  </a:cubicBezTo>
                  <a:cubicBezTo>
                    <a:pt x="245150" y="638071"/>
                    <a:pt x="208799" y="624772"/>
                    <a:pt x="175107" y="607039"/>
                  </a:cubicBezTo>
                  <a:cubicBezTo>
                    <a:pt x="152942" y="596400"/>
                    <a:pt x="134322" y="581771"/>
                    <a:pt x="114374" y="567585"/>
                  </a:cubicBezTo>
                  <a:cubicBezTo>
                    <a:pt x="100631" y="558275"/>
                    <a:pt x="85558" y="550739"/>
                    <a:pt x="71373" y="542316"/>
                  </a:cubicBezTo>
                  <a:cubicBezTo>
                    <a:pt x="52310" y="530790"/>
                    <a:pt x="35021" y="516604"/>
                    <a:pt x="19062" y="501088"/>
                  </a:cubicBezTo>
                  <a:cubicBezTo>
                    <a:pt x="16845" y="499315"/>
                    <a:pt x="14629" y="496212"/>
                    <a:pt x="11969" y="494882"/>
                  </a:cubicBezTo>
                  <a:cubicBezTo>
                    <a:pt x="11526" y="494439"/>
                    <a:pt x="11526" y="494439"/>
                    <a:pt x="11083" y="493995"/>
                  </a:cubicBezTo>
                  <a:cubicBezTo>
                    <a:pt x="10639" y="493552"/>
                    <a:pt x="9753" y="493109"/>
                    <a:pt x="9309" y="493552"/>
                  </a:cubicBezTo>
                  <a:cubicBezTo>
                    <a:pt x="8866" y="493995"/>
                    <a:pt x="8866" y="494439"/>
                    <a:pt x="8866" y="494882"/>
                  </a:cubicBezTo>
                  <a:cubicBezTo>
                    <a:pt x="8866" y="495325"/>
                    <a:pt x="9309" y="495325"/>
                    <a:pt x="9753" y="495769"/>
                  </a:cubicBezTo>
                  <a:cubicBezTo>
                    <a:pt x="9753" y="497098"/>
                    <a:pt x="10639" y="497985"/>
                    <a:pt x="11083" y="499315"/>
                  </a:cubicBezTo>
                  <a:cubicBezTo>
                    <a:pt x="14629" y="503748"/>
                    <a:pt x="18619" y="507738"/>
                    <a:pt x="22609" y="511728"/>
                  </a:cubicBezTo>
                  <a:cubicBezTo>
                    <a:pt x="39898" y="530790"/>
                    <a:pt x="58960" y="548079"/>
                    <a:pt x="77579" y="565368"/>
                  </a:cubicBezTo>
                  <a:cubicBezTo>
                    <a:pt x="99745" y="589307"/>
                    <a:pt x="124570" y="610586"/>
                    <a:pt x="151612" y="629205"/>
                  </a:cubicBezTo>
                  <a:cubicBezTo>
                    <a:pt x="168458" y="640731"/>
                    <a:pt x="186190" y="650040"/>
                    <a:pt x="205252" y="657133"/>
                  </a:cubicBezTo>
                  <a:cubicBezTo>
                    <a:pt x="224315" y="664226"/>
                    <a:pt x="244263" y="669103"/>
                    <a:pt x="261996" y="679742"/>
                  </a:cubicBezTo>
                  <a:cubicBezTo>
                    <a:pt x="280615" y="689938"/>
                    <a:pt x="298347" y="701908"/>
                    <a:pt x="314306" y="715650"/>
                  </a:cubicBezTo>
                  <a:cubicBezTo>
                    <a:pt x="333369" y="732053"/>
                    <a:pt x="351987" y="750672"/>
                    <a:pt x="373710" y="763084"/>
                  </a:cubicBezTo>
                  <a:cubicBezTo>
                    <a:pt x="380803" y="769291"/>
                    <a:pt x="387452" y="775940"/>
                    <a:pt x="394102" y="783033"/>
                  </a:cubicBezTo>
                  <a:cubicBezTo>
                    <a:pt x="395875" y="784807"/>
                    <a:pt x="397205" y="786580"/>
                    <a:pt x="398979" y="788353"/>
                  </a:cubicBezTo>
                  <a:cubicBezTo>
                    <a:pt x="412278" y="812292"/>
                    <a:pt x="426020" y="836230"/>
                    <a:pt x="440649" y="859282"/>
                  </a:cubicBezTo>
                  <a:cubicBezTo>
                    <a:pt x="432670" y="853076"/>
                    <a:pt x="424690" y="847756"/>
                    <a:pt x="416267" y="842437"/>
                  </a:cubicBezTo>
                  <a:cubicBezTo>
                    <a:pt x="414938" y="841550"/>
                    <a:pt x="414051" y="840663"/>
                    <a:pt x="412721" y="839777"/>
                  </a:cubicBezTo>
                  <a:cubicBezTo>
                    <a:pt x="387009" y="819828"/>
                    <a:pt x="359524" y="802982"/>
                    <a:pt x="330709" y="787909"/>
                  </a:cubicBezTo>
                  <a:cubicBezTo>
                    <a:pt x="330709" y="787466"/>
                    <a:pt x="331152" y="787023"/>
                    <a:pt x="330709" y="786580"/>
                  </a:cubicBezTo>
                  <a:cubicBezTo>
                    <a:pt x="329822" y="786136"/>
                    <a:pt x="329379" y="785250"/>
                    <a:pt x="328492" y="784807"/>
                  </a:cubicBezTo>
                  <a:cubicBezTo>
                    <a:pt x="317853" y="778600"/>
                    <a:pt x="306770" y="773280"/>
                    <a:pt x="295687" y="768404"/>
                  </a:cubicBezTo>
                  <a:cubicBezTo>
                    <a:pt x="269532" y="757764"/>
                    <a:pt x="243377" y="746239"/>
                    <a:pt x="217665" y="734712"/>
                  </a:cubicBezTo>
                  <a:cubicBezTo>
                    <a:pt x="185303" y="719640"/>
                    <a:pt x="152055" y="706341"/>
                    <a:pt x="122353" y="686392"/>
                  </a:cubicBezTo>
                  <a:cubicBezTo>
                    <a:pt x="105951" y="675309"/>
                    <a:pt x="90435" y="662896"/>
                    <a:pt x="75363" y="650484"/>
                  </a:cubicBezTo>
                  <a:cubicBezTo>
                    <a:pt x="70930" y="646937"/>
                    <a:pt x="66496" y="643391"/>
                    <a:pt x="62063" y="639401"/>
                  </a:cubicBezTo>
                  <a:cubicBezTo>
                    <a:pt x="59403" y="637628"/>
                    <a:pt x="57187" y="634968"/>
                    <a:pt x="54084" y="633638"/>
                  </a:cubicBezTo>
                  <a:cubicBezTo>
                    <a:pt x="54084" y="633638"/>
                    <a:pt x="54084" y="633638"/>
                    <a:pt x="53640" y="633638"/>
                  </a:cubicBezTo>
                  <a:cubicBezTo>
                    <a:pt x="53197" y="633195"/>
                    <a:pt x="52753" y="633195"/>
                    <a:pt x="52310" y="633638"/>
                  </a:cubicBezTo>
                  <a:cubicBezTo>
                    <a:pt x="51867" y="634081"/>
                    <a:pt x="51867" y="634524"/>
                    <a:pt x="52310" y="634968"/>
                  </a:cubicBezTo>
                  <a:cubicBezTo>
                    <a:pt x="53640" y="636741"/>
                    <a:pt x="55414" y="638071"/>
                    <a:pt x="56743" y="639844"/>
                  </a:cubicBezTo>
                  <a:cubicBezTo>
                    <a:pt x="72259" y="659350"/>
                    <a:pt x="90435" y="675752"/>
                    <a:pt x="109054" y="691711"/>
                  </a:cubicBezTo>
                  <a:cubicBezTo>
                    <a:pt x="130333" y="711217"/>
                    <a:pt x="149395" y="732939"/>
                    <a:pt x="175551" y="745795"/>
                  </a:cubicBezTo>
                  <a:cubicBezTo>
                    <a:pt x="201262" y="759981"/>
                    <a:pt x="228748" y="769291"/>
                    <a:pt x="256233" y="779487"/>
                  </a:cubicBezTo>
                  <a:cubicBezTo>
                    <a:pt x="272635" y="785250"/>
                    <a:pt x="288594" y="793229"/>
                    <a:pt x="304997" y="799879"/>
                  </a:cubicBezTo>
                  <a:cubicBezTo>
                    <a:pt x="325389" y="807858"/>
                    <a:pt x="345782" y="814508"/>
                    <a:pt x="365287" y="823818"/>
                  </a:cubicBezTo>
                  <a:cubicBezTo>
                    <a:pt x="375040" y="828251"/>
                    <a:pt x="384349" y="833127"/>
                    <a:pt x="394102" y="838447"/>
                  </a:cubicBezTo>
                  <a:cubicBezTo>
                    <a:pt x="406958" y="845540"/>
                    <a:pt x="419814" y="851746"/>
                    <a:pt x="432670" y="858396"/>
                  </a:cubicBezTo>
                  <a:cubicBezTo>
                    <a:pt x="434887" y="860169"/>
                    <a:pt x="437103" y="861499"/>
                    <a:pt x="439320" y="863272"/>
                  </a:cubicBezTo>
                  <a:cubicBezTo>
                    <a:pt x="443310" y="866375"/>
                    <a:pt x="447299" y="869922"/>
                    <a:pt x="451289" y="873468"/>
                  </a:cubicBezTo>
                  <a:cubicBezTo>
                    <a:pt x="453949" y="877458"/>
                    <a:pt x="456609" y="881891"/>
                    <a:pt x="459269" y="885881"/>
                  </a:cubicBezTo>
                  <a:cubicBezTo>
                    <a:pt x="469021" y="900953"/>
                    <a:pt x="479218" y="915583"/>
                    <a:pt x="489857" y="930212"/>
                  </a:cubicBezTo>
                  <a:cubicBezTo>
                    <a:pt x="475671" y="923119"/>
                    <a:pt x="459712" y="918686"/>
                    <a:pt x="444196" y="913810"/>
                  </a:cubicBezTo>
                  <a:cubicBezTo>
                    <a:pt x="441979" y="912923"/>
                    <a:pt x="440206" y="911593"/>
                    <a:pt x="438433" y="910263"/>
                  </a:cubicBezTo>
                  <a:cubicBezTo>
                    <a:pt x="429123" y="902727"/>
                    <a:pt x="419814" y="895190"/>
                    <a:pt x="410505" y="888541"/>
                  </a:cubicBezTo>
                  <a:cubicBezTo>
                    <a:pt x="410505" y="888098"/>
                    <a:pt x="410061" y="888098"/>
                    <a:pt x="410061" y="887654"/>
                  </a:cubicBezTo>
                  <a:cubicBezTo>
                    <a:pt x="402082" y="881005"/>
                    <a:pt x="393659" y="875685"/>
                    <a:pt x="384792" y="870365"/>
                  </a:cubicBezTo>
                  <a:cubicBezTo>
                    <a:pt x="375926" y="865932"/>
                    <a:pt x="366617" y="861056"/>
                    <a:pt x="356864" y="858396"/>
                  </a:cubicBezTo>
                  <a:cubicBezTo>
                    <a:pt x="340905" y="854849"/>
                    <a:pt x="324059" y="852189"/>
                    <a:pt x="308543" y="846426"/>
                  </a:cubicBezTo>
                  <a:cubicBezTo>
                    <a:pt x="295687" y="841993"/>
                    <a:pt x="282831" y="836674"/>
                    <a:pt x="270862" y="830467"/>
                  </a:cubicBezTo>
                  <a:cubicBezTo>
                    <a:pt x="248697" y="819385"/>
                    <a:pt x="228748" y="804312"/>
                    <a:pt x="207912" y="791456"/>
                  </a:cubicBezTo>
                  <a:cubicBezTo>
                    <a:pt x="195499" y="783920"/>
                    <a:pt x="182643" y="777713"/>
                    <a:pt x="169787" y="771507"/>
                  </a:cubicBezTo>
                  <a:cubicBezTo>
                    <a:pt x="159591" y="766187"/>
                    <a:pt x="149838" y="760425"/>
                    <a:pt x="139199" y="755991"/>
                  </a:cubicBezTo>
                  <a:cubicBezTo>
                    <a:pt x="133436" y="753331"/>
                    <a:pt x="128116" y="750672"/>
                    <a:pt x="122353" y="748012"/>
                  </a:cubicBezTo>
                  <a:cubicBezTo>
                    <a:pt x="119694" y="746239"/>
                    <a:pt x="116590" y="744909"/>
                    <a:pt x="113930" y="743135"/>
                  </a:cubicBezTo>
                  <a:cubicBezTo>
                    <a:pt x="113044" y="742692"/>
                    <a:pt x="111714" y="741805"/>
                    <a:pt x="111271" y="743135"/>
                  </a:cubicBezTo>
                  <a:cubicBezTo>
                    <a:pt x="110827" y="744022"/>
                    <a:pt x="111714" y="744909"/>
                    <a:pt x="112600" y="745352"/>
                  </a:cubicBezTo>
                  <a:cubicBezTo>
                    <a:pt x="118363" y="750228"/>
                    <a:pt x="124570" y="754218"/>
                    <a:pt x="130776" y="758651"/>
                  </a:cubicBezTo>
                  <a:cubicBezTo>
                    <a:pt x="150725" y="772394"/>
                    <a:pt x="171561" y="785250"/>
                    <a:pt x="190179" y="801209"/>
                  </a:cubicBezTo>
                  <a:cubicBezTo>
                    <a:pt x="209242" y="817611"/>
                    <a:pt x="228748" y="833571"/>
                    <a:pt x="249140" y="847756"/>
                  </a:cubicBezTo>
                  <a:cubicBezTo>
                    <a:pt x="268202" y="862829"/>
                    <a:pt x="288594" y="877015"/>
                    <a:pt x="311646" y="884108"/>
                  </a:cubicBezTo>
                  <a:cubicBezTo>
                    <a:pt x="331595" y="890757"/>
                    <a:pt x="352431" y="892974"/>
                    <a:pt x="372380" y="899624"/>
                  </a:cubicBezTo>
                  <a:cubicBezTo>
                    <a:pt x="372823" y="899624"/>
                    <a:pt x="373266" y="899624"/>
                    <a:pt x="373266" y="899180"/>
                  </a:cubicBezTo>
                  <a:cubicBezTo>
                    <a:pt x="374597" y="899624"/>
                    <a:pt x="375926" y="900067"/>
                    <a:pt x="377256" y="900510"/>
                  </a:cubicBezTo>
                  <a:cubicBezTo>
                    <a:pt x="393215" y="905387"/>
                    <a:pt x="408731" y="912036"/>
                    <a:pt x="425134" y="916026"/>
                  </a:cubicBezTo>
                  <a:cubicBezTo>
                    <a:pt x="435773" y="918686"/>
                    <a:pt x="446856" y="920459"/>
                    <a:pt x="457939" y="922233"/>
                  </a:cubicBezTo>
                  <a:cubicBezTo>
                    <a:pt x="471681" y="926666"/>
                    <a:pt x="484980" y="931542"/>
                    <a:pt x="497393" y="939078"/>
                  </a:cubicBezTo>
                  <a:cubicBezTo>
                    <a:pt x="512909" y="959914"/>
                    <a:pt x="529311" y="980749"/>
                    <a:pt x="547044" y="999812"/>
                  </a:cubicBezTo>
                  <a:cubicBezTo>
                    <a:pt x="569653" y="1024637"/>
                    <a:pt x="592705" y="1049019"/>
                    <a:pt x="618417" y="1070741"/>
                  </a:cubicBezTo>
                  <a:cubicBezTo>
                    <a:pt x="633046" y="1082710"/>
                    <a:pt x="648118" y="1095123"/>
                    <a:pt x="665851" y="1103103"/>
                  </a:cubicBezTo>
                  <a:cubicBezTo>
                    <a:pt x="666294" y="1103103"/>
                    <a:pt x="666294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lnTo>
                    <a:pt x="666737" y="1103546"/>
                  </a:ln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9398" y="1103546"/>
                    <a:pt x="672057" y="1102659"/>
                    <a:pt x="674717" y="1102216"/>
                  </a:cubicBezTo>
                  <a:cubicBezTo>
                    <a:pt x="678707" y="1100886"/>
                    <a:pt x="681810" y="1099113"/>
                    <a:pt x="684913" y="1096453"/>
                  </a:cubicBezTo>
                  <a:cubicBezTo>
                    <a:pt x="685357" y="1096010"/>
                    <a:pt x="686243" y="1095567"/>
                    <a:pt x="685800" y="1094680"/>
                  </a:cubicBezTo>
                  <a:cubicBezTo>
                    <a:pt x="685800" y="1094680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4913" y="1094237"/>
                    <a:pt x="684913" y="1093793"/>
                    <a:pt x="684470" y="1093793"/>
                  </a:cubicBezTo>
                  <a:cubicBezTo>
                    <a:pt x="680923" y="1092020"/>
                    <a:pt x="677377" y="1089360"/>
                    <a:pt x="673387" y="1087587"/>
                  </a:cubicBezTo>
                  <a:cubicBezTo>
                    <a:pt x="664078" y="1081824"/>
                    <a:pt x="655211" y="1075618"/>
                    <a:pt x="646345" y="1068968"/>
                  </a:cubicBezTo>
                  <a:cubicBezTo>
                    <a:pt x="613540" y="1044586"/>
                    <a:pt x="583395" y="1016657"/>
                    <a:pt x="555910" y="986069"/>
                  </a:cubicBezTo>
                  <a:cubicBezTo>
                    <a:pt x="554137" y="984296"/>
                    <a:pt x="552364" y="982079"/>
                    <a:pt x="550147" y="979863"/>
                  </a:cubicBezTo>
                  <a:cubicBezTo>
                    <a:pt x="550147" y="979863"/>
                    <a:pt x="549704" y="979419"/>
                    <a:pt x="549704" y="979419"/>
                  </a:cubicBezTo>
                  <a:cubicBezTo>
                    <a:pt x="544827" y="973656"/>
                    <a:pt x="539951" y="967450"/>
                    <a:pt x="535075" y="961687"/>
                  </a:cubicBezTo>
                  <a:cubicBezTo>
                    <a:pt x="533301" y="956367"/>
                    <a:pt x="531972" y="950604"/>
                    <a:pt x="531085" y="945284"/>
                  </a:cubicBezTo>
                  <a:cubicBezTo>
                    <a:pt x="528868" y="934645"/>
                    <a:pt x="527982" y="923562"/>
                    <a:pt x="527095" y="912480"/>
                  </a:cubicBezTo>
                  <a:cubicBezTo>
                    <a:pt x="527095" y="909820"/>
                    <a:pt x="527538" y="907160"/>
                    <a:pt x="527982" y="904943"/>
                  </a:cubicBezTo>
                  <a:cubicBezTo>
                    <a:pt x="530198" y="886324"/>
                    <a:pt x="534631" y="868592"/>
                    <a:pt x="537734" y="849973"/>
                  </a:cubicBezTo>
                  <a:cubicBezTo>
                    <a:pt x="540838" y="834457"/>
                    <a:pt x="541724" y="818498"/>
                    <a:pt x="543498" y="802982"/>
                  </a:cubicBezTo>
                  <a:cubicBezTo>
                    <a:pt x="546157" y="783920"/>
                    <a:pt x="550147" y="765301"/>
                    <a:pt x="555023" y="746682"/>
                  </a:cubicBezTo>
                  <a:cubicBezTo>
                    <a:pt x="566549" y="698361"/>
                    <a:pt x="584282" y="651814"/>
                    <a:pt x="602457" y="605709"/>
                  </a:cubicBezTo>
                  <a:cubicBezTo>
                    <a:pt x="611767" y="579997"/>
                    <a:pt x="623736" y="555172"/>
                    <a:pt x="630829" y="529017"/>
                  </a:cubicBezTo>
                  <a:cubicBezTo>
                    <a:pt x="633489" y="518377"/>
                    <a:pt x="635706" y="507295"/>
                    <a:pt x="637922" y="496655"/>
                  </a:cubicBezTo>
                  <a:cubicBezTo>
                    <a:pt x="639252" y="490892"/>
                    <a:pt x="641026" y="485129"/>
                    <a:pt x="642355" y="479366"/>
                  </a:cubicBezTo>
                  <a:cubicBezTo>
                    <a:pt x="642355" y="479366"/>
                    <a:pt x="642355" y="479366"/>
                    <a:pt x="642355" y="479366"/>
                  </a:cubicBezTo>
                  <a:cubicBezTo>
                    <a:pt x="646345" y="467397"/>
                    <a:pt x="651221" y="455427"/>
                    <a:pt x="657428" y="443901"/>
                  </a:cubicBezTo>
                  <a:cubicBezTo>
                    <a:pt x="665851" y="428829"/>
                    <a:pt x="676490" y="415086"/>
                    <a:pt x="683140" y="399127"/>
                  </a:cubicBezTo>
                  <a:cubicBezTo>
                    <a:pt x="683583" y="398240"/>
                    <a:pt x="683140" y="396910"/>
                    <a:pt x="682253" y="396910"/>
                  </a:cubicBezTo>
                  <a:cubicBezTo>
                    <a:pt x="680480" y="396910"/>
                    <a:pt x="680480" y="397354"/>
                    <a:pt x="680037" y="397354"/>
                  </a:cubicBezTo>
                  <a:close/>
                  <a:moveTo>
                    <a:pt x="531972" y="368539"/>
                  </a:moveTo>
                  <a:cubicBezTo>
                    <a:pt x="531972" y="368539"/>
                    <a:pt x="531972" y="368539"/>
                    <a:pt x="531972" y="368539"/>
                  </a:cubicBezTo>
                  <a:cubicBezTo>
                    <a:pt x="531972" y="368539"/>
                    <a:pt x="531972" y="368539"/>
                    <a:pt x="531972" y="368539"/>
                  </a:cubicBezTo>
                  <a:close/>
                  <a:moveTo>
                    <a:pt x="344451" y="582214"/>
                  </a:moveTo>
                  <a:cubicBezTo>
                    <a:pt x="344451" y="581327"/>
                    <a:pt x="344895" y="580441"/>
                    <a:pt x="344895" y="579554"/>
                  </a:cubicBezTo>
                  <a:cubicBezTo>
                    <a:pt x="344895" y="580441"/>
                    <a:pt x="344895" y="581327"/>
                    <a:pt x="344451" y="582214"/>
                  </a:cubicBezTo>
                  <a:cubicBezTo>
                    <a:pt x="344451" y="582214"/>
                    <a:pt x="344451" y="582214"/>
                    <a:pt x="344451" y="582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 rot="-6144277">
              <a:off x="8283058" y="4286346"/>
              <a:ext cx="650935" cy="722757"/>
            </a:xfrm>
            <a:custGeom>
              <a:avLst/>
              <a:gdLst/>
              <a:ahLst/>
              <a:cxnLst/>
              <a:rect l="l" t="t" r="r" b="b"/>
              <a:pathLst>
                <a:path w="650372" h="722132" extrusionOk="0">
                  <a:moveTo>
                    <a:pt x="644449" y="616311"/>
                  </a:moveTo>
                  <a:cubicBezTo>
                    <a:pt x="604994" y="609662"/>
                    <a:pt x="600118" y="598579"/>
                    <a:pt x="571303" y="575527"/>
                  </a:cubicBezTo>
                  <a:cubicBezTo>
                    <a:pt x="557560" y="565331"/>
                    <a:pt x="544261" y="560011"/>
                    <a:pt x="526972" y="560011"/>
                  </a:cubicBezTo>
                  <a:cubicBezTo>
                    <a:pt x="522539" y="559568"/>
                    <a:pt x="517662" y="560011"/>
                    <a:pt x="513229" y="557794"/>
                  </a:cubicBezTo>
                  <a:cubicBezTo>
                    <a:pt x="509682" y="555578"/>
                    <a:pt x="509239" y="553361"/>
                    <a:pt x="513229" y="551588"/>
                  </a:cubicBezTo>
                  <a:cubicBezTo>
                    <a:pt x="520322" y="548928"/>
                    <a:pt x="527858" y="550258"/>
                    <a:pt x="535395" y="548928"/>
                  </a:cubicBezTo>
                  <a:cubicBezTo>
                    <a:pt x="546034" y="548042"/>
                    <a:pt x="557117" y="544052"/>
                    <a:pt x="563323" y="534742"/>
                  </a:cubicBezTo>
                  <a:cubicBezTo>
                    <a:pt x="565983" y="531196"/>
                    <a:pt x="567313" y="527206"/>
                    <a:pt x="569529" y="523660"/>
                  </a:cubicBezTo>
                  <a:cubicBezTo>
                    <a:pt x="577952" y="513463"/>
                    <a:pt x="589478" y="506814"/>
                    <a:pt x="599231" y="498834"/>
                  </a:cubicBezTo>
                  <a:cubicBezTo>
                    <a:pt x="604994" y="493514"/>
                    <a:pt x="606767" y="485535"/>
                    <a:pt x="604994" y="478442"/>
                  </a:cubicBezTo>
                  <a:cubicBezTo>
                    <a:pt x="604551" y="477555"/>
                    <a:pt x="604108" y="476225"/>
                    <a:pt x="603664" y="475782"/>
                  </a:cubicBezTo>
                  <a:cubicBezTo>
                    <a:pt x="598788" y="466916"/>
                    <a:pt x="583715" y="471792"/>
                    <a:pt x="576179" y="476225"/>
                  </a:cubicBezTo>
                  <a:cubicBezTo>
                    <a:pt x="561106" y="485535"/>
                    <a:pt x="546477" y="495731"/>
                    <a:pt x="531848" y="505484"/>
                  </a:cubicBezTo>
                  <a:cubicBezTo>
                    <a:pt x="516775" y="516123"/>
                    <a:pt x="498600" y="529866"/>
                    <a:pt x="479094" y="524989"/>
                  </a:cubicBezTo>
                  <a:cubicBezTo>
                    <a:pt x="472888" y="523660"/>
                    <a:pt x="467125" y="519670"/>
                    <a:pt x="460918" y="518340"/>
                  </a:cubicBezTo>
                  <a:cubicBezTo>
                    <a:pt x="460032" y="518340"/>
                    <a:pt x="459589" y="517896"/>
                    <a:pt x="458702" y="517896"/>
                  </a:cubicBezTo>
                  <a:cubicBezTo>
                    <a:pt x="453826" y="517453"/>
                    <a:pt x="449392" y="517896"/>
                    <a:pt x="444516" y="518340"/>
                  </a:cubicBezTo>
                  <a:cubicBezTo>
                    <a:pt x="441856" y="518340"/>
                    <a:pt x="437423" y="519226"/>
                    <a:pt x="435207" y="516567"/>
                  </a:cubicBezTo>
                  <a:cubicBezTo>
                    <a:pt x="434763" y="516123"/>
                    <a:pt x="434763" y="515237"/>
                    <a:pt x="434763" y="514350"/>
                  </a:cubicBezTo>
                  <a:lnTo>
                    <a:pt x="434763" y="514350"/>
                  </a:lnTo>
                  <a:cubicBezTo>
                    <a:pt x="440083" y="508587"/>
                    <a:pt x="453382" y="507257"/>
                    <a:pt x="467125" y="505927"/>
                  </a:cubicBezTo>
                  <a:cubicBezTo>
                    <a:pt x="481754" y="504597"/>
                    <a:pt x="497270" y="502824"/>
                    <a:pt x="507023" y="495288"/>
                  </a:cubicBezTo>
                  <a:cubicBezTo>
                    <a:pt x="511899" y="491741"/>
                    <a:pt x="515889" y="487751"/>
                    <a:pt x="520765" y="484648"/>
                  </a:cubicBezTo>
                  <a:cubicBezTo>
                    <a:pt x="530518" y="479329"/>
                    <a:pt x="542487" y="475782"/>
                    <a:pt x="548251" y="465586"/>
                  </a:cubicBezTo>
                  <a:cubicBezTo>
                    <a:pt x="552684" y="458050"/>
                    <a:pt x="555787" y="450513"/>
                    <a:pt x="561993" y="443864"/>
                  </a:cubicBezTo>
                  <a:cubicBezTo>
                    <a:pt x="566869" y="438987"/>
                    <a:pt x="572189" y="434998"/>
                    <a:pt x="577952" y="431451"/>
                  </a:cubicBezTo>
                  <a:cubicBezTo>
                    <a:pt x="581499" y="428791"/>
                    <a:pt x="586375" y="427018"/>
                    <a:pt x="589035" y="423472"/>
                  </a:cubicBezTo>
                  <a:cubicBezTo>
                    <a:pt x="593468" y="415492"/>
                    <a:pt x="580612" y="413719"/>
                    <a:pt x="575292" y="413719"/>
                  </a:cubicBezTo>
                  <a:cubicBezTo>
                    <a:pt x="560663" y="413719"/>
                    <a:pt x="546034" y="419038"/>
                    <a:pt x="534064" y="427461"/>
                  </a:cubicBezTo>
                  <a:cubicBezTo>
                    <a:pt x="523425" y="434554"/>
                    <a:pt x="515002" y="445194"/>
                    <a:pt x="502146" y="448740"/>
                  </a:cubicBezTo>
                  <a:cubicBezTo>
                    <a:pt x="494167" y="451400"/>
                    <a:pt x="487074" y="452287"/>
                    <a:pt x="479981" y="453617"/>
                  </a:cubicBezTo>
                  <a:cubicBezTo>
                    <a:pt x="465351" y="456276"/>
                    <a:pt x="452495" y="458050"/>
                    <a:pt x="438310" y="470019"/>
                  </a:cubicBezTo>
                  <a:cubicBezTo>
                    <a:pt x="430330" y="475782"/>
                    <a:pt x="419691" y="473122"/>
                    <a:pt x="410381" y="474895"/>
                  </a:cubicBezTo>
                  <a:cubicBezTo>
                    <a:pt x="399298" y="476225"/>
                    <a:pt x="389102" y="481102"/>
                    <a:pt x="378020" y="479772"/>
                  </a:cubicBezTo>
                  <a:cubicBezTo>
                    <a:pt x="376246" y="479329"/>
                    <a:pt x="374030" y="478885"/>
                    <a:pt x="373143" y="476669"/>
                  </a:cubicBezTo>
                  <a:cubicBezTo>
                    <a:pt x="373143" y="474895"/>
                    <a:pt x="375360" y="473566"/>
                    <a:pt x="376690" y="472679"/>
                  </a:cubicBezTo>
                  <a:cubicBezTo>
                    <a:pt x="380679" y="470906"/>
                    <a:pt x="384669" y="470019"/>
                    <a:pt x="389102" y="469132"/>
                  </a:cubicBezTo>
                  <a:cubicBezTo>
                    <a:pt x="401515" y="466473"/>
                    <a:pt x="414371" y="468246"/>
                    <a:pt x="426341" y="464699"/>
                  </a:cubicBezTo>
                  <a:cubicBezTo>
                    <a:pt x="445403" y="459823"/>
                    <a:pt x="462249" y="448297"/>
                    <a:pt x="477321" y="435884"/>
                  </a:cubicBezTo>
                  <a:cubicBezTo>
                    <a:pt x="487960" y="426575"/>
                    <a:pt x="499043" y="416379"/>
                    <a:pt x="503476" y="402636"/>
                  </a:cubicBezTo>
                  <a:cubicBezTo>
                    <a:pt x="505249" y="395100"/>
                    <a:pt x="506136" y="387563"/>
                    <a:pt x="510569" y="380914"/>
                  </a:cubicBezTo>
                  <a:cubicBezTo>
                    <a:pt x="516775" y="370718"/>
                    <a:pt x="526972" y="363181"/>
                    <a:pt x="532291" y="352542"/>
                  </a:cubicBezTo>
                  <a:cubicBezTo>
                    <a:pt x="534508" y="348109"/>
                    <a:pt x="540271" y="337026"/>
                    <a:pt x="538054" y="331706"/>
                  </a:cubicBezTo>
                  <a:cubicBezTo>
                    <a:pt x="537168" y="329490"/>
                    <a:pt x="534951" y="328160"/>
                    <a:pt x="530962" y="328603"/>
                  </a:cubicBezTo>
                  <a:cubicBezTo>
                    <a:pt x="516775" y="333480"/>
                    <a:pt x="511013" y="349439"/>
                    <a:pt x="497713" y="355645"/>
                  </a:cubicBezTo>
                  <a:cubicBezTo>
                    <a:pt x="490177" y="360078"/>
                    <a:pt x="482197" y="362738"/>
                    <a:pt x="473774" y="365398"/>
                  </a:cubicBezTo>
                  <a:cubicBezTo>
                    <a:pt x="464908" y="368501"/>
                    <a:pt x="458259" y="375594"/>
                    <a:pt x="454269" y="384017"/>
                  </a:cubicBezTo>
                  <a:cubicBezTo>
                    <a:pt x="446733" y="400863"/>
                    <a:pt x="435207" y="401306"/>
                    <a:pt x="419247" y="405296"/>
                  </a:cubicBezTo>
                  <a:cubicBezTo>
                    <a:pt x="406392" y="408842"/>
                    <a:pt x="393979" y="415049"/>
                    <a:pt x="383339" y="423028"/>
                  </a:cubicBezTo>
                  <a:cubicBezTo>
                    <a:pt x="381123" y="424358"/>
                    <a:pt x="379349" y="426131"/>
                    <a:pt x="377133" y="427905"/>
                  </a:cubicBezTo>
                  <a:lnTo>
                    <a:pt x="377133" y="427905"/>
                  </a:lnTo>
                  <a:cubicBezTo>
                    <a:pt x="376246" y="428348"/>
                    <a:pt x="375803" y="429235"/>
                    <a:pt x="374916" y="429678"/>
                  </a:cubicBezTo>
                  <a:cubicBezTo>
                    <a:pt x="366937" y="432338"/>
                    <a:pt x="358514" y="427905"/>
                    <a:pt x="350091" y="428348"/>
                  </a:cubicBezTo>
                  <a:cubicBezTo>
                    <a:pt x="345658" y="428348"/>
                    <a:pt x="341668" y="429235"/>
                    <a:pt x="337235" y="428791"/>
                  </a:cubicBezTo>
                  <a:cubicBezTo>
                    <a:pt x="333689" y="427905"/>
                    <a:pt x="330142" y="426131"/>
                    <a:pt x="327039" y="425245"/>
                  </a:cubicBezTo>
                  <a:cubicBezTo>
                    <a:pt x="327039" y="425245"/>
                    <a:pt x="327039" y="425245"/>
                    <a:pt x="326596" y="425245"/>
                  </a:cubicBezTo>
                  <a:cubicBezTo>
                    <a:pt x="326152" y="424801"/>
                    <a:pt x="325266" y="424801"/>
                    <a:pt x="324379" y="424801"/>
                  </a:cubicBezTo>
                  <a:cubicBezTo>
                    <a:pt x="324379" y="424801"/>
                    <a:pt x="323936" y="424801"/>
                    <a:pt x="323936" y="424801"/>
                  </a:cubicBezTo>
                  <a:cubicBezTo>
                    <a:pt x="322162" y="424801"/>
                    <a:pt x="320833" y="424801"/>
                    <a:pt x="319059" y="425245"/>
                  </a:cubicBezTo>
                  <a:cubicBezTo>
                    <a:pt x="315956" y="425245"/>
                    <a:pt x="313296" y="424358"/>
                    <a:pt x="311080" y="421698"/>
                  </a:cubicBezTo>
                  <a:cubicBezTo>
                    <a:pt x="311080" y="421698"/>
                    <a:pt x="311080" y="421698"/>
                    <a:pt x="311080" y="421698"/>
                  </a:cubicBezTo>
                  <a:cubicBezTo>
                    <a:pt x="313296" y="418595"/>
                    <a:pt x="316843" y="418152"/>
                    <a:pt x="320389" y="417265"/>
                  </a:cubicBezTo>
                  <a:cubicBezTo>
                    <a:pt x="321276" y="416822"/>
                    <a:pt x="322162" y="416822"/>
                    <a:pt x="323492" y="416379"/>
                  </a:cubicBezTo>
                  <a:cubicBezTo>
                    <a:pt x="327925" y="415492"/>
                    <a:pt x="332802" y="414162"/>
                    <a:pt x="337235" y="412832"/>
                  </a:cubicBezTo>
                  <a:cubicBezTo>
                    <a:pt x="350978" y="409286"/>
                    <a:pt x="364277" y="404409"/>
                    <a:pt x="377576" y="399533"/>
                  </a:cubicBezTo>
                  <a:cubicBezTo>
                    <a:pt x="406392" y="388007"/>
                    <a:pt x="434763" y="373378"/>
                    <a:pt x="458259" y="352542"/>
                  </a:cubicBezTo>
                  <a:cubicBezTo>
                    <a:pt x="463578" y="347666"/>
                    <a:pt x="468455" y="341903"/>
                    <a:pt x="472444" y="335696"/>
                  </a:cubicBezTo>
                  <a:cubicBezTo>
                    <a:pt x="475548" y="330820"/>
                    <a:pt x="477764" y="324614"/>
                    <a:pt x="481310" y="320180"/>
                  </a:cubicBezTo>
                  <a:cubicBezTo>
                    <a:pt x="489290" y="310428"/>
                    <a:pt x="501259" y="302448"/>
                    <a:pt x="506579" y="290922"/>
                  </a:cubicBezTo>
                  <a:cubicBezTo>
                    <a:pt x="511013" y="283386"/>
                    <a:pt x="513229" y="273633"/>
                    <a:pt x="508353" y="266097"/>
                  </a:cubicBezTo>
                  <a:cubicBezTo>
                    <a:pt x="507909" y="265653"/>
                    <a:pt x="507909" y="265653"/>
                    <a:pt x="507466" y="265210"/>
                  </a:cubicBezTo>
                  <a:cubicBezTo>
                    <a:pt x="496383" y="256344"/>
                    <a:pt x="479981" y="278953"/>
                    <a:pt x="472444" y="286046"/>
                  </a:cubicBezTo>
                  <a:cubicBezTo>
                    <a:pt x="467568" y="290922"/>
                    <a:pt x="461362" y="294468"/>
                    <a:pt x="454712" y="296242"/>
                  </a:cubicBezTo>
                  <a:cubicBezTo>
                    <a:pt x="437866" y="299788"/>
                    <a:pt x="419247" y="304221"/>
                    <a:pt x="409051" y="319737"/>
                  </a:cubicBezTo>
                  <a:cubicBezTo>
                    <a:pt x="405505" y="325500"/>
                    <a:pt x="402402" y="331706"/>
                    <a:pt x="396638" y="335253"/>
                  </a:cubicBezTo>
                  <a:cubicBezTo>
                    <a:pt x="388659" y="341016"/>
                    <a:pt x="379349" y="345006"/>
                    <a:pt x="369597" y="345006"/>
                  </a:cubicBezTo>
                  <a:cubicBezTo>
                    <a:pt x="360730" y="345892"/>
                    <a:pt x="352307" y="349882"/>
                    <a:pt x="344771" y="354315"/>
                  </a:cubicBezTo>
                  <a:cubicBezTo>
                    <a:pt x="341668" y="356088"/>
                    <a:pt x="338565" y="358305"/>
                    <a:pt x="335462" y="360522"/>
                  </a:cubicBezTo>
                  <a:cubicBezTo>
                    <a:pt x="335462" y="360522"/>
                    <a:pt x="335462" y="360522"/>
                    <a:pt x="335462" y="360522"/>
                  </a:cubicBezTo>
                  <a:cubicBezTo>
                    <a:pt x="328369" y="366285"/>
                    <a:pt x="321719" y="372934"/>
                    <a:pt x="312410" y="375594"/>
                  </a:cubicBezTo>
                  <a:cubicBezTo>
                    <a:pt x="296451" y="380027"/>
                    <a:pt x="296451" y="368501"/>
                    <a:pt x="306203" y="360078"/>
                  </a:cubicBezTo>
                  <a:cubicBezTo>
                    <a:pt x="311966" y="354759"/>
                    <a:pt x="318173" y="348996"/>
                    <a:pt x="324823" y="344119"/>
                  </a:cubicBezTo>
                  <a:cubicBezTo>
                    <a:pt x="341225" y="335253"/>
                    <a:pt x="361617" y="331263"/>
                    <a:pt x="373587" y="315747"/>
                  </a:cubicBezTo>
                  <a:cubicBezTo>
                    <a:pt x="377576" y="310428"/>
                    <a:pt x="379349" y="303778"/>
                    <a:pt x="383339" y="298458"/>
                  </a:cubicBezTo>
                  <a:cubicBezTo>
                    <a:pt x="398412" y="280726"/>
                    <a:pt x="421464" y="285159"/>
                    <a:pt x="424567" y="255457"/>
                  </a:cubicBezTo>
                  <a:cubicBezTo>
                    <a:pt x="424567" y="245704"/>
                    <a:pt x="428113" y="236395"/>
                    <a:pt x="434763" y="228859"/>
                  </a:cubicBezTo>
                  <a:cubicBezTo>
                    <a:pt x="441413" y="219992"/>
                    <a:pt x="450723" y="213343"/>
                    <a:pt x="460032" y="208023"/>
                  </a:cubicBezTo>
                  <a:cubicBezTo>
                    <a:pt x="464022" y="205363"/>
                    <a:pt x="468898" y="203147"/>
                    <a:pt x="470671" y="198270"/>
                  </a:cubicBezTo>
                  <a:cubicBezTo>
                    <a:pt x="470671" y="197827"/>
                    <a:pt x="470671" y="197384"/>
                    <a:pt x="470671" y="196940"/>
                  </a:cubicBezTo>
                  <a:cubicBezTo>
                    <a:pt x="471558" y="182754"/>
                    <a:pt x="450279" y="182311"/>
                    <a:pt x="440083" y="184528"/>
                  </a:cubicBezTo>
                  <a:cubicBezTo>
                    <a:pt x="434320" y="185414"/>
                    <a:pt x="429000" y="187631"/>
                    <a:pt x="423680" y="189847"/>
                  </a:cubicBezTo>
                  <a:cubicBezTo>
                    <a:pt x="411711" y="194280"/>
                    <a:pt x="400185" y="199157"/>
                    <a:pt x="390432" y="207580"/>
                  </a:cubicBezTo>
                  <a:cubicBezTo>
                    <a:pt x="374030" y="220879"/>
                    <a:pt x="359844" y="236838"/>
                    <a:pt x="348318" y="254127"/>
                  </a:cubicBezTo>
                  <a:cubicBezTo>
                    <a:pt x="344771" y="259447"/>
                    <a:pt x="341668" y="264323"/>
                    <a:pt x="338565" y="269643"/>
                  </a:cubicBezTo>
                  <a:cubicBezTo>
                    <a:pt x="335019" y="276736"/>
                    <a:pt x="327482" y="279396"/>
                    <a:pt x="320389" y="281612"/>
                  </a:cubicBezTo>
                  <a:cubicBezTo>
                    <a:pt x="314626" y="284272"/>
                    <a:pt x="310193" y="288262"/>
                    <a:pt x="304874" y="291809"/>
                  </a:cubicBezTo>
                  <a:cubicBezTo>
                    <a:pt x="298224" y="296242"/>
                    <a:pt x="292904" y="302005"/>
                    <a:pt x="287584" y="308211"/>
                  </a:cubicBezTo>
                  <a:cubicBezTo>
                    <a:pt x="276945" y="318850"/>
                    <a:pt x="261872" y="324170"/>
                    <a:pt x="246800" y="325057"/>
                  </a:cubicBezTo>
                  <a:cubicBezTo>
                    <a:pt x="246357" y="324614"/>
                    <a:pt x="245913" y="324614"/>
                    <a:pt x="245470" y="324170"/>
                  </a:cubicBezTo>
                  <a:cubicBezTo>
                    <a:pt x="242367" y="322397"/>
                    <a:pt x="241037" y="317964"/>
                    <a:pt x="242367" y="314861"/>
                  </a:cubicBezTo>
                  <a:cubicBezTo>
                    <a:pt x="252120" y="297128"/>
                    <a:pt x="275172" y="294025"/>
                    <a:pt x="289358" y="281169"/>
                  </a:cubicBezTo>
                  <a:cubicBezTo>
                    <a:pt x="296007" y="275849"/>
                    <a:pt x="295564" y="266540"/>
                    <a:pt x="300884" y="260777"/>
                  </a:cubicBezTo>
                  <a:cubicBezTo>
                    <a:pt x="306203" y="254571"/>
                    <a:pt x="312853" y="249694"/>
                    <a:pt x="318173" y="243931"/>
                  </a:cubicBezTo>
                  <a:cubicBezTo>
                    <a:pt x="325266" y="236395"/>
                    <a:pt x="331915" y="227972"/>
                    <a:pt x="336792" y="218662"/>
                  </a:cubicBezTo>
                  <a:cubicBezTo>
                    <a:pt x="345658" y="202260"/>
                    <a:pt x="352751" y="183198"/>
                    <a:pt x="350534" y="164135"/>
                  </a:cubicBezTo>
                  <a:cubicBezTo>
                    <a:pt x="350534" y="164135"/>
                    <a:pt x="350534" y="164135"/>
                    <a:pt x="350534" y="163692"/>
                  </a:cubicBezTo>
                  <a:cubicBezTo>
                    <a:pt x="347431" y="144630"/>
                    <a:pt x="331472" y="149063"/>
                    <a:pt x="323492" y="161919"/>
                  </a:cubicBezTo>
                  <a:cubicBezTo>
                    <a:pt x="318616" y="169012"/>
                    <a:pt x="315513" y="176991"/>
                    <a:pt x="312853" y="184971"/>
                  </a:cubicBezTo>
                  <a:cubicBezTo>
                    <a:pt x="310193" y="192951"/>
                    <a:pt x="309750" y="203147"/>
                    <a:pt x="303100" y="209353"/>
                  </a:cubicBezTo>
                  <a:cubicBezTo>
                    <a:pt x="300440" y="211570"/>
                    <a:pt x="297337" y="210683"/>
                    <a:pt x="294234" y="211570"/>
                  </a:cubicBezTo>
                  <a:cubicBezTo>
                    <a:pt x="286255" y="212899"/>
                    <a:pt x="282708" y="219106"/>
                    <a:pt x="280048" y="226199"/>
                  </a:cubicBezTo>
                  <a:cubicBezTo>
                    <a:pt x="280048" y="226642"/>
                    <a:pt x="279605" y="227529"/>
                    <a:pt x="279605" y="227972"/>
                  </a:cubicBezTo>
                  <a:cubicBezTo>
                    <a:pt x="270295" y="249251"/>
                    <a:pt x="265419" y="231075"/>
                    <a:pt x="267192" y="217776"/>
                  </a:cubicBezTo>
                  <a:cubicBezTo>
                    <a:pt x="267192" y="204033"/>
                    <a:pt x="278718" y="141527"/>
                    <a:pt x="258326" y="141527"/>
                  </a:cubicBezTo>
                  <a:cubicBezTo>
                    <a:pt x="241480" y="146403"/>
                    <a:pt x="243253" y="186744"/>
                    <a:pt x="241924" y="201373"/>
                  </a:cubicBezTo>
                  <a:cubicBezTo>
                    <a:pt x="241480" y="214229"/>
                    <a:pt x="239707" y="227972"/>
                    <a:pt x="234830" y="239941"/>
                  </a:cubicBezTo>
                  <a:cubicBezTo>
                    <a:pt x="232614" y="238168"/>
                    <a:pt x="231727" y="235065"/>
                    <a:pt x="230397" y="232848"/>
                  </a:cubicBezTo>
                  <a:cubicBezTo>
                    <a:pt x="228624" y="228859"/>
                    <a:pt x="226408" y="224869"/>
                    <a:pt x="223748" y="221766"/>
                  </a:cubicBezTo>
                  <a:cubicBezTo>
                    <a:pt x="218428" y="215116"/>
                    <a:pt x="209119" y="211570"/>
                    <a:pt x="205572" y="221766"/>
                  </a:cubicBezTo>
                  <a:cubicBezTo>
                    <a:pt x="202912" y="234178"/>
                    <a:pt x="214438" y="243488"/>
                    <a:pt x="217985" y="254571"/>
                  </a:cubicBezTo>
                  <a:lnTo>
                    <a:pt x="217985" y="254571"/>
                  </a:lnTo>
                  <a:cubicBezTo>
                    <a:pt x="221975" y="265653"/>
                    <a:pt x="217985" y="273190"/>
                    <a:pt x="210005" y="259447"/>
                  </a:cubicBezTo>
                  <a:cubicBezTo>
                    <a:pt x="207789" y="255457"/>
                    <a:pt x="206459" y="251024"/>
                    <a:pt x="202469" y="248364"/>
                  </a:cubicBezTo>
                  <a:cubicBezTo>
                    <a:pt x="196263" y="243488"/>
                    <a:pt x="189170" y="250581"/>
                    <a:pt x="188283" y="257230"/>
                  </a:cubicBezTo>
                  <a:cubicBezTo>
                    <a:pt x="185623" y="275406"/>
                    <a:pt x="200696" y="291809"/>
                    <a:pt x="197593" y="310428"/>
                  </a:cubicBezTo>
                  <a:cubicBezTo>
                    <a:pt x="196706" y="314417"/>
                    <a:pt x="195376" y="318407"/>
                    <a:pt x="192716" y="321954"/>
                  </a:cubicBezTo>
                  <a:cubicBezTo>
                    <a:pt x="192273" y="322397"/>
                    <a:pt x="191386" y="322840"/>
                    <a:pt x="190943" y="322840"/>
                  </a:cubicBezTo>
                  <a:cubicBezTo>
                    <a:pt x="164344" y="281169"/>
                    <a:pt x="142179" y="237281"/>
                    <a:pt x="126220" y="189847"/>
                  </a:cubicBezTo>
                  <a:cubicBezTo>
                    <a:pt x="112034" y="145960"/>
                    <a:pt x="97848" y="100299"/>
                    <a:pt x="96961" y="53751"/>
                  </a:cubicBezTo>
                  <a:cubicBezTo>
                    <a:pt x="96961" y="38235"/>
                    <a:pt x="97404" y="22720"/>
                    <a:pt x="100508" y="7647"/>
                  </a:cubicBezTo>
                  <a:cubicBezTo>
                    <a:pt x="100951" y="6317"/>
                    <a:pt x="101394" y="5431"/>
                    <a:pt x="101394" y="4101"/>
                  </a:cubicBezTo>
                  <a:cubicBezTo>
                    <a:pt x="101394" y="4101"/>
                    <a:pt x="101394" y="3657"/>
                    <a:pt x="101394" y="3657"/>
                  </a:cubicBezTo>
                  <a:cubicBezTo>
                    <a:pt x="101394" y="3214"/>
                    <a:pt x="101394" y="2327"/>
                    <a:pt x="101394" y="1884"/>
                  </a:cubicBezTo>
                  <a:cubicBezTo>
                    <a:pt x="100951" y="997"/>
                    <a:pt x="99621" y="554"/>
                    <a:pt x="99178" y="554"/>
                  </a:cubicBezTo>
                  <a:cubicBezTo>
                    <a:pt x="96961" y="-332"/>
                    <a:pt x="93858" y="111"/>
                    <a:pt x="91198" y="111"/>
                  </a:cubicBezTo>
                  <a:cubicBezTo>
                    <a:pt x="88538" y="554"/>
                    <a:pt x="85879" y="997"/>
                    <a:pt x="83662" y="2771"/>
                  </a:cubicBezTo>
                  <a:cubicBezTo>
                    <a:pt x="81889" y="4544"/>
                    <a:pt x="81445" y="5874"/>
                    <a:pt x="81445" y="6317"/>
                  </a:cubicBezTo>
                  <a:cubicBezTo>
                    <a:pt x="81445" y="6760"/>
                    <a:pt x="81445" y="7204"/>
                    <a:pt x="81445" y="7647"/>
                  </a:cubicBezTo>
                  <a:cubicBezTo>
                    <a:pt x="81002" y="10750"/>
                    <a:pt x="81002" y="13853"/>
                    <a:pt x="81002" y="16957"/>
                  </a:cubicBezTo>
                  <a:cubicBezTo>
                    <a:pt x="81002" y="16957"/>
                    <a:pt x="81002" y="16957"/>
                    <a:pt x="81002" y="16957"/>
                  </a:cubicBezTo>
                  <a:cubicBezTo>
                    <a:pt x="80559" y="17400"/>
                    <a:pt x="80559" y="18730"/>
                    <a:pt x="80116" y="19616"/>
                  </a:cubicBezTo>
                  <a:cubicBezTo>
                    <a:pt x="78786" y="33802"/>
                    <a:pt x="80116" y="48432"/>
                    <a:pt x="81002" y="62617"/>
                  </a:cubicBezTo>
                  <a:cubicBezTo>
                    <a:pt x="83662" y="93649"/>
                    <a:pt x="88538" y="124238"/>
                    <a:pt x="97404" y="153939"/>
                  </a:cubicBezTo>
                  <a:cubicBezTo>
                    <a:pt x="107157" y="186744"/>
                    <a:pt x="117353" y="219549"/>
                    <a:pt x="132426" y="250137"/>
                  </a:cubicBezTo>
                  <a:cubicBezTo>
                    <a:pt x="137746" y="260334"/>
                    <a:pt x="143952" y="270086"/>
                    <a:pt x="150602" y="279839"/>
                  </a:cubicBezTo>
                  <a:cubicBezTo>
                    <a:pt x="156365" y="289149"/>
                    <a:pt x="162128" y="298458"/>
                    <a:pt x="168334" y="307768"/>
                  </a:cubicBezTo>
                  <a:cubicBezTo>
                    <a:pt x="170994" y="312644"/>
                    <a:pt x="173654" y="317077"/>
                    <a:pt x="176314" y="321510"/>
                  </a:cubicBezTo>
                  <a:cubicBezTo>
                    <a:pt x="177200" y="322397"/>
                    <a:pt x="177644" y="325057"/>
                    <a:pt x="179417" y="324614"/>
                  </a:cubicBezTo>
                  <a:cubicBezTo>
                    <a:pt x="179417" y="324614"/>
                    <a:pt x="179417" y="324170"/>
                    <a:pt x="179860" y="324170"/>
                  </a:cubicBezTo>
                  <a:cubicBezTo>
                    <a:pt x="180303" y="324614"/>
                    <a:pt x="180747" y="325057"/>
                    <a:pt x="180747" y="325500"/>
                  </a:cubicBezTo>
                  <a:cubicBezTo>
                    <a:pt x="175870" y="325500"/>
                    <a:pt x="170551" y="324614"/>
                    <a:pt x="166117" y="323727"/>
                  </a:cubicBezTo>
                  <a:cubicBezTo>
                    <a:pt x="159025" y="322397"/>
                    <a:pt x="152375" y="317964"/>
                    <a:pt x="145282" y="318407"/>
                  </a:cubicBezTo>
                  <a:cubicBezTo>
                    <a:pt x="139962" y="318407"/>
                    <a:pt x="136859" y="323284"/>
                    <a:pt x="137746" y="328603"/>
                  </a:cubicBezTo>
                  <a:cubicBezTo>
                    <a:pt x="137746" y="331706"/>
                    <a:pt x="139519" y="334810"/>
                    <a:pt x="138632" y="337913"/>
                  </a:cubicBezTo>
                  <a:cubicBezTo>
                    <a:pt x="136416" y="339243"/>
                    <a:pt x="134199" y="337913"/>
                    <a:pt x="131983" y="337913"/>
                  </a:cubicBezTo>
                  <a:cubicBezTo>
                    <a:pt x="129766" y="337469"/>
                    <a:pt x="127550" y="337469"/>
                    <a:pt x="125333" y="337913"/>
                  </a:cubicBezTo>
                  <a:cubicBezTo>
                    <a:pt x="123117" y="338356"/>
                    <a:pt x="120900" y="339243"/>
                    <a:pt x="118684" y="340573"/>
                  </a:cubicBezTo>
                  <a:cubicBezTo>
                    <a:pt x="114250" y="343676"/>
                    <a:pt x="112920" y="348996"/>
                    <a:pt x="111147" y="353872"/>
                  </a:cubicBezTo>
                  <a:cubicBezTo>
                    <a:pt x="106271" y="364068"/>
                    <a:pt x="92971" y="364511"/>
                    <a:pt x="83219" y="364955"/>
                  </a:cubicBezTo>
                  <a:cubicBezTo>
                    <a:pt x="62383" y="365398"/>
                    <a:pt x="20269" y="358305"/>
                    <a:pt x="3866" y="372491"/>
                  </a:cubicBezTo>
                  <a:cubicBezTo>
                    <a:pt x="320" y="376037"/>
                    <a:pt x="-567" y="380470"/>
                    <a:pt x="320" y="384904"/>
                  </a:cubicBezTo>
                  <a:cubicBezTo>
                    <a:pt x="763" y="388450"/>
                    <a:pt x="2536" y="391553"/>
                    <a:pt x="5196" y="394213"/>
                  </a:cubicBezTo>
                  <a:cubicBezTo>
                    <a:pt x="10516" y="399090"/>
                    <a:pt x="18052" y="400863"/>
                    <a:pt x="24702" y="401749"/>
                  </a:cubicBezTo>
                  <a:cubicBezTo>
                    <a:pt x="38444" y="403523"/>
                    <a:pt x="51744" y="399090"/>
                    <a:pt x="65930" y="400419"/>
                  </a:cubicBezTo>
                  <a:cubicBezTo>
                    <a:pt x="71693" y="401306"/>
                    <a:pt x="77012" y="404409"/>
                    <a:pt x="82775" y="405739"/>
                  </a:cubicBezTo>
                  <a:cubicBezTo>
                    <a:pt x="91198" y="407956"/>
                    <a:pt x="100064" y="405739"/>
                    <a:pt x="107601" y="402636"/>
                  </a:cubicBezTo>
                  <a:cubicBezTo>
                    <a:pt x="117353" y="398203"/>
                    <a:pt x="125333" y="390667"/>
                    <a:pt x="135529" y="387563"/>
                  </a:cubicBezTo>
                  <a:cubicBezTo>
                    <a:pt x="141292" y="386234"/>
                    <a:pt x="150158" y="386234"/>
                    <a:pt x="146612" y="395100"/>
                  </a:cubicBezTo>
                  <a:cubicBezTo>
                    <a:pt x="143066" y="401306"/>
                    <a:pt x="137302" y="405296"/>
                    <a:pt x="133756" y="411502"/>
                  </a:cubicBezTo>
                  <a:cubicBezTo>
                    <a:pt x="132426" y="413719"/>
                    <a:pt x="130209" y="420368"/>
                    <a:pt x="131539" y="423028"/>
                  </a:cubicBezTo>
                  <a:cubicBezTo>
                    <a:pt x="131983" y="431008"/>
                    <a:pt x="136416" y="436328"/>
                    <a:pt x="125776" y="447854"/>
                  </a:cubicBezTo>
                  <a:cubicBezTo>
                    <a:pt x="120900" y="453173"/>
                    <a:pt x="113364" y="456720"/>
                    <a:pt x="108931" y="462926"/>
                  </a:cubicBezTo>
                  <a:cubicBezTo>
                    <a:pt x="106271" y="466473"/>
                    <a:pt x="104498" y="470462"/>
                    <a:pt x="102281" y="474009"/>
                  </a:cubicBezTo>
                  <a:cubicBezTo>
                    <a:pt x="99621" y="478442"/>
                    <a:pt x="95188" y="481988"/>
                    <a:pt x="90755" y="484648"/>
                  </a:cubicBezTo>
                  <a:cubicBezTo>
                    <a:pt x="77456" y="491741"/>
                    <a:pt x="62826" y="497504"/>
                    <a:pt x="53073" y="509474"/>
                  </a:cubicBezTo>
                  <a:cubicBezTo>
                    <a:pt x="46867" y="516567"/>
                    <a:pt x="38444" y="529423"/>
                    <a:pt x="46424" y="538289"/>
                  </a:cubicBezTo>
                  <a:cubicBezTo>
                    <a:pt x="51744" y="542279"/>
                    <a:pt x="58837" y="539175"/>
                    <a:pt x="64600" y="538732"/>
                  </a:cubicBezTo>
                  <a:cubicBezTo>
                    <a:pt x="81445" y="535629"/>
                    <a:pt x="97848" y="530309"/>
                    <a:pt x="112477" y="521886"/>
                  </a:cubicBezTo>
                  <a:cubicBezTo>
                    <a:pt x="128436" y="513907"/>
                    <a:pt x="137302" y="497948"/>
                    <a:pt x="144839" y="482432"/>
                  </a:cubicBezTo>
                  <a:cubicBezTo>
                    <a:pt x="151488" y="471792"/>
                    <a:pt x="162128" y="465143"/>
                    <a:pt x="168777" y="454947"/>
                  </a:cubicBezTo>
                  <a:cubicBezTo>
                    <a:pt x="173654" y="447854"/>
                    <a:pt x="175870" y="438987"/>
                    <a:pt x="177644" y="430564"/>
                  </a:cubicBezTo>
                  <a:cubicBezTo>
                    <a:pt x="178974" y="424358"/>
                    <a:pt x="178974" y="415492"/>
                    <a:pt x="185623" y="412389"/>
                  </a:cubicBezTo>
                  <a:cubicBezTo>
                    <a:pt x="185623" y="412389"/>
                    <a:pt x="185623" y="412389"/>
                    <a:pt x="185623" y="412389"/>
                  </a:cubicBezTo>
                  <a:cubicBezTo>
                    <a:pt x="186066" y="412389"/>
                    <a:pt x="186066" y="412389"/>
                    <a:pt x="186510" y="411945"/>
                  </a:cubicBezTo>
                  <a:cubicBezTo>
                    <a:pt x="194933" y="410616"/>
                    <a:pt x="196706" y="425245"/>
                    <a:pt x="196706" y="431451"/>
                  </a:cubicBezTo>
                  <a:cubicBezTo>
                    <a:pt x="196706" y="435884"/>
                    <a:pt x="195376" y="439874"/>
                    <a:pt x="193603" y="443864"/>
                  </a:cubicBezTo>
                  <a:cubicBezTo>
                    <a:pt x="189170" y="454947"/>
                    <a:pt x="179860" y="463813"/>
                    <a:pt x="176314" y="475339"/>
                  </a:cubicBezTo>
                  <a:cubicBezTo>
                    <a:pt x="175427" y="482432"/>
                    <a:pt x="175870" y="489081"/>
                    <a:pt x="174984" y="496174"/>
                  </a:cubicBezTo>
                  <a:cubicBezTo>
                    <a:pt x="172767" y="506814"/>
                    <a:pt x="167891" y="516567"/>
                    <a:pt x="160798" y="524546"/>
                  </a:cubicBezTo>
                  <a:cubicBezTo>
                    <a:pt x="155921" y="530309"/>
                    <a:pt x="150158" y="536072"/>
                    <a:pt x="144395" y="541392"/>
                  </a:cubicBezTo>
                  <a:cubicBezTo>
                    <a:pt x="141292" y="543608"/>
                    <a:pt x="138632" y="545825"/>
                    <a:pt x="135529" y="548485"/>
                  </a:cubicBezTo>
                  <a:cubicBezTo>
                    <a:pt x="135529" y="548485"/>
                    <a:pt x="135529" y="548485"/>
                    <a:pt x="135529" y="548485"/>
                  </a:cubicBezTo>
                  <a:cubicBezTo>
                    <a:pt x="135529" y="548485"/>
                    <a:pt x="135529" y="548485"/>
                    <a:pt x="135086" y="548485"/>
                  </a:cubicBezTo>
                  <a:cubicBezTo>
                    <a:pt x="122230" y="560454"/>
                    <a:pt x="108487" y="581733"/>
                    <a:pt x="105384" y="599022"/>
                  </a:cubicBezTo>
                  <a:cubicBezTo>
                    <a:pt x="103611" y="606558"/>
                    <a:pt x="105827" y="619414"/>
                    <a:pt x="116024" y="617198"/>
                  </a:cubicBezTo>
                  <a:cubicBezTo>
                    <a:pt x="122673" y="615425"/>
                    <a:pt x="127993" y="610548"/>
                    <a:pt x="133756" y="606115"/>
                  </a:cubicBezTo>
                  <a:cubicBezTo>
                    <a:pt x="142622" y="599022"/>
                    <a:pt x="150602" y="591486"/>
                    <a:pt x="159911" y="585280"/>
                  </a:cubicBezTo>
                  <a:cubicBezTo>
                    <a:pt x="164344" y="582620"/>
                    <a:pt x="168777" y="579960"/>
                    <a:pt x="173211" y="578187"/>
                  </a:cubicBezTo>
                  <a:cubicBezTo>
                    <a:pt x="178530" y="575970"/>
                    <a:pt x="184737" y="574640"/>
                    <a:pt x="190056" y="571537"/>
                  </a:cubicBezTo>
                  <a:cubicBezTo>
                    <a:pt x="206015" y="560454"/>
                    <a:pt x="218428" y="546712"/>
                    <a:pt x="224191" y="527649"/>
                  </a:cubicBezTo>
                  <a:cubicBezTo>
                    <a:pt x="229954" y="511247"/>
                    <a:pt x="230841" y="493958"/>
                    <a:pt x="233057" y="477112"/>
                  </a:cubicBezTo>
                  <a:cubicBezTo>
                    <a:pt x="233944" y="470462"/>
                    <a:pt x="235274" y="463369"/>
                    <a:pt x="239264" y="457606"/>
                  </a:cubicBezTo>
                  <a:cubicBezTo>
                    <a:pt x="242810" y="451843"/>
                    <a:pt x="249903" y="449627"/>
                    <a:pt x="253450" y="456720"/>
                  </a:cubicBezTo>
                  <a:cubicBezTo>
                    <a:pt x="256553" y="462483"/>
                    <a:pt x="257439" y="469132"/>
                    <a:pt x="258769" y="475782"/>
                  </a:cubicBezTo>
                  <a:cubicBezTo>
                    <a:pt x="260543" y="484205"/>
                    <a:pt x="261429" y="492628"/>
                    <a:pt x="261429" y="501051"/>
                  </a:cubicBezTo>
                  <a:cubicBezTo>
                    <a:pt x="261429" y="510360"/>
                    <a:pt x="260099" y="519226"/>
                    <a:pt x="258769" y="528536"/>
                  </a:cubicBezTo>
                  <a:cubicBezTo>
                    <a:pt x="257439" y="534742"/>
                    <a:pt x="256110" y="541392"/>
                    <a:pt x="254779" y="547598"/>
                  </a:cubicBezTo>
                  <a:cubicBezTo>
                    <a:pt x="253006" y="564444"/>
                    <a:pt x="252120" y="581290"/>
                    <a:pt x="255666" y="597692"/>
                  </a:cubicBezTo>
                  <a:cubicBezTo>
                    <a:pt x="256996" y="604342"/>
                    <a:pt x="259656" y="610548"/>
                    <a:pt x="260986" y="617198"/>
                  </a:cubicBezTo>
                  <a:cubicBezTo>
                    <a:pt x="262316" y="626064"/>
                    <a:pt x="259212" y="634930"/>
                    <a:pt x="256110" y="642910"/>
                  </a:cubicBezTo>
                  <a:cubicBezTo>
                    <a:pt x="253893" y="648673"/>
                    <a:pt x="253006" y="655322"/>
                    <a:pt x="253450" y="661529"/>
                  </a:cubicBezTo>
                  <a:cubicBezTo>
                    <a:pt x="253450" y="664189"/>
                    <a:pt x="253450" y="666405"/>
                    <a:pt x="253893" y="669065"/>
                  </a:cubicBezTo>
                  <a:cubicBezTo>
                    <a:pt x="254336" y="677045"/>
                    <a:pt x="255666" y="684581"/>
                    <a:pt x="254779" y="692561"/>
                  </a:cubicBezTo>
                  <a:cubicBezTo>
                    <a:pt x="254779" y="698767"/>
                    <a:pt x="251676" y="718272"/>
                    <a:pt x="256553" y="721819"/>
                  </a:cubicBezTo>
                  <a:cubicBezTo>
                    <a:pt x="260543" y="723592"/>
                    <a:pt x="260543" y="717386"/>
                    <a:pt x="261872" y="714726"/>
                  </a:cubicBezTo>
                  <a:cubicBezTo>
                    <a:pt x="264089" y="707190"/>
                    <a:pt x="266749" y="699653"/>
                    <a:pt x="271182" y="693447"/>
                  </a:cubicBezTo>
                  <a:cubicBezTo>
                    <a:pt x="274285" y="688571"/>
                    <a:pt x="277832" y="684138"/>
                    <a:pt x="280492" y="679705"/>
                  </a:cubicBezTo>
                  <a:cubicBezTo>
                    <a:pt x="284481" y="673942"/>
                    <a:pt x="284925" y="666849"/>
                    <a:pt x="287584" y="660199"/>
                  </a:cubicBezTo>
                  <a:cubicBezTo>
                    <a:pt x="292017" y="650889"/>
                    <a:pt x="301327" y="645570"/>
                    <a:pt x="306203" y="636703"/>
                  </a:cubicBezTo>
                  <a:cubicBezTo>
                    <a:pt x="310193" y="629167"/>
                    <a:pt x="311080" y="620301"/>
                    <a:pt x="310193" y="611878"/>
                  </a:cubicBezTo>
                  <a:cubicBezTo>
                    <a:pt x="309307" y="607002"/>
                    <a:pt x="307977" y="602125"/>
                    <a:pt x="308863" y="597249"/>
                  </a:cubicBezTo>
                  <a:cubicBezTo>
                    <a:pt x="313296" y="575527"/>
                    <a:pt x="318616" y="564001"/>
                    <a:pt x="311966" y="540949"/>
                  </a:cubicBezTo>
                  <a:cubicBezTo>
                    <a:pt x="310637" y="535629"/>
                    <a:pt x="309307" y="529866"/>
                    <a:pt x="310637" y="524103"/>
                  </a:cubicBezTo>
                  <a:cubicBezTo>
                    <a:pt x="311966" y="518783"/>
                    <a:pt x="317286" y="513463"/>
                    <a:pt x="323049" y="514793"/>
                  </a:cubicBezTo>
                  <a:cubicBezTo>
                    <a:pt x="330142" y="517010"/>
                    <a:pt x="332802" y="524989"/>
                    <a:pt x="334132" y="532082"/>
                  </a:cubicBezTo>
                  <a:cubicBezTo>
                    <a:pt x="334575" y="536516"/>
                    <a:pt x="334575" y="541392"/>
                    <a:pt x="334575" y="546268"/>
                  </a:cubicBezTo>
                  <a:cubicBezTo>
                    <a:pt x="334575" y="549815"/>
                    <a:pt x="334132" y="553805"/>
                    <a:pt x="334132" y="557351"/>
                  </a:cubicBezTo>
                  <a:cubicBezTo>
                    <a:pt x="334132" y="571094"/>
                    <a:pt x="339008" y="584393"/>
                    <a:pt x="345215" y="596806"/>
                  </a:cubicBezTo>
                  <a:cubicBezTo>
                    <a:pt x="351421" y="610105"/>
                    <a:pt x="358957" y="624291"/>
                    <a:pt x="353638" y="638920"/>
                  </a:cubicBezTo>
                  <a:cubicBezTo>
                    <a:pt x="350534" y="653106"/>
                    <a:pt x="342998" y="666405"/>
                    <a:pt x="343885" y="681034"/>
                  </a:cubicBezTo>
                  <a:cubicBezTo>
                    <a:pt x="343885" y="681034"/>
                    <a:pt x="343885" y="681478"/>
                    <a:pt x="343885" y="681478"/>
                  </a:cubicBezTo>
                  <a:cubicBezTo>
                    <a:pt x="345215" y="695220"/>
                    <a:pt x="362060" y="695220"/>
                    <a:pt x="371370" y="689014"/>
                  </a:cubicBezTo>
                  <a:cubicBezTo>
                    <a:pt x="371813" y="688571"/>
                    <a:pt x="373143" y="687684"/>
                    <a:pt x="374916" y="686797"/>
                  </a:cubicBezTo>
                  <a:cubicBezTo>
                    <a:pt x="377576" y="685024"/>
                    <a:pt x="380236" y="682808"/>
                    <a:pt x="382010" y="680591"/>
                  </a:cubicBezTo>
                  <a:cubicBezTo>
                    <a:pt x="390432" y="669952"/>
                    <a:pt x="389102" y="654879"/>
                    <a:pt x="395309" y="642910"/>
                  </a:cubicBezTo>
                  <a:cubicBezTo>
                    <a:pt x="397525" y="638920"/>
                    <a:pt x="401072" y="635374"/>
                    <a:pt x="403288" y="630940"/>
                  </a:cubicBezTo>
                  <a:cubicBezTo>
                    <a:pt x="405061" y="626951"/>
                    <a:pt x="406392" y="622518"/>
                    <a:pt x="406835" y="618528"/>
                  </a:cubicBezTo>
                  <a:cubicBezTo>
                    <a:pt x="407721" y="610105"/>
                    <a:pt x="404175" y="602125"/>
                    <a:pt x="403731" y="593702"/>
                  </a:cubicBezTo>
                  <a:cubicBezTo>
                    <a:pt x="403288" y="586609"/>
                    <a:pt x="402402" y="578187"/>
                    <a:pt x="406835" y="571980"/>
                  </a:cubicBezTo>
                  <a:cubicBezTo>
                    <a:pt x="412154" y="564887"/>
                    <a:pt x="421907" y="570207"/>
                    <a:pt x="425897" y="576413"/>
                  </a:cubicBezTo>
                  <a:cubicBezTo>
                    <a:pt x="430774" y="584836"/>
                    <a:pt x="431217" y="594589"/>
                    <a:pt x="435207" y="603455"/>
                  </a:cubicBezTo>
                  <a:cubicBezTo>
                    <a:pt x="436980" y="607888"/>
                    <a:pt x="440526" y="611435"/>
                    <a:pt x="442743" y="615425"/>
                  </a:cubicBezTo>
                  <a:cubicBezTo>
                    <a:pt x="448062" y="626951"/>
                    <a:pt x="446289" y="640250"/>
                    <a:pt x="448062" y="652663"/>
                  </a:cubicBezTo>
                  <a:cubicBezTo>
                    <a:pt x="455156" y="709850"/>
                    <a:pt x="509239" y="709850"/>
                    <a:pt x="498600" y="661972"/>
                  </a:cubicBezTo>
                  <a:cubicBezTo>
                    <a:pt x="495940" y="650446"/>
                    <a:pt x="487517" y="642023"/>
                    <a:pt x="484857" y="630497"/>
                  </a:cubicBezTo>
                  <a:cubicBezTo>
                    <a:pt x="483527" y="625177"/>
                    <a:pt x="485744" y="619414"/>
                    <a:pt x="483971" y="614095"/>
                  </a:cubicBezTo>
                  <a:cubicBezTo>
                    <a:pt x="480424" y="607002"/>
                    <a:pt x="482641" y="603899"/>
                    <a:pt x="486631" y="603012"/>
                  </a:cubicBezTo>
                  <a:cubicBezTo>
                    <a:pt x="489733" y="602125"/>
                    <a:pt x="494167" y="602569"/>
                    <a:pt x="498600" y="603455"/>
                  </a:cubicBezTo>
                  <a:cubicBezTo>
                    <a:pt x="510126" y="609662"/>
                    <a:pt x="521652" y="622518"/>
                    <a:pt x="548251" y="610548"/>
                  </a:cubicBezTo>
                  <a:cubicBezTo>
                    <a:pt x="557117" y="607445"/>
                    <a:pt x="566869" y="607445"/>
                    <a:pt x="575292" y="610992"/>
                  </a:cubicBezTo>
                  <a:cubicBezTo>
                    <a:pt x="587262" y="615868"/>
                    <a:pt x="599231" y="621631"/>
                    <a:pt x="612087" y="622518"/>
                  </a:cubicBezTo>
                  <a:cubicBezTo>
                    <a:pt x="624500" y="622961"/>
                    <a:pt x="636913" y="623404"/>
                    <a:pt x="648882" y="621631"/>
                  </a:cubicBezTo>
                  <a:cubicBezTo>
                    <a:pt x="653315" y="618528"/>
                    <a:pt x="646665" y="616755"/>
                    <a:pt x="644449" y="6163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" name="Google Shape;130;p6"/>
            <p:cNvGrpSpPr/>
            <p:nvPr/>
          </p:nvGrpSpPr>
          <p:grpSpPr>
            <a:xfrm>
              <a:off x="-293191" y="1676862"/>
              <a:ext cx="1266137" cy="1521530"/>
              <a:chOff x="-293191" y="1676862"/>
              <a:chExt cx="1266137" cy="1521530"/>
            </a:xfrm>
          </p:grpSpPr>
          <p:sp>
            <p:nvSpPr>
              <p:cNvPr id="131" name="Google Shape;131;p6"/>
              <p:cNvSpPr/>
              <p:nvPr/>
            </p:nvSpPr>
            <p:spPr>
              <a:xfrm rot="-1850454">
                <a:off x="11128" y="1758037"/>
                <a:ext cx="657499" cy="1368584"/>
              </a:xfrm>
              <a:custGeom>
                <a:avLst/>
                <a:gdLst/>
                <a:ahLst/>
                <a:cxnLst/>
                <a:rect l="l" t="t" r="r" b="b"/>
                <a:pathLst>
                  <a:path w="548082" h="1140833" extrusionOk="0">
                    <a:moveTo>
                      <a:pt x="442177" y="302781"/>
                    </a:moveTo>
                    <a:cubicBezTo>
                      <a:pt x="439074" y="304554"/>
                      <a:pt x="436414" y="305884"/>
                      <a:pt x="433310" y="307657"/>
                    </a:cubicBezTo>
                    <a:cubicBezTo>
                      <a:pt x="396073" y="326719"/>
                      <a:pt x="353958" y="334699"/>
                      <a:pt x="315833" y="352431"/>
                    </a:cubicBezTo>
                    <a:cubicBezTo>
                      <a:pt x="289235" y="365287"/>
                      <a:pt x="263523" y="383906"/>
                      <a:pt x="249780" y="410505"/>
                    </a:cubicBezTo>
                    <a:cubicBezTo>
                      <a:pt x="247120" y="415381"/>
                      <a:pt x="244904" y="420701"/>
                      <a:pt x="242687" y="426021"/>
                    </a:cubicBezTo>
                    <a:cubicBezTo>
                      <a:pt x="241801" y="429124"/>
                      <a:pt x="240028" y="431784"/>
                      <a:pt x="240028" y="434887"/>
                    </a:cubicBezTo>
                    <a:cubicBezTo>
                      <a:pt x="240028" y="434887"/>
                      <a:pt x="240471" y="435330"/>
                      <a:pt x="240471" y="435330"/>
                    </a:cubicBezTo>
                    <a:cubicBezTo>
                      <a:pt x="240471" y="435330"/>
                      <a:pt x="240914" y="435330"/>
                      <a:pt x="240914" y="435330"/>
                    </a:cubicBezTo>
                    <a:cubicBezTo>
                      <a:pt x="242687" y="434443"/>
                      <a:pt x="243574" y="432670"/>
                      <a:pt x="244904" y="431340"/>
                    </a:cubicBezTo>
                    <a:cubicBezTo>
                      <a:pt x="250224" y="423804"/>
                      <a:pt x="255100" y="416268"/>
                      <a:pt x="260863" y="409175"/>
                    </a:cubicBezTo>
                    <a:cubicBezTo>
                      <a:pt x="279482" y="385679"/>
                      <a:pt x="303864" y="370164"/>
                      <a:pt x="332679" y="362184"/>
                    </a:cubicBezTo>
                    <a:cubicBezTo>
                      <a:pt x="345092" y="358638"/>
                      <a:pt x="357948" y="355978"/>
                      <a:pt x="370361" y="351988"/>
                    </a:cubicBezTo>
                    <a:cubicBezTo>
                      <a:pt x="390310" y="345338"/>
                      <a:pt x="409372" y="334256"/>
                      <a:pt x="426661" y="322286"/>
                    </a:cubicBezTo>
                    <a:cubicBezTo>
                      <a:pt x="433754" y="317410"/>
                      <a:pt x="440404" y="311647"/>
                      <a:pt x="446610" y="305884"/>
                    </a:cubicBezTo>
                    <a:cubicBezTo>
                      <a:pt x="449713" y="302781"/>
                      <a:pt x="453703" y="300564"/>
                      <a:pt x="456806" y="297461"/>
                    </a:cubicBezTo>
                    <a:cubicBezTo>
                      <a:pt x="458579" y="296131"/>
                      <a:pt x="459909" y="294801"/>
                      <a:pt x="461682" y="293471"/>
                    </a:cubicBezTo>
                    <a:cubicBezTo>
                      <a:pt x="458136" y="317853"/>
                      <a:pt x="454146" y="342235"/>
                      <a:pt x="449713" y="366174"/>
                    </a:cubicBezTo>
                    <a:cubicBezTo>
                      <a:pt x="444837" y="370607"/>
                      <a:pt x="439960" y="374597"/>
                      <a:pt x="434197" y="378143"/>
                    </a:cubicBezTo>
                    <a:cubicBezTo>
                      <a:pt x="432867" y="379030"/>
                      <a:pt x="431094" y="379473"/>
                      <a:pt x="429764" y="379916"/>
                    </a:cubicBezTo>
                    <a:cubicBezTo>
                      <a:pt x="420011" y="383463"/>
                      <a:pt x="409815" y="386123"/>
                      <a:pt x="400062" y="388783"/>
                    </a:cubicBezTo>
                    <a:cubicBezTo>
                      <a:pt x="376567" y="394546"/>
                      <a:pt x="352628" y="397649"/>
                      <a:pt x="329133" y="404742"/>
                    </a:cubicBezTo>
                    <a:cubicBezTo>
                      <a:pt x="285245" y="415381"/>
                      <a:pt x="239584" y="442866"/>
                      <a:pt x="226728" y="488527"/>
                    </a:cubicBezTo>
                    <a:cubicBezTo>
                      <a:pt x="226728" y="488527"/>
                      <a:pt x="227171" y="488971"/>
                      <a:pt x="227171" y="488971"/>
                    </a:cubicBezTo>
                    <a:cubicBezTo>
                      <a:pt x="228502" y="489857"/>
                      <a:pt x="230275" y="485867"/>
                      <a:pt x="231605" y="484094"/>
                    </a:cubicBezTo>
                    <a:cubicBezTo>
                      <a:pt x="235151" y="478774"/>
                      <a:pt x="238698" y="473455"/>
                      <a:pt x="242687" y="469022"/>
                    </a:cubicBezTo>
                    <a:cubicBezTo>
                      <a:pt x="259533" y="448629"/>
                      <a:pt x="284802" y="436660"/>
                      <a:pt x="310070" y="429567"/>
                    </a:cubicBezTo>
                    <a:cubicBezTo>
                      <a:pt x="353958" y="416268"/>
                      <a:pt x="407155" y="417154"/>
                      <a:pt x="439517" y="380360"/>
                    </a:cubicBezTo>
                    <a:cubicBezTo>
                      <a:pt x="439960" y="379916"/>
                      <a:pt x="440847" y="379030"/>
                      <a:pt x="441290" y="378587"/>
                    </a:cubicBezTo>
                    <a:cubicBezTo>
                      <a:pt x="443063" y="377257"/>
                      <a:pt x="444393" y="376370"/>
                      <a:pt x="446166" y="375040"/>
                    </a:cubicBezTo>
                    <a:cubicBezTo>
                      <a:pt x="447053" y="374153"/>
                      <a:pt x="447940" y="373710"/>
                      <a:pt x="448826" y="372823"/>
                    </a:cubicBezTo>
                    <a:cubicBezTo>
                      <a:pt x="448826" y="373267"/>
                      <a:pt x="448826" y="374153"/>
                      <a:pt x="448383" y="374597"/>
                    </a:cubicBezTo>
                    <a:cubicBezTo>
                      <a:pt x="445280" y="390999"/>
                      <a:pt x="441290" y="407402"/>
                      <a:pt x="437300" y="423361"/>
                    </a:cubicBezTo>
                    <a:cubicBezTo>
                      <a:pt x="433754" y="426464"/>
                      <a:pt x="429321" y="428680"/>
                      <a:pt x="425331" y="431340"/>
                    </a:cubicBezTo>
                    <a:cubicBezTo>
                      <a:pt x="417795" y="435773"/>
                      <a:pt x="409815" y="439320"/>
                      <a:pt x="401392" y="442866"/>
                    </a:cubicBezTo>
                    <a:cubicBezTo>
                      <a:pt x="383216" y="447743"/>
                      <a:pt x="364597" y="448186"/>
                      <a:pt x="344205" y="451289"/>
                    </a:cubicBezTo>
                    <a:cubicBezTo>
                      <a:pt x="294111" y="460155"/>
                      <a:pt x="235594" y="480991"/>
                      <a:pt x="216532" y="532858"/>
                    </a:cubicBezTo>
                    <a:cubicBezTo>
                      <a:pt x="216532" y="533302"/>
                      <a:pt x="216532" y="533302"/>
                      <a:pt x="216975" y="533302"/>
                    </a:cubicBezTo>
                    <a:cubicBezTo>
                      <a:pt x="216975" y="533302"/>
                      <a:pt x="216975" y="533302"/>
                      <a:pt x="216975" y="533302"/>
                    </a:cubicBezTo>
                    <a:cubicBezTo>
                      <a:pt x="217862" y="533745"/>
                      <a:pt x="218305" y="532858"/>
                      <a:pt x="218749" y="532415"/>
                    </a:cubicBezTo>
                    <a:cubicBezTo>
                      <a:pt x="219192" y="531528"/>
                      <a:pt x="219635" y="531085"/>
                      <a:pt x="220079" y="530198"/>
                    </a:cubicBezTo>
                    <a:cubicBezTo>
                      <a:pt x="231161" y="512909"/>
                      <a:pt x="248007" y="499610"/>
                      <a:pt x="267069" y="491631"/>
                    </a:cubicBezTo>
                    <a:cubicBezTo>
                      <a:pt x="287462" y="484094"/>
                      <a:pt x="309184" y="482321"/>
                      <a:pt x="330463" y="477001"/>
                    </a:cubicBezTo>
                    <a:cubicBezTo>
                      <a:pt x="357505" y="470795"/>
                      <a:pt x="382773" y="458825"/>
                      <a:pt x="407598" y="446413"/>
                    </a:cubicBezTo>
                    <a:cubicBezTo>
                      <a:pt x="414248" y="442866"/>
                      <a:pt x="421341" y="439320"/>
                      <a:pt x="427104" y="434887"/>
                    </a:cubicBezTo>
                    <a:cubicBezTo>
                      <a:pt x="430207" y="433114"/>
                      <a:pt x="433310" y="431340"/>
                      <a:pt x="436414" y="429567"/>
                    </a:cubicBezTo>
                    <a:cubicBezTo>
                      <a:pt x="432867" y="443310"/>
                      <a:pt x="429321" y="457052"/>
                      <a:pt x="425331" y="470352"/>
                    </a:cubicBezTo>
                    <a:cubicBezTo>
                      <a:pt x="425331" y="470352"/>
                      <a:pt x="425331" y="470352"/>
                      <a:pt x="425331" y="470352"/>
                    </a:cubicBezTo>
                    <a:cubicBezTo>
                      <a:pt x="424888" y="471238"/>
                      <a:pt x="424888" y="472568"/>
                      <a:pt x="424444" y="473455"/>
                    </a:cubicBezTo>
                    <a:cubicBezTo>
                      <a:pt x="424444" y="473455"/>
                      <a:pt x="424444" y="473455"/>
                      <a:pt x="424444" y="473455"/>
                    </a:cubicBezTo>
                    <a:cubicBezTo>
                      <a:pt x="423114" y="477445"/>
                      <a:pt x="422228" y="481434"/>
                      <a:pt x="420898" y="485424"/>
                    </a:cubicBezTo>
                    <a:cubicBezTo>
                      <a:pt x="418681" y="492074"/>
                      <a:pt x="416465" y="498723"/>
                      <a:pt x="414248" y="505373"/>
                    </a:cubicBezTo>
                    <a:cubicBezTo>
                      <a:pt x="413805" y="506703"/>
                      <a:pt x="413361" y="508033"/>
                      <a:pt x="412918" y="509806"/>
                    </a:cubicBezTo>
                    <a:cubicBezTo>
                      <a:pt x="411145" y="511136"/>
                      <a:pt x="409815" y="512466"/>
                      <a:pt x="408042" y="513353"/>
                    </a:cubicBezTo>
                    <a:cubicBezTo>
                      <a:pt x="402279" y="516899"/>
                      <a:pt x="396073" y="520002"/>
                      <a:pt x="389866" y="522662"/>
                    </a:cubicBezTo>
                    <a:cubicBezTo>
                      <a:pt x="381887" y="524879"/>
                      <a:pt x="373464" y="526209"/>
                      <a:pt x="365484" y="526652"/>
                    </a:cubicBezTo>
                    <a:cubicBezTo>
                      <a:pt x="338442" y="527538"/>
                      <a:pt x="311400" y="524879"/>
                      <a:pt x="284802" y="529755"/>
                    </a:cubicBezTo>
                    <a:cubicBezTo>
                      <a:pt x="258647" y="534631"/>
                      <a:pt x="231161" y="543498"/>
                      <a:pt x="212099" y="563447"/>
                    </a:cubicBezTo>
                    <a:cubicBezTo>
                      <a:pt x="205893" y="569653"/>
                      <a:pt x="201460" y="576746"/>
                      <a:pt x="197026" y="584282"/>
                    </a:cubicBezTo>
                    <a:cubicBezTo>
                      <a:pt x="196583" y="585612"/>
                      <a:pt x="194810" y="587385"/>
                      <a:pt x="195253" y="588715"/>
                    </a:cubicBezTo>
                    <a:cubicBezTo>
                      <a:pt x="195253" y="588715"/>
                      <a:pt x="195697" y="589159"/>
                      <a:pt x="195697" y="589159"/>
                    </a:cubicBezTo>
                    <a:cubicBezTo>
                      <a:pt x="196583" y="589602"/>
                      <a:pt x="197470" y="587829"/>
                      <a:pt x="198356" y="586942"/>
                    </a:cubicBezTo>
                    <a:cubicBezTo>
                      <a:pt x="201903" y="582952"/>
                      <a:pt x="205449" y="578962"/>
                      <a:pt x="209883" y="574973"/>
                    </a:cubicBezTo>
                    <a:cubicBezTo>
                      <a:pt x="220522" y="565663"/>
                      <a:pt x="233378" y="559457"/>
                      <a:pt x="246677" y="555024"/>
                    </a:cubicBezTo>
                    <a:cubicBezTo>
                      <a:pt x="264410" y="549261"/>
                      <a:pt x="283029" y="545714"/>
                      <a:pt x="302091" y="544384"/>
                    </a:cubicBezTo>
                    <a:cubicBezTo>
                      <a:pt x="320266" y="543054"/>
                      <a:pt x="338442" y="541281"/>
                      <a:pt x="356175" y="536405"/>
                    </a:cubicBezTo>
                    <a:cubicBezTo>
                      <a:pt x="366814" y="533745"/>
                      <a:pt x="377453" y="531085"/>
                      <a:pt x="387650" y="527538"/>
                    </a:cubicBezTo>
                    <a:cubicBezTo>
                      <a:pt x="395186" y="525322"/>
                      <a:pt x="402722" y="521776"/>
                      <a:pt x="409815" y="517342"/>
                    </a:cubicBezTo>
                    <a:cubicBezTo>
                      <a:pt x="410259" y="516899"/>
                      <a:pt x="410702" y="516456"/>
                      <a:pt x="411588" y="516013"/>
                    </a:cubicBezTo>
                    <a:cubicBezTo>
                      <a:pt x="406269" y="530642"/>
                      <a:pt x="400506" y="545271"/>
                      <a:pt x="394299" y="559457"/>
                    </a:cubicBezTo>
                    <a:cubicBezTo>
                      <a:pt x="393856" y="559900"/>
                      <a:pt x="393856" y="559900"/>
                      <a:pt x="393413" y="560344"/>
                    </a:cubicBezTo>
                    <a:cubicBezTo>
                      <a:pt x="384546" y="567436"/>
                      <a:pt x="373907" y="572756"/>
                      <a:pt x="363268" y="576746"/>
                    </a:cubicBezTo>
                    <a:cubicBezTo>
                      <a:pt x="358391" y="578519"/>
                      <a:pt x="353071" y="580292"/>
                      <a:pt x="348195" y="581622"/>
                    </a:cubicBezTo>
                    <a:cubicBezTo>
                      <a:pt x="347308" y="581622"/>
                      <a:pt x="345979" y="582066"/>
                      <a:pt x="345092" y="582066"/>
                    </a:cubicBezTo>
                    <a:cubicBezTo>
                      <a:pt x="318050" y="585612"/>
                      <a:pt x="290565" y="582066"/>
                      <a:pt x="263523" y="586499"/>
                    </a:cubicBezTo>
                    <a:cubicBezTo>
                      <a:pt x="228945" y="592262"/>
                      <a:pt x="187717" y="609994"/>
                      <a:pt x="173974" y="644572"/>
                    </a:cubicBezTo>
                    <a:cubicBezTo>
                      <a:pt x="173974" y="644572"/>
                      <a:pt x="173974" y="645016"/>
                      <a:pt x="174418" y="645016"/>
                    </a:cubicBezTo>
                    <a:cubicBezTo>
                      <a:pt x="174861" y="645459"/>
                      <a:pt x="175748" y="644572"/>
                      <a:pt x="176191" y="644129"/>
                    </a:cubicBezTo>
                    <a:cubicBezTo>
                      <a:pt x="181067" y="638366"/>
                      <a:pt x="186387" y="632603"/>
                      <a:pt x="192150" y="627283"/>
                    </a:cubicBezTo>
                    <a:cubicBezTo>
                      <a:pt x="232935" y="589602"/>
                      <a:pt x="279039" y="603788"/>
                      <a:pt x="328246" y="594478"/>
                    </a:cubicBezTo>
                    <a:cubicBezTo>
                      <a:pt x="341989" y="591818"/>
                      <a:pt x="354845" y="586499"/>
                      <a:pt x="367257" y="580736"/>
                    </a:cubicBezTo>
                    <a:cubicBezTo>
                      <a:pt x="373020" y="578076"/>
                      <a:pt x="379227" y="575416"/>
                      <a:pt x="383660" y="570983"/>
                    </a:cubicBezTo>
                    <a:cubicBezTo>
                      <a:pt x="385876" y="569653"/>
                      <a:pt x="388093" y="568323"/>
                      <a:pt x="390310" y="566993"/>
                    </a:cubicBezTo>
                    <a:cubicBezTo>
                      <a:pt x="390753" y="566993"/>
                      <a:pt x="391196" y="566550"/>
                      <a:pt x="391639" y="566106"/>
                    </a:cubicBezTo>
                    <a:cubicBezTo>
                      <a:pt x="388536" y="573199"/>
                      <a:pt x="385433" y="580292"/>
                      <a:pt x="382330" y="587385"/>
                    </a:cubicBezTo>
                    <a:cubicBezTo>
                      <a:pt x="376124" y="600685"/>
                      <a:pt x="369917" y="614427"/>
                      <a:pt x="363711" y="627726"/>
                    </a:cubicBezTo>
                    <a:cubicBezTo>
                      <a:pt x="360164" y="629943"/>
                      <a:pt x="356618" y="632160"/>
                      <a:pt x="352628" y="634376"/>
                    </a:cubicBezTo>
                    <a:cubicBezTo>
                      <a:pt x="341546" y="637479"/>
                      <a:pt x="329576" y="637923"/>
                      <a:pt x="318050" y="639253"/>
                    </a:cubicBezTo>
                    <a:cubicBezTo>
                      <a:pt x="291451" y="641912"/>
                      <a:pt x="264853" y="639253"/>
                      <a:pt x="238698" y="641469"/>
                    </a:cubicBezTo>
                    <a:cubicBezTo>
                      <a:pt x="216532" y="643686"/>
                      <a:pt x="193923" y="649005"/>
                      <a:pt x="176191" y="663191"/>
                    </a:cubicBezTo>
                    <a:cubicBezTo>
                      <a:pt x="165995" y="671614"/>
                      <a:pt x="157572" y="682697"/>
                      <a:pt x="150922" y="694223"/>
                    </a:cubicBezTo>
                    <a:cubicBezTo>
                      <a:pt x="150922" y="694666"/>
                      <a:pt x="150922" y="694666"/>
                      <a:pt x="151366" y="695110"/>
                    </a:cubicBezTo>
                    <a:cubicBezTo>
                      <a:pt x="151809" y="695110"/>
                      <a:pt x="152252" y="695110"/>
                      <a:pt x="152695" y="694666"/>
                    </a:cubicBezTo>
                    <a:cubicBezTo>
                      <a:pt x="155355" y="692006"/>
                      <a:pt x="158015" y="689347"/>
                      <a:pt x="160675" y="687130"/>
                    </a:cubicBezTo>
                    <a:cubicBezTo>
                      <a:pt x="185944" y="664964"/>
                      <a:pt x="211656" y="658315"/>
                      <a:pt x="244461" y="658758"/>
                    </a:cubicBezTo>
                    <a:cubicBezTo>
                      <a:pt x="259090" y="658315"/>
                      <a:pt x="273719" y="660531"/>
                      <a:pt x="288348" y="659645"/>
                    </a:cubicBezTo>
                    <a:cubicBezTo>
                      <a:pt x="309627" y="658315"/>
                      <a:pt x="330906" y="650779"/>
                      <a:pt x="349525" y="640139"/>
                    </a:cubicBezTo>
                    <a:cubicBezTo>
                      <a:pt x="351298" y="639253"/>
                      <a:pt x="353071" y="638366"/>
                      <a:pt x="355288" y="637479"/>
                    </a:cubicBezTo>
                    <a:cubicBezTo>
                      <a:pt x="356175" y="637036"/>
                      <a:pt x="358834" y="635706"/>
                      <a:pt x="361494" y="633933"/>
                    </a:cubicBezTo>
                    <a:cubicBezTo>
                      <a:pt x="353958" y="650335"/>
                      <a:pt x="346422" y="666294"/>
                      <a:pt x="339329" y="682697"/>
                    </a:cubicBezTo>
                    <a:cubicBezTo>
                      <a:pt x="338886" y="684027"/>
                      <a:pt x="337999" y="685357"/>
                      <a:pt x="337556" y="686243"/>
                    </a:cubicBezTo>
                    <a:cubicBezTo>
                      <a:pt x="331349" y="690677"/>
                      <a:pt x="324700" y="694223"/>
                      <a:pt x="317607" y="697326"/>
                    </a:cubicBezTo>
                    <a:cubicBezTo>
                      <a:pt x="315833" y="698213"/>
                      <a:pt x="314503" y="698656"/>
                      <a:pt x="312730" y="699099"/>
                    </a:cubicBezTo>
                    <a:cubicBezTo>
                      <a:pt x="309184" y="699986"/>
                      <a:pt x="305194" y="700429"/>
                      <a:pt x="301204" y="701316"/>
                    </a:cubicBezTo>
                    <a:cubicBezTo>
                      <a:pt x="275935" y="704419"/>
                      <a:pt x="250667" y="700429"/>
                      <a:pt x="225842" y="703089"/>
                    </a:cubicBezTo>
                    <a:cubicBezTo>
                      <a:pt x="199243" y="705306"/>
                      <a:pt x="171758" y="712842"/>
                      <a:pt x="150036" y="729244"/>
                    </a:cubicBezTo>
                    <a:cubicBezTo>
                      <a:pt x="142056" y="735451"/>
                      <a:pt x="134520" y="742100"/>
                      <a:pt x="127427" y="749637"/>
                    </a:cubicBezTo>
                    <a:cubicBezTo>
                      <a:pt x="126540" y="750967"/>
                      <a:pt x="124767" y="751853"/>
                      <a:pt x="124767" y="753626"/>
                    </a:cubicBezTo>
                    <a:cubicBezTo>
                      <a:pt x="124767" y="754070"/>
                      <a:pt x="125210" y="754070"/>
                      <a:pt x="125210" y="754070"/>
                    </a:cubicBezTo>
                    <a:cubicBezTo>
                      <a:pt x="125654" y="754513"/>
                      <a:pt x="126984" y="753626"/>
                      <a:pt x="127427" y="753183"/>
                    </a:cubicBezTo>
                    <a:cubicBezTo>
                      <a:pt x="135407" y="746977"/>
                      <a:pt x="143829" y="741214"/>
                      <a:pt x="153139" y="736781"/>
                    </a:cubicBezTo>
                    <a:cubicBezTo>
                      <a:pt x="176634" y="724811"/>
                      <a:pt x="203233" y="723481"/>
                      <a:pt x="228945" y="721708"/>
                    </a:cubicBezTo>
                    <a:cubicBezTo>
                      <a:pt x="249337" y="720378"/>
                      <a:pt x="269286" y="717275"/>
                      <a:pt x="288792" y="711512"/>
                    </a:cubicBezTo>
                    <a:cubicBezTo>
                      <a:pt x="298101" y="708852"/>
                      <a:pt x="307411" y="706192"/>
                      <a:pt x="316277" y="702203"/>
                    </a:cubicBezTo>
                    <a:cubicBezTo>
                      <a:pt x="318937" y="701316"/>
                      <a:pt x="321153" y="699986"/>
                      <a:pt x="323813" y="698656"/>
                    </a:cubicBezTo>
                    <a:cubicBezTo>
                      <a:pt x="327803" y="696883"/>
                      <a:pt x="331349" y="695110"/>
                      <a:pt x="334896" y="692893"/>
                    </a:cubicBezTo>
                    <a:cubicBezTo>
                      <a:pt x="323370" y="716388"/>
                      <a:pt x="312287" y="740327"/>
                      <a:pt x="299874" y="763379"/>
                    </a:cubicBezTo>
                    <a:cubicBezTo>
                      <a:pt x="298101" y="764709"/>
                      <a:pt x="296771" y="766039"/>
                      <a:pt x="294555" y="767369"/>
                    </a:cubicBezTo>
                    <a:cubicBezTo>
                      <a:pt x="289678" y="770472"/>
                      <a:pt x="283915" y="771802"/>
                      <a:pt x="278152" y="772689"/>
                    </a:cubicBezTo>
                    <a:cubicBezTo>
                      <a:pt x="271059" y="772689"/>
                      <a:pt x="264410" y="771802"/>
                      <a:pt x="257317" y="770916"/>
                    </a:cubicBezTo>
                    <a:cubicBezTo>
                      <a:pt x="234265" y="767812"/>
                      <a:pt x="211212" y="762936"/>
                      <a:pt x="187717" y="764709"/>
                    </a:cubicBezTo>
                    <a:cubicBezTo>
                      <a:pt x="156242" y="766926"/>
                      <a:pt x="122994" y="779338"/>
                      <a:pt x="106148" y="806824"/>
                    </a:cubicBezTo>
                    <a:cubicBezTo>
                      <a:pt x="106148" y="807267"/>
                      <a:pt x="106148" y="807710"/>
                      <a:pt x="106591" y="807710"/>
                    </a:cubicBezTo>
                    <a:cubicBezTo>
                      <a:pt x="106591" y="807710"/>
                      <a:pt x="106591" y="807710"/>
                      <a:pt x="107035" y="807710"/>
                    </a:cubicBezTo>
                    <a:cubicBezTo>
                      <a:pt x="107921" y="807710"/>
                      <a:pt x="107921" y="806824"/>
                      <a:pt x="108364" y="806380"/>
                    </a:cubicBezTo>
                    <a:cubicBezTo>
                      <a:pt x="116344" y="796184"/>
                      <a:pt x="128757" y="791308"/>
                      <a:pt x="140283" y="785545"/>
                    </a:cubicBezTo>
                    <a:cubicBezTo>
                      <a:pt x="154912" y="779338"/>
                      <a:pt x="170871" y="775792"/>
                      <a:pt x="186830" y="775349"/>
                    </a:cubicBezTo>
                    <a:cubicBezTo>
                      <a:pt x="208553" y="775792"/>
                      <a:pt x="230718" y="777565"/>
                      <a:pt x="252440" y="777122"/>
                    </a:cubicBezTo>
                    <a:cubicBezTo>
                      <a:pt x="262193" y="776679"/>
                      <a:pt x="271946" y="776679"/>
                      <a:pt x="281699" y="774462"/>
                    </a:cubicBezTo>
                    <a:cubicBezTo>
                      <a:pt x="283915" y="774019"/>
                      <a:pt x="286132" y="773575"/>
                      <a:pt x="288348" y="772689"/>
                    </a:cubicBezTo>
                    <a:cubicBezTo>
                      <a:pt x="288792" y="772689"/>
                      <a:pt x="288792" y="772689"/>
                      <a:pt x="289235" y="772245"/>
                    </a:cubicBezTo>
                    <a:cubicBezTo>
                      <a:pt x="289235" y="772245"/>
                      <a:pt x="289235" y="772245"/>
                      <a:pt x="289235" y="772245"/>
                    </a:cubicBezTo>
                    <a:cubicBezTo>
                      <a:pt x="291451" y="771359"/>
                      <a:pt x="294111" y="770472"/>
                      <a:pt x="295884" y="769142"/>
                    </a:cubicBezTo>
                    <a:cubicBezTo>
                      <a:pt x="291451" y="777565"/>
                      <a:pt x="286575" y="785988"/>
                      <a:pt x="281699" y="793968"/>
                    </a:cubicBezTo>
                    <a:cubicBezTo>
                      <a:pt x="277709" y="800174"/>
                      <a:pt x="274162" y="806824"/>
                      <a:pt x="270173" y="813473"/>
                    </a:cubicBezTo>
                    <a:cubicBezTo>
                      <a:pt x="268399" y="814360"/>
                      <a:pt x="266626" y="815247"/>
                      <a:pt x="264853" y="816133"/>
                    </a:cubicBezTo>
                    <a:cubicBezTo>
                      <a:pt x="259090" y="818793"/>
                      <a:pt x="252884" y="820123"/>
                      <a:pt x="246234" y="821453"/>
                    </a:cubicBezTo>
                    <a:cubicBezTo>
                      <a:pt x="232048" y="823226"/>
                      <a:pt x="217419" y="822783"/>
                      <a:pt x="203233" y="821010"/>
                    </a:cubicBezTo>
                    <a:cubicBezTo>
                      <a:pt x="188604" y="819236"/>
                      <a:pt x="173974" y="816576"/>
                      <a:pt x="159345" y="817020"/>
                    </a:cubicBezTo>
                    <a:cubicBezTo>
                      <a:pt x="130973" y="817463"/>
                      <a:pt x="105261" y="828989"/>
                      <a:pt x="85756" y="849381"/>
                    </a:cubicBezTo>
                    <a:cubicBezTo>
                      <a:pt x="81766" y="853371"/>
                      <a:pt x="78219" y="857804"/>
                      <a:pt x="74673" y="862237"/>
                    </a:cubicBezTo>
                    <a:cubicBezTo>
                      <a:pt x="74230" y="862681"/>
                      <a:pt x="73343" y="863567"/>
                      <a:pt x="74230" y="864454"/>
                    </a:cubicBezTo>
                    <a:cubicBezTo>
                      <a:pt x="74230" y="864454"/>
                      <a:pt x="74230" y="864454"/>
                      <a:pt x="74230" y="864454"/>
                    </a:cubicBezTo>
                    <a:cubicBezTo>
                      <a:pt x="74673" y="864897"/>
                      <a:pt x="75560" y="864454"/>
                      <a:pt x="76003" y="864011"/>
                    </a:cubicBezTo>
                    <a:cubicBezTo>
                      <a:pt x="81766" y="859578"/>
                      <a:pt x="87086" y="854701"/>
                      <a:pt x="93292" y="850268"/>
                    </a:cubicBezTo>
                    <a:cubicBezTo>
                      <a:pt x="112798" y="836082"/>
                      <a:pt x="136293" y="827659"/>
                      <a:pt x="160675" y="829876"/>
                    </a:cubicBezTo>
                    <a:cubicBezTo>
                      <a:pt x="189047" y="832536"/>
                      <a:pt x="212099" y="836525"/>
                      <a:pt x="240471" y="827659"/>
                    </a:cubicBezTo>
                    <a:cubicBezTo>
                      <a:pt x="245347" y="826329"/>
                      <a:pt x="250224" y="824999"/>
                      <a:pt x="254657" y="823226"/>
                    </a:cubicBezTo>
                    <a:cubicBezTo>
                      <a:pt x="259090" y="822339"/>
                      <a:pt x="263080" y="821010"/>
                      <a:pt x="267069" y="819236"/>
                    </a:cubicBezTo>
                    <a:cubicBezTo>
                      <a:pt x="261306" y="828989"/>
                      <a:pt x="255100" y="838299"/>
                      <a:pt x="249337" y="847608"/>
                    </a:cubicBezTo>
                    <a:cubicBezTo>
                      <a:pt x="245347" y="853814"/>
                      <a:pt x="241357" y="859578"/>
                      <a:pt x="237368" y="865784"/>
                    </a:cubicBezTo>
                    <a:cubicBezTo>
                      <a:pt x="234708" y="866670"/>
                      <a:pt x="232048" y="867557"/>
                      <a:pt x="229388" y="868000"/>
                    </a:cubicBezTo>
                    <a:cubicBezTo>
                      <a:pt x="228945" y="868000"/>
                      <a:pt x="228058" y="868000"/>
                      <a:pt x="227615" y="868000"/>
                    </a:cubicBezTo>
                    <a:cubicBezTo>
                      <a:pt x="221408" y="868444"/>
                      <a:pt x="215202" y="866670"/>
                      <a:pt x="208996" y="865784"/>
                    </a:cubicBezTo>
                    <a:cubicBezTo>
                      <a:pt x="170871" y="860021"/>
                      <a:pt x="129643" y="854258"/>
                      <a:pt x="93292" y="871547"/>
                    </a:cubicBezTo>
                    <a:cubicBezTo>
                      <a:pt x="78663" y="878196"/>
                      <a:pt x="65807" y="888836"/>
                      <a:pt x="58271" y="903022"/>
                    </a:cubicBezTo>
                    <a:cubicBezTo>
                      <a:pt x="57827" y="903908"/>
                      <a:pt x="56497" y="905238"/>
                      <a:pt x="57384" y="906125"/>
                    </a:cubicBezTo>
                    <a:cubicBezTo>
                      <a:pt x="57384" y="906125"/>
                      <a:pt x="57384" y="906125"/>
                      <a:pt x="57384" y="906125"/>
                    </a:cubicBezTo>
                    <a:cubicBezTo>
                      <a:pt x="57827" y="906568"/>
                      <a:pt x="58714" y="906125"/>
                      <a:pt x="59157" y="905682"/>
                    </a:cubicBezTo>
                    <a:cubicBezTo>
                      <a:pt x="61817" y="903022"/>
                      <a:pt x="64477" y="900362"/>
                      <a:pt x="67580" y="897702"/>
                    </a:cubicBezTo>
                    <a:cubicBezTo>
                      <a:pt x="101715" y="867114"/>
                      <a:pt x="143386" y="871103"/>
                      <a:pt x="185500" y="872877"/>
                    </a:cubicBezTo>
                    <a:cubicBezTo>
                      <a:pt x="195697" y="872877"/>
                      <a:pt x="205893" y="872433"/>
                      <a:pt x="216532" y="872433"/>
                    </a:cubicBezTo>
                    <a:cubicBezTo>
                      <a:pt x="217862" y="872433"/>
                      <a:pt x="218749" y="872433"/>
                      <a:pt x="220079" y="871990"/>
                    </a:cubicBezTo>
                    <a:cubicBezTo>
                      <a:pt x="224955" y="871990"/>
                      <a:pt x="229831" y="871547"/>
                      <a:pt x="234265" y="870660"/>
                    </a:cubicBezTo>
                    <a:cubicBezTo>
                      <a:pt x="228058" y="879526"/>
                      <a:pt x="222295" y="888393"/>
                      <a:pt x="216975" y="897259"/>
                    </a:cubicBezTo>
                    <a:cubicBezTo>
                      <a:pt x="216975" y="897259"/>
                      <a:pt x="216975" y="897259"/>
                      <a:pt x="216975" y="897259"/>
                    </a:cubicBezTo>
                    <a:cubicBezTo>
                      <a:pt x="216532" y="897702"/>
                      <a:pt x="216089" y="898589"/>
                      <a:pt x="216089" y="899032"/>
                    </a:cubicBezTo>
                    <a:cubicBezTo>
                      <a:pt x="212986" y="900805"/>
                      <a:pt x="209883" y="902135"/>
                      <a:pt x="206779" y="903022"/>
                    </a:cubicBezTo>
                    <a:cubicBezTo>
                      <a:pt x="204563" y="903465"/>
                      <a:pt x="202789" y="903908"/>
                      <a:pt x="200573" y="903908"/>
                    </a:cubicBezTo>
                    <a:cubicBezTo>
                      <a:pt x="194367" y="904352"/>
                      <a:pt x="188160" y="903465"/>
                      <a:pt x="181511" y="903022"/>
                    </a:cubicBezTo>
                    <a:cubicBezTo>
                      <a:pt x="161118" y="901692"/>
                      <a:pt x="140726" y="896372"/>
                      <a:pt x="119891" y="898145"/>
                    </a:cubicBezTo>
                    <a:cubicBezTo>
                      <a:pt x="90189" y="900805"/>
                      <a:pt x="57827" y="915434"/>
                      <a:pt x="40095" y="940260"/>
                    </a:cubicBezTo>
                    <a:cubicBezTo>
                      <a:pt x="40095" y="940703"/>
                      <a:pt x="40095" y="940703"/>
                      <a:pt x="40538" y="940703"/>
                    </a:cubicBezTo>
                    <a:cubicBezTo>
                      <a:pt x="40981" y="941146"/>
                      <a:pt x="41868" y="940703"/>
                      <a:pt x="41868" y="940260"/>
                    </a:cubicBezTo>
                    <a:cubicBezTo>
                      <a:pt x="47631" y="934053"/>
                      <a:pt x="53837" y="928291"/>
                      <a:pt x="60487" y="923857"/>
                    </a:cubicBezTo>
                    <a:cubicBezTo>
                      <a:pt x="76446" y="913661"/>
                      <a:pt x="95952" y="908342"/>
                      <a:pt x="114571" y="907012"/>
                    </a:cubicBezTo>
                    <a:cubicBezTo>
                      <a:pt x="132747" y="906125"/>
                      <a:pt x="150922" y="908785"/>
                      <a:pt x="169098" y="909228"/>
                    </a:cubicBezTo>
                    <a:cubicBezTo>
                      <a:pt x="177964" y="909671"/>
                      <a:pt x="186830" y="909671"/>
                      <a:pt x="195697" y="907898"/>
                    </a:cubicBezTo>
                    <a:cubicBezTo>
                      <a:pt x="201016" y="907455"/>
                      <a:pt x="206779" y="906125"/>
                      <a:pt x="211656" y="903908"/>
                    </a:cubicBezTo>
                    <a:cubicBezTo>
                      <a:pt x="211212" y="904795"/>
                      <a:pt x="210326" y="905682"/>
                      <a:pt x="209883" y="906568"/>
                    </a:cubicBezTo>
                    <a:cubicBezTo>
                      <a:pt x="206779" y="910558"/>
                      <a:pt x="204120" y="914105"/>
                      <a:pt x="201016" y="918094"/>
                    </a:cubicBezTo>
                    <a:cubicBezTo>
                      <a:pt x="197470" y="922528"/>
                      <a:pt x="193923" y="926517"/>
                      <a:pt x="190377" y="930950"/>
                    </a:cubicBezTo>
                    <a:cubicBezTo>
                      <a:pt x="189490" y="931394"/>
                      <a:pt x="188604" y="932280"/>
                      <a:pt x="187717" y="932280"/>
                    </a:cubicBezTo>
                    <a:cubicBezTo>
                      <a:pt x="179738" y="936270"/>
                      <a:pt x="170428" y="937600"/>
                      <a:pt x="161562" y="938487"/>
                    </a:cubicBezTo>
                    <a:cubicBezTo>
                      <a:pt x="157572" y="938043"/>
                      <a:pt x="154025" y="937600"/>
                      <a:pt x="150036" y="937600"/>
                    </a:cubicBezTo>
                    <a:cubicBezTo>
                      <a:pt x="132747" y="934940"/>
                      <a:pt x="115014" y="931837"/>
                      <a:pt x="97725" y="934053"/>
                    </a:cubicBezTo>
                    <a:cubicBezTo>
                      <a:pt x="79549" y="935827"/>
                      <a:pt x="60930" y="940260"/>
                      <a:pt x="46301" y="951343"/>
                    </a:cubicBezTo>
                    <a:cubicBezTo>
                      <a:pt x="36548" y="958879"/>
                      <a:pt x="28569" y="968632"/>
                      <a:pt x="22806" y="979714"/>
                    </a:cubicBezTo>
                    <a:cubicBezTo>
                      <a:pt x="21919" y="981044"/>
                      <a:pt x="21476" y="982374"/>
                      <a:pt x="21032" y="983704"/>
                    </a:cubicBezTo>
                    <a:cubicBezTo>
                      <a:pt x="21032" y="984147"/>
                      <a:pt x="21032" y="984147"/>
                      <a:pt x="21476" y="984591"/>
                    </a:cubicBezTo>
                    <a:cubicBezTo>
                      <a:pt x="21476" y="984591"/>
                      <a:pt x="21476" y="984591"/>
                      <a:pt x="21476" y="984591"/>
                    </a:cubicBezTo>
                    <a:cubicBezTo>
                      <a:pt x="22363" y="985034"/>
                      <a:pt x="22806" y="984147"/>
                      <a:pt x="22806" y="983704"/>
                    </a:cubicBezTo>
                    <a:cubicBezTo>
                      <a:pt x="25909" y="978828"/>
                      <a:pt x="29012" y="973508"/>
                      <a:pt x="33002" y="969075"/>
                    </a:cubicBezTo>
                    <a:cubicBezTo>
                      <a:pt x="54281" y="944693"/>
                      <a:pt x="83982" y="946023"/>
                      <a:pt x="113241" y="948683"/>
                    </a:cubicBezTo>
                    <a:cubicBezTo>
                      <a:pt x="125654" y="949569"/>
                      <a:pt x="138066" y="949126"/>
                      <a:pt x="150479" y="947353"/>
                    </a:cubicBezTo>
                    <a:cubicBezTo>
                      <a:pt x="159789" y="945579"/>
                      <a:pt x="169098" y="943806"/>
                      <a:pt x="177964" y="940260"/>
                    </a:cubicBezTo>
                    <a:cubicBezTo>
                      <a:pt x="180181" y="939816"/>
                      <a:pt x="182840" y="938930"/>
                      <a:pt x="185057" y="938043"/>
                    </a:cubicBezTo>
                    <a:cubicBezTo>
                      <a:pt x="177077" y="947796"/>
                      <a:pt x="169098" y="957549"/>
                      <a:pt x="160675" y="967302"/>
                    </a:cubicBezTo>
                    <a:cubicBezTo>
                      <a:pt x="154912" y="970405"/>
                      <a:pt x="148706" y="972178"/>
                      <a:pt x="142056" y="973065"/>
                    </a:cubicBezTo>
                    <a:cubicBezTo>
                      <a:pt x="141170" y="973065"/>
                      <a:pt x="139840" y="973065"/>
                      <a:pt x="138953" y="973508"/>
                    </a:cubicBezTo>
                    <a:cubicBezTo>
                      <a:pt x="131860" y="973508"/>
                      <a:pt x="125210" y="972621"/>
                      <a:pt x="118117" y="972621"/>
                    </a:cubicBezTo>
                    <a:cubicBezTo>
                      <a:pt x="104818" y="971735"/>
                      <a:pt x="91076" y="971292"/>
                      <a:pt x="77776" y="973065"/>
                    </a:cubicBezTo>
                    <a:cubicBezTo>
                      <a:pt x="53394" y="976168"/>
                      <a:pt x="29012" y="988137"/>
                      <a:pt x="14826" y="1008086"/>
                    </a:cubicBezTo>
                    <a:cubicBezTo>
                      <a:pt x="13053" y="1010746"/>
                      <a:pt x="10836" y="1012963"/>
                      <a:pt x="9506" y="1016066"/>
                    </a:cubicBezTo>
                    <a:cubicBezTo>
                      <a:pt x="9506" y="1016509"/>
                      <a:pt x="9506" y="1016509"/>
                      <a:pt x="9950" y="1016509"/>
                    </a:cubicBezTo>
                    <a:cubicBezTo>
                      <a:pt x="9950" y="1016509"/>
                      <a:pt x="9950" y="1016509"/>
                      <a:pt x="9950" y="1016509"/>
                    </a:cubicBezTo>
                    <a:cubicBezTo>
                      <a:pt x="11280" y="1016952"/>
                      <a:pt x="11723" y="1015179"/>
                      <a:pt x="12166" y="1014736"/>
                    </a:cubicBezTo>
                    <a:cubicBezTo>
                      <a:pt x="29455" y="993457"/>
                      <a:pt x="52951" y="984591"/>
                      <a:pt x="79549" y="985921"/>
                    </a:cubicBezTo>
                    <a:cubicBezTo>
                      <a:pt x="99942" y="985921"/>
                      <a:pt x="120777" y="984147"/>
                      <a:pt x="140283" y="977498"/>
                    </a:cubicBezTo>
                    <a:cubicBezTo>
                      <a:pt x="141170" y="977055"/>
                      <a:pt x="142499" y="976611"/>
                      <a:pt x="143386" y="976168"/>
                    </a:cubicBezTo>
                    <a:cubicBezTo>
                      <a:pt x="147376" y="975281"/>
                      <a:pt x="150922" y="974395"/>
                      <a:pt x="154912" y="973065"/>
                    </a:cubicBezTo>
                    <a:cubicBezTo>
                      <a:pt x="150036" y="978828"/>
                      <a:pt x="145159" y="984147"/>
                      <a:pt x="140726" y="989910"/>
                    </a:cubicBezTo>
                    <a:cubicBezTo>
                      <a:pt x="139840" y="990354"/>
                      <a:pt x="138953" y="991241"/>
                      <a:pt x="138066" y="991684"/>
                    </a:cubicBezTo>
                    <a:cubicBezTo>
                      <a:pt x="133190" y="994787"/>
                      <a:pt x="127870" y="997004"/>
                      <a:pt x="122550" y="998777"/>
                    </a:cubicBezTo>
                    <a:cubicBezTo>
                      <a:pt x="116787" y="1000107"/>
                      <a:pt x="110581" y="1000550"/>
                      <a:pt x="104818" y="1000993"/>
                    </a:cubicBezTo>
                    <a:cubicBezTo>
                      <a:pt x="84869" y="1003210"/>
                      <a:pt x="64477" y="1001880"/>
                      <a:pt x="44971" y="1008086"/>
                    </a:cubicBezTo>
                    <a:cubicBezTo>
                      <a:pt x="27682" y="1013406"/>
                      <a:pt x="13496" y="1026262"/>
                      <a:pt x="4630" y="1041778"/>
                    </a:cubicBezTo>
                    <a:cubicBezTo>
                      <a:pt x="3300" y="1044438"/>
                      <a:pt x="1527" y="1046654"/>
                      <a:pt x="640" y="1049314"/>
                    </a:cubicBezTo>
                    <a:cubicBezTo>
                      <a:pt x="640" y="1049757"/>
                      <a:pt x="197" y="1050201"/>
                      <a:pt x="197" y="1050644"/>
                    </a:cubicBezTo>
                    <a:cubicBezTo>
                      <a:pt x="197" y="1051087"/>
                      <a:pt x="640" y="1051087"/>
                      <a:pt x="640" y="1051087"/>
                    </a:cubicBezTo>
                    <a:cubicBezTo>
                      <a:pt x="1527" y="1051531"/>
                      <a:pt x="2414" y="1050644"/>
                      <a:pt x="2857" y="1049757"/>
                    </a:cubicBezTo>
                    <a:cubicBezTo>
                      <a:pt x="5073" y="1047097"/>
                      <a:pt x="7290" y="1044438"/>
                      <a:pt x="9950" y="1041778"/>
                    </a:cubicBezTo>
                    <a:cubicBezTo>
                      <a:pt x="39651" y="1011633"/>
                      <a:pt x="56054" y="1023159"/>
                      <a:pt x="91962" y="1014736"/>
                    </a:cubicBezTo>
                    <a:cubicBezTo>
                      <a:pt x="99942" y="1012963"/>
                      <a:pt x="107478" y="1009859"/>
                      <a:pt x="114571" y="1006313"/>
                    </a:cubicBezTo>
                    <a:cubicBezTo>
                      <a:pt x="116787" y="1004983"/>
                      <a:pt x="119447" y="1004096"/>
                      <a:pt x="121664" y="1002766"/>
                    </a:cubicBezTo>
                    <a:cubicBezTo>
                      <a:pt x="125654" y="1001437"/>
                      <a:pt x="129643" y="1000107"/>
                      <a:pt x="133190" y="998333"/>
                    </a:cubicBezTo>
                    <a:cubicBezTo>
                      <a:pt x="129643" y="1002323"/>
                      <a:pt x="126097" y="1006313"/>
                      <a:pt x="122550" y="1010746"/>
                    </a:cubicBezTo>
                    <a:cubicBezTo>
                      <a:pt x="117231" y="1013849"/>
                      <a:pt x="111025" y="1016509"/>
                      <a:pt x="105261" y="1019169"/>
                    </a:cubicBezTo>
                    <a:cubicBezTo>
                      <a:pt x="103488" y="1020056"/>
                      <a:pt x="101715" y="1020499"/>
                      <a:pt x="99942" y="1021386"/>
                    </a:cubicBezTo>
                    <a:cubicBezTo>
                      <a:pt x="88416" y="1024489"/>
                      <a:pt x="76446" y="1025375"/>
                      <a:pt x="64477" y="1027592"/>
                    </a:cubicBezTo>
                    <a:cubicBezTo>
                      <a:pt x="43641" y="1030695"/>
                      <a:pt x="26352" y="1038674"/>
                      <a:pt x="14826" y="1057294"/>
                    </a:cubicBezTo>
                    <a:cubicBezTo>
                      <a:pt x="9950" y="1064387"/>
                      <a:pt x="6403" y="1072366"/>
                      <a:pt x="3300" y="1080346"/>
                    </a:cubicBezTo>
                    <a:cubicBezTo>
                      <a:pt x="2857" y="1081232"/>
                      <a:pt x="2857" y="1081676"/>
                      <a:pt x="2414" y="1082562"/>
                    </a:cubicBezTo>
                    <a:cubicBezTo>
                      <a:pt x="1970" y="1083449"/>
                      <a:pt x="1527" y="1084779"/>
                      <a:pt x="1084" y="1085665"/>
                    </a:cubicBezTo>
                    <a:cubicBezTo>
                      <a:pt x="1084" y="1085665"/>
                      <a:pt x="1084" y="1086109"/>
                      <a:pt x="1084" y="1086109"/>
                    </a:cubicBezTo>
                    <a:cubicBezTo>
                      <a:pt x="640" y="1086995"/>
                      <a:pt x="640" y="1087439"/>
                      <a:pt x="197" y="1088325"/>
                    </a:cubicBezTo>
                    <a:cubicBezTo>
                      <a:pt x="197" y="1088769"/>
                      <a:pt x="-246" y="1089212"/>
                      <a:pt x="197" y="1089655"/>
                    </a:cubicBezTo>
                    <a:cubicBezTo>
                      <a:pt x="197" y="1089655"/>
                      <a:pt x="640" y="1089655"/>
                      <a:pt x="640" y="1090099"/>
                    </a:cubicBezTo>
                    <a:cubicBezTo>
                      <a:pt x="1527" y="1090542"/>
                      <a:pt x="1970" y="1089212"/>
                      <a:pt x="2414" y="1088325"/>
                    </a:cubicBezTo>
                    <a:cubicBezTo>
                      <a:pt x="3744" y="1085665"/>
                      <a:pt x="5073" y="1083449"/>
                      <a:pt x="6403" y="1080789"/>
                    </a:cubicBezTo>
                    <a:cubicBezTo>
                      <a:pt x="16599" y="1063057"/>
                      <a:pt x="33445" y="1048871"/>
                      <a:pt x="53394" y="1043551"/>
                    </a:cubicBezTo>
                    <a:cubicBezTo>
                      <a:pt x="75560" y="1038231"/>
                      <a:pt x="93735" y="1037788"/>
                      <a:pt x="110138" y="1021386"/>
                    </a:cubicBezTo>
                    <a:cubicBezTo>
                      <a:pt x="111911" y="1020499"/>
                      <a:pt x="114127" y="1019612"/>
                      <a:pt x="115901" y="1018726"/>
                    </a:cubicBezTo>
                    <a:cubicBezTo>
                      <a:pt x="111911" y="1023602"/>
                      <a:pt x="107921" y="1028035"/>
                      <a:pt x="103931" y="1032911"/>
                    </a:cubicBezTo>
                    <a:cubicBezTo>
                      <a:pt x="100828" y="1036458"/>
                      <a:pt x="97725" y="1039561"/>
                      <a:pt x="94622" y="1042664"/>
                    </a:cubicBezTo>
                    <a:cubicBezTo>
                      <a:pt x="89745" y="1046211"/>
                      <a:pt x="83982" y="1048427"/>
                      <a:pt x="78219" y="1050201"/>
                    </a:cubicBezTo>
                    <a:cubicBezTo>
                      <a:pt x="75116" y="1051087"/>
                      <a:pt x="72013" y="1051531"/>
                      <a:pt x="68910" y="1052860"/>
                    </a:cubicBezTo>
                    <a:cubicBezTo>
                      <a:pt x="42755" y="1059954"/>
                      <a:pt x="17929" y="1076799"/>
                      <a:pt x="7733" y="1102511"/>
                    </a:cubicBezTo>
                    <a:cubicBezTo>
                      <a:pt x="5960" y="1106944"/>
                      <a:pt x="3744" y="1111377"/>
                      <a:pt x="2414" y="1116254"/>
                    </a:cubicBezTo>
                    <a:cubicBezTo>
                      <a:pt x="2414" y="1116697"/>
                      <a:pt x="1970" y="1117584"/>
                      <a:pt x="2857" y="1118027"/>
                    </a:cubicBezTo>
                    <a:cubicBezTo>
                      <a:pt x="2857" y="1118027"/>
                      <a:pt x="2857" y="1118027"/>
                      <a:pt x="2857" y="1118027"/>
                    </a:cubicBezTo>
                    <a:cubicBezTo>
                      <a:pt x="4187" y="1118914"/>
                      <a:pt x="5073" y="1117140"/>
                      <a:pt x="5517" y="1116254"/>
                    </a:cubicBezTo>
                    <a:cubicBezTo>
                      <a:pt x="8620" y="1112264"/>
                      <a:pt x="11280" y="1107831"/>
                      <a:pt x="14383" y="1103841"/>
                    </a:cubicBezTo>
                    <a:cubicBezTo>
                      <a:pt x="21032" y="1094532"/>
                      <a:pt x="29455" y="1086109"/>
                      <a:pt x="38765" y="1079016"/>
                    </a:cubicBezTo>
                    <a:cubicBezTo>
                      <a:pt x="49848" y="1070593"/>
                      <a:pt x="61817" y="1063943"/>
                      <a:pt x="73786" y="1056850"/>
                    </a:cubicBezTo>
                    <a:cubicBezTo>
                      <a:pt x="75560" y="1055964"/>
                      <a:pt x="77333" y="1055077"/>
                      <a:pt x="78663" y="1053747"/>
                    </a:cubicBezTo>
                    <a:cubicBezTo>
                      <a:pt x="79106" y="1053747"/>
                      <a:pt x="79549" y="1053304"/>
                      <a:pt x="79993" y="1053304"/>
                    </a:cubicBezTo>
                    <a:cubicBezTo>
                      <a:pt x="82209" y="1052417"/>
                      <a:pt x="84426" y="1051531"/>
                      <a:pt x="86642" y="1050644"/>
                    </a:cubicBezTo>
                    <a:cubicBezTo>
                      <a:pt x="86642" y="1051087"/>
                      <a:pt x="86642" y="1051087"/>
                      <a:pt x="86642" y="1051531"/>
                    </a:cubicBezTo>
                    <a:cubicBezTo>
                      <a:pt x="81323" y="1056850"/>
                      <a:pt x="76446" y="1062613"/>
                      <a:pt x="72013" y="1068820"/>
                    </a:cubicBezTo>
                    <a:cubicBezTo>
                      <a:pt x="71570" y="1069706"/>
                      <a:pt x="70683" y="1070593"/>
                      <a:pt x="70240" y="1071036"/>
                    </a:cubicBezTo>
                    <a:cubicBezTo>
                      <a:pt x="68023" y="1073253"/>
                      <a:pt x="65807" y="1075913"/>
                      <a:pt x="63590" y="1078129"/>
                    </a:cubicBezTo>
                    <a:cubicBezTo>
                      <a:pt x="56054" y="1086109"/>
                      <a:pt x="47631" y="1093202"/>
                      <a:pt x="39651" y="1100738"/>
                    </a:cubicBezTo>
                    <a:cubicBezTo>
                      <a:pt x="29012" y="1111377"/>
                      <a:pt x="18373" y="1122460"/>
                      <a:pt x="6847" y="1132656"/>
                    </a:cubicBezTo>
                    <a:cubicBezTo>
                      <a:pt x="6847" y="1133100"/>
                      <a:pt x="6847" y="1133543"/>
                      <a:pt x="7290" y="1133543"/>
                    </a:cubicBezTo>
                    <a:cubicBezTo>
                      <a:pt x="8177" y="1133986"/>
                      <a:pt x="9063" y="1133100"/>
                      <a:pt x="9506" y="1132656"/>
                    </a:cubicBezTo>
                    <a:cubicBezTo>
                      <a:pt x="21032" y="1126007"/>
                      <a:pt x="33002" y="1119800"/>
                      <a:pt x="43198" y="1110934"/>
                    </a:cubicBezTo>
                    <a:cubicBezTo>
                      <a:pt x="52951" y="1102068"/>
                      <a:pt x="61374" y="1091872"/>
                      <a:pt x="68910" y="1080789"/>
                    </a:cubicBezTo>
                    <a:cubicBezTo>
                      <a:pt x="70683" y="1078129"/>
                      <a:pt x="76446" y="1071479"/>
                      <a:pt x="78219" y="1067046"/>
                    </a:cubicBezTo>
                    <a:cubicBezTo>
                      <a:pt x="84426" y="1060397"/>
                      <a:pt x="90632" y="1053747"/>
                      <a:pt x="96839" y="1047097"/>
                    </a:cubicBezTo>
                    <a:cubicBezTo>
                      <a:pt x="94622" y="1051087"/>
                      <a:pt x="92849" y="1055520"/>
                      <a:pt x="91076" y="1059954"/>
                    </a:cubicBezTo>
                    <a:cubicBezTo>
                      <a:pt x="80879" y="1076799"/>
                      <a:pt x="70683" y="1093645"/>
                      <a:pt x="58714" y="1109604"/>
                    </a:cubicBezTo>
                    <a:cubicBezTo>
                      <a:pt x="51621" y="1118470"/>
                      <a:pt x="44085" y="1127336"/>
                      <a:pt x="35662" y="1135316"/>
                    </a:cubicBezTo>
                    <a:cubicBezTo>
                      <a:pt x="34332" y="1136646"/>
                      <a:pt x="33002" y="1137533"/>
                      <a:pt x="32115" y="1138863"/>
                    </a:cubicBezTo>
                    <a:cubicBezTo>
                      <a:pt x="31672" y="1139306"/>
                      <a:pt x="31229" y="1139749"/>
                      <a:pt x="31672" y="1140192"/>
                    </a:cubicBezTo>
                    <a:cubicBezTo>
                      <a:pt x="31672" y="1140636"/>
                      <a:pt x="32115" y="1140636"/>
                      <a:pt x="32115" y="1140636"/>
                    </a:cubicBezTo>
                    <a:cubicBezTo>
                      <a:pt x="34332" y="1141966"/>
                      <a:pt x="42312" y="1136203"/>
                      <a:pt x="44085" y="1134873"/>
                    </a:cubicBezTo>
                    <a:cubicBezTo>
                      <a:pt x="66250" y="1118470"/>
                      <a:pt x="83982" y="1091428"/>
                      <a:pt x="94179" y="1066160"/>
                    </a:cubicBezTo>
                    <a:cubicBezTo>
                      <a:pt x="95509" y="1062613"/>
                      <a:pt x="96839" y="1058623"/>
                      <a:pt x="97725" y="1054634"/>
                    </a:cubicBezTo>
                    <a:cubicBezTo>
                      <a:pt x="100828" y="1047984"/>
                      <a:pt x="103931" y="1041778"/>
                      <a:pt x="107478" y="1035571"/>
                    </a:cubicBezTo>
                    <a:cubicBezTo>
                      <a:pt x="111911" y="1030695"/>
                      <a:pt x="115901" y="1025819"/>
                      <a:pt x="120334" y="1020942"/>
                    </a:cubicBezTo>
                    <a:cubicBezTo>
                      <a:pt x="120777" y="1020499"/>
                      <a:pt x="120777" y="1020499"/>
                      <a:pt x="121221" y="1020056"/>
                    </a:cubicBezTo>
                    <a:cubicBezTo>
                      <a:pt x="120777" y="1021386"/>
                      <a:pt x="120334" y="1022715"/>
                      <a:pt x="119891" y="1024045"/>
                    </a:cubicBezTo>
                    <a:cubicBezTo>
                      <a:pt x="109694" y="1038674"/>
                      <a:pt x="110581" y="1058623"/>
                      <a:pt x="106591" y="1075469"/>
                    </a:cubicBezTo>
                    <a:cubicBezTo>
                      <a:pt x="103045" y="1089212"/>
                      <a:pt x="96395" y="1102068"/>
                      <a:pt x="88416" y="1113594"/>
                    </a:cubicBezTo>
                    <a:cubicBezTo>
                      <a:pt x="86642" y="1116254"/>
                      <a:pt x="84869" y="1118470"/>
                      <a:pt x="82653" y="1120687"/>
                    </a:cubicBezTo>
                    <a:cubicBezTo>
                      <a:pt x="82209" y="1121130"/>
                      <a:pt x="82209" y="1121130"/>
                      <a:pt x="82209" y="1121573"/>
                    </a:cubicBezTo>
                    <a:cubicBezTo>
                      <a:pt x="82209" y="1121573"/>
                      <a:pt x="82209" y="1122017"/>
                      <a:pt x="82653" y="1122017"/>
                    </a:cubicBezTo>
                    <a:cubicBezTo>
                      <a:pt x="84869" y="1123347"/>
                      <a:pt x="99055" y="1112264"/>
                      <a:pt x="101272" y="1110491"/>
                    </a:cubicBezTo>
                    <a:cubicBezTo>
                      <a:pt x="118117" y="1095862"/>
                      <a:pt x="117231" y="1071479"/>
                      <a:pt x="120334" y="1051531"/>
                    </a:cubicBezTo>
                    <a:cubicBezTo>
                      <a:pt x="121664" y="1042221"/>
                      <a:pt x="122550" y="1032911"/>
                      <a:pt x="123880" y="1023602"/>
                    </a:cubicBezTo>
                    <a:cubicBezTo>
                      <a:pt x="123880" y="1023159"/>
                      <a:pt x="123880" y="1023159"/>
                      <a:pt x="123880" y="1022715"/>
                    </a:cubicBezTo>
                    <a:cubicBezTo>
                      <a:pt x="124767" y="1020056"/>
                      <a:pt x="125654" y="1016952"/>
                      <a:pt x="126984" y="1014292"/>
                    </a:cubicBezTo>
                    <a:cubicBezTo>
                      <a:pt x="126984" y="1014292"/>
                      <a:pt x="126984" y="1013849"/>
                      <a:pt x="127427" y="1013849"/>
                    </a:cubicBezTo>
                    <a:cubicBezTo>
                      <a:pt x="132747" y="1007643"/>
                      <a:pt x="138066" y="1001437"/>
                      <a:pt x="143386" y="995230"/>
                    </a:cubicBezTo>
                    <a:cubicBezTo>
                      <a:pt x="143386" y="997447"/>
                      <a:pt x="143386" y="1000107"/>
                      <a:pt x="143386" y="1002323"/>
                    </a:cubicBezTo>
                    <a:cubicBezTo>
                      <a:pt x="143386" y="1003210"/>
                      <a:pt x="142943" y="1004096"/>
                      <a:pt x="142943" y="1004983"/>
                    </a:cubicBezTo>
                    <a:cubicBezTo>
                      <a:pt x="140726" y="1016066"/>
                      <a:pt x="140283" y="1027592"/>
                      <a:pt x="140726" y="1039118"/>
                    </a:cubicBezTo>
                    <a:cubicBezTo>
                      <a:pt x="141170" y="1053304"/>
                      <a:pt x="140726" y="1067490"/>
                      <a:pt x="135850" y="1080789"/>
                    </a:cubicBezTo>
                    <a:cubicBezTo>
                      <a:pt x="133190" y="1087439"/>
                      <a:pt x="131417" y="1094088"/>
                      <a:pt x="126984" y="1099851"/>
                    </a:cubicBezTo>
                    <a:cubicBezTo>
                      <a:pt x="126540" y="1100738"/>
                      <a:pt x="125210" y="1101181"/>
                      <a:pt x="126097" y="1102068"/>
                    </a:cubicBezTo>
                    <a:cubicBezTo>
                      <a:pt x="126097" y="1102068"/>
                      <a:pt x="126097" y="1102068"/>
                      <a:pt x="126097" y="1102068"/>
                    </a:cubicBezTo>
                    <a:cubicBezTo>
                      <a:pt x="126540" y="1102068"/>
                      <a:pt x="126984" y="1102068"/>
                      <a:pt x="127427" y="1101624"/>
                    </a:cubicBezTo>
                    <a:cubicBezTo>
                      <a:pt x="143829" y="1085665"/>
                      <a:pt x="150922" y="1061283"/>
                      <a:pt x="150922" y="1038674"/>
                    </a:cubicBezTo>
                    <a:cubicBezTo>
                      <a:pt x="150922" y="1030695"/>
                      <a:pt x="149592" y="1022715"/>
                      <a:pt x="147376" y="1015179"/>
                    </a:cubicBezTo>
                    <a:cubicBezTo>
                      <a:pt x="147376" y="1014736"/>
                      <a:pt x="146932" y="1013849"/>
                      <a:pt x="146932" y="1012963"/>
                    </a:cubicBezTo>
                    <a:cubicBezTo>
                      <a:pt x="146489" y="1005426"/>
                      <a:pt x="145603" y="997447"/>
                      <a:pt x="146932" y="989910"/>
                    </a:cubicBezTo>
                    <a:cubicBezTo>
                      <a:pt x="155799" y="979714"/>
                      <a:pt x="164222" y="969518"/>
                      <a:pt x="173088" y="959322"/>
                    </a:cubicBezTo>
                    <a:cubicBezTo>
                      <a:pt x="172644" y="961539"/>
                      <a:pt x="172644" y="963755"/>
                      <a:pt x="172201" y="965528"/>
                    </a:cubicBezTo>
                    <a:cubicBezTo>
                      <a:pt x="168655" y="975281"/>
                      <a:pt x="167325" y="985477"/>
                      <a:pt x="168211" y="995674"/>
                    </a:cubicBezTo>
                    <a:cubicBezTo>
                      <a:pt x="169098" y="1008973"/>
                      <a:pt x="174418" y="1022272"/>
                      <a:pt x="173088" y="1036015"/>
                    </a:cubicBezTo>
                    <a:cubicBezTo>
                      <a:pt x="171758" y="1050201"/>
                      <a:pt x="166881" y="1064830"/>
                      <a:pt x="158902" y="1076799"/>
                    </a:cubicBezTo>
                    <a:cubicBezTo>
                      <a:pt x="156242" y="1080346"/>
                      <a:pt x="154025" y="1083449"/>
                      <a:pt x="150922" y="1086552"/>
                    </a:cubicBezTo>
                    <a:cubicBezTo>
                      <a:pt x="150479" y="1086995"/>
                      <a:pt x="150036" y="1087439"/>
                      <a:pt x="150479" y="1088325"/>
                    </a:cubicBezTo>
                    <a:cubicBezTo>
                      <a:pt x="150479" y="1088325"/>
                      <a:pt x="150479" y="1088325"/>
                      <a:pt x="150922" y="1088769"/>
                    </a:cubicBezTo>
                    <a:cubicBezTo>
                      <a:pt x="151366" y="1089212"/>
                      <a:pt x="151809" y="1088769"/>
                      <a:pt x="152252" y="1088325"/>
                    </a:cubicBezTo>
                    <a:cubicBezTo>
                      <a:pt x="156242" y="1084779"/>
                      <a:pt x="159345" y="1081232"/>
                      <a:pt x="162892" y="1077242"/>
                    </a:cubicBezTo>
                    <a:cubicBezTo>
                      <a:pt x="177077" y="1061283"/>
                      <a:pt x="188604" y="1040891"/>
                      <a:pt x="188604" y="1018726"/>
                    </a:cubicBezTo>
                    <a:cubicBezTo>
                      <a:pt x="189047" y="1002323"/>
                      <a:pt x="177077" y="989024"/>
                      <a:pt x="174861" y="973065"/>
                    </a:cubicBezTo>
                    <a:cubicBezTo>
                      <a:pt x="174861" y="971735"/>
                      <a:pt x="174861" y="970405"/>
                      <a:pt x="174861" y="969075"/>
                    </a:cubicBezTo>
                    <a:cubicBezTo>
                      <a:pt x="175304" y="964642"/>
                      <a:pt x="175748" y="960209"/>
                      <a:pt x="176634" y="955776"/>
                    </a:cubicBezTo>
                    <a:cubicBezTo>
                      <a:pt x="176634" y="954889"/>
                      <a:pt x="177077" y="954002"/>
                      <a:pt x="177521" y="953559"/>
                    </a:cubicBezTo>
                    <a:cubicBezTo>
                      <a:pt x="185057" y="944693"/>
                      <a:pt x="192593" y="935383"/>
                      <a:pt x="199686" y="926517"/>
                    </a:cubicBezTo>
                    <a:cubicBezTo>
                      <a:pt x="199243" y="928291"/>
                      <a:pt x="199243" y="930064"/>
                      <a:pt x="199243" y="931837"/>
                    </a:cubicBezTo>
                    <a:cubicBezTo>
                      <a:pt x="195253" y="942033"/>
                      <a:pt x="193037" y="953559"/>
                      <a:pt x="195697" y="964198"/>
                    </a:cubicBezTo>
                    <a:cubicBezTo>
                      <a:pt x="197470" y="972178"/>
                      <a:pt x="201903" y="979271"/>
                      <a:pt x="203233" y="987251"/>
                    </a:cubicBezTo>
                    <a:cubicBezTo>
                      <a:pt x="210769" y="1017839"/>
                      <a:pt x="201903" y="1036901"/>
                      <a:pt x="186387" y="1062613"/>
                    </a:cubicBezTo>
                    <a:cubicBezTo>
                      <a:pt x="186387" y="1063057"/>
                      <a:pt x="186387" y="1063500"/>
                      <a:pt x="186830" y="1063500"/>
                    </a:cubicBezTo>
                    <a:cubicBezTo>
                      <a:pt x="186830" y="1063500"/>
                      <a:pt x="186830" y="1063500"/>
                      <a:pt x="187274" y="1063500"/>
                    </a:cubicBezTo>
                    <a:cubicBezTo>
                      <a:pt x="188604" y="1063057"/>
                      <a:pt x="189490" y="1061727"/>
                      <a:pt x="190377" y="1060840"/>
                    </a:cubicBezTo>
                    <a:cubicBezTo>
                      <a:pt x="206779" y="1043551"/>
                      <a:pt x="218749" y="1020942"/>
                      <a:pt x="220079" y="997004"/>
                    </a:cubicBezTo>
                    <a:cubicBezTo>
                      <a:pt x="220522" y="984147"/>
                      <a:pt x="216975" y="972178"/>
                      <a:pt x="210769" y="960652"/>
                    </a:cubicBezTo>
                    <a:cubicBezTo>
                      <a:pt x="207666" y="954446"/>
                      <a:pt x="204120" y="948239"/>
                      <a:pt x="202346" y="941146"/>
                    </a:cubicBezTo>
                    <a:cubicBezTo>
                      <a:pt x="201903" y="939816"/>
                      <a:pt x="201903" y="938930"/>
                      <a:pt x="201903" y="937600"/>
                    </a:cubicBezTo>
                    <a:cubicBezTo>
                      <a:pt x="201903" y="934497"/>
                      <a:pt x="201903" y="931394"/>
                      <a:pt x="202346" y="928291"/>
                    </a:cubicBezTo>
                    <a:cubicBezTo>
                      <a:pt x="202346" y="928291"/>
                      <a:pt x="202346" y="928291"/>
                      <a:pt x="202346" y="928291"/>
                    </a:cubicBezTo>
                    <a:cubicBezTo>
                      <a:pt x="202346" y="928291"/>
                      <a:pt x="202346" y="928291"/>
                      <a:pt x="202346" y="928291"/>
                    </a:cubicBezTo>
                    <a:cubicBezTo>
                      <a:pt x="202789" y="925630"/>
                      <a:pt x="203233" y="922971"/>
                      <a:pt x="204120" y="920311"/>
                    </a:cubicBezTo>
                    <a:cubicBezTo>
                      <a:pt x="204120" y="919868"/>
                      <a:pt x="204120" y="919868"/>
                      <a:pt x="204120" y="919424"/>
                    </a:cubicBezTo>
                    <a:cubicBezTo>
                      <a:pt x="210769" y="911001"/>
                      <a:pt x="217419" y="902135"/>
                      <a:pt x="224068" y="893269"/>
                    </a:cubicBezTo>
                    <a:cubicBezTo>
                      <a:pt x="224068" y="894156"/>
                      <a:pt x="224068" y="895485"/>
                      <a:pt x="224068" y="896372"/>
                    </a:cubicBezTo>
                    <a:cubicBezTo>
                      <a:pt x="223625" y="896815"/>
                      <a:pt x="223625" y="897259"/>
                      <a:pt x="223182" y="897702"/>
                    </a:cubicBezTo>
                    <a:cubicBezTo>
                      <a:pt x="220965" y="903022"/>
                      <a:pt x="220522" y="909228"/>
                      <a:pt x="220522" y="914991"/>
                    </a:cubicBezTo>
                    <a:cubicBezTo>
                      <a:pt x="221852" y="931394"/>
                      <a:pt x="231605" y="945579"/>
                      <a:pt x="236481" y="961539"/>
                    </a:cubicBezTo>
                    <a:cubicBezTo>
                      <a:pt x="240028" y="974838"/>
                      <a:pt x="239141" y="989467"/>
                      <a:pt x="234265" y="1001880"/>
                    </a:cubicBezTo>
                    <a:cubicBezTo>
                      <a:pt x="232935" y="1004983"/>
                      <a:pt x="230275" y="1007643"/>
                      <a:pt x="228945" y="1010746"/>
                    </a:cubicBezTo>
                    <a:cubicBezTo>
                      <a:pt x="228945" y="1011189"/>
                      <a:pt x="228945" y="1011189"/>
                      <a:pt x="229388" y="1011189"/>
                    </a:cubicBezTo>
                    <a:cubicBezTo>
                      <a:pt x="230718" y="1012076"/>
                      <a:pt x="236038" y="1005426"/>
                      <a:pt x="237368" y="1004540"/>
                    </a:cubicBezTo>
                    <a:cubicBezTo>
                      <a:pt x="250667" y="991241"/>
                      <a:pt x="255100" y="971735"/>
                      <a:pt x="249780" y="954002"/>
                    </a:cubicBezTo>
                    <a:cubicBezTo>
                      <a:pt x="247564" y="946023"/>
                      <a:pt x="244461" y="938487"/>
                      <a:pt x="240471" y="930950"/>
                    </a:cubicBezTo>
                    <a:cubicBezTo>
                      <a:pt x="234708" y="921641"/>
                      <a:pt x="228945" y="911888"/>
                      <a:pt x="227171" y="900805"/>
                    </a:cubicBezTo>
                    <a:cubicBezTo>
                      <a:pt x="227171" y="898145"/>
                      <a:pt x="227171" y="895485"/>
                      <a:pt x="227171" y="892826"/>
                    </a:cubicBezTo>
                    <a:cubicBezTo>
                      <a:pt x="227171" y="891052"/>
                      <a:pt x="227171" y="889723"/>
                      <a:pt x="227615" y="887949"/>
                    </a:cubicBezTo>
                    <a:cubicBezTo>
                      <a:pt x="233821" y="879526"/>
                      <a:pt x="240028" y="870660"/>
                      <a:pt x="246234" y="861794"/>
                    </a:cubicBezTo>
                    <a:cubicBezTo>
                      <a:pt x="253327" y="851155"/>
                      <a:pt x="260420" y="840072"/>
                      <a:pt x="267513" y="828989"/>
                    </a:cubicBezTo>
                    <a:cubicBezTo>
                      <a:pt x="267069" y="832092"/>
                      <a:pt x="267069" y="835639"/>
                      <a:pt x="267069" y="839185"/>
                    </a:cubicBezTo>
                    <a:cubicBezTo>
                      <a:pt x="266183" y="840515"/>
                      <a:pt x="265739" y="842288"/>
                      <a:pt x="264853" y="843618"/>
                    </a:cubicBezTo>
                    <a:cubicBezTo>
                      <a:pt x="262636" y="848495"/>
                      <a:pt x="262193" y="854258"/>
                      <a:pt x="262193" y="859578"/>
                    </a:cubicBezTo>
                    <a:cubicBezTo>
                      <a:pt x="262193" y="867114"/>
                      <a:pt x="263966" y="874650"/>
                      <a:pt x="266626" y="881743"/>
                    </a:cubicBezTo>
                    <a:cubicBezTo>
                      <a:pt x="268843" y="887949"/>
                      <a:pt x="272389" y="893712"/>
                      <a:pt x="274162" y="900362"/>
                    </a:cubicBezTo>
                    <a:cubicBezTo>
                      <a:pt x="278596" y="915878"/>
                      <a:pt x="278596" y="932724"/>
                      <a:pt x="275935" y="948683"/>
                    </a:cubicBezTo>
                    <a:cubicBezTo>
                      <a:pt x="274606" y="954889"/>
                      <a:pt x="272389" y="961095"/>
                      <a:pt x="269286" y="966415"/>
                    </a:cubicBezTo>
                    <a:cubicBezTo>
                      <a:pt x="268843" y="966858"/>
                      <a:pt x="268399" y="967302"/>
                      <a:pt x="268843" y="968188"/>
                    </a:cubicBezTo>
                    <a:cubicBezTo>
                      <a:pt x="268843" y="968188"/>
                      <a:pt x="268843" y="968188"/>
                      <a:pt x="269286" y="968632"/>
                    </a:cubicBezTo>
                    <a:cubicBezTo>
                      <a:pt x="271946" y="969961"/>
                      <a:pt x="282142" y="951786"/>
                      <a:pt x="283472" y="949569"/>
                    </a:cubicBezTo>
                    <a:cubicBezTo>
                      <a:pt x="290565" y="939373"/>
                      <a:pt x="293225" y="927404"/>
                      <a:pt x="292781" y="914991"/>
                    </a:cubicBezTo>
                    <a:cubicBezTo>
                      <a:pt x="292781" y="906568"/>
                      <a:pt x="291895" y="898589"/>
                      <a:pt x="288792" y="890609"/>
                    </a:cubicBezTo>
                    <a:cubicBezTo>
                      <a:pt x="283915" y="875980"/>
                      <a:pt x="272833" y="863124"/>
                      <a:pt x="270173" y="847608"/>
                    </a:cubicBezTo>
                    <a:cubicBezTo>
                      <a:pt x="269729" y="839185"/>
                      <a:pt x="270616" y="830319"/>
                      <a:pt x="271502" y="822339"/>
                    </a:cubicBezTo>
                    <a:cubicBezTo>
                      <a:pt x="279482" y="809483"/>
                      <a:pt x="287462" y="796184"/>
                      <a:pt x="294998" y="782885"/>
                    </a:cubicBezTo>
                    <a:cubicBezTo>
                      <a:pt x="294998" y="784658"/>
                      <a:pt x="294998" y="785988"/>
                      <a:pt x="294998" y="787761"/>
                    </a:cubicBezTo>
                    <a:cubicBezTo>
                      <a:pt x="294555" y="789091"/>
                      <a:pt x="293668" y="790865"/>
                      <a:pt x="293225" y="792638"/>
                    </a:cubicBezTo>
                    <a:cubicBezTo>
                      <a:pt x="290121" y="805050"/>
                      <a:pt x="298544" y="819680"/>
                      <a:pt x="303864" y="830762"/>
                    </a:cubicBezTo>
                    <a:cubicBezTo>
                      <a:pt x="313617" y="848938"/>
                      <a:pt x="320710" y="870660"/>
                      <a:pt x="314503" y="891496"/>
                    </a:cubicBezTo>
                    <a:cubicBezTo>
                      <a:pt x="313174" y="895042"/>
                      <a:pt x="311400" y="898589"/>
                      <a:pt x="310514" y="902135"/>
                    </a:cubicBezTo>
                    <a:cubicBezTo>
                      <a:pt x="310514" y="902578"/>
                      <a:pt x="310514" y="903022"/>
                      <a:pt x="310957" y="903465"/>
                    </a:cubicBezTo>
                    <a:cubicBezTo>
                      <a:pt x="313617" y="904795"/>
                      <a:pt x="320266" y="893712"/>
                      <a:pt x="321597" y="891052"/>
                    </a:cubicBezTo>
                    <a:cubicBezTo>
                      <a:pt x="331793" y="871990"/>
                      <a:pt x="333123" y="848051"/>
                      <a:pt x="322040" y="828546"/>
                    </a:cubicBezTo>
                    <a:cubicBezTo>
                      <a:pt x="318050" y="821453"/>
                      <a:pt x="312287" y="815690"/>
                      <a:pt x="307411" y="808597"/>
                    </a:cubicBezTo>
                    <a:cubicBezTo>
                      <a:pt x="303421" y="802390"/>
                      <a:pt x="300318" y="795741"/>
                      <a:pt x="298544" y="788648"/>
                    </a:cubicBezTo>
                    <a:cubicBezTo>
                      <a:pt x="298101" y="785101"/>
                      <a:pt x="298544" y="781112"/>
                      <a:pt x="298544" y="776679"/>
                    </a:cubicBezTo>
                    <a:cubicBezTo>
                      <a:pt x="308297" y="759833"/>
                      <a:pt x="317163" y="742987"/>
                      <a:pt x="326473" y="726141"/>
                    </a:cubicBezTo>
                    <a:cubicBezTo>
                      <a:pt x="326473" y="728801"/>
                      <a:pt x="326916" y="731018"/>
                      <a:pt x="326916" y="733677"/>
                    </a:cubicBezTo>
                    <a:cubicBezTo>
                      <a:pt x="325143" y="738111"/>
                      <a:pt x="325586" y="750523"/>
                      <a:pt x="326473" y="753183"/>
                    </a:cubicBezTo>
                    <a:cubicBezTo>
                      <a:pt x="329133" y="771359"/>
                      <a:pt x="339772" y="786431"/>
                      <a:pt x="347308" y="802390"/>
                    </a:cubicBezTo>
                    <a:cubicBezTo>
                      <a:pt x="352185" y="813917"/>
                      <a:pt x="354845" y="826329"/>
                      <a:pt x="353071" y="838299"/>
                    </a:cubicBezTo>
                    <a:cubicBezTo>
                      <a:pt x="352628" y="842288"/>
                      <a:pt x="351742" y="846278"/>
                      <a:pt x="350412" y="849825"/>
                    </a:cubicBezTo>
                    <a:cubicBezTo>
                      <a:pt x="350412" y="850268"/>
                      <a:pt x="349968" y="850711"/>
                      <a:pt x="350412" y="851155"/>
                    </a:cubicBezTo>
                    <a:cubicBezTo>
                      <a:pt x="350412" y="851155"/>
                      <a:pt x="350412" y="851155"/>
                      <a:pt x="350412" y="851155"/>
                    </a:cubicBezTo>
                    <a:cubicBezTo>
                      <a:pt x="352185" y="852041"/>
                      <a:pt x="356618" y="844062"/>
                      <a:pt x="357505" y="842732"/>
                    </a:cubicBezTo>
                    <a:cubicBezTo>
                      <a:pt x="365484" y="828103"/>
                      <a:pt x="367701" y="810813"/>
                      <a:pt x="361938" y="794854"/>
                    </a:cubicBezTo>
                    <a:cubicBezTo>
                      <a:pt x="357061" y="778895"/>
                      <a:pt x="344205" y="767369"/>
                      <a:pt x="336226" y="753626"/>
                    </a:cubicBezTo>
                    <a:cubicBezTo>
                      <a:pt x="334009" y="749637"/>
                      <a:pt x="331793" y="745647"/>
                      <a:pt x="330463" y="741657"/>
                    </a:cubicBezTo>
                    <a:cubicBezTo>
                      <a:pt x="329133" y="734121"/>
                      <a:pt x="328689" y="726141"/>
                      <a:pt x="329576" y="718605"/>
                    </a:cubicBezTo>
                    <a:cubicBezTo>
                      <a:pt x="335782" y="706636"/>
                      <a:pt x="341989" y="694223"/>
                      <a:pt x="347752" y="682254"/>
                    </a:cubicBezTo>
                    <a:cubicBezTo>
                      <a:pt x="348195" y="686687"/>
                      <a:pt x="349082" y="690677"/>
                      <a:pt x="350412" y="695110"/>
                    </a:cubicBezTo>
                    <a:cubicBezTo>
                      <a:pt x="350412" y="695110"/>
                      <a:pt x="350412" y="695110"/>
                      <a:pt x="350412" y="695110"/>
                    </a:cubicBezTo>
                    <a:cubicBezTo>
                      <a:pt x="350855" y="699986"/>
                      <a:pt x="351742" y="704419"/>
                      <a:pt x="352628" y="709295"/>
                    </a:cubicBezTo>
                    <a:cubicBezTo>
                      <a:pt x="355288" y="721265"/>
                      <a:pt x="361938" y="731018"/>
                      <a:pt x="371691" y="738554"/>
                    </a:cubicBezTo>
                    <a:cubicBezTo>
                      <a:pt x="384103" y="748307"/>
                      <a:pt x="388536" y="761606"/>
                      <a:pt x="388979" y="777122"/>
                    </a:cubicBezTo>
                    <a:cubicBezTo>
                      <a:pt x="389423" y="785101"/>
                      <a:pt x="386763" y="792194"/>
                      <a:pt x="384546" y="799287"/>
                    </a:cubicBezTo>
                    <a:cubicBezTo>
                      <a:pt x="384546" y="799731"/>
                      <a:pt x="384990" y="799731"/>
                      <a:pt x="384990" y="799731"/>
                    </a:cubicBezTo>
                    <a:cubicBezTo>
                      <a:pt x="386320" y="800617"/>
                      <a:pt x="389423" y="796184"/>
                      <a:pt x="390310" y="794854"/>
                    </a:cubicBezTo>
                    <a:cubicBezTo>
                      <a:pt x="400506" y="781555"/>
                      <a:pt x="404052" y="762493"/>
                      <a:pt x="397402" y="746977"/>
                    </a:cubicBezTo>
                    <a:cubicBezTo>
                      <a:pt x="390753" y="731461"/>
                      <a:pt x="374350" y="724368"/>
                      <a:pt x="364597" y="711512"/>
                    </a:cubicBezTo>
                    <a:cubicBezTo>
                      <a:pt x="360164" y="704862"/>
                      <a:pt x="354401" y="698213"/>
                      <a:pt x="352628" y="690233"/>
                    </a:cubicBezTo>
                    <a:cubicBezTo>
                      <a:pt x="351742" y="686243"/>
                      <a:pt x="351298" y="682697"/>
                      <a:pt x="350855" y="678707"/>
                    </a:cubicBezTo>
                    <a:cubicBezTo>
                      <a:pt x="350855" y="677821"/>
                      <a:pt x="350855" y="676491"/>
                      <a:pt x="350855" y="675604"/>
                    </a:cubicBezTo>
                    <a:cubicBezTo>
                      <a:pt x="353515" y="669841"/>
                      <a:pt x="356618" y="664078"/>
                      <a:pt x="359278" y="657872"/>
                    </a:cubicBezTo>
                    <a:cubicBezTo>
                      <a:pt x="363711" y="648562"/>
                      <a:pt x="367701" y="639253"/>
                      <a:pt x="371691" y="629943"/>
                    </a:cubicBezTo>
                    <a:cubicBezTo>
                      <a:pt x="372134" y="631716"/>
                      <a:pt x="372134" y="633046"/>
                      <a:pt x="372577" y="634819"/>
                    </a:cubicBezTo>
                    <a:cubicBezTo>
                      <a:pt x="372577" y="634819"/>
                      <a:pt x="372577" y="635263"/>
                      <a:pt x="372577" y="635263"/>
                    </a:cubicBezTo>
                    <a:cubicBezTo>
                      <a:pt x="370361" y="645902"/>
                      <a:pt x="375680" y="658315"/>
                      <a:pt x="381887" y="667181"/>
                    </a:cubicBezTo>
                    <a:cubicBezTo>
                      <a:pt x="386763" y="674274"/>
                      <a:pt x="394743" y="678264"/>
                      <a:pt x="401392" y="683140"/>
                    </a:cubicBezTo>
                    <a:cubicBezTo>
                      <a:pt x="408485" y="688460"/>
                      <a:pt x="415135" y="694666"/>
                      <a:pt x="416908" y="703532"/>
                    </a:cubicBezTo>
                    <a:cubicBezTo>
                      <a:pt x="418681" y="709295"/>
                      <a:pt x="419125" y="715502"/>
                      <a:pt x="418238" y="721265"/>
                    </a:cubicBezTo>
                    <a:cubicBezTo>
                      <a:pt x="417795" y="725255"/>
                      <a:pt x="416465" y="729244"/>
                      <a:pt x="416021" y="733234"/>
                    </a:cubicBezTo>
                    <a:cubicBezTo>
                      <a:pt x="416021" y="733234"/>
                      <a:pt x="416465" y="733677"/>
                      <a:pt x="416465" y="733677"/>
                    </a:cubicBezTo>
                    <a:cubicBezTo>
                      <a:pt x="417795" y="734121"/>
                      <a:pt x="419125" y="731461"/>
                      <a:pt x="420011" y="731018"/>
                    </a:cubicBezTo>
                    <a:cubicBezTo>
                      <a:pt x="423558" y="726141"/>
                      <a:pt x="426218" y="720378"/>
                      <a:pt x="427991" y="714615"/>
                    </a:cubicBezTo>
                    <a:cubicBezTo>
                      <a:pt x="432867" y="697769"/>
                      <a:pt x="430207" y="686243"/>
                      <a:pt x="418681" y="672944"/>
                    </a:cubicBezTo>
                    <a:cubicBezTo>
                      <a:pt x="413805" y="666738"/>
                      <a:pt x="406712" y="662748"/>
                      <a:pt x="399176" y="659202"/>
                    </a:cubicBezTo>
                    <a:cubicBezTo>
                      <a:pt x="391639" y="655212"/>
                      <a:pt x="384546" y="651665"/>
                      <a:pt x="379670" y="645016"/>
                    </a:cubicBezTo>
                    <a:cubicBezTo>
                      <a:pt x="376124" y="636593"/>
                      <a:pt x="374350" y="628170"/>
                      <a:pt x="376567" y="619747"/>
                    </a:cubicBezTo>
                    <a:cubicBezTo>
                      <a:pt x="387650" y="594478"/>
                      <a:pt x="398289" y="569210"/>
                      <a:pt x="408485" y="543941"/>
                    </a:cubicBezTo>
                    <a:cubicBezTo>
                      <a:pt x="408485" y="547931"/>
                      <a:pt x="408928" y="551921"/>
                      <a:pt x="409372" y="556354"/>
                    </a:cubicBezTo>
                    <a:cubicBezTo>
                      <a:pt x="408042" y="560344"/>
                      <a:pt x="408042" y="569653"/>
                      <a:pt x="408485" y="571426"/>
                    </a:cubicBezTo>
                    <a:cubicBezTo>
                      <a:pt x="409372" y="578076"/>
                      <a:pt x="412032" y="584726"/>
                      <a:pt x="415135" y="590932"/>
                    </a:cubicBezTo>
                    <a:cubicBezTo>
                      <a:pt x="418238" y="596251"/>
                      <a:pt x="423114" y="600685"/>
                      <a:pt x="426661" y="606004"/>
                    </a:cubicBezTo>
                    <a:cubicBezTo>
                      <a:pt x="438187" y="619747"/>
                      <a:pt x="443950" y="635706"/>
                      <a:pt x="445280" y="653439"/>
                    </a:cubicBezTo>
                    <a:cubicBezTo>
                      <a:pt x="445723" y="658758"/>
                      <a:pt x="445280" y="663635"/>
                      <a:pt x="445723" y="668954"/>
                    </a:cubicBezTo>
                    <a:cubicBezTo>
                      <a:pt x="445723" y="669398"/>
                      <a:pt x="445723" y="670284"/>
                      <a:pt x="446166" y="670728"/>
                    </a:cubicBezTo>
                    <a:cubicBezTo>
                      <a:pt x="446166" y="670728"/>
                      <a:pt x="446166" y="670728"/>
                      <a:pt x="446610" y="670728"/>
                    </a:cubicBezTo>
                    <a:cubicBezTo>
                      <a:pt x="448383" y="671614"/>
                      <a:pt x="449713" y="668954"/>
                      <a:pt x="450600" y="667624"/>
                    </a:cubicBezTo>
                    <a:cubicBezTo>
                      <a:pt x="461239" y="652552"/>
                      <a:pt x="462126" y="631273"/>
                      <a:pt x="454146" y="614427"/>
                    </a:cubicBezTo>
                    <a:cubicBezTo>
                      <a:pt x="444393" y="595365"/>
                      <a:pt x="427104" y="592262"/>
                      <a:pt x="416908" y="574529"/>
                    </a:cubicBezTo>
                    <a:cubicBezTo>
                      <a:pt x="412475" y="561673"/>
                      <a:pt x="411588" y="547487"/>
                      <a:pt x="412918" y="533745"/>
                    </a:cubicBezTo>
                    <a:cubicBezTo>
                      <a:pt x="412918" y="533302"/>
                      <a:pt x="412918" y="533302"/>
                      <a:pt x="412918" y="532858"/>
                    </a:cubicBezTo>
                    <a:cubicBezTo>
                      <a:pt x="418681" y="517342"/>
                      <a:pt x="424444" y="502270"/>
                      <a:pt x="429764" y="486754"/>
                    </a:cubicBezTo>
                    <a:cubicBezTo>
                      <a:pt x="430207" y="489857"/>
                      <a:pt x="431094" y="492517"/>
                      <a:pt x="431981" y="495620"/>
                    </a:cubicBezTo>
                    <a:cubicBezTo>
                      <a:pt x="431981" y="500053"/>
                      <a:pt x="432867" y="504486"/>
                      <a:pt x="434197" y="508476"/>
                    </a:cubicBezTo>
                    <a:cubicBezTo>
                      <a:pt x="436857" y="517342"/>
                      <a:pt x="441290" y="525765"/>
                      <a:pt x="447053" y="533302"/>
                    </a:cubicBezTo>
                    <a:cubicBezTo>
                      <a:pt x="457249" y="546601"/>
                      <a:pt x="470992" y="558570"/>
                      <a:pt x="475425" y="575416"/>
                    </a:cubicBezTo>
                    <a:cubicBezTo>
                      <a:pt x="477198" y="582509"/>
                      <a:pt x="478528" y="590045"/>
                      <a:pt x="478085" y="598025"/>
                    </a:cubicBezTo>
                    <a:cubicBezTo>
                      <a:pt x="478085" y="600241"/>
                      <a:pt x="477641" y="602458"/>
                      <a:pt x="477641" y="604674"/>
                    </a:cubicBezTo>
                    <a:cubicBezTo>
                      <a:pt x="477641" y="605118"/>
                      <a:pt x="477641" y="606004"/>
                      <a:pt x="478085" y="606004"/>
                    </a:cubicBezTo>
                    <a:cubicBezTo>
                      <a:pt x="478085" y="606004"/>
                      <a:pt x="478085" y="606004"/>
                      <a:pt x="478085" y="606004"/>
                    </a:cubicBezTo>
                    <a:cubicBezTo>
                      <a:pt x="480745" y="607334"/>
                      <a:pt x="482961" y="598468"/>
                      <a:pt x="483848" y="596251"/>
                    </a:cubicBezTo>
                    <a:cubicBezTo>
                      <a:pt x="490941" y="576303"/>
                      <a:pt x="484734" y="555910"/>
                      <a:pt x="472765" y="539508"/>
                    </a:cubicBezTo>
                    <a:cubicBezTo>
                      <a:pt x="467889" y="532858"/>
                      <a:pt x="462126" y="526652"/>
                      <a:pt x="455919" y="520889"/>
                    </a:cubicBezTo>
                    <a:cubicBezTo>
                      <a:pt x="448383" y="514239"/>
                      <a:pt x="440847" y="507146"/>
                      <a:pt x="436414" y="497837"/>
                    </a:cubicBezTo>
                    <a:cubicBezTo>
                      <a:pt x="434197" y="491631"/>
                      <a:pt x="432867" y="485424"/>
                      <a:pt x="432867" y="478774"/>
                    </a:cubicBezTo>
                    <a:cubicBezTo>
                      <a:pt x="442177" y="451733"/>
                      <a:pt x="450600" y="424691"/>
                      <a:pt x="458136" y="396762"/>
                    </a:cubicBezTo>
                    <a:cubicBezTo>
                      <a:pt x="458136" y="397205"/>
                      <a:pt x="458136" y="397205"/>
                      <a:pt x="458136" y="397649"/>
                    </a:cubicBezTo>
                    <a:cubicBezTo>
                      <a:pt x="458579" y="400309"/>
                      <a:pt x="459466" y="402525"/>
                      <a:pt x="459909" y="405185"/>
                    </a:cubicBezTo>
                    <a:cubicBezTo>
                      <a:pt x="459909" y="416268"/>
                      <a:pt x="463012" y="427351"/>
                      <a:pt x="466115" y="437547"/>
                    </a:cubicBezTo>
                    <a:cubicBezTo>
                      <a:pt x="470992" y="450403"/>
                      <a:pt x="479858" y="461042"/>
                      <a:pt x="487394" y="472568"/>
                    </a:cubicBezTo>
                    <a:cubicBezTo>
                      <a:pt x="495374" y="484981"/>
                      <a:pt x="501137" y="498280"/>
                      <a:pt x="502910" y="512909"/>
                    </a:cubicBezTo>
                    <a:cubicBezTo>
                      <a:pt x="503797" y="520446"/>
                      <a:pt x="504240" y="528425"/>
                      <a:pt x="504240" y="536405"/>
                    </a:cubicBezTo>
                    <a:cubicBezTo>
                      <a:pt x="504240" y="539508"/>
                      <a:pt x="503797" y="542611"/>
                      <a:pt x="503797" y="545714"/>
                    </a:cubicBezTo>
                    <a:cubicBezTo>
                      <a:pt x="503797" y="546158"/>
                      <a:pt x="503797" y="546601"/>
                      <a:pt x="504240" y="547044"/>
                    </a:cubicBezTo>
                    <a:cubicBezTo>
                      <a:pt x="504240" y="547044"/>
                      <a:pt x="504240" y="547044"/>
                      <a:pt x="504240" y="547044"/>
                    </a:cubicBezTo>
                    <a:cubicBezTo>
                      <a:pt x="507343" y="548817"/>
                      <a:pt x="510446" y="536405"/>
                      <a:pt x="511776" y="533745"/>
                    </a:cubicBezTo>
                    <a:cubicBezTo>
                      <a:pt x="519313" y="513796"/>
                      <a:pt x="517539" y="504043"/>
                      <a:pt x="512220" y="484538"/>
                    </a:cubicBezTo>
                    <a:cubicBezTo>
                      <a:pt x="505127" y="463259"/>
                      <a:pt x="487838" y="448186"/>
                      <a:pt x="474982" y="430454"/>
                    </a:cubicBezTo>
                    <a:cubicBezTo>
                      <a:pt x="472322" y="426464"/>
                      <a:pt x="469662" y="422031"/>
                      <a:pt x="467445" y="417598"/>
                    </a:cubicBezTo>
                    <a:cubicBezTo>
                      <a:pt x="464342" y="408288"/>
                      <a:pt x="462126" y="398979"/>
                      <a:pt x="460796" y="389669"/>
                    </a:cubicBezTo>
                    <a:cubicBezTo>
                      <a:pt x="460796" y="388783"/>
                      <a:pt x="460796" y="388339"/>
                      <a:pt x="460352" y="387453"/>
                    </a:cubicBezTo>
                    <a:cubicBezTo>
                      <a:pt x="466115" y="363957"/>
                      <a:pt x="470105" y="340462"/>
                      <a:pt x="474095" y="316523"/>
                    </a:cubicBezTo>
                    <a:cubicBezTo>
                      <a:pt x="474538" y="319183"/>
                      <a:pt x="475425" y="321843"/>
                      <a:pt x="475868" y="324503"/>
                    </a:cubicBezTo>
                    <a:cubicBezTo>
                      <a:pt x="475868" y="326719"/>
                      <a:pt x="475425" y="329379"/>
                      <a:pt x="475868" y="331596"/>
                    </a:cubicBezTo>
                    <a:cubicBezTo>
                      <a:pt x="476755" y="370164"/>
                      <a:pt x="500250" y="396762"/>
                      <a:pt x="516209" y="429567"/>
                    </a:cubicBezTo>
                    <a:cubicBezTo>
                      <a:pt x="523746" y="445970"/>
                      <a:pt x="527292" y="463702"/>
                      <a:pt x="529509" y="481434"/>
                    </a:cubicBezTo>
                    <a:cubicBezTo>
                      <a:pt x="529509" y="481434"/>
                      <a:pt x="529952" y="481878"/>
                      <a:pt x="529952" y="481878"/>
                    </a:cubicBezTo>
                    <a:cubicBezTo>
                      <a:pt x="531725" y="482764"/>
                      <a:pt x="532612" y="478331"/>
                      <a:pt x="533055" y="476558"/>
                    </a:cubicBezTo>
                    <a:cubicBezTo>
                      <a:pt x="539705" y="453949"/>
                      <a:pt x="535272" y="429124"/>
                      <a:pt x="525519" y="407845"/>
                    </a:cubicBezTo>
                    <a:cubicBezTo>
                      <a:pt x="521972" y="400309"/>
                      <a:pt x="517983" y="392772"/>
                      <a:pt x="513550" y="385679"/>
                    </a:cubicBezTo>
                    <a:cubicBezTo>
                      <a:pt x="502023" y="367947"/>
                      <a:pt x="487394" y="351545"/>
                      <a:pt x="481631" y="331152"/>
                    </a:cubicBezTo>
                    <a:cubicBezTo>
                      <a:pt x="479415" y="321843"/>
                      <a:pt x="477641" y="312533"/>
                      <a:pt x="476755" y="302781"/>
                    </a:cubicBezTo>
                    <a:cubicBezTo>
                      <a:pt x="476755" y="301451"/>
                      <a:pt x="477198" y="300121"/>
                      <a:pt x="477198" y="298791"/>
                    </a:cubicBezTo>
                    <a:cubicBezTo>
                      <a:pt x="479858" y="281945"/>
                      <a:pt x="482518" y="265099"/>
                      <a:pt x="485178" y="248253"/>
                    </a:cubicBezTo>
                    <a:cubicBezTo>
                      <a:pt x="486508" y="253130"/>
                      <a:pt x="488281" y="258006"/>
                      <a:pt x="490054" y="262883"/>
                    </a:cubicBezTo>
                    <a:cubicBezTo>
                      <a:pt x="490941" y="266872"/>
                      <a:pt x="492271" y="271306"/>
                      <a:pt x="493157" y="275295"/>
                    </a:cubicBezTo>
                    <a:cubicBezTo>
                      <a:pt x="496260" y="289038"/>
                      <a:pt x="501580" y="302781"/>
                      <a:pt x="510003" y="314307"/>
                    </a:cubicBezTo>
                    <a:cubicBezTo>
                      <a:pt x="514879" y="321399"/>
                      <a:pt x="521086" y="327606"/>
                      <a:pt x="525962" y="334699"/>
                    </a:cubicBezTo>
                    <a:cubicBezTo>
                      <a:pt x="531725" y="343565"/>
                      <a:pt x="535715" y="352875"/>
                      <a:pt x="538818" y="362627"/>
                    </a:cubicBezTo>
                    <a:cubicBezTo>
                      <a:pt x="541035" y="369277"/>
                      <a:pt x="542365" y="375927"/>
                      <a:pt x="543695" y="382576"/>
                    </a:cubicBezTo>
                    <a:cubicBezTo>
                      <a:pt x="544581" y="386123"/>
                      <a:pt x="544581" y="389669"/>
                      <a:pt x="545911" y="392772"/>
                    </a:cubicBezTo>
                    <a:cubicBezTo>
                      <a:pt x="548128" y="394102"/>
                      <a:pt x="547241" y="389226"/>
                      <a:pt x="547685" y="387896"/>
                    </a:cubicBezTo>
                    <a:cubicBezTo>
                      <a:pt x="549901" y="359524"/>
                      <a:pt x="542808" y="327163"/>
                      <a:pt x="527736" y="302781"/>
                    </a:cubicBezTo>
                    <a:cubicBezTo>
                      <a:pt x="521529" y="293471"/>
                      <a:pt x="512663" y="286821"/>
                      <a:pt x="504240" y="279728"/>
                    </a:cubicBezTo>
                    <a:cubicBezTo>
                      <a:pt x="502467" y="278399"/>
                      <a:pt x="500694" y="276625"/>
                      <a:pt x="499364" y="274409"/>
                    </a:cubicBezTo>
                    <a:cubicBezTo>
                      <a:pt x="493601" y="262883"/>
                      <a:pt x="489611" y="250913"/>
                      <a:pt x="486508" y="238501"/>
                    </a:cubicBezTo>
                    <a:cubicBezTo>
                      <a:pt x="489611" y="217665"/>
                      <a:pt x="491827" y="196830"/>
                      <a:pt x="493601" y="175994"/>
                    </a:cubicBezTo>
                    <a:cubicBezTo>
                      <a:pt x="493601" y="176881"/>
                      <a:pt x="494044" y="177324"/>
                      <a:pt x="494044" y="178211"/>
                    </a:cubicBezTo>
                    <a:cubicBezTo>
                      <a:pt x="495374" y="183974"/>
                      <a:pt x="497590" y="189737"/>
                      <a:pt x="499364" y="195500"/>
                    </a:cubicBezTo>
                    <a:cubicBezTo>
                      <a:pt x="499364" y="196830"/>
                      <a:pt x="499364" y="198159"/>
                      <a:pt x="499807" y="199489"/>
                    </a:cubicBezTo>
                    <a:cubicBezTo>
                      <a:pt x="501137" y="216335"/>
                      <a:pt x="508673" y="231408"/>
                      <a:pt x="519313" y="244264"/>
                    </a:cubicBezTo>
                    <a:cubicBezTo>
                      <a:pt x="529509" y="256676"/>
                      <a:pt x="535272" y="271749"/>
                      <a:pt x="540591" y="286821"/>
                    </a:cubicBezTo>
                    <a:cubicBezTo>
                      <a:pt x="540591" y="287265"/>
                      <a:pt x="541035" y="287708"/>
                      <a:pt x="541478" y="288151"/>
                    </a:cubicBezTo>
                    <a:cubicBezTo>
                      <a:pt x="542365" y="288595"/>
                      <a:pt x="542808" y="287708"/>
                      <a:pt x="542808" y="286378"/>
                    </a:cubicBezTo>
                    <a:cubicBezTo>
                      <a:pt x="541921" y="279285"/>
                      <a:pt x="541478" y="272192"/>
                      <a:pt x="539705" y="265543"/>
                    </a:cubicBezTo>
                    <a:cubicBezTo>
                      <a:pt x="536158" y="248697"/>
                      <a:pt x="527292" y="234068"/>
                      <a:pt x="517096" y="220325"/>
                    </a:cubicBezTo>
                    <a:cubicBezTo>
                      <a:pt x="513550" y="215449"/>
                      <a:pt x="510003" y="210572"/>
                      <a:pt x="507343" y="205252"/>
                    </a:cubicBezTo>
                    <a:cubicBezTo>
                      <a:pt x="504683" y="198159"/>
                      <a:pt x="502023" y="190623"/>
                      <a:pt x="499807" y="183087"/>
                    </a:cubicBezTo>
                    <a:cubicBezTo>
                      <a:pt x="497590" y="175994"/>
                      <a:pt x="496260" y="168901"/>
                      <a:pt x="494931" y="161808"/>
                    </a:cubicBezTo>
                    <a:cubicBezTo>
                      <a:pt x="495374" y="152942"/>
                      <a:pt x="495817" y="143632"/>
                      <a:pt x="496260" y="134766"/>
                    </a:cubicBezTo>
                    <a:cubicBezTo>
                      <a:pt x="496704" y="105508"/>
                      <a:pt x="496704" y="76693"/>
                      <a:pt x="496260" y="47434"/>
                    </a:cubicBezTo>
                    <a:cubicBezTo>
                      <a:pt x="496260" y="37681"/>
                      <a:pt x="494931" y="28372"/>
                      <a:pt x="493601" y="18619"/>
                    </a:cubicBezTo>
                    <a:cubicBezTo>
                      <a:pt x="493601" y="18619"/>
                      <a:pt x="493601" y="18619"/>
                      <a:pt x="493601" y="18619"/>
                    </a:cubicBezTo>
                    <a:cubicBezTo>
                      <a:pt x="493601" y="18619"/>
                      <a:pt x="493601" y="18176"/>
                      <a:pt x="493601" y="18176"/>
                    </a:cubicBezTo>
                    <a:cubicBezTo>
                      <a:pt x="493157" y="15959"/>
                      <a:pt x="493157" y="13743"/>
                      <a:pt x="493157" y="11969"/>
                    </a:cubicBezTo>
                    <a:cubicBezTo>
                      <a:pt x="493157" y="10196"/>
                      <a:pt x="492714" y="8423"/>
                      <a:pt x="492271" y="7093"/>
                    </a:cubicBezTo>
                    <a:cubicBezTo>
                      <a:pt x="490941" y="3103"/>
                      <a:pt x="488281" y="0"/>
                      <a:pt x="483848" y="0"/>
                    </a:cubicBezTo>
                    <a:cubicBezTo>
                      <a:pt x="478972" y="0"/>
                      <a:pt x="474095" y="3547"/>
                      <a:pt x="472765" y="7980"/>
                    </a:cubicBezTo>
                    <a:cubicBezTo>
                      <a:pt x="472765" y="7980"/>
                      <a:pt x="472765" y="8423"/>
                      <a:pt x="472765" y="8423"/>
                    </a:cubicBezTo>
                    <a:cubicBezTo>
                      <a:pt x="472765" y="8423"/>
                      <a:pt x="472765" y="8866"/>
                      <a:pt x="472765" y="8866"/>
                    </a:cubicBezTo>
                    <a:cubicBezTo>
                      <a:pt x="472765" y="9310"/>
                      <a:pt x="472765" y="9753"/>
                      <a:pt x="472765" y="10640"/>
                    </a:cubicBezTo>
                    <a:cubicBezTo>
                      <a:pt x="472765" y="13743"/>
                      <a:pt x="474095" y="17289"/>
                      <a:pt x="474982" y="20392"/>
                    </a:cubicBezTo>
                    <a:cubicBezTo>
                      <a:pt x="474982" y="20392"/>
                      <a:pt x="474982" y="20392"/>
                      <a:pt x="474982" y="20836"/>
                    </a:cubicBezTo>
                    <a:cubicBezTo>
                      <a:pt x="475868" y="29258"/>
                      <a:pt x="477198" y="37681"/>
                      <a:pt x="478085" y="46104"/>
                    </a:cubicBezTo>
                    <a:cubicBezTo>
                      <a:pt x="478528" y="51424"/>
                      <a:pt x="479415" y="56744"/>
                      <a:pt x="479415" y="61620"/>
                    </a:cubicBezTo>
                    <a:cubicBezTo>
                      <a:pt x="481631" y="91322"/>
                      <a:pt x="481631" y="120580"/>
                      <a:pt x="480301" y="150282"/>
                    </a:cubicBezTo>
                    <a:cubicBezTo>
                      <a:pt x="480301" y="152499"/>
                      <a:pt x="479858" y="154272"/>
                      <a:pt x="479858" y="156488"/>
                    </a:cubicBezTo>
                    <a:cubicBezTo>
                      <a:pt x="472765" y="166241"/>
                      <a:pt x="463899" y="174221"/>
                      <a:pt x="454589" y="181314"/>
                    </a:cubicBezTo>
                    <a:cubicBezTo>
                      <a:pt x="444837" y="186190"/>
                      <a:pt x="434197" y="190180"/>
                      <a:pt x="424444" y="195056"/>
                    </a:cubicBezTo>
                    <a:cubicBezTo>
                      <a:pt x="398289" y="207912"/>
                      <a:pt x="377453" y="230078"/>
                      <a:pt x="362824" y="254903"/>
                    </a:cubicBezTo>
                    <a:cubicBezTo>
                      <a:pt x="362824" y="255346"/>
                      <a:pt x="363268" y="255790"/>
                      <a:pt x="363268" y="255790"/>
                    </a:cubicBezTo>
                    <a:cubicBezTo>
                      <a:pt x="364154" y="256233"/>
                      <a:pt x="365928" y="254017"/>
                      <a:pt x="366814" y="253130"/>
                    </a:cubicBezTo>
                    <a:cubicBezTo>
                      <a:pt x="375237" y="243820"/>
                      <a:pt x="384103" y="234954"/>
                      <a:pt x="394743" y="227861"/>
                    </a:cubicBezTo>
                    <a:cubicBezTo>
                      <a:pt x="417351" y="211902"/>
                      <a:pt x="444393" y="200376"/>
                      <a:pt x="463456" y="179540"/>
                    </a:cubicBezTo>
                    <a:cubicBezTo>
                      <a:pt x="463899" y="178654"/>
                      <a:pt x="466559" y="176881"/>
                      <a:pt x="468332" y="175107"/>
                    </a:cubicBezTo>
                    <a:cubicBezTo>
                      <a:pt x="472765" y="171118"/>
                      <a:pt x="476755" y="167128"/>
                      <a:pt x="480301" y="162695"/>
                    </a:cubicBezTo>
                    <a:cubicBezTo>
                      <a:pt x="479415" y="178211"/>
                      <a:pt x="477641" y="193726"/>
                      <a:pt x="476311" y="209686"/>
                    </a:cubicBezTo>
                    <a:cubicBezTo>
                      <a:pt x="470992" y="217222"/>
                      <a:pt x="465229" y="224315"/>
                      <a:pt x="458579" y="230521"/>
                    </a:cubicBezTo>
                    <a:cubicBezTo>
                      <a:pt x="434641" y="247367"/>
                      <a:pt x="404495" y="254903"/>
                      <a:pt x="377897" y="267316"/>
                    </a:cubicBezTo>
                    <a:cubicBezTo>
                      <a:pt x="353515" y="278399"/>
                      <a:pt x="332236" y="295688"/>
                      <a:pt x="317163" y="317853"/>
                    </a:cubicBezTo>
                    <a:cubicBezTo>
                      <a:pt x="313617" y="322730"/>
                      <a:pt x="310070" y="328049"/>
                      <a:pt x="307411" y="333369"/>
                    </a:cubicBezTo>
                    <a:cubicBezTo>
                      <a:pt x="306967" y="333812"/>
                      <a:pt x="306524" y="334699"/>
                      <a:pt x="306967" y="335585"/>
                    </a:cubicBezTo>
                    <a:cubicBezTo>
                      <a:pt x="306967" y="335585"/>
                      <a:pt x="306967" y="335585"/>
                      <a:pt x="306967" y="335585"/>
                    </a:cubicBezTo>
                    <a:cubicBezTo>
                      <a:pt x="306967" y="335585"/>
                      <a:pt x="307411" y="335585"/>
                      <a:pt x="307854" y="335585"/>
                    </a:cubicBezTo>
                    <a:cubicBezTo>
                      <a:pt x="308741" y="334699"/>
                      <a:pt x="309627" y="333812"/>
                      <a:pt x="310514" y="332482"/>
                    </a:cubicBezTo>
                    <a:cubicBezTo>
                      <a:pt x="313174" y="328936"/>
                      <a:pt x="315390" y="325833"/>
                      <a:pt x="318050" y="322286"/>
                    </a:cubicBezTo>
                    <a:cubicBezTo>
                      <a:pt x="325586" y="312977"/>
                      <a:pt x="334009" y="304110"/>
                      <a:pt x="345092" y="298791"/>
                    </a:cubicBezTo>
                    <a:cubicBezTo>
                      <a:pt x="362381" y="291254"/>
                      <a:pt x="380557" y="285935"/>
                      <a:pt x="397846" y="277955"/>
                    </a:cubicBezTo>
                    <a:cubicBezTo>
                      <a:pt x="433754" y="261996"/>
                      <a:pt x="444393" y="254460"/>
                      <a:pt x="469662" y="224315"/>
                    </a:cubicBezTo>
                    <a:cubicBezTo>
                      <a:pt x="470105" y="223428"/>
                      <a:pt x="470992" y="222541"/>
                      <a:pt x="471878" y="221655"/>
                    </a:cubicBezTo>
                    <a:cubicBezTo>
                      <a:pt x="473208" y="219882"/>
                      <a:pt x="474538" y="218108"/>
                      <a:pt x="476311" y="215892"/>
                    </a:cubicBezTo>
                    <a:cubicBezTo>
                      <a:pt x="474538" y="230078"/>
                      <a:pt x="473208" y="244264"/>
                      <a:pt x="470992" y="258893"/>
                    </a:cubicBezTo>
                    <a:cubicBezTo>
                      <a:pt x="469662" y="266872"/>
                      <a:pt x="468775" y="275295"/>
                      <a:pt x="467445" y="283275"/>
                    </a:cubicBezTo>
                    <a:cubicBezTo>
                      <a:pt x="463012" y="287265"/>
                      <a:pt x="458579" y="291254"/>
                      <a:pt x="453703" y="294801"/>
                    </a:cubicBezTo>
                    <a:cubicBezTo>
                      <a:pt x="446166" y="300121"/>
                      <a:pt x="443950" y="301451"/>
                      <a:pt x="442177" y="3027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" name="Google Shape;132;p6"/>
              <p:cNvGrpSpPr/>
              <p:nvPr/>
            </p:nvGrpSpPr>
            <p:grpSpPr>
              <a:xfrm rot="1656854" flipH="1">
                <a:off x="57866" y="1790020"/>
                <a:ext cx="637282" cy="606394"/>
                <a:chOff x="-724332" y="1794367"/>
                <a:chExt cx="899758" cy="856149"/>
              </a:xfrm>
            </p:grpSpPr>
            <p:sp>
              <p:nvSpPr>
                <p:cNvPr id="133" name="Google Shape;133;p6"/>
                <p:cNvSpPr/>
                <p:nvPr/>
              </p:nvSpPr>
              <p:spPr>
                <a:xfrm>
                  <a:off x="-176358" y="1876054"/>
                  <a:ext cx="351784" cy="205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784" h="205252" extrusionOk="0">
                      <a:moveTo>
                        <a:pt x="351785" y="1773"/>
                      </a:moveTo>
                      <a:cubicBezTo>
                        <a:pt x="351785" y="2217"/>
                        <a:pt x="351785" y="2217"/>
                        <a:pt x="351785" y="2217"/>
                      </a:cubicBezTo>
                      <a:cubicBezTo>
                        <a:pt x="350455" y="7093"/>
                        <a:pt x="348681" y="11526"/>
                        <a:pt x="347352" y="16402"/>
                      </a:cubicBezTo>
                      <a:cubicBezTo>
                        <a:pt x="346465" y="19506"/>
                        <a:pt x="345135" y="22609"/>
                        <a:pt x="343805" y="25712"/>
                      </a:cubicBezTo>
                      <a:cubicBezTo>
                        <a:pt x="343362" y="27485"/>
                        <a:pt x="342475" y="28815"/>
                        <a:pt x="341589" y="30588"/>
                      </a:cubicBezTo>
                      <a:cubicBezTo>
                        <a:pt x="340702" y="32362"/>
                        <a:pt x="340258" y="33692"/>
                        <a:pt x="338929" y="35021"/>
                      </a:cubicBezTo>
                      <a:cubicBezTo>
                        <a:pt x="338042" y="35465"/>
                        <a:pt x="337156" y="36351"/>
                        <a:pt x="336269" y="36795"/>
                      </a:cubicBezTo>
                      <a:cubicBezTo>
                        <a:pt x="335825" y="36795"/>
                        <a:pt x="335382" y="37238"/>
                        <a:pt x="334939" y="37238"/>
                      </a:cubicBezTo>
                      <a:cubicBezTo>
                        <a:pt x="334496" y="37238"/>
                        <a:pt x="334053" y="37238"/>
                        <a:pt x="333609" y="37238"/>
                      </a:cubicBezTo>
                      <a:cubicBezTo>
                        <a:pt x="332279" y="37238"/>
                        <a:pt x="330949" y="37681"/>
                        <a:pt x="329619" y="38125"/>
                      </a:cubicBezTo>
                      <a:cubicBezTo>
                        <a:pt x="326959" y="38568"/>
                        <a:pt x="324743" y="39455"/>
                        <a:pt x="322083" y="39898"/>
                      </a:cubicBezTo>
                      <a:cubicBezTo>
                        <a:pt x="263123" y="52754"/>
                        <a:pt x="204163" y="70930"/>
                        <a:pt x="152739" y="103734"/>
                      </a:cubicBezTo>
                      <a:cubicBezTo>
                        <a:pt x="121707" y="123240"/>
                        <a:pt x="93778" y="146735"/>
                        <a:pt x="65407" y="169344"/>
                      </a:cubicBezTo>
                      <a:cubicBezTo>
                        <a:pt x="51221" y="180427"/>
                        <a:pt x="37478" y="191066"/>
                        <a:pt x="21962" y="201706"/>
                      </a:cubicBezTo>
                      <a:cubicBezTo>
                        <a:pt x="19746" y="203479"/>
                        <a:pt x="17086" y="204809"/>
                        <a:pt x="14426" y="205252"/>
                      </a:cubicBezTo>
                      <a:cubicBezTo>
                        <a:pt x="13983" y="205252"/>
                        <a:pt x="13539" y="205252"/>
                        <a:pt x="13539" y="204809"/>
                      </a:cubicBezTo>
                      <a:cubicBezTo>
                        <a:pt x="13096" y="204366"/>
                        <a:pt x="240" y="188850"/>
                        <a:pt x="240" y="188407"/>
                      </a:cubicBezTo>
                      <a:cubicBezTo>
                        <a:pt x="-2863" y="183087"/>
                        <a:pt x="25065" y="164468"/>
                        <a:pt x="28169" y="160921"/>
                      </a:cubicBezTo>
                      <a:cubicBezTo>
                        <a:pt x="43241" y="145849"/>
                        <a:pt x="58757" y="132106"/>
                        <a:pt x="74716" y="118364"/>
                      </a:cubicBezTo>
                      <a:cubicBezTo>
                        <a:pt x="102201" y="96198"/>
                        <a:pt x="130130" y="73589"/>
                        <a:pt x="160718" y="55857"/>
                      </a:cubicBezTo>
                      <a:cubicBezTo>
                        <a:pt x="202389" y="32362"/>
                        <a:pt x="248494" y="14629"/>
                        <a:pt x="295928" y="8423"/>
                      </a:cubicBezTo>
                      <a:cubicBezTo>
                        <a:pt x="306124" y="5763"/>
                        <a:pt x="316320" y="3990"/>
                        <a:pt x="326959" y="2660"/>
                      </a:cubicBezTo>
                      <a:cubicBezTo>
                        <a:pt x="334053" y="1773"/>
                        <a:pt x="341589" y="1330"/>
                        <a:pt x="348681" y="0"/>
                      </a:cubicBezTo>
                      <a:cubicBezTo>
                        <a:pt x="349125" y="0"/>
                        <a:pt x="349568" y="0"/>
                        <a:pt x="350012" y="0"/>
                      </a:cubicBezTo>
                      <a:cubicBezTo>
                        <a:pt x="350898" y="0"/>
                        <a:pt x="351785" y="887"/>
                        <a:pt x="351785" y="17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6"/>
                <p:cNvSpPr/>
                <p:nvPr/>
              </p:nvSpPr>
              <p:spPr>
                <a:xfrm>
                  <a:off x="-724332" y="1794367"/>
                  <a:ext cx="813639" cy="856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39" h="856149" extrusionOk="0">
                      <a:moveTo>
                        <a:pt x="812426" y="324178"/>
                      </a:moveTo>
                      <a:cubicBezTo>
                        <a:pt x="813313" y="327724"/>
                        <a:pt x="814643" y="349446"/>
                        <a:pt x="812426" y="356539"/>
                      </a:cubicBezTo>
                      <a:cubicBezTo>
                        <a:pt x="812870" y="364076"/>
                        <a:pt x="812870" y="371612"/>
                        <a:pt x="811983" y="379148"/>
                      </a:cubicBezTo>
                      <a:cubicBezTo>
                        <a:pt x="810210" y="397324"/>
                        <a:pt x="803560" y="414613"/>
                        <a:pt x="794694" y="430129"/>
                      </a:cubicBezTo>
                      <a:cubicBezTo>
                        <a:pt x="792034" y="434118"/>
                        <a:pt x="783611" y="450078"/>
                        <a:pt x="777849" y="443871"/>
                      </a:cubicBezTo>
                      <a:cubicBezTo>
                        <a:pt x="776518" y="440768"/>
                        <a:pt x="776962" y="436778"/>
                        <a:pt x="776075" y="433675"/>
                      </a:cubicBezTo>
                      <a:cubicBezTo>
                        <a:pt x="771642" y="408406"/>
                        <a:pt x="767209" y="382251"/>
                        <a:pt x="756569" y="358756"/>
                      </a:cubicBezTo>
                      <a:cubicBezTo>
                        <a:pt x="750363" y="345900"/>
                        <a:pt x="739280" y="324621"/>
                        <a:pt x="725095" y="320631"/>
                      </a:cubicBezTo>
                      <a:cubicBezTo>
                        <a:pt x="718888" y="320188"/>
                        <a:pt x="711352" y="321074"/>
                        <a:pt x="706919" y="325951"/>
                      </a:cubicBezTo>
                      <a:cubicBezTo>
                        <a:pt x="693176" y="350333"/>
                        <a:pt x="728198" y="399097"/>
                        <a:pt x="740167" y="421262"/>
                      </a:cubicBezTo>
                      <a:cubicBezTo>
                        <a:pt x="747703" y="434118"/>
                        <a:pt x="753467" y="447861"/>
                        <a:pt x="758343" y="462047"/>
                      </a:cubicBezTo>
                      <a:cubicBezTo>
                        <a:pt x="763219" y="477119"/>
                        <a:pt x="767652" y="493079"/>
                        <a:pt x="765436" y="508594"/>
                      </a:cubicBezTo>
                      <a:cubicBezTo>
                        <a:pt x="764106" y="520120"/>
                        <a:pt x="760116" y="530760"/>
                        <a:pt x="756126" y="541399"/>
                      </a:cubicBezTo>
                      <a:cubicBezTo>
                        <a:pt x="751693" y="552482"/>
                        <a:pt x="746817" y="563565"/>
                        <a:pt x="740167" y="573318"/>
                      </a:cubicBezTo>
                      <a:cubicBezTo>
                        <a:pt x="737507" y="576864"/>
                        <a:pt x="734847" y="581741"/>
                        <a:pt x="730414" y="583070"/>
                      </a:cubicBezTo>
                      <a:cubicBezTo>
                        <a:pt x="726868" y="583957"/>
                        <a:pt x="725095" y="581741"/>
                        <a:pt x="725095" y="578194"/>
                      </a:cubicBezTo>
                      <a:cubicBezTo>
                        <a:pt x="722435" y="560462"/>
                        <a:pt x="719775" y="542286"/>
                        <a:pt x="715341" y="524997"/>
                      </a:cubicBezTo>
                      <a:cubicBezTo>
                        <a:pt x="710465" y="506378"/>
                        <a:pt x="703816" y="487759"/>
                        <a:pt x="695836" y="470026"/>
                      </a:cubicBezTo>
                      <a:cubicBezTo>
                        <a:pt x="686526" y="450964"/>
                        <a:pt x="671454" y="422592"/>
                        <a:pt x="651505" y="413726"/>
                      </a:cubicBezTo>
                      <a:cubicBezTo>
                        <a:pt x="629783" y="407077"/>
                        <a:pt x="649289" y="437222"/>
                        <a:pt x="652835" y="444315"/>
                      </a:cubicBezTo>
                      <a:cubicBezTo>
                        <a:pt x="661258" y="460274"/>
                        <a:pt x="668794" y="476676"/>
                        <a:pt x="674557" y="493965"/>
                      </a:cubicBezTo>
                      <a:cubicBezTo>
                        <a:pt x="683867" y="520120"/>
                        <a:pt x="691403" y="547162"/>
                        <a:pt x="694063" y="575091"/>
                      </a:cubicBezTo>
                      <a:cubicBezTo>
                        <a:pt x="694063" y="575977"/>
                        <a:pt x="694063" y="578194"/>
                        <a:pt x="694063" y="579967"/>
                      </a:cubicBezTo>
                      <a:cubicBezTo>
                        <a:pt x="695393" y="588833"/>
                        <a:pt x="696279" y="597700"/>
                        <a:pt x="697166" y="606566"/>
                      </a:cubicBezTo>
                      <a:cubicBezTo>
                        <a:pt x="698496" y="622082"/>
                        <a:pt x="697609" y="638484"/>
                        <a:pt x="690073" y="652670"/>
                      </a:cubicBezTo>
                      <a:cubicBezTo>
                        <a:pt x="685640" y="661536"/>
                        <a:pt x="678990" y="669516"/>
                        <a:pt x="672341" y="676609"/>
                      </a:cubicBezTo>
                      <a:cubicBezTo>
                        <a:pt x="662144" y="687692"/>
                        <a:pt x="651062" y="697444"/>
                        <a:pt x="639536" y="706754"/>
                      </a:cubicBezTo>
                      <a:cubicBezTo>
                        <a:pt x="630669" y="713847"/>
                        <a:pt x="621360" y="720940"/>
                        <a:pt x="612937" y="728033"/>
                      </a:cubicBezTo>
                      <a:cubicBezTo>
                        <a:pt x="609834" y="730693"/>
                        <a:pt x="588555" y="750198"/>
                        <a:pt x="589885" y="737785"/>
                      </a:cubicBezTo>
                      <a:cubicBezTo>
                        <a:pt x="596535" y="686362"/>
                        <a:pt x="600968" y="634494"/>
                        <a:pt x="598308" y="582627"/>
                      </a:cubicBezTo>
                      <a:cubicBezTo>
                        <a:pt x="596978" y="556915"/>
                        <a:pt x="595205" y="530760"/>
                        <a:pt x="586782" y="506378"/>
                      </a:cubicBezTo>
                      <a:cubicBezTo>
                        <a:pt x="581019" y="493079"/>
                        <a:pt x="575699" y="476676"/>
                        <a:pt x="561070" y="470470"/>
                      </a:cubicBezTo>
                      <a:cubicBezTo>
                        <a:pt x="557523" y="469140"/>
                        <a:pt x="553533" y="467810"/>
                        <a:pt x="549544" y="467367"/>
                      </a:cubicBezTo>
                      <a:cubicBezTo>
                        <a:pt x="547328" y="466923"/>
                        <a:pt x="544667" y="466480"/>
                        <a:pt x="542894" y="468253"/>
                      </a:cubicBezTo>
                      <a:cubicBezTo>
                        <a:pt x="534028" y="477119"/>
                        <a:pt x="535358" y="483769"/>
                        <a:pt x="538461" y="494852"/>
                      </a:cubicBezTo>
                      <a:cubicBezTo>
                        <a:pt x="545111" y="520120"/>
                        <a:pt x="555307" y="544059"/>
                        <a:pt x="562843" y="569328"/>
                      </a:cubicBezTo>
                      <a:cubicBezTo>
                        <a:pt x="570823" y="594597"/>
                        <a:pt x="577029" y="620308"/>
                        <a:pt x="580576" y="646464"/>
                      </a:cubicBezTo>
                      <a:cubicBezTo>
                        <a:pt x="581905" y="665083"/>
                        <a:pt x="581019" y="683702"/>
                        <a:pt x="578802" y="701877"/>
                      </a:cubicBezTo>
                      <a:cubicBezTo>
                        <a:pt x="575256" y="723156"/>
                        <a:pt x="569936" y="747538"/>
                        <a:pt x="556637" y="765271"/>
                      </a:cubicBezTo>
                      <a:cubicBezTo>
                        <a:pt x="551317" y="772364"/>
                        <a:pt x="542894" y="776353"/>
                        <a:pt x="535358" y="780343"/>
                      </a:cubicBezTo>
                      <a:cubicBezTo>
                        <a:pt x="514966" y="791426"/>
                        <a:pt x="494574" y="803395"/>
                        <a:pt x="473295" y="812705"/>
                      </a:cubicBezTo>
                      <a:cubicBezTo>
                        <a:pt x="466645" y="815365"/>
                        <a:pt x="448912" y="824674"/>
                        <a:pt x="443593" y="820241"/>
                      </a:cubicBezTo>
                      <a:cubicBezTo>
                        <a:pt x="442706" y="819354"/>
                        <a:pt x="442706" y="818468"/>
                        <a:pt x="443150" y="817581"/>
                      </a:cubicBezTo>
                      <a:cubicBezTo>
                        <a:pt x="444036" y="815365"/>
                        <a:pt x="445366" y="812705"/>
                        <a:pt x="446253" y="810488"/>
                      </a:cubicBezTo>
                      <a:cubicBezTo>
                        <a:pt x="448912" y="804282"/>
                        <a:pt x="451129" y="797632"/>
                        <a:pt x="453789" y="791426"/>
                      </a:cubicBezTo>
                      <a:cubicBezTo>
                        <a:pt x="458666" y="778127"/>
                        <a:pt x="463099" y="764384"/>
                        <a:pt x="466645" y="750641"/>
                      </a:cubicBezTo>
                      <a:cubicBezTo>
                        <a:pt x="482161" y="690351"/>
                        <a:pt x="487037" y="612329"/>
                        <a:pt x="467975" y="552482"/>
                      </a:cubicBezTo>
                      <a:cubicBezTo>
                        <a:pt x="464872" y="543616"/>
                        <a:pt x="459995" y="534306"/>
                        <a:pt x="451572" y="528987"/>
                      </a:cubicBezTo>
                      <a:cubicBezTo>
                        <a:pt x="446253" y="527213"/>
                        <a:pt x="440490" y="528543"/>
                        <a:pt x="436056" y="534750"/>
                      </a:cubicBezTo>
                      <a:cubicBezTo>
                        <a:pt x="430737" y="541399"/>
                        <a:pt x="427634" y="549822"/>
                        <a:pt x="427634" y="558245"/>
                      </a:cubicBezTo>
                      <a:cubicBezTo>
                        <a:pt x="427634" y="578637"/>
                        <a:pt x="430294" y="598586"/>
                        <a:pt x="431623" y="618979"/>
                      </a:cubicBezTo>
                      <a:cubicBezTo>
                        <a:pt x="435170" y="652670"/>
                        <a:pt x="436056" y="686805"/>
                        <a:pt x="432510" y="720496"/>
                      </a:cubicBezTo>
                      <a:cubicBezTo>
                        <a:pt x="430737" y="740445"/>
                        <a:pt x="426747" y="759951"/>
                        <a:pt x="420984" y="779457"/>
                      </a:cubicBezTo>
                      <a:cubicBezTo>
                        <a:pt x="416551" y="795859"/>
                        <a:pt x="411231" y="812262"/>
                        <a:pt x="403695" y="827334"/>
                      </a:cubicBezTo>
                      <a:cubicBezTo>
                        <a:pt x="402365" y="829551"/>
                        <a:pt x="401035" y="831767"/>
                        <a:pt x="398819" y="832654"/>
                      </a:cubicBezTo>
                      <a:cubicBezTo>
                        <a:pt x="396159" y="833540"/>
                        <a:pt x="393942" y="834427"/>
                        <a:pt x="391282" y="835314"/>
                      </a:cubicBezTo>
                      <a:cubicBezTo>
                        <a:pt x="373993" y="840633"/>
                        <a:pt x="355374" y="841077"/>
                        <a:pt x="337642" y="841520"/>
                      </a:cubicBezTo>
                      <a:cubicBezTo>
                        <a:pt x="333652" y="841520"/>
                        <a:pt x="329662" y="841520"/>
                        <a:pt x="326116" y="841520"/>
                      </a:cubicBezTo>
                      <a:cubicBezTo>
                        <a:pt x="323012" y="841520"/>
                        <a:pt x="319466" y="840633"/>
                        <a:pt x="319910" y="837087"/>
                      </a:cubicBezTo>
                      <a:cubicBezTo>
                        <a:pt x="321240" y="833097"/>
                        <a:pt x="323012" y="829107"/>
                        <a:pt x="324786" y="825118"/>
                      </a:cubicBezTo>
                      <a:cubicBezTo>
                        <a:pt x="330992" y="810488"/>
                        <a:pt x="335425" y="795416"/>
                        <a:pt x="339858" y="780343"/>
                      </a:cubicBezTo>
                      <a:cubicBezTo>
                        <a:pt x="352271" y="738672"/>
                        <a:pt x="363354" y="694784"/>
                        <a:pt x="357591" y="651340"/>
                      </a:cubicBezTo>
                      <a:cubicBezTo>
                        <a:pt x="354488" y="633608"/>
                        <a:pt x="350941" y="613659"/>
                        <a:pt x="337642" y="600360"/>
                      </a:cubicBezTo>
                      <a:cubicBezTo>
                        <a:pt x="332766" y="595483"/>
                        <a:pt x="324343" y="593267"/>
                        <a:pt x="318136" y="597256"/>
                      </a:cubicBezTo>
                      <a:cubicBezTo>
                        <a:pt x="313703" y="600803"/>
                        <a:pt x="315476" y="607452"/>
                        <a:pt x="315476" y="612329"/>
                      </a:cubicBezTo>
                      <a:cubicBezTo>
                        <a:pt x="316363" y="622082"/>
                        <a:pt x="317250" y="631391"/>
                        <a:pt x="317693" y="641144"/>
                      </a:cubicBezTo>
                      <a:cubicBezTo>
                        <a:pt x="319466" y="669516"/>
                        <a:pt x="317250" y="698331"/>
                        <a:pt x="310600" y="726259"/>
                      </a:cubicBezTo>
                      <a:cubicBezTo>
                        <a:pt x="302620" y="759508"/>
                        <a:pt x="291094" y="791426"/>
                        <a:pt x="276909" y="822458"/>
                      </a:cubicBezTo>
                      <a:cubicBezTo>
                        <a:pt x="275135" y="826891"/>
                        <a:pt x="272919" y="831324"/>
                        <a:pt x="271145" y="835757"/>
                      </a:cubicBezTo>
                      <a:cubicBezTo>
                        <a:pt x="269372" y="838860"/>
                        <a:pt x="268486" y="845066"/>
                        <a:pt x="264939" y="845066"/>
                      </a:cubicBezTo>
                      <a:cubicBezTo>
                        <a:pt x="264496" y="845510"/>
                        <a:pt x="264053" y="845510"/>
                        <a:pt x="263166" y="845510"/>
                      </a:cubicBezTo>
                      <a:cubicBezTo>
                        <a:pt x="238784" y="848170"/>
                        <a:pt x="214845" y="851716"/>
                        <a:pt x="190907" y="856149"/>
                      </a:cubicBezTo>
                      <a:cubicBezTo>
                        <a:pt x="186030" y="854819"/>
                        <a:pt x="193566" y="848170"/>
                        <a:pt x="194896" y="846396"/>
                      </a:cubicBezTo>
                      <a:cubicBezTo>
                        <a:pt x="199773" y="840633"/>
                        <a:pt x="204649" y="834870"/>
                        <a:pt x="208639" y="828664"/>
                      </a:cubicBezTo>
                      <a:cubicBezTo>
                        <a:pt x="223268" y="806942"/>
                        <a:pt x="233021" y="781230"/>
                        <a:pt x="237897" y="755518"/>
                      </a:cubicBezTo>
                      <a:cubicBezTo>
                        <a:pt x="239671" y="743549"/>
                        <a:pt x="241444" y="731579"/>
                        <a:pt x="239671" y="719610"/>
                      </a:cubicBezTo>
                      <a:cubicBezTo>
                        <a:pt x="237454" y="712960"/>
                        <a:pt x="236567" y="703207"/>
                        <a:pt x="229474" y="700104"/>
                      </a:cubicBezTo>
                      <a:cubicBezTo>
                        <a:pt x="224598" y="698331"/>
                        <a:pt x="219278" y="701434"/>
                        <a:pt x="215732" y="704981"/>
                      </a:cubicBezTo>
                      <a:cubicBezTo>
                        <a:pt x="205092" y="716507"/>
                        <a:pt x="199329" y="731136"/>
                        <a:pt x="194009" y="745322"/>
                      </a:cubicBezTo>
                      <a:cubicBezTo>
                        <a:pt x="185586" y="767487"/>
                        <a:pt x="182484" y="791426"/>
                        <a:pt x="173617" y="813591"/>
                      </a:cubicBezTo>
                      <a:cubicBezTo>
                        <a:pt x="158545" y="851273"/>
                        <a:pt x="142142" y="852159"/>
                        <a:pt x="104461" y="851273"/>
                      </a:cubicBezTo>
                      <a:cubicBezTo>
                        <a:pt x="94708" y="851273"/>
                        <a:pt x="84955" y="850829"/>
                        <a:pt x="75203" y="850386"/>
                      </a:cubicBezTo>
                      <a:cubicBezTo>
                        <a:pt x="68553" y="849500"/>
                        <a:pt x="61017" y="851273"/>
                        <a:pt x="54810" y="847726"/>
                      </a:cubicBezTo>
                      <a:cubicBezTo>
                        <a:pt x="48160" y="843293"/>
                        <a:pt x="45058" y="835314"/>
                        <a:pt x="41068" y="828664"/>
                      </a:cubicBezTo>
                      <a:cubicBezTo>
                        <a:pt x="36191" y="819354"/>
                        <a:pt x="31758" y="809602"/>
                        <a:pt x="27768" y="800292"/>
                      </a:cubicBezTo>
                      <a:cubicBezTo>
                        <a:pt x="24222" y="792313"/>
                        <a:pt x="21119" y="783890"/>
                        <a:pt x="18459" y="775467"/>
                      </a:cubicBezTo>
                      <a:cubicBezTo>
                        <a:pt x="15356" y="767044"/>
                        <a:pt x="12253" y="758621"/>
                        <a:pt x="14469" y="749755"/>
                      </a:cubicBezTo>
                      <a:cubicBezTo>
                        <a:pt x="20675" y="716950"/>
                        <a:pt x="46388" y="689465"/>
                        <a:pt x="71656" y="669072"/>
                      </a:cubicBezTo>
                      <a:cubicBezTo>
                        <a:pt x="92935" y="652670"/>
                        <a:pt x="116873" y="640701"/>
                        <a:pt x="139926" y="627845"/>
                      </a:cubicBezTo>
                      <a:cubicBezTo>
                        <a:pt x="158988" y="617205"/>
                        <a:pt x="177164" y="605679"/>
                        <a:pt x="194453" y="591937"/>
                      </a:cubicBezTo>
                      <a:cubicBezTo>
                        <a:pt x="206422" y="581741"/>
                        <a:pt x="229031" y="562678"/>
                        <a:pt x="228588" y="546276"/>
                      </a:cubicBezTo>
                      <a:cubicBezTo>
                        <a:pt x="228145" y="541843"/>
                        <a:pt x="224155" y="538739"/>
                        <a:pt x="219722" y="537853"/>
                      </a:cubicBezTo>
                      <a:cubicBezTo>
                        <a:pt x="207309" y="535636"/>
                        <a:pt x="195783" y="543616"/>
                        <a:pt x="185586" y="549379"/>
                      </a:cubicBezTo>
                      <a:cubicBezTo>
                        <a:pt x="151895" y="571101"/>
                        <a:pt x="121307" y="596813"/>
                        <a:pt x="90719" y="622082"/>
                      </a:cubicBezTo>
                      <a:cubicBezTo>
                        <a:pt x="65006" y="643804"/>
                        <a:pt x="38851" y="664639"/>
                        <a:pt x="14912" y="688578"/>
                      </a:cubicBezTo>
                      <a:cubicBezTo>
                        <a:pt x="11809" y="691681"/>
                        <a:pt x="9150" y="694784"/>
                        <a:pt x="6490" y="698331"/>
                      </a:cubicBezTo>
                      <a:cubicBezTo>
                        <a:pt x="5603" y="699218"/>
                        <a:pt x="4716" y="700548"/>
                        <a:pt x="4273" y="701877"/>
                      </a:cubicBezTo>
                      <a:cubicBezTo>
                        <a:pt x="3830" y="702764"/>
                        <a:pt x="2943" y="703651"/>
                        <a:pt x="2057" y="704094"/>
                      </a:cubicBezTo>
                      <a:cubicBezTo>
                        <a:pt x="-1047" y="704094"/>
                        <a:pt x="283" y="698331"/>
                        <a:pt x="283" y="696558"/>
                      </a:cubicBezTo>
                      <a:cubicBezTo>
                        <a:pt x="1613" y="680599"/>
                        <a:pt x="2057" y="665083"/>
                        <a:pt x="2057" y="649567"/>
                      </a:cubicBezTo>
                      <a:cubicBezTo>
                        <a:pt x="2500" y="633608"/>
                        <a:pt x="1170" y="617205"/>
                        <a:pt x="2943" y="601246"/>
                      </a:cubicBezTo>
                      <a:cubicBezTo>
                        <a:pt x="4716" y="587947"/>
                        <a:pt x="11809" y="576421"/>
                        <a:pt x="20675" y="567111"/>
                      </a:cubicBezTo>
                      <a:cubicBezTo>
                        <a:pt x="31315" y="555142"/>
                        <a:pt x="43727" y="545389"/>
                        <a:pt x="56140" y="535636"/>
                      </a:cubicBezTo>
                      <a:cubicBezTo>
                        <a:pt x="96925" y="502831"/>
                        <a:pt x="140369" y="471356"/>
                        <a:pt x="190907" y="455841"/>
                      </a:cubicBezTo>
                      <a:cubicBezTo>
                        <a:pt x="201546" y="452294"/>
                        <a:pt x="212185" y="449191"/>
                        <a:pt x="222825" y="445644"/>
                      </a:cubicBezTo>
                      <a:cubicBezTo>
                        <a:pt x="230804" y="442541"/>
                        <a:pt x="239671" y="440325"/>
                        <a:pt x="246320" y="435005"/>
                      </a:cubicBezTo>
                      <a:cubicBezTo>
                        <a:pt x="254299" y="429242"/>
                        <a:pt x="257846" y="419046"/>
                        <a:pt x="247650" y="412840"/>
                      </a:cubicBezTo>
                      <a:cubicBezTo>
                        <a:pt x="229474" y="404417"/>
                        <a:pt x="203319" y="407077"/>
                        <a:pt x="184257" y="412396"/>
                      </a:cubicBezTo>
                      <a:cubicBezTo>
                        <a:pt x="139039" y="426139"/>
                        <a:pt x="94265" y="464707"/>
                        <a:pt x="61017" y="497955"/>
                      </a:cubicBezTo>
                      <a:cubicBezTo>
                        <a:pt x="46388" y="513471"/>
                        <a:pt x="32201" y="528987"/>
                        <a:pt x="17573" y="544946"/>
                      </a:cubicBezTo>
                      <a:cubicBezTo>
                        <a:pt x="14469" y="548492"/>
                        <a:pt x="11366" y="552039"/>
                        <a:pt x="8263" y="555585"/>
                      </a:cubicBezTo>
                      <a:cubicBezTo>
                        <a:pt x="7376" y="556472"/>
                        <a:pt x="6933" y="557802"/>
                        <a:pt x="5603" y="557802"/>
                      </a:cubicBezTo>
                      <a:cubicBezTo>
                        <a:pt x="2943" y="557358"/>
                        <a:pt x="3386" y="553369"/>
                        <a:pt x="3386" y="551152"/>
                      </a:cubicBezTo>
                      <a:cubicBezTo>
                        <a:pt x="3386" y="546276"/>
                        <a:pt x="3386" y="541399"/>
                        <a:pt x="4273" y="536523"/>
                      </a:cubicBezTo>
                      <a:cubicBezTo>
                        <a:pt x="6933" y="513914"/>
                        <a:pt x="12696" y="491749"/>
                        <a:pt x="17129" y="469140"/>
                      </a:cubicBezTo>
                      <a:cubicBezTo>
                        <a:pt x="20232" y="454954"/>
                        <a:pt x="24222" y="441211"/>
                        <a:pt x="29985" y="427469"/>
                      </a:cubicBezTo>
                      <a:cubicBezTo>
                        <a:pt x="33975" y="418159"/>
                        <a:pt x="37078" y="408850"/>
                        <a:pt x="42841" y="400870"/>
                      </a:cubicBezTo>
                      <a:cubicBezTo>
                        <a:pt x="60130" y="379148"/>
                        <a:pt x="89388" y="362746"/>
                        <a:pt x="114214" y="350776"/>
                      </a:cubicBezTo>
                      <a:cubicBezTo>
                        <a:pt x="135936" y="340580"/>
                        <a:pt x="158545" y="333044"/>
                        <a:pt x="181597" y="325951"/>
                      </a:cubicBezTo>
                      <a:cubicBezTo>
                        <a:pt x="203319" y="318858"/>
                        <a:pt x="225484" y="313538"/>
                        <a:pt x="248094" y="310878"/>
                      </a:cubicBezTo>
                      <a:cubicBezTo>
                        <a:pt x="263609" y="308662"/>
                        <a:pt x="279568" y="306445"/>
                        <a:pt x="295084" y="304229"/>
                      </a:cubicBezTo>
                      <a:cubicBezTo>
                        <a:pt x="307053" y="302455"/>
                        <a:pt x="319023" y="301125"/>
                        <a:pt x="330549" y="298022"/>
                      </a:cubicBezTo>
                      <a:cubicBezTo>
                        <a:pt x="333652" y="297136"/>
                        <a:pt x="338085" y="294919"/>
                        <a:pt x="336755" y="290929"/>
                      </a:cubicBezTo>
                      <a:cubicBezTo>
                        <a:pt x="323456" y="272754"/>
                        <a:pt x="255186" y="282063"/>
                        <a:pt x="233907" y="284723"/>
                      </a:cubicBezTo>
                      <a:cubicBezTo>
                        <a:pt x="213515" y="287826"/>
                        <a:pt x="192680" y="290486"/>
                        <a:pt x="173174" y="296249"/>
                      </a:cubicBezTo>
                      <a:cubicBezTo>
                        <a:pt x="143472" y="305115"/>
                        <a:pt x="115101" y="318415"/>
                        <a:pt x="87172" y="331714"/>
                      </a:cubicBezTo>
                      <a:cubicBezTo>
                        <a:pt x="79192" y="335704"/>
                        <a:pt x="71656" y="339250"/>
                        <a:pt x="63676" y="343683"/>
                      </a:cubicBezTo>
                      <a:cubicBezTo>
                        <a:pt x="61460" y="344570"/>
                        <a:pt x="59243" y="346786"/>
                        <a:pt x="57027" y="347230"/>
                      </a:cubicBezTo>
                      <a:cubicBezTo>
                        <a:pt x="55254" y="347673"/>
                        <a:pt x="53037" y="347673"/>
                        <a:pt x="51707" y="346343"/>
                      </a:cubicBezTo>
                      <a:cubicBezTo>
                        <a:pt x="49047" y="341910"/>
                        <a:pt x="55254" y="332157"/>
                        <a:pt x="56583" y="327281"/>
                      </a:cubicBezTo>
                      <a:cubicBezTo>
                        <a:pt x="57470" y="325064"/>
                        <a:pt x="58357" y="322404"/>
                        <a:pt x="59243" y="320188"/>
                      </a:cubicBezTo>
                      <a:cubicBezTo>
                        <a:pt x="61460" y="313538"/>
                        <a:pt x="64563" y="307332"/>
                        <a:pt x="67223" y="301125"/>
                      </a:cubicBezTo>
                      <a:cubicBezTo>
                        <a:pt x="76976" y="280290"/>
                        <a:pt x="87615" y="259898"/>
                        <a:pt x="100914" y="241279"/>
                      </a:cubicBezTo>
                      <a:cubicBezTo>
                        <a:pt x="110668" y="227093"/>
                        <a:pt x="123080" y="214237"/>
                        <a:pt x="137709" y="204927"/>
                      </a:cubicBezTo>
                      <a:cubicBezTo>
                        <a:pt x="161648" y="190298"/>
                        <a:pt x="188247" y="180989"/>
                        <a:pt x="215289" y="174339"/>
                      </a:cubicBezTo>
                      <a:cubicBezTo>
                        <a:pt x="254743" y="165029"/>
                        <a:pt x="295527" y="163256"/>
                        <a:pt x="335869" y="167689"/>
                      </a:cubicBezTo>
                      <a:cubicBezTo>
                        <a:pt x="351828" y="169463"/>
                        <a:pt x="367787" y="172566"/>
                        <a:pt x="383303" y="176556"/>
                      </a:cubicBezTo>
                      <a:cubicBezTo>
                        <a:pt x="399705" y="180102"/>
                        <a:pt x="416107" y="186308"/>
                        <a:pt x="432953" y="186752"/>
                      </a:cubicBezTo>
                      <a:cubicBezTo>
                        <a:pt x="433397" y="186752"/>
                        <a:pt x="433397" y="186752"/>
                        <a:pt x="433840" y="186308"/>
                      </a:cubicBezTo>
                      <a:cubicBezTo>
                        <a:pt x="433840" y="186308"/>
                        <a:pt x="434284" y="186308"/>
                        <a:pt x="434284" y="186308"/>
                      </a:cubicBezTo>
                      <a:cubicBezTo>
                        <a:pt x="436500" y="184092"/>
                        <a:pt x="433840" y="180102"/>
                        <a:pt x="432510" y="177885"/>
                      </a:cubicBezTo>
                      <a:cubicBezTo>
                        <a:pt x="423644" y="166359"/>
                        <a:pt x="410345" y="159266"/>
                        <a:pt x="397489" y="153503"/>
                      </a:cubicBezTo>
                      <a:cubicBezTo>
                        <a:pt x="347394" y="132225"/>
                        <a:pt x="293754" y="140647"/>
                        <a:pt x="241887" y="149514"/>
                      </a:cubicBezTo>
                      <a:cubicBezTo>
                        <a:pt x="225484" y="152173"/>
                        <a:pt x="209082" y="155277"/>
                        <a:pt x="193123" y="158823"/>
                      </a:cubicBezTo>
                      <a:cubicBezTo>
                        <a:pt x="190020" y="159266"/>
                        <a:pt x="187360" y="160153"/>
                        <a:pt x="184257" y="161040"/>
                      </a:cubicBezTo>
                      <a:cubicBezTo>
                        <a:pt x="183370" y="161483"/>
                        <a:pt x="182040" y="161483"/>
                        <a:pt x="181153" y="160596"/>
                      </a:cubicBezTo>
                      <a:cubicBezTo>
                        <a:pt x="180267" y="159710"/>
                        <a:pt x="180267" y="158823"/>
                        <a:pt x="180710" y="157493"/>
                      </a:cubicBezTo>
                      <a:cubicBezTo>
                        <a:pt x="181153" y="154390"/>
                        <a:pt x="182927" y="152173"/>
                        <a:pt x="184700" y="149957"/>
                      </a:cubicBezTo>
                      <a:cubicBezTo>
                        <a:pt x="188247" y="145524"/>
                        <a:pt x="192236" y="141091"/>
                        <a:pt x="196226" y="137101"/>
                      </a:cubicBezTo>
                      <a:cubicBezTo>
                        <a:pt x="204206" y="128235"/>
                        <a:pt x="211742" y="118925"/>
                        <a:pt x="220608" y="110946"/>
                      </a:cubicBezTo>
                      <a:cubicBezTo>
                        <a:pt x="229474" y="103409"/>
                        <a:pt x="237897" y="94987"/>
                        <a:pt x="246763" y="87450"/>
                      </a:cubicBezTo>
                      <a:cubicBezTo>
                        <a:pt x="256073" y="79471"/>
                        <a:pt x="266712" y="73708"/>
                        <a:pt x="277795" y="67501"/>
                      </a:cubicBezTo>
                      <a:cubicBezTo>
                        <a:pt x="279568" y="66171"/>
                        <a:pt x="281785" y="65285"/>
                        <a:pt x="283558" y="64398"/>
                      </a:cubicBezTo>
                      <a:lnTo>
                        <a:pt x="283558" y="64398"/>
                      </a:lnTo>
                      <a:cubicBezTo>
                        <a:pt x="284445" y="63955"/>
                        <a:pt x="284888" y="63512"/>
                        <a:pt x="285331" y="63512"/>
                      </a:cubicBezTo>
                      <a:cubicBezTo>
                        <a:pt x="310157" y="47552"/>
                        <a:pt x="358477" y="62625"/>
                        <a:pt x="386406" y="66615"/>
                      </a:cubicBezTo>
                      <a:cubicBezTo>
                        <a:pt x="397932" y="68388"/>
                        <a:pt x="411674" y="71048"/>
                        <a:pt x="421428" y="63512"/>
                      </a:cubicBezTo>
                      <a:cubicBezTo>
                        <a:pt x="423644" y="61295"/>
                        <a:pt x="426304" y="59522"/>
                        <a:pt x="425861" y="55975"/>
                      </a:cubicBezTo>
                      <a:cubicBezTo>
                        <a:pt x="424087" y="36026"/>
                        <a:pt x="381530" y="36026"/>
                        <a:pt x="366457" y="35583"/>
                      </a:cubicBezTo>
                      <a:cubicBezTo>
                        <a:pt x="348725" y="35583"/>
                        <a:pt x="331435" y="36470"/>
                        <a:pt x="313703" y="35140"/>
                      </a:cubicBezTo>
                      <a:cubicBezTo>
                        <a:pt x="311043" y="34696"/>
                        <a:pt x="306610" y="34696"/>
                        <a:pt x="308827" y="30707"/>
                      </a:cubicBezTo>
                      <a:cubicBezTo>
                        <a:pt x="311043" y="28047"/>
                        <a:pt x="314590" y="27160"/>
                        <a:pt x="317250" y="25387"/>
                      </a:cubicBezTo>
                      <a:cubicBezTo>
                        <a:pt x="322126" y="23170"/>
                        <a:pt x="327446" y="20954"/>
                        <a:pt x="332766" y="18737"/>
                      </a:cubicBezTo>
                      <a:cubicBezTo>
                        <a:pt x="376210" y="1892"/>
                        <a:pt x="428077" y="-10521"/>
                        <a:pt x="471078" y="12974"/>
                      </a:cubicBezTo>
                      <a:cubicBezTo>
                        <a:pt x="487924" y="21397"/>
                        <a:pt x="500780" y="37356"/>
                        <a:pt x="517625" y="45336"/>
                      </a:cubicBezTo>
                      <a:cubicBezTo>
                        <a:pt x="521615" y="47996"/>
                        <a:pt x="526492" y="48882"/>
                        <a:pt x="531368" y="48882"/>
                      </a:cubicBezTo>
                      <a:cubicBezTo>
                        <a:pt x="531368" y="48882"/>
                        <a:pt x="531812" y="48882"/>
                        <a:pt x="531812" y="48882"/>
                      </a:cubicBezTo>
                      <a:cubicBezTo>
                        <a:pt x="535358" y="48882"/>
                        <a:pt x="538461" y="48882"/>
                        <a:pt x="541564" y="49769"/>
                      </a:cubicBezTo>
                      <a:cubicBezTo>
                        <a:pt x="549987" y="51099"/>
                        <a:pt x="558410" y="53759"/>
                        <a:pt x="566390" y="56862"/>
                      </a:cubicBezTo>
                      <a:cubicBezTo>
                        <a:pt x="613824" y="73708"/>
                        <a:pt x="629340" y="121142"/>
                        <a:pt x="612494" y="166359"/>
                      </a:cubicBezTo>
                      <a:cubicBezTo>
                        <a:pt x="606287" y="183648"/>
                        <a:pt x="593875" y="197834"/>
                        <a:pt x="581905" y="211577"/>
                      </a:cubicBezTo>
                      <a:cubicBezTo>
                        <a:pt x="581905" y="211577"/>
                        <a:pt x="581905" y="211577"/>
                        <a:pt x="581905" y="211577"/>
                      </a:cubicBezTo>
                      <a:cubicBezTo>
                        <a:pt x="576143" y="219113"/>
                        <a:pt x="567720" y="228423"/>
                        <a:pt x="561513" y="238619"/>
                      </a:cubicBezTo>
                      <a:cubicBezTo>
                        <a:pt x="558854" y="243052"/>
                        <a:pt x="557523" y="247928"/>
                        <a:pt x="558854" y="252805"/>
                      </a:cubicBezTo>
                      <a:cubicBezTo>
                        <a:pt x="558854" y="253248"/>
                        <a:pt x="558854" y="253691"/>
                        <a:pt x="559297" y="254135"/>
                      </a:cubicBezTo>
                      <a:cubicBezTo>
                        <a:pt x="563287" y="263001"/>
                        <a:pt x="574369" y="263001"/>
                        <a:pt x="582349" y="260784"/>
                      </a:cubicBezTo>
                      <a:cubicBezTo>
                        <a:pt x="590772" y="257681"/>
                        <a:pt x="597421" y="251032"/>
                        <a:pt x="603628" y="244825"/>
                      </a:cubicBezTo>
                      <a:cubicBezTo>
                        <a:pt x="612051" y="235959"/>
                        <a:pt x="618257" y="225763"/>
                        <a:pt x="624020" y="215123"/>
                      </a:cubicBezTo>
                      <a:cubicBezTo>
                        <a:pt x="627567" y="208030"/>
                        <a:pt x="630669" y="200938"/>
                        <a:pt x="635546" y="194288"/>
                      </a:cubicBezTo>
                      <a:cubicBezTo>
                        <a:pt x="646185" y="180545"/>
                        <a:pt x="664361" y="173896"/>
                        <a:pt x="681207" y="176556"/>
                      </a:cubicBezTo>
                      <a:cubicBezTo>
                        <a:pt x="695836" y="178772"/>
                        <a:pt x="709579" y="185865"/>
                        <a:pt x="722435" y="193401"/>
                      </a:cubicBezTo>
                      <a:cubicBezTo>
                        <a:pt x="743713" y="205371"/>
                        <a:pt x="761889" y="222216"/>
                        <a:pt x="776962" y="241279"/>
                      </a:cubicBezTo>
                      <a:cubicBezTo>
                        <a:pt x="796024" y="266104"/>
                        <a:pt x="809323" y="293589"/>
                        <a:pt x="812426" y="324178"/>
                      </a:cubicBezTo>
                      <a:close/>
                      <a:moveTo>
                        <a:pt x="608504" y="382694"/>
                      </a:moveTo>
                      <a:cubicBezTo>
                        <a:pt x="631556" y="383581"/>
                        <a:pt x="608061" y="364962"/>
                        <a:pt x="600525" y="360086"/>
                      </a:cubicBezTo>
                      <a:cubicBezTo>
                        <a:pt x="585452" y="350333"/>
                        <a:pt x="568606" y="343683"/>
                        <a:pt x="553533" y="334374"/>
                      </a:cubicBezTo>
                      <a:cubicBezTo>
                        <a:pt x="548214" y="330827"/>
                        <a:pt x="543338" y="333930"/>
                        <a:pt x="542894" y="340137"/>
                      </a:cubicBezTo>
                      <a:cubicBezTo>
                        <a:pt x="542894" y="343683"/>
                        <a:pt x="545111" y="346343"/>
                        <a:pt x="547328" y="349003"/>
                      </a:cubicBezTo>
                      <a:cubicBezTo>
                        <a:pt x="549987" y="352549"/>
                        <a:pt x="553090" y="356096"/>
                        <a:pt x="556637" y="359199"/>
                      </a:cubicBezTo>
                      <a:cubicBezTo>
                        <a:pt x="570379" y="372942"/>
                        <a:pt x="588555" y="383138"/>
                        <a:pt x="608504" y="382694"/>
                      </a:cubicBezTo>
                      <a:close/>
                      <a:moveTo>
                        <a:pt x="453346" y="302012"/>
                      </a:moveTo>
                      <a:cubicBezTo>
                        <a:pt x="460882" y="295806"/>
                        <a:pt x="467532" y="286940"/>
                        <a:pt x="456892" y="279403"/>
                      </a:cubicBezTo>
                      <a:cubicBezTo>
                        <a:pt x="455119" y="278073"/>
                        <a:pt x="452902" y="277187"/>
                        <a:pt x="450686" y="276743"/>
                      </a:cubicBezTo>
                      <a:cubicBezTo>
                        <a:pt x="427634" y="271424"/>
                        <a:pt x="400148" y="285166"/>
                        <a:pt x="380643" y="296249"/>
                      </a:cubicBezTo>
                      <a:cubicBezTo>
                        <a:pt x="375766" y="299352"/>
                        <a:pt x="371333" y="302455"/>
                        <a:pt x="366900" y="306445"/>
                      </a:cubicBezTo>
                      <a:cubicBezTo>
                        <a:pt x="363797" y="309105"/>
                        <a:pt x="362024" y="311765"/>
                        <a:pt x="363354" y="316198"/>
                      </a:cubicBezTo>
                      <a:cubicBezTo>
                        <a:pt x="364240" y="318858"/>
                        <a:pt x="365571" y="321961"/>
                        <a:pt x="367343" y="324178"/>
                      </a:cubicBezTo>
                      <a:cubicBezTo>
                        <a:pt x="368230" y="325064"/>
                        <a:pt x="369117" y="325951"/>
                        <a:pt x="370004" y="326837"/>
                      </a:cubicBezTo>
                      <a:cubicBezTo>
                        <a:pt x="370890" y="327724"/>
                        <a:pt x="372220" y="328167"/>
                        <a:pt x="372663" y="329054"/>
                      </a:cubicBezTo>
                      <a:cubicBezTo>
                        <a:pt x="377097" y="331271"/>
                        <a:pt x="382416" y="331714"/>
                        <a:pt x="387292" y="331714"/>
                      </a:cubicBezTo>
                      <a:cubicBezTo>
                        <a:pt x="404138" y="331714"/>
                        <a:pt x="420097" y="325508"/>
                        <a:pt x="434284" y="316641"/>
                      </a:cubicBezTo>
                      <a:cubicBezTo>
                        <a:pt x="440933" y="312208"/>
                        <a:pt x="447139" y="307332"/>
                        <a:pt x="453346" y="302012"/>
                      </a:cubicBezTo>
                      <a:close/>
                      <a:moveTo>
                        <a:pt x="437387" y="460274"/>
                      </a:moveTo>
                      <a:cubicBezTo>
                        <a:pt x="440490" y="445201"/>
                        <a:pt x="430737" y="427469"/>
                        <a:pt x="414778" y="440768"/>
                      </a:cubicBezTo>
                      <a:cubicBezTo>
                        <a:pt x="404138" y="451407"/>
                        <a:pt x="397045" y="466923"/>
                        <a:pt x="395272" y="481996"/>
                      </a:cubicBezTo>
                      <a:cubicBezTo>
                        <a:pt x="395272" y="486429"/>
                        <a:pt x="393942" y="492192"/>
                        <a:pt x="397932" y="495295"/>
                      </a:cubicBezTo>
                      <a:cubicBezTo>
                        <a:pt x="399705" y="496625"/>
                        <a:pt x="402365" y="497068"/>
                        <a:pt x="404582" y="497068"/>
                      </a:cubicBezTo>
                      <a:cubicBezTo>
                        <a:pt x="409902" y="496625"/>
                        <a:pt x="413891" y="493079"/>
                        <a:pt x="418324" y="490419"/>
                      </a:cubicBezTo>
                      <a:cubicBezTo>
                        <a:pt x="422757" y="487316"/>
                        <a:pt x="425861" y="482439"/>
                        <a:pt x="428964" y="478449"/>
                      </a:cubicBezTo>
                      <a:cubicBezTo>
                        <a:pt x="432953" y="472686"/>
                        <a:pt x="436500" y="466923"/>
                        <a:pt x="437387" y="460274"/>
                      </a:cubicBezTo>
                      <a:close/>
                      <a:moveTo>
                        <a:pt x="142586" y="556029"/>
                      </a:moveTo>
                      <a:cubicBezTo>
                        <a:pt x="144802" y="553369"/>
                        <a:pt x="157658" y="539183"/>
                        <a:pt x="147462" y="541399"/>
                      </a:cubicBezTo>
                      <a:cubicBezTo>
                        <a:pt x="132833" y="546719"/>
                        <a:pt x="120863" y="556915"/>
                        <a:pt x="107564" y="564895"/>
                      </a:cubicBezTo>
                      <a:cubicBezTo>
                        <a:pt x="91605" y="575534"/>
                        <a:pt x="75646" y="585730"/>
                        <a:pt x="59687" y="595926"/>
                      </a:cubicBezTo>
                      <a:cubicBezTo>
                        <a:pt x="53481" y="600360"/>
                        <a:pt x="47274" y="605236"/>
                        <a:pt x="41511" y="610556"/>
                      </a:cubicBezTo>
                      <a:cubicBezTo>
                        <a:pt x="36635" y="614989"/>
                        <a:pt x="11809" y="640701"/>
                        <a:pt x="29985" y="640701"/>
                      </a:cubicBezTo>
                      <a:cubicBezTo>
                        <a:pt x="41955" y="638484"/>
                        <a:pt x="49491" y="627845"/>
                        <a:pt x="57027" y="619422"/>
                      </a:cubicBezTo>
                      <a:cubicBezTo>
                        <a:pt x="63676" y="612329"/>
                        <a:pt x="70770" y="606566"/>
                        <a:pt x="78306" y="601246"/>
                      </a:cubicBezTo>
                      <a:cubicBezTo>
                        <a:pt x="100028" y="585287"/>
                        <a:pt x="125296" y="575977"/>
                        <a:pt x="142586" y="5560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6"/>
                <p:cNvSpPr/>
                <p:nvPr/>
              </p:nvSpPr>
              <p:spPr>
                <a:xfrm>
                  <a:off x="-45870" y="2240892"/>
                  <a:ext cx="52673" cy="123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73" h="123365" extrusionOk="0">
                      <a:moveTo>
                        <a:pt x="49736" y="91328"/>
                      </a:moveTo>
                      <a:cubicBezTo>
                        <a:pt x="50623" y="96204"/>
                        <a:pt x="56829" y="125462"/>
                        <a:pt x="47963" y="123246"/>
                      </a:cubicBezTo>
                      <a:cubicBezTo>
                        <a:pt x="42644" y="120586"/>
                        <a:pt x="41757" y="109947"/>
                        <a:pt x="39984" y="105070"/>
                      </a:cubicBezTo>
                      <a:cubicBezTo>
                        <a:pt x="38210" y="98420"/>
                        <a:pt x="36437" y="91771"/>
                        <a:pt x="35107" y="85121"/>
                      </a:cubicBezTo>
                      <a:cubicBezTo>
                        <a:pt x="31561" y="70935"/>
                        <a:pt x="26684" y="57193"/>
                        <a:pt x="20478" y="43893"/>
                      </a:cubicBezTo>
                      <a:cubicBezTo>
                        <a:pt x="14715" y="30151"/>
                        <a:pt x="6292" y="17738"/>
                        <a:pt x="86" y="4439"/>
                      </a:cubicBezTo>
                      <a:cubicBezTo>
                        <a:pt x="-357" y="2666"/>
                        <a:pt x="972" y="449"/>
                        <a:pt x="2746" y="6"/>
                      </a:cubicBezTo>
                      <a:cubicBezTo>
                        <a:pt x="10282" y="-438"/>
                        <a:pt x="24025" y="24831"/>
                        <a:pt x="28014" y="31481"/>
                      </a:cubicBezTo>
                      <a:cubicBezTo>
                        <a:pt x="37767" y="50100"/>
                        <a:pt x="45303" y="70492"/>
                        <a:pt x="49736" y="9132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6" name="Google Shape;136;p6"/>
                <p:cNvGrpSpPr/>
                <p:nvPr/>
              </p:nvGrpSpPr>
              <p:grpSpPr>
                <a:xfrm>
                  <a:off x="-707447" y="1808507"/>
                  <a:ext cx="779443" cy="829152"/>
                  <a:chOff x="6342678" y="444032"/>
                  <a:chExt cx="779443" cy="829152"/>
                </a:xfrm>
              </p:grpSpPr>
              <p:sp>
                <p:nvSpPr>
                  <p:cNvPr id="137" name="Google Shape;137;p6"/>
                  <p:cNvSpPr/>
                  <p:nvPr/>
                </p:nvSpPr>
                <p:spPr>
                  <a:xfrm>
                    <a:off x="6404999" y="1161324"/>
                    <a:ext cx="103028" cy="111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28" h="111860" extrusionOk="0">
                        <a:moveTo>
                          <a:pt x="102392" y="3250"/>
                        </a:moveTo>
                        <a:cubicBezTo>
                          <a:pt x="107268" y="21425"/>
                          <a:pt x="82886" y="72849"/>
                          <a:pt x="71803" y="88365"/>
                        </a:cubicBezTo>
                        <a:cubicBezTo>
                          <a:pt x="62494" y="101665"/>
                          <a:pt x="45648" y="104324"/>
                          <a:pt x="30575" y="106984"/>
                        </a:cubicBezTo>
                        <a:cubicBezTo>
                          <a:pt x="20823" y="108314"/>
                          <a:pt x="11513" y="110974"/>
                          <a:pt x="2203" y="111861"/>
                        </a:cubicBezTo>
                        <a:cubicBezTo>
                          <a:pt x="-456" y="110974"/>
                          <a:pt x="-456" y="107871"/>
                          <a:pt x="874" y="105654"/>
                        </a:cubicBezTo>
                        <a:cubicBezTo>
                          <a:pt x="6193" y="95902"/>
                          <a:pt x="27029" y="87922"/>
                          <a:pt x="37225" y="82159"/>
                        </a:cubicBezTo>
                        <a:cubicBezTo>
                          <a:pt x="46978" y="77282"/>
                          <a:pt x="55401" y="70189"/>
                          <a:pt x="60721" y="60880"/>
                        </a:cubicBezTo>
                        <a:cubicBezTo>
                          <a:pt x="69587" y="47581"/>
                          <a:pt x="75349" y="32508"/>
                          <a:pt x="82886" y="18766"/>
                        </a:cubicBezTo>
                        <a:cubicBezTo>
                          <a:pt x="85989" y="13003"/>
                          <a:pt x="89979" y="7683"/>
                          <a:pt x="94412" y="2807"/>
                        </a:cubicBezTo>
                        <a:cubicBezTo>
                          <a:pt x="97072" y="147"/>
                          <a:pt x="100175" y="-2070"/>
                          <a:pt x="102392" y="325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6"/>
                  <p:cNvSpPr/>
                  <p:nvPr/>
                </p:nvSpPr>
                <p:spPr>
                  <a:xfrm>
                    <a:off x="6555560" y="1067397"/>
                    <a:ext cx="18231" cy="501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31" h="50119" extrusionOk="0">
                        <a:moveTo>
                          <a:pt x="16997" y="17381"/>
                        </a:moveTo>
                        <a:cubicBezTo>
                          <a:pt x="18770" y="24917"/>
                          <a:pt x="20544" y="53732"/>
                          <a:pt x="7688" y="49743"/>
                        </a:cubicBezTo>
                        <a:cubicBezTo>
                          <a:pt x="2811" y="47526"/>
                          <a:pt x="1924" y="33340"/>
                          <a:pt x="1038" y="28464"/>
                        </a:cubicBezTo>
                        <a:cubicBezTo>
                          <a:pt x="151" y="22701"/>
                          <a:pt x="-2509" y="-1681"/>
                          <a:pt x="6801" y="92"/>
                        </a:cubicBezTo>
                        <a:cubicBezTo>
                          <a:pt x="12121" y="-351"/>
                          <a:pt x="15667" y="12948"/>
                          <a:pt x="16997" y="1738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6"/>
                  <p:cNvSpPr/>
                  <p:nvPr/>
                </p:nvSpPr>
                <p:spPr>
                  <a:xfrm>
                    <a:off x="6566949" y="1028777"/>
                    <a:ext cx="32619" cy="21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19" h="215598" extrusionOk="0">
                        <a:moveTo>
                          <a:pt x="28217" y="56888"/>
                        </a:moveTo>
                        <a:cubicBezTo>
                          <a:pt x="32650" y="81270"/>
                          <a:pt x="33537" y="106095"/>
                          <a:pt x="31764" y="130477"/>
                        </a:cubicBezTo>
                        <a:cubicBezTo>
                          <a:pt x="30433" y="146880"/>
                          <a:pt x="27774" y="163726"/>
                          <a:pt x="23784" y="179685"/>
                        </a:cubicBezTo>
                        <a:cubicBezTo>
                          <a:pt x="21124" y="189881"/>
                          <a:pt x="17134" y="216036"/>
                          <a:pt x="3392" y="215593"/>
                        </a:cubicBezTo>
                        <a:cubicBezTo>
                          <a:pt x="-6805" y="212490"/>
                          <a:pt x="9155" y="180571"/>
                          <a:pt x="10041" y="172592"/>
                        </a:cubicBezTo>
                        <a:cubicBezTo>
                          <a:pt x="15804" y="153529"/>
                          <a:pt x="18021" y="133581"/>
                          <a:pt x="18021" y="113632"/>
                        </a:cubicBezTo>
                        <a:cubicBezTo>
                          <a:pt x="18021" y="113632"/>
                          <a:pt x="18021" y="113632"/>
                          <a:pt x="18021" y="113632"/>
                        </a:cubicBezTo>
                        <a:cubicBezTo>
                          <a:pt x="18021" y="96786"/>
                          <a:pt x="16248" y="79497"/>
                          <a:pt x="13144" y="63094"/>
                        </a:cubicBezTo>
                        <a:cubicBezTo>
                          <a:pt x="10484" y="47135"/>
                          <a:pt x="6051" y="31619"/>
                          <a:pt x="3835" y="15660"/>
                        </a:cubicBezTo>
                        <a:cubicBezTo>
                          <a:pt x="2948" y="12557"/>
                          <a:pt x="2061" y="-4289"/>
                          <a:pt x="8268" y="1031"/>
                        </a:cubicBezTo>
                        <a:cubicBezTo>
                          <a:pt x="13144" y="7237"/>
                          <a:pt x="15361" y="15217"/>
                          <a:pt x="18021" y="22310"/>
                        </a:cubicBezTo>
                        <a:cubicBezTo>
                          <a:pt x="22454" y="33393"/>
                          <a:pt x="26000" y="44919"/>
                          <a:pt x="28217" y="5688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" name="Google Shape;140;p6"/>
                  <p:cNvSpPr/>
                  <p:nvPr/>
                </p:nvSpPr>
                <p:spPr>
                  <a:xfrm>
                    <a:off x="6605222" y="992514"/>
                    <a:ext cx="50642" cy="121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642" h="121523" extrusionOk="0">
                        <a:moveTo>
                          <a:pt x="47130" y="9809"/>
                        </a:moveTo>
                        <a:cubicBezTo>
                          <a:pt x="49347" y="13799"/>
                          <a:pt x="53780" y="23108"/>
                          <a:pt x="47130" y="25325"/>
                        </a:cubicBezTo>
                        <a:cubicBezTo>
                          <a:pt x="46244" y="25768"/>
                          <a:pt x="44914" y="25768"/>
                          <a:pt x="44027" y="25768"/>
                        </a:cubicBezTo>
                        <a:cubicBezTo>
                          <a:pt x="40924" y="25325"/>
                          <a:pt x="38264" y="25325"/>
                          <a:pt x="35604" y="25325"/>
                        </a:cubicBezTo>
                        <a:cubicBezTo>
                          <a:pt x="29398" y="26211"/>
                          <a:pt x="25408" y="33304"/>
                          <a:pt x="23635" y="38624"/>
                        </a:cubicBezTo>
                        <a:cubicBezTo>
                          <a:pt x="18315" y="59016"/>
                          <a:pt x="29841" y="78522"/>
                          <a:pt x="29841" y="98914"/>
                        </a:cubicBezTo>
                        <a:cubicBezTo>
                          <a:pt x="29841" y="104677"/>
                          <a:pt x="29398" y="120193"/>
                          <a:pt x="22748" y="121523"/>
                        </a:cubicBezTo>
                        <a:cubicBezTo>
                          <a:pt x="18758" y="121080"/>
                          <a:pt x="19645" y="113987"/>
                          <a:pt x="18758" y="110884"/>
                        </a:cubicBezTo>
                        <a:cubicBezTo>
                          <a:pt x="17872" y="104677"/>
                          <a:pt x="17429" y="98028"/>
                          <a:pt x="16099" y="91821"/>
                        </a:cubicBezTo>
                        <a:cubicBezTo>
                          <a:pt x="15212" y="85172"/>
                          <a:pt x="12552" y="78522"/>
                          <a:pt x="9892" y="72316"/>
                        </a:cubicBezTo>
                        <a:cubicBezTo>
                          <a:pt x="7232" y="66109"/>
                          <a:pt x="5016" y="59903"/>
                          <a:pt x="2799" y="53697"/>
                        </a:cubicBezTo>
                        <a:cubicBezTo>
                          <a:pt x="-2077" y="38624"/>
                          <a:pt x="-1191" y="20448"/>
                          <a:pt x="10335" y="8479"/>
                        </a:cubicBezTo>
                        <a:cubicBezTo>
                          <a:pt x="20975" y="-2160"/>
                          <a:pt x="38707" y="-3934"/>
                          <a:pt x="47130" y="980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" name="Google Shape;141;p6"/>
                  <p:cNvSpPr/>
                  <p:nvPr/>
                </p:nvSpPr>
                <p:spPr>
                  <a:xfrm>
                    <a:off x="6662549" y="937253"/>
                    <a:ext cx="56743" cy="128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43" h="128462" extrusionOk="0">
                        <a:moveTo>
                          <a:pt x="47434" y="60193"/>
                        </a:moveTo>
                        <a:cubicBezTo>
                          <a:pt x="51424" y="77482"/>
                          <a:pt x="56743" y="94328"/>
                          <a:pt x="56743" y="112061"/>
                        </a:cubicBezTo>
                        <a:cubicBezTo>
                          <a:pt x="56300" y="116494"/>
                          <a:pt x="56300" y="128020"/>
                          <a:pt x="50981" y="128463"/>
                        </a:cubicBezTo>
                        <a:cubicBezTo>
                          <a:pt x="46104" y="127133"/>
                          <a:pt x="46991" y="120040"/>
                          <a:pt x="46104" y="116050"/>
                        </a:cubicBezTo>
                        <a:cubicBezTo>
                          <a:pt x="44331" y="104524"/>
                          <a:pt x="43444" y="92555"/>
                          <a:pt x="41227" y="81029"/>
                        </a:cubicBezTo>
                        <a:cubicBezTo>
                          <a:pt x="40341" y="77926"/>
                          <a:pt x="39898" y="74379"/>
                          <a:pt x="38125" y="72163"/>
                        </a:cubicBezTo>
                        <a:cubicBezTo>
                          <a:pt x="35465" y="77926"/>
                          <a:pt x="37238" y="91225"/>
                          <a:pt x="30588" y="94328"/>
                        </a:cubicBezTo>
                        <a:cubicBezTo>
                          <a:pt x="24825" y="96101"/>
                          <a:pt x="21722" y="88565"/>
                          <a:pt x="20392" y="84132"/>
                        </a:cubicBezTo>
                        <a:cubicBezTo>
                          <a:pt x="16402" y="74823"/>
                          <a:pt x="13299" y="65070"/>
                          <a:pt x="8866" y="55760"/>
                        </a:cubicBezTo>
                        <a:cubicBezTo>
                          <a:pt x="4876" y="46451"/>
                          <a:pt x="0" y="37141"/>
                          <a:pt x="0" y="26945"/>
                        </a:cubicBezTo>
                        <a:cubicBezTo>
                          <a:pt x="0" y="25172"/>
                          <a:pt x="1773" y="23399"/>
                          <a:pt x="3546" y="24285"/>
                        </a:cubicBezTo>
                        <a:cubicBezTo>
                          <a:pt x="7093" y="25615"/>
                          <a:pt x="9309" y="29605"/>
                          <a:pt x="11083" y="33151"/>
                        </a:cubicBezTo>
                        <a:cubicBezTo>
                          <a:pt x="13742" y="38028"/>
                          <a:pt x="15516" y="42904"/>
                          <a:pt x="18176" y="47781"/>
                        </a:cubicBezTo>
                        <a:cubicBezTo>
                          <a:pt x="19062" y="48667"/>
                          <a:pt x="19505" y="50440"/>
                          <a:pt x="20835" y="50884"/>
                        </a:cubicBezTo>
                        <a:cubicBezTo>
                          <a:pt x="25712" y="44677"/>
                          <a:pt x="14186" y="15419"/>
                          <a:pt x="15959" y="5223"/>
                        </a:cubicBezTo>
                        <a:cubicBezTo>
                          <a:pt x="16845" y="-3643"/>
                          <a:pt x="23938" y="346"/>
                          <a:pt x="27042" y="5666"/>
                        </a:cubicBezTo>
                        <a:cubicBezTo>
                          <a:pt x="36794" y="22069"/>
                          <a:pt x="42558" y="41131"/>
                          <a:pt x="47434" y="6019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6"/>
                  <p:cNvSpPr/>
                  <p:nvPr/>
                </p:nvSpPr>
                <p:spPr>
                  <a:xfrm>
                    <a:off x="6342678" y="811510"/>
                    <a:ext cx="171414" cy="1537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14" h="153743" extrusionOk="0">
                        <a:moveTo>
                          <a:pt x="157620" y="1076"/>
                        </a:moveTo>
                        <a:cubicBezTo>
                          <a:pt x="161609" y="189"/>
                          <a:pt x="172249" y="-2027"/>
                          <a:pt x="171363" y="4622"/>
                        </a:cubicBezTo>
                        <a:cubicBezTo>
                          <a:pt x="170919" y="5952"/>
                          <a:pt x="169146" y="6839"/>
                          <a:pt x="167816" y="7725"/>
                        </a:cubicBezTo>
                        <a:cubicBezTo>
                          <a:pt x="164713" y="9499"/>
                          <a:pt x="162053" y="10829"/>
                          <a:pt x="158950" y="12602"/>
                        </a:cubicBezTo>
                        <a:cubicBezTo>
                          <a:pt x="149640" y="17478"/>
                          <a:pt x="139887" y="22355"/>
                          <a:pt x="130135" y="26344"/>
                        </a:cubicBezTo>
                        <a:cubicBezTo>
                          <a:pt x="115949" y="32994"/>
                          <a:pt x="68958" y="52500"/>
                          <a:pt x="64081" y="66242"/>
                        </a:cubicBezTo>
                        <a:cubicBezTo>
                          <a:pt x="66298" y="67129"/>
                          <a:pt x="68514" y="66686"/>
                          <a:pt x="70731" y="65799"/>
                        </a:cubicBezTo>
                        <a:cubicBezTo>
                          <a:pt x="79154" y="60923"/>
                          <a:pt x="87577" y="56046"/>
                          <a:pt x="96000" y="52056"/>
                        </a:cubicBezTo>
                        <a:cubicBezTo>
                          <a:pt x="100433" y="50726"/>
                          <a:pt x="104866" y="47180"/>
                          <a:pt x="109742" y="48953"/>
                        </a:cubicBezTo>
                        <a:cubicBezTo>
                          <a:pt x="111516" y="49840"/>
                          <a:pt x="113289" y="51613"/>
                          <a:pt x="112402" y="53830"/>
                        </a:cubicBezTo>
                        <a:cubicBezTo>
                          <a:pt x="111516" y="56046"/>
                          <a:pt x="109742" y="57819"/>
                          <a:pt x="107969" y="59149"/>
                        </a:cubicBezTo>
                        <a:cubicBezTo>
                          <a:pt x="102206" y="63139"/>
                          <a:pt x="96443" y="67129"/>
                          <a:pt x="90680" y="71119"/>
                        </a:cubicBezTo>
                        <a:cubicBezTo>
                          <a:pt x="84917" y="75109"/>
                          <a:pt x="78711" y="79542"/>
                          <a:pt x="72948" y="83975"/>
                        </a:cubicBezTo>
                        <a:cubicBezTo>
                          <a:pt x="69401" y="86635"/>
                          <a:pt x="66298" y="89294"/>
                          <a:pt x="63195" y="91954"/>
                        </a:cubicBezTo>
                        <a:cubicBezTo>
                          <a:pt x="62752" y="91954"/>
                          <a:pt x="62752" y="92398"/>
                          <a:pt x="62308" y="92841"/>
                        </a:cubicBezTo>
                        <a:lnTo>
                          <a:pt x="62308" y="92841"/>
                        </a:lnTo>
                        <a:cubicBezTo>
                          <a:pt x="59648" y="95057"/>
                          <a:pt x="57432" y="97274"/>
                          <a:pt x="54772" y="99934"/>
                        </a:cubicBezTo>
                        <a:cubicBezTo>
                          <a:pt x="46792" y="107913"/>
                          <a:pt x="38813" y="115893"/>
                          <a:pt x="31720" y="124759"/>
                        </a:cubicBezTo>
                        <a:cubicBezTo>
                          <a:pt x="27287" y="129636"/>
                          <a:pt x="22854" y="134955"/>
                          <a:pt x="18864" y="140275"/>
                        </a:cubicBezTo>
                        <a:cubicBezTo>
                          <a:pt x="15317" y="143822"/>
                          <a:pt x="7781" y="156677"/>
                          <a:pt x="1575" y="153131"/>
                        </a:cubicBezTo>
                        <a:cubicBezTo>
                          <a:pt x="-2415" y="148698"/>
                          <a:pt x="2018" y="140275"/>
                          <a:pt x="5565" y="134512"/>
                        </a:cubicBezTo>
                        <a:cubicBezTo>
                          <a:pt x="8224" y="124316"/>
                          <a:pt x="14874" y="115893"/>
                          <a:pt x="21081" y="107913"/>
                        </a:cubicBezTo>
                        <a:cubicBezTo>
                          <a:pt x="26400" y="101264"/>
                          <a:pt x="33050" y="95944"/>
                          <a:pt x="39256" y="89738"/>
                        </a:cubicBezTo>
                        <a:cubicBezTo>
                          <a:pt x="41916" y="86635"/>
                          <a:pt x="45463" y="83531"/>
                          <a:pt x="45463" y="79542"/>
                        </a:cubicBezTo>
                        <a:cubicBezTo>
                          <a:pt x="45463" y="79542"/>
                          <a:pt x="45463" y="79542"/>
                          <a:pt x="45019" y="79098"/>
                        </a:cubicBezTo>
                        <a:cubicBezTo>
                          <a:pt x="41029" y="79985"/>
                          <a:pt x="38370" y="83088"/>
                          <a:pt x="35266" y="85305"/>
                        </a:cubicBezTo>
                        <a:cubicBezTo>
                          <a:pt x="29060" y="90181"/>
                          <a:pt x="23740" y="95944"/>
                          <a:pt x="16647" y="99491"/>
                        </a:cubicBezTo>
                        <a:cubicBezTo>
                          <a:pt x="13544" y="100820"/>
                          <a:pt x="7781" y="103924"/>
                          <a:pt x="5565" y="99934"/>
                        </a:cubicBezTo>
                        <a:cubicBezTo>
                          <a:pt x="4235" y="96387"/>
                          <a:pt x="9555" y="91511"/>
                          <a:pt x="11327" y="88851"/>
                        </a:cubicBezTo>
                        <a:cubicBezTo>
                          <a:pt x="23297" y="73335"/>
                          <a:pt x="40143" y="62253"/>
                          <a:pt x="56545" y="51613"/>
                        </a:cubicBezTo>
                        <a:cubicBezTo>
                          <a:pt x="74721" y="39200"/>
                          <a:pt x="94227" y="27674"/>
                          <a:pt x="114176" y="17922"/>
                        </a:cubicBezTo>
                        <a:cubicBezTo>
                          <a:pt x="128361" y="11272"/>
                          <a:pt x="142547" y="4622"/>
                          <a:pt x="157620" y="107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6"/>
                  <p:cNvSpPr/>
                  <p:nvPr/>
                </p:nvSpPr>
                <p:spPr>
                  <a:xfrm>
                    <a:off x="6621532" y="818682"/>
                    <a:ext cx="64183" cy="2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83" h="29975" extrusionOk="0">
                        <a:moveTo>
                          <a:pt x="63182" y="19616"/>
                        </a:moveTo>
                        <a:cubicBezTo>
                          <a:pt x="65398" y="24050"/>
                          <a:pt x="64068" y="31142"/>
                          <a:pt x="57862" y="29813"/>
                        </a:cubicBezTo>
                        <a:cubicBezTo>
                          <a:pt x="44563" y="25823"/>
                          <a:pt x="30377" y="25379"/>
                          <a:pt x="17078" y="20946"/>
                        </a:cubicBezTo>
                        <a:cubicBezTo>
                          <a:pt x="11758" y="18287"/>
                          <a:pt x="5552" y="16070"/>
                          <a:pt x="1562" y="11194"/>
                        </a:cubicBezTo>
                        <a:cubicBezTo>
                          <a:pt x="-1542" y="7647"/>
                          <a:pt x="232" y="1441"/>
                          <a:pt x="4665" y="554"/>
                        </a:cubicBezTo>
                        <a:cubicBezTo>
                          <a:pt x="7324" y="-332"/>
                          <a:pt x="10428" y="111"/>
                          <a:pt x="13088" y="111"/>
                        </a:cubicBezTo>
                        <a:cubicBezTo>
                          <a:pt x="23284" y="997"/>
                          <a:pt x="33037" y="3214"/>
                          <a:pt x="42346" y="6317"/>
                        </a:cubicBezTo>
                        <a:cubicBezTo>
                          <a:pt x="50769" y="8534"/>
                          <a:pt x="59635" y="12080"/>
                          <a:pt x="63182" y="19616"/>
                        </a:cubicBezTo>
                        <a:close/>
                        <a:moveTo>
                          <a:pt x="60078" y="26709"/>
                        </a:moveTo>
                        <a:lnTo>
                          <a:pt x="60078" y="26709"/>
                        </a:lnTo>
                        <a:cubicBezTo>
                          <a:pt x="60078" y="26709"/>
                          <a:pt x="59635" y="26709"/>
                          <a:pt x="59635" y="27153"/>
                        </a:cubicBezTo>
                        <a:cubicBezTo>
                          <a:pt x="59635" y="26709"/>
                          <a:pt x="59635" y="26709"/>
                          <a:pt x="60078" y="26709"/>
                        </a:cubicBezTo>
                        <a:cubicBezTo>
                          <a:pt x="59635" y="26709"/>
                          <a:pt x="59635" y="26709"/>
                          <a:pt x="60078" y="26709"/>
                        </a:cubicBezTo>
                        <a:cubicBezTo>
                          <a:pt x="59635" y="26709"/>
                          <a:pt x="60078" y="26709"/>
                          <a:pt x="60078" y="2670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6"/>
                  <p:cNvSpPr/>
                  <p:nvPr/>
                </p:nvSpPr>
                <p:spPr>
                  <a:xfrm>
                    <a:off x="6633583" y="851597"/>
                    <a:ext cx="32159" cy="20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59" h="20179" extrusionOk="0">
                        <a:moveTo>
                          <a:pt x="22759" y="3546"/>
                        </a:moveTo>
                        <a:cubicBezTo>
                          <a:pt x="27192" y="6206"/>
                          <a:pt x="32955" y="10639"/>
                          <a:pt x="32068" y="16402"/>
                        </a:cubicBezTo>
                        <a:cubicBezTo>
                          <a:pt x="31182" y="19062"/>
                          <a:pt x="28522" y="20836"/>
                          <a:pt x="25862" y="19949"/>
                        </a:cubicBezTo>
                        <a:lnTo>
                          <a:pt x="26305" y="19949"/>
                        </a:lnTo>
                        <a:cubicBezTo>
                          <a:pt x="25419" y="19949"/>
                          <a:pt x="24532" y="19506"/>
                          <a:pt x="23645" y="19506"/>
                        </a:cubicBezTo>
                        <a:cubicBezTo>
                          <a:pt x="18326" y="17732"/>
                          <a:pt x="12119" y="17732"/>
                          <a:pt x="6800" y="15073"/>
                        </a:cubicBezTo>
                        <a:cubicBezTo>
                          <a:pt x="1037" y="12413"/>
                          <a:pt x="-2953" y="6650"/>
                          <a:pt x="2810" y="1330"/>
                        </a:cubicBezTo>
                        <a:cubicBezTo>
                          <a:pt x="4583" y="0"/>
                          <a:pt x="7243" y="0"/>
                          <a:pt x="9460" y="0"/>
                        </a:cubicBezTo>
                        <a:cubicBezTo>
                          <a:pt x="14336" y="443"/>
                          <a:pt x="18769" y="1330"/>
                          <a:pt x="22759" y="354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6"/>
                  <p:cNvSpPr/>
                  <p:nvPr/>
                </p:nvSpPr>
                <p:spPr>
                  <a:xfrm>
                    <a:off x="6566822" y="760276"/>
                    <a:ext cx="159523" cy="43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523" h="43050" extrusionOk="0">
                        <a:moveTo>
                          <a:pt x="153800" y="33248"/>
                        </a:moveTo>
                        <a:cubicBezTo>
                          <a:pt x="158233" y="34578"/>
                          <a:pt x="162666" y="38568"/>
                          <a:pt x="156460" y="41671"/>
                        </a:cubicBezTo>
                        <a:cubicBezTo>
                          <a:pt x="152470" y="43444"/>
                          <a:pt x="147594" y="43001"/>
                          <a:pt x="143604" y="43001"/>
                        </a:cubicBezTo>
                        <a:cubicBezTo>
                          <a:pt x="114789" y="40784"/>
                          <a:pt x="86417" y="35465"/>
                          <a:pt x="57602" y="35021"/>
                        </a:cubicBezTo>
                        <a:cubicBezTo>
                          <a:pt x="53612" y="35021"/>
                          <a:pt x="49622" y="35021"/>
                          <a:pt x="45632" y="35021"/>
                        </a:cubicBezTo>
                        <a:cubicBezTo>
                          <a:pt x="38540" y="35465"/>
                          <a:pt x="31890" y="37238"/>
                          <a:pt x="24797" y="35908"/>
                        </a:cubicBezTo>
                        <a:cubicBezTo>
                          <a:pt x="21694" y="35465"/>
                          <a:pt x="18147" y="34578"/>
                          <a:pt x="16374" y="31918"/>
                        </a:cubicBezTo>
                        <a:cubicBezTo>
                          <a:pt x="15487" y="30145"/>
                          <a:pt x="17261" y="28372"/>
                          <a:pt x="19034" y="28372"/>
                        </a:cubicBezTo>
                        <a:cubicBezTo>
                          <a:pt x="30117" y="26599"/>
                          <a:pt x="42973" y="28372"/>
                          <a:pt x="52725" y="22165"/>
                        </a:cubicBezTo>
                        <a:cubicBezTo>
                          <a:pt x="38540" y="19506"/>
                          <a:pt x="23024" y="22609"/>
                          <a:pt x="8838" y="19062"/>
                        </a:cubicBezTo>
                        <a:cubicBezTo>
                          <a:pt x="3075" y="17732"/>
                          <a:pt x="-4905" y="11969"/>
                          <a:pt x="3961" y="8423"/>
                        </a:cubicBezTo>
                        <a:cubicBezTo>
                          <a:pt x="19920" y="3103"/>
                          <a:pt x="37209" y="443"/>
                          <a:pt x="54055" y="0"/>
                        </a:cubicBezTo>
                        <a:cubicBezTo>
                          <a:pt x="63365" y="0"/>
                          <a:pt x="72231" y="0"/>
                          <a:pt x="81540" y="0"/>
                        </a:cubicBezTo>
                        <a:cubicBezTo>
                          <a:pt x="88633" y="443"/>
                          <a:pt x="97056" y="-443"/>
                          <a:pt x="103706" y="2660"/>
                        </a:cubicBezTo>
                        <a:cubicBezTo>
                          <a:pt x="108582" y="7980"/>
                          <a:pt x="96170" y="9753"/>
                          <a:pt x="93066" y="11083"/>
                        </a:cubicBezTo>
                        <a:cubicBezTo>
                          <a:pt x="91294" y="11969"/>
                          <a:pt x="79324" y="14629"/>
                          <a:pt x="81540" y="17289"/>
                        </a:cubicBezTo>
                        <a:cubicBezTo>
                          <a:pt x="85530" y="19949"/>
                          <a:pt x="90850" y="19949"/>
                          <a:pt x="95283" y="21279"/>
                        </a:cubicBezTo>
                        <a:cubicBezTo>
                          <a:pt x="98830" y="22165"/>
                          <a:pt x="101933" y="22609"/>
                          <a:pt x="105479" y="23495"/>
                        </a:cubicBezTo>
                        <a:cubicBezTo>
                          <a:pt x="121438" y="27485"/>
                          <a:pt x="138284" y="28372"/>
                          <a:pt x="153800" y="3324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6"/>
                  <p:cNvSpPr/>
                  <p:nvPr/>
                </p:nvSpPr>
                <p:spPr>
                  <a:xfrm>
                    <a:off x="6800601" y="958184"/>
                    <a:ext cx="55482" cy="264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82" h="264908" extrusionOk="0">
                        <a:moveTo>
                          <a:pt x="51241" y="80046"/>
                        </a:moveTo>
                        <a:cubicBezTo>
                          <a:pt x="54787" y="111078"/>
                          <a:pt x="56560" y="142553"/>
                          <a:pt x="54787" y="174028"/>
                        </a:cubicBezTo>
                        <a:cubicBezTo>
                          <a:pt x="54344" y="185111"/>
                          <a:pt x="52571" y="196193"/>
                          <a:pt x="50798" y="207276"/>
                        </a:cubicBezTo>
                        <a:cubicBezTo>
                          <a:pt x="49024" y="217916"/>
                          <a:pt x="47694" y="228555"/>
                          <a:pt x="44148" y="238751"/>
                        </a:cubicBezTo>
                        <a:cubicBezTo>
                          <a:pt x="42818" y="243628"/>
                          <a:pt x="38828" y="248947"/>
                          <a:pt x="35725" y="241854"/>
                        </a:cubicBezTo>
                        <a:cubicBezTo>
                          <a:pt x="34395" y="238751"/>
                          <a:pt x="33508" y="235648"/>
                          <a:pt x="32622" y="232545"/>
                        </a:cubicBezTo>
                        <a:cubicBezTo>
                          <a:pt x="32178" y="231658"/>
                          <a:pt x="32178" y="229442"/>
                          <a:pt x="30849" y="228998"/>
                        </a:cubicBezTo>
                        <a:lnTo>
                          <a:pt x="30849" y="228998"/>
                        </a:lnTo>
                        <a:cubicBezTo>
                          <a:pt x="29075" y="230328"/>
                          <a:pt x="28189" y="232545"/>
                          <a:pt x="27302" y="234318"/>
                        </a:cubicBezTo>
                        <a:cubicBezTo>
                          <a:pt x="25085" y="239195"/>
                          <a:pt x="23312" y="244514"/>
                          <a:pt x="21095" y="249391"/>
                        </a:cubicBezTo>
                        <a:cubicBezTo>
                          <a:pt x="18436" y="255154"/>
                          <a:pt x="10013" y="268453"/>
                          <a:pt x="2477" y="264020"/>
                        </a:cubicBezTo>
                        <a:cubicBezTo>
                          <a:pt x="-3730" y="257370"/>
                          <a:pt x="3363" y="245401"/>
                          <a:pt x="6023" y="238308"/>
                        </a:cubicBezTo>
                        <a:cubicBezTo>
                          <a:pt x="10013" y="228112"/>
                          <a:pt x="14446" y="217472"/>
                          <a:pt x="17993" y="206833"/>
                        </a:cubicBezTo>
                        <a:cubicBezTo>
                          <a:pt x="25085" y="186884"/>
                          <a:pt x="28632" y="166048"/>
                          <a:pt x="27302" y="144770"/>
                        </a:cubicBezTo>
                        <a:cubicBezTo>
                          <a:pt x="27302" y="144770"/>
                          <a:pt x="27302" y="144770"/>
                          <a:pt x="27302" y="144770"/>
                        </a:cubicBezTo>
                        <a:cubicBezTo>
                          <a:pt x="26859" y="127924"/>
                          <a:pt x="25085" y="111521"/>
                          <a:pt x="22869" y="94676"/>
                        </a:cubicBezTo>
                        <a:cubicBezTo>
                          <a:pt x="22869" y="93346"/>
                          <a:pt x="22426" y="92459"/>
                          <a:pt x="22426" y="91129"/>
                        </a:cubicBezTo>
                        <a:cubicBezTo>
                          <a:pt x="22426" y="90686"/>
                          <a:pt x="22426" y="90242"/>
                          <a:pt x="21982" y="89799"/>
                        </a:cubicBezTo>
                        <a:cubicBezTo>
                          <a:pt x="20652" y="83593"/>
                          <a:pt x="19323" y="77386"/>
                          <a:pt x="17993" y="71180"/>
                        </a:cubicBezTo>
                        <a:cubicBezTo>
                          <a:pt x="16219" y="63644"/>
                          <a:pt x="14003" y="55221"/>
                          <a:pt x="16219" y="47685"/>
                        </a:cubicBezTo>
                        <a:cubicBezTo>
                          <a:pt x="16662" y="46355"/>
                          <a:pt x="17993" y="45025"/>
                          <a:pt x="19766" y="45911"/>
                        </a:cubicBezTo>
                        <a:cubicBezTo>
                          <a:pt x="22426" y="47241"/>
                          <a:pt x="23312" y="50788"/>
                          <a:pt x="24642" y="53004"/>
                        </a:cubicBezTo>
                        <a:cubicBezTo>
                          <a:pt x="27745" y="59211"/>
                          <a:pt x="30405" y="65417"/>
                          <a:pt x="32178" y="72067"/>
                        </a:cubicBezTo>
                        <a:cubicBezTo>
                          <a:pt x="34839" y="81376"/>
                          <a:pt x="35725" y="90686"/>
                          <a:pt x="36611" y="99995"/>
                        </a:cubicBezTo>
                        <a:cubicBezTo>
                          <a:pt x="36611" y="100439"/>
                          <a:pt x="36611" y="100882"/>
                          <a:pt x="36611" y="100882"/>
                        </a:cubicBezTo>
                        <a:cubicBezTo>
                          <a:pt x="45477" y="88469"/>
                          <a:pt x="25972" y="31282"/>
                          <a:pt x="23312" y="13993"/>
                        </a:cubicBezTo>
                        <a:cubicBezTo>
                          <a:pt x="21982" y="9117"/>
                          <a:pt x="20652" y="-4626"/>
                          <a:pt x="29518" y="1581"/>
                        </a:cubicBezTo>
                        <a:cubicBezTo>
                          <a:pt x="33952" y="5570"/>
                          <a:pt x="34839" y="11777"/>
                          <a:pt x="37498" y="17096"/>
                        </a:cubicBezTo>
                        <a:cubicBezTo>
                          <a:pt x="45034" y="37489"/>
                          <a:pt x="48581" y="59211"/>
                          <a:pt x="51241" y="8004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" name="Google Shape;147;p6"/>
                  <p:cNvSpPr/>
                  <p:nvPr/>
                </p:nvSpPr>
                <p:spPr>
                  <a:xfrm>
                    <a:off x="6880062" y="817906"/>
                    <a:ext cx="118420" cy="275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420" h="275141" extrusionOk="0">
                        <a:moveTo>
                          <a:pt x="116742" y="201706"/>
                        </a:moveTo>
                        <a:cubicBezTo>
                          <a:pt x="118515" y="219438"/>
                          <a:pt x="119402" y="237614"/>
                          <a:pt x="116742" y="255346"/>
                        </a:cubicBezTo>
                        <a:cubicBezTo>
                          <a:pt x="115412" y="261109"/>
                          <a:pt x="113196" y="277512"/>
                          <a:pt x="105216" y="274852"/>
                        </a:cubicBezTo>
                        <a:cubicBezTo>
                          <a:pt x="102999" y="273965"/>
                          <a:pt x="102556" y="271305"/>
                          <a:pt x="102113" y="269532"/>
                        </a:cubicBezTo>
                        <a:cubicBezTo>
                          <a:pt x="101670" y="266872"/>
                          <a:pt x="101670" y="264213"/>
                          <a:pt x="101670" y="261553"/>
                        </a:cubicBezTo>
                        <a:cubicBezTo>
                          <a:pt x="101226" y="254903"/>
                          <a:pt x="101226" y="248697"/>
                          <a:pt x="100783" y="242047"/>
                        </a:cubicBezTo>
                        <a:cubicBezTo>
                          <a:pt x="100783" y="240717"/>
                          <a:pt x="100340" y="239387"/>
                          <a:pt x="100340" y="238057"/>
                        </a:cubicBezTo>
                        <a:cubicBezTo>
                          <a:pt x="97680" y="221655"/>
                          <a:pt x="96793" y="205252"/>
                          <a:pt x="94576" y="189293"/>
                        </a:cubicBezTo>
                        <a:cubicBezTo>
                          <a:pt x="93247" y="177767"/>
                          <a:pt x="90143" y="166684"/>
                          <a:pt x="86597" y="155602"/>
                        </a:cubicBezTo>
                        <a:cubicBezTo>
                          <a:pt x="75514" y="122797"/>
                          <a:pt x="59998" y="91322"/>
                          <a:pt x="40493" y="62950"/>
                        </a:cubicBezTo>
                        <a:cubicBezTo>
                          <a:pt x="31183" y="49207"/>
                          <a:pt x="21430" y="35908"/>
                          <a:pt x="11678" y="22609"/>
                        </a:cubicBezTo>
                        <a:cubicBezTo>
                          <a:pt x="9461" y="19062"/>
                          <a:pt x="-5168" y="1330"/>
                          <a:pt x="1925" y="0"/>
                        </a:cubicBezTo>
                        <a:cubicBezTo>
                          <a:pt x="3698" y="0"/>
                          <a:pt x="5471" y="1330"/>
                          <a:pt x="7245" y="2217"/>
                        </a:cubicBezTo>
                        <a:cubicBezTo>
                          <a:pt x="13894" y="5763"/>
                          <a:pt x="20101" y="9753"/>
                          <a:pt x="26307" y="13743"/>
                        </a:cubicBezTo>
                        <a:cubicBezTo>
                          <a:pt x="38276" y="21279"/>
                          <a:pt x="49802" y="29702"/>
                          <a:pt x="58225" y="41228"/>
                        </a:cubicBezTo>
                        <a:cubicBezTo>
                          <a:pt x="65318" y="49207"/>
                          <a:pt x="70638" y="58517"/>
                          <a:pt x="63545" y="63837"/>
                        </a:cubicBezTo>
                        <a:cubicBezTo>
                          <a:pt x="63545" y="66496"/>
                          <a:pt x="65318" y="68713"/>
                          <a:pt x="66648" y="70930"/>
                        </a:cubicBezTo>
                        <a:cubicBezTo>
                          <a:pt x="68865" y="74919"/>
                          <a:pt x="71524" y="79352"/>
                          <a:pt x="73741" y="83342"/>
                        </a:cubicBezTo>
                        <a:cubicBezTo>
                          <a:pt x="82164" y="97528"/>
                          <a:pt x="90143" y="111271"/>
                          <a:pt x="96793" y="126343"/>
                        </a:cubicBezTo>
                        <a:cubicBezTo>
                          <a:pt x="107432" y="150725"/>
                          <a:pt x="114082" y="175994"/>
                          <a:pt x="116742" y="20170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" name="Google Shape;148;p6"/>
                  <p:cNvSpPr/>
                  <p:nvPr/>
                </p:nvSpPr>
                <p:spPr>
                  <a:xfrm>
                    <a:off x="6494742" y="623096"/>
                    <a:ext cx="190157" cy="518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157" h="51829" extrusionOk="0">
                        <a:moveTo>
                          <a:pt x="186869" y="22806"/>
                        </a:moveTo>
                        <a:cubicBezTo>
                          <a:pt x="193075" y="25466"/>
                          <a:pt x="189529" y="29899"/>
                          <a:pt x="184209" y="30785"/>
                        </a:cubicBezTo>
                        <a:cubicBezTo>
                          <a:pt x="160714" y="34332"/>
                          <a:pt x="136775" y="34775"/>
                          <a:pt x="113280" y="35662"/>
                        </a:cubicBezTo>
                        <a:cubicBezTo>
                          <a:pt x="88898" y="36548"/>
                          <a:pt x="64516" y="38322"/>
                          <a:pt x="40577" y="42755"/>
                        </a:cubicBezTo>
                        <a:cubicBezTo>
                          <a:pt x="33927" y="44528"/>
                          <a:pt x="27721" y="46745"/>
                          <a:pt x="21071" y="48961"/>
                        </a:cubicBezTo>
                        <a:cubicBezTo>
                          <a:pt x="15308" y="50734"/>
                          <a:pt x="9102" y="52951"/>
                          <a:pt x="2896" y="51178"/>
                        </a:cubicBezTo>
                        <a:cubicBezTo>
                          <a:pt x="1122" y="50734"/>
                          <a:pt x="-651" y="48518"/>
                          <a:pt x="236" y="46745"/>
                        </a:cubicBezTo>
                        <a:cubicBezTo>
                          <a:pt x="2009" y="44085"/>
                          <a:pt x="5555" y="42755"/>
                          <a:pt x="8216" y="40982"/>
                        </a:cubicBezTo>
                        <a:cubicBezTo>
                          <a:pt x="14865" y="37435"/>
                          <a:pt x="21958" y="33889"/>
                          <a:pt x="29494" y="31672"/>
                        </a:cubicBezTo>
                        <a:cubicBezTo>
                          <a:pt x="39247" y="29012"/>
                          <a:pt x="49000" y="27239"/>
                          <a:pt x="59196" y="26352"/>
                        </a:cubicBezTo>
                        <a:cubicBezTo>
                          <a:pt x="64959" y="25909"/>
                          <a:pt x="71165" y="25466"/>
                          <a:pt x="76929" y="24136"/>
                        </a:cubicBezTo>
                        <a:cubicBezTo>
                          <a:pt x="78701" y="23692"/>
                          <a:pt x="80918" y="23692"/>
                          <a:pt x="82248" y="22363"/>
                        </a:cubicBezTo>
                        <a:cubicBezTo>
                          <a:pt x="81805" y="21476"/>
                          <a:pt x="80475" y="21033"/>
                          <a:pt x="79588" y="20589"/>
                        </a:cubicBezTo>
                        <a:cubicBezTo>
                          <a:pt x="73825" y="19259"/>
                          <a:pt x="68062" y="19259"/>
                          <a:pt x="62742" y="17486"/>
                        </a:cubicBezTo>
                        <a:cubicBezTo>
                          <a:pt x="59196" y="16156"/>
                          <a:pt x="58309" y="12610"/>
                          <a:pt x="60969" y="9950"/>
                        </a:cubicBezTo>
                        <a:cubicBezTo>
                          <a:pt x="68062" y="2414"/>
                          <a:pt x="92444" y="1527"/>
                          <a:pt x="103083" y="1084"/>
                        </a:cubicBezTo>
                        <a:cubicBezTo>
                          <a:pt x="111063" y="640"/>
                          <a:pt x="119043" y="197"/>
                          <a:pt x="127022" y="197"/>
                        </a:cubicBezTo>
                        <a:cubicBezTo>
                          <a:pt x="131012" y="197"/>
                          <a:pt x="147414" y="-1576"/>
                          <a:pt x="145198" y="5517"/>
                        </a:cubicBezTo>
                        <a:cubicBezTo>
                          <a:pt x="144311" y="6847"/>
                          <a:pt x="142981" y="7733"/>
                          <a:pt x="141652" y="8620"/>
                        </a:cubicBezTo>
                        <a:cubicBezTo>
                          <a:pt x="138548" y="10393"/>
                          <a:pt x="135002" y="12166"/>
                          <a:pt x="131899" y="14826"/>
                        </a:cubicBezTo>
                        <a:cubicBezTo>
                          <a:pt x="131455" y="20146"/>
                          <a:pt x="148301" y="19259"/>
                          <a:pt x="152291" y="19259"/>
                        </a:cubicBezTo>
                        <a:cubicBezTo>
                          <a:pt x="163374" y="19703"/>
                          <a:pt x="175786" y="18816"/>
                          <a:pt x="186869" y="2280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6"/>
                  <p:cNvSpPr/>
                  <p:nvPr/>
                </p:nvSpPr>
                <p:spPr>
                  <a:xfrm>
                    <a:off x="6954785" y="759241"/>
                    <a:ext cx="123587" cy="1978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87" h="197863" extrusionOk="0">
                        <a:moveTo>
                          <a:pt x="123588" y="179245"/>
                        </a:moveTo>
                        <a:cubicBezTo>
                          <a:pt x="123588" y="183235"/>
                          <a:pt x="123588" y="187224"/>
                          <a:pt x="123588" y="191657"/>
                        </a:cubicBezTo>
                        <a:cubicBezTo>
                          <a:pt x="123588" y="193874"/>
                          <a:pt x="123145" y="197864"/>
                          <a:pt x="120042" y="197864"/>
                        </a:cubicBezTo>
                        <a:cubicBezTo>
                          <a:pt x="114278" y="197420"/>
                          <a:pt x="111619" y="182348"/>
                          <a:pt x="109845" y="177471"/>
                        </a:cubicBezTo>
                        <a:cubicBezTo>
                          <a:pt x="108072" y="170378"/>
                          <a:pt x="105855" y="163729"/>
                          <a:pt x="104082" y="156636"/>
                        </a:cubicBezTo>
                        <a:cubicBezTo>
                          <a:pt x="96546" y="126934"/>
                          <a:pt x="81917" y="99449"/>
                          <a:pt x="61524" y="76840"/>
                        </a:cubicBezTo>
                        <a:cubicBezTo>
                          <a:pt x="42019" y="54231"/>
                          <a:pt x="18524" y="35169"/>
                          <a:pt x="348" y="11674"/>
                        </a:cubicBezTo>
                        <a:cubicBezTo>
                          <a:pt x="-539" y="10344"/>
                          <a:pt x="348" y="8570"/>
                          <a:pt x="2121" y="8127"/>
                        </a:cubicBezTo>
                        <a:cubicBezTo>
                          <a:pt x="5667" y="7241"/>
                          <a:pt x="8770" y="9014"/>
                          <a:pt x="11874" y="10787"/>
                        </a:cubicBezTo>
                        <a:cubicBezTo>
                          <a:pt x="15864" y="13447"/>
                          <a:pt x="19853" y="16107"/>
                          <a:pt x="23400" y="18767"/>
                        </a:cubicBezTo>
                        <a:cubicBezTo>
                          <a:pt x="24286" y="19653"/>
                          <a:pt x="25616" y="20097"/>
                          <a:pt x="26503" y="20540"/>
                        </a:cubicBezTo>
                        <a:cubicBezTo>
                          <a:pt x="26060" y="14333"/>
                          <a:pt x="22070" y="9014"/>
                          <a:pt x="21183" y="3251"/>
                        </a:cubicBezTo>
                        <a:cubicBezTo>
                          <a:pt x="23843" y="-5172"/>
                          <a:pt x="34926" y="5024"/>
                          <a:pt x="38472" y="8570"/>
                        </a:cubicBezTo>
                        <a:cubicBezTo>
                          <a:pt x="46895" y="16993"/>
                          <a:pt x="54875" y="26303"/>
                          <a:pt x="61968" y="36056"/>
                        </a:cubicBezTo>
                        <a:cubicBezTo>
                          <a:pt x="64184" y="39159"/>
                          <a:pt x="66401" y="42262"/>
                          <a:pt x="68174" y="45809"/>
                        </a:cubicBezTo>
                        <a:cubicBezTo>
                          <a:pt x="68617" y="46695"/>
                          <a:pt x="69061" y="48025"/>
                          <a:pt x="68174" y="48912"/>
                        </a:cubicBezTo>
                        <a:cubicBezTo>
                          <a:pt x="64628" y="52458"/>
                          <a:pt x="57978" y="45365"/>
                          <a:pt x="54432" y="43592"/>
                        </a:cubicBezTo>
                        <a:cubicBezTo>
                          <a:pt x="69947" y="59994"/>
                          <a:pt x="82803" y="79057"/>
                          <a:pt x="93886" y="98562"/>
                        </a:cubicBezTo>
                        <a:cubicBezTo>
                          <a:pt x="108515" y="123388"/>
                          <a:pt x="123145" y="149986"/>
                          <a:pt x="123588" y="17924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6"/>
                  <p:cNvSpPr/>
                  <p:nvPr/>
                </p:nvSpPr>
                <p:spPr>
                  <a:xfrm>
                    <a:off x="7025015" y="730965"/>
                    <a:ext cx="97106" cy="114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06" h="114619" extrusionOk="0">
                        <a:moveTo>
                          <a:pt x="92370" y="65218"/>
                        </a:moveTo>
                        <a:cubicBezTo>
                          <a:pt x="95473" y="77631"/>
                          <a:pt x="100793" y="99796"/>
                          <a:pt x="93256" y="110879"/>
                        </a:cubicBezTo>
                        <a:cubicBezTo>
                          <a:pt x="91483" y="113539"/>
                          <a:pt x="88380" y="115755"/>
                          <a:pt x="85277" y="113982"/>
                        </a:cubicBezTo>
                        <a:cubicBezTo>
                          <a:pt x="82617" y="112652"/>
                          <a:pt x="81730" y="109549"/>
                          <a:pt x="81287" y="106889"/>
                        </a:cubicBezTo>
                        <a:cubicBezTo>
                          <a:pt x="79071" y="101126"/>
                          <a:pt x="78627" y="94477"/>
                          <a:pt x="77741" y="88714"/>
                        </a:cubicBezTo>
                        <a:cubicBezTo>
                          <a:pt x="73307" y="69651"/>
                          <a:pt x="67988" y="48816"/>
                          <a:pt x="53802" y="34186"/>
                        </a:cubicBezTo>
                        <a:cubicBezTo>
                          <a:pt x="34296" y="14681"/>
                          <a:pt x="4594" y="20444"/>
                          <a:pt x="161" y="10248"/>
                        </a:cubicBezTo>
                        <a:cubicBezTo>
                          <a:pt x="-1612" y="1382"/>
                          <a:pt x="11687" y="52"/>
                          <a:pt x="17894" y="52"/>
                        </a:cubicBezTo>
                        <a:cubicBezTo>
                          <a:pt x="38286" y="-835"/>
                          <a:pt x="57792" y="9804"/>
                          <a:pt x="71534" y="24434"/>
                        </a:cubicBezTo>
                        <a:cubicBezTo>
                          <a:pt x="81730" y="35960"/>
                          <a:pt x="87937" y="50589"/>
                          <a:pt x="92370" y="6521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6"/>
                  <p:cNvSpPr/>
                  <p:nvPr/>
                </p:nvSpPr>
                <p:spPr>
                  <a:xfrm>
                    <a:off x="6921725" y="638305"/>
                    <a:ext cx="183773" cy="84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773" h="84289" extrusionOk="0">
                        <a:moveTo>
                          <a:pt x="179701" y="65227"/>
                        </a:moveTo>
                        <a:cubicBezTo>
                          <a:pt x="182361" y="70547"/>
                          <a:pt x="186351" y="78526"/>
                          <a:pt x="181474" y="83403"/>
                        </a:cubicBezTo>
                        <a:cubicBezTo>
                          <a:pt x="181030" y="83846"/>
                          <a:pt x="180144" y="84289"/>
                          <a:pt x="179257" y="84289"/>
                        </a:cubicBezTo>
                        <a:cubicBezTo>
                          <a:pt x="176154" y="82959"/>
                          <a:pt x="173938" y="79413"/>
                          <a:pt x="171278" y="77640"/>
                        </a:cubicBezTo>
                        <a:cubicBezTo>
                          <a:pt x="158422" y="66114"/>
                          <a:pt x="145566" y="53258"/>
                          <a:pt x="129607" y="45721"/>
                        </a:cubicBezTo>
                        <a:cubicBezTo>
                          <a:pt x="101678" y="32865"/>
                          <a:pt x="67987" y="38185"/>
                          <a:pt x="41831" y="53258"/>
                        </a:cubicBezTo>
                        <a:cubicBezTo>
                          <a:pt x="30748" y="60351"/>
                          <a:pt x="17893" y="67887"/>
                          <a:pt x="4594" y="65670"/>
                        </a:cubicBezTo>
                        <a:cubicBezTo>
                          <a:pt x="-2500" y="63897"/>
                          <a:pt x="-726" y="59907"/>
                          <a:pt x="5480" y="58134"/>
                        </a:cubicBezTo>
                        <a:cubicBezTo>
                          <a:pt x="9913" y="56361"/>
                          <a:pt x="13903" y="54144"/>
                          <a:pt x="17449" y="51928"/>
                        </a:cubicBezTo>
                        <a:cubicBezTo>
                          <a:pt x="26759" y="46608"/>
                          <a:pt x="33409" y="39072"/>
                          <a:pt x="38728" y="29762"/>
                        </a:cubicBezTo>
                        <a:cubicBezTo>
                          <a:pt x="48481" y="15576"/>
                          <a:pt x="58677" y="4050"/>
                          <a:pt x="76853" y="947"/>
                        </a:cubicBezTo>
                        <a:cubicBezTo>
                          <a:pt x="103008" y="-4373"/>
                          <a:pt x="126060" y="13803"/>
                          <a:pt x="145566" y="28432"/>
                        </a:cubicBezTo>
                        <a:cubicBezTo>
                          <a:pt x="158422" y="38628"/>
                          <a:pt x="171278" y="50598"/>
                          <a:pt x="179701" y="65227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6"/>
                  <p:cNvSpPr/>
                  <p:nvPr/>
                </p:nvSpPr>
                <p:spPr>
                  <a:xfrm>
                    <a:off x="6748307" y="444032"/>
                    <a:ext cx="178115" cy="186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15" h="186290" extrusionOk="0">
                        <a:moveTo>
                          <a:pt x="177124" y="114094"/>
                        </a:moveTo>
                        <a:cubicBezTo>
                          <a:pt x="180227" y="131383"/>
                          <a:pt x="175794" y="149559"/>
                          <a:pt x="167371" y="164632"/>
                        </a:cubicBezTo>
                        <a:cubicBezTo>
                          <a:pt x="162051" y="173054"/>
                          <a:pt x="150082" y="191230"/>
                          <a:pt x="138556" y="185024"/>
                        </a:cubicBezTo>
                        <a:cubicBezTo>
                          <a:pt x="130133" y="178818"/>
                          <a:pt x="132350" y="164632"/>
                          <a:pt x="134566" y="155765"/>
                        </a:cubicBezTo>
                        <a:cubicBezTo>
                          <a:pt x="137226" y="144239"/>
                          <a:pt x="141216" y="133600"/>
                          <a:pt x="143876" y="122074"/>
                        </a:cubicBezTo>
                        <a:cubicBezTo>
                          <a:pt x="146535" y="109218"/>
                          <a:pt x="146979" y="90156"/>
                          <a:pt x="133680" y="82619"/>
                        </a:cubicBezTo>
                        <a:cubicBezTo>
                          <a:pt x="128360" y="79959"/>
                          <a:pt x="121710" y="82176"/>
                          <a:pt x="118164" y="86609"/>
                        </a:cubicBezTo>
                        <a:cubicBezTo>
                          <a:pt x="112844" y="94589"/>
                          <a:pt x="113731" y="104341"/>
                          <a:pt x="112844" y="113651"/>
                        </a:cubicBezTo>
                        <a:cubicBezTo>
                          <a:pt x="112401" y="118971"/>
                          <a:pt x="111957" y="123847"/>
                          <a:pt x="110184" y="128724"/>
                        </a:cubicBezTo>
                        <a:cubicBezTo>
                          <a:pt x="107524" y="136260"/>
                          <a:pt x="100432" y="135817"/>
                          <a:pt x="98215" y="128280"/>
                        </a:cubicBezTo>
                        <a:cubicBezTo>
                          <a:pt x="95112" y="115424"/>
                          <a:pt x="90235" y="103012"/>
                          <a:pt x="84916" y="91042"/>
                        </a:cubicBezTo>
                        <a:cubicBezTo>
                          <a:pt x="76936" y="72423"/>
                          <a:pt x="66740" y="55134"/>
                          <a:pt x="52997" y="40505"/>
                        </a:cubicBezTo>
                        <a:cubicBezTo>
                          <a:pt x="44574" y="31639"/>
                          <a:pt x="34821" y="22773"/>
                          <a:pt x="23739" y="17896"/>
                        </a:cubicBezTo>
                        <a:cubicBezTo>
                          <a:pt x="16646" y="15680"/>
                          <a:pt x="8666" y="14350"/>
                          <a:pt x="2903" y="9473"/>
                        </a:cubicBezTo>
                        <a:cubicBezTo>
                          <a:pt x="-5520" y="1937"/>
                          <a:pt x="6450" y="-723"/>
                          <a:pt x="12656" y="164"/>
                        </a:cubicBezTo>
                        <a:cubicBezTo>
                          <a:pt x="19749" y="607"/>
                          <a:pt x="26399" y="3267"/>
                          <a:pt x="33048" y="5927"/>
                        </a:cubicBezTo>
                        <a:cubicBezTo>
                          <a:pt x="42358" y="9473"/>
                          <a:pt x="50781" y="14350"/>
                          <a:pt x="58760" y="20113"/>
                        </a:cubicBezTo>
                        <a:cubicBezTo>
                          <a:pt x="66296" y="25432"/>
                          <a:pt x="73389" y="32082"/>
                          <a:pt x="80039" y="38732"/>
                        </a:cubicBezTo>
                        <a:cubicBezTo>
                          <a:pt x="88905" y="47598"/>
                          <a:pt x="98658" y="57794"/>
                          <a:pt x="112401" y="58681"/>
                        </a:cubicBezTo>
                        <a:cubicBezTo>
                          <a:pt x="121267" y="59567"/>
                          <a:pt x="130576" y="59567"/>
                          <a:pt x="138999" y="62670"/>
                        </a:cubicBezTo>
                        <a:cubicBezTo>
                          <a:pt x="158062" y="71093"/>
                          <a:pt x="173578" y="91929"/>
                          <a:pt x="177124" y="11409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3" name="Google Shape;153;p6"/>
                <p:cNvSpPr/>
                <p:nvPr/>
              </p:nvSpPr>
              <p:spPr>
                <a:xfrm>
                  <a:off x="-711636" y="1816359"/>
                  <a:ext cx="779313" cy="8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313" h="825622" extrusionOk="0">
                      <a:moveTo>
                        <a:pt x="770029" y="300855"/>
                      </a:moveTo>
                      <a:cubicBezTo>
                        <a:pt x="771359" y="302628"/>
                        <a:pt x="782442" y="322134"/>
                        <a:pt x="778452" y="319474"/>
                      </a:cubicBezTo>
                      <a:cubicBezTo>
                        <a:pt x="772246" y="306175"/>
                        <a:pt x="762493" y="294206"/>
                        <a:pt x="751854" y="284453"/>
                      </a:cubicBezTo>
                      <a:cubicBezTo>
                        <a:pt x="731905" y="267164"/>
                        <a:pt x="704862" y="260957"/>
                        <a:pt x="679151" y="261401"/>
                      </a:cubicBezTo>
                      <a:cubicBezTo>
                        <a:pt x="660975" y="261844"/>
                        <a:pt x="643686" y="267164"/>
                        <a:pt x="625954" y="270710"/>
                      </a:cubicBezTo>
                      <a:cubicBezTo>
                        <a:pt x="605118" y="274700"/>
                        <a:pt x="582952" y="276473"/>
                        <a:pt x="562117" y="271153"/>
                      </a:cubicBezTo>
                      <a:cubicBezTo>
                        <a:pt x="556354" y="269823"/>
                        <a:pt x="551034" y="268050"/>
                        <a:pt x="545715" y="264947"/>
                      </a:cubicBezTo>
                      <a:cubicBezTo>
                        <a:pt x="545271" y="264504"/>
                        <a:pt x="544828" y="264504"/>
                        <a:pt x="544384" y="264060"/>
                      </a:cubicBezTo>
                      <a:cubicBezTo>
                        <a:pt x="543498" y="264947"/>
                        <a:pt x="542168" y="266277"/>
                        <a:pt x="541282" y="267164"/>
                      </a:cubicBezTo>
                      <a:cubicBezTo>
                        <a:pt x="563003" y="272927"/>
                        <a:pt x="581623" y="286226"/>
                        <a:pt x="598468" y="300412"/>
                      </a:cubicBezTo>
                      <a:cubicBezTo>
                        <a:pt x="625510" y="322577"/>
                        <a:pt x="650336" y="346516"/>
                        <a:pt x="672058" y="374001"/>
                      </a:cubicBezTo>
                      <a:cubicBezTo>
                        <a:pt x="691563" y="398383"/>
                        <a:pt x="709295" y="424539"/>
                        <a:pt x="721265" y="453797"/>
                      </a:cubicBezTo>
                      <a:cubicBezTo>
                        <a:pt x="726141" y="465766"/>
                        <a:pt x="730574" y="477736"/>
                        <a:pt x="732791" y="490148"/>
                      </a:cubicBezTo>
                      <a:cubicBezTo>
                        <a:pt x="733234" y="493251"/>
                        <a:pt x="733677" y="496355"/>
                        <a:pt x="734121" y="499015"/>
                      </a:cubicBezTo>
                      <a:cubicBezTo>
                        <a:pt x="734121" y="499901"/>
                        <a:pt x="733234" y="500344"/>
                        <a:pt x="732348" y="499901"/>
                      </a:cubicBezTo>
                      <a:cubicBezTo>
                        <a:pt x="730574" y="497241"/>
                        <a:pt x="730574" y="493695"/>
                        <a:pt x="729688" y="491035"/>
                      </a:cubicBezTo>
                      <a:cubicBezTo>
                        <a:pt x="728801" y="487045"/>
                        <a:pt x="727915" y="483055"/>
                        <a:pt x="726585" y="479509"/>
                      </a:cubicBezTo>
                      <a:cubicBezTo>
                        <a:pt x="726141" y="477736"/>
                        <a:pt x="725255" y="475519"/>
                        <a:pt x="724811" y="473746"/>
                      </a:cubicBezTo>
                      <a:cubicBezTo>
                        <a:pt x="724811" y="473746"/>
                        <a:pt x="724811" y="473746"/>
                        <a:pt x="724811" y="473746"/>
                      </a:cubicBezTo>
                      <a:cubicBezTo>
                        <a:pt x="708852" y="434735"/>
                        <a:pt x="684470" y="399270"/>
                        <a:pt x="656542" y="368238"/>
                      </a:cubicBezTo>
                      <a:cubicBezTo>
                        <a:pt x="628613" y="338536"/>
                        <a:pt x="597582" y="311938"/>
                        <a:pt x="564777" y="288442"/>
                      </a:cubicBezTo>
                      <a:cubicBezTo>
                        <a:pt x="556354" y="282679"/>
                        <a:pt x="547044" y="277360"/>
                        <a:pt x="537292" y="274257"/>
                      </a:cubicBezTo>
                      <a:cubicBezTo>
                        <a:pt x="536405" y="273813"/>
                        <a:pt x="535518" y="273813"/>
                        <a:pt x="534632" y="273813"/>
                      </a:cubicBezTo>
                      <a:cubicBezTo>
                        <a:pt x="528869" y="279133"/>
                        <a:pt x="523549" y="284453"/>
                        <a:pt x="517786" y="289329"/>
                      </a:cubicBezTo>
                      <a:cubicBezTo>
                        <a:pt x="509363" y="297309"/>
                        <a:pt x="500497" y="304845"/>
                        <a:pt x="492074" y="312824"/>
                      </a:cubicBezTo>
                      <a:cubicBezTo>
                        <a:pt x="494290" y="314598"/>
                        <a:pt x="496951" y="316814"/>
                        <a:pt x="499167" y="319031"/>
                      </a:cubicBezTo>
                      <a:cubicBezTo>
                        <a:pt x="511579" y="330557"/>
                        <a:pt x="523549" y="343413"/>
                        <a:pt x="535075" y="355826"/>
                      </a:cubicBezTo>
                      <a:cubicBezTo>
                        <a:pt x="550591" y="373115"/>
                        <a:pt x="566550" y="390404"/>
                        <a:pt x="579849" y="409466"/>
                      </a:cubicBezTo>
                      <a:cubicBezTo>
                        <a:pt x="612211" y="456457"/>
                        <a:pt x="633933" y="510984"/>
                        <a:pt x="641026" y="567728"/>
                      </a:cubicBezTo>
                      <a:cubicBezTo>
                        <a:pt x="645016" y="598316"/>
                        <a:pt x="648119" y="629348"/>
                        <a:pt x="641913" y="659936"/>
                      </a:cubicBezTo>
                      <a:cubicBezTo>
                        <a:pt x="641026" y="663926"/>
                        <a:pt x="637923" y="677225"/>
                        <a:pt x="634820" y="676338"/>
                      </a:cubicBezTo>
                      <a:cubicBezTo>
                        <a:pt x="634377" y="676338"/>
                        <a:pt x="634377" y="675895"/>
                        <a:pt x="634377" y="675452"/>
                      </a:cubicBezTo>
                      <a:cubicBezTo>
                        <a:pt x="634820" y="673679"/>
                        <a:pt x="635263" y="671462"/>
                        <a:pt x="635706" y="669689"/>
                      </a:cubicBezTo>
                      <a:cubicBezTo>
                        <a:pt x="637923" y="662153"/>
                        <a:pt x="638810" y="654173"/>
                        <a:pt x="639696" y="646193"/>
                      </a:cubicBezTo>
                      <a:cubicBezTo>
                        <a:pt x="642356" y="620038"/>
                        <a:pt x="639696" y="593440"/>
                        <a:pt x="636593" y="567728"/>
                      </a:cubicBezTo>
                      <a:cubicBezTo>
                        <a:pt x="632603" y="535809"/>
                        <a:pt x="624180" y="504778"/>
                        <a:pt x="611324" y="475076"/>
                      </a:cubicBezTo>
                      <a:cubicBezTo>
                        <a:pt x="606448" y="464880"/>
                        <a:pt x="601128" y="454684"/>
                        <a:pt x="595365" y="444931"/>
                      </a:cubicBezTo>
                      <a:cubicBezTo>
                        <a:pt x="570983" y="406806"/>
                        <a:pt x="539065" y="374445"/>
                        <a:pt x="506703" y="343413"/>
                      </a:cubicBezTo>
                      <a:cubicBezTo>
                        <a:pt x="498723" y="335877"/>
                        <a:pt x="490744" y="327897"/>
                        <a:pt x="482764" y="320361"/>
                      </a:cubicBezTo>
                      <a:cubicBezTo>
                        <a:pt x="466362" y="335433"/>
                        <a:pt x="449959" y="350506"/>
                        <a:pt x="433557" y="365578"/>
                      </a:cubicBezTo>
                      <a:cubicBezTo>
                        <a:pt x="434443" y="366022"/>
                        <a:pt x="435330" y="366908"/>
                        <a:pt x="435774" y="367352"/>
                      </a:cubicBezTo>
                      <a:cubicBezTo>
                        <a:pt x="445970" y="378434"/>
                        <a:pt x="453506" y="391290"/>
                        <a:pt x="461042" y="404146"/>
                      </a:cubicBezTo>
                      <a:cubicBezTo>
                        <a:pt x="491187" y="458673"/>
                        <a:pt x="508033" y="519850"/>
                        <a:pt x="515126" y="581913"/>
                      </a:cubicBezTo>
                      <a:cubicBezTo>
                        <a:pt x="519559" y="611172"/>
                        <a:pt x="520889" y="640874"/>
                        <a:pt x="519116" y="670132"/>
                      </a:cubicBezTo>
                      <a:cubicBezTo>
                        <a:pt x="518672" y="693184"/>
                        <a:pt x="517343" y="715793"/>
                        <a:pt x="512910" y="738402"/>
                      </a:cubicBezTo>
                      <a:cubicBezTo>
                        <a:pt x="511579" y="745938"/>
                        <a:pt x="509806" y="753474"/>
                        <a:pt x="507590" y="761011"/>
                      </a:cubicBezTo>
                      <a:cubicBezTo>
                        <a:pt x="506703" y="762784"/>
                        <a:pt x="506703" y="766330"/>
                        <a:pt x="504043" y="765887"/>
                      </a:cubicBezTo>
                      <a:cubicBezTo>
                        <a:pt x="503156" y="765444"/>
                        <a:pt x="502270" y="765000"/>
                        <a:pt x="502713" y="763670"/>
                      </a:cubicBezTo>
                      <a:cubicBezTo>
                        <a:pt x="503600" y="761011"/>
                        <a:pt x="504487" y="758351"/>
                        <a:pt x="504930" y="755247"/>
                      </a:cubicBezTo>
                      <a:cubicBezTo>
                        <a:pt x="505373" y="753031"/>
                        <a:pt x="506260" y="750371"/>
                        <a:pt x="506703" y="748155"/>
                      </a:cubicBezTo>
                      <a:cubicBezTo>
                        <a:pt x="509806" y="729092"/>
                        <a:pt x="512466" y="710030"/>
                        <a:pt x="514239" y="690968"/>
                      </a:cubicBezTo>
                      <a:cubicBezTo>
                        <a:pt x="516013" y="651070"/>
                        <a:pt x="514683" y="610729"/>
                        <a:pt x="509363" y="570831"/>
                      </a:cubicBezTo>
                      <a:cubicBezTo>
                        <a:pt x="500053" y="518520"/>
                        <a:pt x="481878" y="467540"/>
                        <a:pt x="455279" y="421435"/>
                      </a:cubicBezTo>
                      <a:cubicBezTo>
                        <a:pt x="447743" y="408136"/>
                        <a:pt x="439763" y="395280"/>
                        <a:pt x="430897" y="382867"/>
                      </a:cubicBezTo>
                      <a:cubicBezTo>
                        <a:pt x="428681" y="379764"/>
                        <a:pt x="426464" y="376661"/>
                        <a:pt x="424248" y="373558"/>
                      </a:cubicBezTo>
                      <a:cubicBezTo>
                        <a:pt x="410505" y="385971"/>
                        <a:pt x="396762" y="397940"/>
                        <a:pt x="383907" y="410796"/>
                      </a:cubicBezTo>
                      <a:cubicBezTo>
                        <a:pt x="369277" y="424982"/>
                        <a:pt x="354648" y="439611"/>
                        <a:pt x="340905" y="454684"/>
                      </a:cubicBezTo>
                      <a:cubicBezTo>
                        <a:pt x="345782" y="455127"/>
                        <a:pt x="354648" y="481282"/>
                        <a:pt x="355535" y="483499"/>
                      </a:cubicBezTo>
                      <a:cubicBezTo>
                        <a:pt x="367504" y="515417"/>
                        <a:pt x="375484" y="548665"/>
                        <a:pt x="379030" y="582357"/>
                      </a:cubicBezTo>
                      <a:cubicBezTo>
                        <a:pt x="381246" y="605409"/>
                        <a:pt x="381690" y="628461"/>
                        <a:pt x="381246" y="651956"/>
                      </a:cubicBezTo>
                      <a:cubicBezTo>
                        <a:pt x="381246" y="651956"/>
                        <a:pt x="381246" y="651956"/>
                        <a:pt x="381246" y="651956"/>
                      </a:cubicBezTo>
                      <a:cubicBezTo>
                        <a:pt x="381246" y="671905"/>
                        <a:pt x="380360" y="691411"/>
                        <a:pt x="378587" y="711360"/>
                      </a:cubicBezTo>
                      <a:cubicBezTo>
                        <a:pt x="377700" y="724659"/>
                        <a:pt x="375927" y="737958"/>
                        <a:pt x="374153" y="751701"/>
                      </a:cubicBezTo>
                      <a:cubicBezTo>
                        <a:pt x="372824" y="758794"/>
                        <a:pt x="371494" y="766330"/>
                        <a:pt x="369720" y="773423"/>
                      </a:cubicBezTo>
                      <a:cubicBezTo>
                        <a:pt x="367947" y="781846"/>
                        <a:pt x="365730" y="790269"/>
                        <a:pt x="362627" y="798692"/>
                      </a:cubicBezTo>
                      <a:cubicBezTo>
                        <a:pt x="360854" y="803125"/>
                        <a:pt x="359081" y="807558"/>
                        <a:pt x="357308" y="811991"/>
                      </a:cubicBezTo>
                      <a:cubicBezTo>
                        <a:pt x="356864" y="812878"/>
                        <a:pt x="355535" y="811991"/>
                        <a:pt x="355978" y="811548"/>
                      </a:cubicBezTo>
                      <a:cubicBezTo>
                        <a:pt x="359525" y="803125"/>
                        <a:pt x="362184" y="794702"/>
                        <a:pt x="364401" y="786279"/>
                      </a:cubicBezTo>
                      <a:cubicBezTo>
                        <a:pt x="364401" y="786279"/>
                        <a:pt x="363958" y="785836"/>
                        <a:pt x="364401" y="785836"/>
                      </a:cubicBezTo>
                      <a:cubicBezTo>
                        <a:pt x="364844" y="784506"/>
                        <a:pt x="365287" y="782733"/>
                        <a:pt x="365730" y="781403"/>
                      </a:cubicBezTo>
                      <a:cubicBezTo>
                        <a:pt x="368834" y="768104"/>
                        <a:pt x="371050" y="754361"/>
                        <a:pt x="372824" y="740618"/>
                      </a:cubicBezTo>
                      <a:cubicBezTo>
                        <a:pt x="377257" y="704267"/>
                        <a:pt x="379917" y="667916"/>
                        <a:pt x="377700" y="631121"/>
                      </a:cubicBezTo>
                      <a:cubicBezTo>
                        <a:pt x="375484" y="591666"/>
                        <a:pt x="369277" y="552212"/>
                        <a:pt x="356421" y="514974"/>
                      </a:cubicBezTo>
                      <a:cubicBezTo>
                        <a:pt x="350215" y="497241"/>
                        <a:pt x="344009" y="479066"/>
                        <a:pt x="332039" y="464880"/>
                      </a:cubicBezTo>
                      <a:cubicBezTo>
                        <a:pt x="306327" y="492365"/>
                        <a:pt x="281502" y="520293"/>
                        <a:pt x="256676" y="548222"/>
                      </a:cubicBezTo>
                      <a:cubicBezTo>
                        <a:pt x="252686" y="552655"/>
                        <a:pt x="248253" y="557531"/>
                        <a:pt x="244264" y="561965"/>
                      </a:cubicBezTo>
                      <a:cubicBezTo>
                        <a:pt x="247810" y="572161"/>
                        <a:pt x="252243" y="581913"/>
                        <a:pt x="256233" y="591666"/>
                      </a:cubicBezTo>
                      <a:cubicBezTo>
                        <a:pt x="270419" y="626688"/>
                        <a:pt x="271749" y="665256"/>
                        <a:pt x="268646" y="702494"/>
                      </a:cubicBezTo>
                      <a:cubicBezTo>
                        <a:pt x="265986" y="739732"/>
                        <a:pt x="258450" y="777856"/>
                        <a:pt x="238501" y="809775"/>
                      </a:cubicBezTo>
                      <a:cubicBezTo>
                        <a:pt x="237171" y="811991"/>
                        <a:pt x="235841" y="813764"/>
                        <a:pt x="234511" y="815981"/>
                      </a:cubicBezTo>
                      <a:cubicBezTo>
                        <a:pt x="234511" y="815981"/>
                        <a:pt x="234511" y="815981"/>
                        <a:pt x="234511" y="815981"/>
                      </a:cubicBezTo>
                      <a:cubicBezTo>
                        <a:pt x="234068" y="816424"/>
                        <a:pt x="234068" y="817311"/>
                        <a:pt x="233625" y="817754"/>
                      </a:cubicBezTo>
                      <a:cubicBezTo>
                        <a:pt x="233625" y="817754"/>
                        <a:pt x="233625" y="817754"/>
                        <a:pt x="233181" y="818197"/>
                      </a:cubicBezTo>
                      <a:cubicBezTo>
                        <a:pt x="231408" y="820414"/>
                        <a:pt x="229635" y="823074"/>
                        <a:pt x="228304" y="825290"/>
                      </a:cubicBezTo>
                      <a:cubicBezTo>
                        <a:pt x="227861" y="825734"/>
                        <a:pt x="227418" y="825734"/>
                        <a:pt x="226975" y="825290"/>
                      </a:cubicBezTo>
                      <a:cubicBezTo>
                        <a:pt x="225645" y="824404"/>
                        <a:pt x="227861" y="823074"/>
                        <a:pt x="227861" y="822187"/>
                      </a:cubicBezTo>
                      <a:cubicBezTo>
                        <a:pt x="229191" y="819971"/>
                        <a:pt x="230521" y="817754"/>
                        <a:pt x="232294" y="815538"/>
                      </a:cubicBezTo>
                      <a:cubicBezTo>
                        <a:pt x="235398" y="808888"/>
                        <a:pt x="238501" y="801795"/>
                        <a:pt x="241161" y="794702"/>
                      </a:cubicBezTo>
                      <a:cubicBezTo>
                        <a:pt x="248253" y="776970"/>
                        <a:pt x="253573" y="758351"/>
                        <a:pt x="257563" y="739732"/>
                      </a:cubicBezTo>
                      <a:cubicBezTo>
                        <a:pt x="262883" y="713576"/>
                        <a:pt x="263326" y="686978"/>
                        <a:pt x="260223" y="660379"/>
                      </a:cubicBezTo>
                      <a:cubicBezTo>
                        <a:pt x="257563" y="639100"/>
                        <a:pt x="253573" y="617378"/>
                        <a:pt x="246481" y="596986"/>
                      </a:cubicBezTo>
                      <a:cubicBezTo>
                        <a:pt x="243377" y="588563"/>
                        <a:pt x="239831" y="580583"/>
                        <a:pt x="234511" y="573491"/>
                      </a:cubicBezTo>
                      <a:cubicBezTo>
                        <a:pt x="234511" y="573491"/>
                        <a:pt x="234068" y="573047"/>
                        <a:pt x="234068" y="572604"/>
                      </a:cubicBezTo>
                      <a:cubicBezTo>
                        <a:pt x="209242" y="599646"/>
                        <a:pt x="184860" y="626244"/>
                        <a:pt x="162252" y="655060"/>
                      </a:cubicBezTo>
                      <a:cubicBezTo>
                        <a:pt x="149396" y="671019"/>
                        <a:pt x="136983" y="687864"/>
                        <a:pt x="125014" y="704710"/>
                      </a:cubicBezTo>
                      <a:cubicBezTo>
                        <a:pt x="121024" y="710473"/>
                        <a:pt x="117034" y="716236"/>
                        <a:pt x="112601" y="721999"/>
                      </a:cubicBezTo>
                      <a:cubicBezTo>
                        <a:pt x="102405" y="736629"/>
                        <a:pt x="92652" y="751701"/>
                        <a:pt x="82899" y="766330"/>
                      </a:cubicBezTo>
                      <a:cubicBezTo>
                        <a:pt x="74033" y="779629"/>
                        <a:pt x="65167" y="793372"/>
                        <a:pt x="56301" y="806671"/>
                      </a:cubicBezTo>
                      <a:cubicBezTo>
                        <a:pt x="53641" y="810218"/>
                        <a:pt x="51424" y="814208"/>
                        <a:pt x="48321" y="817754"/>
                      </a:cubicBezTo>
                      <a:cubicBezTo>
                        <a:pt x="47878" y="818197"/>
                        <a:pt x="47434" y="818197"/>
                        <a:pt x="46991" y="817754"/>
                      </a:cubicBezTo>
                      <a:cubicBezTo>
                        <a:pt x="46548" y="817311"/>
                        <a:pt x="46548" y="816868"/>
                        <a:pt x="46548" y="816424"/>
                      </a:cubicBezTo>
                      <a:cubicBezTo>
                        <a:pt x="47434" y="814208"/>
                        <a:pt x="48764" y="812435"/>
                        <a:pt x="50094" y="810218"/>
                      </a:cubicBezTo>
                      <a:cubicBezTo>
                        <a:pt x="54971" y="802238"/>
                        <a:pt x="60291" y="794259"/>
                        <a:pt x="65167" y="786722"/>
                      </a:cubicBezTo>
                      <a:cubicBezTo>
                        <a:pt x="85116" y="756134"/>
                        <a:pt x="105065" y="725546"/>
                        <a:pt x="125900" y="695401"/>
                      </a:cubicBezTo>
                      <a:cubicBezTo>
                        <a:pt x="138756" y="676782"/>
                        <a:pt x="152499" y="659049"/>
                        <a:pt x="166241" y="641317"/>
                      </a:cubicBezTo>
                      <a:cubicBezTo>
                        <a:pt x="160478" y="643534"/>
                        <a:pt x="155158" y="646193"/>
                        <a:pt x="149396" y="648853"/>
                      </a:cubicBezTo>
                      <a:cubicBezTo>
                        <a:pt x="115261" y="667029"/>
                        <a:pt x="81569" y="687421"/>
                        <a:pt x="55414" y="716236"/>
                      </a:cubicBezTo>
                      <a:cubicBezTo>
                        <a:pt x="50981" y="721113"/>
                        <a:pt x="47434" y="725989"/>
                        <a:pt x="43445" y="730865"/>
                      </a:cubicBezTo>
                      <a:cubicBezTo>
                        <a:pt x="42558" y="731752"/>
                        <a:pt x="42114" y="733082"/>
                        <a:pt x="41228" y="733969"/>
                      </a:cubicBezTo>
                      <a:cubicBezTo>
                        <a:pt x="34578" y="742835"/>
                        <a:pt x="29259" y="752588"/>
                        <a:pt x="23939" y="762340"/>
                      </a:cubicBezTo>
                      <a:cubicBezTo>
                        <a:pt x="22165" y="765444"/>
                        <a:pt x="20393" y="768990"/>
                        <a:pt x="18176" y="771207"/>
                      </a:cubicBezTo>
                      <a:cubicBezTo>
                        <a:pt x="18176" y="771207"/>
                        <a:pt x="17732" y="771650"/>
                        <a:pt x="17732" y="771207"/>
                      </a:cubicBezTo>
                      <a:cubicBezTo>
                        <a:pt x="17289" y="771207"/>
                        <a:pt x="17289" y="770763"/>
                        <a:pt x="17732" y="770320"/>
                      </a:cubicBezTo>
                      <a:cubicBezTo>
                        <a:pt x="18619" y="768104"/>
                        <a:pt x="19506" y="766330"/>
                        <a:pt x="20836" y="764114"/>
                      </a:cubicBezTo>
                      <a:cubicBezTo>
                        <a:pt x="21722" y="762340"/>
                        <a:pt x="22609" y="761011"/>
                        <a:pt x="23496" y="759237"/>
                      </a:cubicBezTo>
                      <a:cubicBezTo>
                        <a:pt x="23052" y="758351"/>
                        <a:pt x="24382" y="757464"/>
                        <a:pt x="24382" y="757021"/>
                      </a:cubicBezTo>
                      <a:cubicBezTo>
                        <a:pt x="26155" y="753918"/>
                        <a:pt x="27929" y="751258"/>
                        <a:pt x="29702" y="748155"/>
                      </a:cubicBezTo>
                      <a:cubicBezTo>
                        <a:pt x="39011" y="732195"/>
                        <a:pt x="49651" y="717123"/>
                        <a:pt x="62507" y="703824"/>
                      </a:cubicBezTo>
                      <a:cubicBezTo>
                        <a:pt x="82899" y="682545"/>
                        <a:pt x="107281" y="665256"/>
                        <a:pt x="132550" y="649740"/>
                      </a:cubicBezTo>
                      <a:cubicBezTo>
                        <a:pt x="144519" y="642204"/>
                        <a:pt x="156932" y="635111"/>
                        <a:pt x="169345" y="628461"/>
                      </a:cubicBezTo>
                      <a:cubicBezTo>
                        <a:pt x="173335" y="626244"/>
                        <a:pt x="177324" y="624028"/>
                        <a:pt x="181314" y="622255"/>
                      </a:cubicBezTo>
                      <a:cubicBezTo>
                        <a:pt x="181757" y="621811"/>
                        <a:pt x="182644" y="621368"/>
                        <a:pt x="183530" y="621368"/>
                      </a:cubicBezTo>
                      <a:cubicBezTo>
                        <a:pt x="216335" y="581470"/>
                        <a:pt x="251357" y="542902"/>
                        <a:pt x="285492" y="503891"/>
                      </a:cubicBezTo>
                      <a:cubicBezTo>
                        <a:pt x="293028" y="495468"/>
                        <a:pt x="301007" y="487045"/>
                        <a:pt x="308544" y="478179"/>
                      </a:cubicBezTo>
                      <a:cubicBezTo>
                        <a:pt x="307657" y="477736"/>
                        <a:pt x="306327" y="477292"/>
                        <a:pt x="305440" y="476849"/>
                      </a:cubicBezTo>
                      <a:cubicBezTo>
                        <a:pt x="292584" y="472859"/>
                        <a:pt x="279285" y="471529"/>
                        <a:pt x="265986" y="470643"/>
                      </a:cubicBezTo>
                      <a:cubicBezTo>
                        <a:pt x="242934" y="470199"/>
                        <a:pt x="220325" y="474189"/>
                        <a:pt x="197717" y="479952"/>
                      </a:cubicBezTo>
                      <a:cubicBezTo>
                        <a:pt x="172448" y="486159"/>
                        <a:pt x="148509" y="496798"/>
                        <a:pt x="125014" y="508767"/>
                      </a:cubicBezTo>
                      <a:cubicBezTo>
                        <a:pt x="102848" y="520293"/>
                        <a:pt x="80239" y="531819"/>
                        <a:pt x="60291" y="546449"/>
                      </a:cubicBezTo>
                      <a:cubicBezTo>
                        <a:pt x="39011" y="563294"/>
                        <a:pt x="19063" y="582800"/>
                        <a:pt x="444" y="602306"/>
                      </a:cubicBezTo>
                      <a:cubicBezTo>
                        <a:pt x="0" y="601862"/>
                        <a:pt x="0" y="601419"/>
                        <a:pt x="0" y="600976"/>
                      </a:cubicBezTo>
                      <a:cubicBezTo>
                        <a:pt x="887" y="599646"/>
                        <a:pt x="1773" y="598316"/>
                        <a:pt x="2660" y="597429"/>
                      </a:cubicBezTo>
                      <a:cubicBezTo>
                        <a:pt x="10196" y="588563"/>
                        <a:pt x="18619" y="580583"/>
                        <a:pt x="27042" y="572161"/>
                      </a:cubicBezTo>
                      <a:cubicBezTo>
                        <a:pt x="37238" y="560635"/>
                        <a:pt x="48764" y="549552"/>
                        <a:pt x="60734" y="540242"/>
                      </a:cubicBezTo>
                      <a:cubicBezTo>
                        <a:pt x="63393" y="538469"/>
                        <a:pt x="66053" y="536253"/>
                        <a:pt x="68713" y="534479"/>
                      </a:cubicBezTo>
                      <a:cubicBezTo>
                        <a:pt x="76693" y="527386"/>
                        <a:pt x="86445" y="522067"/>
                        <a:pt x="95755" y="517190"/>
                      </a:cubicBezTo>
                      <a:cubicBezTo>
                        <a:pt x="105065" y="512314"/>
                        <a:pt x="114374" y="506994"/>
                        <a:pt x="123683" y="502118"/>
                      </a:cubicBezTo>
                      <a:cubicBezTo>
                        <a:pt x="143189" y="491922"/>
                        <a:pt x="162252" y="481725"/>
                        <a:pt x="183087" y="474633"/>
                      </a:cubicBezTo>
                      <a:cubicBezTo>
                        <a:pt x="218552" y="462663"/>
                        <a:pt x="256676" y="457343"/>
                        <a:pt x="293471" y="462663"/>
                      </a:cubicBezTo>
                      <a:cubicBezTo>
                        <a:pt x="297017" y="463106"/>
                        <a:pt x="312090" y="465766"/>
                        <a:pt x="315637" y="469313"/>
                      </a:cubicBezTo>
                      <a:cubicBezTo>
                        <a:pt x="345338" y="436508"/>
                        <a:pt x="375040" y="403703"/>
                        <a:pt x="405628" y="371341"/>
                      </a:cubicBezTo>
                      <a:cubicBezTo>
                        <a:pt x="391886" y="366022"/>
                        <a:pt x="378587" y="360702"/>
                        <a:pt x="364401" y="357155"/>
                      </a:cubicBezTo>
                      <a:cubicBezTo>
                        <a:pt x="344895" y="352722"/>
                        <a:pt x="325389" y="349619"/>
                        <a:pt x="305440" y="348733"/>
                      </a:cubicBezTo>
                      <a:cubicBezTo>
                        <a:pt x="290812" y="347403"/>
                        <a:pt x="276182" y="346959"/>
                        <a:pt x="261553" y="347403"/>
                      </a:cubicBezTo>
                      <a:cubicBezTo>
                        <a:pt x="242047" y="348733"/>
                        <a:pt x="222099" y="351392"/>
                        <a:pt x="203036" y="354496"/>
                      </a:cubicBezTo>
                      <a:cubicBezTo>
                        <a:pt x="197273" y="355382"/>
                        <a:pt x="191510" y="356712"/>
                        <a:pt x="185304" y="357599"/>
                      </a:cubicBezTo>
                      <a:cubicBezTo>
                        <a:pt x="177768" y="359372"/>
                        <a:pt x="170674" y="361589"/>
                        <a:pt x="163138" y="364248"/>
                      </a:cubicBezTo>
                      <a:cubicBezTo>
                        <a:pt x="123683" y="377991"/>
                        <a:pt x="84673" y="395280"/>
                        <a:pt x="50981" y="420549"/>
                      </a:cubicBezTo>
                      <a:cubicBezTo>
                        <a:pt x="38568" y="429858"/>
                        <a:pt x="27042" y="440498"/>
                        <a:pt x="16403" y="452024"/>
                      </a:cubicBezTo>
                      <a:cubicBezTo>
                        <a:pt x="14186" y="454684"/>
                        <a:pt x="11970" y="456900"/>
                        <a:pt x="10196" y="459560"/>
                      </a:cubicBezTo>
                      <a:cubicBezTo>
                        <a:pt x="9753" y="459560"/>
                        <a:pt x="9310" y="460003"/>
                        <a:pt x="9310" y="459560"/>
                      </a:cubicBezTo>
                      <a:cubicBezTo>
                        <a:pt x="8866" y="459117"/>
                        <a:pt x="8866" y="459117"/>
                        <a:pt x="8866" y="458673"/>
                      </a:cubicBezTo>
                      <a:cubicBezTo>
                        <a:pt x="8866" y="458230"/>
                        <a:pt x="9753" y="457787"/>
                        <a:pt x="9753" y="457343"/>
                      </a:cubicBezTo>
                      <a:cubicBezTo>
                        <a:pt x="16846" y="447147"/>
                        <a:pt x="25712" y="438281"/>
                        <a:pt x="35022" y="429858"/>
                      </a:cubicBezTo>
                      <a:cubicBezTo>
                        <a:pt x="60734" y="406806"/>
                        <a:pt x="90878" y="389517"/>
                        <a:pt x="122354" y="376218"/>
                      </a:cubicBezTo>
                      <a:cubicBezTo>
                        <a:pt x="170674" y="354939"/>
                        <a:pt x="215005" y="343413"/>
                        <a:pt x="267316" y="343413"/>
                      </a:cubicBezTo>
                      <a:cubicBezTo>
                        <a:pt x="289038" y="341640"/>
                        <a:pt x="310760" y="341196"/>
                        <a:pt x="332482" y="342526"/>
                      </a:cubicBezTo>
                      <a:cubicBezTo>
                        <a:pt x="358638" y="344300"/>
                        <a:pt x="385236" y="346073"/>
                        <a:pt x="411392" y="351392"/>
                      </a:cubicBezTo>
                      <a:cubicBezTo>
                        <a:pt x="414938" y="352279"/>
                        <a:pt x="418928" y="353166"/>
                        <a:pt x="422474" y="354052"/>
                      </a:cubicBezTo>
                      <a:cubicBezTo>
                        <a:pt x="447300" y="327897"/>
                        <a:pt x="473012" y="302628"/>
                        <a:pt x="499167" y="278246"/>
                      </a:cubicBezTo>
                      <a:cubicBezTo>
                        <a:pt x="499167" y="278246"/>
                        <a:pt x="499167" y="278246"/>
                        <a:pt x="499167" y="278246"/>
                      </a:cubicBezTo>
                      <a:cubicBezTo>
                        <a:pt x="502270" y="275143"/>
                        <a:pt x="505373" y="272040"/>
                        <a:pt x="508476" y="268937"/>
                      </a:cubicBezTo>
                      <a:cubicBezTo>
                        <a:pt x="510250" y="267164"/>
                        <a:pt x="512023" y="265390"/>
                        <a:pt x="514239" y="263617"/>
                      </a:cubicBezTo>
                      <a:cubicBezTo>
                        <a:pt x="502270" y="256081"/>
                        <a:pt x="489857" y="248988"/>
                        <a:pt x="477002" y="243225"/>
                      </a:cubicBezTo>
                      <a:cubicBezTo>
                        <a:pt x="464146" y="237019"/>
                        <a:pt x="450846" y="232585"/>
                        <a:pt x="437547" y="227709"/>
                      </a:cubicBezTo>
                      <a:cubicBezTo>
                        <a:pt x="395433" y="212193"/>
                        <a:pt x="350215" y="205987"/>
                        <a:pt x="305440" y="207760"/>
                      </a:cubicBezTo>
                      <a:cubicBezTo>
                        <a:pt x="269976" y="208647"/>
                        <a:pt x="234511" y="211750"/>
                        <a:pt x="200376" y="219729"/>
                      </a:cubicBezTo>
                      <a:cubicBezTo>
                        <a:pt x="169788" y="227266"/>
                        <a:pt x="139643" y="238348"/>
                        <a:pt x="111714" y="253421"/>
                      </a:cubicBezTo>
                      <a:cubicBezTo>
                        <a:pt x="100632" y="259184"/>
                        <a:pt x="90435" y="265834"/>
                        <a:pt x="79796" y="272483"/>
                      </a:cubicBezTo>
                      <a:cubicBezTo>
                        <a:pt x="75806" y="274700"/>
                        <a:pt x="72260" y="277360"/>
                        <a:pt x="68713" y="279576"/>
                      </a:cubicBezTo>
                      <a:cubicBezTo>
                        <a:pt x="68270" y="279576"/>
                        <a:pt x="67827" y="279576"/>
                        <a:pt x="67383" y="279576"/>
                      </a:cubicBezTo>
                      <a:cubicBezTo>
                        <a:pt x="66053" y="278246"/>
                        <a:pt x="68270" y="277360"/>
                        <a:pt x="69157" y="276473"/>
                      </a:cubicBezTo>
                      <a:cubicBezTo>
                        <a:pt x="78023" y="268937"/>
                        <a:pt x="87776" y="261844"/>
                        <a:pt x="97085" y="255194"/>
                      </a:cubicBezTo>
                      <a:cubicBezTo>
                        <a:pt x="150282" y="217070"/>
                        <a:pt x="216779" y="205987"/>
                        <a:pt x="280172" y="200224"/>
                      </a:cubicBezTo>
                      <a:cubicBezTo>
                        <a:pt x="309874" y="197564"/>
                        <a:pt x="339576" y="194904"/>
                        <a:pt x="368834" y="198451"/>
                      </a:cubicBezTo>
                      <a:cubicBezTo>
                        <a:pt x="402969" y="202440"/>
                        <a:pt x="436660" y="210863"/>
                        <a:pt x="469022" y="222833"/>
                      </a:cubicBezTo>
                      <a:cubicBezTo>
                        <a:pt x="482321" y="228152"/>
                        <a:pt x="495620" y="233915"/>
                        <a:pt x="508033" y="241008"/>
                      </a:cubicBezTo>
                      <a:cubicBezTo>
                        <a:pt x="498280" y="231699"/>
                        <a:pt x="489857" y="221059"/>
                        <a:pt x="482321" y="209977"/>
                      </a:cubicBezTo>
                      <a:cubicBezTo>
                        <a:pt x="467248" y="187811"/>
                        <a:pt x="455723" y="163429"/>
                        <a:pt x="438877" y="142594"/>
                      </a:cubicBezTo>
                      <a:cubicBezTo>
                        <a:pt x="404299" y="98706"/>
                        <a:pt x="344452" y="73881"/>
                        <a:pt x="289038" y="76540"/>
                      </a:cubicBezTo>
                      <a:cubicBezTo>
                        <a:pt x="278842" y="76984"/>
                        <a:pt x="269089" y="78314"/>
                        <a:pt x="259336" y="80087"/>
                      </a:cubicBezTo>
                      <a:cubicBezTo>
                        <a:pt x="253130" y="81417"/>
                        <a:pt x="247367" y="83190"/>
                        <a:pt x="241161" y="84963"/>
                      </a:cubicBezTo>
                      <a:cubicBezTo>
                        <a:pt x="240717" y="84963"/>
                        <a:pt x="240274" y="84963"/>
                        <a:pt x="240274" y="84520"/>
                      </a:cubicBezTo>
                      <a:cubicBezTo>
                        <a:pt x="240274" y="84077"/>
                        <a:pt x="240274" y="83633"/>
                        <a:pt x="240717" y="83633"/>
                      </a:cubicBezTo>
                      <a:cubicBezTo>
                        <a:pt x="254903" y="79200"/>
                        <a:pt x="269532" y="76097"/>
                        <a:pt x="284162" y="75211"/>
                      </a:cubicBezTo>
                      <a:cubicBezTo>
                        <a:pt x="312090" y="72994"/>
                        <a:pt x="340019" y="77870"/>
                        <a:pt x="366174" y="87623"/>
                      </a:cubicBezTo>
                      <a:cubicBezTo>
                        <a:pt x="399866" y="99593"/>
                        <a:pt x="429567" y="121758"/>
                        <a:pt x="449516" y="151016"/>
                      </a:cubicBezTo>
                      <a:cubicBezTo>
                        <a:pt x="465475" y="173625"/>
                        <a:pt x="477002" y="198894"/>
                        <a:pt x="494290" y="220616"/>
                      </a:cubicBezTo>
                      <a:cubicBezTo>
                        <a:pt x="502270" y="231256"/>
                        <a:pt x="511579" y="240565"/>
                        <a:pt x="521776" y="248988"/>
                      </a:cubicBezTo>
                      <a:cubicBezTo>
                        <a:pt x="522662" y="249875"/>
                        <a:pt x="523992" y="250761"/>
                        <a:pt x="525322" y="252091"/>
                      </a:cubicBezTo>
                      <a:cubicBezTo>
                        <a:pt x="525322" y="252091"/>
                        <a:pt x="525322" y="252091"/>
                        <a:pt x="525322" y="252091"/>
                      </a:cubicBezTo>
                      <a:cubicBezTo>
                        <a:pt x="497394" y="221946"/>
                        <a:pt x="497394" y="178058"/>
                        <a:pt x="490744" y="139490"/>
                      </a:cubicBezTo>
                      <a:cubicBezTo>
                        <a:pt x="484094" y="100922"/>
                        <a:pt x="470352" y="57921"/>
                        <a:pt x="440650" y="31323"/>
                      </a:cubicBezTo>
                      <a:cubicBezTo>
                        <a:pt x="425577" y="18467"/>
                        <a:pt x="406958" y="10044"/>
                        <a:pt x="388783" y="3394"/>
                      </a:cubicBezTo>
                      <a:cubicBezTo>
                        <a:pt x="387896" y="2951"/>
                        <a:pt x="387010" y="2951"/>
                        <a:pt x="386123" y="2508"/>
                      </a:cubicBezTo>
                      <a:cubicBezTo>
                        <a:pt x="385236" y="2064"/>
                        <a:pt x="384350" y="2064"/>
                        <a:pt x="384350" y="734"/>
                      </a:cubicBezTo>
                      <a:cubicBezTo>
                        <a:pt x="384350" y="-152"/>
                        <a:pt x="385679" y="-152"/>
                        <a:pt x="386123" y="291"/>
                      </a:cubicBezTo>
                      <a:cubicBezTo>
                        <a:pt x="396319" y="2508"/>
                        <a:pt x="406515" y="6054"/>
                        <a:pt x="415825" y="10931"/>
                      </a:cubicBezTo>
                      <a:cubicBezTo>
                        <a:pt x="456166" y="30880"/>
                        <a:pt x="482321" y="71221"/>
                        <a:pt x="494734" y="113778"/>
                      </a:cubicBezTo>
                      <a:cubicBezTo>
                        <a:pt x="505373" y="148800"/>
                        <a:pt x="504487" y="186481"/>
                        <a:pt x="517786" y="220616"/>
                      </a:cubicBezTo>
                      <a:cubicBezTo>
                        <a:pt x="521333" y="229482"/>
                        <a:pt x="524436" y="238792"/>
                        <a:pt x="529755" y="246771"/>
                      </a:cubicBezTo>
                      <a:cubicBezTo>
                        <a:pt x="529755" y="246771"/>
                        <a:pt x="530199" y="247215"/>
                        <a:pt x="530199" y="247215"/>
                      </a:cubicBezTo>
                      <a:cubicBezTo>
                        <a:pt x="531972" y="245441"/>
                        <a:pt x="533302" y="244111"/>
                        <a:pt x="535075" y="242782"/>
                      </a:cubicBezTo>
                      <a:cubicBezTo>
                        <a:pt x="534632" y="241895"/>
                        <a:pt x="534188" y="240565"/>
                        <a:pt x="533745" y="239678"/>
                      </a:cubicBezTo>
                      <a:cubicBezTo>
                        <a:pt x="528425" y="225049"/>
                        <a:pt x="526209" y="209533"/>
                        <a:pt x="524879" y="194017"/>
                      </a:cubicBezTo>
                      <a:cubicBezTo>
                        <a:pt x="522219" y="158109"/>
                        <a:pt x="530199" y="134171"/>
                        <a:pt x="543941" y="101809"/>
                      </a:cubicBezTo>
                      <a:cubicBezTo>
                        <a:pt x="544828" y="100479"/>
                        <a:pt x="544828" y="96933"/>
                        <a:pt x="547044" y="97819"/>
                      </a:cubicBezTo>
                      <a:cubicBezTo>
                        <a:pt x="547487" y="98263"/>
                        <a:pt x="548374" y="98706"/>
                        <a:pt x="547931" y="99593"/>
                      </a:cubicBezTo>
                      <a:cubicBezTo>
                        <a:pt x="542611" y="113335"/>
                        <a:pt x="536848" y="127078"/>
                        <a:pt x="533302" y="141264"/>
                      </a:cubicBezTo>
                      <a:cubicBezTo>
                        <a:pt x="525322" y="169635"/>
                        <a:pt x="526652" y="199781"/>
                        <a:pt x="533302" y="228596"/>
                      </a:cubicBezTo>
                      <a:cubicBezTo>
                        <a:pt x="534188" y="233029"/>
                        <a:pt x="535518" y="237462"/>
                        <a:pt x="536848" y="241895"/>
                      </a:cubicBezTo>
                      <a:cubicBezTo>
                        <a:pt x="539065" y="240122"/>
                        <a:pt x="541282" y="237905"/>
                        <a:pt x="543498" y="236132"/>
                      </a:cubicBezTo>
                      <a:cubicBezTo>
                        <a:pt x="544828" y="235245"/>
                        <a:pt x="553694" y="228596"/>
                        <a:pt x="554137" y="227709"/>
                      </a:cubicBezTo>
                      <a:cubicBezTo>
                        <a:pt x="555024" y="226822"/>
                        <a:pt x="558127" y="223719"/>
                        <a:pt x="559457" y="227709"/>
                      </a:cubicBezTo>
                      <a:cubicBezTo>
                        <a:pt x="561230" y="231699"/>
                        <a:pt x="563003" y="235245"/>
                        <a:pt x="567880" y="236132"/>
                      </a:cubicBezTo>
                      <a:cubicBezTo>
                        <a:pt x="573200" y="237019"/>
                        <a:pt x="582066" y="232585"/>
                        <a:pt x="580292" y="233472"/>
                      </a:cubicBezTo>
                      <a:cubicBezTo>
                        <a:pt x="576746" y="236132"/>
                        <a:pt x="550148" y="258297"/>
                        <a:pt x="546601" y="260957"/>
                      </a:cubicBezTo>
                      <a:cubicBezTo>
                        <a:pt x="549261" y="262287"/>
                        <a:pt x="552364" y="263617"/>
                        <a:pt x="555467" y="264504"/>
                      </a:cubicBezTo>
                      <a:cubicBezTo>
                        <a:pt x="570983" y="269823"/>
                        <a:pt x="587829" y="270710"/>
                        <a:pt x="603788" y="269380"/>
                      </a:cubicBezTo>
                      <a:cubicBezTo>
                        <a:pt x="631273" y="267164"/>
                        <a:pt x="657872" y="256967"/>
                        <a:pt x="685357" y="257854"/>
                      </a:cubicBezTo>
                      <a:cubicBezTo>
                        <a:pt x="718162" y="258741"/>
                        <a:pt x="751854" y="272927"/>
                        <a:pt x="770029" y="3008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-60414" y="1877827"/>
                  <a:ext cx="211902" cy="85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02" h="85926" extrusionOk="0">
                      <a:moveTo>
                        <a:pt x="0" y="85559"/>
                      </a:moveTo>
                      <a:cubicBezTo>
                        <a:pt x="0" y="85559"/>
                        <a:pt x="0" y="85115"/>
                        <a:pt x="0" y="85115"/>
                      </a:cubicBezTo>
                      <a:cubicBezTo>
                        <a:pt x="1330" y="83785"/>
                        <a:pt x="3103" y="82456"/>
                        <a:pt x="4433" y="81569"/>
                      </a:cubicBezTo>
                      <a:cubicBezTo>
                        <a:pt x="9753" y="77579"/>
                        <a:pt x="15516" y="74033"/>
                        <a:pt x="21279" y="70043"/>
                      </a:cubicBezTo>
                      <a:cubicBezTo>
                        <a:pt x="36352" y="60290"/>
                        <a:pt x="51424" y="50537"/>
                        <a:pt x="67383" y="41671"/>
                      </a:cubicBezTo>
                      <a:cubicBezTo>
                        <a:pt x="107724" y="20836"/>
                        <a:pt x="152055" y="9753"/>
                        <a:pt x="196386" y="1773"/>
                      </a:cubicBezTo>
                      <a:cubicBezTo>
                        <a:pt x="201263" y="887"/>
                        <a:pt x="205696" y="0"/>
                        <a:pt x="210572" y="0"/>
                      </a:cubicBezTo>
                      <a:cubicBezTo>
                        <a:pt x="211459" y="0"/>
                        <a:pt x="211902" y="887"/>
                        <a:pt x="211902" y="1773"/>
                      </a:cubicBezTo>
                      <a:cubicBezTo>
                        <a:pt x="211902" y="2660"/>
                        <a:pt x="211459" y="3546"/>
                        <a:pt x="210572" y="3546"/>
                      </a:cubicBezTo>
                      <a:cubicBezTo>
                        <a:pt x="208799" y="3546"/>
                        <a:pt x="206582" y="3990"/>
                        <a:pt x="204809" y="3990"/>
                      </a:cubicBezTo>
                      <a:cubicBezTo>
                        <a:pt x="200376" y="4433"/>
                        <a:pt x="196386" y="5320"/>
                        <a:pt x="192396" y="6206"/>
                      </a:cubicBezTo>
                      <a:cubicBezTo>
                        <a:pt x="150282" y="13299"/>
                        <a:pt x="108168" y="24825"/>
                        <a:pt x="69600" y="43888"/>
                      </a:cubicBezTo>
                      <a:cubicBezTo>
                        <a:pt x="51868" y="52754"/>
                        <a:pt x="35465" y="62950"/>
                        <a:pt x="18619" y="73146"/>
                      </a:cubicBezTo>
                      <a:cubicBezTo>
                        <a:pt x="12856" y="77136"/>
                        <a:pt x="7093" y="80682"/>
                        <a:pt x="1330" y="84672"/>
                      </a:cubicBezTo>
                      <a:cubicBezTo>
                        <a:pt x="887" y="85559"/>
                        <a:pt x="443" y="86445"/>
                        <a:pt x="0" y="855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6"/>
                <p:cNvSpPr/>
                <p:nvPr/>
              </p:nvSpPr>
              <p:spPr>
                <a:xfrm>
                  <a:off x="-53948" y="1890929"/>
                  <a:ext cx="191268" cy="79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68" h="79106" extrusionOk="0">
                      <a:moveTo>
                        <a:pt x="184" y="78663"/>
                      </a:moveTo>
                      <a:cubicBezTo>
                        <a:pt x="-260" y="78219"/>
                        <a:pt x="184" y="77333"/>
                        <a:pt x="627" y="77333"/>
                      </a:cubicBezTo>
                      <a:cubicBezTo>
                        <a:pt x="3730" y="74673"/>
                        <a:pt x="6833" y="72457"/>
                        <a:pt x="9937" y="69797"/>
                      </a:cubicBezTo>
                      <a:cubicBezTo>
                        <a:pt x="26339" y="56941"/>
                        <a:pt x="44515" y="46301"/>
                        <a:pt x="63577" y="36992"/>
                      </a:cubicBezTo>
                      <a:cubicBezTo>
                        <a:pt x="86186" y="25909"/>
                        <a:pt x="109681" y="17929"/>
                        <a:pt x="133620" y="11280"/>
                      </a:cubicBezTo>
                      <a:cubicBezTo>
                        <a:pt x="151796" y="5960"/>
                        <a:pt x="170415" y="2414"/>
                        <a:pt x="189033" y="197"/>
                      </a:cubicBezTo>
                      <a:cubicBezTo>
                        <a:pt x="189477" y="197"/>
                        <a:pt x="190364" y="-246"/>
                        <a:pt x="190807" y="197"/>
                      </a:cubicBezTo>
                      <a:cubicBezTo>
                        <a:pt x="191694" y="1084"/>
                        <a:pt x="191250" y="2857"/>
                        <a:pt x="189920" y="2857"/>
                      </a:cubicBezTo>
                      <a:cubicBezTo>
                        <a:pt x="164208" y="6847"/>
                        <a:pt x="138940" y="13496"/>
                        <a:pt x="113671" y="21033"/>
                      </a:cubicBezTo>
                      <a:cubicBezTo>
                        <a:pt x="113671" y="21033"/>
                        <a:pt x="113671" y="21033"/>
                        <a:pt x="113671" y="21033"/>
                      </a:cubicBezTo>
                      <a:cubicBezTo>
                        <a:pt x="113671" y="21033"/>
                        <a:pt x="113671" y="21033"/>
                        <a:pt x="113671" y="21033"/>
                      </a:cubicBezTo>
                      <a:cubicBezTo>
                        <a:pt x="93722" y="27682"/>
                        <a:pt x="73773" y="34775"/>
                        <a:pt x="55154" y="44528"/>
                      </a:cubicBezTo>
                      <a:cubicBezTo>
                        <a:pt x="55154" y="44528"/>
                        <a:pt x="55154" y="44528"/>
                        <a:pt x="55154" y="44528"/>
                      </a:cubicBezTo>
                      <a:cubicBezTo>
                        <a:pt x="55154" y="44528"/>
                        <a:pt x="55154" y="44528"/>
                        <a:pt x="55154" y="44528"/>
                      </a:cubicBezTo>
                      <a:cubicBezTo>
                        <a:pt x="40081" y="52508"/>
                        <a:pt x="25453" y="60930"/>
                        <a:pt x="11266" y="71127"/>
                      </a:cubicBezTo>
                      <a:cubicBezTo>
                        <a:pt x="7720" y="73786"/>
                        <a:pt x="3730" y="76446"/>
                        <a:pt x="184" y="79106"/>
                      </a:cubicBezTo>
                      <a:cubicBezTo>
                        <a:pt x="1071" y="79106"/>
                        <a:pt x="184" y="79106"/>
                        <a:pt x="184" y="786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6"/>
                <p:cNvSpPr/>
                <p:nvPr/>
              </p:nvSpPr>
              <p:spPr>
                <a:xfrm>
                  <a:off x="-31599" y="1906604"/>
                  <a:ext cx="134715" cy="59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15" h="59885" extrusionOk="0">
                      <a:moveTo>
                        <a:pt x="0" y="59442"/>
                      </a:moveTo>
                      <a:cubicBezTo>
                        <a:pt x="0" y="59442"/>
                        <a:pt x="0" y="58998"/>
                        <a:pt x="0" y="58998"/>
                      </a:cubicBezTo>
                      <a:cubicBezTo>
                        <a:pt x="1773" y="57225"/>
                        <a:pt x="3547" y="55895"/>
                        <a:pt x="5320" y="54565"/>
                      </a:cubicBezTo>
                      <a:cubicBezTo>
                        <a:pt x="12856" y="48802"/>
                        <a:pt x="20392" y="43483"/>
                        <a:pt x="28815" y="38606"/>
                      </a:cubicBezTo>
                      <a:cubicBezTo>
                        <a:pt x="60734" y="19101"/>
                        <a:pt x="97085" y="8904"/>
                        <a:pt x="132993" y="38"/>
                      </a:cubicBezTo>
                      <a:cubicBezTo>
                        <a:pt x="135209" y="-405"/>
                        <a:pt x="135209" y="3141"/>
                        <a:pt x="133436" y="3585"/>
                      </a:cubicBezTo>
                      <a:cubicBezTo>
                        <a:pt x="101075" y="12008"/>
                        <a:pt x="68270" y="20431"/>
                        <a:pt x="38125" y="35946"/>
                      </a:cubicBezTo>
                      <a:cubicBezTo>
                        <a:pt x="27486" y="41266"/>
                        <a:pt x="17732" y="47472"/>
                        <a:pt x="7980" y="54565"/>
                      </a:cubicBezTo>
                      <a:cubicBezTo>
                        <a:pt x="5763" y="56339"/>
                        <a:pt x="3103" y="58112"/>
                        <a:pt x="887" y="59885"/>
                      </a:cubicBezTo>
                      <a:cubicBezTo>
                        <a:pt x="443" y="59442"/>
                        <a:pt x="0" y="59442"/>
                        <a:pt x="0" y="5944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715100" y="1062600"/>
            <a:ext cx="39969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body" idx="1"/>
          </p:nvPr>
        </p:nvSpPr>
        <p:spPr>
          <a:xfrm>
            <a:off x="715100" y="1875300"/>
            <a:ext cx="3996900" cy="22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>
            <a:spLocks noGrp="1"/>
          </p:cNvSpPr>
          <p:nvPr>
            <p:ph type="pic" idx="2"/>
          </p:nvPr>
        </p:nvSpPr>
        <p:spPr>
          <a:xfrm>
            <a:off x="5170600" y="942600"/>
            <a:ext cx="3258300" cy="32583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2" hasCustomPrompt="1"/>
          </p:nvPr>
        </p:nvSpPr>
        <p:spPr>
          <a:xfrm>
            <a:off x="1975150" y="1302751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3" hasCustomPrompt="1"/>
          </p:nvPr>
        </p:nvSpPr>
        <p:spPr>
          <a:xfrm>
            <a:off x="1975150" y="2931249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49" y="1302751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49" y="2931249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6" hasCustomPrompt="1"/>
          </p:nvPr>
        </p:nvSpPr>
        <p:spPr>
          <a:xfrm>
            <a:off x="6434148" y="1302751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7" hasCustomPrompt="1"/>
          </p:nvPr>
        </p:nvSpPr>
        <p:spPr>
          <a:xfrm>
            <a:off x="6434148" y="2931249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1308706" y="1984400"/>
            <a:ext cx="206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18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8"/>
          </p:nvPr>
        </p:nvSpPr>
        <p:spPr>
          <a:xfrm>
            <a:off x="3538200" y="1984400"/>
            <a:ext cx="206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18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9"/>
          </p:nvPr>
        </p:nvSpPr>
        <p:spPr>
          <a:xfrm>
            <a:off x="5767694" y="1984400"/>
            <a:ext cx="206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18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3"/>
          </p:nvPr>
        </p:nvSpPr>
        <p:spPr>
          <a:xfrm>
            <a:off x="1308706" y="3613050"/>
            <a:ext cx="206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18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4"/>
          </p:nvPr>
        </p:nvSpPr>
        <p:spPr>
          <a:xfrm>
            <a:off x="3538200" y="3613050"/>
            <a:ext cx="206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18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15"/>
          </p:nvPr>
        </p:nvSpPr>
        <p:spPr>
          <a:xfrm>
            <a:off x="5767694" y="3613050"/>
            <a:ext cx="206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18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Young Serif"/>
              <a:buNone/>
              <a:defRPr sz="2000"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endParaRPr/>
          </a:p>
        </p:txBody>
      </p:sp>
      <p:grpSp>
        <p:nvGrpSpPr>
          <p:cNvPr id="194" name="Google Shape;194;p13"/>
          <p:cNvGrpSpPr/>
          <p:nvPr/>
        </p:nvGrpSpPr>
        <p:grpSpPr>
          <a:xfrm rot="-7529064">
            <a:off x="8376699" y="937666"/>
            <a:ext cx="450717" cy="898181"/>
            <a:chOff x="3361649" y="2539414"/>
            <a:chExt cx="450702" cy="898152"/>
          </a:xfrm>
        </p:grpSpPr>
        <p:sp>
          <p:nvSpPr>
            <p:cNvPr id="195" name="Google Shape;195;p13"/>
            <p:cNvSpPr/>
            <p:nvPr/>
          </p:nvSpPr>
          <p:spPr>
            <a:xfrm>
              <a:off x="3521303" y="2540065"/>
              <a:ext cx="92837" cy="896387"/>
            </a:xfrm>
            <a:custGeom>
              <a:avLst/>
              <a:gdLst/>
              <a:ahLst/>
              <a:cxnLst/>
              <a:rect l="l" t="t" r="r" b="b"/>
              <a:pathLst>
                <a:path w="65609" h="633489" extrusionOk="0">
                  <a:moveTo>
                    <a:pt x="26599" y="503156"/>
                  </a:moveTo>
                  <a:cubicBezTo>
                    <a:pt x="19505" y="474785"/>
                    <a:pt x="13742" y="445969"/>
                    <a:pt x="13299" y="416711"/>
                  </a:cubicBezTo>
                  <a:cubicBezTo>
                    <a:pt x="12856" y="387009"/>
                    <a:pt x="18619" y="359081"/>
                    <a:pt x="27485" y="331152"/>
                  </a:cubicBezTo>
                  <a:cubicBezTo>
                    <a:pt x="35908" y="304554"/>
                    <a:pt x="45661" y="278398"/>
                    <a:pt x="51424" y="250913"/>
                  </a:cubicBezTo>
                  <a:cubicBezTo>
                    <a:pt x="57187" y="221655"/>
                    <a:pt x="55857" y="192840"/>
                    <a:pt x="52310" y="163581"/>
                  </a:cubicBezTo>
                  <a:cubicBezTo>
                    <a:pt x="50537" y="149395"/>
                    <a:pt x="48321" y="135209"/>
                    <a:pt x="44331" y="121467"/>
                  </a:cubicBezTo>
                  <a:cubicBezTo>
                    <a:pt x="40785" y="107281"/>
                    <a:pt x="36351" y="93095"/>
                    <a:pt x="31918" y="79353"/>
                  </a:cubicBezTo>
                  <a:cubicBezTo>
                    <a:pt x="23495" y="52754"/>
                    <a:pt x="14629" y="26599"/>
                    <a:pt x="6650" y="0"/>
                  </a:cubicBezTo>
                  <a:cubicBezTo>
                    <a:pt x="3990" y="886"/>
                    <a:pt x="1773" y="2217"/>
                    <a:pt x="0" y="4433"/>
                  </a:cubicBezTo>
                  <a:cubicBezTo>
                    <a:pt x="5320" y="23052"/>
                    <a:pt x="10639" y="41671"/>
                    <a:pt x="15959" y="60290"/>
                  </a:cubicBezTo>
                  <a:cubicBezTo>
                    <a:pt x="24382" y="88662"/>
                    <a:pt x="33691" y="117034"/>
                    <a:pt x="38568" y="146292"/>
                  </a:cubicBezTo>
                  <a:cubicBezTo>
                    <a:pt x="40785" y="161365"/>
                    <a:pt x="42558" y="176437"/>
                    <a:pt x="43444" y="191953"/>
                  </a:cubicBezTo>
                  <a:cubicBezTo>
                    <a:pt x="44331" y="206582"/>
                    <a:pt x="44331" y="221655"/>
                    <a:pt x="42114" y="236284"/>
                  </a:cubicBezTo>
                  <a:cubicBezTo>
                    <a:pt x="37681" y="264656"/>
                    <a:pt x="27928" y="291254"/>
                    <a:pt x="18619" y="318740"/>
                  </a:cubicBezTo>
                  <a:cubicBezTo>
                    <a:pt x="9753" y="346225"/>
                    <a:pt x="2660" y="374153"/>
                    <a:pt x="1773" y="402969"/>
                  </a:cubicBezTo>
                  <a:cubicBezTo>
                    <a:pt x="887" y="431784"/>
                    <a:pt x="5320" y="460599"/>
                    <a:pt x="11526" y="488084"/>
                  </a:cubicBezTo>
                  <a:cubicBezTo>
                    <a:pt x="20836" y="527982"/>
                    <a:pt x="34135" y="566549"/>
                    <a:pt x="47434" y="605118"/>
                  </a:cubicBezTo>
                  <a:cubicBezTo>
                    <a:pt x="50537" y="614427"/>
                    <a:pt x="53640" y="624180"/>
                    <a:pt x="57187" y="633490"/>
                  </a:cubicBezTo>
                  <a:lnTo>
                    <a:pt x="65610" y="633490"/>
                  </a:lnTo>
                  <a:cubicBezTo>
                    <a:pt x="63393" y="625953"/>
                    <a:pt x="61177" y="618860"/>
                    <a:pt x="58960" y="611324"/>
                  </a:cubicBezTo>
                  <a:cubicBezTo>
                    <a:pt x="47434" y="575416"/>
                    <a:pt x="35908" y="539508"/>
                    <a:pt x="26599" y="503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" name="Google Shape;196;p13"/>
            <p:cNvGrpSpPr/>
            <p:nvPr/>
          </p:nvGrpSpPr>
          <p:grpSpPr>
            <a:xfrm>
              <a:off x="3361649" y="2539414"/>
              <a:ext cx="450702" cy="898152"/>
              <a:chOff x="4955775" y="5236634"/>
              <a:chExt cx="318450" cy="634557"/>
            </a:xfrm>
          </p:grpSpPr>
          <p:sp>
            <p:nvSpPr>
              <p:cNvPr id="197" name="Google Shape;197;p13"/>
              <p:cNvSpPr/>
              <p:nvPr/>
            </p:nvSpPr>
            <p:spPr>
              <a:xfrm>
                <a:off x="4955775" y="5241249"/>
                <a:ext cx="168488" cy="629942"/>
              </a:xfrm>
              <a:custGeom>
                <a:avLst/>
                <a:gdLst/>
                <a:ahLst/>
                <a:cxnLst/>
                <a:rect l="l" t="t" r="r" b="b"/>
                <a:pathLst>
                  <a:path w="168488" h="629942" extrusionOk="0">
                    <a:moveTo>
                      <a:pt x="123715" y="483651"/>
                    </a:moveTo>
                    <a:cubicBezTo>
                      <a:pt x="117065" y="455722"/>
                      <a:pt x="113075" y="426907"/>
                      <a:pt x="113962" y="398535"/>
                    </a:cubicBezTo>
                    <a:cubicBezTo>
                      <a:pt x="114849" y="369720"/>
                      <a:pt x="121941" y="341792"/>
                      <a:pt x="130808" y="314306"/>
                    </a:cubicBezTo>
                    <a:cubicBezTo>
                      <a:pt x="139674" y="287264"/>
                      <a:pt x="149870" y="260223"/>
                      <a:pt x="154303" y="231851"/>
                    </a:cubicBezTo>
                    <a:cubicBezTo>
                      <a:pt x="156520" y="217222"/>
                      <a:pt x="156520" y="202149"/>
                      <a:pt x="155633" y="187520"/>
                    </a:cubicBezTo>
                    <a:cubicBezTo>
                      <a:pt x="154746" y="172447"/>
                      <a:pt x="153417" y="156931"/>
                      <a:pt x="150757" y="141859"/>
                    </a:cubicBezTo>
                    <a:cubicBezTo>
                      <a:pt x="146323" y="112600"/>
                      <a:pt x="136571" y="84229"/>
                      <a:pt x="128148" y="55857"/>
                    </a:cubicBezTo>
                    <a:cubicBezTo>
                      <a:pt x="122828" y="37238"/>
                      <a:pt x="117065" y="18619"/>
                      <a:pt x="112189" y="0"/>
                    </a:cubicBezTo>
                    <a:cubicBezTo>
                      <a:pt x="109086" y="3989"/>
                      <a:pt x="107312" y="9309"/>
                      <a:pt x="105982" y="14629"/>
                    </a:cubicBezTo>
                    <a:cubicBezTo>
                      <a:pt x="95343" y="58517"/>
                      <a:pt x="81157" y="101961"/>
                      <a:pt x="63868" y="143632"/>
                    </a:cubicBezTo>
                    <a:cubicBezTo>
                      <a:pt x="41703" y="197273"/>
                      <a:pt x="13774" y="249140"/>
                      <a:pt x="3578" y="305884"/>
                    </a:cubicBezTo>
                    <a:cubicBezTo>
                      <a:pt x="-6618" y="362627"/>
                      <a:pt x="4021" y="427794"/>
                      <a:pt x="47909" y="465918"/>
                    </a:cubicBezTo>
                    <a:cubicBezTo>
                      <a:pt x="62095" y="478331"/>
                      <a:pt x="79384" y="487197"/>
                      <a:pt x="94013" y="499167"/>
                    </a:cubicBezTo>
                    <a:cubicBezTo>
                      <a:pt x="132138" y="529755"/>
                      <a:pt x="152086" y="581622"/>
                      <a:pt x="144107" y="629943"/>
                    </a:cubicBezTo>
                    <a:lnTo>
                      <a:pt x="168489" y="629500"/>
                    </a:lnTo>
                    <a:cubicBezTo>
                      <a:pt x="165386" y="620190"/>
                      <a:pt x="162283" y="610437"/>
                      <a:pt x="158736" y="601128"/>
                    </a:cubicBezTo>
                    <a:cubicBezTo>
                      <a:pt x="146767" y="562116"/>
                      <a:pt x="133024" y="523549"/>
                      <a:pt x="123715" y="483651"/>
                    </a:cubicBezTo>
                    <a:close/>
                    <a:moveTo>
                      <a:pt x="82044" y="146735"/>
                    </a:moveTo>
                    <a:cubicBezTo>
                      <a:pt x="87363" y="144076"/>
                      <a:pt x="94456" y="145405"/>
                      <a:pt x="99776" y="146292"/>
                    </a:cubicBezTo>
                    <a:cubicBezTo>
                      <a:pt x="104653" y="147179"/>
                      <a:pt x="109086" y="148952"/>
                      <a:pt x="113519" y="150725"/>
                    </a:cubicBezTo>
                    <a:cubicBezTo>
                      <a:pt x="121498" y="154271"/>
                      <a:pt x="129035" y="159591"/>
                      <a:pt x="135241" y="165797"/>
                    </a:cubicBezTo>
                    <a:cubicBezTo>
                      <a:pt x="138344" y="169344"/>
                      <a:pt x="141890" y="173334"/>
                      <a:pt x="144107" y="177324"/>
                    </a:cubicBezTo>
                    <a:cubicBezTo>
                      <a:pt x="147653" y="184417"/>
                      <a:pt x="145880" y="192840"/>
                      <a:pt x="138344" y="196386"/>
                    </a:cubicBezTo>
                    <a:cubicBezTo>
                      <a:pt x="135241" y="197716"/>
                      <a:pt x="132138" y="198602"/>
                      <a:pt x="129035" y="198602"/>
                    </a:cubicBezTo>
                    <a:cubicBezTo>
                      <a:pt x="121498" y="200819"/>
                      <a:pt x="112632" y="199046"/>
                      <a:pt x="105982" y="197273"/>
                    </a:cubicBezTo>
                    <a:cubicBezTo>
                      <a:pt x="94900" y="194169"/>
                      <a:pt x="83817" y="187520"/>
                      <a:pt x="77167" y="177767"/>
                    </a:cubicBezTo>
                    <a:cubicBezTo>
                      <a:pt x="70961" y="168901"/>
                      <a:pt x="70961" y="152498"/>
                      <a:pt x="82044" y="146735"/>
                    </a:cubicBezTo>
                    <a:close/>
                    <a:moveTo>
                      <a:pt x="33280" y="348441"/>
                    </a:moveTo>
                    <a:cubicBezTo>
                      <a:pt x="30620" y="339575"/>
                      <a:pt x="35940" y="331152"/>
                      <a:pt x="44362" y="328049"/>
                    </a:cubicBezTo>
                    <a:cubicBezTo>
                      <a:pt x="51012" y="325833"/>
                      <a:pt x="58105" y="328049"/>
                      <a:pt x="64311" y="330709"/>
                    </a:cubicBezTo>
                    <a:cubicBezTo>
                      <a:pt x="74951" y="335142"/>
                      <a:pt x="84704" y="341792"/>
                      <a:pt x="92683" y="350215"/>
                    </a:cubicBezTo>
                    <a:cubicBezTo>
                      <a:pt x="95343" y="352431"/>
                      <a:pt x="97559" y="355091"/>
                      <a:pt x="98446" y="359081"/>
                    </a:cubicBezTo>
                    <a:cubicBezTo>
                      <a:pt x="99776" y="364844"/>
                      <a:pt x="97559" y="370607"/>
                      <a:pt x="92240" y="373710"/>
                    </a:cubicBezTo>
                    <a:cubicBezTo>
                      <a:pt x="88693" y="375483"/>
                      <a:pt x="85147" y="375926"/>
                      <a:pt x="81157" y="375926"/>
                    </a:cubicBezTo>
                    <a:cubicBezTo>
                      <a:pt x="75394" y="375926"/>
                      <a:pt x="69188" y="375040"/>
                      <a:pt x="63425" y="373267"/>
                    </a:cubicBezTo>
                    <a:cubicBezTo>
                      <a:pt x="57662" y="371493"/>
                      <a:pt x="52342" y="368833"/>
                      <a:pt x="47465" y="365287"/>
                    </a:cubicBezTo>
                    <a:cubicBezTo>
                      <a:pt x="41703" y="360854"/>
                      <a:pt x="35496" y="355534"/>
                      <a:pt x="33280" y="348441"/>
                    </a:cubicBezTo>
                    <a:close/>
                    <a:moveTo>
                      <a:pt x="92240" y="450846"/>
                    </a:moveTo>
                    <a:cubicBezTo>
                      <a:pt x="88693" y="452176"/>
                      <a:pt x="85147" y="452176"/>
                      <a:pt x="81600" y="451732"/>
                    </a:cubicBezTo>
                    <a:cubicBezTo>
                      <a:pt x="77610" y="451289"/>
                      <a:pt x="74064" y="450402"/>
                      <a:pt x="70518" y="449072"/>
                    </a:cubicBezTo>
                    <a:cubicBezTo>
                      <a:pt x="63425" y="446413"/>
                      <a:pt x="56775" y="442423"/>
                      <a:pt x="51455" y="436660"/>
                    </a:cubicBezTo>
                    <a:cubicBezTo>
                      <a:pt x="48795" y="434000"/>
                      <a:pt x="46579" y="430897"/>
                      <a:pt x="44806" y="427794"/>
                    </a:cubicBezTo>
                    <a:cubicBezTo>
                      <a:pt x="43476" y="424690"/>
                      <a:pt x="43032" y="421587"/>
                      <a:pt x="43919" y="418484"/>
                    </a:cubicBezTo>
                    <a:cubicBezTo>
                      <a:pt x="44806" y="413164"/>
                      <a:pt x="48795" y="409174"/>
                      <a:pt x="53672" y="407401"/>
                    </a:cubicBezTo>
                    <a:cubicBezTo>
                      <a:pt x="61651" y="404741"/>
                      <a:pt x="70074" y="408288"/>
                      <a:pt x="77167" y="411391"/>
                    </a:cubicBezTo>
                    <a:cubicBezTo>
                      <a:pt x="84260" y="414495"/>
                      <a:pt x="91353" y="418484"/>
                      <a:pt x="96673" y="423804"/>
                    </a:cubicBezTo>
                    <a:cubicBezTo>
                      <a:pt x="100219" y="427350"/>
                      <a:pt x="103322" y="432227"/>
                      <a:pt x="102879" y="437546"/>
                    </a:cubicBezTo>
                    <a:cubicBezTo>
                      <a:pt x="102436" y="443753"/>
                      <a:pt x="98003" y="448629"/>
                      <a:pt x="92240" y="450846"/>
                    </a:cubicBezTo>
                    <a:close/>
                    <a:moveTo>
                      <a:pt x="91796" y="274408"/>
                    </a:moveTo>
                    <a:cubicBezTo>
                      <a:pt x="82487" y="271305"/>
                      <a:pt x="73621" y="265986"/>
                      <a:pt x="66971" y="259336"/>
                    </a:cubicBezTo>
                    <a:cubicBezTo>
                      <a:pt x="63868" y="256233"/>
                      <a:pt x="61651" y="252686"/>
                      <a:pt x="60322" y="248697"/>
                    </a:cubicBezTo>
                    <a:cubicBezTo>
                      <a:pt x="58548" y="246037"/>
                      <a:pt x="57662" y="242490"/>
                      <a:pt x="57662" y="238943"/>
                    </a:cubicBezTo>
                    <a:cubicBezTo>
                      <a:pt x="58105" y="231851"/>
                      <a:pt x="62095" y="226531"/>
                      <a:pt x="68301" y="223871"/>
                    </a:cubicBezTo>
                    <a:cubicBezTo>
                      <a:pt x="76281" y="220325"/>
                      <a:pt x="86477" y="222098"/>
                      <a:pt x="94456" y="225201"/>
                    </a:cubicBezTo>
                    <a:cubicBezTo>
                      <a:pt x="102879" y="228748"/>
                      <a:pt x="110416" y="234067"/>
                      <a:pt x="116622" y="241160"/>
                    </a:cubicBezTo>
                    <a:cubicBezTo>
                      <a:pt x="119725" y="245150"/>
                      <a:pt x="122828" y="249583"/>
                      <a:pt x="123715" y="254459"/>
                    </a:cubicBezTo>
                    <a:cubicBezTo>
                      <a:pt x="124601" y="260223"/>
                      <a:pt x="123271" y="266429"/>
                      <a:pt x="118395" y="270862"/>
                    </a:cubicBezTo>
                    <a:cubicBezTo>
                      <a:pt x="111302" y="277512"/>
                      <a:pt x="100663" y="277069"/>
                      <a:pt x="91796" y="2744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5074614" y="5236634"/>
                <a:ext cx="199611" cy="633671"/>
              </a:xfrm>
              <a:custGeom>
                <a:avLst/>
                <a:gdLst/>
                <a:ahLst/>
                <a:cxnLst/>
                <a:rect l="l" t="t" r="r" b="b"/>
                <a:pathLst>
                  <a:path w="199611" h="633671" extrusionOk="0">
                    <a:moveTo>
                      <a:pt x="189293" y="250652"/>
                    </a:moveTo>
                    <a:cubicBezTo>
                      <a:pt x="166685" y="178392"/>
                      <a:pt x="115261" y="119432"/>
                      <a:pt x="65167" y="62245"/>
                    </a:cubicBezTo>
                    <a:cubicBezTo>
                      <a:pt x="50094" y="44956"/>
                      <a:pt x="35022" y="27667"/>
                      <a:pt x="19949" y="10821"/>
                    </a:cubicBezTo>
                    <a:cubicBezTo>
                      <a:pt x="14629" y="5058"/>
                      <a:pt x="7980" y="-1148"/>
                      <a:pt x="443" y="182"/>
                    </a:cubicBezTo>
                    <a:cubicBezTo>
                      <a:pt x="443" y="182"/>
                      <a:pt x="0" y="182"/>
                      <a:pt x="0" y="182"/>
                    </a:cubicBezTo>
                    <a:cubicBezTo>
                      <a:pt x="8423" y="26781"/>
                      <a:pt x="17289" y="52935"/>
                      <a:pt x="25269" y="79534"/>
                    </a:cubicBezTo>
                    <a:cubicBezTo>
                      <a:pt x="29702" y="93720"/>
                      <a:pt x="34135" y="107463"/>
                      <a:pt x="37681" y="121648"/>
                    </a:cubicBezTo>
                    <a:cubicBezTo>
                      <a:pt x="41228" y="135391"/>
                      <a:pt x="43888" y="149577"/>
                      <a:pt x="45661" y="163763"/>
                    </a:cubicBezTo>
                    <a:cubicBezTo>
                      <a:pt x="49208" y="193022"/>
                      <a:pt x="50537" y="222280"/>
                      <a:pt x="44774" y="251095"/>
                    </a:cubicBezTo>
                    <a:cubicBezTo>
                      <a:pt x="39455" y="278580"/>
                      <a:pt x="29259" y="304735"/>
                      <a:pt x="20836" y="331334"/>
                    </a:cubicBezTo>
                    <a:cubicBezTo>
                      <a:pt x="11969" y="359263"/>
                      <a:pt x="6206" y="387634"/>
                      <a:pt x="6650" y="416893"/>
                    </a:cubicBezTo>
                    <a:cubicBezTo>
                      <a:pt x="7093" y="446151"/>
                      <a:pt x="12856" y="474967"/>
                      <a:pt x="19949" y="503338"/>
                    </a:cubicBezTo>
                    <a:cubicBezTo>
                      <a:pt x="28815" y="539690"/>
                      <a:pt x="40785" y="575598"/>
                      <a:pt x="51424" y="611506"/>
                    </a:cubicBezTo>
                    <a:cubicBezTo>
                      <a:pt x="53641" y="619042"/>
                      <a:pt x="55857" y="626135"/>
                      <a:pt x="58074" y="633671"/>
                    </a:cubicBezTo>
                    <a:lnTo>
                      <a:pt x="73146" y="633671"/>
                    </a:lnTo>
                    <a:cubicBezTo>
                      <a:pt x="52754" y="601753"/>
                      <a:pt x="31918" y="563185"/>
                      <a:pt x="46104" y="528164"/>
                    </a:cubicBezTo>
                    <a:cubicBezTo>
                      <a:pt x="60733" y="491812"/>
                      <a:pt x="105064" y="479400"/>
                      <a:pt x="136983" y="456347"/>
                    </a:cubicBezTo>
                    <a:cubicBezTo>
                      <a:pt x="198603" y="412016"/>
                      <a:pt x="211902" y="322911"/>
                      <a:pt x="189293" y="250652"/>
                    </a:cubicBezTo>
                    <a:close/>
                    <a:moveTo>
                      <a:pt x="73146" y="195681"/>
                    </a:moveTo>
                    <a:cubicBezTo>
                      <a:pt x="74033" y="190805"/>
                      <a:pt x="76249" y="186815"/>
                      <a:pt x="79353" y="182825"/>
                    </a:cubicBezTo>
                    <a:cubicBezTo>
                      <a:pt x="83786" y="177062"/>
                      <a:pt x="90878" y="173516"/>
                      <a:pt x="97085" y="169969"/>
                    </a:cubicBezTo>
                    <a:cubicBezTo>
                      <a:pt x="104621" y="165979"/>
                      <a:pt x="113931" y="161990"/>
                      <a:pt x="122797" y="165093"/>
                    </a:cubicBezTo>
                    <a:cubicBezTo>
                      <a:pt x="126343" y="166423"/>
                      <a:pt x="129890" y="169083"/>
                      <a:pt x="130776" y="173073"/>
                    </a:cubicBezTo>
                    <a:cubicBezTo>
                      <a:pt x="131220" y="175732"/>
                      <a:pt x="131220" y="178392"/>
                      <a:pt x="130333" y="180609"/>
                    </a:cubicBezTo>
                    <a:cubicBezTo>
                      <a:pt x="129003" y="184155"/>
                      <a:pt x="127673" y="187258"/>
                      <a:pt x="125900" y="190361"/>
                    </a:cubicBezTo>
                    <a:cubicBezTo>
                      <a:pt x="122354" y="196568"/>
                      <a:pt x="117477" y="201444"/>
                      <a:pt x="111714" y="205877"/>
                    </a:cubicBezTo>
                    <a:cubicBezTo>
                      <a:pt x="106838" y="209867"/>
                      <a:pt x="100631" y="212527"/>
                      <a:pt x="94425" y="213857"/>
                    </a:cubicBezTo>
                    <a:cubicBezTo>
                      <a:pt x="92209" y="214300"/>
                      <a:pt x="89992" y="214743"/>
                      <a:pt x="88219" y="214743"/>
                    </a:cubicBezTo>
                    <a:cubicBezTo>
                      <a:pt x="85116" y="215187"/>
                      <a:pt x="82012" y="214743"/>
                      <a:pt x="79353" y="213414"/>
                    </a:cubicBezTo>
                    <a:cubicBezTo>
                      <a:pt x="72703" y="209867"/>
                      <a:pt x="71816" y="201888"/>
                      <a:pt x="73146" y="195681"/>
                    </a:cubicBezTo>
                    <a:close/>
                    <a:moveTo>
                      <a:pt x="100631" y="445264"/>
                    </a:moveTo>
                    <a:cubicBezTo>
                      <a:pt x="98858" y="448368"/>
                      <a:pt x="96198" y="451028"/>
                      <a:pt x="93538" y="452801"/>
                    </a:cubicBezTo>
                    <a:cubicBezTo>
                      <a:pt x="90435" y="455018"/>
                      <a:pt x="87332" y="456791"/>
                      <a:pt x="84229" y="458121"/>
                    </a:cubicBezTo>
                    <a:cubicBezTo>
                      <a:pt x="77579" y="460780"/>
                      <a:pt x="70043" y="462110"/>
                      <a:pt x="62950" y="461667"/>
                    </a:cubicBezTo>
                    <a:cubicBezTo>
                      <a:pt x="59404" y="461224"/>
                      <a:pt x="55414" y="460780"/>
                      <a:pt x="52311" y="459451"/>
                    </a:cubicBezTo>
                    <a:cubicBezTo>
                      <a:pt x="49208" y="458121"/>
                      <a:pt x="46991" y="456347"/>
                      <a:pt x="45661" y="453687"/>
                    </a:cubicBezTo>
                    <a:cubicBezTo>
                      <a:pt x="43001" y="449254"/>
                      <a:pt x="43001" y="443935"/>
                      <a:pt x="45218" y="439502"/>
                    </a:cubicBezTo>
                    <a:cubicBezTo>
                      <a:pt x="49208" y="432409"/>
                      <a:pt x="57187" y="429305"/>
                      <a:pt x="64280" y="427089"/>
                    </a:cubicBezTo>
                    <a:cubicBezTo>
                      <a:pt x="70930" y="424429"/>
                      <a:pt x="78909" y="422656"/>
                      <a:pt x="86002" y="423099"/>
                    </a:cubicBezTo>
                    <a:cubicBezTo>
                      <a:pt x="90878" y="423099"/>
                      <a:pt x="96198" y="424872"/>
                      <a:pt x="99301" y="428862"/>
                    </a:cubicBezTo>
                    <a:cubicBezTo>
                      <a:pt x="103291" y="433738"/>
                      <a:pt x="103291" y="439945"/>
                      <a:pt x="100631" y="445264"/>
                    </a:cubicBezTo>
                    <a:close/>
                    <a:moveTo>
                      <a:pt x="133880" y="378325"/>
                    </a:moveTo>
                    <a:cubicBezTo>
                      <a:pt x="118364" y="392511"/>
                      <a:pt x="97528" y="395614"/>
                      <a:pt x="77136" y="393841"/>
                    </a:cubicBezTo>
                    <a:cubicBezTo>
                      <a:pt x="66496" y="392954"/>
                      <a:pt x="53197" y="392511"/>
                      <a:pt x="50094" y="379655"/>
                    </a:cubicBezTo>
                    <a:cubicBezTo>
                      <a:pt x="46991" y="367685"/>
                      <a:pt x="56300" y="357933"/>
                      <a:pt x="66496" y="353500"/>
                    </a:cubicBezTo>
                    <a:cubicBezTo>
                      <a:pt x="75363" y="349510"/>
                      <a:pt x="85116" y="346850"/>
                      <a:pt x="94868" y="345077"/>
                    </a:cubicBezTo>
                    <a:cubicBezTo>
                      <a:pt x="101961" y="343303"/>
                      <a:pt x="109054" y="341974"/>
                      <a:pt x="116147" y="341974"/>
                    </a:cubicBezTo>
                    <a:cubicBezTo>
                      <a:pt x="121910" y="341530"/>
                      <a:pt x="127673" y="341974"/>
                      <a:pt x="133880" y="343303"/>
                    </a:cubicBezTo>
                    <a:cubicBezTo>
                      <a:pt x="138756" y="344190"/>
                      <a:pt x="143189" y="346407"/>
                      <a:pt x="145406" y="350840"/>
                    </a:cubicBezTo>
                    <a:cubicBezTo>
                      <a:pt x="150282" y="359706"/>
                      <a:pt x="140529" y="372118"/>
                      <a:pt x="133880" y="378325"/>
                    </a:cubicBezTo>
                    <a:close/>
                    <a:moveTo>
                      <a:pt x="148509" y="271930"/>
                    </a:moveTo>
                    <a:cubicBezTo>
                      <a:pt x="141416" y="283900"/>
                      <a:pt x="126343" y="290106"/>
                      <a:pt x="113931" y="295426"/>
                    </a:cubicBezTo>
                    <a:cubicBezTo>
                      <a:pt x="101518" y="300746"/>
                      <a:pt x="87776" y="306509"/>
                      <a:pt x="73590" y="306066"/>
                    </a:cubicBezTo>
                    <a:cubicBezTo>
                      <a:pt x="59847" y="305622"/>
                      <a:pt x="39011" y="296756"/>
                      <a:pt x="47878" y="279467"/>
                    </a:cubicBezTo>
                    <a:cubicBezTo>
                      <a:pt x="51867" y="271930"/>
                      <a:pt x="59404" y="266611"/>
                      <a:pt x="66940" y="262178"/>
                    </a:cubicBezTo>
                    <a:cubicBezTo>
                      <a:pt x="68270" y="261291"/>
                      <a:pt x="69600" y="260405"/>
                      <a:pt x="71373" y="259518"/>
                    </a:cubicBezTo>
                    <a:cubicBezTo>
                      <a:pt x="77136" y="255971"/>
                      <a:pt x="83786" y="252868"/>
                      <a:pt x="89992" y="250208"/>
                    </a:cubicBezTo>
                    <a:cubicBezTo>
                      <a:pt x="102405" y="245332"/>
                      <a:pt x="116591" y="242672"/>
                      <a:pt x="129890" y="242672"/>
                    </a:cubicBezTo>
                    <a:cubicBezTo>
                      <a:pt x="136983" y="242672"/>
                      <a:pt x="144962" y="244002"/>
                      <a:pt x="149395" y="250652"/>
                    </a:cubicBezTo>
                    <a:cubicBezTo>
                      <a:pt x="153828" y="256858"/>
                      <a:pt x="152499" y="265724"/>
                      <a:pt x="148509" y="2719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"/>
          <p:cNvSpPr/>
          <p:nvPr/>
        </p:nvSpPr>
        <p:spPr>
          <a:xfrm>
            <a:off x="191100" y="192300"/>
            <a:ext cx="8761800" cy="4758900"/>
          </a:xfrm>
          <a:prstGeom prst="roundRect">
            <a:avLst>
              <a:gd name="adj" fmla="val 5394"/>
            </a:avLst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4" name="Google Shape;34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5" name="Google Shape;345;p15"/>
          <p:cNvGrpSpPr/>
          <p:nvPr/>
        </p:nvGrpSpPr>
        <p:grpSpPr>
          <a:xfrm>
            <a:off x="-275938" y="3199843"/>
            <a:ext cx="9473539" cy="1888454"/>
            <a:chOff x="-275938" y="3199843"/>
            <a:chExt cx="9473539" cy="1888454"/>
          </a:xfrm>
        </p:grpSpPr>
        <p:sp>
          <p:nvSpPr>
            <p:cNvPr id="346" name="Google Shape;346;p15"/>
            <p:cNvSpPr/>
            <p:nvPr/>
          </p:nvSpPr>
          <p:spPr>
            <a:xfrm rot="-10428608" flipH="1">
              <a:off x="8257244" y="4007808"/>
              <a:ext cx="889693" cy="987859"/>
            </a:xfrm>
            <a:custGeom>
              <a:avLst/>
              <a:gdLst/>
              <a:ahLst/>
              <a:cxnLst/>
              <a:rect l="l" t="t" r="r" b="b"/>
              <a:pathLst>
                <a:path w="650372" h="722132" extrusionOk="0">
                  <a:moveTo>
                    <a:pt x="644449" y="616311"/>
                  </a:moveTo>
                  <a:cubicBezTo>
                    <a:pt x="604994" y="609662"/>
                    <a:pt x="600118" y="598579"/>
                    <a:pt x="571303" y="575527"/>
                  </a:cubicBezTo>
                  <a:cubicBezTo>
                    <a:pt x="557560" y="565331"/>
                    <a:pt x="544261" y="560011"/>
                    <a:pt x="526972" y="560011"/>
                  </a:cubicBezTo>
                  <a:cubicBezTo>
                    <a:pt x="522539" y="559568"/>
                    <a:pt x="517662" y="560011"/>
                    <a:pt x="513229" y="557794"/>
                  </a:cubicBezTo>
                  <a:cubicBezTo>
                    <a:pt x="509682" y="555578"/>
                    <a:pt x="509239" y="553361"/>
                    <a:pt x="513229" y="551588"/>
                  </a:cubicBezTo>
                  <a:cubicBezTo>
                    <a:pt x="520322" y="548928"/>
                    <a:pt x="527858" y="550258"/>
                    <a:pt x="535395" y="548928"/>
                  </a:cubicBezTo>
                  <a:cubicBezTo>
                    <a:pt x="546034" y="548042"/>
                    <a:pt x="557117" y="544052"/>
                    <a:pt x="563323" y="534742"/>
                  </a:cubicBezTo>
                  <a:cubicBezTo>
                    <a:pt x="565983" y="531196"/>
                    <a:pt x="567313" y="527206"/>
                    <a:pt x="569529" y="523660"/>
                  </a:cubicBezTo>
                  <a:cubicBezTo>
                    <a:pt x="577952" y="513463"/>
                    <a:pt x="589478" y="506814"/>
                    <a:pt x="599231" y="498834"/>
                  </a:cubicBezTo>
                  <a:cubicBezTo>
                    <a:pt x="604994" y="493514"/>
                    <a:pt x="606767" y="485535"/>
                    <a:pt x="604994" y="478442"/>
                  </a:cubicBezTo>
                  <a:cubicBezTo>
                    <a:pt x="604551" y="477555"/>
                    <a:pt x="604108" y="476225"/>
                    <a:pt x="603664" y="475782"/>
                  </a:cubicBezTo>
                  <a:cubicBezTo>
                    <a:pt x="598788" y="466916"/>
                    <a:pt x="583715" y="471792"/>
                    <a:pt x="576179" y="476225"/>
                  </a:cubicBezTo>
                  <a:cubicBezTo>
                    <a:pt x="561106" y="485535"/>
                    <a:pt x="546477" y="495731"/>
                    <a:pt x="531848" y="505484"/>
                  </a:cubicBezTo>
                  <a:cubicBezTo>
                    <a:pt x="516775" y="516123"/>
                    <a:pt x="498600" y="529866"/>
                    <a:pt x="479094" y="524989"/>
                  </a:cubicBezTo>
                  <a:cubicBezTo>
                    <a:pt x="472888" y="523660"/>
                    <a:pt x="467125" y="519670"/>
                    <a:pt x="460918" y="518340"/>
                  </a:cubicBezTo>
                  <a:cubicBezTo>
                    <a:pt x="460032" y="518340"/>
                    <a:pt x="459589" y="517896"/>
                    <a:pt x="458702" y="517896"/>
                  </a:cubicBezTo>
                  <a:cubicBezTo>
                    <a:pt x="453826" y="517453"/>
                    <a:pt x="449392" y="517896"/>
                    <a:pt x="444516" y="518340"/>
                  </a:cubicBezTo>
                  <a:cubicBezTo>
                    <a:pt x="441856" y="518340"/>
                    <a:pt x="437423" y="519226"/>
                    <a:pt x="435207" y="516567"/>
                  </a:cubicBezTo>
                  <a:cubicBezTo>
                    <a:pt x="434763" y="516123"/>
                    <a:pt x="434763" y="515237"/>
                    <a:pt x="434763" y="514350"/>
                  </a:cubicBezTo>
                  <a:lnTo>
                    <a:pt x="434763" y="514350"/>
                  </a:lnTo>
                  <a:cubicBezTo>
                    <a:pt x="440083" y="508587"/>
                    <a:pt x="453382" y="507257"/>
                    <a:pt x="467125" y="505927"/>
                  </a:cubicBezTo>
                  <a:cubicBezTo>
                    <a:pt x="481754" y="504597"/>
                    <a:pt x="497270" y="502824"/>
                    <a:pt x="507023" y="495288"/>
                  </a:cubicBezTo>
                  <a:cubicBezTo>
                    <a:pt x="511899" y="491741"/>
                    <a:pt x="515889" y="487751"/>
                    <a:pt x="520765" y="484648"/>
                  </a:cubicBezTo>
                  <a:cubicBezTo>
                    <a:pt x="530518" y="479329"/>
                    <a:pt x="542487" y="475782"/>
                    <a:pt x="548251" y="465586"/>
                  </a:cubicBezTo>
                  <a:cubicBezTo>
                    <a:pt x="552684" y="458050"/>
                    <a:pt x="555787" y="450513"/>
                    <a:pt x="561993" y="443864"/>
                  </a:cubicBezTo>
                  <a:cubicBezTo>
                    <a:pt x="566869" y="438987"/>
                    <a:pt x="572189" y="434998"/>
                    <a:pt x="577952" y="431451"/>
                  </a:cubicBezTo>
                  <a:cubicBezTo>
                    <a:pt x="581499" y="428791"/>
                    <a:pt x="586375" y="427018"/>
                    <a:pt x="589035" y="423472"/>
                  </a:cubicBezTo>
                  <a:cubicBezTo>
                    <a:pt x="593468" y="415492"/>
                    <a:pt x="580612" y="413719"/>
                    <a:pt x="575292" y="413719"/>
                  </a:cubicBezTo>
                  <a:cubicBezTo>
                    <a:pt x="560663" y="413719"/>
                    <a:pt x="546034" y="419038"/>
                    <a:pt x="534064" y="427461"/>
                  </a:cubicBezTo>
                  <a:cubicBezTo>
                    <a:pt x="523425" y="434554"/>
                    <a:pt x="515002" y="445194"/>
                    <a:pt x="502146" y="448740"/>
                  </a:cubicBezTo>
                  <a:cubicBezTo>
                    <a:pt x="494167" y="451400"/>
                    <a:pt x="487074" y="452287"/>
                    <a:pt x="479981" y="453617"/>
                  </a:cubicBezTo>
                  <a:cubicBezTo>
                    <a:pt x="465351" y="456276"/>
                    <a:pt x="452495" y="458050"/>
                    <a:pt x="438310" y="470019"/>
                  </a:cubicBezTo>
                  <a:cubicBezTo>
                    <a:pt x="430330" y="475782"/>
                    <a:pt x="419691" y="473122"/>
                    <a:pt x="410381" y="474895"/>
                  </a:cubicBezTo>
                  <a:cubicBezTo>
                    <a:pt x="399298" y="476225"/>
                    <a:pt x="389102" y="481102"/>
                    <a:pt x="378020" y="479772"/>
                  </a:cubicBezTo>
                  <a:cubicBezTo>
                    <a:pt x="376246" y="479329"/>
                    <a:pt x="374030" y="478885"/>
                    <a:pt x="373143" y="476669"/>
                  </a:cubicBezTo>
                  <a:cubicBezTo>
                    <a:pt x="373143" y="474895"/>
                    <a:pt x="375360" y="473566"/>
                    <a:pt x="376690" y="472679"/>
                  </a:cubicBezTo>
                  <a:cubicBezTo>
                    <a:pt x="380679" y="470906"/>
                    <a:pt x="384669" y="470019"/>
                    <a:pt x="389102" y="469132"/>
                  </a:cubicBezTo>
                  <a:cubicBezTo>
                    <a:pt x="401515" y="466473"/>
                    <a:pt x="414371" y="468246"/>
                    <a:pt x="426341" y="464699"/>
                  </a:cubicBezTo>
                  <a:cubicBezTo>
                    <a:pt x="445403" y="459823"/>
                    <a:pt x="462249" y="448297"/>
                    <a:pt x="477321" y="435884"/>
                  </a:cubicBezTo>
                  <a:cubicBezTo>
                    <a:pt x="487960" y="426575"/>
                    <a:pt x="499043" y="416379"/>
                    <a:pt x="503476" y="402636"/>
                  </a:cubicBezTo>
                  <a:cubicBezTo>
                    <a:pt x="505249" y="395100"/>
                    <a:pt x="506136" y="387563"/>
                    <a:pt x="510569" y="380914"/>
                  </a:cubicBezTo>
                  <a:cubicBezTo>
                    <a:pt x="516775" y="370718"/>
                    <a:pt x="526972" y="363181"/>
                    <a:pt x="532291" y="352542"/>
                  </a:cubicBezTo>
                  <a:cubicBezTo>
                    <a:pt x="534508" y="348109"/>
                    <a:pt x="540271" y="337026"/>
                    <a:pt x="538054" y="331706"/>
                  </a:cubicBezTo>
                  <a:cubicBezTo>
                    <a:pt x="537168" y="329490"/>
                    <a:pt x="534951" y="328160"/>
                    <a:pt x="530962" y="328603"/>
                  </a:cubicBezTo>
                  <a:cubicBezTo>
                    <a:pt x="516775" y="333480"/>
                    <a:pt x="511013" y="349439"/>
                    <a:pt x="497713" y="355645"/>
                  </a:cubicBezTo>
                  <a:cubicBezTo>
                    <a:pt x="490177" y="360078"/>
                    <a:pt x="482197" y="362738"/>
                    <a:pt x="473774" y="365398"/>
                  </a:cubicBezTo>
                  <a:cubicBezTo>
                    <a:pt x="464908" y="368501"/>
                    <a:pt x="458259" y="375594"/>
                    <a:pt x="454269" y="384017"/>
                  </a:cubicBezTo>
                  <a:cubicBezTo>
                    <a:pt x="446733" y="400863"/>
                    <a:pt x="435207" y="401306"/>
                    <a:pt x="419247" y="405296"/>
                  </a:cubicBezTo>
                  <a:cubicBezTo>
                    <a:pt x="406392" y="408842"/>
                    <a:pt x="393979" y="415049"/>
                    <a:pt x="383339" y="423028"/>
                  </a:cubicBezTo>
                  <a:cubicBezTo>
                    <a:pt x="381123" y="424358"/>
                    <a:pt x="379349" y="426131"/>
                    <a:pt x="377133" y="427905"/>
                  </a:cubicBezTo>
                  <a:lnTo>
                    <a:pt x="377133" y="427905"/>
                  </a:lnTo>
                  <a:cubicBezTo>
                    <a:pt x="376246" y="428348"/>
                    <a:pt x="375803" y="429235"/>
                    <a:pt x="374916" y="429678"/>
                  </a:cubicBezTo>
                  <a:cubicBezTo>
                    <a:pt x="366937" y="432338"/>
                    <a:pt x="358514" y="427905"/>
                    <a:pt x="350091" y="428348"/>
                  </a:cubicBezTo>
                  <a:cubicBezTo>
                    <a:pt x="345658" y="428348"/>
                    <a:pt x="341668" y="429235"/>
                    <a:pt x="337235" y="428791"/>
                  </a:cubicBezTo>
                  <a:cubicBezTo>
                    <a:pt x="333689" y="427905"/>
                    <a:pt x="330142" y="426131"/>
                    <a:pt x="327039" y="425245"/>
                  </a:cubicBezTo>
                  <a:cubicBezTo>
                    <a:pt x="327039" y="425245"/>
                    <a:pt x="327039" y="425245"/>
                    <a:pt x="326596" y="425245"/>
                  </a:cubicBezTo>
                  <a:cubicBezTo>
                    <a:pt x="326152" y="424801"/>
                    <a:pt x="325266" y="424801"/>
                    <a:pt x="324379" y="424801"/>
                  </a:cubicBezTo>
                  <a:cubicBezTo>
                    <a:pt x="324379" y="424801"/>
                    <a:pt x="323936" y="424801"/>
                    <a:pt x="323936" y="424801"/>
                  </a:cubicBezTo>
                  <a:cubicBezTo>
                    <a:pt x="322162" y="424801"/>
                    <a:pt x="320833" y="424801"/>
                    <a:pt x="319059" y="425245"/>
                  </a:cubicBezTo>
                  <a:cubicBezTo>
                    <a:pt x="315956" y="425245"/>
                    <a:pt x="313296" y="424358"/>
                    <a:pt x="311080" y="421698"/>
                  </a:cubicBezTo>
                  <a:cubicBezTo>
                    <a:pt x="311080" y="421698"/>
                    <a:pt x="311080" y="421698"/>
                    <a:pt x="311080" y="421698"/>
                  </a:cubicBezTo>
                  <a:cubicBezTo>
                    <a:pt x="313296" y="418595"/>
                    <a:pt x="316843" y="418152"/>
                    <a:pt x="320389" y="417265"/>
                  </a:cubicBezTo>
                  <a:cubicBezTo>
                    <a:pt x="321276" y="416822"/>
                    <a:pt x="322162" y="416822"/>
                    <a:pt x="323492" y="416379"/>
                  </a:cubicBezTo>
                  <a:cubicBezTo>
                    <a:pt x="327925" y="415492"/>
                    <a:pt x="332802" y="414162"/>
                    <a:pt x="337235" y="412832"/>
                  </a:cubicBezTo>
                  <a:cubicBezTo>
                    <a:pt x="350978" y="409286"/>
                    <a:pt x="364277" y="404409"/>
                    <a:pt x="377576" y="399533"/>
                  </a:cubicBezTo>
                  <a:cubicBezTo>
                    <a:pt x="406392" y="388007"/>
                    <a:pt x="434763" y="373378"/>
                    <a:pt x="458259" y="352542"/>
                  </a:cubicBezTo>
                  <a:cubicBezTo>
                    <a:pt x="463578" y="347666"/>
                    <a:pt x="468455" y="341903"/>
                    <a:pt x="472444" y="335696"/>
                  </a:cubicBezTo>
                  <a:cubicBezTo>
                    <a:pt x="475548" y="330820"/>
                    <a:pt x="477764" y="324614"/>
                    <a:pt x="481310" y="320180"/>
                  </a:cubicBezTo>
                  <a:cubicBezTo>
                    <a:pt x="489290" y="310428"/>
                    <a:pt x="501259" y="302448"/>
                    <a:pt x="506579" y="290922"/>
                  </a:cubicBezTo>
                  <a:cubicBezTo>
                    <a:pt x="511013" y="283386"/>
                    <a:pt x="513229" y="273633"/>
                    <a:pt x="508353" y="266097"/>
                  </a:cubicBezTo>
                  <a:cubicBezTo>
                    <a:pt x="507909" y="265653"/>
                    <a:pt x="507909" y="265653"/>
                    <a:pt x="507466" y="265210"/>
                  </a:cubicBezTo>
                  <a:cubicBezTo>
                    <a:pt x="496383" y="256344"/>
                    <a:pt x="479981" y="278953"/>
                    <a:pt x="472444" y="286046"/>
                  </a:cubicBezTo>
                  <a:cubicBezTo>
                    <a:pt x="467568" y="290922"/>
                    <a:pt x="461362" y="294468"/>
                    <a:pt x="454712" y="296242"/>
                  </a:cubicBezTo>
                  <a:cubicBezTo>
                    <a:pt x="437866" y="299788"/>
                    <a:pt x="419247" y="304221"/>
                    <a:pt x="409051" y="319737"/>
                  </a:cubicBezTo>
                  <a:cubicBezTo>
                    <a:pt x="405505" y="325500"/>
                    <a:pt x="402402" y="331706"/>
                    <a:pt x="396638" y="335253"/>
                  </a:cubicBezTo>
                  <a:cubicBezTo>
                    <a:pt x="388659" y="341016"/>
                    <a:pt x="379349" y="345006"/>
                    <a:pt x="369597" y="345006"/>
                  </a:cubicBezTo>
                  <a:cubicBezTo>
                    <a:pt x="360730" y="345892"/>
                    <a:pt x="352307" y="349882"/>
                    <a:pt x="344771" y="354315"/>
                  </a:cubicBezTo>
                  <a:cubicBezTo>
                    <a:pt x="341668" y="356088"/>
                    <a:pt x="338565" y="358305"/>
                    <a:pt x="335462" y="360522"/>
                  </a:cubicBezTo>
                  <a:cubicBezTo>
                    <a:pt x="335462" y="360522"/>
                    <a:pt x="335462" y="360522"/>
                    <a:pt x="335462" y="360522"/>
                  </a:cubicBezTo>
                  <a:cubicBezTo>
                    <a:pt x="328369" y="366285"/>
                    <a:pt x="321719" y="372934"/>
                    <a:pt x="312410" y="375594"/>
                  </a:cubicBezTo>
                  <a:cubicBezTo>
                    <a:pt x="296451" y="380027"/>
                    <a:pt x="296451" y="368501"/>
                    <a:pt x="306203" y="360078"/>
                  </a:cubicBezTo>
                  <a:cubicBezTo>
                    <a:pt x="311966" y="354759"/>
                    <a:pt x="318173" y="348996"/>
                    <a:pt x="324823" y="344119"/>
                  </a:cubicBezTo>
                  <a:cubicBezTo>
                    <a:pt x="341225" y="335253"/>
                    <a:pt x="361617" y="331263"/>
                    <a:pt x="373587" y="315747"/>
                  </a:cubicBezTo>
                  <a:cubicBezTo>
                    <a:pt x="377576" y="310428"/>
                    <a:pt x="379349" y="303778"/>
                    <a:pt x="383339" y="298458"/>
                  </a:cubicBezTo>
                  <a:cubicBezTo>
                    <a:pt x="398412" y="280726"/>
                    <a:pt x="421464" y="285159"/>
                    <a:pt x="424567" y="255457"/>
                  </a:cubicBezTo>
                  <a:cubicBezTo>
                    <a:pt x="424567" y="245704"/>
                    <a:pt x="428113" y="236395"/>
                    <a:pt x="434763" y="228859"/>
                  </a:cubicBezTo>
                  <a:cubicBezTo>
                    <a:pt x="441413" y="219992"/>
                    <a:pt x="450723" y="213343"/>
                    <a:pt x="460032" y="208023"/>
                  </a:cubicBezTo>
                  <a:cubicBezTo>
                    <a:pt x="464022" y="205363"/>
                    <a:pt x="468898" y="203147"/>
                    <a:pt x="470671" y="198270"/>
                  </a:cubicBezTo>
                  <a:cubicBezTo>
                    <a:pt x="470671" y="197827"/>
                    <a:pt x="470671" y="197384"/>
                    <a:pt x="470671" y="196940"/>
                  </a:cubicBezTo>
                  <a:cubicBezTo>
                    <a:pt x="471558" y="182754"/>
                    <a:pt x="450279" y="182311"/>
                    <a:pt x="440083" y="184528"/>
                  </a:cubicBezTo>
                  <a:cubicBezTo>
                    <a:pt x="434320" y="185414"/>
                    <a:pt x="429000" y="187631"/>
                    <a:pt x="423680" y="189847"/>
                  </a:cubicBezTo>
                  <a:cubicBezTo>
                    <a:pt x="411711" y="194280"/>
                    <a:pt x="400185" y="199157"/>
                    <a:pt x="390432" y="207580"/>
                  </a:cubicBezTo>
                  <a:cubicBezTo>
                    <a:pt x="374030" y="220879"/>
                    <a:pt x="359844" y="236838"/>
                    <a:pt x="348318" y="254127"/>
                  </a:cubicBezTo>
                  <a:cubicBezTo>
                    <a:pt x="344771" y="259447"/>
                    <a:pt x="341668" y="264323"/>
                    <a:pt x="338565" y="269643"/>
                  </a:cubicBezTo>
                  <a:cubicBezTo>
                    <a:pt x="335019" y="276736"/>
                    <a:pt x="327482" y="279396"/>
                    <a:pt x="320389" y="281612"/>
                  </a:cubicBezTo>
                  <a:cubicBezTo>
                    <a:pt x="314626" y="284272"/>
                    <a:pt x="310193" y="288262"/>
                    <a:pt x="304874" y="291809"/>
                  </a:cubicBezTo>
                  <a:cubicBezTo>
                    <a:pt x="298224" y="296242"/>
                    <a:pt x="292904" y="302005"/>
                    <a:pt x="287584" y="308211"/>
                  </a:cubicBezTo>
                  <a:cubicBezTo>
                    <a:pt x="276945" y="318850"/>
                    <a:pt x="261872" y="324170"/>
                    <a:pt x="246800" y="325057"/>
                  </a:cubicBezTo>
                  <a:cubicBezTo>
                    <a:pt x="246357" y="324614"/>
                    <a:pt x="245913" y="324614"/>
                    <a:pt x="245470" y="324170"/>
                  </a:cubicBezTo>
                  <a:cubicBezTo>
                    <a:pt x="242367" y="322397"/>
                    <a:pt x="241037" y="317964"/>
                    <a:pt x="242367" y="314861"/>
                  </a:cubicBezTo>
                  <a:cubicBezTo>
                    <a:pt x="252120" y="297128"/>
                    <a:pt x="275172" y="294025"/>
                    <a:pt x="289358" y="281169"/>
                  </a:cubicBezTo>
                  <a:cubicBezTo>
                    <a:pt x="296007" y="275849"/>
                    <a:pt x="295564" y="266540"/>
                    <a:pt x="300884" y="260777"/>
                  </a:cubicBezTo>
                  <a:cubicBezTo>
                    <a:pt x="306203" y="254571"/>
                    <a:pt x="312853" y="249694"/>
                    <a:pt x="318173" y="243931"/>
                  </a:cubicBezTo>
                  <a:cubicBezTo>
                    <a:pt x="325266" y="236395"/>
                    <a:pt x="331915" y="227972"/>
                    <a:pt x="336792" y="218662"/>
                  </a:cubicBezTo>
                  <a:cubicBezTo>
                    <a:pt x="345658" y="202260"/>
                    <a:pt x="352751" y="183198"/>
                    <a:pt x="350534" y="164135"/>
                  </a:cubicBezTo>
                  <a:cubicBezTo>
                    <a:pt x="350534" y="164135"/>
                    <a:pt x="350534" y="164135"/>
                    <a:pt x="350534" y="163692"/>
                  </a:cubicBezTo>
                  <a:cubicBezTo>
                    <a:pt x="347431" y="144630"/>
                    <a:pt x="331472" y="149063"/>
                    <a:pt x="323492" y="161919"/>
                  </a:cubicBezTo>
                  <a:cubicBezTo>
                    <a:pt x="318616" y="169012"/>
                    <a:pt x="315513" y="176991"/>
                    <a:pt x="312853" y="184971"/>
                  </a:cubicBezTo>
                  <a:cubicBezTo>
                    <a:pt x="310193" y="192951"/>
                    <a:pt x="309750" y="203147"/>
                    <a:pt x="303100" y="209353"/>
                  </a:cubicBezTo>
                  <a:cubicBezTo>
                    <a:pt x="300440" y="211570"/>
                    <a:pt x="297337" y="210683"/>
                    <a:pt x="294234" y="211570"/>
                  </a:cubicBezTo>
                  <a:cubicBezTo>
                    <a:pt x="286255" y="212899"/>
                    <a:pt x="282708" y="219106"/>
                    <a:pt x="280048" y="226199"/>
                  </a:cubicBezTo>
                  <a:cubicBezTo>
                    <a:pt x="280048" y="226642"/>
                    <a:pt x="279605" y="227529"/>
                    <a:pt x="279605" y="227972"/>
                  </a:cubicBezTo>
                  <a:cubicBezTo>
                    <a:pt x="270295" y="249251"/>
                    <a:pt x="265419" y="231075"/>
                    <a:pt x="267192" y="217776"/>
                  </a:cubicBezTo>
                  <a:cubicBezTo>
                    <a:pt x="267192" y="204033"/>
                    <a:pt x="278718" y="141527"/>
                    <a:pt x="258326" y="141527"/>
                  </a:cubicBezTo>
                  <a:cubicBezTo>
                    <a:pt x="241480" y="146403"/>
                    <a:pt x="243253" y="186744"/>
                    <a:pt x="241924" y="201373"/>
                  </a:cubicBezTo>
                  <a:cubicBezTo>
                    <a:pt x="241480" y="214229"/>
                    <a:pt x="239707" y="227972"/>
                    <a:pt x="234830" y="239941"/>
                  </a:cubicBezTo>
                  <a:cubicBezTo>
                    <a:pt x="232614" y="238168"/>
                    <a:pt x="231727" y="235065"/>
                    <a:pt x="230397" y="232848"/>
                  </a:cubicBezTo>
                  <a:cubicBezTo>
                    <a:pt x="228624" y="228859"/>
                    <a:pt x="226408" y="224869"/>
                    <a:pt x="223748" y="221766"/>
                  </a:cubicBezTo>
                  <a:cubicBezTo>
                    <a:pt x="218428" y="215116"/>
                    <a:pt x="209119" y="211570"/>
                    <a:pt x="205572" y="221766"/>
                  </a:cubicBezTo>
                  <a:cubicBezTo>
                    <a:pt x="202912" y="234178"/>
                    <a:pt x="214438" y="243488"/>
                    <a:pt x="217985" y="254571"/>
                  </a:cubicBezTo>
                  <a:lnTo>
                    <a:pt x="217985" y="254571"/>
                  </a:lnTo>
                  <a:cubicBezTo>
                    <a:pt x="221975" y="265653"/>
                    <a:pt x="217985" y="273190"/>
                    <a:pt x="210005" y="259447"/>
                  </a:cubicBezTo>
                  <a:cubicBezTo>
                    <a:pt x="207789" y="255457"/>
                    <a:pt x="206459" y="251024"/>
                    <a:pt x="202469" y="248364"/>
                  </a:cubicBezTo>
                  <a:cubicBezTo>
                    <a:pt x="196263" y="243488"/>
                    <a:pt x="189170" y="250581"/>
                    <a:pt x="188283" y="257230"/>
                  </a:cubicBezTo>
                  <a:cubicBezTo>
                    <a:pt x="185623" y="275406"/>
                    <a:pt x="200696" y="291809"/>
                    <a:pt x="197593" y="310428"/>
                  </a:cubicBezTo>
                  <a:cubicBezTo>
                    <a:pt x="196706" y="314417"/>
                    <a:pt x="195376" y="318407"/>
                    <a:pt x="192716" y="321954"/>
                  </a:cubicBezTo>
                  <a:cubicBezTo>
                    <a:pt x="192273" y="322397"/>
                    <a:pt x="191386" y="322840"/>
                    <a:pt x="190943" y="322840"/>
                  </a:cubicBezTo>
                  <a:cubicBezTo>
                    <a:pt x="164344" y="281169"/>
                    <a:pt x="142179" y="237281"/>
                    <a:pt x="126220" y="189847"/>
                  </a:cubicBezTo>
                  <a:cubicBezTo>
                    <a:pt x="112034" y="145960"/>
                    <a:pt x="97848" y="100299"/>
                    <a:pt x="96961" y="53751"/>
                  </a:cubicBezTo>
                  <a:cubicBezTo>
                    <a:pt x="96961" y="38235"/>
                    <a:pt x="97404" y="22720"/>
                    <a:pt x="100508" y="7647"/>
                  </a:cubicBezTo>
                  <a:cubicBezTo>
                    <a:pt x="100951" y="6317"/>
                    <a:pt x="101394" y="5431"/>
                    <a:pt x="101394" y="4101"/>
                  </a:cubicBezTo>
                  <a:cubicBezTo>
                    <a:pt x="101394" y="4101"/>
                    <a:pt x="101394" y="3657"/>
                    <a:pt x="101394" y="3657"/>
                  </a:cubicBezTo>
                  <a:cubicBezTo>
                    <a:pt x="101394" y="3214"/>
                    <a:pt x="101394" y="2327"/>
                    <a:pt x="101394" y="1884"/>
                  </a:cubicBezTo>
                  <a:cubicBezTo>
                    <a:pt x="100951" y="997"/>
                    <a:pt x="99621" y="554"/>
                    <a:pt x="99178" y="554"/>
                  </a:cubicBezTo>
                  <a:cubicBezTo>
                    <a:pt x="96961" y="-332"/>
                    <a:pt x="93858" y="111"/>
                    <a:pt x="91198" y="111"/>
                  </a:cubicBezTo>
                  <a:cubicBezTo>
                    <a:pt x="88538" y="554"/>
                    <a:pt x="85879" y="997"/>
                    <a:pt x="83662" y="2771"/>
                  </a:cubicBezTo>
                  <a:cubicBezTo>
                    <a:pt x="81889" y="4544"/>
                    <a:pt x="81445" y="5874"/>
                    <a:pt x="81445" y="6317"/>
                  </a:cubicBezTo>
                  <a:cubicBezTo>
                    <a:pt x="81445" y="6760"/>
                    <a:pt x="81445" y="7204"/>
                    <a:pt x="81445" y="7647"/>
                  </a:cubicBezTo>
                  <a:cubicBezTo>
                    <a:pt x="81002" y="10750"/>
                    <a:pt x="81002" y="13853"/>
                    <a:pt x="81002" y="16957"/>
                  </a:cubicBezTo>
                  <a:cubicBezTo>
                    <a:pt x="81002" y="16957"/>
                    <a:pt x="81002" y="16957"/>
                    <a:pt x="81002" y="16957"/>
                  </a:cubicBezTo>
                  <a:cubicBezTo>
                    <a:pt x="80559" y="17400"/>
                    <a:pt x="80559" y="18730"/>
                    <a:pt x="80116" y="19616"/>
                  </a:cubicBezTo>
                  <a:cubicBezTo>
                    <a:pt x="78786" y="33802"/>
                    <a:pt x="80116" y="48432"/>
                    <a:pt x="81002" y="62617"/>
                  </a:cubicBezTo>
                  <a:cubicBezTo>
                    <a:pt x="83662" y="93649"/>
                    <a:pt x="88538" y="124238"/>
                    <a:pt x="97404" y="153939"/>
                  </a:cubicBezTo>
                  <a:cubicBezTo>
                    <a:pt x="107157" y="186744"/>
                    <a:pt x="117353" y="219549"/>
                    <a:pt x="132426" y="250137"/>
                  </a:cubicBezTo>
                  <a:cubicBezTo>
                    <a:pt x="137746" y="260334"/>
                    <a:pt x="143952" y="270086"/>
                    <a:pt x="150602" y="279839"/>
                  </a:cubicBezTo>
                  <a:cubicBezTo>
                    <a:pt x="156365" y="289149"/>
                    <a:pt x="162128" y="298458"/>
                    <a:pt x="168334" y="307768"/>
                  </a:cubicBezTo>
                  <a:cubicBezTo>
                    <a:pt x="170994" y="312644"/>
                    <a:pt x="173654" y="317077"/>
                    <a:pt x="176314" y="321510"/>
                  </a:cubicBezTo>
                  <a:cubicBezTo>
                    <a:pt x="177200" y="322397"/>
                    <a:pt x="177644" y="325057"/>
                    <a:pt x="179417" y="324614"/>
                  </a:cubicBezTo>
                  <a:cubicBezTo>
                    <a:pt x="179417" y="324614"/>
                    <a:pt x="179417" y="324170"/>
                    <a:pt x="179860" y="324170"/>
                  </a:cubicBezTo>
                  <a:cubicBezTo>
                    <a:pt x="180303" y="324614"/>
                    <a:pt x="180747" y="325057"/>
                    <a:pt x="180747" y="325500"/>
                  </a:cubicBezTo>
                  <a:cubicBezTo>
                    <a:pt x="175870" y="325500"/>
                    <a:pt x="170551" y="324614"/>
                    <a:pt x="166117" y="323727"/>
                  </a:cubicBezTo>
                  <a:cubicBezTo>
                    <a:pt x="159025" y="322397"/>
                    <a:pt x="152375" y="317964"/>
                    <a:pt x="145282" y="318407"/>
                  </a:cubicBezTo>
                  <a:cubicBezTo>
                    <a:pt x="139962" y="318407"/>
                    <a:pt x="136859" y="323284"/>
                    <a:pt x="137746" y="328603"/>
                  </a:cubicBezTo>
                  <a:cubicBezTo>
                    <a:pt x="137746" y="331706"/>
                    <a:pt x="139519" y="334810"/>
                    <a:pt x="138632" y="337913"/>
                  </a:cubicBezTo>
                  <a:cubicBezTo>
                    <a:pt x="136416" y="339243"/>
                    <a:pt x="134199" y="337913"/>
                    <a:pt x="131983" y="337913"/>
                  </a:cubicBezTo>
                  <a:cubicBezTo>
                    <a:pt x="129766" y="337469"/>
                    <a:pt x="127550" y="337469"/>
                    <a:pt x="125333" y="337913"/>
                  </a:cubicBezTo>
                  <a:cubicBezTo>
                    <a:pt x="123117" y="338356"/>
                    <a:pt x="120900" y="339243"/>
                    <a:pt x="118684" y="340573"/>
                  </a:cubicBezTo>
                  <a:cubicBezTo>
                    <a:pt x="114250" y="343676"/>
                    <a:pt x="112920" y="348996"/>
                    <a:pt x="111147" y="353872"/>
                  </a:cubicBezTo>
                  <a:cubicBezTo>
                    <a:pt x="106271" y="364068"/>
                    <a:pt x="92971" y="364511"/>
                    <a:pt x="83219" y="364955"/>
                  </a:cubicBezTo>
                  <a:cubicBezTo>
                    <a:pt x="62383" y="365398"/>
                    <a:pt x="20269" y="358305"/>
                    <a:pt x="3866" y="372491"/>
                  </a:cubicBezTo>
                  <a:cubicBezTo>
                    <a:pt x="320" y="376037"/>
                    <a:pt x="-567" y="380470"/>
                    <a:pt x="320" y="384904"/>
                  </a:cubicBezTo>
                  <a:cubicBezTo>
                    <a:pt x="763" y="388450"/>
                    <a:pt x="2536" y="391553"/>
                    <a:pt x="5196" y="394213"/>
                  </a:cubicBezTo>
                  <a:cubicBezTo>
                    <a:pt x="10516" y="399090"/>
                    <a:pt x="18052" y="400863"/>
                    <a:pt x="24702" y="401749"/>
                  </a:cubicBezTo>
                  <a:cubicBezTo>
                    <a:pt x="38444" y="403523"/>
                    <a:pt x="51744" y="399090"/>
                    <a:pt x="65930" y="400419"/>
                  </a:cubicBezTo>
                  <a:cubicBezTo>
                    <a:pt x="71693" y="401306"/>
                    <a:pt x="77012" y="404409"/>
                    <a:pt x="82775" y="405739"/>
                  </a:cubicBezTo>
                  <a:cubicBezTo>
                    <a:pt x="91198" y="407956"/>
                    <a:pt x="100064" y="405739"/>
                    <a:pt x="107601" y="402636"/>
                  </a:cubicBezTo>
                  <a:cubicBezTo>
                    <a:pt x="117353" y="398203"/>
                    <a:pt x="125333" y="390667"/>
                    <a:pt x="135529" y="387563"/>
                  </a:cubicBezTo>
                  <a:cubicBezTo>
                    <a:pt x="141292" y="386234"/>
                    <a:pt x="150158" y="386234"/>
                    <a:pt x="146612" y="395100"/>
                  </a:cubicBezTo>
                  <a:cubicBezTo>
                    <a:pt x="143066" y="401306"/>
                    <a:pt x="137302" y="405296"/>
                    <a:pt x="133756" y="411502"/>
                  </a:cubicBezTo>
                  <a:cubicBezTo>
                    <a:pt x="132426" y="413719"/>
                    <a:pt x="130209" y="420368"/>
                    <a:pt x="131539" y="423028"/>
                  </a:cubicBezTo>
                  <a:cubicBezTo>
                    <a:pt x="131983" y="431008"/>
                    <a:pt x="136416" y="436328"/>
                    <a:pt x="125776" y="447854"/>
                  </a:cubicBezTo>
                  <a:cubicBezTo>
                    <a:pt x="120900" y="453173"/>
                    <a:pt x="113364" y="456720"/>
                    <a:pt x="108931" y="462926"/>
                  </a:cubicBezTo>
                  <a:cubicBezTo>
                    <a:pt x="106271" y="466473"/>
                    <a:pt x="104498" y="470462"/>
                    <a:pt x="102281" y="474009"/>
                  </a:cubicBezTo>
                  <a:cubicBezTo>
                    <a:pt x="99621" y="478442"/>
                    <a:pt x="95188" y="481988"/>
                    <a:pt x="90755" y="484648"/>
                  </a:cubicBezTo>
                  <a:cubicBezTo>
                    <a:pt x="77456" y="491741"/>
                    <a:pt x="62826" y="497504"/>
                    <a:pt x="53073" y="509474"/>
                  </a:cubicBezTo>
                  <a:cubicBezTo>
                    <a:pt x="46867" y="516567"/>
                    <a:pt x="38444" y="529423"/>
                    <a:pt x="46424" y="538289"/>
                  </a:cubicBezTo>
                  <a:cubicBezTo>
                    <a:pt x="51744" y="542279"/>
                    <a:pt x="58837" y="539175"/>
                    <a:pt x="64600" y="538732"/>
                  </a:cubicBezTo>
                  <a:cubicBezTo>
                    <a:pt x="81445" y="535629"/>
                    <a:pt x="97848" y="530309"/>
                    <a:pt x="112477" y="521886"/>
                  </a:cubicBezTo>
                  <a:cubicBezTo>
                    <a:pt x="128436" y="513907"/>
                    <a:pt x="137302" y="497948"/>
                    <a:pt x="144839" y="482432"/>
                  </a:cubicBezTo>
                  <a:cubicBezTo>
                    <a:pt x="151488" y="471792"/>
                    <a:pt x="162128" y="465143"/>
                    <a:pt x="168777" y="454947"/>
                  </a:cubicBezTo>
                  <a:cubicBezTo>
                    <a:pt x="173654" y="447854"/>
                    <a:pt x="175870" y="438987"/>
                    <a:pt x="177644" y="430564"/>
                  </a:cubicBezTo>
                  <a:cubicBezTo>
                    <a:pt x="178974" y="424358"/>
                    <a:pt x="178974" y="415492"/>
                    <a:pt x="185623" y="412389"/>
                  </a:cubicBezTo>
                  <a:cubicBezTo>
                    <a:pt x="185623" y="412389"/>
                    <a:pt x="185623" y="412389"/>
                    <a:pt x="185623" y="412389"/>
                  </a:cubicBezTo>
                  <a:cubicBezTo>
                    <a:pt x="186066" y="412389"/>
                    <a:pt x="186066" y="412389"/>
                    <a:pt x="186510" y="411945"/>
                  </a:cubicBezTo>
                  <a:cubicBezTo>
                    <a:pt x="194933" y="410616"/>
                    <a:pt x="196706" y="425245"/>
                    <a:pt x="196706" y="431451"/>
                  </a:cubicBezTo>
                  <a:cubicBezTo>
                    <a:pt x="196706" y="435884"/>
                    <a:pt x="195376" y="439874"/>
                    <a:pt x="193603" y="443864"/>
                  </a:cubicBezTo>
                  <a:cubicBezTo>
                    <a:pt x="189170" y="454947"/>
                    <a:pt x="179860" y="463813"/>
                    <a:pt x="176314" y="475339"/>
                  </a:cubicBezTo>
                  <a:cubicBezTo>
                    <a:pt x="175427" y="482432"/>
                    <a:pt x="175870" y="489081"/>
                    <a:pt x="174984" y="496174"/>
                  </a:cubicBezTo>
                  <a:cubicBezTo>
                    <a:pt x="172767" y="506814"/>
                    <a:pt x="167891" y="516567"/>
                    <a:pt x="160798" y="524546"/>
                  </a:cubicBezTo>
                  <a:cubicBezTo>
                    <a:pt x="155921" y="530309"/>
                    <a:pt x="150158" y="536072"/>
                    <a:pt x="144395" y="541392"/>
                  </a:cubicBezTo>
                  <a:cubicBezTo>
                    <a:pt x="141292" y="543608"/>
                    <a:pt x="138632" y="545825"/>
                    <a:pt x="135529" y="548485"/>
                  </a:cubicBezTo>
                  <a:cubicBezTo>
                    <a:pt x="135529" y="548485"/>
                    <a:pt x="135529" y="548485"/>
                    <a:pt x="135529" y="548485"/>
                  </a:cubicBezTo>
                  <a:cubicBezTo>
                    <a:pt x="135529" y="548485"/>
                    <a:pt x="135529" y="548485"/>
                    <a:pt x="135086" y="548485"/>
                  </a:cubicBezTo>
                  <a:cubicBezTo>
                    <a:pt x="122230" y="560454"/>
                    <a:pt x="108487" y="581733"/>
                    <a:pt x="105384" y="599022"/>
                  </a:cubicBezTo>
                  <a:cubicBezTo>
                    <a:pt x="103611" y="606558"/>
                    <a:pt x="105827" y="619414"/>
                    <a:pt x="116024" y="617198"/>
                  </a:cubicBezTo>
                  <a:cubicBezTo>
                    <a:pt x="122673" y="615425"/>
                    <a:pt x="127993" y="610548"/>
                    <a:pt x="133756" y="606115"/>
                  </a:cubicBezTo>
                  <a:cubicBezTo>
                    <a:pt x="142622" y="599022"/>
                    <a:pt x="150602" y="591486"/>
                    <a:pt x="159911" y="585280"/>
                  </a:cubicBezTo>
                  <a:cubicBezTo>
                    <a:pt x="164344" y="582620"/>
                    <a:pt x="168777" y="579960"/>
                    <a:pt x="173211" y="578187"/>
                  </a:cubicBezTo>
                  <a:cubicBezTo>
                    <a:pt x="178530" y="575970"/>
                    <a:pt x="184737" y="574640"/>
                    <a:pt x="190056" y="571537"/>
                  </a:cubicBezTo>
                  <a:cubicBezTo>
                    <a:pt x="206015" y="560454"/>
                    <a:pt x="218428" y="546712"/>
                    <a:pt x="224191" y="527649"/>
                  </a:cubicBezTo>
                  <a:cubicBezTo>
                    <a:pt x="229954" y="511247"/>
                    <a:pt x="230841" y="493958"/>
                    <a:pt x="233057" y="477112"/>
                  </a:cubicBezTo>
                  <a:cubicBezTo>
                    <a:pt x="233944" y="470462"/>
                    <a:pt x="235274" y="463369"/>
                    <a:pt x="239264" y="457606"/>
                  </a:cubicBezTo>
                  <a:cubicBezTo>
                    <a:pt x="242810" y="451843"/>
                    <a:pt x="249903" y="449627"/>
                    <a:pt x="253450" y="456720"/>
                  </a:cubicBezTo>
                  <a:cubicBezTo>
                    <a:pt x="256553" y="462483"/>
                    <a:pt x="257439" y="469132"/>
                    <a:pt x="258769" y="475782"/>
                  </a:cubicBezTo>
                  <a:cubicBezTo>
                    <a:pt x="260543" y="484205"/>
                    <a:pt x="261429" y="492628"/>
                    <a:pt x="261429" y="501051"/>
                  </a:cubicBezTo>
                  <a:cubicBezTo>
                    <a:pt x="261429" y="510360"/>
                    <a:pt x="260099" y="519226"/>
                    <a:pt x="258769" y="528536"/>
                  </a:cubicBezTo>
                  <a:cubicBezTo>
                    <a:pt x="257439" y="534742"/>
                    <a:pt x="256110" y="541392"/>
                    <a:pt x="254779" y="547598"/>
                  </a:cubicBezTo>
                  <a:cubicBezTo>
                    <a:pt x="253006" y="564444"/>
                    <a:pt x="252120" y="581290"/>
                    <a:pt x="255666" y="597692"/>
                  </a:cubicBezTo>
                  <a:cubicBezTo>
                    <a:pt x="256996" y="604342"/>
                    <a:pt x="259656" y="610548"/>
                    <a:pt x="260986" y="617198"/>
                  </a:cubicBezTo>
                  <a:cubicBezTo>
                    <a:pt x="262316" y="626064"/>
                    <a:pt x="259212" y="634930"/>
                    <a:pt x="256110" y="642910"/>
                  </a:cubicBezTo>
                  <a:cubicBezTo>
                    <a:pt x="253893" y="648673"/>
                    <a:pt x="253006" y="655322"/>
                    <a:pt x="253450" y="661529"/>
                  </a:cubicBezTo>
                  <a:cubicBezTo>
                    <a:pt x="253450" y="664189"/>
                    <a:pt x="253450" y="666405"/>
                    <a:pt x="253893" y="669065"/>
                  </a:cubicBezTo>
                  <a:cubicBezTo>
                    <a:pt x="254336" y="677045"/>
                    <a:pt x="255666" y="684581"/>
                    <a:pt x="254779" y="692561"/>
                  </a:cubicBezTo>
                  <a:cubicBezTo>
                    <a:pt x="254779" y="698767"/>
                    <a:pt x="251676" y="718272"/>
                    <a:pt x="256553" y="721819"/>
                  </a:cubicBezTo>
                  <a:cubicBezTo>
                    <a:pt x="260543" y="723592"/>
                    <a:pt x="260543" y="717386"/>
                    <a:pt x="261872" y="714726"/>
                  </a:cubicBezTo>
                  <a:cubicBezTo>
                    <a:pt x="264089" y="707190"/>
                    <a:pt x="266749" y="699653"/>
                    <a:pt x="271182" y="693447"/>
                  </a:cubicBezTo>
                  <a:cubicBezTo>
                    <a:pt x="274285" y="688571"/>
                    <a:pt x="277832" y="684138"/>
                    <a:pt x="280492" y="679705"/>
                  </a:cubicBezTo>
                  <a:cubicBezTo>
                    <a:pt x="284481" y="673942"/>
                    <a:pt x="284925" y="666849"/>
                    <a:pt x="287584" y="660199"/>
                  </a:cubicBezTo>
                  <a:cubicBezTo>
                    <a:pt x="292017" y="650889"/>
                    <a:pt x="301327" y="645570"/>
                    <a:pt x="306203" y="636703"/>
                  </a:cubicBezTo>
                  <a:cubicBezTo>
                    <a:pt x="310193" y="629167"/>
                    <a:pt x="311080" y="620301"/>
                    <a:pt x="310193" y="611878"/>
                  </a:cubicBezTo>
                  <a:cubicBezTo>
                    <a:pt x="309307" y="607002"/>
                    <a:pt x="307977" y="602125"/>
                    <a:pt x="308863" y="597249"/>
                  </a:cubicBezTo>
                  <a:cubicBezTo>
                    <a:pt x="313296" y="575527"/>
                    <a:pt x="318616" y="564001"/>
                    <a:pt x="311966" y="540949"/>
                  </a:cubicBezTo>
                  <a:cubicBezTo>
                    <a:pt x="310637" y="535629"/>
                    <a:pt x="309307" y="529866"/>
                    <a:pt x="310637" y="524103"/>
                  </a:cubicBezTo>
                  <a:cubicBezTo>
                    <a:pt x="311966" y="518783"/>
                    <a:pt x="317286" y="513463"/>
                    <a:pt x="323049" y="514793"/>
                  </a:cubicBezTo>
                  <a:cubicBezTo>
                    <a:pt x="330142" y="517010"/>
                    <a:pt x="332802" y="524989"/>
                    <a:pt x="334132" y="532082"/>
                  </a:cubicBezTo>
                  <a:cubicBezTo>
                    <a:pt x="334575" y="536516"/>
                    <a:pt x="334575" y="541392"/>
                    <a:pt x="334575" y="546268"/>
                  </a:cubicBezTo>
                  <a:cubicBezTo>
                    <a:pt x="334575" y="549815"/>
                    <a:pt x="334132" y="553805"/>
                    <a:pt x="334132" y="557351"/>
                  </a:cubicBezTo>
                  <a:cubicBezTo>
                    <a:pt x="334132" y="571094"/>
                    <a:pt x="339008" y="584393"/>
                    <a:pt x="345215" y="596806"/>
                  </a:cubicBezTo>
                  <a:cubicBezTo>
                    <a:pt x="351421" y="610105"/>
                    <a:pt x="358957" y="624291"/>
                    <a:pt x="353638" y="638920"/>
                  </a:cubicBezTo>
                  <a:cubicBezTo>
                    <a:pt x="350534" y="653106"/>
                    <a:pt x="342998" y="666405"/>
                    <a:pt x="343885" y="681034"/>
                  </a:cubicBezTo>
                  <a:cubicBezTo>
                    <a:pt x="343885" y="681034"/>
                    <a:pt x="343885" y="681478"/>
                    <a:pt x="343885" y="681478"/>
                  </a:cubicBezTo>
                  <a:cubicBezTo>
                    <a:pt x="345215" y="695220"/>
                    <a:pt x="362060" y="695220"/>
                    <a:pt x="371370" y="689014"/>
                  </a:cubicBezTo>
                  <a:cubicBezTo>
                    <a:pt x="371813" y="688571"/>
                    <a:pt x="373143" y="687684"/>
                    <a:pt x="374916" y="686797"/>
                  </a:cubicBezTo>
                  <a:cubicBezTo>
                    <a:pt x="377576" y="685024"/>
                    <a:pt x="380236" y="682808"/>
                    <a:pt x="382010" y="680591"/>
                  </a:cubicBezTo>
                  <a:cubicBezTo>
                    <a:pt x="390432" y="669952"/>
                    <a:pt x="389102" y="654879"/>
                    <a:pt x="395309" y="642910"/>
                  </a:cubicBezTo>
                  <a:cubicBezTo>
                    <a:pt x="397525" y="638920"/>
                    <a:pt x="401072" y="635374"/>
                    <a:pt x="403288" y="630940"/>
                  </a:cubicBezTo>
                  <a:cubicBezTo>
                    <a:pt x="405061" y="626951"/>
                    <a:pt x="406392" y="622518"/>
                    <a:pt x="406835" y="618528"/>
                  </a:cubicBezTo>
                  <a:cubicBezTo>
                    <a:pt x="407721" y="610105"/>
                    <a:pt x="404175" y="602125"/>
                    <a:pt x="403731" y="593702"/>
                  </a:cubicBezTo>
                  <a:cubicBezTo>
                    <a:pt x="403288" y="586609"/>
                    <a:pt x="402402" y="578187"/>
                    <a:pt x="406835" y="571980"/>
                  </a:cubicBezTo>
                  <a:cubicBezTo>
                    <a:pt x="412154" y="564887"/>
                    <a:pt x="421907" y="570207"/>
                    <a:pt x="425897" y="576413"/>
                  </a:cubicBezTo>
                  <a:cubicBezTo>
                    <a:pt x="430774" y="584836"/>
                    <a:pt x="431217" y="594589"/>
                    <a:pt x="435207" y="603455"/>
                  </a:cubicBezTo>
                  <a:cubicBezTo>
                    <a:pt x="436980" y="607888"/>
                    <a:pt x="440526" y="611435"/>
                    <a:pt x="442743" y="615425"/>
                  </a:cubicBezTo>
                  <a:cubicBezTo>
                    <a:pt x="448062" y="626951"/>
                    <a:pt x="446289" y="640250"/>
                    <a:pt x="448062" y="652663"/>
                  </a:cubicBezTo>
                  <a:cubicBezTo>
                    <a:pt x="455156" y="709850"/>
                    <a:pt x="509239" y="709850"/>
                    <a:pt x="498600" y="661972"/>
                  </a:cubicBezTo>
                  <a:cubicBezTo>
                    <a:pt x="495940" y="650446"/>
                    <a:pt x="487517" y="642023"/>
                    <a:pt x="484857" y="630497"/>
                  </a:cubicBezTo>
                  <a:cubicBezTo>
                    <a:pt x="483527" y="625177"/>
                    <a:pt x="485744" y="619414"/>
                    <a:pt x="483971" y="614095"/>
                  </a:cubicBezTo>
                  <a:cubicBezTo>
                    <a:pt x="480424" y="607002"/>
                    <a:pt x="482641" y="603899"/>
                    <a:pt x="486631" y="603012"/>
                  </a:cubicBezTo>
                  <a:cubicBezTo>
                    <a:pt x="489733" y="602125"/>
                    <a:pt x="494167" y="602569"/>
                    <a:pt x="498600" y="603455"/>
                  </a:cubicBezTo>
                  <a:cubicBezTo>
                    <a:pt x="510126" y="609662"/>
                    <a:pt x="521652" y="622518"/>
                    <a:pt x="548251" y="610548"/>
                  </a:cubicBezTo>
                  <a:cubicBezTo>
                    <a:pt x="557117" y="607445"/>
                    <a:pt x="566869" y="607445"/>
                    <a:pt x="575292" y="610992"/>
                  </a:cubicBezTo>
                  <a:cubicBezTo>
                    <a:pt x="587262" y="615868"/>
                    <a:pt x="599231" y="621631"/>
                    <a:pt x="612087" y="622518"/>
                  </a:cubicBezTo>
                  <a:cubicBezTo>
                    <a:pt x="624500" y="622961"/>
                    <a:pt x="636913" y="623404"/>
                    <a:pt x="648882" y="621631"/>
                  </a:cubicBezTo>
                  <a:cubicBezTo>
                    <a:pt x="653315" y="618528"/>
                    <a:pt x="646665" y="616755"/>
                    <a:pt x="644449" y="6163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15"/>
            <p:cNvGrpSpPr/>
            <p:nvPr/>
          </p:nvGrpSpPr>
          <p:grpSpPr>
            <a:xfrm rot="-638806">
              <a:off x="-124972" y="3279346"/>
              <a:ext cx="1021794" cy="1729447"/>
              <a:chOff x="10182427" y="839628"/>
              <a:chExt cx="614718" cy="1040447"/>
            </a:xfrm>
          </p:grpSpPr>
          <p:sp>
            <p:nvSpPr>
              <p:cNvPr id="348" name="Google Shape;348;p15"/>
              <p:cNvSpPr/>
              <p:nvPr/>
            </p:nvSpPr>
            <p:spPr>
              <a:xfrm>
                <a:off x="10521891" y="1263875"/>
                <a:ext cx="275254" cy="428237"/>
              </a:xfrm>
              <a:custGeom>
                <a:avLst/>
                <a:gdLst/>
                <a:ahLst/>
                <a:cxnLst/>
                <a:rect l="l" t="t" r="r" b="b"/>
                <a:pathLst>
                  <a:path w="275254" h="428237" extrusionOk="0">
                    <a:moveTo>
                      <a:pt x="554" y="428237"/>
                    </a:moveTo>
                    <a:cubicBezTo>
                      <a:pt x="-332" y="427350"/>
                      <a:pt x="111" y="426021"/>
                      <a:pt x="111" y="424691"/>
                    </a:cubicBezTo>
                    <a:cubicBezTo>
                      <a:pt x="554" y="418041"/>
                      <a:pt x="1441" y="410948"/>
                      <a:pt x="2327" y="404298"/>
                    </a:cubicBezTo>
                    <a:cubicBezTo>
                      <a:pt x="4544" y="381246"/>
                      <a:pt x="7648" y="357751"/>
                      <a:pt x="14297" y="335585"/>
                    </a:cubicBezTo>
                    <a:cubicBezTo>
                      <a:pt x="29813" y="285048"/>
                      <a:pt x="59071" y="239831"/>
                      <a:pt x="87000" y="195056"/>
                    </a:cubicBezTo>
                    <a:cubicBezTo>
                      <a:pt x="110938" y="158705"/>
                      <a:pt x="135320" y="122797"/>
                      <a:pt x="163692" y="89992"/>
                    </a:cubicBezTo>
                    <a:cubicBezTo>
                      <a:pt x="174775" y="77136"/>
                      <a:pt x="186301" y="64280"/>
                      <a:pt x="199157" y="53197"/>
                    </a:cubicBezTo>
                    <a:cubicBezTo>
                      <a:pt x="210683" y="43001"/>
                      <a:pt x="223539" y="35021"/>
                      <a:pt x="236395" y="27042"/>
                    </a:cubicBezTo>
                    <a:cubicBezTo>
                      <a:pt x="246147" y="20392"/>
                      <a:pt x="255901" y="13743"/>
                      <a:pt x="265210" y="6206"/>
                    </a:cubicBezTo>
                    <a:cubicBezTo>
                      <a:pt x="268313" y="3990"/>
                      <a:pt x="270529" y="1773"/>
                      <a:pt x="273633" y="0"/>
                    </a:cubicBezTo>
                    <a:cubicBezTo>
                      <a:pt x="274076" y="0"/>
                      <a:pt x="274076" y="0"/>
                      <a:pt x="274520" y="0"/>
                    </a:cubicBezTo>
                    <a:cubicBezTo>
                      <a:pt x="275406" y="443"/>
                      <a:pt x="275406" y="1330"/>
                      <a:pt x="274963" y="2217"/>
                    </a:cubicBezTo>
                    <a:cubicBezTo>
                      <a:pt x="265210" y="14629"/>
                      <a:pt x="251911" y="23939"/>
                      <a:pt x="240828" y="35021"/>
                    </a:cubicBezTo>
                    <a:cubicBezTo>
                      <a:pt x="232405" y="43444"/>
                      <a:pt x="224869" y="53197"/>
                      <a:pt x="218220" y="62950"/>
                    </a:cubicBezTo>
                    <a:cubicBezTo>
                      <a:pt x="204033" y="84672"/>
                      <a:pt x="190734" y="106394"/>
                      <a:pt x="175218" y="126787"/>
                    </a:cubicBezTo>
                    <a:cubicBezTo>
                      <a:pt x="144630" y="168458"/>
                      <a:pt x="112268" y="207912"/>
                      <a:pt x="83897" y="251356"/>
                    </a:cubicBezTo>
                    <a:cubicBezTo>
                      <a:pt x="70154" y="271749"/>
                      <a:pt x="58628" y="293471"/>
                      <a:pt x="48432" y="315636"/>
                    </a:cubicBezTo>
                    <a:cubicBezTo>
                      <a:pt x="41339" y="330266"/>
                      <a:pt x="36019" y="345782"/>
                      <a:pt x="28926" y="360411"/>
                    </a:cubicBezTo>
                    <a:cubicBezTo>
                      <a:pt x="21833" y="374597"/>
                      <a:pt x="12967" y="387896"/>
                      <a:pt x="8090" y="402968"/>
                    </a:cubicBezTo>
                    <a:cubicBezTo>
                      <a:pt x="4987" y="410948"/>
                      <a:pt x="3215" y="418928"/>
                      <a:pt x="2327" y="427350"/>
                    </a:cubicBezTo>
                    <a:cubicBezTo>
                      <a:pt x="2327" y="427794"/>
                      <a:pt x="1884" y="428237"/>
                      <a:pt x="1441" y="428237"/>
                    </a:cubicBezTo>
                    <a:cubicBezTo>
                      <a:pt x="998" y="428237"/>
                      <a:pt x="554" y="428237"/>
                      <a:pt x="554" y="428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10496328" y="1215222"/>
                <a:ext cx="249401" cy="419260"/>
              </a:xfrm>
              <a:custGeom>
                <a:avLst/>
                <a:gdLst/>
                <a:ahLst/>
                <a:cxnLst/>
                <a:rect l="l" t="t" r="r" b="b"/>
                <a:pathLst>
                  <a:path w="249401" h="419260" extrusionOk="0">
                    <a:moveTo>
                      <a:pt x="406" y="418817"/>
                    </a:moveTo>
                    <a:cubicBezTo>
                      <a:pt x="-924" y="404631"/>
                      <a:pt x="1292" y="389558"/>
                      <a:pt x="3066" y="375372"/>
                    </a:cubicBezTo>
                    <a:cubicBezTo>
                      <a:pt x="3509" y="355423"/>
                      <a:pt x="6613" y="335474"/>
                      <a:pt x="11489" y="315969"/>
                    </a:cubicBezTo>
                    <a:cubicBezTo>
                      <a:pt x="15479" y="299567"/>
                      <a:pt x="21685" y="284051"/>
                      <a:pt x="28335" y="268535"/>
                    </a:cubicBezTo>
                    <a:cubicBezTo>
                      <a:pt x="42520" y="237503"/>
                      <a:pt x="58480" y="206915"/>
                      <a:pt x="78429" y="178986"/>
                    </a:cubicBezTo>
                    <a:cubicBezTo>
                      <a:pt x="98820" y="148841"/>
                      <a:pt x="123202" y="120913"/>
                      <a:pt x="150688" y="96531"/>
                    </a:cubicBezTo>
                    <a:cubicBezTo>
                      <a:pt x="159997" y="88551"/>
                      <a:pt x="169750" y="81015"/>
                      <a:pt x="179060" y="73479"/>
                    </a:cubicBezTo>
                    <a:cubicBezTo>
                      <a:pt x="187040" y="67272"/>
                      <a:pt x="195462" y="61953"/>
                      <a:pt x="202112" y="54416"/>
                    </a:cubicBezTo>
                    <a:cubicBezTo>
                      <a:pt x="213194" y="43333"/>
                      <a:pt x="222947" y="31364"/>
                      <a:pt x="232701" y="18951"/>
                    </a:cubicBezTo>
                    <a:cubicBezTo>
                      <a:pt x="238020" y="12745"/>
                      <a:pt x="242453" y="6095"/>
                      <a:pt x="247773" y="333"/>
                    </a:cubicBezTo>
                    <a:cubicBezTo>
                      <a:pt x="248217" y="-111"/>
                      <a:pt x="248659" y="-111"/>
                      <a:pt x="249103" y="333"/>
                    </a:cubicBezTo>
                    <a:cubicBezTo>
                      <a:pt x="249989" y="1219"/>
                      <a:pt x="248659" y="2549"/>
                      <a:pt x="248217" y="3879"/>
                    </a:cubicBezTo>
                    <a:cubicBezTo>
                      <a:pt x="237576" y="23828"/>
                      <a:pt x="224277" y="42447"/>
                      <a:pt x="211864" y="61509"/>
                    </a:cubicBezTo>
                    <a:cubicBezTo>
                      <a:pt x="204772" y="72592"/>
                      <a:pt x="199452" y="84118"/>
                      <a:pt x="191473" y="94757"/>
                    </a:cubicBezTo>
                    <a:cubicBezTo>
                      <a:pt x="178173" y="112046"/>
                      <a:pt x="160884" y="125789"/>
                      <a:pt x="144925" y="141305"/>
                    </a:cubicBezTo>
                    <a:cubicBezTo>
                      <a:pt x="124976" y="159924"/>
                      <a:pt x="106800" y="180759"/>
                      <a:pt x="91728" y="203368"/>
                    </a:cubicBezTo>
                    <a:cubicBezTo>
                      <a:pt x="79315" y="221987"/>
                      <a:pt x="69563" y="242823"/>
                      <a:pt x="59810" y="263215"/>
                    </a:cubicBezTo>
                    <a:cubicBezTo>
                      <a:pt x="46953" y="290700"/>
                      <a:pt x="34098" y="319072"/>
                      <a:pt x="26562" y="348331"/>
                    </a:cubicBezTo>
                    <a:cubicBezTo>
                      <a:pt x="23458" y="358970"/>
                      <a:pt x="20798" y="369166"/>
                      <a:pt x="16808" y="379362"/>
                    </a:cubicBezTo>
                    <a:cubicBezTo>
                      <a:pt x="12819" y="389558"/>
                      <a:pt x="7055" y="398868"/>
                      <a:pt x="3066" y="409507"/>
                    </a:cubicBezTo>
                    <a:cubicBezTo>
                      <a:pt x="2180" y="411724"/>
                      <a:pt x="1736" y="414384"/>
                      <a:pt x="1736" y="416600"/>
                    </a:cubicBezTo>
                    <a:cubicBezTo>
                      <a:pt x="1736" y="417487"/>
                      <a:pt x="1736" y="418373"/>
                      <a:pt x="1292" y="418817"/>
                    </a:cubicBezTo>
                    <a:cubicBezTo>
                      <a:pt x="1292" y="418817"/>
                      <a:pt x="850" y="419260"/>
                      <a:pt x="406" y="419260"/>
                    </a:cubicBezTo>
                    <a:cubicBezTo>
                      <a:pt x="850" y="418817"/>
                      <a:pt x="406" y="418817"/>
                      <a:pt x="406" y="4188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10460582" y="1146976"/>
                <a:ext cx="270662" cy="381998"/>
              </a:xfrm>
              <a:custGeom>
                <a:avLst/>
                <a:gdLst/>
                <a:ahLst/>
                <a:cxnLst/>
                <a:rect l="l" t="t" r="r" b="b"/>
                <a:pathLst>
                  <a:path w="270662" h="381998" extrusionOk="0">
                    <a:moveTo>
                      <a:pt x="2903" y="381555"/>
                    </a:moveTo>
                    <a:cubicBezTo>
                      <a:pt x="2460" y="379782"/>
                      <a:pt x="2460" y="378008"/>
                      <a:pt x="2016" y="376235"/>
                    </a:cubicBezTo>
                    <a:cubicBezTo>
                      <a:pt x="-643" y="360719"/>
                      <a:pt x="-200" y="344760"/>
                      <a:pt x="686" y="329244"/>
                    </a:cubicBezTo>
                    <a:cubicBezTo>
                      <a:pt x="2016" y="310625"/>
                      <a:pt x="4233" y="292006"/>
                      <a:pt x="10883" y="274274"/>
                    </a:cubicBezTo>
                    <a:cubicBezTo>
                      <a:pt x="25512" y="229056"/>
                      <a:pt x="52553" y="189159"/>
                      <a:pt x="77823" y="149704"/>
                    </a:cubicBezTo>
                    <a:cubicBezTo>
                      <a:pt x="95111" y="123549"/>
                      <a:pt x="116390" y="99167"/>
                      <a:pt x="142103" y="80991"/>
                    </a:cubicBezTo>
                    <a:cubicBezTo>
                      <a:pt x="167371" y="64588"/>
                      <a:pt x="194856" y="51733"/>
                      <a:pt x="220125" y="35330"/>
                    </a:cubicBezTo>
                    <a:cubicBezTo>
                      <a:pt x="233868" y="26464"/>
                      <a:pt x="247609" y="17154"/>
                      <a:pt x="260466" y="6515"/>
                    </a:cubicBezTo>
                    <a:cubicBezTo>
                      <a:pt x="264013" y="4298"/>
                      <a:pt x="270219" y="-2795"/>
                      <a:pt x="270662" y="1195"/>
                    </a:cubicBezTo>
                    <a:cubicBezTo>
                      <a:pt x="267558" y="7845"/>
                      <a:pt x="260909" y="13165"/>
                      <a:pt x="255589" y="18484"/>
                    </a:cubicBezTo>
                    <a:cubicBezTo>
                      <a:pt x="240960" y="32670"/>
                      <a:pt x="224115" y="44196"/>
                      <a:pt x="208155" y="56609"/>
                    </a:cubicBezTo>
                    <a:cubicBezTo>
                      <a:pt x="200619" y="62372"/>
                      <a:pt x="193083" y="67692"/>
                      <a:pt x="186434" y="73898"/>
                    </a:cubicBezTo>
                    <a:cubicBezTo>
                      <a:pt x="175351" y="84537"/>
                      <a:pt x="164711" y="96507"/>
                      <a:pt x="153185" y="106703"/>
                    </a:cubicBezTo>
                    <a:cubicBezTo>
                      <a:pt x="141659" y="117342"/>
                      <a:pt x="129690" y="127538"/>
                      <a:pt x="119050" y="139508"/>
                    </a:cubicBezTo>
                    <a:cubicBezTo>
                      <a:pt x="105750" y="155024"/>
                      <a:pt x="94225" y="171869"/>
                      <a:pt x="83142" y="188715"/>
                    </a:cubicBezTo>
                    <a:cubicBezTo>
                      <a:pt x="66296" y="214427"/>
                      <a:pt x="49894" y="240582"/>
                      <a:pt x="37037" y="268511"/>
                    </a:cubicBezTo>
                    <a:cubicBezTo>
                      <a:pt x="31275" y="280480"/>
                      <a:pt x="26842" y="292006"/>
                      <a:pt x="23295" y="304862"/>
                    </a:cubicBezTo>
                    <a:cubicBezTo>
                      <a:pt x="20193" y="314172"/>
                      <a:pt x="16202" y="323038"/>
                      <a:pt x="12656" y="332348"/>
                    </a:cubicBezTo>
                    <a:cubicBezTo>
                      <a:pt x="8223" y="344317"/>
                      <a:pt x="4676" y="356730"/>
                      <a:pt x="4233" y="369142"/>
                    </a:cubicBezTo>
                    <a:cubicBezTo>
                      <a:pt x="3790" y="372689"/>
                      <a:pt x="5563" y="381998"/>
                      <a:pt x="3347" y="381998"/>
                    </a:cubicBezTo>
                    <a:cubicBezTo>
                      <a:pt x="3347" y="381998"/>
                      <a:pt x="3347" y="381555"/>
                      <a:pt x="2903" y="3815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10425290" y="937599"/>
                <a:ext cx="217582" cy="331152"/>
              </a:xfrm>
              <a:custGeom>
                <a:avLst/>
                <a:gdLst/>
                <a:ahLst/>
                <a:cxnLst/>
                <a:rect l="l" t="t" r="r" b="b"/>
                <a:pathLst>
                  <a:path w="217582" h="331152" extrusionOk="0">
                    <a:moveTo>
                      <a:pt x="958" y="319626"/>
                    </a:moveTo>
                    <a:cubicBezTo>
                      <a:pt x="4504" y="304110"/>
                      <a:pt x="8937" y="288595"/>
                      <a:pt x="16917" y="274852"/>
                    </a:cubicBezTo>
                    <a:cubicBezTo>
                      <a:pt x="34206" y="243377"/>
                      <a:pt x="57702" y="216335"/>
                      <a:pt x="79867" y="188407"/>
                    </a:cubicBezTo>
                    <a:cubicBezTo>
                      <a:pt x="100702" y="163138"/>
                      <a:pt x="120651" y="136983"/>
                      <a:pt x="142817" y="112601"/>
                    </a:cubicBezTo>
                    <a:cubicBezTo>
                      <a:pt x="167642" y="87775"/>
                      <a:pt x="190251" y="69600"/>
                      <a:pt x="203106" y="35465"/>
                    </a:cubicBezTo>
                    <a:cubicBezTo>
                      <a:pt x="207539" y="24825"/>
                      <a:pt x="211530" y="13743"/>
                      <a:pt x="215077" y="2217"/>
                    </a:cubicBezTo>
                    <a:cubicBezTo>
                      <a:pt x="215519" y="1330"/>
                      <a:pt x="215077" y="0"/>
                      <a:pt x="216849" y="0"/>
                    </a:cubicBezTo>
                    <a:cubicBezTo>
                      <a:pt x="218180" y="443"/>
                      <a:pt x="217293" y="1773"/>
                      <a:pt x="217293" y="2660"/>
                    </a:cubicBezTo>
                    <a:cubicBezTo>
                      <a:pt x="214633" y="13743"/>
                      <a:pt x="212860" y="25269"/>
                      <a:pt x="209756" y="36351"/>
                    </a:cubicBezTo>
                    <a:cubicBezTo>
                      <a:pt x="205323" y="52754"/>
                      <a:pt x="198231" y="68713"/>
                      <a:pt x="189364" y="83342"/>
                    </a:cubicBezTo>
                    <a:cubicBezTo>
                      <a:pt x="182715" y="94425"/>
                      <a:pt x="173849" y="104178"/>
                      <a:pt x="166312" y="114817"/>
                    </a:cubicBezTo>
                    <a:cubicBezTo>
                      <a:pt x="159219" y="125457"/>
                      <a:pt x="153013" y="137426"/>
                      <a:pt x="145476" y="148065"/>
                    </a:cubicBezTo>
                    <a:cubicBezTo>
                      <a:pt x="128187" y="172447"/>
                      <a:pt x="109125" y="195500"/>
                      <a:pt x="89620" y="217665"/>
                    </a:cubicBezTo>
                    <a:cubicBezTo>
                      <a:pt x="67897" y="242490"/>
                      <a:pt x="43515" y="264213"/>
                      <a:pt x="21793" y="288595"/>
                    </a:cubicBezTo>
                    <a:cubicBezTo>
                      <a:pt x="12484" y="300121"/>
                      <a:pt x="6277" y="313863"/>
                      <a:pt x="3174" y="328492"/>
                    </a:cubicBezTo>
                    <a:cubicBezTo>
                      <a:pt x="2731" y="329379"/>
                      <a:pt x="3174" y="330709"/>
                      <a:pt x="1844" y="331152"/>
                    </a:cubicBezTo>
                    <a:cubicBezTo>
                      <a:pt x="-1703" y="330709"/>
                      <a:pt x="958" y="321399"/>
                      <a:pt x="958" y="3196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10306554" y="964793"/>
                <a:ext cx="101961" cy="303958"/>
              </a:xfrm>
              <a:custGeom>
                <a:avLst/>
                <a:gdLst/>
                <a:ahLst/>
                <a:cxnLst/>
                <a:rect l="l" t="t" r="r" b="b"/>
                <a:pathLst>
                  <a:path w="101961" h="303958" extrusionOk="0">
                    <a:moveTo>
                      <a:pt x="100631" y="303958"/>
                    </a:moveTo>
                    <a:cubicBezTo>
                      <a:pt x="100188" y="303958"/>
                      <a:pt x="99745" y="303072"/>
                      <a:pt x="99745" y="302628"/>
                    </a:cubicBezTo>
                    <a:cubicBezTo>
                      <a:pt x="98415" y="296422"/>
                      <a:pt x="97528" y="290216"/>
                      <a:pt x="95755" y="284453"/>
                    </a:cubicBezTo>
                    <a:cubicBezTo>
                      <a:pt x="92651" y="272483"/>
                      <a:pt x="88662" y="260957"/>
                      <a:pt x="84672" y="249431"/>
                    </a:cubicBezTo>
                    <a:cubicBezTo>
                      <a:pt x="77579" y="229926"/>
                      <a:pt x="70486" y="209977"/>
                      <a:pt x="58073" y="193131"/>
                    </a:cubicBezTo>
                    <a:cubicBezTo>
                      <a:pt x="46104" y="174512"/>
                      <a:pt x="32361" y="156779"/>
                      <a:pt x="20392" y="137717"/>
                    </a:cubicBezTo>
                    <a:cubicBezTo>
                      <a:pt x="10639" y="121758"/>
                      <a:pt x="443" y="104026"/>
                      <a:pt x="1330" y="84520"/>
                    </a:cubicBezTo>
                    <a:cubicBezTo>
                      <a:pt x="1773" y="69447"/>
                      <a:pt x="2660" y="53932"/>
                      <a:pt x="1773" y="38859"/>
                    </a:cubicBezTo>
                    <a:cubicBezTo>
                      <a:pt x="1773" y="26003"/>
                      <a:pt x="0" y="13147"/>
                      <a:pt x="0" y="734"/>
                    </a:cubicBezTo>
                    <a:cubicBezTo>
                      <a:pt x="443" y="-152"/>
                      <a:pt x="1330" y="-152"/>
                      <a:pt x="1773" y="291"/>
                    </a:cubicBezTo>
                    <a:cubicBezTo>
                      <a:pt x="2217" y="734"/>
                      <a:pt x="2217" y="1178"/>
                      <a:pt x="2217" y="1621"/>
                    </a:cubicBezTo>
                    <a:cubicBezTo>
                      <a:pt x="4433" y="13147"/>
                      <a:pt x="6206" y="24673"/>
                      <a:pt x="8422" y="36199"/>
                    </a:cubicBezTo>
                    <a:cubicBezTo>
                      <a:pt x="11526" y="52158"/>
                      <a:pt x="16845" y="67231"/>
                      <a:pt x="22609" y="82303"/>
                    </a:cubicBezTo>
                    <a:cubicBezTo>
                      <a:pt x="28815" y="98706"/>
                      <a:pt x="35021" y="115108"/>
                      <a:pt x="43444" y="130181"/>
                    </a:cubicBezTo>
                    <a:cubicBezTo>
                      <a:pt x="54084" y="148357"/>
                      <a:pt x="66940" y="165202"/>
                      <a:pt x="77135" y="183821"/>
                    </a:cubicBezTo>
                    <a:cubicBezTo>
                      <a:pt x="78022" y="185595"/>
                      <a:pt x="78909" y="187368"/>
                      <a:pt x="79352" y="189141"/>
                    </a:cubicBezTo>
                    <a:cubicBezTo>
                      <a:pt x="88218" y="206430"/>
                      <a:pt x="93095" y="225936"/>
                      <a:pt x="96198" y="244998"/>
                    </a:cubicBezTo>
                    <a:cubicBezTo>
                      <a:pt x="98415" y="258297"/>
                      <a:pt x="100188" y="271597"/>
                      <a:pt x="100631" y="285339"/>
                    </a:cubicBezTo>
                    <a:cubicBezTo>
                      <a:pt x="100631" y="285339"/>
                      <a:pt x="100631" y="285339"/>
                      <a:pt x="100631" y="285339"/>
                    </a:cubicBezTo>
                    <a:cubicBezTo>
                      <a:pt x="100631" y="287112"/>
                      <a:pt x="101074" y="288443"/>
                      <a:pt x="101074" y="290216"/>
                    </a:cubicBezTo>
                    <a:cubicBezTo>
                      <a:pt x="101517" y="294205"/>
                      <a:pt x="101961" y="298639"/>
                      <a:pt x="101961" y="302628"/>
                    </a:cubicBezTo>
                    <a:cubicBezTo>
                      <a:pt x="101961" y="303072"/>
                      <a:pt x="101517" y="303958"/>
                      <a:pt x="100631" y="303958"/>
                    </a:cubicBezTo>
                    <a:cubicBezTo>
                      <a:pt x="100631" y="303958"/>
                      <a:pt x="100631" y="303958"/>
                      <a:pt x="100631" y="3039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10203263" y="1071834"/>
                <a:ext cx="214118" cy="309961"/>
              </a:xfrm>
              <a:custGeom>
                <a:avLst/>
                <a:gdLst/>
                <a:ahLst/>
                <a:cxnLst/>
                <a:rect l="l" t="t" r="r" b="b"/>
                <a:pathLst>
                  <a:path w="214118" h="309961" extrusionOk="0">
                    <a:moveTo>
                      <a:pt x="212345" y="309075"/>
                    </a:moveTo>
                    <a:cubicBezTo>
                      <a:pt x="196830" y="282033"/>
                      <a:pt x="174221" y="259867"/>
                      <a:pt x="154272" y="236372"/>
                    </a:cubicBezTo>
                    <a:cubicBezTo>
                      <a:pt x="136540" y="215980"/>
                      <a:pt x="120580" y="193371"/>
                      <a:pt x="105508" y="170762"/>
                    </a:cubicBezTo>
                    <a:cubicBezTo>
                      <a:pt x="93981" y="153916"/>
                      <a:pt x="82899" y="137071"/>
                      <a:pt x="72260" y="119782"/>
                    </a:cubicBezTo>
                    <a:cubicBezTo>
                      <a:pt x="65610" y="109142"/>
                      <a:pt x="60733" y="97616"/>
                      <a:pt x="53640" y="87863"/>
                    </a:cubicBezTo>
                    <a:cubicBezTo>
                      <a:pt x="34578" y="61708"/>
                      <a:pt x="13299" y="36439"/>
                      <a:pt x="1330" y="6294"/>
                    </a:cubicBezTo>
                    <a:cubicBezTo>
                      <a:pt x="886" y="4521"/>
                      <a:pt x="0" y="2748"/>
                      <a:pt x="0" y="975"/>
                    </a:cubicBezTo>
                    <a:cubicBezTo>
                      <a:pt x="0" y="531"/>
                      <a:pt x="443" y="531"/>
                      <a:pt x="443" y="88"/>
                    </a:cubicBezTo>
                    <a:cubicBezTo>
                      <a:pt x="1330" y="-355"/>
                      <a:pt x="1773" y="975"/>
                      <a:pt x="2217" y="1861"/>
                    </a:cubicBezTo>
                    <a:cubicBezTo>
                      <a:pt x="3990" y="6294"/>
                      <a:pt x="5763" y="10727"/>
                      <a:pt x="7536" y="15161"/>
                    </a:cubicBezTo>
                    <a:cubicBezTo>
                      <a:pt x="23496" y="53728"/>
                      <a:pt x="64723" y="70574"/>
                      <a:pt x="88219" y="102936"/>
                    </a:cubicBezTo>
                    <a:cubicBezTo>
                      <a:pt x="116147" y="140174"/>
                      <a:pt x="144519" y="177412"/>
                      <a:pt x="170231" y="215980"/>
                    </a:cubicBezTo>
                    <a:cubicBezTo>
                      <a:pt x="186190" y="240805"/>
                      <a:pt x="203036" y="266074"/>
                      <a:pt x="208356" y="295332"/>
                    </a:cubicBezTo>
                    <a:cubicBezTo>
                      <a:pt x="210129" y="299765"/>
                      <a:pt x="212789" y="304198"/>
                      <a:pt x="214119" y="309075"/>
                    </a:cubicBezTo>
                    <a:cubicBezTo>
                      <a:pt x="214119" y="309518"/>
                      <a:pt x="213675" y="309962"/>
                      <a:pt x="213232" y="309962"/>
                    </a:cubicBezTo>
                    <a:cubicBezTo>
                      <a:pt x="213232" y="309518"/>
                      <a:pt x="212789" y="309518"/>
                      <a:pt x="212345" y="3090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10182427" y="1175483"/>
                <a:ext cx="257632" cy="333986"/>
              </a:xfrm>
              <a:custGeom>
                <a:avLst/>
                <a:gdLst/>
                <a:ahLst/>
                <a:cxnLst/>
                <a:rect l="l" t="t" r="r" b="b"/>
                <a:pathLst>
                  <a:path w="257632" h="333986" extrusionOk="0">
                    <a:moveTo>
                      <a:pt x="212345" y="273253"/>
                    </a:moveTo>
                    <a:cubicBezTo>
                      <a:pt x="201706" y="256850"/>
                      <a:pt x="189293" y="242221"/>
                      <a:pt x="175551" y="228478"/>
                    </a:cubicBezTo>
                    <a:cubicBezTo>
                      <a:pt x="162251" y="214736"/>
                      <a:pt x="146292" y="205426"/>
                      <a:pt x="131220" y="194343"/>
                    </a:cubicBezTo>
                    <a:cubicBezTo>
                      <a:pt x="116590" y="183261"/>
                      <a:pt x="102848" y="170405"/>
                      <a:pt x="91322" y="156219"/>
                    </a:cubicBezTo>
                    <a:cubicBezTo>
                      <a:pt x="72259" y="133167"/>
                      <a:pt x="56300" y="107898"/>
                      <a:pt x="42558" y="81300"/>
                    </a:cubicBezTo>
                    <a:cubicBezTo>
                      <a:pt x="29702" y="59134"/>
                      <a:pt x="15516" y="37412"/>
                      <a:pt x="4876" y="13916"/>
                    </a:cubicBezTo>
                    <a:cubicBezTo>
                      <a:pt x="3103" y="9927"/>
                      <a:pt x="1330" y="5937"/>
                      <a:pt x="0" y="1504"/>
                    </a:cubicBezTo>
                    <a:cubicBezTo>
                      <a:pt x="0" y="1060"/>
                      <a:pt x="0" y="617"/>
                      <a:pt x="443" y="174"/>
                    </a:cubicBezTo>
                    <a:cubicBezTo>
                      <a:pt x="886" y="-269"/>
                      <a:pt x="1773" y="174"/>
                      <a:pt x="1773" y="1060"/>
                    </a:cubicBezTo>
                    <a:cubicBezTo>
                      <a:pt x="4876" y="9927"/>
                      <a:pt x="8866" y="18793"/>
                      <a:pt x="13742" y="26329"/>
                    </a:cubicBezTo>
                    <a:cubicBezTo>
                      <a:pt x="20835" y="37855"/>
                      <a:pt x="30588" y="48051"/>
                      <a:pt x="39454" y="58247"/>
                    </a:cubicBezTo>
                    <a:cubicBezTo>
                      <a:pt x="58517" y="79970"/>
                      <a:pt x="77135" y="102135"/>
                      <a:pt x="97084" y="122971"/>
                    </a:cubicBezTo>
                    <a:cubicBezTo>
                      <a:pt x="124570" y="152229"/>
                      <a:pt x="156045" y="177941"/>
                      <a:pt x="184860" y="205870"/>
                    </a:cubicBezTo>
                    <a:cubicBezTo>
                      <a:pt x="209685" y="232468"/>
                      <a:pt x="229634" y="264386"/>
                      <a:pt x="241604" y="299408"/>
                    </a:cubicBezTo>
                    <a:cubicBezTo>
                      <a:pt x="244707" y="309161"/>
                      <a:pt x="248697" y="318470"/>
                      <a:pt x="254016" y="326893"/>
                    </a:cubicBezTo>
                    <a:cubicBezTo>
                      <a:pt x="255789" y="329996"/>
                      <a:pt x="259336" y="333543"/>
                      <a:pt x="256676" y="333986"/>
                    </a:cubicBezTo>
                    <a:cubicBezTo>
                      <a:pt x="238500" y="317140"/>
                      <a:pt x="226088" y="294532"/>
                      <a:pt x="212345" y="2732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10185530" y="1309979"/>
                <a:ext cx="281501" cy="299677"/>
              </a:xfrm>
              <a:custGeom>
                <a:avLst/>
                <a:gdLst/>
                <a:ahLst/>
                <a:cxnLst/>
                <a:rect l="l" t="t" r="r" b="b"/>
                <a:pathLst>
                  <a:path w="281501" h="299677" extrusionOk="0">
                    <a:moveTo>
                      <a:pt x="279728" y="298791"/>
                    </a:moveTo>
                    <a:cubicBezTo>
                      <a:pt x="269089" y="287708"/>
                      <a:pt x="257563" y="277955"/>
                      <a:pt x="246923" y="267316"/>
                    </a:cubicBezTo>
                    <a:cubicBezTo>
                      <a:pt x="239830" y="260223"/>
                      <a:pt x="232738" y="253573"/>
                      <a:pt x="225645" y="247367"/>
                    </a:cubicBezTo>
                    <a:cubicBezTo>
                      <a:pt x="211015" y="234067"/>
                      <a:pt x="194613" y="222985"/>
                      <a:pt x="179097" y="211015"/>
                    </a:cubicBezTo>
                    <a:cubicBezTo>
                      <a:pt x="166684" y="200819"/>
                      <a:pt x="154715" y="190180"/>
                      <a:pt x="141859" y="180427"/>
                    </a:cubicBezTo>
                    <a:cubicBezTo>
                      <a:pt x="120580" y="164468"/>
                      <a:pt x="98858" y="148952"/>
                      <a:pt x="79796" y="130333"/>
                    </a:cubicBezTo>
                    <a:cubicBezTo>
                      <a:pt x="60290" y="112157"/>
                      <a:pt x="49207" y="88219"/>
                      <a:pt x="35465" y="65610"/>
                    </a:cubicBezTo>
                    <a:cubicBezTo>
                      <a:pt x="23052" y="46548"/>
                      <a:pt x="11083" y="27485"/>
                      <a:pt x="2660" y="6650"/>
                    </a:cubicBezTo>
                    <a:cubicBezTo>
                      <a:pt x="1773" y="4876"/>
                      <a:pt x="886" y="3103"/>
                      <a:pt x="0" y="1330"/>
                    </a:cubicBezTo>
                    <a:cubicBezTo>
                      <a:pt x="0" y="887"/>
                      <a:pt x="0" y="443"/>
                      <a:pt x="443" y="0"/>
                    </a:cubicBezTo>
                    <a:cubicBezTo>
                      <a:pt x="886" y="0"/>
                      <a:pt x="1330" y="0"/>
                      <a:pt x="1773" y="443"/>
                    </a:cubicBezTo>
                    <a:cubicBezTo>
                      <a:pt x="4876" y="7536"/>
                      <a:pt x="8866" y="14186"/>
                      <a:pt x="12856" y="20392"/>
                    </a:cubicBezTo>
                    <a:cubicBezTo>
                      <a:pt x="24382" y="39455"/>
                      <a:pt x="37681" y="57187"/>
                      <a:pt x="53640" y="73146"/>
                    </a:cubicBezTo>
                    <a:cubicBezTo>
                      <a:pt x="72260" y="92208"/>
                      <a:pt x="91765" y="110827"/>
                      <a:pt x="111714" y="129003"/>
                    </a:cubicBezTo>
                    <a:cubicBezTo>
                      <a:pt x="134323" y="149395"/>
                      <a:pt x="160922" y="164911"/>
                      <a:pt x="183530" y="185747"/>
                    </a:cubicBezTo>
                    <a:cubicBezTo>
                      <a:pt x="212345" y="212789"/>
                      <a:pt x="240274" y="241160"/>
                      <a:pt x="263769" y="273079"/>
                    </a:cubicBezTo>
                    <a:cubicBezTo>
                      <a:pt x="269089" y="280172"/>
                      <a:pt x="274409" y="287708"/>
                      <a:pt x="279728" y="295244"/>
                    </a:cubicBezTo>
                    <a:cubicBezTo>
                      <a:pt x="280171" y="296574"/>
                      <a:pt x="281502" y="297461"/>
                      <a:pt x="281502" y="298791"/>
                    </a:cubicBezTo>
                    <a:cubicBezTo>
                      <a:pt x="281502" y="299234"/>
                      <a:pt x="281058" y="299677"/>
                      <a:pt x="280615" y="299677"/>
                    </a:cubicBezTo>
                    <a:cubicBezTo>
                      <a:pt x="280171" y="299234"/>
                      <a:pt x="280171" y="298791"/>
                      <a:pt x="279728" y="2987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10207316" y="1421395"/>
                <a:ext cx="263472" cy="246778"/>
              </a:xfrm>
              <a:custGeom>
                <a:avLst/>
                <a:gdLst/>
                <a:ahLst/>
                <a:cxnLst/>
                <a:rect l="l" t="t" r="r" b="b"/>
                <a:pathLst>
                  <a:path w="263472" h="246778" extrusionOk="0">
                    <a:moveTo>
                      <a:pt x="231787" y="232149"/>
                    </a:moveTo>
                    <a:cubicBezTo>
                      <a:pt x="218487" y="224613"/>
                      <a:pt x="206518" y="214417"/>
                      <a:pt x="193662" y="205994"/>
                    </a:cubicBezTo>
                    <a:cubicBezTo>
                      <a:pt x="171940" y="190478"/>
                      <a:pt x="146228" y="181169"/>
                      <a:pt x="126723" y="162993"/>
                    </a:cubicBezTo>
                    <a:cubicBezTo>
                      <a:pt x="116970" y="154570"/>
                      <a:pt x="108104" y="144374"/>
                      <a:pt x="100124" y="134178"/>
                    </a:cubicBezTo>
                    <a:cubicBezTo>
                      <a:pt x="83722" y="114229"/>
                      <a:pt x="68649" y="92950"/>
                      <a:pt x="54463" y="71228"/>
                    </a:cubicBezTo>
                    <a:cubicBezTo>
                      <a:pt x="42494" y="52609"/>
                      <a:pt x="27421" y="36206"/>
                      <a:pt x="13235" y="18917"/>
                    </a:cubicBezTo>
                    <a:cubicBezTo>
                      <a:pt x="8802" y="13598"/>
                      <a:pt x="4812" y="8278"/>
                      <a:pt x="822" y="2515"/>
                    </a:cubicBezTo>
                    <a:cubicBezTo>
                      <a:pt x="379" y="1628"/>
                      <a:pt x="-507" y="741"/>
                      <a:pt x="379" y="298"/>
                    </a:cubicBezTo>
                    <a:cubicBezTo>
                      <a:pt x="1266" y="-588"/>
                      <a:pt x="2153" y="741"/>
                      <a:pt x="2596" y="1185"/>
                    </a:cubicBezTo>
                    <a:cubicBezTo>
                      <a:pt x="9689" y="8721"/>
                      <a:pt x="16782" y="15814"/>
                      <a:pt x="24318" y="22464"/>
                    </a:cubicBezTo>
                    <a:cubicBezTo>
                      <a:pt x="58010" y="51722"/>
                      <a:pt x="85495" y="87187"/>
                      <a:pt x="116526" y="119549"/>
                    </a:cubicBezTo>
                    <a:cubicBezTo>
                      <a:pt x="133372" y="137281"/>
                      <a:pt x="155981" y="146590"/>
                      <a:pt x="176373" y="159446"/>
                    </a:cubicBezTo>
                    <a:cubicBezTo>
                      <a:pt x="206518" y="177179"/>
                      <a:pt x="226024" y="201561"/>
                      <a:pt x="245086" y="229933"/>
                    </a:cubicBezTo>
                    <a:cubicBezTo>
                      <a:pt x="248189" y="233922"/>
                      <a:pt x="252179" y="236582"/>
                      <a:pt x="255726" y="239685"/>
                    </a:cubicBezTo>
                    <a:cubicBezTo>
                      <a:pt x="258385" y="241902"/>
                      <a:pt x="266365" y="245892"/>
                      <a:pt x="262375" y="246778"/>
                    </a:cubicBezTo>
                    <a:cubicBezTo>
                      <a:pt x="252179" y="242789"/>
                      <a:pt x="241983" y="237912"/>
                      <a:pt x="231787" y="232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10435274" y="1017838"/>
                <a:ext cx="257402" cy="383906"/>
              </a:xfrm>
              <a:custGeom>
                <a:avLst/>
                <a:gdLst/>
                <a:ahLst/>
                <a:cxnLst/>
                <a:rect l="l" t="t" r="r" b="b"/>
                <a:pathLst>
                  <a:path w="257402" h="383906" extrusionOk="0">
                    <a:moveTo>
                      <a:pt x="1170" y="383020"/>
                    </a:moveTo>
                    <a:cubicBezTo>
                      <a:pt x="726" y="382133"/>
                      <a:pt x="726" y="381246"/>
                      <a:pt x="726" y="380360"/>
                    </a:cubicBezTo>
                    <a:cubicBezTo>
                      <a:pt x="-160" y="367504"/>
                      <a:pt x="-604" y="354204"/>
                      <a:pt x="1613" y="340905"/>
                    </a:cubicBezTo>
                    <a:cubicBezTo>
                      <a:pt x="6046" y="317853"/>
                      <a:pt x="14912" y="295244"/>
                      <a:pt x="26882" y="274852"/>
                    </a:cubicBezTo>
                    <a:cubicBezTo>
                      <a:pt x="42397" y="250470"/>
                      <a:pt x="64120" y="230521"/>
                      <a:pt x="84512" y="210572"/>
                    </a:cubicBezTo>
                    <a:cubicBezTo>
                      <a:pt x="91161" y="204366"/>
                      <a:pt x="98255" y="197716"/>
                      <a:pt x="104904" y="191510"/>
                    </a:cubicBezTo>
                    <a:cubicBezTo>
                      <a:pt x="104904" y="191510"/>
                      <a:pt x="104904" y="191510"/>
                      <a:pt x="104904" y="191510"/>
                    </a:cubicBezTo>
                    <a:cubicBezTo>
                      <a:pt x="128400" y="169344"/>
                      <a:pt x="152338" y="147179"/>
                      <a:pt x="174947" y="123683"/>
                    </a:cubicBezTo>
                    <a:cubicBezTo>
                      <a:pt x="192236" y="106394"/>
                      <a:pt x="209082" y="88219"/>
                      <a:pt x="222381" y="67826"/>
                    </a:cubicBezTo>
                    <a:cubicBezTo>
                      <a:pt x="230804" y="55857"/>
                      <a:pt x="238783" y="43888"/>
                      <a:pt x="244103" y="30588"/>
                    </a:cubicBezTo>
                    <a:cubicBezTo>
                      <a:pt x="248536" y="20836"/>
                      <a:pt x="251640" y="10196"/>
                      <a:pt x="256073" y="443"/>
                    </a:cubicBezTo>
                    <a:cubicBezTo>
                      <a:pt x="256516" y="0"/>
                      <a:pt x="256960" y="0"/>
                      <a:pt x="256960" y="0"/>
                    </a:cubicBezTo>
                    <a:cubicBezTo>
                      <a:pt x="257402" y="0"/>
                      <a:pt x="257402" y="443"/>
                      <a:pt x="257402" y="887"/>
                    </a:cubicBezTo>
                    <a:cubicBezTo>
                      <a:pt x="257402" y="2217"/>
                      <a:pt x="256960" y="3990"/>
                      <a:pt x="256516" y="5320"/>
                    </a:cubicBezTo>
                    <a:cubicBezTo>
                      <a:pt x="248093" y="38125"/>
                      <a:pt x="234350" y="69156"/>
                      <a:pt x="217504" y="98415"/>
                    </a:cubicBezTo>
                    <a:cubicBezTo>
                      <a:pt x="209526" y="113044"/>
                      <a:pt x="201989" y="127673"/>
                      <a:pt x="191793" y="140972"/>
                    </a:cubicBezTo>
                    <a:cubicBezTo>
                      <a:pt x="173173" y="164911"/>
                      <a:pt x="148791" y="182643"/>
                      <a:pt x="126626" y="202592"/>
                    </a:cubicBezTo>
                    <a:cubicBezTo>
                      <a:pt x="104460" y="222098"/>
                      <a:pt x="83625" y="243377"/>
                      <a:pt x="63234" y="265099"/>
                    </a:cubicBezTo>
                    <a:cubicBezTo>
                      <a:pt x="51263" y="277512"/>
                      <a:pt x="38408" y="289924"/>
                      <a:pt x="28655" y="304554"/>
                    </a:cubicBezTo>
                    <a:cubicBezTo>
                      <a:pt x="16242" y="323173"/>
                      <a:pt x="6046" y="344452"/>
                      <a:pt x="3829" y="367060"/>
                    </a:cubicBezTo>
                    <a:cubicBezTo>
                      <a:pt x="3386" y="371937"/>
                      <a:pt x="2943" y="376813"/>
                      <a:pt x="2500" y="381690"/>
                    </a:cubicBezTo>
                    <a:cubicBezTo>
                      <a:pt x="2500" y="382576"/>
                      <a:pt x="2057" y="383906"/>
                      <a:pt x="1170" y="383906"/>
                    </a:cubicBezTo>
                    <a:cubicBezTo>
                      <a:pt x="1613" y="383463"/>
                      <a:pt x="1613" y="383463"/>
                      <a:pt x="1170" y="3830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10411452" y="839628"/>
                <a:ext cx="210738" cy="1040447"/>
              </a:xfrm>
              <a:custGeom>
                <a:avLst/>
                <a:gdLst/>
                <a:ahLst/>
                <a:cxnLst/>
                <a:rect l="l" t="t" r="r" b="b"/>
                <a:pathLst>
                  <a:path w="210738" h="1040447" extrusionOk="0">
                    <a:moveTo>
                      <a:pt x="210738" y="1036901"/>
                    </a:moveTo>
                    <a:cubicBezTo>
                      <a:pt x="210738" y="1037788"/>
                      <a:pt x="210295" y="1037788"/>
                      <a:pt x="209408" y="1038231"/>
                    </a:cubicBezTo>
                    <a:cubicBezTo>
                      <a:pt x="205861" y="1039561"/>
                      <a:pt x="202316" y="1040448"/>
                      <a:pt x="198769" y="1040448"/>
                    </a:cubicBezTo>
                    <a:cubicBezTo>
                      <a:pt x="196109" y="1040448"/>
                      <a:pt x="193892" y="1040448"/>
                      <a:pt x="191233" y="1039561"/>
                    </a:cubicBezTo>
                    <a:cubicBezTo>
                      <a:pt x="191233" y="1039561"/>
                      <a:pt x="191233" y="1039561"/>
                      <a:pt x="191233" y="1039561"/>
                    </a:cubicBezTo>
                    <a:lnTo>
                      <a:pt x="191233" y="1039561"/>
                    </a:lnTo>
                    <a:cubicBezTo>
                      <a:pt x="191233" y="1039561"/>
                      <a:pt x="191233" y="1039561"/>
                      <a:pt x="191233" y="1039561"/>
                    </a:cubicBezTo>
                    <a:cubicBezTo>
                      <a:pt x="191233" y="1039561"/>
                      <a:pt x="191233" y="1039561"/>
                      <a:pt x="191233" y="1039561"/>
                    </a:cubicBezTo>
                    <a:cubicBezTo>
                      <a:pt x="191233" y="1039561"/>
                      <a:pt x="190789" y="1039118"/>
                      <a:pt x="190789" y="1039118"/>
                    </a:cubicBezTo>
                    <a:cubicBezTo>
                      <a:pt x="177490" y="1027592"/>
                      <a:pt x="167737" y="1012963"/>
                      <a:pt x="157541" y="998777"/>
                    </a:cubicBezTo>
                    <a:cubicBezTo>
                      <a:pt x="140695" y="973508"/>
                      <a:pt x="126509" y="946023"/>
                      <a:pt x="113210" y="918538"/>
                    </a:cubicBezTo>
                    <a:cubicBezTo>
                      <a:pt x="93705" y="879083"/>
                      <a:pt x="78632" y="837855"/>
                      <a:pt x="65776" y="795741"/>
                    </a:cubicBezTo>
                    <a:cubicBezTo>
                      <a:pt x="36517" y="703089"/>
                      <a:pt x="19672" y="606891"/>
                      <a:pt x="8146" y="510693"/>
                    </a:cubicBezTo>
                    <a:cubicBezTo>
                      <a:pt x="3269" y="464589"/>
                      <a:pt x="2383" y="417154"/>
                      <a:pt x="166" y="370607"/>
                    </a:cubicBezTo>
                    <a:cubicBezTo>
                      <a:pt x="-277" y="340905"/>
                      <a:pt x="166" y="311647"/>
                      <a:pt x="1496" y="281945"/>
                    </a:cubicBezTo>
                    <a:cubicBezTo>
                      <a:pt x="2826" y="259779"/>
                      <a:pt x="4156" y="238057"/>
                      <a:pt x="7702" y="216335"/>
                    </a:cubicBezTo>
                    <a:cubicBezTo>
                      <a:pt x="8146" y="205252"/>
                      <a:pt x="7702" y="194170"/>
                      <a:pt x="8146" y="182644"/>
                    </a:cubicBezTo>
                    <a:cubicBezTo>
                      <a:pt x="9476" y="163581"/>
                      <a:pt x="11692" y="144519"/>
                      <a:pt x="14352" y="125457"/>
                    </a:cubicBezTo>
                    <a:cubicBezTo>
                      <a:pt x="17455" y="103291"/>
                      <a:pt x="22775" y="81569"/>
                      <a:pt x="27208" y="59404"/>
                    </a:cubicBezTo>
                    <a:cubicBezTo>
                      <a:pt x="31641" y="41671"/>
                      <a:pt x="32971" y="23495"/>
                      <a:pt x="31641" y="5320"/>
                    </a:cubicBezTo>
                    <a:cubicBezTo>
                      <a:pt x="31641" y="3546"/>
                      <a:pt x="31641" y="2217"/>
                      <a:pt x="31641" y="443"/>
                    </a:cubicBezTo>
                    <a:cubicBezTo>
                      <a:pt x="31641" y="0"/>
                      <a:pt x="32084" y="0"/>
                      <a:pt x="32084" y="0"/>
                    </a:cubicBezTo>
                    <a:cubicBezTo>
                      <a:pt x="32528" y="0"/>
                      <a:pt x="32528" y="443"/>
                      <a:pt x="32528" y="443"/>
                    </a:cubicBezTo>
                    <a:cubicBezTo>
                      <a:pt x="32528" y="2660"/>
                      <a:pt x="32971" y="5320"/>
                      <a:pt x="32971" y="7536"/>
                    </a:cubicBezTo>
                    <a:cubicBezTo>
                      <a:pt x="34745" y="26599"/>
                      <a:pt x="32971" y="45661"/>
                      <a:pt x="28981" y="64280"/>
                    </a:cubicBezTo>
                    <a:cubicBezTo>
                      <a:pt x="24548" y="85116"/>
                      <a:pt x="20558" y="106394"/>
                      <a:pt x="17899" y="127230"/>
                    </a:cubicBezTo>
                    <a:cubicBezTo>
                      <a:pt x="15239" y="151169"/>
                      <a:pt x="13022" y="175551"/>
                      <a:pt x="12579" y="199489"/>
                    </a:cubicBezTo>
                    <a:cubicBezTo>
                      <a:pt x="12579" y="215449"/>
                      <a:pt x="11249" y="231851"/>
                      <a:pt x="9032" y="247810"/>
                    </a:cubicBezTo>
                    <a:cubicBezTo>
                      <a:pt x="9032" y="249140"/>
                      <a:pt x="8589" y="250913"/>
                      <a:pt x="8589" y="252243"/>
                    </a:cubicBezTo>
                    <a:cubicBezTo>
                      <a:pt x="7259" y="271749"/>
                      <a:pt x="6373" y="291254"/>
                      <a:pt x="6373" y="310317"/>
                    </a:cubicBezTo>
                    <a:cubicBezTo>
                      <a:pt x="7259" y="333812"/>
                      <a:pt x="8589" y="357308"/>
                      <a:pt x="9919" y="380803"/>
                    </a:cubicBezTo>
                    <a:cubicBezTo>
                      <a:pt x="12579" y="426464"/>
                      <a:pt x="11249" y="472125"/>
                      <a:pt x="16125" y="517786"/>
                    </a:cubicBezTo>
                    <a:cubicBezTo>
                      <a:pt x="19229" y="552364"/>
                      <a:pt x="26322" y="586499"/>
                      <a:pt x="33414" y="620190"/>
                    </a:cubicBezTo>
                    <a:cubicBezTo>
                      <a:pt x="44497" y="673831"/>
                      <a:pt x="59127" y="726584"/>
                      <a:pt x="75973" y="778895"/>
                    </a:cubicBezTo>
                    <a:cubicBezTo>
                      <a:pt x="95034" y="837412"/>
                      <a:pt x="115427" y="895929"/>
                      <a:pt x="145572" y="950013"/>
                    </a:cubicBezTo>
                    <a:cubicBezTo>
                      <a:pt x="162861" y="981488"/>
                      <a:pt x="184583" y="1009859"/>
                      <a:pt x="209852" y="1034685"/>
                    </a:cubicBezTo>
                    <a:cubicBezTo>
                      <a:pt x="210295" y="1035128"/>
                      <a:pt x="210295" y="1035128"/>
                      <a:pt x="210738" y="1035571"/>
                    </a:cubicBezTo>
                    <a:cubicBezTo>
                      <a:pt x="210738" y="1035571"/>
                      <a:pt x="210738" y="1035571"/>
                      <a:pt x="210738" y="1035571"/>
                    </a:cubicBezTo>
                    <a:cubicBezTo>
                      <a:pt x="210738" y="1035571"/>
                      <a:pt x="210738" y="1035571"/>
                      <a:pt x="210738" y="1035571"/>
                    </a:cubicBezTo>
                    <a:cubicBezTo>
                      <a:pt x="210738" y="1035571"/>
                      <a:pt x="210738" y="1035571"/>
                      <a:pt x="210738" y="1035571"/>
                    </a:cubicBezTo>
                    <a:cubicBezTo>
                      <a:pt x="210738" y="1036458"/>
                      <a:pt x="210738" y="1036901"/>
                      <a:pt x="210738" y="103690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10415433" y="967412"/>
                <a:ext cx="113662" cy="294948"/>
              </a:xfrm>
              <a:custGeom>
                <a:avLst/>
                <a:gdLst/>
                <a:ahLst/>
                <a:cxnLst/>
                <a:rect l="l" t="t" r="r" b="b"/>
                <a:pathLst>
                  <a:path w="113662" h="294948" extrusionOk="0">
                    <a:moveTo>
                      <a:pt x="1505" y="294247"/>
                    </a:moveTo>
                    <a:cubicBezTo>
                      <a:pt x="-712" y="288927"/>
                      <a:pt x="175" y="283164"/>
                      <a:pt x="175" y="277401"/>
                    </a:cubicBezTo>
                    <a:cubicBezTo>
                      <a:pt x="175" y="260999"/>
                      <a:pt x="1505" y="245039"/>
                      <a:pt x="3721" y="228637"/>
                    </a:cubicBezTo>
                    <a:cubicBezTo>
                      <a:pt x="5495" y="210461"/>
                      <a:pt x="8598" y="192729"/>
                      <a:pt x="13031" y="174997"/>
                    </a:cubicBezTo>
                    <a:cubicBezTo>
                      <a:pt x="16578" y="161254"/>
                      <a:pt x="19237" y="147068"/>
                      <a:pt x="25001" y="133769"/>
                    </a:cubicBezTo>
                    <a:cubicBezTo>
                      <a:pt x="39630" y="104067"/>
                      <a:pt x="63568" y="79685"/>
                      <a:pt x="81744" y="52200"/>
                    </a:cubicBezTo>
                    <a:cubicBezTo>
                      <a:pt x="91053" y="39344"/>
                      <a:pt x="99033" y="25601"/>
                      <a:pt x="106569" y="11859"/>
                    </a:cubicBezTo>
                    <a:cubicBezTo>
                      <a:pt x="108786" y="7869"/>
                      <a:pt x="110559" y="4322"/>
                      <a:pt x="112332" y="333"/>
                    </a:cubicBezTo>
                    <a:cubicBezTo>
                      <a:pt x="112332" y="-111"/>
                      <a:pt x="112776" y="-111"/>
                      <a:pt x="113219" y="333"/>
                    </a:cubicBezTo>
                    <a:cubicBezTo>
                      <a:pt x="113662" y="333"/>
                      <a:pt x="113662" y="776"/>
                      <a:pt x="113662" y="1219"/>
                    </a:cubicBezTo>
                    <a:cubicBezTo>
                      <a:pt x="112332" y="3879"/>
                      <a:pt x="111002" y="6982"/>
                      <a:pt x="109673" y="9642"/>
                    </a:cubicBezTo>
                    <a:cubicBezTo>
                      <a:pt x="103466" y="22941"/>
                      <a:pt x="95930" y="35797"/>
                      <a:pt x="87950" y="48210"/>
                    </a:cubicBezTo>
                    <a:cubicBezTo>
                      <a:pt x="68888" y="77025"/>
                      <a:pt x="44506" y="102294"/>
                      <a:pt x="30320" y="134212"/>
                    </a:cubicBezTo>
                    <a:cubicBezTo>
                      <a:pt x="24114" y="147955"/>
                      <a:pt x="21454" y="163027"/>
                      <a:pt x="17908" y="177213"/>
                    </a:cubicBezTo>
                    <a:cubicBezTo>
                      <a:pt x="12144" y="201152"/>
                      <a:pt x="9041" y="225090"/>
                      <a:pt x="6825" y="249029"/>
                    </a:cubicBezTo>
                    <a:cubicBezTo>
                      <a:pt x="5938" y="261442"/>
                      <a:pt x="5495" y="273411"/>
                      <a:pt x="5052" y="285824"/>
                    </a:cubicBezTo>
                    <a:cubicBezTo>
                      <a:pt x="4165" y="289370"/>
                      <a:pt x="4608" y="297350"/>
                      <a:pt x="1505" y="2942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10315420" y="1035946"/>
                <a:ext cx="106344" cy="290325"/>
              </a:xfrm>
              <a:custGeom>
                <a:avLst/>
                <a:gdLst/>
                <a:ahLst/>
                <a:cxnLst/>
                <a:rect l="l" t="t" r="r" b="b"/>
                <a:pathLst>
                  <a:path w="106344" h="290325" extrusionOk="0">
                    <a:moveTo>
                      <a:pt x="103291" y="289993"/>
                    </a:moveTo>
                    <a:cubicBezTo>
                      <a:pt x="102848" y="289550"/>
                      <a:pt x="102404" y="289106"/>
                      <a:pt x="101961" y="288663"/>
                    </a:cubicBezTo>
                    <a:cubicBezTo>
                      <a:pt x="100188" y="277580"/>
                      <a:pt x="97528" y="266941"/>
                      <a:pt x="94868" y="256302"/>
                    </a:cubicBezTo>
                    <a:cubicBezTo>
                      <a:pt x="83342" y="216404"/>
                      <a:pt x="79796" y="174733"/>
                      <a:pt x="65166" y="135721"/>
                    </a:cubicBezTo>
                    <a:cubicBezTo>
                      <a:pt x="57630" y="113999"/>
                      <a:pt x="43887" y="95823"/>
                      <a:pt x="31032" y="77204"/>
                    </a:cubicBezTo>
                    <a:cubicBezTo>
                      <a:pt x="22165" y="63905"/>
                      <a:pt x="14629" y="50163"/>
                      <a:pt x="8422" y="35533"/>
                    </a:cubicBezTo>
                    <a:cubicBezTo>
                      <a:pt x="3546" y="24451"/>
                      <a:pt x="886" y="12481"/>
                      <a:pt x="0" y="512"/>
                    </a:cubicBezTo>
                    <a:cubicBezTo>
                      <a:pt x="0" y="69"/>
                      <a:pt x="886" y="-375"/>
                      <a:pt x="1330" y="512"/>
                    </a:cubicBezTo>
                    <a:cubicBezTo>
                      <a:pt x="3546" y="13811"/>
                      <a:pt x="6206" y="27110"/>
                      <a:pt x="11969" y="39080"/>
                    </a:cubicBezTo>
                    <a:cubicBezTo>
                      <a:pt x="18619" y="53709"/>
                      <a:pt x="26599" y="67895"/>
                      <a:pt x="35908" y="81194"/>
                    </a:cubicBezTo>
                    <a:cubicBezTo>
                      <a:pt x="51424" y="101587"/>
                      <a:pt x="66496" y="122422"/>
                      <a:pt x="73589" y="147247"/>
                    </a:cubicBezTo>
                    <a:cubicBezTo>
                      <a:pt x="84229" y="179166"/>
                      <a:pt x="88218" y="211971"/>
                      <a:pt x="96198" y="244332"/>
                    </a:cubicBezTo>
                    <a:cubicBezTo>
                      <a:pt x="100188" y="258075"/>
                      <a:pt x="103291" y="272261"/>
                      <a:pt x="105951" y="286447"/>
                    </a:cubicBezTo>
                    <a:cubicBezTo>
                      <a:pt x="105951" y="287777"/>
                      <a:pt x="106838" y="288663"/>
                      <a:pt x="105951" y="289993"/>
                    </a:cubicBezTo>
                    <a:cubicBezTo>
                      <a:pt x="105951" y="290436"/>
                      <a:pt x="104621" y="290436"/>
                      <a:pt x="103291" y="2899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10297155" y="1207535"/>
                <a:ext cx="137370" cy="218591"/>
              </a:xfrm>
              <a:custGeom>
                <a:avLst/>
                <a:gdLst/>
                <a:ahLst/>
                <a:cxnLst/>
                <a:rect l="l" t="t" r="r" b="b"/>
                <a:pathLst>
                  <a:path w="137370" h="218591" extrusionOk="0">
                    <a:moveTo>
                      <a:pt x="135742" y="218592"/>
                    </a:moveTo>
                    <a:cubicBezTo>
                      <a:pt x="133969" y="218148"/>
                      <a:pt x="133526" y="214602"/>
                      <a:pt x="133082" y="213272"/>
                    </a:cubicBezTo>
                    <a:cubicBezTo>
                      <a:pt x="129979" y="203519"/>
                      <a:pt x="127319" y="193766"/>
                      <a:pt x="123329" y="184457"/>
                    </a:cubicBezTo>
                    <a:cubicBezTo>
                      <a:pt x="113577" y="161405"/>
                      <a:pt x="98947" y="141456"/>
                      <a:pt x="85648" y="121064"/>
                    </a:cubicBezTo>
                    <a:cubicBezTo>
                      <a:pt x="74565" y="104218"/>
                      <a:pt x="63926" y="86929"/>
                      <a:pt x="52400" y="70526"/>
                    </a:cubicBezTo>
                    <a:cubicBezTo>
                      <a:pt x="38657" y="51464"/>
                      <a:pt x="23142" y="33288"/>
                      <a:pt x="9399" y="13783"/>
                    </a:cubicBezTo>
                    <a:cubicBezTo>
                      <a:pt x="6296" y="9350"/>
                      <a:pt x="3193" y="5360"/>
                      <a:pt x="89" y="927"/>
                    </a:cubicBezTo>
                    <a:cubicBezTo>
                      <a:pt x="-354" y="40"/>
                      <a:pt x="976" y="-403"/>
                      <a:pt x="1419" y="483"/>
                    </a:cubicBezTo>
                    <a:cubicBezTo>
                      <a:pt x="4079" y="4030"/>
                      <a:pt x="6739" y="8020"/>
                      <a:pt x="9399" y="11566"/>
                    </a:cubicBezTo>
                    <a:cubicBezTo>
                      <a:pt x="34224" y="45701"/>
                      <a:pt x="62596" y="78063"/>
                      <a:pt x="85648" y="113527"/>
                    </a:cubicBezTo>
                    <a:cubicBezTo>
                      <a:pt x="102937" y="138353"/>
                      <a:pt x="121113" y="163178"/>
                      <a:pt x="131309" y="191993"/>
                    </a:cubicBezTo>
                    <a:cubicBezTo>
                      <a:pt x="133082" y="197313"/>
                      <a:pt x="134855" y="202633"/>
                      <a:pt x="136186" y="208396"/>
                    </a:cubicBezTo>
                    <a:cubicBezTo>
                      <a:pt x="136629" y="211499"/>
                      <a:pt x="137959" y="214602"/>
                      <a:pt x="137072" y="217705"/>
                    </a:cubicBezTo>
                    <a:cubicBezTo>
                      <a:pt x="137072" y="217705"/>
                      <a:pt x="137072" y="217705"/>
                      <a:pt x="137072" y="217705"/>
                    </a:cubicBezTo>
                    <a:cubicBezTo>
                      <a:pt x="136629" y="218148"/>
                      <a:pt x="136186" y="218592"/>
                      <a:pt x="135742" y="2185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10282172" y="1322835"/>
                <a:ext cx="182705" cy="243829"/>
              </a:xfrm>
              <a:custGeom>
                <a:avLst/>
                <a:gdLst/>
                <a:ahLst/>
                <a:cxnLst/>
                <a:rect l="l" t="t" r="r" b="b"/>
                <a:pathLst>
                  <a:path w="182705" h="243829" extrusionOk="0">
                    <a:moveTo>
                      <a:pt x="181313" y="243820"/>
                    </a:moveTo>
                    <a:cubicBezTo>
                      <a:pt x="179984" y="243377"/>
                      <a:pt x="179984" y="242047"/>
                      <a:pt x="179540" y="241160"/>
                    </a:cubicBezTo>
                    <a:cubicBezTo>
                      <a:pt x="175994" y="229191"/>
                      <a:pt x="170674" y="217222"/>
                      <a:pt x="165354" y="205696"/>
                    </a:cubicBezTo>
                    <a:cubicBezTo>
                      <a:pt x="153828" y="182200"/>
                      <a:pt x="138756" y="161365"/>
                      <a:pt x="124570" y="139643"/>
                    </a:cubicBezTo>
                    <a:cubicBezTo>
                      <a:pt x="109054" y="113044"/>
                      <a:pt x="92651" y="86445"/>
                      <a:pt x="71816" y="63837"/>
                    </a:cubicBezTo>
                    <a:cubicBezTo>
                      <a:pt x="55857" y="46104"/>
                      <a:pt x="36351" y="33248"/>
                      <a:pt x="18176" y="18176"/>
                    </a:cubicBezTo>
                    <a:cubicBezTo>
                      <a:pt x="13299" y="14186"/>
                      <a:pt x="8866" y="9753"/>
                      <a:pt x="4433" y="5320"/>
                    </a:cubicBezTo>
                    <a:cubicBezTo>
                      <a:pt x="3103" y="3990"/>
                      <a:pt x="1330" y="2217"/>
                      <a:pt x="0" y="887"/>
                    </a:cubicBezTo>
                    <a:cubicBezTo>
                      <a:pt x="0" y="887"/>
                      <a:pt x="0" y="443"/>
                      <a:pt x="0" y="0"/>
                    </a:cubicBezTo>
                    <a:cubicBezTo>
                      <a:pt x="443" y="0"/>
                      <a:pt x="886" y="0"/>
                      <a:pt x="886" y="0"/>
                    </a:cubicBezTo>
                    <a:cubicBezTo>
                      <a:pt x="2660" y="1773"/>
                      <a:pt x="3989" y="3103"/>
                      <a:pt x="5763" y="4876"/>
                    </a:cubicBezTo>
                    <a:cubicBezTo>
                      <a:pt x="11083" y="9753"/>
                      <a:pt x="16402" y="14629"/>
                      <a:pt x="21722" y="19062"/>
                    </a:cubicBezTo>
                    <a:cubicBezTo>
                      <a:pt x="38568" y="32805"/>
                      <a:pt x="56300" y="45218"/>
                      <a:pt x="71373" y="60733"/>
                    </a:cubicBezTo>
                    <a:cubicBezTo>
                      <a:pt x="94425" y="85559"/>
                      <a:pt x="113487" y="113487"/>
                      <a:pt x="131663" y="141859"/>
                    </a:cubicBezTo>
                    <a:cubicBezTo>
                      <a:pt x="149395" y="168458"/>
                      <a:pt x="168458" y="195056"/>
                      <a:pt x="178653" y="225645"/>
                    </a:cubicBezTo>
                    <a:cubicBezTo>
                      <a:pt x="179540" y="229191"/>
                      <a:pt x="185303" y="244264"/>
                      <a:pt x="181313" y="2438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10277739" y="1437653"/>
                <a:ext cx="213382" cy="213873"/>
              </a:xfrm>
              <a:custGeom>
                <a:avLst/>
                <a:gdLst/>
                <a:ahLst/>
                <a:cxnLst/>
                <a:rect l="l" t="t" r="r" b="b"/>
                <a:pathLst>
                  <a:path w="213382" h="213873" extrusionOk="0">
                    <a:moveTo>
                      <a:pt x="211458" y="213675"/>
                    </a:moveTo>
                    <a:cubicBezTo>
                      <a:pt x="208356" y="211015"/>
                      <a:pt x="207469" y="206582"/>
                      <a:pt x="205695" y="203036"/>
                    </a:cubicBezTo>
                    <a:cubicBezTo>
                      <a:pt x="200819" y="192396"/>
                      <a:pt x="194612" y="182644"/>
                      <a:pt x="187963" y="173334"/>
                    </a:cubicBezTo>
                    <a:cubicBezTo>
                      <a:pt x="175107" y="154715"/>
                      <a:pt x="158705" y="139643"/>
                      <a:pt x="143189" y="123683"/>
                    </a:cubicBezTo>
                    <a:cubicBezTo>
                      <a:pt x="130333" y="110384"/>
                      <a:pt x="117920" y="97085"/>
                      <a:pt x="104178" y="85116"/>
                    </a:cubicBezTo>
                    <a:cubicBezTo>
                      <a:pt x="81125" y="64723"/>
                      <a:pt x="56743" y="46104"/>
                      <a:pt x="31918" y="27929"/>
                    </a:cubicBezTo>
                    <a:cubicBezTo>
                      <a:pt x="20392" y="19949"/>
                      <a:pt x="9309" y="10640"/>
                      <a:pt x="0" y="443"/>
                    </a:cubicBezTo>
                    <a:cubicBezTo>
                      <a:pt x="0" y="443"/>
                      <a:pt x="0" y="0"/>
                      <a:pt x="0" y="0"/>
                    </a:cubicBezTo>
                    <a:cubicBezTo>
                      <a:pt x="443" y="0"/>
                      <a:pt x="443" y="0"/>
                      <a:pt x="886" y="0"/>
                    </a:cubicBezTo>
                    <a:cubicBezTo>
                      <a:pt x="3989" y="3103"/>
                      <a:pt x="7093" y="6206"/>
                      <a:pt x="10196" y="8866"/>
                    </a:cubicBezTo>
                    <a:cubicBezTo>
                      <a:pt x="17289" y="15073"/>
                      <a:pt x="24382" y="20392"/>
                      <a:pt x="31475" y="26155"/>
                    </a:cubicBezTo>
                    <a:cubicBezTo>
                      <a:pt x="51867" y="41228"/>
                      <a:pt x="72259" y="55857"/>
                      <a:pt x="91765" y="72260"/>
                    </a:cubicBezTo>
                    <a:cubicBezTo>
                      <a:pt x="114817" y="90878"/>
                      <a:pt x="136096" y="112157"/>
                      <a:pt x="157375" y="132550"/>
                    </a:cubicBezTo>
                    <a:cubicBezTo>
                      <a:pt x="178653" y="152942"/>
                      <a:pt x="198159" y="175551"/>
                      <a:pt x="210128" y="202593"/>
                    </a:cubicBezTo>
                    <a:cubicBezTo>
                      <a:pt x="211458" y="204809"/>
                      <a:pt x="215892" y="215449"/>
                      <a:pt x="211458" y="2136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10313204" y="1540944"/>
                <a:ext cx="202266" cy="176437"/>
              </a:xfrm>
              <a:custGeom>
                <a:avLst/>
                <a:gdLst/>
                <a:ahLst/>
                <a:cxnLst/>
                <a:rect l="l" t="t" r="r" b="b"/>
                <a:pathLst>
                  <a:path w="202266" h="176437" extrusionOk="0">
                    <a:moveTo>
                      <a:pt x="199046" y="175107"/>
                    </a:moveTo>
                    <a:cubicBezTo>
                      <a:pt x="182200" y="136983"/>
                      <a:pt x="144962" y="123683"/>
                      <a:pt x="113930" y="99745"/>
                    </a:cubicBezTo>
                    <a:cubicBezTo>
                      <a:pt x="93981" y="85115"/>
                      <a:pt x="78909" y="64280"/>
                      <a:pt x="58960" y="49651"/>
                    </a:cubicBezTo>
                    <a:cubicBezTo>
                      <a:pt x="41227" y="35908"/>
                      <a:pt x="18619" y="27485"/>
                      <a:pt x="5763" y="8423"/>
                    </a:cubicBezTo>
                    <a:cubicBezTo>
                      <a:pt x="3989" y="5763"/>
                      <a:pt x="1773" y="3546"/>
                      <a:pt x="0" y="887"/>
                    </a:cubicBezTo>
                    <a:cubicBezTo>
                      <a:pt x="0" y="443"/>
                      <a:pt x="0" y="443"/>
                      <a:pt x="443" y="0"/>
                    </a:cubicBezTo>
                    <a:cubicBezTo>
                      <a:pt x="886" y="0"/>
                      <a:pt x="1330" y="0"/>
                      <a:pt x="1330" y="443"/>
                    </a:cubicBezTo>
                    <a:cubicBezTo>
                      <a:pt x="2660" y="2217"/>
                      <a:pt x="3989" y="3546"/>
                      <a:pt x="4876" y="5320"/>
                    </a:cubicBezTo>
                    <a:cubicBezTo>
                      <a:pt x="11969" y="15516"/>
                      <a:pt x="21279" y="23939"/>
                      <a:pt x="32361" y="30145"/>
                    </a:cubicBezTo>
                    <a:cubicBezTo>
                      <a:pt x="43001" y="36351"/>
                      <a:pt x="53197" y="43001"/>
                      <a:pt x="62950" y="50094"/>
                    </a:cubicBezTo>
                    <a:cubicBezTo>
                      <a:pt x="83785" y="64280"/>
                      <a:pt x="99745" y="84229"/>
                      <a:pt x="120137" y="98858"/>
                    </a:cubicBezTo>
                    <a:cubicBezTo>
                      <a:pt x="148509" y="121023"/>
                      <a:pt x="187520" y="135653"/>
                      <a:pt x="201262" y="171561"/>
                    </a:cubicBezTo>
                    <a:cubicBezTo>
                      <a:pt x="201706" y="172891"/>
                      <a:pt x="202149" y="173777"/>
                      <a:pt x="202149" y="175107"/>
                    </a:cubicBezTo>
                    <a:cubicBezTo>
                      <a:pt x="202592" y="175994"/>
                      <a:pt x="201706" y="176437"/>
                      <a:pt x="200819" y="176437"/>
                    </a:cubicBezTo>
                    <a:cubicBezTo>
                      <a:pt x="199932" y="176437"/>
                      <a:pt x="199046" y="175994"/>
                      <a:pt x="199046" y="1751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10462366" y="1193268"/>
                <a:ext cx="210102" cy="378707"/>
              </a:xfrm>
              <a:custGeom>
                <a:avLst/>
                <a:gdLst/>
                <a:ahLst/>
                <a:cxnLst/>
                <a:rect l="l" t="t" r="r" b="b"/>
                <a:pathLst>
                  <a:path w="210102" h="378707" extrusionOk="0">
                    <a:moveTo>
                      <a:pt x="209475" y="121"/>
                    </a:moveTo>
                    <a:cubicBezTo>
                      <a:pt x="209919" y="-322"/>
                      <a:pt x="210361" y="564"/>
                      <a:pt x="209919" y="1007"/>
                    </a:cubicBezTo>
                    <a:cubicBezTo>
                      <a:pt x="204599" y="5440"/>
                      <a:pt x="198836" y="9874"/>
                      <a:pt x="193073" y="13863"/>
                    </a:cubicBezTo>
                    <a:cubicBezTo>
                      <a:pt x="178001" y="25833"/>
                      <a:pt x="162041" y="37359"/>
                      <a:pt x="146969" y="49328"/>
                    </a:cubicBezTo>
                    <a:cubicBezTo>
                      <a:pt x="96431" y="89226"/>
                      <a:pt x="60080" y="144640"/>
                      <a:pt x="34368" y="203157"/>
                    </a:cubicBezTo>
                    <a:cubicBezTo>
                      <a:pt x="21955" y="232858"/>
                      <a:pt x="10429" y="263447"/>
                      <a:pt x="5109" y="295365"/>
                    </a:cubicBezTo>
                    <a:cubicBezTo>
                      <a:pt x="2006" y="315757"/>
                      <a:pt x="4223" y="336593"/>
                      <a:pt x="5553" y="357428"/>
                    </a:cubicBezTo>
                    <a:cubicBezTo>
                      <a:pt x="5996" y="364078"/>
                      <a:pt x="6440" y="370284"/>
                      <a:pt x="7326" y="376491"/>
                    </a:cubicBezTo>
                    <a:cubicBezTo>
                      <a:pt x="7326" y="377377"/>
                      <a:pt x="6883" y="378707"/>
                      <a:pt x="5553" y="378707"/>
                    </a:cubicBezTo>
                    <a:cubicBezTo>
                      <a:pt x="4223" y="378707"/>
                      <a:pt x="3336" y="377377"/>
                      <a:pt x="3336" y="376491"/>
                    </a:cubicBezTo>
                    <a:cubicBezTo>
                      <a:pt x="1120" y="354769"/>
                      <a:pt x="-653" y="332603"/>
                      <a:pt x="233" y="310438"/>
                    </a:cubicBezTo>
                    <a:cubicBezTo>
                      <a:pt x="1563" y="294922"/>
                      <a:pt x="5553" y="280292"/>
                      <a:pt x="9542" y="265220"/>
                    </a:cubicBezTo>
                    <a:cubicBezTo>
                      <a:pt x="34811" y="179661"/>
                      <a:pt x="80473" y="96319"/>
                      <a:pt x="152731" y="41792"/>
                    </a:cubicBezTo>
                    <a:cubicBezTo>
                      <a:pt x="171794" y="28493"/>
                      <a:pt x="190413" y="13863"/>
                      <a:pt x="209475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10432453" y="1104284"/>
                <a:ext cx="217418" cy="332125"/>
              </a:xfrm>
              <a:custGeom>
                <a:avLst/>
                <a:gdLst/>
                <a:ahLst/>
                <a:cxnLst/>
                <a:rect l="l" t="t" r="r" b="b"/>
                <a:pathLst>
                  <a:path w="217418" h="332125" extrusionOk="0">
                    <a:moveTo>
                      <a:pt x="217222" y="0"/>
                    </a:moveTo>
                    <a:cubicBezTo>
                      <a:pt x="217222" y="0"/>
                      <a:pt x="217665" y="443"/>
                      <a:pt x="217222" y="887"/>
                    </a:cubicBezTo>
                    <a:cubicBezTo>
                      <a:pt x="215892" y="3103"/>
                      <a:pt x="214563" y="5320"/>
                      <a:pt x="213232" y="7980"/>
                    </a:cubicBezTo>
                    <a:cubicBezTo>
                      <a:pt x="209686" y="14186"/>
                      <a:pt x="205696" y="19949"/>
                      <a:pt x="201263" y="25712"/>
                    </a:cubicBezTo>
                    <a:cubicBezTo>
                      <a:pt x="187076" y="45661"/>
                      <a:pt x="170674" y="63837"/>
                      <a:pt x="152942" y="80239"/>
                    </a:cubicBezTo>
                    <a:cubicBezTo>
                      <a:pt x="125901" y="104621"/>
                      <a:pt x="96198" y="126343"/>
                      <a:pt x="71816" y="154272"/>
                    </a:cubicBezTo>
                    <a:cubicBezTo>
                      <a:pt x="42114" y="187077"/>
                      <a:pt x="19949" y="227418"/>
                      <a:pt x="9753" y="270419"/>
                    </a:cubicBezTo>
                    <a:cubicBezTo>
                      <a:pt x="6206" y="286378"/>
                      <a:pt x="5763" y="302337"/>
                      <a:pt x="4877" y="318740"/>
                    </a:cubicBezTo>
                    <a:cubicBezTo>
                      <a:pt x="4877" y="322286"/>
                      <a:pt x="4433" y="326276"/>
                      <a:pt x="4433" y="329822"/>
                    </a:cubicBezTo>
                    <a:cubicBezTo>
                      <a:pt x="4433" y="331152"/>
                      <a:pt x="3547" y="332482"/>
                      <a:pt x="2217" y="332039"/>
                    </a:cubicBezTo>
                    <a:cubicBezTo>
                      <a:pt x="887" y="332039"/>
                      <a:pt x="0" y="330709"/>
                      <a:pt x="0" y="329379"/>
                    </a:cubicBezTo>
                    <a:cubicBezTo>
                      <a:pt x="0" y="323616"/>
                      <a:pt x="444" y="317410"/>
                      <a:pt x="444" y="311647"/>
                    </a:cubicBezTo>
                    <a:cubicBezTo>
                      <a:pt x="1330" y="292141"/>
                      <a:pt x="3547" y="272635"/>
                      <a:pt x="9753" y="254016"/>
                    </a:cubicBezTo>
                    <a:cubicBezTo>
                      <a:pt x="18176" y="228304"/>
                      <a:pt x="29702" y="203922"/>
                      <a:pt x="45217" y="181757"/>
                    </a:cubicBezTo>
                    <a:cubicBezTo>
                      <a:pt x="75363" y="137426"/>
                      <a:pt x="120137" y="106838"/>
                      <a:pt x="159149" y="70930"/>
                    </a:cubicBezTo>
                    <a:cubicBezTo>
                      <a:pt x="173335" y="57630"/>
                      <a:pt x="186190" y="43001"/>
                      <a:pt x="197717" y="27485"/>
                    </a:cubicBezTo>
                    <a:cubicBezTo>
                      <a:pt x="203922" y="18619"/>
                      <a:pt x="210572" y="10196"/>
                      <a:pt x="216335" y="887"/>
                    </a:cubicBezTo>
                    <a:cubicBezTo>
                      <a:pt x="216779" y="0"/>
                      <a:pt x="217222" y="0"/>
                      <a:pt x="217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10523150" y="1324609"/>
                <a:ext cx="217736" cy="363070"/>
              </a:xfrm>
              <a:custGeom>
                <a:avLst/>
                <a:gdLst/>
                <a:ahLst/>
                <a:cxnLst/>
                <a:rect l="l" t="t" r="r" b="b"/>
                <a:pathLst>
                  <a:path w="217736" h="363070" extrusionOk="0">
                    <a:moveTo>
                      <a:pt x="217403" y="0"/>
                    </a:moveTo>
                    <a:cubicBezTo>
                      <a:pt x="217847" y="443"/>
                      <a:pt x="217847" y="887"/>
                      <a:pt x="217403" y="1330"/>
                    </a:cubicBezTo>
                    <a:cubicBezTo>
                      <a:pt x="214300" y="5763"/>
                      <a:pt x="211640" y="10640"/>
                      <a:pt x="208981" y="15073"/>
                    </a:cubicBezTo>
                    <a:cubicBezTo>
                      <a:pt x="204104" y="23939"/>
                      <a:pt x="199671" y="32805"/>
                      <a:pt x="194351" y="41671"/>
                    </a:cubicBezTo>
                    <a:cubicBezTo>
                      <a:pt x="181052" y="62950"/>
                      <a:pt x="164650" y="81569"/>
                      <a:pt x="150020" y="101518"/>
                    </a:cubicBezTo>
                    <a:cubicBezTo>
                      <a:pt x="122092" y="137426"/>
                      <a:pt x="95050" y="173334"/>
                      <a:pt x="72441" y="213232"/>
                    </a:cubicBezTo>
                    <a:cubicBezTo>
                      <a:pt x="63575" y="228304"/>
                      <a:pt x="55153" y="243820"/>
                      <a:pt x="48059" y="259336"/>
                    </a:cubicBezTo>
                    <a:cubicBezTo>
                      <a:pt x="42296" y="272635"/>
                      <a:pt x="37420" y="285935"/>
                      <a:pt x="30771" y="299234"/>
                    </a:cubicBezTo>
                    <a:cubicBezTo>
                      <a:pt x="23233" y="314750"/>
                      <a:pt x="14811" y="328936"/>
                      <a:pt x="8161" y="344895"/>
                    </a:cubicBezTo>
                    <a:cubicBezTo>
                      <a:pt x="5945" y="349771"/>
                      <a:pt x="4172" y="355534"/>
                      <a:pt x="2398" y="360854"/>
                    </a:cubicBezTo>
                    <a:cubicBezTo>
                      <a:pt x="1955" y="361741"/>
                      <a:pt x="1955" y="363071"/>
                      <a:pt x="1068" y="363071"/>
                    </a:cubicBezTo>
                    <a:cubicBezTo>
                      <a:pt x="-3808" y="361741"/>
                      <a:pt x="9492" y="333369"/>
                      <a:pt x="11264" y="329379"/>
                    </a:cubicBezTo>
                    <a:cubicBezTo>
                      <a:pt x="22791" y="307657"/>
                      <a:pt x="33874" y="286378"/>
                      <a:pt x="41853" y="263326"/>
                    </a:cubicBezTo>
                    <a:cubicBezTo>
                      <a:pt x="61359" y="217665"/>
                      <a:pt x="88844" y="175107"/>
                      <a:pt x="118102" y="135209"/>
                    </a:cubicBezTo>
                    <a:cubicBezTo>
                      <a:pt x="141598" y="103291"/>
                      <a:pt x="168197" y="73146"/>
                      <a:pt x="190362" y="40785"/>
                    </a:cubicBezTo>
                    <a:cubicBezTo>
                      <a:pt x="197898" y="30145"/>
                      <a:pt x="204548" y="18619"/>
                      <a:pt x="211197" y="7093"/>
                    </a:cubicBezTo>
                    <a:cubicBezTo>
                      <a:pt x="212528" y="4876"/>
                      <a:pt x="213857" y="2660"/>
                      <a:pt x="215630" y="443"/>
                    </a:cubicBezTo>
                    <a:cubicBezTo>
                      <a:pt x="216517" y="0"/>
                      <a:pt x="216961" y="0"/>
                      <a:pt x="2174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10538405" y="1497132"/>
                <a:ext cx="51987" cy="113411"/>
              </a:xfrm>
              <a:custGeom>
                <a:avLst/>
                <a:gdLst/>
                <a:ahLst/>
                <a:cxnLst/>
                <a:rect l="l" t="t" r="r" b="b"/>
                <a:pathLst>
                  <a:path w="51987" h="113411" extrusionOk="0">
                    <a:moveTo>
                      <a:pt x="50981" y="367"/>
                    </a:moveTo>
                    <a:cubicBezTo>
                      <a:pt x="51423" y="-519"/>
                      <a:pt x="52310" y="367"/>
                      <a:pt x="51867" y="1254"/>
                    </a:cubicBezTo>
                    <a:cubicBezTo>
                      <a:pt x="39010" y="26523"/>
                      <a:pt x="23938" y="51348"/>
                      <a:pt x="11969" y="77503"/>
                    </a:cubicBezTo>
                    <a:cubicBezTo>
                      <a:pt x="8422" y="85926"/>
                      <a:pt x="5762" y="94792"/>
                      <a:pt x="3546" y="103658"/>
                    </a:cubicBezTo>
                    <a:cubicBezTo>
                      <a:pt x="2659" y="106762"/>
                      <a:pt x="1773" y="109865"/>
                      <a:pt x="886" y="112968"/>
                    </a:cubicBezTo>
                    <a:cubicBezTo>
                      <a:pt x="886" y="113411"/>
                      <a:pt x="443" y="113411"/>
                      <a:pt x="443" y="113411"/>
                    </a:cubicBezTo>
                    <a:cubicBezTo>
                      <a:pt x="0" y="113411"/>
                      <a:pt x="0" y="112968"/>
                      <a:pt x="0" y="112525"/>
                    </a:cubicBezTo>
                    <a:cubicBezTo>
                      <a:pt x="443" y="110751"/>
                      <a:pt x="886" y="108978"/>
                      <a:pt x="1329" y="107205"/>
                    </a:cubicBezTo>
                    <a:cubicBezTo>
                      <a:pt x="4433" y="95679"/>
                      <a:pt x="7536" y="83710"/>
                      <a:pt x="12412" y="72627"/>
                    </a:cubicBezTo>
                    <a:cubicBezTo>
                      <a:pt x="23052" y="50018"/>
                      <a:pt x="35465" y="27852"/>
                      <a:pt x="47877" y="5687"/>
                    </a:cubicBezTo>
                    <a:cubicBezTo>
                      <a:pt x="48764" y="3914"/>
                      <a:pt x="50093" y="2141"/>
                      <a:pt x="50981" y="3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10624961" y="1331137"/>
                <a:ext cx="102293" cy="141869"/>
              </a:xfrm>
              <a:custGeom>
                <a:avLst/>
                <a:gdLst/>
                <a:ahLst/>
                <a:cxnLst/>
                <a:rect l="l" t="t" r="r" b="b"/>
                <a:pathLst>
                  <a:path w="102293" h="141869" extrusionOk="0">
                    <a:moveTo>
                      <a:pt x="101407" y="121"/>
                    </a:moveTo>
                    <a:cubicBezTo>
                      <a:pt x="101851" y="-322"/>
                      <a:pt x="102293" y="564"/>
                      <a:pt x="102293" y="1007"/>
                    </a:cubicBezTo>
                    <a:cubicBezTo>
                      <a:pt x="100963" y="2337"/>
                      <a:pt x="100077" y="4111"/>
                      <a:pt x="98747" y="5441"/>
                    </a:cubicBezTo>
                    <a:cubicBezTo>
                      <a:pt x="93427" y="13420"/>
                      <a:pt x="88108" y="22286"/>
                      <a:pt x="83231" y="30266"/>
                    </a:cubicBezTo>
                    <a:cubicBezTo>
                      <a:pt x="75252" y="43122"/>
                      <a:pt x="65942" y="55091"/>
                      <a:pt x="55746" y="66174"/>
                    </a:cubicBezTo>
                    <a:cubicBezTo>
                      <a:pt x="39343" y="85680"/>
                      <a:pt x="23384" y="105629"/>
                      <a:pt x="9642" y="127351"/>
                    </a:cubicBezTo>
                    <a:cubicBezTo>
                      <a:pt x="6539" y="132227"/>
                      <a:pt x="3879" y="136660"/>
                      <a:pt x="1218" y="141537"/>
                    </a:cubicBezTo>
                    <a:cubicBezTo>
                      <a:pt x="1218" y="141980"/>
                      <a:pt x="776" y="141980"/>
                      <a:pt x="332" y="141537"/>
                    </a:cubicBezTo>
                    <a:cubicBezTo>
                      <a:pt x="-111" y="141093"/>
                      <a:pt x="-111" y="140650"/>
                      <a:pt x="332" y="140650"/>
                    </a:cubicBezTo>
                    <a:cubicBezTo>
                      <a:pt x="2992" y="135774"/>
                      <a:pt x="6095" y="130897"/>
                      <a:pt x="8756" y="126464"/>
                    </a:cubicBezTo>
                    <a:cubicBezTo>
                      <a:pt x="21611" y="105185"/>
                      <a:pt x="37127" y="85236"/>
                      <a:pt x="52199" y="65287"/>
                    </a:cubicBezTo>
                    <a:cubicBezTo>
                      <a:pt x="69489" y="44009"/>
                      <a:pt x="84118" y="21400"/>
                      <a:pt x="101407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10533528" y="1343553"/>
                <a:ext cx="160598" cy="265217"/>
              </a:xfrm>
              <a:custGeom>
                <a:avLst/>
                <a:gdLst/>
                <a:ahLst/>
                <a:cxnLst/>
                <a:rect l="l" t="t" r="r" b="b"/>
                <a:pathLst>
                  <a:path w="160598" h="265217" extrusionOk="0">
                    <a:moveTo>
                      <a:pt x="159591" y="118"/>
                    </a:moveTo>
                    <a:cubicBezTo>
                      <a:pt x="160035" y="-325"/>
                      <a:pt x="160922" y="561"/>
                      <a:pt x="160478" y="1448"/>
                    </a:cubicBezTo>
                    <a:cubicBezTo>
                      <a:pt x="155158" y="8097"/>
                      <a:pt x="149839" y="14747"/>
                      <a:pt x="144519" y="20953"/>
                    </a:cubicBezTo>
                    <a:cubicBezTo>
                      <a:pt x="131663" y="37799"/>
                      <a:pt x="117921" y="54645"/>
                      <a:pt x="105508" y="71934"/>
                    </a:cubicBezTo>
                    <a:cubicBezTo>
                      <a:pt x="86889" y="98089"/>
                      <a:pt x="69599" y="125131"/>
                      <a:pt x="52753" y="152616"/>
                    </a:cubicBezTo>
                    <a:cubicBezTo>
                      <a:pt x="38568" y="175669"/>
                      <a:pt x="25268" y="198721"/>
                      <a:pt x="14629" y="223546"/>
                    </a:cubicBezTo>
                    <a:cubicBezTo>
                      <a:pt x="9753" y="236402"/>
                      <a:pt x="5319" y="249258"/>
                      <a:pt x="1330" y="262114"/>
                    </a:cubicBezTo>
                    <a:cubicBezTo>
                      <a:pt x="1330" y="263000"/>
                      <a:pt x="886" y="263887"/>
                      <a:pt x="886" y="264774"/>
                    </a:cubicBezTo>
                    <a:cubicBezTo>
                      <a:pt x="886" y="265217"/>
                      <a:pt x="886" y="265217"/>
                      <a:pt x="444" y="265217"/>
                    </a:cubicBezTo>
                    <a:cubicBezTo>
                      <a:pt x="444" y="265217"/>
                      <a:pt x="444" y="265217"/>
                      <a:pt x="444" y="265217"/>
                    </a:cubicBezTo>
                    <a:cubicBezTo>
                      <a:pt x="0" y="265217"/>
                      <a:pt x="0" y="264774"/>
                      <a:pt x="0" y="264331"/>
                    </a:cubicBezTo>
                    <a:cubicBezTo>
                      <a:pt x="886" y="259454"/>
                      <a:pt x="2660" y="254578"/>
                      <a:pt x="3989" y="250145"/>
                    </a:cubicBezTo>
                    <a:cubicBezTo>
                      <a:pt x="14629" y="212463"/>
                      <a:pt x="33692" y="178328"/>
                      <a:pt x="53641" y="145080"/>
                    </a:cubicBezTo>
                    <a:cubicBezTo>
                      <a:pt x="72702" y="113162"/>
                      <a:pt x="93095" y="81687"/>
                      <a:pt x="115704" y="51985"/>
                    </a:cubicBezTo>
                    <a:cubicBezTo>
                      <a:pt x="124127" y="41789"/>
                      <a:pt x="133437" y="31593"/>
                      <a:pt x="141859" y="21397"/>
                    </a:cubicBezTo>
                    <a:cubicBezTo>
                      <a:pt x="147179" y="14747"/>
                      <a:pt x="152498" y="8541"/>
                      <a:pt x="157819" y="1891"/>
                    </a:cubicBezTo>
                    <a:cubicBezTo>
                      <a:pt x="158261" y="1448"/>
                      <a:pt x="159148" y="1004"/>
                      <a:pt x="159591" y="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10499405" y="1305546"/>
                <a:ext cx="192189" cy="323172"/>
              </a:xfrm>
              <a:custGeom>
                <a:avLst/>
                <a:gdLst/>
                <a:ahLst/>
                <a:cxnLst/>
                <a:rect l="l" t="t" r="r" b="b"/>
                <a:pathLst>
                  <a:path w="192189" h="323172" extrusionOk="0">
                    <a:moveTo>
                      <a:pt x="191942" y="0"/>
                    </a:moveTo>
                    <a:cubicBezTo>
                      <a:pt x="192828" y="887"/>
                      <a:pt x="191054" y="1773"/>
                      <a:pt x="191054" y="2660"/>
                    </a:cubicBezTo>
                    <a:cubicBezTo>
                      <a:pt x="184848" y="11969"/>
                      <a:pt x="176869" y="19506"/>
                      <a:pt x="169333" y="27485"/>
                    </a:cubicBezTo>
                    <a:cubicBezTo>
                      <a:pt x="147167" y="46991"/>
                      <a:pt x="124115" y="66496"/>
                      <a:pt x="105939" y="90435"/>
                    </a:cubicBezTo>
                    <a:cubicBezTo>
                      <a:pt x="80227" y="126787"/>
                      <a:pt x="58505" y="165798"/>
                      <a:pt x="43433" y="207912"/>
                    </a:cubicBezTo>
                    <a:cubicBezTo>
                      <a:pt x="31020" y="241160"/>
                      <a:pt x="26143" y="276625"/>
                      <a:pt x="8855" y="308100"/>
                    </a:cubicBezTo>
                    <a:cubicBezTo>
                      <a:pt x="6638" y="312090"/>
                      <a:pt x="4864" y="315637"/>
                      <a:pt x="3535" y="320070"/>
                    </a:cubicBezTo>
                    <a:cubicBezTo>
                      <a:pt x="3091" y="321399"/>
                      <a:pt x="2648" y="322729"/>
                      <a:pt x="1761" y="323173"/>
                    </a:cubicBezTo>
                    <a:cubicBezTo>
                      <a:pt x="1319" y="323173"/>
                      <a:pt x="1319" y="323173"/>
                      <a:pt x="875" y="323173"/>
                    </a:cubicBezTo>
                    <a:cubicBezTo>
                      <a:pt x="-3558" y="318740"/>
                      <a:pt x="10185" y="297461"/>
                      <a:pt x="12401" y="290811"/>
                    </a:cubicBezTo>
                    <a:cubicBezTo>
                      <a:pt x="19494" y="275295"/>
                      <a:pt x="23040" y="258449"/>
                      <a:pt x="27917" y="242047"/>
                    </a:cubicBezTo>
                    <a:cubicBezTo>
                      <a:pt x="38113" y="203922"/>
                      <a:pt x="53186" y="167128"/>
                      <a:pt x="73135" y="132993"/>
                    </a:cubicBezTo>
                    <a:cubicBezTo>
                      <a:pt x="82887" y="115704"/>
                      <a:pt x="93084" y="98415"/>
                      <a:pt x="105496" y="82899"/>
                    </a:cubicBezTo>
                    <a:cubicBezTo>
                      <a:pt x="124115" y="58517"/>
                      <a:pt x="148497" y="39455"/>
                      <a:pt x="171993" y="19949"/>
                    </a:cubicBezTo>
                    <a:cubicBezTo>
                      <a:pt x="178199" y="14186"/>
                      <a:pt x="183962" y="8423"/>
                      <a:pt x="189725" y="2217"/>
                    </a:cubicBezTo>
                    <a:cubicBezTo>
                      <a:pt x="190168" y="1773"/>
                      <a:pt x="191054" y="887"/>
                      <a:pt x="191498" y="443"/>
                    </a:cubicBezTo>
                    <a:cubicBezTo>
                      <a:pt x="191498" y="0"/>
                      <a:pt x="191942" y="0"/>
                      <a:pt x="1919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10523578" y="1237277"/>
                <a:ext cx="202789" cy="247366"/>
              </a:xfrm>
              <a:custGeom>
                <a:avLst/>
                <a:gdLst/>
                <a:ahLst/>
                <a:cxnLst/>
                <a:rect l="l" t="t" r="r" b="b"/>
                <a:pathLst>
                  <a:path w="202789" h="247366" extrusionOk="0">
                    <a:moveTo>
                      <a:pt x="202790" y="1330"/>
                    </a:moveTo>
                    <a:cubicBezTo>
                      <a:pt x="202790" y="1773"/>
                      <a:pt x="202790" y="1773"/>
                      <a:pt x="202790" y="2217"/>
                    </a:cubicBezTo>
                    <a:cubicBezTo>
                      <a:pt x="201459" y="3546"/>
                      <a:pt x="200129" y="4876"/>
                      <a:pt x="198800" y="6206"/>
                    </a:cubicBezTo>
                    <a:cubicBezTo>
                      <a:pt x="191707" y="14186"/>
                      <a:pt x="184613" y="22165"/>
                      <a:pt x="177077" y="29702"/>
                    </a:cubicBezTo>
                    <a:cubicBezTo>
                      <a:pt x="152253" y="58960"/>
                      <a:pt x="119891" y="80239"/>
                      <a:pt x="92406" y="107281"/>
                    </a:cubicBezTo>
                    <a:cubicBezTo>
                      <a:pt x="63147" y="139199"/>
                      <a:pt x="38321" y="175551"/>
                      <a:pt x="17486" y="213675"/>
                    </a:cubicBezTo>
                    <a:cubicBezTo>
                      <a:pt x="12610" y="222541"/>
                      <a:pt x="8177" y="231851"/>
                      <a:pt x="3744" y="241160"/>
                    </a:cubicBezTo>
                    <a:cubicBezTo>
                      <a:pt x="2856" y="243377"/>
                      <a:pt x="1970" y="245594"/>
                      <a:pt x="640" y="247367"/>
                    </a:cubicBezTo>
                    <a:cubicBezTo>
                      <a:pt x="640" y="247367"/>
                      <a:pt x="197" y="247367"/>
                      <a:pt x="197" y="247367"/>
                    </a:cubicBezTo>
                    <a:cubicBezTo>
                      <a:pt x="-247" y="246923"/>
                      <a:pt x="197" y="246480"/>
                      <a:pt x="197" y="246037"/>
                    </a:cubicBezTo>
                    <a:cubicBezTo>
                      <a:pt x="1970" y="241604"/>
                      <a:pt x="4187" y="237171"/>
                      <a:pt x="5960" y="232738"/>
                    </a:cubicBezTo>
                    <a:cubicBezTo>
                      <a:pt x="13497" y="216335"/>
                      <a:pt x="21919" y="200819"/>
                      <a:pt x="31229" y="185303"/>
                    </a:cubicBezTo>
                    <a:cubicBezTo>
                      <a:pt x="46745" y="159148"/>
                      <a:pt x="64033" y="133879"/>
                      <a:pt x="83540" y="110384"/>
                    </a:cubicBezTo>
                    <a:cubicBezTo>
                      <a:pt x="111025" y="78023"/>
                      <a:pt x="148262" y="55857"/>
                      <a:pt x="177077" y="24825"/>
                    </a:cubicBezTo>
                    <a:cubicBezTo>
                      <a:pt x="182841" y="19062"/>
                      <a:pt x="189046" y="13299"/>
                      <a:pt x="194367" y="7093"/>
                    </a:cubicBezTo>
                    <a:cubicBezTo>
                      <a:pt x="196584" y="4876"/>
                      <a:pt x="198800" y="2660"/>
                      <a:pt x="201017" y="0"/>
                    </a:cubicBezTo>
                    <a:cubicBezTo>
                      <a:pt x="202346" y="887"/>
                      <a:pt x="202790" y="887"/>
                      <a:pt x="202790" y="13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10642937" y="1291607"/>
                <a:ext cx="36645" cy="33334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33334" extrusionOk="0">
                    <a:moveTo>
                      <a:pt x="36440" y="197"/>
                    </a:moveTo>
                    <a:cubicBezTo>
                      <a:pt x="37328" y="1527"/>
                      <a:pt x="35111" y="2414"/>
                      <a:pt x="34224" y="3744"/>
                    </a:cubicBezTo>
                    <a:cubicBezTo>
                      <a:pt x="29348" y="8620"/>
                      <a:pt x="24915" y="13496"/>
                      <a:pt x="19595" y="18373"/>
                    </a:cubicBezTo>
                    <a:cubicBezTo>
                      <a:pt x="13832" y="23693"/>
                      <a:pt x="8069" y="28569"/>
                      <a:pt x="1419" y="33002"/>
                    </a:cubicBezTo>
                    <a:cubicBezTo>
                      <a:pt x="975" y="33445"/>
                      <a:pt x="533" y="33445"/>
                      <a:pt x="89" y="33002"/>
                    </a:cubicBezTo>
                    <a:cubicBezTo>
                      <a:pt x="-354" y="32115"/>
                      <a:pt x="975" y="31672"/>
                      <a:pt x="1419" y="31229"/>
                    </a:cubicBezTo>
                    <a:cubicBezTo>
                      <a:pt x="7182" y="26352"/>
                      <a:pt x="12946" y="21033"/>
                      <a:pt x="18708" y="16156"/>
                    </a:cubicBezTo>
                    <a:cubicBezTo>
                      <a:pt x="24471" y="10836"/>
                      <a:pt x="29791" y="5517"/>
                      <a:pt x="35111" y="197"/>
                    </a:cubicBezTo>
                    <a:cubicBezTo>
                      <a:pt x="35998" y="-246"/>
                      <a:pt x="36440" y="197"/>
                      <a:pt x="36440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>
                <a:off x="10660578" y="1312107"/>
                <a:ext cx="3650" cy="363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635" extrusionOk="0">
                    <a:moveTo>
                      <a:pt x="2396" y="89"/>
                    </a:moveTo>
                    <a:cubicBezTo>
                      <a:pt x="3283" y="-354"/>
                      <a:pt x="4170" y="976"/>
                      <a:pt x="3283" y="1419"/>
                    </a:cubicBezTo>
                    <a:cubicBezTo>
                      <a:pt x="2396" y="2306"/>
                      <a:pt x="1510" y="3636"/>
                      <a:pt x="180" y="3636"/>
                    </a:cubicBezTo>
                    <a:cubicBezTo>
                      <a:pt x="-707" y="2749"/>
                      <a:pt x="1953" y="976"/>
                      <a:pt x="2396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10499836" y="1193832"/>
                <a:ext cx="181455" cy="215891"/>
              </a:xfrm>
              <a:custGeom>
                <a:avLst/>
                <a:gdLst/>
                <a:ahLst/>
                <a:cxnLst/>
                <a:rect l="l" t="t" r="r" b="b"/>
                <a:pathLst>
                  <a:path w="181455" h="215891" extrusionOk="0">
                    <a:moveTo>
                      <a:pt x="181314" y="887"/>
                    </a:moveTo>
                    <a:cubicBezTo>
                      <a:pt x="182201" y="2660"/>
                      <a:pt x="178654" y="3547"/>
                      <a:pt x="178211" y="4876"/>
                    </a:cubicBezTo>
                    <a:cubicBezTo>
                      <a:pt x="169345" y="12856"/>
                      <a:pt x="159149" y="19062"/>
                      <a:pt x="150283" y="27042"/>
                    </a:cubicBezTo>
                    <a:cubicBezTo>
                      <a:pt x="143189" y="32362"/>
                      <a:pt x="138313" y="39898"/>
                      <a:pt x="132106" y="45661"/>
                    </a:cubicBezTo>
                    <a:cubicBezTo>
                      <a:pt x="123684" y="54084"/>
                      <a:pt x="114374" y="62063"/>
                      <a:pt x="105508" y="70043"/>
                    </a:cubicBezTo>
                    <a:cubicBezTo>
                      <a:pt x="105508" y="70043"/>
                      <a:pt x="105508" y="70043"/>
                      <a:pt x="105508" y="70043"/>
                    </a:cubicBezTo>
                    <a:cubicBezTo>
                      <a:pt x="105508" y="70043"/>
                      <a:pt x="105508" y="70043"/>
                      <a:pt x="105508" y="70043"/>
                    </a:cubicBezTo>
                    <a:cubicBezTo>
                      <a:pt x="82900" y="89549"/>
                      <a:pt x="63393" y="112601"/>
                      <a:pt x="46991" y="137426"/>
                    </a:cubicBezTo>
                    <a:cubicBezTo>
                      <a:pt x="35022" y="156045"/>
                      <a:pt x="23939" y="175551"/>
                      <a:pt x="12857" y="194613"/>
                    </a:cubicBezTo>
                    <a:cubicBezTo>
                      <a:pt x="9310" y="200819"/>
                      <a:pt x="5763" y="207469"/>
                      <a:pt x="2217" y="213675"/>
                    </a:cubicBezTo>
                    <a:cubicBezTo>
                      <a:pt x="1774" y="214562"/>
                      <a:pt x="1330" y="215449"/>
                      <a:pt x="444" y="215892"/>
                    </a:cubicBezTo>
                    <a:cubicBezTo>
                      <a:pt x="444" y="215892"/>
                      <a:pt x="444" y="215892"/>
                      <a:pt x="0" y="215892"/>
                    </a:cubicBezTo>
                    <a:cubicBezTo>
                      <a:pt x="0" y="215892"/>
                      <a:pt x="0" y="215449"/>
                      <a:pt x="0" y="215005"/>
                    </a:cubicBezTo>
                    <a:cubicBezTo>
                      <a:pt x="1774" y="211015"/>
                      <a:pt x="3990" y="207026"/>
                      <a:pt x="6207" y="203036"/>
                    </a:cubicBezTo>
                    <a:cubicBezTo>
                      <a:pt x="14187" y="187520"/>
                      <a:pt x="22609" y="172448"/>
                      <a:pt x="31475" y="156932"/>
                    </a:cubicBezTo>
                    <a:cubicBezTo>
                      <a:pt x="43888" y="133880"/>
                      <a:pt x="58518" y="112157"/>
                      <a:pt x="76250" y="92208"/>
                    </a:cubicBezTo>
                    <a:cubicBezTo>
                      <a:pt x="90878" y="74033"/>
                      <a:pt x="110385" y="60733"/>
                      <a:pt x="127231" y="44774"/>
                    </a:cubicBezTo>
                    <a:cubicBezTo>
                      <a:pt x="132993" y="39898"/>
                      <a:pt x="137426" y="33248"/>
                      <a:pt x="142747" y="27485"/>
                    </a:cubicBezTo>
                    <a:cubicBezTo>
                      <a:pt x="150283" y="21279"/>
                      <a:pt x="158705" y="17289"/>
                      <a:pt x="166241" y="11083"/>
                    </a:cubicBezTo>
                    <a:cubicBezTo>
                      <a:pt x="171118" y="7536"/>
                      <a:pt x="175995" y="3990"/>
                      <a:pt x="180428" y="0"/>
                    </a:cubicBezTo>
                    <a:cubicBezTo>
                      <a:pt x="180428" y="443"/>
                      <a:pt x="180871" y="443"/>
                      <a:pt x="181314" y="8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10551950" y="1226748"/>
                <a:ext cx="64083" cy="62395"/>
              </a:xfrm>
              <a:custGeom>
                <a:avLst/>
                <a:gdLst/>
                <a:ahLst/>
                <a:cxnLst/>
                <a:rect l="l" t="t" r="r" b="b"/>
                <a:pathLst>
                  <a:path w="64083" h="62395" extrusionOk="0">
                    <a:moveTo>
                      <a:pt x="64034" y="332"/>
                    </a:moveTo>
                    <a:cubicBezTo>
                      <a:pt x="64477" y="1662"/>
                      <a:pt x="61817" y="2549"/>
                      <a:pt x="60930" y="3436"/>
                    </a:cubicBezTo>
                    <a:cubicBezTo>
                      <a:pt x="46302" y="15405"/>
                      <a:pt x="30786" y="26931"/>
                      <a:pt x="17929" y="41117"/>
                    </a:cubicBezTo>
                    <a:cubicBezTo>
                      <a:pt x="11723" y="47323"/>
                      <a:pt x="6404" y="53973"/>
                      <a:pt x="1527" y="61066"/>
                    </a:cubicBezTo>
                    <a:cubicBezTo>
                      <a:pt x="1083" y="61509"/>
                      <a:pt x="640" y="62396"/>
                      <a:pt x="197" y="62396"/>
                    </a:cubicBezTo>
                    <a:cubicBezTo>
                      <a:pt x="-246" y="61953"/>
                      <a:pt x="197" y="61953"/>
                      <a:pt x="197" y="61509"/>
                    </a:cubicBezTo>
                    <a:cubicBezTo>
                      <a:pt x="1971" y="58406"/>
                      <a:pt x="4630" y="55303"/>
                      <a:pt x="6846" y="52200"/>
                    </a:cubicBezTo>
                    <a:cubicBezTo>
                      <a:pt x="22362" y="31807"/>
                      <a:pt x="41868" y="14075"/>
                      <a:pt x="63146" y="332"/>
                    </a:cubicBezTo>
                    <a:cubicBezTo>
                      <a:pt x="63590" y="-111"/>
                      <a:pt x="63590" y="-111"/>
                      <a:pt x="64034" y="3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>
                <a:off x="10462599" y="1225188"/>
                <a:ext cx="143759" cy="243053"/>
              </a:xfrm>
              <a:custGeom>
                <a:avLst/>
                <a:gdLst/>
                <a:ahLst/>
                <a:cxnLst/>
                <a:rect l="l" t="t" r="r" b="b"/>
                <a:pathLst>
                  <a:path w="143759" h="243053" extrusionOk="0">
                    <a:moveTo>
                      <a:pt x="143632" y="563"/>
                    </a:moveTo>
                    <a:cubicBezTo>
                      <a:pt x="144519" y="2779"/>
                      <a:pt x="140529" y="4109"/>
                      <a:pt x="139199" y="5439"/>
                    </a:cubicBezTo>
                    <a:cubicBezTo>
                      <a:pt x="131220" y="11202"/>
                      <a:pt x="123683" y="17852"/>
                      <a:pt x="117033" y="24945"/>
                    </a:cubicBezTo>
                    <a:cubicBezTo>
                      <a:pt x="92651" y="48440"/>
                      <a:pt x="74476" y="77255"/>
                      <a:pt x="57187" y="106070"/>
                    </a:cubicBezTo>
                    <a:cubicBezTo>
                      <a:pt x="52311" y="114936"/>
                      <a:pt x="46548" y="122916"/>
                      <a:pt x="41671" y="131782"/>
                    </a:cubicBezTo>
                    <a:cubicBezTo>
                      <a:pt x="35465" y="143308"/>
                      <a:pt x="30145" y="154834"/>
                      <a:pt x="24826" y="166804"/>
                    </a:cubicBezTo>
                    <a:cubicBezTo>
                      <a:pt x="17732" y="182763"/>
                      <a:pt x="10640" y="198722"/>
                      <a:pt x="5763" y="215124"/>
                    </a:cubicBezTo>
                    <a:cubicBezTo>
                      <a:pt x="3547" y="224434"/>
                      <a:pt x="1773" y="233300"/>
                      <a:pt x="886" y="242610"/>
                    </a:cubicBezTo>
                    <a:cubicBezTo>
                      <a:pt x="886" y="243053"/>
                      <a:pt x="886" y="243053"/>
                      <a:pt x="443" y="243053"/>
                    </a:cubicBezTo>
                    <a:cubicBezTo>
                      <a:pt x="-443" y="242610"/>
                      <a:pt x="443" y="240836"/>
                      <a:pt x="0" y="239950"/>
                    </a:cubicBezTo>
                    <a:cubicBezTo>
                      <a:pt x="443" y="231970"/>
                      <a:pt x="886" y="223991"/>
                      <a:pt x="2217" y="216011"/>
                    </a:cubicBezTo>
                    <a:cubicBezTo>
                      <a:pt x="4433" y="202269"/>
                      <a:pt x="10640" y="189413"/>
                      <a:pt x="15516" y="177000"/>
                    </a:cubicBezTo>
                    <a:cubicBezTo>
                      <a:pt x="24826" y="156164"/>
                      <a:pt x="34135" y="134885"/>
                      <a:pt x="46104" y="115380"/>
                    </a:cubicBezTo>
                    <a:cubicBezTo>
                      <a:pt x="67383" y="80802"/>
                      <a:pt x="87776" y="44450"/>
                      <a:pt x="119250" y="17852"/>
                    </a:cubicBezTo>
                    <a:cubicBezTo>
                      <a:pt x="125900" y="12089"/>
                      <a:pt x="133437" y="6769"/>
                      <a:pt x="140529" y="1449"/>
                    </a:cubicBezTo>
                    <a:cubicBezTo>
                      <a:pt x="141415" y="563"/>
                      <a:pt x="142745" y="-767"/>
                      <a:pt x="143632" y="5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>
                <a:off x="10439363" y="1122706"/>
                <a:ext cx="210824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210824" h="261749" extrusionOk="0">
                    <a:moveTo>
                      <a:pt x="210312" y="197"/>
                    </a:moveTo>
                    <a:cubicBezTo>
                      <a:pt x="211199" y="640"/>
                      <a:pt x="210756" y="1970"/>
                      <a:pt x="210312" y="2414"/>
                    </a:cubicBezTo>
                    <a:cubicBezTo>
                      <a:pt x="208539" y="5960"/>
                      <a:pt x="206765" y="9063"/>
                      <a:pt x="204993" y="12166"/>
                    </a:cubicBezTo>
                    <a:cubicBezTo>
                      <a:pt x="199229" y="22362"/>
                      <a:pt x="193024" y="32115"/>
                      <a:pt x="185044" y="40538"/>
                    </a:cubicBezTo>
                    <a:cubicBezTo>
                      <a:pt x="162878" y="62704"/>
                      <a:pt x="140713" y="84869"/>
                      <a:pt x="117661" y="105705"/>
                    </a:cubicBezTo>
                    <a:cubicBezTo>
                      <a:pt x="87072" y="134077"/>
                      <a:pt x="57370" y="163335"/>
                      <a:pt x="31659" y="195697"/>
                    </a:cubicBezTo>
                    <a:cubicBezTo>
                      <a:pt x="21462" y="210326"/>
                      <a:pt x="13926" y="226728"/>
                      <a:pt x="7277" y="243131"/>
                    </a:cubicBezTo>
                    <a:cubicBezTo>
                      <a:pt x="5503" y="248007"/>
                      <a:pt x="3730" y="252883"/>
                      <a:pt x="2400" y="258203"/>
                    </a:cubicBezTo>
                    <a:cubicBezTo>
                      <a:pt x="1957" y="259533"/>
                      <a:pt x="1957" y="261306"/>
                      <a:pt x="627" y="261750"/>
                    </a:cubicBezTo>
                    <a:cubicBezTo>
                      <a:pt x="184" y="261750"/>
                      <a:pt x="-260" y="261306"/>
                      <a:pt x="184" y="261306"/>
                    </a:cubicBezTo>
                    <a:cubicBezTo>
                      <a:pt x="1070" y="255100"/>
                      <a:pt x="2844" y="246677"/>
                      <a:pt x="5060" y="239584"/>
                    </a:cubicBezTo>
                    <a:cubicBezTo>
                      <a:pt x="9493" y="227172"/>
                      <a:pt x="15256" y="215202"/>
                      <a:pt x="21462" y="204119"/>
                    </a:cubicBezTo>
                    <a:cubicBezTo>
                      <a:pt x="31659" y="185500"/>
                      <a:pt x="47174" y="170428"/>
                      <a:pt x="61361" y="154912"/>
                    </a:cubicBezTo>
                    <a:cubicBezTo>
                      <a:pt x="82639" y="131860"/>
                      <a:pt x="105692" y="110581"/>
                      <a:pt x="128744" y="89302"/>
                    </a:cubicBezTo>
                    <a:cubicBezTo>
                      <a:pt x="147806" y="71127"/>
                      <a:pt x="166868" y="52951"/>
                      <a:pt x="185044" y="33889"/>
                    </a:cubicBezTo>
                    <a:cubicBezTo>
                      <a:pt x="191693" y="26796"/>
                      <a:pt x="198787" y="19259"/>
                      <a:pt x="203663" y="10836"/>
                    </a:cubicBezTo>
                    <a:cubicBezTo>
                      <a:pt x="205879" y="7290"/>
                      <a:pt x="207653" y="3744"/>
                      <a:pt x="209426" y="197"/>
                    </a:cubicBezTo>
                    <a:cubicBezTo>
                      <a:pt x="209426" y="197"/>
                      <a:pt x="209869" y="-246"/>
                      <a:pt x="210312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10428020" y="1042551"/>
                <a:ext cx="170254" cy="218664"/>
              </a:xfrm>
              <a:custGeom>
                <a:avLst/>
                <a:gdLst/>
                <a:ahLst/>
                <a:cxnLst/>
                <a:rect l="l" t="t" r="r" b="b"/>
                <a:pathLst>
                  <a:path w="170254" h="218664" extrusionOk="0">
                    <a:moveTo>
                      <a:pt x="163138" y="7649"/>
                    </a:moveTo>
                    <a:cubicBezTo>
                      <a:pt x="164468" y="5433"/>
                      <a:pt x="170674" y="-3434"/>
                      <a:pt x="170232" y="1443"/>
                    </a:cubicBezTo>
                    <a:cubicBezTo>
                      <a:pt x="168015" y="4103"/>
                      <a:pt x="166241" y="7206"/>
                      <a:pt x="164468" y="9866"/>
                    </a:cubicBezTo>
                    <a:cubicBezTo>
                      <a:pt x="160478" y="15185"/>
                      <a:pt x="158705" y="21392"/>
                      <a:pt x="155602" y="27598"/>
                    </a:cubicBezTo>
                    <a:cubicBezTo>
                      <a:pt x="149395" y="38681"/>
                      <a:pt x="140973" y="48434"/>
                      <a:pt x="133437" y="58630"/>
                    </a:cubicBezTo>
                    <a:cubicBezTo>
                      <a:pt x="117921" y="78579"/>
                      <a:pt x="101519" y="98084"/>
                      <a:pt x="84229" y="116703"/>
                    </a:cubicBezTo>
                    <a:cubicBezTo>
                      <a:pt x="71373" y="130889"/>
                      <a:pt x="57188" y="143745"/>
                      <a:pt x="44331" y="157931"/>
                    </a:cubicBezTo>
                    <a:cubicBezTo>
                      <a:pt x="30145" y="173447"/>
                      <a:pt x="16403" y="189849"/>
                      <a:pt x="6650" y="208469"/>
                    </a:cubicBezTo>
                    <a:cubicBezTo>
                      <a:pt x="4877" y="211572"/>
                      <a:pt x="3990" y="214675"/>
                      <a:pt x="2217" y="217778"/>
                    </a:cubicBezTo>
                    <a:cubicBezTo>
                      <a:pt x="2217" y="218221"/>
                      <a:pt x="1773" y="218665"/>
                      <a:pt x="1330" y="218665"/>
                    </a:cubicBezTo>
                    <a:cubicBezTo>
                      <a:pt x="444" y="218665"/>
                      <a:pt x="0" y="217778"/>
                      <a:pt x="0" y="217335"/>
                    </a:cubicBezTo>
                    <a:cubicBezTo>
                      <a:pt x="0" y="212458"/>
                      <a:pt x="2660" y="207582"/>
                      <a:pt x="4877" y="203592"/>
                    </a:cubicBezTo>
                    <a:cubicBezTo>
                      <a:pt x="7980" y="197829"/>
                      <a:pt x="11526" y="191623"/>
                      <a:pt x="15516" y="186303"/>
                    </a:cubicBezTo>
                    <a:cubicBezTo>
                      <a:pt x="33248" y="160148"/>
                      <a:pt x="56744" y="138869"/>
                      <a:pt x="78466" y="116260"/>
                    </a:cubicBezTo>
                    <a:cubicBezTo>
                      <a:pt x="102848" y="90105"/>
                      <a:pt x="125901" y="62176"/>
                      <a:pt x="147179" y="33361"/>
                    </a:cubicBezTo>
                    <a:cubicBezTo>
                      <a:pt x="152499" y="24938"/>
                      <a:pt x="156932" y="15629"/>
                      <a:pt x="163138" y="76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>
                <a:off x="10231302" y="1117399"/>
                <a:ext cx="128093" cy="148866"/>
              </a:xfrm>
              <a:custGeom>
                <a:avLst/>
                <a:gdLst/>
                <a:ahLst/>
                <a:cxnLst/>
                <a:rect l="l" t="t" r="r" b="b"/>
                <a:pathLst>
                  <a:path w="128093" h="148866" extrusionOk="0">
                    <a:moveTo>
                      <a:pt x="128005" y="147806"/>
                    </a:moveTo>
                    <a:cubicBezTo>
                      <a:pt x="128449" y="148692"/>
                      <a:pt x="127119" y="149136"/>
                      <a:pt x="126232" y="148692"/>
                    </a:cubicBezTo>
                    <a:cubicBezTo>
                      <a:pt x="116923" y="135393"/>
                      <a:pt x="105840" y="123867"/>
                      <a:pt x="96530" y="110568"/>
                    </a:cubicBezTo>
                    <a:cubicBezTo>
                      <a:pt x="82788" y="91949"/>
                      <a:pt x="69489" y="72886"/>
                      <a:pt x="54859" y="54711"/>
                    </a:cubicBezTo>
                    <a:cubicBezTo>
                      <a:pt x="46437" y="44515"/>
                      <a:pt x="35797" y="36092"/>
                      <a:pt x="26488" y="27226"/>
                    </a:cubicBezTo>
                    <a:cubicBezTo>
                      <a:pt x="18508" y="20133"/>
                      <a:pt x="11415" y="12596"/>
                      <a:pt x="3879" y="5060"/>
                    </a:cubicBezTo>
                    <a:cubicBezTo>
                      <a:pt x="2549" y="3730"/>
                      <a:pt x="1219" y="2843"/>
                      <a:pt x="332" y="1070"/>
                    </a:cubicBezTo>
                    <a:cubicBezTo>
                      <a:pt x="-111" y="627"/>
                      <a:pt x="-111" y="184"/>
                      <a:pt x="332" y="184"/>
                    </a:cubicBezTo>
                    <a:cubicBezTo>
                      <a:pt x="776" y="-260"/>
                      <a:pt x="1219" y="184"/>
                      <a:pt x="1662" y="627"/>
                    </a:cubicBezTo>
                    <a:cubicBezTo>
                      <a:pt x="2992" y="1514"/>
                      <a:pt x="4322" y="2843"/>
                      <a:pt x="5209" y="4173"/>
                    </a:cubicBezTo>
                    <a:cubicBezTo>
                      <a:pt x="12302" y="10823"/>
                      <a:pt x="19394" y="17473"/>
                      <a:pt x="26931" y="23679"/>
                    </a:cubicBezTo>
                    <a:cubicBezTo>
                      <a:pt x="39343" y="33875"/>
                      <a:pt x="52643" y="43628"/>
                      <a:pt x="61953" y="56927"/>
                    </a:cubicBezTo>
                    <a:cubicBezTo>
                      <a:pt x="79241" y="79979"/>
                      <a:pt x="95644" y="103475"/>
                      <a:pt x="112489" y="126970"/>
                    </a:cubicBezTo>
                    <a:cubicBezTo>
                      <a:pt x="116923" y="133620"/>
                      <a:pt x="121356" y="140270"/>
                      <a:pt x="126232" y="146919"/>
                    </a:cubicBezTo>
                    <a:cubicBezTo>
                      <a:pt x="127119" y="146476"/>
                      <a:pt x="127562" y="147362"/>
                      <a:pt x="128005" y="1478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5"/>
              <p:cNvSpPr/>
              <p:nvPr/>
            </p:nvSpPr>
            <p:spPr>
              <a:xfrm>
                <a:off x="10303943" y="1205175"/>
                <a:ext cx="56321" cy="78224"/>
              </a:xfrm>
              <a:custGeom>
                <a:avLst/>
                <a:gdLst/>
                <a:ahLst/>
                <a:cxnLst/>
                <a:rect l="l" t="t" r="r" b="b"/>
                <a:pathLst>
                  <a:path w="56321" h="78224" extrusionOk="0">
                    <a:moveTo>
                      <a:pt x="56251" y="76876"/>
                    </a:moveTo>
                    <a:cubicBezTo>
                      <a:pt x="56694" y="78206"/>
                      <a:pt x="54921" y="78649"/>
                      <a:pt x="54478" y="77763"/>
                    </a:cubicBezTo>
                    <a:cubicBezTo>
                      <a:pt x="47828" y="68010"/>
                      <a:pt x="39848" y="58701"/>
                      <a:pt x="32755" y="48948"/>
                    </a:cubicBezTo>
                    <a:cubicBezTo>
                      <a:pt x="21673" y="33432"/>
                      <a:pt x="10590" y="17916"/>
                      <a:pt x="394" y="1957"/>
                    </a:cubicBezTo>
                    <a:cubicBezTo>
                      <a:pt x="394" y="1514"/>
                      <a:pt x="-493" y="627"/>
                      <a:pt x="394" y="184"/>
                    </a:cubicBezTo>
                    <a:cubicBezTo>
                      <a:pt x="837" y="-260"/>
                      <a:pt x="1724" y="184"/>
                      <a:pt x="1724" y="627"/>
                    </a:cubicBezTo>
                    <a:cubicBezTo>
                      <a:pt x="12807" y="12596"/>
                      <a:pt x="21230" y="26782"/>
                      <a:pt x="30982" y="40082"/>
                    </a:cubicBezTo>
                    <a:cubicBezTo>
                      <a:pt x="39848" y="52051"/>
                      <a:pt x="47385" y="64907"/>
                      <a:pt x="56251" y="768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10245488" y="1143998"/>
                <a:ext cx="164259" cy="225384"/>
              </a:xfrm>
              <a:custGeom>
                <a:avLst/>
                <a:gdLst/>
                <a:ahLst/>
                <a:cxnLst/>
                <a:rect l="l" t="t" r="r" b="b"/>
                <a:pathLst>
                  <a:path w="164259" h="225384" extrusionOk="0">
                    <a:moveTo>
                      <a:pt x="155491" y="212086"/>
                    </a:moveTo>
                    <a:cubicBezTo>
                      <a:pt x="156821" y="214745"/>
                      <a:pt x="167904" y="224942"/>
                      <a:pt x="163027" y="225385"/>
                    </a:cubicBezTo>
                    <a:cubicBezTo>
                      <a:pt x="162140" y="225385"/>
                      <a:pt x="161254" y="224498"/>
                      <a:pt x="160367" y="224055"/>
                    </a:cubicBezTo>
                    <a:cubicBezTo>
                      <a:pt x="157264" y="220508"/>
                      <a:pt x="154161" y="216962"/>
                      <a:pt x="151058" y="213416"/>
                    </a:cubicBezTo>
                    <a:cubicBezTo>
                      <a:pt x="135099" y="194797"/>
                      <a:pt x="119583" y="176177"/>
                      <a:pt x="104510" y="157115"/>
                    </a:cubicBezTo>
                    <a:cubicBezTo>
                      <a:pt x="66829" y="110568"/>
                      <a:pt x="34911" y="59587"/>
                      <a:pt x="5209" y="7720"/>
                    </a:cubicBezTo>
                    <a:cubicBezTo>
                      <a:pt x="3436" y="5503"/>
                      <a:pt x="2106" y="3730"/>
                      <a:pt x="332" y="1514"/>
                    </a:cubicBezTo>
                    <a:cubicBezTo>
                      <a:pt x="-111" y="1070"/>
                      <a:pt x="-111" y="627"/>
                      <a:pt x="332" y="184"/>
                    </a:cubicBezTo>
                    <a:cubicBezTo>
                      <a:pt x="776" y="-260"/>
                      <a:pt x="1663" y="184"/>
                      <a:pt x="1663" y="627"/>
                    </a:cubicBezTo>
                    <a:cubicBezTo>
                      <a:pt x="4322" y="3287"/>
                      <a:pt x="6539" y="6390"/>
                      <a:pt x="8755" y="9493"/>
                    </a:cubicBezTo>
                    <a:cubicBezTo>
                      <a:pt x="15405" y="17916"/>
                      <a:pt x="20281" y="27226"/>
                      <a:pt x="26045" y="36092"/>
                    </a:cubicBezTo>
                    <a:cubicBezTo>
                      <a:pt x="30921" y="44515"/>
                      <a:pt x="36240" y="52494"/>
                      <a:pt x="41560" y="60917"/>
                    </a:cubicBezTo>
                    <a:cubicBezTo>
                      <a:pt x="59293" y="89289"/>
                      <a:pt x="78799" y="117217"/>
                      <a:pt x="99191" y="143816"/>
                    </a:cubicBezTo>
                    <a:cubicBezTo>
                      <a:pt x="117809" y="166868"/>
                      <a:pt x="136872" y="189477"/>
                      <a:pt x="155491" y="2120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>
                <a:off x="10182611" y="1177097"/>
                <a:ext cx="204803" cy="229294"/>
              </a:xfrm>
              <a:custGeom>
                <a:avLst/>
                <a:gdLst/>
                <a:ahLst/>
                <a:cxnLst/>
                <a:rect l="l" t="t" r="r" b="b"/>
                <a:pathLst>
                  <a:path w="204803" h="229294" extrusionOk="0">
                    <a:moveTo>
                      <a:pt x="204625" y="227750"/>
                    </a:moveTo>
                    <a:cubicBezTo>
                      <a:pt x="205511" y="229080"/>
                      <a:pt x="202852" y="229967"/>
                      <a:pt x="201965" y="228637"/>
                    </a:cubicBezTo>
                    <a:cubicBezTo>
                      <a:pt x="170047" y="188739"/>
                      <a:pt x="125716" y="160367"/>
                      <a:pt x="92024" y="122243"/>
                    </a:cubicBezTo>
                    <a:cubicBezTo>
                      <a:pt x="79612" y="107170"/>
                      <a:pt x="68529" y="90768"/>
                      <a:pt x="54343" y="77025"/>
                    </a:cubicBezTo>
                    <a:cubicBezTo>
                      <a:pt x="32621" y="56190"/>
                      <a:pt x="12672" y="32251"/>
                      <a:pt x="702" y="4322"/>
                    </a:cubicBezTo>
                    <a:cubicBezTo>
                      <a:pt x="259" y="2992"/>
                      <a:pt x="-628" y="1662"/>
                      <a:pt x="702" y="333"/>
                    </a:cubicBezTo>
                    <a:cubicBezTo>
                      <a:pt x="1146" y="-111"/>
                      <a:pt x="1589" y="-111"/>
                      <a:pt x="2033" y="333"/>
                    </a:cubicBezTo>
                    <a:cubicBezTo>
                      <a:pt x="4249" y="2106"/>
                      <a:pt x="5136" y="5652"/>
                      <a:pt x="6909" y="8312"/>
                    </a:cubicBezTo>
                    <a:cubicBezTo>
                      <a:pt x="16662" y="26044"/>
                      <a:pt x="28631" y="42890"/>
                      <a:pt x="41930" y="57963"/>
                    </a:cubicBezTo>
                    <a:cubicBezTo>
                      <a:pt x="52126" y="69045"/>
                      <a:pt x="63652" y="79242"/>
                      <a:pt x="72962" y="90768"/>
                    </a:cubicBezTo>
                    <a:cubicBezTo>
                      <a:pt x="87148" y="108057"/>
                      <a:pt x="99561" y="125789"/>
                      <a:pt x="115963" y="140862"/>
                    </a:cubicBezTo>
                    <a:cubicBezTo>
                      <a:pt x="141231" y="164800"/>
                      <a:pt x="169603" y="186079"/>
                      <a:pt x="192656" y="212234"/>
                    </a:cubicBezTo>
                    <a:cubicBezTo>
                      <a:pt x="196645" y="217554"/>
                      <a:pt x="200635" y="222431"/>
                      <a:pt x="204625" y="2277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10234259" y="1261097"/>
                <a:ext cx="44580" cy="54607"/>
              </a:xfrm>
              <a:custGeom>
                <a:avLst/>
                <a:gdLst/>
                <a:ahLst/>
                <a:cxnLst/>
                <a:rect l="l" t="t" r="r" b="b"/>
                <a:pathLst>
                  <a:path w="44580" h="54607" extrusionOk="0">
                    <a:moveTo>
                      <a:pt x="43923" y="51542"/>
                    </a:moveTo>
                    <a:cubicBezTo>
                      <a:pt x="46139" y="53315"/>
                      <a:pt x="42149" y="55532"/>
                      <a:pt x="40819" y="54202"/>
                    </a:cubicBezTo>
                    <a:cubicBezTo>
                      <a:pt x="30623" y="45779"/>
                      <a:pt x="23087" y="34696"/>
                      <a:pt x="17324" y="23613"/>
                    </a:cubicBezTo>
                    <a:cubicBezTo>
                      <a:pt x="12891" y="15634"/>
                      <a:pt x="8015" y="7211"/>
                      <a:pt x="478" y="1448"/>
                    </a:cubicBezTo>
                    <a:cubicBezTo>
                      <a:pt x="-852" y="561"/>
                      <a:pt x="921" y="-325"/>
                      <a:pt x="1808" y="118"/>
                    </a:cubicBezTo>
                    <a:cubicBezTo>
                      <a:pt x="13777" y="9427"/>
                      <a:pt x="19541" y="23613"/>
                      <a:pt x="28850" y="35583"/>
                    </a:cubicBezTo>
                    <a:cubicBezTo>
                      <a:pt x="33283" y="41346"/>
                      <a:pt x="38603" y="46665"/>
                      <a:pt x="43923" y="515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10185382" y="1309903"/>
                <a:ext cx="205577" cy="207006"/>
              </a:xfrm>
              <a:custGeom>
                <a:avLst/>
                <a:gdLst/>
                <a:ahLst/>
                <a:cxnLst/>
                <a:rect l="l" t="t" r="r" b="b"/>
                <a:pathLst>
                  <a:path w="205577" h="207006" extrusionOk="0">
                    <a:moveTo>
                      <a:pt x="205401" y="204886"/>
                    </a:moveTo>
                    <a:cubicBezTo>
                      <a:pt x="206287" y="206659"/>
                      <a:pt x="203627" y="207545"/>
                      <a:pt x="202297" y="206659"/>
                    </a:cubicBezTo>
                    <a:cubicBezTo>
                      <a:pt x="193874" y="199123"/>
                      <a:pt x="185895" y="191143"/>
                      <a:pt x="176586" y="184050"/>
                    </a:cubicBezTo>
                    <a:cubicBezTo>
                      <a:pt x="169049" y="178287"/>
                      <a:pt x="161513" y="172524"/>
                      <a:pt x="154420" y="166318"/>
                    </a:cubicBezTo>
                    <a:cubicBezTo>
                      <a:pt x="140234" y="154792"/>
                      <a:pt x="126491" y="142822"/>
                      <a:pt x="112749" y="130853"/>
                    </a:cubicBezTo>
                    <a:cubicBezTo>
                      <a:pt x="92357" y="113121"/>
                      <a:pt x="71078" y="95831"/>
                      <a:pt x="52459" y="75439"/>
                    </a:cubicBezTo>
                    <a:cubicBezTo>
                      <a:pt x="36056" y="57707"/>
                      <a:pt x="22757" y="37758"/>
                      <a:pt x="9901" y="17809"/>
                    </a:cubicBezTo>
                    <a:cubicBezTo>
                      <a:pt x="8571" y="15149"/>
                      <a:pt x="-4285" y="-1253"/>
                      <a:pt x="1478" y="77"/>
                    </a:cubicBezTo>
                    <a:cubicBezTo>
                      <a:pt x="4138" y="1850"/>
                      <a:pt x="5024" y="4510"/>
                      <a:pt x="6798" y="7170"/>
                    </a:cubicBezTo>
                    <a:cubicBezTo>
                      <a:pt x="9901" y="11603"/>
                      <a:pt x="12561" y="16036"/>
                      <a:pt x="15664" y="20469"/>
                    </a:cubicBezTo>
                    <a:cubicBezTo>
                      <a:pt x="25860" y="35541"/>
                      <a:pt x="36056" y="50170"/>
                      <a:pt x="48026" y="63913"/>
                    </a:cubicBezTo>
                    <a:cubicBezTo>
                      <a:pt x="68861" y="89182"/>
                      <a:pt x="95016" y="109131"/>
                      <a:pt x="119398" y="130853"/>
                    </a:cubicBezTo>
                    <a:cubicBezTo>
                      <a:pt x="138904" y="147699"/>
                      <a:pt x="158853" y="164544"/>
                      <a:pt x="179245" y="180504"/>
                    </a:cubicBezTo>
                    <a:cubicBezTo>
                      <a:pt x="188111" y="187596"/>
                      <a:pt x="196091" y="195133"/>
                      <a:pt x="204071" y="203112"/>
                    </a:cubicBezTo>
                    <a:cubicBezTo>
                      <a:pt x="204514" y="203556"/>
                      <a:pt x="204957" y="204442"/>
                      <a:pt x="205401" y="2048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10243695" y="1399407"/>
                <a:ext cx="27282" cy="27231"/>
              </a:xfrm>
              <a:custGeom>
                <a:avLst/>
                <a:gdLst/>
                <a:ahLst/>
                <a:cxnLst/>
                <a:rect l="l" t="t" r="r" b="b"/>
                <a:pathLst>
                  <a:path w="27282" h="27231" extrusionOk="0">
                    <a:moveTo>
                      <a:pt x="26950" y="24946"/>
                    </a:moveTo>
                    <a:cubicBezTo>
                      <a:pt x="27394" y="25389"/>
                      <a:pt x="27394" y="26276"/>
                      <a:pt x="26950" y="26719"/>
                    </a:cubicBezTo>
                    <a:cubicBezTo>
                      <a:pt x="26507" y="27163"/>
                      <a:pt x="25177" y="27606"/>
                      <a:pt x="24290" y="26719"/>
                    </a:cubicBezTo>
                    <a:cubicBezTo>
                      <a:pt x="21187" y="24946"/>
                      <a:pt x="-3195" y="2337"/>
                      <a:pt x="351" y="121"/>
                    </a:cubicBezTo>
                    <a:cubicBezTo>
                      <a:pt x="1238" y="-322"/>
                      <a:pt x="2125" y="564"/>
                      <a:pt x="3012" y="1007"/>
                    </a:cubicBezTo>
                    <a:cubicBezTo>
                      <a:pt x="8331" y="6770"/>
                      <a:pt x="12764" y="12533"/>
                      <a:pt x="18528" y="17410"/>
                    </a:cubicBezTo>
                    <a:cubicBezTo>
                      <a:pt x="21187" y="20070"/>
                      <a:pt x="24290" y="22286"/>
                      <a:pt x="26950" y="249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10259349" y="1425267"/>
                <a:ext cx="4203" cy="3406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3406" extrusionOk="0">
                    <a:moveTo>
                      <a:pt x="4203" y="1747"/>
                    </a:moveTo>
                    <a:cubicBezTo>
                      <a:pt x="4203" y="3520"/>
                      <a:pt x="1100" y="3963"/>
                      <a:pt x="213" y="2633"/>
                    </a:cubicBezTo>
                    <a:cubicBezTo>
                      <a:pt x="-1116" y="-470"/>
                      <a:pt x="4203" y="-913"/>
                      <a:pt x="4203" y="17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10211353" y="1425930"/>
                <a:ext cx="222430" cy="200572"/>
              </a:xfrm>
              <a:custGeom>
                <a:avLst/>
                <a:gdLst/>
                <a:ahLst/>
                <a:cxnLst/>
                <a:rect l="l" t="t" r="r" b="b"/>
                <a:pathLst>
                  <a:path w="222430" h="200572" extrusionOk="0">
                    <a:moveTo>
                      <a:pt x="222430" y="200130"/>
                    </a:moveTo>
                    <a:cubicBezTo>
                      <a:pt x="222430" y="200573"/>
                      <a:pt x="221987" y="200573"/>
                      <a:pt x="221544" y="200573"/>
                    </a:cubicBezTo>
                    <a:cubicBezTo>
                      <a:pt x="210018" y="186387"/>
                      <a:pt x="197162" y="172644"/>
                      <a:pt x="181646" y="162892"/>
                    </a:cubicBezTo>
                    <a:cubicBezTo>
                      <a:pt x="167460" y="155355"/>
                      <a:pt x="151944" y="149592"/>
                      <a:pt x="139088" y="139840"/>
                    </a:cubicBezTo>
                    <a:cubicBezTo>
                      <a:pt x="124016" y="129200"/>
                      <a:pt x="110273" y="117231"/>
                      <a:pt x="97861" y="103488"/>
                    </a:cubicBezTo>
                    <a:cubicBezTo>
                      <a:pt x="85448" y="90189"/>
                      <a:pt x="74808" y="75560"/>
                      <a:pt x="62839" y="61817"/>
                    </a:cubicBezTo>
                    <a:cubicBezTo>
                      <a:pt x="54416" y="52064"/>
                      <a:pt x="44663" y="42755"/>
                      <a:pt x="35354" y="33888"/>
                    </a:cubicBezTo>
                    <a:cubicBezTo>
                      <a:pt x="28704" y="26796"/>
                      <a:pt x="21611" y="20146"/>
                      <a:pt x="14518" y="13496"/>
                    </a:cubicBezTo>
                    <a:cubicBezTo>
                      <a:pt x="10085" y="9063"/>
                      <a:pt x="4765" y="5517"/>
                      <a:pt x="332" y="1084"/>
                    </a:cubicBezTo>
                    <a:cubicBezTo>
                      <a:pt x="-111" y="640"/>
                      <a:pt x="-111" y="640"/>
                      <a:pt x="332" y="197"/>
                    </a:cubicBezTo>
                    <a:cubicBezTo>
                      <a:pt x="776" y="197"/>
                      <a:pt x="1219" y="-246"/>
                      <a:pt x="1219" y="197"/>
                    </a:cubicBezTo>
                    <a:cubicBezTo>
                      <a:pt x="6539" y="5073"/>
                      <a:pt x="11858" y="9950"/>
                      <a:pt x="17622" y="14383"/>
                    </a:cubicBezTo>
                    <a:cubicBezTo>
                      <a:pt x="25601" y="21033"/>
                      <a:pt x="33137" y="28569"/>
                      <a:pt x="40673" y="35662"/>
                    </a:cubicBezTo>
                    <a:cubicBezTo>
                      <a:pt x="50426" y="44528"/>
                      <a:pt x="60179" y="53394"/>
                      <a:pt x="69045" y="62704"/>
                    </a:cubicBezTo>
                    <a:cubicBezTo>
                      <a:pt x="84118" y="79549"/>
                      <a:pt x="97861" y="97725"/>
                      <a:pt x="114263" y="113241"/>
                    </a:cubicBezTo>
                    <a:cubicBezTo>
                      <a:pt x="123129" y="121664"/>
                      <a:pt x="132882" y="129643"/>
                      <a:pt x="143078" y="137180"/>
                    </a:cubicBezTo>
                    <a:cubicBezTo>
                      <a:pt x="155491" y="146046"/>
                      <a:pt x="169233" y="152252"/>
                      <a:pt x="182533" y="159789"/>
                    </a:cubicBezTo>
                    <a:cubicBezTo>
                      <a:pt x="190512" y="165108"/>
                      <a:pt x="197162" y="171314"/>
                      <a:pt x="203812" y="177521"/>
                    </a:cubicBezTo>
                    <a:cubicBezTo>
                      <a:pt x="210461" y="184171"/>
                      <a:pt x="216667" y="191263"/>
                      <a:pt x="221987" y="199243"/>
                    </a:cubicBezTo>
                    <a:cubicBezTo>
                      <a:pt x="222430" y="199243"/>
                      <a:pt x="222430" y="199686"/>
                      <a:pt x="222430" y="2001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10257702" y="1484913"/>
                <a:ext cx="140915" cy="140823"/>
              </a:xfrm>
              <a:custGeom>
                <a:avLst/>
                <a:gdLst/>
                <a:ahLst/>
                <a:cxnLst/>
                <a:rect l="l" t="t" r="r" b="b"/>
                <a:pathLst>
                  <a:path w="140915" h="140823" extrusionOk="0">
                    <a:moveTo>
                      <a:pt x="140617" y="139816"/>
                    </a:moveTo>
                    <a:cubicBezTo>
                      <a:pt x="141504" y="140260"/>
                      <a:pt x="140174" y="141146"/>
                      <a:pt x="139731" y="140703"/>
                    </a:cubicBezTo>
                    <a:cubicBezTo>
                      <a:pt x="123771" y="129620"/>
                      <a:pt x="106039" y="122527"/>
                      <a:pt x="90080" y="111445"/>
                    </a:cubicBezTo>
                    <a:cubicBezTo>
                      <a:pt x="69244" y="97702"/>
                      <a:pt x="54172" y="77753"/>
                      <a:pt x="39986" y="57361"/>
                    </a:cubicBezTo>
                    <a:cubicBezTo>
                      <a:pt x="27130" y="39185"/>
                      <a:pt x="15160" y="20566"/>
                      <a:pt x="1861" y="3277"/>
                    </a:cubicBezTo>
                    <a:cubicBezTo>
                      <a:pt x="1418" y="2390"/>
                      <a:pt x="88" y="1947"/>
                      <a:pt x="88" y="1061"/>
                    </a:cubicBezTo>
                    <a:cubicBezTo>
                      <a:pt x="-356" y="174"/>
                      <a:pt x="975" y="-269"/>
                      <a:pt x="1861" y="174"/>
                    </a:cubicBezTo>
                    <a:cubicBezTo>
                      <a:pt x="2748" y="617"/>
                      <a:pt x="3191" y="1947"/>
                      <a:pt x="3634" y="2834"/>
                    </a:cubicBezTo>
                    <a:cubicBezTo>
                      <a:pt x="29347" y="36082"/>
                      <a:pt x="49739" y="74650"/>
                      <a:pt x="83430" y="100805"/>
                    </a:cubicBezTo>
                    <a:cubicBezTo>
                      <a:pt x="95843" y="110558"/>
                      <a:pt x="110472" y="117651"/>
                      <a:pt x="123771" y="126517"/>
                    </a:cubicBezTo>
                    <a:cubicBezTo>
                      <a:pt x="129091" y="131837"/>
                      <a:pt x="134411" y="135827"/>
                      <a:pt x="140617" y="139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10495726" y="1624729"/>
                <a:ext cx="24108" cy="88839"/>
              </a:xfrm>
              <a:custGeom>
                <a:avLst/>
                <a:gdLst/>
                <a:ahLst/>
                <a:cxnLst/>
                <a:rect l="l" t="t" r="r" b="b"/>
                <a:pathLst>
                  <a:path w="24108" h="88839" extrusionOk="0">
                    <a:moveTo>
                      <a:pt x="21400" y="87775"/>
                    </a:moveTo>
                    <a:cubicBezTo>
                      <a:pt x="16523" y="75363"/>
                      <a:pt x="11204" y="62950"/>
                      <a:pt x="7214" y="50094"/>
                    </a:cubicBezTo>
                    <a:cubicBezTo>
                      <a:pt x="5440" y="44331"/>
                      <a:pt x="3224" y="38568"/>
                      <a:pt x="1007" y="32362"/>
                    </a:cubicBezTo>
                    <a:cubicBezTo>
                      <a:pt x="565" y="30588"/>
                      <a:pt x="-323" y="29258"/>
                      <a:pt x="121" y="27485"/>
                    </a:cubicBezTo>
                    <a:cubicBezTo>
                      <a:pt x="2781" y="18619"/>
                      <a:pt x="4554" y="9753"/>
                      <a:pt x="5884" y="443"/>
                    </a:cubicBezTo>
                    <a:cubicBezTo>
                      <a:pt x="5884" y="0"/>
                      <a:pt x="6327" y="0"/>
                      <a:pt x="6327" y="0"/>
                    </a:cubicBezTo>
                    <a:cubicBezTo>
                      <a:pt x="7657" y="443"/>
                      <a:pt x="6771" y="1773"/>
                      <a:pt x="6771" y="2660"/>
                    </a:cubicBezTo>
                    <a:cubicBezTo>
                      <a:pt x="5440" y="10639"/>
                      <a:pt x="3668" y="18619"/>
                      <a:pt x="2781" y="27042"/>
                    </a:cubicBezTo>
                    <a:cubicBezTo>
                      <a:pt x="8101" y="40341"/>
                      <a:pt x="12534" y="54970"/>
                      <a:pt x="17410" y="68270"/>
                    </a:cubicBezTo>
                    <a:cubicBezTo>
                      <a:pt x="19626" y="74476"/>
                      <a:pt x="21400" y="80682"/>
                      <a:pt x="24059" y="86445"/>
                    </a:cubicBezTo>
                    <a:cubicBezTo>
                      <a:pt x="24503" y="89105"/>
                      <a:pt x="21843" y="89549"/>
                      <a:pt x="21400" y="877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10464372" y="1522990"/>
                <a:ext cx="30144" cy="120801"/>
              </a:xfrm>
              <a:custGeom>
                <a:avLst/>
                <a:gdLst/>
                <a:ahLst/>
                <a:cxnLst/>
                <a:rect l="l" t="t" r="r" b="b"/>
                <a:pathLst>
                  <a:path w="30144" h="120801" extrusionOk="0">
                    <a:moveTo>
                      <a:pt x="29702" y="120359"/>
                    </a:moveTo>
                    <a:cubicBezTo>
                      <a:pt x="23939" y="106173"/>
                      <a:pt x="19506" y="91543"/>
                      <a:pt x="14629" y="77358"/>
                    </a:cubicBezTo>
                    <a:cubicBezTo>
                      <a:pt x="8866" y="61842"/>
                      <a:pt x="4433" y="47213"/>
                      <a:pt x="443" y="31253"/>
                    </a:cubicBezTo>
                    <a:cubicBezTo>
                      <a:pt x="0" y="29923"/>
                      <a:pt x="0" y="27707"/>
                      <a:pt x="0" y="26377"/>
                    </a:cubicBezTo>
                    <a:cubicBezTo>
                      <a:pt x="443" y="14851"/>
                      <a:pt x="443" y="9531"/>
                      <a:pt x="0" y="665"/>
                    </a:cubicBezTo>
                    <a:cubicBezTo>
                      <a:pt x="0" y="-222"/>
                      <a:pt x="1330" y="-222"/>
                      <a:pt x="1330" y="665"/>
                    </a:cubicBezTo>
                    <a:cubicBezTo>
                      <a:pt x="1773" y="9974"/>
                      <a:pt x="2660" y="19284"/>
                      <a:pt x="3103" y="29037"/>
                    </a:cubicBezTo>
                    <a:cubicBezTo>
                      <a:pt x="7979" y="48986"/>
                      <a:pt x="15073" y="68048"/>
                      <a:pt x="20836" y="87997"/>
                    </a:cubicBezTo>
                    <a:cubicBezTo>
                      <a:pt x="23939" y="98636"/>
                      <a:pt x="27486" y="109276"/>
                      <a:pt x="30145" y="119915"/>
                    </a:cubicBezTo>
                    <a:cubicBezTo>
                      <a:pt x="30145" y="120359"/>
                      <a:pt x="30145" y="120802"/>
                      <a:pt x="29702" y="120802"/>
                    </a:cubicBezTo>
                    <a:cubicBezTo>
                      <a:pt x="29702" y="120802"/>
                      <a:pt x="29702" y="120359"/>
                      <a:pt x="29702" y="120359"/>
                    </a:cubicBezTo>
                    <a:cubicBezTo>
                      <a:pt x="29702" y="120359"/>
                      <a:pt x="29702" y="120359"/>
                      <a:pt x="29702" y="1203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10471022" y="1593033"/>
                <a:ext cx="34577" cy="98040"/>
              </a:xfrm>
              <a:custGeom>
                <a:avLst/>
                <a:gdLst/>
                <a:ahLst/>
                <a:cxnLst/>
                <a:rect l="l" t="t" r="r" b="b"/>
                <a:pathLst>
                  <a:path w="34577" h="98040" extrusionOk="0">
                    <a:moveTo>
                      <a:pt x="32805" y="97306"/>
                    </a:moveTo>
                    <a:cubicBezTo>
                      <a:pt x="21279" y="65388"/>
                      <a:pt x="10640" y="33027"/>
                      <a:pt x="0" y="665"/>
                    </a:cubicBezTo>
                    <a:cubicBezTo>
                      <a:pt x="0" y="-222"/>
                      <a:pt x="1330" y="-222"/>
                      <a:pt x="1330" y="665"/>
                    </a:cubicBezTo>
                    <a:cubicBezTo>
                      <a:pt x="9753" y="26377"/>
                      <a:pt x="18619" y="52089"/>
                      <a:pt x="27486" y="78244"/>
                    </a:cubicBezTo>
                    <a:cubicBezTo>
                      <a:pt x="29702" y="84451"/>
                      <a:pt x="31919" y="90657"/>
                      <a:pt x="34135" y="96863"/>
                    </a:cubicBezTo>
                    <a:cubicBezTo>
                      <a:pt x="34135" y="97306"/>
                      <a:pt x="34135" y="97306"/>
                      <a:pt x="34578" y="97750"/>
                    </a:cubicBezTo>
                    <a:cubicBezTo>
                      <a:pt x="34135" y="98193"/>
                      <a:pt x="32805" y="98193"/>
                      <a:pt x="32805" y="973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10490527" y="1663297"/>
                <a:ext cx="3875" cy="9095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9095" extrusionOk="0">
                    <a:moveTo>
                      <a:pt x="3103" y="8866"/>
                    </a:moveTo>
                    <a:cubicBezTo>
                      <a:pt x="1773" y="6206"/>
                      <a:pt x="1330" y="3103"/>
                      <a:pt x="0" y="443"/>
                    </a:cubicBezTo>
                    <a:cubicBezTo>
                      <a:pt x="0" y="0"/>
                      <a:pt x="0" y="0"/>
                      <a:pt x="443" y="0"/>
                    </a:cubicBezTo>
                    <a:cubicBezTo>
                      <a:pt x="886" y="0"/>
                      <a:pt x="1330" y="0"/>
                      <a:pt x="1330" y="443"/>
                    </a:cubicBezTo>
                    <a:cubicBezTo>
                      <a:pt x="1773" y="2217"/>
                      <a:pt x="2217" y="3546"/>
                      <a:pt x="2659" y="5320"/>
                    </a:cubicBezTo>
                    <a:cubicBezTo>
                      <a:pt x="3103" y="5320"/>
                      <a:pt x="4876" y="10196"/>
                      <a:pt x="3103" y="88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10434917" y="1336523"/>
                <a:ext cx="19720" cy="125068"/>
              </a:xfrm>
              <a:custGeom>
                <a:avLst/>
                <a:gdLst/>
                <a:ahLst/>
                <a:cxnLst/>
                <a:rect l="l" t="t" r="r" b="b"/>
                <a:pathLst>
                  <a:path w="19720" h="125068" extrusionOk="0">
                    <a:moveTo>
                      <a:pt x="8620" y="125069"/>
                    </a:moveTo>
                    <a:cubicBezTo>
                      <a:pt x="8176" y="125069"/>
                      <a:pt x="7733" y="124625"/>
                      <a:pt x="7733" y="124182"/>
                    </a:cubicBezTo>
                    <a:cubicBezTo>
                      <a:pt x="6847" y="119749"/>
                      <a:pt x="5960" y="115316"/>
                      <a:pt x="5074" y="110883"/>
                    </a:cubicBezTo>
                    <a:cubicBezTo>
                      <a:pt x="3300" y="104676"/>
                      <a:pt x="1970" y="98470"/>
                      <a:pt x="197" y="92264"/>
                    </a:cubicBezTo>
                    <a:cubicBezTo>
                      <a:pt x="197" y="91377"/>
                      <a:pt x="-247" y="90490"/>
                      <a:pt x="197" y="89604"/>
                    </a:cubicBezTo>
                    <a:cubicBezTo>
                      <a:pt x="640" y="73201"/>
                      <a:pt x="2857" y="56356"/>
                      <a:pt x="5517" y="39953"/>
                    </a:cubicBezTo>
                    <a:cubicBezTo>
                      <a:pt x="8176" y="26654"/>
                      <a:pt x="13053" y="13798"/>
                      <a:pt x="18373" y="942"/>
                    </a:cubicBezTo>
                    <a:cubicBezTo>
                      <a:pt x="19702" y="-1275"/>
                      <a:pt x="20146" y="942"/>
                      <a:pt x="19259" y="2272"/>
                    </a:cubicBezTo>
                    <a:cubicBezTo>
                      <a:pt x="11723" y="20004"/>
                      <a:pt x="6403" y="39066"/>
                      <a:pt x="4630" y="58129"/>
                    </a:cubicBezTo>
                    <a:cubicBezTo>
                      <a:pt x="3300" y="68325"/>
                      <a:pt x="1527" y="78964"/>
                      <a:pt x="1527" y="89161"/>
                    </a:cubicBezTo>
                    <a:cubicBezTo>
                      <a:pt x="5517" y="98470"/>
                      <a:pt x="6403" y="109553"/>
                      <a:pt x="8176" y="119306"/>
                    </a:cubicBezTo>
                    <a:cubicBezTo>
                      <a:pt x="8176" y="120636"/>
                      <a:pt x="8620" y="121965"/>
                      <a:pt x="9063" y="123739"/>
                    </a:cubicBezTo>
                    <a:cubicBezTo>
                      <a:pt x="9507" y="124182"/>
                      <a:pt x="9063" y="124625"/>
                      <a:pt x="8620" y="1250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10518964" y="1299663"/>
                <a:ext cx="232350" cy="432352"/>
              </a:xfrm>
              <a:custGeom>
                <a:avLst/>
                <a:gdLst/>
                <a:ahLst/>
                <a:cxnLst/>
                <a:rect l="l" t="t" r="r" b="b"/>
                <a:pathLst>
                  <a:path w="232350" h="432352" extrusionOk="0">
                    <a:moveTo>
                      <a:pt x="231343" y="121"/>
                    </a:moveTo>
                    <a:cubicBezTo>
                      <a:pt x="231786" y="-322"/>
                      <a:pt x="232673" y="564"/>
                      <a:pt x="232230" y="1007"/>
                    </a:cubicBezTo>
                    <a:cubicBezTo>
                      <a:pt x="212281" y="17410"/>
                      <a:pt x="194549" y="36915"/>
                      <a:pt x="178589" y="57308"/>
                    </a:cubicBezTo>
                    <a:cubicBezTo>
                      <a:pt x="148444" y="95432"/>
                      <a:pt x="123175" y="136660"/>
                      <a:pt x="96577" y="177445"/>
                    </a:cubicBezTo>
                    <a:cubicBezTo>
                      <a:pt x="77514" y="206260"/>
                      <a:pt x="58452" y="235518"/>
                      <a:pt x="43380" y="266993"/>
                    </a:cubicBezTo>
                    <a:cubicBezTo>
                      <a:pt x="30967" y="293592"/>
                      <a:pt x="22101" y="321964"/>
                      <a:pt x="15895" y="350779"/>
                    </a:cubicBezTo>
                    <a:cubicBezTo>
                      <a:pt x="11462" y="368954"/>
                      <a:pt x="7029" y="387573"/>
                      <a:pt x="5255" y="406192"/>
                    </a:cubicBezTo>
                    <a:cubicBezTo>
                      <a:pt x="4812" y="411955"/>
                      <a:pt x="4368" y="417718"/>
                      <a:pt x="4368" y="423925"/>
                    </a:cubicBezTo>
                    <a:cubicBezTo>
                      <a:pt x="4368" y="426141"/>
                      <a:pt x="4368" y="427915"/>
                      <a:pt x="4368" y="430131"/>
                    </a:cubicBezTo>
                    <a:cubicBezTo>
                      <a:pt x="4368" y="431461"/>
                      <a:pt x="3482" y="432348"/>
                      <a:pt x="2595" y="432348"/>
                    </a:cubicBezTo>
                    <a:cubicBezTo>
                      <a:pt x="-2724" y="432791"/>
                      <a:pt x="1709" y="398656"/>
                      <a:pt x="2152" y="394666"/>
                    </a:cubicBezTo>
                    <a:cubicBezTo>
                      <a:pt x="6585" y="365408"/>
                      <a:pt x="16337" y="337479"/>
                      <a:pt x="24761" y="309551"/>
                    </a:cubicBezTo>
                    <a:cubicBezTo>
                      <a:pt x="40277" y="259014"/>
                      <a:pt x="69535" y="214239"/>
                      <a:pt x="98793" y="170795"/>
                    </a:cubicBezTo>
                    <a:cubicBezTo>
                      <a:pt x="125836" y="130454"/>
                      <a:pt x="151104" y="88783"/>
                      <a:pt x="182136" y="51101"/>
                    </a:cubicBezTo>
                    <a:cubicBezTo>
                      <a:pt x="195435" y="34699"/>
                      <a:pt x="210065" y="19626"/>
                      <a:pt x="225580" y="5440"/>
                    </a:cubicBezTo>
                    <a:cubicBezTo>
                      <a:pt x="227353" y="3667"/>
                      <a:pt x="229570" y="1894"/>
                      <a:pt x="231343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10491742" y="1263311"/>
                <a:ext cx="218666" cy="399986"/>
              </a:xfrm>
              <a:custGeom>
                <a:avLst/>
                <a:gdLst/>
                <a:ahLst/>
                <a:cxnLst/>
                <a:rect l="l" t="t" r="r" b="b"/>
                <a:pathLst>
                  <a:path w="218666" h="399986" extrusionOk="0">
                    <a:moveTo>
                      <a:pt x="217780" y="121"/>
                    </a:moveTo>
                    <a:cubicBezTo>
                      <a:pt x="218224" y="-323"/>
                      <a:pt x="218666" y="564"/>
                      <a:pt x="218666" y="1008"/>
                    </a:cubicBezTo>
                    <a:cubicBezTo>
                      <a:pt x="205811" y="20956"/>
                      <a:pt x="189851" y="38245"/>
                      <a:pt x="173449" y="55091"/>
                    </a:cubicBezTo>
                    <a:cubicBezTo>
                      <a:pt x="153500" y="74154"/>
                      <a:pt x="129562" y="89669"/>
                      <a:pt x="111829" y="110948"/>
                    </a:cubicBezTo>
                    <a:cubicBezTo>
                      <a:pt x="76807" y="153949"/>
                      <a:pt x="53755" y="205816"/>
                      <a:pt x="35580" y="257684"/>
                    </a:cubicBezTo>
                    <a:cubicBezTo>
                      <a:pt x="22724" y="295365"/>
                      <a:pt x="16518" y="334820"/>
                      <a:pt x="8538" y="373388"/>
                    </a:cubicBezTo>
                    <a:cubicBezTo>
                      <a:pt x="7208" y="379594"/>
                      <a:pt x="5878" y="385357"/>
                      <a:pt x="4991" y="391563"/>
                    </a:cubicBezTo>
                    <a:cubicBezTo>
                      <a:pt x="4105" y="394223"/>
                      <a:pt x="4991" y="397326"/>
                      <a:pt x="3661" y="399543"/>
                    </a:cubicBezTo>
                    <a:cubicBezTo>
                      <a:pt x="3218" y="399986"/>
                      <a:pt x="2775" y="399986"/>
                      <a:pt x="1888" y="399986"/>
                    </a:cubicBezTo>
                    <a:cubicBezTo>
                      <a:pt x="558" y="399543"/>
                      <a:pt x="-328" y="398213"/>
                      <a:pt x="116" y="396883"/>
                    </a:cubicBezTo>
                    <a:cubicBezTo>
                      <a:pt x="558" y="393337"/>
                      <a:pt x="1002" y="389790"/>
                      <a:pt x="1445" y="386244"/>
                    </a:cubicBezTo>
                    <a:cubicBezTo>
                      <a:pt x="3218" y="375161"/>
                      <a:pt x="6321" y="363635"/>
                      <a:pt x="8538" y="352552"/>
                    </a:cubicBezTo>
                    <a:cubicBezTo>
                      <a:pt x="13415" y="328613"/>
                      <a:pt x="17848" y="304675"/>
                      <a:pt x="24498" y="281179"/>
                    </a:cubicBezTo>
                    <a:cubicBezTo>
                      <a:pt x="38683" y="233745"/>
                      <a:pt x="58188" y="187198"/>
                      <a:pt x="84344" y="144640"/>
                    </a:cubicBezTo>
                    <a:cubicBezTo>
                      <a:pt x="97200" y="123804"/>
                      <a:pt x="111829" y="103855"/>
                      <a:pt x="130448" y="87896"/>
                    </a:cubicBezTo>
                    <a:cubicBezTo>
                      <a:pt x="145078" y="75040"/>
                      <a:pt x="161036" y="63514"/>
                      <a:pt x="174779" y="49772"/>
                    </a:cubicBezTo>
                    <a:cubicBezTo>
                      <a:pt x="188522" y="35586"/>
                      <a:pt x="201821" y="20956"/>
                      <a:pt x="213791" y="4997"/>
                    </a:cubicBezTo>
                    <a:cubicBezTo>
                      <a:pt x="215563" y="3667"/>
                      <a:pt x="216894" y="1894"/>
                      <a:pt x="217780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10418197" y="1021631"/>
                <a:ext cx="186261" cy="283963"/>
              </a:xfrm>
              <a:custGeom>
                <a:avLst/>
                <a:gdLst/>
                <a:ahLst/>
                <a:cxnLst/>
                <a:rect l="l" t="t" r="r" b="b"/>
                <a:pathLst>
                  <a:path w="186261" h="283963" extrusionOk="0">
                    <a:moveTo>
                      <a:pt x="1844" y="283915"/>
                    </a:moveTo>
                    <a:cubicBezTo>
                      <a:pt x="-1702" y="283029"/>
                      <a:pt x="957" y="275936"/>
                      <a:pt x="957" y="273276"/>
                    </a:cubicBezTo>
                    <a:cubicBezTo>
                      <a:pt x="1844" y="265296"/>
                      <a:pt x="3618" y="257760"/>
                      <a:pt x="4947" y="249780"/>
                    </a:cubicBezTo>
                    <a:cubicBezTo>
                      <a:pt x="13814" y="202790"/>
                      <a:pt x="48835" y="167325"/>
                      <a:pt x="78980" y="132303"/>
                    </a:cubicBezTo>
                    <a:cubicBezTo>
                      <a:pt x="88733" y="121221"/>
                      <a:pt x="98043" y="109251"/>
                      <a:pt x="106465" y="97282"/>
                    </a:cubicBezTo>
                    <a:cubicBezTo>
                      <a:pt x="119321" y="78663"/>
                      <a:pt x="131291" y="58714"/>
                      <a:pt x="146363" y="41868"/>
                    </a:cubicBezTo>
                    <a:cubicBezTo>
                      <a:pt x="155673" y="30785"/>
                      <a:pt x="165868" y="20589"/>
                      <a:pt x="176065" y="10393"/>
                    </a:cubicBezTo>
                    <a:cubicBezTo>
                      <a:pt x="179168" y="7290"/>
                      <a:pt x="182272" y="3744"/>
                      <a:pt x="185375" y="197"/>
                    </a:cubicBezTo>
                    <a:cubicBezTo>
                      <a:pt x="185817" y="-246"/>
                      <a:pt x="185817" y="197"/>
                      <a:pt x="186261" y="197"/>
                    </a:cubicBezTo>
                    <a:cubicBezTo>
                      <a:pt x="186261" y="640"/>
                      <a:pt x="186261" y="1084"/>
                      <a:pt x="186261" y="1084"/>
                    </a:cubicBezTo>
                    <a:cubicBezTo>
                      <a:pt x="184045" y="3744"/>
                      <a:pt x="181384" y="6403"/>
                      <a:pt x="179168" y="9063"/>
                    </a:cubicBezTo>
                    <a:cubicBezTo>
                      <a:pt x="170301" y="18373"/>
                      <a:pt x="161879" y="27682"/>
                      <a:pt x="153457" y="36992"/>
                    </a:cubicBezTo>
                    <a:cubicBezTo>
                      <a:pt x="136167" y="55611"/>
                      <a:pt x="122868" y="77333"/>
                      <a:pt x="108682" y="98168"/>
                    </a:cubicBezTo>
                    <a:cubicBezTo>
                      <a:pt x="94939" y="117674"/>
                      <a:pt x="79423" y="134963"/>
                      <a:pt x="64351" y="153139"/>
                    </a:cubicBezTo>
                    <a:cubicBezTo>
                      <a:pt x="40412" y="180624"/>
                      <a:pt x="18247" y="210326"/>
                      <a:pt x="10711" y="246677"/>
                    </a:cubicBezTo>
                    <a:cubicBezTo>
                      <a:pt x="8494" y="257317"/>
                      <a:pt x="6277" y="268399"/>
                      <a:pt x="4947" y="279039"/>
                    </a:cubicBezTo>
                    <a:cubicBezTo>
                      <a:pt x="4061" y="281699"/>
                      <a:pt x="4061" y="284359"/>
                      <a:pt x="1844" y="2839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70" r:id="rId11"/>
    <p:sldLayoutId id="2147483671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9"/>
          <p:cNvSpPr txBox="1">
            <a:spLocks noGrp="1"/>
          </p:cNvSpPr>
          <p:nvPr>
            <p:ph type="ctrTitle"/>
          </p:nvPr>
        </p:nvSpPr>
        <p:spPr>
          <a:xfrm>
            <a:off x="643657" y="877134"/>
            <a:ext cx="5573400" cy="15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 smtClean="0"/>
              <a:t>BIO DATA </a:t>
            </a:r>
            <a:r>
              <a:rPr lang="en" sz="4000" b="1" dirty="0" smtClean="0"/>
              <a:t>EXTRACTION</a:t>
            </a:r>
            <a:endParaRPr sz="4000" b="1" dirty="0"/>
          </a:p>
        </p:txBody>
      </p:sp>
      <p:sp>
        <p:nvSpPr>
          <p:cNvPr id="844" name="Google Shape;844;p29"/>
          <p:cNvSpPr txBox="1">
            <a:spLocks noGrp="1"/>
          </p:cNvSpPr>
          <p:nvPr>
            <p:ph type="subTitle" idx="1"/>
          </p:nvPr>
        </p:nvSpPr>
        <p:spPr>
          <a:xfrm>
            <a:off x="659210" y="2376447"/>
            <a:ext cx="5573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/>
              <a:t>Otmani Ilyass &amp; Saoud Yahya</a:t>
            </a:r>
            <a:endParaRPr b="1" i="1" dirty="0"/>
          </a:p>
        </p:txBody>
      </p:sp>
      <p:pic>
        <p:nvPicPr>
          <p:cNvPr id="845" name="Google Shape;845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98697" y="1112674"/>
            <a:ext cx="2101800" cy="2101800"/>
          </a:xfrm>
          <a:prstGeom prst="ellipse">
            <a:avLst/>
          </a:prstGeom>
        </p:spPr>
      </p:pic>
      <p:pic>
        <p:nvPicPr>
          <p:cNvPr id="846" name="Google Shape;846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145250" y="2330525"/>
            <a:ext cx="2468400" cy="2468400"/>
          </a:xfrm>
          <a:prstGeom prst="ellipse">
            <a:avLst/>
          </a:prstGeom>
        </p:spPr>
      </p:pic>
      <p:sp>
        <p:nvSpPr>
          <p:cNvPr id="847" name="Google Shape;847;p29"/>
          <p:cNvSpPr/>
          <p:nvPr/>
        </p:nvSpPr>
        <p:spPr>
          <a:xfrm rot="-5400000">
            <a:off x="7556854" y="3484400"/>
            <a:ext cx="1014248" cy="1777840"/>
          </a:xfrm>
          <a:custGeom>
            <a:avLst/>
            <a:gdLst/>
            <a:ahLst/>
            <a:cxnLst/>
            <a:rect l="l" t="t" r="r" b="b"/>
            <a:pathLst>
              <a:path w="778693" h="1364944" extrusionOk="0">
                <a:moveTo>
                  <a:pt x="770478" y="709711"/>
                </a:moveTo>
                <a:cubicBezTo>
                  <a:pt x="760725" y="708380"/>
                  <a:pt x="751415" y="711041"/>
                  <a:pt x="742549" y="713700"/>
                </a:cubicBezTo>
                <a:cubicBezTo>
                  <a:pt x="742549" y="713700"/>
                  <a:pt x="742105" y="713700"/>
                  <a:pt x="742105" y="713700"/>
                </a:cubicBezTo>
                <a:cubicBezTo>
                  <a:pt x="740776" y="714144"/>
                  <a:pt x="739446" y="714144"/>
                  <a:pt x="737672" y="714144"/>
                </a:cubicBezTo>
                <a:cubicBezTo>
                  <a:pt x="733683" y="714587"/>
                  <a:pt x="729693" y="714587"/>
                  <a:pt x="725703" y="715474"/>
                </a:cubicBezTo>
                <a:cubicBezTo>
                  <a:pt x="712847" y="718577"/>
                  <a:pt x="702651" y="727443"/>
                  <a:pt x="693785" y="736752"/>
                </a:cubicBezTo>
                <a:cubicBezTo>
                  <a:pt x="682258" y="740299"/>
                  <a:pt x="670289" y="744289"/>
                  <a:pt x="658764" y="747392"/>
                </a:cubicBezTo>
                <a:cubicBezTo>
                  <a:pt x="657434" y="747835"/>
                  <a:pt x="656104" y="748278"/>
                  <a:pt x="654331" y="748722"/>
                </a:cubicBezTo>
                <a:cubicBezTo>
                  <a:pt x="656547" y="743845"/>
                  <a:pt x="659650" y="739856"/>
                  <a:pt x="662753" y="735866"/>
                </a:cubicBezTo>
                <a:cubicBezTo>
                  <a:pt x="665856" y="734536"/>
                  <a:pt x="668959" y="733206"/>
                  <a:pt x="672063" y="731876"/>
                </a:cubicBezTo>
                <a:cubicBezTo>
                  <a:pt x="679599" y="728329"/>
                  <a:pt x="686249" y="723453"/>
                  <a:pt x="691568" y="716803"/>
                </a:cubicBezTo>
                <a:cubicBezTo>
                  <a:pt x="694671" y="712814"/>
                  <a:pt x="697774" y="707937"/>
                  <a:pt x="701765" y="703947"/>
                </a:cubicBezTo>
                <a:cubicBezTo>
                  <a:pt x="707084" y="698628"/>
                  <a:pt x="717280" y="692421"/>
                  <a:pt x="713290" y="683998"/>
                </a:cubicBezTo>
                <a:cubicBezTo>
                  <a:pt x="709744" y="680452"/>
                  <a:pt x="703981" y="683112"/>
                  <a:pt x="699104" y="686658"/>
                </a:cubicBezTo>
                <a:cubicBezTo>
                  <a:pt x="699104" y="686658"/>
                  <a:pt x="699104" y="686658"/>
                  <a:pt x="699104" y="686658"/>
                </a:cubicBezTo>
                <a:cubicBezTo>
                  <a:pt x="698218" y="686215"/>
                  <a:pt x="697774" y="687545"/>
                  <a:pt x="696888" y="687988"/>
                </a:cubicBezTo>
                <a:cubicBezTo>
                  <a:pt x="690238" y="694195"/>
                  <a:pt x="680929" y="696855"/>
                  <a:pt x="673836" y="702618"/>
                </a:cubicBezTo>
                <a:cubicBezTo>
                  <a:pt x="664970" y="710154"/>
                  <a:pt x="658320" y="720793"/>
                  <a:pt x="656104" y="732763"/>
                </a:cubicBezTo>
                <a:cubicBezTo>
                  <a:pt x="656104" y="733649"/>
                  <a:pt x="655660" y="734093"/>
                  <a:pt x="655660" y="734979"/>
                </a:cubicBezTo>
                <a:cubicBezTo>
                  <a:pt x="655660" y="735423"/>
                  <a:pt x="655660" y="735866"/>
                  <a:pt x="655660" y="736309"/>
                </a:cubicBezTo>
                <a:cubicBezTo>
                  <a:pt x="655660" y="736752"/>
                  <a:pt x="655660" y="737196"/>
                  <a:pt x="655660" y="737639"/>
                </a:cubicBezTo>
                <a:cubicBezTo>
                  <a:pt x="653887" y="740299"/>
                  <a:pt x="649454" y="746505"/>
                  <a:pt x="648568" y="750495"/>
                </a:cubicBezTo>
                <a:cubicBezTo>
                  <a:pt x="636155" y="754042"/>
                  <a:pt x="624185" y="756701"/>
                  <a:pt x="611773" y="758918"/>
                </a:cubicBezTo>
                <a:cubicBezTo>
                  <a:pt x="613545" y="753155"/>
                  <a:pt x="615319" y="747835"/>
                  <a:pt x="617978" y="742515"/>
                </a:cubicBezTo>
                <a:cubicBezTo>
                  <a:pt x="617978" y="742515"/>
                  <a:pt x="617978" y="742515"/>
                  <a:pt x="618422" y="742515"/>
                </a:cubicBezTo>
                <a:cubicBezTo>
                  <a:pt x="629061" y="737196"/>
                  <a:pt x="637927" y="729216"/>
                  <a:pt x="643691" y="719020"/>
                </a:cubicBezTo>
                <a:cubicBezTo>
                  <a:pt x="646351" y="713700"/>
                  <a:pt x="648124" y="707937"/>
                  <a:pt x="651670" y="703504"/>
                </a:cubicBezTo>
                <a:cubicBezTo>
                  <a:pt x="655217" y="699071"/>
                  <a:pt x="660537" y="695968"/>
                  <a:pt x="663640" y="691092"/>
                </a:cubicBezTo>
                <a:cubicBezTo>
                  <a:pt x="669403" y="683555"/>
                  <a:pt x="661867" y="679122"/>
                  <a:pt x="654773" y="682225"/>
                </a:cubicBezTo>
                <a:cubicBezTo>
                  <a:pt x="651670" y="683112"/>
                  <a:pt x="649010" y="684885"/>
                  <a:pt x="646794" y="687102"/>
                </a:cubicBezTo>
                <a:cubicBezTo>
                  <a:pt x="646794" y="687102"/>
                  <a:pt x="646351" y="687102"/>
                  <a:pt x="646351" y="687545"/>
                </a:cubicBezTo>
                <a:cubicBezTo>
                  <a:pt x="645907" y="687545"/>
                  <a:pt x="645907" y="687988"/>
                  <a:pt x="645465" y="688432"/>
                </a:cubicBezTo>
                <a:cubicBezTo>
                  <a:pt x="644577" y="689318"/>
                  <a:pt x="643691" y="689762"/>
                  <a:pt x="642804" y="690648"/>
                </a:cubicBezTo>
                <a:cubicBezTo>
                  <a:pt x="639701" y="693308"/>
                  <a:pt x="637041" y="696411"/>
                  <a:pt x="634382" y="699514"/>
                </a:cubicBezTo>
                <a:cubicBezTo>
                  <a:pt x="630835" y="703061"/>
                  <a:pt x="625958" y="705721"/>
                  <a:pt x="622855" y="710154"/>
                </a:cubicBezTo>
                <a:cubicBezTo>
                  <a:pt x="621083" y="712814"/>
                  <a:pt x="619752" y="715474"/>
                  <a:pt x="618422" y="718577"/>
                </a:cubicBezTo>
                <a:cubicBezTo>
                  <a:pt x="616649" y="721680"/>
                  <a:pt x="615319" y="724783"/>
                  <a:pt x="614876" y="728329"/>
                </a:cubicBezTo>
                <a:cubicBezTo>
                  <a:pt x="614876" y="728329"/>
                  <a:pt x="614876" y="728329"/>
                  <a:pt x="614876" y="728329"/>
                </a:cubicBezTo>
                <a:cubicBezTo>
                  <a:pt x="614433" y="729660"/>
                  <a:pt x="614433" y="731433"/>
                  <a:pt x="614433" y="732763"/>
                </a:cubicBezTo>
                <a:cubicBezTo>
                  <a:pt x="613989" y="734536"/>
                  <a:pt x="613989" y="735866"/>
                  <a:pt x="613545" y="737639"/>
                </a:cubicBezTo>
                <a:cubicBezTo>
                  <a:pt x="613103" y="739856"/>
                  <a:pt x="613103" y="742072"/>
                  <a:pt x="613103" y="744289"/>
                </a:cubicBezTo>
                <a:cubicBezTo>
                  <a:pt x="613103" y="744289"/>
                  <a:pt x="613545" y="744732"/>
                  <a:pt x="613545" y="744732"/>
                </a:cubicBezTo>
                <a:cubicBezTo>
                  <a:pt x="612659" y="746948"/>
                  <a:pt x="611773" y="749165"/>
                  <a:pt x="610886" y="751825"/>
                </a:cubicBezTo>
                <a:cubicBezTo>
                  <a:pt x="610442" y="753598"/>
                  <a:pt x="608670" y="758031"/>
                  <a:pt x="608670" y="760691"/>
                </a:cubicBezTo>
                <a:cubicBezTo>
                  <a:pt x="595370" y="763351"/>
                  <a:pt x="581627" y="765568"/>
                  <a:pt x="568328" y="768671"/>
                </a:cubicBezTo>
                <a:cubicBezTo>
                  <a:pt x="565668" y="769114"/>
                  <a:pt x="563009" y="770001"/>
                  <a:pt x="560792" y="770444"/>
                </a:cubicBezTo>
                <a:cubicBezTo>
                  <a:pt x="562122" y="766897"/>
                  <a:pt x="563452" y="762908"/>
                  <a:pt x="565225" y="759361"/>
                </a:cubicBezTo>
                <a:cubicBezTo>
                  <a:pt x="565225" y="759361"/>
                  <a:pt x="565668" y="759361"/>
                  <a:pt x="565668" y="758918"/>
                </a:cubicBezTo>
                <a:cubicBezTo>
                  <a:pt x="572761" y="755371"/>
                  <a:pt x="579855" y="751382"/>
                  <a:pt x="586060" y="746505"/>
                </a:cubicBezTo>
                <a:cubicBezTo>
                  <a:pt x="594927" y="739412"/>
                  <a:pt x="597587" y="727886"/>
                  <a:pt x="604679" y="719463"/>
                </a:cubicBezTo>
                <a:cubicBezTo>
                  <a:pt x="607783" y="715474"/>
                  <a:pt x="614433" y="708824"/>
                  <a:pt x="610000" y="703504"/>
                </a:cubicBezTo>
                <a:cubicBezTo>
                  <a:pt x="609112" y="702618"/>
                  <a:pt x="607783" y="702618"/>
                  <a:pt x="606453" y="702618"/>
                </a:cubicBezTo>
                <a:cubicBezTo>
                  <a:pt x="602020" y="703061"/>
                  <a:pt x="598473" y="706164"/>
                  <a:pt x="595370" y="709267"/>
                </a:cubicBezTo>
                <a:cubicBezTo>
                  <a:pt x="594484" y="709711"/>
                  <a:pt x="593596" y="711041"/>
                  <a:pt x="593154" y="711484"/>
                </a:cubicBezTo>
                <a:cubicBezTo>
                  <a:pt x="589163" y="715030"/>
                  <a:pt x="585618" y="718577"/>
                  <a:pt x="581185" y="721237"/>
                </a:cubicBezTo>
                <a:cubicBezTo>
                  <a:pt x="575864" y="724783"/>
                  <a:pt x="570102" y="728329"/>
                  <a:pt x="566111" y="733649"/>
                </a:cubicBezTo>
                <a:cubicBezTo>
                  <a:pt x="560349" y="740742"/>
                  <a:pt x="559019" y="750938"/>
                  <a:pt x="560349" y="759805"/>
                </a:cubicBezTo>
                <a:cubicBezTo>
                  <a:pt x="560349" y="759805"/>
                  <a:pt x="560349" y="760248"/>
                  <a:pt x="560792" y="760248"/>
                </a:cubicBezTo>
                <a:cubicBezTo>
                  <a:pt x="559906" y="761578"/>
                  <a:pt x="559019" y="763351"/>
                  <a:pt x="558575" y="764681"/>
                </a:cubicBezTo>
                <a:cubicBezTo>
                  <a:pt x="558132" y="766454"/>
                  <a:pt x="556359" y="769557"/>
                  <a:pt x="556359" y="771774"/>
                </a:cubicBezTo>
                <a:cubicBezTo>
                  <a:pt x="531977" y="777093"/>
                  <a:pt x="507595" y="782857"/>
                  <a:pt x="483213" y="789063"/>
                </a:cubicBezTo>
                <a:cubicBezTo>
                  <a:pt x="483213" y="789063"/>
                  <a:pt x="483213" y="789063"/>
                  <a:pt x="483213" y="788620"/>
                </a:cubicBezTo>
                <a:cubicBezTo>
                  <a:pt x="484543" y="785960"/>
                  <a:pt x="485873" y="783743"/>
                  <a:pt x="487646" y="781527"/>
                </a:cubicBezTo>
                <a:cubicBezTo>
                  <a:pt x="489419" y="781083"/>
                  <a:pt x="490749" y="780197"/>
                  <a:pt x="492522" y="779310"/>
                </a:cubicBezTo>
                <a:cubicBezTo>
                  <a:pt x="501388" y="774877"/>
                  <a:pt x="510255" y="770001"/>
                  <a:pt x="516461" y="762464"/>
                </a:cubicBezTo>
                <a:cubicBezTo>
                  <a:pt x="521781" y="756701"/>
                  <a:pt x="523111" y="749165"/>
                  <a:pt x="527544" y="742959"/>
                </a:cubicBezTo>
                <a:cubicBezTo>
                  <a:pt x="530647" y="738969"/>
                  <a:pt x="534637" y="734536"/>
                  <a:pt x="535524" y="729216"/>
                </a:cubicBezTo>
                <a:cubicBezTo>
                  <a:pt x="536410" y="723896"/>
                  <a:pt x="531534" y="720793"/>
                  <a:pt x="527101" y="723453"/>
                </a:cubicBezTo>
                <a:cubicBezTo>
                  <a:pt x="527101" y="723453"/>
                  <a:pt x="526657" y="723896"/>
                  <a:pt x="526657" y="723896"/>
                </a:cubicBezTo>
                <a:cubicBezTo>
                  <a:pt x="526214" y="723896"/>
                  <a:pt x="525770" y="723896"/>
                  <a:pt x="525770" y="724340"/>
                </a:cubicBezTo>
                <a:cubicBezTo>
                  <a:pt x="519121" y="728773"/>
                  <a:pt x="514688" y="735866"/>
                  <a:pt x="509811" y="742515"/>
                </a:cubicBezTo>
                <a:cubicBezTo>
                  <a:pt x="503605" y="750495"/>
                  <a:pt x="495182" y="756258"/>
                  <a:pt x="490749" y="765568"/>
                </a:cubicBezTo>
                <a:cubicBezTo>
                  <a:pt x="488976" y="768671"/>
                  <a:pt x="487203" y="771774"/>
                  <a:pt x="485873" y="775320"/>
                </a:cubicBezTo>
                <a:cubicBezTo>
                  <a:pt x="485429" y="776650"/>
                  <a:pt x="484543" y="778424"/>
                  <a:pt x="484543" y="780197"/>
                </a:cubicBezTo>
                <a:cubicBezTo>
                  <a:pt x="482770" y="782857"/>
                  <a:pt x="480996" y="785073"/>
                  <a:pt x="480110" y="788176"/>
                </a:cubicBezTo>
                <a:cubicBezTo>
                  <a:pt x="479666" y="789063"/>
                  <a:pt x="479666" y="789950"/>
                  <a:pt x="479223" y="790836"/>
                </a:cubicBezTo>
                <a:cubicBezTo>
                  <a:pt x="463707" y="794826"/>
                  <a:pt x="448634" y="798816"/>
                  <a:pt x="433119" y="802806"/>
                </a:cubicBezTo>
                <a:cubicBezTo>
                  <a:pt x="434006" y="800589"/>
                  <a:pt x="435779" y="798373"/>
                  <a:pt x="437108" y="796156"/>
                </a:cubicBezTo>
                <a:cubicBezTo>
                  <a:pt x="437108" y="796156"/>
                  <a:pt x="437552" y="795713"/>
                  <a:pt x="437552" y="795713"/>
                </a:cubicBezTo>
                <a:cubicBezTo>
                  <a:pt x="449521" y="790836"/>
                  <a:pt x="462377" y="785073"/>
                  <a:pt x="470800" y="775320"/>
                </a:cubicBezTo>
                <a:cubicBezTo>
                  <a:pt x="476563" y="769557"/>
                  <a:pt x="477893" y="761578"/>
                  <a:pt x="481883" y="754485"/>
                </a:cubicBezTo>
                <a:cubicBezTo>
                  <a:pt x="485873" y="748722"/>
                  <a:pt x="491193" y="743402"/>
                  <a:pt x="490749" y="735866"/>
                </a:cubicBezTo>
                <a:cubicBezTo>
                  <a:pt x="490749" y="733206"/>
                  <a:pt x="488532" y="730546"/>
                  <a:pt x="485429" y="730546"/>
                </a:cubicBezTo>
                <a:cubicBezTo>
                  <a:pt x="484986" y="730546"/>
                  <a:pt x="484543" y="730989"/>
                  <a:pt x="483656" y="730989"/>
                </a:cubicBezTo>
                <a:cubicBezTo>
                  <a:pt x="483213" y="730546"/>
                  <a:pt x="481883" y="730989"/>
                  <a:pt x="481439" y="731433"/>
                </a:cubicBezTo>
                <a:cubicBezTo>
                  <a:pt x="471687" y="734979"/>
                  <a:pt x="468140" y="744732"/>
                  <a:pt x="461934" y="751382"/>
                </a:cubicBezTo>
                <a:cubicBezTo>
                  <a:pt x="455728" y="757588"/>
                  <a:pt x="446862" y="760691"/>
                  <a:pt x="442872" y="768671"/>
                </a:cubicBezTo>
                <a:cubicBezTo>
                  <a:pt x="442429" y="769557"/>
                  <a:pt x="441542" y="771331"/>
                  <a:pt x="440212" y="773991"/>
                </a:cubicBezTo>
                <a:cubicBezTo>
                  <a:pt x="438882" y="775764"/>
                  <a:pt x="437995" y="777537"/>
                  <a:pt x="437552" y="779754"/>
                </a:cubicBezTo>
                <a:cubicBezTo>
                  <a:pt x="437552" y="780197"/>
                  <a:pt x="437108" y="780640"/>
                  <a:pt x="437108" y="781527"/>
                </a:cubicBezTo>
                <a:cubicBezTo>
                  <a:pt x="435335" y="785960"/>
                  <a:pt x="434006" y="789950"/>
                  <a:pt x="434006" y="792609"/>
                </a:cubicBezTo>
                <a:cubicBezTo>
                  <a:pt x="430902" y="796599"/>
                  <a:pt x="428685" y="800146"/>
                  <a:pt x="428242" y="802806"/>
                </a:cubicBezTo>
                <a:cubicBezTo>
                  <a:pt x="427356" y="803249"/>
                  <a:pt x="426026" y="803249"/>
                  <a:pt x="425139" y="803692"/>
                </a:cubicBezTo>
                <a:cubicBezTo>
                  <a:pt x="422480" y="804579"/>
                  <a:pt x="403860" y="809012"/>
                  <a:pt x="392334" y="813445"/>
                </a:cubicBezTo>
                <a:cubicBezTo>
                  <a:pt x="406520" y="781083"/>
                  <a:pt x="421149" y="749609"/>
                  <a:pt x="437108" y="718133"/>
                </a:cubicBezTo>
                <a:cubicBezTo>
                  <a:pt x="442429" y="708380"/>
                  <a:pt x="447305" y="698184"/>
                  <a:pt x="452624" y="688432"/>
                </a:cubicBezTo>
                <a:cubicBezTo>
                  <a:pt x="454398" y="687545"/>
                  <a:pt x="456614" y="687102"/>
                  <a:pt x="458388" y="686215"/>
                </a:cubicBezTo>
                <a:cubicBezTo>
                  <a:pt x="465480" y="683555"/>
                  <a:pt x="472573" y="680452"/>
                  <a:pt x="479666" y="676906"/>
                </a:cubicBezTo>
                <a:cubicBezTo>
                  <a:pt x="480553" y="677349"/>
                  <a:pt x="481439" y="677792"/>
                  <a:pt x="482326" y="678235"/>
                </a:cubicBezTo>
                <a:cubicBezTo>
                  <a:pt x="485429" y="679565"/>
                  <a:pt x="488976" y="680896"/>
                  <a:pt x="492522" y="682225"/>
                </a:cubicBezTo>
                <a:cubicBezTo>
                  <a:pt x="492965" y="684442"/>
                  <a:pt x="494739" y="686658"/>
                  <a:pt x="495626" y="687988"/>
                </a:cubicBezTo>
                <a:cubicBezTo>
                  <a:pt x="500059" y="693751"/>
                  <a:pt x="504935" y="699514"/>
                  <a:pt x="512028" y="702618"/>
                </a:cubicBezTo>
                <a:cubicBezTo>
                  <a:pt x="517347" y="705278"/>
                  <a:pt x="522667" y="705721"/>
                  <a:pt x="528430" y="707494"/>
                </a:cubicBezTo>
                <a:cubicBezTo>
                  <a:pt x="531090" y="708380"/>
                  <a:pt x="534193" y="709267"/>
                  <a:pt x="536853" y="710597"/>
                </a:cubicBezTo>
                <a:cubicBezTo>
                  <a:pt x="539513" y="711927"/>
                  <a:pt x="542616" y="712814"/>
                  <a:pt x="545276" y="713257"/>
                </a:cubicBezTo>
                <a:cubicBezTo>
                  <a:pt x="550152" y="715030"/>
                  <a:pt x="558132" y="712370"/>
                  <a:pt x="555916" y="706164"/>
                </a:cubicBezTo>
                <a:cubicBezTo>
                  <a:pt x="551483" y="698184"/>
                  <a:pt x="540843" y="696855"/>
                  <a:pt x="534193" y="691535"/>
                </a:cubicBezTo>
                <a:cubicBezTo>
                  <a:pt x="528430" y="685329"/>
                  <a:pt x="521781" y="679565"/>
                  <a:pt x="512914" y="677792"/>
                </a:cubicBezTo>
                <a:cubicBezTo>
                  <a:pt x="508925" y="676906"/>
                  <a:pt x="500059" y="676462"/>
                  <a:pt x="496069" y="679122"/>
                </a:cubicBezTo>
                <a:cubicBezTo>
                  <a:pt x="492079" y="677792"/>
                  <a:pt x="488532" y="676462"/>
                  <a:pt x="484986" y="674689"/>
                </a:cubicBezTo>
                <a:cubicBezTo>
                  <a:pt x="495626" y="669813"/>
                  <a:pt x="506265" y="664493"/>
                  <a:pt x="517347" y="659616"/>
                </a:cubicBezTo>
                <a:cubicBezTo>
                  <a:pt x="517347" y="659616"/>
                  <a:pt x="517791" y="660060"/>
                  <a:pt x="517791" y="660060"/>
                </a:cubicBezTo>
                <a:cubicBezTo>
                  <a:pt x="521337" y="662276"/>
                  <a:pt x="525327" y="664050"/>
                  <a:pt x="529317" y="665823"/>
                </a:cubicBezTo>
                <a:cubicBezTo>
                  <a:pt x="529317" y="665823"/>
                  <a:pt x="529317" y="665823"/>
                  <a:pt x="529317" y="666266"/>
                </a:cubicBezTo>
                <a:cubicBezTo>
                  <a:pt x="533307" y="674246"/>
                  <a:pt x="540400" y="681339"/>
                  <a:pt x="548379" y="685329"/>
                </a:cubicBezTo>
                <a:cubicBezTo>
                  <a:pt x="557245" y="689318"/>
                  <a:pt x="566998" y="690205"/>
                  <a:pt x="575864" y="693308"/>
                </a:cubicBezTo>
                <a:cubicBezTo>
                  <a:pt x="579855" y="695525"/>
                  <a:pt x="584288" y="697298"/>
                  <a:pt x="588721" y="698184"/>
                </a:cubicBezTo>
                <a:cubicBezTo>
                  <a:pt x="593154" y="699514"/>
                  <a:pt x="601134" y="698184"/>
                  <a:pt x="598917" y="691978"/>
                </a:cubicBezTo>
                <a:cubicBezTo>
                  <a:pt x="596257" y="685772"/>
                  <a:pt x="589163" y="683555"/>
                  <a:pt x="583401" y="680009"/>
                </a:cubicBezTo>
                <a:cubicBezTo>
                  <a:pt x="571431" y="675132"/>
                  <a:pt x="562122" y="664493"/>
                  <a:pt x="549709" y="660503"/>
                </a:cubicBezTo>
                <a:cubicBezTo>
                  <a:pt x="544390" y="658730"/>
                  <a:pt x="538627" y="659173"/>
                  <a:pt x="533307" y="660947"/>
                </a:cubicBezTo>
                <a:cubicBezTo>
                  <a:pt x="532420" y="661390"/>
                  <a:pt x="531090" y="661390"/>
                  <a:pt x="530204" y="662276"/>
                </a:cubicBezTo>
                <a:cubicBezTo>
                  <a:pt x="527544" y="660947"/>
                  <a:pt x="524441" y="659173"/>
                  <a:pt x="521781" y="657843"/>
                </a:cubicBezTo>
                <a:cubicBezTo>
                  <a:pt x="538183" y="651194"/>
                  <a:pt x="555029" y="644544"/>
                  <a:pt x="571875" y="638781"/>
                </a:cubicBezTo>
                <a:cubicBezTo>
                  <a:pt x="572318" y="638781"/>
                  <a:pt x="572318" y="639224"/>
                  <a:pt x="572761" y="639224"/>
                </a:cubicBezTo>
                <a:cubicBezTo>
                  <a:pt x="576308" y="641441"/>
                  <a:pt x="579411" y="643214"/>
                  <a:pt x="582957" y="644987"/>
                </a:cubicBezTo>
                <a:cubicBezTo>
                  <a:pt x="587834" y="650750"/>
                  <a:pt x="592267" y="656513"/>
                  <a:pt x="598473" y="661390"/>
                </a:cubicBezTo>
                <a:cubicBezTo>
                  <a:pt x="603793" y="665380"/>
                  <a:pt x="610442" y="668483"/>
                  <a:pt x="617092" y="668926"/>
                </a:cubicBezTo>
                <a:cubicBezTo>
                  <a:pt x="620639" y="669369"/>
                  <a:pt x="624185" y="669369"/>
                  <a:pt x="627288" y="670699"/>
                </a:cubicBezTo>
                <a:cubicBezTo>
                  <a:pt x="627732" y="670699"/>
                  <a:pt x="627732" y="670699"/>
                  <a:pt x="628175" y="670256"/>
                </a:cubicBezTo>
                <a:cubicBezTo>
                  <a:pt x="633494" y="672916"/>
                  <a:pt x="638371" y="676019"/>
                  <a:pt x="644134" y="676462"/>
                </a:cubicBezTo>
                <a:cubicBezTo>
                  <a:pt x="648124" y="676906"/>
                  <a:pt x="653001" y="674689"/>
                  <a:pt x="652557" y="670256"/>
                </a:cubicBezTo>
                <a:cubicBezTo>
                  <a:pt x="651227" y="663606"/>
                  <a:pt x="637041" y="658287"/>
                  <a:pt x="631278" y="654740"/>
                </a:cubicBezTo>
                <a:cubicBezTo>
                  <a:pt x="623742" y="651194"/>
                  <a:pt x="618422" y="643657"/>
                  <a:pt x="610886" y="640111"/>
                </a:cubicBezTo>
                <a:cubicBezTo>
                  <a:pt x="606896" y="639224"/>
                  <a:pt x="599803" y="637894"/>
                  <a:pt x="593596" y="637451"/>
                </a:cubicBezTo>
                <a:cubicBezTo>
                  <a:pt x="593596" y="637451"/>
                  <a:pt x="594040" y="637451"/>
                  <a:pt x="594040" y="637451"/>
                </a:cubicBezTo>
                <a:cubicBezTo>
                  <a:pt x="594040" y="637008"/>
                  <a:pt x="594040" y="637008"/>
                  <a:pt x="593596" y="637008"/>
                </a:cubicBezTo>
                <a:cubicBezTo>
                  <a:pt x="590051" y="637008"/>
                  <a:pt x="586060" y="637894"/>
                  <a:pt x="582514" y="638781"/>
                </a:cubicBezTo>
                <a:cubicBezTo>
                  <a:pt x="582071" y="638781"/>
                  <a:pt x="581627" y="638781"/>
                  <a:pt x="581185" y="638781"/>
                </a:cubicBezTo>
                <a:cubicBezTo>
                  <a:pt x="579855" y="637894"/>
                  <a:pt x="578524" y="637008"/>
                  <a:pt x="577194" y="636121"/>
                </a:cubicBezTo>
                <a:cubicBezTo>
                  <a:pt x="582957" y="634348"/>
                  <a:pt x="588277" y="632575"/>
                  <a:pt x="594040" y="630801"/>
                </a:cubicBezTo>
                <a:cubicBezTo>
                  <a:pt x="600246" y="629028"/>
                  <a:pt x="606009" y="627255"/>
                  <a:pt x="611773" y="625482"/>
                </a:cubicBezTo>
                <a:cubicBezTo>
                  <a:pt x="611773" y="625482"/>
                  <a:pt x="612216" y="625925"/>
                  <a:pt x="612216" y="625925"/>
                </a:cubicBezTo>
                <a:cubicBezTo>
                  <a:pt x="615762" y="628585"/>
                  <a:pt x="619752" y="630801"/>
                  <a:pt x="623742" y="632575"/>
                </a:cubicBezTo>
                <a:cubicBezTo>
                  <a:pt x="627288" y="637894"/>
                  <a:pt x="631278" y="643214"/>
                  <a:pt x="636598" y="647204"/>
                </a:cubicBezTo>
                <a:cubicBezTo>
                  <a:pt x="643248" y="652080"/>
                  <a:pt x="651227" y="653853"/>
                  <a:pt x="659207" y="656070"/>
                </a:cubicBezTo>
                <a:cubicBezTo>
                  <a:pt x="659650" y="656070"/>
                  <a:pt x="660093" y="655627"/>
                  <a:pt x="660537" y="655183"/>
                </a:cubicBezTo>
                <a:cubicBezTo>
                  <a:pt x="666743" y="658730"/>
                  <a:pt x="672063" y="664493"/>
                  <a:pt x="679599" y="665823"/>
                </a:cubicBezTo>
                <a:cubicBezTo>
                  <a:pt x="682702" y="666710"/>
                  <a:pt x="687135" y="664936"/>
                  <a:pt x="686691" y="661390"/>
                </a:cubicBezTo>
                <a:cubicBezTo>
                  <a:pt x="685805" y="657843"/>
                  <a:pt x="682702" y="655627"/>
                  <a:pt x="680486" y="652967"/>
                </a:cubicBezTo>
                <a:cubicBezTo>
                  <a:pt x="674280" y="647204"/>
                  <a:pt x="668073" y="642328"/>
                  <a:pt x="661423" y="637008"/>
                </a:cubicBezTo>
                <a:cubicBezTo>
                  <a:pt x="659207" y="635234"/>
                  <a:pt x="656547" y="633905"/>
                  <a:pt x="654331" y="632575"/>
                </a:cubicBezTo>
                <a:cubicBezTo>
                  <a:pt x="654331" y="632575"/>
                  <a:pt x="654331" y="632131"/>
                  <a:pt x="653887" y="632131"/>
                </a:cubicBezTo>
                <a:cubicBezTo>
                  <a:pt x="644577" y="626812"/>
                  <a:pt x="633938" y="623708"/>
                  <a:pt x="623299" y="626812"/>
                </a:cubicBezTo>
                <a:cubicBezTo>
                  <a:pt x="622855" y="626812"/>
                  <a:pt x="622855" y="626812"/>
                  <a:pt x="622412" y="627255"/>
                </a:cubicBezTo>
                <a:cubicBezTo>
                  <a:pt x="621083" y="626368"/>
                  <a:pt x="619309" y="625482"/>
                  <a:pt x="617978" y="624595"/>
                </a:cubicBezTo>
                <a:cubicBezTo>
                  <a:pt x="625958" y="621935"/>
                  <a:pt x="633938" y="619275"/>
                  <a:pt x="642361" y="617059"/>
                </a:cubicBezTo>
                <a:cubicBezTo>
                  <a:pt x="642804" y="617502"/>
                  <a:pt x="642804" y="617945"/>
                  <a:pt x="643691" y="617945"/>
                </a:cubicBezTo>
                <a:cubicBezTo>
                  <a:pt x="649010" y="620605"/>
                  <a:pt x="655217" y="621935"/>
                  <a:pt x="660980" y="623708"/>
                </a:cubicBezTo>
                <a:cubicBezTo>
                  <a:pt x="663640" y="626368"/>
                  <a:pt x="666743" y="629028"/>
                  <a:pt x="669403" y="631688"/>
                </a:cubicBezTo>
                <a:cubicBezTo>
                  <a:pt x="670733" y="633018"/>
                  <a:pt x="672063" y="634348"/>
                  <a:pt x="673392" y="635234"/>
                </a:cubicBezTo>
                <a:cubicBezTo>
                  <a:pt x="677825" y="638781"/>
                  <a:pt x="682702" y="640998"/>
                  <a:pt x="688022" y="643214"/>
                </a:cubicBezTo>
                <a:cubicBezTo>
                  <a:pt x="691125" y="644987"/>
                  <a:pt x="693785" y="647204"/>
                  <a:pt x="696445" y="649864"/>
                </a:cubicBezTo>
                <a:cubicBezTo>
                  <a:pt x="697332" y="650307"/>
                  <a:pt x="698218" y="651637"/>
                  <a:pt x="699104" y="651637"/>
                </a:cubicBezTo>
                <a:cubicBezTo>
                  <a:pt x="702207" y="653853"/>
                  <a:pt x="705311" y="656070"/>
                  <a:pt x="708857" y="656957"/>
                </a:cubicBezTo>
                <a:cubicBezTo>
                  <a:pt x="714620" y="659173"/>
                  <a:pt x="720827" y="655627"/>
                  <a:pt x="720383" y="648977"/>
                </a:cubicBezTo>
                <a:cubicBezTo>
                  <a:pt x="719940" y="645874"/>
                  <a:pt x="717280" y="644101"/>
                  <a:pt x="715064" y="641884"/>
                </a:cubicBezTo>
                <a:cubicBezTo>
                  <a:pt x="711961" y="638781"/>
                  <a:pt x="707971" y="636565"/>
                  <a:pt x="703981" y="634348"/>
                </a:cubicBezTo>
                <a:cubicBezTo>
                  <a:pt x="697774" y="630358"/>
                  <a:pt x="692898" y="624152"/>
                  <a:pt x="686249" y="621049"/>
                </a:cubicBezTo>
                <a:cubicBezTo>
                  <a:pt x="683146" y="619719"/>
                  <a:pt x="680042" y="618389"/>
                  <a:pt x="676939" y="617945"/>
                </a:cubicBezTo>
                <a:cubicBezTo>
                  <a:pt x="676939" y="617945"/>
                  <a:pt x="676939" y="617945"/>
                  <a:pt x="676939" y="617945"/>
                </a:cubicBezTo>
                <a:cubicBezTo>
                  <a:pt x="676939" y="617502"/>
                  <a:pt x="676496" y="617059"/>
                  <a:pt x="676496" y="617059"/>
                </a:cubicBezTo>
                <a:cubicBezTo>
                  <a:pt x="674280" y="617059"/>
                  <a:pt x="672506" y="617059"/>
                  <a:pt x="670289" y="617059"/>
                </a:cubicBezTo>
                <a:cubicBezTo>
                  <a:pt x="668959" y="617502"/>
                  <a:pt x="662753" y="617502"/>
                  <a:pt x="660093" y="618832"/>
                </a:cubicBezTo>
                <a:cubicBezTo>
                  <a:pt x="660093" y="618832"/>
                  <a:pt x="659650" y="618832"/>
                  <a:pt x="659650" y="618832"/>
                </a:cubicBezTo>
                <a:cubicBezTo>
                  <a:pt x="655660" y="617502"/>
                  <a:pt x="651670" y="616616"/>
                  <a:pt x="647681" y="614842"/>
                </a:cubicBezTo>
                <a:cubicBezTo>
                  <a:pt x="656547" y="611739"/>
                  <a:pt x="665856" y="609079"/>
                  <a:pt x="674722" y="606419"/>
                </a:cubicBezTo>
                <a:cubicBezTo>
                  <a:pt x="677383" y="609079"/>
                  <a:pt x="684919" y="610852"/>
                  <a:pt x="686691" y="611739"/>
                </a:cubicBezTo>
                <a:cubicBezTo>
                  <a:pt x="688022" y="612183"/>
                  <a:pt x="689796" y="612626"/>
                  <a:pt x="691125" y="613069"/>
                </a:cubicBezTo>
                <a:cubicBezTo>
                  <a:pt x="691125" y="613069"/>
                  <a:pt x="691125" y="613069"/>
                  <a:pt x="691125" y="613069"/>
                </a:cubicBezTo>
                <a:cubicBezTo>
                  <a:pt x="698662" y="621492"/>
                  <a:pt x="709301" y="625482"/>
                  <a:pt x="719940" y="627255"/>
                </a:cubicBezTo>
                <a:cubicBezTo>
                  <a:pt x="726147" y="629471"/>
                  <a:pt x="731910" y="633018"/>
                  <a:pt x="738116" y="635678"/>
                </a:cubicBezTo>
                <a:cubicBezTo>
                  <a:pt x="738560" y="635678"/>
                  <a:pt x="739002" y="635678"/>
                  <a:pt x="739446" y="635234"/>
                </a:cubicBezTo>
                <a:cubicBezTo>
                  <a:pt x="739889" y="635234"/>
                  <a:pt x="739889" y="635234"/>
                  <a:pt x="740332" y="635678"/>
                </a:cubicBezTo>
                <a:cubicBezTo>
                  <a:pt x="750529" y="638781"/>
                  <a:pt x="754518" y="631688"/>
                  <a:pt x="748755" y="623265"/>
                </a:cubicBezTo>
                <a:cubicBezTo>
                  <a:pt x="746982" y="620605"/>
                  <a:pt x="743879" y="619275"/>
                  <a:pt x="741663" y="617502"/>
                </a:cubicBezTo>
                <a:cubicBezTo>
                  <a:pt x="739446" y="615729"/>
                  <a:pt x="737672" y="613069"/>
                  <a:pt x="734569" y="612183"/>
                </a:cubicBezTo>
                <a:cubicBezTo>
                  <a:pt x="725703" y="607306"/>
                  <a:pt x="715507" y="608193"/>
                  <a:pt x="705754" y="608193"/>
                </a:cubicBezTo>
                <a:cubicBezTo>
                  <a:pt x="705311" y="607306"/>
                  <a:pt x="703537" y="607749"/>
                  <a:pt x="702651" y="607306"/>
                </a:cubicBezTo>
                <a:cubicBezTo>
                  <a:pt x="700878" y="607306"/>
                  <a:pt x="695558" y="607306"/>
                  <a:pt x="692455" y="608193"/>
                </a:cubicBezTo>
                <a:cubicBezTo>
                  <a:pt x="688465" y="607306"/>
                  <a:pt x="684475" y="605533"/>
                  <a:pt x="680929" y="603760"/>
                </a:cubicBezTo>
                <a:cubicBezTo>
                  <a:pt x="685805" y="602430"/>
                  <a:pt x="690238" y="601100"/>
                  <a:pt x="695115" y="599770"/>
                </a:cubicBezTo>
                <a:cubicBezTo>
                  <a:pt x="696001" y="599326"/>
                  <a:pt x="697332" y="599326"/>
                  <a:pt x="698218" y="599326"/>
                </a:cubicBezTo>
                <a:cubicBezTo>
                  <a:pt x="698218" y="600213"/>
                  <a:pt x="698662" y="600656"/>
                  <a:pt x="699991" y="601100"/>
                </a:cubicBezTo>
                <a:cubicBezTo>
                  <a:pt x="707528" y="603760"/>
                  <a:pt x="715507" y="604203"/>
                  <a:pt x="723486" y="604646"/>
                </a:cubicBezTo>
                <a:cubicBezTo>
                  <a:pt x="733239" y="605976"/>
                  <a:pt x="742105" y="601986"/>
                  <a:pt x="751415" y="599770"/>
                </a:cubicBezTo>
                <a:cubicBezTo>
                  <a:pt x="756292" y="598883"/>
                  <a:pt x="761168" y="599326"/>
                  <a:pt x="765601" y="597110"/>
                </a:cubicBezTo>
                <a:cubicBezTo>
                  <a:pt x="766045" y="597110"/>
                  <a:pt x="766045" y="596667"/>
                  <a:pt x="766045" y="596667"/>
                </a:cubicBezTo>
                <a:cubicBezTo>
                  <a:pt x="766045" y="596667"/>
                  <a:pt x="766487" y="596667"/>
                  <a:pt x="766487" y="596667"/>
                </a:cubicBezTo>
                <a:cubicBezTo>
                  <a:pt x="777127" y="592677"/>
                  <a:pt x="777127" y="582924"/>
                  <a:pt x="766931" y="578934"/>
                </a:cubicBezTo>
                <a:cubicBezTo>
                  <a:pt x="758065" y="576274"/>
                  <a:pt x="749199" y="580264"/>
                  <a:pt x="740776" y="582037"/>
                </a:cubicBezTo>
                <a:cubicBezTo>
                  <a:pt x="734126" y="582924"/>
                  <a:pt x="727477" y="581594"/>
                  <a:pt x="720827" y="584254"/>
                </a:cubicBezTo>
                <a:cubicBezTo>
                  <a:pt x="719053" y="584697"/>
                  <a:pt x="716837" y="585584"/>
                  <a:pt x="715064" y="586027"/>
                </a:cubicBezTo>
                <a:cubicBezTo>
                  <a:pt x="715064" y="586027"/>
                  <a:pt x="715064" y="586027"/>
                  <a:pt x="714620" y="586027"/>
                </a:cubicBezTo>
                <a:cubicBezTo>
                  <a:pt x="711961" y="586914"/>
                  <a:pt x="709744" y="588244"/>
                  <a:pt x="707084" y="589574"/>
                </a:cubicBezTo>
                <a:cubicBezTo>
                  <a:pt x="705754" y="590460"/>
                  <a:pt x="702207" y="593120"/>
                  <a:pt x="699548" y="595337"/>
                </a:cubicBezTo>
                <a:cubicBezTo>
                  <a:pt x="692012" y="596667"/>
                  <a:pt x="684475" y="598440"/>
                  <a:pt x="676939" y="600656"/>
                </a:cubicBezTo>
                <a:cubicBezTo>
                  <a:pt x="677383" y="599770"/>
                  <a:pt x="678269" y="598883"/>
                  <a:pt x="678713" y="597997"/>
                </a:cubicBezTo>
                <a:cubicBezTo>
                  <a:pt x="679155" y="597997"/>
                  <a:pt x="679599" y="597997"/>
                  <a:pt x="680042" y="597553"/>
                </a:cubicBezTo>
                <a:cubicBezTo>
                  <a:pt x="680042" y="597553"/>
                  <a:pt x="680486" y="597553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6249" y="595337"/>
                  <a:pt x="691125" y="592234"/>
                  <a:pt x="695558" y="589130"/>
                </a:cubicBezTo>
                <a:cubicBezTo>
                  <a:pt x="701321" y="585584"/>
                  <a:pt x="705311" y="580707"/>
                  <a:pt x="709301" y="575831"/>
                </a:cubicBezTo>
                <a:cubicBezTo>
                  <a:pt x="715064" y="571398"/>
                  <a:pt x="721270" y="566521"/>
                  <a:pt x="724817" y="559872"/>
                </a:cubicBezTo>
                <a:cubicBezTo>
                  <a:pt x="727477" y="555882"/>
                  <a:pt x="727477" y="549232"/>
                  <a:pt x="722600" y="547903"/>
                </a:cubicBezTo>
                <a:cubicBezTo>
                  <a:pt x="722156" y="547459"/>
                  <a:pt x="721714" y="547459"/>
                  <a:pt x="720827" y="547459"/>
                </a:cubicBezTo>
                <a:cubicBezTo>
                  <a:pt x="720383" y="547459"/>
                  <a:pt x="720383" y="547459"/>
                  <a:pt x="719940" y="547903"/>
                </a:cubicBezTo>
                <a:cubicBezTo>
                  <a:pt x="719940" y="547903"/>
                  <a:pt x="719497" y="547903"/>
                  <a:pt x="719497" y="547903"/>
                </a:cubicBezTo>
                <a:cubicBezTo>
                  <a:pt x="717280" y="548346"/>
                  <a:pt x="715064" y="549676"/>
                  <a:pt x="712847" y="551006"/>
                </a:cubicBezTo>
                <a:cubicBezTo>
                  <a:pt x="705311" y="555882"/>
                  <a:pt x="699991" y="563418"/>
                  <a:pt x="692455" y="567852"/>
                </a:cubicBezTo>
                <a:cubicBezTo>
                  <a:pt x="685362" y="572285"/>
                  <a:pt x="679155" y="578048"/>
                  <a:pt x="676496" y="586027"/>
                </a:cubicBezTo>
                <a:cubicBezTo>
                  <a:pt x="676496" y="586027"/>
                  <a:pt x="676496" y="586470"/>
                  <a:pt x="676496" y="586470"/>
                </a:cubicBezTo>
                <a:cubicBezTo>
                  <a:pt x="676052" y="587357"/>
                  <a:pt x="676052" y="588244"/>
                  <a:pt x="676052" y="589130"/>
                </a:cubicBezTo>
                <a:cubicBezTo>
                  <a:pt x="675609" y="590460"/>
                  <a:pt x="675609" y="591790"/>
                  <a:pt x="675609" y="593120"/>
                </a:cubicBezTo>
                <a:cubicBezTo>
                  <a:pt x="675609" y="593563"/>
                  <a:pt x="675609" y="594450"/>
                  <a:pt x="675166" y="594893"/>
                </a:cubicBezTo>
                <a:cubicBezTo>
                  <a:pt x="672950" y="597553"/>
                  <a:pt x="671176" y="600213"/>
                  <a:pt x="671619" y="601986"/>
                </a:cubicBezTo>
                <a:cubicBezTo>
                  <a:pt x="663197" y="604203"/>
                  <a:pt x="654773" y="606863"/>
                  <a:pt x="645907" y="609522"/>
                </a:cubicBezTo>
                <a:cubicBezTo>
                  <a:pt x="647237" y="606863"/>
                  <a:pt x="648568" y="604203"/>
                  <a:pt x="650340" y="601543"/>
                </a:cubicBezTo>
                <a:cubicBezTo>
                  <a:pt x="664526" y="596667"/>
                  <a:pt x="671176" y="582037"/>
                  <a:pt x="673836" y="568295"/>
                </a:cubicBezTo>
                <a:cubicBezTo>
                  <a:pt x="675166" y="563418"/>
                  <a:pt x="677383" y="558985"/>
                  <a:pt x="679155" y="554109"/>
                </a:cubicBezTo>
                <a:cubicBezTo>
                  <a:pt x="680486" y="551006"/>
                  <a:pt x="680486" y="547459"/>
                  <a:pt x="676939" y="546129"/>
                </a:cubicBezTo>
                <a:cubicBezTo>
                  <a:pt x="676496" y="546129"/>
                  <a:pt x="676052" y="546129"/>
                  <a:pt x="676052" y="546129"/>
                </a:cubicBezTo>
                <a:cubicBezTo>
                  <a:pt x="676052" y="545686"/>
                  <a:pt x="676052" y="545243"/>
                  <a:pt x="675609" y="545243"/>
                </a:cubicBezTo>
                <a:cubicBezTo>
                  <a:pt x="668516" y="544356"/>
                  <a:pt x="662309" y="551892"/>
                  <a:pt x="660093" y="557655"/>
                </a:cubicBezTo>
                <a:cubicBezTo>
                  <a:pt x="657876" y="563418"/>
                  <a:pt x="653001" y="566965"/>
                  <a:pt x="649454" y="571841"/>
                </a:cubicBezTo>
                <a:cubicBezTo>
                  <a:pt x="643691" y="580264"/>
                  <a:pt x="643691" y="590903"/>
                  <a:pt x="646351" y="600656"/>
                </a:cubicBezTo>
                <a:cubicBezTo>
                  <a:pt x="646351" y="600656"/>
                  <a:pt x="646351" y="600656"/>
                  <a:pt x="646351" y="600656"/>
                </a:cubicBezTo>
                <a:cubicBezTo>
                  <a:pt x="644134" y="604646"/>
                  <a:pt x="641918" y="608193"/>
                  <a:pt x="641918" y="610852"/>
                </a:cubicBezTo>
                <a:cubicBezTo>
                  <a:pt x="634824" y="613069"/>
                  <a:pt x="627732" y="615285"/>
                  <a:pt x="620639" y="617502"/>
                </a:cubicBezTo>
                <a:cubicBezTo>
                  <a:pt x="615319" y="618832"/>
                  <a:pt x="610000" y="620605"/>
                  <a:pt x="604679" y="622379"/>
                </a:cubicBezTo>
                <a:cubicBezTo>
                  <a:pt x="605123" y="620162"/>
                  <a:pt x="606009" y="617945"/>
                  <a:pt x="606896" y="615729"/>
                </a:cubicBezTo>
                <a:cubicBezTo>
                  <a:pt x="608226" y="614842"/>
                  <a:pt x="609556" y="613956"/>
                  <a:pt x="610886" y="613512"/>
                </a:cubicBezTo>
                <a:cubicBezTo>
                  <a:pt x="619752" y="609966"/>
                  <a:pt x="629061" y="604646"/>
                  <a:pt x="631278" y="594450"/>
                </a:cubicBezTo>
                <a:cubicBezTo>
                  <a:pt x="633052" y="589130"/>
                  <a:pt x="632608" y="583367"/>
                  <a:pt x="636155" y="578934"/>
                </a:cubicBezTo>
                <a:cubicBezTo>
                  <a:pt x="638371" y="574058"/>
                  <a:pt x="642361" y="567852"/>
                  <a:pt x="639701" y="562532"/>
                </a:cubicBezTo>
                <a:cubicBezTo>
                  <a:pt x="639258" y="562088"/>
                  <a:pt x="638815" y="561645"/>
                  <a:pt x="637927" y="561202"/>
                </a:cubicBezTo>
                <a:cubicBezTo>
                  <a:pt x="637927" y="560315"/>
                  <a:pt x="636598" y="559872"/>
                  <a:pt x="636155" y="559872"/>
                </a:cubicBezTo>
                <a:cubicBezTo>
                  <a:pt x="635268" y="559872"/>
                  <a:pt x="634824" y="559872"/>
                  <a:pt x="633938" y="560315"/>
                </a:cubicBezTo>
                <a:cubicBezTo>
                  <a:pt x="633938" y="560315"/>
                  <a:pt x="633938" y="560315"/>
                  <a:pt x="633938" y="560315"/>
                </a:cubicBezTo>
                <a:cubicBezTo>
                  <a:pt x="633494" y="560315"/>
                  <a:pt x="633052" y="560315"/>
                  <a:pt x="632165" y="560758"/>
                </a:cubicBezTo>
                <a:cubicBezTo>
                  <a:pt x="631722" y="560758"/>
                  <a:pt x="630835" y="561202"/>
                  <a:pt x="630391" y="561645"/>
                </a:cubicBezTo>
                <a:cubicBezTo>
                  <a:pt x="627732" y="562975"/>
                  <a:pt x="625072" y="564748"/>
                  <a:pt x="623299" y="566965"/>
                </a:cubicBezTo>
                <a:cubicBezTo>
                  <a:pt x="620639" y="570955"/>
                  <a:pt x="619309" y="576274"/>
                  <a:pt x="615762" y="579821"/>
                </a:cubicBezTo>
                <a:cubicBezTo>
                  <a:pt x="612659" y="582924"/>
                  <a:pt x="608670" y="585584"/>
                  <a:pt x="606009" y="589130"/>
                </a:cubicBezTo>
                <a:cubicBezTo>
                  <a:pt x="601134" y="597110"/>
                  <a:pt x="601576" y="606419"/>
                  <a:pt x="602463" y="615285"/>
                </a:cubicBezTo>
                <a:cubicBezTo>
                  <a:pt x="602463" y="615285"/>
                  <a:pt x="602463" y="615285"/>
                  <a:pt x="602463" y="615285"/>
                </a:cubicBezTo>
                <a:cubicBezTo>
                  <a:pt x="601134" y="618389"/>
                  <a:pt x="600246" y="621492"/>
                  <a:pt x="600246" y="623708"/>
                </a:cubicBezTo>
                <a:cubicBezTo>
                  <a:pt x="588277" y="627255"/>
                  <a:pt x="576308" y="631245"/>
                  <a:pt x="564782" y="635234"/>
                </a:cubicBezTo>
                <a:cubicBezTo>
                  <a:pt x="565668" y="632131"/>
                  <a:pt x="566555" y="629028"/>
                  <a:pt x="567885" y="625925"/>
                </a:cubicBezTo>
                <a:cubicBezTo>
                  <a:pt x="568328" y="625925"/>
                  <a:pt x="568772" y="625482"/>
                  <a:pt x="569214" y="625482"/>
                </a:cubicBezTo>
                <a:cubicBezTo>
                  <a:pt x="577194" y="621492"/>
                  <a:pt x="584288" y="615285"/>
                  <a:pt x="589607" y="607749"/>
                </a:cubicBezTo>
                <a:cubicBezTo>
                  <a:pt x="591824" y="604203"/>
                  <a:pt x="593596" y="600213"/>
                  <a:pt x="594040" y="595780"/>
                </a:cubicBezTo>
                <a:cubicBezTo>
                  <a:pt x="594484" y="591790"/>
                  <a:pt x="595370" y="587800"/>
                  <a:pt x="598030" y="584254"/>
                </a:cubicBezTo>
                <a:cubicBezTo>
                  <a:pt x="602906" y="577604"/>
                  <a:pt x="608670" y="569625"/>
                  <a:pt x="607783" y="560758"/>
                </a:cubicBezTo>
                <a:cubicBezTo>
                  <a:pt x="607339" y="557655"/>
                  <a:pt x="606009" y="553666"/>
                  <a:pt x="602906" y="552779"/>
                </a:cubicBezTo>
                <a:cubicBezTo>
                  <a:pt x="602906" y="552779"/>
                  <a:pt x="602906" y="552779"/>
                  <a:pt x="602906" y="552336"/>
                </a:cubicBezTo>
                <a:cubicBezTo>
                  <a:pt x="602020" y="551449"/>
                  <a:pt x="600246" y="552336"/>
                  <a:pt x="599360" y="552779"/>
                </a:cubicBezTo>
                <a:cubicBezTo>
                  <a:pt x="594040" y="556769"/>
                  <a:pt x="591380" y="562975"/>
                  <a:pt x="587834" y="568738"/>
                </a:cubicBezTo>
                <a:cubicBezTo>
                  <a:pt x="585618" y="572285"/>
                  <a:pt x="582514" y="575831"/>
                  <a:pt x="578968" y="578934"/>
                </a:cubicBezTo>
                <a:cubicBezTo>
                  <a:pt x="572761" y="585140"/>
                  <a:pt x="564782" y="591347"/>
                  <a:pt x="563452" y="600656"/>
                </a:cubicBezTo>
                <a:cubicBezTo>
                  <a:pt x="563009" y="603316"/>
                  <a:pt x="562565" y="605533"/>
                  <a:pt x="562565" y="608193"/>
                </a:cubicBezTo>
                <a:cubicBezTo>
                  <a:pt x="562565" y="609522"/>
                  <a:pt x="562565" y="610409"/>
                  <a:pt x="562565" y="611739"/>
                </a:cubicBezTo>
                <a:cubicBezTo>
                  <a:pt x="562565" y="612626"/>
                  <a:pt x="562565" y="613069"/>
                  <a:pt x="562565" y="613956"/>
                </a:cubicBezTo>
                <a:cubicBezTo>
                  <a:pt x="562565" y="614842"/>
                  <a:pt x="562565" y="615729"/>
                  <a:pt x="562565" y="617059"/>
                </a:cubicBezTo>
                <a:cubicBezTo>
                  <a:pt x="562565" y="619275"/>
                  <a:pt x="563009" y="621492"/>
                  <a:pt x="563452" y="623265"/>
                </a:cubicBezTo>
                <a:cubicBezTo>
                  <a:pt x="563452" y="624152"/>
                  <a:pt x="563895" y="624595"/>
                  <a:pt x="564339" y="625482"/>
                </a:cubicBezTo>
                <a:cubicBezTo>
                  <a:pt x="562565" y="629028"/>
                  <a:pt x="560349" y="634348"/>
                  <a:pt x="560349" y="637894"/>
                </a:cubicBezTo>
                <a:cubicBezTo>
                  <a:pt x="548379" y="642328"/>
                  <a:pt x="535967" y="646761"/>
                  <a:pt x="524441" y="651637"/>
                </a:cubicBezTo>
                <a:cubicBezTo>
                  <a:pt x="524884" y="650307"/>
                  <a:pt x="524884" y="648534"/>
                  <a:pt x="525327" y="647204"/>
                </a:cubicBezTo>
                <a:cubicBezTo>
                  <a:pt x="527101" y="646317"/>
                  <a:pt x="528874" y="644987"/>
                  <a:pt x="530204" y="643657"/>
                </a:cubicBezTo>
                <a:cubicBezTo>
                  <a:pt x="535967" y="639224"/>
                  <a:pt x="541286" y="634348"/>
                  <a:pt x="545276" y="628142"/>
                </a:cubicBezTo>
                <a:cubicBezTo>
                  <a:pt x="548379" y="622822"/>
                  <a:pt x="548379" y="616616"/>
                  <a:pt x="549266" y="610852"/>
                </a:cubicBezTo>
                <a:cubicBezTo>
                  <a:pt x="550596" y="605089"/>
                  <a:pt x="553256" y="599770"/>
                  <a:pt x="555916" y="594007"/>
                </a:cubicBezTo>
                <a:cubicBezTo>
                  <a:pt x="558575" y="587357"/>
                  <a:pt x="559906" y="579821"/>
                  <a:pt x="556802" y="573171"/>
                </a:cubicBezTo>
                <a:cubicBezTo>
                  <a:pt x="555916" y="571398"/>
                  <a:pt x="554586" y="569625"/>
                  <a:pt x="553256" y="569181"/>
                </a:cubicBezTo>
                <a:cubicBezTo>
                  <a:pt x="553256" y="568738"/>
                  <a:pt x="553256" y="568295"/>
                  <a:pt x="552812" y="568295"/>
                </a:cubicBezTo>
                <a:cubicBezTo>
                  <a:pt x="552369" y="567852"/>
                  <a:pt x="551483" y="567852"/>
                  <a:pt x="551039" y="567852"/>
                </a:cubicBezTo>
                <a:cubicBezTo>
                  <a:pt x="538627" y="570955"/>
                  <a:pt x="535524" y="590460"/>
                  <a:pt x="527987" y="599770"/>
                </a:cubicBezTo>
                <a:cubicBezTo>
                  <a:pt x="516904" y="613956"/>
                  <a:pt x="509811" y="630358"/>
                  <a:pt x="521781" y="645874"/>
                </a:cubicBezTo>
                <a:cubicBezTo>
                  <a:pt x="521781" y="645874"/>
                  <a:pt x="521781" y="645874"/>
                  <a:pt x="521781" y="646317"/>
                </a:cubicBezTo>
                <a:cubicBezTo>
                  <a:pt x="521337" y="648090"/>
                  <a:pt x="520008" y="651194"/>
                  <a:pt x="520451" y="653410"/>
                </a:cubicBezTo>
                <a:cubicBezTo>
                  <a:pt x="509811" y="657843"/>
                  <a:pt x="498729" y="662720"/>
                  <a:pt x="488532" y="668039"/>
                </a:cubicBezTo>
                <a:cubicBezTo>
                  <a:pt x="488532" y="664936"/>
                  <a:pt x="489419" y="662276"/>
                  <a:pt x="489862" y="659173"/>
                </a:cubicBezTo>
                <a:cubicBezTo>
                  <a:pt x="491636" y="657843"/>
                  <a:pt x="493409" y="656070"/>
                  <a:pt x="494296" y="655183"/>
                </a:cubicBezTo>
                <a:cubicBezTo>
                  <a:pt x="500502" y="648977"/>
                  <a:pt x="506265" y="641884"/>
                  <a:pt x="507595" y="632575"/>
                </a:cubicBezTo>
                <a:cubicBezTo>
                  <a:pt x="508038" y="628142"/>
                  <a:pt x="508038" y="624595"/>
                  <a:pt x="509368" y="620162"/>
                </a:cubicBezTo>
                <a:cubicBezTo>
                  <a:pt x="511142" y="614842"/>
                  <a:pt x="514688" y="609966"/>
                  <a:pt x="514688" y="604203"/>
                </a:cubicBezTo>
                <a:cubicBezTo>
                  <a:pt x="515131" y="601543"/>
                  <a:pt x="513801" y="597997"/>
                  <a:pt x="512028" y="596667"/>
                </a:cubicBezTo>
                <a:cubicBezTo>
                  <a:pt x="512028" y="595337"/>
                  <a:pt x="509811" y="595337"/>
                  <a:pt x="508925" y="595780"/>
                </a:cubicBezTo>
                <a:cubicBezTo>
                  <a:pt x="508925" y="595780"/>
                  <a:pt x="508925" y="595780"/>
                  <a:pt x="508481" y="595780"/>
                </a:cubicBezTo>
                <a:cubicBezTo>
                  <a:pt x="508038" y="595780"/>
                  <a:pt x="507152" y="596223"/>
                  <a:pt x="506265" y="596667"/>
                </a:cubicBezTo>
                <a:cubicBezTo>
                  <a:pt x="505821" y="596667"/>
                  <a:pt x="505821" y="597110"/>
                  <a:pt x="505378" y="597110"/>
                </a:cubicBezTo>
                <a:cubicBezTo>
                  <a:pt x="501388" y="599326"/>
                  <a:pt x="497842" y="603316"/>
                  <a:pt x="495626" y="607306"/>
                </a:cubicBezTo>
                <a:cubicBezTo>
                  <a:pt x="493409" y="612183"/>
                  <a:pt x="492079" y="617502"/>
                  <a:pt x="488976" y="622379"/>
                </a:cubicBezTo>
                <a:cubicBezTo>
                  <a:pt x="485873" y="627255"/>
                  <a:pt x="482770" y="632575"/>
                  <a:pt x="482326" y="638338"/>
                </a:cubicBezTo>
                <a:cubicBezTo>
                  <a:pt x="481883" y="642328"/>
                  <a:pt x="482770" y="646761"/>
                  <a:pt x="483656" y="650750"/>
                </a:cubicBezTo>
                <a:cubicBezTo>
                  <a:pt x="484099" y="652967"/>
                  <a:pt x="484543" y="655627"/>
                  <a:pt x="485429" y="658287"/>
                </a:cubicBezTo>
                <a:cubicBezTo>
                  <a:pt x="484543" y="662276"/>
                  <a:pt x="483656" y="666710"/>
                  <a:pt x="484543" y="669369"/>
                </a:cubicBezTo>
                <a:cubicBezTo>
                  <a:pt x="474790" y="673802"/>
                  <a:pt x="465480" y="677792"/>
                  <a:pt x="455728" y="681782"/>
                </a:cubicBezTo>
                <a:cubicBezTo>
                  <a:pt x="478336" y="637451"/>
                  <a:pt x="499615" y="592677"/>
                  <a:pt x="516461" y="545686"/>
                </a:cubicBezTo>
                <a:cubicBezTo>
                  <a:pt x="521781" y="531057"/>
                  <a:pt x="526214" y="515984"/>
                  <a:pt x="530647" y="501355"/>
                </a:cubicBezTo>
                <a:cubicBezTo>
                  <a:pt x="534637" y="500912"/>
                  <a:pt x="538183" y="500025"/>
                  <a:pt x="541729" y="499139"/>
                </a:cubicBezTo>
                <a:cubicBezTo>
                  <a:pt x="542173" y="499582"/>
                  <a:pt x="542173" y="500025"/>
                  <a:pt x="543060" y="500468"/>
                </a:cubicBezTo>
                <a:cubicBezTo>
                  <a:pt x="546163" y="503572"/>
                  <a:pt x="550152" y="505345"/>
                  <a:pt x="553699" y="507118"/>
                </a:cubicBezTo>
                <a:cubicBezTo>
                  <a:pt x="560792" y="518644"/>
                  <a:pt x="574535" y="523964"/>
                  <a:pt x="586947" y="527954"/>
                </a:cubicBezTo>
                <a:cubicBezTo>
                  <a:pt x="594040" y="530613"/>
                  <a:pt x="600246" y="536376"/>
                  <a:pt x="607783" y="537263"/>
                </a:cubicBezTo>
                <a:cubicBezTo>
                  <a:pt x="612216" y="537706"/>
                  <a:pt x="617092" y="537263"/>
                  <a:pt x="621083" y="534603"/>
                </a:cubicBezTo>
                <a:cubicBezTo>
                  <a:pt x="621525" y="534160"/>
                  <a:pt x="622412" y="533717"/>
                  <a:pt x="621969" y="532830"/>
                </a:cubicBezTo>
                <a:cubicBezTo>
                  <a:pt x="621969" y="532387"/>
                  <a:pt x="622412" y="532387"/>
                  <a:pt x="622412" y="531943"/>
                </a:cubicBezTo>
                <a:cubicBezTo>
                  <a:pt x="622855" y="530613"/>
                  <a:pt x="622855" y="528840"/>
                  <a:pt x="621969" y="527954"/>
                </a:cubicBezTo>
                <a:cubicBezTo>
                  <a:pt x="617092" y="523964"/>
                  <a:pt x="611329" y="521747"/>
                  <a:pt x="606453" y="518201"/>
                </a:cubicBezTo>
                <a:cubicBezTo>
                  <a:pt x="597587" y="512438"/>
                  <a:pt x="589163" y="504015"/>
                  <a:pt x="578081" y="502685"/>
                </a:cubicBezTo>
                <a:cubicBezTo>
                  <a:pt x="570988" y="500912"/>
                  <a:pt x="563452" y="501798"/>
                  <a:pt x="556802" y="503572"/>
                </a:cubicBezTo>
                <a:cubicBezTo>
                  <a:pt x="553256" y="502241"/>
                  <a:pt x="550152" y="500025"/>
                  <a:pt x="547049" y="497808"/>
                </a:cubicBezTo>
                <a:cubicBezTo>
                  <a:pt x="549266" y="497365"/>
                  <a:pt x="551926" y="496479"/>
                  <a:pt x="554142" y="496035"/>
                </a:cubicBezTo>
                <a:cubicBezTo>
                  <a:pt x="565668" y="492932"/>
                  <a:pt x="577194" y="489829"/>
                  <a:pt x="588277" y="486282"/>
                </a:cubicBezTo>
                <a:cubicBezTo>
                  <a:pt x="590937" y="488056"/>
                  <a:pt x="593596" y="489386"/>
                  <a:pt x="596257" y="491159"/>
                </a:cubicBezTo>
                <a:cubicBezTo>
                  <a:pt x="601134" y="497365"/>
                  <a:pt x="606009" y="505345"/>
                  <a:pt x="613989" y="508005"/>
                </a:cubicBezTo>
                <a:cubicBezTo>
                  <a:pt x="617978" y="509335"/>
                  <a:pt x="622855" y="509778"/>
                  <a:pt x="626402" y="512438"/>
                </a:cubicBezTo>
                <a:cubicBezTo>
                  <a:pt x="633938" y="516871"/>
                  <a:pt x="640144" y="524850"/>
                  <a:pt x="649010" y="526624"/>
                </a:cubicBezTo>
                <a:cubicBezTo>
                  <a:pt x="649010" y="526624"/>
                  <a:pt x="649010" y="526624"/>
                  <a:pt x="649010" y="526624"/>
                </a:cubicBezTo>
                <a:cubicBezTo>
                  <a:pt x="649454" y="526624"/>
                  <a:pt x="649898" y="526624"/>
                  <a:pt x="650340" y="527067"/>
                </a:cubicBezTo>
                <a:cubicBezTo>
                  <a:pt x="651670" y="527067"/>
                  <a:pt x="654773" y="527510"/>
                  <a:pt x="655660" y="526624"/>
                </a:cubicBezTo>
                <a:cubicBezTo>
                  <a:pt x="657876" y="525737"/>
                  <a:pt x="659207" y="524407"/>
                  <a:pt x="657876" y="521304"/>
                </a:cubicBezTo>
                <a:cubicBezTo>
                  <a:pt x="653443" y="513768"/>
                  <a:pt x="645465" y="509778"/>
                  <a:pt x="639258" y="504458"/>
                </a:cubicBezTo>
                <a:cubicBezTo>
                  <a:pt x="627732" y="494705"/>
                  <a:pt x="625516" y="488499"/>
                  <a:pt x="608670" y="487169"/>
                </a:cubicBezTo>
                <a:cubicBezTo>
                  <a:pt x="606009" y="487169"/>
                  <a:pt x="601134" y="486282"/>
                  <a:pt x="598473" y="488056"/>
                </a:cubicBezTo>
                <a:cubicBezTo>
                  <a:pt x="597143" y="487169"/>
                  <a:pt x="595370" y="486282"/>
                  <a:pt x="594040" y="485396"/>
                </a:cubicBezTo>
                <a:cubicBezTo>
                  <a:pt x="600246" y="483623"/>
                  <a:pt x="606896" y="481406"/>
                  <a:pt x="613103" y="479633"/>
                </a:cubicBezTo>
                <a:cubicBezTo>
                  <a:pt x="618422" y="477859"/>
                  <a:pt x="623742" y="476086"/>
                  <a:pt x="629061" y="473870"/>
                </a:cubicBezTo>
                <a:cubicBezTo>
                  <a:pt x="631722" y="475200"/>
                  <a:pt x="634382" y="476973"/>
                  <a:pt x="637041" y="478303"/>
                </a:cubicBezTo>
                <a:cubicBezTo>
                  <a:pt x="643248" y="484953"/>
                  <a:pt x="649898" y="491602"/>
                  <a:pt x="658764" y="494262"/>
                </a:cubicBezTo>
                <a:cubicBezTo>
                  <a:pt x="662309" y="495149"/>
                  <a:pt x="665413" y="493819"/>
                  <a:pt x="668959" y="494262"/>
                </a:cubicBezTo>
                <a:cubicBezTo>
                  <a:pt x="673836" y="495149"/>
                  <a:pt x="678713" y="496922"/>
                  <a:pt x="684032" y="497365"/>
                </a:cubicBezTo>
                <a:cubicBezTo>
                  <a:pt x="684475" y="497365"/>
                  <a:pt x="686249" y="497365"/>
                  <a:pt x="688022" y="497365"/>
                </a:cubicBezTo>
                <a:cubicBezTo>
                  <a:pt x="688465" y="497365"/>
                  <a:pt x="689352" y="497365"/>
                  <a:pt x="689796" y="497365"/>
                </a:cubicBezTo>
                <a:cubicBezTo>
                  <a:pt x="690682" y="497365"/>
                  <a:pt x="692455" y="497365"/>
                  <a:pt x="693785" y="496922"/>
                </a:cubicBezTo>
                <a:cubicBezTo>
                  <a:pt x="696445" y="496922"/>
                  <a:pt x="698662" y="496035"/>
                  <a:pt x="698662" y="495149"/>
                </a:cubicBezTo>
                <a:cubicBezTo>
                  <a:pt x="698662" y="495149"/>
                  <a:pt x="698662" y="495149"/>
                  <a:pt x="698662" y="495149"/>
                </a:cubicBezTo>
                <a:cubicBezTo>
                  <a:pt x="700435" y="493819"/>
                  <a:pt x="701321" y="492489"/>
                  <a:pt x="700435" y="489829"/>
                </a:cubicBezTo>
                <a:cubicBezTo>
                  <a:pt x="698662" y="487612"/>
                  <a:pt x="696001" y="486282"/>
                  <a:pt x="693341" y="484953"/>
                </a:cubicBezTo>
                <a:cubicBezTo>
                  <a:pt x="686249" y="480963"/>
                  <a:pt x="678269" y="480076"/>
                  <a:pt x="670733" y="477859"/>
                </a:cubicBezTo>
                <a:cubicBezTo>
                  <a:pt x="666300" y="476530"/>
                  <a:pt x="662309" y="473870"/>
                  <a:pt x="657876" y="472983"/>
                </a:cubicBezTo>
                <a:cubicBezTo>
                  <a:pt x="653001" y="471653"/>
                  <a:pt x="648124" y="471653"/>
                  <a:pt x="643691" y="472540"/>
                </a:cubicBezTo>
                <a:cubicBezTo>
                  <a:pt x="642804" y="472540"/>
                  <a:pt x="640144" y="472540"/>
                  <a:pt x="638371" y="473426"/>
                </a:cubicBezTo>
                <a:cubicBezTo>
                  <a:pt x="637041" y="472540"/>
                  <a:pt x="636155" y="472096"/>
                  <a:pt x="634824" y="471210"/>
                </a:cubicBezTo>
                <a:cubicBezTo>
                  <a:pt x="645021" y="467220"/>
                  <a:pt x="655217" y="463230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8354"/>
                  <a:pt x="665413" y="458354"/>
                </a:cubicBezTo>
                <a:cubicBezTo>
                  <a:pt x="669403" y="458797"/>
                  <a:pt x="673836" y="457024"/>
                  <a:pt x="677825" y="456581"/>
                </a:cubicBezTo>
                <a:cubicBezTo>
                  <a:pt x="687579" y="454364"/>
                  <a:pt x="695115" y="446828"/>
                  <a:pt x="700435" y="438405"/>
                </a:cubicBezTo>
                <a:cubicBezTo>
                  <a:pt x="707971" y="432199"/>
                  <a:pt x="722600" y="422889"/>
                  <a:pt x="721714" y="411806"/>
                </a:cubicBezTo>
                <a:cubicBezTo>
                  <a:pt x="720383" y="408260"/>
                  <a:pt x="716837" y="409146"/>
                  <a:pt x="713290" y="410920"/>
                </a:cubicBezTo>
                <a:cubicBezTo>
                  <a:pt x="707971" y="413580"/>
                  <a:pt x="703095" y="418456"/>
                  <a:pt x="697774" y="420673"/>
                </a:cubicBezTo>
                <a:cubicBezTo>
                  <a:pt x="684032" y="425549"/>
                  <a:pt x="674280" y="434415"/>
                  <a:pt x="668073" y="447714"/>
                </a:cubicBezTo>
                <a:cubicBezTo>
                  <a:pt x="667630" y="449044"/>
                  <a:pt x="665856" y="451704"/>
                  <a:pt x="664970" y="453921"/>
                </a:cubicBezTo>
                <a:cubicBezTo>
                  <a:pt x="656990" y="457911"/>
                  <a:pt x="648124" y="461014"/>
                  <a:pt x="639701" y="464117"/>
                </a:cubicBezTo>
                <a:cubicBezTo>
                  <a:pt x="638371" y="464560"/>
                  <a:pt x="637485" y="465004"/>
                  <a:pt x="636155" y="465447"/>
                </a:cubicBezTo>
                <a:cubicBezTo>
                  <a:pt x="637041" y="464117"/>
                  <a:pt x="637927" y="462787"/>
                  <a:pt x="638815" y="461900"/>
                </a:cubicBezTo>
                <a:cubicBezTo>
                  <a:pt x="649898" y="457911"/>
                  <a:pt x="660093" y="450374"/>
                  <a:pt x="666300" y="440178"/>
                </a:cubicBezTo>
                <a:cubicBezTo>
                  <a:pt x="669847" y="433085"/>
                  <a:pt x="671619" y="425106"/>
                  <a:pt x="674280" y="417569"/>
                </a:cubicBezTo>
                <a:cubicBezTo>
                  <a:pt x="675166" y="414466"/>
                  <a:pt x="677383" y="410920"/>
                  <a:pt x="678269" y="407817"/>
                </a:cubicBezTo>
                <a:cubicBezTo>
                  <a:pt x="678269" y="405157"/>
                  <a:pt x="675609" y="403827"/>
                  <a:pt x="673392" y="404270"/>
                </a:cubicBezTo>
                <a:cubicBezTo>
                  <a:pt x="673392" y="404270"/>
                  <a:pt x="673392" y="404270"/>
                  <a:pt x="673392" y="404270"/>
                </a:cubicBezTo>
                <a:cubicBezTo>
                  <a:pt x="672506" y="403384"/>
                  <a:pt x="671176" y="404713"/>
                  <a:pt x="670289" y="405157"/>
                </a:cubicBezTo>
                <a:cubicBezTo>
                  <a:pt x="663197" y="409590"/>
                  <a:pt x="659650" y="417126"/>
                  <a:pt x="655217" y="424219"/>
                </a:cubicBezTo>
                <a:cubicBezTo>
                  <a:pt x="651670" y="427766"/>
                  <a:pt x="647237" y="430426"/>
                  <a:pt x="644134" y="434415"/>
                </a:cubicBezTo>
                <a:cubicBezTo>
                  <a:pt x="640144" y="438405"/>
                  <a:pt x="638371" y="443281"/>
                  <a:pt x="637041" y="448601"/>
                </a:cubicBezTo>
                <a:cubicBezTo>
                  <a:pt x="636598" y="450818"/>
                  <a:pt x="636155" y="452591"/>
                  <a:pt x="635711" y="454808"/>
                </a:cubicBezTo>
                <a:cubicBezTo>
                  <a:pt x="635711" y="455251"/>
                  <a:pt x="635711" y="455694"/>
                  <a:pt x="635711" y="456137"/>
                </a:cubicBezTo>
                <a:cubicBezTo>
                  <a:pt x="635711" y="457024"/>
                  <a:pt x="635711" y="458354"/>
                  <a:pt x="635711" y="459241"/>
                </a:cubicBezTo>
                <a:cubicBezTo>
                  <a:pt x="634382" y="461457"/>
                  <a:pt x="633052" y="463674"/>
                  <a:pt x="631722" y="465890"/>
                </a:cubicBezTo>
                <a:cubicBezTo>
                  <a:pt x="631278" y="466334"/>
                  <a:pt x="631278" y="466777"/>
                  <a:pt x="631278" y="467220"/>
                </a:cubicBezTo>
                <a:cubicBezTo>
                  <a:pt x="622412" y="470323"/>
                  <a:pt x="613989" y="473426"/>
                  <a:pt x="605123" y="476086"/>
                </a:cubicBezTo>
                <a:cubicBezTo>
                  <a:pt x="605567" y="475200"/>
                  <a:pt x="606009" y="473870"/>
                  <a:pt x="606453" y="472983"/>
                </a:cubicBezTo>
                <a:cubicBezTo>
                  <a:pt x="607339" y="472540"/>
                  <a:pt x="607783" y="471653"/>
                  <a:pt x="608670" y="471210"/>
                </a:cubicBezTo>
                <a:cubicBezTo>
                  <a:pt x="610000" y="470323"/>
                  <a:pt x="611329" y="469880"/>
                  <a:pt x="612216" y="468993"/>
                </a:cubicBezTo>
                <a:cubicBezTo>
                  <a:pt x="625072" y="461014"/>
                  <a:pt x="629949" y="445941"/>
                  <a:pt x="629505" y="431312"/>
                </a:cubicBezTo>
                <a:cubicBezTo>
                  <a:pt x="629505" y="423332"/>
                  <a:pt x="632165" y="414466"/>
                  <a:pt x="628619" y="406930"/>
                </a:cubicBezTo>
                <a:cubicBezTo>
                  <a:pt x="627732" y="405157"/>
                  <a:pt x="625958" y="402940"/>
                  <a:pt x="624185" y="402497"/>
                </a:cubicBezTo>
                <a:cubicBezTo>
                  <a:pt x="624185" y="402497"/>
                  <a:pt x="624185" y="402497"/>
                  <a:pt x="623742" y="402497"/>
                </a:cubicBezTo>
                <a:cubicBezTo>
                  <a:pt x="623299" y="402497"/>
                  <a:pt x="623299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15319" y="403384"/>
                  <a:pt x="613545" y="412250"/>
                  <a:pt x="613103" y="418899"/>
                </a:cubicBezTo>
                <a:cubicBezTo>
                  <a:pt x="612659" y="423332"/>
                  <a:pt x="612216" y="427766"/>
                  <a:pt x="610442" y="431755"/>
                </a:cubicBezTo>
                <a:cubicBezTo>
                  <a:pt x="607783" y="436632"/>
                  <a:pt x="604237" y="441065"/>
                  <a:pt x="602020" y="445941"/>
                </a:cubicBezTo>
                <a:cubicBezTo>
                  <a:pt x="598473" y="454364"/>
                  <a:pt x="598917" y="464117"/>
                  <a:pt x="601576" y="472540"/>
                </a:cubicBezTo>
                <a:cubicBezTo>
                  <a:pt x="601576" y="472540"/>
                  <a:pt x="601576" y="472540"/>
                  <a:pt x="601576" y="472540"/>
                </a:cubicBezTo>
                <a:cubicBezTo>
                  <a:pt x="600690" y="474313"/>
                  <a:pt x="599803" y="476086"/>
                  <a:pt x="599803" y="477859"/>
                </a:cubicBezTo>
                <a:cubicBezTo>
                  <a:pt x="596257" y="479190"/>
                  <a:pt x="592710" y="480076"/>
                  <a:pt x="588721" y="481406"/>
                </a:cubicBezTo>
                <a:cubicBezTo>
                  <a:pt x="588277" y="481406"/>
                  <a:pt x="587834" y="481406"/>
                  <a:pt x="587391" y="481849"/>
                </a:cubicBezTo>
                <a:cubicBezTo>
                  <a:pt x="581185" y="483623"/>
                  <a:pt x="574535" y="485396"/>
                  <a:pt x="568328" y="487169"/>
                </a:cubicBezTo>
                <a:cubicBezTo>
                  <a:pt x="568328" y="487169"/>
                  <a:pt x="568328" y="487169"/>
                  <a:pt x="568328" y="487169"/>
                </a:cubicBezTo>
                <a:cubicBezTo>
                  <a:pt x="568328" y="484066"/>
                  <a:pt x="568772" y="480519"/>
                  <a:pt x="569658" y="477416"/>
                </a:cubicBezTo>
                <a:cubicBezTo>
                  <a:pt x="572761" y="474757"/>
                  <a:pt x="575864" y="472096"/>
                  <a:pt x="578524" y="468993"/>
                </a:cubicBezTo>
                <a:cubicBezTo>
                  <a:pt x="589163" y="458797"/>
                  <a:pt x="584288" y="443281"/>
                  <a:pt x="586060" y="429982"/>
                </a:cubicBezTo>
                <a:cubicBezTo>
                  <a:pt x="586947" y="420229"/>
                  <a:pt x="588721" y="409590"/>
                  <a:pt x="585174" y="400280"/>
                </a:cubicBezTo>
                <a:cubicBezTo>
                  <a:pt x="584288" y="398507"/>
                  <a:pt x="582071" y="397621"/>
                  <a:pt x="580297" y="398507"/>
                </a:cubicBezTo>
                <a:cubicBezTo>
                  <a:pt x="577194" y="399837"/>
                  <a:pt x="574978" y="402054"/>
                  <a:pt x="573648" y="405157"/>
                </a:cubicBezTo>
                <a:cubicBezTo>
                  <a:pt x="573648" y="405157"/>
                  <a:pt x="573648" y="405157"/>
                  <a:pt x="573648" y="405600"/>
                </a:cubicBezTo>
                <a:cubicBezTo>
                  <a:pt x="573648" y="405600"/>
                  <a:pt x="573648" y="406044"/>
                  <a:pt x="573648" y="406044"/>
                </a:cubicBezTo>
                <a:cubicBezTo>
                  <a:pt x="573205" y="407373"/>
                  <a:pt x="572761" y="408260"/>
                  <a:pt x="572318" y="409590"/>
                </a:cubicBezTo>
                <a:cubicBezTo>
                  <a:pt x="570102" y="415796"/>
                  <a:pt x="568772" y="422446"/>
                  <a:pt x="565668" y="428652"/>
                </a:cubicBezTo>
                <a:cubicBezTo>
                  <a:pt x="563009" y="434415"/>
                  <a:pt x="557689" y="439292"/>
                  <a:pt x="556802" y="445941"/>
                </a:cubicBezTo>
                <a:cubicBezTo>
                  <a:pt x="555916" y="457024"/>
                  <a:pt x="561235" y="467663"/>
                  <a:pt x="564782" y="477859"/>
                </a:cubicBezTo>
                <a:cubicBezTo>
                  <a:pt x="563895" y="481849"/>
                  <a:pt x="563895" y="485839"/>
                  <a:pt x="564339" y="488499"/>
                </a:cubicBezTo>
                <a:cubicBezTo>
                  <a:pt x="558132" y="490272"/>
                  <a:pt x="551926" y="492045"/>
                  <a:pt x="545719" y="493375"/>
                </a:cubicBezTo>
                <a:cubicBezTo>
                  <a:pt x="542173" y="494262"/>
                  <a:pt x="538183" y="495149"/>
                  <a:pt x="534637" y="496035"/>
                </a:cubicBezTo>
                <a:cubicBezTo>
                  <a:pt x="534193" y="496035"/>
                  <a:pt x="532863" y="496479"/>
                  <a:pt x="531534" y="496479"/>
                </a:cubicBezTo>
                <a:cubicBezTo>
                  <a:pt x="535080" y="483623"/>
                  <a:pt x="538627" y="470767"/>
                  <a:pt x="541729" y="457467"/>
                </a:cubicBezTo>
                <a:cubicBezTo>
                  <a:pt x="542173" y="455694"/>
                  <a:pt x="542616" y="453921"/>
                  <a:pt x="543060" y="452148"/>
                </a:cubicBezTo>
                <a:cubicBezTo>
                  <a:pt x="550596" y="425549"/>
                  <a:pt x="558132" y="398507"/>
                  <a:pt x="563895" y="371465"/>
                </a:cubicBezTo>
                <a:cubicBezTo>
                  <a:pt x="571431" y="360382"/>
                  <a:pt x="581627" y="350630"/>
                  <a:pt x="592267" y="342207"/>
                </a:cubicBezTo>
                <a:cubicBezTo>
                  <a:pt x="592267" y="342207"/>
                  <a:pt x="592267" y="342207"/>
                  <a:pt x="592710" y="342207"/>
                </a:cubicBezTo>
                <a:cubicBezTo>
                  <a:pt x="594484" y="343094"/>
                  <a:pt x="596257" y="343980"/>
                  <a:pt x="598030" y="345310"/>
                </a:cubicBezTo>
                <a:cubicBezTo>
                  <a:pt x="598030" y="345753"/>
                  <a:pt x="598030" y="345753"/>
                  <a:pt x="598473" y="345753"/>
                </a:cubicBezTo>
                <a:cubicBezTo>
                  <a:pt x="601576" y="351960"/>
                  <a:pt x="605123" y="358609"/>
                  <a:pt x="610886" y="363042"/>
                </a:cubicBezTo>
                <a:cubicBezTo>
                  <a:pt x="615319" y="366589"/>
                  <a:pt x="620195" y="369692"/>
                  <a:pt x="624185" y="373682"/>
                </a:cubicBezTo>
                <a:cubicBezTo>
                  <a:pt x="631722" y="383878"/>
                  <a:pt x="638815" y="396734"/>
                  <a:pt x="651670" y="400280"/>
                </a:cubicBezTo>
                <a:cubicBezTo>
                  <a:pt x="653443" y="400724"/>
                  <a:pt x="655660" y="399837"/>
                  <a:pt x="654773" y="398507"/>
                </a:cubicBezTo>
                <a:cubicBezTo>
                  <a:pt x="662753" y="396734"/>
                  <a:pt x="657434" y="382548"/>
                  <a:pt x="653001" y="376785"/>
                </a:cubicBezTo>
                <a:cubicBezTo>
                  <a:pt x="647681" y="367919"/>
                  <a:pt x="640144" y="360826"/>
                  <a:pt x="633052" y="353290"/>
                </a:cubicBezTo>
                <a:cubicBezTo>
                  <a:pt x="630391" y="350186"/>
                  <a:pt x="627288" y="347083"/>
                  <a:pt x="623742" y="344423"/>
                </a:cubicBezTo>
                <a:cubicBezTo>
                  <a:pt x="616649" y="340433"/>
                  <a:pt x="607783" y="338217"/>
                  <a:pt x="599803" y="339104"/>
                </a:cubicBezTo>
                <a:cubicBezTo>
                  <a:pt x="599360" y="339104"/>
                  <a:pt x="598473" y="339104"/>
                  <a:pt x="598030" y="339547"/>
                </a:cubicBezTo>
                <a:cubicBezTo>
                  <a:pt x="597587" y="339104"/>
                  <a:pt x="596700" y="339104"/>
                  <a:pt x="596257" y="338660"/>
                </a:cubicBezTo>
                <a:cubicBezTo>
                  <a:pt x="596257" y="338660"/>
                  <a:pt x="595813" y="338660"/>
                  <a:pt x="595813" y="338217"/>
                </a:cubicBezTo>
                <a:cubicBezTo>
                  <a:pt x="606453" y="330681"/>
                  <a:pt x="618422" y="326248"/>
                  <a:pt x="630835" y="322701"/>
                </a:cubicBezTo>
                <a:cubicBezTo>
                  <a:pt x="631278" y="322701"/>
                  <a:pt x="631278" y="322701"/>
                  <a:pt x="631722" y="322701"/>
                </a:cubicBezTo>
                <a:cubicBezTo>
                  <a:pt x="633052" y="324474"/>
                  <a:pt x="634824" y="325804"/>
                  <a:pt x="637041" y="326691"/>
                </a:cubicBezTo>
                <a:cubicBezTo>
                  <a:pt x="637485" y="328021"/>
                  <a:pt x="637485" y="328908"/>
                  <a:pt x="637927" y="330237"/>
                </a:cubicBezTo>
                <a:cubicBezTo>
                  <a:pt x="638815" y="333341"/>
                  <a:pt x="639701" y="336000"/>
                  <a:pt x="641474" y="338217"/>
                </a:cubicBezTo>
                <a:cubicBezTo>
                  <a:pt x="643248" y="340433"/>
                  <a:pt x="645021" y="342650"/>
                  <a:pt x="646794" y="344423"/>
                </a:cubicBezTo>
                <a:cubicBezTo>
                  <a:pt x="647237" y="344423"/>
                  <a:pt x="647237" y="344867"/>
                  <a:pt x="647681" y="344867"/>
                </a:cubicBezTo>
                <a:cubicBezTo>
                  <a:pt x="649454" y="346640"/>
                  <a:pt x="651670" y="348413"/>
                  <a:pt x="653887" y="349743"/>
                </a:cubicBezTo>
                <a:cubicBezTo>
                  <a:pt x="657876" y="352403"/>
                  <a:pt x="661867" y="354176"/>
                  <a:pt x="664970" y="357723"/>
                </a:cubicBezTo>
                <a:cubicBezTo>
                  <a:pt x="674722" y="366589"/>
                  <a:pt x="678713" y="378115"/>
                  <a:pt x="693341" y="380331"/>
                </a:cubicBezTo>
                <a:cubicBezTo>
                  <a:pt x="694671" y="380331"/>
                  <a:pt x="696888" y="381218"/>
                  <a:pt x="697332" y="379445"/>
                </a:cubicBezTo>
                <a:cubicBezTo>
                  <a:pt x="697332" y="379445"/>
                  <a:pt x="697332" y="379445"/>
                  <a:pt x="697332" y="379445"/>
                </a:cubicBezTo>
                <a:cubicBezTo>
                  <a:pt x="703095" y="377228"/>
                  <a:pt x="701765" y="368805"/>
                  <a:pt x="697774" y="364372"/>
                </a:cubicBezTo>
                <a:cubicBezTo>
                  <a:pt x="691568" y="355949"/>
                  <a:pt x="684919" y="347527"/>
                  <a:pt x="678713" y="339104"/>
                </a:cubicBezTo>
                <a:cubicBezTo>
                  <a:pt x="669847" y="327134"/>
                  <a:pt x="653443" y="320928"/>
                  <a:pt x="638815" y="323145"/>
                </a:cubicBezTo>
                <a:cubicBezTo>
                  <a:pt x="638371" y="322701"/>
                  <a:pt x="637485" y="322258"/>
                  <a:pt x="637041" y="321815"/>
                </a:cubicBezTo>
                <a:cubicBezTo>
                  <a:pt x="640144" y="320928"/>
                  <a:pt x="643248" y="320041"/>
                  <a:pt x="645907" y="319598"/>
                </a:cubicBezTo>
                <a:cubicBezTo>
                  <a:pt x="651670" y="318268"/>
                  <a:pt x="657434" y="316495"/>
                  <a:pt x="663197" y="314722"/>
                </a:cubicBezTo>
                <a:cubicBezTo>
                  <a:pt x="666300" y="316495"/>
                  <a:pt x="669403" y="317825"/>
                  <a:pt x="672950" y="319155"/>
                </a:cubicBezTo>
                <a:cubicBezTo>
                  <a:pt x="677825" y="324031"/>
                  <a:pt x="682702" y="328908"/>
                  <a:pt x="687579" y="333784"/>
                </a:cubicBezTo>
                <a:cubicBezTo>
                  <a:pt x="689796" y="335557"/>
                  <a:pt x="691568" y="337331"/>
                  <a:pt x="694229" y="338217"/>
                </a:cubicBezTo>
                <a:cubicBezTo>
                  <a:pt x="700435" y="340877"/>
                  <a:pt x="707528" y="339547"/>
                  <a:pt x="714178" y="339990"/>
                </a:cubicBezTo>
                <a:cubicBezTo>
                  <a:pt x="721270" y="340433"/>
                  <a:pt x="727477" y="344867"/>
                  <a:pt x="735013" y="344867"/>
                </a:cubicBezTo>
                <a:cubicBezTo>
                  <a:pt x="737672" y="345310"/>
                  <a:pt x="745652" y="344423"/>
                  <a:pt x="745209" y="340877"/>
                </a:cubicBezTo>
                <a:cubicBezTo>
                  <a:pt x="745209" y="340877"/>
                  <a:pt x="745209" y="340433"/>
                  <a:pt x="744765" y="340433"/>
                </a:cubicBezTo>
                <a:cubicBezTo>
                  <a:pt x="746982" y="338217"/>
                  <a:pt x="746538" y="335114"/>
                  <a:pt x="741219" y="331567"/>
                </a:cubicBezTo>
                <a:cubicBezTo>
                  <a:pt x="735456" y="328021"/>
                  <a:pt x="728806" y="325361"/>
                  <a:pt x="722600" y="322701"/>
                </a:cubicBezTo>
                <a:cubicBezTo>
                  <a:pt x="716394" y="319598"/>
                  <a:pt x="710187" y="316495"/>
                  <a:pt x="703981" y="315165"/>
                </a:cubicBezTo>
                <a:cubicBezTo>
                  <a:pt x="695558" y="313392"/>
                  <a:pt x="687135" y="312949"/>
                  <a:pt x="678713" y="314722"/>
                </a:cubicBezTo>
                <a:cubicBezTo>
                  <a:pt x="678269" y="314722"/>
                  <a:pt x="677383" y="315165"/>
                  <a:pt x="676052" y="315608"/>
                </a:cubicBezTo>
                <a:cubicBezTo>
                  <a:pt x="673836" y="314722"/>
                  <a:pt x="671619" y="314278"/>
                  <a:pt x="669847" y="312949"/>
                </a:cubicBezTo>
                <a:cubicBezTo>
                  <a:pt x="680929" y="309402"/>
                  <a:pt x="692012" y="305412"/>
                  <a:pt x="703095" y="300536"/>
                </a:cubicBezTo>
                <a:cubicBezTo>
                  <a:pt x="704868" y="300979"/>
                  <a:pt x="707528" y="301422"/>
                  <a:pt x="708857" y="301422"/>
                </a:cubicBezTo>
                <a:cubicBezTo>
                  <a:pt x="723044" y="300979"/>
                  <a:pt x="738116" y="298319"/>
                  <a:pt x="748755" y="289010"/>
                </a:cubicBezTo>
                <a:cubicBezTo>
                  <a:pt x="754962" y="284577"/>
                  <a:pt x="758509" y="277484"/>
                  <a:pt x="762498" y="271277"/>
                </a:cubicBezTo>
                <a:cubicBezTo>
                  <a:pt x="762498" y="271277"/>
                  <a:pt x="762498" y="270834"/>
                  <a:pt x="762498" y="270834"/>
                </a:cubicBezTo>
                <a:cubicBezTo>
                  <a:pt x="764714" y="268618"/>
                  <a:pt x="766487" y="265958"/>
                  <a:pt x="768261" y="263298"/>
                </a:cubicBezTo>
                <a:cubicBezTo>
                  <a:pt x="771808" y="258421"/>
                  <a:pt x="772694" y="249112"/>
                  <a:pt x="764714" y="248669"/>
                </a:cubicBezTo>
                <a:cubicBezTo>
                  <a:pt x="755404" y="248225"/>
                  <a:pt x="747426" y="255318"/>
                  <a:pt x="739889" y="259751"/>
                </a:cubicBezTo>
                <a:cubicBezTo>
                  <a:pt x="728363" y="266844"/>
                  <a:pt x="715507" y="273937"/>
                  <a:pt x="708857" y="285906"/>
                </a:cubicBezTo>
                <a:cubicBezTo>
                  <a:pt x="708414" y="285906"/>
                  <a:pt x="707971" y="285906"/>
                  <a:pt x="707971" y="286350"/>
                </a:cubicBezTo>
                <a:cubicBezTo>
                  <a:pt x="706198" y="288123"/>
                  <a:pt x="705311" y="290340"/>
                  <a:pt x="703537" y="292113"/>
                </a:cubicBezTo>
                <a:cubicBezTo>
                  <a:pt x="702651" y="293443"/>
                  <a:pt x="701765" y="294773"/>
                  <a:pt x="700878" y="295659"/>
                </a:cubicBezTo>
                <a:cubicBezTo>
                  <a:pt x="700435" y="296103"/>
                  <a:pt x="700435" y="296546"/>
                  <a:pt x="700435" y="296546"/>
                </a:cubicBezTo>
                <a:cubicBezTo>
                  <a:pt x="694229" y="299206"/>
                  <a:pt x="688022" y="301866"/>
                  <a:pt x="681816" y="304082"/>
                </a:cubicBezTo>
                <a:cubicBezTo>
                  <a:pt x="682702" y="302752"/>
                  <a:pt x="683146" y="301422"/>
                  <a:pt x="684032" y="299649"/>
                </a:cubicBezTo>
                <a:cubicBezTo>
                  <a:pt x="685805" y="298763"/>
                  <a:pt x="687579" y="297876"/>
                  <a:pt x="688908" y="296546"/>
                </a:cubicBezTo>
                <a:cubicBezTo>
                  <a:pt x="695558" y="292556"/>
                  <a:pt x="701321" y="286350"/>
                  <a:pt x="704868" y="279257"/>
                </a:cubicBezTo>
                <a:cubicBezTo>
                  <a:pt x="707084" y="275710"/>
                  <a:pt x="706640" y="271277"/>
                  <a:pt x="707971" y="267287"/>
                </a:cubicBezTo>
                <a:cubicBezTo>
                  <a:pt x="712847" y="258421"/>
                  <a:pt x="724373" y="247782"/>
                  <a:pt x="723044" y="237142"/>
                </a:cubicBezTo>
                <a:cubicBezTo>
                  <a:pt x="719940" y="228276"/>
                  <a:pt x="709744" y="236256"/>
                  <a:pt x="704868" y="238916"/>
                </a:cubicBezTo>
                <a:cubicBezTo>
                  <a:pt x="702207" y="240689"/>
                  <a:pt x="699548" y="242905"/>
                  <a:pt x="697332" y="245565"/>
                </a:cubicBezTo>
                <a:cubicBezTo>
                  <a:pt x="696888" y="246009"/>
                  <a:pt x="696888" y="246009"/>
                  <a:pt x="696445" y="246452"/>
                </a:cubicBezTo>
                <a:cubicBezTo>
                  <a:pt x="690238" y="253102"/>
                  <a:pt x="686691" y="261524"/>
                  <a:pt x="682702" y="269947"/>
                </a:cubicBezTo>
                <a:cubicBezTo>
                  <a:pt x="676939" y="276597"/>
                  <a:pt x="671619" y="284133"/>
                  <a:pt x="675166" y="293443"/>
                </a:cubicBezTo>
                <a:cubicBezTo>
                  <a:pt x="676052" y="296103"/>
                  <a:pt x="676939" y="298319"/>
                  <a:pt x="678269" y="300092"/>
                </a:cubicBezTo>
                <a:cubicBezTo>
                  <a:pt x="677383" y="301866"/>
                  <a:pt x="676496" y="304082"/>
                  <a:pt x="675166" y="305855"/>
                </a:cubicBezTo>
                <a:cubicBezTo>
                  <a:pt x="665856" y="308959"/>
                  <a:pt x="656547" y="311618"/>
                  <a:pt x="647237" y="313835"/>
                </a:cubicBezTo>
                <a:cubicBezTo>
                  <a:pt x="643691" y="314722"/>
                  <a:pt x="640144" y="315608"/>
                  <a:pt x="636598" y="316495"/>
                </a:cubicBezTo>
                <a:cubicBezTo>
                  <a:pt x="637485" y="315165"/>
                  <a:pt x="638371" y="313835"/>
                  <a:pt x="639258" y="312062"/>
                </a:cubicBezTo>
                <a:cubicBezTo>
                  <a:pt x="641031" y="308072"/>
                  <a:pt x="642804" y="304526"/>
                  <a:pt x="644134" y="301422"/>
                </a:cubicBezTo>
                <a:cubicBezTo>
                  <a:pt x="645465" y="299649"/>
                  <a:pt x="647237" y="297876"/>
                  <a:pt x="647681" y="296989"/>
                </a:cubicBezTo>
                <a:cubicBezTo>
                  <a:pt x="654331" y="288566"/>
                  <a:pt x="658320" y="277927"/>
                  <a:pt x="656547" y="267287"/>
                </a:cubicBezTo>
                <a:cubicBezTo>
                  <a:pt x="655217" y="259308"/>
                  <a:pt x="653001" y="251772"/>
                  <a:pt x="651227" y="243792"/>
                </a:cubicBezTo>
                <a:cubicBezTo>
                  <a:pt x="649010" y="238029"/>
                  <a:pt x="645907" y="220297"/>
                  <a:pt x="637041" y="228720"/>
                </a:cubicBezTo>
                <a:cubicBezTo>
                  <a:pt x="634382" y="231823"/>
                  <a:pt x="633052" y="234926"/>
                  <a:pt x="632608" y="238916"/>
                </a:cubicBezTo>
                <a:cubicBezTo>
                  <a:pt x="631722" y="242905"/>
                  <a:pt x="631278" y="247338"/>
                  <a:pt x="631278" y="251328"/>
                </a:cubicBezTo>
                <a:cubicBezTo>
                  <a:pt x="631278" y="257978"/>
                  <a:pt x="634382" y="263741"/>
                  <a:pt x="635711" y="269947"/>
                </a:cubicBezTo>
                <a:cubicBezTo>
                  <a:pt x="635711" y="270391"/>
                  <a:pt x="635711" y="271277"/>
                  <a:pt x="635711" y="271720"/>
                </a:cubicBezTo>
                <a:cubicBezTo>
                  <a:pt x="635711" y="274824"/>
                  <a:pt x="634824" y="277927"/>
                  <a:pt x="634382" y="281030"/>
                </a:cubicBezTo>
                <a:cubicBezTo>
                  <a:pt x="632608" y="288566"/>
                  <a:pt x="635268" y="295659"/>
                  <a:pt x="638371" y="302309"/>
                </a:cubicBezTo>
                <a:cubicBezTo>
                  <a:pt x="636155" y="307185"/>
                  <a:pt x="633494" y="312505"/>
                  <a:pt x="630835" y="316938"/>
                </a:cubicBezTo>
                <a:cubicBezTo>
                  <a:pt x="630391" y="317382"/>
                  <a:pt x="630391" y="317825"/>
                  <a:pt x="629949" y="317825"/>
                </a:cubicBezTo>
                <a:cubicBezTo>
                  <a:pt x="618866" y="321371"/>
                  <a:pt x="607783" y="325804"/>
                  <a:pt x="598030" y="332011"/>
                </a:cubicBezTo>
                <a:cubicBezTo>
                  <a:pt x="598030" y="330681"/>
                  <a:pt x="598030" y="329351"/>
                  <a:pt x="598030" y="328021"/>
                </a:cubicBezTo>
                <a:cubicBezTo>
                  <a:pt x="598030" y="326248"/>
                  <a:pt x="598473" y="324474"/>
                  <a:pt x="598473" y="322701"/>
                </a:cubicBezTo>
                <a:cubicBezTo>
                  <a:pt x="598473" y="322258"/>
                  <a:pt x="598917" y="322258"/>
                  <a:pt x="598917" y="321815"/>
                </a:cubicBezTo>
                <a:cubicBezTo>
                  <a:pt x="606896" y="315165"/>
                  <a:pt x="610886" y="304969"/>
                  <a:pt x="611773" y="294773"/>
                </a:cubicBezTo>
                <a:cubicBezTo>
                  <a:pt x="613103" y="283247"/>
                  <a:pt x="618422" y="271720"/>
                  <a:pt x="616649" y="259751"/>
                </a:cubicBezTo>
                <a:cubicBezTo>
                  <a:pt x="616206" y="257091"/>
                  <a:pt x="615762" y="252658"/>
                  <a:pt x="612216" y="252215"/>
                </a:cubicBezTo>
                <a:cubicBezTo>
                  <a:pt x="609556" y="252215"/>
                  <a:pt x="607783" y="253102"/>
                  <a:pt x="606009" y="254875"/>
                </a:cubicBezTo>
                <a:cubicBezTo>
                  <a:pt x="605567" y="254875"/>
                  <a:pt x="605567" y="254875"/>
                  <a:pt x="605123" y="254875"/>
                </a:cubicBezTo>
                <a:cubicBezTo>
                  <a:pt x="598917" y="261081"/>
                  <a:pt x="599360" y="269947"/>
                  <a:pt x="596257" y="277484"/>
                </a:cubicBezTo>
                <a:cubicBezTo>
                  <a:pt x="594484" y="281473"/>
                  <a:pt x="591824" y="285020"/>
                  <a:pt x="590494" y="289010"/>
                </a:cubicBezTo>
                <a:cubicBezTo>
                  <a:pt x="588277" y="295659"/>
                  <a:pt x="587834" y="303196"/>
                  <a:pt x="589163" y="309845"/>
                </a:cubicBezTo>
                <a:cubicBezTo>
                  <a:pt x="590051" y="314278"/>
                  <a:pt x="591380" y="318711"/>
                  <a:pt x="593596" y="323145"/>
                </a:cubicBezTo>
                <a:cubicBezTo>
                  <a:pt x="593154" y="326691"/>
                  <a:pt x="593154" y="330237"/>
                  <a:pt x="593596" y="333784"/>
                </a:cubicBezTo>
                <a:cubicBezTo>
                  <a:pt x="588721" y="337331"/>
                  <a:pt x="583844" y="341320"/>
                  <a:pt x="579411" y="345753"/>
                </a:cubicBezTo>
                <a:cubicBezTo>
                  <a:pt x="578081" y="347527"/>
                  <a:pt x="571875" y="353290"/>
                  <a:pt x="566555" y="359496"/>
                </a:cubicBezTo>
                <a:cubicBezTo>
                  <a:pt x="567885" y="353733"/>
                  <a:pt x="568772" y="347970"/>
                  <a:pt x="569658" y="342207"/>
                </a:cubicBezTo>
                <a:cubicBezTo>
                  <a:pt x="574091" y="311175"/>
                  <a:pt x="576752" y="280143"/>
                  <a:pt x="576752" y="248669"/>
                </a:cubicBezTo>
                <a:cubicBezTo>
                  <a:pt x="581185" y="238472"/>
                  <a:pt x="586060" y="228720"/>
                  <a:pt x="591380" y="218523"/>
                </a:cubicBezTo>
                <a:cubicBezTo>
                  <a:pt x="591824" y="217637"/>
                  <a:pt x="592710" y="216750"/>
                  <a:pt x="593154" y="215864"/>
                </a:cubicBezTo>
                <a:cubicBezTo>
                  <a:pt x="593154" y="215864"/>
                  <a:pt x="593154" y="215864"/>
                  <a:pt x="593154" y="215864"/>
                </a:cubicBezTo>
                <a:cubicBezTo>
                  <a:pt x="595813" y="214090"/>
                  <a:pt x="598917" y="212317"/>
                  <a:pt x="601576" y="210544"/>
                </a:cubicBezTo>
                <a:cubicBezTo>
                  <a:pt x="601576" y="210987"/>
                  <a:pt x="602020" y="210987"/>
                  <a:pt x="602020" y="210987"/>
                </a:cubicBezTo>
                <a:cubicBezTo>
                  <a:pt x="607339" y="212317"/>
                  <a:pt x="612659" y="213204"/>
                  <a:pt x="617978" y="213204"/>
                </a:cubicBezTo>
                <a:cubicBezTo>
                  <a:pt x="632165" y="213204"/>
                  <a:pt x="645465" y="209214"/>
                  <a:pt x="658764" y="203894"/>
                </a:cubicBezTo>
                <a:cubicBezTo>
                  <a:pt x="665413" y="201678"/>
                  <a:pt x="672063" y="201234"/>
                  <a:pt x="678269" y="199018"/>
                </a:cubicBezTo>
                <a:cubicBezTo>
                  <a:pt x="682702" y="197688"/>
                  <a:pt x="686691" y="195471"/>
                  <a:pt x="689352" y="191925"/>
                </a:cubicBezTo>
                <a:cubicBezTo>
                  <a:pt x="689352" y="191482"/>
                  <a:pt x="689796" y="191482"/>
                  <a:pt x="689796" y="191038"/>
                </a:cubicBezTo>
                <a:cubicBezTo>
                  <a:pt x="689796" y="191038"/>
                  <a:pt x="689796" y="191038"/>
                  <a:pt x="689796" y="191038"/>
                </a:cubicBezTo>
                <a:cubicBezTo>
                  <a:pt x="690238" y="190595"/>
                  <a:pt x="690682" y="190152"/>
                  <a:pt x="690682" y="189708"/>
                </a:cubicBezTo>
                <a:cubicBezTo>
                  <a:pt x="691568" y="187492"/>
                  <a:pt x="691125" y="184832"/>
                  <a:pt x="688908" y="183502"/>
                </a:cubicBezTo>
                <a:cubicBezTo>
                  <a:pt x="676496" y="179069"/>
                  <a:pt x="663197" y="183059"/>
                  <a:pt x="650340" y="184389"/>
                </a:cubicBezTo>
                <a:cubicBezTo>
                  <a:pt x="644134" y="184832"/>
                  <a:pt x="637927" y="183945"/>
                  <a:pt x="632165" y="185275"/>
                </a:cubicBezTo>
                <a:cubicBezTo>
                  <a:pt x="624185" y="187492"/>
                  <a:pt x="616649" y="191925"/>
                  <a:pt x="610000" y="196801"/>
                </a:cubicBezTo>
                <a:cubicBezTo>
                  <a:pt x="608226" y="198131"/>
                  <a:pt x="603793" y="201678"/>
                  <a:pt x="602020" y="204781"/>
                </a:cubicBezTo>
                <a:cubicBezTo>
                  <a:pt x="600246" y="205668"/>
                  <a:pt x="598473" y="206554"/>
                  <a:pt x="596700" y="207441"/>
                </a:cubicBezTo>
                <a:cubicBezTo>
                  <a:pt x="606009" y="191925"/>
                  <a:pt x="616649" y="176852"/>
                  <a:pt x="628619" y="163553"/>
                </a:cubicBezTo>
                <a:cubicBezTo>
                  <a:pt x="628619" y="163553"/>
                  <a:pt x="629061" y="163553"/>
                  <a:pt x="629061" y="163553"/>
                </a:cubicBezTo>
                <a:cubicBezTo>
                  <a:pt x="637485" y="162666"/>
                  <a:pt x="646351" y="160450"/>
                  <a:pt x="653887" y="156017"/>
                </a:cubicBezTo>
                <a:cubicBezTo>
                  <a:pt x="660093" y="152027"/>
                  <a:pt x="664083" y="145377"/>
                  <a:pt x="669403" y="140501"/>
                </a:cubicBezTo>
                <a:cubicBezTo>
                  <a:pt x="675609" y="135181"/>
                  <a:pt x="683589" y="132521"/>
                  <a:pt x="689352" y="127202"/>
                </a:cubicBezTo>
                <a:cubicBezTo>
                  <a:pt x="694229" y="123212"/>
                  <a:pt x="699548" y="118779"/>
                  <a:pt x="699991" y="112129"/>
                </a:cubicBezTo>
                <a:cubicBezTo>
                  <a:pt x="699991" y="111243"/>
                  <a:pt x="699991" y="110799"/>
                  <a:pt x="699548" y="110356"/>
                </a:cubicBezTo>
                <a:cubicBezTo>
                  <a:pt x="699548" y="105923"/>
                  <a:pt x="696445" y="102820"/>
                  <a:pt x="688908" y="103706"/>
                </a:cubicBezTo>
                <a:cubicBezTo>
                  <a:pt x="683589" y="104593"/>
                  <a:pt x="679599" y="108583"/>
                  <a:pt x="674722" y="110799"/>
                </a:cubicBezTo>
                <a:cubicBezTo>
                  <a:pt x="667630" y="114346"/>
                  <a:pt x="659650" y="116562"/>
                  <a:pt x="652557" y="120109"/>
                </a:cubicBezTo>
                <a:cubicBezTo>
                  <a:pt x="642804" y="125428"/>
                  <a:pt x="634824" y="134738"/>
                  <a:pt x="630391" y="144934"/>
                </a:cubicBezTo>
                <a:cubicBezTo>
                  <a:pt x="629505" y="148480"/>
                  <a:pt x="624185" y="156903"/>
                  <a:pt x="625516" y="160893"/>
                </a:cubicBezTo>
                <a:cubicBezTo>
                  <a:pt x="617536" y="169759"/>
                  <a:pt x="610442" y="179512"/>
                  <a:pt x="603350" y="189265"/>
                </a:cubicBezTo>
                <a:cubicBezTo>
                  <a:pt x="601134" y="192368"/>
                  <a:pt x="599360" y="195028"/>
                  <a:pt x="597587" y="198131"/>
                </a:cubicBezTo>
                <a:cubicBezTo>
                  <a:pt x="597143" y="195915"/>
                  <a:pt x="597143" y="193698"/>
                  <a:pt x="596700" y="191482"/>
                </a:cubicBezTo>
                <a:cubicBezTo>
                  <a:pt x="601134" y="187935"/>
                  <a:pt x="606009" y="177739"/>
                  <a:pt x="607783" y="175079"/>
                </a:cubicBezTo>
                <a:cubicBezTo>
                  <a:pt x="611773" y="168429"/>
                  <a:pt x="610886" y="160893"/>
                  <a:pt x="610000" y="153800"/>
                </a:cubicBezTo>
                <a:cubicBezTo>
                  <a:pt x="610000" y="150254"/>
                  <a:pt x="610442" y="146707"/>
                  <a:pt x="611329" y="143161"/>
                </a:cubicBezTo>
                <a:cubicBezTo>
                  <a:pt x="611773" y="141831"/>
                  <a:pt x="611773" y="140501"/>
                  <a:pt x="611329" y="140058"/>
                </a:cubicBezTo>
                <a:cubicBezTo>
                  <a:pt x="613103" y="132078"/>
                  <a:pt x="613989" y="122325"/>
                  <a:pt x="608226" y="115676"/>
                </a:cubicBezTo>
                <a:cubicBezTo>
                  <a:pt x="605567" y="112572"/>
                  <a:pt x="600690" y="109912"/>
                  <a:pt x="597143" y="113459"/>
                </a:cubicBezTo>
                <a:cubicBezTo>
                  <a:pt x="594927" y="115676"/>
                  <a:pt x="594927" y="119222"/>
                  <a:pt x="594484" y="122325"/>
                </a:cubicBezTo>
                <a:cubicBezTo>
                  <a:pt x="594040" y="127645"/>
                  <a:pt x="593154" y="132965"/>
                  <a:pt x="591824" y="137841"/>
                </a:cubicBezTo>
                <a:cubicBezTo>
                  <a:pt x="589607" y="146707"/>
                  <a:pt x="585174" y="155574"/>
                  <a:pt x="584288" y="165326"/>
                </a:cubicBezTo>
                <a:cubicBezTo>
                  <a:pt x="583401" y="171089"/>
                  <a:pt x="584288" y="177739"/>
                  <a:pt x="586947" y="183059"/>
                </a:cubicBezTo>
                <a:cubicBezTo>
                  <a:pt x="586947" y="183059"/>
                  <a:pt x="586947" y="183059"/>
                  <a:pt x="586947" y="183059"/>
                </a:cubicBezTo>
                <a:cubicBezTo>
                  <a:pt x="588277" y="186162"/>
                  <a:pt x="589607" y="189265"/>
                  <a:pt x="592267" y="191482"/>
                </a:cubicBezTo>
                <a:cubicBezTo>
                  <a:pt x="592710" y="195028"/>
                  <a:pt x="593154" y="199018"/>
                  <a:pt x="594040" y="202564"/>
                </a:cubicBezTo>
                <a:cubicBezTo>
                  <a:pt x="587391" y="213647"/>
                  <a:pt x="581185" y="225173"/>
                  <a:pt x="575421" y="237142"/>
                </a:cubicBezTo>
                <a:cubicBezTo>
                  <a:pt x="575421" y="225173"/>
                  <a:pt x="574535" y="213204"/>
                  <a:pt x="573648" y="201234"/>
                </a:cubicBezTo>
                <a:cubicBezTo>
                  <a:pt x="571875" y="175523"/>
                  <a:pt x="567442" y="150697"/>
                  <a:pt x="562122" y="125428"/>
                </a:cubicBezTo>
                <a:cubicBezTo>
                  <a:pt x="562565" y="124098"/>
                  <a:pt x="563009" y="121882"/>
                  <a:pt x="563452" y="120995"/>
                </a:cubicBezTo>
                <a:cubicBezTo>
                  <a:pt x="563895" y="119222"/>
                  <a:pt x="564782" y="117449"/>
                  <a:pt x="565668" y="116119"/>
                </a:cubicBezTo>
                <a:cubicBezTo>
                  <a:pt x="569658" y="114789"/>
                  <a:pt x="574091" y="114346"/>
                  <a:pt x="578081" y="112572"/>
                </a:cubicBezTo>
                <a:cubicBezTo>
                  <a:pt x="586947" y="108139"/>
                  <a:pt x="594484" y="101933"/>
                  <a:pt x="600246" y="93953"/>
                </a:cubicBezTo>
                <a:cubicBezTo>
                  <a:pt x="603350" y="88634"/>
                  <a:pt x="608670" y="84644"/>
                  <a:pt x="612216" y="79324"/>
                </a:cubicBezTo>
                <a:cubicBezTo>
                  <a:pt x="615319" y="74004"/>
                  <a:pt x="617978" y="65581"/>
                  <a:pt x="613989" y="60262"/>
                </a:cubicBezTo>
                <a:cubicBezTo>
                  <a:pt x="613545" y="59819"/>
                  <a:pt x="612659" y="59375"/>
                  <a:pt x="612216" y="59819"/>
                </a:cubicBezTo>
                <a:cubicBezTo>
                  <a:pt x="611773" y="59375"/>
                  <a:pt x="611329" y="58932"/>
                  <a:pt x="610886" y="58932"/>
                </a:cubicBezTo>
                <a:cubicBezTo>
                  <a:pt x="605123" y="57602"/>
                  <a:pt x="601134" y="63365"/>
                  <a:pt x="597143" y="66912"/>
                </a:cubicBezTo>
                <a:cubicBezTo>
                  <a:pt x="590937" y="72675"/>
                  <a:pt x="583401" y="76221"/>
                  <a:pt x="577194" y="82427"/>
                </a:cubicBezTo>
                <a:cubicBezTo>
                  <a:pt x="570545" y="88634"/>
                  <a:pt x="565225" y="97943"/>
                  <a:pt x="564339" y="107253"/>
                </a:cubicBezTo>
                <a:cubicBezTo>
                  <a:pt x="563895" y="109026"/>
                  <a:pt x="563452" y="110356"/>
                  <a:pt x="563452" y="112129"/>
                </a:cubicBezTo>
                <a:cubicBezTo>
                  <a:pt x="563452" y="112572"/>
                  <a:pt x="563009" y="113016"/>
                  <a:pt x="563009" y="113016"/>
                </a:cubicBezTo>
                <a:cubicBezTo>
                  <a:pt x="562565" y="113902"/>
                  <a:pt x="562122" y="115676"/>
                  <a:pt x="561235" y="117449"/>
                </a:cubicBezTo>
                <a:cubicBezTo>
                  <a:pt x="559906" y="111686"/>
                  <a:pt x="559019" y="106366"/>
                  <a:pt x="557689" y="100603"/>
                </a:cubicBezTo>
                <a:cubicBezTo>
                  <a:pt x="558132" y="100160"/>
                  <a:pt x="558575" y="99273"/>
                  <a:pt x="558575" y="98387"/>
                </a:cubicBezTo>
                <a:cubicBezTo>
                  <a:pt x="559019" y="97057"/>
                  <a:pt x="559019" y="95283"/>
                  <a:pt x="559462" y="93510"/>
                </a:cubicBezTo>
                <a:cubicBezTo>
                  <a:pt x="563452" y="86417"/>
                  <a:pt x="569658" y="74004"/>
                  <a:pt x="572761" y="62479"/>
                </a:cubicBezTo>
                <a:cubicBezTo>
                  <a:pt x="576752" y="57159"/>
                  <a:pt x="577638" y="50509"/>
                  <a:pt x="576308" y="43859"/>
                </a:cubicBezTo>
                <a:cubicBezTo>
                  <a:pt x="574978" y="38540"/>
                  <a:pt x="570988" y="32333"/>
                  <a:pt x="564782" y="32333"/>
                </a:cubicBezTo>
                <a:cubicBezTo>
                  <a:pt x="560349" y="33663"/>
                  <a:pt x="557689" y="38097"/>
                  <a:pt x="555029" y="41643"/>
                </a:cubicBezTo>
                <a:cubicBezTo>
                  <a:pt x="553699" y="42973"/>
                  <a:pt x="552369" y="46076"/>
                  <a:pt x="550596" y="49622"/>
                </a:cubicBezTo>
                <a:cubicBezTo>
                  <a:pt x="547049" y="48293"/>
                  <a:pt x="544390" y="40313"/>
                  <a:pt x="543060" y="37653"/>
                </a:cubicBezTo>
                <a:cubicBezTo>
                  <a:pt x="538183" y="25240"/>
                  <a:pt x="534637" y="11054"/>
                  <a:pt x="523997" y="2188"/>
                </a:cubicBezTo>
                <a:cubicBezTo>
                  <a:pt x="520008" y="-1358"/>
                  <a:pt x="513801" y="-471"/>
                  <a:pt x="511142" y="3962"/>
                </a:cubicBezTo>
                <a:cubicBezTo>
                  <a:pt x="505378" y="13271"/>
                  <a:pt x="508925" y="24797"/>
                  <a:pt x="511585" y="34550"/>
                </a:cubicBezTo>
                <a:cubicBezTo>
                  <a:pt x="513801" y="41199"/>
                  <a:pt x="516461" y="47406"/>
                  <a:pt x="520008" y="53169"/>
                </a:cubicBezTo>
                <a:cubicBezTo>
                  <a:pt x="521781" y="56715"/>
                  <a:pt x="523997" y="59819"/>
                  <a:pt x="524884" y="63808"/>
                </a:cubicBezTo>
                <a:cubicBezTo>
                  <a:pt x="524884" y="64252"/>
                  <a:pt x="524884" y="64252"/>
                  <a:pt x="524884" y="64695"/>
                </a:cubicBezTo>
                <a:cubicBezTo>
                  <a:pt x="521781" y="64252"/>
                  <a:pt x="518678" y="64252"/>
                  <a:pt x="516018" y="65138"/>
                </a:cubicBezTo>
                <a:cubicBezTo>
                  <a:pt x="512471" y="67355"/>
                  <a:pt x="513358" y="72231"/>
                  <a:pt x="513801" y="75778"/>
                </a:cubicBezTo>
                <a:cubicBezTo>
                  <a:pt x="514244" y="80654"/>
                  <a:pt x="516461" y="85087"/>
                  <a:pt x="520451" y="88190"/>
                </a:cubicBezTo>
                <a:cubicBezTo>
                  <a:pt x="530204" y="95283"/>
                  <a:pt x="542173" y="97500"/>
                  <a:pt x="553699" y="100603"/>
                </a:cubicBezTo>
                <a:cubicBezTo>
                  <a:pt x="555472" y="108139"/>
                  <a:pt x="556802" y="115676"/>
                  <a:pt x="558132" y="122769"/>
                </a:cubicBezTo>
                <a:cubicBezTo>
                  <a:pt x="556359" y="121439"/>
                  <a:pt x="554586" y="120552"/>
                  <a:pt x="554142" y="120109"/>
                </a:cubicBezTo>
                <a:cubicBezTo>
                  <a:pt x="551926" y="118335"/>
                  <a:pt x="549266" y="117006"/>
                  <a:pt x="546606" y="116119"/>
                </a:cubicBezTo>
                <a:cubicBezTo>
                  <a:pt x="545276" y="113459"/>
                  <a:pt x="542616" y="111686"/>
                  <a:pt x="540843" y="109912"/>
                </a:cubicBezTo>
                <a:cubicBezTo>
                  <a:pt x="531534" y="102820"/>
                  <a:pt x="519564" y="101933"/>
                  <a:pt x="508038" y="99716"/>
                </a:cubicBezTo>
                <a:cubicBezTo>
                  <a:pt x="503605" y="98830"/>
                  <a:pt x="500059" y="96170"/>
                  <a:pt x="495182" y="96170"/>
                </a:cubicBezTo>
                <a:cubicBezTo>
                  <a:pt x="488532" y="95727"/>
                  <a:pt x="484543" y="98387"/>
                  <a:pt x="488089" y="103706"/>
                </a:cubicBezTo>
                <a:cubicBezTo>
                  <a:pt x="490749" y="110799"/>
                  <a:pt x="498729" y="114789"/>
                  <a:pt x="504935" y="118779"/>
                </a:cubicBezTo>
                <a:cubicBezTo>
                  <a:pt x="511142" y="124542"/>
                  <a:pt x="520008" y="127202"/>
                  <a:pt x="528430" y="128088"/>
                </a:cubicBezTo>
                <a:cubicBezTo>
                  <a:pt x="533750" y="128532"/>
                  <a:pt x="539070" y="125872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946" y="122769"/>
                  <a:pt x="543946" y="122325"/>
                  <a:pt x="544390" y="122325"/>
                </a:cubicBezTo>
                <a:cubicBezTo>
                  <a:pt x="544833" y="122325"/>
                  <a:pt x="545276" y="121882"/>
                  <a:pt x="545719" y="121439"/>
                </a:cubicBezTo>
                <a:cubicBezTo>
                  <a:pt x="545719" y="121439"/>
                  <a:pt x="545719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50152" y="123212"/>
                  <a:pt x="554586" y="125872"/>
                  <a:pt x="559462" y="130305"/>
                </a:cubicBezTo>
                <a:cubicBezTo>
                  <a:pt x="560349" y="133851"/>
                  <a:pt x="560792" y="137398"/>
                  <a:pt x="561678" y="140944"/>
                </a:cubicBezTo>
                <a:cubicBezTo>
                  <a:pt x="566111" y="170646"/>
                  <a:pt x="569214" y="200791"/>
                  <a:pt x="569214" y="230936"/>
                </a:cubicBezTo>
                <a:cubicBezTo>
                  <a:pt x="568772" y="230493"/>
                  <a:pt x="567885" y="230493"/>
                  <a:pt x="567442" y="230050"/>
                </a:cubicBezTo>
                <a:cubicBezTo>
                  <a:pt x="565225" y="228720"/>
                  <a:pt x="563452" y="227390"/>
                  <a:pt x="561235" y="226060"/>
                </a:cubicBezTo>
                <a:cubicBezTo>
                  <a:pt x="559462" y="223400"/>
                  <a:pt x="558132" y="221183"/>
                  <a:pt x="556802" y="218080"/>
                </a:cubicBezTo>
                <a:cubicBezTo>
                  <a:pt x="555472" y="214977"/>
                  <a:pt x="554142" y="211874"/>
                  <a:pt x="552812" y="208771"/>
                </a:cubicBezTo>
                <a:cubicBezTo>
                  <a:pt x="553256" y="207884"/>
                  <a:pt x="553256" y="206554"/>
                  <a:pt x="553699" y="205668"/>
                </a:cubicBezTo>
                <a:cubicBezTo>
                  <a:pt x="555472" y="199018"/>
                  <a:pt x="558132" y="191925"/>
                  <a:pt x="555472" y="185275"/>
                </a:cubicBezTo>
                <a:cubicBezTo>
                  <a:pt x="553256" y="179512"/>
                  <a:pt x="548823" y="175523"/>
                  <a:pt x="544833" y="171089"/>
                </a:cubicBezTo>
                <a:cubicBezTo>
                  <a:pt x="540843" y="163110"/>
                  <a:pt x="534637" y="156460"/>
                  <a:pt x="528430" y="150254"/>
                </a:cubicBezTo>
                <a:cubicBezTo>
                  <a:pt x="523554" y="145821"/>
                  <a:pt x="506265" y="133851"/>
                  <a:pt x="501832" y="142717"/>
                </a:cubicBezTo>
                <a:cubicBezTo>
                  <a:pt x="500945" y="144934"/>
                  <a:pt x="502275" y="147594"/>
                  <a:pt x="503162" y="149810"/>
                </a:cubicBezTo>
                <a:cubicBezTo>
                  <a:pt x="503162" y="149810"/>
                  <a:pt x="503162" y="149810"/>
                  <a:pt x="503162" y="150254"/>
                </a:cubicBezTo>
                <a:cubicBezTo>
                  <a:pt x="503162" y="150254"/>
                  <a:pt x="503162" y="150254"/>
                  <a:pt x="503162" y="150254"/>
                </a:cubicBezTo>
                <a:cubicBezTo>
                  <a:pt x="505821" y="157347"/>
                  <a:pt x="510255" y="163553"/>
                  <a:pt x="516018" y="168429"/>
                </a:cubicBezTo>
                <a:cubicBezTo>
                  <a:pt x="517791" y="169759"/>
                  <a:pt x="520008" y="171533"/>
                  <a:pt x="521781" y="173306"/>
                </a:cubicBezTo>
                <a:cubicBezTo>
                  <a:pt x="524884" y="177739"/>
                  <a:pt x="524441" y="183502"/>
                  <a:pt x="526657" y="188822"/>
                </a:cubicBezTo>
                <a:cubicBezTo>
                  <a:pt x="530647" y="199018"/>
                  <a:pt x="539070" y="206997"/>
                  <a:pt x="548823" y="211874"/>
                </a:cubicBezTo>
                <a:cubicBezTo>
                  <a:pt x="549266" y="212317"/>
                  <a:pt x="549266" y="213204"/>
                  <a:pt x="549709" y="213647"/>
                </a:cubicBezTo>
                <a:cubicBezTo>
                  <a:pt x="550596" y="215864"/>
                  <a:pt x="551483" y="218080"/>
                  <a:pt x="552812" y="220740"/>
                </a:cubicBezTo>
                <a:cubicBezTo>
                  <a:pt x="551483" y="219853"/>
                  <a:pt x="550152" y="218967"/>
                  <a:pt x="548823" y="217637"/>
                </a:cubicBezTo>
                <a:cubicBezTo>
                  <a:pt x="538627" y="209214"/>
                  <a:pt x="528874" y="200348"/>
                  <a:pt x="517347" y="193698"/>
                </a:cubicBezTo>
                <a:cubicBezTo>
                  <a:pt x="516904" y="193698"/>
                  <a:pt x="516904" y="193255"/>
                  <a:pt x="516461" y="193255"/>
                </a:cubicBezTo>
                <a:cubicBezTo>
                  <a:pt x="517791" y="191482"/>
                  <a:pt x="514244" y="187048"/>
                  <a:pt x="513801" y="185719"/>
                </a:cubicBezTo>
                <a:cubicBezTo>
                  <a:pt x="510698" y="180399"/>
                  <a:pt x="506265" y="175966"/>
                  <a:pt x="500945" y="173306"/>
                </a:cubicBezTo>
                <a:cubicBezTo>
                  <a:pt x="491636" y="167986"/>
                  <a:pt x="480553" y="165770"/>
                  <a:pt x="469913" y="163553"/>
                </a:cubicBezTo>
                <a:cubicBezTo>
                  <a:pt x="463707" y="160893"/>
                  <a:pt x="457501" y="156903"/>
                  <a:pt x="450408" y="155574"/>
                </a:cubicBezTo>
                <a:cubicBezTo>
                  <a:pt x="446418" y="154687"/>
                  <a:pt x="441098" y="154687"/>
                  <a:pt x="440212" y="159563"/>
                </a:cubicBezTo>
                <a:cubicBezTo>
                  <a:pt x="440212" y="159563"/>
                  <a:pt x="440212" y="160007"/>
                  <a:pt x="440212" y="160007"/>
                </a:cubicBezTo>
                <a:cubicBezTo>
                  <a:pt x="440212" y="160450"/>
                  <a:pt x="440212" y="160893"/>
                  <a:pt x="440212" y="161337"/>
                </a:cubicBezTo>
                <a:cubicBezTo>
                  <a:pt x="440212" y="163110"/>
                  <a:pt x="440655" y="164440"/>
                  <a:pt x="441542" y="166213"/>
                </a:cubicBezTo>
                <a:cubicBezTo>
                  <a:pt x="441985" y="167543"/>
                  <a:pt x="442872" y="168873"/>
                  <a:pt x="444201" y="170646"/>
                </a:cubicBezTo>
                <a:cubicBezTo>
                  <a:pt x="450408" y="177296"/>
                  <a:pt x="461934" y="183502"/>
                  <a:pt x="466367" y="186605"/>
                </a:cubicBezTo>
                <a:cubicBezTo>
                  <a:pt x="473903" y="192368"/>
                  <a:pt x="481883" y="199018"/>
                  <a:pt x="491636" y="199905"/>
                </a:cubicBezTo>
                <a:cubicBezTo>
                  <a:pt x="498729" y="200791"/>
                  <a:pt x="505378" y="199905"/>
                  <a:pt x="512028" y="197688"/>
                </a:cubicBezTo>
                <a:cubicBezTo>
                  <a:pt x="512471" y="197688"/>
                  <a:pt x="512471" y="197688"/>
                  <a:pt x="512914" y="197245"/>
                </a:cubicBezTo>
                <a:cubicBezTo>
                  <a:pt x="526214" y="204781"/>
                  <a:pt x="537296" y="216307"/>
                  <a:pt x="549709" y="225616"/>
                </a:cubicBezTo>
                <a:cubicBezTo>
                  <a:pt x="546163" y="225616"/>
                  <a:pt x="542173" y="226060"/>
                  <a:pt x="538627" y="226946"/>
                </a:cubicBezTo>
                <a:cubicBezTo>
                  <a:pt x="538183" y="226503"/>
                  <a:pt x="537740" y="226503"/>
                  <a:pt x="536853" y="226503"/>
                </a:cubicBezTo>
                <a:cubicBezTo>
                  <a:pt x="523554" y="215864"/>
                  <a:pt x="506708" y="223843"/>
                  <a:pt x="492522" y="227390"/>
                </a:cubicBezTo>
                <a:cubicBezTo>
                  <a:pt x="484099" y="228276"/>
                  <a:pt x="473460" y="227833"/>
                  <a:pt x="467254" y="234926"/>
                </a:cubicBezTo>
                <a:cubicBezTo>
                  <a:pt x="462377" y="242462"/>
                  <a:pt x="471244" y="247338"/>
                  <a:pt x="477893" y="247782"/>
                </a:cubicBezTo>
                <a:cubicBezTo>
                  <a:pt x="478780" y="247782"/>
                  <a:pt x="479666" y="247782"/>
                  <a:pt x="480110" y="247782"/>
                </a:cubicBezTo>
                <a:cubicBezTo>
                  <a:pt x="482326" y="248225"/>
                  <a:pt x="484099" y="248225"/>
                  <a:pt x="484099" y="248225"/>
                </a:cubicBezTo>
                <a:cubicBezTo>
                  <a:pt x="489419" y="248225"/>
                  <a:pt x="495182" y="247338"/>
                  <a:pt x="500502" y="247338"/>
                </a:cubicBezTo>
                <a:cubicBezTo>
                  <a:pt x="517791" y="249112"/>
                  <a:pt x="529317" y="246895"/>
                  <a:pt x="540400" y="231823"/>
                </a:cubicBezTo>
                <a:cubicBezTo>
                  <a:pt x="540400" y="231823"/>
                  <a:pt x="540400" y="231379"/>
                  <a:pt x="540843" y="231379"/>
                </a:cubicBezTo>
                <a:cubicBezTo>
                  <a:pt x="545719" y="230936"/>
                  <a:pt x="551039" y="230493"/>
                  <a:pt x="555916" y="230936"/>
                </a:cubicBezTo>
                <a:cubicBezTo>
                  <a:pt x="559906" y="233596"/>
                  <a:pt x="563895" y="235813"/>
                  <a:pt x="567885" y="237586"/>
                </a:cubicBezTo>
                <a:cubicBezTo>
                  <a:pt x="567885" y="240246"/>
                  <a:pt x="567885" y="242462"/>
                  <a:pt x="567885" y="245122"/>
                </a:cubicBezTo>
                <a:cubicBezTo>
                  <a:pt x="567442" y="270834"/>
                  <a:pt x="568772" y="296546"/>
                  <a:pt x="564782" y="322258"/>
                </a:cubicBezTo>
                <a:cubicBezTo>
                  <a:pt x="562122" y="339547"/>
                  <a:pt x="557689" y="356393"/>
                  <a:pt x="553256" y="372795"/>
                </a:cubicBezTo>
                <a:cubicBezTo>
                  <a:pt x="551483" y="371465"/>
                  <a:pt x="549709" y="370135"/>
                  <a:pt x="548379" y="368362"/>
                </a:cubicBezTo>
                <a:cubicBezTo>
                  <a:pt x="548379" y="368362"/>
                  <a:pt x="548379" y="368362"/>
                  <a:pt x="548379" y="368362"/>
                </a:cubicBezTo>
                <a:cubicBezTo>
                  <a:pt x="547493" y="367919"/>
                  <a:pt x="547049" y="367032"/>
                  <a:pt x="546163" y="366589"/>
                </a:cubicBezTo>
                <a:cubicBezTo>
                  <a:pt x="546606" y="363929"/>
                  <a:pt x="545719" y="360382"/>
                  <a:pt x="545276" y="357723"/>
                </a:cubicBezTo>
                <a:cubicBezTo>
                  <a:pt x="546606" y="355949"/>
                  <a:pt x="547936" y="354619"/>
                  <a:pt x="549266" y="352846"/>
                </a:cubicBezTo>
                <a:cubicBezTo>
                  <a:pt x="551039" y="347970"/>
                  <a:pt x="552812" y="343094"/>
                  <a:pt x="553699" y="338217"/>
                </a:cubicBezTo>
                <a:cubicBezTo>
                  <a:pt x="553699" y="334227"/>
                  <a:pt x="552812" y="330237"/>
                  <a:pt x="552812" y="325804"/>
                </a:cubicBezTo>
                <a:cubicBezTo>
                  <a:pt x="552369" y="321371"/>
                  <a:pt x="553699" y="317382"/>
                  <a:pt x="554586" y="313392"/>
                </a:cubicBezTo>
                <a:cubicBezTo>
                  <a:pt x="555916" y="304969"/>
                  <a:pt x="555029" y="295659"/>
                  <a:pt x="550596" y="287680"/>
                </a:cubicBezTo>
                <a:cubicBezTo>
                  <a:pt x="550152" y="286793"/>
                  <a:pt x="549709" y="285906"/>
                  <a:pt x="548823" y="285463"/>
                </a:cubicBezTo>
                <a:cubicBezTo>
                  <a:pt x="548379" y="285020"/>
                  <a:pt x="547936" y="285463"/>
                  <a:pt x="547936" y="285906"/>
                </a:cubicBezTo>
                <a:cubicBezTo>
                  <a:pt x="543946" y="285463"/>
                  <a:pt x="541286" y="293000"/>
                  <a:pt x="540843" y="296989"/>
                </a:cubicBezTo>
                <a:cubicBezTo>
                  <a:pt x="539957" y="300979"/>
                  <a:pt x="539513" y="304969"/>
                  <a:pt x="538627" y="308959"/>
                </a:cubicBezTo>
                <a:cubicBezTo>
                  <a:pt x="535080" y="320485"/>
                  <a:pt x="528874" y="332454"/>
                  <a:pt x="534637" y="344423"/>
                </a:cubicBezTo>
                <a:cubicBezTo>
                  <a:pt x="536853" y="348856"/>
                  <a:pt x="539513" y="352846"/>
                  <a:pt x="541729" y="357279"/>
                </a:cubicBezTo>
                <a:cubicBezTo>
                  <a:pt x="542173" y="359053"/>
                  <a:pt x="542173" y="360826"/>
                  <a:pt x="542173" y="362599"/>
                </a:cubicBezTo>
                <a:cubicBezTo>
                  <a:pt x="540400" y="360826"/>
                  <a:pt x="538183" y="359496"/>
                  <a:pt x="536410" y="357723"/>
                </a:cubicBezTo>
                <a:cubicBezTo>
                  <a:pt x="531090" y="353733"/>
                  <a:pt x="525327" y="349743"/>
                  <a:pt x="520008" y="345753"/>
                </a:cubicBezTo>
                <a:cubicBezTo>
                  <a:pt x="520451" y="344423"/>
                  <a:pt x="520008" y="342207"/>
                  <a:pt x="520008" y="340877"/>
                </a:cubicBezTo>
                <a:cubicBezTo>
                  <a:pt x="520008" y="340877"/>
                  <a:pt x="520008" y="340877"/>
                  <a:pt x="520008" y="340877"/>
                </a:cubicBezTo>
                <a:cubicBezTo>
                  <a:pt x="522224" y="339547"/>
                  <a:pt x="523111" y="334671"/>
                  <a:pt x="523554" y="332897"/>
                </a:cubicBezTo>
                <a:cubicBezTo>
                  <a:pt x="525327" y="325361"/>
                  <a:pt x="524884" y="316938"/>
                  <a:pt x="523111" y="309402"/>
                </a:cubicBezTo>
                <a:cubicBezTo>
                  <a:pt x="521337" y="302309"/>
                  <a:pt x="518678" y="294773"/>
                  <a:pt x="512914" y="289896"/>
                </a:cubicBezTo>
                <a:cubicBezTo>
                  <a:pt x="507595" y="286350"/>
                  <a:pt x="505378" y="280143"/>
                  <a:pt x="503162" y="274381"/>
                </a:cubicBezTo>
                <a:cubicBezTo>
                  <a:pt x="503162" y="273937"/>
                  <a:pt x="502719" y="273494"/>
                  <a:pt x="501832" y="273494"/>
                </a:cubicBezTo>
                <a:cubicBezTo>
                  <a:pt x="501832" y="273494"/>
                  <a:pt x="501832" y="273494"/>
                  <a:pt x="501832" y="273494"/>
                </a:cubicBezTo>
                <a:cubicBezTo>
                  <a:pt x="499615" y="269504"/>
                  <a:pt x="496955" y="266844"/>
                  <a:pt x="493852" y="269947"/>
                </a:cubicBezTo>
                <a:cubicBezTo>
                  <a:pt x="491193" y="273494"/>
                  <a:pt x="492522" y="278370"/>
                  <a:pt x="493409" y="282803"/>
                </a:cubicBezTo>
                <a:cubicBezTo>
                  <a:pt x="494739" y="289453"/>
                  <a:pt x="498729" y="295216"/>
                  <a:pt x="498285" y="302309"/>
                </a:cubicBezTo>
                <a:cubicBezTo>
                  <a:pt x="497842" y="311618"/>
                  <a:pt x="500945" y="320928"/>
                  <a:pt x="505821" y="328464"/>
                </a:cubicBezTo>
                <a:cubicBezTo>
                  <a:pt x="508925" y="331567"/>
                  <a:pt x="512028" y="334671"/>
                  <a:pt x="515131" y="337774"/>
                </a:cubicBezTo>
                <a:cubicBezTo>
                  <a:pt x="515131" y="339547"/>
                  <a:pt x="515131" y="341320"/>
                  <a:pt x="515131" y="343094"/>
                </a:cubicBezTo>
                <a:cubicBezTo>
                  <a:pt x="505378" y="336887"/>
                  <a:pt x="495182" y="331567"/>
                  <a:pt x="484986" y="326691"/>
                </a:cubicBezTo>
                <a:cubicBezTo>
                  <a:pt x="484986" y="325361"/>
                  <a:pt x="484099" y="323588"/>
                  <a:pt x="484099" y="322701"/>
                </a:cubicBezTo>
                <a:cubicBezTo>
                  <a:pt x="484099" y="322258"/>
                  <a:pt x="483656" y="321815"/>
                  <a:pt x="483656" y="321371"/>
                </a:cubicBezTo>
                <a:cubicBezTo>
                  <a:pt x="483656" y="320928"/>
                  <a:pt x="484099" y="320041"/>
                  <a:pt x="484099" y="319598"/>
                </a:cubicBezTo>
                <a:cubicBezTo>
                  <a:pt x="484543" y="315165"/>
                  <a:pt x="484543" y="311175"/>
                  <a:pt x="484099" y="306742"/>
                </a:cubicBezTo>
                <a:cubicBezTo>
                  <a:pt x="484099" y="306299"/>
                  <a:pt x="484099" y="305412"/>
                  <a:pt x="483656" y="304969"/>
                </a:cubicBezTo>
                <a:cubicBezTo>
                  <a:pt x="483656" y="304082"/>
                  <a:pt x="483656" y="303639"/>
                  <a:pt x="483213" y="302752"/>
                </a:cubicBezTo>
                <a:cubicBezTo>
                  <a:pt x="481883" y="295659"/>
                  <a:pt x="479666" y="289010"/>
                  <a:pt x="473903" y="284133"/>
                </a:cubicBezTo>
                <a:cubicBezTo>
                  <a:pt x="469470" y="277484"/>
                  <a:pt x="465924" y="270391"/>
                  <a:pt x="460604" y="264628"/>
                </a:cubicBezTo>
                <a:cubicBezTo>
                  <a:pt x="460604" y="264184"/>
                  <a:pt x="460161" y="264184"/>
                  <a:pt x="459717" y="264184"/>
                </a:cubicBezTo>
                <a:cubicBezTo>
                  <a:pt x="457944" y="262411"/>
                  <a:pt x="456614" y="261081"/>
                  <a:pt x="454841" y="261081"/>
                </a:cubicBezTo>
                <a:cubicBezTo>
                  <a:pt x="444201" y="264628"/>
                  <a:pt x="459274" y="283690"/>
                  <a:pt x="461491" y="289896"/>
                </a:cubicBezTo>
                <a:cubicBezTo>
                  <a:pt x="464150" y="298763"/>
                  <a:pt x="466811" y="308959"/>
                  <a:pt x="474347" y="314722"/>
                </a:cubicBezTo>
                <a:cubicBezTo>
                  <a:pt x="475677" y="316051"/>
                  <a:pt x="477006" y="317382"/>
                  <a:pt x="477893" y="318711"/>
                </a:cubicBezTo>
                <a:cubicBezTo>
                  <a:pt x="478336" y="320485"/>
                  <a:pt x="478780" y="322258"/>
                  <a:pt x="479223" y="324474"/>
                </a:cubicBezTo>
                <a:cubicBezTo>
                  <a:pt x="479223" y="324474"/>
                  <a:pt x="479223" y="324474"/>
                  <a:pt x="479223" y="324474"/>
                </a:cubicBezTo>
                <a:cubicBezTo>
                  <a:pt x="476563" y="323145"/>
                  <a:pt x="474347" y="322258"/>
                  <a:pt x="471687" y="320928"/>
                </a:cubicBezTo>
                <a:cubicBezTo>
                  <a:pt x="468140" y="319598"/>
                  <a:pt x="464594" y="318268"/>
                  <a:pt x="460604" y="316495"/>
                </a:cubicBezTo>
                <a:cubicBezTo>
                  <a:pt x="460604" y="316495"/>
                  <a:pt x="460604" y="316495"/>
                  <a:pt x="460604" y="316495"/>
                </a:cubicBezTo>
                <a:cubicBezTo>
                  <a:pt x="458388" y="312062"/>
                  <a:pt x="455728" y="307185"/>
                  <a:pt x="452181" y="303639"/>
                </a:cubicBezTo>
                <a:cubicBezTo>
                  <a:pt x="443758" y="293443"/>
                  <a:pt x="429572" y="292113"/>
                  <a:pt x="419819" y="284133"/>
                </a:cubicBezTo>
                <a:cubicBezTo>
                  <a:pt x="416716" y="281917"/>
                  <a:pt x="402974" y="271720"/>
                  <a:pt x="399870" y="273494"/>
                </a:cubicBezTo>
                <a:cubicBezTo>
                  <a:pt x="399870" y="273937"/>
                  <a:pt x="399870" y="273937"/>
                  <a:pt x="399870" y="274381"/>
                </a:cubicBezTo>
                <a:cubicBezTo>
                  <a:pt x="399870" y="274381"/>
                  <a:pt x="399427" y="274381"/>
                  <a:pt x="399427" y="274381"/>
                </a:cubicBezTo>
                <a:cubicBezTo>
                  <a:pt x="395881" y="275710"/>
                  <a:pt x="396324" y="280587"/>
                  <a:pt x="397654" y="283690"/>
                </a:cubicBezTo>
                <a:cubicBezTo>
                  <a:pt x="400757" y="291226"/>
                  <a:pt x="406077" y="297876"/>
                  <a:pt x="410953" y="304526"/>
                </a:cubicBezTo>
                <a:cubicBezTo>
                  <a:pt x="418046" y="314278"/>
                  <a:pt x="428685" y="322258"/>
                  <a:pt x="441098" y="322701"/>
                </a:cubicBezTo>
                <a:cubicBezTo>
                  <a:pt x="442429" y="322701"/>
                  <a:pt x="443758" y="322701"/>
                  <a:pt x="445531" y="322701"/>
                </a:cubicBezTo>
                <a:cubicBezTo>
                  <a:pt x="445975" y="322701"/>
                  <a:pt x="445975" y="323145"/>
                  <a:pt x="446418" y="323145"/>
                </a:cubicBezTo>
                <a:cubicBezTo>
                  <a:pt x="449521" y="323145"/>
                  <a:pt x="452181" y="322701"/>
                  <a:pt x="455284" y="323145"/>
                </a:cubicBezTo>
                <a:cubicBezTo>
                  <a:pt x="457501" y="323588"/>
                  <a:pt x="459274" y="323145"/>
                  <a:pt x="460604" y="321815"/>
                </a:cubicBezTo>
                <a:cubicBezTo>
                  <a:pt x="467254" y="324474"/>
                  <a:pt x="473460" y="327578"/>
                  <a:pt x="480110" y="330237"/>
                </a:cubicBezTo>
                <a:cubicBezTo>
                  <a:pt x="480110" y="330237"/>
                  <a:pt x="480110" y="330237"/>
                  <a:pt x="480110" y="330237"/>
                </a:cubicBezTo>
                <a:cubicBezTo>
                  <a:pt x="477450" y="332454"/>
                  <a:pt x="474347" y="334671"/>
                  <a:pt x="471687" y="336887"/>
                </a:cubicBezTo>
                <a:cubicBezTo>
                  <a:pt x="470800" y="336887"/>
                  <a:pt x="469913" y="336887"/>
                  <a:pt x="469470" y="336444"/>
                </a:cubicBezTo>
                <a:cubicBezTo>
                  <a:pt x="465480" y="335557"/>
                  <a:pt x="461047" y="335557"/>
                  <a:pt x="456614" y="336444"/>
                </a:cubicBezTo>
                <a:cubicBezTo>
                  <a:pt x="448634" y="338660"/>
                  <a:pt x="441985" y="344423"/>
                  <a:pt x="433562" y="346640"/>
                </a:cubicBezTo>
                <a:cubicBezTo>
                  <a:pt x="426913" y="348856"/>
                  <a:pt x="418933" y="349300"/>
                  <a:pt x="413170" y="354619"/>
                </a:cubicBezTo>
                <a:cubicBezTo>
                  <a:pt x="407850" y="359053"/>
                  <a:pt x="414057" y="363042"/>
                  <a:pt x="418933" y="364372"/>
                </a:cubicBezTo>
                <a:cubicBezTo>
                  <a:pt x="421149" y="365702"/>
                  <a:pt x="424252" y="366589"/>
                  <a:pt x="426913" y="367032"/>
                </a:cubicBezTo>
                <a:cubicBezTo>
                  <a:pt x="433119" y="367919"/>
                  <a:pt x="438882" y="365259"/>
                  <a:pt x="444645" y="364816"/>
                </a:cubicBezTo>
                <a:cubicBezTo>
                  <a:pt x="455284" y="367032"/>
                  <a:pt x="461934" y="361713"/>
                  <a:pt x="467697" y="353290"/>
                </a:cubicBezTo>
                <a:cubicBezTo>
                  <a:pt x="470357" y="349743"/>
                  <a:pt x="472130" y="345753"/>
                  <a:pt x="473903" y="341764"/>
                </a:cubicBezTo>
                <a:cubicBezTo>
                  <a:pt x="473903" y="341320"/>
                  <a:pt x="474347" y="340877"/>
                  <a:pt x="474790" y="340433"/>
                </a:cubicBezTo>
                <a:cubicBezTo>
                  <a:pt x="474790" y="340433"/>
                  <a:pt x="474790" y="340433"/>
                  <a:pt x="474790" y="340433"/>
                </a:cubicBezTo>
                <a:cubicBezTo>
                  <a:pt x="477450" y="338660"/>
                  <a:pt x="479666" y="336444"/>
                  <a:pt x="482326" y="334227"/>
                </a:cubicBezTo>
                <a:cubicBezTo>
                  <a:pt x="482770" y="333784"/>
                  <a:pt x="483656" y="332897"/>
                  <a:pt x="484099" y="332454"/>
                </a:cubicBezTo>
                <a:cubicBezTo>
                  <a:pt x="493852" y="336887"/>
                  <a:pt x="502719" y="342207"/>
                  <a:pt x="511585" y="347970"/>
                </a:cubicBezTo>
                <a:cubicBezTo>
                  <a:pt x="508925" y="348856"/>
                  <a:pt x="506265" y="350186"/>
                  <a:pt x="503605" y="351516"/>
                </a:cubicBezTo>
                <a:cubicBezTo>
                  <a:pt x="490306" y="349743"/>
                  <a:pt x="480553" y="360382"/>
                  <a:pt x="469027" y="366589"/>
                </a:cubicBezTo>
                <a:cubicBezTo>
                  <a:pt x="463707" y="369249"/>
                  <a:pt x="457944" y="371465"/>
                  <a:pt x="452181" y="373682"/>
                </a:cubicBezTo>
                <a:cubicBezTo>
                  <a:pt x="450851" y="374125"/>
                  <a:pt x="449078" y="375455"/>
                  <a:pt x="448634" y="376785"/>
                </a:cubicBezTo>
                <a:cubicBezTo>
                  <a:pt x="447305" y="381218"/>
                  <a:pt x="453068" y="383878"/>
                  <a:pt x="456614" y="384764"/>
                </a:cubicBezTo>
                <a:cubicBezTo>
                  <a:pt x="457057" y="384764"/>
                  <a:pt x="457057" y="384764"/>
                  <a:pt x="457501" y="384764"/>
                </a:cubicBezTo>
                <a:cubicBezTo>
                  <a:pt x="457501" y="385208"/>
                  <a:pt x="457944" y="385208"/>
                  <a:pt x="457944" y="385208"/>
                </a:cubicBezTo>
                <a:cubicBezTo>
                  <a:pt x="459274" y="385651"/>
                  <a:pt x="461047" y="386095"/>
                  <a:pt x="462377" y="386095"/>
                </a:cubicBezTo>
                <a:cubicBezTo>
                  <a:pt x="472573" y="386095"/>
                  <a:pt x="481883" y="381661"/>
                  <a:pt x="490749" y="377228"/>
                </a:cubicBezTo>
                <a:cubicBezTo>
                  <a:pt x="494739" y="375455"/>
                  <a:pt x="499172" y="374568"/>
                  <a:pt x="502275" y="371465"/>
                </a:cubicBezTo>
                <a:cubicBezTo>
                  <a:pt x="506265" y="367476"/>
                  <a:pt x="507152" y="362156"/>
                  <a:pt x="509368" y="357279"/>
                </a:cubicBezTo>
                <a:cubicBezTo>
                  <a:pt x="509811" y="355949"/>
                  <a:pt x="511142" y="354176"/>
                  <a:pt x="511142" y="352403"/>
                </a:cubicBezTo>
                <a:cubicBezTo>
                  <a:pt x="512914" y="351960"/>
                  <a:pt x="514244" y="351073"/>
                  <a:pt x="516018" y="350630"/>
                </a:cubicBezTo>
                <a:cubicBezTo>
                  <a:pt x="516018" y="350630"/>
                  <a:pt x="516461" y="350630"/>
                  <a:pt x="516461" y="350186"/>
                </a:cubicBezTo>
                <a:cubicBezTo>
                  <a:pt x="525327" y="356393"/>
                  <a:pt x="533750" y="363042"/>
                  <a:pt x="542173" y="370135"/>
                </a:cubicBezTo>
                <a:cubicBezTo>
                  <a:pt x="541286" y="371022"/>
                  <a:pt x="540400" y="371909"/>
                  <a:pt x="539070" y="372795"/>
                </a:cubicBezTo>
                <a:cubicBezTo>
                  <a:pt x="538627" y="372795"/>
                  <a:pt x="538183" y="372795"/>
                  <a:pt x="537740" y="372352"/>
                </a:cubicBezTo>
                <a:cubicBezTo>
                  <a:pt x="522667" y="369692"/>
                  <a:pt x="516018" y="378115"/>
                  <a:pt x="504492" y="384764"/>
                </a:cubicBezTo>
                <a:cubicBezTo>
                  <a:pt x="500059" y="386981"/>
                  <a:pt x="495182" y="388754"/>
                  <a:pt x="490306" y="390084"/>
                </a:cubicBezTo>
                <a:cubicBezTo>
                  <a:pt x="488089" y="390971"/>
                  <a:pt x="485429" y="391858"/>
                  <a:pt x="483656" y="394074"/>
                </a:cubicBezTo>
                <a:cubicBezTo>
                  <a:pt x="481439" y="397177"/>
                  <a:pt x="483213" y="399394"/>
                  <a:pt x="485873" y="400724"/>
                </a:cubicBezTo>
                <a:cubicBezTo>
                  <a:pt x="487203" y="402497"/>
                  <a:pt x="492965" y="402940"/>
                  <a:pt x="494739" y="402940"/>
                </a:cubicBezTo>
                <a:cubicBezTo>
                  <a:pt x="498729" y="403384"/>
                  <a:pt x="502719" y="402054"/>
                  <a:pt x="506708" y="401610"/>
                </a:cubicBezTo>
                <a:cubicBezTo>
                  <a:pt x="507152" y="401610"/>
                  <a:pt x="507595" y="401610"/>
                  <a:pt x="508038" y="401610"/>
                </a:cubicBezTo>
                <a:cubicBezTo>
                  <a:pt x="508925" y="401610"/>
                  <a:pt x="510255" y="401610"/>
                  <a:pt x="511142" y="401610"/>
                </a:cubicBezTo>
                <a:cubicBezTo>
                  <a:pt x="513358" y="402054"/>
                  <a:pt x="515575" y="402497"/>
                  <a:pt x="517791" y="402497"/>
                </a:cubicBezTo>
                <a:cubicBezTo>
                  <a:pt x="529760" y="401167"/>
                  <a:pt x="539070" y="386538"/>
                  <a:pt x="542616" y="375455"/>
                </a:cubicBezTo>
                <a:cubicBezTo>
                  <a:pt x="543503" y="374568"/>
                  <a:pt x="544390" y="373682"/>
                  <a:pt x="545276" y="372795"/>
                </a:cubicBezTo>
                <a:cubicBezTo>
                  <a:pt x="547049" y="374125"/>
                  <a:pt x="548823" y="375455"/>
                  <a:pt x="550152" y="377228"/>
                </a:cubicBezTo>
                <a:cubicBezTo>
                  <a:pt x="545719" y="393187"/>
                  <a:pt x="540843" y="409590"/>
                  <a:pt x="536410" y="425549"/>
                </a:cubicBezTo>
                <a:cubicBezTo>
                  <a:pt x="524884" y="467663"/>
                  <a:pt x="509811" y="508891"/>
                  <a:pt x="492522" y="549232"/>
                </a:cubicBezTo>
                <a:cubicBezTo>
                  <a:pt x="490749" y="538593"/>
                  <a:pt x="488089" y="528397"/>
                  <a:pt x="484099" y="518644"/>
                </a:cubicBezTo>
                <a:cubicBezTo>
                  <a:pt x="485873" y="515984"/>
                  <a:pt x="487203" y="512881"/>
                  <a:pt x="488976" y="510221"/>
                </a:cubicBezTo>
                <a:cubicBezTo>
                  <a:pt x="488976" y="510221"/>
                  <a:pt x="488976" y="510221"/>
                  <a:pt x="488976" y="510221"/>
                </a:cubicBezTo>
                <a:cubicBezTo>
                  <a:pt x="491193" y="507118"/>
                  <a:pt x="494296" y="504015"/>
                  <a:pt x="496512" y="500468"/>
                </a:cubicBezTo>
                <a:cubicBezTo>
                  <a:pt x="502275" y="492489"/>
                  <a:pt x="507595" y="483179"/>
                  <a:pt x="507152" y="472983"/>
                </a:cubicBezTo>
                <a:cubicBezTo>
                  <a:pt x="506708" y="468107"/>
                  <a:pt x="506265" y="463230"/>
                  <a:pt x="507152" y="458354"/>
                </a:cubicBezTo>
                <a:cubicBezTo>
                  <a:pt x="508481" y="452148"/>
                  <a:pt x="511142" y="445941"/>
                  <a:pt x="511142" y="439735"/>
                </a:cubicBezTo>
                <a:cubicBezTo>
                  <a:pt x="511142" y="438405"/>
                  <a:pt x="511142" y="436632"/>
                  <a:pt x="510698" y="435302"/>
                </a:cubicBezTo>
                <a:cubicBezTo>
                  <a:pt x="510698" y="434859"/>
                  <a:pt x="510255" y="434859"/>
                  <a:pt x="510255" y="434859"/>
                </a:cubicBezTo>
                <a:cubicBezTo>
                  <a:pt x="509811" y="433972"/>
                  <a:pt x="509368" y="433529"/>
                  <a:pt x="508925" y="433085"/>
                </a:cubicBezTo>
                <a:cubicBezTo>
                  <a:pt x="502719" y="431312"/>
                  <a:pt x="493852" y="446385"/>
                  <a:pt x="491636" y="451261"/>
                </a:cubicBezTo>
                <a:cubicBezTo>
                  <a:pt x="486759" y="460571"/>
                  <a:pt x="488976" y="471210"/>
                  <a:pt x="487646" y="481406"/>
                </a:cubicBezTo>
                <a:cubicBezTo>
                  <a:pt x="485873" y="488056"/>
                  <a:pt x="484986" y="495149"/>
                  <a:pt x="485429" y="501798"/>
                </a:cubicBezTo>
                <a:cubicBezTo>
                  <a:pt x="485429" y="503572"/>
                  <a:pt x="485429" y="505345"/>
                  <a:pt x="485873" y="507118"/>
                </a:cubicBezTo>
                <a:cubicBezTo>
                  <a:pt x="484986" y="508448"/>
                  <a:pt x="484099" y="509778"/>
                  <a:pt x="483213" y="511108"/>
                </a:cubicBezTo>
                <a:cubicBezTo>
                  <a:pt x="482770" y="511994"/>
                  <a:pt x="482326" y="512438"/>
                  <a:pt x="481883" y="513324"/>
                </a:cubicBezTo>
                <a:cubicBezTo>
                  <a:pt x="477893" y="504458"/>
                  <a:pt x="473460" y="495149"/>
                  <a:pt x="468583" y="486726"/>
                </a:cubicBezTo>
                <a:cubicBezTo>
                  <a:pt x="470800" y="484509"/>
                  <a:pt x="471244" y="476530"/>
                  <a:pt x="471687" y="474313"/>
                </a:cubicBezTo>
                <a:cubicBezTo>
                  <a:pt x="471687" y="472983"/>
                  <a:pt x="472130" y="471653"/>
                  <a:pt x="472130" y="469880"/>
                </a:cubicBezTo>
                <a:cubicBezTo>
                  <a:pt x="473460" y="468993"/>
                  <a:pt x="474347" y="465890"/>
                  <a:pt x="475233" y="465004"/>
                </a:cubicBezTo>
                <a:cubicBezTo>
                  <a:pt x="482770" y="452148"/>
                  <a:pt x="481439" y="443725"/>
                  <a:pt x="476120" y="430869"/>
                </a:cubicBezTo>
                <a:cubicBezTo>
                  <a:pt x="475233" y="424662"/>
                  <a:pt x="477006" y="413136"/>
                  <a:pt x="471244" y="409146"/>
                </a:cubicBezTo>
                <a:cubicBezTo>
                  <a:pt x="471244" y="409146"/>
                  <a:pt x="471244" y="409146"/>
                  <a:pt x="471244" y="409146"/>
                </a:cubicBezTo>
                <a:cubicBezTo>
                  <a:pt x="471244" y="409146"/>
                  <a:pt x="470800" y="408703"/>
                  <a:pt x="470800" y="408703"/>
                </a:cubicBezTo>
                <a:cubicBezTo>
                  <a:pt x="469470" y="407373"/>
                  <a:pt x="468140" y="405600"/>
                  <a:pt x="466367" y="405600"/>
                </a:cubicBezTo>
                <a:cubicBezTo>
                  <a:pt x="465924" y="405600"/>
                  <a:pt x="465480" y="406044"/>
                  <a:pt x="465037" y="406487"/>
                </a:cubicBezTo>
                <a:cubicBezTo>
                  <a:pt x="462377" y="410033"/>
                  <a:pt x="461491" y="414910"/>
                  <a:pt x="461047" y="419343"/>
                </a:cubicBezTo>
                <a:cubicBezTo>
                  <a:pt x="460604" y="428209"/>
                  <a:pt x="462377" y="437075"/>
                  <a:pt x="462821" y="445941"/>
                </a:cubicBezTo>
                <a:cubicBezTo>
                  <a:pt x="462377" y="453921"/>
                  <a:pt x="462377" y="462787"/>
                  <a:pt x="468140" y="468550"/>
                </a:cubicBezTo>
                <a:cubicBezTo>
                  <a:pt x="468140" y="470323"/>
                  <a:pt x="468140" y="471653"/>
                  <a:pt x="468140" y="473426"/>
                </a:cubicBezTo>
                <a:cubicBezTo>
                  <a:pt x="468140" y="475643"/>
                  <a:pt x="467697" y="478303"/>
                  <a:pt x="467254" y="480519"/>
                </a:cubicBezTo>
                <a:cubicBezTo>
                  <a:pt x="467254" y="481406"/>
                  <a:pt x="466811" y="482293"/>
                  <a:pt x="466367" y="482736"/>
                </a:cubicBezTo>
                <a:cubicBezTo>
                  <a:pt x="461047" y="472983"/>
                  <a:pt x="454841" y="463674"/>
                  <a:pt x="448191" y="454808"/>
                </a:cubicBezTo>
                <a:cubicBezTo>
                  <a:pt x="449521" y="452591"/>
                  <a:pt x="449078" y="445941"/>
                  <a:pt x="448191" y="437518"/>
                </a:cubicBezTo>
                <a:cubicBezTo>
                  <a:pt x="448634" y="437075"/>
                  <a:pt x="448634" y="436189"/>
                  <a:pt x="449078" y="435745"/>
                </a:cubicBezTo>
                <a:cubicBezTo>
                  <a:pt x="450851" y="432199"/>
                  <a:pt x="452181" y="428209"/>
                  <a:pt x="453511" y="424662"/>
                </a:cubicBezTo>
                <a:cubicBezTo>
                  <a:pt x="456614" y="416240"/>
                  <a:pt x="453954" y="408260"/>
                  <a:pt x="450408" y="400280"/>
                </a:cubicBezTo>
                <a:cubicBezTo>
                  <a:pt x="450408" y="400280"/>
                  <a:pt x="450408" y="399837"/>
                  <a:pt x="450408" y="399837"/>
                </a:cubicBezTo>
                <a:cubicBezTo>
                  <a:pt x="449965" y="398950"/>
                  <a:pt x="449965" y="397621"/>
                  <a:pt x="449521" y="396734"/>
                </a:cubicBezTo>
                <a:cubicBezTo>
                  <a:pt x="448634" y="393631"/>
                  <a:pt x="448191" y="390971"/>
                  <a:pt x="446862" y="388311"/>
                </a:cubicBezTo>
                <a:cubicBezTo>
                  <a:pt x="446418" y="387868"/>
                  <a:pt x="445975" y="387868"/>
                  <a:pt x="445975" y="387868"/>
                </a:cubicBezTo>
                <a:cubicBezTo>
                  <a:pt x="443315" y="383435"/>
                  <a:pt x="439768" y="380331"/>
                  <a:pt x="434449" y="381218"/>
                </a:cubicBezTo>
                <a:cubicBezTo>
                  <a:pt x="426469" y="385208"/>
                  <a:pt x="433119" y="402940"/>
                  <a:pt x="433119" y="410033"/>
                </a:cubicBezTo>
                <a:cubicBezTo>
                  <a:pt x="433562" y="416683"/>
                  <a:pt x="433562" y="423332"/>
                  <a:pt x="437108" y="429095"/>
                </a:cubicBezTo>
                <a:cubicBezTo>
                  <a:pt x="438882" y="432199"/>
                  <a:pt x="441098" y="435745"/>
                  <a:pt x="444201" y="437518"/>
                </a:cubicBezTo>
                <a:cubicBezTo>
                  <a:pt x="444201" y="439292"/>
                  <a:pt x="444645" y="441065"/>
                  <a:pt x="444645" y="443281"/>
                </a:cubicBezTo>
                <a:cubicBezTo>
                  <a:pt x="444645" y="445498"/>
                  <a:pt x="445088" y="447714"/>
                  <a:pt x="445088" y="450374"/>
                </a:cubicBezTo>
                <a:cubicBezTo>
                  <a:pt x="443315" y="447714"/>
                  <a:pt x="441098" y="445055"/>
                  <a:pt x="439325" y="442395"/>
                </a:cubicBezTo>
                <a:cubicBezTo>
                  <a:pt x="436665" y="439735"/>
                  <a:pt x="434449" y="436632"/>
                  <a:pt x="431346" y="434415"/>
                </a:cubicBezTo>
                <a:cubicBezTo>
                  <a:pt x="431789" y="433529"/>
                  <a:pt x="431789" y="432199"/>
                  <a:pt x="431346" y="431312"/>
                </a:cubicBezTo>
                <a:cubicBezTo>
                  <a:pt x="430016" y="427322"/>
                  <a:pt x="428242" y="422889"/>
                  <a:pt x="426469" y="418899"/>
                </a:cubicBezTo>
                <a:cubicBezTo>
                  <a:pt x="422480" y="410477"/>
                  <a:pt x="415386" y="403827"/>
                  <a:pt x="406964" y="400280"/>
                </a:cubicBezTo>
                <a:cubicBezTo>
                  <a:pt x="402087" y="398064"/>
                  <a:pt x="396767" y="396734"/>
                  <a:pt x="392334" y="394074"/>
                </a:cubicBezTo>
                <a:cubicBezTo>
                  <a:pt x="387901" y="390971"/>
                  <a:pt x="383468" y="387868"/>
                  <a:pt x="378149" y="386538"/>
                </a:cubicBezTo>
                <a:cubicBezTo>
                  <a:pt x="367952" y="382991"/>
                  <a:pt x="357756" y="389198"/>
                  <a:pt x="366179" y="399394"/>
                </a:cubicBezTo>
                <a:cubicBezTo>
                  <a:pt x="370612" y="405600"/>
                  <a:pt x="377705" y="408703"/>
                  <a:pt x="383468" y="412693"/>
                </a:cubicBezTo>
                <a:cubicBezTo>
                  <a:pt x="387458" y="415353"/>
                  <a:pt x="390561" y="419343"/>
                  <a:pt x="394108" y="422003"/>
                </a:cubicBezTo>
                <a:cubicBezTo>
                  <a:pt x="398541" y="425106"/>
                  <a:pt x="403417" y="428209"/>
                  <a:pt x="408737" y="430869"/>
                </a:cubicBezTo>
                <a:cubicBezTo>
                  <a:pt x="409623" y="431755"/>
                  <a:pt x="411397" y="432199"/>
                  <a:pt x="412283" y="432642"/>
                </a:cubicBezTo>
                <a:cubicBezTo>
                  <a:pt x="412726" y="432642"/>
                  <a:pt x="413170" y="433085"/>
                  <a:pt x="413613" y="433085"/>
                </a:cubicBezTo>
                <a:cubicBezTo>
                  <a:pt x="414943" y="433529"/>
                  <a:pt x="416716" y="433972"/>
                  <a:pt x="418046" y="434415"/>
                </a:cubicBezTo>
                <a:cubicBezTo>
                  <a:pt x="421593" y="435302"/>
                  <a:pt x="424696" y="436189"/>
                  <a:pt x="428242" y="436632"/>
                </a:cubicBezTo>
                <a:cubicBezTo>
                  <a:pt x="429129" y="436632"/>
                  <a:pt x="429572" y="436632"/>
                  <a:pt x="430016" y="436189"/>
                </a:cubicBezTo>
                <a:cubicBezTo>
                  <a:pt x="436665" y="442838"/>
                  <a:pt x="442429" y="450374"/>
                  <a:pt x="447748" y="458354"/>
                </a:cubicBezTo>
                <a:cubicBezTo>
                  <a:pt x="444645" y="457024"/>
                  <a:pt x="441542" y="455251"/>
                  <a:pt x="438439" y="453921"/>
                </a:cubicBezTo>
                <a:cubicBezTo>
                  <a:pt x="437552" y="453477"/>
                  <a:pt x="436222" y="453477"/>
                  <a:pt x="435335" y="453034"/>
                </a:cubicBezTo>
                <a:cubicBezTo>
                  <a:pt x="434006" y="451261"/>
                  <a:pt x="432232" y="449931"/>
                  <a:pt x="430902" y="448601"/>
                </a:cubicBezTo>
                <a:cubicBezTo>
                  <a:pt x="418933" y="438405"/>
                  <a:pt x="403417" y="446828"/>
                  <a:pt x="389675" y="445498"/>
                </a:cubicBezTo>
                <a:cubicBezTo>
                  <a:pt x="385241" y="445498"/>
                  <a:pt x="380365" y="445055"/>
                  <a:pt x="375932" y="447271"/>
                </a:cubicBezTo>
                <a:cubicBezTo>
                  <a:pt x="371499" y="449931"/>
                  <a:pt x="372829" y="454364"/>
                  <a:pt x="376375" y="456581"/>
                </a:cubicBezTo>
                <a:cubicBezTo>
                  <a:pt x="377262" y="457911"/>
                  <a:pt x="379035" y="458354"/>
                  <a:pt x="380365" y="459241"/>
                </a:cubicBezTo>
                <a:cubicBezTo>
                  <a:pt x="386128" y="461457"/>
                  <a:pt x="392334" y="462787"/>
                  <a:pt x="398098" y="461457"/>
                </a:cubicBezTo>
                <a:cubicBezTo>
                  <a:pt x="403860" y="461014"/>
                  <a:pt x="409623" y="463230"/>
                  <a:pt x="415386" y="463674"/>
                </a:cubicBezTo>
                <a:cubicBezTo>
                  <a:pt x="420706" y="463674"/>
                  <a:pt x="426469" y="463230"/>
                  <a:pt x="431346" y="460571"/>
                </a:cubicBezTo>
                <a:cubicBezTo>
                  <a:pt x="432232" y="460127"/>
                  <a:pt x="434892" y="459241"/>
                  <a:pt x="435779" y="458354"/>
                </a:cubicBezTo>
                <a:cubicBezTo>
                  <a:pt x="440655" y="460127"/>
                  <a:pt x="445975" y="461900"/>
                  <a:pt x="450851" y="463674"/>
                </a:cubicBezTo>
                <a:cubicBezTo>
                  <a:pt x="450851" y="463674"/>
                  <a:pt x="450851" y="463674"/>
                  <a:pt x="451295" y="463674"/>
                </a:cubicBezTo>
                <a:cubicBezTo>
                  <a:pt x="456171" y="471210"/>
                  <a:pt x="460161" y="478746"/>
                  <a:pt x="464594" y="486726"/>
                </a:cubicBezTo>
                <a:cubicBezTo>
                  <a:pt x="461491" y="486282"/>
                  <a:pt x="458388" y="485839"/>
                  <a:pt x="455284" y="485396"/>
                </a:cubicBezTo>
                <a:cubicBezTo>
                  <a:pt x="455284" y="485396"/>
                  <a:pt x="455284" y="485396"/>
                  <a:pt x="454841" y="485396"/>
                </a:cubicBezTo>
                <a:cubicBezTo>
                  <a:pt x="443758" y="477416"/>
                  <a:pt x="429572" y="476086"/>
                  <a:pt x="417160" y="481406"/>
                </a:cubicBezTo>
                <a:cubicBezTo>
                  <a:pt x="410953" y="484066"/>
                  <a:pt x="403860" y="483623"/>
                  <a:pt x="397211" y="485396"/>
                </a:cubicBezTo>
                <a:cubicBezTo>
                  <a:pt x="391448" y="487612"/>
                  <a:pt x="391004" y="490272"/>
                  <a:pt x="392778" y="492489"/>
                </a:cubicBezTo>
                <a:cubicBezTo>
                  <a:pt x="394108" y="497365"/>
                  <a:pt x="406964" y="499582"/>
                  <a:pt x="410953" y="499582"/>
                </a:cubicBezTo>
                <a:cubicBezTo>
                  <a:pt x="415386" y="499582"/>
                  <a:pt x="419819" y="498252"/>
                  <a:pt x="424696" y="498695"/>
                </a:cubicBezTo>
                <a:cubicBezTo>
                  <a:pt x="430902" y="499139"/>
                  <a:pt x="437552" y="500468"/>
                  <a:pt x="443315" y="498252"/>
                </a:cubicBezTo>
                <a:cubicBezTo>
                  <a:pt x="448191" y="496035"/>
                  <a:pt x="453068" y="494705"/>
                  <a:pt x="456614" y="491159"/>
                </a:cubicBezTo>
                <a:cubicBezTo>
                  <a:pt x="459717" y="491602"/>
                  <a:pt x="462821" y="492045"/>
                  <a:pt x="466367" y="492489"/>
                </a:cubicBezTo>
                <a:cubicBezTo>
                  <a:pt x="466367" y="492489"/>
                  <a:pt x="466367" y="492489"/>
                  <a:pt x="466811" y="492489"/>
                </a:cubicBezTo>
                <a:cubicBezTo>
                  <a:pt x="472573" y="504015"/>
                  <a:pt x="478336" y="515098"/>
                  <a:pt x="482326" y="527510"/>
                </a:cubicBezTo>
                <a:cubicBezTo>
                  <a:pt x="480553" y="527067"/>
                  <a:pt x="478780" y="526624"/>
                  <a:pt x="476563" y="526180"/>
                </a:cubicBezTo>
                <a:cubicBezTo>
                  <a:pt x="473016" y="521747"/>
                  <a:pt x="468140" y="518201"/>
                  <a:pt x="463264" y="516427"/>
                </a:cubicBezTo>
                <a:cubicBezTo>
                  <a:pt x="456614" y="513324"/>
                  <a:pt x="449521" y="515541"/>
                  <a:pt x="442872" y="514654"/>
                </a:cubicBezTo>
                <a:cubicBezTo>
                  <a:pt x="435335" y="513768"/>
                  <a:pt x="427799" y="511994"/>
                  <a:pt x="420706" y="514211"/>
                </a:cubicBezTo>
                <a:cubicBezTo>
                  <a:pt x="417603" y="515098"/>
                  <a:pt x="412283" y="516871"/>
                  <a:pt x="413170" y="520861"/>
                </a:cubicBezTo>
                <a:cubicBezTo>
                  <a:pt x="413170" y="520861"/>
                  <a:pt x="413170" y="520861"/>
                  <a:pt x="413170" y="521304"/>
                </a:cubicBezTo>
                <a:cubicBezTo>
                  <a:pt x="413170" y="521304"/>
                  <a:pt x="412726" y="521747"/>
                  <a:pt x="412726" y="521747"/>
                </a:cubicBezTo>
                <a:cubicBezTo>
                  <a:pt x="412726" y="523077"/>
                  <a:pt x="414500" y="524407"/>
                  <a:pt x="415386" y="525294"/>
                </a:cubicBezTo>
                <a:cubicBezTo>
                  <a:pt x="424696" y="531943"/>
                  <a:pt x="436222" y="527510"/>
                  <a:pt x="446418" y="527954"/>
                </a:cubicBezTo>
                <a:cubicBezTo>
                  <a:pt x="450851" y="528840"/>
                  <a:pt x="454398" y="532387"/>
                  <a:pt x="459717" y="532387"/>
                </a:cubicBezTo>
                <a:cubicBezTo>
                  <a:pt x="465480" y="532830"/>
                  <a:pt x="471244" y="531943"/>
                  <a:pt x="476563" y="531057"/>
                </a:cubicBezTo>
                <a:cubicBezTo>
                  <a:pt x="476563" y="531057"/>
                  <a:pt x="476563" y="531057"/>
                  <a:pt x="476563" y="531057"/>
                </a:cubicBezTo>
                <a:cubicBezTo>
                  <a:pt x="477450" y="531500"/>
                  <a:pt x="477893" y="531500"/>
                  <a:pt x="478780" y="531943"/>
                </a:cubicBezTo>
                <a:cubicBezTo>
                  <a:pt x="480553" y="532387"/>
                  <a:pt x="481883" y="532387"/>
                  <a:pt x="483656" y="532387"/>
                </a:cubicBezTo>
                <a:cubicBezTo>
                  <a:pt x="483656" y="532387"/>
                  <a:pt x="483656" y="532387"/>
                  <a:pt x="483656" y="532387"/>
                </a:cubicBezTo>
                <a:cubicBezTo>
                  <a:pt x="484543" y="534603"/>
                  <a:pt x="485429" y="537263"/>
                  <a:pt x="485873" y="539480"/>
                </a:cubicBezTo>
                <a:cubicBezTo>
                  <a:pt x="487646" y="545686"/>
                  <a:pt x="488532" y="551892"/>
                  <a:pt x="489419" y="558099"/>
                </a:cubicBezTo>
                <a:cubicBezTo>
                  <a:pt x="473903" y="594007"/>
                  <a:pt x="457057" y="629471"/>
                  <a:pt x="439768" y="664936"/>
                </a:cubicBezTo>
                <a:cubicBezTo>
                  <a:pt x="435335" y="674246"/>
                  <a:pt x="430902" y="683112"/>
                  <a:pt x="426026" y="692421"/>
                </a:cubicBezTo>
                <a:cubicBezTo>
                  <a:pt x="421149" y="685329"/>
                  <a:pt x="416716" y="678235"/>
                  <a:pt x="412726" y="670699"/>
                </a:cubicBezTo>
                <a:cubicBezTo>
                  <a:pt x="412726" y="668483"/>
                  <a:pt x="413170" y="666266"/>
                  <a:pt x="413613" y="664050"/>
                </a:cubicBezTo>
                <a:cubicBezTo>
                  <a:pt x="415386" y="663163"/>
                  <a:pt x="416716" y="661833"/>
                  <a:pt x="418490" y="660503"/>
                </a:cubicBezTo>
                <a:cubicBezTo>
                  <a:pt x="430902" y="650307"/>
                  <a:pt x="435779" y="634791"/>
                  <a:pt x="441985" y="620605"/>
                </a:cubicBezTo>
                <a:cubicBezTo>
                  <a:pt x="445088" y="614399"/>
                  <a:pt x="450851" y="608636"/>
                  <a:pt x="451738" y="601543"/>
                </a:cubicBezTo>
                <a:cubicBezTo>
                  <a:pt x="451738" y="601543"/>
                  <a:pt x="451738" y="601543"/>
                  <a:pt x="451738" y="601543"/>
                </a:cubicBezTo>
                <a:cubicBezTo>
                  <a:pt x="454398" y="593563"/>
                  <a:pt x="448634" y="586470"/>
                  <a:pt x="442429" y="594893"/>
                </a:cubicBezTo>
                <a:cubicBezTo>
                  <a:pt x="438439" y="599770"/>
                  <a:pt x="434892" y="604646"/>
                  <a:pt x="432232" y="610409"/>
                </a:cubicBezTo>
                <a:cubicBezTo>
                  <a:pt x="429572" y="615285"/>
                  <a:pt x="427799" y="620605"/>
                  <a:pt x="424252" y="625038"/>
                </a:cubicBezTo>
                <a:cubicBezTo>
                  <a:pt x="416716" y="630801"/>
                  <a:pt x="414057" y="640998"/>
                  <a:pt x="411840" y="649864"/>
                </a:cubicBezTo>
                <a:cubicBezTo>
                  <a:pt x="410953" y="653410"/>
                  <a:pt x="410510" y="657400"/>
                  <a:pt x="410067" y="661390"/>
                </a:cubicBezTo>
                <a:cubicBezTo>
                  <a:pt x="410067" y="662276"/>
                  <a:pt x="409623" y="663606"/>
                  <a:pt x="409623" y="664936"/>
                </a:cubicBezTo>
                <a:cubicBezTo>
                  <a:pt x="406520" y="659616"/>
                  <a:pt x="403860" y="653853"/>
                  <a:pt x="400757" y="648534"/>
                </a:cubicBezTo>
                <a:cubicBezTo>
                  <a:pt x="398098" y="643657"/>
                  <a:pt x="395437" y="639224"/>
                  <a:pt x="392778" y="634348"/>
                </a:cubicBezTo>
                <a:cubicBezTo>
                  <a:pt x="393664" y="633018"/>
                  <a:pt x="394551" y="631245"/>
                  <a:pt x="394994" y="630358"/>
                </a:cubicBezTo>
                <a:cubicBezTo>
                  <a:pt x="395881" y="628142"/>
                  <a:pt x="397211" y="626368"/>
                  <a:pt x="398098" y="624152"/>
                </a:cubicBezTo>
                <a:cubicBezTo>
                  <a:pt x="398098" y="624152"/>
                  <a:pt x="398541" y="624152"/>
                  <a:pt x="398541" y="623708"/>
                </a:cubicBezTo>
                <a:cubicBezTo>
                  <a:pt x="408293" y="619275"/>
                  <a:pt x="414057" y="610852"/>
                  <a:pt x="417603" y="601100"/>
                </a:cubicBezTo>
                <a:cubicBezTo>
                  <a:pt x="418490" y="598440"/>
                  <a:pt x="419819" y="596223"/>
                  <a:pt x="420263" y="593563"/>
                </a:cubicBezTo>
                <a:cubicBezTo>
                  <a:pt x="420706" y="591790"/>
                  <a:pt x="421149" y="590460"/>
                  <a:pt x="421593" y="588687"/>
                </a:cubicBezTo>
                <a:cubicBezTo>
                  <a:pt x="423366" y="582924"/>
                  <a:pt x="427799" y="578048"/>
                  <a:pt x="428685" y="572285"/>
                </a:cubicBezTo>
                <a:cubicBezTo>
                  <a:pt x="428685" y="570955"/>
                  <a:pt x="430016" y="568738"/>
                  <a:pt x="428685" y="567852"/>
                </a:cubicBezTo>
                <a:cubicBezTo>
                  <a:pt x="428685" y="567408"/>
                  <a:pt x="429129" y="566521"/>
                  <a:pt x="429129" y="566078"/>
                </a:cubicBezTo>
                <a:cubicBezTo>
                  <a:pt x="429129" y="562532"/>
                  <a:pt x="425583" y="560315"/>
                  <a:pt x="422480" y="562088"/>
                </a:cubicBezTo>
                <a:cubicBezTo>
                  <a:pt x="418046" y="564748"/>
                  <a:pt x="415830" y="570068"/>
                  <a:pt x="413613" y="574501"/>
                </a:cubicBezTo>
                <a:cubicBezTo>
                  <a:pt x="406077" y="589574"/>
                  <a:pt x="390118" y="600213"/>
                  <a:pt x="395881" y="619275"/>
                </a:cubicBezTo>
                <a:cubicBezTo>
                  <a:pt x="394551" y="621935"/>
                  <a:pt x="393221" y="625038"/>
                  <a:pt x="391448" y="627698"/>
                </a:cubicBezTo>
                <a:cubicBezTo>
                  <a:pt x="391004" y="628585"/>
                  <a:pt x="390561" y="629028"/>
                  <a:pt x="390118" y="629915"/>
                </a:cubicBezTo>
                <a:cubicBezTo>
                  <a:pt x="385241" y="621492"/>
                  <a:pt x="380365" y="612626"/>
                  <a:pt x="375045" y="604203"/>
                </a:cubicBezTo>
                <a:cubicBezTo>
                  <a:pt x="377262" y="602873"/>
                  <a:pt x="378592" y="600213"/>
                  <a:pt x="379921" y="597997"/>
                </a:cubicBezTo>
                <a:cubicBezTo>
                  <a:pt x="380365" y="597553"/>
                  <a:pt x="380365" y="596667"/>
                  <a:pt x="380808" y="596223"/>
                </a:cubicBezTo>
                <a:cubicBezTo>
                  <a:pt x="383911" y="595337"/>
                  <a:pt x="386571" y="592234"/>
                  <a:pt x="388788" y="590017"/>
                </a:cubicBezTo>
                <a:cubicBezTo>
                  <a:pt x="390561" y="588244"/>
                  <a:pt x="392334" y="586027"/>
                  <a:pt x="393664" y="583811"/>
                </a:cubicBezTo>
                <a:cubicBezTo>
                  <a:pt x="394551" y="582481"/>
                  <a:pt x="395437" y="580707"/>
                  <a:pt x="396324" y="578934"/>
                </a:cubicBezTo>
                <a:cubicBezTo>
                  <a:pt x="396324" y="578934"/>
                  <a:pt x="396324" y="578491"/>
                  <a:pt x="396324" y="578491"/>
                </a:cubicBezTo>
                <a:cubicBezTo>
                  <a:pt x="396767" y="577161"/>
                  <a:pt x="397211" y="575831"/>
                  <a:pt x="397654" y="574501"/>
                </a:cubicBezTo>
                <a:cubicBezTo>
                  <a:pt x="398541" y="571841"/>
                  <a:pt x="399427" y="568738"/>
                  <a:pt x="400314" y="566078"/>
                </a:cubicBezTo>
                <a:cubicBezTo>
                  <a:pt x="402974" y="559429"/>
                  <a:pt x="408737" y="554552"/>
                  <a:pt x="409623" y="547459"/>
                </a:cubicBezTo>
                <a:cubicBezTo>
                  <a:pt x="409623" y="546572"/>
                  <a:pt x="410067" y="545686"/>
                  <a:pt x="409623" y="545243"/>
                </a:cubicBezTo>
                <a:cubicBezTo>
                  <a:pt x="410067" y="542583"/>
                  <a:pt x="410067" y="539923"/>
                  <a:pt x="408737" y="538150"/>
                </a:cubicBezTo>
                <a:cubicBezTo>
                  <a:pt x="399870" y="531057"/>
                  <a:pt x="392334" y="555439"/>
                  <a:pt x="387901" y="560758"/>
                </a:cubicBezTo>
                <a:cubicBezTo>
                  <a:pt x="384355" y="566521"/>
                  <a:pt x="379035" y="571841"/>
                  <a:pt x="377705" y="578934"/>
                </a:cubicBezTo>
                <a:cubicBezTo>
                  <a:pt x="376818" y="583367"/>
                  <a:pt x="376375" y="587800"/>
                  <a:pt x="377262" y="591790"/>
                </a:cubicBezTo>
                <a:cubicBezTo>
                  <a:pt x="377262" y="592234"/>
                  <a:pt x="377262" y="592234"/>
                  <a:pt x="377262" y="592677"/>
                </a:cubicBezTo>
                <a:cubicBezTo>
                  <a:pt x="375932" y="595337"/>
                  <a:pt x="374602" y="597553"/>
                  <a:pt x="372829" y="599770"/>
                </a:cubicBezTo>
                <a:cubicBezTo>
                  <a:pt x="368395" y="591790"/>
                  <a:pt x="363962" y="583811"/>
                  <a:pt x="359972" y="575388"/>
                </a:cubicBezTo>
                <a:cubicBezTo>
                  <a:pt x="361303" y="570955"/>
                  <a:pt x="362189" y="566965"/>
                  <a:pt x="363076" y="562532"/>
                </a:cubicBezTo>
                <a:cubicBezTo>
                  <a:pt x="364849" y="561202"/>
                  <a:pt x="366179" y="558985"/>
                  <a:pt x="367066" y="557655"/>
                </a:cubicBezTo>
                <a:cubicBezTo>
                  <a:pt x="367952" y="556325"/>
                  <a:pt x="369282" y="554552"/>
                  <a:pt x="370169" y="553222"/>
                </a:cubicBezTo>
                <a:cubicBezTo>
                  <a:pt x="371055" y="551892"/>
                  <a:pt x="371942" y="550119"/>
                  <a:pt x="372385" y="548346"/>
                </a:cubicBezTo>
                <a:cubicBezTo>
                  <a:pt x="373272" y="546572"/>
                  <a:pt x="373716" y="544799"/>
                  <a:pt x="374159" y="543026"/>
                </a:cubicBezTo>
                <a:cubicBezTo>
                  <a:pt x="374159" y="543026"/>
                  <a:pt x="374159" y="542583"/>
                  <a:pt x="374159" y="542583"/>
                </a:cubicBezTo>
                <a:cubicBezTo>
                  <a:pt x="374159" y="542583"/>
                  <a:pt x="374159" y="542139"/>
                  <a:pt x="374159" y="542139"/>
                </a:cubicBezTo>
                <a:cubicBezTo>
                  <a:pt x="375488" y="536820"/>
                  <a:pt x="375488" y="531943"/>
                  <a:pt x="373716" y="526624"/>
                </a:cubicBezTo>
                <a:cubicBezTo>
                  <a:pt x="372829" y="517757"/>
                  <a:pt x="378149" y="509778"/>
                  <a:pt x="378592" y="501355"/>
                </a:cubicBezTo>
                <a:cubicBezTo>
                  <a:pt x="378592" y="500468"/>
                  <a:pt x="379035" y="498252"/>
                  <a:pt x="378149" y="497808"/>
                </a:cubicBezTo>
                <a:cubicBezTo>
                  <a:pt x="378149" y="493375"/>
                  <a:pt x="377262" y="489386"/>
                  <a:pt x="374602" y="485839"/>
                </a:cubicBezTo>
                <a:cubicBezTo>
                  <a:pt x="370612" y="480519"/>
                  <a:pt x="366179" y="484953"/>
                  <a:pt x="364406" y="489386"/>
                </a:cubicBezTo>
                <a:cubicBezTo>
                  <a:pt x="359972" y="500468"/>
                  <a:pt x="361303" y="512881"/>
                  <a:pt x="357756" y="524407"/>
                </a:cubicBezTo>
                <a:cubicBezTo>
                  <a:pt x="355983" y="531943"/>
                  <a:pt x="353767" y="539923"/>
                  <a:pt x="355539" y="547459"/>
                </a:cubicBezTo>
                <a:cubicBezTo>
                  <a:pt x="355983" y="548789"/>
                  <a:pt x="356426" y="550119"/>
                  <a:pt x="356870" y="551449"/>
                </a:cubicBezTo>
                <a:cubicBezTo>
                  <a:pt x="356426" y="552336"/>
                  <a:pt x="357313" y="554109"/>
                  <a:pt x="357313" y="554995"/>
                </a:cubicBezTo>
                <a:cubicBezTo>
                  <a:pt x="357756" y="556769"/>
                  <a:pt x="358643" y="558985"/>
                  <a:pt x="359086" y="561202"/>
                </a:cubicBezTo>
                <a:cubicBezTo>
                  <a:pt x="359086" y="561202"/>
                  <a:pt x="359086" y="561645"/>
                  <a:pt x="359086" y="561645"/>
                </a:cubicBezTo>
                <a:cubicBezTo>
                  <a:pt x="358200" y="564305"/>
                  <a:pt x="357756" y="566965"/>
                  <a:pt x="356870" y="569625"/>
                </a:cubicBezTo>
                <a:cubicBezTo>
                  <a:pt x="353767" y="563418"/>
                  <a:pt x="351106" y="556769"/>
                  <a:pt x="348447" y="550562"/>
                </a:cubicBezTo>
                <a:cubicBezTo>
                  <a:pt x="348003" y="549232"/>
                  <a:pt x="347117" y="547903"/>
                  <a:pt x="346673" y="546129"/>
                </a:cubicBezTo>
                <a:cubicBezTo>
                  <a:pt x="347117" y="544799"/>
                  <a:pt x="346673" y="543026"/>
                  <a:pt x="346673" y="541696"/>
                </a:cubicBezTo>
                <a:cubicBezTo>
                  <a:pt x="346673" y="532387"/>
                  <a:pt x="344013" y="522634"/>
                  <a:pt x="340911" y="513768"/>
                </a:cubicBezTo>
                <a:cubicBezTo>
                  <a:pt x="340467" y="513324"/>
                  <a:pt x="340024" y="512881"/>
                  <a:pt x="339580" y="513324"/>
                </a:cubicBezTo>
                <a:cubicBezTo>
                  <a:pt x="339580" y="513324"/>
                  <a:pt x="339580" y="513768"/>
                  <a:pt x="339137" y="513768"/>
                </a:cubicBezTo>
                <a:cubicBezTo>
                  <a:pt x="337364" y="510664"/>
                  <a:pt x="334704" y="508005"/>
                  <a:pt x="331157" y="504902"/>
                </a:cubicBezTo>
                <a:cubicBezTo>
                  <a:pt x="326281" y="499139"/>
                  <a:pt x="324065" y="491159"/>
                  <a:pt x="318302" y="485396"/>
                </a:cubicBezTo>
                <a:cubicBezTo>
                  <a:pt x="315198" y="481849"/>
                  <a:pt x="311652" y="476973"/>
                  <a:pt x="306332" y="477416"/>
                </a:cubicBezTo>
                <a:cubicBezTo>
                  <a:pt x="301899" y="477416"/>
                  <a:pt x="300126" y="482736"/>
                  <a:pt x="300569" y="486726"/>
                </a:cubicBezTo>
                <a:cubicBezTo>
                  <a:pt x="301456" y="495592"/>
                  <a:pt x="306332" y="502685"/>
                  <a:pt x="310322" y="509778"/>
                </a:cubicBezTo>
                <a:cubicBezTo>
                  <a:pt x="312539" y="517757"/>
                  <a:pt x="315198" y="525737"/>
                  <a:pt x="320962" y="531943"/>
                </a:cubicBezTo>
                <a:cubicBezTo>
                  <a:pt x="327168" y="538593"/>
                  <a:pt x="334261" y="545243"/>
                  <a:pt x="342684" y="548789"/>
                </a:cubicBezTo>
                <a:cubicBezTo>
                  <a:pt x="342684" y="548789"/>
                  <a:pt x="343127" y="548789"/>
                  <a:pt x="343127" y="548789"/>
                </a:cubicBezTo>
                <a:cubicBezTo>
                  <a:pt x="345344" y="554552"/>
                  <a:pt x="348003" y="560315"/>
                  <a:pt x="350220" y="565635"/>
                </a:cubicBezTo>
                <a:cubicBezTo>
                  <a:pt x="348003" y="565192"/>
                  <a:pt x="345787" y="564305"/>
                  <a:pt x="344013" y="563862"/>
                </a:cubicBezTo>
                <a:cubicBezTo>
                  <a:pt x="342684" y="560315"/>
                  <a:pt x="337364" y="556325"/>
                  <a:pt x="335147" y="554552"/>
                </a:cubicBezTo>
                <a:cubicBezTo>
                  <a:pt x="331157" y="551449"/>
                  <a:pt x="325838" y="550562"/>
                  <a:pt x="321405" y="549232"/>
                </a:cubicBezTo>
                <a:cubicBezTo>
                  <a:pt x="316528" y="547459"/>
                  <a:pt x="311652" y="544356"/>
                  <a:pt x="306775" y="543026"/>
                </a:cubicBezTo>
                <a:cubicBezTo>
                  <a:pt x="299682" y="540810"/>
                  <a:pt x="292146" y="538593"/>
                  <a:pt x="285054" y="539480"/>
                </a:cubicBezTo>
                <a:cubicBezTo>
                  <a:pt x="282837" y="539923"/>
                  <a:pt x="281064" y="541253"/>
                  <a:pt x="280621" y="543026"/>
                </a:cubicBezTo>
                <a:cubicBezTo>
                  <a:pt x="280177" y="543913"/>
                  <a:pt x="280177" y="544799"/>
                  <a:pt x="280177" y="545686"/>
                </a:cubicBezTo>
                <a:cubicBezTo>
                  <a:pt x="280621" y="547459"/>
                  <a:pt x="281507" y="549676"/>
                  <a:pt x="283723" y="551006"/>
                </a:cubicBezTo>
                <a:cubicBezTo>
                  <a:pt x="283723" y="551006"/>
                  <a:pt x="284167" y="551006"/>
                  <a:pt x="284167" y="551006"/>
                </a:cubicBezTo>
                <a:cubicBezTo>
                  <a:pt x="286826" y="553666"/>
                  <a:pt x="289930" y="555439"/>
                  <a:pt x="293476" y="556769"/>
                </a:cubicBezTo>
                <a:cubicBezTo>
                  <a:pt x="299682" y="558985"/>
                  <a:pt x="305889" y="561202"/>
                  <a:pt x="311652" y="564305"/>
                </a:cubicBezTo>
                <a:cubicBezTo>
                  <a:pt x="317858" y="567852"/>
                  <a:pt x="324065" y="570511"/>
                  <a:pt x="331157" y="570511"/>
                </a:cubicBezTo>
                <a:cubicBezTo>
                  <a:pt x="334261" y="570511"/>
                  <a:pt x="337364" y="569625"/>
                  <a:pt x="340467" y="568738"/>
                </a:cubicBezTo>
                <a:cubicBezTo>
                  <a:pt x="341354" y="568295"/>
                  <a:pt x="342240" y="568295"/>
                  <a:pt x="343127" y="567852"/>
                </a:cubicBezTo>
                <a:cubicBezTo>
                  <a:pt x="343127" y="567852"/>
                  <a:pt x="343570" y="567852"/>
                  <a:pt x="343570" y="567852"/>
                </a:cubicBezTo>
                <a:cubicBezTo>
                  <a:pt x="345787" y="568738"/>
                  <a:pt x="348447" y="569625"/>
                  <a:pt x="351106" y="570068"/>
                </a:cubicBezTo>
                <a:cubicBezTo>
                  <a:pt x="351550" y="570068"/>
                  <a:pt x="352436" y="570511"/>
                  <a:pt x="352880" y="570511"/>
                </a:cubicBezTo>
                <a:cubicBezTo>
                  <a:pt x="355983" y="577604"/>
                  <a:pt x="359086" y="584254"/>
                  <a:pt x="363076" y="590903"/>
                </a:cubicBezTo>
                <a:cubicBezTo>
                  <a:pt x="364406" y="593563"/>
                  <a:pt x="365736" y="595780"/>
                  <a:pt x="367509" y="598440"/>
                </a:cubicBezTo>
                <a:cubicBezTo>
                  <a:pt x="366622" y="598440"/>
                  <a:pt x="365736" y="598440"/>
                  <a:pt x="364849" y="598440"/>
                </a:cubicBezTo>
                <a:cubicBezTo>
                  <a:pt x="362189" y="594007"/>
                  <a:pt x="351550" y="589574"/>
                  <a:pt x="347560" y="588244"/>
                </a:cubicBezTo>
                <a:cubicBezTo>
                  <a:pt x="340467" y="586027"/>
                  <a:pt x="332488" y="587800"/>
                  <a:pt x="325395" y="585140"/>
                </a:cubicBezTo>
                <a:cubicBezTo>
                  <a:pt x="316085" y="581594"/>
                  <a:pt x="305889" y="580264"/>
                  <a:pt x="296136" y="580264"/>
                </a:cubicBezTo>
                <a:cubicBezTo>
                  <a:pt x="293476" y="580707"/>
                  <a:pt x="290373" y="580264"/>
                  <a:pt x="287713" y="581594"/>
                </a:cubicBezTo>
                <a:cubicBezTo>
                  <a:pt x="286826" y="582037"/>
                  <a:pt x="286383" y="582924"/>
                  <a:pt x="285940" y="583811"/>
                </a:cubicBezTo>
                <a:cubicBezTo>
                  <a:pt x="285940" y="583811"/>
                  <a:pt x="285940" y="583811"/>
                  <a:pt x="285497" y="583811"/>
                </a:cubicBezTo>
                <a:cubicBezTo>
                  <a:pt x="282393" y="592234"/>
                  <a:pt x="305446" y="596223"/>
                  <a:pt x="311208" y="599326"/>
                </a:cubicBezTo>
                <a:cubicBezTo>
                  <a:pt x="318302" y="602430"/>
                  <a:pt x="324508" y="607306"/>
                  <a:pt x="332044" y="608636"/>
                </a:cubicBezTo>
                <a:cubicBezTo>
                  <a:pt x="341354" y="610409"/>
                  <a:pt x="350663" y="606863"/>
                  <a:pt x="359529" y="604203"/>
                </a:cubicBezTo>
                <a:cubicBezTo>
                  <a:pt x="360416" y="603760"/>
                  <a:pt x="362633" y="603316"/>
                  <a:pt x="363962" y="602430"/>
                </a:cubicBezTo>
                <a:cubicBezTo>
                  <a:pt x="363962" y="602430"/>
                  <a:pt x="363962" y="602430"/>
                  <a:pt x="363962" y="602430"/>
                </a:cubicBezTo>
                <a:cubicBezTo>
                  <a:pt x="365736" y="602430"/>
                  <a:pt x="367509" y="602430"/>
                  <a:pt x="368839" y="601986"/>
                </a:cubicBezTo>
                <a:cubicBezTo>
                  <a:pt x="373272" y="609966"/>
                  <a:pt x="377705" y="617945"/>
                  <a:pt x="382138" y="625482"/>
                </a:cubicBezTo>
                <a:cubicBezTo>
                  <a:pt x="378149" y="625038"/>
                  <a:pt x="374159" y="625038"/>
                  <a:pt x="370612" y="625038"/>
                </a:cubicBezTo>
                <a:cubicBezTo>
                  <a:pt x="370169" y="625038"/>
                  <a:pt x="369726" y="624595"/>
                  <a:pt x="369726" y="624595"/>
                </a:cubicBezTo>
                <a:cubicBezTo>
                  <a:pt x="367509" y="622822"/>
                  <a:pt x="364849" y="621492"/>
                  <a:pt x="362633" y="620605"/>
                </a:cubicBezTo>
                <a:cubicBezTo>
                  <a:pt x="349777" y="614399"/>
                  <a:pt x="340024" y="616616"/>
                  <a:pt x="327168" y="621049"/>
                </a:cubicBezTo>
                <a:cubicBezTo>
                  <a:pt x="320962" y="623265"/>
                  <a:pt x="297466" y="617059"/>
                  <a:pt x="298353" y="626368"/>
                </a:cubicBezTo>
                <a:cubicBezTo>
                  <a:pt x="298353" y="626368"/>
                  <a:pt x="298353" y="626812"/>
                  <a:pt x="298796" y="626812"/>
                </a:cubicBezTo>
                <a:cubicBezTo>
                  <a:pt x="298796" y="626812"/>
                  <a:pt x="298796" y="626812"/>
                  <a:pt x="298796" y="626812"/>
                </a:cubicBezTo>
                <a:cubicBezTo>
                  <a:pt x="298796" y="627255"/>
                  <a:pt x="299239" y="627255"/>
                  <a:pt x="299239" y="627698"/>
                </a:cubicBezTo>
                <a:cubicBezTo>
                  <a:pt x="299682" y="628585"/>
                  <a:pt x="300569" y="629471"/>
                  <a:pt x="301899" y="630358"/>
                </a:cubicBezTo>
                <a:cubicBezTo>
                  <a:pt x="303672" y="631245"/>
                  <a:pt x="305446" y="632131"/>
                  <a:pt x="307219" y="632575"/>
                </a:cubicBezTo>
                <a:cubicBezTo>
                  <a:pt x="314312" y="635678"/>
                  <a:pt x="322291" y="637008"/>
                  <a:pt x="329828" y="639224"/>
                </a:cubicBezTo>
                <a:cubicBezTo>
                  <a:pt x="334704" y="640554"/>
                  <a:pt x="339580" y="641441"/>
                  <a:pt x="344457" y="641884"/>
                </a:cubicBezTo>
                <a:cubicBezTo>
                  <a:pt x="350220" y="642328"/>
                  <a:pt x="355983" y="640998"/>
                  <a:pt x="361303" y="637894"/>
                </a:cubicBezTo>
                <a:cubicBezTo>
                  <a:pt x="364849" y="636121"/>
                  <a:pt x="368395" y="633461"/>
                  <a:pt x="371499" y="631245"/>
                </a:cubicBezTo>
                <a:cubicBezTo>
                  <a:pt x="371942" y="630801"/>
                  <a:pt x="372829" y="630358"/>
                  <a:pt x="373272" y="629915"/>
                </a:cubicBezTo>
                <a:cubicBezTo>
                  <a:pt x="373716" y="629915"/>
                  <a:pt x="373716" y="629915"/>
                  <a:pt x="374159" y="629915"/>
                </a:cubicBezTo>
                <a:cubicBezTo>
                  <a:pt x="378149" y="629915"/>
                  <a:pt x="382138" y="630358"/>
                  <a:pt x="386571" y="630801"/>
                </a:cubicBezTo>
                <a:cubicBezTo>
                  <a:pt x="387458" y="632575"/>
                  <a:pt x="388788" y="634791"/>
                  <a:pt x="390118" y="636565"/>
                </a:cubicBezTo>
                <a:cubicBezTo>
                  <a:pt x="396324" y="647647"/>
                  <a:pt x="402531" y="659173"/>
                  <a:pt x="408737" y="670699"/>
                </a:cubicBezTo>
                <a:cubicBezTo>
                  <a:pt x="406077" y="670256"/>
                  <a:pt x="403860" y="670256"/>
                  <a:pt x="401201" y="670256"/>
                </a:cubicBezTo>
                <a:cubicBezTo>
                  <a:pt x="401201" y="670256"/>
                  <a:pt x="400757" y="669813"/>
                  <a:pt x="400757" y="669813"/>
                </a:cubicBezTo>
                <a:cubicBezTo>
                  <a:pt x="392778" y="662276"/>
                  <a:pt x="381252" y="658287"/>
                  <a:pt x="370169" y="660947"/>
                </a:cubicBezTo>
                <a:cubicBezTo>
                  <a:pt x="362633" y="662720"/>
                  <a:pt x="355983" y="664936"/>
                  <a:pt x="348003" y="664936"/>
                </a:cubicBezTo>
                <a:cubicBezTo>
                  <a:pt x="342684" y="665823"/>
                  <a:pt x="321405" y="660503"/>
                  <a:pt x="321405" y="667596"/>
                </a:cubicBezTo>
                <a:cubicBezTo>
                  <a:pt x="321405" y="667596"/>
                  <a:pt x="321405" y="667596"/>
                  <a:pt x="321405" y="667596"/>
                </a:cubicBezTo>
                <a:cubicBezTo>
                  <a:pt x="321405" y="668483"/>
                  <a:pt x="322291" y="669369"/>
                  <a:pt x="322735" y="670256"/>
                </a:cubicBezTo>
                <a:cubicBezTo>
                  <a:pt x="324508" y="672473"/>
                  <a:pt x="327168" y="674246"/>
                  <a:pt x="330271" y="675132"/>
                </a:cubicBezTo>
                <a:cubicBezTo>
                  <a:pt x="336921" y="678235"/>
                  <a:pt x="344457" y="679565"/>
                  <a:pt x="351550" y="681782"/>
                </a:cubicBezTo>
                <a:cubicBezTo>
                  <a:pt x="358643" y="683555"/>
                  <a:pt x="365293" y="686215"/>
                  <a:pt x="372385" y="687545"/>
                </a:cubicBezTo>
                <a:cubicBezTo>
                  <a:pt x="379921" y="688432"/>
                  <a:pt x="387015" y="684885"/>
                  <a:pt x="393221" y="680896"/>
                </a:cubicBezTo>
                <a:cubicBezTo>
                  <a:pt x="396324" y="678679"/>
                  <a:pt x="399870" y="677349"/>
                  <a:pt x="402974" y="674689"/>
                </a:cubicBezTo>
                <a:cubicBezTo>
                  <a:pt x="405634" y="674689"/>
                  <a:pt x="407850" y="675132"/>
                  <a:pt x="410067" y="676019"/>
                </a:cubicBezTo>
                <a:cubicBezTo>
                  <a:pt x="410510" y="676019"/>
                  <a:pt x="410510" y="676019"/>
                  <a:pt x="410953" y="676462"/>
                </a:cubicBezTo>
                <a:cubicBezTo>
                  <a:pt x="414943" y="683555"/>
                  <a:pt x="419376" y="690648"/>
                  <a:pt x="424252" y="697298"/>
                </a:cubicBezTo>
                <a:cubicBezTo>
                  <a:pt x="413170" y="719907"/>
                  <a:pt x="401644" y="742515"/>
                  <a:pt x="390118" y="764681"/>
                </a:cubicBezTo>
                <a:cubicBezTo>
                  <a:pt x="380808" y="782413"/>
                  <a:pt x="371055" y="800146"/>
                  <a:pt x="362189" y="818321"/>
                </a:cubicBezTo>
                <a:cubicBezTo>
                  <a:pt x="360416" y="815661"/>
                  <a:pt x="359086" y="813002"/>
                  <a:pt x="357313" y="809899"/>
                </a:cubicBezTo>
                <a:cubicBezTo>
                  <a:pt x="359086" y="806352"/>
                  <a:pt x="360416" y="799259"/>
                  <a:pt x="360859" y="795269"/>
                </a:cubicBezTo>
                <a:cubicBezTo>
                  <a:pt x="363076" y="794383"/>
                  <a:pt x="365293" y="788620"/>
                  <a:pt x="366179" y="787290"/>
                </a:cubicBezTo>
                <a:cubicBezTo>
                  <a:pt x="368395" y="781970"/>
                  <a:pt x="370169" y="775764"/>
                  <a:pt x="369726" y="770001"/>
                </a:cubicBezTo>
                <a:cubicBezTo>
                  <a:pt x="369726" y="769114"/>
                  <a:pt x="369726" y="768227"/>
                  <a:pt x="369282" y="767341"/>
                </a:cubicBezTo>
                <a:cubicBezTo>
                  <a:pt x="369282" y="767341"/>
                  <a:pt x="369282" y="767341"/>
                  <a:pt x="369282" y="767341"/>
                </a:cubicBezTo>
                <a:cubicBezTo>
                  <a:pt x="368839" y="765124"/>
                  <a:pt x="368395" y="763351"/>
                  <a:pt x="368395" y="761134"/>
                </a:cubicBezTo>
                <a:cubicBezTo>
                  <a:pt x="368839" y="756258"/>
                  <a:pt x="370169" y="750938"/>
                  <a:pt x="370612" y="746062"/>
                </a:cubicBezTo>
                <a:cubicBezTo>
                  <a:pt x="371055" y="742072"/>
                  <a:pt x="372385" y="737196"/>
                  <a:pt x="371055" y="733206"/>
                </a:cubicBezTo>
                <a:cubicBezTo>
                  <a:pt x="371055" y="733206"/>
                  <a:pt x="371055" y="733206"/>
                  <a:pt x="371055" y="733206"/>
                </a:cubicBezTo>
                <a:cubicBezTo>
                  <a:pt x="369282" y="729216"/>
                  <a:pt x="365293" y="728773"/>
                  <a:pt x="363076" y="734093"/>
                </a:cubicBezTo>
                <a:cubicBezTo>
                  <a:pt x="357756" y="744289"/>
                  <a:pt x="357756" y="755815"/>
                  <a:pt x="354210" y="766454"/>
                </a:cubicBezTo>
                <a:cubicBezTo>
                  <a:pt x="352436" y="773991"/>
                  <a:pt x="353323" y="784630"/>
                  <a:pt x="357756" y="791279"/>
                </a:cubicBezTo>
                <a:cubicBezTo>
                  <a:pt x="357756" y="792166"/>
                  <a:pt x="357756" y="793053"/>
                  <a:pt x="357313" y="793939"/>
                </a:cubicBezTo>
                <a:cubicBezTo>
                  <a:pt x="356426" y="797929"/>
                  <a:pt x="355983" y="801919"/>
                  <a:pt x="354653" y="805909"/>
                </a:cubicBezTo>
                <a:cubicBezTo>
                  <a:pt x="349333" y="797486"/>
                  <a:pt x="344013" y="789506"/>
                  <a:pt x="339137" y="781083"/>
                </a:cubicBezTo>
                <a:cubicBezTo>
                  <a:pt x="340467" y="778867"/>
                  <a:pt x="340911" y="773991"/>
                  <a:pt x="341354" y="772217"/>
                </a:cubicBezTo>
                <a:cubicBezTo>
                  <a:pt x="341797" y="768671"/>
                  <a:pt x="341797" y="765568"/>
                  <a:pt x="341354" y="762021"/>
                </a:cubicBezTo>
                <a:cubicBezTo>
                  <a:pt x="345787" y="759805"/>
                  <a:pt x="348890" y="744732"/>
                  <a:pt x="348890" y="741186"/>
                </a:cubicBezTo>
                <a:cubicBezTo>
                  <a:pt x="349777" y="734979"/>
                  <a:pt x="346673" y="729660"/>
                  <a:pt x="345787" y="723896"/>
                </a:cubicBezTo>
                <a:cubicBezTo>
                  <a:pt x="345344" y="720350"/>
                  <a:pt x="346673" y="716803"/>
                  <a:pt x="347560" y="712814"/>
                </a:cubicBezTo>
                <a:cubicBezTo>
                  <a:pt x="349333" y="707494"/>
                  <a:pt x="348447" y="701731"/>
                  <a:pt x="346230" y="696855"/>
                </a:cubicBezTo>
                <a:cubicBezTo>
                  <a:pt x="345344" y="695968"/>
                  <a:pt x="344900" y="696411"/>
                  <a:pt x="344457" y="696855"/>
                </a:cubicBezTo>
                <a:cubicBezTo>
                  <a:pt x="344013" y="696855"/>
                  <a:pt x="344013" y="696411"/>
                  <a:pt x="343570" y="696855"/>
                </a:cubicBezTo>
                <a:cubicBezTo>
                  <a:pt x="337807" y="699071"/>
                  <a:pt x="336477" y="707494"/>
                  <a:pt x="334704" y="712370"/>
                </a:cubicBezTo>
                <a:cubicBezTo>
                  <a:pt x="332488" y="721680"/>
                  <a:pt x="327168" y="730546"/>
                  <a:pt x="328054" y="740299"/>
                </a:cubicBezTo>
                <a:cubicBezTo>
                  <a:pt x="328941" y="747392"/>
                  <a:pt x="332044" y="755371"/>
                  <a:pt x="337364" y="760248"/>
                </a:cubicBezTo>
                <a:cubicBezTo>
                  <a:pt x="337364" y="765124"/>
                  <a:pt x="337364" y="770444"/>
                  <a:pt x="336477" y="775320"/>
                </a:cubicBezTo>
                <a:cubicBezTo>
                  <a:pt x="336477" y="775764"/>
                  <a:pt x="336477" y="776207"/>
                  <a:pt x="336477" y="776207"/>
                </a:cubicBezTo>
                <a:cubicBezTo>
                  <a:pt x="332931" y="770444"/>
                  <a:pt x="329385" y="765124"/>
                  <a:pt x="325838" y="759361"/>
                </a:cubicBezTo>
                <a:cubicBezTo>
                  <a:pt x="321405" y="752268"/>
                  <a:pt x="316972" y="745619"/>
                  <a:pt x="312539" y="738969"/>
                </a:cubicBezTo>
                <a:cubicBezTo>
                  <a:pt x="312982" y="738082"/>
                  <a:pt x="313425" y="736752"/>
                  <a:pt x="313425" y="735866"/>
                </a:cubicBezTo>
                <a:cubicBezTo>
                  <a:pt x="313869" y="732763"/>
                  <a:pt x="313869" y="729216"/>
                  <a:pt x="313425" y="726113"/>
                </a:cubicBezTo>
                <a:cubicBezTo>
                  <a:pt x="315198" y="724783"/>
                  <a:pt x="316972" y="720793"/>
                  <a:pt x="317858" y="719463"/>
                </a:cubicBezTo>
                <a:cubicBezTo>
                  <a:pt x="323621" y="709711"/>
                  <a:pt x="323621" y="698628"/>
                  <a:pt x="320075" y="688432"/>
                </a:cubicBezTo>
                <a:cubicBezTo>
                  <a:pt x="319631" y="686215"/>
                  <a:pt x="318745" y="683998"/>
                  <a:pt x="318302" y="681782"/>
                </a:cubicBezTo>
                <a:cubicBezTo>
                  <a:pt x="317858" y="680452"/>
                  <a:pt x="317415" y="679122"/>
                  <a:pt x="316528" y="678235"/>
                </a:cubicBezTo>
                <a:cubicBezTo>
                  <a:pt x="316528" y="678235"/>
                  <a:pt x="316085" y="678235"/>
                  <a:pt x="316085" y="678235"/>
                </a:cubicBezTo>
                <a:cubicBezTo>
                  <a:pt x="315642" y="677349"/>
                  <a:pt x="315198" y="676462"/>
                  <a:pt x="314312" y="676019"/>
                </a:cubicBezTo>
                <a:cubicBezTo>
                  <a:pt x="305003" y="670699"/>
                  <a:pt x="307219" y="686215"/>
                  <a:pt x="307219" y="691092"/>
                </a:cubicBezTo>
                <a:cubicBezTo>
                  <a:pt x="306332" y="702618"/>
                  <a:pt x="302786" y="713700"/>
                  <a:pt x="310322" y="723896"/>
                </a:cubicBezTo>
                <a:cubicBezTo>
                  <a:pt x="310322" y="726556"/>
                  <a:pt x="310765" y="729660"/>
                  <a:pt x="310765" y="732319"/>
                </a:cubicBezTo>
                <a:cubicBezTo>
                  <a:pt x="310765" y="733206"/>
                  <a:pt x="310322" y="734093"/>
                  <a:pt x="310322" y="735423"/>
                </a:cubicBezTo>
                <a:cubicBezTo>
                  <a:pt x="302342" y="723896"/>
                  <a:pt x="293920" y="712814"/>
                  <a:pt x="285054" y="701731"/>
                </a:cubicBezTo>
                <a:cubicBezTo>
                  <a:pt x="285940" y="700844"/>
                  <a:pt x="286383" y="699071"/>
                  <a:pt x="286826" y="697741"/>
                </a:cubicBezTo>
                <a:cubicBezTo>
                  <a:pt x="287270" y="696855"/>
                  <a:pt x="287270" y="695968"/>
                  <a:pt x="287270" y="695081"/>
                </a:cubicBezTo>
                <a:cubicBezTo>
                  <a:pt x="289930" y="692865"/>
                  <a:pt x="293476" y="687102"/>
                  <a:pt x="294363" y="685772"/>
                </a:cubicBezTo>
                <a:cubicBezTo>
                  <a:pt x="296136" y="682225"/>
                  <a:pt x="297466" y="678235"/>
                  <a:pt x="297909" y="674246"/>
                </a:cubicBezTo>
                <a:cubicBezTo>
                  <a:pt x="298796" y="668926"/>
                  <a:pt x="296580" y="663606"/>
                  <a:pt x="297466" y="658287"/>
                </a:cubicBezTo>
                <a:cubicBezTo>
                  <a:pt x="298353" y="652967"/>
                  <a:pt x="299682" y="646761"/>
                  <a:pt x="297466" y="641441"/>
                </a:cubicBezTo>
                <a:cubicBezTo>
                  <a:pt x="297466" y="640998"/>
                  <a:pt x="297023" y="640554"/>
                  <a:pt x="297023" y="640111"/>
                </a:cubicBezTo>
                <a:cubicBezTo>
                  <a:pt x="297023" y="639667"/>
                  <a:pt x="296580" y="639667"/>
                  <a:pt x="296136" y="639667"/>
                </a:cubicBezTo>
                <a:cubicBezTo>
                  <a:pt x="294806" y="638338"/>
                  <a:pt x="293033" y="637008"/>
                  <a:pt x="290816" y="637451"/>
                </a:cubicBezTo>
                <a:cubicBezTo>
                  <a:pt x="285054" y="638781"/>
                  <a:pt x="284610" y="656070"/>
                  <a:pt x="283280" y="661390"/>
                </a:cubicBezTo>
                <a:cubicBezTo>
                  <a:pt x="282393" y="668926"/>
                  <a:pt x="278404" y="676906"/>
                  <a:pt x="280177" y="684442"/>
                </a:cubicBezTo>
                <a:cubicBezTo>
                  <a:pt x="280621" y="687545"/>
                  <a:pt x="281950" y="690648"/>
                  <a:pt x="283723" y="693751"/>
                </a:cubicBezTo>
                <a:cubicBezTo>
                  <a:pt x="283723" y="693751"/>
                  <a:pt x="283723" y="694195"/>
                  <a:pt x="283723" y="694195"/>
                </a:cubicBezTo>
                <a:cubicBezTo>
                  <a:pt x="283280" y="695081"/>
                  <a:pt x="282837" y="696411"/>
                  <a:pt x="282393" y="697741"/>
                </a:cubicBezTo>
                <a:cubicBezTo>
                  <a:pt x="281064" y="695968"/>
                  <a:pt x="279290" y="694195"/>
                  <a:pt x="277960" y="691978"/>
                </a:cubicBezTo>
                <a:cubicBezTo>
                  <a:pt x="273527" y="686215"/>
                  <a:pt x="269094" y="680452"/>
                  <a:pt x="264661" y="674246"/>
                </a:cubicBezTo>
                <a:cubicBezTo>
                  <a:pt x="265991" y="671586"/>
                  <a:pt x="266877" y="669369"/>
                  <a:pt x="267321" y="666710"/>
                </a:cubicBezTo>
                <a:cubicBezTo>
                  <a:pt x="269538" y="664936"/>
                  <a:pt x="271754" y="660947"/>
                  <a:pt x="272641" y="660060"/>
                </a:cubicBezTo>
                <a:cubicBezTo>
                  <a:pt x="278404" y="652080"/>
                  <a:pt x="277517" y="643214"/>
                  <a:pt x="276631" y="633905"/>
                </a:cubicBezTo>
                <a:cubicBezTo>
                  <a:pt x="276631" y="630801"/>
                  <a:pt x="278404" y="627255"/>
                  <a:pt x="277074" y="624152"/>
                </a:cubicBezTo>
                <a:cubicBezTo>
                  <a:pt x="277074" y="623708"/>
                  <a:pt x="276631" y="623265"/>
                  <a:pt x="276187" y="623708"/>
                </a:cubicBezTo>
                <a:cubicBezTo>
                  <a:pt x="275744" y="622822"/>
                  <a:pt x="275300" y="621492"/>
                  <a:pt x="273971" y="621049"/>
                </a:cubicBezTo>
                <a:cubicBezTo>
                  <a:pt x="268208" y="619719"/>
                  <a:pt x="265991" y="635234"/>
                  <a:pt x="264218" y="639224"/>
                </a:cubicBezTo>
                <a:cubicBezTo>
                  <a:pt x="262001" y="647204"/>
                  <a:pt x="259341" y="656957"/>
                  <a:pt x="263331" y="664493"/>
                </a:cubicBezTo>
                <a:cubicBezTo>
                  <a:pt x="262888" y="666266"/>
                  <a:pt x="262001" y="668039"/>
                  <a:pt x="261558" y="670256"/>
                </a:cubicBezTo>
                <a:cubicBezTo>
                  <a:pt x="256682" y="663606"/>
                  <a:pt x="251805" y="656957"/>
                  <a:pt x="246929" y="649864"/>
                </a:cubicBezTo>
                <a:cubicBezTo>
                  <a:pt x="246929" y="645874"/>
                  <a:pt x="243826" y="638338"/>
                  <a:pt x="242052" y="633461"/>
                </a:cubicBezTo>
                <a:cubicBezTo>
                  <a:pt x="241609" y="631688"/>
                  <a:pt x="240723" y="629915"/>
                  <a:pt x="239836" y="628585"/>
                </a:cubicBezTo>
                <a:cubicBezTo>
                  <a:pt x="239392" y="627698"/>
                  <a:pt x="238949" y="627255"/>
                  <a:pt x="238949" y="626368"/>
                </a:cubicBezTo>
                <a:cubicBezTo>
                  <a:pt x="234516" y="618389"/>
                  <a:pt x="227423" y="611739"/>
                  <a:pt x="219887" y="606419"/>
                </a:cubicBezTo>
                <a:cubicBezTo>
                  <a:pt x="215010" y="601543"/>
                  <a:pt x="211464" y="594893"/>
                  <a:pt x="205701" y="591347"/>
                </a:cubicBezTo>
                <a:cubicBezTo>
                  <a:pt x="195062" y="585140"/>
                  <a:pt x="195062" y="597110"/>
                  <a:pt x="198608" y="604203"/>
                </a:cubicBezTo>
                <a:cubicBezTo>
                  <a:pt x="201268" y="609079"/>
                  <a:pt x="204371" y="613956"/>
                  <a:pt x="207474" y="618832"/>
                </a:cubicBezTo>
                <a:cubicBezTo>
                  <a:pt x="210577" y="624152"/>
                  <a:pt x="213237" y="630358"/>
                  <a:pt x="217227" y="635234"/>
                </a:cubicBezTo>
                <a:cubicBezTo>
                  <a:pt x="224320" y="643214"/>
                  <a:pt x="234073" y="648090"/>
                  <a:pt x="243826" y="652524"/>
                </a:cubicBezTo>
                <a:cubicBezTo>
                  <a:pt x="244269" y="652524"/>
                  <a:pt x="244269" y="652524"/>
                  <a:pt x="244712" y="652524"/>
                </a:cubicBezTo>
                <a:cubicBezTo>
                  <a:pt x="248702" y="658287"/>
                  <a:pt x="252692" y="664050"/>
                  <a:pt x="257125" y="669369"/>
                </a:cubicBezTo>
                <a:cubicBezTo>
                  <a:pt x="254908" y="669813"/>
                  <a:pt x="252692" y="669813"/>
                  <a:pt x="250475" y="669813"/>
                </a:cubicBezTo>
                <a:cubicBezTo>
                  <a:pt x="242052" y="664050"/>
                  <a:pt x="232300" y="660503"/>
                  <a:pt x="222103" y="662276"/>
                </a:cubicBezTo>
                <a:cubicBezTo>
                  <a:pt x="214567" y="662276"/>
                  <a:pt x="205701" y="660060"/>
                  <a:pt x="199495" y="664936"/>
                </a:cubicBezTo>
                <a:cubicBezTo>
                  <a:pt x="199051" y="665380"/>
                  <a:pt x="198608" y="665823"/>
                  <a:pt x="198608" y="666266"/>
                </a:cubicBezTo>
                <a:cubicBezTo>
                  <a:pt x="198608" y="666266"/>
                  <a:pt x="198608" y="666266"/>
                  <a:pt x="198608" y="666266"/>
                </a:cubicBezTo>
                <a:cubicBezTo>
                  <a:pt x="198164" y="666710"/>
                  <a:pt x="198608" y="667596"/>
                  <a:pt x="199051" y="668039"/>
                </a:cubicBezTo>
                <a:cubicBezTo>
                  <a:pt x="204371" y="674246"/>
                  <a:pt x="213680" y="673802"/>
                  <a:pt x="221217" y="674689"/>
                </a:cubicBezTo>
                <a:cubicBezTo>
                  <a:pt x="226093" y="675576"/>
                  <a:pt x="230969" y="677349"/>
                  <a:pt x="235846" y="677792"/>
                </a:cubicBezTo>
                <a:cubicBezTo>
                  <a:pt x="241166" y="678235"/>
                  <a:pt x="246485" y="676906"/>
                  <a:pt x="251362" y="674689"/>
                </a:cubicBezTo>
                <a:cubicBezTo>
                  <a:pt x="252249" y="674246"/>
                  <a:pt x="253135" y="673802"/>
                  <a:pt x="253578" y="672916"/>
                </a:cubicBezTo>
                <a:cubicBezTo>
                  <a:pt x="256238" y="672916"/>
                  <a:pt x="258898" y="672916"/>
                  <a:pt x="260228" y="671586"/>
                </a:cubicBezTo>
                <a:cubicBezTo>
                  <a:pt x="260672" y="672473"/>
                  <a:pt x="261558" y="673359"/>
                  <a:pt x="262001" y="674246"/>
                </a:cubicBezTo>
                <a:cubicBezTo>
                  <a:pt x="262001" y="674689"/>
                  <a:pt x="262444" y="675576"/>
                  <a:pt x="262888" y="676019"/>
                </a:cubicBezTo>
                <a:cubicBezTo>
                  <a:pt x="262888" y="676019"/>
                  <a:pt x="262888" y="676019"/>
                  <a:pt x="263331" y="676019"/>
                </a:cubicBezTo>
                <a:cubicBezTo>
                  <a:pt x="265548" y="678679"/>
                  <a:pt x="267321" y="681782"/>
                  <a:pt x="269538" y="684442"/>
                </a:cubicBezTo>
                <a:cubicBezTo>
                  <a:pt x="272198" y="688432"/>
                  <a:pt x="275300" y="691978"/>
                  <a:pt x="278404" y="695968"/>
                </a:cubicBezTo>
                <a:cubicBezTo>
                  <a:pt x="276631" y="696855"/>
                  <a:pt x="275300" y="697741"/>
                  <a:pt x="273527" y="698184"/>
                </a:cubicBezTo>
                <a:cubicBezTo>
                  <a:pt x="273084" y="698184"/>
                  <a:pt x="273084" y="698184"/>
                  <a:pt x="272641" y="698184"/>
                </a:cubicBezTo>
                <a:cubicBezTo>
                  <a:pt x="267764" y="695525"/>
                  <a:pt x="262444" y="692865"/>
                  <a:pt x="257125" y="691535"/>
                </a:cubicBezTo>
                <a:cubicBezTo>
                  <a:pt x="254465" y="691092"/>
                  <a:pt x="250918" y="690205"/>
                  <a:pt x="248259" y="691535"/>
                </a:cubicBezTo>
                <a:cubicBezTo>
                  <a:pt x="246042" y="692865"/>
                  <a:pt x="243382" y="692865"/>
                  <a:pt x="241166" y="692865"/>
                </a:cubicBezTo>
                <a:cubicBezTo>
                  <a:pt x="234516" y="692865"/>
                  <a:pt x="226980" y="691535"/>
                  <a:pt x="220774" y="695081"/>
                </a:cubicBezTo>
                <a:cubicBezTo>
                  <a:pt x="219444" y="695525"/>
                  <a:pt x="218557" y="696855"/>
                  <a:pt x="218557" y="698184"/>
                </a:cubicBezTo>
                <a:cubicBezTo>
                  <a:pt x="217670" y="698184"/>
                  <a:pt x="217670" y="699514"/>
                  <a:pt x="218113" y="699958"/>
                </a:cubicBezTo>
                <a:cubicBezTo>
                  <a:pt x="222990" y="706164"/>
                  <a:pt x="231856" y="704834"/>
                  <a:pt x="238949" y="706164"/>
                </a:cubicBezTo>
                <a:cubicBezTo>
                  <a:pt x="244269" y="707051"/>
                  <a:pt x="249145" y="710154"/>
                  <a:pt x="254465" y="710154"/>
                </a:cubicBezTo>
                <a:cubicBezTo>
                  <a:pt x="259341" y="709711"/>
                  <a:pt x="264218" y="707937"/>
                  <a:pt x="268651" y="705721"/>
                </a:cubicBezTo>
                <a:cubicBezTo>
                  <a:pt x="269094" y="705721"/>
                  <a:pt x="269538" y="705278"/>
                  <a:pt x="269981" y="705278"/>
                </a:cubicBezTo>
                <a:cubicBezTo>
                  <a:pt x="271754" y="704391"/>
                  <a:pt x="273527" y="703504"/>
                  <a:pt x="275300" y="702174"/>
                </a:cubicBezTo>
                <a:cubicBezTo>
                  <a:pt x="275300" y="702174"/>
                  <a:pt x="275300" y="701731"/>
                  <a:pt x="275744" y="701731"/>
                </a:cubicBezTo>
                <a:cubicBezTo>
                  <a:pt x="277960" y="701288"/>
                  <a:pt x="279734" y="700401"/>
                  <a:pt x="281507" y="699514"/>
                </a:cubicBezTo>
                <a:cubicBezTo>
                  <a:pt x="287270" y="707051"/>
                  <a:pt x="293033" y="714587"/>
                  <a:pt x="298353" y="722123"/>
                </a:cubicBezTo>
                <a:cubicBezTo>
                  <a:pt x="296136" y="723010"/>
                  <a:pt x="293476" y="723896"/>
                  <a:pt x="291260" y="723896"/>
                </a:cubicBezTo>
                <a:cubicBezTo>
                  <a:pt x="290373" y="723010"/>
                  <a:pt x="288600" y="722123"/>
                  <a:pt x="287270" y="721237"/>
                </a:cubicBezTo>
                <a:cubicBezTo>
                  <a:pt x="282393" y="717690"/>
                  <a:pt x="276187" y="716360"/>
                  <a:pt x="269981" y="717690"/>
                </a:cubicBezTo>
                <a:cubicBezTo>
                  <a:pt x="261558" y="720793"/>
                  <a:pt x="251805" y="718133"/>
                  <a:pt x="243382" y="721237"/>
                </a:cubicBezTo>
                <a:cubicBezTo>
                  <a:pt x="241166" y="721680"/>
                  <a:pt x="239392" y="723010"/>
                  <a:pt x="238506" y="724340"/>
                </a:cubicBezTo>
                <a:cubicBezTo>
                  <a:pt x="237619" y="724340"/>
                  <a:pt x="237176" y="726113"/>
                  <a:pt x="238062" y="726556"/>
                </a:cubicBezTo>
                <a:cubicBezTo>
                  <a:pt x="246042" y="732763"/>
                  <a:pt x="257125" y="730103"/>
                  <a:pt x="265991" y="732763"/>
                </a:cubicBezTo>
                <a:cubicBezTo>
                  <a:pt x="271754" y="734536"/>
                  <a:pt x="277960" y="731876"/>
                  <a:pt x="283723" y="730103"/>
                </a:cubicBezTo>
                <a:cubicBezTo>
                  <a:pt x="283723" y="730103"/>
                  <a:pt x="283723" y="730103"/>
                  <a:pt x="284167" y="730103"/>
                </a:cubicBezTo>
                <a:cubicBezTo>
                  <a:pt x="284167" y="730103"/>
                  <a:pt x="284610" y="730103"/>
                  <a:pt x="284610" y="730103"/>
                </a:cubicBezTo>
                <a:cubicBezTo>
                  <a:pt x="285054" y="729660"/>
                  <a:pt x="285940" y="729660"/>
                  <a:pt x="286383" y="729216"/>
                </a:cubicBezTo>
                <a:cubicBezTo>
                  <a:pt x="286826" y="729216"/>
                  <a:pt x="286826" y="728773"/>
                  <a:pt x="287270" y="728773"/>
                </a:cubicBezTo>
                <a:cubicBezTo>
                  <a:pt x="288157" y="728329"/>
                  <a:pt x="289043" y="727886"/>
                  <a:pt x="290373" y="727000"/>
                </a:cubicBezTo>
                <a:cubicBezTo>
                  <a:pt x="290816" y="727000"/>
                  <a:pt x="290816" y="726556"/>
                  <a:pt x="291260" y="726556"/>
                </a:cubicBezTo>
                <a:cubicBezTo>
                  <a:pt x="293476" y="726556"/>
                  <a:pt x="296136" y="726113"/>
                  <a:pt x="297909" y="725226"/>
                </a:cubicBezTo>
                <a:cubicBezTo>
                  <a:pt x="298796" y="724783"/>
                  <a:pt x="299682" y="724340"/>
                  <a:pt x="300569" y="723896"/>
                </a:cubicBezTo>
                <a:cubicBezTo>
                  <a:pt x="306775" y="732319"/>
                  <a:pt x="312982" y="741186"/>
                  <a:pt x="318745" y="750052"/>
                </a:cubicBezTo>
                <a:cubicBezTo>
                  <a:pt x="315642" y="750495"/>
                  <a:pt x="312539" y="750938"/>
                  <a:pt x="309436" y="751382"/>
                </a:cubicBezTo>
                <a:cubicBezTo>
                  <a:pt x="309436" y="751382"/>
                  <a:pt x="308992" y="750938"/>
                  <a:pt x="308992" y="750938"/>
                </a:cubicBezTo>
                <a:cubicBezTo>
                  <a:pt x="305003" y="748722"/>
                  <a:pt x="301013" y="745619"/>
                  <a:pt x="296580" y="744289"/>
                </a:cubicBezTo>
                <a:cubicBezTo>
                  <a:pt x="288157" y="741629"/>
                  <a:pt x="279290" y="742959"/>
                  <a:pt x="270867" y="744732"/>
                </a:cubicBezTo>
                <a:cubicBezTo>
                  <a:pt x="266434" y="745619"/>
                  <a:pt x="250032" y="742959"/>
                  <a:pt x="250032" y="748722"/>
                </a:cubicBezTo>
                <a:cubicBezTo>
                  <a:pt x="250032" y="748722"/>
                  <a:pt x="250032" y="748722"/>
                  <a:pt x="250032" y="748722"/>
                </a:cubicBezTo>
                <a:cubicBezTo>
                  <a:pt x="249145" y="749609"/>
                  <a:pt x="250475" y="751382"/>
                  <a:pt x="250918" y="752268"/>
                </a:cubicBezTo>
                <a:cubicBezTo>
                  <a:pt x="251362" y="752711"/>
                  <a:pt x="251805" y="752711"/>
                  <a:pt x="251805" y="753155"/>
                </a:cubicBezTo>
                <a:cubicBezTo>
                  <a:pt x="252249" y="753598"/>
                  <a:pt x="252249" y="753598"/>
                  <a:pt x="252692" y="754042"/>
                </a:cubicBezTo>
                <a:cubicBezTo>
                  <a:pt x="261115" y="761578"/>
                  <a:pt x="273527" y="760691"/>
                  <a:pt x="284167" y="764238"/>
                </a:cubicBezTo>
                <a:cubicBezTo>
                  <a:pt x="292590" y="765568"/>
                  <a:pt x="301013" y="761578"/>
                  <a:pt x="308105" y="757145"/>
                </a:cubicBezTo>
                <a:cubicBezTo>
                  <a:pt x="308992" y="756258"/>
                  <a:pt x="310322" y="755815"/>
                  <a:pt x="310765" y="754928"/>
                </a:cubicBezTo>
                <a:cubicBezTo>
                  <a:pt x="310765" y="754928"/>
                  <a:pt x="310765" y="754485"/>
                  <a:pt x="310765" y="754485"/>
                </a:cubicBezTo>
                <a:cubicBezTo>
                  <a:pt x="313869" y="754485"/>
                  <a:pt x="317858" y="754042"/>
                  <a:pt x="320518" y="753155"/>
                </a:cubicBezTo>
                <a:cubicBezTo>
                  <a:pt x="327168" y="763794"/>
                  <a:pt x="333818" y="774434"/>
                  <a:pt x="340467" y="785073"/>
                </a:cubicBezTo>
                <a:cubicBezTo>
                  <a:pt x="338694" y="785516"/>
                  <a:pt x="336477" y="785516"/>
                  <a:pt x="334704" y="785516"/>
                </a:cubicBezTo>
                <a:cubicBezTo>
                  <a:pt x="333818" y="785516"/>
                  <a:pt x="332488" y="785516"/>
                  <a:pt x="331601" y="785516"/>
                </a:cubicBezTo>
                <a:cubicBezTo>
                  <a:pt x="331157" y="785073"/>
                  <a:pt x="330271" y="784630"/>
                  <a:pt x="329828" y="784187"/>
                </a:cubicBezTo>
                <a:cubicBezTo>
                  <a:pt x="320075" y="775764"/>
                  <a:pt x="307219" y="772217"/>
                  <a:pt x="294806" y="773991"/>
                </a:cubicBezTo>
                <a:cubicBezTo>
                  <a:pt x="286826" y="774434"/>
                  <a:pt x="278404" y="771774"/>
                  <a:pt x="270867" y="774877"/>
                </a:cubicBezTo>
                <a:cubicBezTo>
                  <a:pt x="269981" y="775320"/>
                  <a:pt x="269094" y="776207"/>
                  <a:pt x="268651" y="777093"/>
                </a:cubicBezTo>
                <a:cubicBezTo>
                  <a:pt x="268208" y="777093"/>
                  <a:pt x="267764" y="777093"/>
                  <a:pt x="267764" y="777537"/>
                </a:cubicBezTo>
                <a:cubicBezTo>
                  <a:pt x="267764" y="777980"/>
                  <a:pt x="268208" y="777980"/>
                  <a:pt x="268208" y="778424"/>
                </a:cubicBezTo>
                <a:cubicBezTo>
                  <a:pt x="268208" y="778867"/>
                  <a:pt x="268208" y="778867"/>
                  <a:pt x="268651" y="779310"/>
                </a:cubicBezTo>
                <a:cubicBezTo>
                  <a:pt x="270424" y="782413"/>
                  <a:pt x="273971" y="783743"/>
                  <a:pt x="277074" y="784187"/>
                </a:cubicBezTo>
                <a:cubicBezTo>
                  <a:pt x="279734" y="785073"/>
                  <a:pt x="282393" y="785516"/>
                  <a:pt x="284610" y="786403"/>
                </a:cubicBezTo>
                <a:cubicBezTo>
                  <a:pt x="293920" y="789506"/>
                  <a:pt x="303229" y="793939"/>
                  <a:pt x="313425" y="793939"/>
                </a:cubicBezTo>
                <a:cubicBezTo>
                  <a:pt x="314312" y="793939"/>
                  <a:pt x="317858" y="793939"/>
                  <a:pt x="321405" y="793053"/>
                </a:cubicBezTo>
                <a:cubicBezTo>
                  <a:pt x="323178" y="792609"/>
                  <a:pt x="324508" y="792609"/>
                  <a:pt x="326281" y="791723"/>
                </a:cubicBezTo>
                <a:cubicBezTo>
                  <a:pt x="328941" y="790836"/>
                  <a:pt x="331157" y="789950"/>
                  <a:pt x="332044" y="789063"/>
                </a:cubicBezTo>
                <a:cubicBezTo>
                  <a:pt x="332931" y="789063"/>
                  <a:pt x="333374" y="789063"/>
                  <a:pt x="334261" y="789063"/>
                </a:cubicBezTo>
                <a:cubicBezTo>
                  <a:pt x="336921" y="789063"/>
                  <a:pt x="339580" y="789063"/>
                  <a:pt x="342240" y="788176"/>
                </a:cubicBezTo>
                <a:cubicBezTo>
                  <a:pt x="348003" y="797042"/>
                  <a:pt x="353767" y="806352"/>
                  <a:pt x="359086" y="815218"/>
                </a:cubicBezTo>
                <a:cubicBezTo>
                  <a:pt x="356870" y="815218"/>
                  <a:pt x="354210" y="815218"/>
                  <a:pt x="351993" y="815218"/>
                </a:cubicBezTo>
                <a:cubicBezTo>
                  <a:pt x="346230" y="807682"/>
                  <a:pt x="339137" y="800146"/>
                  <a:pt x="329385" y="799259"/>
                </a:cubicBezTo>
                <a:cubicBezTo>
                  <a:pt x="321405" y="799702"/>
                  <a:pt x="313425" y="801919"/>
                  <a:pt x="305446" y="801476"/>
                </a:cubicBezTo>
                <a:cubicBezTo>
                  <a:pt x="299682" y="801032"/>
                  <a:pt x="293476" y="798373"/>
                  <a:pt x="287713" y="801032"/>
                </a:cubicBezTo>
                <a:cubicBezTo>
                  <a:pt x="285940" y="802362"/>
                  <a:pt x="283280" y="803692"/>
                  <a:pt x="282837" y="805909"/>
                </a:cubicBezTo>
                <a:cubicBezTo>
                  <a:pt x="282837" y="805909"/>
                  <a:pt x="282837" y="805909"/>
                  <a:pt x="282837" y="805909"/>
                </a:cubicBezTo>
                <a:cubicBezTo>
                  <a:pt x="282837" y="806352"/>
                  <a:pt x="282837" y="806795"/>
                  <a:pt x="282837" y="806795"/>
                </a:cubicBezTo>
                <a:cubicBezTo>
                  <a:pt x="282837" y="807682"/>
                  <a:pt x="283280" y="808569"/>
                  <a:pt x="283723" y="809455"/>
                </a:cubicBezTo>
                <a:cubicBezTo>
                  <a:pt x="284610" y="810785"/>
                  <a:pt x="286383" y="811672"/>
                  <a:pt x="288600" y="812115"/>
                </a:cubicBezTo>
                <a:cubicBezTo>
                  <a:pt x="289487" y="812558"/>
                  <a:pt x="290816" y="812558"/>
                  <a:pt x="291703" y="813002"/>
                </a:cubicBezTo>
                <a:cubicBezTo>
                  <a:pt x="293920" y="813888"/>
                  <a:pt x="296580" y="814332"/>
                  <a:pt x="298353" y="814775"/>
                </a:cubicBezTo>
                <a:cubicBezTo>
                  <a:pt x="298353" y="814775"/>
                  <a:pt x="298796" y="814775"/>
                  <a:pt x="298796" y="814775"/>
                </a:cubicBezTo>
                <a:cubicBezTo>
                  <a:pt x="299682" y="814775"/>
                  <a:pt x="300126" y="815218"/>
                  <a:pt x="301013" y="815218"/>
                </a:cubicBezTo>
                <a:cubicBezTo>
                  <a:pt x="301899" y="815218"/>
                  <a:pt x="302342" y="815661"/>
                  <a:pt x="303229" y="815661"/>
                </a:cubicBezTo>
                <a:cubicBezTo>
                  <a:pt x="304559" y="816105"/>
                  <a:pt x="305446" y="816548"/>
                  <a:pt x="306332" y="816548"/>
                </a:cubicBezTo>
                <a:cubicBezTo>
                  <a:pt x="315198" y="819208"/>
                  <a:pt x="323178" y="824971"/>
                  <a:pt x="332488" y="824971"/>
                </a:cubicBezTo>
                <a:cubicBezTo>
                  <a:pt x="338251" y="824971"/>
                  <a:pt x="343570" y="824084"/>
                  <a:pt x="348447" y="820981"/>
                </a:cubicBezTo>
                <a:cubicBezTo>
                  <a:pt x="348447" y="820981"/>
                  <a:pt x="348447" y="820981"/>
                  <a:pt x="348447" y="820981"/>
                </a:cubicBezTo>
                <a:cubicBezTo>
                  <a:pt x="349333" y="820538"/>
                  <a:pt x="350220" y="820095"/>
                  <a:pt x="351106" y="819651"/>
                </a:cubicBezTo>
                <a:cubicBezTo>
                  <a:pt x="351993" y="819208"/>
                  <a:pt x="352880" y="818765"/>
                  <a:pt x="353323" y="818321"/>
                </a:cubicBezTo>
                <a:cubicBezTo>
                  <a:pt x="355096" y="818321"/>
                  <a:pt x="358643" y="818321"/>
                  <a:pt x="361303" y="817878"/>
                </a:cubicBezTo>
                <a:cubicBezTo>
                  <a:pt x="362633" y="819651"/>
                  <a:pt x="363519" y="821868"/>
                  <a:pt x="364849" y="823641"/>
                </a:cubicBezTo>
                <a:cubicBezTo>
                  <a:pt x="363519" y="826301"/>
                  <a:pt x="362189" y="828961"/>
                  <a:pt x="360859" y="831621"/>
                </a:cubicBezTo>
                <a:cubicBezTo>
                  <a:pt x="340467" y="876838"/>
                  <a:pt x="321848" y="922942"/>
                  <a:pt x="306332" y="970377"/>
                </a:cubicBezTo>
                <a:cubicBezTo>
                  <a:pt x="305003" y="968160"/>
                  <a:pt x="304116" y="966387"/>
                  <a:pt x="302786" y="964170"/>
                </a:cubicBezTo>
                <a:cubicBezTo>
                  <a:pt x="297466" y="954861"/>
                  <a:pt x="291703" y="945551"/>
                  <a:pt x="285497" y="936685"/>
                </a:cubicBezTo>
                <a:cubicBezTo>
                  <a:pt x="285497" y="936685"/>
                  <a:pt x="285497" y="936242"/>
                  <a:pt x="285497" y="936242"/>
                </a:cubicBezTo>
                <a:cubicBezTo>
                  <a:pt x="287270" y="931809"/>
                  <a:pt x="287713" y="927376"/>
                  <a:pt x="287713" y="922942"/>
                </a:cubicBezTo>
                <a:cubicBezTo>
                  <a:pt x="288157" y="922499"/>
                  <a:pt x="288600" y="922056"/>
                  <a:pt x="288600" y="921613"/>
                </a:cubicBezTo>
                <a:cubicBezTo>
                  <a:pt x="290373" y="919396"/>
                  <a:pt x="291703" y="915850"/>
                  <a:pt x="292590" y="914519"/>
                </a:cubicBezTo>
                <a:cubicBezTo>
                  <a:pt x="298796" y="901664"/>
                  <a:pt x="300569" y="887034"/>
                  <a:pt x="297466" y="872849"/>
                </a:cubicBezTo>
                <a:cubicBezTo>
                  <a:pt x="296136" y="863096"/>
                  <a:pt x="298796" y="853343"/>
                  <a:pt x="297466" y="844033"/>
                </a:cubicBezTo>
                <a:cubicBezTo>
                  <a:pt x="297466" y="843590"/>
                  <a:pt x="296580" y="841373"/>
                  <a:pt x="295693" y="839600"/>
                </a:cubicBezTo>
                <a:cubicBezTo>
                  <a:pt x="295249" y="837384"/>
                  <a:pt x="294363" y="835610"/>
                  <a:pt x="293033" y="833837"/>
                </a:cubicBezTo>
                <a:cubicBezTo>
                  <a:pt x="291703" y="830734"/>
                  <a:pt x="288157" y="828518"/>
                  <a:pt x="285054" y="830734"/>
                </a:cubicBezTo>
                <a:cubicBezTo>
                  <a:pt x="277074" y="838714"/>
                  <a:pt x="280621" y="860436"/>
                  <a:pt x="278847" y="871075"/>
                </a:cubicBezTo>
                <a:cubicBezTo>
                  <a:pt x="277960" y="878611"/>
                  <a:pt x="275744" y="885704"/>
                  <a:pt x="274414" y="893241"/>
                </a:cubicBezTo>
                <a:cubicBezTo>
                  <a:pt x="273084" y="902994"/>
                  <a:pt x="276631" y="913633"/>
                  <a:pt x="283723" y="920726"/>
                </a:cubicBezTo>
                <a:cubicBezTo>
                  <a:pt x="283723" y="922942"/>
                  <a:pt x="283723" y="925159"/>
                  <a:pt x="283280" y="927376"/>
                </a:cubicBezTo>
                <a:cubicBezTo>
                  <a:pt x="282837" y="928705"/>
                  <a:pt x="282393" y="930479"/>
                  <a:pt x="281950" y="931809"/>
                </a:cubicBezTo>
                <a:cubicBezTo>
                  <a:pt x="272641" y="917623"/>
                  <a:pt x="262888" y="903437"/>
                  <a:pt x="252692" y="889694"/>
                </a:cubicBezTo>
                <a:cubicBezTo>
                  <a:pt x="254465" y="883931"/>
                  <a:pt x="254908" y="878168"/>
                  <a:pt x="254908" y="871962"/>
                </a:cubicBezTo>
                <a:cubicBezTo>
                  <a:pt x="256238" y="870632"/>
                  <a:pt x="257568" y="868415"/>
                  <a:pt x="258455" y="866642"/>
                </a:cubicBezTo>
                <a:cubicBezTo>
                  <a:pt x="258455" y="866642"/>
                  <a:pt x="258898" y="866199"/>
                  <a:pt x="258898" y="866199"/>
                </a:cubicBezTo>
                <a:cubicBezTo>
                  <a:pt x="260228" y="863982"/>
                  <a:pt x="261115" y="861322"/>
                  <a:pt x="261558" y="859106"/>
                </a:cubicBezTo>
                <a:cubicBezTo>
                  <a:pt x="263775" y="852013"/>
                  <a:pt x="264661" y="844033"/>
                  <a:pt x="263331" y="836497"/>
                </a:cubicBezTo>
                <a:cubicBezTo>
                  <a:pt x="262444" y="831621"/>
                  <a:pt x="261115" y="827188"/>
                  <a:pt x="260228" y="822311"/>
                </a:cubicBezTo>
                <a:cubicBezTo>
                  <a:pt x="258455" y="814332"/>
                  <a:pt x="260228" y="805909"/>
                  <a:pt x="259785" y="797929"/>
                </a:cubicBezTo>
                <a:cubicBezTo>
                  <a:pt x="259785" y="797042"/>
                  <a:pt x="259785" y="795713"/>
                  <a:pt x="258898" y="795269"/>
                </a:cubicBezTo>
                <a:cubicBezTo>
                  <a:pt x="258898" y="794383"/>
                  <a:pt x="258455" y="793053"/>
                  <a:pt x="258011" y="792166"/>
                </a:cubicBezTo>
                <a:cubicBezTo>
                  <a:pt x="257125" y="789063"/>
                  <a:pt x="254022" y="785516"/>
                  <a:pt x="250475" y="786846"/>
                </a:cubicBezTo>
                <a:cubicBezTo>
                  <a:pt x="244269" y="791279"/>
                  <a:pt x="245156" y="801919"/>
                  <a:pt x="244712" y="808569"/>
                </a:cubicBezTo>
                <a:cubicBezTo>
                  <a:pt x="245599" y="818765"/>
                  <a:pt x="244269" y="828518"/>
                  <a:pt x="242052" y="838270"/>
                </a:cubicBezTo>
                <a:cubicBezTo>
                  <a:pt x="240279" y="849353"/>
                  <a:pt x="242495" y="862652"/>
                  <a:pt x="250475" y="870632"/>
                </a:cubicBezTo>
                <a:cubicBezTo>
                  <a:pt x="250032" y="875508"/>
                  <a:pt x="250032" y="880385"/>
                  <a:pt x="248702" y="885261"/>
                </a:cubicBezTo>
                <a:cubicBezTo>
                  <a:pt x="242052" y="876838"/>
                  <a:pt x="234959" y="868859"/>
                  <a:pt x="228753" y="860436"/>
                </a:cubicBezTo>
                <a:cubicBezTo>
                  <a:pt x="225207" y="856003"/>
                  <a:pt x="222103" y="851126"/>
                  <a:pt x="218557" y="846250"/>
                </a:cubicBezTo>
                <a:cubicBezTo>
                  <a:pt x="219000" y="845363"/>
                  <a:pt x="219000" y="844920"/>
                  <a:pt x="219444" y="844033"/>
                </a:cubicBezTo>
                <a:cubicBezTo>
                  <a:pt x="221217" y="839157"/>
                  <a:pt x="222103" y="833837"/>
                  <a:pt x="222103" y="828518"/>
                </a:cubicBezTo>
                <a:cubicBezTo>
                  <a:pt x="225650" y="824971"/>
                  <a:pt x="229640" y="813445"/>
                  <a:pt x="230526" y="810785"/>
                </a:cubicBezTo>
                <a:cubicBezTo>
                  <a:pt x="230969" y="809899"/>
                  <a:pt x="230969" y="809012"/>
                  <a:pt x="230969" y="808125"/>
                </a:cubicBezTo>
                <a:cubicBezTo>
                  <a:pt x="231413" y="806795"/>
                  <a:pt x="231856" y="805022"/>
                  <a:pt x="231856" y="803249"/>
                </a:cubicBezTo>
                <a:cubicBezTo>
                  <a:pt x="232300" y="797486"/>
                  <a:pt x="231856" y="792166"/>
                  <a:pt x="230526" y="786403"/>
                </a:cubicBezTo>
                <a:cubicBezTo>
                  <a:pt x="230083" y="783300"/>
                  <a:pt x="229640" y="780640"/>
                  <a:pt x="229640" y="777537"/>
                </a:cubicBezTo>
                <a:cubicBezTo>
                  <a:pt x="230083" y="768227"/>
                  <a:pt x="233629" y="758475"/>
                  <a:pt x="231413" y="749165"/>
                </a:cubicBezTo>
                <a:cubicBezTo>
                  <a:pt x="231413" y="748722"/>
                  <a:pt x="230969" y="747835"/>
                  <a:pt x="230969" y="747392"/>
                </a:cubicBezTo>
                <a:cubicBezTo>
                  <a:pt x="230526" y="746948"/>
                  <a:pt x="230083" y="746948"/>
                  <a:pt x="229640" y="746948"/>
                </a:cubicBezTo>
                <a:cubicBezTo>
                  <a:pt x="228753" y="744732"/>
                  <a:pt x="227423" y="742959"/>
                  <a:pt x="225650" y="741186"/>
                </a:cubicBezTo>
                <a:cubicBezTo>
                  <a:pt x="222990" y="739856"/>
                  <a:pt x="219887" y="740742"/>
                  <a:pt x="218113" y="742959"/>
                </a:cubicBezTo>
                <a:cubicBezTo>
                  <a:pt x="212351" y="750052"/>
                  <a:pt x="215010" y="760691"/>
                  <a:pt x="213680" y="769557"/>
                </a:cubicBezTo>
                <a:cubicBezTo>
                  <a:pt x="213680" y="781083"/>
                  <a:pt x="208361" y="791723"/>
                  <a:pt x="210134" y="803249"/>
                </a:cubicBezTo>
                <a:cubicBezTo>
                  <a:pt x="210577" y="810785"/>
                  <a:pt x="214124" y="817435"/>
                  <a:pt x="217227" y="824528"/>
                </a:cubicBezTo>
                <a:cubicBezTo>
                  <a:pt x="217670" y="825414"/>
                  <a:pt x="218113" y="826744"/>
                  <a:pt x="218557" y="827631"/>
                </a:cubicBezTo>
                <a:cubicBezTo>
                  <a:pt x="218113" y="831621"/>
                  <a:pt x="218113" y="835610"/>
                  <a:pt x="216784" y="839157"/>
                </a:cubicBezTo>
                <a:cubicBezTo>
                  <a:pt x="216341" y="840044"/>
                  <a:pt x="215897" y="840930"/>
                  <a:pt x="215897" y="841817"/>
                </a:cubicBezTo>
                <a:cubicBezTo>
                  <a:pt x="207918" y="830734"/>
                  <a:pt x="200381" y="819651"/>
                  <a:pt x="192402" y="808125"/>
                </a:cubicBezTo>
                <a:cubicBezTo>
                  <a:pt x="192845" y="807239"/>
                  <a:pt x="193288" y="805909"/>
                  <a:pt x="193731" y="805022"/>
                </a:cubicBezTo>
                <a:cubicBezTo>
                  <a:pt x="194618" y="800589"/>
                  <a:pt x="194175" y="796156"/>
                  <a:pt x="193288" y="791723"/>
                </a:cubicBezTo>
                <a:cubicBezTo>
                  <a:pt x="195948" y="789063"/>
                  <a:pt x="196835" y="785073"/>
                  <a:pt x="197721" y="781527"/>
                </a:cubicBezTo>
                <a:cubicBezTo>
                  <a:pt x="199938" y="771774"/>
                  <a:pt x="196392" y="762021"/>
                  <a:pt x="193288" y="752711"/>
                </a:cubicBezTo>
                <a:cubicBezTo>
                  <a:pt x="191072" y="744289"/>
                  <a:pt x="190628" y="735423"/>
                  <a:pt x="188855" y="726556"/>
                </a:cubicBezTo>
                <a:cubicBezTo>
                  <a:pt x="188855" y="726113"/>
                  <a:pt x="188855" y="725670"/>
                  <a:pt x="188855" y="725226"/>
                </a:cubicBezTo>
                <a:cubicBezTo>
                  <a:pt x="188412" y="724783"/>
                  <a:pt x="187969" y="724340"/>
                  <a:pt x="187969" y="724340"/>
                </a:cubicBezTo>
                <a:cubicBezTo>
                  <a:pt x="187525" y="721680"/>
                  <a:pt x="186639" y="719020"/>
                  <a:pt x="185752" y="716360"/>
                </a:cubicBezTo>
                <a:cubicBezTo>
                  <a:pt x="180876" y="710597"/>
                  <a:pt x="176443" y="718133"/>
                  <a:pt x="175999" y="723010"/>
                </a:cubicBezTo>
                <a:cubicBezTo>
                  <a:pt x="174226" y="733649"/>
                  <a:pt x="176443" y="744732"/>
                  <a:pt x="174669" y="755371"/>
                </a:cubicBezTo>
                <a:cubicBezTo>
                  <a:pt x="174669" y="768227"/>
                  <a:pt x="182649" y="779754"/>
                  <a:pt x="189298" y="790393"/>
                </a:cubicBezTo>
                <a:cubicBezTo>
                  <a:pt x="190185" y="794826"/>
                  <a:pt x="190628" y="798816"/>
                  <a:pt x="189298" y="803249"/>
                </a:cubicBezTo>
                <a:cubicBezTo>
                  <a:pt x="188855" y="802362"/>
                  <a:pt x="187969" y="801476"/>
                  <a:pt x="187525" y="800589"/>
                </a:cubicBezTo>
                <a:cubicBezTo>
                  <a:pt x="179546" y="788176"/>
                  <a:pt x="172453" y="775320"/>
                  <a:pt x="164030" y="763351"/>
                </a:cubicBezTo>
                <a:cubicBezTo>
                  <a:pt x="163587" y="762021"/>
                  <a:pt x="163143" y="760248"/>
                  <a:pt x="163143" y="759361"/>
                </a:cubicBezTo>
                <a:cubicBezTo>
                  <a:pt x="161813" y="755371"/>
                  <a:pt x="160927" y="750938"/>
                  <a:pt x="160040" y="746948"/>
                </a:cubicBezTo>
                <a:cubicBezTo>
                  <a:pt x="157380" y="739412"/>
                  <a:pt x="154720" y="731433"/>
                  <a:pt x="149400" y="725226"/>
                </a:cubicBezTo>
                <a:cubicBezTo>
                  <a:pt x="148957" y="724783"/>
                  <a:pt x="148071" y="725226"/>
                  <a:pt x="148071" y="725670"/>
                </a:cubicBezTo>
                <a:cubicBezTo>
                  <a:pt x="147184" y="724340"/>
                  <a:pt x="145854" y="722566"/>
                  <a:pt x="144967" y="721680"/>
                </a:cubicBezTo>
                <a:cubicBezTo>
                  <a:pt x="140534" y="717247"/>
                  <a:pt x="135658" y="713700"/>
                  <a:pt x="131225" y="709711"/>
                </a:cubicBezTo>
                <a:cubicBezTo>
                  <a:pt x="122802" y="702618"/>
                  <a:pt x="117482" y="692421"/>
                  <a:pt x="107730" y="687102"/>
                </a:cubicBezTo>
                <a:cubicBezTo>
                  <a:pt x="101080" y="683555"/>
                  <a:pt x="95760" y="687988"/>
                  <a:pt x="96203" y="695081"/>
                </a:cubicBezTo>
                <a:cubicBezTo>
                  <a:pt x="96647" y="700401"/>
                  <a:pt x="99307" y="704834"/>
                  <a:pt x="101966" y="709267"/>
                </a:cubicBezTo>
                <a:cubicBezTo>
                  <a:pt x="105513" y="714587"/>
                  <a:pt x="109946" y="719463"/>
                  <a:pt x="113936" y="724783"/>
                </a:cubicBezTo>
                <a:cubicBezTo>
                  <a:pt x="115266" y="727000"/>
                  <a:pt x="116596" y="729216"/>
                  <a:pt x="117926" y="731433"/>
                </a:cubicBezTo>
                <a:cubicBezTo>
                  <a:pt x="119256" y="734093"/>
                  <a:pt x="119256" y="737196"/>
                  <a:pt x="120585" y="739856"/>
                </a:cubicBezTo>
                <a:cubicBezTo>
                  <a:pt x="123689" y="746505"/>
                  <a:pt x="131225" y="750495"/>
                  <a:pt x="137431" y="754042"/>
                </a:cubicBezTo>
                <a:cubicBezTo>
                  <a:pt x="143638" y="758031"/>
                  <a:pt x="150287" y="761578"/>
                  <a:pt x="156494" y="765124"/>
                </a:cubicBezTo>
                <a:cubicBezTo>
                  <a:pt x="156494" y="765124"/>
                  <a:pt x="156050" y="765124"/>
                  <a:pt x="156050" y="764681"/>
                </a:cubicBezTo>
                <a:cubicBezTo>
                  <a:pt x="157823" y="765568"/>
                  <a:pt x="159597" y="766897"/>
                  <a:pt x="161813" y="767784"/>
                </a:cubicBezTo>
                <a:cubicBezTo>
                  <a:pt x="162700" y="768227"/>
                  <a:pt x="163143" y="768227"/>
                  <a:pt x="163587" y="768227"/>
                </a:cubicBezTo>
                <a:cubicBezTo>
                  <a:pt x="170236" y="778867"/>
                  <a:pt x="176886" y="789506"/>
                  <a:pt x="183536" y="800146"/>
                </a:cubicBezTo>
                <a:cubicBezTo>
                  <a:pt x="182649" y="800146"/>
                  <a:pt x="181762" y="800146"/>
                  <a:pt x="180876" y="800146"/>
                </a:cubicBezTo>
                <a:cubicBezTo>
                  <a:pt x="179102" y="800146"/>
                  <a:pt x="177329" y="799702"/>
                  <a:pt x="175999" y="799702"/>
                </a:cubicBezTo>
                <a:cubicBezTo>
                  <a:pt x="175556" y="796156"/>
                  <a:pt x="170236" y="790836"/>
                  <a:pt x="168020" y="789063"/>
                </a:cubicBezTo>
                <a:cubicBezTo>
                  <a:pt x="163587" y="785516"/>
                  <a:pt x="158710" y="783300"/>
                  <a:pt x="153390" y="781083"/>
                </a:cubicBezTo>
                <a:cubicBezTo>
                  <a:pt x="146297" y="778424"/>
                  <a:pt x="139205" y="778424"/>
                  <a:pt x="132112" y="776207"/>
                </a:cubicBezTo>
                <a:cubicBezTo>
                  <a:pt x="125462" y="773991"/>
                  <a:pt x="118812" y="771774"/>
                  <a:pt x="111719" y="770444"/>
                </a:cubicBezTo>
                <a:cubicBezTo>
                  <a:pt x="105513" y="768671"/>
                  <a:pt x="101966" y="771331"/>
                  <a:pt x="103297" y="774877"/>
                </a:cubicBezTo>
                <a:cubicBezTo>
                  <a:pt x="103297" y="774877"/>
                  <a:pt x="103297" y="775320"/>
                  <a:pt x="103297" y="775764"/>
                </a:cubicBezTo>
                <a:cubicBezTo>
                  <a:pt x="103740" y="777093"/>
                  <a:pt x="105069" y="778867"/>
                  <a:pt x="107286" y="780197"/>
                </a:cubicBezTo>
                <a:cubicBezTo>
                  <a:pt x="109946" y="782413"/>
                  <a:pt x="113049" y="783743"/>
                  <a:pt x="116596" y="785073"/>
                </a:cubicBezTo>
                <a:cubicBezTo>
                  <a:pt x="121915" y="787733"/>
                  <a:pt x="128122" y="789506"/>
                  <a:pt x="132998" y="792166"/>
                </a:cubicBezTo>
                <a:cubicBezTo>
                  <a:pt x="141864" y="796599"/>
                  <a:pt x="149844" y="803249"/>
                  <a:pt x="160040" y="803692"/>
                </a:cubicBezTo>
                <a:cubicBezTo>
                  <a:pt x="162257" y="803692"/>
                  <a:pt x="171566" y="804579"/>
                  <a:pt x="175556" y="803249"/>
                </a:cubicBezTo>
                <a:cubicBezTo>
                  <a:pt x="176886" y="803692"/>
                  <a:pt x="178216" y="803692"/>
                  <a:pt x="179546" y="803692"/>
                </a:cubicBezTo>
                <a:cubicBezTo>
                  <a:pt x="181319" y="803692"/>
                  <a:pt x="183536" y="803692"/>
                  <a:pt x="185309" y="802806"/>
                </a:cubicBezTo>
                <a:cubicBezTo>
                  <a:pt x="185309" y="802806"/>
                  <a:pt x="185309" y="802806"/>
                  <a:pt x="185309" y="802806"/>
                </a:cubicBezTo>
                <a:cubicBezTo>
                  <a:pt x="191072" y="812115"/>
                  <a:pt x="196835" y="821424"/>
                  <a:pt x="203485" y="830291"/>
                </a:cubicBezTo>
                <a:cubicBezTo>
                  <a:pt x="204371" y="831621"/>
                  <a:pt x="205258" y="832951"/>
                  <a:pt x="206144" y="834281"/>
                </a:cubicBezTo>
                <a:cubicBezTo>
                  <a:pt x="205258" y="834724"/>
                  <a:pt x="204814" y="834724"/>
                  <a:pt x="203928" y="834724"/>
                </a:cubicBezTo>
                <a:cubicBezTo>
                  <a:pt x="202598" y="835167"/>
                  <a:pt x="200825" y="835167"/>
                  <a:pt x="199495" y="835167"/>
                </a:cubicBezTo>
                <a:cubicBezTo>
                  <a:pt x="199495" y="835167"/>
                  <a:pt x="199051" y="834724"/>
                  <a:pt x="199051" y="834724"/>
                </a:cubicBezTo>
                <a:cubicBezTo>
                  <a:pt x="189298" y="824971"/>
                  <a:pt x="175113" y="828074"/>
                  <a:pt x="163143" y="824528"/>
                </a:cubicBezTo>
                <a:cubicBezTo>
                  <a:pt x="152504" y="821424"/>
                  <a:pt x="142751" y="816548"/>
                  <a:pt x="131668" y="814775"/>
                </a:cubicBezTo>
                <a:cubicBezTo>
                  <a:pt x="128565" y="814332"/>
                  <a:pt x="124132" y="812558"/>
                  <a:pt x="121472" y="815218"/>
                </a:cubicBezTo>
                <a:cubicBezTo>
                  <a:pt x="120585" y="815218"/>
                  <a:pt x="120142" y="816105"/>
                  <a:pt x="120585" y="816991"/>
                </a:cubicBezTo>
                <a:cubicBezTo>
                  <a:pt x="122359" y="827188"/>
                  <a:pt x="132998" y="832064"/>
                  <a:pt x="141864" y="835167"/>
                </a:cubicBezTo>
                <a:cubicBezTo>
                  <a:pt x="146297" y="836940"/>
                  <a:pt x="151174" y="837384"/>
                  <a:pt x="155607" y="839600"/>
                </a:cubicBezTo>
                <a:cubicBezTo>
                  <a:pt x="160483" y="841817"/>
                  <a:pt x="164916" y="844477"/>
                  <a:pt x="170236" y="844920"/>
                </a:cubicBezTo>
                <a:cubicBezTo>
                  <a:pt x="179102" y="845806"/>
                  <a:pt x="187525" y="842260"/>
                  <a:pt x="195948" y="840044"/>
                </a:cubicBezTo>
                <a:cubicBezTo>
                  <a:pt x="196835" y="839600"/>
                  <a:pt x="198164" y="839600"/>
                  <a:pt x="199051" y="839157"/>
                </a:cubicBezTo>
                <a:cubicBezTo>
                  <a:pt x="203041" y="838714"/>
                  <a:pt x="206587" y="838270"/>
                  <a:pt x="208804" y="836940"/>
                </a:cubicBezTo>
                <a:cubicBezTo>
                  <a:pt x="215454" y="846250"/>
                  <a:pt x="222103" y="855559"/>
                  <a:pt x="229196" y="864426"/>
                </a:cubicBezTo>
                <a:cubicBezTo>
                  <a:pt x="227867" y="864869"/>
                  <a:pt x="226093" y="865755"/>
                  <a:pt x="224763" y="866199"/>
                </a:cubicBezTo>
                <a:cubicBezTo>
                  <a:pt x="223877" y="866642"/>
                  <a:pt x="222547" y="866642"/>
                  <a:pt x="221660" y="867086"/>
                </a:cubicBezTo>
                <a:cubicBezTo>
                  <a:pt x="221217" y="866642"/>
                  <a:pt x="220330" y="865755"/>
                  <a:pt x="219444" y="865755"/>
                </a:cubicBezTo>
                <a:cubicBezTo>
                  <a:pt x="215010" y="861322"/>
                  <a:pt x="209247" y="858663"/>
                  <a:pt x="203041" y="857776"/>
                </a:cubicBezTo>
                <a:cubicBezTo>
                  <a:pt x="195948" y="856889"/>
                  <a:pt x="188855" y="858219"/>
                  <a:pt x="182205" y="857776"/>
                </a:cubicBezTo>
                <a:cubicBezTo>
                  <a:pt x="172453" y="857333"/>
                  <a:pt x="162700" y="855559"/>
                  <a:pt x="152947" y="855116"/>
                </a:cubicBezTo>
                <a:cubicBezTo>
                  <a:pt x="148071" y="855116"/>
                  <a:pt x="143195" y="854229"/>
                  <a:pt x="138761" y="856003"/>
                </a:cubicBezTo>
                <a:cubicBezTo>
                  <a:pt x="137431" y="856446"/>
                  <a:pt x="136545" y="857333"/>
                  <a:pt x="136101" y="858663"/>
                </a:cubicBezTo>
                <a:cubicBezTo>
                  <a:pt x="136101" y="858663"/>
                  <a:pt x="136101" y="858663"/>
                  <a:pt x="136101" y="858663"/>
                </a:cubicBezTo>
                <a:cubicBezTo>
                  <a:pt x="134772" y="859106"/>
                  <a:pt x="135215" y="860436"/>
                  <a:pt x="135658" y="861322"/>
                </a:cubicBezTo>
                <a:cubicBezTo>
                  <a:pt x="136101" y="862652"/>
                  <a:pt x="136988" y="863539"/>
                  <a:pt x="137874" y="864426"/>
                </a:cubicBezTo>
                <a:cubicBezTo>
                  <a:pt x="138318" y="864869"/>
                  <a:pt x="138761" y="865312"/>
                  <a:pt x="138761" y="865312"/>
                </a:cubicBezTo>
                <a:cubicBezTo>
                  <a:pt x="138761" y="865312"/>
                  <a:pt x="139205" y="865312"/>
                  <a:pt x="139205" y="865755"/>
                </a:cubicBezTo>
                <a:cubicBezTo>
                  <a:pt x="145411" y="870189"/>
                  <a:pt x="154720" y="870632"/>
                  <a:pt x="161370" y="873292"/>
                </a:cubicBezTo>
                <a:cubicBezTo>
                  <a:pt x="169349" y="875508"/>
                  <a:pt x="176886" y="879941"/>
                  <a:pt x="185309" y="880828"/>
                </a:cubicBezTo>
                <a:cubicBezTo>
                  <a:pt x="192845" y="881715"/>
                  <a:pt x="200381" y="881271"/>
                  <a:pt x="207474" y="879055"/>
                </a:cubicBezTo>
                <a:cubicBezTo>
                  <a:pt x="209691" y="877725"/>
                  <a:pt x="221660" y="874178"/>
                  <a:pt x="223877" y="870632"/>
                </a:cubicBezTo>
                <a:cubicBezTo>
                  <a:pt x="226093" y="870189"/>
                  <a:pt x="228310" y="869302"/>
                  <a:pt x="230526" y="868415"/>
                </a:cubicBezTo>
                <a:cubicBezTo>
                  <a:pt x="230969" y="868415"/>
                  <a:pt x="231413" y="867972"/>
                  <a:pt x="231413" y="867529"/>
                </a:cubicBezTo>
                <a:cubicBezTo>
                  <a:pt x="238949" y="876838"/>
                  <a:pt x="246485" y="886591"/>
                  <a:pt x="253578" y="895901"/>
                </a:cubicBezTo>
                <a:cubicBezTo>
                  <a:pt x="255352" y="898560"/>
                  <a:pt x="257125" y="900777"/>
                  <a:pt x="258898" y="903437"/>
                </a:cubicBezTo>
                <a:cubicBezTo>
                  <a:pt x="254465" y="904323"/>
                  <a:pt x="250475" y="904767"/>
                  <a:pt x="246042" y="905210"/>
                </a:cubicBezTo>
                <a:cubicBezTo>
                  <a:pt x="245599" y="904767"/>
                  <a:pt x="245156" y="903880"/>
                  <a:pt x="243826" y="903437"/>
                </a:cubicBezTo>
                <a:cubicBezTo>
                  <a:pt x="241166" y="899890"/>
                  <a:pt x="236733" y="898117"/>
                  <a:pt x="232743" y="896344"/>
                </a:cubicBezTo>
                <a:cubicBezTo>
                  <a:pt x="226980" y="894127"/>
                  <a:pt x="220774" y="892354"/>
                  <a:pt x="214567" y="892354"/>
                </a:cubicBezTo>
                <a:cubicBezTo>
                  <a:pt x="203485" y="892354"/>
                  <a:pt x="191959" y="895014"/>
                  <a:pt x="180876" y="893241"/>
                </a:cubicBezTo>
                <a:cubicBezTo>
                  <a:pt x="175556" y="892797"/>
                  <a:pt x="170236" y="892354"/>
                  <a:pt x="164916" y="892797"/>
                </a:cubicBezTo>
                <a:cubicBezTo>
                  <a:pt x="162700" y="893241"/>
                  <a:pt x="160040" y="894127"/>
                  <a:pt x="159154" y="896344"/>
                </a:cubicBezTo>
                <a:cubicBezTo>
                  <a:pt x="158710" y="896344"/>
                  <a:pt x="158710" y="896344"/>
                  <a:pt x="158267" y="896344"/>
                </a:cubicBezTo>
                <a:cubicBezTo>
                  <a:pt x="157380" y="897674"/>
                  <a:pt x="158710" y="899004"/>
                  <a:pt x="160040" y="900334"/>
                </a:cubicBezTo>
                <a:cubicBezTo>
                  <a:pt x="161370" y="902107"/>
                  <a:pt x="164030" y="902994"/>
                  <a:pt x="166246" y="903880"/>
                </a:cubicBezTo>
                <a:cubicBezTo>
                  <a:pt x="175113" y="907427"/>
                  <a:pt x="184422" y="907427"/>
                  <a:pt x="193731" y="909200"/>
                </a:cubicBezTo>
                <a:cubicBezTo>
                  <a:pt x="199495" y="910530"/>
                  <a:pt x="204371" y="914963"/>
                  <a:pt x="210134" y="915850"/>
                </a:cubicBezTo>
                <a:cubicBezTo>
                  <a:pt x="217227" y="916293"/>
                  <a:pt x="224320" y="914963"/>
                  <a:pt x="230969" y="912746"/>
                </a:cubicBezTo>
                <a:cubicBezTo>
                  <a:pt x="234516" y="911860"/>
                  <a:pt x="238506" y="910973"/>
                  <a:pt x="242052" y="910086"/>
                </a:cubicBezTo>
                <a:cubicBezTo>
                  <a:pt x="243382" y="909643"/>
                  <a:pt x="245599" y="909643"/>
                  <a:pt x="246485" y="908313"/>
                </a:cubicBezTo>
                <a:cubicBezTo>
                  <a:pt x="249589" y="908313"/>
                  <a:pt x="252692" y="907870"/>
                  <a:pt x="255352" y="907427"/>
                </a:cubicBezTo>
                <a:cubicBezTo>
                  <a:pt x="256682" y="906983"/>
                  <a:pt x="258455" y="906983"/>
                  <a:pt x="259785" y="906540"/>
                </a:cubicBezTo>
                <a:cubicBezTo>
                  <a:pt x="267764" y="918066"/>
                  <a:pt x="275300" y="929592"/>
                  <a:pt x="282837" y="941562"/>
                </a:cubicBezTo>
                <a:cubicBezTo>
                  <a:pt x="278847" y="942891"/>
                  <a:pt x="275300" y="943335"/>
                  <a:pt x="271311" y="943335"/>
                </a:cubicBezTo>
                <a:cubicBezTo>
                  <a:pt x="270424" y="942005"/>
                  <a:pt x="268208" y="940675"/>
                  <a:pt x="266877" y="939788"/>
                </a:cubicBezTo>
                <a:cubicBezTo>
                  <a:pt x="262444" y="936242"/>
                  <a:pt x="256682" y="934025"/>
                  <a:pt x="250918" y="932695"/>
                </a:cubicBezTo>
                <a:cubicBezTo>
                  <a:pt x="242495" y="930479"/>
                  <a:pt x="234073" y="930922"/>
                  <a:pt x="225650" y="930035"/>
                </a:cubicBezTo>
                <a:cubicBezTo>
                  <a:pt x="216784" y="929149"/>
                  <a:pt x="207918" y="926046"/>
                  <a:pt x="199051" y="925159"/>
                </a:cubicBezTo>
                <a:cubicBezTo>
                  <a:pt x="195505" y="924716"/>
                  <a:pt x="191072" y="923829"/>
                  <a:pt x="187969" y="925602"/>
                </a:cubicBezTo>
                <a:cubicBezTo>
                  <a:pt x="187525" y="925602"/>
                  <a:pt x="187525" y="926046"/>
                  <a:pt x="187082" y="926489"/>
                </a:cubicBezTo>
                <a:cubicBezTo>
                  <a:pt x="187082" y="926489"/>
                  <a:pt x="186639" y="926489"/>
                  <a:pt x="186639" y="926489"/>
                </a:cubicBezTo>
                <a:cubicBezTo>
                  <a:pt x="185309" y="926489"/>
                  <a:pt x="185309" y="928262"/>
                  <a:pt x="185309" y="929149"/>
                </a:cubicBezTo>
                <a:cubicBezTo>
                  <a:pt x="185309" y="929592"/>
                  <a:pt x="185752" y="929592"/>
                  <a:pt x="185752" y="930035"/>
                </a:cubicBezTo>
                <a:cubicBezTo>
                  <a:pt x="185752" y="930922"/>
                  <a:pt x="186195" y="932252"/>
                  <a:pt x="187082" y="932695"/>
                </a:cubicBezTo>
                <a:cubicBezTo>
                  <a:pt x="187525" y="933139"/>
                  <a:pt x="187969" y="933139"/>
                  <a:pt x="187969" y="933582"/>
                </a:cubicBezTo>
                <a:cubicBezTo>
                  <a:pt x="193288" y="939788"/>
                  <a:pt x="204814" y="940675"/>
                  <a:pt x="211908" y="943778"/>
                </a:cubicBezTo>
                <a:cubicBezTo>
                  <a:pt x="219444" y="946881"/>
                  <a:pt x="226093" y="953531"/>
                  <a:pt x="234959" y="953974"/>
                </a:cubicBezTo>
                <a:cubicBezTo>
                  <a:pt x="242495" y="954861"/>
                  <a:pt x="249589" y="953087"/>
                  <a:pt x="256682" y="951314"/>
                </a:cubicBezTo>
                <a:cubicBezTo>
                  <a:pt x="257125" y="951314"/>
                  <a:pt x="257125" y="951314"/>
                  <a:pt x="257568" y="951314"/>
                </a:cubicBezTo>
                <a:cubicBezTo>
                  <a:pt x="259341" y="950871"/>
                  <a:pt x="261558" y="950428"/>
                  <a:pt x="263331" y="949984"/>
                </a:cubicBezTo>
                <a:cubicBezTo>
                  <a:pt x="265548" y="949541"/>
                  <a:pt x="267764" y="949098"/>
                  <a:pt x="269981" y="948211"/>
                </a:cubicBezTo>
                <a:cubicBezTo>
                  <a:pt x="274857" y="948211"/>
                  <a:pt x="279734" y="947324"/>
                  <a:pt x="284610" y="945551"/>
                </a:cubicBezTo>
                <a:cubicBezTo>
                  <a:pt x="290816" y="955304"/>
                  <a:pt x="296580" y="965057"/>
                  <a:pt x="301899" y="975253"/>
                </a:cubicBezTo>
                <a:cubicBezTo>
                  <a:pt x="289487" y="1013821"/>
                  <a:pt x="278847" y="1052389"/>
                  <a:pt x="270867" y="1091843"/>
                </a:cubicBezTo>
                <a:cubicBezTo>
                  <a:pt x="268651" y="1090513"/>
                  <a:pt x="265991" y="1089184"/>
                  <a:pt x="263775" y="1087854"/>
                </a:cubicBezTo>
                <a:cubicBezTo>
                  <a:pt x="261115" y="1086524"/>
                  <a:pt x="258455" y="1084751"/>
                  <a:pt x="255795" y="1082977"/>
                </a:cubicBezTo>
                <a:cubicBezTo>
                  <a:pt x="256238" y="1081647"/>
                  <a:pt x="256682" y="1080761"/>
                  <a:pt x="256682" y="1079874"/>
                </a:cubicBezTo>
                <a:cubicBezTo>
                  <a:pt x="257125" y="1078101"/>
                  <a:pt x="257568" y="1076328"/>
                  <a:pt x="258011" y="1074554"/>
                </a:cubicBezTo>
                <a:cubicBezTo>
                  <a:pt x="258898" y="1074554"/>
                  <a:pt x="259341" y="1073668"/>
                  <a:pt x="259785" y="1073225"/>
                </a:cubicBezTo>
                <a:cubicBezTo>
                  <a:pt x="262888" y="1068791"/>
                  <a:pt x="265105" y="1063915"/>
                  <a:pt x="266877" y="1058595"/>
                </a:cubicBezTo>
                <a:cubicBezTo>
                  <a:pt x="269981" y="1051059"/>
                  <a:pt x="266434" y="1043523"/>
                  <a:pt x="266434" y="1035986"/>
                </a:cubicBezTo>
                <a:cubicBezTo>
                  <a:pt x="266434" y="1030667"/>
                  <a:pt x="266877" y="1024460"/>
                  <a:pt x="267321" y="1019141"/>
                </a:cubicBezTo>
                <a:cubicBezTo>
                  <a:pt x="267764" y="1015594"/>
                  <a:pt x="267764" y="1012048"/>
                  <a:pt x="266877" y="1008501"/>
                </a:cubicBezTo>
                <a:cubicBezTo>
                  <a:pt x="266877" y="1005841"/>
                  <a:pt x="266434" y="1002738"/>
                  <a:pt x="265991" y="1000078"/>
                </a:cubicBezTo>
                <a:cubicBezTo>
                  <a:pt x="264661" y="995202"/>
                  <a:pt x="260228" y="992542"/>
                  <a:pt x="258011" y="998305"/>
                </a:cubicBezTo>
                <a:cubicBezTo>
                  <a:pt x="257125" y="1000965"/>
                  <a:pt x="256682" y="1003625"/>
                  <a:pt x="256682" y="1006728"/>
                </a:cubicBezTo>
                <a:cubicBezTo>
                  <a:pt x="256238" y="1014708"/>
                  <a:pt x="256238" y="1022244"/>
                  <a:pt x="254908" y="1030223"/>
                </a:cubicBezTo>
                <a:cubicBezTo>
                  <a:pt x="250475" y="1044409"/>
                  <a:pt x="249589" y="1058152"/>
                  <a:pt x="255352" y="1071894"/>
                </a:cubicBezTo>
                <a:cubicBezTo>
                  <a:pt x="254465" y="1074998"/>
                  <a:pt x="253578" y="1078101"/>
                  <a:pt x="252249" y="1081204"/>
                </a:cubicBezTo>
                <a:cubicBezTo>
                  <a:pt x="245599" y="1077214"/>
                  <a:pt x="238949" y="1072781"/>
                  <a:pt x="232300" y="1068348"/>
                </a:cubicBezTo>
                <a:cubicBezTo>
                  <a:pt x="233629" y="1067018"/>
                  <a:pt x="234516" y="1064358"/>
                  <a:pt x="234959" y="1063028"/>
                </a:cubicBezTo>
                <a:cubicBezTo>
                  <a:pt x="235846" y="1059482"/>
                  <a:pt x="235846" y="1055935"/>
                  <a:pt x="235403" y="1052389"/>
                </a:cubicBezTo>
                <a:cubicBezTo>
                  <a:pt x="235846" y="1051945"/>
                  <a:pt x="236290" y="1051945"/>
                  <a:pt x="236290" y="1051502"/>
                </a:cubicBezTo>
                <a:cubicBezTo>
                  <a:pt x="237619" y="1049286"/>
                  <a:pt x="238949" y="1046626"/>
                  <a:pt x="240279" y="1043966"/>
                </a:cubicBezTo>
                <a:cubicBezTo>
                  <a:pt x="244712" y="1035100"/>
                  <a:pt x="245599" y="1025347"/>
                  <a:pt x="242939" y="1016037"/>
                </a:cubicBezTo>
                <a:cubicBezTo>
                  <a:pt x="241609" y="1011161"/>
                  <a:pt x="241166" y="1006285"/>
                  <a:pt x="241609" y="1001408"/>
                </a:cubicBezTo>
                <a:cubicBezTo>
                  <a:pt x="242495" y="996975"/>
                  <a:pt x="244269" y="992542"/>
                  <a:pt x="244712" y="988109"/>
                </a:cubicBezTo>
                <a:cubicBezTo>
                  <a:pt x="245156" y="984119"/>
                  <a:pt x="245599" y="979686"/>
                  <a:pt x="243382" y="976583"/>
                </a:cubicBezTo>
                <a:cubicBezTo>
                  <a:pt x="243382" y="976140"/>
                  <a:pt x="242939" y="976140"/>
                  <a:pt x="242495" y="976140"/>
                </a:cubicBezTo>
                <a:cubicBezTo>
                  <a:pt x="241609" y="974810"/>
                  <a:pt x="240723" y="973923"/>
                  <a:pt x="238949" y="973480"/>
                </a:cubicBezTo>
                <a:cubicBezTo>
                  <a:pt x="232743" y="972150"/>
                  <a:pt x="230083" y="982346"/>
                  <a:pt x="228753" y="987222"/>
                </a:cubicBezTo>
                <a:cubicBezTo>
                  <a:pt x="226536" y="998305"/>
                  <a:pt x="225650" y="1009388"/>
                  <a:pt x="222990" y="1020471"/>
                </a:cubicBezTo>
                <a:cubicBezTo>
                  <a:pt x="222990" y="1031110"/>
                  <a:pt x="226980" y="1041749"/>
                  <a:pt x="232300" y="1050616"/>
                </a:cubicBezTo>
                <a:cubicBezTo>
                  <a:pt x="232300" y="1051502"/>
                  <a:pt x="232300" y="1051945"/>
                  <a:pt x="232300" y="1052832"/>
                </a:cubicBezTo>
                <a:cubicBezTo>
                  <a:pt x="231856" y="1057265"/>
                  <a:pt x="232300" y="1062585"/>
                  <a:pt x="229640" y="1066575"/>
                </a:cubicBezTo>
                <a:cubicBezTo>
                  <a:pt x="229640" y="1066575"/>
                  <a:pt x="229640" y="1067018"/>
                  <a:pt x="229640" y="1067018"/>
                </a:cubicBezTo>
                <a:cubicBezTo>
                  <a:pt x="229196" y="1066575"/>
                  <a:pt x="228753" y="1066575"/>
                  <a:pt x="228753" y="1066131"/>
                </a:cubicBezTo>
                <a:cubicBezTo>
                  <a:pt x="222547" y="1062142"/>
                  <a:pt x="216341" y="1057709"/>
                  <a:pt x="210134" y="1053719"/>
                </a:cubicBezTo>
                <a:cubicBezTo>
                  <a:pt x="210577" y="1051059"/>
                  <a:pt x="211021" y="1047956"/>
                  <a:pt x="211464" y="1044853"/>
                </a:cubicBezTo>
                <a:cubicBezTo>
                  <a:pt x="211908" y="1041306"/>
                  <a:pt x="211908" y="1037760"/>
                  <a:pt x="211464" y="1034213"/>
                </a:cubicBezTo>
                <a:cubicBezTo>
                  <a:pt x="211908" y="1032883"/>
                  <a:pt x="212351" y="1030667"/>
                  <a:pt x="212794" y="1029780"/>
                </a:cubicBezTo>
                <a:cubicBezTo>
                  <a:pt x="213237" y="1028007"/>
                  <a:pt x="213237" y="1026234"/>
                  <a:pt x="213237" y="1024460"/>
                </a:cubicBezTo>
                <a:cubicBezTo>
                  <a:pt x="214124" y="1019141"/>
                  <a:pt x="214124" y="1013821"/>
                  <a:pt x="212351" y="1008501"/>
                </a:cubicBezTo>
                <a:cubicBezTo>
                  <a:pt x="211908" y="1006285"/>
                  <a:pt x="211021" y="1004068"/>
                  <a:pt x="210134" y="1002295"/>
                </a:cubicBezTo>
                <a:cubicBezTo>
                  <a:pt x="208804" y="997862"/>
                  <a:pt x="207031" y="993429"/>
                  <a:pt x="206144" y="988552"/>
                </a:cubicBezTo>
                <a:cubicBezTo>
                  <a:pt x="204814" y="981016"/>
                  <a:pt x="204814" y="973036"/>
                  <a:pt x="203041" y="965500"/>
                </a:cubicBezTo>
                <a:cubicBezTo>
                  <a:pt x="202154" y="961954"/>
                  <a:pt x="201268" y="957964"/>
                  <a:pt x="198608" y="955747"/>
                </a:cubicBezTo>
                <a:cubicBezTo>
                  <a:pt x="198164" y="955747"/>
                  <a:pt x="198164" y="955304"/>
                  <a:pt x="197721" y="955747"/>
                </a:cubicBezTo>
                <a:cubicBezTo>
                  <a:pt x="196392" y="954861"/>
                  <a:pt x="194618" y="953974"/>
                  <a:pt x="192845" y="955304"/>
                </a:cubicBezTo>
                <a:cubicBezTo>
                  <a:pt x="190628" y="957521"/>
                  <a:pt x="190185" y="961067"/>
                  <a:pt x="189742" y="964170"/>
                </a:cubicBezTo>
                <a:cubicBezTo>
                  <a:pt x="188855" y="973923"/>
                  <a:pt x="192845" y="983232"/>
                  <a:pt x="194618" y="992985"/>
                </a:cubicBezTo>
                <a:cubicBezTo>
                  <a:pt x="195948" y="1008058"/>
                  <a:pt x="197721" y="1024460"/>
                  <a:pt x="208804" y="1035986"/>
                </a:cubicBezTo>
                <a:cubicBezTo>
                  <a:pt x="209247" y="1041306"/>
                  <a:pt x="208361" y="1047069"/>
                  <a:pt x="207474" y="1052389"/>
                </a:cubicBezTo>
                <a:cubicBezTo>
                  <a:pt x="197721" y="1045739"/>
                  <a:pt x="187525" y="1039090"/>
                  <a:pt x="177772" y="1031997"/>
                </a:cubicBezTo>
                <a:cubicBezTo>
                  <a:pt x="177329" y="1031553"/>
                  <a:pt x="176443" y="1031110"/>
                  <a:pt x="175999" y="1030667"/>
                </a:cubicBezTo>
                <a:cubicBezTo>
                  <a:pt x="177329" y="1026677"/>
                  <a:pt x="178216" y="1022244"/>
                  <a:pt x="178659" y="1017811"/>
                </a:cubicBezTo>
                <a:cubicBezTo>
                  <a:pt x="179102" y="1015151"/>
                  <a:pt x="178659" y="1012934"/>
                  <a:pt x="178659" y="1010718"/>
                </a:cubicBezTo>
                <a:cubicBezTo>
                  <a:pt x="179546" y="1008501"/>
                  <a:pt x="179989" y="1004068"/>
                  <a:pt x="180432" y="1002738"/>
                </a:cubicBezTo>
                <a:cubicBezTo>
                  <a:pt x="181319" y="996975"/>
                  <a:pt x="182649" y="991212"/>
                  <a:pt x="181762" y="985449"/>
                </a:cubicBezTo>
                <a:cubicBezTo>
                  <a:pt x="181319" y="979686"/>
                  <a:pt x="178216" y="974810"/>
                  <a:pt x="176443" y="969933"/>
                </a:cubicBezTo>
                <a:cubicBezTo>
                  <a:pt x="174226" y="961954"/>
                  <a:pt x="175999" y="952201"/>
                  <a:pt x="169793" y="945551"/>
                </a:cubicBezTo>
                <a:cubicBezTo>
                  <a:pt x="169349" y="945108"/>
                  <a:pt x="169349" y="945108"/>
                  <a:pt x="168906" y="945108"/>
                </a:cubicBezTo>
                <a:cubicBezTo>
                  <a:pt x="166690" y="942005"/>
                  <a:pt x="163587" y="941562"/>
                  <a:pt x="160040" y="945551"/>
                </a:cubicBezTo>
                <a:cubicBezTo>
                  <a:pt x="154277" y="954861"/>
                  <a:pt x="160483" y="968160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587" y="978356"/>
                  <a:pt x="163587" y="979243"/>
                  <a:pt x="163587" y="980130"/>
                </a:cubicBezTo>
                <a:cubicBezTo>
                  <a:pt x="163143" y="980130"/>
                  <a:pt x="163143" y="980573"/>
                  <a:pt x="163587" y="981016"/>
                </a:cubicBezTo>
                <a:cubicBezTo>
                  <a:pt x="164030" y="982346"/>
                  <a:pt x="164030" y="984119"/>
                  <a:pt x="164473" y="985449"/>
                </a:cubicBezTo>
                <a:cubicBezTo>
                  <a:pt x="165360" y="994759"/>
                  <a:pt x="169793" y="1003181"/>
                  <a:pt x="174669" y="1010718"/>
                </a:cubicBezTo>
                <a:cubicBezTo>
                  <a:pt x="175113" y="1011161"/>
                  <a:pt x="175556" y="1011604"/>
                  <a:pt x="175999" y="1011604"/>
                </a:cubicBezTo>
                <a:cubicBezTo>
                  <a:pt x="175999" y="1014264"/>
                  <a:pt x="175556" y="1016924"/>
                  <a:pt x="175113" y="1020027"/>
                </a:cubicBezTo>
                <a:cubicBezTo>
                  <a:pt x="174669" y="1022687"/>
                  <a:pt x="173782" y="1025347"/>
                  <a:pt x="172896" y="1028450"/>
                </a:cubicBezTo>
                <a:cubicBezTo>
                  <a:pt x="162257" y="1020471"/>
                  <a:pt x="151174" y="1012934"/>
                  <a:pt x="140091" y="1005398"/>
                </a:cubicBezTo>
                <a:cubicBezTo>
                  <a:pt x="140091" y="1004955"/>
                  <a:pt x="140534" y="1004512"/>
                  <a:pt x="140534" y="1004068"/>
                </a:cubicBezTo>
                <a:cubicBezTo>
                  <a:pt x="141864" y="999192"/>
                  <a:pt x="141864" y="994315"/>
                  <a:pt x="141864" y="989882"/>
                </a:cubicBezTo>
                <a:cubicBezTo>
                  <a:pt x="141864" y="989439"/>
                  <a:pt x="141864" y="988996"/>
                  <a:pt x="141864" y="988552"/>
                </a:cubicBezTo>
                <a:cubicBezTo>
                  <a:pt x="141864" y="988109"/>
                  <a:pt x="142308" y="987222"/>
                  <a:pt x="142308" y="986779"/>
                </a:cubicBezTo>
                <a:cubicBezTo>
                  <a:pt x="142751" y="985449"/>
                  <a:pt x="142751" y="983676"/>
                  <a:pt x="142751" y="982346"/>
                </a:cubicBezTo>
                <a:cubicBezTo>
                  <a:pt x="143195" y="980573"/>
                  <a:pt x="143638" y="978799"/>
                  <a:pt x="143638" y="976583"/>
                </a:cubicBezTo>
                <a:cubicBezTo>
                  <a:pt x="146297" y="959737"/>
                  <a:pt x="146297" y="952644"/>
                  <a:pt x="138761" y="937128"/>
                </a:cubicBezTo>
                <a:cubicBezTo>
                  <a:pt x="136545" y="929592"/>
                  <a:pt x="137431" y="920283"/>
                  <a:pt x="131225" y="914519"/>
                </a:cubicBezTo>
                <a:cubicBezTo>
                  <a:pt x="130782" y="914519"/>
                  <a:pt x="130782" y="914076"/>
                  <a:pt x="130338" y="914076"/>
                </a:cubicBezTo>
                <a:cubicBezTo>
                  <a:pt x="127679" y="911860"/>
                  <a:pt x="124575" y="910086"/>
                  <a:pt x="121472" y="911860"/>
                </a:cubicBezTo>
                <a:cubicBezTo>
                  <a:pt x="113936" y="916736"/>
                  <a:pt x="125018" y="941562"/>
                  <a:pt x="124575" y="949984"/>
                </a:cubicBezTo>
                <a:cubicBezTo>
                  <a:pt x="124575" y="958407"/>
                  <a:pt x="126349" y="966830"/>
                  <a:pt x="129895" y="974366"/>
                </a:cubicBezTo>
                <a:cubicBezTo>
                  <a:pt x="132555" y="979243"/>
                  <a:pt x="134328" y="984563"/>
                  <a:pt x="137874" y="988552"/>
                </a:cubicBezTo>
                <a:cubicBezTo>
                  <a:pt x="137431" y="993429"/>
                  <a:pt x="136988" y="997862"/>
                  <a:pt x="136101" y="1002738"/>
                </a:cubicBezTo>
                <a:cubicBezTo>
                  <a:pt x="127679" y="996975"/>
                  <a:pt x="119256" y="991655"/>
                  <a:pt x="110833" y="985892"/>
                </a:cubicBezTo>
                <a:cubicBezTo>
                  <a:pt x="111719" y="983232"/>
                  <a:pt x="110833" y="977469"/>
                  <a:pt x="110389" y="974810"/>
                </a:cubicBezTo>
                <a:cubicBezTo>
                  <a:pt x="110389" y="974810"/>
                  <a:pt x="110389" y="974366"/>
                  <a:pt x="110389" y="974366"/>
                </a:cubicBezTo>
                <a:cubicBezTo>
                  <a:pt x="110389" y="973923"/>
                  <a:pt x="110389" y="973923"/>
                  <a:pt x="110833" y="973480"/>
                </a:cubicBezTo>
                <a:cubicBezTo>
                  <a:pt x="111719" y="970820"/>
                  <a:pt x="112606" y="968160"/>
                  <a:pt x="113049" y="965500"/>
                </a:cubicBezTo>
                <a:cubicBezTo>
                  <a:pt x="113492" y="964170"/>
                  <a:pt x="113492" y="962840"/>
                  <a:pt x="113936" y="961510"/>
                </a:cubicBezTo>
                <a:cubicBezTo>
                  <a:pt x="113936" y="961510"/>
                  <a:pt x="113936" y="961510"/>
                  <a:pt x="113936" y="961510"/>
                </a:cubicBezTo>
                <a:cubicBezTo>
                  <a:pt x="113936" y="961067"/>
                  <a:pt x="113936" y="960624"/>
                  <a:pt x="113936" y="960181"/>
                </a:cubicBezTo>
                <a:cubicBezTo>
                  <a:pt x="113936" y="959737"/>
                  <a:pt x="113936" y="959294"/>
                  <a:pt x="113936" y="958850"/>
                </a:cubicBezTo>
                <a:cubicBezTo>
                  <a:pt x="113936" y="958407"/>
                  <a:pt x="113936" y="957521"/>
                  <a:pt x="113936" y="957077"/>
                </a:cubicBezTo>
                <a:cubicBezTo>
                  <a:pt x="113936" y="952644"/>
                  <a:pt x="113049" y="948211"/>
                  <a:pt x="110833" y="944665"/>
                </a:cubicBezTo>
                <a:cubicBezTo>
                  <a:pt x="109503" y="942448"/>
                  <a:pt x="107286" y="940675"/>
                  <a:pt x="105956" y="938015"/>
                </a:cubicBezTo>
                <a:cubicBezTo>
                  <a:pt x="102410" y="930922"/>
                  <a:pt x="102410" y="922499"/>
                  <a:pt x="99307" y="914963"/>
                </a:cubicBezTo>
                <a:cubicBezTo>
                  <a:pt x="98864" y="914076"/>
                  <a:pt x="97977" y="912746"/>
                  <a:pt x="97090" y="912303"/>
                </a:cubicBezTo>
                <a:cubicBezTo>
                  <a:pt x="96647" y="911860"/>
                  <a:pt x="95760" y="911860"/>
                  <a:pt x="95317" y="912303"/>
                </a:cubicBezTo>
                <a:cubicBezTo>
                  <a:pt x="94874" y="911860"/>
                  <a:pt x="94430" y="911417"/>
                  <a:pt x="93987" y="910973"/>
                </a:cubicBezTo>
                <a:cubicBezTo>
                  <a:pt x="89554" y="907870"/>
                  <a:pt x="85564" y="912303"/>
                  <a:pt x="86007" y="916736"/>
                </a:cubicBezTo>
                <a:cubicBezTo>
                  <a:pt x="86451" y="925602"/>
                  <a:pt x="90441" y="933582"/>
                  <a:pt x="92657" y="942005"/>
                </a:cubicBezTo>
                <a:cubicBezTo>
                  <a:pt x="93987" y="951314"/>
                  <a:pt x="96203" y="960624"/>
                  <a:pt x="101523" y="968603"/>
                </a:cubicBezTo>
                <a:cubicBezTo>
                  <a:pt x="102853" y="970820"/>
                  <a:pt x="104626" y="972150"/>
                  <a:pt x="105513" y="974366"/>
                </a:cubicBezTo>
                <a:cubicBezTo>
                  <a:pt x="105956" y="974810"/>
                  <a:pt x="105956" y="975253"/>
                  <a:pt x="106400" y="975253"/>
                </a:cubicBezTo>
                <a:cubicBezTo>
                  <a:pt x="106400" y="977913"/>
                  <a:pt x="106400" y="980573"/>
                  <a:pt x="106400" y="983676"/>
                </a:cubicBezTo>
                <a:cubicBezTo>
                  <a:pt x="99750" y="979243"/>
                  <a:pt x="93544" y="974810"/>
                  <a:pt x="86894" y="970377"/>
                </a:cubicBezTo>
                <a:cubicBezTo>
                  <a:pt x="86894" y="969933"/>
                  <a:pt x="86894" y="969047"/>
                  <a:pt x="86894" y="968603"/>
                </a:cubicBezTo>
                <a:cubicBezTo>
                  <a:pt x="86451" y="966387"/>
                  <a:pt x="85564" y="963727"/>
                  <a:pt x="85121" y="961510"/>
                </a:cubicBezTo>
                <a:cubicBezTo>
                  <a:pt x="87337" y="958407"/>
                  <a:pt x="84677" y="947324"/>
                  <a:pt x="83791" y="945108"/>
                </a:cubicBezTo>
                <a:cubicBezTo>
                  <a:pt x="81574" y="937128"/>
                  <a:pt x="77584" y="930035"/>
                  <a:pt x="71821" y="924272"/>
                </a:cubicBezTo>
                <a:cubicBezTo>
                  <a:pt x="70935" y="922499"/>
                  <a:pt x="70048" y="920283"/>
                  <a:pt x="69161" y="918509"/>
                </a:cubicBezTo>
                <a:cubicBezTo>
                  <a:pt x="68275" y="915850"/>
                  <a:pt x="67388" y="913633"/>
                  <a:pt x="66059" y="910973"/>
                </a:cubicBezTo>
                <a:cubicBezTo>
                  <a:pt x="65172" y="909200"/>
                  <a:pt x="64285" y="907870"/>
                  <a:pt x="63399" y="906540"/>
                </a:cubicBezTo>
                <a:cubicBezTo>
                  <a:pt x="62955" y="906097"/>
                  <a:pt x="62512" y="905653"/>
                  <a:pt x="62069" y="904767"/>
                </a:cubicBezTo>
                <a:cubicBezTo>
                  <a:pt x="61182" y="903880"/>
                  <a:pt x="60295" y="902994"/>
                  <a:pt x="58966" y="902107"/>
                </a:cubicBezTo>
                <a:cubicBezTo>
                  <a:pt x="58522" y="901664"/>
                  <a:pt x="57636" y="901664"/>
                  <a:pt x="57192" y="902107"/>
                </a:cubicBezTo>
                <a:cubicBezTo>
                  <a:pt x="54976" y="901664"/>
                  <a:pt x="52759" y="902994"/>
                  <a:pt x="52316" y="906983"/>
                </a:cubicBezTo>
                <a:cubicBezTo>
                  <a:pt x="52759" y="913190"/>
                  <a:pt x="56749" y="918953"/>
                  <a:pt x="58522" y="925159"/>
                </a:cubicBezTo>
                <a:cubicBezTo>
                  <a:pt x="60295" y="930035"/>
                  <a:pt x="60738" y="935355"/>
                  <a:pt x="62955" y="940232"/>
                </a:cubicBezTo>
                <a:cubicBezTo>
                  <a:pt x="64728" y="945551"/>
                  <a:pt x="68718" y="949541"/>
                  <a:pt x="73151" y="953087"/>
                </a:cubicBezTo>
                <a:cubicBezTo>
                  <a:pt x="74925" y="955304"/>
                  <a:pt x="77141" y="957964"/>
                  <a:pt x="79358" y="959737"/>
                </a:cubicBezTo>
                <a:cubicBezTo>
                  <a:pt x="80244" y="961954"/>
                  <a:pt x="80687" y="964614"/>
                  <a:pt x="81131" y="966830"/>
                </a:cubicBezTo>
                <a:cubicBezTo>
                  <a:pt x="73595" y="961510"/>
                  <a:pt x="66502" y="956634"/>
                  <a:pt x="58966" y="951314"/>
                </a:cubicBezTo>
                <a:cubicBezTo>
                  <a:pt x="57636" y="947768"/>
                  <a:pt x="54089" y="942891"/>
                  <a:pt x="53202" y="941562"/>
                </a:cubicBezTo>
                <a:cubicBezTo>
                  <a:pt x="51872" y="940232"/>
                  <a:pt x="50543" y="937128"/>
                  <a:pt x="48769" y="936685"/>
                </a:cubicBezTo>
                <a:cubicBezTo>
                  <a:pt x="46553" y="934025"/>
                  <a:pt x="44336" y="931809"/>
                  <a:pt x="43450" y="930922"/>
                </a:cubicBezTo>
                <a:cubicBezTo>
                  <a:pt x="40790" y="928262"/>
                  <a:pt x="37243" y="926932"/>
                  <a:pt x="33697" y="925602"/>
                </a:cubicBezTo>
                <a:cubicBezTo>
                  <a:pt x="31037" y="923829"/>
                  <a:pt x="28820" y="921613"/>
                  <a:pt x="26161" y="919396"/>
                </a:cubicBezTo>
                <a:cubicBezTo>
                  <a:pt x="24387" y="917623"/>
                  <a:pt x="21728" y="916293"/>
                  <a:pt x="19511" y="914963"/>
                </a:cubicBezTo>
                <a:cubicBezTo>
                  <a:pt x="15078" y="913190"/>
                  <a:pt x="10645" y="910530"/>
                  <a:pt x="6212" y="911417"/>
                </a:cubicBezTo>
                <a:cubicBezTo>
                  <a:pt x="-2211" y="912746"/>
                  <a:pt x="-1325" y="920726"/>
                  <a:pt x="4438" y="925159"/>
                </a:cubicBezTo>
                <a:cubicBezTo>
                  <a:pt x="8871" y="928705"/>
                  <a:pt x="13748" y="931809"/>
                  <a:pt x="18624" y="934912"/>
                </a:cubicBezTo>
                <a:cubicBezTo>
                  <a:pt x="18624" y="935355"/>
                  <a:pt x="18624" y="935799"/>
                  <a:pt x="19511" y="936242"/>
                </a:cubicBezTo>
                <a:cubicBezTo>
                  <a:pt x="23944" y="938458"/>
                  <a:pt x="26604" y="942448"/>
                  <a:pt x="30594" y="945108"/>
                </a:cubicBezTo>
                <a:cubicBezTo>
                  <a:pt x="38130" y="950428"/>
                  <a:pt x="47439" y="952644"/>
                  <a:pt x="56749" y="953974"/>
                </a:cubicBezTo>
                <a:cubicBezTo>
                  <a:pt x="57636" y="953974"/>
                  <a:pt x="58079" y="953974"/>
                  <a:pt x="58522" y="953531"/>
                </a:cubicBezTo>
                <a:cubicBezTo>
                  <a:pt x="65172" y="958407"/>
                  <a:pt x="71821" y="962840"/>
                  <a:pt x="78471" y="967717"/>
                </a:cubicBezTo>
                <a:cubicBezTo>
                  <a:pt x="77584" y="967717"/>
                  <a:pt x="76698" y="967717"/>
                  <a:pt x="76254" y="967717"/>
                </a:cubicBezTo>
                <a:cubicBezTo>
                  <a:pt x="74482" y="967717"/>
                  <a:pt x="73151" y="967717"/>
                  <a:pt x="71378" y="968160"/>
                </a:cubicBezTo>
                <a:cubicBezTo>
                  <a:pt x="70048" y="967717"/>
                  <a:pt x="68275" y="967273"/>
                  <a:pt x="67388" y="966830"/>
                </a:cubicBezTo>
                <a:cubicBezTo>
                  <a:pt x="62069" y="964170"/>
                  <a:pt x="55862" y="963284"/>
                  <a:pt x="50099" y="964170"/>
                </a:cubicBezTo>
                <a:cubicBezTo>
                  <a:pt x="43006" y="965500"/>
                  <a:pt x="35913" y="967273"/>
                  <a:pt x="28820" y="966830"/>
                </a:cubicBezTo>
                <a:cubicBezTo>
                  <a:pt x="22614" y="966830"/>
                  <a:pt x="15964" y="965057"/>
                  <a:pt x="10202" y="967717"/>
                </a:cubicBezTo>
                <a:cubicBezTo>
                  <a:pt x="3108" y="973480"/>
                  <a:pt x="11974" y="978799"/>
                  <a:pt x="18624" y="980573"/>
                </a:cubicBezTo>
                <a:cubicBezTo>
                  <a:pt x="18624" y="981016"/>
                  <a:pt x="18624" y="981016"/>
                  <a:pt x="19068" y="981459"/>
                </a:cubicBezTo>
                <a:cubicBezTo>
                  <a:pt x="23944" y="982346"/>
                  <a:pt x="29707" y="981903"/>
                  <a:pt x="34584" y="981459"/>
                </a:cubicBezTo>
                <a:cubicBezTo>
                  <a:pt x="40346" y="981016"/>
                  <a:pt x="45666" y="981459"/>
                  <a:pt x="50986" y="982789"/>
                </a:cubicBezTo>
                <a:cubicBezTo>
                  <a:pt x="58079" y="983232"/>
                  <a:pt x="66059" y="980573"/>
                  <a:pt x="71378" y="975696"/>
                </a:cubicBezTo>
                <a:cubicBezTo>
                  <a:pt x="72265" y="974810"/>
                  <a:pt x="73595" y="973480"/>
                  <a:pt x="74482" y="972593"/>
                </a:cubicBezTo>
                <a:cubicBezTo>
                  <a:pt x="78028" y="972593"/>
                  <a:pt x="81574" y="972593"/>
                  <a:pt x="85121" y="973036"/>
                </a:cubicBezTo>
                <a:cubicBezTo>
                  <a:pt x="85121" y="973036"/>
                  <a:pt x="85121" y="973036"/>
                  <a:pt x="85121" y="973036"/>
                </a:cubicBezTo>
                <a:cubicBezTo>
                  <a:pt x="91770" y="977913"/>
                  <a:pt x="98420" y="982789"/>
                  <a:pt x="105513" y="987222"/>
                </a:cubicBezTo>
                <a:cubicBezTo>
                  <a:pt x="102853" y="988996"/>
                  <a:pt x="99750" y="990326"/>
                  <a:pt x="97090" y="991655"/>
                </a:cubicBezTo>
                <a:cubicBezTo>
                  <a:pt x="97090" y="991655"/>
                  <a:pt x="97090" y="991655"/>
                  <a:pt x="97090" y="991655"/>
                </a:cubicBezTo>
                <a:cubicBezTo>
                  <a:pt x="95317" y="991655"/>
                  <a:pt x="93100" y="990769"/>
                  <a:pt x="91327" y="990326"/>
                </a:cubicBezTo>
                <a:cubicBezTo>
                  <a:pt x="85121" y="989439"/>
                  <a:pt x="78028" y="989439"/>
                  <a:pt x="71821" y="990769"/>
                </a:cubicBezTo>
                <a:cubicBezTo>
                  <a:pt x="65615" y="992985"/>
                  <a:pt x="59852" y="994759"/>
                  <a:pt x="53646" y="996089"/>
                </a:cubicBezTo>
                <a:cubicBezTo>
                  <a:pt x="47439" y="996975"/>
                  <a:pt x="41233" y="998305"/>
                  <a:pt x="35470" y="1000522"/>
                </a:cubicBezTo>
                <a:cubicBezTo>
                  <a:pt x="32810" y="1001408"/>
                  <a:pt x="29707" y="1002738"/>
                  <a:pt x="27934" y="1005398"/>
                </a:cubicBezTo>
                <a:cubicBezTo>
                  <a:pt x="24831" y="1010275"/>
                  <a:pt x="29264" y="1014264"/>
                  <a:pt x="34140" y="1014708"/>
                </a:cubicBezTo>
                <a:cubicBezTo>
                  <a:pt x="35470" y="1014708"/>
                  <a:pt x="36800" y="1014708"/>
                  <a:pt x="38573" y="1014708"/>
                </a:cubicBezTo>
                <a:cubicBezTo>
                  <a:pt x="38573" y="1015151"/>
                  <a:pt x="38573" y="1015594"/>
                  <a:pt x="39017" y="1015594"/>
                </a:cubicBezTo>
                <a:cubicBezTo>
                  <a:pt x="46996" y="1014264"/>
                  <a:pt x="54976" y="1010718"/>
                  <a:pt x="62955" y="1009831"/>
                </a:cubicBezTo>
                <a:cubicBezTo>
                  <a:pt x="71378" y="1008501"/>
                  <a:pt x="80244" y="1008945"/>
                  <a:pt x="87781" y="1004955"/>
                </a:cubicBezTo>
                <a:cubicBezTo>
                  <a:pt x="91327" y="1003181"/>
                  <a:pt x="94430" y="1000522"/>
                  <a:pt x="97090" y="997862"/>
                </a:cubicBezTo>
                <a:cubicBezTo>
                  <a:pt x="97533" y="997418"/>
                  <a:pt x="98420" y="996975"/>
                  <a:pt x="98864" y="996532"/>
                </a:cubicBezTo>
                <a:cubicBezTo>
                  <a:pt x="99307" y="996089"/>
                  <a:pt x="99307" y="996089"/>
                  <a:pt x="99750" y="995645"/>
                </a:cubicBezTo>
                <a:cubicBezTo>
                  <a:pt x="99750" y="995645"/>
                  <a:pt x="99750" y="995645"/>
                  <a:pt x="99750" y="995645"/>
                </a:cubicBezTo>
                <a:cubicBezTo>
                  <a:pt x="100193" y="995202"/>
                  <a:pt x="100636" y="994759"/>
                  <a:pt x="100636" y="994315"/>
                </a:cubicBezTo>
                <a:cubicBezTo>
                  <a:pt x="102853" y="992985"/>
                  <a:pt x="106400" y="991655"/>
                  <a:pt x="108173" y="989439"/>
                </a:cubicBezTo>
                <a:cubicBezTo>
                  <a:pt x="117482" y="996089"/>
                  <a:pt x="126349" y="1002295"/>
                  <a:pt x="135658" y="1008945"/>
                </a:cubicBezTo>
                <a:cubicBezTo>
                  <a:pt x="132998" y="1010718"/>
                  <a:pt x="129895" y="1012491"/>
                  <a:pt x="126792" y="1013821"/>
                </a:cubicBezTo>
                <a:cubicBezTo>
                  <a:pt x="118369" y="1008945"/>
                  <a:pt x="107286" y="1008945"/>
                  <a:pt x="98420" y="1012491"/>
                </a:cubicBezTo>
                <a:cubicBezTo>
                  <a:pt x="93100" y="1014708"/>
                  <a:pt x="88667" y="1017811"/>
                  <a:pt x="83348" y="1019584"/>
                </a:cubicBezTo>
                <a:cubicBezTo>
                  <a:pt x="73151" y="1023574"/>
                  <a:pt x="61625" y="1023130"/>
                  <a:pt x="52316" y="1028450"/>
                </a:cubicBezTo>
                <a:cubicBezTo>
                  <a:pt x="46553" y="1034213"/>
                  <a:pt x="53646" y="1038646"/>
                  <a:pt x="59409" y="1038646"/>
                </a:cubicBezTo>
                <a:cubicBezTo>
                  <a:pt x="61625" y="1038646"/>
                  <a:pt x="63842" y="1038646"/>
                  <a:pt x="65615" y="1038646"/>
                </a:cubicBezTo>
                <a:cubicBezTo>
                  <a:pt x="65615" y="1038646"/>
                  <a:pt x="65615" y="1039090"/>
                  <a:pt x="66059" y="1039090"/>
                </a:cubicBezTo>
                <a:cubicBezTo>
                  <a:pt x="68275" y="1038646"/>
                  <a:pt x="70492" y="1038203"/>
                  <a:pt x="72708" y="1037760"/>
                </a:cubicBezTo>
                <a:cubicBezTo>
                  <a:pt x="78471" y="1036873"/>
                  <a:pt x="83791" y="1035100"/>
                  <a:pt x="89554" y="1034213"/>
                </a:cubicBezTo>
                <a:cubicBezTo>
                  <a:pt x="96647" y="1032883"/>
                  <a:pt x="104183" y="1033770"/>
                  <a:pt x="111276" y="1031553"/>
                </a:cubicBezTo>
                <a:cubicBezTo>
                  <a:pt x="119699" y="1028894"/>
                  <a:pt x="127679" y="1023574"/>
                  <a:pt x="131668" y="1015594"/>
                </a:cubicBezTo>
                <a:cubicBezTo>
                  <a:pt x="131668" y="1015594"/>
                  <a:pt x="131668" y="1015151"/>
                  <a:pt x="131668" y="1015151"/>
                </a:cubicBezTo>
                <a:cubicBezTo>
                  <a:pt x="133441" y="1014264"/>
                  <a:pt x="135658" y="1013378"/>
                  <a:pt x="137431" y="1012048"/>
                </a:cubicBezTo>
                <a:cubicBezTo>
                  <a:pt x="137874" y="1011604"/>
                  <a:pt x="138761" y="1011161"/>
                  <a:pt x="139205" y="1010718"/>
                </a:cubicBezTo>
                <a:cubicBezTo>
                  <a:pt x="145411" y="1015151"/>
                  <a:pt x="151617" y="1019584"/>
                  <a:pt x="157823" y="1024017"/>
                </a:cubicBezTo>
                <a:cubicBezTo>
                  <a:pt x="161813" y="1027120"/>
                  <a:pt x="166246" y="1029780"/>
                  <a:pt x="170236" y="1032883"/>
                </a:cubicBezTo>
                <a:cubicBezTo>
                  <a:pt x="167133" y="1033327"/>
                  <a:pt x="164030" y="1033770"/>
                  <a:pt x="160927" y="1034657"/>
                </a:cubicBezTo>
                <a:cubicBezTo>
                  <a:pt x="160483" y="1034213"/>
                  <a:pt x="160040" y="1033770"/>
                  <a:pt x="159597" y="1033770"/>
                </a:cubicBezTo>
                <a:cubicBezTo>
                  <a:pt x="151174" y="1031997"/>
                  <a:pt x="141864" y="1031110"/>
                  <a:pt x="133441" y="1032883"/>
                </a:cubicBezTo>
                <a:cubicBezTo>
                  <a:pt x="125018" y="1034213"/>
                  <a:pt x="117926" y="1038203"/>
                  <a:pt x="110833" y="1043079"/>
                </a:cubicBezTo>
                <a:cubicBezTo>
                  <a:pt x="106843" y="1045739"/>
                  <a:pt x="102853" y="1048843"/>
                  <a:pt x="97977" y="1050616"/>
                </a:cubicBezTo>
                <a:cubicBezTo>
                  <a:pt x="93544" y="1052389"/>
                  <a:pt x="88667" y="1054162"/>
                  <a:pt x="83791" y="1056379"/>
                </a:cubicBezTo>
                <a:cubicBezTo>
                  <a:pt x="76698" y="1060368"/>
                  <a:pt x="82904" y="1064358"/>
                  <a:pt x="88224" y="1063915"/>
                </a:cubicBezTo>
                <a:cubicBezTo>
                  <a:pt x="93544" y="1063915"/>
                  <a:pt x="98420" y="1062585"/>
                  <a:pt x="103297" y="1061255"/>
                </a:cubicBezTo>
                <a:cubicBezTo>
                  <a:pt x="105956" y="1060812"/>
                  <a:pt x="108616" y="1060368"/>
                  <a:pt x="111276" y="1059482"/>
                </a:cubicBezTo>
                <a:cubicBezTo>
                  <a:pt x="119699" y="1056822"/>
                  <a:pt x="129008" y="1056379"/>
                  <a:pt x="137874" y="1054606"/>
                </a:cubicBezTo>
                <a:cubicBezTo>
                  <a:pt x="145854" y="1053719"/>
                  <a:pt x="152504" y="1048399"/>
                  <a:pt x="157823" y="1042636"/>
                </a:cubicBezTo>
                <a:cubicBezTo>
                  <a:pt x="159597" y="1040863"/>
                  <a:pt x="161813" y="1039533"/>
                  <a:pt x="163143" y="1037760"/>
                </a:cubicBezTo>
                <a:cubicBezTo>
                  <a:pt x="164916" y="1037760"/>
                  <a:pt x="166246" y="1037316"/>
                  <a:pt x="168020" y="1037316"/>
                </a:cubicBezTo>
                <a:cubicBezTo>
                  <a:pt x="169349" y="1036873"/>
                  <a:pt x="172453" y="1036873"/>
                  <a:pt x="174226" y="1036430"/>
                </a:cubicBezTo>
                <a:cubicBezTo>
                  <a:pt x="184422" y="1043523"/>
                  <a:pt x="194618" y="1050616"/>
                  <a:pt x="204814" y="1057709"/>
                </a:cubicBezTo>
                <a:cubicBezTo>
                  <a:pt x="203485" y="1057709"/>
                  <a:pt x="202154" y="1058152"/>
                  <a:pt x="200825" y="1058595"/>
                </a:cubicBezTo>
                <a:cubicBezTo>
                  <a:pt x="199938" y="1059039"/>
                  <a:pt x="199051" y="1059039"/>
                  <a:pt x="198164" y="1059482"/>
                </a:cubicBezTo>
                <a:cubicBezTo>
                  <a:pt x="197278" y="1059039"/>
                  <a:pt x="196392" y="1058595"/>
                  <a:pt x="195062" y="1058595"/>
                </a:cubicBezTo>
                <a:cubicBezTo>
                  <a:pt x="189742" y="1056379"/>
                  <a:pt x="183536" y="1056822"/>
                  <a:pt x="177772" y="1057709"/>
                </a:cubicBezTo>
                <a:cubicBezTo>
                  <a:pt x="171566" y="1058595"/>
                  <a:pt x="165803" y="1061255"/>
                  <a:pt x="160040" y="1063028"/>
                </a:cubicBezTo>
                <a:cubicBezTo>
                  <a:pt x="150287" y="1065688"/>
                  <a:pt x="140091" y="1068348"/>
                  <a:pt x="130782" y="1071451"/>
                </a:cubicBezTo>
                <a:cubicBezTo>
                  <a:pt x="127679" y="1072338"/>
                  <a:pt x="124575" y="1073225"/>
                  <a:pt x="121915" y="1075441"/>
                </a:cubicBezTo>
                <a:cubicBezTo>
                  <a:pt x="116152" y="1080317"/>
                  <a:pt x="121915" y="1084307"/>
                  <a:pt x="127235" y="1084307"/>
                </a:cubicBezTo>
                <a:cubicBezTo>
                  <a:pt x="129895" y="1084307"/>
                  <a:pt x="132112" y="1084307"/>
                  <a:pt x="134328" y="1083864"/>
                </a:cubicBezTo>
                <a:cubicBezTo>
                  <a:pt x="134328" y="1083864"/>
                  <a:pt x="134328" y="1083864"/>
                  <a:pt x="134328" y="1083864"/>
                </a:cubicBezTo>
                <a:cubicBezTo>
                  <a:pt x="137874" y="1083864"/>
                  <a:pt x="140978" y="1082534"/>
                  <a:pt x="144524" y="1082091"/>
                </a:cubicBezTo>
                <a:cubicBezTo>
                  <a:pt x="152061" y="1081204"/>
                  <a:pt x="159597" y="1081204"/>
                  <a:pt x="167133" y="1080317"/>
                </a:cubicBezTo>
                <a:cubicBezTo>
                  <a:pt x="179546" y="1078988"/>
                  <a:pt x="192845" y="1073668"/>
                  <a:pt x="200825" y="1063472"/>
                </a:cubicBezTo>
                <a:cubicBezTo>
                  <a:pt x="200825" y="1063472"/>
                  <a:pt x="200825" y="1063028"/>
                  <a:pt x="200825" y="1063028"/>
                </a:cubicBezTo>
                <a:cubicBezTo>
                  <a:pt x="203928" y="1062585"/>
                  <a:pt x="207031" y="1062142"/>
                  <a:pt x="210134" y="1062142"/>
                </a:cubicBezTo>
                <a:cubicBezTo>
                  <a:pt x="218113" y="1067461"/>
                  <a:pt x="226093" y="1072781"/>
                  <a:pt x="233629" y="1078101"/>
                </a:cubicBezTo>
                <a:cubicBezTo>
                  <a:pt x="230083" y="1078988"/>
                  <a:pt x="226536" y="1080761"/>
                  <a:pt x="222990" y="1082091"/>
                </a:cubicBezTo>
                <a:cubicBezTo>
                  <a:pt x="222103" y="1081647"/>
                  <a:pt x="221217" y="1081204"/>
                  <a:pt x="220330" y="1080761"/>
                </a:cubicBezTo>
                <a:cubicBezTo>
                  <a:pt x="215454" y="1078544"/>
                  <a:pt x="209691" y="1078544"/>
                  <a:pt x="204814" y="1079431"/>
                </a:cubicBezTo>
                <a:cubicBezTo>
                  <a:pt x="195948" y="1080761"/>
                  <a:pt x="187969" y="1085637"/>
                  <a:pt x="179102" y="1087854"/>
                </a:cubicBezTo>
                <a:cubicBezTo>
                  <a:pt x="172453" y="1090070"/>
                  <a:pt x="150287" y="1094503"/>
                  <a:pt x="148071" y="1100710"/>
                </a:cubicBezTo>
                <a:cubicBezTo>
                  <a:pt x="147184" y="1104256"/>
                  <a:pt x="152061" y="1105586"/>
                  <a:pt x="155164" y="1105586"/>
                </a:cubicBezTo>
                <a:cubicBezTo>
                  <a:pt x="155164" y="1105586"/>
                  <a:pt x="155607" y="1105586"/>
                  <a:pt x="155607" y="1105586"/>
                </a:cubicBezTo>
                <a:cubicBezTo>
                  <a:pt x="155607" y="1105586"/>
                  <a:pt x="156050" y="1105586"/>
                  <a:pt x="156050" y="1105586"/>
                </a:cubicBezTo>
                <a:cubicBezTo>
                  <a:pt x="164916" y="1105586"/>
                  <a:pt x="173339" y="1100710"/>
                  <a:pt x="182205" y="1101596"/>
                </a:cubicBezTo>
                <a:cubicBezTo>
                  <a:pt x="194175" y="1101596"/>
                  <a:pt x="205701" y="1097163"/>
                  <a:pt x="216341" y="1091400"/>
                </a:cubicBezTo>
                <a:cubicBezTo>
                  <a:pt x="219444" y="1089627"/>
                  <a:pt x="222990" y="1087410"/>
                  <a:pt x="225207" y="1084307"/>
                </a:cubicBezTo>
                <a:cubicBezTo>
                  <a:pt x="226093" y="1083864"/>
                  <a:pt x="226980" y="1083864"/>
                  <a:pt x="227867" y="1083421"/>
                </a:cubicBezTo>
                <a:cubicBezTo>
                  <a:pt x="230969" y="1082091"/>
                  <a:pt x="234516" y="1081204"/>
                  <a:pt x="238062" y="1080317"/>
                </a:cubicBezTo>
                <a:cubicBezTo>
                  <a:pt x="244712" y="1084751"/>
                  <a:pt x="251805" y="1089184"/>
                  <a:pt x="258898" y="1093173"/>
                </a:cubicBezTo>
                <a:cubicBezTo>
                  <a:pt x="256238" y="1095833"/>
                  <a:pt x="253135" y="1098050"/>
                  <a:pt x="250032" y="1099823"/>
                </a:cubicBezTo>
                <a:cubicBezTo>
                  <a:pt x="244712" y="1097607"/>
                  <a:pt x="238062" y="1098050"/>
                  <a:pt x="232300" y="1098493"/>
                </a:cubicBezTo>
                <a:cubicBezTo>
                  <a:pt x="222990" y="1098936"/>
                  <a:pt x="215454" y="1104256"/>
                  <a:pt x="207474" y="1108246"/>
                </a:cubicBezTo>
                <a:cubicBezTo>
                  <a:pt x="200825" y="1111349"/>
                  <a:pt x="194175" y="1114009"/>
                  <a:pt x="188412" y="1117999"/>
                </a:cubicBezTo>
                <a:cubicBezTo>
                  <a:pt x="185752" y="1120215"/>
                  <a:pt x="172896" y="1126422"/>
                  <a:pt x="179989" y="1129968"/>
                </a:cubicBezTo>
                <a:cubicBezTo>
                  <a:pt x="182649" y="1130411"/>
                  <a:pt x="184865" y="1129968"/>
                  <a:pt x="187525" y="1129525"/>
                </a:cubicBezTo>
                <a:cubicBezTo>
                  <a:pt x="194618" y="1128638"/>
                  <a:pt x="200825" y="1125092"/>
                  <a:pt x="207474" y="1122432"/>
                </a:cubicBezTo>
                <a:cubicBezTo>
                  <a:pt x="207474" y="1122432"/>
                  <a:pt x="207918" y="1122432"/>
                  <a:pt x="207918" y="1122432"/>
                </a:cubicBezTo>
                <a:cubicBezTo>
                  <a:pt x="209247" y="1121989"/>
                  <a:pt x="210134" y="1121545"/>
                  <a:pt x="211464" y="1121102"/>
                </a:cubicBezTo>
                <a:cubicBezTo>
                  <a:pt x="211464" y="1121102"/>
                  <a:pt x="211908" y="1121102"/>
                  <a:pt x="211908" y="1121102"/>
                </a:cubicBezTo>
                <a:cubicBezTo>
                  <a:pt x="215897" y="1120215"/>
                  <a:pt x="220330" y="1119329"/>
                  <a:pt x="224320" y="1118885"/>
                </a:cubicBezTo>
                <a:cubicBezTo>
                  <a:pt x="226536" y="1117999"/>
                  <a:pt x="229196" y="1117112"/>
                  <a:pt x="231413" y="1116225"/>
                </a:cubicBezTo>
                <a:cubicBezTo>
                  <a:pt x="237619" y="1114009"/>
                  <a:pt x="243382" y="1111349"/>
                  <a:pt x="248259" y="1106473"/>
                </a:cubicBezTo>
                <a:cubicBezTo>
                  <a:pt x="248702" y="1106029"/>
                  <a:pt x="248702" y="1106029"/>
                  <a:pt x="249145" y="1106029"/>
                </a:cubicBezTo>
                <a:cubicBezTo>
                  <a:pt x="249589" y="1105586"/>
                  <a:pt x="250032" y="1104699"/>
                  <a:pt x="250918" y="1103813"/>
                </a:cubicBezTo>
                <a:cubicBezTo>
                  <a:pt x="250918" y="1103813"/>
                  <a:pt x="250918" y="1103813"/>
                  <a:pt x="251362" y="1103370"/>
                </a:cubicBezTo>
                <a:cubicBezTo>
                  <a:pt x="251362" y="1103370"/>
                  <a:pt x="251805" y="1102926"/>
                  <a:pt x="251805" y="1102483"/>
                </a:cubicBezTo>
                <a:cubicBezTo>
                  <a:pt x="255352" y="1100710"/>
                  <a:pt x="258898" y="1098050"/>
                  <a:pt x="262001" y="1094947"/>
                </a:cubicBezTo>
                <a:cubicBezTo>
                  <a:pt x="262001" y="1094947"/>
                  <a:pt x="262444" y="1094503"/>
                  <a:pt x="262444" y="1094503"/>
                </a:cubicBezTo>
                <a:cubicBezTo>
                  <a:pt x="265105" y="1095833"/>
                  <a:pt x="267321" y="1097163"/>
                  <a:pt x="269981" y="1098493"/>
                </a:cubicBezTo>
                <a:cubicBezTo>
                  <a:pt x="263775" y="1129968"/>
                  <a:pt x="258898" y="1161443"/>
                  <a:pt x="255352" y="1193361"/>
                </a:cubicBezTo>
                <a:cubicBezTo>
                  <a:pt x="254022" y="1208877"/>
                  <a:pt x="252692" y="1224393"/>
                  <a:pt x="252249" y="1239909"/>
                </a:cubicBezTo>
                <a:cubicBezTo>
                  <a:pt x="245156" y="1238136"/>
                  <a:pt x="238506" y="1235476"/>
                  <a:pt x="231856" y="1233259"/>
                </a:cubicBezTo>
                <a:cubicBezTo>
                  <a:pt x="230526" y="1232816"/>
                  <a:pt x="229196" y="1232373"/>
                  <a:pt x="227867" y="1231486"/>
                </a:cubicBezTo>
                <a:cubicBezTo>
                  <a:pt x="227867" y="1230156"/>
                  <a:pt x="227423" y="1228383"/>
                  <a:pt x="226536" y="1226166"/>
                </a:cubicBezTo>
                <a:cubicBezTo>
                  <a:pt x="226980" y="1225723"/>
                  <a:pt x="226980" y="1224836"/>
                  <a:pt x="226980" y="1224393"/>
                </a:cubicBezTo>
                <a:cubicBezTo>
                  <a:pt x="227867" y="1221733"/>
                  <a:pt x="228310" y="1219517"/>
                  <a:pt x="228310" y="1216857"/>
                </a:cubicBezTo>
                <a:cubicBezTo>
                  <a:pt x="228753" y="1212867"/>
                  <a:pt x="227867" y="1208877"/>
                  <a:pt x="226536" y="1205331"/>
                </a:cubicBezTo>
                <a:cubicBezTo>
                  <a:pt x="225650" y="1201341"/>
                  <a:pt x="223877" y="1197351"/>
                  <a:pt x="221660" y="1193805"/>
                </a:cubicBezTo>
                <a:cubicBezTo>
                  <a:pt x="220330" y="1191145"/>
                  <a:pt x="218557" y="1188042"/>
                  <a:pt x="217227" y="1185382"/>
                </a:cubicBezTo>
                <a:cubicBezTo>
                  <a:pt x="215010" y="1178732"/>
                  <a:pt x="212351" y="1172526"/>
                  <a:pt x="207918" y="1167206"/>
                </a:cubicBezTo>
                <a:cubicBezTo>
                  <a:pt x="207474" y="1166763"/>
                  <a:pt x="207031" y="1166320"/>
                  <a:pt x="206587" y="1165876"/>
                </a:cubicBezTo>
                <a:cubicBezTo>
                  <a:pt x="205258" y="1164989"/>
                  <a:pt x="203928" y="1164103"/>
                  <a:pt x="202154" y="1163660"/>
                </a:cubicBezTo>
                <a:cubicBezTo>
                  <a:pt x="199938" y="1163216"/>
                  <a:pt x="198164" y="1164546"/>
                  <a:pt x="197721" y="1166763"/>
                </a:cubicBezTo>
                <a:cubicBezTo>
                  <a:pt x="196835" y="1168979"/>
                  <a:pt x="198164" y="1171639"/>
                  <a:pt x="198608" y="1173856"/>
                </a:cubicBezTo>
                <a:cubicBezTo>
                  <a:pt x="200381" y="1179619"/>
                  <a:pt x="201711" y="1185382"/>
                  <a:pt x="203485" y="1191145"/>
                </a:cubicBezTo>
                <a:cubicBezTo>
                  <a:pt x="205258" y="1196908"/>
                  <a:pt x="207031" y="1202671"/>
                  <a:pt x="209691" y="1207991"/>
                </a:cubicBezTo>
                <a:cubicBezTo>
                  <a:pt x="211021" y="1210651"/>
                  <a:pt x="212794" y="1213310"/>
                  <a:pt x="215010" y="1215527"/>
                </a:cubicBezTo>
                <a:cubicBezTo>
                  <a:pt x="217670" y="1219073"/>
                  <a:pt x="219887" y="1222620"/>
                  <a:pt x="222547" y="1225723"/>
                </a:cubicBezTo>
                <a:cubicBezTo>
                  <a:pt x="222547" y="1225723"/>
                  <a:pt x="222547" y="1225723"/>
                  <a:pt x="222547" y="1225723"/>
                </a:cubicBezTo>
                <a:cubicBezTo>
                  <a:pt x="222990" y="1227053"/>
                  <a:pt x="222990" y="1228383"/>
                  <a:pt x="223433" y="1229713"/>
                </a:cubicBezTo>
                <a:cubicBezTo>
                  <a:pt x="213680" y="1225723"/>
                  <a:pt x="203928" y="1222176"/>
                  <a:pt x="194175" y="1218187"/>
                </a:cubicBezTo>
                <a:cubicBezTo>
                  <a:pt x="193731" y="1215970"/>
                  <a:pt x="192845" y="1213310"/>
                  <a:pt x="191959" y="1211094"/>
                </a:cubicBezTo>
                <a:cubicBezTo>
                  <a:pt x="191515" y="1209320"/>
                  <a:pt x="190628" y="1207991"/>
                  <a:pt x="189742" y="1206661"/>
                </a:cubicBezTo>
                <a:cubicBezTo>
                  <a:pt x="190185" y="1205774"/>
                  <a:pt x="190185" y="1204887"/>
                  <a:pt x="190628" y="1204001"/>
                </a:cubicBezTo>
                <a:cubicBezTo>
                  <a:pt x="190628" y="1204001"/>
                  <a:pt x="190628" y="1203557"/>
                  <a:pt x="190628" y="1203557"/>
                </a:cubicBezTo>
                <a:cubicBezTo>
                  <a:pt x="191072" y="1201784"/>
                  <a:pt x="191072" y="1199568"/>
                  <a:pt x="190628" y="1197794"/>
                </a:cubicBezTo>
                <a:cubicBezTo>
                  <a:pt x="190185" y="1189815"/>
                  <a:pt x="186195" y="1182722"/>
                  <a:pt x="180876" y="1176959"/>
                </a:cubicBezTo>
                <a:cubicBezTo>
                  <a:pt x="173782" y="1169423"/>
                  <a:pt x="172453" y="1157453"/>
                  <a:pt x="163587" y="1151690"/>
                </a:cubicBezTo>
                <a:cubicBezTo>
                  <a:pt x="163587" y="1151690"/>
                  <a:pt x="163143" y="1151690"/>
                  <a:pt x="163143" y="1151690"/>
                </a:cubicBezTo>
                <a:cubicBezTo>
                  <a:pt x="161370" y="1150360"/>
                  <a:pt x="159154" y="1149474"/>
                  <a:pt x="156494" y="1149474"/>
                </a:cubicBezTo>
                <a:cubicBezTo>
                  <a:pt x="144524" y="1152577"/>
                  <a:pt x="159597" y="1165876"/>
                  <a:pt x="162700" y="1171196"/>
                </a:cubicBezTo>
                <a:cubicBezTo>
                  <a:pt x="165360" y="1175186"/>
                  <a:pt x="164030" y="1180062"/>
                  <a:pt x="166690" y="1184052"/>
                </a:cubicBezTo>
                <a:cubicBezTo>
                  <a:pt x="171123" y="1192918"/>
                  <a:pt x="177329" y="1203114"/>
                  <a:pt x="186639" y="1207104"/>
                </a:cubicBezTo>
                <a:cubicBezTo>
                  <a:pt x="188412" y="1210207"/>
                  <a:pt x="189742" y="1213310"/>
                  <a:pt x="190628" y="1216414"/>
                </a:cubicBezTo>
                <a:cubicBezTo>
                  <a:pt x="182205" y="1213310"/>
                  <a:pt x="174226" y="1210207"/>
                  <a:pt x="165803" y="1207104"/>
                </a:cubicBezTo>
                <a:cubicBezTo>
                  <a:pt x="161813" y="1205774"/>
                  <a:pt x="158267" y="1204001"/>
                  <a:pt x="154277" y="1202671"/>
                </a:cubicBezTo>
                <a:cubicBezTo>
                  <a:pt x="154720" y="1200898"/>
                  <a:pt x="154720" y="1197794"/>
                  <a:pt x="153834" y="1194691"/>
                </a:cubicBezTo>
                <a:cubicBezTo>
                  <a:pt x="155164" y="1193361"/>
                  <a:pt x="156050" y="1188928"/>
                  <a:pt x="156494" y="1187598"/>
                </a:cubicBezTo>
                <a:cubicBezTo>
                  <a:pt x="158267" y="1179619"/>
                  <a:pt x="156050" y="1176072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0731" y="1170753"/>
                  <a:pt x="149844" y="1169866"/>
                  <a:pt x="148957" y="1168536"/>
                </a:cubicBezTo>
                <a:cubicBezTo>
                  <a:pt x="146741" y="1164989"/>
                  <a:pt x="145854" y="1160556"/>
                  <a:pt x="144081" y="1156567"/>
                </a:cubicBezTo>
                <a:cubicBezTo>
                  <a:pt x="141864" y="1151690"/>
                  <a:pt x="139648" y="1146814"/>
                  <a:pt x="136545" y="1142824"/>
                </a:cubicBezTo>
                <a:cubicBezTo>
                  <a:pt x="136101" y="1141938"/>
                  <a:pt x="134772" y="1140607"/>
                  <a:pt x="133885" y="1141494"/>
                </a:cubicBezTo>
                <a:cubicBezTo>
                  <a:pt x="126792" y="1135731"/>
                  <a:pt x="118812" y="1141494"/>
                  <a:pt x="125018" y="1153020"/>
                </a:cubicBezTo>
                <a:cubicBezTo>
                  <a:pt x="127679" y="1158340"/>
                  <a:pt x="131668" y="1164103"/>
                  <a:pt x="134328" y="1169423"/>
                </a:cubicBezTo>
                <a:cubicBezTo>
                  <a:pt x="136545" y="1179619"/>
                  <a:pt x="141421" y="1189371"/>
                  <a:pt x="150731" y="1194691"/>
                </a:cubicBezTo>
                <a:cubicBezTo>
                  <a:pt x="150731" y="1194691"/>
                  <a:pt x="151174" y="1194691"/>
                  <a:pt x="151174" y="1194691"/>
                </a:cubicBezTo>
                <a:cubicBezTo>
                  <a:pt x="151174" y="1196465"/>
                  <a:pt x="151617" y="1197794"/>
                  <a:pt x="151617" y="1200011"/>
                </a:cubicBezTo>
                <a:cubicBezTo>
                  <a:pt x="151617" y="1200454"/>
                  <a:pt x="151617" y="1200898"/>
                  <a:pt x="151617" y="1201341"/>
                </a:cubicBezTo>
                <a:cubicBezTo>
                  <a:pt x="143195" y="1198238"/>
                  <a:pt x="135215" y="1194691"/>
                  <a:pt x="126792" y="1192031"/>
                </a:cubicBezTo>
                <a:cubicBezTo>
                  <a:pt x="125905" y="1188928"/>
                  <a:pt x="125018" y="1185382"/>
                  <a:pt x="123689" y="1182279"/>
                </a:cubicBezTo>
                <a:cubicBezTo>
                  <a:pt x="125905" y="1172526"/>
                  <a:pt x="122802" y="1161886"/>
                  <a:pt x="116596" y="1153907"/>
                </a:cubicBezTo>
                <a:cubicBezTo>
                  <a:pt x="112163" y="1148587"/>
                  <a:pt x="110389" y="1141494"/>
                  <a:pt x="105513" y="1135731"/>
                </a:cubicBezTo>
                <a:cubicBezTo>
                  <a:pt x="105069" y="1134844"/>
                  <a:pt x="103740" y="1134401"/>
                  <a:pt x="103297" y="1134844"/>
                </a:cubicBezTo>
                <a:cubicBezTo>
                  <a:pt x="102853" y="1134401"/>
                  <a:pt x="102410" y="1134401"/>
                  <a:pt x="101966" y="1133958"/>
                </a:cubicBezTo>
                <a:cubicBezTo>
                  <a:pt x="99750" y="1132628"/>
                  <a:pt x="96647" y="1132185"/>
                  <a:pt x="94874" y="1134401"/>
                </a:cubicBezTo>
                <a:cubicBezTo>
                  <a:pt x="92657" y="1136618"/>
                  <a:pt x="93544" y="1140164"/>
                  <a:pt x="94430" y="1142824"/>
                </a:cubicBezTo>
                <a:cubicBezTo>
                  <a:pt x="96203" y="1149917"/>
                  <a:pt x="100636" y="1155237"/>
                  <a:pt x="104626" y="1161000"/>
                </a:cubicBezTo>
                <a:cubicBezTo>
                  <a:pt x="107730" y="1169423"/>
                  <a:pt x="111276" y="1179175"/>
                  <a:pt x="119699" y="1183165"/>
                </a:cubicBezTo>
                <a:cubicBezTo>
                  <a:pt x="120142" y="1185382"/>
                  <a:pt x="121029" y="1187598"/>
                  <a:pt x="121472" y="1189815"/>
                </a:cubicBezTo>
                <a:cubicBezTo>
                  <a:pt x="116152" y="1188042"/>
                  <a:pt x="110833" y="1186269"/>
                  <a:pt x="105513" y="1184495"/>
                </a:cubicBezTo>
                <a:cubicBezTo>
                  <a:pt x="105513" y="1184052"/>
                  <a:pt x="105069" y="1183609"/>
                  <a:pt x="104626" y="1183165"/>
                </a:cubicBezTo>
                <a:cubicBezTo>
                  <a:pt x="102853" y="1180505"/>
                  <a:pt x="100636" y="1178289"/>
                  <a:pt x="98420" y="1176072"/>
                </a:cubicBezTo>
                <a:cubicBezTo>
                  <a:pt x="97090" y="1174742"/>
                  <a:pt x="89554" y="1168536"/>
                  <a:pt x="87781" y="1169866"/>
                </a:cubicBezTo>
                <a:cubicBezTo>
                  <a:pt x="85564" y="1168979"/>
                  <a:pt x="83348" y="1168979"/>
                  <a:pt x="81131" y="1168536"/>
                </a:cubicBezTo>
                <a:cubicBezTo>
                  <a:pt x="76254" y="1167206"/>
                  <a:pt x="71821" y="1164546"/>
                  <a:pt x="67388" y="1161886"/>
                </a:cubicBezTo>
                <a:cubicBezTo>
                  <a:pt x="62512" y="1159226"/>
                  <a:pt x="56305" y="1154793"/>
                  <a:pt x="50986" y="1158340"/>
                </a:cubicBezTo>
                <a:cubicBezTo>
                  <a:pt x="46996" y="1163660"/>
                  <a:pt x="50543" y="1169423"/>
                  <a:pt x="55862" y="1171639"/>
                </a:cubicBezTo>
                <a:cubicBezTo>
                  <a:pt x="60295" y="1173856"/>
                  <a:pt x="65615" y="1174742"/>
                  <a:pt x="70048" y="1177402"/>
                </a:cubicBezTo>
                <a:cubicBezTo>
                  <a:pt x="70048" y="1177402"/>
                  <a:pt x="70048" y="1177402"/>
                  <a:pt x="70048" y="1177402"/>
                </a:cubicBezTo>
                <a:cubicBezTo>
                  <a:pt x="73595" y="1179619"/>
                  <a:pt x="76698" y="1182722"/>
                  <a:pt x="80687" y="1184938"/>
                </a:cubicBezTo>
                <a:cubicBezTo>
                  <a:pt x="84677" y="1186712"/>
                  <a:pt x="88667" y="1188042"/>
                  <a:pt x="93100" y="1188928"/>
                </a:cubicBezTo>
                <a:cubicBezTo>
                  <a:pt x="97090" y="1189815"/>
                  <a:pt x="101080" y="1188928"/>
                  <a:pt x="105069" y="1187155"/>
                </a:cubicBezTo>
                <a:cubicBezTo>
                  <a:pt x="111719" y="1189815"/>
                  <a:pt x="118369" y="1192031"/>
                  <a:pt x="125018" y="1194691"/>
                </a:cubicBezTo>
                <a:cubicBezTo>
                  <a:pt x="121472" y="1195578"/>
                  <a:pt x="117926" y="1196465"/>
                  <a:pt x="113936" y="1197351"/>
                </a:cubicBezTo>
                <a:cubicBezTo>
                  <a:pt x="109946" y="1197351"/>
                  <a:pt x="106400" y="1196021"/>
                  <a:pt x="102410" y="1196021"/>
                </a:cubicBezTo>
                <a:cubicBezTo>
                  <a:pt x="97090" y="1196021"/>
                  <a:pt x="91770" y="1196908"/>
                  <a:pt x="87337" y="1199124"/>
                </a:cubicBezTo>
                <a:cubicBezTo>
                  <a:pt x="80687" y="1205331"/>
                  <a:pt x="70492" y="1203114"/>
                  <a:pt x="63842" y="1208877"/>
                </a:cubicBezTo>
                <a:cubicBezTo>
                  <a:pt x="60295" y="1212424"/>
                  <a:pt x="61625" y="1218187"/>
                  <a:pt x="66502" y="1219073"/>
                </a:cubicBezTo>
                <a:cubicBezTo>
                  <a:pt x="66502" y="1219073"/>
                  <a:pt x="66502" y="1219073"/>
                  <a:pt x="66502" y="1219073"/>
                </a:cubicBezTo>
                <a:cubicBezTo>
                  <a:pt x="67388" y="1219517"/>
                  <a:pt x="68275" y="1219517"/>
                  <a:pt x="69161" y="1219960"/>
                </a:cubicBezTo>
                <a:cubicBezTo>
                  <a:pt x="77141" y="1220403"/>
                  <a:pt x="83791" y="1215527"/>
                  <a:pt x="91770" y="1214197"/>
                </a:cubicBezTo>
                <a:cubicBezTo>
                  <a:pt x="97977" y="1212867"/>
                  <a:pt x="104626" y="1212867"/>
                  <a:pt x="109503" y="1209320"/>
                </a:cubicBezTo>
                <a:cubicBezTo>
                  <a:pt x="112163" y="1207547"/>
                  <a:pt x="114823" y="1205774"/>
                  <a:pt x="116152" y="1202671"/>
                </a:cubicBezTo>
                <a:cubicBezTo>
                  <a:pt x="116596" y="1201784"/>
                  <a:pt x="117039" y="1201341"/>
                  <a:pt x="117482" y="1200454"/>
                </a:cubicBezTo>
                <a:cubicBezTo>
                  <a:pt x="119699" y="1200011"/>
                  <a:pt x="121915" y="1199568"/>
                  <a:pt x="124132" y="1198681"/>
                </a:cubicBezTo>
                <a:cubicBezTo>
                  <a:pt x="125905" y="1198238"/>
                  <a:pt x="128565" y="1197794"/>
                  <a:pt x="129895" y="1196465"/>
                </a:cubicBezTo>
                <a:cubicBezTo>
                  <a:pt x="138761" y="1200011"/>
                  <a:pt x="147628" y="1203557"/>
                  <a:pt x="156494" y="1207104"/>
                </a:cubicBezTo>
                <a:cubicBezTo>
                  <a:pt x="153834" y="1208877"/>
                  <a:pt x="151174" y="1210651"/>
                  <a:pt x="148514" y="1211980"/>
                </a:cubicBezTo>
                <a:cubicBezTo>
                  <a:pt x="145854" y="1210207"/>
                  <a:pt x="140978" y="1210207"/>
                  <a:pt x="138761" y="1210207"/>
                </a:cubicBezTo>
                <a:cubicBezTo>
                  <a:pt x="134772" y="1209320"/>
                  <a:pt x="130338" y="1210207"/>
                  <a:pt x="126792" y="1211980"/>
                </a:cubicBezTo>
                <a:cubicBezTo>
                  <a:pt x="118812" y="1216414"/>
                  <a:pt x="111719" y="1223063"/>
                  <a:pt x="102410" y="1225280"/>
                </a:cubicBezTo>
                <a:cubicBezTo>
                  <a:pt x="97533" y="1227053"/>
                  <a:pt x="89997" y="1227496"/>
                  <a:pt x="87781" y="1232816"/>
                </a:cubicBezTo>
                <a:cubicBezTo>
                  <a:pt x="87337" y="1233702"/>
                  <a:pt x="87781" y="1235033"/>
                  <a:pt x="88224" y="1235476"/>
                </a:cubicBezTo>
                <a:cubicBezTo>
                  <a:pt x="87781" y="1237692"/>
                  <a:pt x="93100" y="1239022"/>
                  <a:pt x="94874" y="1239022"/>
                </a:cubicBezTo>
                <a:cubicBezTo>
                  <a:pt x="104183" y="1239909"/>
                  <a:pt x="112163" y="1235033"/>
                  <a:pt x="120585" y="1232816"/>
                </a:cubicBezTo>
                <a:cubicBezTo>
                  <a:pt x="123689" y="1231929"/>
                  <a:pt x="126792" y="1231929"/>
                  <a:pt x="129451" y="1231486"/>
                </a:cubicBezTo>
                <a:cubicBezTo>
                  <a:pt x="135215" y="1229713"/>
                  <a:pt x="140091" y="1227053"/>
                  <a:pt x="144524" y="1223063"/>
                </a:cubicBezTo>
                <a:cubicBezTo>
                  <a:pt x="145854" y="1221733"/>
                  <a:pt x="149844" y="1217743"/>
                  <a:pt x="150731" y="1215084"/>
                </a:cubicBezTo>
                <a:cubicBezTo>
                  <a:pt x="154720" y="1213754"/>
                  <a:pt x="158267" y="1211980"/>
                  <a:pt x="160927" y="1208877"/>
                </a:cubicBezTo>
                <a:cubicBezTo>
                  <a:pt x="168463" y="1211980"/>
                  <a:pt x="176443" y="1215084"/>
                  <a:pt x="183979" y="1217743"/>
                </a:cubicBezTo>
                <a:cubicBezTo>
                  <a:pt x="182649" y="1219073"/>
                  <a:pt x="181319" y="1220847"/>
                  <a:pt x="179989" y="1222176"/>
                </a:cubicBezTo>
                <a:cubicBezTo>
                  <a:pt x="175556" y="1220403"/>
                  <a:pt x="170679" y="1221290"/>
                  <a:pt x="166246" y="1222620"/>
                </a:cubicBezTo>
                <a:cubicBezTo>
                  <a:pt x="158267" y="1225280"/>
                  <a:pt x="152504" y="1230599"/>
                  <a:pt x="146741" y="1236806"/>
                </a:cubicBezTo>
                <a:cubicBezTo>
                  <a:pt x="137874" y="1243455"/>
                  <a:pt x="126792" y="1247002"/>
                  <a:pt x="120142" y="1255868"/>
                </a:cubicBezTo>
                <a:cubicBezTo>
                  <a:pt x="118369" y="1258084"/>
                  <a:pt x="118369" y="1261631"/>
                  <a:pt x="120585" y="1262961"/>
                </a:cubicBezTo>
                <a:cubicBezTo>
                  <a:pt x="120585" y="1263404"/>
                  <a:pt x="121915" y="1263848"/>
                  <a:pt x="123246" y="1263848"/>
                </a:cubicBezTo>
                <a:cubicBezTo>
                  <a:pt x="132112" y="1263848"/>
                  <a:pt x="138761" y="1256755"/>
                  <a:pt x="146297" y="1252765"/>
                </a:cubicBezTo>
                <a:cubicBezTo>
                  <a:pt x="151617" y="1250105"/>
                  <a:pt x="157823" y="1250105"/>
                  <a:pt x="162700" y="1247002"/>
                </a:cubicBezTo>
                <a:cubicBezTo>
                  <a:pt x="171566" y="1242125"/>
                  <a:pt x="180432" y="1235033"/>
                  <a:pt x="183536" y="1225280"/>
                </a:cubicBezTo>
                <a:cubicBezTo>
                  <a:pt x="183536" y="1224836"/>
                  <a:pt x="183536" y="1224836"/>
                  <a:pt x="183536" y="1224836"/>
                </a:cubicBezTo>
                <a:cubicBezTo>
                  <a:pt x="184865" y="1223506"/>
                  <a:pt x="186639" y="1221733"/>
                  <a:pt x="187969" y="1219960"/>
                </a:cubicBezTo>
                <a:cubicBezTo>
                  <a:pt x="187969" y="1219960"/>
                  <a:pt x="187969" y="1219517"/>
                  <a:pt x="187969" y="1219517"/>
                </a:cubicBezTo>
                <a:cubicBezTo>
                  <a:pt x="189742" y="1219960"/>
                  <a:pt x="191515" y="1220847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203485" y="1225280"/>
                  <a:pt x="214124" y="1230156"/>
                  <a:pt x="224320" y="1234146"/>
                </a:cubicBezTo>
                <a:cubicBezTo>
                  <a:pt x="222547" y="1235919"/>
                  <a:pt x="220330" y="1237692"/>
                  <a:pt x="218113" y="1239466"/>
                </a:cubicBezTo>
                <a:cubicBezTo>
                  <a:pt x="215897" y="1239022"/>
                  <a:pt x="213680" y="1239466"/>
                  <a:pt x="211908" y="1239909"/>
                </a:cubicBezTo>
                <a:cubicBezTo>
                  <a:pt x="207474" y="1240352"/>
                  <a:pt x="202598" y="1240796"/>
                  <a:pt x="198608" y="1242569"/>
                </a:cubicBezTo>
                <a:cubicBezTo>
                  <a:pt x="191072" y="1245229"/>
                  <a:pt x="184865" y="1251435"/>
                  <a:pt x="179102" y="1256755"/>
                </a:cubicBezTo>
                <a:cubicBezTo>
                  <a:pt x="173339" y="1262074"/>
                  <a:pt x="156937" y="1266507"/>
                  <a:pt x="156494" y="1274930"/>
                </a:cubicBezTo>
                <a:cubicBezTo>
                  <a:pt x="156494" y="1276260"/>
                  <a:pt x="156937" y="1277147"/>
                  <a:pt x="157823" y="1277590"/>
                </a:cubicBezTo>
                <a:cubicBezTo>
                  <a:pt x="157823" y="1277590"/>
                  <a:pt x="158267" y="1278033"/>
                  <a:pt x="158267" y="1278033"/>
                </a:cubicBezTo>
                <a:cubicBezTo>
                  <a:pt x="159154" y="1278477"/>
                  <a:pt x="159597" y="1278920"/>
                  <a:pt x="160483" y="1278920"/>
                </a:cubicBezTo>
                <a:cubicBezTo>
                  <a:pt x="160927" y="1278920"/>
                  <a:pt x="160927" y="1278920"/>
                  <a:pt x="161370" y="1278920"/>
                </a:cubicBezTo>
                <a:cubicBezTo>
                  <a:pt x="162257" y="1278920"/>
                  <a:pt x="162700" y="1278920"/>
                  <a:pt x="163143" y="1278920"/>
                </a:cubicBezTo>
                <a:cubicBezTo>
                  <a:pt x="172010" y="1279807"/>
                  <a:pt x="179102" y="1273157"/>
                  <a:pt x="186639" y="1270054"/>
                </a:cubicBezTo>
                <a:cubicBezTo>
                  <a:pt x="193288" y="1267394"/>
                  <a:pt x="200825" y="1266951"/>
                  <a:pt x="207031" y="1262961"/>
                </a:cubicBezTo>
                <a:cubicBezTo>
                  <a:pt x="209691" y="1261188"/>
                  <a:pt x="211464" y="1258971"/>
                  <a:pt x="213680" y="1256755"/>
                </a:cubicBezTo>
                <a:cubicBezTo>
                  <a:pt x="217670" y="1252765"/>
                  <a:pt x="219887" y="1247888"/>
                  <a:pt x="222103" y="1242569"/>
                </a:cubicBezTo>
                <a:cubicBezTo>
                  <a:pt x="222103" y="1242569"/>
                  <a:pt x="222103" y="1242569"/>
                  <a:pt x="222103" y="1242125"/>
                </a:cubicBezTo>
                <a:cubicBezTo>
                  <a:pt x="223877" y="1240796"/>
                  <a:pt x="226093" y="1239022"/>
                  <a:pt x="227423" y="1237249"/>
                </a:cubicBezTo>
                <a:cubicBezTo>
                  <a:pt x="227867" y="1236806"/>
                  <a:pt x="227867" y="1236806"/>
                  <a:pt x="228310" y="1236362"/>
                </a:cubicBezTo>
                <a:cubicBezTo>
                  <a:pt x="236733" y="1239466"/>
                  <a:pt x="245156" y="1242569"/>
                  <a:pt x="254022" y="1244342"/>
                </a:cubicBezTo>
                <a:cubicBezTo>
                  <a:pt x="253135" y="1268281"/>
                  <a:pt x="254022" y="1292219"/>
                  <a:pt x="257568" y="1315715"/>
                </a:cubicBezTo>
                <a:cubicBezTo>
                  <a:pt x="257568" y="1317488"/>
                  <a:pt x="258011" y="1318818"/>
                  <a:pt x="258455" y="1320591"/>
                </a:cubicBezTo>
                <a:cubicBezTo>
                  <a:pt x="259341" y="1325911"/>
                  <a:pt x="259785" y="1331674"/>
                  <a:pt x="261115" y="1336994"/>
                </a:cubicBezTo>
                <a:cubicBezTo>
                  <a:pt x="263331" y="1344087"/>
                  <a:pt x="268651" y="1349406"/>
                  <a:pt x="273971" y="1354283"/>
                </a:cubicBezTo>
                <a:cubicBezTo>
                  <a:pt x="277517" y="1357829"/>
                  <a:pt x="281064" y="1361376"/>
                  <a:pt x="285054" y="1364479"/>
                </a:cubicBezTo>
                <a:lnTo>
                  <a:pt x="285054" y="1364479"/>
                </a:lnTo>
                <a:cubicBezTo>
                  <a:pt x="290373" y="1367582"/>
                  <a:pt x="289487" y="1354283"/>
                  <a:pt x="289487" y="1351179"/>
                </a:cubicBezTo>
                <a:cubicBezTo>
                  <a:pt x="289487" y="1348077"/>
                  <a:pt x="289043" y="1345417"/>
                  <a:pt x="288600" y="1342313"/>
                </a:cubicBezTo>
                <a:cubicBezTo>
                  <a:pt x="288600" y="1342313"/>
                  <a:pt x="288600" y="1342313"/>
                  <a:pt x="288600" y="1342313"/>
                </a:cubicBezTo>
                <a:cubicBezTo>
                  <a:pt x="287270" y="1333891"/>
                  <a:pt x="285940" y="1325024"/>
                  <a:pt x="284610" y="1316601"/>
                </a:cubicBezTo>
                <a:cubicBezTo>
                  <a:pt x="281507" y="1293549"/>
                  <a:pt x="279734" y="1270497"/>
                  <a:pt x="280177" y="1247002"/>
                </a:cubicBezTo>
                <a:cubicBezTo>
                  <a:pt x="291703" y="1246115"/>
                  <a:pt x="303229" y="1245229"/>
                  <a:pt x="314755" y="1243899"/>
                </a:cubicBezTo>
                <a:cubicBezTo>
                  <a:pt x="316528" y="1246115"/>
                  <a:pt x="318302" y="1247888"/>
                  <a:pt x="320075" y="1249662"/>
                </a:cubicBezTo>
                <a:cubicBezTo>
                  <a:pt x="320518" y="1250105"/>
                  <a:pt x="321405" y="1250548"/>
                  <a:pt x="322291" y="1250992"/>
                </a:cubicBezTo>
                <a:cubicBezTo>
                  <a:pt x="322291" y="1250992"/>
                  <a:pt x="322291" y="1251435"/>
                  <a:pt x="322291" y="1251435"/>
                </a:cubicBezTo>
                <a:cubicBezTo>
                  <a:pt x="322291" y="1251435"/>
                  <a:pt x="322291" y="1251878"/>
                  <a:pt x="322291" y="1251878"/>
                </a:cubicBezTo>
                <a:cubicBezTo>
                  <a:pt x="322291" y="1251878"/>
                  <a:pt x="322291" y="1252321"/>
                  <a:pt x="322735" y="1252765"/>
                </a:cubicBezTo>
                <a:cubicBezTo>
                  <a:pt x="323621" y="1256311"/>
                  <a:pt x="326281" y="1258971"/>
                  <a:pt x="328054" y="1262074"/>
                </a:cubicBezTo>
                <a:cubicBezTo>
                  <a:pt x="334704" y="1273157"/>
                  <a:pt x="347560" y="1277147"/>
                  <a:pt x="359086" y="1280250"/>
                </a:cubicBezTo>
                <a:cubicBezTo>
                  <a:pt x="363519" y="1282023"/>
                  <a:pt x="367509" y="1284683"/>
                  <a:pt x="371942" y="1286900"/>
                </a:cubicBezTo>
                <a:cubicBezTo>
                  <a:pt x="374159" y="1288230"/>
                  <a:pt x="376375" y="1290003"/>
                  <a:pt x="379035" y="1290446"/>
                </a:cubicBezTo>
                <a:cubicBezTo>
                  <a:pt x="379035" y="1290446"/>
                  <a:pt x="379478" y="1290446"/>
                  <a:pt x="379478" y="1290446"/>
                </a:cubicBezTo>
                <a:cubicBezTo>
                  <a:pt x="379921" y="1290446"/>
                  <a:pt x="380365" y="1290889"/>
                  <a:pt x="381252" y="1291333"/>
                </a:cubicBezTo>
                <a:lnTo>
                  <a:pt x="381252" y="1291333"/>
                </a:lnTo>
                <a:cubicBezTo>
                  <a:pt x="384355" y="1292663"/>
                  <a:pt x="391004" y="1292219"/>
                  <a:pt x="389675" y="1287343"/>
                </a:cubicBezTo>
                <a:cubicBezTo>
                  <a:pt x="388344" y="1282466"/>
                  <a:pt x="383911" y="1278920"/>
                  <a:pt x="380365" y="1275817"/>
                </a:cubicBezTo>
                <a:cubicBezTo>
                  <a:pt x="373272" y="1270054"/>
                  <a:pt x="364849" y="1266507"/>
                  <a:pt x="357313" y="1262074"/>
                </a:cubicBezTo>
                <a:cubicBezTo>
                  <a:pt x="351550" y="1257641"/>
                  <a:pt x="345344" y="1253651"/>
                  <a:pt x="338251" y="1251878"/>
                </a:cubicBezTo>
                <a:cubicBezTo>
                  <a:pt x="334704" y="1250548"/>
                  <a:pt x="331157" y="1250992"/>
                  <a:pt x="327611" y="1250105"/>
                </a:cubicBezTo>
                <a:cubicBezTo>
                  <a:pt x="327168" y="1250105"/>
                  <a:pt x="326724" y="1250105"/>
                  <a:pt x="326281" y="1250105"/>
                </a:cubicBezTo>
                <a:cubicBezTo>
                  <a:pt x="324508" y="1247888"/>
                  <a:pt x="322291" y="1245672"/>
                  <a:pt x="320518" y="1243899"/>
                </a:cubicBezTo>
                <a:cubicBezTo>
                  <a:pt x="321405" y="1243899"/>
                  <a:pt x="322735" y="1243899"/>
                  <a:pt x="323621" y="1243455"/>
                </a:cubicBezTo>
                <a:cubicBezTo>
                  <a:pt x="334704" y="1242569"/>
                  <a:pt x="345787" y="1241682"/>
                  <a:pt x="356870" y="1240796"/>
                </a:cubicBezTo>
                <a:cubicBezTo>
                  <a:pt x="356870" y="1240796"/>
                  <a:pt x="356870" y="1241239"/>
                  <a:pt x="356870" y="1241239"/>
                </a:cubicBezTo>
                <a:cubicBezTo>
                  <a:pt x="359086" y="1243012"/>
                  <a:pt x="361746" y="1244342"/>
                  <a:pt x="364406" y="1245672"/>
                </a:cubicBezTo>
                <a:cubicBezTo>
                  <a:pt x="364406" y="1246115"/>
                  <a:pt x="364406" y="1246115"/>
                  <a:pt x="364406" y="1246559"/>
                </a:cubicBezTo>
                <a:cubicBezTo>
                  <a:pt x="364406" y="1247002"/>
                  <a:pt x="364406" y="1247888"/>
                  <a:pt x="364406" y="1248332"/>
                </a:cubicBezTo>
                <a:cubicBezTo>
                  <a:pt x="365293" y="1253651"/>
                  <a:pt x="369282" y="1258084"/>
                  <a:pt x="373272" y="1261631"/>
                </a:cubicBezTo>
                <a:cubicBezTo>
                  <a:pt x="379035" y="1267837"/>
                  <a:pt x="387458" y="1271384"/>
                  <a:pt x="394551" y="1276260"/>
                </a:cubicBezTo>
                <a:cubicBezTo>
                  <a:pt x="399870" y="1279364"/>
                  <a:pt x="404303" y="1285127"/>
                  <a:pt x="410510" y="1286013"/>
                </a:cubicBezTo>
                <a:cubicBezTo>
                  <a:pt x="410510" y="1286013"/>
                  <a:pt x="410953" y="1286013"/>
                  <a:pt x="410953" y="1286013"/>
                </a:cubicBezTo>
                <a:cubicBezTo>
                  <a:pt x="413170" y="1286900"/>
                  <a:pt x="414943" y="1287786"/>
                  <a:pt x="417603" y="1288230"/>
                </a:cubicBezTo>
                <a:cubicBezTo>
                  <a:pt x="421149" y="1288673"/>
                  <a:pt x="425139" y="1286900"/>
                  <a:pt x="423809" y="1282910"/>
                </a:cubicBezTo>
                <a:cubicBezTo>
                  <a:pt x="422480" y="1278920"/>
                  <a:pt x="418490" y="1277147"/>
                  <a:pt x="415830" y="1274487"/>
                </a:cubicBezTo>
                <a:cubicBezTo>
                  <a:pt x="412726" y="1271827"/>
                  <a:pt x="409623" y="1269167"/>
                  <a:pt x="406520" y="1266507"/>
                </a:cubicBezTo>
                <a:cubicBezTo>
                  <a:pt x="398541" y="1260744"/>
                  <a:pt x="393221" y="1252321"/>
                  <a:pt x="383911" y="1247888"/>
                </a:cubicBezTo>
                <a:cubicBezTo>
                  <a:pt x="378592" y="1245229"/>
                  <a:pt x="372385" y="1242569"/>
                  <a:pt x="366179" y="1243899"/>
                </a:cubicBezTo>
                <a:cubicBezTo>
                  <a:pt x="364406" y="1243012"/>
                  <a:pt x="362633" y="1241682"/>
                  <a:pt x="360859" y="1240796"/>
                </a:cubicBezTo>
                <a:cubicBezTo>
                  <a:pt x="370169" y="1239909"/>
                  <a:pt x="379478" y="1239022"/>
                  <a:pt x="388788" y="1238136"/>
                </a:cubicBezTo>
                <a:cubicBezTo>
                  <a:pt x="388788" y="1238136"/>
                  <a:pt x="389231" y="1238136"/>
                  <a:pt x="389231" y="1238579"/>
                </a:cubicBezTo>
                <a:cubicBezTo>
                  <a:pt x="391004" y="1239466"/>
                  <a:pt x="392334" y="1239909"/>
                  <a:pt x="394108" y="1240352"/>
                </a:cubicBezTo>
                <a:cubicBezTo>
                  <a:pt x="394108" y="1240796"/>
                  <a:pt x="394551" y="1241239"/>
                  <a:pt x="394551" y="1242125"/>
                </a:cubicBezTo>
                <a:cubicBezTo>
                  <a:pt x="398984" y="1250105"/>
                  <a:pt x="407407" y="1254982"/>
                  <a:pt x="415386" y="1258084"/>
                </a:cubicBezTo>
                <a:cubicBezTo>
                  <a:pt x="420706" y="1259858"/>
                  <a:pt x="426026" y="1259415"/>
                  <a:pt x="431346" y="1260301"/>
                </a:cubicBezTo>
                <a:cubicBezTo>
                  <a:pt x="434892" y="1261188"/>
                  <a:pt x="438439" y="1262518"/>
                  <a:pt x="441985" y="1263848"/>
                </a:cubicBezTo>
                <a:cubicBezTo>
                  <a:pt x="441985" y="1263848"/>
                  <a:pt x="442429" y="1263848"/>
                  <a:pt x="442429" y="1263848"/>
                </a:cubicBezTo>
                <a:cubicBezTo>
                  <a:pt x="443758" y="1264734"/>
                  <a:pt x="445531" y="1265178"/>
                  <a:pt x="447305" y="1266064"/>
                </a:cubicBezTo>
                <a:cubicBezTo>
                  <a:pt x="454398" y="1269611"/>
                  <a:pt x="464150" y="1266507"/>
                  <a:pt x="457944" y="1257641"/>
                </a:cubicBezTo>
                <a:cubicBezTo>
                  <a:pt x="453511" y="1252321"/>
                  <a:pt x="446862" y="1250992"/>
                  <a:pt x="440655" y="1248775"/>
                </a:cubicBezTo>
                <a:cubicBezTo>
                  <a:pt x="435335" y="1247002"/>
                  <a:pt x="431789" y="1243455"/>
                  <a:pt x="426913" y="1240796"/>
                </a:cubicBezTo>
                <a:cubicBezTo>
                  <a:pt x="418933" y="1237249"/>
                  <a:pt x="409623" y="1236362"/>
                  <a:pt x="401201" y="1238136"/>
                </a:cubicBezTo>
                <a:cubicBezTo>
                  <a:pt x="399427" y="1238136"/>
                  <a:pt x="397211" y="1237692"/>
                  <a:pt x="395437" y="1238136"/>
                </a:cubicBezTo>
                <a:cubicBezTo>
                  <a:pt x="395437" y="1238136"/>
                  <a:pt x="394994" y="1238136"/>
                  <a:pt x="394994" y="1238136"/>
                </a:cubicBezTo>
                <a:cubicBezTo>
                  <a:pt x="401644" y="1237249"/>
                  <a:pt x="408293" y="1236806"/>
                  <a:pt x="414943" y="1235919"/>
                </a:cubicBezTo>
                <a:cubicBezTo>
                  <a:pt x="422480" y="1235033"/>
                  <a:pt x="430016" y="1233702"/>
                  <a:pt x="437552" y="1231929"/>
                </a:cubicBezTo>
                <a:cubicBezTo>
                  <a:pt x="442429" y="1235033"/>
                  <a:pt x="453954" y="1236806"/>
                  <a:pt x="457057" y="1236806"/>
                </a:cubicBezTo>
                <a:cubicBezTo>
                  <a:pt x="458831" y="1236806"/>
                  <a:pt x="460604" y="1236806"/>
                  <a:pt x="462377" y="1236362"/>
                </a:cubicBezTo>
                <a:cubicBezTo>
                  <a:pt x="462821" y="1236362"/>
                  <a:pt x="463264" y="1235919"/>
                  <a:pt x="463264" y="1235476"/>
                </a:cubicBezTo>
                <a:cubicBezTo>
                  <a:pt x="463707" y="1235476"/>
                  <a:pt x="464150" y="1235476"/>
                  <a:pt x="464594" y="1235476"/>
                </a:cubicBezTo>
                <a:cubicBezTo>
                  <a:pt x="471687" y="1235476"/>
                  <a:pt x="479666" y="1236362"/>
                  <a:pt x="486316" y="1233259"/>
                </a:cubicBezTo>
                <a:cubicBezTo>
                  <a:pt x="488976" y="1231486"/>
                  <a:pt x="491636" y="1229713"/>
                  <a:pt x="495182" y="1229269"/>
                </a:cubicBezTo>
                <a:cubicBezTo>
                  <a:pt x="500059" y="1228383"/>
                  <a:pt x="504935" y="1227496"/>
                  <a:pt x="509811" y="1226610"/>
                </a:cubicBezTo>
                <a:cubicBezTo>
                  <a:pt x="514244" y="1225723"/>
                  <a:pt x="519564" y="1224836"/>
                  <a:pt x="522667" y="1220847"/>
                </a:cubicBezTo>
                <a:cubicBezTo>
                  <a:pt x="526657" y="1214640"/>
                  <a:pt x="518678" y="1209764"/>
                  <a:pt x="512914" y="1208877"/>
                </a:cubicBezTo>
                <a:cubicBezTo>
                  <a:pt x="504492" y="1207104"/>
                  <a:pt x="496512" y="1209764"/>
                  <a:pt x="488089" y="1210207"/>
                </a:cubicBezTo>
                <a:cubicBezTo>
                  <a:pt x="481883" y="1210207"/>
                  <a:pt x="476563" y="1210207"/>
                  <a:pt x="471244" y="1211094"/>
                </a:cubicBezTo>
                <a:cubicBezTo>
                  <a:pt x="471244" y="1211094"/>
                  <a:pt x="470800" y="1210651"/>
                  <a:pt x="470800" y="1210651"/>
                </a:cubicBezTo>
                <a:cubicBezTo>
                  <a:pt x="467697" y="1210207"/>
                  <a:pt x="464150" y="1211094"/>
                  <a:pt x="461047" y="1212424"/>
                </a:cubicBezTo>
                <a:cubicBezTo>
                  <a:pt x="451738" y="1215527"/>
                  <a:pt x="443758" y="1222176"/>
                  <a:pt x="435779" y="1228383"/>
                </a:cubicBezTo>
                <a:cubicBezTo>
                  <a:pt x="435779" y="1228383"/>
                  <a:pt x="435779" y="1228383"/>
                  <a:pt x="435779" y="1228383"/>
                </a:cubicBezTo>
                <a:cubicBezTo>
                  <a:pt x="431346" y="1229269"/>
                  <a:pt x="426469" y="1230156"/>
                  <a:pt x="421593" y="1231043"/>
                </a:cubicBezTo>
                <a:cubicBezTo>
                  <a:pt x="406077" y="1233259"/>
                  <a:pt x="390561" y="1234589"/>
                  <a:pt x="375045" y="1235919"/>
                </a:cubicBezTo>
                <a:cubicBezTo>
                  <a:pt x="375045" y="1235476"/>
                  <a:pt x="375488" y="1235476"/>
                  <a:pt x="375488" y="1235033"/>
                </a:cubicBezTo>
                <a:cubicBezTo>
                  <a:pt x="377705" y="1230156"/>
                  <a:pt x="381252" y="1226610"/>
                  <a:pt x="385241" y="1223063"/>
                </a:cubicBezTo>
                <a:cubicBezTo>
                  <a:pt x="385241" y="1223063"/>
                  <a:pt x="385241" y="1223063"/>
                  <a:pt x="385241" y="1223063"/>
                </a:cubicBezTo>
                <a:cubicBezTo>
                  <a:pt x="400314" y="1223063"/>
                  <a:pt x="415386" y="1216857"/>
                  <a:pt x="426913" y="1207104"/>
                </a:cubicBezTo>
                <a:cubicBezTo>
                  <a:pt x="430902" y="1204444"/>
                  <a:pt x="435335" y="1203557"/>
                  <a:pt x="439325" y="1200898"/>
                </a:cubicBezTo>
                <a:cubicBezTo>
                  <a:pt x="444201" y="1197794"/>
                  <a:pt x="449965" y="1190258"/>
                  <a:pt x="445975" y="1184495"/>
                </a:cubicBezTo>
                <a:cubicBezTo>
                  <a:pt x="442872" y="1181392"/>
                  <a:pt x="437995" y="1183165"/>
                  <a:pt x="434449" y="1184052"/>
                </a:cubicBezTo>
                <a:cubicBezTo>
                  <a:pt x="434006" y="1184052"/>
                  <a:pt x="433562" y="1184495"/>
                  <a:pt x="433562" y="1184495"/>
                </a:cubicBezTo>
                <a:cubicBezTo>
                  <a:pt x="433119" y="1184495"/>
                  <a:pt x="433119" y="1184495"/>
                  <a:pt x="432675" y="1184495"/>
                </a:cubicBezTo>
                <a:cubicBezTo>
                  <a:pt x="431789" y="1184938"/>
                  <a:pt x="431346" y="1185382"/>
                  <a:pt x="430459" y="1185825"/>
                </a:cubicBezTo>
                <a:cubicBezTo>
                  <a:pt x="428685" y="1186712"/>
                  <a:pt x="426913" y="1187598"/>
                  <a:pt x="425139" y="1188928"/>
                </a:cubicBezTo>
                <a:cubicBezTo>
                  <a:pt x="421149" y="1191145"/>
                  <a:pt x="416716" y="1193361"/>
                  <a:pt x="412283" y="1195135"/>
                </a:cubicBezTo>
                <a:cubicBezTo>
                  <a:pt x="408737" y="1196021"/>
                  <a:pt x="405634" y="1196908"/>
                  <a:pt x="402087" y="1198238"/>
                </a:cubicBezTo>
                <a:cubicBezTo>
                  <a:pt x="395437" y="1201341"/>
                  <a:pt x="385241" y="1209320"/>
                  <a:pt x="383468" y="1217300"/>
                </a:cubicBezTo>
                <a:cubicBezTo>
                  <a:pt x="383025" y="1217743"/>
                  <a:pt x="383025" y="1218630"/>
                  <a:pt x="383025" y="1219517"/>
                </a:cubicBezTo>
                <a:cubicBezTo>
                  <a:pt x="379478" y="1222176"/>
                  <a:pt x="376375" y="1224836"/>
                  <a:pt x="374159" y="1228383"/>
                </a:cubicBezTo>
                <a:cubicBezTo>
                  <a:pt x="373716" y="1230156"/>
                  <a:pt x="371055" y="1233259"/>
                  <a:pt x="371055" y="1235476"/>
                </a:cubicBezTo>
                <a:cubicBezTo>
                  <a:pt x="366622" y="1235919"/>
                  <a:pt x="362189" y="1236362"/>
                  <a:pt x="357756" y="1236362"/>
                </a:cubicBezTo>
                <a:cubicBezTo>
                  <a:pt x="349333" y="1237249"/>
                  <a:pt x="340911" y="1237692"/>
                  <a:pt x="332044" y="1238579"/>
                </a:cubicBezTo>
                <a:cubicBezTo>
                  <a:pt x="332488" y="1238136"/>
                  <a:pt x="332931" y="1237249"/>
                  <a:pt x="333374" y="1236806"/>
                </a:cubicBezTo>
                <a:cubicBezTo>
                  <a:pt x="334704" y="1234146"/>
                  <a:pt x="336477" y="1232373"/>
                  <a:pt x="338694" y="1230156"/>
                </a:cubicBezTo>
                <a:cubicBezTo>
                  <a:pt x="339137" y="1230156"/>
                  <a:pt x="339580" y="1229713"/>
                  <a:pt x="340024" y="1229713"/>
                </a:cubicBezTo>
                <a:cubicBezTo>
                  <a:pt x="346230" y="1227496"/>
                  <a:pt x="352880" y="1226610"/>
                  <a:pt x="358643" y="1223950"/>
                </a:cubicBezTo>
                <a:cubicBezTo>
                  <a:pt x="363962" y="1221733"/>
                  <a:pt x="367509" y="1217743"/>
                  <a:pt x="370612" y="1213310"/>
                </a:cubicBezTo>
                <a:cubicBezTo>
                  <a:pt x="374159" y="1207991"/>
                  <a:pt x="379035" y="1204001"/>
                  <a:pt x="384355" y="1200454"/>
                </a:cubicBezTo>
                <a:cubicBezTo>
                  <a:pt x="387901" y="1197794"/>
                  <a:pt x="392778" y="1193805"/>
                  <a:pt x="391891" y="1188485"/>
                </a:cubicBezTo>
                <a:cubicBezTo>
                  <a:pt x="391448" y="1185382"/>
                  <a:pt x="387458" y="1183165"/>
                  <a:pt x="384355" y="1184495"/>
                </a:cubicBezTo>
                <a:cubicBezTo>
                  <a:pt x="383025" y="1184938"/>
                  <a:pt x="382138" y="1185825"/>
                  <a:pt x="380808" y="1186712"/>
                </a:cubicBezTo>
                <a:cubicBezTo>
                  <a:pt x="380808" y="1186712"/>
                  <a:pt x="380365" y="1186712"/>
                  <a:pt x="380365" y="1186712"/>
                </a:cubicBezTo>
                <a:cubicBezTo>
                  <a:pt x="372829" y="1190702"/>
                  <a:pt x="366179" y="1195578"/>
                  <a:pt x="359086" y="1199568"/>
                </a:cubicBezTo>
                <a:cubicBezTo>
                  <a:pt x="348890" y="1204444"/>
                  <a:pt x="338251" y="1213310"/>
                  <a:pt x="336477" y="1224836"/>
                </a:cubicBezTo>
                <a:cubicBezTo>
                  <a:pt x="336034" y="1226166"/>
                  <a:pt x="336034" y="1227053"/>
                  <a:pt x="336034" y="1227939"/>
                </a:cubicBezTo>
                <a:cubicBezTo>
                  <a:pt x="333818" y="1230599"/>
                  <a:pt x="332044" y="1233259"/>
                  <a:pt x="330271" y="1235919"/>
                </a:cubicBezTo>
                <a:cubicBezTo>
                  <a:pt x="329828" y="1236806"/>
                  <a:pt x="328941" y="1238136"/>
                  <a:pt x="328498" y="1239022"/>
                </a:cubicBezTo>
                <a:cubicBezTo>
                  <a:pt x="317415" y="1239909"/>
                  <a:pt x="306775" y="1240796"/>
                  <a:pt x="295693" y="1241682"/>
                </a:cubicBezTo>
                <a:cubicBezTo>
                  <a:pt x="296136" y="1241239"/>
                  <a:pt x="296136" y="1240796"/>
                  <a:pt x="296136" y="1240352"/>
                </a:cubicBezTo>
                <a:cubicBezTo>
                  <a:pt x="296136" y="1239909"/>
                  <a:pt x="296580" y="1239466"/>
                  <a:pt x="297023" y="1238579"/>
                </a:cubicBezTo>
                <a:cubicBezTo>
                  <a:pt x="300126" y="1240352"/>
                  <a:pt x="307219" y="1235476"/>
                  <a:pt x="309879" y="1233702"/>
                </a:cubicBezTo>
                <a:cubicBezTo>
                  <a:pt x="309879" y="1233702"/>
                  <a:pt x="310322" y="1233259"/>
                  <a:pt x="310322" y="1233259"/>
                </a:cubicBezTo>
                <a:cubicBezTo>
                  <a:pt x="312539" y="1232373"/>
                  <a:pt x="314312" y="1231486"/>
                  <a:pt x="316528" y="1230156"/>
                </a:cubicBezTo>
                <a:cubicBezTo>
                  <a:pt x="321848" y="1227496"/>
                  <a:pt x="324065" y="1221733"/>
                  <a:pt x="327168" y="1217300"/>
                </a:cubicBezTo>
                <a:cubicBezTo>
                  <a:pt x="332488" y="1211094"/>
                  <a:pt x="340911" y="1204887"/>
                  <a:pt x="341354" y="1196021"/>
                </a:cubicBezTo>
                <a:cubicBezTo>
                  <a:pt x="341354" y="1193361"/>
                  <a:pt x="339580" y="1191145"/>
                  <a:pt x="336921" y="1190702"/>
                </a:cubicBezTo>
                <a:cubicBezTo>
                  <a:pt x="332931" y="1190702"/>
                  <a:pt x="329828" y="1192031"/>
                  <a:pt x="326724" y="1194691"/>
                </a:cubicBezTo>
                <a:cubicBezTo>
                  <a:pt x="323621" y="1195135"/>
                  <a:pt x="315642" y="1209764"/>
                  <a:pt x="312982" y="1211980"/>
                </a:cubicBezTo>
                <a:cubicBezTo>
                  <a:pt x="308105" y="1215084"/>
                  <a:pt x="303229" y="1218187"/>
                  <a:pt x="300126" y="1223063"/>
                </a:cubicBezTo>
                <a:cubicBezTo>
                  <a:pt x="298353" y="1225280"/>
                  <a:pt x="297466" y="1228383"/>
                  <a:pt x="296580" y="1231043"/>
                </a:cubicBezTo>
                <a:cubicBezTo>
                  <a:pt x="296580" y="1231929"/>
                  <a:pt x="296136" y="1232373"/>
                  <a:pt x="296136" y="1233259"/>
                </a:cubicBezTo>
                <a:cubicBezTo>
                  <a:pt x="294806" y="1234589"/>
                  <a:pt x="293476" y="1235919"/>
                  <a:pt x="292590" y="1237692"/>
                </a:cubicBezTo>
                <a:cubicBezTo>
                  <a:pt x="291703" y="1239022"/>
                  <a:pt x="291260" y="1240796"/>
                  <a:pt x="291703" y="1242125"/>
                </a:cubicBezTo>
                <a:cubicBezTo>
                  <a:pt x="287713" y="1242569"/>
                  <a:pt x="284167" y="1243012"/>
                  <a:pt x="280177" y="1243012"/>
                </a:cubicBezTo>
                <a:cubicBezTo>
                  <a:pt x="279290" y="1243012"/>
                  <a:pt x="278404" y="1243012"/>
                  <a:pt x="277517" y="1243012"/>
                </a:cubicBezTo>
                <a:cubicBezTo>
                  <a:pt x="277960" y="1227053"/>
                  <a:pt x="278847" y="1211094"/>
                  <a:pt x="280621" y="1195135"/>
                </a:cubicBezTo>
                <a:cubicBezTo>
                  <a:pt x="283723" y="1170309"/>
                  <a:pt x="288157" y="1145927"/>
                  <a:pt x="293476" y="1121545"/>
                </a:cubicBezTo>
                <a:cubicBezTo>
                  <a:pt x="298796" y="1121989"/>
                  <a:pt x="304116" y="1121989"/>
                  <a:pt x="309436" y="1122432"/>
                </a:cubicBezTo>
                <a:cubicBezTo>
                  <a:pt x="318302" y="1122432"/>
                  <a:pt x="327168" y="1121989"/>
                  <a:pt x="335590" y="1121989"/>
                </a:cubicBezTo>
                <a:cubicBezTo>
                  <a:pt x="336034" y="1121989"/>
                  <a:pt x="336034" y="1122432"/>
                  <a:pt x="336034" y="1122432"/>
                </a:cubicBezTo>
                <a:cubicBezTo>
                  <a:pt x="337807" y="1124205"/>
                  <a:pt x="340024" y="1125978"/>
                  <a:pt x="342240" y="1127752"/>
                </a:cubicBezTo>
                <a:cubicBezTo>
                  <a:pt x="342240" y="1128638"/>
                  <a:pt x="342684" y="1129968"/>
                  <a:pt x="342684" y="1130855"/>
                </a:cubicBezTo>
                <a:cubicBezTo>
                  <a:pt x="343127" y="1132628"/>
                  <a:pt x="343570" y="1134844"/>
                  <a:pt x="344457" y="1136618"/>
                </a:cubicBezTo>
                <a:cubicBezTo>
                  <a:pt x="346673" y="1141494"/>
                  <a:pt x="350663" y="1144154"/>
                  <a:pt x="355096" y="1146814"/>
                </a:cubicBezTo>
                <a:cubicBezTo>
                  <a:pt x="355539" y="1147257"/>
                  <a:pt x="355983" y="1147257"/>
                  <a:pt x="355983" y="1147257"/>
                </a:cubicBezTo>
                <a:cubicBezTo>
                  <a:pt x="357313" y="1148144"/>
                  <a:pt x="358200" y="1148587"/>
                  <a:pt x="359529" y="1149474"/>
                </a:cubicBezTo>
                <a:cubicBezTo>
                  <a:pt x="360859" y="1150360"/>
                  <a:pt x="361746" y="1150804"/>
                  <a:pt x="363076" y="1151247"/>
                </a:cubicBezTo>
                <a:cubicBezTo>
                  <a:pt x="367952" y="1153907"/>
                  <a:pt x="372829" y="1156123"/>
                  <a:pt x="377262" y="1157897"/>
                </a:cubicBezTo>
                <a:cubicBezTo>
                  <a:pt x="383025" y="1161000"/>
                  <a:pt x="387458" y="1165876"/>
                  <a:pt x="392334" y="1170309"/>
                </a:cubicBezTo>
                <a:cubicBezTo>
                  <a:pt x="394551" y="1172083"/>
                  <a:pt x="396767" y="1173856"/>
                  <a:pt x="399870" y="1175186"/>
                </a:cubicBezTo>
                <a:cubicBezTo>
                  <a:pt x="402531" y="1176516"/>
                  <a:pt x="404747" y="1178289"/>
                  <a:pt x="407850" y="1178732"/>
                </a:cubicBezTo>
                <a:cubicBezTo>
                  <a:pt x="408293" y="1178732"/>
                  <a:pt x="408737" y="1178732"/>
                  <a:pt x="408737" y="1178289"/>
                </a:cubicBezTo>
                <a:cubicBezTo>
                  <a:pt x="414943" y="1179619"/>
                  <a:pt x="422036" y="1174742"/>
                  <a:pt x="417603" y="1168093"/>
                </a:cubicBezTo>
                <a:cubicBezTo>
                  <a:pt x="411397" y="1157897"/>
                  <a:pt x="399427" y="1153464"/>
                  <a:pt x="390561" y="1146371"/>
                </a:cubicBezTo>
                <a:cubicBezTo>
                  <a:pt x="385685" y="1142381"/>
                  <a:pt x="381695" y="1137061"/>
                  <a:pt x="376375" y="1133071"/>
                </a:cubicBezTo>
                <a:cubicBezTo>
                  <a:pt x="368839" y="1127308"/>
                  <a:pt x="359529" y="1123762"/>
                  <a:pt x="350220" y="1124205"/>
                </a:cubicBezTo>
                <a:cubicBezTo>
                  <a:pt x="348890" y="1124205"/>
                  <a:pt x="347560" y="1124205"/>
                  <a:pt x="346230" y="1124205"/>
                </a:cubicBezTo>
                <a:cubicBezTo>
                  <a:pt x="344900" y="1123319"/>
                  <a:pt x="344013" y="1121989"/>
                  <a:pt x="342684" y="1121102"/>
                </a:cubicBezTo>
                <a:cubicBezTo>
                  <a:pt x="358200" y="1120658"/>
                  <a:pt x="373716" y="1120215"/>
                  <a:pt x="389231" y="1119329"/>
                </a:cubicBezTo>
                <a:cubicBezTo>
                  <a:pt x="390561" y="1121102"/>
                  <a:pt x="392778" y="1122432"/>
                  <a:pt x="394551" y="1123319"/>
                </a:cubicBezTo>
                <a:cubicBezTo>
                  <a:pt x="395881" y="1124205"/>
                  <a:pt x="397211" y="1124648"/>
                  <a:pt x="398541" y="1125092"/>
                </a:cubicBezTo>
                <a:cubicBezTo>
                  <a:pt x="398541" y="1127308"/>
                  <a:pt x="400314" y="1129525"/>
                  <a:pt x="401644" y="1131298"/>
                </a:cubicBezTo>
                <a:cubicBezTo>
                  <a:pt x="408737" y="1141051"/>
                  <a:pt x="418046" y="1149030"/>
                  <a:pt x="429129" y="1153907"/>
                </a:cubicBezTo>
                <a:cubicBezTo>
                  <a:pt x="433562" y="1156123"/>
                  <a:pt x="437995" y="1156567"/>
                  <a:pt x="442429" y="1158340"/>
                </a:cubicBezTo>
                <a:cubicBezTo>
                  <a:pt x="448191" y="1160556"/>
                  <a:pt x="453068" y="1164103"/>
                  <a:pt x="458388" y="1166763"/>
                </a:cubicBezTo>
                <a:cubicBezTo>
                  <a:pt x="458831" y="1166763"/>
                  <a:pt x="458831" y="1166763"/>
                  <a:pt x="459274" y="1166763"/>
                </a:cubicBezTo>
                <a:cubicBezTo>
                  <a:pt x="461491" y="1167649"/>
                  <a:pt x="463264" y="1168979"/>
                  <a:pt x="465480" y="1169423"/>
                </a:cubicBezTo>
                <a:cubicBezTo>
                  <a:pt x="469027" y="1170309"/>
                  <a:pt x="473903" y="1168979"/>
                  <a:pt x="474347" y="1164989"/>
                </a:cubicBezTo>
                <a:cubicBezTo>
                  <a:pt x="474790" y="1162330"/>
                  <a:pt x="472573" y="1160113"/>
                  <a:pt x="470800" y="1158340"/>
                </a:cubicBezTo>
                <a:cubicBezTo>
                  <a:pt x="467697" y="1155237"/>
                  <a:pt x="464150" y="1152577"/>
                  <a:pt x="461047" y="1149917"/>
                </a:cubicBezTo>
                <a:cubicBezTo>
                  <a:pt x="452624" y="1144154"/>
                  <a:pt x="442429" y="1141494"/>
                  <a:pt x="434892" y="1134401"/>
                </a:cubicBezTo>
                <a:cubicBezTo>
                  <a:pt x="427799" y="1127752"/>
                  <a:pt x="418490" y="1122432"/>
                  <a:pt x="408293" y="1121989"/>
                </a:cubicBezTo>
                <a:cubicBezTo>
                  <a:pt x="406077" y="1121989"/>
                  <a:pt x="403417" y="1121545"/>
                  <a:pt x="401201" y="1122432"/>
                </a:cubicBezTo>
                <a:cubicBezTo>
                  <a:pt x="398984" y="1121102"/>
                  <a:pt x="397211" y="1119772"/>
                  <a:pt x="395437" y="1118442"/>
                </a:cubicBezTo>
                <a:cubicBezTo>
                  <a:pt x="415386" y="1117112"/>
                  <a:pt x="435335" y="1115782"/>
                  <a:pt x="455284" y="1114009"/>
                </a:cubicBezTo>
                <a:cubicBezTo>
                  <a:pt x="455284" y="1115339"/>
                  <a:pt x="456171" y="1116225"/>
                  <a:pt x="457057" y="1117112"/>
                </a:cubicBezTo>
                <a:cubicBezTo>
                  <a:pt x="457944" y="1118442"/>
                  <a:pt x="459274" y="1119329"/>
                  <a:pt x="460161" y="1120658"/>
                </a:cubicBezTo>
                <a:cubicBezTo>
                  <a:pt x="460161" y="1121102"/>
                  <a:pt x="460604" y="1121545"/>
                  <a:pt x="460604" y="1122432"/>
                </a:cubicBezTo>
                <a:cubicBezTo>
                  <a:pt x="462377" y="1127308"/>
                  <a:pt x="465037" y="1131741"/>
                  <a:pt x="468140" y="1135731"/>
                </a:cubicBezTo>
                <a:cubicBezTo>
                  <a:pt x="473460" y="1143267"/>
                  <a:pt x="480553" y="1149917"/>
                  <a:pt x="489419" y="1153464"/>
                </a:cubicBezTo>
                <a:cubicBezTo>
                  <a:pt x="499172" y="1156567"/>
                  <a:pt x="504935" y="1165876"/>
                  <a:pt x="513358" y="1170753"/>
                </a:cubicBezTo>
                <a:cubicBezTo>
                  <a:pt x="513801" y="1170753"/>
                  <a:pt x="514244" y="1170753"/>
                  <a:pt x="514244" y="1170309"/>
                </a:cubicBezTo>
                <a:cubicBezTo>
                  <a:pt x="514244" y="1170309"/>
                  <a:pt x="514244" y="1170309"/>
                  <a:pt x="514244" y="1170309"/>
                </a:cubicBezTo>
                <a:cubicBezTo>
                  <a:pt x="516018" y="1171196"/>
                  <a:pt x="517791" y="1172083"/>
                  <a:pt x="520008" y="1172526"/>
                </a:cubicBezTo>
                <a:cubicBezTo>
                  <a:pt x="523111" y="1173412"/>
                  <a:pt x="527987" y="1172969"/>
                  <a:pt x="529317" y="1169423"/>
                </a:cubicBezTo>
                <a:cubicBezTo>
                  <a:pt x="531090" y="1160556"/>
                  <a:pt x="505821" y="1145041"/>
                  <a:pt x="500059" y="1138391"/>
                </a:cubicBezTo>
                <a:cubicBezTo>
                  <a:pt x="492522" y="1130855"/>
                  <a:pt x="485873" y="1120658"/>
                  <a:pt x="474347" y="1118885"/>
                </a:cubicBezTo>
                <a:cubicBezTo>
                  <a:pt x="472130" y="1118885"/>
                  <a:pt x="467254" y="1117999"/>
                  <a:pt x="464150" y="1118442"/>
                </a:cubicBezTo>
                <a:cubicBezTo>
                  <a:pt x="463264" y="1117556"/>
                  <a:pt x="462377" y="1116669"/>
                  <a:pt x="461934" y="1115782"/>
                </a:cubicBezTo>
                <a:cubicBezTo>
                  <a:pt x="461491" y="1115339"/>
                  <a:pt x="460604" y="1114009"/>
                  <a:pt x="460161" y="1113122"/>
                </a:cubicBezTo>
                <a:cubicBezTo>
                  <a:pt x="472573" y="1111792"/>
                  <a:pt x="484543" y="1110906"/>
                  <a:pt x="496955" y="1109133"/>
                </a:cubicBezTo>
                <a:cubicBezTo>
                  <a:pt x="500502" y="1108689"/>
                  <a:pt x="504492" y="1108246"/>
                  <a:pt x="508038" y="1107803"/>
                </a:cubicBezTo>
                <a:cubicBezTo>
                  <a:pt x="508925" y="1110019"/>
                  <a:pt x="511585" y="1113122"/>
                  <a:pt x="514244" y="1115782"/>
                </a:cubicBezTo>
                <a:cubicBezTo>
                  <a:pt x="514688" y="1121102"/>
                  <a:pt x="516904" y="1126422"/>
                  <a:pt x="520008" y="1130855"/>
                </a:cubicBezTo>
                <a:cubicBezTo>
                  <a:pt x="524441" y="1136174"/>
                  <a:pt x="530647" y="1139721"/>
                  <a:pt x="535524" y="1144154"/>
                </a:cubicBezTo>
                <a:cubicBezTo>
                  <a:pt x="542173" y="1150360"/>
                  <a:pt x="547049" y="1160113"/>
                  <a:pt x="556802" y="1161443"/>
                </a:cubicBezTo>
                <a:cubicBezTo>
                  <a:pt x="556802" y="1161443"/>
                  <a:pt x="556802" y="1161443"/>
                  <a:pt x="556802" y="1161443"/>
                </a:cubicBezTo>
                <a:cubicBezTo>
                  <a:pt x="557689" y="1161886"/>
                  <a:pt x="558132" y="1162330"/>
                  <a:pt x="559019" y="1162330"/>
                </a:cubicBezTo>
                <a:cubicBezTo>
                  <a:pt x="564782" y="1164103"/>
                  <a:pt x="570102" y="1160113"/>
                  <a:pt x="567885" y="1154350"/>
                </a:cubicBezTo>
                <a:cubicBezTo>
                  <a:pt x="565668" y="1147701"/>
                  <a:pt x="559019" y="1143711"/>
                  <a:pt x="554142" y="1139278"/>
                </a:cubicBezTo>
                <a:cubicBezTo>
                  <a:pt x="550596" y="1136618"/>
                  <a:pt x="547493" y="1133958"/>
                  <a:pt x="544833" y="1129968"/>
                </a:cubicBezTo>
                <a:cubicBezTo>
                  <a:pt x="542616" y="1126422"/>
                  <a:pt x="540400" y="1122875"/>
                  <a:pt x="536853" y="1120215"/>
                </a:cubicBezTo>
                <a:cubicBezTo>
                  <a:pt x="531090" y="1116669"/>
                  <a:pt x="525327" y="1112679"/>
                  <a:pt x="518678" y="1111792"/>
                </a:cubicBezTo>
                <a:cubicBezTo>
                  <a:pt x="518234" y="1111792"/>
                  <a:pt x="517347" y="1111792"/>
                  <a:pt x="516904" y="1111792"/>
                </a:cubicBezTo>
                <a:cubicBezTo>
                  <a:pt x="515575" y="1110019"/>
                  <a:pt x="514244" y="1108689"/>
                  <a:pt x="512914" y="1106916"/>
                </a:cubicBezTo>
                <a:cubicBezTo>
                  <a:pt x="524441" y="1105586"/>
                  <a:pt x="535967" y="1104699"/>
                  <a:pt x="547493" y="1103370"/>
                </a:cubicBezTo>
                <a:cubicBezTo>
                  <a:pt x="547493" y="1103370"/>
                  <a:pt x="547493" y="1103813"/>
                  <a:pt x="547493" y="1103813"/>
                </a:cubicBezTo>
                <a:cubicBezTo>
                  <a:pt x="549709" y="1106916"/>
                  <a:pt x="552369" y="1109133"/>
                  <a:pt x="555472" y="1111349"/>
                </a:cubicBezTo>
                <a:cubicBezTo>
                  <a:pt x="555916" y="1112679"/>
                  <a:pt x="556802" y="1114452"/>
                  <a:pt x="557689" y="1116225"/>
                </a:cubicBezTo>
                <a:cubicBezTo>
                  <a:pt x="559019" y="1118442"/>
                  <a:pt x="560349" y="1120658"/>
                  <a:pt x="561678" y="1122432"/>
                </a:cubicBezTo>
                <a:cubicBezTo>
                  <a:pt x="564339" y="1125978"/>
                  <a:pt x="567442" y="1129968"/>
                  <a:pt x="571431" y="1133071"/>
                </a:cubicBezTo>
                <a:cubicBezTo>
                  <a:pt x="574091" y="1135288"/>
                  <a:pt x="577194" y="1136174"/>
                  <a:pt x="580297" y="1137504"/>
                </a:cubicBezTo>
                <a:cubicBezTo>
                  <a:pt x="583401" y="1139278"/>
                  <a:pt x="586504" y="1140607"/>
                  <a:pt x="590051" y="1141494"/>
                </a:cubicBezTo>
                <a:cubicBezTo>
                  <a:pt x="596257" y="1144597"/>
                  <a:pt x="602463" y="1148587"/>
                  <a:pt x="609556" y="1149030"/>
                </a:cubicBezTo>
                <a:cubicBezTo>
                  <a:pt x="610000" y="1149030"/>
                  <a:pt x="610442" y="1148587"/>
                  <a:pt x="610442" y="1148144"/>
                </a:cubicBezTo>
                <a:cubicBezTo>
                  <a:pt x="611773" y="1148587"/>
                  <a:pt x="613103" y="1149030"/>
                  <a:pt x="614876" y="1149030"/>
                </a:cubicBezTo>
                <a:cubicBezTo>
                  <a:pt x="621083" y="1149474"/>
                  <a:pt x="625958" y="1144597"/>
                  <a:pt x="620639" y="1139721"/>
                </a:cubicBezTo>
                <a:cubicBezTo>
                  <a:pt x="617536" y="1136618"/>
                  <a:pt x="613545" y="1134844"/>
                  <a:pt x="610000" y="1132185"/>
                </a:cubicBezTo>
                <a:cubicBezTo>
                  <a:pt x="601576" y="1127752"/>
                  <a:pt x="594040" y="1122432"/>
                  <a:pt x="586947" y="1116225"/>
                </a:cubicBezTo>
                <a:cubicBezTo>
                  <a:pt x="579855" y="1111792"/>
                  <a:pt x="570988" y="1110462"/>
                  <a:pt x="563009" y="1108246"/>
                </a:cubicBezTo>
                <a:cubicBezTo>
                  <a:pt x="560792" y="1107803"/>
                  <a:pt x="559462" y="1107803"/>
                  <a:pt x="558575" y="1107803"/>
                </a:cubicBezTo>
                <a:cubicBezTo>
                  <a:pt x="557245" y="1106473"/>
                  <a:pt x="555472" y="1105143"/>
                  <a:pt x="554142" y="1103813"/>
                </a:cubicBezTo>
                <a:cubicBezTo>
                  <a:pt x="553699" y="1103370"/>
                  <a:pt x="553256" y="1102926"/>
                  <a:pt x="552812" y="1102483"/>
                </a:cubicBezTo>
                <a:cubicBezTo>
                  <a:pt x="562122" y="1101596"/>
                  <a:pt x="571431" y="1100710"/>
                  <a:pt x="580741" y="1099823"/>
                </a:cubicBezTo>
                <a:cubicBezTo>
                  <a:pt x="580741" y="1099823"/>
                  <a:pt x="580741" y="1099823"/>
                  <a:pt x="581185" y="1100266"/>
                </a:cubicBezTo>
                <a:cubicBezTo>
                  <a:pt x="585174" y="1102483"/>
                  <a:pt x="589607" y="1104256"/>
                  <a:pt x="594040" y="1105143"/>
                </a:cubicBezTo>
                <a:cubicBezTo>
                  <a:pt x="598917" y="1105586"/>
                  <a:pt x="603793" y="1108246"/>
                  <a:pt x="608670" y="1108246"/>
                </a:cubicBezTo>
                <a:cubicBezTo>
                  <a:pt x="610000" y="1108246"/>
                  <a:pt x="612659" y="1108689"/>
                  <a:pt x="613989" y="1107359"/>
                </a:cubicBezTo>
                <a:cubicBezTo>
                  <a:pt x="622412" y="1107359"/>
                  <a:pt x="629949" y="1103370"/>
                  <a:pt x="637927" y="1101596"/>
                </a:cubicBezTo>
                <a:cubicBezTo>
                  <a:pt x="646794" y="1099823"/>
                  <a:pt x="661867" y="1103813"/>
                  <a:pt x="667630" y="1095390"/>
                </a:cubicBezTo>
                <a:cubicBezTo>
                  <a:pt x="670733" y="1089184"/>
                  <a:pt x="662753" y="1084751"/>
                  <a:pt x="657876" y="1083421"/>
                </a:cubicBezTo>
                <a:cubicBezTo>
                  <a:pt x="649898" y="1080761"/>
                  <a:pt x="641474" y="1082091"/>
                  <a:pt x="633494" y="1082091"/>
                </a:cubicBezTo>
                <a:cubicBezTo>
                  <a:pt x="633494" y="1081647"/>
                  <a:pt x="633052" y="1081647"/>
                  <a:pt x="632608" y="1081647"/>
                </a:cubicBezTo>
                <a:cubicBezTo>
                  <a:pt x="622412" y="1081647"/>
                  <a:pt x="612216" y="1078101"/>
                  <a:pt x="602020" y="1081204"/>
                </a:cubicBezTo>
                <a:cubicBezTo>
                  <a:pt x="593596" y="1083421"/>
                  <a:pt x="587391" y="1090070"/>
                  <a:pt x="581185" y="1096276"/>
                </a:cubicBezTo>
                <a:cubicBezTo>
                  <a:pt x="580741" y="1096720"/>
                  <a:pt x="580741" y="1096720"/>
                  <a:pt x="580741" y="1097163"/>
                </a:cubicBezTo>
                <a:cubicBezTo>
                  <a:pt x="566998" y="1098050"/>
                  <a:pt x="553699" y="1098936"/>
                  <a:pt x="540400" y="1099823"/>
                </a:cubicBezTo>
                <a:cubicBezTo>
                  <a:pt x="541286" y="1097607"/>
                  <a:pt x="542173" y="1095833"/>
                  <a:pt x="543060" y="1094060"/>
                </a:cubicBezTo>
                <a:cubicBezTo>
                  <a:pt x="543503" y="1092730"/>
                  <a:pt x="544390" y="1091843"/>
                  <a:pt x="545276" y="1090513"/>
                </a:cubicBezTo>
                <a:cubicBezTo>
                  <a:pt x="545719" y="1090070"/>
                  <a:pt x="546606" y="1090070"/>
                  <a:pt x="547049" y="1089627"/>
                </a:cubicBezTo>
                <a:cubicBezTo>
                  <a:pt x="552812" y="1088297"/>
                  <a:pt x="558575" y="1085194"/>
                  <a:pt x="562565" y="1080761"/>
                </a:cubicBezTo>
                <a:cubicBezTo>
                  <a:pt x="564339" y="1079431"/>
                  <a:pt x="564782" y="1076771"/>
                  <a:pt x="566555" y="1075441"/>
                </a:cubicBezTo>
                <a:cubicBezTo>
                  <a:pt x="572318" y="1072338"/>
                  <a:pt x="579411" y="1070565"/>
                  <a:pt x="583844" y="1065688"/>
                </a:cubicBezTo>
                <a:cubicBezTo>
                  <a:pt x="590051" y="1058595"/>
                  <a:pt x="599360" y="1048399"/>
                  <a:pt x="598030" y="1038203"/>
                </a:cubicBezTo>
                <a:cubicBezTo>
                  <a:pt x="597143" y="1035100"/>
                  <a:pt x="593596" y="1035100"/>
                  <a:pt x="591824" y="1037316"/>
                </a:cubicBezTo>
                <a:cubicBezTo>
                  <a:pt x="586504" y="1041306"/>
                  <a:pt x="581627" y="1045739"/>
                  <a:pt x="576308" y="1049729"/>
                </a:cubicBezTo>
                <a:cubicBezTo>
                  <a:pt x="564782" y="1055935"/>
                  <a:pt x="551483" y="1061255"/>
                  <a:pt x="545276" y="1073668"/>
                </a:cubicBezTo>
                <a:cubicBezTo>
                  <a:pt x="544390" y="1075884"/>
                  <a:pt x="537740" y="1088297"/>
                  <a:pt x="539957" y="1090957"/>
                </a:cubicBezTo>
                <a:cubicBezTo>
                  <a:pt x="538627" y="1093173"/>
                  <a:pt x="537740" y="1095833"/>
                  <a:pt x="536853" y="1098493"/>
                </a:cubicBezTo>
                <a:cubicBezTo>
                  <a:pt x="536853" y="1098936"/>
                  <a:pt x="536410" y="1099823"/>
                  <a:pt x="536410" y="1100266"/>
                </a:cubicBezTo>
                <a:cubicBezTo>
                  <a:pt x="527101" y="1101153"/>
                  <a:pt x="517791" y="1102040"/>
                  <a:pt x="508038" y="1102926"/>
                </a:cubicBezTo>
                <a:cubicBezTo>
                  <a:pt x="508481" y="1100710"/>
                  <a:pt x="508925" y="1098936"/>
                  <a:pt x="509368" y="1096720"/>
                </a:cubicBezTo>
                <a:cubicBezTo>
                  <a:pt x="510255" y="1094947"/>
                  <a:pt x="510698" y="1092730"/>
                  <a:pt x="511142" y="1090513"/>
                </a:cubicBezTo>
                <a:cubicBezTo>
                  <a:pt x="514244" y="1088297"/>
                  <a:pt x="517791" y="1086524"/>
                  <a:pt x="520894" y="1084307"/>
                </a:cubicBezTo>
                <a:cubicBezTo>
                  <a:pt x="524441" y="1081204"/>
                  <a:pt x="527544" y="1077214"/>
                  <a:pt x="530204" y="1073225"/>
                </a:cubicBezTo>
                <a:cubicBezTo>
                  <a:pt x="532420" y="1069678"/>
                  <a:pt x="533307" y="1064802"/>
                  <a:pt x="535967" y="1061698"/>
                </a:cubicBezTo>
                <a:cubicBezTo>
                  <a:pt x="540843" y="1055492"/>
                  <a:pt x="547936" y="1049729"/>
                  <a:pt x="549266" y="1041306"/>
                </a:cubicBezTo>
                <a:cubicBezTo>
                  <a:pt x="550152" y="1034657"/>
                  <a:pt x="544833" y="1030223"/>
                  <a:pt x="539957" y="1032440"/>
                </a:cubicBezTo>
                <a:cubicBezTo>
                  <a:pt x="539070" y="1032440"/>
                  <a:pt x="538183" y="1032883"/>
                  <a:pt x="537740" y="1033327"/>
                </a:cubicBezTo>
                <a:cubicBezTo>
                  <a:pt x="527544" y="1040420"/>
                  <a:pt x="523111" y="1052832"/>
                  <a:pt x="515575" y="1062585"/>
                </a:cubicBezTo>
                <a:cubicBezTo>
                  <a:pt x="513801" y="1065245"/>
                  <a:pt x="511142" y="1067018"/>
                  <a:pt x="509368" y="1070121"/>
                </a:cubicBezTo>
                <a:cubicBezTo>
                  <a:pt x="506708" y="1074554"/>
                  <a:pt x="506265" y="1079874"/>
                  <a:pt x="506265" y="1085194"/>
                </a:cubicBezTo>
                <a:cubicBezTo>
                  <a:pt x="506265" y="1086524"/>
                  <a:pt x="506265" y="1087854"/>
                  <a:pt x="506265" y="1089184"/>
                </a:cubicBezTo>
                <a:cubicBezTo>
                  <a:pt x="506265" y="1090513"/>
                  <a:pt x="505821" y="1091843"/>
                  <a:pt x="506708" y="1092730"/>
                </a:cubicBezTo>
                <a:cubicBezTo>
                  <a:pt x="505821" y="1095390"/>
                  <a:pt x="504935" y="1098050"/>
                  <a:pt x="504492" y="1101153"/>
                </a:cubicBezTo>
                <a:cubicBezTo>
                  <a:pt x="504492" y="1101596"/>
                  <a:pt x="504492" y="1102483"/>
                  <a:pt x="504048" y="1102926"/>
                </a:cubicBezTo>
                <a:cubicBezTo>
                  <a:pt x="484986" y="1104699"/>
                  <a:pt x="466367" y="1106473"/>
                  <a:pt x="447305" y="1108246"/>
                </a:cubicBezTo>
                <a:cubicBezTo>
                  <a:pt x="447305" y="1108246"/>
                  <a:pt x="447305" y="1107803"/>
                  <a:pt x="447305" y="1107359"/>
                </a:cubicBezTo>
                <a:cubicBezTo>
                  <a:pt x="449078" y="1102483"/>
                  <a:pt x="451295" y="1098050"/>
                  <a:pt x="453954" y="1094060"/>
                </a:cubicBezTo>
                <a:cubicBezTo>
                  <a:pt x="454398" y="1094060"/>
                  <a:pt x="455284" y="1094060"/>
                  <a:pt x="455728" y="1094060"/>
                </a:cubicBezTo>
                <a:cubicBezTo>
                  <a:pt x="463707" y="1092287"/>
                  <a:pt x="470800" y="1088297"/>
                  <a:pt x="476120" y="1082091"/>
                </a:cubicBezTo>
                <a:cubicBezTo>
                  <a:pt x="478780" y="1078988"/>
                  <a:pt x="480996" y="1074998"/>
                  <a:pt x="482770" y="1071008"/>
                </a:cubicBezTo>
                <a:cubicBezTo>
                  <a:pt x="484099" y="1067905"/>
                  <a:pt x="484986" y="1064802"/>
                  <a:pt x="486759" y="1062142"/>
                </a:cubicBezTo>
                <a:cubicBezTo>
                  <a:pt x="492522" y="1056379"/>
                  <a:pt x="498285" y="1050616"/>
                  <a:pt x="501388" y="1042636"/>
                </a:cubicBezTo>
                <a:cubicBezTo>
                  <a:pt x="503605" y="1038646"/>
                  <a:pt x="501832" y="1035100"/>
                  <a:pt x="498285" y="1035100"/>
                </a:cubicBezTo>
                <a:cubicBezTo>
                  <a:pt x="497842" y="1034657"/>
                  <a:pt x="496512" y="1034657"/>
                  <a:pt x="495626" y="1035100"/>
                </a:cubicBezTo>
                <a:cubicBezTo>
                  <a:pt x="484543" y="1038646"/>
                  <a:pt x="478780" y="1050172"/>
                  <a:pt x="470800" y="1057709"/>
                </a:cubicBezTo>
                <a:cubicBezTo>
                  <a:pt x="465924" y="1062142"/>
                  <a:pt x="459717" y="1065688"/>
                  <a:pt x="456171" y="1071451"/>
                </a:cubicBezTo>
                <a:cubicBezTo>
                  <a:pt x="451738" y="1077658"/>
                  <a:pt x="448191" y="1085194"/>
                  <a:pt x="449965" y="1093173"/>
                </a:cubicBezTo>
                <a:cubicBezTo>
                  <a:pt x="446862" y="1097607"/>
                  <a:pt x="444645" y="1102926"/>
                  <a:pt x="443758" y="1108689"/>
                </a:cubicBezTo>
                <a:cubicBezTo>
                  <a:pt x="428685" y="1110019"/>
                  <a:pt x="413613" y="1110906"/>
                  <a:pt x="398984" y="1111792"/>
                </a:cubicBezTo>
                <a:cubicBezTo>
                  <a:pt x="399427" y="1109133"/>
                  <a:pt x="399870" y="1106916"/>
                  <a:pt x="400757" y="1104256"/>
                </a:cubicBezTo>
                <a:cubicBezTo>
                  <a:pt x="400757" y="1104256"/>
                  <a:pt x="401201" y="1103813"/>
                  <a:pt x="401201" y="1103813"/>
                </a:cubicBezTo>
                <a:cubicBezTo>
                  <a:pt x="404303" y="1102926"/>
                  <a:pt x="407407" y="1102483"/>
                  <a:pt x="410067" y="1100710"/>
                </a:cubicBezTo>
                <a:cubicBezTo>
                  <a:pt x="419376" y="1096276"/>
                  <a:pt x="425583" y="1087854"/>
                  <a:pt x="430902" y="1079431"/>
                </a:cubicBezTo>
                <a:cubicBezTo>
                  <a:pt x="434449" y="1074554"/>
                  <a:pt x="439768" y="1071008"/>
                  <a:pt x="444201" y="1067018"/>
                </a:cubicBezTo>
                <a:cubicBezTo>
                  <a:pt x="449078" y="1061698"/>
                  <a:pt x="457944" y="1053719"/>
                  <a:pt x="457057" y="1045739"/>
                </a:cubicBezTo>
                <a:cubicBezTo>
                  <a:pt x="456614" y="1044409"/>
                  <a:pt x="456171" y="1043523"/>
                  <a:pt x="455284" y="1043079"/>
                </a:cubicBezTo>
                <a:cubicBezTo>
                  <a:pt x="455284" y="1042636"/>
                  <a:pt x="455284" y="1042636"/>
                  <a:pt x="455284" y="1042193"/>
                </a:cubicBezTo>
                <a:cubicBezTo>
                  <a:pt x="454841" y="1042193"/>
                  <a:pt x="453954" y="1042193"/>
                  <a:pt x="453511" y="1042193"/>
                </a:cubicBezTo>
                <a:cubicBezTo>
                  <a:pt x="453511" y="1042193"/>
                  <a:pt x="453068" y="1042193"/>
                  <a:pt x="453068" y="1042193"/>
                </a:cubicBezTo>
                <a:cubicBezTo>
                  <a:pt x="452624" y="1042193"/>
                  <a:pt x="452181" y="1042193"/>
                  <a:pt x="451738" y="1042193"/>
                </a:cubicBezTo>
                <a:cubicBezTo>
                  <a:pt x="451295" y="1042193"/>
                  <a:pt x="450408" y="1042636"/>
                  <a:pt x="449965" y="1042636"/>
                </a:cubicBezTo>
                <a:cubicBezTo>
                  <a:pt x="449965" y="1042636"/>
                  <a:pt x="449521" y="1042636"/>
                  <a:pt x="449521" y="1042636"/>
                </a:cubicBezTo>
                <a:cubicBezTo>
                  <a:pt x="441542" y="1046626"/>
                  <a:pt x="436665" y="1054606"/>
                  <a:pt x="429129" y="1059039"/>
                </a:cubicBezTo>
                <a:cubicBezTo>
                  <a:pt x="422923" y="1062585"/>
                  <a:pt x="415386" y="1063915"/>
                  <a:pt x="410510" y="1069678"/>
                </a:cubicBezTo>
                <a:cubicBezTo>
                  <a:pt x="401644" y="1076328"/>
                  <a:pt x="400314" y="1087410"/>
                  <a:pt x="398541" y="1097607"/>
                </a:cubicBezTo>
                <a:cubicBezTo>
                  <a:pt x="398541" y="1098936"/>
                  <a:pt x="397654" y="1100710"/>
                  <a:pt x="398098" y="1102483"/>
                </a:cubicBezTo>
                <a:cubicBezTo>
                  <a:pt x="397654" y="1104256"/>
                  <a:pt x="397211" y="1106029"/>
                  <a:pt x="396767" y="1107803"/>
                </a:cubicBezTo>
                <a:cubicBezTo>
                  <a:pt x="396767" y="1108689"/>
                  <a:pt x="396324" y="1110462"/>
                  <a:pt x="396324" y="1111792"/>
                </a:cubicBezTo>
                <a:cubicBezTo>
                  <a:pt x="390561" y="1112236"/>
                  <a:pt x="384798" y="1112236"/>
                  <a:pt x="379478" y="1112679"/>
                </a:cubicBezTo>
                <a:cubicBezTo>
                  <a:pt x="363962" y="1113122"/>
                  <a:pt x="348447" y="1114009"/>
                  <a:pt x="332931" y="1114009"/>
                </a:cubicBezTo>
                <a:cubicBezTo>
                  <a:pt x="332931" y="1114009"/>
                  <a:pt x="332931" y="1113566"/>
                  <a:pt x="333374" y="1113566"/>
                </a:cubicBezTo>
                <a:cubicBezTo>
                  <a:pt x="333818" y="1113122"/>
                  <a:pt x="334261" y="1112236"/>
                  <a:pt x="334704" y="1111792"/>
                </a:cubicBezTo>
                <a:cubicBezTo>
                  <a:pt x="344457" y="1111792"/>
                  <a:pt x="354210" y="1107803"/>
                  <a:pt x="361303" y="1100710"/>
                </a:cubicBezTo>
                <a:cubicBezTo>
                  <a:pt x="364406" y="1097163"/>
                  <a:pt x="366622" y="1093173"/>
                  <a:pt x="368839" y="1089184"/>
                </a:cubicBezTo>
                <a:cubicBezTo>
                  <a:pt x="374602" y="1083421"/>
                  <a:pt x="382138" y="1079874"/>
                  <a:pt x="387901" y="1073668"/>
                </a:cubicBezTo>
                <a:cubicBezTo>
                  <a:pt x="392334" y="1069235"/>
                  <a:pt x="396767" y="1063915"/>
                  <a:pt x="397211" y="1057709"/>
                </a:cubicBezTo>
                <a:cubicBezTo>
                  <a:pt x="397211" y="1056379"/>
                  <a:pt x="396767" y="105504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437" y="1052832"/>
                  <a:pt x="394551" y="1052389"/>
                  <a:pt x="393221" y="1051945"/>
                </a:cubicBezTo>
                <a:cubicBezTo>
                  <a:pt x="392778" y="1051945"/>
                  <a:pt x="392334" y="1051945"/>
                  <a:pt x="391891" y="1051945"/>
                </a:cubicBezTo>
                <a:cubicBezTo>
                  <a:pt x="380808" y="1050172"/>
                  <a:pt x="369282" y="1067018"/>
                  <a:pt x="360416" y="1072338"/>
                </a:cubicBezTo>
                <a:cubicBezTo>
                  <a:pt x="355539" y="1075884"/>
                  <a:pt x="349777" y="1077214"/>
                  <a:pt x="344900" y="1080761"/>
                </a:cubicBezTo>
                <a:cubicBezTo>
                  <a:pt x="340911" y="1084307"/>
                  <a:pt x="337364" y="1088740"/>
                  <a:pt x="334704" y="1093617"/>
                </a:cubicBezTo>
                <a:cubicBezTo>
                  <a:pt x="332044" y="1098050"/>
                  <a:pt x="329828" y="1102483"/>
                  <a:pt x="329385" y="1107803"/>
                </a:cubicBezTo>
                <a:cubicBezTo>
                  <a:pt x="329385" y="1109133"/>
                  <a:pt x="328941" y="1110462"/>
                  <a:pt x="329828" y="1111349"/>
                </a:cubicBezTo>
                <a:cubicBezTo>
                  <a:pt x="329385" y="1112236"/>
                  <a:pt x="328941" y="1113122"/>
                  <a:pt x="328941" y="1113566"/>
                </a:cubicBezTo>
                <a:cubicBezTo>
                  <a:pt x="318745" y="1113566"/>
                  <a:pt x="308105" y="1113566"/>
                  <a:pt x="297909" y="1113122"/>
                </a:cubicBezTo>
                <a:cubicBezTo>
                  <a:pt x="304116" y="1084751"/>
                  <a:pt x="311652" y="1056379"/>
                  <a:pt x="319188" y="1028007"/>
                </a:cubicBezTo>
                <a:cubicBezTo>
                  <a:pt x="323178" y="1014264"/>
                  <a:pt x="327168" y="1000078"/>
                  <a:pt x="331601" y="986336"/>
                </a:cubicBezTo>
                <a:cubicBezTo>
                  <a:pt x="334261" y="985006"/>
                  <a:pt x="336477" y="983676"/>
                  <a:pt x="339137" y="982789"/>
                </a:cubicBezTo>
                <a:cubicBezTo>
                  <a:pt x="339580" y="985006"/>
                  <a:pt x="341797" y="987666"/>
                  <a:pt x="344457" y="989882"/>
                </a:cubicBezTo>
                <a:cubicBezTo>
                  <a:pt x="344457" y="989882"/>
                  <a:pt x="344457" y="990326"/>
                  <a:pt x="344457" y="990326"/>
                </a:cubicBezTo>
                <a:cubicBezTo>
                  <a:pt x="348890" y="996089"/>
                  <a:pt x="354653" y="1000522"/>
                  <a:pt x="359972" y="1004955"/>
                </a:cubicBezTo>
                <a:cubicBezTo>
                  <a:pt x="363076" y="1007171"/>
                  <a:pt x="366622" y="1009831"/>
                  <a:pt x="370169" y="1011604"/>
                </a:cubicBezTo>
                <a:cubicBezTo>
                  <a:pt x="373272" y="1013378"/>
                  <a:pt x="377262" y="1013378"/>
                  <a:pt x="380808" y="1015151"/>
                </a:cubicBezTo>
                <a:cubicBezTo>
                  <a:pt x="385685" y="1017367"/>
                  <a:pt x="390561" y="1020471"/>
                  <a:pt x="395437" y="1021800"/>
                </a:cubicBezTo>
                <a:cubicBezTo>
                  <a:pt x="395881" y="1022244"/>
                  <a:pt x="397211" y="1021800"/>
                  <a:pt x="397654" y="1021357"/>
                </a:cubicBezTo>
                <a:cubicBezTo>
                  <a:pt x="401201" y="1021800"/>
                  <a:pt x="403860" y="1018697"/>
                  <a:pt x="401201" y="1015594"/>
                </a:cubicBezTo>
                <a:cubicBezTo>
                  <a:pt x="394994" y="1008945"/>
                  <a:pt x="388344" y="1002295"/>
                  <a:pt x="380365" y="997418"/>
                </a:cubicBezTo>
                <a:cubicBezTo>
                  <a:pt x="371942" y="992099"/>
                  <a:pt x="362633" y="988552"/>
                  <a:pt x="352436" y="987666"/>
                </a:cubicBezTo>
                <a:cubicBezTo>
                  <a:pt x="351106" y="987666"/>
                  <a:pt x="349333" y="987222"/>
                  <a:pt x="347560" y="987222"/>
                </a:cubicBezTo>
                <a:cubicBezTo>
                  <a:pt x="345787" y="985449"/>
                  <a:pt x="344013" y="984119"/>
                  <a:pt x="342684" y="981903"/>
                </a:cubicBezTo>
                <a:cubicBezTo>
                  <a:pt x="342684" y="981459"/>
                  <a:pt x="342240" y="981459"/>
                  <a:pt x="341797" y="981016"/>
                </a:cubicBezTo>
                <a:cubicBezTo>
                  <a:pt x="344900" y="979686"/>
                  <a:pt x="348003" y="978356"/>
                  <a:pt x="351550" y="977026"/>
                </a:cubicBezTo>
                <a:cubicBezTo>
                  <a:pt x="357313" y="974810"/>
                  <a:pt x="363519" y="973036"/>
                  <a:pt x="369282" y="971263"/>
                </a:cubicBezTo>
                <a:cubicBezTo>
                  <a:pt x="369282" y="971707"/>
                  <a:pt x="369726" y="971707"/>
                  <a:pt x="370169" y="972150"/>
                </a:cubicBezTo>
                <a:cubicBezTo>
                  <a:pt x="373716" y="975253"/>
                  <a:pt x="377262" y="977913"/>
                  <a:pt x="381252" y="980573"/>
                </a:cubicBezTo>
                <a:cubicBezTo>
                  <a:pt x="383025" y="990326"/>
                  <a:pt x="390561" y="998305"/>
                  <a:pt x="398984" y="1002738"/>
                </a:cubicBezTo>
                <a:cubicBezTo>
                  <a:pt x="404747" y="1005841"/>
                  <a:pt x="410953" y="1006285"/>
                  <a:pt x="416716" y="1008945"/>
                </a:cubicBezTo>
                <a:cubicBezTo>
                  <a:pt x="425139" y="1013378"/>
                  <a:pt x="431789" y="1023130"/>
                  <a:pt x="441985" y="1024017"/>
                </a:cubicBezTo>
                <a:cubicBezTo>
                  <a:pt x="443758" y="1024017"/>
                  <a:pt x="446418" y="1024017"/>
                  <a:pt x="447748" y="1023130"/>
                </a:cubicBezTo>
                <a:cubicBezTo>
                  <a:pt x="449521" y="1022687"/>
                  <a:pt x="450408" y="1021357"/>
                  <a:pt x="450408" y="1019584"/>
                </a:cubicBezTo>
                <a:cubicBezTo>
                  <a:pt x="449965" y="1016924"/>
                  <a:pt x="447748" y="1015151"/>
                  <a:pt x="445531" y="1013378"/>
                </a:cubicBezTo>
                <a:cubicBezTo>
                  <a:pt x="441098" y="1009831"/>
                  <a:pt x="435779" y="1006285"/>
                  <a:pt x="431346" y="1002738"/>
                </a:cubicBezTo>
                <a:cubicBezTo>
                  <a:pt x="426469" y="998748"/>
                  <a:pt x="422480" y="993872"/>
                  <a:pt x="418046" y="989882"/>
                </a:cubicBezTo>
                <a:cubicBezTo>
                  <a:pt x="411840" y="985006"/>
                  <a:pt x="404303" y="981903"/>
                  <a:pt x="396767" y="980130"/>
                </a:cubicBezTo>
                <a:cubicBezTo>
                  <a:pt x="394108" y="980130"/>
                  <a:pt x="388344" y="977469"/>
                  <a:pt x="384798" y="977913"/>
                </a:cubicBezTo>
                <a:cubicBezTo>
                  <a:pt x="381252" y="975253"/>
                  <a:pt x="378149" y="972593"/>
                  <a:pt x="374602" y="969933"/>
                </a:cubicBezTo>
                <a:cubicBezTo>
                  <a:pt x="386571" y="966387"/>
                  <a:pt x="398541" y="963284"/>
                  <a:pt x="410953" y="960624"/>
                </a:cubicBezTo>
                <a:cubicBezTo>
                  <a:pt x="412283" y="961954"/>
                  <a:pt x="414057" y="963284"/>
                  <a:pt x="414943" y="963727"/>
                </a:cubicBezTo>
                <a:cubicBezTo>
                  <a:pt x="419376" y="966830"/>
                  <a:pt x="423366" y="970377"/>
                  <a:pt x="427799" y="973036"/>
                </a:cubicBezTo>
                <a:cubicBezTo>
                  <a:pt x="428242" y="973480"/>
                  <a:pt x="428685" y="974366"/>
                  <a:pt x="429129" y="975253"/>
                </a:cubicBezTo>
                <a:cubicBezTo>
                  <a:pt x="432675" y="981903"/>
                  <a:pt x="437995" y="988109"/>
                  <a:pt x="444201" y="992542"/>
                </a:cubicBezTo>
                <a:cubicBezTo>
                  <a:pt x="449078" y="995645"/>
                  <a:pt x="454841" y="997418"/>
                  <a:pt x="460161" y="999635"/>
                </a:cubicBezTo>
                <a:cubicBezTo>
                  <a:pt x="468583" y="1004955"/>
                  <a:pt x="474790" y="1014708"/>
                  <a:pt x="484543" y="1017811"/>
                </a:cubicBezTo>
                <a:cubicBezTo>
                  <a:pt x="484986" y="1017811"/>
                  <a:pt x="485429" y="1018254"/>
                  <a:pt x="485873" y="1018254"/>
                </a:cubicBezTo>
                <a:cubicBezTo>
                  <a:pt x="486316" y="1018254"/>
                  <a:pt x="486759" y="1018254"/>
                  <a:pt x="487203" y="1018254"/>
                </a:cubicBezTo>
                <a:cubicBezTo>
                  <a:pt x="487203" y="1018254"/>
                  <a:pt x="487203" y="1018254"/>
                  <a:pt x="487646" y="1018254"/>
                </a:cubicBezTo>
                <a:cubicBezTo>
                  <a:pt x="489419" y="1018697"/>
                  <a:pt x="490749" y="1018697"/>
                  <a:pt x="492522" y="1018254"/>
                </a:cubicBezTo>
                <a:cubicBezTo>
                  <a:pt x="492965" y="1018254"/>
                  <a:pt x="493409" y="1017811"/>
                  <a:pt x="493409" y="1017367"/>
                </a:cubicBezTo>
                <a:cubicBezTo>
                  <a:pt x="496512" y="1015151"/>
                  <a:pt x="496512" y="1010275"/>
                  <a:pt x="492965" y="1006285"/>
                </a:cubicBezTo>
                <a:cubicBezTo>
                  <a:pt x="487203" y="999192"/>
                  <a:pt x="479666" y="993872"/>
                  <a:pt x="473016" y="987666"/>
                </a:cubicBezTo>
                <a:cubicBezTo>
                  <a:pt x="470357" y="985006"/>
                  <a:pt x="467697" y="981903"/>
                  <a:pt x="465037" y="979686"/>
                </a:cubicBezTo>
                <a:cubicBezTo>
                  <a:pt x="457501" y="972150"/>
                  <a:pt x="446862" y="968160"/>
                  <a:pt x="436222" y="968603"/>
                </a:cubicBezTo>
                <a:cubicBezTo>
                  <a:pt x="434449" y="968603"/>
                  <a:pt x="432232" y="969047"/>
                  <a:pt x="430459" y="969490"/>
                </a:cubicBezTo>
                <a:cubicBezTo>
                  <a:pt x="426026" y="966387"/>
                  <a:pt x="421593" y="962840"/>
                  <a:pt x="417160" y="959294"/>
                </a:cubicBezTo>
                <a:cubicBezTo>
                  <a:pt x="430459" y="956634"/>
                  <a:pt x="443758" y="954417"/>
                  <a:pt x="457057" y="952201"/>
                </a:cubicBezTo>
                <a:cubicBezTo>
                  <a:pt x="457944" y="953087"/>
                  <a:pt x="458388" y="953531"/>
                  <a:pt x="459274" y="954417"/>
                </a:cubicBezTo>
                <a:cubicBezTo>
                  <a:pt x="463264" y="958407"/>
                  <a:pt x="467697" y="961510"/>
                  <a:pt x="472130" y="964170"/>
                </a:cubicBezTo>
                <a:cubicBezTo>
                  <a:pt x="472130" y="964614"/>
                  <a:pt x="471687" y="965057"/>
                  <a:pt x="472130" y="965500"/>
                </a:cubicBezTo>
                <a:cubicBezTo>
                  <a:pt x="474790" y="971263"/>
                  <a:pt x="480110" y="975253"/>
                  <a:pt x="484543" y="979243"/>
                </a:cubicBezTo>
                <a:cubicBezTo>
                  <a:pt x="489419" y="983232"/>
                  <a:pt x="495626" y="985006"/>
                  <a:pt x="500502" y="988109"/>
                </a:cubicBezTo>
                <a:cubicBezTo>
                  <a:pt x="507152" y="993429"/>
                  <a:pt x="513801" y="998748"/>
                  <a:pt x="521337" y="1003625"/>
                </a:cubicBezTo>
                <a:cubicBezTo>
                  <a:pt x="525327" y="1007171"/>
                  <a:pt x="530204" y="1009831"/>
                  <a:pt x="535080" y="1011604"/>
                </a:cubicBezTo>
                <a:cubicBezTo>
                  <a:pt x="535967" y="1012048"/>
                  <a:pt x="536853" y="1012048"/>
                  <a:pt x="537740" y="1012048"/>
                </a:cubicBezTo>
                <a:cubicBezTo>
                  <a:pt x="538627" y="1012048"/>
                  <a:pt x="539513" y="1012491"/>
                  <a:pt x="539957" y="1012048"/>
                </a:cubicBezTo>
                <a:cubicBezTo>
                  <a:pt x="540400" y="1012048"/>
                  <a:pt x="540400" y="1011604"/>
                  <a:pt x="539957" y="1011161"/>
                </a:cubicBezTo>
                <a:cubicBezTo>
                  <a:pt x="542173" y="1009831"/>
                  <a:pt x="542616" y="1006285"/>
                  <a:pt x="540843" y="1002738"/>
                </a:cubicBezTo>
                <a:cubicBezTo>
                  <a:pt x="539513" y="997862"/>
                  <a:pt x="534637" y="994759"/>
                  <a:pt x="531090" y="991212"/>
                </a:cubicBezTo>
                <a:cubicBezTo>
                  <a:pt x="525770" y="986779"/>
                  <a:pt x="520894" y="983232"/>
                  <a:pt x="516461" y="977913"/>
                </a:cubicBezTo>
                <a:cubicBezTo>
                  <a:pt x="507152" y="965944"/>
                  <a:pt x="491193" y="956191"/>
                  <a:pt x="475677" y="961067"/>
                </a:cubicBezTo>
                <a:cubicBezTo>
                  <a:pt x="471244" y="957964"/>
                  <a:pt x="466811" y="954861"/>
                  <a:pt x="462821" y="951314"/>
                </a:cubicBezTo>
                <a:cubicBezTo>
                  <a:pt x="462377" y="950871"/>
                  <a:pt x="462377" y="950871"/>
                  <a:pt x="461934" y="950428"/>
                </a:cubicBezTo>
                <a:cubicBezTo>
                  <a:pt x="474790" y="948211"/>
                  <a:pt x="487646" y="946438"/>
                  <a:pt x="500502" y="944221"/>
                </a:cubicBezTo>
                <a:cubicBezTo>
                  <a:pt x="501832" y="944221"/>
                  <a:pt x="502719" y="943778"/>
                  <a:pt x="504048" y="943778"/>
                </a:cubicBezTo>
                <a:cubicBezTo>
                  <a:pt x="504492" y="944221"/>
                  <a:pt x="504492" y="944665"/>
                  <a:pt x="504935" y="944665"/>
                </a:cubicBezTo>
                <a:cubicBezTo>
                  <a:pt x="508038" y="947768"/>
                  <a:pt x="511142" y="949984"/>
                  <a:pt x="514688" y="952201"/>
                </a:cubicBezTo>
                <a:cubicBezTo>
                  <a:pt x="516461" y="958407"/>
                  <a:pt x="521337" y="963284"/>
                  <a:pt x="525327" y="968603"/>
                </a:cubicBezTo>
                <a:cubicBezTo>
                  <a:pt x="530204" y="974366"/>
                  <a:pt x="535967" y="979243"/>
                  <a:pt x="542616" y="982346"/>
                </a:cubicBezTo>
                <a:cubicBezTo>
                  <a:pt x="546163" y="983676"/>
                  <a:pt x="549266" y="984563"/>
                  <a:pt x="552812" y="985892"/>
                </a:cubicBezTo>
                <a:cubicBezTo>
                  <a:pt x="562122" y="990326"/>
                  <a:pt x="568772" y="999192"/>
                  <a:pt x="578081" y="1003625"/>
                </a:cubicBezTo>
                <a:cubicBezTo>
                  <a:pt x="578524" y="1003625"/>
                  <a:pt x="578524" y="1003625"/>
                  <a:pt x="578968" y="1003625"/>
                </a:cubicBezTo>
                <a:cubicBezTo>
                  <a:pt x="579855" y="1004068"/>
                  <a:pt x="580297" y="1004068"/>
                  <a:pt x="581185" y="1004512"/>
                </a:cubicBezTo>
                <a:cubicBezTo>
                  <a:pt x="593154" y="1004068"/>
                  <a:pt x="581185" y="987222"/>
                  <a:pt x="577194" y="983232"/>
                </a:cubicBezTo>
                <a:cubicBezTo>
                  <a:pt x="571431" y="977026"/>
                  <a:pt x="564339" y="972593"/>
                  <a:pt x="557689" y="967273"/>
                </a:cubicBezTo>
                <a:cubicBezTo>
                  <a:pt x="552369" y="962840"/>
                  <a:pt x="547493" y="957521"/>
                  <a:pt x="540843" y="954861"/>
                </a:cubicBezTo>
                <a:cubicBezTo>
                  <a:pt x="538183" y="953531"/>
                  <a:pt x="523111" y="948654"/>
                  <a:pt x="516904" y="949984"/>
                </a:cubicBezTo>
                <a:cubicBezTo>
                  <a:pt x="515131" y="948654"/>
                  <a:pt x="513801" y="947768"/>
                  <a:pt x="512028" y="946438"/>
                </a:cubicBezTo>
                <a:cubicBezTo>
                  <a:pt x="510698" y="945551"/>
                  <a:pt x="509368" y="944221"/>
                  <a:pt x="508038" y="943335"/>
                </a:cubicBezTo>
                <a:cubicBezTo>
                  <a:pt x="520894" y="941118"/>
                  <a:pt x="534193" y="939345"/>
                  <a:pt x="547049" y="937572"/>
                </a:cubicBezTo>
                <a:cubicBezTo>
                  <a:pt x="547493" y="938901"/>
                  <a:pt x="548823" y="939788"/>
                  <a:pt x="549709" y="941118"/>
                </a:cubicBezTo>
                <a:cubicBezTo>
                  <a:pt x="551483" y="942448"/>
                  <a:pt x="553256" y="943778"/>
                  <a:pt x="555029" y="945108"/>
                </a:cubicBezTo>
                <a:cubicBezTo>
                  <a:pt x="557689" y="955747"/>
                  <a:pt x="564782" y="964614"/>
                  <a:pt x="574091" y="970820"/>
                </a:cubicBezTo>
                <a:cubicBezTo>
                  <a:pt x="578081" y="973923"/>
                  <a:pt x="583401" y="975253"/>
                  <a:pt x="587391" y="978799"/>
                </a:cubicBezTo>
                <a:cubicBezTo>
                  <a:pt x="591380" y="981903"/>
                  <a:pt x="594484" y="986336"/>
                  <a:pt x="598030" y="989882"/>
                </a:cubicBezTo>
                <a:cubicBezTo>
                  <a:pt x="601576" y="992542"/>
                  <a:pt x="605567" y="995202"/>
                  <a:pt x="609556" y="996532"/>
                </a:cubicBezTo>
                <a:cubicBezTo>
                  <a:pt x="610442" y="996532"/>
                  <a:pt x="610886" y="996089"/>
                  <a:pt x="610886" y="995645"/>
                </a:cubicBezTo>
                <a:cubicBezTo>
                  <a:pt x="612659" y="995645"/>
                  <a:pt x="613989" y="995202"/>
                  <a:pt x="614876" y="993429"/>
                </a:cubicBezTo>
                <a:cubicBezTo>
                  <a:pt x="615762" y="992099"/>
                  <a:pt x="614876" y="990769"/>
                  <a:pt x="614433" y="989439"/>
                </a:cubicBezTo>
                <a:cubicBezTo>
                  <a:pt x="613545" y="987222"/>
                  <a:pt x="612216" y="985006"/>
                  <a:pt x="610442" y="983232"/>
                </a:cubicBezTo>
                <a:cubicBezTo>
                  <a:pt x="606896" y="978356"/>
                  <a:pt x="602020" y="974810"/>
                  <a:pt x="598473" y="969933"/>
                </a:cubicBezTo>
                <a:cubicBezTo>
                  <a:pt x="590937" y="958407"/>
                  <a:pt x="581185" y="946438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3895" y="943778"/>
                  <a:pt x="562122" y="943335"/>
                  <a:pt x="559906" y="943335"/>
                </a:cubicBezTo>
                <a:cubicBezTo>
                  <a:pt x="559462" y="943335"/>
                  <a:pt x="558575" y="943335"/>
                  <a:pt x="557689" y="943335"/>
                </a:cubicBezTo>
                <a:cubicBezTo>
                  <a:pt x="555472" y="941562"/>
                  <a:pt x="553256" y="939345"/>
                  <a:pt x="551039" y="937128"/>
                </a:cubicBezTo>
                <a:cubicBezTo>
                  <a:pt x="562122" y="935355"/>
                  <a:pt x="573648" y="934025"/>
                  <a:pt x="584730" y="932252"/>
                </a:cubicBezTo>
                <a:cubicBezTo>
                  <a:pt x="585618" y="934468"/>
                  <a:pt x="588277" y="938015"/>
                  <a:pt x="591380" y="940675"/>
                </a:cubicBezTo>
                <a:cubicBezTo>
                  <a:pt x="591380" y="941118"/>
                  <a:pt x="591380" y="941562"/>
                  <a:pt x="591824" y="941562"/>
                </a:cubicBezTo>
                <a:cubicBezTo>
                  <a:pt x="594040" y="953531"/>
                  <a:pt x="604237" y="966830"/>
                  <a:pt x="614876" y="972150"/>
                </a:cubicBezTo>
                <a:cubicBezTo>
                  <a:pt x="618422" y="973923"/>
                  <a:pt x="621969" y="975696"/>
                  <a:pt x="625072" y="977913"/>
                </a:cubicBezTo>
                <a:cubicBezTo>
                  <a:pt x="628619" y="980130"/>
                  <a:pt x="631722" y="983676"/>
                  <a:pt x="635711" y="984563"/>
                </a:cubicBezTo>
                <a:cubicBezTo>
                  <a:pt x="636155" y="984563"/>
                  <a:pt x="636598" y="984563"/>
                  <a:pt x="637041" y="984119"/>
                </a:cubicBezTo>
                <a:cubicBezTo>
                  <a:pt x="640144" y="984563"/>
                  <a:pt x="643691" y="983676"/>
                  <a:pt x="645907" y="981016"/>
                </a:cubicBezTo>
                <a:cubicBezTo>
                  <a:pt x="649010" y="972593"/>
                  <a:pt x="638815" y="965500"/>
                  <a:pt x="633052" y="961067"/>
                </a:cubicBezTo>
                <a:cubicBezTo>
                  <a:pt x="626845" y="956634"/>
                  <a:pt x="622855" y="949541"/>
                  <a:pt x="616649" y="945551"/>
                </a:cubicBezTo>
                <a:cubicBezTo>
                  <a:pt x="610442" y="941562"/>
                  <a:pt x="603350" y="939345"/>
                  <a:pt x="595813" y="938901"/>
                </a:cubicBezTo>
                <a:cubicBezTo>
                  <a:pt x="594040" y="936685"/>
                  <a:pt x="591824" y="934025"/>
                  <a:pt x="590494" y="931809"/>
                </a:cubicBezTo>
                <a:cubicBezTo>
                  <a:pt x="593596" y="931365"/>
                  <a:pt x="596700" y="930922"/>
                  <a:pt x="599803" y="930479"/>
                </a:cubicBezTo>
                <a:cubicBezTo>
                  <a:pt x="602906" y="930035"/>
                  <a:pt x="606009" y="929592"/>
                  <a:pt x="609112" y="929149"/>
                </a:cubicBezTo>
                <a:cubicBezTo>
                  <a:pt x="612659" y="931809"/>
                  <a:pt x="616649" y="934025"/>
                  <a:pt x="620639" y="935799"/>
                </a:cubicBezTo>
                <a:cubicBezTo>
                  <a:pt x="620639" y="935799"/>
                  <a:pt x="620639" y="935799"/>
                  <a:pt x="620639" y="935799"/>
                </a:cubicBezTo>
                <a:cubicBezTo>
                  <a:pt x="621969" y="938458"/>
                  <a:pt x="624628" y="940675"/>
                  <a:pt x="626845" y="942448"/>
                </a:cubicBezTo>
                <a:cubicBezTo>
                  <a:pt x="631278" y="946438"/>
                  <a:pt x="636155" y="950428"/>
                  <a:pt x="641474" y="953531"/>
                </a:cubicBezTo>
                <a:cubicBezTo>
                  <a:pt x="649010" y="957521"/>
                  <a:pt x="657876" y="958407"/>
                  <a:pt x="666300" y="958407"/>
                </a:cubicBezTo>
                <a:lnTo>
                  <a:pt x="666300" y="958407"/>
                </a:lnTo>
                <a:cubicBezTo>
                  <a:pt x="667186" y="958407"/>
                  <a:pt x="668959" y="958850"/>
                  <a:pt x="669403" y="957521"/>
                </a:cubicBezTo>
                <a:cubicBezTo>
                  <a:pt x="669403" y="957521"/>
                  <a:pt x="669403" y="957521"/>
                  <a:pt x="669403" y="957521"/>
                </a:cubicBezTo>
                <a:cubicBezTo>
                  <a:pt x="676496" y="959737"/>
                  <a:pt x="683146" y="964614"/>
                  <a:pt x="690682" y="965944"/>
                </a:cubicBezTo>
                <a:cubicBezTo>
                  <a:pt x="694229" y="966830"/>
                  <a:pt x="698218" y="964170"/>
                  <a:pt x="697774" y="960181"/>
                </a:cubicBezTo>
                <a:cubicBezTo>
                  <a:pt x="697332" y="956191"/>
                  <a:pt x="692898" y="953974"/>
                  <a:pt x="689352" y="952201"/>
                </a:cubicBezTo>
                <a:cubicBezTo>
                  <a:pt x="685362" y="949984"/>
                  <a:pt x="680929" y="948211"/>
                  <a:pt x="676939" y="945995"/>
                </a:cubicBezTo>
                <a:cubicBezTo>
                  <a:pt x="673836" y="944221"/>
                  <a:pt x="671176" y="942891"/>
                  <a:pt x="668516" y="941118"/>
                </a:cubicBezTo>
                <a:cubicBezTo>
                  <a:pt x="668516" y="941118"/>
                  <a:pt x="668516" y="940675"/>
                  <a:pt x="668073" y="940675"/>
                </a:cubicBezTo>
                <a:cubicBezTo>
                  <a:pt x="654773" y="931365"/>
                  <a:pt x="641918" y="927819"/>
                  <a:pt x="625958" y="931809"/>
                </a:cubicBezTo>
                <a:cubicBezTo>
                  <a:pt x="625516" y="931809"/>
                  <a:pt x="625516" y="931809"/>
                  <a:pt x="625072" y="932252"/>
                </a:cubicBezTo>
                <a:cubicBezTo>
                  <a:pt x="621969" y="930922"/>
                  <a:pt x="618866" y="929149"/>
                  <a:pt x="616206" y="927376"/>
                </a:cubicBezTo>
                <a:cubicBezTo>
                  <a:pt x="626845" y="925602"/>
                  <a:pt x="637485" y="923829"/>
                  <a:pt x="648568" y="922499"/>
                </a:cubicBezTo>
                <a:cubicBezTo>
                  <a:pt x="649454" y="922499"/>
                  <a:pt x="650340" y="922499"/>
                  <a:pt x="651227" y="922056"/>
                </a:cubicBezTo>
                <a:cubicBezTo>
                  <a:pt x="652557" y="923386"/>
                  <a:pt x="655217" y="924272"/>
                  <a:pt x="656990" y="925159"/>
                </a:cubicBezTo>
                <a:cubicBezTo>
                  <a:pt x="662309" y="928262"/>
                  <a:pt x="668516" y="930035"/>
                  <a:pt x="674722" y="930479"/>
                </a:cubicBezTo>
                <a:cubicBezTo>
                  <a:pt x="683589" y="930922"/>
                  <a:pt x="692898" y="930035"/>
                  <a:pt x="701765" y="926932"/>
                </a:cubicBezTo>
                <a:cubicBezTo>
                  <a:pt x="702207" y="926932"/>
                  <a:pt x="702207" y="926489"/>
                  <a:pt x="702207" y="926489"/>
                </a:cubicBezTo>
                <a:cubicBezTo>
                  <a:pt x="706198" y="925159"/>
                  <a:pt x="710187" y="923386"/>
                  <a:pt x="714620" y="922056"/>
                </a:cubicBezTo>
                <a:cubicBezTo>
                  <a:pt x="720827" y="919839"/>
                  <a:pt x="731022" y="918953"/>
                  <a:pt x="733239" y="911860"/>
                </a:cubicBezTo>
                <a:cubicBezTo>
                  <a:pt x="733683" y="909200"/>
                  <a:pt x="731022" y="907427"/>
                  <a:pt x="729250" y="905653"/>
                </a:cubicBezTo>
                <a:cubicBezTo>
                  <a:pt x="722156" y="900334"/>
                  <a:pt x="712847" y="901664"/>
                  <a:pt x="704424" y="902994"/>
                </a:cubicBezTo>
                <a:cubicBezTo>
                  <a:pt x="703981" y="902994"/>
                  <a:pt x="703537" y="902550"/>
                  <a:pt x="702651" y="902994"/>
                </a:cubicBezTo>
                <a:cubicBezTo>
                  <a:pt x="697774" y="903880"/>
                  <a:pt x="692898" y="903437"/>
                  <a:pt x="688022" y="902994"/>
                </a:cubicBezTo>
                <a:cubicBezTo>
                  <a:pt x="678269" y="902994"/>
                  <a:pt x="668959" y="906983"/>
                  <a:pt x="660980" y="912303"/>
                </a:cubicBezTo>
                <a:cubicBezTo>
                  <a:pt x="657876" y="914076"/>
                  <a:pt x="654773" y="916293"/>
                  <a:pt x="651670" y="918509"/>
                </a:cubicBezTo>
                <a:cubicBezTo>
                  <a:pt x="645907" y="918953"/>
                  <a:pt x="640588" y="919839"/>
                  <a:pt x="634824" y="920283"/>
                </a:cubicBezTo>
                <a:cubicBezTo>
                  <a:pt x="627732" y="921169"/>
                  <a:pt x="621083" y="922056"/>
                  <a:pt x="613989" y="922942"/>
                </a:cubicBezTo>
                <a:cubicBezTo>
                  <a:pt x="613989" y="922942"/>
                  <a:pt x="613989" y="922942"/>
                  <a:pt x="613989" y="922942"/>
                </a:cubicBezTo>
                <a:cubicBezTo>
                  <a:pt x="614876" y="921169"/>
                  <a:pt x="615762" y="919396"/>
                  <a:pt x="616649" y="917623"/>
                </a:cubicBezTo>
                <a:cubicBezTo>
                  <a:pt x="627732" y="916736"/>
                  <a:pt x="637485" y="909200"/>
                  <a:pt x="643691" y="900334"/>
                </a:cubicBezTo>
                <a:cubicBezTo>
                  <a:pt x="646351" y="897231"/>
                  <a:pt x="647681" y="892354"/>
                  <a:pt x="649898" y="888808"/>
                </a:cubicBezTo>
                <a:cubicBezTo>
                  <a:pt x="655660" y="881715"/>
                  <a:pt x="676496" y="871519"/>
                  <a:pt x="665413" y="861322"/>
                </a:cubicBezTo>
                <a:cubicBezTo>
                  <a:pt x="664083" y="859992"/>
                  <a:pt x="662309" y="859549"/>
                  <a:pt x="660537" y="859549"/>
                </a:cubicBezTo>
                <a:cubicBezTo>
                  <a:pt x="660093" y="859549"/>
                  <a:pt x="660093" y="859549"/>
                  <a:pt x="659650" y="859549"/>
                </a:cubicBezTo>
                <a:cubicBezTo>
                  <a:pt x="652114" y="860436"/>
                  <a:pt x="645021" y="866199"/>
                  <a:pt x="641031" y="872405"/>
                </a:cubicBezTo>
                <a:cubicBezTo>
                  <a:pt x="639701" y="875508"/>
                  <a:pt x="637927" y="878611"/>
                  <a:pt x="635711" y="880828"/>
                </a:cubicBezTo>
                <a:cubicBezTo>
                  <a:pt x="627288" y="888808"/>
                  <a:pt x="617092" y="896344"/>
                  <a:pt x="614876" y="908313"/>
                </a:cubicBezTo>
                <a:cubicBezTo>
                  <a:pt x="614433" y="909643"/>
                  <a:pt x="613989" y="911417"/>
                  <a:pt x="613545" y="912746"/>
                </a:cubicBezTo>
                <a:cubicBezTo>
                  <a:pt x="613545" y="913190"/>
                  <a:pt x="613103" y="913633"/>
                  <a:pt x="613545" y="914519"/>
                </a:cubicBezTo>
                <a:cubicBezTo>
                  <a:pt x="612216" y="916293"/>
                  <a:pt x="609556" y="920726"/>
                  <a:pt x="608670" y="923386"/>
                </a:cubicBezTo>
                <a:cubicBezTo>
                  <a:pt x="597587" y="924716"/>
                  <a:pt x="586947" y="926489"/>
                  <a:pt x="575864" y="927819"/>
                </a:cubicBezTo>
                <a:cubicBezTo>
                  <a:pt x="576308" y="926489"/>
                  <a:pt x="576752" y="925159"/>
                  <a:pt x="577194" y="923829"/>
                </a:cubicBezTo>
                <a:cubicBezTo>
                  <a:pt x="578524" y="923829"/>
                  <a:pt x="579411" y="922942"/>
                  <a:pt x="580297" y="922056"/>
                </a:cubicBezTo>
                <a:cubicBezTo>
                  <a:pt x="585618" y="918953"/>
                  <a:pt x="590937" y="915850"/>
                  <a:pt x="595370" y="911860"/>
                </a:cubicBezTo>
                <a:cubicBezTo>
                  <a:pt x="601576" y="906540"/>
                  <a:pt x="605123" y="899004"/>
                  <a:pt x="609112" y="892354"/>
                </a:cubicBezTo>
                <a:cubicBezTo>
                  <a:pt x="614876" y="884818"/>
                  <a:pt x="624628" y="878611"/>
                  <a:pt x="625072" y="868415"/>
                </a:cubicBezTo>
                <a:cubicBezTo>
                  <a:pt x="625072" y="865312"/>
                  <a:pt x="622412" y="861766"/>
                  <a:pt x="618866" y="862209"/>
                </a:cubicBezTo>
                <a:cubicBezTo>
                  <a:pt x="618422" y="862209"/>
                  <a:pt x="617978" y="862652"/>
                  <a:pt x="617978" y="862652"/>
                </a:cubicBezTo>
                <a:cubicBezTo>
                  <a:pt x="608670" y="863982"/>
                  <a:pt x="603350" y="875065"/>
                  <a:pt x="596257" y="880385"/>
                </a:cubicBezTo>
                <a:cubicBezTo>
                  <a:pt x="590937" y="884374"/>
                  <a:pt x="584288" y="887478"/>
                  <a:pt x="581627" y="894127"/>
                </a:cubicBezTo>
                <a:cubicBezTo>
                  <a:pt x="578968" y="898560"/>
                  <a:pt x="577638" y="903880"/>
                  <a:pt x="576752" y="909200"/>
                </a:cubicBezTo>
                <a:cubicBezTo>
                  <a:pt x="576752" y="909200"/>
                  <a:pt x="576752" y="909643"/>
                  <a:pt x="576752" y="909643"/>
                </a:cubicBezTo>
                <a:cubicBezTo>
                  <a:pt x="576752" y="910086"/>
                  <a:pt x="576308" y="910086"/>
                  <a:pt x="576308" y="910530"/>
                </a:cubicBezTo>
                <a:cubicBezTo>
                  <a:pt x="576308" y="911417"/>
                  <a:pt x="575864" y="913190"/>
                  <a:pt x="575421" y="915406"/>
                </a:cubicBezTo>
                <a:cubicBezTo>
                  <a:pt x="575421" y="915406"/>
                  <a:pt x="575421" y="915406"/>
                  <a:pt x="575421" y="915406"/>
                </a:cubicBezTo>
                <a:cubicBezTo>
                  <a:pt x="575421" y="915850"/>
                  <a:pt x="575421" y="916293"/>
                  <a:pt x="574978" y="917179"/>
                </a:cubicBezTo>
                <a:cubicBezTo>
                  <a:pt x="573205" y="919839"/>
                  <a:pt x="571875" y="922942"/>
                  <a:pt x="570545" y="926046"/>
                </a:cubicBezTo>
                <a:cubicBezTo>
                  <a:pt x="570102" y="926932"/>
                  <a:pt x="570102" y="927819"/>
                  <a:pt x="569658" y="928705"/>
                </a:cubicBezTo>
                <a:cubicBezTo>
                  <a:pt x="560349" y="930035"/>
                  <a:pt x="550596" y="931365"/>
                  <a:pt x="541286" y="932695"/>
                </a:cubicBezTo>
                <a:cubicBezTo>
                  <a:pt x="542616" y="930479"/>
                  <a:pt x="543946" y="927819"/>
                  <a:pt x="545719" y="925602"/>
                </a:cubicBezTo>
                <a:cubicBezTo>
                  <a:pt x="546163" y="925159"/>
                  <a:pt x="546606" y="925159"/>
                  <a:pt x="546606" y="925159"/>
                </a:cubicBezTo>
                <a:cubicBezTo>
                  <a:pt x="553699" y="920726"/>
                  <a:pt x="560349" y="915850"/>
                  <a:pt x="565668" y="909200"/>
                </a:cubicBezTo>
                <a:cubicBezTo>
                  <a:pt x="573648" y="899447"/>
                  <a:pt x="574535" y="886148"/>
                  <a:pt x="582957" y="876395"/>
                </a:cubicBezTo>
                <a:cubicBezTo>
                  <a:pt x="586060" y="871519"/>
                  <a:pt x="590494" y="866642"/>
                  <a:pt x="590937" y="860879"/>
                </a:cubicBezTo>
                <a:cubicBezTo>
                  <a:pt x="590494" y="857333"/>
                  <a:pt x="588721" y="856889"/>
                  <a:pt x="586060" y="857333"/>
                </a:cubicBezTo>
                <a:cubicBezTo>
                  <a:pt x="585618" y="856889"/>
                  <a:pt x="584730" y="856889"/>
                  <a:pt x="584288" y="857333"/>
                </a:cubicBezTo>
                <a:cubicBezTo>
                  <a:pt x="573648" y="863096"/>
                  <a:pt x="567442" y="874178"/>
                  <a:pt x="560349" y="883931"/>
                </a:cubicBezTo>
                <a:cubicBezTo>
                  <a:pt x="552812" y="892797"/>
                  <a:pt x="541729" y="900334"/>
                  <a:pt x="541286" y="912746"/>
                </a:cubicBezTo>
                <a:cubicBezTo>
                  <a:pt x="541286" y="916293"/>
                  <a:pt x="540400" y="920726"/>
                  <a:pt x="541286" y="924716"/>
                </a:cubicBezTo>
                <a:cubicBezTo>
                  <a:pt x="539513" y="927376"/>
                  <a:pt x="537740" y="930479"/>
                  <a:pt x="535967" y="933582"/>
                </a:cubicBezTo>
                <a:cubicBezTo>
                  <a:pt x="523554" y="935355"/>
                  <a:pt x="511585" y="937128"/>
                  <a:pt x="499172" y="939345"/>
                </a:cubicBezTo>
                <a:cubicBezTo>
                  <a:pt x="499172" y="938901"/>
                  <a:pt x="499615" y="938015"/>
                  <a:pt x="499615" y="937572"/>
                </a:cubicBezTo>
                <a:cubicBezTo>
                  <a:pt x="500059" y="936242"/>
                  <a:pt x="500502" y="934912"/>
                  <a:pt x="501388" y="933582"/>
                </a:cubicBezTo>
                <a:cubicBezTo>
                  <a:pt x="501388" y="933582"/>
                  <a:pt x="501832" y="933582"/>
                  <a:pt x="501832" y="933582"/>
                </a:cubicBezTo>
                <a:cubicBezTo>
                  <a:pt x="504935" y="931809"/>
                  <a:pt x="508481" y="930035"/>
                  <a:pt x="511585" y="928262"/>
                </a:cubicBezTo>
                <a:cubicBezTo>
                  <a:pt x="511585" y="928262"/>
                  <a:pt x="511585" y="928262"/>
                  <a:pt x="511585" y="928262"/>
                </a:cubicBezTo>
                <a:cubicBezTo>
                  <a:pt x="522667" y="921613"/>
                  <a:pt x="529760" y="910086"/>
                  <a:pt x="535967" y="899004"/>
                </a:cubicBezTo>
                <a:cubicBezTo>
                  <a:pt x="541729" y="891024"/>
                  <a:pt x="549709" y="884374"/>
                  <a:pt x="551926" y="874622"/>
                </a:cubicBezTo>
                <a:cubicBezTo>
                  <a:pt x="555029" y="864426"/>
                  <a:pt x="548823" y="861322"/>
                  <a:pt x="541729" y="865312"/>
                </a:cubicBezTo>
                <a:cubicBezTo>
                  <a:pt x="530204" y="870189"/>
                  <a:pt x="524884" y="883931"/>
                  <a:pt x="517347" y="893241"/>
                </a:cubicBezTo>
                <a:cubicBezTo>
                  <a:pt x="512914" y="898560"/>
                  <a:pt x="506708" y="902994"/>
                  <a:pt x="502719" y="908756"/>
                </a:cubicBezTo>
                <a:cubicBezTo>
                  <a:pt x="498285" y="914963"/>
                  <a:pt x="496069" y="922942"/>
                  <a:pt x="496955" y="930479"/>
                </a:cubicBezTo>
                <a:cubicBezTo>
                  <a:pt x="496512" y="930922"/>
                  <a:pt x="496512" y="931365"/>
                  <a:pt x="496069" y="931809"/>
                </a:cubicBezTo>
                <a:cubicBezTo>
                  <a:pt x="494739" y="934468"/>
                  <a:pt x="493409" y="937128"/>
                  <a:pt x="492965" y="940232"/>
                </a:cubicBezTo>
                <a:cubicBezTo>
                  <a:pt x="481439" y="942005"/>
                  <a:pt x="469913" y="943778"/>
                  <a:pt x="458831" y="945551"/>
                </a:cubicBezTo>
                <a:cubicBezTo>
                  <a:pt x="455728" y="945995"/>
                  <a:pt x="452624" y="946438"/>
                  <a:pt x="449521" y="946881"/>
                </a:cubicBezTo>
                <a:cubicBezTo>
                  <a:pt x="449521" y="946881"/>
                  <a:pt x="449521" y="946438"/>
                  <a:pt x="449965" y="946438"/>
                </a:cubicBezTo>
                <a:cubicBezTo>
                  <a:pt x="451295" y="943335"/>
                  <a:pt x="453068" y="939788"/>
                  <a:pt x="455284" y="936685"/>
                </a:cubicBezTo>
                <a:cubicBezTo>
                  <a:pt x="466367" y="934912"/>
                  <a:pt x="476563" y="928705"/>
                  <a:pt x="485429" y="921613"/>
                </a:cubicBezTo>
                <a:cubicBezTo>
                  <a:pt x="492965" y="915406"/>
                  <a:pt x="497398" y="906097"/>
                  <a:pt x="500059" y="897231"/>
                </a:cubicBezTo>
                <a:cubicBezTo>
                  <a:pt x="503605" y="887921"/>
                  <a:pt x="511142" y="879055"/>
                  <a:pt x="509368" y="868415"/>
                </a:cubicBezTo>
                <a:cubicBezTo>
                  <a:pt x="508925" y="863539"/>
                  <a:pt x="504492" y="860879"/>
                  <a:pt x="500059" y="863096"/>
                </a:cubicBezTo>
                <a:cubicBezTo>
                  <a:pt x="499172" y="863539"/>
                  <a:pt x="498729" y="863982"/>
                  <a:pt x="498285" y="864426"/>
                </a:cubicBezTo>
                <a:cubicBezTo>
                  <a:pt x="487646" y="869745"/>
                  <a:pt x="483656" y="883045"/>
                  <a:pt x="474790" y="891024"/>
                </a:cubicBezTo>
                <a:cubicBezTo>
                  <a:pt x="470357" y="895901"/>
                  <a:pt x="463707" y="898560"/>
                  <a:pt x="459274" y="903880"/>
                </a:cubicBezTo>
                <a:cubicBezTo>
                  <a:pt x="451738" y="912303"/>
                  <a:pt x="449521" y="924272"/>
                  <a:pt x="450851" y="934912"/>
                </a:cubicBezTo>
                <a:cubicBezTo>
                  <a:pt x="450851" y="934912"/>
                  <a:pt x="450851" y="934912"/>
                  <a:pt x="450851" y="934912"/>
                </a:cubicBezTo>
                <a:cubicBezTo>
                  <a:pt x="450408" y="935799"/>
                  <a:pt x="449521" y="936685"/>
                  <a:pt x="449078" y="938015"/>
                </a:cubicBezTo>
                <a:cubicBezTo>
                  <a:pt x="448191" y="940232"/>
                  <a:pt x="445088" y="944665"/>
                  <a:pt x="444201" y="948211"/>
                </a:cubicBezTo>
                <a:cubicBezTo>
                  <a:pt x="427799" y="950871"/>
                  <a:pt x="411840" y="953974"/>
                  <a:pt x="395881" y="957964"/>
                </a:cubicBezTo>
                <a:cubicBezTo>
                  <a:pt x="395881" y="957521"/>
                  <a:pt x="395881" y="957077"/>
                  <a:pt x="395881" y="957077"/>
                </a:cubicBezTo>
                <a:cubicBezTo>
                  <a:pt x="397211" y="953974"/>
                  <a:pt x="399427" y="951758"/>
                  <a:pt x="401644" y="949098"/>
                </a:cubicBezTo>
                <a:cubicBezTo>
                  <a:pt x="401644" y="949098"/>
                  <a:pt x="402087" y="948654"/>
                  <a:pt x="402087" y="948654"/>
                </a:cubicBezTo>
                <a:cubicBezTo>
                  <a:pt x="404303" y="948211"/>
                  <a:pt x="406077" y="947324"/>
                  <a:pt x="407850" y="946438"/>
                </a:cubicBezTo>
                <a:cubicBezTo>
                  <a:pt x="414500" y="942448"/>
                  <a:pt x="421593" y="938901"/>
                  <a:pt x="426469" y="933139"/>
                </a:cubicBezTo>
                <a:cubicBezTo>
                  <a:pt x="435779" y="924272"/>
                  <a:pt x="439768" y="911860"/>
                  <a:pt x="444201" y="899890"/>
                </a:cubicBezTo>
                <a:cubicBezTo>
                  <a:pt x="446418" y="893684"/>
                  <a:pt x="457944" y="881271"/>
                  <a:pt x="449965" y="875508"/>
                </a:cubicBezTo>
                <a:cubicBezTo>
                  <a:pt x="448191" y="875065"/>
                  <a:pt x="446418" y="875065"/>
                  <a:pt x="444645" y="875952"/>
                </a:cubicBezTo>
                <a:cubicBezTo>
                  <a:pt x="444645" y="875952"/>
                  <a:pt x="444201" y="875952"/>
                  <a:pt x="444201" y="875952"/>
                </a:cubicBezTo>
                <a:cubicBezTo>
                  <a:pt x="444201" y="875952"/>
                  <a:pt x="443758" y="875952"/>
                  <a:pt x="443758" y="876395"/>
                </a:cubicBezTo>
                <a:cubicBezTo>
                  <a:pt x="443758" y="876395"/>
                  <a:pt x="443315" y="876395"/>
                  <a:pt x="443315" y="876838"/>
                </a:cubicBezTo>
                <a:cubicBezTo>
                  <a:pt x="432675" y="880828"/>
                  <a:pt x="427356" y="891911"/>
                  <a:pt x="421593" y="900777"/>
                </a:cubicBezTo>
                <a:cubicBezTo>
                  <a:pt x="413613" y="910973"/>
                  <a:pt x="402974" y="919396"/>
                  <a:pt x="398984" y="932695"/>
                </a:cubicBezTo>
                <a:cubicBezTo>
                  <a:pt x="397654" y="937572"/>
                  <a:pt x="396324" y="942448"/>
                  <a:pt x="397211" y="947768"/>
                </a:cubicBezTo>
                <a:cubicBezTo>
                  <a:pt x="396767" y="948654"/>
                  <a:pt x="395881" y="949541"/>
                  <a:pt x="395437" y="949984"/>
                </a:cubicBezTo>
                <a:cubicBezTo>
                  <a:pt x="393664" y="952201"/>
                  <a:pt x="390118" y="956634"/>
                  <a:pt x="390561" y="959737"/>
                </a:cubicBezTo>
                <a:cubicBezTo>
                  <a:pt x="379478" y="962397"/>
                  <a:pt x="367952" y="965500"/>
                  <a:pt x="356870" y="969490"/>
                </a:cubicBezTo>
                <a:cubicBezTo>
                  <a:pt x="355983" y="969933"/>
                  <a:pt x="353767" y="970377"/>
                  <a:pt x="351106" y="971707"/>
                </a:cubicBezTo>
                <a:cubicBezTo>
                  <a:pt x="351550" y="969933"/>
                  <a:pt x="352436" y="967717"/>
                  <a:pt x="353767" y="965944"/>
                </a:cubicBezTo>
                <a:cubicBezTo>
                  <a:pt x="354653" y="965057"/>
                  <a:pt x="355539" y="963727"/>
                  <a:pt x="356426" y="962397"/>
                </a:cubicBezTo>
                <a:cubicBezTo>
                  <a:pt x="364849" y="957077"/>
                  <a:pt x="373272" y="952201"/>
                  <a:pt x="379035" y="943778"/>
                </a:cubicBezTo>
                <a:cubicBezTo>
                  <a:pt x="381695" y="940232"/>
                  <a:pt x="383025" y="935799"/>
                  <a:pt x="384798" y="931809"/>
                </a:cubicBezTo>
                <a:cubicBezTo>
                  <a:pt x="388344" y="926489"/>
                  <a:pt x="392778" y="920726"/>
                  <a:pt x="394108" y="914076"/>
                </a:cubicBezTo>
                <a:cubicBezTo>
                  <a:pt x="394994" y="910530"/>
                  <a:pt x="393221" y="905653"/>
                  <a:pt x="388788" y="905653"/>
                </a:cubicBezTo>
                <a:cubicBezTo>
                  <a:pt x="387901" y="905653"/>
                  <a:pt x="387458" y="906097"/>
                  <a:pt x="386571" y="906540"/>
                </a:cubicBezTo>
                <a:cubicBezTo>
                  <a:pt x="386571" y="906540"/>
                  <a:pt x="386571" y="906540"/>
                  <a:pt x="386128" y="906540"/>
                </a:cubicBezTo>
                <a:cubicBezTo>
                  <a:pt x="377262" y="910086"/>
                  <a:pt x="371942" y="919396"/>
                  <a:pt x="368395" y="927819"/>
                </a:cubicBezTo>
                <a:cubicBezTo>
                  <a:pt x="367509" y="930479"/>
                  <a:pt x="366622" y="933582"/>
                  <a:pt x="364406" y="935355"/>
                </a:cubicBezTo>
                <a:cubicBezTo>
                  <a:pt x="360416" y="938901"/>
                  <a:pt x="355983" y="942891"/>
                  <a:pt x="352880" y="947324"/>
                </a:cubicBezTo>
                <a:cubicBezTo>
                  <a:pt x="350220" y="951314"/>
                  <a:pt x="344900" y="961067"/>
                  <a:pt x="348003" y="965500"/>
                </a:cubicBezTo>
                <a:cubicBezTo>
                  <a:pt x="347117" y="966830"/>
                  <a:pt x="346673" y="968603"/>
                  <a:pt x="345787" y="970377"/>
                </a:cubicBezTo>
                <a:cubicBezTo>
                  <a:pt x="345344" y="971263"/>
                  <a:pt x="345344" y="972150"/>
                  <a:pt x="344900" y="973036"/>
                </a:cubicBezTo>
                <a:cubicBezTo>
                  <a:pt x="340024" y="974810"/>
                  <a:pt x="334704" y="977469"/>
                  <a:pt x="329828" y="979686"/>
                </a:cubicBezTo>
                <a:cubicBezTo>
                  <a:pt x="339137" y="948654"/>
                  <a:pt x="349333" y="918066"/>
                  <a:pt x="360416" y="887921"/>
                </a:cubicBezTo>
                <a:cubicBezTo>
                  <a:pt x="369726" y="863539"/>
                  <a:pt x="379478" y="839157"/>
                  <a:pt x="389675" y="815218"/>
                </a:cubicBezTo>
                <a:cubicBezTo>
                  <a:pt x="394551" y="813445"/>
                  <a:pt x="399427" y="811672"/>
                  <a:pt x="404747" y="810342"/>
                </a:cubicBezTo>
                <a:cubicBezTo>
                  <a:pt x="405190" y="811228"/>
                  <a:pt x="406077" y="812115"/>
                  <a:pt x="406520" y="813002"/>
                </a:cubicBezTo>
                <a:cubicBezTo>
                  <a:pt x="409180" y="814332"/>
                  <a:pt x="411840" y="815218"/>
                  <a:pt x="414500" y="816105"/>
                </a:cubicBezTo>
                <a:cubicBezTo>
                  <a:pt x="416273" y="819208"/>
                  <a:pt x="418933" y="821868"/>
                  <a:pt x="421593" y="824084"/>
                </a:cubicBezTo>
                <a:cubicBezTo>
                  <a:pt x="431789" y="832951"/>
                  <a:pt x="444645" y="837827"/>
                  <a:pt x="457944" y="840487"/>
                </a:cubicBezTo>
                <a:cubicBezTo>
                  <a:pt x="465924" y="841817"/>
                  <a:pt x="473016" y="846693"/>
                  <a:pt x="480553" y="848466"/>
                </a:cubicBezTo>
                <a:cubicBezTo>
                  <a:pt x="481883" y="848466"/>
                  <a:pt x="487646" y="848023"/>
                  <a:pt x="487203" y="845806"/>
                </a:cubicBezTo>
                <a:cubicBezTo>
                  <a:pt x="487203" y="845806"/>
                  <a:pt x="487203" y="845806"/>
                  <a:pt x="487203" y="845806"/>
                </a:cubicBezTo>
                <a:cubicBezTo>
                  <a:pt x="489419" y="844033"/>
                  <a:pt x="490749" y="841373"/>
                  <a:pt x="488976" y="838714"/>
                </a:cubicBezTo>
                <a:cubicBezTo>
                  <a:pt x="485429" y="832951"/>
                  <a:pt x="478780" y="830734"/>
                  <a:pt x="473016" y="827631"/>
                </a:cubicBezTo>
                <a:cubicBezTo>
                  <a:pt x="459274" y="819651"/>
                  <a:pt x="445088" y="811228"/>
                  <a:pt x="428242" y="810785"/>
                </a:cubicBezTo>
                <a:cubicBezTo>
                  <a:pt x="426469" y="810785"/>
                  <a:pt x="419376" y="810785"/>
                  <a:pt x="415830" y="812558"/>
                </a:cubicBezTo>
                <a:cubicBezTo>
                  <a:pt x="413613" y="812115"/>
                  <a:pt x="411397" y="811228"/>
                  <a:pt x="409623" y="809455"/>
                </a:cubicBezTo>
                <a:cubicBezTo>
                  <a:pt x="421593" y="805909"/>
                  <a:pt x="434006" y="802806"/>
                  <a:pt x="446418" y="799702"/>
                </a:cubicBezTo>
                <a:cubicBezTo>
                  <a:pt x="446862" y="800146"/>
                  <a:pt x="447305" y="800146"/>
                  <a:pt x="447748" y="800146"/>
                </a:cubicBezTo>
                <a:cubicBezTo>
                  <a:pt x="451738" y="801476"/>
                  <a:pt x="456171" y="802806"/>
                  <a:pt x="460161" y="804136"/>
                </a:cubicBezTo>
                <a:cubicBezTo>
                  <a:pt x="467697" y="814332"/>
                  <a:pt x="478780" y="821868"/>
                  <a:pt x="490749" y="826744"/>
                </a:cubicBezTo>
                <a:cubicBezTo>
                  <a:pt x="496955" y="829404"/>
                  <a:pt x="503605" y="829404"/>
                  <a:pt x="510255" y="831177"/>
                </a:cubicBezTo>
                <a:cubicBezTo>
                  <a:pt x="515131" y="832064"/>
                  <a:pt x="519564" y="834281"/>
                  <a:pt x="524441" y="835167"/>
                </a:cubicBezTo>
                <a:cubicBezTo>
                  <a:pt x="526214" y="835610"/>
                  <a:pt x="532863" y="835167"/>
                  <a:pt x="531977" y="832507"/>
                </a:cubicBezTo>
                <a:cubicBezTo>
                  <a:pt x="531977" y="832507"/>
                  <a:pt x="531534" y="832507"/>
                  <a:pt x="531090" y="832507"/>
                </a:cubicBezTo>
                <a:cubicBezTo>
                  <a:pt x="531534" y="831621"/>
                  <a:pt x="531977" y="830734"/>
                  <a:pt x="531977" y="829404"/>
                </a:cubicBezTo>
                <a:cubicBezTo>
                  <a:pt x="529317" y="820538"/>
                  <a:pt x="519121" y="816991"/>
                  <a:pt x="511585" y="813445"/>
                </a:cubicBezTo>
                <a:cubicBezTo>
                  <a:pt x="500059" y="807239"/>
                  <a:pt x="489419" y="798816"/>
                  <a:pt x="475677" y="799259"/>
                </a:cubicBezTo>
                <a:cubicBezTo>
                  <a:pt x="473460" y="799259"/>
                  <a:pt x="465480" y="799259"/>
                  <a:pt x="461934" y="801032"/>
                </a:cubicBezTo>
                <a:cubicBezTo>
                  <a:pt x="459274" y="800146"/>
                  <a:pt x="456614" y="799702"/>
                  <a:pt x="454398" y="798373"/>
                </a:cubicBezTo>
                <a:cubicBezTo>
                  <a:pt x="454398" y="798373"/>
                  <a:pt x="454398" y="798373"/>
                  <a:pt x="454841" y="798373"/>
                </a:cubicBezTo>
                <a:cubicBezTo>
                  <a:pt x="454398" y="798373"/>
                  <a:pt x="453954" y="797929"/>
                  <a:pt x="453511" y="797929"/>
                </a:cubicBezTo>
                <a:cubicBezTo>
                  <a:pt x="468140" y="793939"/>
                  <a:pt x="482770" y="790393"/>
                  <a:pt x="497842" y="786846"/>
                </a:cubicBezTo>
                <a:cubicBezTo>
                  <a:pt x="504492" y="790836"/>
                  <a:pt x="511142" y="794383"/>
                  <a:pt x="518678" y="796599"/>
                </a:cubicBezTo>
                <a:cubicBezTo>
                  <a:pt x="527544" y="809455"/>
                  <a:pt x="542616" y="817435"/>
                  <a:pt x="558132" y="819208"/>
                </a:cubicBezTo>
                <a:cubicBezTo>
                  <a:pt x="566555" y="820538"/>
                  <a:pt x="575864" y="820538"/>
                  <a:pt x="583401" y="824971"/>
                </a:cubicBezTo>
                <a:cubicBezTo>
                  <a:pt x="583401" y="824971"/>
                  <a:pt x="583844" y="824971"/>
                  <a:pt x="583844" y="824971"/>
                </a:cubicBezTo>
                <a:cubicBezTo>
                  <a:pt x="585618" y="825858"/>
                  <a:pt x="587834" y="826301"/>
                  <a:pt x="589607" y="826744"/>
                </a:cubicBezTo>
                <a:cubicBezTo>
                  <a:pt x="594927" y="828074"/>
                  <a:pt x="602020" y="824971"/>
                  <a:pt x="598030" y="818765"/>
                </a:cubicBezTo>
                <a:cubicBezTo>
                  <a:pt x="592710" y="812115"/>
                  <a:pt x="584288" y="809455"/>
                  <a:pt x="576752" y="805909"/>
                </a:cubicBezTo>
                <a:cubicBezTo>
                  <a:pt x="565225" y="801919"/>
                  <a:pt x="555472" y="793053"/>
                  <a:pt x="543503" y="790393"/>
                </a:cubicBezTo>
                <a:cubicBezTo>
                  <a:pt x="536410" y="788620"/>
                  <a:pt x="528430" y="788176"/>
                  <a:pt x="521781" y="791279"/>
                </a:cubicBezTo>
                <a:cubicBezTo>
                  <a:pt x="520894" y="791723"/>
                  <a:pt x="520008" y="792166"/>
                  <a:pt x="519564" y="792609"/>
                </a:cubicBezTo>
                <a:cubicBezTo>
                  <a:pt x="519121" y="792609"/>
                  <a:pt x="519121" y="792609"/>
                  <a:pt x="518678" y="792166"/>
                </a:cubicBezTo>
                <a:cubicBezTo>
                  <a:pt x="513358" y="790393"/>
                  <a:pt x="508481" y="787733"/>
                  <a:pt x="503605" y="785073"/>
                </a:cubicBezTo>
                <a:cubicBezTo>
                  <a:pt x="511585" y="783300"/>
                  <a:pt x="519564" y="781083"/>
                  <a:pt x="527544" y="779310"/>
                </a:cubicBezTo>
                <a:cubicBezTo>
                  <a:pt x="538183" y="776650"/>
                  <a:pt x="548823" y="774434"/>
                  <a:pt x="559906" y="772217"/>
                </a:cubicBezTo>
                <a:cubicBezTo>
                  <a:pt x="559906" y="772217"/>
                  <a:pt x="559906" y="772217"/>
                  <a:pt x="559906" y="772217"/>
                </a:cubicBezTo>
                <a:cubicBezTo>
                  <a:pt x="564782" y="776207"/>
                  <a:pt x="570545" y="779310"/>
                  <a:pt x="576308" y="781970"/>
                </a:cubicBezTo>
                <a:cubicBezTo>
                  <a:pt x="576308" y="781970"/>
                  <a:pt x="576308" y="781970"/>
                  <a:pt x="576308" y="781970"/>
                </a:cubicBezTo>
                <a:cubicBezTo>
                  <a:pt x="586504" y="794383"/>
                  <a:pt x="600246" y="806352"/>
                  <a:pt x="616649" y="806795"/>
                </a:cubicBezTo>
                <a:cubicBezTo>
                  <a:pt x="622855" y="807682"/>
                  <a:pt x="629061" y="806352"/>
                  <a:pt x="634824" y="808569"/>
                </a:cubicBezTo>
                <a:cubicBezTo>
                  <a:pt x="634824" y="808569"/>
                  <a:pt x="635268" y="808569"/>
                  <a:pt x="635268" y="808569"/>
                </a:cubicBezTo>
                <a:cubicBezTo>
                  <a:pt x="638815" y="809899"/>
                  <a:pt x="642361" y="811228"/>
                  <a:pt x="646351" y="811672"/>
                </a:cubicBezTo>
                <a:cubicBezTo>
                  <a:pt x="649454" y="812115"/>
                  <a:pt x="653887" y="810785"/>
                  <a:pt x="654773" y="807239"/>
                </a:cubicBezTo>
                <a:cubicBezTo>
                  <a:pt x="654773" y="806352"/>
                  <a:pt x="654773" y="805909"/>
                  <a:pt x="654331" y="805022"/>
                </a:cubicBezTo>
                <a:cubicBezTo>
                  <a:pt x="652114" y="801919"/>
                  <a:pt x="649454" y="798816"/>
                  <a:pt x="646351" y="796599"/>
                </a:cubicBezTo>
                <a:cubicBezTo>
                  <a:pt x="641031" y="793496"/>
                  <a:pt x="635268" y="791279"/>
                  <a:pt x="629505" y="789063"/>
                </a:cubicBezTo>
                <a:cubicBezTo>
                  <a:pt x="624185" y="787290"/>
                  <a:pt x="618866" y="785516"/>
                  <a:pt x="613989" y="782857"/>
                </a:cubicBezTo>
                <a:cubicBezTo>
                  <a:pt x="607783" y="779754"/>
                  <a:pt x="602020" y="775764"/>
                  <a:pt x="594927" y="774434"/>
                </a:cubicBezTo>
                <a:cubicBezTo>
                  <a:pt x="588721" y="773547"/>
                  <a:pt x="580741" y="773104"/>
                  <a:pt x="575864" y="777537"/>
                </a:cubicBezTo>
                <a:cubicBezTo>
                  <a:pt x="571875" y="775320"/>
                  <a:pt x="568328" y="773104"/>
                  <a:pt x="564782" y="770444"/>
                </a:cubicBezTo>
                <a:cubicBezTo>
                  <a:pt x="578081" y="767784"/>
                  <a:pt x="591380" y="765124"/>
                  <a:pt x="604679" y="762464"/>
                </a:cubicBezTo>
                <a:cubicBezTo>
                  <a:pt x="610442" y="763794"/>
                  <a:pt x="616206" y="764681"/>
                  <a:pt x="621969" y="765568"/>
                </a:cubicBezTo>
                <a:cubicBezTo>
                  <a:pt x="621969" y="765568"/>
                  <a:pt x="621969" y="765568"/>
                  <a:pt x="621969" y="765568"/>
                </a:cubicBezTo>
                <a:cubicBezTo>
                  <a:pt x="622412" y="766897"/>
                  <a:pt x="623299" y="768227"/>
                  <a:pt x="624185" y="769114"/>
                </a:cubicBezTo>
                <a:cubicBezTo>
                  <a:pt x="629949" y="775764"/>
                  <a:pt x="637041" y="780197"/>
                  <a:pt x="644577" y="784187"/>
                </a:cubicBezTo>
                <a:cubicBezTo>
                  <a:pt x="656547" y="790393"/>
                  <a:pt x="670733" y="789063"/>
                  <a:pt x="683589" y="790393"/>
                </a:cubicBezTo>
                <a:cubicBezTo>
                  <a:pt x="683589" y="790393"/>
                  <a:pt x="684032" y="790393"/>
                  <a:pt x="684032" y="790393"/>
                </a:cubicBezTo>
                <a:cubicBezTo>
                  <a:pt x="684475" y="790393"/>
                  <a:pt x="685362" y="790393"/>
                  <a:pt x="685805" y="790836"/>
                </a:cubicBezTo>
                <a:cubicBezTo>
                  <a:pt x="689796" y="791279"/>
                  <a:pt x="695558" y="791279"/>
                  <a:pt x="697774" y="786846"/>
                </a:cubicBezTo>
                <a:cubicBezTo>
                  <a:pt x="699104" y="781970"/>
                  <a:pt x="692455" y="779754"/>
                  <a:pt x="689352" y="777537"/>
                </a:cubicBezTo>
                <a:cubicBezTo>
                  <a:pt x="684032" y="774434"/>
                  <a:pt x="678269" y="772660"/>
                  <a:pt x="672506" y="770887"/>
                </a:cubicBezTo>
                <a:cubicBezTo>
                  <a:pt x="660093" y="768227"/>
                  <a:pt x="649898" y="758918"/>
                  <a:pt x="637041" y="759361"/>
                </a:cubicBezTo>
                <a:cubicBezTo>
                  <a:pt x="632165" y="759361"/>
                  <a:pt x="627732" y="759805"/>
                  <a:pt x="623299" y="762021"/>
                </a:cubicBezTo>
                <a:cubicBezTo>
                  <a:pt x="620195" y="761578"/>
                  <a:pt x="616649" y="760691"/>
                  <a:pt x="613545" y="760248"/>
                </a:cubicBezTo>
                <a:cubicBezTo>
                  <a:pt x="622412" y="758475"/>
                  <a:pt x="631722" y="756258"/>
                  <a:pt x="640588" y="754042"/>
                </a:cubicBezTo>
                <a:cubicBezTo>
                  <a:pt x="647237" y="752268"/>
                  <a:pt x="654331" y="750495"/>
                  <a:pt x="660980" y="748278"/>
                </a:cubicBezTo>
                <a:cubicBezTo>
                  <a:pt x="661867" y="749609"/>
                  <a:pt x="663640" y="750052"/>
                  <a:pt x="664970" y="750495"/>
                </a:cubicBezTo>
                <a:cubicBezTo>
                  <a:pt x="667186" y="751382"/>
                  <a:pt x="669403" y="751825"/>
                  <a:pt x="671619" y="752268"/>
                </a:cubicBezTo>
                <a:cubicBezTo>
                  <a:pt x="674280" y="755371"/>
                  <a:pt x="677383" y="757588"/>
                  <a:pt x="680486" y="759361"/>
                </a:cubicBezTo>
                <a:cubicBezTo>
                  <a:pt x="688465" y="764238"/>
                  <a:pt x="697332" y="768671"/>
                  <a:pt x="706640" y="769557"/>
                </a:cubicBezTo>
                <a:cubicBezTo>
                  <a:pt x="715507" y="771774"/>
                  <a:pt x="724373" y="769114"/>
                  <a:pt x="733239" y="770887"/>
                </a:cubicBezTo>
                <a:cubicBezTo>
                  <a:pt x="733683" y="770887"/>
                  <a:pt x="733683" y="770887"/>
                  <a:pt x="734126" y="770444"/>
                </a:cubicBezTo>
                <a:cubicBezTo>
                  <a:pt x="734569" y="770444"/>
                  <a:pt x="735456" y="770444"/>
                  <a:pt x="735899" y="770887"/>
                </a:cubicBezTo>
                <a:cubicBezTo>
                  <a:pt x="748755" y="773547"/>
                  <a:pt x="754075" y="763794"/>
                  <a:pt x="740776" y="758031"/>
                </a:cubicBezTo>
                <a:cubicBezTo>
                  <a:pt x="732796" y="754485"/>
                  <a:pt x="723486" y="754485"/>
                  <a:pt x="715064" y="751825"/>
                </a:cubicBezTo>
                <a:cubicBezTo>
                  <a:pt x="707528" y="749165"/>
                  <a:pt x="699991" y="745619"/>
                  <a:pt x="692012" y="745619"/>
                </a:cubicBezTo>
                <a:cubicBezTo>
                  <a:pt x="686249" y="745619"/>
                  <a:pt x="680042" y="745619"/>
                  <a:pt x="674722" y="747835"/>
                </a:cubicBezTo>
                <a:cubicBezTo>
                  <a:pt x="674722" y="747835"/>
                  <a:pt x="674280" y="747835"/>
                  <a:pt x="674280" y="747835"/>
                </a:cubicBezTo>
                <a:cubicBezTo>
                  <a:pt x="671619" y="746948"/>
                  <a:pt x="668959" y="746062"/>
                  <a:pt x="666300" y="745619"/>
                </a:cubicBezTo>
                <a:cubicBezTo>
                  <a:pt x="675166" y="742515"/>
                  <a:pt x="684032" y="739412"/>
                  <a:pt x="692898" y="736309"/>
                </a:cubicBezTo>
                <a:cubicBezTo>
                  <a:pt x="693785" y="737196"/>
                  <a:pt x="695115" y="737196"/>
                  <a:pt x="696445" y="737639"/>
                </a:cubicBezTo>
                <a:cubicBezTo>
                  <a:pt x="704868" y="738526"/>
                  <a:pt x="713290" y="738969"/>
                  <a:pt x="721714" y="739412"/>
                </a:cubicBezTo>
                <a:cubicBezTo>
                  <a:pt x="726147" y="739412"/>
                  <a:pt x="730580" y="738526"/>
                  <a:pt x="735013" y="738082"/>
                </a:cubicBezTo>
                <a:cubicBezTo>
                  <a:pt x="736786" y="737639"/>
                  <a:pt x="742105" y="737639"/>
                  <a:pt x="742105" y="735423"/>
                </a:cubicBezTo>
                <a:cubicBezTo>
                  <a:pt x="742105" y="735423"/>
                  <a:pt x="742105" y="735423"/>
                  <a:pt x="742105" y="735423"/>
                </a:cubicBezTo>
                <a:cubicBezTo>
                  <a:pt x="742549" y="735423"/>
                  <a:pt x="743435" y="734979"/>
                  <a:pt x="743879" y="734979"/>
                </a:cubicBezTo>
                <a:cubicBezTo>
                  <a:pt x="750529" y="733206"/>
                  <a:pt x="756735" y="729216"/>
                  <a:pt x="762942" y="726556"/>
                </a:cubicBezTo>
                <a:cubicBezTo>
                  <a:pt x="766045" y="725226"/>
                  <a:pt x="769591" y="724340"/>
                  <a:pt x="772250" y="722566"/>
                </a:cubicBezTo>
                <a:cubicBezTo>
                  <a:pt x="781117" y="720793"/>
                  <a:pt x="781117" y="711484"/>
                  <a:pt x="770478" y="709711"/>
                </a:cubicBezTo>
                <a:close/>
                <a:moveTo>
                  <a:pt x="514688" y="294329"/>
                </a:moveTo>
                <a:cubicBezTo>
                  <a:pt x="515131" y="294329"/>
                  <a:pt x="515131" y="294773"/>
                  <a:pt x="514688" y="294329"/>
                </a:cubicBezTo>
                <a:cubicBezTo>
                  <a:pt x="515131" y="294773"/>
                  <a:pt x="515131" y="294773"/>
                  <a:pt x="514688" y="294329"/>
                </a:cubicBezTo>
                <a:cubicBezTo>
                  <a:pt x="515131" y="294773"/>
                  <a:pt x="515131" y="294329"/>
                  <a:pt x="514688" y="294329"/>
                </a:cubicBezTo>
                <a:close/>
                <a:moveTo>
                  <a:pt x="387458" y="662276"/>
                </a:moveTo>
                <a:cubicBezTo>
                  <a:pt x="387458" y="662276"/>
                  <a:pt x="387015" y="662276"/>
                  <a:pt x="387015" y="661833"/>
                </a:cubicBezTo>
                <a:cubicBezTo>
                  <a:pt x="387015" y="662276"/>
                  <a:pt x="387015" y="662276"/>
                  <a:pt x="387458" y="662276"/>
                </a:cubicBezTo>
                <a:cubicBezTo>
                  <a:pt x="387458" y="662276"/>
                  <a:pt x="387458" y="662276"/>
                  <a:pt x="387458" y="6622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8" name="Google Shape;848;p29"/>
          <p:cNvGrpSpPr/>
          <p:nvPr/>
        </p:nvGrpSpPr>
        <p:grpSpPr>
          <a:xfrm>
            <a:off x="-74226" y="3221769"/>
            <a:ext cx="2097162" cy="1729431"/>
            <a:chOff x="-74226" y="3221769"/>
            <a:chExt cx="2097162" cy="1729431"/>
          </a:xfrm>
        </p:grpSpPr>
        <p:sp>
          <p:nvSpPr>
            <p:cNvPr id="849" name="Google Shape;849;p29"/>
            <p:cNvSpPr/>
            <p:nvPr/>
          </p:nvSpPr>
          <p:spPr>
            <a:xfrm rot="10800000">
              <a:off x="1190481" y="3942386"/>
              <a:ext cx="832455" cy="1008804"/>
            </a:xfrm>
            <a:custGeom>
              <a:avLst/>
              <a:gdLst/>
              <a:ahLst/>
              <a:cxnLst/>
              <a:rect l="l" t="t" r="r" b="b"/>
              <a:pathLst>
                <a:path w="633046" h="767151" extrusionOk="0">
                  <a:moveTo>
                    <a:pt x="22165" y="512180"/>
                  </a:moveTo>
                  <a:cubicBezTo>
                    <a:pt x="55414" y="483365"/>
                    <a:pt x="97085" y="464303"/>
                    <a:pt x="141416" y="459869"/>
                  </a:cubicBezTo>
                  <a:cubicBezTo>
                    <a:pt x="159591" y="458539"/>
                    <a:pt x="178211" y="457653"/>
                    <a:pt x="195056" y="464303"/>
                  </a:cubicBezTo>
                  <a:cubicBezTo>
                    <a:pt x="202149" y="466962"/>
                    <a:pt x="210129" y="470509"/>
                    <a:pt x="212789" y="478045"/>
                  </a:cubicBezTo>
                  <a:cubicBezTo>
                    <a:pt x="217222" y="490458"/>
                    <a:pt x="184860" y="492674"/>
                    <a:pt x="176881" y="494004"/>
                  </a:cubicBezTo>
                  <a:cubicBezTo>
                    <a:pt x="152942" y="496664"/>
                    <a:pt x="128560" y="499767"/>
                    <a:pt x="105508" y="506860"/>
                  </a:cubicBezTo>
                  <a:cubicBezTo>
                    <a:pt x="74476" y="516170"/>
                    <a:pt x="43001" y="526809"/>
                    <a:pt x="18176" y="548088"/>
                  </a:cubicBezTo>
                  <a:cubicBezTo>
                    <a:pt x="13299" y="554738"/>
                    <a:pt x="18176" y="564047"/>
                    <a:pt x="19063" y="571583"/>
                  </a:cubicBezTo>
                  <a:cubicBezTo>
                    <a:pt x="19506" y="573800"/>
                    <a:pt x="19949" y="575573"/>
                    <a:pt x="20392" y="577790"/>
                  </a:cubicBezTo>
                  <a:cubicBezTo>
                    <a:pt x="23052" y="598625"/>
                    <a:pt x="26155" y="619017"/>
                    <a:pt x="26155" y="640296"/>
                  </a:cubicBezTo>
                  <a:cubicBezTo>
                    <a:pt x="25269" y="682854"/>
                    <a:pt x="15073" y="724969"/>
                    <a:pt x="0" y="764423"/>
                  </a:cubicBezTo>
                  <a:cubicBezTo>
                    <a:pt x="0" y="765310"/>
                    <a:pt x="443" y="765753"/>
                    <a:pt x="443" y="766196"/>
                  </a:cubicBezTo>
                  <a:cubicBezTo>
                    <a:pt x="1773" y="768413"/>
                    <a:pt x="5763" y="766196"/>
                    <a:pt x="8423" y="765310"/>
                  </a:cubicBezTo>
                  <a:cubicBezTo>
                    <a:pt x="14186" y="763093"/>
                    <a:pt x="19949" y="761320"/>
                    <a:pt x="25712" y="759547"/>
                  </a:cubicBezTo>
                  <a:cubicBezTo>
                    <a:pt x="51868" y="752454"/>
                    <a:pt x="79353" y="749794"/>
                    <a:pt x="106838" y="749351"/>
                  </a:cubicBezTo>
                  <a:cubicBezTo>
                    <a:pt x="126343" y="749794"/>
                    <a:pt x="146292" y="752010"/>
                    <a:pt x="165798" y="753340"/>
                  </a:cubicBezTo>
                  <a:cubicBezTo>
                    <a:pt x="171561" y="753784"/>
                    <a:pt x="177324" y="753784"/>
                    <a:pt x="183087" y="753784"/>
                  </a:cubicBezTo>
                  <a:cubicBezTo>
                    <a:pt x="185304" y="753784"/>
                    <a:pt x="187520" y="753784"/>
                    <a:pt x="188850" y="752454"/>
                  </a:cubicBezTo>
                  <a:cubicBezTo>
                    <a:pt x="190180" y="751124"/>
                    <a:pt x="190623" y="749351"/>
                    <a:pt x="190623" y="747577"/>
                  </a:cubicBezTo>
                  <a:cubicBezTo>
                    <a:pt x="191066" y="742258"/>
                    <a:pt x="191066" y="736938"/>
                    <a:pt x="191510" y="731175"/>
                  </a:cubicBezTo>
                  <a:cubicBezTo>
                    <a:pt x="192840" y="710783"/>
                    <a:pt x="195943" y="690391"/>
                    <a:pt x="202149" y="670442"/>
                  </a:cubicBezTo>
                  <a:cubicBezTo>
                    <a:pt x="209242" y="649606"/>
                    <a:pt x="218995" y="628770"/>
                    <a:pt x="235841" y="614141"/>
                  </a:cubicBezTo>
                  <a:cubicBezTo>
                    <a:pt x="243377" y="606605"/>
                    <a:pt x="254017" y="605718"/>
                    <a:pt x="261109" y="611481"/>
                  </a:cubicBezTo>
                  <a:cubicBezTo>
                    <a:pt x="269532" y="626111"/>
                    <a:pt x="267316" y="648719"/>
                    <a:pt x="264212" y="664235"/>
                  </a:cubicBezTo>
                  <a:cubicBezTo>
                    <a:pt x="258007" y="688617"/>
                    <a:pt x="246480" y="710783"/>
                    <a:pt x="234954" y="732948"/>
                  </a:cubicBezTo>
                  <a:cubicBezTo>
                    <a:pt x="231408" y="739598"/>
                    <a:pt x="227861" y="746247"/>
                    <a:pt x="223871" y="752454"/>
                  </a:cubicBezTo>
                  <a:cubicBezTo>
                    <a:pt x="223428" y="753340"/>
                    <a:pt x="222542" y="754227"/>
                    <a:pt x="222985" y="755557"/>
                  </a:cubicBezTo>
                  <a:cubicBezTo>
                    <a:pt x="223871" y="758660"/>
                    <a:pt x="228304" y="756000"/>
                    <a:pt x="230521" y="756000"/>
                  </a:cubicBezTo>
                  <a:cubicBezTo>
                    <a:pt x="242934" y="754227"/>
                    <a:pt x="255790" y="753784"/>
                    <a:pt x="268646" y="752897"/>
                  </a:cubicBezTo>
                  <a:cubicBezTo>
                    <a:pt x="286822" y="751124"/>
                    <a:pt x="305440" y="749351"/>
                    <a:pt x="323616" y="746247"/>
                  </a:cubicBezTo>
                  <a:cubicBezTo>
                    <a:pt x="325833" y="746247"/>
                    <a:pt x="328492" y="745804"/>
                    <a:pt x="329822" y="743588"/>
                  </a:cubicBezTo>
                  <a:cubicBezTo>
                    <a:pt x="344008" y="721422"/>
                    <a:pt x="353318" y="697040"/>
                    <a:pt x="360411" y="671771"/>
                  </a:cubicBezTo>
                  <a:cubicBezTo>
                    <a:pt x="366174" y="650493"/>
                    <a:pt x="369277" y="627884"/>
                    <a:pt x="366174" y="605718"/>
                  </a:cubicBezTo>
                  <a:cubicBezTo>
                    <a:pt x="362627" y="581780"/>
                    <a:pt x="352431" y="559614"/>
                    <a:pt x="350658" y="535232"/>
                  </a:cubicBezTo>
                  <a:cubicBezTo>
                    <a:pt x="348885" y="519273"/>
                    <a:pt x="353761" y="494004"/>
                    <a:pt x="375484" y="505087"/>
                  </a:cubicBezTo>
                  <a:cubicBezTo>
                    <a:pt x="388339" y="512623"/>
                    <a:pt x="395876" y="526366"/>
                    <a:pt x="400752" y="540108"/>
                  </a:cubicBezTo>
                  <a:cubicBezTo>
                    <a:pt x="406958" y="556511"/>
                    <a:pt x="412278" y="573357"/>
                    <a:pt x="413608" y="590646"/>
                  </a:cubicBezTo>
                  <a:cubicBezTo>
                    <a:pt x="415381" y="625224"/>
                    <a:pt x="407845" y="659802"/>
                    <a:pt x="396762" y="692164"/>
                  </a:cubicBezTo>
                  <a:cubicBezTo>
                    <a:pt x="393216" y="701916"/>
                    <a:pt x="389226" y="712113"/>
                    <a:pt x="384793" y="721865"/>
                  </a:cubicBezTo>
                  <a:cubicBezTo>
                    <a:pt x="384793" y="721865"/>
                    <a:pt x="384793" y="721865"/>
                    <a:pt x="384793" y="721865"/>
                  </a:cubicBezTo>
                  <a:cubicBezTo>
                    <a:pt x="383463" y="724082"/>
                    <a:pt x="381689" y="726298"/>
                    <a:pt x="381246" y="728958"/>
                  </a:cubicBezTo>
                  <a:cubicBezTo>
                    <a:pt x="382133" y="736051"/>
                    <a:pt x="393216" y="727185"/>
                    <a:pt x="396762" y="725855"/>
                  </a:cubicBezTo>
                  <a:cubicBezTo>
                    <a:pt x="406072" y="720536"/>
                    <a:pt x="415381" y="715659"/>
                    <a:pt x="424691" y="710339"/>
                  </a:cubicBezTo>
                  <a:cubicBezTo>
                    <a:pt x="440207" y="701030"/>
                    <a:pt x="457052" y="693050"/>
                    <a:pt x="472125" y="683297"/>
                  </a:cubicBezTo>
                  <a:cubicBezTo>
                    <a:pt x="479661" y="677534"/>
                    <a:pt x="482764" y="668225"/>
                    <a:pt x="486754" y="660245"/>
                  </a:cubicBezTo>
                  <a:cubicBezTo>
                    <a:pt x="509806" y="611038"/>
                    <a:pt x="520002" y="552965"/>
                    <a:pt x="492961" y="503314"/>
                  </a:cubicBezTo>
                  <a:cubicBezTo>
                    <a:pt x="485867" y="489571"/>
                    <a:pt x="476115" y="478045"/>
                    <a:pt x="466362" y="466519"/>
                  </a:cubicBezTo>
                  <a:cubicBezTo>
                    <a:pt x="459269" y="458096"/>
                    <a:pt x="452619" y="450117"/>
                    <a:pt x="446413" y="441250"/>
                  </a:cubicBezTo>
                  <a:cubicBezTo>
                    <a:pt x="429567" y="415982"/>
                    <a:pt x="455723" y="414652"/>
                    <a:pt x="473455" y="423075"/>
                  </a:cubicBezTo>
                  <a:cubicBezTo>
                    <a:pt x="500053" y="434157"/>
                    <a:pt x="521776" y="456766"/>
                    <a:pt x="532415" y="483365"/>
                  </a:cubicBezTo>
                  <a:cubicBezTo>
                    <a:pt x="545714" y="517943"/>
                    <a:pt x="549261" y="557398"/>
                    <a:pt x="539508" y="593306"/>
                  </a:cubicBezTo>
                  <a:cubicBezTo>
                    <a:pt x="536848" y="603502"/>
                    <a:pt x="534188" y="613255"/>
                    <a:pt x="530642" y="623007"/>
                  </a:cubicBezTo>
                  <a:cubicBezTo>
                    <a:pt x="527982" y="628327"/>
                    <a:pt x="524879" y="633647"/>
                    <a:pt x="521776" y="639410"/>
                  </a:cubicBezTo>
                  <a:cubicBezTo>
                    <a:pt x="520446" y="642070"/>
                    <a:pt x="518229" y="644729"/>
                    <a:pt x="518229" y="647389"/>
                  </a:cubicBezTo>
                  <a:cubicBezTo>
                    <a:pt x="518672" y="649606"/>
                    <a:pt x="521332" y="650049"/>
                    <a:pt x="522662" y="648719"/>
                  </a:cubicBezTo>
                  <a:cubicBezTo>
                    <a:pt x="528869" y="644729"/>
                    <a:pt x="534188" y="638966"/>
                    <a:pt x="539508" y="633647"/>
                  </a:cubicBezTo>
                  <a:cubicBezTo>
                    <a:pt x="561674" y="611038"/>
                    <a:pt x="578076" y="583996"/>
                    <a:pt x="591818" y="555624"/>
                  </a:cubicBezTo>
                  <a:cubicBezTo>
                    <a:pt x="621077" y="492674"/>
                    <a:pt x="629500" y="460313"/>
                    <a:pt x="574529" y="409775"/>
                  </a:cubicBezTo>
                  <a:cubicBezTo>
                    <a:pt x="564777" y="400466"/>
                    <a:pt x="554137" y="391600"/>
                    <a:pt x="546601" y="379630"/>
                  </a:cubicBezTo>
                  <a:cubicBezTo>
                    <a:pt x="542168" y="372981"/>
                    <a:pt x="536405" y="359238"/>
                    <a:pt x="547931" y="356578"/>
                  </a:cubicBezTo>
                  <a:cubicBezTo>
                    <a:pt x="559013" y="355248"/>
                    <a:pt x="569653" y="361898"/>
                    <a:pt x="578962" y="366774"/>
                  </a:cubicBezTo>
                  <a:cubicBezTo>
                    <a:pt x="587385" y="371651"/>
                    <a:pt x="595365" y="376971"/>
                    <a:pt x="602458" y="383177"/>
                  </a:cubicBezTo>
                  <a:cubicBezTo>
                    <a:pt x="602458" y="383177"/>
                    <a:pt x="602458" y="383177"/>
                    <a:pt x="602458" y="383177"/>
                  </a:cubicBezTo>
                  <a:cubicBezTo>
                    <a:pt x="605118" y="385837"/>
                    <a:pt x="607777" y="388496"/>
                    <a:pt x="610438" y="391156"/>
                  </a:cubicBezTo>
                  <a:cubicBezTo>
                    <a:pt x="615757" y="396919"/>
                    <a:pt x="621077" y="403126"/>
                    <a:pt x="624623" y="410219"/>
                  </a:cubicBezTo>
                  <a:cubicBezTo>
                    <a:pt x="625954" y="412878"/>
                    <a:pt x="627283" y="415539"/>
                    <a:pt x="628613" y="417755"/>
                  </a:cubicBezTo>
                  <a:cubicBezTo>
                    <a:pt x="629056" y="418198"/>
                    <a:pt x="629056" y="418641"/>
                    <a:pt x="629500" y="419085"/>
                  </a:cubicBezTo>
                  <a:cubicBezTo>
                    <a:pt x="630387" y="419528"/>
                    <a:pt x="631273" y="419085"/>
                    <a:pt x="632159" y="418641"/>
                  </a:cubicBezTo>
                  <a:cubicBezTo>
                    <a:pt x="633490" y="417312"/>
                    <a:pt x="632603" y="415095"/>
                    <a:pt x="633046" y="413765"/>
                  </a:cubicBezTo>
                  <a:cubicBezTo>
                    <a:pt x="633046" y="409775"/>
                    <a:pt x="632603" y="406229"/>
                    <a:pt x="632159" y="401796"/>
                  </a:cubicBezTo>
                  <a:cubicBezTo>
                    <a:pt x="630387" y="389826"/>
                    <a:pt x="627726" y="378300"/>
                    <a:pt x="624623" y="366774"/>
                  </a:cubicBezTo>
                  <a:cubicBezTo>
                    <a:pt x="619747" y="349485"/>
                    <a:pt x="614871" y="331753"/>
                    <a:pt x="603344" y="317567"/>
                  </a:cubicBezTo>
                  <a:cubicBezTo>
                    <a:pt x="593149" y="305598"/>
                    <a:pt x="578076" y="299391"/>
                    <a:pt x="562560" y="298061"/>
                  </a:cubicBezTo>
                  <a:cubicBezTo>
                    <a:pt x="554580" y="297175"/>
                    <a:pt x="545714" y="296731"/>
                    <a:pt x="539064" y="291855"/>
                  </a:cubicBezTo>
                  <a:cubicBezTo>
                    <a:pt x="534188" y="288309"/>
                    <a:pt x="531528" y="283432"/>
                    <a:pt x="528869" y="278113"/>
                  </a:cubicBezTo>
                  <a:cubicBezTo>
                    <a:pt x="526652" y="274123"/>
                    <a:pt x="524879" y="270133"/>
                    <a:pt x="521776" y="267030"/>
                  </a:cubicBezTo>
                  <a:cubicBezTo>
                    <a:pt x="513353" y="258607"/>
                    <a:pt x="500053" y="256833"/>
                    <a:pt x="488971" y="260380"/>
                  </a:cubicBezTo>
                  <a:cubicBezTo>
                    <a:pt x="477888" y="263927"/>
                    <a:pt x="469465" y="272793"/>
                    <a:pt x="459269" y="278556"/>
                  </a:cubicBezTo>
                  <a:cubicBezTo>
                    <a:pt x="451733" y="282989"/>
                    <a:pt x="444640" y="287865"/>
                    <a:pt x="436217" y="290968"/>
                  </a:cubicBezTo>
                  <a:cubicBezTo>
                    <a:pt x="430454" y="292298"/>
                    <a:pt x="424691" y="292742"/>
                    <a:pt x="418928" y="291855"/>
                  </a:cubicBezTo>
                  <a:cubicBezTo>
                    <a:pt x="430897" y="262597"/>
                    <a:pt x="440207" y="232008"/>
                    <a:pt x="447300" y="200977"/>
                  </a:cubicBezTo>
                  <a:cubicBezTo>
                    <a:pt x="452619" y="177038"/>
                    <a:pt x="457052" y="153099"/>
                    <a:pt x="457939" y="128717"/>
                  </a:cubicBezTo>
                  <a:cubicBezTo>
                    <a:pt x="458382" y="112758"/>
                    <a:pt x="457052" y="96356"/>
                    <a:pt x="455723" y="80396"/>
                  </a:cubicBezTo>
                  <a:cubicBezTo>
                    <a:pt x="453949" y="58674"/>
                    <a:pt x="451733" y="36952"/>
                    <a:pt x="451289" y="15230"/>
                  </a:cubicBezTo>
                  <a:cubicBezTo>
                    <a:pt x="450846" y="11240"/>
                    <a:pt x="451733" y="7250"/>
                    <a:pt x="450846" y="3261"/>
                  </a:cubicBezTo>
                  <a:cubicBezTo>
                    <a:pt x="450846" y="2817"/>
                    <a:pt x="450846" y="2817"/>
                    <a:pt x="450402" y="2374"/>
                  </a:cubicBezTo>
                  <a:cubicBezTo>
                    <a:pt x="446413" y="-4719"/>
                    <a:pt x="434887" y="5920"/>
                    <a:pt x="430010" y="10353"/>
                  </a:cubicBezTo>
                  <a:cubicBezTo>
                    <a:pt x="422031" y="17446"/>
                    <a:pt x="415825" y="26312"/>
                    <a:pt x="409175" y="34735"/>
                  </a:cubicBezTo>
                  <a:cubicBezTo>
                    <a:pt x="406515" y="38725"/>
                    <a:pt x="402525" y="42272"/>
                    <a:pt x="403412" y="47148"/>
                  </a:cubicBezTo>
                  <a:cubicBezTo>
                    <a:pt x="403855" y="48921"/>
                    <a:pt x="404299" y="50694"/>
                    <a:pt x="404742" y="52468"/>
                  </a:cubicBezTo>
                  <a:cubicBezTo>
                    <a:pt x="406515" y="57344"/>
                    <a:pt x="409175" y="62221"/>
                    <a:pt x="410505" y="67097"/>
                  </a:cubicBezTo>
                  <a:cubicBezTo>
                    <a:pt x="416268" y="83499"/>
                    <a:pt x="418928" y="100345"/>
                    <a:pt x="419815" y="117634"/>
                  </a:cubicBezTo>
                  <a:cubicBezTo>
                    <a:pt x="420258" y="147336"/>
                    <a:pt x="417154" y="177481"/>
                    <a:pt x="412278" y="206740"/>
                  </a:cubicBezTo>
                  <a:cubicBezTo>
                    <a:pt x="408288" y="230678"/>
                    <a:pt x="403412" y="254174"/>
                    <a:pt x="395876" y="277226"/>
                  </a:cubicBezTo>
                  <a:cubicBezTo>
                    <a:pt x="386123" y="265700"/>
                    <a:pt x="380803" y="251070"/>
                    <a:pt x="381246" y="235555"/>
                  </a:cubicBezTo>
                  <a:cubicBezTo>
                    <a:pt x="381246" y="220482"/>
                    <a:pt x="380803" y="205410"/>
                    <a:pt x="374153" y="191667"/>
                  </a:cubicBezTo>
                  <a:cubicBezTo>
                    <a:pt x="363957" y="166842"/>
                    <a:pt x="343565" y="153542"/>
                    <a:pt x="317410" y="150439"/>
                  </a:cubicBezTo>
                  <a:cubicBezTo>
                    <a:pt x="305440" y="148666"/>
                    <a:pt x="293028" y="150439"/>
                    <a:pt x="281058" y="150883"/>
                  </a:cubicBezTo>
                  <a:cubicBezTo>
                    <a:pt x="265543" y="150883"/>
                    <a:pt x="250027" y="147779"/>
                    <a:pt x="236284" y="140243"/>
                  </a:cubicBezTo>
                  <a:cubicBezTo>
                    <a:pt x="211459" y="125614"/>
                    <a:pt x="190623" y="129604"/>
                    <a:pt x="164912" y="139800"/>
                  </a:cubicBezTo>
                  <a:cubicBezTo>
                    <a:pt x="142302" y="148223"/>
                    <a:pt x="121910" y="161965"/>
                    <a:pt x="104178" y="178811"/>
                  </a:cubicBezTo>
                  <a:cubicBezTo>
                    <a:pt x="100188" y="182357"/>
                    <a:pt x="95755" y="186347"/>
                    <a:pt x="92209" y="190337"/>
                  </a:cubicBezTo>
                  <a:cubicBezTo>
                    <a:pt x="91322" y="191224"/>
                    <a:pt x="90435" y="192110"/>
                    <a:pt x="89992" y="193440"/>
                  </a:cubicBezTo>
                  <a:cubicBezTo>
                    <a:pt x="88662" y="200533"/>
                    <a:pt x="112158" y="193440"/>
                    <a:pt x="116591" y="193440"/>
                  </a:cubicBezTo>
                  <a:cubicBezTo>
                    <a:pt x="129890" y="190780"/>
                    <a:pt x="143632" y="189007"/>
                    <a:pt x="156932" y="187677"/>
                  </a:cubicBezTo>
                  <a:cubicBezTo>
                    <a:pt x="178654" y="186347"/>
                    <a:pt x="201263" y="186791"/>
                    <a:pt x="222542" y="193884"/>
                  </a:cubicBezTo>
                  <a:cubicBezTo>
                    <a:pt x="231408" y="196543"/>
                    <a:pt x="255346" y="208956"/>
                    <a:pt x="243377" y="219596"/>
                  </a:cubicBezTo>
                  <a:cubicBezTo>
                    <a:pt x="235397" y="224029"/>
                    <a:pt x="225645" y="223142"/>
                    <a:pt x="216779" y="222699"/>
                  </a:cubicBezTo>
                  <a:cubicBezTo>
                    <a:pt x="194170" y="220482"/>
                    <a:pt x="172004" y="215606"/>
                    <a:pt x="149396" y="216492"/>
                  </a:cubicBezTo>
                  <a:cubicBezTo>
                    <a:pt x="117034" y="216936"/>
                    <a:pt x="86445" y="229348"/>
                    <a:pt x="58517" y="243978"/>
                  </a:cubicBezTo>
                  <a:cubicBezTo>
                    <a:pt x="53640" y="247081"/>
                    <a:pt x="47434" y="249297"/>
                    <a:pt x="44331" y="254174"/>
                  </a:cubicBezTo>
                  <a:cubicBezTo>
                    <a:pt x="39011" y="265256"/>
                    <a:pt x="36352" y="277226"/>
                    <a:pt x="32362" y="288752"/>
                  </a:cubicBezTo>
                  <a:cubicBezTo>
                    <a:pt x="26155" y="308258"/>
                    <a:pt x="18176" y="327320"/>
                    <a:pt x="12413" y="347269"/>
                  </a:cubicBezTo>
                  <a:cubicBezTo>
                    <a:pt x="10640" y="355248"/>
                    <a:pt x="7093" y="363228"/>
                    <a:pt x="7093" y="371651"/>
                  </a:cubicBezTo>
                  <a:cubicBezTo>
                    <a:pt x="8866" y="380960"/>
                    <a:pt x="27486" y="363671"/>
                    <a:pt x="31919" y="361455"/>
                  </a:cubicBezTo>
                  <a:cubicBezTo>
                    <a:pt x="52754" y="348599"/>
                    <a:pt x="75806" y="339732"/>
                    <a:pt x="98858" y="331753"/>
                  </a:cubicBezTo>
                  <a:cubicBezTo>
                    <a:pt x="128117" y="323330"/>
                    <a:pt x="157818" y="315794"/>
                    <a:pt x="188407" y="315350"/>
                  </a:cubicBezTo>
                  <a:cubicBezTo>
                    <a:pt x="204366" y="315794"/>
                    <a:pt x="222098" y="317124"/>
                    <a:pt x="234954" y="327320"/>
                  </a:cubicBezTo>
                  <a:cubicBezTo>
                    <a:pt x="247367" y="339732"/>
                    <a:pt x="233181" y="353032"/>
                    <a:pt x="220768" y="357022"/>
                  </a:cubicBezTo>
                  <a:cubicBezTo>
                    <a:pt x="211459" y="360568"/>
                    <a:pt x="202149" y="361455"/>
                    <a:pt x="192396" y="361898"/>
                  </a:cubicBezTo>
                  <a:cubicBezTo>
                    <a:pt x="188407" y="361898"/>
                    <a:pt x="184860" y="361898"/>
                    <a:pt x="180871" y="361898"/>
                  </a:cubicBezTo>
                  <a:cubicBezTo>
                    <a:pt x="180871" y="361898"/>
                    <a:pt x="180427" y="361898"/>
                    <a:pt x="180427" y="361898"/>
                  </a:cubicBezTo>
                  <a:cubicBezTo>
                    <a:pt x="172448" y="361898"/>
                    <a:pt x="164468" y="361898"/>
                    <a:pt x="156489" y="363228"/>
                  </a:cubicBezTo>
                  <a:cubicBezTo>
                    <a:pt x="154715" y="363228"/>
                    <a:pt x="152942" y="363671"/>
                    <a:pt x="151168" y="364114"/>
                  </a:cubicBezTo>
                  <a:cubicBezTo>
                    <a:pt x="151168" y="364114"/>
                    <a:pt x="151168" y="364114"/>
                    <a:pt x="151168" y="364114"/>
                  </a:cubicBezTo>
                  <a:cubicBezTo>
                    <a:pt x="143189" y="365001"/>
                    <a:pt x="135653" y="366331"/>
                    <a:pt x="127673" y="368104"/>
                  </a:cubicBezTo>
                  <a:cubicBezTo>
                    <a:pt x="112158" y="371208"/>
                    <a:pt x="97528" y="378744"/>
                    <a:pt x="83342" y="386280"/>
                  </a:cubicBezTo>
                  <a:cubicBezTo>
                    <a:pt x="67383" y="394703"/>
                    <a:pt x="51424" y="402682"/>
                    <a:pt x="35908" y="411549"/>
                  </a:cubicBezTo>
                  <a:cubicBezTo>
                    <a:pt x="29258" y="415982"/>
                    <a:pt x="21279" y="419085"/>
                    <a:pt x="15516" y="424848"/>
                  </a:cubicBezTo>
                  <a:cubicBezTo>
                    <a:pt x="11970" y="429724"/>
                    <a:pt x="11526" y="436374"/>
                    <a:pt x="10640" y="442137"/>
                  </a:cubicBezTo>
                  <a:cubicBezTo>
                    <a:pt x="7093" y="465189"/>
                    <a:pt x="6206" y="489128"/>
                    <a:pt x="6650" y="512623"/>
                  </a:cubicBezTo>
                  <a:cubicBezTo>
                    <a:pt x="6650" y="514840"/>
                    <a:pt x="6650" y="517500"/>
                    <a:pt x="7093" y="519716"/>
                  </a:cubicBezTo>
                  <a:cubicBezTo>
                    <a:pt x="7093" y="520603"/>
                    <a:pt x="7537" y="521933"/>
                    <a:pt x="8423" y="522376"/>
                  </a:cubicBezTo>
                  <a:cubicBezTo>
                    <a:pt x="9753" y="522819"/>
                    <a:pt x="11083" y="522376"/>
                    <a:pt x="11970" y="521933"/>
                  </a:cubicBezTo>
                  <a:cubicBezTo>
                    <a:pt x="15516" y="518830"/>
                    <a:pt x="19063" y="515283"/>
                    <a:pt x="22165" y="512180"/>
                  </a:cubicBezTo>
                  <a:close/>
                  <a:moveTo>
                    <a:pt x="296574" y="328206"/>
                  </a:moveTo>
                  <a:cubicBezTo>
                    <a:pt x="305440" y="328206"/>
                    <a:pt x="314307" y="331753"/>
                    <a:pt x="322286" y="335299"/>
                  </a:cubicBezTo>
                  <a:cubicBezTo>
                    <a:pt x="327163" y="337516"/>
                    <a:pt x="332039" y="340619"/>
                    <a:pt x="335142" y="345052"/>
                  </a:cubicBezTo>
                  <a:cubicBezTo>
                    <a:pt x="335142" y="345052"/>
                    <a:pt x="335586" y="345495"/>
                    <a:pt x="335586" y="345495"/>
                  </a:cubicBezTo>
                  <a:cubicBezTo>
                    <a:pt x="341348" y="355692"/>
                    <a:pt x="335586" y="365444"/>
                    <a:pt x="325389" y="369434"/>
                  </a:cubicBezTo>
                  <a:cubicBezTo>
                    <a:pt x="316523" y="373424"/>
                    <a:pt x="306771" y="373867"/>
                    <a:pt x="297017" y="372981"/>
                  </a:cubicBezTo>
                  <a:cubicBezTo>
                    <a:pt x="286378" y="371208"/>
                    <a:pt x="274852" y="369877"/>
                    <a:pt x="266873" y="361898"/>
                  </a:cubicBezTo>
                  <a:cubicBezTo>
                    <a:pt x="252243" y="344609"/>
                    <a:pt x="280615" y="328206"/>
                    <a:pt x="296574" y="328206"/>
                  </a:cubicBezTo>
                  <a:close/>
                  <a:moveTo>
                    <a:pt x="60734" y="662905"/>
                  </a:moveTo>
                  <a:cubicBezTo>
                    <a:pt x="54527" y="652709"/>
                    <a:pt x="61177" y="637637"/>
                    <a:pt x="64723" y="626997"/>
                  </a:cubicBezTo>
                  <a:cubicBezTo>
                    <a:pt x="72703" y="605718"/>
                    <a:pt x="105508" y="574687"/>
                    <a:pt x="129447" y="578676"/>
                  </a:cubicBezTo>
                  <a:cubicBezTo>
                    <a:pt x="132550" y="579120"/>
                    <a:pt x="135653" y="580893"/>
                    <a:pt x="137426" y="583553"/>
                  </a:cubicBezTo>
                  <a:cubicBezTo>
                    <a:pt x="139199" y="585769"/>
                    <a:pt x="139643" y="588429"/>
                    <a:pt x="138756" y="591089"/>
                  </a:cubicBezTo>
                  <a:cubicBezTo>
                    <a:pt x="134766" y="599955"/>
                    <a:pt x="125457" y="603502"/>
                    <a:pt x="117920" y="609708"/>
                  </a:cubicBezTo>
                  <a:cubicBezTo>
                    <a:pt x="111271" y="615028"/>
                    <a:pt x="105508" y="620791"/>
                    <a:pt x="100632" y="627440"/>
                  </a:cubicBezTo>
                  <a:cubicBezTo>
                    <a:pt x="92652" y="635863"/>
                    <a:pt x="74919" y="677978"/>
                    <a:pt x="60734" y="6629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0" name="Google Shape;850;p29"/>
            <p:cNvGrpSpPr/>
            <p:nvPr/>
          </p:nvGrpSpPr>
          <p:grpSpPr>
            <a:xfrm flipH="1">
              <a:off x="565696" y="3221769"/>
              <a:ext cx="1021784" cy="1729431"/>
              <a:chOff x="10182427" y="839628"/>
              <a:chExt cx="614718" cy="1040447"/>
            </a:xfrm>
          </p:grpSpPr>
          <p:sp>
            <p:nvSpPr>
              <p:cNvPr id="851" name="Google Shape;851;p29"/>
              <p:cNvSpPr/>
              <p:nvPr/>
            </p:nvSpPr>
            <p:spPr>
              <a:xfrm>
                <a:off x="10521891" y="1263875"/>
                <a:ext cx="275254" cy="428237"/>
              </a:xfrm>
              <a:custGeom>
                <a:avLst/>
                <a:gdLst/>
                <a:ahLst/>
                <a:cxnLst/>
                <a:rect l="l" t="t" r="r" b="b"/>
                <a:pathLst>
                  <a:path w="275254" h="428237" extrusionOk="0">
                    <a:moveTo>
                      <a:pt x="554" y="428237"/>
                    </a:moveTo>
                    <a:cubicBezTo>
                      <a:pt x="-332" y="427350"/>
                      <a:pt x="111" y="426021"/>
                      <a:pt x="111" y="424691"/>
                    </a:cubicBezTo>
                    <a:cubicBezTo>
                      <a:pt x="554" y="418041"/>
                      <a:pt x="1441" y="410948"/>
                      <a:pt x="2327" y="404298"/>
                    </a:cubicBezTo>
                    <a:cubicBezTo>
                      <a:pt x="4544" y="381246"/>
                      <a:pt x="7648" y="357751"/>
                      <a:pt x="14297" y="335585"/>
                    </a:cubicBezTo>
                    <a:cubicBezTo>
                      <a:pt x="29813" y="285048"/>
                      <a:pt x="59071" y="239831"/>
                      <a:pt x="87000" y="195056"/>
                    </a:cubicBezTo>
                    <a:cubicBezTo>
                      <a:pt x="110938" y="158705"/>
                      <a:pt x="135320" y="122797"/>
                      <a:pt x="163692" y="89992"/>
                    </a:cubicBezTo>
                    <a:cubicBezTo>
                      <a:pt x="174775" y="77136"/>
                      <a:pt x="186301" y="64280"/>
                      <a:pt x="199157" y="53197"/>
                    </a:cubicBezTo>
                    <a:cubicBezTo>
                      <a:pt x="210683" y="43001"/>
                      <a:pt x="223539" y="35021"/>
                      <a:pt x="236395" y="27042"/>
                    </a:cubicBezTo>
                    <a:cubicBezTo>
                      <a:pt x="246147" y="20392"/>
                      <a:pt x="255901" y="13743"/>
                      <a:pt x="265210" y="6206"/>
                    </a:cubicBezTo>
                    <a:cubicBezTo>
                      <a:pt x="268313" y="3990"/>
                      <a:pt x="270529" y="1773"/>
                      <a:pt x="273633" y="0"/>
                    </a:cubicBezTo>
                    <a:cubicBezTo>
                      <a:pt x="274076" y="0"/>
                      <a:pt x="274076" y="0"/>
                      <a:pt x="274520" y="0"/>
                    </a:cubicBezTo>
                    <a:cubicBezTo>
                      <a:pt x="275406" y="443"/>
                      <a:pt x="275406" y="1330"/>
                      <a:pt x="274963" y="2217"/>
                    </a:cubicBezTo>
                    <a:cubicBezTo>
                      <a:pt x="265210" y="14629"/>
                      <a:pt x="251911" y="23939"/>
                      <a:pt x="240828" y="35021"/>
                    </a:cubicBezTo>
                    <a:cubicBezTo>
                      <a:pt x="232405" y="43444"/>
                      <a:pt x="224869" y="53197"/>
                      <a:pt x="218220" y="62950"/>
                    </a:cubicBezTo>
                    <a:cubicBezTo>
                      <a:pt x="204033" y="84672"/>
                      <a:pt x="190734" y="106394"/>
                      <a:pt x="175218" y="126787"/>
                    </a:cubicBezTo>
                    <a:cubicBezTo>
                      <a:pt x="144630" y="168458"/>
                      <a:pt x="112268" y="207912"/>
                      <a:pt x="83897" y="251356"/>
                    </a:cubicBezTo>
                    <a:cubicBezTo>
                      <a:pt x="70154" y="271749"/>
                      <a:pt x="58628" y="293471"/>
                      <a:pt x="48432" y="315636"/>
                    </a:cubicBezTo>
                    <a:cubicBezTo>
                      <a:pt x="41339" y="330266"/>
                      <a:pt x="36019" y="345782"/>
                      <a:pt x="28926" y="360411"/>
                    </a:cubicBezTo>
                    <a:cubicBezTo>
                      <a:pt x="21833" y="374597"/>
                      <a:pt x="12967" y="387896"/>
                      <a:pt x="8090" y="402968"/>
                    </a:cubicBezTo>
                    <a:cubicBezTo>
                      <a:pt x="4987" y="410948"/>
                      <a:pt x="3215" y="418928"/>
                      <a:pt x="2327" y="427350"/>
                    </a:cubicBezTo>
                    <a:cubicBezTo>
                      <a:pt x="2327" y="427794"/>
                      <a:pt x="1884" y="428237"/>
                      <a:pt x="1441" y="428237"/>
                    </a:cubicBezTo>
                    <a:cubicBezTo>
                      <a:pt x="998" y="428237"/>
                      <a:pt x="554" y="428237"/>
                      <a:pt x="554" y="428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10496328" y="1215222"/>
                <a:ext cx="249401" cy="419260"/>
              </a:xfrm>
              <a:custGeom>
                <a:avLst/>
                <a:gdLst/>
                <a:ahLst/>
                <a:cxnLst/>
                <a:rect l="l" t="t" r="r" b="b"/>
                <a:pathLst>
                  <a:path w="249401" h="419260" extrusionOk="0">
                    <a:moveTo>
                      <a:pt x="406" y="418817"/>
                    </a:moveTo>
                    <a:cubicBezTo>
                      <a:pt x="-924" y="404631"/>
                      <a:pt x="1292" y="389558"/>
                      <a:pt x="3066" y="375372"/>
                    </a:cubicBezTo>
                    <a:cubicBezTo>
                      <a:pt x="3509" y="355423"/>
                      <a:pt x="6613" y="335474"/>
                      <a:pt x="11489" y="315969"/>
                    </a:cubicBezTo>
                    <a:cubicBezTo>
                      <a:pt x="15479" y="299567"/>
                      <a:pt x="21685" y="284051"/>
                      <a:pt x="28335" y="268535"/>
                    </a:cubicBezTo>
                    <a:cubicBezTo>
                      <a:pt x="42520" y="237503"/>
                      <a:pt x="58480" y="206915"/>
                      <a:pt x="78429" y="178986"/>
                    </a:cubicBezTo>
                    <a:cubicBezTo>
                      <a:pt x="98820" y="148841"/>
                      <a:pt x="123202" y="120913"/>
                      <a:pt x="150688" y="96531"/>
                    </a:cubicBezTo>
                    <a:cubicBezTo>
                      <a:pt x="159997" y="88551"/>
                      <a:pt x="169750" y="81015"/>
                      <a:pt x="179060" y="73479"/>
                    </a:cubicBezTo>
                    <a:cubicBezTo>
                      <a:pt x="187040" y="67272"/>
                      <a:pt x="195462" y="61953"/>
                      <a:pt x="202112" y="54416"/>
                    </a:cubicBezTo>
                    <a:cubicBezTo>
                      <a:pt x="213194" y="43333"/>
                      <a:pt x="222947" y="31364"/>
                      <a:pt x="232701" y="18951"/>
                    </a:cubicBezTo>
                    <a:cubicBezTo>
                      <a:pt x="238020" y="12745"/>
                      <a:pt x="242453" y="6095"/>
                      <a:pt x="247773" y="333"/>
                    </a:cubicBezTo>
                    <a:cubicBezTo>
                      <a:pt x="248217" y="-111"/>
                      <a:pt x="248659" y="-111"/>
                      <a:pt x="249103" y="333"/>
                    </a:cubicBezTo>
                    <a:cubicBezTo>
                      <a:pt x="249989" y="1219"/>
                      <a:pt x="248659" y="2549"/>
                      <a:pt x="248217" y="3879"/>
                    </a:cubicBezTo>
                    <a:cubicBezTo>
                      <a:pt x="237576" y="23828"/>
                      <a:pt x="224277" y="42447"/>
                      <a:pt x="211864" y="61509"/>
                    </a:cubicBezTo>
                    <a:cubicBezTo>
                      <a:pt x="204772" y="72592"/>
                      <a:pt x="199452" y="84118"/>
                      <a:pt x="191473" y="94757"/>
                    </a:cubicBezTo>
                    <a:cubicBezTo>
                      <a:pt x="178173" y="112046"/>
                      <a:pt x="160884" y="125789"/>
                      <a:pt x="144925" y="141305"/>
                    </a:cubicBezTo>
                    <a:cubicBezTo>
                      <a:pt x="124976" y="159924"/>
                      <a:pt x="106800" y="180759"/>
                      <a:pt x="91728" y="203368"/>
                    </a:cubicBezTo>
                    <a:cubicBezTo>
                      <a:pt x="79315" y="221987"/>
                      <a:pt x="69563" y="242823"/>
                      <a:pt x="59810" y="263215"/>
                    </a:cubicBezTo>
                    <a:cubicBezTo>
                      <a:pt x="46953" y="290700"/>
                      <a:pt x="34098" y="319072"/>
                      <a:pt x="26562" y="348331"/>
                    </a:cubicBezTo>
                    <a:cubicBezTo>
                      <a:pt x="23458" y="358970"/>
                      <a:pt x="20798" y="369166"/>
                      <a:pt x="16808" y="379362"/>
                    </a:cubicBezTo>
                    <a:cubicBezTo>
                      <a:pt x="12819" y="389558"/>
                      <a:pt x="7055" y="398868"/>
                      <a:pt x="3066" y="409507"/>
                    </a:cubicBezTo>
                    <a:cubicBezTo>
                      <a:pt x="2180" y="411724"/>
                      <a:pt x="1736" y="414384"/>
                      <a:pt x="1736" y="416600"/>
                    </a:cubicBezTo>
                    <a:cubicBezTo>
                      <a:pt x="1736" y="417487"/>
                      <a:pt x="1736" y="418373"/>
                      <a:pt x="1292" y="418817"/>
                    </a:cubicBezTo>
                    <a:cubicBezTo>
                      <a:pt x="1292" y="418817"/>
                      <a:pt x="850" y="419260"/>
                      <a:pt x="406" y="419260"/>
                    </a:cubicBezTo>
                    <a:cubicBezTo>
                      <a:pt x="850" y="418817"/>
                      <a:pt x="406" y="418817"/>
                      <a:pt x="406" y="4188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29"/>
              <p:cNvSpPr/>
              <p:nvPr/>
            </p:nvSpPr>
            <p:spPr>
              <a:xfrm>
                <a:off x="10460582" y="1146976"/>
                <a:ext cx="270662" cy="381998"/>
              </a:xfrm>
              <a:custGeom>
                <a:avLst/>
                <a:gdLst/>
                <a:ahLst/>
                <a:cxnLst/>
                <a:rect l="l" t="t" r="r" b="b"/>
                <a:pathLst>
                  <a:path w="270662" h="381998" extrusionOk="0">
                    <a:moveTo>
                      <a:pt x="2903" y="381555"/>
                    </a:moveTo>
                    <a:cubicBezTo>
                      <a:pt x="2460" y="379782"/>
                      <a:pt x="2460" y="378008"/>
                      <a:pt x="2016" y="376235"/>
                    </a:cubicBezTo>
                    <a:cubicBezTo>
                      <a:pt x="-643" y="360719"/>
                      <a:pt x="-200" y="344760"/>
                      <a:pt x="686" y="329244"/>
                    </a:cubicBezTo>
                    <a:cubicBezTo>
                      <a:pt x="2016" y="310625"/>
                      <a:pt x="4233" y="292006"/>
                      <a:pt x="10883" y="274274"/>
                    </a:cubicBezTo>
                    <a:cubicBezTo>
                      <a:pt x="25512" y="229056"/>
                      <a:pt x="52553" y="189159"/>
                      <a:pt x="77823" y="149704"/>
                    </a:cubicBezTo>
                    <a:cubicBezTo>
                      <a:pt x="95111" y="123549"/>
                      <a:pt x="116390" y="99167"/>
                      <a:pt x="142103" y="80991"/>
                    </a:cubicBezTo>
                    <a:cubicBezTo>
                      <a:pt x="167371" y="64588"/>
                      <a:pt x="194856" y="51733"/>
                      <a:pt x="220125" y="35330"/>
                    </a:cubicBezTo>
                    <a:cubicBezTo>
                      <a:pt x="233868" y="26464"/>
                      <a:pt x="247609" y="17154"/>
                      <a:pt x="260466" y="6515"/>
                    </a:cubicBezTo>
                    <a:cubicBezTo>
                      <a:pt x="264013" y="4298"/>
                      <a:pt x="270219" y="-2795"/>
                      <a:pt x="270662" y="1195"/>
                    </a:cubicBezTo>
                    <a:cubicBezTo>
                      <a:pt x="267558" y="7845"/>
                      <a:pt x="260909" y="13165"/>
                      <a:pt x="255589" y="18484"/>
                    </a:cubicBezTo>
                    <a:cubicBezTo>
                      <a:pt x="240960" y="32670"/>
                      <a:pt x="224115" y="44196"/>
                      <a:pt x="208155" y="56609"/>
                    </a:cubicBezTo>
                    <a:cubicBezTo>
                      <a:pt x="200619" y="62372"/>
                      <a:pt x="193083" y="67692"/>
                      <a:pt x="186434" y="73898"/>
                    </a:cubicBezTo>
                    <a:cubicBezTo>
                      <a:pt x="175351" y="84537"/>
                      <a:pt x="164711" y="96507"/>
                      <a:pt x="153185" y="106703"/>
                    </a:cubicBezTo>
                    <a:cubicBezTo>
                      <a:pt x="141659" y="117342"/>
                      <a:pt x="129690" y="127538"/>
                      <a:pt x="119050" y="139508"/>
                    </a:cubicBezTo>
                    <a:cubicBezTo>
                      <a:pt x="105750" y="155024"/>
                      <a:pt x="94225" y="171869"/>
                      <a:pt x="83142" y="188715"/>
                    </a:cubicBezTo>
                    <a:cubicBezTo>
                      <a:pt x="66296" y="214427"/>
                      <a:pt x="49894" y="240582"/>
                      <a:pt x="37037" y="268511"/>
                    </a:cubicBezTo>
                    <a:cubicBezTo>
                      <a:pt x="31275" y="280480"/>
                      <a:pt x="26842" y="292006"/>
                      <a:pt x="23295" y="304862"/>
                    </a:cubicBezTo>
                    <a:cubicBezTo>
                      <a:pt x="20193" y="314172"/>
                      <a:pt x="16202" y="323038"/>
                      <a:pt x="12656" y="332348"/>
                    </a:cubicBezTo>
                    <a:cubicBezTo>
                      <a:pt x="8223" y="344317"/>
                      <a:pt x="4676" y="356730"/>
                      <a:pt x="4233" y="369142"/>
                    </a:cubicBezTo>
                    <a:cubicBezTo>
                      <a:pt x="3790" y="372689"/>
                      <a:pt x="5563" y="381998"/>
                      <a:pt x="3347" y="381998"/>
                    </a:cubicBezTo>
                    <a:cubicBezTo>
                      <a:pt x="3347" y="381998"/>
                      <a:pt x="3347" y="381555"/>
                      <a:pt x="2903" y="3815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29"/>
              <p:cNvSpPr/>
              <p:nvPr/>
            </p:nvSpPr>
            <p:spPr>
              <a:xfrm>
                <a:off x="10425290" y="937599"/>
                <a:ext cx="217582" cy="331152"/>
              </a:xfrm>
              <a:custGeom>
                <a:avLst/>
                <a:gdLst/>
                <a:ahLst/>
                <a:cxnLst/>
                <a:rect l="l" t="t" r="r" b="b"/>
                <a:pathLst>
                  <a:path w="217582" h="331152" extrusionOk="0">
                    <a:moveTo>
                      <a:pt x="958" y="319626"/>
                    </a:moveTo>
                    <a:cubicBezTo>
                      <a:pt x="4504" y="304110"/>
                      <a:pt x="8937" y="288595"/>
                      <a:pt x="16917" y="274852"/>
                    </a:cubicBezTo>
                    <a:cubicBezTo>
                      <a:pt x="34206" y="243377"/>
                      <a:pt x="57702" y="216335"/>
                      <a:pt x="79867" y="188407"/>
                    </a:cubicBezTo>
                    <a:cubicBezTo>
                      <a:pt x="100702" y="163138"/>
                      <a:pt x="120651" y="136983"/>
                      <a:pt x="142817" y="112601"/>
                    </a:cubicBezTo>
                    <a:cubicBezTo>
                      <a:pt x="167642" y="87775"/>
                      <a:pt x="190251" y="69600"/>
                      <a:pt x="203106" y="35465"/>
                    </a:cubicBezTo>
                    <a:cubicBezTo>
                      <a:pt x="207539" y="24825"/>
                      <a:pt x="211530" y="13743"/>
                      <a:pt x="215077" y="2217"/>
                    </a:cubicBezTo>
                    <a:cubicBezTo>
                      <a:pt x="215519" y="1330"/>
                      <a:pt x="215077" y="0"/>
                      <a:pt x="216849" y="0"/>
                    </a:cubicBezTo>
                    <a:cubicBezTo>
                      <a:pt x="218180" y="443"/>
                      <a:pt x="217293" y="1773"/>
                      <a:pt x="217293" y="2660"/>
                    </a:cubicBezTo>
                    <a:cubicBezTo>
                      <a:pt x="214633" y="13743"/>
                      <a:pt x="212860" y="25269"/>
                      <a:pt x="209756" y="36351"/>
                    </a:cubicBezTo>
                    <a:cubicBezTo>
                      <a:pt x="205323" y="52754"/>
                      <a:pt x="198231" y="68713"/>
                      <a:pt x="189364" y="83342"/>
                    </a:cubicBezTo>
                    <a:cubicBezTo>
                      <a:pt x="182715" y="94425"/>
                      <a:pt x="173849" y="104178"/>
                      <a:pt x="166312" y="114817"/>
                    </a:cubicBezTo>
                    <a:cubicBezTo>
                      <a:pt x="159219" y="125457"/>
                      <a:pt x="153013" y="137426"/>
                      <a:pt x="145476" y="148065"/>
                    </a:cubicBezTo>
                    <a:cubicBezTo>
                      <a:pt x="128187" y="172447"/>
                      <a:pt x="109125" y="195500"/>
                      <a:pt x="89620" y="217665"/>
                    </a:cubicBezTo>
                    <a:cubicBezTo>
                      <a:pt x="67897" y="242490"/>
                      <a:pt x="43515" y="264213"/>
                      <a:pt x="21793" y="288595"/>
                    </a:cubicBezTo>
                    <a:cubicBezTo>
                      <a:pt x="12484" y="300121"/>
                      <a:pt x="6277" y="313863"/>
                      <a:pt x="3174" y="328492"/>
                    </a:cubicBezTo>
                    <a:cubicBezTo>
                      <a:pt x="2731" y="329379"/>
                      <a:pt x="3174" y="330709"/>
                      <a:pt x="1844" y="331152"/>
                    </a:cubicBezTo>
                    <a:cubicBezTo>
                      <a:pt x="-1703" y="330709"/>
                      <a:pt x="958" y="321399"/>
                      <a:pt x="958" y="3196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29"/>
              <p:cNvSpPr/>
              <p:nvPr/>
            </p:nvSpPr>
            <p:spPr>
              <a:xfrm>
                <a:off x="10306554" y="964793"/>
                <a:ext cx="101961" cy="303958"/>
              </a:xfrm>
              <a:custGeom>
                <a:avLst/>
                <a:gdLst/>
                <a:ahLst/>
                <a:cxnLst/>
                <a:rect l="l" t="t" r="r" b="b"/>
                <a:pathLst>
                  <a:path w="101961" h="303958" extrusionOk="0">
                    <a:moveTo>
                      <a:pt x="100631" y="303958"/>
                    </a:moveTo>
                    <a:cubicBezTo>
                      <a:pt x="100188" y="303958"/>
                      <a:pt x="99745" y="303072"/>
                      <a:pt x="99745" y="302628"/>
                    </a:cubicBezTo>
                    <a:cubicBezTo>
                      <a:pt x="98415" y="296422"/>
                      <a:pt x="97528" y="290216"/>
                      <a:pt x="95755" y="284453"/>
                    </a:cubicBezTo>
                    <a:cubicBezTo>
                      <a:pt x="92651" y="272483"/>
                      <a:pt x="88662" y="260957"/>
                      <a:pt x="84672" y="249431"/>
                    </a:cubicBezTo>
                    <a:cubicBezTo>
                      <a:pt x="77579" y="229926"/>
                      <a:pt x="70486" y="209977"/>
                      <a:pt x="58073" y="193131"/>
                    </a:cubicBezTo>
                    <a:cubicBezTo>
                      <a:pt x="46104" y="174512"/>
                      <a:pt x="32361" y="156779"/>
                      <a:pt x="20392" y="137717"/>
                    </a:cubicBezTo>
                    <a:cubicBezTo>
                      <a:pt x="10639" y="121758"/>
                      <a:pt x="443" y="104026"/>
                      <a:pt x="1330" y="84520"/>
                    </a:cubicBezTo>
                    <a:cubicBezTo>
                      <a:pt x="1773" y="69447"/>
                      <a:pt x="2660" y="53932"/>
                      <a:pt x="1773" y="38859"/>
                    </a:cubicBezTo>
                    <a:cubicBezTo>
                      <a:pt x="1773" y="26003"/>
                      <a:pt x="0" y="13147"/>
                      <a:pt x="0" y="734"/>
                    </a:cubicBezTo>
                    <a:cubicBezTo>
                      <a:pt x="443" y="-152"/>
                      <a:pt x="1330" y="-152"/>
                      <a:pt x="1773" y="291"/>
                    </a:cubicBezTo>
                    <a:cubicBezTo>
                      <a:pt x="2217" y="734"/>
                      <a:pt x="2217" y="1178"/>
                      <a:pt x="2217" y="1621"/>
                    </a:cubicBezTo>
                    <a:cubicBezTo>
                      <a:pt x="4433" y="13147"/>
                      <a:pt x="6206" y="24673"/>
                      <a:pt x="8422" y="36199"/>
                    </a:cubicBezTo>
                    <a:cubicBezTo>
                      <a:pt x="11526" y="52158"/>
                      <a:pt x="16845" y="67231"/>
                      <a:pt x="22609" y="82303"/>
                    </a:cubicBezTo>
                    <a:cubicBezTo>
                      <a:pt x="28815" y="98706"/>
                      <a:pt x="35021" y="115108"/>
                      <a:pt x="43444" y="130181"/>
                    </a:cubicBezTo>
                    <a:cubicBezTo>
                      <a:pt x="54084" y="148357"/>
                      <a:pt x="66940" y="165202"/>
                      <a:pt x="77135" y="183821"/>
                    </a:cubicBezTo>
                    <a:cubicBezTo>
                      <a:pt x="78022" y="185595"/>
                      <a:pt x="78909" y="187368"/>
                      <a:pt x="79352" y="189141"/>
                    </a:cubicBezTo>
                    <a:cubicBezTo>
                      <a:pt x="88218" y="206430"/>
                      <a:pt x="93095" y="225936"/>
                      <a:pt x="96198" y="244998"/>
                    </a:cubicBezTo>
                    <a:cubicBezTo>
                      <a:pt x="98415" y="258297"/>
                      <a:pt x="100188" y="271597"/>
                      <a:pt x="100631" y="285339"/>
                    </a:cubicBezTo>
                    <a:cubicBezTo>
                      <a:pt x="100631" y="285339"/>
                      <a:pt x="100631" y="285339"/>
                      <a:pt x="100631" y="285339"/>
                    </a:cubicBezTo>
                    <a:cubicBezTo>
                      <a:pt x="100631" y="287112"/>
                      <a:pt x="101074" y="288443"/>
                      <a:pt x="101074" y="290216"/>
                    </a:cubicBezTo>
                    <a:cubicBezTo>
                      <a:pt x="101517" y="294205"/>
                      <a:pt x="101961" y="298639"/>
                      <a:pt x="101961" y="302628"/>
                    </a:cubicBezTo>
                    <a:cubicBezTo>
                      <a:pt x="101961" y="303072"/>
                      <a:pt x="101517" y="303958"/>
                      <a:pt x="100631" y="303958"/>
                    </a:cubicBezTo>
                    <a:cubicBezTo>
                      <a:pt x="100631" y="303958"/>
                      <a:pt x="100631" y="303958"/>
                      <a:pt x="100631" y="3039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29"/>
              <p:cNvSpPr/>
              <p:nvPr/>
            </p:nvSpPr>
            <p:spPr>
              <a:xfrm>
                <a:off x="10203263" y="1071834"/>
                <a:ext cx="214118" cy="309961"/>
              </a:xfrm>
              <a:custGeom>
                <a:avLst/>
                <a:gdLst/>
                <a:ahLst/>
                <a:cxnLst/>
                <a:rect l="l" t="t" r="r" b="b"/>
                <a:pathLst>
                  <a:path w="214118" h="309961" extrusionOk="0">
                    <a:moveTo>
                      <a:pt x="212345" y="309075"/>
                    </a:moveTo>
                    <a:cubicBezTo>
                      <a:pt x="196830" y="282033"/>
                      <a:pt x="174221" y="259867"/>
                      <a:pt x="154272" y="236372"/>
                    </a:cubicBezTo>
                    <a:cubicBezTo>
                      <a:pt x="136540" y="215980"/>
                      <a:pt x="120580" y="193371"/>
                      <a:pt x="105508" y="170762"/>
                    </a:cubicBezTo>
                    <a:cubicBezTo>
                      <a:pt x="93981" y="153916"/>
                      <a:pt x="82899" y="137071"/>
                      <a:pt x="72260" y="119782"/>
                    </a:cubicBezTo>
                    <a:cubicBezTo>
                      <a:pt x="65610" y="109142"/>
                      <a:pt x="60733" y="97616"/>
                      <a:pt x="53640" y="87863"/>
                    </a:cubicBezTo>
                    <a:cubicBezTo>
                      <a:pt x="34578" y="61708"/>
                      <a:pt x="13299" y="36439"/>
                      <a:pt x="1330" y="6294"/>
                    </a:cubicBezTo>
                    <a:cubicBezTo>
                      <a:pt x="886" y="4521"/>
                      <a:pt x="0" y="2748"/>
                      <a:pt x="0" y="975"/>
                    </a:cubicBezTo>
                    <a:cubicBezTo>
                      <a:pt x="0" y="531"/>
                      <a:pt x="443" y="531"/>
                      <a:pt x="443" y="88"/>
                    </a:cubicBezTo>
                    <a:cubicBezTo>
                      <a:pt x="1330" y="-355"/>
                      <a:pt x="1773" y="975"/>
                      <a:pt x="2217" y="1861"/>
                    </a:cubicBezTo>
                    <a:cubicBezTo>
                      <a:pt x="3990" y="6294"/>
                      <a:pt x="5763" y="10727"/>
                      <a:pt x="7536" y="15161"/>
                    </a:cubicBezTo>
                    <a:cubicBezTo>
                      <a:pt x="23496" y="53728"/>
                      <a:pt x="64723" y="70574"/>
                      <a:pt x="88219" y="102936"/>
                    </a:cubicBezTo>
                    <a:cubicBezTo>
                      <a:pt x="116147" y="140174"/>
                      <a:pt x="144519" y="177412"/>
                      <a:pt x="170231" y="215980"/>
                    </a:cubicBezTo>
                    <a:cubicBezTo>
                      <a:pt x="186190" y="240805"/>
                      <a:pt x="203036" y="266074"/>
                      <a:pt x="208356" y="295332"/>
                    </a:cubicBezTo>
                    <a:cubicBezTo>
                      <a:pt x="210129" y="299765"/>
                      <a:pt x="212789" y="304198"/>
                      <a:pt x="214119" y="309075"/>
                    </a:cubicBezTo>
                    <a:cubicBezTo>
                      <a:pt x="214119" y="309518"/>
                      <a:pt x="213675" y="309962"/>
                      <a:pt x="213232" y="309962"/>
                    </a:cubicBezTo>
                    <a:cubicBezTo>
                      <a:pt x="213232" y="309518"/>
                      <a:pt x="212789" y="309518"/>
                      <a:pt x="212345" y="3090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29"/>
              <p:cNvSpPr/>
              <p:nvPr/>
            </p:nvSpPr>
            <p:spPr>
              <a:xfrm>
                <a:off x="10182427" y="1175483"/>
                <a:ext cx="257632" cy="333986"/>
              </a:xfrm>
              <a:custGeom>
                <a:avLst/>
                <a:gdLst/>
                <a:ahLst/>
                <a:cxnLst/>
                <a:rect l="l" t="t" r="r" b="b"/>
                <a:pathLst>
                  <a:path w="257632" h="333986" extrusionOk="0">
                    <a:moveTo>
                      <a:pt x="212345" y="273253"/>
                    </a:moveTo>
                    <a:cubicBezTo>
                      <a:pt x="201706" y="256850"/>
                      <a:pt x="189293" y="242221"/>
                      <a:pt x="175551" y="228478"/>
                    </a:cubicBezTo>
                    <a:cubicBezTo>
                      <a:pt x="162251" y="214736"/>
                      <a:pt x="146292" y="205426"/>
                      <a:pt x="131220" y="194343"/>
                    </a:cubicBezTo>
                    <a:cubicBezTo>
                      <a:pt x="116590" y="183261"/>
                      <a:pt x="102848" y="170405"/>
                      <a:pt x="91322" y="156219"/>
                    </a:cubicBezTo>
                    <a:cubicBezTo>
                      <a:pt x="72259" y="133167"/>
                      <a:pt x="56300" y="107898"/>
                      <a:pt x="42558" y="81300"/>
                    </a:cubicBezTo>
                    <a:cubicBezTo>
                      <a:pt x="29702" y="59134"/>
                      <a:pt x="15516" y="37412"/>
                      <a:pt x="4876" y="13916"/>
                    </a:cubicBezTo>
                    <a:cubicBezTo>
                      <a:pt x="3103" y="9927"/>
                      <a:pt x="1330" y="5937"/>
                      <a:pt x="0" y="1504"/>
                    </a:cubicBezTo>
                    <a:cubicBezTo>
                      <a:pt x="0" y="1060"/>
                      <a:pt x="0" y="617"/>
                      <a:pt x="443" y="174"/>
                    </a:cubicBezTo>
                    <a:cubicBezTo>
                      <a:pt x="886" y="-269"/>
                      <a:pt x="1773" y="174"/>
                      <a:pt x="1773" y="1060"/>
                    </a:cubicBezTo>
                    <a:cubicBezTo>
                      <a:pt x="4876" y="9927"/>
                      <a:pt x="8866" y="18793"/>
                      <a:pt x="13742" y="26329"/>
                    </a:cubicBezTo>
                    <a:cubicBezTo>
                      <a:pt x="20835" y="37855"/>
                      <a:pt x="30588" y="48051"/>
                      <a:pt x="39454" y="58247"/>
                    </a:cubicBezTo>
                    <a:cubicBezTo>
                      <a:pt x="58517" y="79970"/>
                      <a:pt x="77135" y="102135"/>
                      <a:pt x="97084" y="122971"/>
                    </a:cubicBezTo>
                    <a:cubicBezTo>
                      <a:pt x="124570" y="152229"/>
                      <a:pt x="156045" y="177941"/>
                      <a:pt x="184860" y="205870"/>
                    </a:cubicBezTo>
                    <a:cubicBezTo>
                      <a:pt x="209685" y="232468"/>
                      <a:pt x="229634" y="264386"/>
                      <a:pt x="241604" y="299408"/>
                    </a:cubicBezTo>
                    <a:cubicBezTo>
                      <a:pt x="244707" y="309161"/>
                      <a:pt x="248697" y="318470"/>
                      <a:pt x="254016" y="326893"/>
                    </a:cubicBezTo>
                    <a:cubicBezTo>
                      <a:pt x="255789" y="329996"/>
                      <a:pt x="259336" y="333543"/>
                      <a:pt x="256676" y="333986"/>
                    </a:cubicBezTo>
                    <a:cubicBezTo>
                      <a:pt x="238500" y="317140"/>
                      <a:pt x="226088" y="294532"/>
                      <a:pt x="212345" y="2732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29"/>
              <p:cNvSpPr/>
              <p:nvPr/>
            </p:nvSpPr>
            <p:spPr>
              <a:xfrm>
                <a:off x="10185530" y="1309979"/>
                <a:ext cx="281501" cy="299677"/>
              </a:xfrm>
              <a:custGeom>
                <a:avLst/>
                <a:gdLst/>
                <a:ahLst/>
                <a:cxnLst/>
                <a:rect l="l" t="t" r="r" b="b"/>
                <a:pathLst>
                  <a:path w="281501" h="299677" extrusionOk="0">
                    <a:moveTo>
                      <a:pt x="279728" y="298791"/>
                    </a:moveTo>
                    <a:cubicBezTo>
                      <a:pt x="269089" y="287708"/>
                      <a:pt x="257563" y="277955"/>
                      <a:pt x="246923" y="267316"/>
                    </a:cubicBezTo>
                    <a:cubicBezTo>
                      <a:pt x="239830" y="260223"/>
                      <a:pt x="232738" y="253573"/>
                      <a:pt x="225645" y="247367"/>
                    </a:cubicBezTo>
                    <a:cubicBezTo>
                      <a:pt x="211015" y="234067"/>
                      <a:pt x="194613" y="222985"/>
                      <a:pt x="179097" y="211015"/>
                    </a:cubicBezTo>
                    <a:cubicBezTo>
                      <a:pt x="166684" y="200819"/>
                      <a:pt x="154715" y="190180"/>
                      <a:pt x="141859" y="180427"/>
                    </a:cubicBezTo>
                    <a:cubicBezTo>
                      <a:pt x="120580" y="164468"/>
                      <a:pt x="98858" y="148952"/>
                      <a:pt x="79796" y="130333"/>
                    </a:cubicBezTo>
                    <a:cubicBezTo>
                      <a:pt x="60290" y="112157"/>
                      <a:pt x="49207" y="88219"/>
                      <a:pt x="35465" y="65610"/>
                    </a:cubicBezTo>
                    <a:cubicBezTo>
                      <a:pt x="23052" y="46548"/>
                      <a:pt x="11083" y="27485"/>
                      <a:pt x="2660" y="6650"/>
                    </a:cubicBezTo>
                    <a:cubicBezTo>
                      <a:pt x="1773" y="4876"/>
                      <a:pt x="886" y="3103"/>
                      <a:pt x="0" y="1330"/>
                    </a:cubicBezTo>
                    <a:cubicBezTo>
                      <a:pt x="0" y="887"/>
                      <a:pt x="0" y="443"/>
                      <a:pt x="443" y="0"/>
                    </a:cubicBezTo>
                    <a:cubicBezTo>
                      <a:pt x="886" y="0"/>
                      <a:pt x="1330" y="0"/>
                      <a:pt x="1773" y="443"/>
                    </a:cubicBezTo>
                    <a:cubicBezTo>
                      <a:pt x="4876" y="7536"/>
                      <a:pt x="8866" y="14186"/>
                      <a:pt x="12856" y="20392"/>
                    </a:cubicBezTo>
                    <a:cubicBezTo>
                      <a:pt x="24382" y="39455"/>
                      <a:pt x="37681" y="57187"/>
                      <a:pt x="53640" y="73146"/>
                    </a:cubicBezTo>
                    <a:cubicBezTo>
                      <a:pt x="72260" y="92208"/>
                      <a:pt x="91765" y="110827"/>
                      <a:pt x="111714" y="129003"/>
                    </a:cubicBezTo>
                    <a:cubicBezTo>
                      <a:pt x="134323" y="149395"/>
                      <a:pt x="160922" y="164911"/>
                      <a:pt x="183530" y="185747"/>
                    </a:cubicBezTo>
                    <a:cubicBezTo>
                      <a:pt x="212345" y="212789"/>
                      <a:pt x="240274" y="241160"/>
                      <a:pt x="263769" y="273079"/>
                    </a:cubicBezTo>
                    <a:cubicBezTo>
                      <a:pt x="269089" y="280172"/>
                      <a:pt x="274409" y="287708"/>
                      <a:pt x="279728" y="295244"/>
                    </a:cubicBezTo>
                    <a:cubicBezTo>
                      <a:pt x="280171" y="296574"/>
                      <a:pt x="281502" y="297461"/>
                      <a:pt x="281502" y="298791"/>
                    </a:cubicBezTo>
                    <a:cubicBezTo>
                      <a:pt x="281502" y="299234"/>
                      <a:pt x="281058" y="299677"/>
                      <a:pt x="280615" y="299677"/>
                    </a:cubicBezTo>
                    <a:cubicBezTo>
                      <a:pt x="280171" y="299234"/>
                      <a:pt x="280171" y="298791"/>
                      <a:pt x="279728" y="2987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29"/>
              <p:cNvSpPr/>
              <p:nvPr/>
            </p:nvSpPr>
            <p:spPr>
              <a:xfrm>
                <a:off x="10207316" y="1421395"/>
                <a:ext cx="263472" cy="246778"/>
              </a:xfrm>
              <a:custGeom>
                <a:avLst/>
                <a:gdLst/>
                <a:ahLst/>
                <a:cxnLst/>
                <a:rect l="l" t="t" r="r" b="b"/>
                <a:pathLst>
                  <a:path w="263472" h="246778" extrusionOk="0">
                    <a:moveTo>
                      <a:pt x="231787" y="232149"/>
                    </a:moveTo>
                    <a:cubicBezTo>
                      <a:pt x="218487" y="224613"/>
                      <a:pt x="206518" y="214417"/>
                      <a:pt x="193662" y="205994"/>
                    </a:cubicBezTo>
                    <a:cubicBezTo>
                      <a:pt x="171940" y="190478"/>
                      <a:pt x="146228" y="181169"/>
                      <a:pt x="126723" y="162993"/>
                    </a:cubicBezTo>
                    <a:cubicBezTo>
                      <a:pt x="116970" y="154570"/>
                      <a:pt x="108104" y="144374"/>
                      <a:pt x="100124" y="134178"/>
                    </a:cubicBezTo>
                    <a:cubicBezTo>
                      <a:pt x="83722" y="114229"/>
                      <a:pt x="68649" y="92950"/>
                      <a:pt x="54463" y="71228"/>
                    </a:cubicBezTo>
                    <a:cubicBezTo>
                      <a:pt x="42494" y="52609"/>
                      <a:pt x="27421" y="36206"/>
                      <a:pt x="13235" y="18917"/>
                    </a:cubicBezTo>
                    <a:cubicBezTo>
                      <a:pt x="8802" y="13598"/>
                      <a:pt x="4812" y="8278"/>
                      <a:pt x="822" y="2515"/>
                    </a:cubicBezTo>
                    <a:cubicBezTo>
                      <a:pt x="379" y="1628"/>
                      <a:pt x="-507" y="741"/>
                      <a:pt x="379" y="298"/>
                    </a:cubicBezTo>
                    <a:cubicBezTo>
                      <a:pt x="1266" y="-588"/>
                      <a:pt x="2153" y="741"/>
                      <a:pt x="2596" y="1185"/>
                    </a:cubicBezTo>
                    <a:cubicBezTo>
                      <a:pt x="9689" y="8721"/>
                      <a:pt x="16782" y="15814"/>
                      <a:pt x="24318" y="22464"/>
                    </a:cubicBezTo>
                    <a:cubicBezTo>
                      <a:pt x="58010" y="51722"/>
                      <a:pt x="85495" y="87187"/>
                      <a:pt x="116526" y="119549"/>
                    </a:cubicBezTo>
                    <a:cubicBezTo>
                      <a:pt x="133372" y="137281"/>
                      <a:pt x="155981" y="146590"/>
                      <a:pt x="176373" y="159446"/>
                    </a:cubicBezTo>
                    <a:cubicBezTo>
                      <a:pt x="206518" y="177179"/>
                      <a:pt x="226024" y="201561"/>
                      <a:pt x="245086" y="229933"/>
                    </a:cubicBezTo>
                    <a:cubicBezTo>
                      <a:pt x="248189" y="233922"/>
                      <a:pt x="252179" y="236582"/>
                      <a:pt x="255726" y="239685"/>
                    </a:cubicBezTo>
                    <a:cubicBezTo>
                      <a:pt x="258385" y="241902"/>
                      <a:pt x="266365" y="245892"/>
                      <a:pt x="262375" y="246778"/>
                    </a:cubicBezTo>
                    <a:cubicBezTo>
                      <a:pt x="252179" y="242789"/>
                      <a:pt x="241983" y="237912"/>
                      <a:pt x="231787" y="232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29"/>
              <p:cNvSpPr/>
              <p:nvPr/>
            </p:nvSpPr>
            <p:spPr>
              <a:xfrm>
                <a:off x="10435274" y="1017838"/>
                <a:ext cx="257402" cy="383906"/>
              </a:xfrm>
              <a:custGeom>
                <a:avLst/>
                <a:gdLst/>
                <a:ahLst/>
                <a:cxnLst/>
                <a:rect l="l" t="t" r="r" b="b"/>
                <a:pathLst>
                  <a:path w="257402" h="383906" extrusionOk="0">
                    <a:moveTo>
                      <a:pt x="1170" y="383020"/>
                    </a:moveTo>
                    <a:cubicBezTo>
                      <a:pt x="726" y="382133"/>
                      <a:pt x="726" y="381246"/>
                      <a:pt x="726" y="380360"/>
                    </a:cubicBezTo>
                    <a:cubicBezTo>
                      <a:pt x="-160" y="367504"/>
                      <a:pt x="-604" y="354204"/>
                      <a:pt x="1613" y="340905"/>
                    </a:cubicBezTo>
                    <a:cubicBezTo>
                      <a:pt x="6046" y="317853"/>
                      <a:pt x="14912" y="295244"/>
                      <a:pt x="26882" y="274852"/>
                    </a:cubicBezTo>
                    <a:cubicBezTo>
                      <a:pt x="42397" y="250470"/>
                      <a:pt x="64120" y="230521"/>
                      <a:pt x="84512" y="210572"/>
                    </a:cubicBezTo>
                    <a:cubicBezTo>
                      <a:pt x="91161" y="204366"/>
                      <a:pt x="98255" y="197716"/>
                      <a:pt x="104904" y="191510"/>
                    </a:cubicBezTo>
                    <a:cubicBezTo>
                      <a:pt x="104904" y="191510"/>
                      <a:pt x="104904" y="191510"/>
                      <a:pt x="104904" y="191510"/>
                    </a:cubicBezTo>
                    <a:cubicBezTo>
                      <a:pt x="128400" y="169344"/>
                      <a:pt x="152338" y="147179"/>
                      <a:pt x="174947" y="123683"/>
                    </a:cubicBezTo>
                    <a:cubicBezTo>
                      <a:pt x="192236" y="106394"/>
                      <a:pt x="209082" y="88219"/>
                      <a:pt x="222381" y="67826"/>
                    </a:cubicBezTo>
                    <a:cubicBezTo>
                      <a:pt x="230804" y="55857"/>
                      <a:pt x="238783" y="43888"/>
                      <a:pt x="244103" y="30588"/>
                    </a:cubicBezTo>
                    <a:cubicBezTo>
                      <a:pt x="248536" y="20836"/>
                      <a:pt x="251640" y="10196"/>
                      <a:pt x="256073" y="443"/>
                    </a:cubicBezTo>
                    <a:cubicBezTo>
                      <a:pt x="256516" y="0"/>
                      <a:pt x="256960" y="0"/>
                      <a:pt x="256960" y="0"/>
                    </a:cubicBezTo>
                    <a:cubicBezTo>
                      <a:pt x="257402" y="0"/>
                      <a:pt x="257402" y="443"/>
                      <a:pt x="257402" y="887"/>
                    </a:cubicBezTo>
                    <a:cubicBezTo>
                      <a:pt x="257402" y="2217"/>
                      <a:pt x="256960" y="3990"/>
                      <a:pt x="256516" y="5320"/>
                    </a:cubicBezTo>
                    <a:cubicBezTo>
                      <a:pt x="248093" y="38125"/>
                      <a:pt x="234350" y="69156"/>
                      <a:pt x="217504" y="98415"/>
                    </a:cubicBezTo>
                    <a:cubicBezTo>
                      <a:pt x="209526" y="113044"/>
                      <a:pt x="201989" y="127673"/>
                      <a:pt x="191793" y="140972"/>
                    </a:cubicBezTo>
                    <a:cubicBezTo>
                      <a:pt x="173173" y="164911"/>
                      <a:pt x="148791" y="182643"/>
                      <a:pt x="126626" y="202592"/>
                    </a:cubicBezTo>
                    <a:cubicBezTo>
                      <a:pt x="104460" y="222098"/>
                      <a:pt x="83625" y="243377"/>
                      <a:pt x="63234" y="265099"/>
                    </a:cubicBezTo>
                    <a:cubicBezTo>
                      <a:pt x="51263" y="277512"/>
                      <a:pt x="38408" y="289924"/>
                      <a:pt x="28655" y="304554"/>
                    </a:cubicBezTo>
                    <a:cubicBezTo>
                      <a:pt x="16242" y="323173"/>
                      <a:pt x="6046" y="344452"/>
                      <a:pt x="3829" y="367060"/>
                    </a:cubicBezTo>
                    <a:cubicBezTo>
                      <a:pt x="3386" y="371937"/>
                      <a:pt x="2943" y="376813"/>
                      <a:pt x="2500" y="381690"/>
                    </a:cubicBezTo>
                    <a:cubicBezTo>
                      <a:pt x="2500" y="382576"/>
                      <a:pt x="2057" y="383906"/>
                      <a:pt x="1170" y="383906"/>
                    </a:cubicBezTo>
                    <a:cubicBezTo>
                      <a:pt x="1613" y="383463"/>
                      <a:pt x="1613" y="383463"/>
                      <a:pt x="1170" y="3830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29"/>
              <p:cNvSpPr/>
              <p:nvPr/>
            </p:nvSpPr>
            <p:spPr>
              <a:xfrm>
                <a:off x="10411452" y="839628"/>
                <a:ext cx="210738" cy="1040447"/>
              </a:xfrm>
              <a:custGeom>
                <a:avLst/>
                <a:gdLst/>
                <a:ahLst/>
                <a:cxnLst/>
                <a:rect l="l" t="t" r="r" b="b"/>
                <a:pathLst>
                  <a:path w="210738" h="1040447" extrusionOk="0">
                    <a:moveTo>
                      <a:pt x="210738" y="1036901"/>
                    </a:moveTo>
                    <a:cubicBezTo>
                      <a:pt x="210738" y="1037788"/>
                      <a:pt x="210295" y="1037788"/>
                      <a:pt x="209408" y="1038231"/>
                    </a:cubicBezTo>
                    <a:cubicBezTo>
                      <a:pt x="205861" y="1039561"/>
                      <a:pt x="202316" y="1040448"/>
                      <a:pt x="198769" y="1040448"/>
                    </a:cubicBezTo>
                    <a:cubicBezTo>
                      <a:pt x="196109" y="1040448"/>
                      <a:pt x="193892" y="1040448"/>
                      <a:pt x="191233" y="1039561"/>
                    </a:cubicBezTo>
                    <a:cubicBezTo>
                      <a:pt x="191233" y="1039561"/>
                      <a:pt x="191233" y="1039561"/>
                      <a:pt x="191233" y="1039561"/>
                    </a:cubicBezTo>
                    <a:lnTo>
                      <a:pt x="191233" y="1039561"/>
                    </a:lnTo>
                    <a:cubicBezTo>
                      <a:pt x="191233" y="1039561"/>
                      <a:pt x="191233" y="1039561"/>
                      <a:pt x="191233" y="1039561"/>
                    </a:cubicBezTo>
                    <a:cubicBezTo>
                      <a:pt x="191233" y="1039561"/>
                      <a:pt x="191233" y="1039561"/>
                      <a:pt x="191233" y="1039561"/>
                    </a:cubicBezTo>
                    <a:cubicBezTo>
                      <a:pt x="191233" y="1039561"/>
                      <a:pt x="190789" y="1039118"/>
                      <a:pt x="190789" y="1039118"/>
                    </a:cubicBezTo>
                    <a:cubicBezTo>
                      <a:pt x="177490" y="1027592"/>
                      <a:pt x="167737" y="1012963"/>
                      <a:pt x="157541" y="998777"/>
                    </a:cubicBezTo>
                    <a:cubicBezTo>
                      <a:pt x="140695" y="973508"/>
                      <a:pt x="126509" y="946023"/>
                      <a:pt x="113210" y="918538"/>
                    </a:cubicBezTo>
                    <a:cubicBezTo>
                      <a:pt x="93705" y="879083"/>
                      <a:pt x="78632" y="837855"/>
                      <a:pt x="65776" y="795741"/>
                    </a:cubicBezTo>
                    <a:cubicBezTo>
                      <a:pt x="36517" y="703089"/>
                      <a:pt x="19672" y="606891"/>
                      <a:pt x="8146" y="510693"/>
                    </a:cubicBezTo>
                    <a:cubicBezTo>
                      <a:pt x="3269" y="464589"/>
                      <a:pt x="2383" y="417154"/>
                      <a:pt x="166" y="370607"/>
                    </a:cubicBezTo>
                    <a:cubicBezTo>
                      <a:pt x="-277" y="340905"/>
                      <a:pt x="166" y="311647"/>
                      <a:pt x="1496" y="281945"/>
                    </a:cubicBezTo>
                    <a:cubicBezTo>
                      <a:pt x="2826" y="259779"/>
                      <a:pt x="4156" y="238057"/>
                      <a:pt x="7702" y="216335"/>
                    </a:cubicBezTo>
                    <a:cubicBezTo>
                      <a:pt x="8146" y="205252"/>
                      <a:pt x="7702" y="194170"/>
                      <a:pt x="8146" y="182644"/>
                    </a:cubicBezTo>
                    <a:cubicBezTo>
                      <a:pt x="9476" y="163581"/>
                      <a:pt x="11692" y="144519"/>
                      <a:pt x="14352" y="125457"/>
                    </a:cubicBezTo>
                    <a:cubicBezTo>
                      <a:pt x="17455" y="103291"/>
                      <a:pt x="22775" y="81569"/>
                      <a:pt x="27208" y="59404"/>
                    </a:cubicBezTo>
                    <a:cubicBezTo>
                      <a:pt x="31641" y="41671"/>
                      <a:pt x="32971" y="23495"/>
                      <a:pt x="31641" y="5320"/>
                    </a:cubicBezTo>
                    <a:cubicBezTo>
                      <a:pt x="31641" y="3546"/>
                      <a:pt x="31641" y="2217"/>
                      <a:pt x="31641" y="443"/>
                    </a:cubicBezTo>
                    <a:cubicBezTo>
                      <a:pt x="31641" y="0"/>
                      <a:pt x="32084" y="0"/>
                      <a:pt x="32084" y="0"/>
                    </a:cubicBezTo>
                    <a:cubicBezTo>
                      <a:pt x="32528" y="0"/>
                      <a:pt x="32528" y="443"/>
                      <a:pt x="32528" y="443"/>
                    </a:cubicBezTo>
                    <a:cubicBezTo>
                      <a:pt x="32528" y="2660"/>
                      <a:pt x="32971" y="5320"/>
                      <a:pt x="32971" y="7536"/>
                    </a:cubicBezTo>
                    <a:cubicBezTo>
                      <a:pt x="34745" y="26599"/>
                      <a:pt x="32971" y="45661"/>
                      <a:pt x="28981" y="64280"/>
                    </a:cubicBezTo>
                    <a:cubicBezTo>
                      <a:pt x="24548" y="85116"/>
                      <a:pt x="20558" y="106394"/>
                      <a:pt x="17899" y="127230"/>
                    </a:cubicBezTo>
                    <a:cubicBezTo>
                      <a:pt x="15239" y="151169"/>
                      <a:pt x="13022" y="175551"/>
                      <a:pt x="12579" y="199489"/>
                    </a:cubicBezTo>
                    <a:cubicBezTo>
                      <a:pt x="12579" y="215449"/>
                      <a:pt x="11249" y="231851"/>
                      <a:pt x="9032" y="247810"/>
                    </a:cubicBezTo>
                    <a:cubicBezTo>
                      <a:pt x="9032" y="249140"/>
                      <a:pt x="8589" y="250913"/>
                      <a:pt x="8589" y="252243"/>
                    </a:cubicBezTo>
                    <a:cubicBezTo>
                      <a:pt x="7259" y="271749"/>
                      <a:pt x="6373" y="291254"/>
                      <a:pt x="6373" y="310317"/>
                    </a:cubicBezTo>
                    <a:cubicBezTo>
                      <a:pt x="7259" y="333812"/>
                      <a:pt x="8589" y="357308"/>
                      <a:pt x="9919" y="380803"/>
                    </a:cubicBezTo>
                    <a:cubicBezTo>
                      <a:pt x="12579" y="426464"/>
                      <a:pt x="11249" y="472125"/>
                      <a:pt x="16125" y="517786"/>
                    </a:cubicBezTo>
                    <a:cubicBezTo>
                      <a:pt x="19229" y="552364"/>
                      <a:pt x="26322" y="586499"/>
                      <a:pt x="33414" y="620190"/>
                    </a:cubicBezTo>
                    <a:cubicBezTo>
                      <a:pt x="44497" y="673831"/>
                      <a:pt x="59127" y="726584"/>
                      <a:pt x="75973" y="778895"/>
                    </a:cubicBezTo>
                    <a:cubicBezTo>
                      <a:pt x="95034" y="837412"/>
                      <a:pt x="115427" y="895929"/>
                      <a:pt x="145572" y="950013"/>
                    </a:cubicBezTo>
                    <a:cubicBezTo>
                      <a:pt x="162861" y="981488"/>
                      <a:pt x="184583" y="1009859"/>
                      <a:pt x="209852" y="1034685"/>
                    </a:cubicBezTo>
                    <a:cubicBezTo>
                      <a:pt x="210295" y="1035128"/>
                      <a:pt x="210295" y="1035128"/>
                      <a:pt x="210738" y="1035571"/>
                    </a:cubicBezTo>
                    <a:cubicBezTo>
                      <a:pt x="210738" y="1035571"/>
                      <a:pt x="210738" y="1035571"/>
                      <a:pt x="210738" y="1035571"/>
                    </a:cubicBezTo>
                    <a:cubicBezTo>
                      <a:pt x="210738" y="1035571"/>
                      <a:pt x="210738" y="1035571"/>
                      <a:pt x="210738" y="1035571"/>
                    </a:cubicBezTo>
                    <a:cubicBezTo>
                      <a:pt x="210738" y="1035571"/>
                      <a:pt x="210738" y="1035571"/>
                      <a:pt x="210738" y="1035571"/>
                    </a:cubicBezTo>
                    <a:cubicBezTo>
                      <a:pt x="210738" y="1036458"/>
                      <a:pt x="210738" y="1036901"/>
                      <a:pt x="210738" y="103690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29"/>
              <p:cNvSpPr/>
              <p:nvPr/>
            </p:nvSpPr>
            <p:spPr>
              <a:xfrm>
                <a:off x="10415433" y="967412"/>
                <a:ext cx="113662" cy="294948"/>
              </a:xfrm>
              <a:custGeom>
                <a:avLst/>
                <a:gdLst/>
                <a:ahLst/>
                <a:cxnLst/>
                <a:rect l="l" t="t" r="r" b="b"/>
                <a:pathLst>
                  <a:path w="113662" h="294948" extrusionOk="0">
                    <a:moveTo>
                      <a:pt x="1505" y="294247"/>
                    </a:moveTo>
                    <a:cubicBezTo>
                      <a:pt x="-712" y="288927"/>
                      <a:pt x="175" y="283164"/>
                      <a:pt x="175" y="277401"/>
                    </a:cubicBezTo>
                    <a:cubicBezTo>
                      <a:pt x="175" y="260999"/>
                      <a:pt x="1505" y="245039"/>
                      <a:pt x="3721" y="228637"/>
                    </a:cubicBezTo>
                    <a:cubicBezTo>
                      <a:pt x="5495" y="210461"/>
                      <a:pt x="8598" y="192729"/>
                      <a:pt x="13031" y="174997"/>
                    </a:cubicBezTo>
                    <a:cubicBezTo>
                      <a:pt x="16578" y="161254"/>
                      <a:pt x="19237" y="147068"/>
                      <a:pt x="25001" y="133769"/>
                    </a:cubicBezTo>
                    <a:cubicBezTo>
                      <a:pt x="39630" y="104067"/>
                      <a:pt x="63568" y="79685"/>
                      <a:pt x="81744" y="52200"/>
                    </a:cubicBezTo>
                    <a:cubicBezTo>
                      <a:pt x="91053" y="39344"/>
                      <a:pt x="99033" y="25601"/>
                      <a:pt x="106569" y="11859"/>
                    </a:cubicBezTo>
                    <a:cubicBezTo>
                      <a:pt x="108786" y="7869"/>
                      <a:pt x="110559" y="4322"/>
                      <a:pt x="112332" y="333"/>
                    </a:cubicBezTo>
                    <a:cubicBezTo>
                      <a:pt x="112332" y="-111"/>
                      <a:pt x="112776" y="-111"/>
                      <a:pt x="113219" y="333"/>
                    </a:cubicBezTo>
                    <a:cubicBezTo>
                      <a:pt x="113662" y="333"/>
                      <a:pt x="113662" y="776"/>
                      <a:pt x="113662" y="1219"/>
                    </a:cubicBezTo>
                    <a:cubicBezTo>
                      <a:pt x="112332" y="3879"/>
                      <a:pt x="111002" y="6982"/>
                      <a:pt x="109673" y="9642"/>
                    </a:cubicBezTo>
                    <a:cubicBezTo>
                      <a:pt x="103466" y="22941"/>
                      <a:pt x="95930" y="35797"/>
                      <a:pt x="87950" y="48210"/>
                    </a:cubicBezTo>
                    <a:cubicBezTo>
                      <a:pt x="68888" y="77025"/>
                      <a:pt x="44506" y="102294"/>
                      <a:pt x="30320" y="134212"/>
                    </a:cubicBezTo>
                    <a:cubicBezTo>
                      <a:pt x="24114" y="147955"/>
                      <a:pt x="21454" y="163027"/>
                      <a:pt x="17908" y="177213"/>
                    </a:cubicBezTo>
                    <a:cubicBezTo>
                      <a:pt x="12144" y="201152"/>
                      <a:pt x="9041" y="225090"/>
                      <a:pt x="6825" y="249029"/>
                    </a:cubicBezTo>
                    <a:cubicBezTo>
                      <a:pt x="5938" y="261442"/>
                      <a:pt x="5495" y="273411"/>
                      <a:pt x="5052" y="285824"/>
                    </a:cubicBezTo>
                    <a:cubicBezTo>
                      <a:pt x="4165" y="289370"/>
                      <a:pt x="4608" y="297350"/>
                      <a:pt x="1505" y="2942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29"/>
              <p:cNvSpPr/>
              <p:nvPr/>
            </p:nvSpPr>
            <p:spPr>
              <a:xfrm>
                <a:off x="10315420" y="1035946"/>
                <a:ext cx="106344" cy="290325"/>
              </a:xfrm>
              <a:custGeom>
                <a:avLst/>
                <a:gdLst/>
                <a:ahLst/>
                <a:cxnLst/>
                <a:rect l="l" t="t" r="r" b="b"/>
                <a:pathLst>
                  <a:path w="106344" h="290325" extrusionOk="0">
                    <a:moveTo>
                      <a:pt x="103291" y="289993"/>
                    </a:moveTo>
                    <a:cubicBezTo>
                      <a:pt x="102848" y="289550"/>
                      <a:pt x="102404" y="289106"/>
                      <a:pt x="101961" y="288663"/>
                    </a:cubicBezTo>
                    <a:cubicBezTo>
                      <a:pt x="100188" y="277580"/>
                      <a:pt x="97528" y="266941"/>
                      <a:pt x="94868" y="256302"/>
                    </a:cubicBezTo>
                    <a:cubicBezTo>
                      <a:pt x="83342" y="216404"/>
                      <a:pt x="79796" y="174733"/>
                      <a:pt x="65166" y="135721"/>
                    </a:cubicBezTo>
                    <a:cubicBezTo>
                      <a:pt x="57630" y="113999"/>
                      <a:pt x="43887" y="95823"/>
                      <a:pt x="31032" y="77204"/>
                    </a:cubicBezTo>
                    <a:cubicBezTo>
                      <a:pt x="22165" y="63905"/>
                      <a:pt x="14629" y="50163"/>
                      <a:pt x="8422" y="35533"/>
                    </a:cubicBezTo>
                    <a:cubicBezTo>
                      <a:pt x="3546" y="24451"/>
                      <a:pt x="886" y="12481"/>
                      <a:pt x="0" y="512"/>
                    </a:cubicBezTo>
                    <a:cubicBezTo>
                      <a:pt x="0" y="69"/>
                      <a:pt x="886" y="-375"/>
                      <a:pt x="1330" y="512"/>
                    </a:cubicBezTo>
                    <a:cubicBezTo>
                      <a:pt x="3546" y="13811"/>
                      <a:pt x="6206" y="27110"/>
                      <a:pt x="11969" y="39080"/>
                    </a:cubicBezTo>
                    <a:cubicBezTo>
                      <a:pt x="18619" y="53709"/>
                      <a:pt x="26599" y="67895"/>
                      <a:pt x="35908" y="81194"/>
                    </a:cubicBezTo>
                    <a:cubicBezTo>
                      <a:pt x="51424" y="101587"/>
                      <a:pt x="66496" y="122422"/>
                      <a:pt x="73589" y="147247"/>
                    </a:cubicBezTo>
                    <a:cubicBezTo>
                      <a:pt x="84229" y="179166"/>
                      <a:pt x="88218" y="211971"/>
                      <a:pt x="96198" y="244332"/>
                    </a:cubicBezTo>
                    <a:cubicBezTo>
                      <a:pt x="100188" y="258075"/>
                      <a:pt x="103291" y="272261"/>
                      <a:pt x="105951" y="286447"/>
                    </a:cubicBezTo>
                    <a:cubicBezTo>
                      <a:pt x="105951" y="287777"/>
                      <a:pt x="106838" y="288663"/>
                      <a:pt x="105951" y="289993"/>
                    </a:cubicBezTo>
                    <a:cubicBezTo>
                      <a:pt x="105951" y="290436"/>
                      <a:pt x="104621" y="290436"/>
                      <a:pt x="103291" y="2899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29"/>
              <p:cNvSpPr/>
              <p:nvPr/>
            </p:nvSpPr>
            <p:spPr>
              <a:xfrm>
                <a:off x="10297155" y="1207535"/>
                <a:ext cx="137370" cy="218591"/>
              </a:xfrm>
              <a:custGeom>
                <a:avLst/>
                <a:gdLst/>
                <a:ahLst/>
                <a:cxnLst/>
                <a:rect l="l" t="t" r="r" b="b"/>
                <a:pathLst>
                  <a:path w="137370" h="218591" extrusionOk="0">
                    <a:moveTo>
                      <a:pt x="135742" y="218592"/>
                    </a:moveTo>
                    <a:cubicBezTo>
                      <a:pt x="133969" y="218148"/>
                      <a:pt x="133526" y="214602"/>
                      <a:pt x="133082" y="213272"/>
                    </a:cubicBezTo>
                    <a:cubicBezTo>
                      <a:pt x="129979" y="203519"/>
                      <a:pt x="127319" y="193766"/>
                      <a:pt x="123329" y="184457"/>
                    </a:cubicBezTo>
                    <a:cubicBezTo>
                      <a:pt x="113577" y="161405"/>
                      <a:pt x="98947" y="141456"/>
                      <a:pt x="85648" y="121064"/>
                    </a:cubicBezTo>
                    <a:cubicBezTo>
                      <a:pt x="74565" y="104218"/>
                      <a:pt x="63926" y="86929"/>
                      <a:pt x="52400" y="70526"/>
                    </a:cubicBezTo>
                    <a:cubicBezTo>
                      <a:pt x="38657" y="51464"/>
                      <a:pt x="23142" y="33288"/>
                      <a:pt x="9399" y="13783"/>
                    </a:cubicBezTo>
                    <a:cubicBezTo>
                      <a:pt x="6296" y="9350"/>
                      <a:pt x="3193" y="5360"/>
                      <a:pt x="89" y="927"/>
                    </a:cubicBezTo>
                    <a:cubicBezTo>
                      <a:pt x="-354" y="40"/>
                      <a:pt x="976" y="-403"/>
                      <a:pt x="1419" y="483"/>
                    </a:cubicBezTo>
                    <a:cubicBezTo>
                      <a:pt x="4079" y="4030"/>
                      <a:pt x="6739" y="8020"/>
                      <a:pt x="9399" y="11566"/>
                    </a:cubicBezTo>
                    <a:cubicBezTo>
                      <a:pt x="34224" y="45701"/>
                      <a:pt x="62596" y="78063"/>
                      <a:pt x="85648" y="113527"/>
                    </a:cubicBezTo>
                    <a:cubicBezTo>
                      <a:pt x="102937" y="138353"/>
                      <a:pt x="121113" y="163178"/>
                      <a:pt x="131309" y="191993"/>
                    </a:cubicBezTo>
                    <a:cubicBezTo>
                      <a:pt x="133082" y="197313"/>
                      <a:pt x="134855" y="202633"/>
                      <a:pt x="136186" y="208396"/>
                    </a:cubicBezTo>
                    <a:cubicBezTo>
                      <a:pt x="136629" y="211499"/>
                      <a:pt x="137959" y="214602"/>
                      <a:pt x="137072" y="217705"/>
                    </a:cubicBezTo>
                    <a:cubicBezTo>
                      <a:pt x="137072" y="217705"/>
                      <a:pt x="137072" y="217705"/>
                      <a:pt x="137072" y="217705"/>
                    </a:cubicBezTo>
                    <a:cubicBezTo>
                      <a:pt x="136629" y="218148"/>
                      <a:pt x="136186" y="218592"/>
                      <a:pt x="135742" y="2185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29"/>
              <p:cNvSpPr/>
              <p:nvPr/>
            </p:nvSpPr>
            <p:spPr>
              <a:xfrm>
                <a:off x="10282172" y="1322835"/>
                <a:ext cx="182705" cy="243829"/>
              </a:xfrm>
              <a:custGeom>
                <a:avLst/>
                <a:gdLst/>
                <a:ahLst/>
                <a:cxnLst/>
                <a:rect l="l" t="t" r="r" b="b"/>
                <a:pathLst>
                  <a:path w="182705" h="243829" extrusionOk="0">
                    <a:moveTo>
                      <a:pt x="181313" y="243820"/>
                    </a:moveTo>
                    <a:cubicBezTo>
                      <a:pt x="179984" y="243377"/>
                      <a:pt x="179984" y="242047"/>
                      <a:pt x="179540" y="241160"/>
                    </a:cubicBezTo>
                    <a:cubicBezTo>
                      <a:pt x="175994" y="229191"/>
                      <a:pt x="170674" y="217222"/>
                      <a:pt x="165354" y="205696"/>
                    </a:cubicBezTo>
                    <a:cubicBezTo>
                      <a:pt x="153828" y="182200"/>
                      <a:pt x="138756" y="161365"/>
                      <a:pt x="124570" y="139643"/>
                    </a:cubicBezTo>
                    <a:cubicBezTo>
                      <a:pt x="109054" y="113044"/>
                      <a:pt x="92651" y="86445"/>
                      <a:pt x="71816" y="63837"/>
                    </a:cubicBezTo>
                    <a:cubicBezTo>
                      <a:pt x="55857" y="46104"/>
                      <a:pt x="36351" y="33248"/>
                      <a:pt x="18176" y="18176"/>
                    </a:cubicBezTo>
                    <a:cubicBezTo>
                      <a:pt x="13299" y="14186"/>
                      <a:pt x="8866" y="9753"/>
                      <a:pt x="4433" y="5320"/>
                    </a:cubicBezTo>
                    <a:cubicBezTo>
                      <a:pt x="3103" y="3990"/>
                      <a:pt x="1330" y="2217"/>
                      <a:pt x="0" y="887"/>
                    </a:cubicBezTo>
                    <a:cubicBezTo>
                      <a:pt x="0" y="887"/>
                      <a:pt x="0" y="443"/>
                      <a:pt x="0" y="0"/>
                    </a:cubicBezTo>
                    <a:cubicBezTo>
                      <a:pt x="443" y="0"/>
                      <a:pt x="886" y="0"/>
                      <a:pt x="886" y="0"/>
                    </a:cubicBezTo>
                    <a:cubicBezTo>
                      <a:pt x="2660" y="1773"/>
                      <a:pt x="3989" y="3103"/>
                      <a:pt x="5763" y="4876"/>
                    </a:cubicBezTo>
                    <a:cubicBezTo>
                      <a:pt x="11083" y="9753"/>
                      <a:pt x="16402" y="14629"/>
                      <a:pt x="21722" y="19062"/>
                    </a:cubicBezTo>
                    <a:cubicBezTo>
                      <a:pt x="38568" y="32805"/>
                      <a:pt x="56300" y="45218"/>
                      <a:pt x="71373" y="60733"/>
                    </a:cubicBezTo>
                    <a:cubicBezTo>
                      <a:pt x="94425" y="85559"/>
                      <a:pt x="113487" y="113487"/>
                      <a:pt x="131663" y="141859"/>
                    </a:cubicBezTo>
                    <a:cubicBezTo>
                      <a:pt x="149395" y="168458"/>
                      <a:pt x="168458" y="195056"/>
                      <a:pt x="178653" y="225645"/>
                    </a:cubicBezTo>
                    <a:cubicBezTo>
                      <a:pt x="179540" y="229191"/>
                      <a:pt x="185303" y="244264"/>
                      <a:pt x="181313" y="2438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29"/>
              <p:cNvSpPr/>
              <p:nvPr/>
            </p:nvSpPr>
            <p:spPr>
              <a:xfrm>
                <a:off x="10277739" y="1437653"/>
                <a:ext cx="213382" cy="213873"/>
              </a:xfrm>
              <a:custGeom>
                <a:avLst/>
                <a:gdLst/>
                <a:ahLst/>
                <a:cxnLst/>
                <a:rect l="l" t="t" r="r" b="b"/>
                <a:pathLst>
                  <a:path w="213382" h="213873" extrusionOk="0">
                    <a:moveTo>
                      <a:pt x="211458" y="213675"/>
                    </a:moveTo>
                    <a:cubicBezTo>
                      <a:pt x="208356" y="211015"/>
                      <a:pt x="207469" y="206582"/>
                      <a:pt x="205695" y="203036"/>
                    </a:cubicBezTo>
                    <a:cubicBezTo>
                      <a:pt x="200819" y="192396"/>
                      <a:pt x="194612" y="182644"/>
                      <a:pt x="187963" y="173334"/>
                    </a:cubicBezTo>
                    <a:cubicBezTo>
                      <a:pt x="175107" y="154715"/>
                      <a:pt x="158705" y="139643"/>
                      <a:pt x="143189" y="123683"/>
                    </a:cubicBezTo>
                    <a:cubicBezTo>
                      <a:pt x="130333" y="110384"/>
                      <a:pt x="117920" y="97085"/>
                      <a:pt x="104178" y="85116"/>
                    </a:cubicBezTo>
                    <a:cubicBezTo>
                      <a:pt x="81125" y="64723"/>
                      <a:pt x="56743" y="46104"/>
                      <a:pt x="31918" y="27929"/>
                    </a:cubicBezTo>
                    <a:cubicBezTo>
                      <a:pt x="20392" y="19949"/>
                      <a:pt x="9309" y="10640"/>
                      <a:pt x="0" y="443"/>
                    </a:cubicBezTo>
                    <a:cubicBezTo>
                      <a:pt x="0" y="443"/>
                      <a:pt x="0" y="0"/>
                      <a:pt x="0" y="0"/>
                    </a:cubicBezTo>
                    <a:cubicBezTo>
                      <a:pt x="443" y="0"/>
                      <a:pt x="443" y="0"/>
                      <a:pt x="886" y="0"/>
                    </a:cubicBezTo>
                    <a:cubicBezTo>
                      <a:pt x="3989" y="3103"/>
                      <a:pt x="7093" y="6206"/>
                      <a:pt x="10196" y="8866"/>
                    </a:cubicBezTo>
                    <a:cubicBezTo>
                      <a:pt x="17289" y="15073"/>
                      <a:pt x="24382" y="20392"/>
                      <a:pt x="31475" y="26155"/>
                    </a:cubicBezTo>
                    <a:cubicBezTo>
                      <a:pt x="51867" y="41228"/>
                      <a:pt x="72259" y="55857"/>
                      <a:pt x="91765" y="72260"/>
                    </a:cubicBezTo>
                    <a:cubicBezTo>
                      <a:pt x="114817" y="90878"/>
                      <a:pt x="136096" y="112157"/>
                      <a:pt x="157375" y="132550"/>
                    </a:cubicBezTo>
                    <a:cubicBezTo>
                      <a:pt x="178653" y="152942"/>
                      <a:pt x="198159" y="175551"/>
                      <a:pt x="210128" y="202593"/>
                    </a:cubicBezTo>
                    <a:cubicBezTo>
                      <a:pt x="211458" y="204809"/>
                      <a:pt x="215892" y="215449"/>
                      <a:pt x="211458" y="2136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29"/>
              <p:cNvSpPr/>
              <p:nvPr/>
            </p:nvSpPr>
            <p:spPr>
              <a:xfrm>
                <a:off x="10313204" y="1540944"/>
                <a:ext cx="202266" cy="176437"/>
              </a:xfrm>
              <a:custGeom>
                <a:avLst/>
                <a:gdLst/>
                <a:ahLst/>
                <a:cxnLst/>
                <a:rect l="l" t="t" r="r" b="b"/>
                <a:pathLst>
                  <a:path w="202266" h="176437" extrusionOk="0">
                    <a:moveTo>
                      <a:pt x="199046" y="175107"/>
                    </a:moveTo>
                    <a:cubicBezTo>
                      <a:pt x="182200" y="136983"/>
                      <a:pt x="144962" y="123683"/>
                      <a:pt x="113930" y="99745"/>
                    </a:cubicBezTo>
                    <a:cubicBezTo>
                      <a:pt x="93981" y="85115"/>
                      <a:pt x="78909" y="64280"/>
                      <a:pt x="58960" y="49651"/>
                    </a:cubicBezTo>
                    <a:cubicBezTo>
                      <a:pt x="41227" y="35908"/>
                      <a:pt x="18619" y="27485"/>
                      <a:pt x="5763" y="8423"/>
                    </a:cubicBezTo>
                    <a:cubicBezTo>
                      <a:pt x="3989" y="5763"/>
                      <a:pt x="1773" y="3546"/>
                      <a:pt x="0" y="887"/>
                    </a:cubicBezTo>
                    <a:cubicBezTo>
                      <a:pt x="0" y="443"/>
                      <a:pt x="0" y="443"/>
                      <a:pt x="443" y="0"/>
                    </a:cubicBezTo>
                    <a:cubicBezTo>
                      <a:pt x="886" y="0"/>
                      <a:pt x="1330" y="0"/>
                      <a:pt x="1330" y="443"/>
                    </a:cubicBezTo>
                    <a:cubicBezTo>
                      <a:pt x="2660" y="2217"/>
                      <a:pt x="3989" y="3546"/>
                      <a:pt x="4876" y="5320"/>
                    </a:cubicBezTo>
                    <a:cubicBezTo>
                      <a:pt x="11969" y="15516"/>
                      <a:pt x="21279" y="23939"/>
                      <a:pt x="32361" y="30145"/>
                    </a:cubicBezTo>
                    <a:cubicBezTo>
                      <a:pt x="43001" y="36351"/>
                      <a:pt x="53197" y="43001"/>
                      <a:pt x="62950" y="50094"/>
                    </a:cubicBezTo>
                    <a:cubicBezTo>
                      <a:pt x="83785" y="64280"/>
                      <a:pt x="99745" y="84229"/>
                      <a:pt x="120137" y="98858"/>
                    </a:cubicBezTo>
                    <a:cubicBezTo>
                      <a:pt x="148509" y="121023"/>
                      <a:pt x="187520" y="135653"/>
                      <a:pt x="201262" y="171561"/>
                    </a:cubicBezTo>
                    <a:cubicBezTo>
                      <a:pt x="201706" y="172891"/>
                      <a:pt x="202149" y="173777"/>
                      <a:pt x="202149" y="175107"/>
                    </a:cubicBezTo>
                    <a:cubicBezTo>
                      <a:pt x="202592" y="175994"/>
                      <a:pt x="201706" y="176437"/>
                      <a:pt x="200819" y="176437"/>
                    </a:cubicBezTo>
                    <a:cubicBezTo>
                      <a:pt x="199932" y="176437"/>
                      <a:pt x="199046" y="175994"/>
                      <a:pt x="199046" y="1751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29"/>
              <p:cNvSpPr/>
              <p:nvPr/>
            </p:nvSpPr>
            <p:spPr>
              <a:xfrm>
                <a:off x="10462366" y="1193268"/>
                <a:ext cx="210102" cy="378707"/>
              </a:xfrm>
              <a:custGeom>
                <a:avLst/>
                <a:gdLst/>
                <a:ahLst/>
                <a:cxnLst/>
                <a:rect l="l" t="t" r="r" b="b"/>
                <a:pathLst>
                  <a:path w="210102" h="378707" extrusionOk="0">
                    <a:moveTo>
                      <a:pt x="209475" y="121"/>
                    </a:moveTo>
                    <a:cubicBezTo>
                      <a:pt x="209919" y="-322"/>
                      <a:pt x="210361" y="564"/>
                      <a:pt x="209919" y="1007"/>
                    </a:cubicBezTo>
                    <a:cubicBezTo>
                      <a:pt x="204599" y="5440"/>
                      <a:pt x="198836" y="9874"/>
                      <a:pt x="193073" y="13863"/>
                    </a:cubicBezTo>
                    <a:cubicBezTo>
                      <a:pt x="178001" y="25833"/>
                      <a:pt x="162041" y="37359"/>
                      <a:pt x="146969" y="49328"/>
                    </a:cubicBezTo>
                    <a:cubicBezTo>
                      <a:pt x="96431" y="89226"/>
                      <a:pt x="60080" y="144640"/>
                      <a:pt x="34368" y="203157"/>
                    </a:cubicBezTo>
                    <a:cubicBezTo>
                      <a:pt x="21955" y="232858"/>
                      <a:pt x="10429" y="263447"/>
                      <a:pt x="5109" y="295365"/>
                    </a:cubicBezTo>
                    <a:cubicBezTo>
                      <a:pt x="2006" y="315757"/>
                      <a:pt x="4223" y="336593"/>
                      <a:pt x="5553" y="357428"/>
                    </a:cubicBezTo>
                    <a:cubicBezTo>
                      <a:pt x="5996" y="364078"/>
                      <a:pt x="6440" y="370284"/>
                      <a:pt x="7326" y="376491"/>
                    </a:cubicBezTo>
                    <a:cubicBezTo>
                      <a:pt x="7326" y="377377"/>
                      <a:pt x="6883" y="378707"/>
                      <a:pt x="5553" y="378707"/>
                    </a:cubicBezTo>
                    <a:cubicBezTo>
                      <a:pt x="4223" y="378707"/>
                      <a:pt x="3336" y="377377"/>
                      <a:pt x="3336" y="376491"/>
                    </a:cubicBezTo>
                    <a:cubicBezTo>
                      <a:pt x="1120" y="354769"/>
                      <a:pt x="-653" y="332603"/>
                      <a:pt x="233" y="310438"/>
                    </a:cubicBezTo>
                    <a:cubicBezTo>
                      <a:pt x="1563" y="294922"/>
                      <a:pt x="5553" y="280292"/>
                      <a:pt x="9542" y="265220"/>
                    </a:cubicBezTo>
                    <a:cubicBezTo>
                      <a:pt x="34811" y="179661"/>
                      <a:pt x="80473" y="96319"/>
                      <a:pt x="152731" y="41792"/>
                    </a:cubicBezTo>
                    <a:cubicBezTo>
                      <a:pt x="171794" y="28493"/>
                      <a:pt x="190413" y="13863"/>
                      <a:pt x="209475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29"/>
              <p:cNvSpPr/>
              <p:nvPr/>
            </p:nvSpPr>
            <p:spPr>
              <a:xfrm>
                <a:off x="10432453" y="1104284"/>
                <a:ext cx="217418" cy="332125"/>
              </a:xfrm>
              <a:custGeom>
                <a:avLst/>
                <a:gdLst/>
                <a:ahLst/>
                <a:cxnLst/>
                <a:rect l="l" t="t" r="r" b="b"/>
                <a:pathLst>
                  <a:path w="217418" h="332125" extrusionOk="0">
                    <a:moveTo>
                      <a:pt x="217222" y="0"/>
                    </a:moveTo>
                    <a:cubicBezTo>
                      <a:pt x="217222" y="0"/>
                      <a:pt x="217665" y="443"/>
                      <a:pt x="217222" y="887"/>
                    </a:cubicBezTo>
                    <a:cubicBezTo>
                      <a:pt x="215892" y="3103"/>
                      <a:pt x="214563" y="5320"/>
                      <a:pt x="213232" y="7980"/>
                    </a:cubicBezTo>
                    <a:cubicBezTo>
                      <a:pt x="209686" y="14186"/>
                      <a:pt x="205696" y="19949"/>
                      <a:pt x="201263" y="25712"/>
                    </a:cubicBezTo>
                    <a:cubicBezTo>
                      <a:pt x="187076" y="45661"/>
                      <a:pt x="170674" y="63837"/>
                      <a:pt x="152942" y="80239"/>
                    </a:cubicBezTo>
                    <a:cubicBezTo>
                      <a:pt x="125901" y="104621"/>
                      <a:pt x="96198" y="126343"/>
                      <a:pt x="71816" y="154272"/>
                    </a:cubicBezTo>
                    <a:cubicBezTo>
                      <a:pt x="42114" y="187077"/>
                      <a:pt x="19949" y="227418"/>
                      <a:pt x="9753" y="270419"/>
                    </a:cubicBezTo>
                    <a:cubicBezTo>
                      <a:pt x="6206" y="286378"/>
                      <a:pt x="5763" y="302337"/>
                      <a:pt x="4877" y="318740"/>
                    </a:cubicBezTo>
                    <a:cubicBezTo>
                      <a:pt x="4877" y="322286"/>
                      <a:pt x="4433" y="326276"/>
                      <a:pt x="4433" y="329822"/>
                    </a:cubicBezTo>
                    <a:cubicBezTo>
                      <a:pt x="4433" y="331152"/>
                      <a:pt x="3547" y="332482"/>
                      <a:pt x="2217" y="332039"/>
                    </a:cubicBezTo>
                    <a:cubicBezTo>
                      <a:pt x="887" y="332039"/>
                      <a:pt x="0" y="330709"/>
                      <a:pt x="0" y="329379"/>
                    </a:cubicBezTo>
                    <a:cubicBezTo>
                      <a:pt x="0" y="323616"/>
                      <a:pt x="444" y="317410"/>
                      <a:pt x="444" y="311647"/>
                    </a:cubicBezTo>
                    <a:cubicBezTo>
                      <a:pt x="1330" y="292141"/>
                      <a:pt x="3547" y="272635"/>
                      <a:pt x="9753" y="254016"/>
                    </a:cubicBezTo>
                    <a:cubicBezTo>
                      <a:pt x="18176" y="228304"/>
                      <a:pt x="29702" y="203922"/>
                      <a:pt x="45217" y="181757"/>
                    </a:cubicBezTo>
                    <a:cubicBezTo>
                      <a:pt x="75363" y="137426"/>
                      <a:pt x="120137" y="106838"/>
                      <a:pt x="159149" y="70930"/>
                    </a:cubicBezTo>
                    <a:cubicBezTo>
                      <a:pt x="173335" y="57630"/>
                      <a:pt x="186190" y="43001"/>
                      <a:pt x="197717" y="27485"/>
                    </a:cubicBezTo>
                    <a:cubicBezTo>
                      <a:pt x="203922" y="18619"/>
                      <a:pt x="210572" y="10196"/>
                      <a:pt x="216335" y="887"/>
                    </a:cubicBezTo>
                    <a:cubicBezTo>
                      <a:pt x="216779" y="0"/>
                      <a:pt x="217222" y="0"/>
                      <a:pt x="217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29"/>
              <p:cNvSpPr/>
              <p:nvPr/>
            </p:nvSpPr>
            <p:spPr>
              <a:xfrm>
                <a:off x="10523150" y="1324609"/>
                <a:ext cx="217736" cy="363070"/>
              </a:xfrm>
              <a:custGeom>
                <a:avLst/>
                <a:gdLst/>
                <a:ahLst/>
                <a:cxnLst/>
                <a:rect l="l" t="t" r="r" b="b"/>
                <a:pathLst>
                  <a:path w="217736" h="363070" extrusionOk="0">
                    <a:moveTo>
                      <a:pt x="217403" y="0"/>
                    </a:moveTo>
                    <a:cubicBezTo>
                      <a:pt x="217847" y="443"/>
                      <a:pt x="217847" y="887"/>
                      <a:pt x="217403" y="1330"/>
                    </a:cubicBezTo>
                    <a:cubicBezTo>
                      <a:pt x="214300" y="5763"/>
                      <a:pt x="211640" y="10640"/>
                      <a:pt x="208981" y="15073"/>
                    </a:cubicBezTo>
                    <a:cubicBezTo>
                      <a:pt x="204104" y="23939"/>
                      <a:pt x="199671" y="32805"/>
                      <a:pt x="194351" y="41671"/>
                    </a:cubicBezTo>
                    <a:cubicBezTo>
                      <a:pt x="181052" y="62950"/>
                      <a:pt x="164650" y="81569"/>
                      <a:pt x="150020" y="101518"/>
                    </a:cubicBezTo>
                    <a:cubicBezTo>
                      <a:pt x="122092" y="137426"/>
                      <a:pt x="95050" y="173334"/>
                      <a:pt x="72441" y="213232"/>
                    </a:cubicBezTo>
                    <a:cubicBezTo>
                      <a:pt x="63575" y="228304"/>
                      <a:pt x="55153" y="243820"/>
                      <a:pt x="48059" y="259336"/>
                    </a:cubicBezTo>
                    <a:cubicBezTo>
                      <a:pt x="42296" y="272635"/>
                      <a:pt x="37420" y="285935"/>
                      <a:pt x="30771" y="299234"/>
                    </a:cubicBezTo>
                    <a:cubicBezTo>
                      <a:pt x="23233" y="314750"/>
                      <a:pt x="14811" y="328936"/>
                      <a:pt x="8161" y="344895"/>
                    </a:cubicBezTo>
                    <a:cubicBezTo>
                      <a:pt x="5945" y="349771"/>
                      <a:pt x="4172" y="355534"/>
                      <a:pt x="2398" y="360854"/>
                    </a:cubicBezTo>
                    <a:cubicBezTo>
                      <a:pt x="1955" y="361741"/>
                      <a:pt x="1955" y="363071"/>
                      <a:pt x="1068" y="363071"/>
                    </a:cubicBezTo>
                    <a:cubicBezTo>
                      <a:pt x="-3808" y="361741"/>
                      <a:pt x="9492" y="333369"/>
                      <a:pt x="11264" y="329379"/>
                    </a:cubicBezTo>
                    <a:cubicBezTo>
                      <a:pt x="22791" y="307657"/>
                      <a:pt x="33874" y="286378"/>
                      <a:pt x="41853" y="263326"/>
                    </a:cubicBezTo>
                    <a:cubicBezTo>
                      <a:pt x="61359" y="217665"/>
                      <a:pt x="88844" y="175107"/>
                      <a:pt x="118102" y="135209"/>
                    </a:cubicBezTo>
                    <a:cubicBezTo>
                      <a:pt x="141598" y="103291"/>
                      <a:pt x="168197" y="73146"/>
                      <a:pt x="190362" y="40785"/>
                    </a:cubicBezTo>
                    <a:cubicBezTo>
                      <a:pt x="197898" y="30145"/>
                      <a:pt x="204548" y="18619"/>
                      <a:pt x="211197" y="7093"/>
                    </a:cubicBezTo>
                    <a:cubicBezTo>
                      <a:pt x="212528" y="4876"/>
                      <a:pt x="213857" y="2660"/>
                      <a:pt x="215630" y="443"/>
                    </a:cubicBezTo>
                    <a:cubicBezTo>
                      <a:pt x="216517" y="0"/>
                      <a:pt x="216961" y="0"/>
                      <a:pt x="2174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29"/>
              <p:cNvSpPr/>
              <p:nvPr/>
            </p:nvSpPr>
            <p:spPr>
              <a:xfrm>
                <a:off x="10538405" y="1497132"/>
                <a:ext cx="51987" cy="113411"/>
              </a:xfrm>
              <a:custGeom>
                <a:avLst/>
                <a:gdLst/>
                <a:ahLst/>
                <a:cxnLst/>
                <a:rect l="l" t="t" r="r" b="b"/>
                <a:pathLst>
                  <a:path w="51987" h="113411" extrusionOk="0">
                    <a:moveTo>
                      <a:pt x="50981" y="367"/>
                    </a:moveTo>
                    <a:cubicBezTo>
                      <a:pt x="51423" y="-519"/>
                      <a:pt x="52310" y="367"/>
                      <a:pt x="51867" y="1254"/>
                    </a:cubicBezTo>
                    <a:cubicBezTo>
                      <a:pt x="39010" y="26523"/>
                      <a:pt x="23938" y="51348"/>
                      <a:pt x="11969" y="77503"/>
                    </a:cubicBezTo>
                    <a:cubicBezTo>
                      <a:pt x="8422" y="85926"/>
                      <a:pt x="5762" y="94792"/>
                      <a:pt x="3546" y="103658"/>
                    </a:cubicBezTo>
                    <a:cubicBezTo>
                      <a:pt x="2659" y="106762"/>
                      <a:pt x="1773" y="109865"/>
                      <a:pt x="886" y="112968"/>
                    </a:cubicBezTo>
                    <a:cubicBezTo>
                      <a:pt x="886" y="113411"/>
                      <a:pt x="443" y="113411"/>
                      <a:pt x="443" y="113411"/>
                    </a:cubicBezTo>
                    <a:cubicBezTo>
                      <a:pt x="0" y="113411"/>
                      <a:pt x="0" y="112968"/>
                      <a:pt x="0" y="112525"/>
                    </a:cubicBezTo>
                    <a:cubicBezTo>
                      <a:pt x="443" y="110751"/>
                      <a:pt x="886" y="108978"/>
                      <a:pt x="1329" y="107205"/>
                    </a:cubicBezTo>
                    <a:cubicBezTo>
                      <a:pt x="4433" y="95679"/>
                      <a:pt x="7536" y="83710"/>
                      <a:pt x="12412" y="72627"/>
                    </a:cubicBezTo>
                    <a:cubicBezTo>
                      <a:pt x="23052" y="50018"/>
                      <a:pt x="35465" y="27852"/>
                      <a:pt x="47877" y="5687"/>
                    </a:cubicBezTo>
                    <a:cubicBezTo>
                      <a:pt x="48764" y="3914"/>
                      <a:pt x="50093" y="2141"/>
                      <a:pt x="50981" y="3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29"/>
              <p:cNvSpPr/>
              <p:nvPr/>
            </p:nvSpPr>
            <p:spPr>
              <a:xfrm>
                <a:off x="10624961" y="1331137"/>
                <a:ext cx="102293" cy="141869"/>
              </a:xfrm>
              <a:custGeom>
                <a:avLst/>
                <a:gdLst/>
                <a:ahLst/>
                <a:cxnLst/>
                <a:rect l="l" t="t" r="r" b="b"/>
                <a:pathLst>
                  <a:path w="102293" h="141869" extrusionOk="0">
                    <a:moveTo>
                      <a:pt x="101407" y="121"/>
                    </a:moveTo>
                    <a:cubicBezTo>
                      <a:pt x="101851" y="-322"/>
                      <a:pt x="102293" y="564"/>
                      <a:pt x="102293" y="1007"/>
                    </a:cubicBezTo>
                    <a:cubicBezTo>
                      <a:pt x="100963" y="2337"/>
                      <a:pt x="100077" y="4111"/>
                      <a:pt x="98747" y="5441"/>
                    </a:cubicBezTo>
                    <a:cubicBezTo>
                      <a:pt x="93427" y="13420"/>
                      <a:pt x="88108" y="22286"/>
                      <a:pt x="83231" y="30266"/>
                    </a:cubicBezTo>
                    <a:cubicBezTo>
                      <a:pt x="75252" y="43122"/>
                      <a:pt x="65942" y="55091"/>
                      <a:pt x="55746" y="66174"/>
                    </a:cubicBezTo>
                    <a:cubicBezTo>
                      <a:pt x="39343" y="85680"/>
                      <a:pt x="23384" y="105629"/>
                      <a:pt x="9642" y="127351"/>
                    </a:cubicBezTo>
                    <a:cubicBezTo>
                      <a:pt x="6539" y="132227"/>
                      <a:pt x="3879" y="136660"/>
                      <a:pt x="1218" y="141537"/>
                    </a:cubicBezTo>
                    <a:cubicBezTo>
                      <a:pt x="1218" y="141980"/>
                      <a:pt x="776" y="141980"/>
                      <a:pt x="332" y="141537"/>
                    </a:cubicBezTo>
                    <a:cubicBezTo>
                      <a:pt x="-111" y="141093"/>
                      <a:pt x="-111" y="140650"/>
                      <a:pt x="332" y="140650"/>
                    </a:cubicBezTo>
                    <a:cubicBezTo>
                      <a:pt x="2992" y="135774"/>
                      <a:pt x="6095" y="130897"/>
                      <a:pt x="8756" y="126464"/>
                    </a:cubicBezTo>
                    <a:cubicBezTo>
                      <a:pt x="21611" y="105185"/>
                      <a:pt x="37127" y="85236"/>
                      <a:pt x="52199" y="65287"/>
                    </a:cubicBezTo>
                    <a:cubicBezTo>
                      <a:pt x="69489" y="44009"/>
                      <a:pt x="84118" y="21400"/>
                      <a:pt x="101407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29"/>
              <p:cNvSpPr/>
              <p:nvPr/>
            </p:nvSpPr>
            <p:spPr>
              <a:xfrm>
                <a:off x="10533528" y="1343553"/>
                <a:ext cx="160598" cy="265217"/>
              </a:xfrm>
              <a:custGeom>
                <a:avLst/>
                <a:gdLst/>
                <a:ahLst/>
                <a:cxnLst/>
                <a:rect l="l" t="t" r="r" b="b"/>
                <a:pathLst>
                  <a:path w="160598" h="265217" extrusionOk="0">
                    <a:moveTo>
                      <a:pt x="159591" y="118"/>
                    </a:moveTo>
                    <a:cubicBezTo>
                      <a:pt x="160035" y="-325"/>
                      <a:pt x="160922" y="561"/>
                      <a:pt x="160478" y="1448"/>
                    </a:cubicBezTo>
                    <a:cubicBezTo>
                      <a:pt x="155158" y="8097"/>
                      <a:pt x="149839" y="14747"/>
                      <a:pt x="144519" y="20953"/>
                    </a:cubicBezTo>
                    <a:cubicBezTo>
                      <a:pt x="131663" y="37799"/>
                      <a:pt x="117921" y="54645"/>
                      <a:pt x="105508" y="71934"/>
                    </a:cubicBezTo>
                    <a:cubicBezTo>
                      <a:pt x="86889" y="98089"/>
                      <a:pt x="69599" y="125131"/>
                      <a:pt x="52753" y="152616"/>
                    </a:cubicBezTo>
                    <a:cubicBezTo>
                      <a:pt x="38568" y="175669"/>
                      <a:pt x="25268" y="198721"/>
                      <a:pt x="14629" y="223546"/>
                    </a:cubicBezTo>
                    <a:cubicBezTo>
                      <a:pt x="9753" y="236402"/>
                      <a:pt x="5319" y="249258"/>
                      <a:pt x="1330" y="262114"/>
                    </a:cubicBezTo>
                    <a:cubicBezTo>
                      <a:pt x="1330" y="263000"/>
                      <a:pt x="886" y="263887"/>
                      <a:pt x="886" y="264774"/>
                    </a:cubicBezTo>
                    <a:cubicBezTo>
                      <a:pt x="886" y="265217"/>
                      <a:pt x="886" y="265217"/>
                      <a:pt x="444" y="265217"/>
                    </a:cubicBezTo>
                    <a:cubicBezTo>
                      <a:pt x="444" y="265217"/>
                      <a:pt x="444" y="265217"/>
                      <a:pt x="444" y="265217"/>
                    </a:cubicBezTo>
                    <a:cubicBezTo>
                      <a:pt x="0" y="265217"/>
                      <a:pt x="0" y="264774"/>
                      <a:pt x="0" y="264331"/>
                    </a:cubicBezTo>
                    <a:cubicBezTo>
                      <a:pt x="886" y="259454"/>
                      <a:pt x="2660" y="254578"/>
                      <a:pt x="3989" y="250145"/>
                    </a:cubicBezTo>
                    <a:cubicBezTo>
                      <a:pt x="14629" y="212463"/>
                      <a:pt x="33692" y="178328"/>
                      <a:pt x="53641" y="145080"/>
                    </a:cubicBezTo>
                    <a:cubicBezTo>
                      <a:pt x="72702" y="113162"/>
                      <a:pt x="93095" y="81687"/>
                      <a:pt x="115704" y="51985"/>
                    </a:cubicBezTo>
                    <a:cubicBezTo>
                      <a:pt x="124127" y="41789"/>
                      <a:pt x="133437" y="31593"/>
                      <a:pt x="141859" y="21397"/>
                    </a:cubicBezTo>
                    <a:cubicBezTo>
                      <a:pt x="147179" y="14747"/>
                      <a:pt x="152498" y="8541"/>
                      <a:pt x="157819" y="1891"/>
                    </a:cubicBezTo>
                    <a:cubicBezTo>
                      <a:pt x="158261" y="1448"/>
                      <a:pt x="159148" y="1004"/>
                      <a:pt x="159591" y="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29"/>
              <p:cNvSpPr/>
              <p:nvPr/>
            </p:nvSpPr>
            <p:spPr>
              <a:xfrm>
                <a:off x="10499405" y="1305546"/>
                <a:ext cx="192189" cy="323172"/>
              </a:xfrm>
              <a:custGeom>
                <a:avLst/>
                <a:gdLst/>
                <a:ahLst/>
                <a:cxnLst/>
                <a:rect l="l" t="t" r="r" b="b"/>
                <a:pathLst>
                  <a:path w="192189" h="323172" extrusionOk="0">
                    <a:moveTo>
                      <a:pt x="191942" y="0"/>
                    </a:moveTo>
                    <a:cubicBezTo>
                      <a:pt x="192828" y="887"/>
                      <a:pt x="191054" y="1773"/>
                      <a:pt x="191054" y="2660"/>
                    </a:cubicBezTo>
                    <a:cubicBezTo>
                      <a:pt x="184848" y="11969"/>
                      <a:pt x="176869" y="19506"/>
                      <a:pt x="169333" y="27485"/>
                    </a:cubicBezTo>
                    <a:cubicBezTo>
                      <a:pt x="147167" y="46991"/>
                      <a:pt x="124115" y="66496"/>
                      <a:pt x="105939" y="90435"/>
                    </a:cubicBezTo>
                    <a:cubicBezTo>
                      <a:pt x="80227" y="126787"/>
                      <a:pt x="58505" y="165798"/>
                      <a:pt x="43433" y="207912"/>
                    </a:cubicBezTo>
                    <a:cubicBezTo>
                      <a:pt x="31020" y="241160"/>
                      <a:pt x="26143" y="276625"/>
                      <a:pt x="8855" y="308100"/>
                    </a:cubicBezTo>
                    <a:cubicBezTo>
                      <a:pt x="6638" y="312090"/>
                      <a:pt x="4864" y="315637"/>
                      <a:pt x="3535" y="320070"/>
                    </a:cubicBezTo>
                    <a:cubicBezTo>
                      <a:pt x="3091" y="321399"/>
                      <a:pt x="2648" y="322729"/>
                      <a:pt x="1761" y="323173"/>
                    </a:cubicBezTo>
                    <a:cubicBezTo>
                      <a:pt x="1319" y="323173"/>
                      <a:pt x="1319" y="323173"/>
                      <a:pt x="875" y="323173"/>
                    </a:cubicBezTo>
                    <a:cubicBezTo>
                      <a:pt x="-3558" y="318740"/>
                      <a:pt x="10185" y="297461"/>
                      <a:pt x="12401" y="290811"/>
                    </a:cubicBezTo>
                    <a:cubicBezTo>
                      <a:pt x="19494" y="275295"/>
                      <a:pt x="23040" y="258449"/>
                      <a:pt x="27917" y="242047"/>
                    </a:cubicBezTo>
                    <a:cubicBezTo>
                      <a:pt x="38113" y="203922"/>
                      <a:pt x="53186" y="167128"/>
                      <a:pt x="73135" y="132993"/>
                    </a:cubicBezTo>
                    <a:cubicBezTo>
                      <a:pt x="82887" y="115704"/>
                      <a:pt x="93084" y="98415"/>
                      <a:pt x="105496" y="82899"/>
                    </a:cubicBezTo>
                    <a:cubicBezTo>
                      <a:pt x="124115" y="58517"/>
                      <a:pt x="148497" y="39455"/>
                      <a:pt x="171993" y="19949"/>
                    </a:cubicBezTo>
                    <a:cubicBezTo>
                      <a:pt x="178199" y="14186"/>
                      <a:pt x="183962" y="8423"/>
                      <a:pt x="189725" y="2217"/>
                    </a:cubicBezTo>
                    <a:cubicBezTo>
                      <a:pt x="190168" y="1773"/>
                      <a:pt x="191054" y="887"/>
                      <a:pt x="191498" y="443"/>
                    </a:cubicBezTo>
                    <a:cubicBezTo>
                      <a:pt x="191498" y="0"/>
                      <a:pt x="191942" y="0"/>
                      <a:pt x="1919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29"/>
              <p:cNvSpPr/>
              <p:nvPr/>
            </p:nvSpPr>
            <p:spPr>
              <a:xfrm>
                <a:off x="10523578" y="1237277"/>
                <a:ext cx="202789" cy="247366"/>
              </a:xfrm>
              <a:custGeom>
                <a:avLst/>
                <a:gdLst/>
                <a:ahLst/>
                <a:cxnLst/>
                <a:rect l="l" t="t" r="r" b="b"/>
                <a:pathLst>
                  <a:path w="202789" h="247366" extrusionOk="0">
                    <a:moveTo>
                      <a:pt x="202790" y="1330"/>
                    </a:moveTo>
                    <a:cubicBezTo>
                      <a:pt x="202790" y="1773"/>
                      <a:pt x="202790" y="1773"/>
                      <a:pt x="202790" y="2217"/>
                    </a:cubicBezTo>
                    <a:cubicBezTo>
                      <a:pt x="201459" y="3546"/>
                      <a:pt x="200129" y="4876"/>
                      <a:pt x="198800" y="6206"/>
                    </a:cubicBezTo>
                    <a:cubicBezTo>
                      <a:pt x="191707" y="14186"/>
                      <a:pt x="184613" y="22165"/>
                      <a:pt x="177077" y="29702"/>
                    </a:cubicBezTo>
                    <a:cubicBezTo>
                      <a:pt x="152253" y="58960"/>
                      <a:pt x="119891" y="80239"/>
                      <a:pt x="92406" y="107281"/>
                    </a:cubicBezTo>
                    <a:cubicBezTo>
                      <a:pt x="63147" y="139199"/>
                      <a:pt x="38321" y="175551"/>
                      <a:pt x="17486" y="213675"/>
                    </a:cubicBezTo>
                    <a:cubicBezTo>
                      <a:pt x="12610" y="222541"/>
                      <a:pt x="8177" y="231851"/>
                      <a:pt x="3744" y="241160"/>
                    </a:cubicBezTo>
                    <a:cubicBezTo>
                      <a:pt x="2856" y="243377"/>
                      <a:pt x="1970" y="245594"/>
                      <a:pt x="640" y="247367"/>
                    </a:cubicBezTo>
                    <a:cubicBezTo>
                      <a:pt x="640" y="247367"/>
                      <a:pt x="197" y="247367"/>
                      <a:pt x="197" y="247367"/>
                    </a:cubicBezTo>
                    <a:cubicBezTo>
                      <a:pt x="-247" y="246923"/>
                      <a:pt x="197" y="246480"/>
                      <a:pt x="197" y="246037"/>
                    </a:cubicBezTo>
                    <a:cubicBezTo>
                      <a:pt x="1970" y="241604"/>
                      <a:pt x="4187" y="237171"/>
                      <a:pt x="5960" y="232738"/>
                    </a:cubicBezTo>
                    <a:cubicBezTo>
                      <a:pt x="13497" y="216335"/>
                      <a:pt x="21919" y="200819"/>
                      <a:pt x="31229" y="185303"/>
                    </a:cubicBezTo>
                    <a:cubicBezTo>
                      <a:pt x="46745" y="159148"/>
                      <a:pt x="64033" y="133879"/>
                      <a:pt x="83540" y="110384"/>
                    </a:cubicBezTo>
                    <a:cubicBezTo>
                      <a:pt x="111025" y="78023"/>
                      <a:pt x="148262" y="55857"/>
                      <a:pt x="177077" y="24825"/>
                    </a:cubicBezTo>
                    <a:cubicBezTo>
                      <a:pt x="182841" y="19062"/>
                      <a:pt x="189046" y="13299"/>
                      <a:pt x="194367" y="7093"/>
                    </a:cubicBezTo>
                    <a:cubicBezTo>
                      <a:pt x="196584" y="4876"/>
                      <a:pt x="198800" y="2660"/>
                      <a:pt x="201017" y="0"/>
                    </a:cubicBezTo>
                    <a:cubicBezTo>
                      <a:pt x="202346" y="887"/>
                      <a:pt x="202790" y="887"/>
                      <a:pt x="202790" y="13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29"/>
              <p:cNvSpPr/>
              <p:nvPr/>
            </p:nvSpPr>
            <p:spPr>
              <a:xfrm>
                <a:off x="10642937" y="1291607"/>
                <a:ext cx="36645" cy="33334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33334" extrusionOk="0">
                    <a:moveTo>
                      <a:pt x="36440" y="197"/>
                    </a:moveTo>
                    <a:cubicBezTo>
                      <a:pt x="37328" y="1527"/>
                      <a:pt x="35111" y="2414"/>
                      <a:pt x="34224" y="3744"/>
                    </a:cubicBezTo>
                    <a:cubicBezTo>
                      <a:pt x="29348" y="8620"/>
                      <a:pt x="24915" y="13496"/>
                      <a:pt x="19595" y="18373"/>
                    </a:cubicBezTo>
                    <a:cubicBezTo>
                      <a:pt x="13832" y="23693"/>
                      <a:pt x="8069" y="28569"/>
                      <a:pt x="1419" y="33002"/>
                    </a:cubicBezTo>
                    <a:cubicBezTo>
                      <a:pt x="975" y="33445"/>
                      <a:pt x="533" y="33445"/>
                      <a:pt x="89" y="33002"/>
                    </a:cubicBezTo>
                    <a:cubicBezTo>
                      <a:pt x="-354" y="32115"/>
                      <a:pt x="975" y="31672"/>
                      <a:pt x="1419" y="31229"/>
                    </a:cubicBezTo>
                    <a:cubicBezTo>
                      <a:pt x="7182" y="26352"/>
                      <a:pt x="12946" y="21033"/>
                      <a:pt x="18708" y="16156"/>
                    </a:cubicBezTo>
                    <a:cubicBezTo>
                      <a:pt x="24471" y="10836"/>
                      <a:pt x="29791" y="5517"/>
                      <a:pt x="35111" y="197"/>
                    </a:cubicBezTo>
                    <a:cubicBezTo>
                      <a:pt x="35998" y="-246"/>
                      <a:pt x="36440" y="197"/>
                      <a:pt x="36440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29"/>
              <p:cNvSpPr/>
              <p:nvPr/>
            </p:nvSpPr>
            <p:spPr>
              <a:xfrm>
                <a:off x="10660578" y="1312107"/>
                <a:ext cx="3650" cy="363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635" extrusionOk="0">
                    <a:moveTo>
                      <a:pt x="2396" y="89"/>
                    </a:moveTo>
                    <a:cubicBezTo>
                      <a:pt x="3283" y="-354"/>
                      <a:pt x="4170" y="976"/>
                      <a:pt x="3283" y="1419"/>
                    </a:cubicBezTo>
                    <a:cubicBezTo>
                      <a:pt x="2396" y="2306"/>
                      <a:pt x="1510" y="3636"/>
                      <a:pt x="180" y="3636"/>
                    </a:cubicBezTo>
                    <a:cubicBezTo>
                      <a:pt x="-707" y="2749"/>
                      <a:pt x="1953" y="976"/>
                      <a:pt x="2396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29"/>
              <p:cNvSpPr/>
              <p:nvPr/>
            </p:nvSpPr>
            <p:spPr>
              <a:xfrm>
                <a:off x="10499836" y="1193832"/>
                <a:ext cx="181455" cy="215891"/>
              </a:xfrm>
              <a:custGeom>
                <a:avLst/>
                <a:gdLst/>
                <a:ahLst/>
                <a:cxnLst/>
                <a:rect l="l" t="t" r="r" b="b"/>
                <a:pathLst>
                  <a:path w="181455" h="215891" extrusionOk="0">
                    <a:moveTo>
                      <a:pt x="181314" y="887"/>
                    </a:moveTo>
                    <a:cubicBezTo>
                      <a:pt x="182201" y="2660"/>
                      <a:pt x="178654" y="3547"/>
                      <a:pt x="178211" y="4876"/>
                    </a:cubicBezTo>
                    <a:cubicBezTo>
                      <a:pt x="169345" y="12856"/>
                      <a:pt x="159149" y="19062"/>
                      <a:pt x="150283" y="27042"/>
                    </a:cubicBezTo>
                    <a:cubicBezTo>
                      <a:pt x="143189" y="32362"/>
                      <a:pt x="138313" y="39898"/>
                      <a:pt x="132106" y="45661"/>
                    </a:cubicBezTo>
                    <a:cubicBezTo>
                      <a:pt x="123684" y="54084"/>
                      <a:pt x="114374" y="62063"/>
                      <a:pt x="105508" y="70043"/>
                    </a:cubicBezTo>
                    <a:cubicBezTo>
                      <a:pt x="105508" y="70043"/>
                      <a:pt x="105508" y="70043"/>
                      <a:pt x="105508" y="70043"/>
                    </a:cubicBezTo>
                    <a:cubicBezTo>
                      <a:pt x="105508" y="70043"/>
                      <a:pt x="105508" y="70043"/>
                      <a:pt x="105508" y="70043"/>
                    </a:cubicBezTo>
                    <a:cubicBezTo>
                      <a:pt x="82900" y="89549"/>
                      <a:pt x="63393" y="112601"/>
                      <a:pt x="46991" y="137426"/>
                    </a:cubicBezTo>
                    <a:cubicBezTo>
                      <a:pt x="35022" y="156045"/>
                      <a:pt x="23939" y="175551"/>
                      <a:pt x="12857" y="194613"/>
                    </a:cubicBezTo>
                    <a:cubicBezTo>
                      <a:pt x="9310" y="200819"/>
                      <a:pt x="5763" y="207469"/>
                      <a:pt x="2217" y="213675"/>
                    </a:cubicBezTo>
                    <a:cubicBezTo>
                      <a:pt x="1774" y="214562"/>
                      <a:pt x="1330" y="215449"/>
                      <a:pt x="444" y="215892"/>
                    </a:cubicBezTo>
                    <a:cubicBezTo>
                      <a:pt x="444" y="215892"/>
                      <a:pt x="444" y="215892"/>
                      <a:pt x="0" y="215892"/>
                    </a:cubicBezTo>
                    <a:cubicBezTo>
                      <a:pt x="0" y="215892"/>
                      <a:pt x="0" y="215449"/>
                      <a:pt x="0" y="215005"/>
                    </a:cubicBezTo>
                    <a:cubicBezTo>
                      <a:pt x="1774" y="211015"/>
                      <a:pt x="3990" y="207026"/>
                      <a:pt x="6207" y="203036"/>
                    </a:cubicBezTo>
                    <a:cubicBezTo>
                      <a:pt x="14187" y="187520"/>
                      <a:pt x="22609" y="172448"/>
                      <a:pt x="31475" y="156932"/>
                    </a:cubicBezTo>
                    <a:cubicBezTo>
                      <a:pt x="43888" y="133880"/>
                      <a:pt x="58518" y="112157"/>
                      <a:pt x="76250" y="92208"/>
                    </a:cubicBezTo>
                    <a:cubicBezTo>
                      <a:pt x="90878" y="74033"/>
                      <a:pt x="110385" y="60733"/>
                      <a:pt x="127231" y="44774"/>
                    </a:cubicBezTo>
                    <a:cubicBezTo>
                      <a:pt x="132993" y="39898"/>
                      <a:pt x="137426" y="33248"/>
                      <a:pt x="142747" y="27485"/>
                    </a:cubicBezTo>
                    <a:cubicBezTo>
                      <a:pt x="150283" y="21279"/>
                      <a:pt x="158705" y="17289"/>
                      <a:pt x="166241" y="11083"/>
                    </a:cubicBezTo>
                    <a:cubicBezTo>
                      <a:pt x="171118" y="7536"/>
                      <a:pt x="175995" y="3990"/>
                      <a:pt x="180428" y="0"/>
                    </a:cubicBezTo>
                    <a:cubicBezTo>
                      <a:pt x="180428" y="443"/>
                      <a:pt x="180871" y="443"/>
                      <a:pt x="181314" y="8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29"/>
              <p:cNvSpPr/>
              <p:nvPr/>
            </p:nvSpPr>
            <p:spPr>
              <a:xfrm>
                <a:off x="10551950" y="1226748"/>
                <a:ext cx="64083" cy="62395"/>
              </a:xfrm>
              <a:custGeom>
                <a:avLst/>
                <a:gdLst/>
                <a:ahLst/>
                <a:cxnLst/>
                <a:rect l="l" t="t" r="r" b="b"/>
                <a:pathLst>
                  <a:path w="64083" h="62395" extrusionOk="0">
                    <a:moveTo>
                      <a:pt x="64034" y="332"/>
                    </a:moveTo>
                    <a:cubicBezTo>
                      <a:pt x="64477" y="1662"/>
                      <a:pt x="61817" y="2549"/>
                      <a:pt x="60930" y="3436"/>
                    </a:cubicBezTo>
                    <a:cubicBezTo>
                      <a:pt x="46302" y="15405"/>
                      <a:pt x="30786" y="26931"/>
                      <a:pt x="17929" y="41117"/>
                    </a:cubicBezTo>
                    <a:cubicBezTo>
                      <a:pt x="11723" y="47323"/>
                      <a:pt x="6404" y="53973"/>
                      <a:pt x="1527" y="61066"/>
                    </a:cubicBezTo>
                    <a:cubicBezTo>
                      <a:pt x="1083" y="61509"/>
                      <a:pt x="640" y="62396"/>
                      <a:pt x="197" y="62396"/>
                    </a:cubicBezTo>
                    <a:cubicBezTo>
                      <a:pt x="-246" y="61953"/>
                      <a:pt x="197" y="61953"/>
                      <a:pt x="197" y="61509"/>
                    </a:cubicBezTo>
                    <a:cubicBezTo>
                      <a:pt x="1971" y="58406"/>
                      <a:pt x="4630" y="55303"/>
                      <a:pt x="6846" y="52200"/>
                    </a:cubicBezTo>
                    <a:cubicBezTo>
                      <a:pt x="22362" y="31807"/>
                      <a:pt x="41868" y="14075"/>
                      <a:pt x="63146" y="332"/>
                    </a:cubicBezTo>
                    <a:cubicBezTo>
                      <a:pt x="63590" y="-111"/>
                      <a:pt x="63590" y="-111"/>
                      <a:pt x="64034" y="3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29"/>
              <p:cNvSpPr/>
              <p:nvPr/>
            </p:nvSpPr>
            <p:spPr>
              <a:xfrm>
                <a:off x="10462599" y="1225188"/>
                <a:ext cx="143759" cy="243053"/>
              </a:xfrm>
              <a:custGeom>
                <a:avLst/>
                <a:gdLst/>
                <a:ahLst/>
                <a:cxnLst/>
                <a:rect l="l" t="t" r="r" b="b"/>
                <a:pathLst>
                  <a:path w="143759" h="243053" extrusionOk="0">
                    <a:moveTo>
                      <a:pt x="143632" y="563"/>
                    </a:moveTo>
                    <a:cubicBezTo>
                      <a:pt x="144519" y="2779"/>
                      <a:pt x="140529" y="4109"/>
                      <a:pt x="139199" y="5439"/>
                    </a:cubicBezTo>
                    <a:cubicBezTo>
                      <a:pt x="131220" y="11202"/>
                      <a:pt x="123683" y="17852"/>
                      <a:pt x="117033" y="24945"/>
                    </a:cubicBezTo>
                    <a:cubicBezTo>
                      <a:pt x="92651" y="48440"/>
                      <a:pt x="74476" y="77255"/>
                      <a:pt x="57187" y="106070"/>
                    </a:cubicBezTo>
                    <a:cubicBezTo>
                      <a:pt x="52311" y="114936"/>
                      <a:pt x="46548" y="122916"/>
                      <a:pt x="41671" y="131782"/>
                    </a:cubicBezTo>
                    <a:cubicBezTo>
                      <a:pt x="35465" y="143308"/>
                      <a:pt x="30145" y="154834"/>
                      <a:pt x="24826" y="166804"/>
                    </a:cubicBezTo>
                    <a:cubicBezTo>
                      <a:pt x="17732" y="182763"/>
                      <a:pt x="10640" y="198722"/>
                      <a:pt x="5763" y="215124"/>
                    </a:cubicBezTo>
                    <a:cubicBezTo>
                      <a:pt x="3547" y="224434"/>
                      <a:pt x="1773" y="233300"/>
                      <a:pt x="886" y="242610"/>
                    </a:cubicBezTo>
                    <a:cubicBezTo>
                      <a:pt x="886" y="243053"/>
                      <a:pt x="886" y="243053"/>
                      <a:pt x="443" y="243053"/>
                    </a:cubicBezTo>
                    <a:cubicBezTo>
                      <a:pt x="-443" y="242610"/>
                      <a:pt x="443" y="240836"/>
                      <a:pt x="0" y="239950"/>
                    </a:cubicBezTo>
                    <a:cubicBezTo>
                      <a:pt x="443" y="231970"/>
                      <a:pt x="886" y="223991"/>
                      <a:pt x="2217" y="216011"/>
                    </a:cubicBezTo>
                    <a:cubicBezTo>
                      <a:pt x="4433" y="202269"/>
                      <a:pt x="10640" y="189413"/>
                      <a:pt x="15516" y="177000"/>
                    </a:cubicBezTo>
                    <a:cubicBezTo>
                      <a:pt x="24826" y="156164"/>
                      <a:pt x="34135" y="134885"/>
                      <a:pt x="46104" y="115380"/>
                    </a:cubicBezTo>
                    <a:cubicBezTo>
                      <a:pt x="67383" y="80802"/>
                      <a:pt x="87776" y="44450"/>
                      <a:pt x="119250" y="17852"/>
                    </a:cubicBezTo>
                    <a:cubicBezTo>
                      <a:pt x="125900" y="12089"/>
                      <a:pt x="133437" y="6769"/>
                      <a:pt x="140529" y="1449"/>
                    </a:cubicBezTo>
                    <a:cubicBezTo>
                      <a:pt x="141415" y="563"/>
                      <a:pt x="142745" y="-767"/>
                      <a:pt x="143632" y="5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10439363" y="1122706"/>
                <a:ext cx="210824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210824" h="261749" extrusionOk="0">
                    <a:moveTo>
                      <a:pt x="210312" y="197"/>
                    </a:moveTo>
                    <a:cubicBezTo>
                      <a:pt x="211199" y="640"/>
                      <a:pt x="210756" y="1970"/>
                      <a:pt x="210312" y="2414"/>
                    </a:cubicBezTo>
                    <a:cubicBezTo>
                      <a:pt x="208539" y="5960"/>
                      <a:pt x="206765" y="9063"/>
                      <a:pt x="204993" y="12166"/>
                    </a:cubicBezTo>
                    <a:cubicBezTo>
                      <a:pt x="199229" y="22362"/>
                      <a:pt x="193024" y="32115"/>
                      <a:pt x="185044" y="40538"/>
                    </a:cubicBezTo>
                    <a:cubicBezTo>
                      <a:pt x="162878" y="62704"/>
                      <a:pt x="140713" y="84869"/>
                      <a:pt x="117661" y="105705"/>
                    </a:cubicBezTo>
                    <a:cubicBezTo>
                      <a:pt x="87072" y="134077"/>
                      <a:pt x="57370" y="163335"/>
                      <a:pt x="31659" y="195697"/>
                    </a:cubicBezTo>
                    <a:cubicBezTo>
                      <a:pt x="21462" y="210326"/>
                      <a:pt x="13926" y="226728"/>
                      <a:pt x="7277" y="243131"/>
                    </a:cubicBezTo>
                    <a:cubicBezTo>
                      <a:pt x="5503" y="248007"/>
                      <a:pt x="3730" y="252883"/>
                      <a:pt x="2400" y="258203"/>
                    </a:cubicBezTo>
                    <a:cubicBezTo>
                      <a:pt x="1957" y="259533"/>
                      <a:pt x="1957" y="261306"/>
                      <a:pt x="627" y="261750"/>
                    </a:cubicBezTo>
                    <a:cubicBezTo>
                      <a:pt x="184" y="261750"/>
                      <a:pt x="-260" y="261306"/>
                      <a:pt x="184" y="261306"/>
                    </a:cubicBezTo>
                    <a:cubicBezTo>
                      <a:pt x="1070" y="255100"/>
                      <a:pt x="2844" y="246677"/>
                      <a:pt x="5060" y="239584"/>
                    </a:cubicBezTo>
                    <a:cubicBezTo>
                      <a:pt x="9493" y="227172"/>
                      <a:pt x="15256" y="215202"/>
                      <a:pt x="21462" y="204119"/>
                    </a:cubicBezTo>
                    <a:cubicBezTo>
                      <a:pt x="31659" y="185500"/>
                      <a:pt x="47174" y="170428"/>
                      <a:pt x="61361" y="154912"/>
                    </a:cubicBezTo>
                    <a:cubicBezTo>
                      <a:pt x="82639" y="131860"/>
                      <a:pt x="105692" y="110581"/>
                      <a:pt x="128744" y="89302"/>
                    </a:cubicBezTo>
                    <a:cubicBezTo>
                      <a:pt x="147806" y="71127"/>
                      <a:pt x="166868" y="52951"/>
                      <a:pt x="185044" y="33889"/>
                    </a:cubicBezTo>
                    <a:cubicBezTo>
                      <a:pt x="191693" y="26796"/>
                      <a:pt x="198787" y="19259"/>
                      <a:pt x="203663" y="10836"/>
                    </a:cubicBezTo>
                    <a:cubicBezTo>
                      <a:pt x="205879" y="7290"/>
                      <a:pt x="207653" y="3744"/>
                      <a:pt x="209426" y="197"/>
                    </a:cubicBezTo>
                    <a:cubicBezTo>
                      <a:pt x="209426" y="197"/>
                      <a:pt x="209869" y="-246"/>
                      <a:pt x="210312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10428020" y="1042551"/>
                <a:ext cx="170254" cy="218664"/>
              </a:xfrm>
              <a:custGeom>
                <a:avLst/>
                <a:gdLst/>
                <a:ahLst/>
                <a:cxnLst/>
                <a:rect l="l" t="t" r="r" b="b"/>
                <a:pathLst>
                  <a:path w="170254" h="218664" extrusionOk="0">
                    <a:moveTo>
                      <a:pt x="163138" y="7649"/>
                    </a:moveTo>
                    <a:cubicBezTo>
                      <a:pt x="164468" y="5433"/>
                      <a:pt x="170674" y="-3434"/>
                      <a:pt x="170232" y="1443"/>
                    </a:cubicBezTo>
                    <a:cubicBezTo>
                      <a:pt x="168015" y="4103"/>
                      <a:pt x="166241" y="7206"/>
                      <a:pt x="164468" y="9866"/>
                    </a:cubicBezTo>
                    <a:cubicBezTo>
                      <a:pt x="160478" y="15185"/>
                      <a:pt x="158705" y="21392"/>
                      <a:pt x="155602" y="27598"/>
                    </a:cubicBezTo>
                    <a:cubicBezTo>
                      <a:pt x="149395" y="38681"/>
                      <a:pt x="140973" y="48434"/>
                      <a:pt x="133437" y="58630"/>
                    </a:cubicBezTo>
                    <a:cubicBezTo>
                      <a:pt x="117921" y="78579"/>
                      <a:pt x="101519" y="98084"/>
                      <a:pt x="84229" y="116703"/>
                    </a:cubicBezTo>
                    <a:cubicBezTo>
                      <a:pt x="71373" y="130889"/>
                      <a:pt x="57188" y="143745"/>
                      <a:pt x="44331" y="157931"/>
                    </a:cubicBezTo>
                    <a:cubicBezTo>
                      <a:pt x="30145" y="173447"/>
                      <a:pt x="16403" y="189849"/>
                      <a:pt x="6650" y="208469"/>
                    </a:cubicBezTo>
                    <a:cubicBezTo>
                      <a:pt x="4877" y="211572"/>
                      <a:pt x="3990" y="214675"/>
                      <a:pt x="2217" y="217778"/>
                    </a:cubicBezTo>
                    <a:cubicBezTo>
                      <a:pt x="2217" y="218221"/>
                      <a:pt x="1773" y="218665"/>
                      <a:pt x="1330" y="218665"/>
                    </a:cubicBezTo>
                    <a:cubicBezTo>
                      <a:pt x="444" y="218665"/>
                      <a:pt x="0" y="217778"/>
                      <a:pt x="0" y="217335"/>
                    </a:cubicBezTo>
                    <a:cubicBezTo>
                      <a:pt x="0" y="212458"/>
                      <a:pt x="2660" y="207582"/>
                      <a:pt x="4877" y="203592"/>
                    </a:cubicBezTo>
                    <a:cubicBezTo>
                      <a:pt x="7980" y="197829"/>
                      <a:pt x="11526" y="191623"/>
                      <a:pt x="15516" y="186303"/>
                    </a:cubicBezTo>
                    <a:cubicBezTo>
                      <a:pt x="33248" y="160148"/>
                      <a:pt x="56744" y="138869"/>
                      <a:pt x="78466" y="116260"/>
                    </a:cubicBezTo>
                    <a:cubicBezTo>
                      <a:pt x="102848" y="90105"/>
                      <a:pt x="125901" y="62176"/>
                      <a:pt x="147179" y="33361"/>
                    </a:cubicBezTo>
                    <a:cubicBezTo>
                      <a:pt x="152499" y="24938"/>
                      <a:pt x="156932" y="15629"/>
                      <a:pt x="163138" y="76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29"/>
              <p:cNvSpPr/>
              <p:nvPr/>
            </p:nvSpPr>
            <p:spPr>
              <a:xfrm>
                <a:off x="10231302" y="1117399"/>
                <a:ext cx="128093" cy="148866"/>
              </a:xfrm>
              <a:custGeom>
                <a:avLst/>
                <a:gdLst/>
                <a:ahLst/>
                <a:cxnLst/>
                <a:rect l="l" t="t" r="r" b="b"/>
                <a:pathLst>
                  <a:path w="128093" h="148866" extrusionOk="0">
                    <a:moveTo>
                      <a:pt x="128005" y="147806"/>
                    </a:moveTo>
                    <a:cubicBezTo>
                      <a:pt x="128449" y="148692"/>
                      <a:pt x="127119" y="149136"/>
                      <a:pt x="126232" y="148692"/>
                    </a:cubicBezTo>
                    <a:cubicBezTo>
                      <a:pt x="116923" y="135393"/>
                      <a:pt x="105840" y="123867"/>
                      <a:pt x="96530" y="110568"/>
                    </a:cubicBezTo>
                    <a:cubicBezTo>
                      <a:pt x="82788" y="91949"/>
                      <a:pt x="69489" y="72886"/>
                      <a:pt x="54859" y="54711"/>
                    </a:cubicBezTo>
                    <a:cubicBezTo>
                      <a:pt x="46437" y="44515"/>
                      <a:pt x="35797" y="36092"/>
                      <a:pt x="26488" y="27226"/>
                    </a:cubicBezTo>
                    <a:cubicBezTo>
                      <a:pt x="18508" y="20133"/>
                      <a:pt x="11415" y="12596"/>
                      <a:pt x="3879" y="5060"/>
                    </a:cubicBezTo>
                    <a:cubicBezTo>
                      <a:pt x="2549" y="3730"/>
                      <a:pt x="1219" y="2843"/>
                      <a:pt x="332" y="1070"/>
                    </a:cubicBezTo>
                    <a:cubicBezTo>
                      <a:pt x="-111" y="627"/>
                      <a:pt x="-111" y="184"/>
                      <a:pt x="332" y="184"/>
                    </a:cubicBezTo>
                    <a:cubicBezTo>
                      <a:pt x="776" y="-260"/>
                      <a:pt x="1219" y="184"/>
                      <a:pt x="1662" y="627"/>
                    </a:cubicBezTo>
                    <a:cubicBezTo>
                      <a:pt x="2992" y="1514"/>
                      <a:pt x="4322" y="2843"/>
                      <a:pt x="5209" y="4173"/>
                    </a:cubicBezTo>
                    <a:cubicBezTo>
                      <a:pt x="12302" y="10823"/>
                      <a:pt x="19394" y="17473"/>
                      <a:pt x="26931" y="23679"/>
                    </a:cubicBezTo>
                    <a:cubicBezTo>
                      <a:pt x="39343" y="33875"/>
                      <a:pt x="52643" y="43628"/>
                      <a:pt x="61953" y="56927"/>
                    </a:cubicBezTo>
                    <a:cubicBezTo>
                      <a:pt x="79241" y="79979"/>
                      <a:pt x="95644" y="103475"/>
                      <a:pt x="112489" y="126970"/>
                    </a:cubicBezTo>
                    <a:cubicBezTo>
                      <a:pt x="116923" y="133620"/>
                      <a:pt x="121356" y="140270"/>
                      <a:pt x="126232" y="146919"/>
                    </a:cubicBezTo>
                    <a:cubicBezTo>
                      <a:pt x="127119" y="146476"/>
                      <a:pt x="127562" y="147362"/>
                      <a:pt x="128005" y="1478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29"/>
              <p:cNvSpPr/>
              <p:nvPr/>
            </p:nvSpPr>
            <p:spPr>
              <a:xfrm>
                <a:off x="10303943" y="1205175"/>
                <a:ext cx="56321" cy="78224"/>
              </a:xfrm>
              <a:custGeom>
                <a:avLst/>
                <a:gdLst/>
                <a:ahLst/>
                <a:cxnLst/>
                <a:rect l="l" t="t" r="r" b="b"/>
                <a:pathLst>
                  <a:path w="56321" h="78224" extrusionOk="0">
                    <a:moveTo>
                      <a:pt x="56251" y="76876"/>
                    </a:moveTo>
                    <a:cubicBezTo>
                      <a:pt x="56694" y="78206"/>
                      <a:pt x="54921" y="78649"/>
                      <a:pt x="54478" y="77763"/>
                    </a:cubicBezTo>
                    <a:cubicBezTo>
                      <a:pt x="47828" y="68010"/>
                      <a:pt x="39848" y="58701"/>
                      <a:pt x="32755" y="48948"/>
                    </a:cubicBezTo>
                    <a:cubicBezTo>
                      <a:pt x="21673" y="33432"/>
                      <a:pt x="10590" y="17916"/>
                      <a:pt x="394" y="1957"/>
                    </a:cubicBezTo>
                    <a:cubicBezTo>
                      <a:pt x="394" y="1514"/>
                      <a:pt x="-493" y="627"/>
                      <a:pt x="394" y="184"/>
                    </a:cubicBezTo>
                    <a:cubicBezTo>
                      <a:pt x="837" y="-260"/>
                      <a:pt x="1724" y="184"/>
                      <a:pt x="1724" y="627"/>
                    </a:cubicBezTo>
                    <a:cubicBezTo>
                      <a:pt x="12807" y="12596"/>
                      <a:pt x="21230" y="26782"/>
                      <a:pt x="30982" y="40082"/>
                    </a:cubicBezTo>
                    <a:cubicBezTo>
                      <a:pt x="39848" y="52051"/>
                      <a:pt x="47385" y="64907"/>
                      <a:pt x="56251" y="768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29"/>
              <p:cNvSpPr/>
              <p:nvPr/>
            </p:nvSpPr>
            <p:spPr>
              <a:xfrm>
                <a:off x="10245488" y="1143998"/>
                <a:ext cx="164259" cy="225384"/>
              </a:xfrm>
              <a:custGeom>
                <a:avLst/>
                <a:gdLst/>
                <a:ahLst/>
                <a:cxnLst/>
                <a:rect l="l" t="t" r="r" b="b"/>
                <a:pathLst>
                  <a:path w="164259" h="225384" extrusionOk="0">
                    <a:moveTo>
                      <a:pt x="155491" y="212086"/>
                    </a:moveTo>
                    <a:cubicBezTo>
                      <a:pt x="156821" y="214745"/>
                      <a:pt x="167904" y="224942"/>
                      <a:pt x="163027" y="225385"/>
                    </a:cubicBezTo>
                    <a:cubicBezTo>
                      <a:pt x="162140" y="225385"/>
                      <a:pt x="161254" y="224498"/>
                      <a:pt x="160367" y="224055"/>
                    </a:cubicBezTo>
                    <a:cubicBezTo>
                      <a:pt x="157264" y="220508"/>
                      <a:pt x="154161" y="216962"/>
                      <a:pt x="151058" y="213416"/>
                    </a:cubicBezTo>
                    <a:cubicBezTo>
                      <a:pt x="135099" y="194797"/>
                      <a:pt x="119583" y="176177"/>
                      <a:pt x="104510" y="157115"/>
                    </a:cubicBezTo>
                    <a:cubicBezTo>
                      <a:pt x="66829" y="110568"/>
                      <a:pt x="34911" y="59587"/>
                      <a:pt x="5209" y="7720"/>
                    </a:cubicBezTo>
                    <a:cubicBezTo>
                      <a:pt x="3436" y="5503"/>
                      <a:pt x="2106" y="3730"/>
                      <a:pt x="332" y="1514"/>
                    </a:cubicBezTo>
                    <a:cubicBezTo>
                      <a:pt x="-111" y="1070"/>
                      <a:pt x="-111" y="627"/>
                      <a:pt x="332" y="184"/>
                    </a:cubicBezTo>
                    <a:cubicBezTo>
                      <a:pt x="776" y="-260"/>
                      <a:pt x="1663" y="184"/>
                      <a:pt x="1663" y="627"/>
                    </a:cubicBezTo>
                    <a:cubicBezTo>
                      <a:pt x="4322" y="3287"/>
                      <a:pt x="6539" y="6390"/>
                      <a:pt x="8755" y="9493"/>
                    </a:cubicBezTo>
                    <a:cubicBezTo>
                      <a:pt x="15405" y="17916"/>
                      <a:pt x="20281" y="27226"/>
                      <a:pt x="26045" y="36092"/>
                    </a:cubicBezTo>
                    <a:cubicBezTo>
                      <a:pt x="30921" y="44515"/>
                      <a:pt x="36240" y="52494"/>
                      <a:pt x="41560" y="60917"/>
                    </a:cubicBezTo>
                    <a:cubicBezTo>
                      <a:pt x="59293" y="89289"/>
                      <a:pt x="78799" y="117217"/>
                      <a:pt x="99191" y="143816"/>
                    </a:cubicBezTo>
                    <a:cubicBezTo>
                      <a:pt x="117809" y="166868"/>
                      <a:pt x="136872" y="189477"/>
                      <a:pt x="155491" y="2120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29"/>
              <p:cNvSpPr/>
              <p:nvPr/>
            </p:nvSpPr>
            <p:spPr>
              <a:xfrm>
                <a:off x="10182611" y="1177097"/>
                <a:ext cx="204803" cy="229294"/>
              </a:xfrm>
              <a:custGeom>
                <a:avLst/>
                <a:gdLst/>
                <a:ahLst/>
                <a:cxnLst/>
                <a:rect l="l" t="t" r="r" b="b"/>
                <a:pathLst>
                  <a:path w="204803" h="229294" extrusionOk="0">
                    <a:moveTo>
                      <a:pt x="204625" y="227750"/>
                    </a:moveTo>
                    <a:cubicBezTo>
                      <a:pt x="205511" y="229080"/>
                      <a:pt x="202852" y="229967"/>
                      <a:pt x="201965" y="228637"/>
                    </a:cubicBezTo>
                    <a:cubicBezTo>
                      <a:pt x="170047" y="188739"/>
                      <a:pt x="125716" y="160367"/>
                      <a:pt x="92024" y="122243"/>
                    </a:cubicBezTo>
                    <a:cubicBezTo>
                      <a:pt x="79612" y="107170"/>
                      <a:pt x="68529" y="90768"/>
                      <a:pt x="54343" y="77025"/>
                    </a:cubicBezTo>
                    <a:cubicBezTo>
                      <a:pt x="32621" y="56190"/>
                      <a:pt x="12672" y="32251"/>
                      <a:pt x="702" y="4322"/>
                    </a:cubicBezTo>
                    <a:cubicBezTo>
                      <a:pt x="259" y="2992"/>
                      <a:pt x="-628" y="1662"/>
                      <a:pt x="702" y="333"/>
                    </a:cubicBezTo>
                    <a:cubicBezTo>
                      <a:pt x="1146" y="-111"/>
                      <a:pt x="1589" y="-111"/>
                      <a:pt x="2033" y="333"/>
                    </a:cubicBezTo>
                    <a:cubicBezTo>
                      <a:pt x="4249" y="2106"/>
                      <a:pt x="5136" y="5652"/>
                      <a:pt x="6909" y="8312"/>
                    </a:cubicBezTo>
                    <a:cubicBezTo>
                      <a:pt x="16662" y="26044"/>
                      <a:pt x="28631" y="42890"/>
                      <a:pt x="41930" y="57963"/>
                    </a:cubicBezTo>
                    <a:cubicBezTo>
                      <a:pt x="52126" y="69045"/>
                      <a:pt x="63652" y="79242"/>
                      <a:pt x="72962" y="90768"/>
                    </a:cubicBezTo>
                    <a:cubicBezTo>
                      <a:pt x="87148" y="108057"/>
                      <a:pt x="99561" y="125789"/>
                      <a:pt x="115963" y="140862"/>
                    </a:cubicBezTo>
                    <a:cubicBezTo>
                      <a:pt x="141231" y="164800"/>
                      <a:pt x="169603" y="186079"/>
                      <a:pt x="192656" y="212234"/>
                    </a:cubicBezTo>
                    <a:cubicBezTo>
                      <a:pt x="196645" y="217554"/>
                      <a:pt x="200635" y="222431"/>
                      <a:pt x="204625" y="2277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29"/>
              <p:cNvSpPr/>
              <p:nvPr/>
            </p:nvSpPr>
            <p:spPr>
              <a:xfrm>
                <a:off x="10234259" y="1261097"/>
                <a:ext cx="44580" cy="54607"/>
              </a:xfrm>
              <a:custGeom>
                <a:avLst/>
                <a:gdLst/>
                <a:ahLst/>
                <a:cxnLst/>
                <a:rect l="l" t="t" r="r" b="b"/>
                <a:pathLst>
                  <a:path w="44580" h="54607" extrusionOk="0">
                    <a:moveTo>
                      <a:pt x="43923" y="51542"/>
                    </a:moveTo>
                    <a:cubicBezTo>
                      <a:pt x="46139" y="53315"/>
                      <a:pt x="42149" y="55532"/>
                      <a:pt x="40819" y="54202"/>
                    </a:cubicBezTo>
                    <a:cubicBezTo>
                      <a:pt x="30623" y="45779"/>
                      <a:pt x="23087" y="34696"/>
                      <a:pt x="17324" y="23613"/>
                    </a:cubicBezTo>
                    <a:cubicBezTo>
                      <a:pt x="12891" y="15634"/>
                      <a:pt x="8015" y="7211"/>
                      <a:pt x="478" y="1448"/>
                    </a:cubicBezTo>
                    <a:cubicBezTo>
                      <a:pt x="-852" y="561"/>
                      <a:pt x="921" y="-325"/>
                      <a:pt x="1808" y="118"/>
                    </a:cubicBezTo>
                    <a:cubicBezTo>
                      <a:pt x="13777" y="9427"/>
                      <a:pt x="19541" y="23613"/>
                      <a:pt x="28850" y="35583"/>
                    </a:cubicBezTo>
                    <a:cubicBezTo>
                      <a:pt x="33283" y="41346"/>
                      <a:pt x="38603" y="46665"/>
                      <a:pt x="43923" y="515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9"/>
              <p:cNvSpPr/>
              <p:nvPr/>
            </p:nvSpPr>
            <p:spPr>
              <a:xfrm>
                <a:off x="10185382" y="1309903"/>
                <a:ext cx="205577" cy="207006"/>
              </a:xfrm>
              <a:custGeom>
                <a:avLst/>
                <a:gdLst/>
                <a:ahLst/>
                <a:cxnLst/>
                <a:rect l="l" t="t" r="r" b="b"/>
                <a:pathLst>
                  <a:path w="205577" h="207006" extrusionOk="0">
                    <a:moveTo>
                      <a:pt x="205401" y="204886"/>
                    </a:moveTo>
                    <a:cubicBezTo>
                      <a:pt x="206287" y="206659"/>
                      <a:pt x="203627" y="207545"/>
                      <a:pt x="202297" y="206659"/>
                    </a:cubicBezTo>
                    <a:cubicBezTo>
                      <a:pt x="193874" y="199123"/>
                      <a:pt x="185895" y="191143"/>
                      <a:pt x="176586" y="184050"/>
                    </a:cubicBezTo>
                    <a:cubicBezTo>
                      <a:pt x="169049" y="178287"/>
                      <a:pt x="161513" y="172524"/>
                      <a:pt x="154420" y="166318"/>
                    </a:cubicBezTo>
                    <a:cubicBezTo>
                      <a:pt x="140234" y="154792"/>
                      <a:pt x="126491" y="142822"/>
                      <a:pt x="112749" y="130853"/>
                    </a:cubicBezTo>
                    <a:cubicBezTo>
                      <a:pt x="92357" y="113121"/>
                      <a:pt x="71078" y="95831"/>
                      <a:pt x="52459" y="75439"/>
                    </a:cubicBezTo>
                    <a:cubicBezTo>
                      <a:pt x="36056" y="57707"/>
                      <a:pt x="22757" y="37758"/>
                      <a:pt x="9901" y="17809"/>
                    </a:cubicBezTo>
                    <a:cubicBezTo>
                      <a:pt x="8571" y="15149"/>
                      <a:pt x="-4285" y="-1253"/>
                      <a:pt x="1478" y="77"/>
                    </a:cubicBezTo>
                    <a:cubicBezTo>
                      <a:pt x="4138" y="1850"/>
                      <a:pt x="5024" y="4510"/>
                      <a:pt x="6798" y="7170"/>
                    </a:cubicBezTo>
                    <a:cubicBezTo>
                      <a:pt x="9901" y="11603"/>
                      <a:pt x="12561" y="16036"/>
                      <a:pt x="15664" y="20469"/>
                    </a:cubicBezTo>
                    <a:cubicBezTo>
                      <a:pt x="25860" y="35541"/>
                      <a:pt x="36056" y="50170"/>
                      <a:pt x="48026" y="63913"/>
                    </a:cubicBezTo>
                    <a:cubicBezTo>
                      <a:pt x="68861" y="89182"/>
                      <a:pt x="95016" y="109131"/>
                      <a:pt x="119398" y="130853"/>
                    </a:cubicBezTo>
                    <a:cubicBezTo>
                      <a:pt x="138904" y="147699"/>
                      <a:pt x="158853" y="164544"/>
                      <a:pt x="179245" y="180504"/>
                    </a:cubicBezTo>
                    <a:cubicBezTo>
                      <a:pt x="188111" y="187596"/>
                      <a:pt x="196091" y="195133"/>
                      <a:pt x="204071" y="203112"/>
                    </a:cubicBezTo>
                    <a:cubicBezTo>
                      <a:pt x="204514" y="203556"/>
                      <a:pt x="204957" y="204442"/>
                      <a:pt x="205401" y="2048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29"/>
              <p:cNvSpPr/>
              <p:nvPr/>
            </p:nvSpPr>
            <p:spPr>
              <a:xfrm>
                <a:off x="10243695" y="1399407"/>
                <a:ext cx="27282" cy="27231"/>
              </a:xfrm>
              <a:custGeom>
                <a:avLst/>
                <a:gdLst/>
                <a:ahLst/>
                <a:cxnLst/>
                <a:rect l="l" t="t" r="r" b="b"/>
                <a:pathLst>
                  <a:path w="27282" h="27231" extrusionOk="0">
                    <a:moveTo>
                      <a:pt x="26950" y="24946"/>
                    </a:moveTo>
                    <a:cubicBezTo>
                      <a:pt x="27394" y="25389"/>
                      <a:pt x="27394" y="26276"/>
                      <a:pt x="26950" y="26719"/>
                    </a:cubicBezTo>
                    <a:cubicBezTo>
                      <a:pt x="26507" y="27163"/>
                      <a:pt x="25177" y="27606"/>
                      <a:pt x="24290" y="26719"/>
                    </a:cubicBezTo>
                    <a:cubicBezTo>
                      <a:pt x="21187" y="24946"/>
                      <a:pt x="-3195" y="2337"/>
                      <a:pt x="351" y="121"/>
                    </a:cubicBezTo>
                    <a:cubicBezTo>
                      <a:pt x="1238" y="-322"/>
                      <a:pt x="2125" y="564"/>
                      <a:pt x="3012" y="1007"/>
                    </a:cubicBezTo>
                    <a:cubicBezTo>
                      <a:pt x="8331" y="6770"/>
                      <a:pt x="12764" y="12533"/>
                      <a:pt x="18528" y="17410"/>
                    </a:cubicBezTo>
                    <a:cubicBezTo>
                      <a:pt x="21187" y="20070"/>
                      <a:pt x="24290" y="22286"/>
                      <a:pt x="26950" y="249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29"/>
              <p:cNvSpPr/>
              <p:nvPr/>
            </p:nvSpPr>
            <p:spPr>
              <a:xfrm>
                <a:off x="10259349" y="1425267"/>
                <a:ext cx="4203" cy="3406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3406" extrusionOk="0">
                    <a:moveTo>
                      <a:pt x="4203" y="1747"/>
                    </a:moveTo>
                    <a:cubicBezTo>
                      <a:pt x="4203" y="3520"/>
                      <a:pt x="1100" y="3963"/>
                      <a:pt x="213" y="2633"/>
                    </a:cubicBezTo>
                    <a:cubicBezTo>
                      <a:pt x="-1116" y="-470"/>
                      <a:pt x="4203" y="-913"/>
                      <a:pt x="4203" y="17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9"/>
              <p:cNvSpPr/>
              <p:nvPr/>
            </p:nvSpPr>
            <p:spPr>
              <a:xfrm>
                <a:off x="10211353" y="1425930"/>
                <a:ext cx="222430" cy="200572"/>
              </a:xfrm>
              <a:custGeom>
                <a:avLst/>
                <a:gdLst/>
                <a:ahLst/>
                <a:cxnLst/>
                <a:rect l="l" t="t" r="r" b="b"/>
                <a:pathLst>
                  <a:path w="222430" h="200572" extrusionOk="0">
                    <a:moveTo>
                      <a:pt x="222430" y="200130"/>
                    </a:moveTo>
                    <a:cubicBezTo>
                      <a:pt x="222430" y="200573"/>
                      <a:pt x="221987" y="200573"/>
                      <a:pt x="221544" y="200573"/>
                    </a:cubicBezTo>
                    <a:cubicBezTo>
                      <a:pt x="210018" y="186387"/>
                      <a:pt x="197162" y="172644"/>
                      <a:pt x="181646" y="162892"/>
                    </a:cubicBezTo>
                    <a:cubicBezTo>
                      <a:pt x="167460" y="155355"/>
                      <a:pt x="151944" y="149592"/>
                      <a:pt x="139088" y="139840"/>
                    </a:cubicBezTo>
                    <a:cubicBezTo>
                      <a:pt x="124016" y="129200"/>
                      <a:pt x="110273" y="117231"/>
                      <a:pt x="97861" y="103488"/>
                    </a:cubicBezTo>
                    <a:cubicBezTo>
                      <a:pt x="85448" y="90189"/>
                      <a:pt x="74808" y="75560"/>
                      <a:pt x="62839" y="61817"/>
                    </a:cubicBezTo>
                    <a:cubicBezTo>
                      <a:pt x="54416" y="52064"/>
                      <a:pt x="44663" y="42755"/>
                      <a:pt x="35354" y="33888"/>
                    </a:cubicBezTo>
                    <a:cubicBezTo>
                      <a:pt x="28704" y="26796"/>
                      <a:pt x="21611" y="20146"/>
                      <a:pt x="14518" y="13496"/>
                    </a:cubicBezTo>
                    <a:cubicBezTo>
                      <a:pt x="10085" y="9063"/>
                      <a:pt x="4765" y="5517"/>
                      <a:pt x="332" y="1084"/>
                    </a:cubicBezTo>
                    <a:cubicBezTo>
                      <a:pt x="-111" y="640"/>
                      <a:pt x="-111" y="640"/>
                      <a:pt x="332" y="197"/>
                    </a:cubicBezTo>
                    <a:cubicBezTo>
                      <a:pt x="776" y="197"/>
                      <a:pt x="1219" y="-246"/>
                      <a:pt x="1219" y="197"/>
                    </a:cubicBezTo>
                    <a:cubicBezTo>
                      <a:pt x="6539" y="5073"/>
                      <a:pt x="11858" y="9950"/>
                      <a:pt x="17622" y="14383"/>
                    </a:cubicBezTo>
                    <a:cubicBezTo>
                      <a:pt x="25601" y="21033"/>
                      <a:pt x="33137" y="28569"/>
                      <a:pt x="40673" y="35662"/>
                    </a:cubicBezTo>
                    <a:cubicBezTo>
                      <a:pt x="50426" y="44528"/>
                      <a:pt x="60179" y="53394"/>
                      <a:pt x="69045" y="62704"/>
                    </a:cubicBezTo>
                    <a:cubicBezTo>
                      <a:pt x="84118" y="79549"/>
                      <a:pt x="97861" y="97725"/>
                      <a:pt x="114263" y="113241"/>
                    </a:cubicBezTo>
                    <a:cubicBezTo>
                      <a:pt x="123129" y="121664"/>
                      <a:pt x="132882" y="129643"/>
                      <a:pt x="143078" y="137180"/>
                    </a:cubicBezTo>
                    <a:cubicBezTo>
                      <a:pt x="155491" y="146046"/>
                      <a:pt x="169233" y="152252"/>
                      <a:pt x="182533" y="159789"/>
                    </a:cubicBezTo>
                    <a:cubicBezTo>
                      <a:pt x="190512" y="165108"/>
                      <a:pt x="197162" y="171314"/>
                      <a:pt x="203812" y="177521"/>
                    </a:cubicBezTo>
                    <a:cubicBezTo>
                      <a:pt x="210461" y="184171"/>
                      <a:pt x="216667" y="191263"/>
                      <a:pt x="221987" y="199243"/>
                    </a:cubicBezTo>
                    <a:cubicBezTo>
                      <a:pt x="222430" y="199243"/>
                      <a:pt x="222430" y="199686"/>
                      <a:pt x="222430" y="2001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9"/>
              <p:cNvSpPr/>
              <p:nvPr/>
            </p:nvSpPr>
            <p:spPr>
              <a:xfrm>
                <a:off x="10257702" y="1484913"/>
                <a:ext cx="140915" cy="140823"/>
              </a:xfrm>
              <a:custGeom>
                <a:avLst/>
                <a:gdLst/>
                <a:ahLst/>
                <a:cxnLst/>
                <a:rect l="l" t="t" r="r" b="b"/>
                <a:pathLst>
                  <a:path w="140915" h="140823" extrusionOk="0">
                    <a:moveTo>
                      <a:pt x="140617" y="139816"/>
                    </a:moveTo>
                    <a:cubicBezTo>
                      <a:pt x="141504" y="140260"/>
                      <a:pt x="140174" y="141146"/>
                      <a:pt x="139731" y="140703"/>
                    </a:cubicBezTo>
                    <a:cubicBezTo>
                      <a:pt x="123771" y="129620"/>
                      <a:pt x="106039" y="122527"/>
                      <a:pt x="90080" y="111445"/>
                    </a:cubicBezTo>
                    <a:cubicBezTo>
                      <a:pt x="69244" y="97702"/>
                      <a:pt x="54172" y="77753"/>
                      <a:pt x="39986" y="57361"/>
                    </a:cubicBezTo>
                    <a:cubicBezTo>
                      <a:pt x="27130" y="39185"/>
                      <a:pt x="15160" y="20566"/>
                      <a:pt x="1861" y="3277"/>
                    </a:cubicBezTo>
                    <a:cubicBezTo>
                      <a:pt x="1418" y="2390"/>
                      <a:pt x="88" y="1947"/>
                      <a:pt x="88" y="1061"/>
                    </a:cubicBezTo>
                    <a:cubicBezTo>
                      <a:pt x="-356" y="174"/>
                      <a:pt x="975" y="-269"/>
                      <a:pt x="1861" y="174"/>
                    </a:cubicBezTo>
                    <a:cubicBezTo>
                      <a:pt x="2748" y="617"/>
                      <a:pt x="3191" y="1947"/>
                      <a:pt x="3634" y="2834"/>
                    </a:cubicBezTo>
                    <a:cubicBezTo>
                      <a:pt x="29347" y="36082"/>
                      <a:pt x="49739" y="74650"/>
                      <a:pt x="83430" y="100805"/>
                    </a:cubicBezTo>
                    <a:cubicBezTo>
                      <a:pt x="95843" y="110558"/>
                      <a:pt x="110472" y="117651"/>
                      <a:pt x="123771" y="126517"/>
                    </a:cubicBezTo>
                    <a:cubicBezTo>
                      <a:pt x="129091" y="131837"/>
                      <a:pt x="134411" y="135827"/>
                      <a:pt x="140617" y="139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29"/>
              <p:cNvSpPr/>
              <p:nvPr/>
            </p:nvSpPr>
            <p:spPr>
              <a:xfrm>
                <a:off x="10495726" y="1624729"/>
                <a:ext cx="24108" cy="88839"/>
              </a:xfrm>
              <a:custGeom>
                <a:avLst/>
                <a:gdLst/>
                <a:ahLst/>
                <a:cxnLst/>
                <a:rect l="l" t="t" r="r" b="b"/>
                <a:pathLst>
                  <a:path w="24108" h="88839" extrusionOk="0">
                    <a:moveTo>
                      <a:pt x="21400" y="87775"/>
                    </a:moveTo>
                    <a:cubicBezTo>
                      <a:pt x="16523" y="75363"/>
                      <a:pt x="11204" y="62950"/>
                      <a:pt x="7214" y="50094"/>
                    </a:cubicBezTo>
                    <a:cubicBezTo>
                      <a:pt x="5440" y="44331"/>
                      <a:pt x="3224" y="38568"/>
                      <a:pt x="1007" y="32362"/>
                    </a:cubicBezTo>
                    <a:cubicBezTo>
                      <a:pt x="565" y="30588"/>
                      <a:pt x="-323" y="29258"/>
                      <a:pt x="121" y="27485"/>
                    </a:cubicBezTo>
                    <a:cubicBezTo>
                      <a:pt x="2781" y="18619"/>
                      <a:pt x="4554" y="9753"/>
                      <a:pt x="5884" y="443"/>
                    </a:cubicBezTo>
                    <a:cubicBezTo>
                      <a:pt x="5884" y="0"/>
                      <a:pt x="6327" y="0"/>
                      <a:pt x="6327" y="0"/>
                    </a:cubicBezTo>
                    <a:cubicBezTo>
                      <a:pt x="7657" y="443"/>
                      <a:pt x="6771" y="1773"/>
                      <a:pt x="6771" y="2660"/>
                    </a:cubicBezTo>
                    <a:cubicBezTo>
                      <a:pt x="5440" y="10639"/>
                      <a:pt x="3668" y="18619"/>
                      <a:pt x="2781" y="27042"/>
                    </a:cubicBezTo>
                    <a:cubicBezTo>
                      <a:pt x="8101" y="40341"/>
                      <a:pt x="12534" y="54970"/>
                      <a:pt x="17410" y="68270"/>
                    </a:cubicBezTo>
                    <a:cubicBezTo>
                      <a:pt x="19626" y="74476"/>
                      <a:pt x="21400" y="80682"/>
                      <a:pt x="24059" y="86445"/>
                    </a:cubicBezTo>
                    <a:cubicBezTo>
                      <a:pt x="24503" y="89105"/>
                      <a:pt x="21843" y="89549"/>
                      <a:pt x="21400" y="877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29"/>
              <p:cNvSpPr/>
              <p:nvPr/>
            </p:nvSpPr>
            <p:spPr>
              <a:xfrm>
                <a:off x="10464372" y="1522990"/>
                <a:ext cx="30144" cy="120801"/>
              </a:xfrm>
              <a:custGeom>
                <a:avLst/>
                <a:gdLst/>
                <a:ahLst/>
                <a:cxnLst/>
                <a:rect l="l" t="t" r="r" b="b"/>
                <a:pathLst>
                  <a:path w="30144" h="120801" extrusionOk="0">
                    <a:moveTo>
                      <a:pt x="29702" y="120359"/>
                    </a:moveTo>
                    <a:cubicBezTo>
                      <a:pt x="23939" y="106173"/>
                      <a:pt x="19506" y="91543"/>
                      <a:pt x="14629" y="77358"/>
                    </a:cubicBezTo>
                    <a:cubicBezTo>
                      <a:pt x="8866" y="61842"/>
                      <a:pt x="4433" y="47213"/>
                      <a:pt x="443" y="31253"/>
                    </a:cubicBezTo>
                    <a:cubicBezTo>
                      <a:pt x="0" y="29923"/>
                      <a:pt x="0" y="27707"/>
                      <a:pt x="0" y="26377"/>
                    </a:cubicBezTo>
                    <a:cubicBezTo>
                      <a:pt x="443" y="14851"/>
                      <a:pt x="443" y="9531"/>
                      <a:pt x="0" y="665"/>
                    </a:cubicBezTo>
                    <a:cubicBezTo>
                      <a:pt x="0" y="-222"/>
                      <a:pt x="1330" y="-222"/>
                      <a:pt x="1330" y="665"/>
                    </a:cubicBezTo>
                    <a:cubicBezTo>
                      <a:pt x="1773" y="9974"/>
                      <a:pt x="2660" y="19284"/>
                      <a:pt x="3103" y="29037"/>
                    </a:cubicBezTo>
                    <a:cubicBezTo>
                      <a:pt x="7979" y="48986"/>
                      <a:pt x="15073" y="68048"/>
                      <a:pt x="20836" y="87997"/>
                    </a:cubicBezTo>
                    <a:cubicBezTo>
                      <a:pt x="23939" y="98636"/>
                      <a:pt x="27486" y="109276"/>
                      <a:pt x="30145" y="119915"/>
                    </a:cubicBezTo>
                    <a:cubicBezTo>
                      <a:pt x="30145" y="120359"/>
                      <a:pt x="30145" y="120802"/>
                      <a:pt x="29702" y="120802"/>
                    </a:cubicBezTo>
                    <a:cubicBezTo>
                      <a:pt x="29702" y="120802"/>
                      <a:pt x="29702" y="120359"/>
                      <a:pt x="29702" y="120359"/>
                    </a:cubicBezTo>
                    <a:cubicBezTo>
                      <a:pt x="29702" y="120359"/>
                      <a:pt x="29702" y="120359"/>
                      <a:pt x="29702" y="1203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9"/>
              <p:cNvSpPr/>
              <p:nvPr/>
            </p:nvSpPr>
            <p:spPr>
              <a:xfrm>
                <a:off x="10471022" y="1593033"/>
                <a:ext cx="34577" cy="98040"/>
              </a:xfrm>
              <a:custGeom>
                <a:avLst/>
                <a:gdLst/>
                <a:ahLst/>
                <a:cxnLst/>
                <a:rect l="l" t="t" r="r" b="b"/>
                <a:pathLst>
                  <a:path w="34577" h="98040" extrusionOk="0">
                    <a:moveTo>
                      <a:pt x="32805" y="97306"/>
                    </a:moveTo>
                    <a:cubicBezTo>
                      <a:pt x="21279" y="65388"/>
                      <a:pt x="10640" y="33027"/>
                      <a:pt x="0" y="665"/>
                    </a:cubicBezTo>
                    <a:cubicBezTo>
                      <a:pt x="0" y="-222"/>
                      <a:pt x="1330" y="-222"/>
                      <a:pt x="1330" y="665"/>
                    </a:cubicBezTo>
                    <a:cubicBezTo>
                      <a:pt x="9753" y="26377"/>
                      <a:pt x="18619" y="52089"/>
                      <a:pt x="27486" y="78244"/>
                    </a:cubicBezTo>
                    <a:cubicBezTo>
                      <a:pt x="29702" y="84451"/>
                      <a:pt x="31919" y="90657"/>
                      <a:pt x="34135" y="96863"/>
                    </a:cubicBezTo>
                    <a:cubicBezTo>
                      <a:pt x="34135" y="97306"/>
                      <a:pt x="34135" y="97306"/>
                      <a:pt x="34578" y="97750"/>
                    </a:cubicBezTo>
                    <a:cubicBezTo>
                      <a:pt x="34135" y="98193"/>
                      <a:pt x="32805" y="98193"/>
                      <a:pt x="32805" y="973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29"/>
              <p:cNvSpPr/>
              <p:nvPr/>
            </p:nvSpPr>
            <p:spPr>
              <a:xfrm>
                <a:off x="10490527" y="1663297"/>
                <a:ext cx="3875" cy="9095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9095" extrusionOk="0">
                    <a:moveTo>
                      <a:pt x="3103" y="8866"/>
                    </a:moveTo>
                    <a:cubicBezTo>
                      <a:pt x="1773" y="6206"/>
                      <a:pt x="1330" y="3103"/>
                      <a:pt x="0" y="443"/>
                    </a:cubicBezTo>
                    <a:cubicBezTo>
                      <a:pt x="0" y="0"/>
                      <a:pt x="0" y="0"/>
                      <a:pt x="443" y="0"/>
                    </a:cubicBezTo>
                    <a:cubicBezTo>
                      <a:pt x="886" y="0"/>
                      <a:pt x="1330" y="0"/>
                      <a:pt x="1330" y="443"/>
                    </a:cubicBezTo>
                    <a:cubicBezTo>
                      <a:pt x="1773" y="2217"/>
                      <a:pt x="2217" y="3546"/>
                      <a:pt x="2659" y="5320"/>
                    </a:cubicBezTo>
                    <a:cubicBezTo>
                      <a:pt x="3103" y="5320"/>
                      <a:pt x="4876" y="10196"/>
                      <a:pt x="3103" y="88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29"/>
              <p:cNvSpPr/>
              <p:nvPr/>
            </p:nvSpPr>
            <p:spPr>
              <a:xfrm>
                <a:off x="10434917" y="1336523"/>
                <a:ext cx="19720" cy="125068"/>
              </a:xfrm>
              <a:custGeom>
                <a:avLst/>
                <a:gdLst/>
                <a:ahLst/>
                <a:cxnLst/>
                <a:rect l="l" t="t" r="r" b="b"/>
                <a:pathLst>
                  <a:path w="19720" h="125068" extrusionOk="0">
                    <a:moveTo>
                      <a:pt x="8620" y="125069"/>
                    </a:moveTo>
                    <a:cubicBezTo>
                      <a:pt x="8176" y="125069"/>
                      <a:pt x="7733" y="124625"/>
                      <a:pt x="7733" y="124182"/>
                    </a:cubicBezTo>
                    <a:cubicBezTo>
                      <a:pt x="6847" y="119749"/>
                      <a:pt x="5960" y="115316"/>
                      <a:pt x="5074" y="110883"/>
                    </a:cubicBezTo>
                    <a:cubicBezTo>
                      <a:pt x="3300" y="104676"/>
                      <a:pt x="1970" y="98470"/>
                      <a:pt x="197" y="92264"/>
                    </a:cubicBezTo>
                    <a:cubicBezTo>
                      <a:pt x="197" y="91377"/>
                      <a:pt x="-247" y="90490"/>
                      <a:pt x="197" y="89604"/>
                    </a:cubicBezTo>
                    <a:cubicBezTo>
                      <a:pt x="640" y="73201"/>
                      <a:pt x="2857" y="56356"/>
                      <a:pt x="5517" y="39953"/>
                    </a:cubicBezTo>
                    <a:cubicBezTo>
                      <a:pt x="8176" y="26654"/>
                      <a:pt x="13053" y="13798"/>
                      <a:pt x="18373" y="942"/>
                    </a:cubicBezTo>
                    <a:cubicBezTo>
                      <a:pt x="19702" y="-1275"/>
                      <a:pt x="20146" y="942"/>
                      <a:pt x="19259" y="2272"/>
                    </a:cubicBezTo>
                    <a:cubicBezTo>
                      <a:pt x="11723" y="20004"/>
                      <a:pt x="6403" y="39066"/>
                      <a:pt x="4630" y="58129"/>
                    </a:cubicBezTo>
                    <a:cubicBezTo>
                      <a:pt x="3300" y="68325"/>
                      <a:pt x="1527" y="78964"/>
                      <a:pt x="1527" y="89161"/>
                    </a:cubicBezTo>
                    <a:cubicBezTo>
                      <a:pt x="5517" y="98470"/>
                      <a:pt x="6403" y="109553"/>
                      <a:pt x="8176" y="119306"/>
                    </a:cubicBezTo>
                    <a:cubicBezTo>
                      <a:pt x="8176" y="120636"/>
                      <a:pt x="8620" y="121965"/>
                      <a:pt x="9063" y="123739"/>
                    </a:cubicBezTo>
                    <a:cubicBezTo>
                      <a:pt x="9507" y="124182"/>
                      <a:pt x="9063" y="124625"/>
                      <a:pt x="8620" y="1250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9"/>
              <p:cNvSpPr/>
              <p:nvPr/>
            </p:nvSpPr>
            <p:spPr>
              <a:xfrm>
                <a:off x="10518964" y="1299663"/>
                <a:ext cx="232350" cy="432352"/>
              </a:xfrm>
              <a:custGeom>
                <a:avLst/>
                <a:gdLst/>
                <a:ahLst/>
                <a:cxnLst/>
                <a:rect l="l" t="t" r="r" b="b"/>
                <a:pathLst>
                  <a:path w="232350" h="432352" extrusionOk="0">
                    <a:moveTo>
                      <a:pt x="231343" y="121"/>
                    </a:moveTo>
                    <a:cubicBezTo>
                      <a:pt x="231786" y="-322"/>
                      <a:pt x="232673" y="564"/>
                      <a:pt x="232230" y="1007"/>
                    </a:cubicBezTo>
                    <a:cubicBezTo>
                      <a:pt x="212281" y="17410"/>
                      <a:pt x="194549" y="36915"/>
                      <a:pt x="178589" y="57308"/>
                    </a:cubicBezTo>
                    <a:cubicBezTo>
                      <a:pt x="148444" y="95432"/>
                      <a:pt x="123175" y="136660"/>
                      <a:pt x="96577" y="177445"/>
                    </a:cubicBezTo>
                    <a:cubicBezTo>
                      <a:pt x="77514" y="206260"/>
                      <a:pt x="58452" y="235518"/>
                      <a:pt x="43380" y="266993"/>
                    </a:cubicBezTo>
                    <a:cubicBezTo>
                      <a:pt x="30967" y="293592"/>
                      <a:pt x="22101" y="321964"/>
                      <a:pt x="15895" y="350779"/>
                    </a:cubicBezTo>
                    <a:cubicBezTo>
                      <a:pt x="11462" y="368954"/>
                      <a:pt x="7029" y="387573"/>
                      <a:pt x="5255" y="406192"/>
                    </a:cubicBezTo>
                    <a:cubicBezTo>
                      <a:pt x="4812" y="411955"/>
                      <a:pt x="4368" y="417718"/>
                      <a:pt x="4368" y="423925"/>
                    </a:cubicBezTo>
                    <a:cubicBezTo>
                      <a:pt x="4368" y="426141"/>
                      <a:pt x="4368" y="427915"/>
                      <a:pt x="4368" y="430131"/>
                    </a:cubicBezTo>
                    <a:cubicBezTo>
                      <a:pt x="4368" y="431461"/>
                      <a:pt x="3482" y="432348"/>
                      <a:pt x="2595" y="432348"/>
                    </a:cubicBezTo>
                    <a:cubicBezTo>
                      <a:pt x="-2724" y="432791"/>
                      <a:pt x="1709" y="398656"/>
                      <a:pt x="2152" y="394666"/>
                    </a:cubicBezTo>
                    <a:cubicBezTo>
                      <a:pt x="6585" y="365408"/>
                      <a:pt x="16337" y="337479"/>
                      <a:pt x="24761" y="309551"/>
                    </a:cubicBezTo>
                    <a:cubicBezTo>
                      <a:pt x="40277" y="259014"/>
                      <a:pt x="69535" y="214239"/>
                      <a:pt x="98793" y="170795"/>
                    </a:cubicBezTo>
                    <a:cubicBezTo>
                      <a:pt x="125836" y="130454"/>
                      <a:pt x="151104" y="88783"/>
                      <a:pt x="182136" y="51101"/>
                    </a:cubicBezTo>
                    <a:cubicBezTo>
                      <a:pt x="195435" y="34699"/>
                      <a:pt x="210065" y="19626"/>
                      <a:pt x="225580" y="5440"/>
                    </a:cubicBezTo>
                    <a:cubicBezTo>
                      <a:pt x="227353" y="3667"/>
                      <a:pt x="229570" y="1894"/>
                      <a:pt x="231343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9"/>
              <p:cNvSpPr/>
              <p:nvPr/>
            </p:nvSpPr>
            <p:spPr>
              <a:xfrm>
                <a:off x="10491742" y="1263311"/>
                <a:ext cx="218666" cy="399986"/>
              </a:xfrm>
              <a:custGeom>
                <a:avLst/>
                <a:gdLst/>
                <a:ahLst/>
                <a:cxnLst/>
                <a:rect l="l" t="t" r="r" b="b"/>
                <a:pathLst>
                  <a:path w="218666" h="399986" extrusionOk="0">
                    <a:moveTo>
                      <a:pt x="217780" y="121"/>
                    </a:moveTo>
                    <a:cubicBezTo>
                      <a:pt x="218224" y="-323"/>
                      <a:pt x="218666" y="564"/>
                      <a:pt x="218666" y="1008"/>
                    </a:cubicBezTo>
                    <a:cubicBezTo>
                      <a:pt x="205811" y="20956"/>
                      <a:pt x="189851" y="38245"/>
                      <a:pt x="173449" y="55091"/>
                    </a:cubicBezTo>
                    <a:cubicBezTo>
                      <a:pt x="153500" y="74154"/>
                      <a:pt x="129562" y="89669"/>
                      <a:pt x="111829" y="110948"/>
                    </a:cubicBezTo>
                    <a:cubicBezTo>
                      <a:pt x="76807" y="153949"/>
                      <a:pt x="53755" y="205816"/>
                      <a:pt x="35580" y="257684"/>
                    </a:cubicBezTo>
                    <a:cubicBezTo>
                      <a:pt x="22724" y="295365"/>
                      <a:pt x="16518" y="334820"/>
                      <a:pt x="8538" y="373388"/>
                    </a:cubicBezTo>
                    <a:cubicBezTo>
                      <a:pt x="7208" y="379594"/>
                      <a:pt x="5878" y="385357"/>
                      <a:pt x="4991" y="391563"/>
                    </a:cubicBezTo>
                    <a:cubicBezTo>
                      <a:pt x="4105" y="394223"/>
                      <a:pt x="4991" y="397326"/>
                      <a:pt x="3661" y="399543"/>
                    </a:cubicBezTo>
                    <a:cubicBezTo>
                      <a:pt x="3218" y="399986"/>
                      <a:pt x="2775" y="399986"/>
                      <a:pt x="1888" y="399986"/>
                    </a:cubicBezTo>
                    <a:cubicBezTo>
                      <a:pt x="558" y="399543"/>
                      <a:pt x="-328" y="398213"/>
                      <a:pt x="116" y="396883"/>
                    </a:cubicBezTo>
                    <a:cubicBezTo>
                      <a:pt x="558" y="393337"/>
                      <a:pt x="1002" y="389790"/>
                      <a:pt x="1445" y="386244"/>
                    </a:cubicBezTo>
                    <a:cubicBezTo>
                      <a:pt x="3218" y="375161"/>
                      <a:pt x="6321" y="363635"/>
                      <a:pt x="8538" y="352552"/>
                    </a:cubicBezTo>
                    <a:cubicBezTo>
                      <a:pt x="13415" y="328613"/>
                      <a:pt x="17848" y="304675"/>
                      <a:pt x="24498" y="281179"/>
                    </a:cubicBezTo>
                    <a:cubicBezTo>
                      <a:pt x="38683" y="233745"/>
                      <a:pt x="58188" y="187198"/>
                      <a:pt x="84344" y="144640"/>
                    </a:cubicBezTo>
                    <a:cubicBezTo>
                      <a:pt x="97200" y="123804"/>
                      <a:pt x="111829" y="103855"/>
                      <a:pt x="130448" y="87896"/>
                    </a:cubicBezTo>
                    <a:cubicBezTo>
                      <a:pt x="145078" y="75040"/>
                      <a:pt x="161036" y="63514"/>
                      <a:pt x="174779" y="49772"/>
                    </a:cubicBezTo>
                    <a:cubicBezTo>
                      <a:pt x="188522" y="35586"/>
                      <a:pt x="201821" y="20956"/>
                      <a:pt x="213791" y="4997"/>
                    </a:cubicBezTo>
                    <a:cubicBezTo>
                      <a:pt x="215563" y="3667"/>
                      <a:pt x="216894" y="1894"/>
                      <a:pt x="217780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9"/>
              <p:cNvSpPr/>
              <p:nvPr/>
            </p:nvSpPr>
            <p:spPr>
              <a:xfrm>
                <a:off x="10418197" y="1021631"/>
                <a:ext cx="186261" cy="283963"/>
              </a:xfrm>
              <a:custGeom>
                <a:avLst/>
                <a:gdLst/>
                <a:ahLst/>
                <a:cxnLst/>
                <a:rect l="l" t="t" r="r" b="b"/>
                <a:pathLst>
                  <a:path w="186261" h="283963" extrusionOk="0">
                    <a:moveTo>
                      <a:pt x="1844" y="283915"/>
                    </a:moveTo>
                    <a:cubicBezTo>
                      <a:pt x="-1702" y="283029"/>
                      <a:pt x="957" y="275936"/>
                      <a:pt x="957" y="273276"/>
                    </a:cubicBezTo>
                    <a:cubicBezTo>
                      <a:pt x="1844" y="265296"/>
                      <a:pt x="3618" y="257760"/>
                      <a:pt x="4947" y="249780"/>
                    </a:cubicBezTo>
                    <a:cubicBezTo>
                      <a:pt x="13814" y="202790"/>
                      <a:pt x="48835" y="167325"/>
                      <a:pt x="78980" y="132303"/>
                    </a:cubicBezTo>
                    <a:cubicBezTo>
                      <a:pt x="88733" y="121221"/>
                      <a:pt x="98043" y="109251"/>
                      <a:pt x="106465" y="97282"/>
                    </a:cubicBezTo>
                    <a:cubicBezTo>
                      <a:pt x="119321" y="78663"/>
                      <a:pt x="131291" y="58714"/>
                      <a:pt x="146363" y="41868"/>
                    </a:cubicBezTo>
                    <a:cubicBezTo>
                      <a:pt x="155673" y="30785"/>
                      <a:pt x="165868" y="20589"/>
                      <a:pt x="176065" y="10393"/>
                    </a:cubicBezTo>
                    <a:cubicBezTo>
                      <a:pt x="179168" y="7290"/>
                      <a:pt x="182272" y="3744"/>
                      <a:pt x="185375" y="197"/>
                    </a:cubicBezTo>
                    <a:cubicBezTo>
                      <a:pt x="185817" y="-246"/>
                      <a:pt x="185817" y="197"/>
                      <a:pt x="186261" y="197"/>
                    </a:cubicBezTo>
                    <a:cubicBezTo>
                      <a:pt x="186261" y="640"/>
                      <a:pt x="186261" y="1084"/>
                      <a:pt x="186261" y="1084"/>
                    </a:cubicBezTo>
                    <a:cubicBezTo>
                      <a:pt x="184045" y="3744"/>
                      <a:pt x="181384" y="6403"/>
                      <a:pt x="179168" y="9063"/>
                    </a:cubicBezTo>
                    <a:cubicBezTo>
                      <a:pt x="170301" y="18373"/>
                      <a:pt x="161879" y="27682"/>
                      <a:pt x="153457" y="36992"/>
                    </a:cubicBezTo>
                    <a:cubicBezTo>
                      <a:pt x="136167" y="55611"/>
                      <a:pt x="122868" y="77333"/>
                      <a:pt x="108682" y="98168"/>
                    </a:cubicBezTo>
                    <a:cubicBezTo>
                      <a:pt x="94939" y="117674"/>
                      <a:pt x="79423" y="134963"/>
                      <a:pt x="64351" y="153139"/>
                    </a:cubicBezTo>
                    <a:cubicBezTo>
                      <a:pt x="40412" y="180624"/>
                      <a:pt x="18247" y="210326"/>
                      <a:pt x="10711" y="246677"/>
                    </a:cubicBezTo>
                    <a:cubicBezTo>
                      <a:pt x="8494" y="257317"/>
                      <a:pt x="6277" y="268399"/>
                      <a:pt x="4947" y="279039"/>
                    </a:cubicBezTo>
                    <a:cubicBezTo>
                      <a:pt x="4061" y="281699"/>
                      <a:pt x="4061" y="284359"/>
                      <a:pt x="1844" y="2839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p29"/>
            <p:cNvGrpSpPr/>
            <p:nvPr/>
          </p:nvGrpSpPr>
          <p:grpSpPr>
            <a:xfrm>
              <a:off x="-74226" y="3655279"/>
              <a:ext cx="1092894" cy="1295921"/>
              <a:chOff x="1394701" y="2167213"/>
              <a:chExt cx="1092785" cy="1295791"/>
            </a:xfrm>
          </p:grpSpPr>
          <p:sp>
            <p:nvSpPr>
              <p:cNvPr id="902" name="Google Shape;902;p29"/>
              <p:cNvSpPr/>
              <p:nvPr/>
            </p:nvSpPr>
            <p:spPr>
              <a:xfrm>
                <a:off x="1394701" y="2167213"/>
                <a:ext cx="1092785" cy="1185069"/>
              </a:xfrm>
              <a:custGeom>
                <a:avLst/>
                <a:gdLst/>
                <a:ahLst/>
                <a:cxnLst/>
                <a:rect l="l" t="t" r="r" b="b"/>
                <a:pathLst>
                  <a:path w="1092785" h="1185069" extrusionOk="0">
                    <a:moveTo>
                      <a:pt x="511579" y="893396"/>
                    </a:moveTo>
                    <a:cubicBezTo>
                      <a:pt x="504043" y="891180"/>
                      <a:pt x="489414" y="901376"/>
                      <a:pt x="483651" y="905809"/>
                    </a:cubicBezTo>
                    <a:cubicBezTo>
                      <a:pt x="476558" y="910685"/>
                      <a:pt x="476115" y="915118"/>
                      <a:pt x="471238" y="921768"/>
                    </a:cubicBezTo>
                    <a:cubicBezTo>
                      <a:pt x="466805" y="927531"/>
                      <a:pt x="461929" y="929304"/>
                      <a:pt x="457052" y="934180"/>
                    </a:cubicBezTo>
                    <a:cubicBezTo>
                      <a:pt x="449516" y="941717"/>
                      <a:pt x="442866" y="949253"/>
                      <a:pt x="434887" y="956789"/>
                    </a:cubicBezTo>
                    <a:cubicBezTo>
                      <a:pt x="428237" y="962996"/>
                      <a:pt x="421144" y="969202"/>
                      <a:pt x="418041" y="977625"/>
                    </a:cubicBezTo>
                    <a:cubicBezTo>
                      <a:pt x="414051" y="988264"/>
                      <a:pt x="410505" y="999790"/>
                      <a:pt x="410948" y="1011316"/>
                    </a:cubicBezTo>
                    <a:cubicBezTo>
                      <a:pt x="411835" y="1024172"/>
                      <a:pt x="418928" y="1033925"/>
                      <a:pt x="422031" y="1045894"/>
                    </a:cubicBezTo>
                    <a:cubicBezTo>
                      <a:pt x="425577" y="1057864"/>
                      <a:pt x="429124" y="1071606"/>
                      <a:pt x="431784" y="1083576"/>
                    </a:cubicBezTo>
                    <a:cubicBezTo>
                      <a:pt x="434000" y="1093329"/>
                      <a:pt x="436660" y="1118597"/>
                      <a:pt x="433557" y="1128793"/>
                    </a:cubicBezTo>
                    <a:cubicBezTo>
                      <a:pt x="426021" y="1151402"/>
                      <a:pt x="387896" y="1139876"/>
                      <a:pt x="382576" y="1122144"/>
                    </a:cubicBezTo>
                    <a:cubicBezTo>
                      <a:pt x="378586" y="1108845"/>
                      <a:pt x="381690" y="1091999"/>
                      <a:pt x="375927" y="1077813"/>
                    </a:cubicBezTo>
                    <a:cubicBezTo>
                      <a:pt x="374153" y="1073823"/>
                      <a:pt x="371493" y="1068060"/>
                      <a:pt x="367504" y="1065400"/>
                    </a:cubicBezTo>
                    <a:cubicBezTo>
                      <a:pt x="359081" y="1059637"/>
                      <a:pt x="361297" y="1062740"/>
                      <a:pt x="353318" y="1065843"/>
                    </a:cubicBezTo>
                    <a:cubicBezTo>
                      <a:pt x="342235" y="1070277"/>
                      <a:pt x="340018" y="1073380"/>
                      <a:pt x="333812" y="1084019"/>
                    </a:cubicBezTo>
                    <a:cubicBezTo>
                      <a:pt x="328049" y="1094215"/>
                      <a:pt x="320070" y="1101752"/>
                      <a:pt x="314307" y="1111948"/>
                    </a:cubicBezTo>
                    <a:cubicBezTo>
                      <a:pt x="298791" y="1138103"/>
                      <a:pt x="292584" y="1173124"/>
                      <a:pt x="259779" y="1183764"/>
                    </a:cubicBezTo>
                    <a:cubicBezTo>
                      <a:pt x="230521" y="1193073"/>
                      <a:pt x="239387" y="1150072"/>
                      <a:pt x="244264" y="1134556"/>
                    </a:cubicBezTo>
                    <a:cubicBezTo>
                      <a:pt x="255346" y="1099535"/>
                      <a:pt x="280615" y="1069390"/>
                      <a:pt x="299234" y="1038358"/>
                    </a:cubicBezTo>
                    <a:cubicBezTo>
                      <a:pt x="301894" y="1033925"/>
                      <a:pt x="302780" y="1026832"/>
                      <a:pt x="305884" y="1022842"/>
                    </a:cubicBezTo>
                    <a:cubicBezTo>
                      <a:pt x="310317" y="1016193"/>
                      <a:pt x="316080" y="1012203"/>
                      <a:pt x="320070" y="1005110"/>
                    </a:cubicBezTo>
                    <a:cubicBezTo>
                      <a:pt x="325833" y="994914"/>
                      <a:pt x="330266" y="979398"/>
                      <a:pt x="314750" y="978955"/>
                    </a:cubicBezTo>
                    <a:cubicBezTo>
                      <a:pt x="307214" y="978511"/>
                      <a:pt x="277512" y="997574"/>
                      <a:pt x="270862" y="1002007"/>
                    </a:cubicBezTo>
                    <a:cubicBezTo>
                      <a:pt x="259336" y="1009543"/>
                      <a:pt x="248697" y="1020183"/>
                      <a:pt x="237614" y="1028162"/>
                    </a:cubicBezTo>
                    <a:cubicBezTo>
                      <a:pt x="226531" y="1036585"/>
                      <a:pt x="213675" y="1050328"/>
                      <a:pt x="205252" y="1061854"/>
                    </a:cubicBezTo>
                    <a:cubicBezTo>
                      <a:pt x="196829" y="1073823"/>
                      <a:pt x="187520" y="1080029"/>
                      <a:pt x="176437" y="1089782"/>
                    </a:cubicBezTo>
                    <a:cubicBezTo>
                      <a:pt x="165798" y="1098648"/>
                      <a:pt x="156488" y="1104855"/>
                      <a:pt x="143189" y="1106628"/>
                    </a:cubicBezTo>
                    <a:cubicBezTo>
                      <a:pt x="129890" y="1108401"/>
                      <a:pt x="124127" y="1106185"/>
                      <a:pt x="130333" y="1094215"/>
                    </a:cubicBezTo>
                    <a:cubicBezTo>
                      <a:pt x="142302" y="1070720"/>
                      <a:pt x="165798" y="1049441"/>
                      <a:pt x="182200" y="1029049"/>
                    </a:cubicBezTo>
                    <a:cubicBezTo>
                      <a:pt x="192396" y="1016193"/>
                      <a:pt x="198603" y="1001564"/>
                      <a:pt x="210129" y="989594"/>
                    </a:cubicBezTo>
                    <a:cubicBezTo>
                      <a:pt x="224315" y="974522"/>
                      <a:pt x="242490" y="960779"/>
                      <a:pt x="260223" y="950583"/>
                    </a:cubicBezTo>
                    <a:cubicBezTo>
                      <a:pt x="283275" y="936840"/>
                      <a:pt x="309873" y="937727"/>
                      <a:pt x="332926" y="923098"/>
                    </a:cubicBezTo>
                    <a:cubicBezTo>
                      <a:pt x="353761" y="909798"/>
                      <a:pt x="375927" y="898716"/>
                      <a:pt x="383463" y="873004"/>
                    </a:cubicBezTo>
                    <a:cubicBezTo>
                      <a:pt x="392772" y="841529"/>
                      <a:pt x="352431" y="842859"/>
                      <a:pt x="334255" y="848622"/>
                    </a:cubicBezTo>
                    <a:cubicBezTo>
                      <a:pt x="324503" y="851725"/>
                      <a:pt x="318296" y="857488"/>
                      <a:pt x="309430" y="861478"/>
                    </a:cubicBezTo>
                    <a:cubicBezTo>
                      <a:pt x="300121" y="865911"/>
                      <a:pt x="290811" y="867684"/>
                      <a:pt x="281502" y="872117"/>
                    </a:cubicBezTo>
                    <a:cubicBezTo>
                      <a:pt x="270862" y="877437"/>
                      <a:pt x="261109" y="884086"/>
                      <a:pt x="250470" y="889406"/>
                    </a:cubicBezTo>
                    <a:cubicBezTo>
                      <a:pt x="241160" y="894283"/>
                      <a:pt x="230078" y="896056"/>
                      <a:pt x="221212" y="901376"/>
                    </a:cubicBezTo>
                    <a:cubicBezTo>
                      <a:pt x="207912" y="909355"/>
                      <a:pt x="194613" y="924871"/>
                      <a:pt x="184860" y="936840"/>
                    </a:cubicBezTo>
                    <a:cubicBezTo>
                      <a:pt x="175551" y="947923"/>
                      <a:pt x="171118" y="964326"/>
                      <a:pt x="160035" y="973635"/>
                    </a:cubicBezTo>
                    <a:cubicBezTo>
                      <a:pt x="148952" y="982501"/>
                      <a:pt x="133880" y="993584"/>
                      <a:pt x="121024" y="999790"/>
                    </a:cubicBezTo>
                    <a:cubicBezTo>
                      <a:pt x="110384" y="1004667"/>
                      <a:pt x="81569" y="1018853"/>
                      <a:pt x="70043" y="1011316"/>
                    </a:cubicBezTo>
                    <a:cubicBezTo>
                      <a:pt x="47434" y="995801"/>
                      <a:pt x="82012" y="951470"/>
                      <a:pt x="92652" y="939944"/>
                    </a:cubicBezTo>
                    <a:cubicBezTo>
                      <a:pt x="106394" y="925314"/>
                      <a:pt x="117920" y="909355"/>
                      <a:pt x="132106" y="895169"/>
                    </a:cubicBezTo>
                    <a:cubicBezTo>
                      <a:pt x="146292" y="880983"/>
                      <a:pt x="159148" y="872561"/>
                      <a:pt x="175551" y="861478"/>
                    </a:cubicBezTo>
                    <a:cubicBezTo>
                      <a:pt x="192840" y="849952"/>
                      <a:pt x="204366" y="832663"/>
                      <a:pt x="222985" y="823353"/>
                    </a:cubicBezTo>
                    <a:cubicBezTo>
                      <a:pt x="235397" y="817147"/>
                      <a:pt x="248697" y="812270"/>
                      <a:pt x="261553" y="806951"/>
                    </a:cubicBezTo>
                    <a:cubicBezTo>
                      <a:pt x="287265" y="796311"/>
                      <a:pt x="310760" y="794095"/>
                      <a:pt x="338689" y="794538"/>
                    </a:cubicBezTo>
                    <a:cubicBezTo>
                      <a:pt x="359524" y="794981"/>
                      <a:pt x="391886" y="786115"/>
                      <a:pt x="401639" y="766609"/>
                    </a:cubicBezTo>
                    <a:cubicBezTo>
                      <a:pt x="408288" y="753310"/>
                      <a:pt x="406515" y="749321"/>
                      <a:pt x="394546" y="744001"/>
                    </a:cubicBezTo>
                    <a:cubicBezTo>
                      <a:pt x="373710" y="734691"/>
                      <a:pt x="359081" y="740898"/>
                      <a:pt x="337359" y="745331"/>
                    </a:cubicBezTo>
                    <a:cubicBezTo>
                      <a:pt x="315193" y="750207"/>
                      <a:pt x="292141" y="755970"/>
                      <a:pt x="269976" y="759517"/>
                    </a:cubicBezTo>
                    <a:cubicBezTo>
                      <a:pt x="254460" y="762176"/>
                      <a:pt x="239387" y="759960"/>
                      <a:pt x="223871" y="760403"/>
                    </a:cubicBezTo>
                    <a:cubicBezTo>
                      <a:pt x="209242" y="761290"/>
                      <a:pt x="197273" y="766609"/>
                      <a:pt x="182200" y="766166"/>
                    </a:cubicBezTo>
                    <a:cubicBezTo>
                      <a:pt x="166241" y="765723"/>
                      <a:pt x="153385" y="771043"/>
                      <a:pt x="137426" y="771486"/>
                    </a:cubicBezTo>
                    <a:cubicBezTo>
                      <a:pt x="130333" y="771929"/>
                      <a:pt x="127230" y="774146"/>
                      <a:pt x="120580" y="775919"/>
                    </a:cubicBezTo>
                    <a:cubicBezTo>
                      <a:pt x="114817" y="777249"/>
                      <a:pt x="109054" y="775476"/>
                      <a:pt x="103734" y="776805"/>
                    </a:cubicBezTo>
                    <a:cubicBezTo>
                      <a:pt x="94425" y="779022"/>
                      <a:pt x="93538" y="783455"/>
                      <a:pt x="81569" y="783012"/>
                    </a:cubicBezTo>
                    <a:cubicBezTo>
                      <a:pt x="70930" y="782125"/>
                      <a:pt x="57630" y="778579"/>
                      <a:pt x="47877" y="773259"/>
                    </a:cubicBezTo>
                    <a:cubicBezTo>
                      <a:pt x="43444" y="771043"/>
                      <a:pt x="24382" y="755527"/>
                      <a:pt x="24825" y="749321"/>
                    </a:cubicBezTo>
                    <a:cubicBezTo>
                      <a:pt x="25712" y="736464"/>
                      <a:pt x="98858" y="724495"/>
                      <a:pt x="109497" y="721392"/>
                    </a:cubicBezTo>
                    <a:cubicBezTo>
                      <a:pt x="114374" y="720062"/>
                      <a:pt x="122353" y="718732"/>
                      <a:pt x="127673" y="717402"/>
                    </a:cubicBezTo>
                    <a:cubicBezTo>
                      <a:pt x="132993" y="716959"/>
                      <a:pt x="137869" y="716072"/>
                      <a:pt x="143189" y="715186"/>
                    </a:cubicBezTo>
                    <a:cubicBezTo>
                      <a:pt x="148065" y="711639"/>
                      <a:pt x="153385" y="708536"/>
                      <a:pt x="158705" y="706319"/>
                    </a:cubicBezTo>
                    <a:cubicBezTo>
                      <a:pt x="170674" y="702330"/>
                      <a:pt x="184860" y="697453"/>
                      <a:pt x="197273" y="695237"/>
                    </a:cubicBezTo>
                    <a:cubicBezTo>
                      <a:pt x="229634" y="689474"/>
                      <a:pt x="264213" y="693907"/>
                      <a:pt x="293914" y="706763"/>
                    </a:cubicBezTo>
                    <a:cubicBezTo>
                      <a:pt x="320956" y="718289"/>
                      <a:pt x="355978" y="715629"/>
                      <a:pt x="383020" y="706763"/>
                    </a:cubicBezTo>
                    <a:cubicBezTo>
                      <a:pt x="400752" y="701000"/>
                      <a:pt x="433557" y="699226"/>
                      <a:pt x="428237" y="672185"/>
                    </a:cubicBezTo>
                    <a:cubicBezTo>
                      <a:pt x="422917" y="644256"/>
                      <a:pt x="390999" y="649576"/>
                      <a:pt x="370164" y="649576"/>
                    </a:cubicBezTo>
                    <a:cubicBezTo>
                      <a:pt x="331596" y="649576"/>
                      <a:pt x="292141" y="652236"/>
                      <a:pt x="253573" y="650019"/>
                    </a:cubicBezTo>
                    <a:cubicBezTo>
                      <a:pt x="239387" y="649132"/>
                      <a:pt x="225645" y="643369"/>
                      <a:pt x="211015" y="643369"/>
                    </a:cubicBezTo>
                    <a:cubicBezTo>
                      <a:pt x="199489" y="643813"/>
                      <a:pt x="189737" y="648689"/>
                      <a:pt x="178654" y="649576"/>
                    </a:cubicBezTo>
                    <a:cubicBezTo>
                      <a:pt x="160035" y="651349"/>
                      <a:pt x="141416" y="641153"/>
                      <a:pt x="123683" y="636720"/>
                    </a:cubicBezTo>
                    <a:cubicBezTo>
                      <a:pt x="97085" y="630070"/>
                      <a:pt x="74919" y="622534"/>
                      <a:pt x="50094" y="611451"/>
                    </a:cubicBezTo>
                    <a:cubicBezTo>
                      <a:pt x="28815" y="600812"/>
                      <a:pt x="8866" y="594605"/>
                      <a:pt x="0" y="570667"/>
                    </a:cubicBezTo>
                    <a:cubicBezTo>
                      <a:pt x="12856" y="556924"/>
                      <a:pt x="38568" y="565347"/>
                      <a:pt x="54084" y="569337"/>
                    </a:cubicBezTo>
                    <a:cubicBezTo>
                      <a:pt x="77579" y="575986"/>
                      <a:pt x="104621" y="582193"/>
                      <a:pt x="129003" y="580863"/>
                    </a:cubicBezTo>
                    <a:cubicBezTo>
                      <a:pt x="140086" y="579976"/>
                      <a:pt x="150282" y="575986"/>
                      <a:pt x="161365" y="574656"/>
                    </a:cubicBezTo>
                    <a:cubicBezTo>
                      <a:pt x="172891" y="573327"/>
                      <a:pt x="185303" y="575100"/>
                      <a:pt x="196386" y="575100"/>
                    </a:cubicBezTo>
                    <a:cubicBezTo>
                      <a:pt x="226975" y="575100"/>
                      <a:pt x="253130" y="576873"/>
                      <a:pt x="282832" y="583523"/>
                    </a:cubicBezTo>
                    <a:cubicBezTo>
                      <a:pt x="302780" y="587956"/>
                      <a:pt x="323173" y="593275"/>
                      <a:pt x="344008" y="591946"/>
                    </a:cubicBezTo>
                    <a:cubicBezTo>
                      <a:pt x="360854" y="591059"/>
                      <a:pt x="379916" y="589729"/>
                      <a:pt x="388783" y="575100"/>
                    </a:cubicBezTo>
                    <a:cubicBezTo>
                      <a:pt x="398092" y="559584"/>
                      <a:pt x="396319" y="547615"/>
                      <a:pt x="376813" y="547171"/>
                    </a:cubicBezTo>
                    <a:cubicBezTo>
                      <a:pt x="338245" y="545841"/>
                      <a:pt x="297904" y="552491"/>
                      <a:pt x="260223" y="542295"/>
                    </a:cubicBezTo>
                    <a:cubicBezTo>
                      <a:pt x="225201" y="532985"/>
                      <a:pt x="191510" y="513036"/>
                      <a:pt x="157375" y="500180"/>
                    </a:cubicBezTo>
                    <a:cubicBezTo>
                      <a:pt x="131663" y="490428"/>
                      <a:pt x="103291" y="482448"/>
                      <a:pt x="84672" y="460726"/>
                    </a:cubicBezTo>
                    <a:cubicBezTo>
                      <a:pt x="78022" y="452746"/>
                      <a:pt x="53197" y="424818"/>
                      <a:pt x="59847" y="412848"/>
                    </a:cubicBezTo>
                    <a:cubicBezTo>
                      <a:pt x="72259" y="390683"/>
                      <a:pt x="135653" y="427921"/>
                      <a:pt x="148952" y="432797"/>
                    </a:cubicBezTo>
                    <a:cubicBezTo>
                      <a:pt x="178654" y="444323"/>
                      <a:pt x="209242" y="454963"/>
                      <a:pt x="238057" y="469149"/>
                    </a:cubicBezTo>
                    <a:cubicBezTo>
                      <a:pt x="250470" y="475355"/>
                      <a:pt x="262883" y="480675"/>
                      <a:pt x="275739" y="485994"/>
                    </a:cubicBezTo>
                    <a:cubicBezTo>
                      <a:pt x="293028" y="493531"/>
                      <a:pt x="304997" y="495304"/>
                      <a:pt x="323173" y="498407"/>
                    </a:cubicBezTo>
                    <a:cubicBezTo>
                      <a:pt x="343565" y="501510"/>
                      <a:pt x="364844" y="505057"/>
                      <a:pt x="385236" y="502840"/>
                    </a:cubicBezTo>
                    <a:cubicBezTo>
                      <a:pt x="408288" y="500180"/>
                      <a:pt x="402525" y="469592"/>
                      <a:pt x="387896" y="457623"/>
                    </a:cubicBezTo>
                    <a:cubicBezTo>
                      <a:pt x="358638" y="434127"/>
                      <a:pt x="309873" y="431467"/>
                      <a:pt x="274852" y="424374"/>
                    </a:cubicBezTo>
                    <a:cubicBezTo>
                      <a:pt x="242934" y="417725"/>
                      <a:pt x="212345" y="405312"/>
                      <a:pt x="186190" y="385363"/>
                    </a:cubicBezTo>
                    <a:cubicBezTo>
                      <a:pt x="174221" y="376054"/>
                      <a:pt x="159148" y="364084"/>
                      <a:pt x="149395" y="353002"/>
                    </a:cubicBezTo>
                    <a:cubicBezTo>
                      <a:pt x="140972" y="343249"/>
                      <a:pt x="135209" y="329063"/>
                      <a:pt x="127673" y="318423"/>
                    </a:cubicBezTo>
                    <a:cubicBezTo>
                      <a:pt x="117034" y="303351"/>
                      <a:pt x="86889" y="258133"/>
                      <a:pt x="100188" y="240401"/>
                    </a:cubicBezTo>
                    <a:cubicBezTo>
                      <a:pt x="135653" y="237741"/>
                      <a:pt x="160478" y="271876"/>
                      <a:pt x="186633" y="288722"/>
                    </a:cubicBezTo>
                    <a:cubicBezTo>
                      <a:pt x="203479" y="299804"/>
                      <a:pt x="216335" y="314434"/>
                      <a:pt x="232738" y="325960"/>
                    </a:cubicBezTo>
                    <a:cubicBezTo>
                      <a:pt x="250027" y="338372"/>
                      <a:pt x="269532" y="349012"/>
                      <a:pt x="287708" y="359651"/>
                    </a:cubicBezTo>
                    <a:cubicBezTo>
                      <a:pt x="303224" y="368517"/>
                      <a:pt x="393659" y="392013"/>
                      <a:pt x="375040" y="348125"/>
                    </a:cubicBezTo>
                    <a:cubicBezTo>
                      <a:pt x="363071" y="319310"/>
                      <a:pt x="329822" y="307784"/>
                      <a:pt x="304997" y="292712"/>
                    </a:cubicBezTo>
                    <a:cubicBezTo>
                      <a:pt x="280172" y="277639"/>
                      <a:pt x="248697" y="253700"/>
                      <a:pt x="232294" y="229762"/>
                    </a:cubicBezTo>
                    <a:cubicBezTo>
                      <a:pt x="221212" y="213359"/>
                      <a:pt x="203036" y="193410"/>
                      <a:pt x="204366" y="172574"/>
                    </a:cubicBezTo>
                    <a:cubicBezTo>
                      <a:pt x="205696" y="149966"/>
                      <a:pt x="230521" y="165925"/>
                      <a:pt x="243377" y="172574"/>
                    </a:cubicBezTo>
                    <a:cubicBezTo>
                      <a:pt x="272635" y="187647"/>
                      <a:pt x="301894" y="207153"/>
                      <a:pt x="333369" y="216019"/>
                    </a:cubicBezTo>
                    <a:cubicBezTo>
                      <a:pt x="344008" y="219122"/>
                      <a:pt x="359081" y="226215"/>
                      <a:pt x="369277" y="220009"/>
                    </a:cubicBezTo>
                    <a:cubicBezTo>
                      <a:pt x="382133" y="212472"/>
                      <a:pt x="377700" y="193410"/>
                      <a:pt x="377700" y="180554"/>
                    </a:cubicBezTo>
                    <a:cubicBezTo>
                      <a:pt x="377256" y="150852"/>
                      <a:pt x="375927" y="120707"/>
                      <a:pt x="380360" y="91449"/>
                    </a:cubicBezTo>
                    <a:cubicBezTo>
                      <a:pt x="383906" y="67510"/>
                      <a:pt x="389669" y="8107"/>
                      <a:pt x="419814" y="570"/>
                    </a:cubicBezTo>
                    <a:cubicBezTo>
                      <a:pt x="453506" y="-7852"/>
                      <a:pt x="452619" y="79479"/>
                      <a:pt x="454392" y="99428"/>
                    </a:cubicBezTo>
                    <a:cubicBezTo>
                      <a:pt x="455722" y="112284"/>
                      <a:pt x="454392" y="195627"/>
                      <a:pt x="483651" y="182327"/>
                    </a:cubicBezTo>
                    <a:cubicBezTo>
                      <a:pt x="495177" y="177008"/>
                      <a:pt x="503600" y="149522"/>
                      <a:pt x="509363" y="138883"/>
                    </a:cubicBezTo>
                    <a:cubicBezTo>
                      <a:pt x="518672" y="120707"/>
                      <a:pt x="530642" y="102532"/>
                      <a:pt x="545271" y="87902"/>
                    </a:cubicBezTo>
                    <a:cubicBezTo>
                      <a:pt x="553250" y="79923"/>
                      <a:pt x="570983" y="60417"/>
                      <a:pt x="581622" y="68397"/>
                    </a:cubicBezTo>
                    <a:cubicBezTo>
                      <a:pt x="592705" y="76820"/>
                      <a:pt x="586942" y="104748"/>
                      <a:pt x="585169" y="116274"/>
                    </a:cubicBezTo>
                    <a:cubicBezTo>
                      <a:pt x="574973" y="170358"/>
                      <a:pt x="536848" y="215132"/>
                      <a:pt x="514239" y="263896"/>
                    </a:cubicBezTo>
                    <a:cubicBezTo>
                      <a:pt x="506703" y="280299"/>
                      <a:pt x="489857" y="309557"/>
                      <a:pt x="498280" y="328176"/>
                    </a:cubicBezTo>
                    <a:cubicBezTo>
                      <a:pt x="506703" y="347239"/>
                      <a:pt x="532415" y="326846"/>
                      <a:pt x="542611" y="317980"/>
                    </a:cubicBezTo>
                    <a:cubicBezTo>
                      <a:pt x="564776" y="298475"/>
                      <a:pt x="586499" y="274093"/>
                      <a:pt x="603788" y="250154"/>
                    </a:cubicBezTo>
                    <a:cubicBezTo>
                      <a:pt x="621963" y="225772"/>
                      <a:pt x="634819" y="198286"/>
                      <a:pt x="654325" y="174791"/>
                    </a:cubicBezTo>
                    <a:cubicBezTo>
                      <a:pt x="674717" y="150409"/>
                      <a:pt x="686687" y="117604"/>
                      <a:pt x="723038" y="122481"/>
                    </a:cubicBezTo>
                    <a:cubicBezTo>
                      <a:pt x="730574" y="144203"/>
                      <a:pt x="718162" y="167255"/>
                      <a:pt x="710182" y="186760"/>
                    </a:cubicBezTo>
                    <a:cubicBezTo>
                      <a:pt x="696883" y="219565"/>
                      <a:pt x="682697" y="245277"/>
                      <a:pt x="660088" y="273206"/>
                    </a:cubicBezTo>
                    <a:cubicBezTo>
                      <a:pt x="636593" y="302464"/>
                      <a:pt x="623293" y="337486"/>
                      <a:pt x="594035" y="362754"/>
                    </a:cubicBezTo>
                    <a:cubicBezTo>
                      <a:pt x="569210" y="384033"/>
                      <a:pt x="541281" y="405756"/>
                      <a:pt x="525322" y="435457"/>
                    </a:cubicBezTo>
                    <a:cubicBezTo>
                      <a:pt x="511579" y="461169"/>
                      <a:pt x="527982" y="470479"/>
                      <a:pt x="551477" y="457179"/>
                    </a:cubicBezTo>
                    <a:cubicBezTo>
                      <a:pt x="579849" y="441220"/>
                      <a:pt x="607334" y="412848"/>
                      <a:pt x="627726" y="387580"/>
                    </a:cubicBezTo>
                    <a:cubicBezTo>
                      <a:pt x="648119" y="362311"/>
                      <a:pt x="667624" y="337486"/>
                      <a:pt x="689346" y="313104"/>
                    </a:cubicBezTo>
                    <a:cubicBezTo>
                      <a:pt x="710625" y="289608"/>
                      <a:pt x="723038" y="270989"/>
                      <a:pt x="755843" y="263010"/>
                    </a:cubicBezTo>
                    <a:cubicBezTo>
                      <a:pt x="770472" y="259463"/>
                      <a:pt x="840072" y="234638"/>
                      <a:pt x="841402" y="261680"/>
                    </a:cubicBezTo>
                    <a:cubicBezTo>
                      <a:pt x="842288" y="272319"/>
                      <a:pt x="822783" y="297145"/>
                      <a:pt x="818350" y="306454"/>
                    </a:cubicBezTo>
                    <a:cubicBezTo>
                      <a:pt x="803277" y="339259"/>
                      <a:pt x="786875" y="356548"/>
                      <a:pt x="758503" y="379157"/>
                    </a:cubicBezTo>
                    <a:cubicBezTo>
                      <a:pt x="733677" y="399549"/>
                      <a:pt x="705749" y="413735"/>
                      <a:pt x="680037" y="432354"/>
                    </a:cubicBezTo>
                    <a:cubicBezTo>
                      <a:pt x="654768" y="450530"/>
                      <a:pt x="630830" y="470035"/>
                      <a:pt x="607334" y="490871"/>
                    </a:cubicBezTo>
                    <a:cubicBezTo>
                      <a:pt x="586942" y="509490"/>
                      <a:pt x="564333" y="533872"/>
                      <a:pt x="550147" y="557811"/>
                    </a:cubicBezTo>
                    <a:cubicBezTo>
                      <a:pt x="545271" y="566233"/>
                      <a:pt x="529312" y="586626"/>
                      <a:pt x="533302" y="596822"/>
                    </a:cubicBezTo>
                    <a:cubicBezTo>
                      <a:pt x="538621" y="610121"/>
                      <a:pt x="555467" y="599925"/>
                      <a:pt x="562117" y="595492"/>
                    </a:cubicBezTo>
                    <a:cubicBezTo>
                      <a:pt x="617087" y="557811"/>
                      <a:pt x="663635" y="506830"/>
                      <a:pt x="715058" y="464272"/>
                    </a:cubicBezTo>
                    <a:cubicBezTo>
                      <a:pt x="740327" y="442993"/>
                      <a:pt x="763823" y="424374"/>
                      <a:pt x="795297" y="413292"/>
                    </a:cubicBezTo>
                    <a:cubicBezTo>
                      <a:pt x="817906" y="405312"/>
                      <a:pt x="840072" y="398219"/>
                      <a:pt x="863124" y="392013"/>
                    </a:cubicBezTo>
                    <a:cubicBezTo>
                      <a:pt x="878196" y="388023"/>
                      <a:pt x="884846" y="382703"/>
                      <a:pt x="899032" y="388466"/>
                    </a:cubicBezTo>
                    <a:cubicBezTo>
                      <a:pt x="903022" y="390240"/>
                      <a:pt x="909671" y="394229"/>
                      <a:pt x="913218" y="396446"/>
                    </a:cubicBezTo>
                    <a:cubicBezTo>
                      <a:pt x="916321" y="398219"/>
                      <a:pt x="919424" y="398219"/>
                      <a:pt x="921641" y="401766"/>
                    </a:cubicBezTo>
                    <a:cubicBezTo>
                      <a:pt x="928734" y="413292"/>
                      <a:pt x="911888" y="420828"/>
                      <a:pt x="903465" y="428364"/>
                    </a:cubicBezTo>
                    <a:cubicBezTo>
                      <a:pt x="897702" y="433684"/>
                      <a:pt x="892826" y="435901"/>
                      <a:pt x="885733" y="440334"/>
                    </a:cubicBezTo>
                    <a:cubicBezTo>
                      <a:pt x="866670" y="452303"/>
                      <a:pt x="852928" y="470035"/>
                      <a:pt x="833865" y="481561"/>
                    </a:cubicBezTo>
                    <a:cubicBezTo>
                      <a:pt x="784215" y="511263"/>
                      <a:pt x="725698" y="534315"/>
                      <a:pt x="684027" y="575100"/>
                    </a:cubicBezTo>
                    <a:cubicBezTo>
                      <a:pt x="676491" y="582636"/>
                      <a:pt x="670727" y="586626"/>
                      <a:pt x="661861" y="591502"/>
                    </a:cubicBezTo>
                    <a:cubicBezTo>
                      <a:pt x="648119" y="599482"/>
                      <a:pt x="639696" y="608791"/>
                      <a:pt x="628170" y="619431"/>
                    </a:cubicBezTo>
                    <a:cubicBezTo>
                      <a:pt x="615757" y="630957"/>
                      <a:pt x="577632" y="650462"/>
                      <a:pt x="578076" y="669525"/>
                    </a:cubicBezTo>
                    <a:cubicBezTo>
                      <a:pt x="579406" y="710753"/>
                      <a:pt x="709739" y="636277"/>
                      <a:pt x="727471" y="625637"/>
                    </a:cubicBezTo>
                    <a:cubicBezTo>
                      <a:pt x="750523" y="611895"/>
                      <a:pt x="774019" y="595935"/>
                      <a:pt x="797957" y="583966"/>
                    </a:cubicBezTo>
                    <a:cubicBezTo>
                      <a:pt x="815246" y="575100"/>
                      <a:pt x="833865" y="569337"/>
                      <a:pt x="850711" y="558697"/>
                    </a:cubicBezTo>
                    <a:cubicBezTo>
                      <a:pt x="861794" y="551604"/>
                      <a:pt x="870660" y="544511"/>
                      <a:pt x="883516" y="540078"/>
                    </a:cubicBezTo>
                    <a:cubicBezTo>
                      <a:pt x="914548" y="529882"/>
                      <a:pt x="959322" y="531212"/>
                      <a:pt x="989910" y="541851"/>
                    </a:cubicBezTo>
                    <a:cubicBezTo>
                      <a:pt x="1000993" y="545841"/>
                      <a:pt x="1012963" y="552491"/>
                      <a:pt x="1000993" y="563130"/>
                    </a:cubicBezTo>
                    <a:cubicBezTo>
                      <a:pt x="996117" y="567564"/>
                      <a:pt x="989910" y="566677"/>
                      <a:pt x="985034" y="569780"/>
                    </a:cubicBezTo>
                    <a:cubicBezTo>
                      <a:pt x="970848" y="577760"/>
                      <a:pt x="955776" y="586182"/>
                      <a:pt x="941590" y="595049"/>
                    </a:cubicBezTo>
                    <a:cubicBezTo>
                      <a:pt x="933167" y="600368"/>
                      <a:pt x="925631" y="607461"/>
                      <a:pt x="917208" y="612338"/>
                    </a:cubicBezTo>
                    <a:cubicBezTo>
                      <a:pt x="900362" y="622091"/>
                      <a:pt x="881300" y="626080"/>
                      <a:pt x="862681" y="631400"/>
                    </a:cubicBezTo>
                    <a:cubicBezTo>
                      <a:pt x="828989" y="641596"/>
                      <a:pt x="797071" y="655782"/>
                      <a:pt x="764266" y="669081"/>
                    </a:cubicBezTo>
                    <a:cubicBezTo>
                      <a:pt x="737667" y="679721"/>
                      <a:pt x="714172" y="696567"/>
                      <a:pt x="689346" y="710309"/>
                    </a:cubicBezTo>
                    <a:cubicBezTo>
                      <a:pt x="677820" y="716959"/>
                      <a:pt x="650335" y="728928"/>
                      <a:pt x="655655" y="746217"/>
                    </a:cubicBezTo>
                    <a:cubicBezTo>
                      <a:pt x="667624" y="750650"/>
                      <a:pt x="679594" y="745774"/>
                      <a:pt x="690233" y="740454"/>
                    </a:cubicBezTo>
                    <a:cubicBezTo>
                      <a:pt x="709739" y="731145"/>
                      <a:pt x="728801" y="720505"/>
                      <a:pt x="747863" y="710753"/>
                    </a:cubicBezTo>
                    <a:cubicBezTo>
                      <a:pt x="763823" y="702330"/>
                      <a:pt x="778452" y="690360"/>
                      <a:pt x="794854" y="683267"/>
                    </a:cubicBezTo>
                    <a:cubicBezTo>
                      <a:pt x="808597" y="677504"/>
                      <a:pt x="823669" y="675731"/>
                      <a:pt x="838742" y="672628"/>
                    </a:cubicBezTo>
                    <a:cubicBezTo>
                      <a:pt x="860021" y="667751"/>
                      <a:pt x="885289" y="665535"/>
                      <a:pt x="907012" y="669968"/>
                    </a:cubicBezTo>
                    <a:cubicBezTo>
                      <a:pt x="929177" y="674401"/>
                      <a:pt x="950456" y="674401"/>
                      <a:pt x="973065" y="674401"/>
                    </a:cubicBezTo>
                    <a:cubicBezTo>
                      <a:pt x="983704" y="674401"/>
                      <a:pt x="994787" y="671298"/>
                      <a:pt x="1000993" y="681937"/>
                    </a:cubicBezTo>
                    <a:cubicBezTo>
                      <a:pt x="1013406" y="703216"/>
                      <a:pt x="985034" y="731145"/>
                      <a:pt x="969518" y="737794"/>
                    </a:cubicBezTo>
                    <a:cubicBezTo>
                      <a:pt x="938043" y="750650"/>
                      <a:pt x="906125" y="744001"/>
                      <a:pt x="873763" y="748434"/>
                    </a:cubicBezTo>
                    <a:cubicBezTo>
                      <a:pt x="857804" y="750650"/>
                      <a:pt x="840515" y="750650"/>
                      <a:pt x="824556" y="753754"/>
                    </a:cubicBezTo>
                    <a:cubicBezTo>
                      <a:pt x="809927" y="756413"/>
                      <a:pt x="796184" y="764836"/>
                      <a:pt x="781998" y="769713"/>
                    </a:cubicBezTo>
                    <a:cubicBezTo>
                      <a:pt x="755843" y="778579"/>
                      <a:pt x="723038" y="785228"/>
                      <a:pt x="701759" y="804291"/>
                    </a:cubicBezTo>
                    <a:cubicBezTo>
                      <a:pt x="688903" y="816260"/>
                      <a:pt x="673831" y="841085"/>
                      <a:pt x="694223" y="849508"/>
                    </a:cubicBezTo>
                    <a:cubicBezTo>
                      <a:pt x="720821" y="860591"/>
                      <a:pt x="769142" y="843745"/>
                      <a:pt x="795297" y="836209"/>
                    </a:cubicBezTo>
                    <a:cubicBezTo>
                      <a:pt x="824999" y="827343"/>
                      <a:pt x="856474" y="811384"/>
                      <a:pt x="883959" y="797198"/>
                    </a:cubicBezTo>
                    <a:cubicBezTo>
                      <a:pt x="900362" y="788775"/>
                      <a:pt x="961539" y="783012"/>
                      <a:pt x="940260" y="818477"/>
                    </a:cubicBezTo>
                    <a:cubicBezTo>
                      <a:pt x="933610" y="829559"/>
                      <a:pt x="919424" y="836652"/>
                      <a:pt x="908785" y="842416"/>
                    </a:cubicBezTo>
                    <a:cubicBezTo>
                      <a:pt x="895929" y="849065"/>
                      <a:pt x="885733" y="857931"/>
                      <a:pt x="874207" y="866354"/>
                    </a:cubicBezTo>
                    <a:cubicBezTo>
                      <a:pt x="863567" y="874334"/>
                      <a:pt x="804164" y="891623"/>
                      <a:pt x="813473" y="914675"/>
                    </a:cubicBezTo>
                    <a:cubicBezTo>
                      <a:pt x="826329" y="918665"/>
                      <a:pt x="843175" y="912015"/>
                      <a:pt x="855588" y="910685"/>
                    </a:cubicBezTo>
                    <a:cubicBezTo>
                      <a:pt x="869330" y="909355"/>
                      <a:pt x="882630" y="909355"/>
                      <a:pt x="896372" y="906252"/>
                    </a:cubicBezTo>
                    <a:cubicBezTo>
                      <a:pt x="924301" y="899602"/>
                      <a:pt x="954446" y="891180"/>
                      <a:pt x="981487" y="881427"/>
                    </a:cubicBezTo>
                    <a:cubicBezTo>
                      <a:pt x="1002766" y="873890"/>
                      <a:pt x="1024932" y="865467"/>
                      <a:pt x="1047097" y="860148"/>
                    </a:cubicBezTo>
                    <a:cubicBezTo>
                      <a:pt x="1055520" y="857931"/>
                      <a:pt x="1081232" y="855271"/>
                      <a:pt x="1088325" y="861921"/>
                    </a:cubicBezTo>
                    <a:cubicBezTo>
                      <a:pt x="1095418" y="868571"/>
                      <a:pt x="1092758" y="891180"/>
                      <a:pt x="1089212" y="899602"/>
                    </a:cubicBezTo>
                    <a:cubicBezTo>
                      <a:pt x="1081676" y="916005"/>
                      <a:pt x="1055077" y="931521"/>
                      <a:pt x="1041334" y="941274"/>
                    </a:cubicBezTo>
                    <a:cubicBezTo>
                      <a:pt x="1018726" y="957233"/>
                      <a:pt x="993014" y="976738"/>
                      <a:pt x="965972" y="984275"/>
                    </a:cubicBezTo>
                    <a:cubicBezTo>
                      <a:pt x="941146" y="991367"/>
                      <a:pt x="915434" y="983388"/>
                      <a:pt x="890166" y="988264"/>
                    </a:cubicBezTo>
                    <a:cubicBezTo>
                      <a:pt x="880413" y="990038"/>
                      <a:pt x="848495" y="994027"/>
                      <a:pt x="844948" y="1003780"/>
                    </a:cubicBezTo>
                    <a:cubicBezTo>
                      <a:pt x="837855" y="1021069"/>
                      <a:pt x="875980" y="1034369"/>
                      <a:pt x="884846" y="1040132"/>
                    </a:cubicBezTo>
                    <a:cubicBezTo>
                      <a:pt x="900362" y="1050771"/>
                      <a:pt x="922971" y="1068947"/>
                      <a:pt x="908341" y="1089782"/>
                    </a:cubicBezTo>
                    <a:cubicBezTo>
                      <a:pt x="899032" y="1103082"/>
                      <a:pt x="865340" y="1103968"/>
                      <a:pt x="850268" y="1104855"/>
                    </a:cubicBezTo>
                    <a:cubicBezTo>
                      <a:pt x="826772" y="1106185"/>
                      <a:pt x="794411" y="1107515"/>
                      <a:pt x="776235" y="1090669"/>
                    </a:cubicBezTo>
                    <a:cubicBezTo>
                      <a:pt x="758946" y="1074266"/>
                      <a:pt x="750523" y="1048998"/>
                      <a:pt x="732791" y="1033039"/>
                    </a:cubicBezTo>
                    <a:cubicBezTo>
                      <a:pt x="727028" y="1028162"/>
                      <a:pt x="703976" y="1009987"/>
                      <a:pt x="695996" y="1016193"/>
                    </a:cubicBezTo>
                    <a:cubicBezTo>
                      <a:pt x="688017" y="1022399"/>
                      <a:pt x="700429" y="1048111"/>
                      <a:pt x="700429" y="1053874"/>
                    </a:cubicBezTo>
                    <a:cubicBezTo>
                      <a:pt x="634819" y="1071163"/>
                      <a:pt x="606891" y="982944"/>
                      <a:pt x="583396" y="936840"/>
                    </a:cubicBezTo>
                    <a:cubicBezTo>
                      <a:pt x="576746" y="923984"/>
                      <a:pt x="573199" y="924871"/>
                      <a:pt x="562560" y="919108"/>
                    </a:cubicBezTo>
                    <a:cubicBezTo>
                      <a:pt x="552364" y="913788"/>
                      <a:pt x="543498" y="906695"/>
                      <a:pt x="532858" y="902262"/>
                    </a:cubicBezTo>
                    <a:cubicBezTo>
                      <a:pt x="520446" y="896499"/>
                      <a:pt x="512466" y="898716"/>
                      <a:pt x="511579" y="8933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3" name="Google Shape;903;p29"/>
              <p:cNvGrpSpPr/>
              <p:nvPr/>
            </p:nvGrpSpPr>
            <p:grpSpPr>
              <a:xfrm>
                <a:off x="1432160" y="2222976"/>
                <a:ext cx="1037047" cy="1240028"/>
                <a:chOff x="1432160" y="2222976"/>
                <a:chExt cx="1037047" cy="1240028"/>
              </a:xfrm>
            </p:grpSpPr>
            <p:sp>
              <p:nvSpPr>
                <p:cNvPr id="904" name="Google Shape;904;p29"/>
                <p:cNvSpPr/>
                <p:nvPr/>
              </p:nvSpPr>
              <p:spPr>
                <a:xfrm>
                  <a:off x="1833134" y="2489294"/>
                  <a:ext cx="142576" cy="973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576" h="973710" extrusionOk="0">
                      <a:moveTo>
                        <a:pt x="0" y="332"/>
                      </a:moveTo>
                      <a:cubicBezTo>
                        <a:pt x="2217" y="44220"/>
                        <a:pt x="7536" y="87664"/>
                        <a:pt x="9309" y="131109"/>
                      </a:cubicBezTo>
                      <a:cubicBezTo>
                        <a:pt x="11083" y="171007"/>
                        <a:pt x="12856" y="207802"/>
                        <a:pt x="23939" y="246813"/>
                      </a:cubicBezTo>
                      <a:cubicBezTo>
                        <a:pt x="45661" y="325279"/>
                        <a:pt x="43444" y="405961"/>
                        <a:pt x="52311" y="485756"/>
                      </a:cubicBezTo>
                      <a:cubicBezTo>
                        <a:pt x="61177" y="562449"/>
                        <a:pt x="66940" y="638255"/>
                        <a:pt x="81126" y="714504"/>
                      </a:cubicBezTo>
                      <a:cubicBezTo>
                        <a:pt x="96641" y="798290"/>
                        <a:pt x="137869" y="870549"/>
                        <a:pt x="116590" y="958325"/>
                      </a:cubicBezTo>
                      <a:cubicBezTo>
                        <a:pt x="112157" y="976057"/>
                        <a:pt x="140086" y="980047"/>
                        <a:pt x="141416" y="961871"/>
                      </a:cubicBezTo>
                      <a:cubicBezTo>
                        <a:pt x="146735" y="887838"/>
                        <a:pt x="132993" y="819125"/>
                        <a:pt x="116147" y="747309"/>
                      </a:cubicBezTo>
                      <a:cubicBezTo>
                        <a:pt x="97085" y="665297"/>
                        <a:pt x="83342" y="580182"/>
                        <a:pt x="70043" y="497283"/>
                      </a:cubicBezTo>
                      <a:cubicBezTo>
                        <a:pt x="58517" y="426353"/>
                        <a:pt x="53197" y="355867"/>
                        <a:pt x="39011" y="284937"/>
                      </a:cubicBezTo>
                      <a:cubicBezTo>
                        <a:pt x="29258" y="234843"/>
                        <a:pt x="17289" y="188739"/>
                        <a:pt x="15073" y="137315"/>
                      </a:cubicBezTo>
                      <a:cubicBezTo>
                        <a:pt x="13299" y="91211"/>
                        <a:pt x="4433" y="45994"/>
                        <a:pt x="443" y="332"/>
                      </a:cubicBezTo>
                      <a:cubicBezTo>
                        <a:pt x="887" y="-111"/>
                        <a:pt x="0" y="-111"/>
                        <a:pt x="0" y="332"/>
                      </a:cubicBezTo>
                      <a:lnTo>
                        <a:pt x="0" y="33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9"/>
                <p:cNvSpPr/>
                <p:nvPr/>
              </p:nvSpPr>
              <p:spPr>
                <a:xfrm>
                  <a:off x="1660243" y="2995720"/>
                  <a:ext cx="242424" cy="315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24" h="315976" extrusionOk="0">
                      <a:moveTo>
                        <a:pt x="887" y="315802"/>
                      </a:moveTo>
                      <a:cubicBezTo>
                        <a:pt x="21279" y="306493"/>
                        <a:pt x="29702" y="276791"/>
                        <a:pt x="40341" y="258172"/>
                      </a:cubicBezTo>
                      <a:cubicBezTo>
                        <a:pt x="57630" y="229357"/>
                        <a:pt x="81569" y="205862"/>
                        <a:pt x="97085" y="176160"/>
                      </a:cubicBezTo>
                      <a:cubicBezTo>
                        <a:pt x="117477" y="137149"/>
                        <a:pt x="127673" y="98581"/>
                        <a:pt x="167571" y="74199"/>
                      </a:cubicBezTo>
                      <a:cubicBezTo>
                        <a:pt x="195056" y="57353"/>
                        <a:pt x="215892" y="46270"/>
                        <a:pt x="238501" y="23661"/>
                      </a:cubicBezTo>
                      <a:cubicBezTo>
                        <a:pt x="250913" y="11249"/>
                        <a:pt x="230964" y="-8700"/>
                        <a:pt x="218995" y="4156"/>
                      </a:cubicBezTo>
                      <a:cubicBezTo>
                        <a:pt x="178654" y="48487"/>
                        <a:pt x="125457" y="63559"/>
                        <a:pt x="104621" y="125179"/>
                      </a:cubicBezTo>
                      <a:cubicBezTo>
                        <a:pt x="91765" y="163304"/>
                        <a:pt x="75806" y="190346"/>
                        <a:pt x="53640" y="222707"/>
                      </a:cubicBezTo>
                      <a:cubicBezTo>
                        <a:pt x="33692" y="251522"/>
                        <a:pt x="21722" y="287430"/>
                        <a:pt x="0" y="314916"/>
                      </a:cubicBezTo>
                      <a:cubicBezTo>
                        <a:pt x="0" y="315802"/>
                        <a:pt x="443" y="316246"/>
                        <a:pt x="887" y="315802"/>
                      </a:cubicBezTo>
                      <a:lnTo>
                        <a:pt x="887" y="31580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9"/>
                <p:cNvSpPr/>
                <p:nvPr/>
              </p:nvSpPr>
              <p:spPr>
                <a:xfrm>
                  <a:off x="1755555" y="3139490"/>
                  <a:ext cx="45399" cy="131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99" h="131136" extrusionOk="0">
                      <a:moveTo>
                        <a:pt x="43001" y="130805"/>
                      </a:moveTo>
                      <a:cubicBezTo>
                        <a:pt x="47877" y="114402"/>
                        <a:pt x="44774" y="101103"/>
                        <a:pt x="38568" y="85587"/>
                      </a:cubicBezTo>
                      <a:cubicBezTo>
                        <a:pt x="34135" y="74504"/>
                        <a:pt x="29258" y="63421"/>
                        <a:pt x="24825" y="51895"/>
                      </a:cubicBezTo>
                      <a:cubicBezTo>
                        <a:pt x="24825" y="51452"/>
                        <a:pt x="15516" y="14657"/>
                        <a:pt x="15073" y="15101"/>
                      </a:cubicBezTo>
                      <a:cubicBezTo>
                        <a:pt x="22609" y="11111"/>
                        <a:pt x="18619" y="471"/>
                        <a:pt x="11083" y="28"/>
                      </a:cubicBezTo>
                      <a:cubicBezTo>
                        <a:pt x="10196" y="28"/>
                        <a:pt x="9309" y="28"/>
                        <a:pt x="8866" y="28"/>
                      </a:cubicBezTo>
                      <a:cubicBezTo>
                        <a:pt x="3990" y="-415"/>
                        <a:pt x="0" y="4461"/>
                        <a:pt x="0" y="8894"/>
                      </a:cubicBezTo>
                      <a:cubicBezTo>
                        <a:pt x="0" y="30616"/>
                        <a:pt x="8866" y="45246"/>
                        <a:pt x="18176" y="63865"/>
                      </a:cubicBezTo>
                      <a:cubicBezTo>
                        <a:pt x="29258" y="85587"/>
                        <a:pt x="34578" y="108196"/>
                        <a:pt x="43001" y="130805"/>
                      </a:cubicBezTo>
                      <a:cubicBezTo>
                        <a:pt x="42558" y="131248"/>
                        <a:pt x="43001" y="131248"/>
                        <a:pt x="43001" y="130805"/>
                      </a:cubicBezTo>
                      <a:lnTo>
                        <a:pt x="43001" y="1308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9"/>
                <p:cNvSpPr/>
                <p:nvPr/>
              </p:nvSpPr>
              <p:spPr>
                <a:xfrm>
                  <a:off x="1558108" y="3107492"/>
                  <a:ext cx="221522" cy="13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22" h="134519" extrusionOk="0">
                      <a:moveTo>
                        <a:pt x="1061" y="134430"/>
                      </a:moveTo>
                      <a:cubicBezTo>
                        <a:pt x="34309" y="109605"/>
                        <a:pt x="59577" y="75470"/>
                        <a:pt x="94156" y="51531"/>
                      </a:cubicBezTo>
                      <a:cubicBezTo>
                        <a:pt x="114104" y="37346"/>
                        <a:pt x="133167" y="28480"/>
                        <a:pt x="157992" y="28036"/>
                      </a:cubicBezTo>
                      <a:cubicBezTo>
                        <a:pt x="169961" y="27593"/>
                        <a:pt x="183704" y="33356"/>
                        <a:pt x="194787" y="32026"/>
                      </a:cubicBezTo>
                      <a:cubicBezTo>
                        <a:pt x="205870" y="30696"/>
                        <a:pt x="210746" y="27593"/>
                        <a:pt x="218726" y="18283"/>
                      </a:cubicBezTo>
                      <a:cubicBezTo>
                        <a:pt x="227592" y="8087"/>
                        <a:pt x="213406" y="-6542"/>
                        <a:pt x="203653" y="3211"/>
                      </a:cubicBezTo>
                      <a:cubicBezTo>
                        <a:pt x="195673" y="11190"/>
                        <a:pt x="154002" y="9860"/>
                        <a:pt x="142920" y="11634"/>
                      </a:cubicBezTo>
                      <a:cubicBezTo>
                        <a:pt x="123414" y="14294"/>
                        <a:pt x="112331" y="17840"/>
                        <a:pt x="99032" y="31139"/>
                      </a:cubicBezTo>
                      <a:cubicBezTo>
                        <a:pt x="65340" y="64387"/>
                        <a:pt x="32536" y="98079"/>
                        <a:pt x="174" y="133100"/>
                      </a:cubicBezTo>
                      <a:cubicBezTo>
                        <a:pt x="-269" y="133544"/>
                        <a:pt x="174" y="134874"/>
                        <a:pt x="1061" y="134430"/>
                      </a:cubicBezTo>
                      <a:lnTo>
                        <a:pt x="1061" y="13443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9"/>
                <p:cNvSpPr/>
                <p:nvPr/>
              </p:nvSpPr>
              <p:spPr>
                <a:xfrm>
                  <a:off x="1481534" y="2886133"/>
                  <a:ext cx="409244" cy="265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44" h="265593" extrusionOk="0">
                      <a:moveTo>
                        <a:pt x="2272" y="265355"/>
                      </a:moveTo>
                      <a:cubicBezTo>
                        <a:pt x="18231" y="252942"/>
                        <a:pt x="34633" y="243633"/>
                        <a:pt x="49706" y="229890"/>
                      </a:cubicBezTo>
                      <a:cubicBezTo>
                        <a:pt x="69212" y="211271"/>
                        <a:pt x="86501" y="192652"/>
                        <a:pt x="109109" y="177136"/>
                      </a:cubicBezTo>
                      <a:cubicBezTo>
                        <a:pt x="149451" y="149651"/>
                        <a:pt x="186689" y="126599"/>
                        <a:pt x="234123" y="111083"/>
                      </a:cubicBezTo>
                      <a:cubicBezTo>
                        <a:pt x="270917" y="99114"/>
                        <a:pt x="310372" y="106207"/>
                        <a:pt x="343620" y="86258"/>
                      </a:cubicBezTo>
                      <a:cubicBezTo>
                        <a:pt x="372879" y="68968"/>
                        <a:pt x="407457" y="43700"/>
                        <a:pt x="409230" y="6905"/>
                      </a:cubicBezTo>
                      <a:cubicBezTo>
                        <a:pt x="409673" y="255"/>
                        <a:pt x="399477" y="-2848"/>
                        <a:pt x="396374" y="3359"/>
                      </a:cubicBezTo>
                      <a:cubicBezTo>
                        <a:pt x="357806" y="85371"/>
                        <a:pt x="245206" y="84928"/>
                        <a:pt x="173833" y="123052"/>
                      </a:cubicBezTo>
                      <a:cubicBezTo>
                        <a:pt x="106893" y="158961"/>
                        <a:pt x="58572" y="216591"/>
                        <a:pt x="942" y="263138"/>
                      </a:cubicBezTo>
                      <a:cubicBezTo>
                        <a:pt x="-1275" y="264468"/>
                        <a:pt x="942" y="266241"/>
                        <a:pt x="2272" y="265355"/>
                      </a:cubicBezTo>
                      <a:lnTo>
                        <a:pt x="2272" y="26535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9"/>
                <p:cNvSpPr/>
                <p:nvPr/>
              </p:nvSpPr>
              <p:spPr>
                <a:xfrm>
                  <a:off x="1450046" y="2849728"/>
                  <a:ext cx="432954" cy="73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54" h="73132" extrusionOk="0">
                      <a:moveTo>
                        <a:pt x="512" y="73012"/>
                      </a:moveTo>
                      <a:cubicBezTo>
                        <a:pt x="26224" y="67692"/>
                        <a:pt x="53709" y="68579"/>
                        <a:pt x="79864" y="63259"/>
                      </a:cubicBezTo>
                      <a:cubicBezTo>
                        <a:pt x="102030" y="58826"/>
                        <a:pt x="122865" y="55723"/>
                        <a:pt x="144588" y="49516"/>
                      </a:cubicBezTo>
                      <a:cubicBezTo>
                        <a:pt x="176949" y="40650"/>
                        <a:pt x="198671" y="39320"/>
                        <a:pt x="231920" y="48630"/>
                      </a:cubicBezTo>
                      <a:cubicBezTo>
                        <a:pt x="254972" y="54836"/>
                        <a:pt x="266498" y="52619"/>
                        <a:pt x="291766" y="49959"/>
                      </a:cubicBezTo>
                      <a:cubicBezTo>
                        <a:pt x="322355" y="46413"/>
                        <a:pt x="352943" y="45970"/>
                        <a:pt x="383531" y="41980"/>
                      </a:cubicBezTo>
                      <a:cubicBezTo>
                        <a:pt x="401707" y="39763"/>
                        <a:pt x="428749" y="31341"/>
                        <a:pt x="432739" y="10948"/>
                      </a:cubicBezTo>
                      <a:cubicBezTo>
                        <a:pt x="434955" y="-134"/>
                        <a:pt x="419439" y="-4568"/>
                        <a:pt x="415893" y="6072"/>
                      </a:cubicBezTo>
                      <a:cubicBezTo>
                        <a:pt x="406140" y="33557"/>
                        <a:pt x="352500" y="27351"/>
                        <a:pt x="330778" y="30897"/>
                      </a:cubicBezTo>
                      <a:cubicBezTo>
                        <a:pt x="316148" y="33114"/>
                        <a:pt x="300633" y="36660"/>
                        <a:pt x="285560" y="38434"/>
                      </a:cubicBezTo>
                      <a:cubicBezTo>
                        <a:pt x="257188" y="41980"/>
                        <a:pt x="236353" y="36217"/>
                        <a:pt x="209754" y="31341"/>
                      </a:cubicBezTo>
                      <a:cubicBezTo>
                        <a:pt x="181382" y="26464"/>
                        <a:pt x="157887" y="39320"/>
                        <a:pt x="131732" y="47300"/>
                      </a:cubicBezTo>
                      <a:cubicBezTo>
                        <a:pt x="89174" y="59712"/>
                        <a:pt x="43070" y="60156"/>
                        <a:pt x="512" y="72125"/>
                      </a:cubicBezTo>
                      <a:cubicBezTo>
                        <a:pt x="-375" y="72568"/>
                        <a:pt x="69" y="73455"/>
                        <a:pt x="512" y="73012"/>
                      </a:cubicBezTo>
                      <a:lnTo>
                        <a:pt x="512" y="730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9"/>
                <p:cNvSpPr/>
                <p:nvPr/>
              </p:nvSpPr>
              <p:spPr>
                <a:xfrm>
                  <a:off x="1441359" y="2752509"/>
                  <a:ext cx="6427" cy="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7" h="886" extrusionOk="0">
                      <a:moveTo>
                        <a:pt x="6096" y="0"/>
                      </a:moveTo>
                      <a:cubicBezTo>
                        <a:pt x="4322" y="0"/>
                        <a:pt x="2106" y="0"/>
                        <a:pt x="332" y="0"/>
                      </a:cubicBezTo>
                      <a:cubicBezTo>
                        <a:pt x="-111" y="0"/>
                        <a:pt x="-111" y="886"/>
                        <a:pt x="332" y="886"/>
                      </a:cubicBezTo>
                      <a:cubicBezTo>
                        <a:pt x="2106" y="886"/>
                        <a:pt x="4322" y="886"/>
                        <a:pt x="6096" y="886"/>
                      </a:cubicBezTo>
                      <a:cubicBezTo>
                        <a:pt x="6539" y="886"/>
                        <a:pt x="6539" y="0"/>
                        <a:pt x="6096" y="0"/>
                      </a:cubicBez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9"/>
                <p:cNvSpPr/>
                <p:nvPr/>
              </p:nvSpPr>
              <p:spPr>
                <a:xfrm>
                  <a:off x="1432160" y="2752419"/>
                  <a:ext cx="441169" cy="46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169" h="46281" extrusionOk="0">
                      <a:moveTo>
                        <a:pt x="665" y="977"/>
                      </a:moveTo>
                      <a:cubicBezTo>
                        <a:pt x="47656" y="4967"/>
                        <a:pt x="85337" y="33339"/>
                        <a:pt x="133658" y="35112"/>
                      </a:cubicBezTo>
                      <a:cubicBezTo>
                        <a:pt x="150060" y="35555"/>
                        <a:pt x="164246" y="32452"/>
                        <a:pt x="180205" y="28906"/>
                      </a:cubicBezTo>
                      <a:cubicBezTo>
                        <a:pt x="210794" y="22256"/>
                        <a:pt x="225423" y="26246"/>
                        <a:pt x="253795" y="32895"/>
                      </a:cubicBezTo>
                      <a:cubicBezTo>
                        <a:pt x="276404" y="38215"/>
                        <a:pt x="298569" y="45308"/>
                        <a:pt x="321621" y="46195"/>
                      </a:cubicBezTo>
                      <a:cubicBezTo>
                        <a:pt x="342457" y="47081"/>
                        <a:pt x="363736" y="40875"/>
                        <a:pt x="384571" y="41761"/>
                      </a:cubicBezTo>
                      <a:cubicBezTo>
                        <a:pt x="403633" y="42648"/>
                        <a:pt x="416933" y="46638"/>
                        <a:pt x="435552" y="39988"/>
                      </a:cubicBezTo>
                      <a:cubicBezTo>
                        <a:pt x="445305" y="36442"/>
                        <a:pt x="441315" y="23142"/>
                        <a:pt x="431562" y="24916"/>
                      </a:cubicBezTo>
                      <a:cubicBezTo>
                        <a:pt x="413386" y="28019"/>
                        <a:pt x="388561" y="21813"/>
                        <a:pt x="368612" y="24029"/>
                      </a:cubicBezTo>
                      <a:cubicBezTo>
                        <a:pt x="354426" y="25359"/>
                        <a:pt x="338910" y="29349"/>
                        <a:pt x="324724" y="29349"/>
                      </a:cubicBezTo>
                      <a:cubicBezTo>
                        <a:pt x="296353" y="29349"/>
                        <a:pt x="269311" y="20483"/>
                        <a:pt x="241382" y="16050"/>
                      </a:cubicBezTo>
                      <a:cubicBezTo>
                        <a:pt x="201484" y="9400"/>
                        <a:pt x="166906" y="28906"/>
                        <a:pt x="127008" y="28906"/>
                      </a:cubicBezTo>
                      <a:cubicBezTo>
                        <a:pt x="81791" y="28906"/>
                        <a:pt x="44996" y="2307"/>
                        <a:pt x="665" y="91"/>
                      </a:cubicBezTo>
                      <a:cubicBezTo>
                        <a:pt x="-222" y="-353"/>
                        <a:pt x="-222" y="977"/>
                        <a:pt x="665" y="977"/>
                      </a:cubicBezTo>
                      <a:lnTo>
                        <a:pt x="665" y="9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9"/>
                <p:cNvSpPr/>
                <p:nvPr/>
              </p:nvSpPr>
              <p:spPr>
                <a:xfrm>
                  <a:off x="1494002" y="2606592"/>
                  <a:ext cx="361479" cy="105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479" h="105671" extrusionOk="0">
                      <a:moveTo>
                        <a:pt x="443" y="512"/>
                      </a:moveTo>
                      <a:cubicBezTo>
                        <a:pt x="20392" y="8492"/>
                        <a:pt x="39898" y="23121"/>
                        <a:pt x="59847" y="32430"/>
                      </a:cubicBezTo>
                      <a:cubicBezTo>
                        <a:pt x="79352" y="41740"/>
                        <a:pt x="99301" y="47946"/>
                        <a:pt x="118807" y="55925"/>
                      </a:cubicBezTo>
                      <a:cubicBezTo>
                        <a:pt x="131220" y="60802"/>
                        <a:pt x="143632" y="65678"/>
                        <a:pt x="156045" y="70555"/>
                      </a:cubicBezTo>
                      <a:cubicBezTo>
                        <a:pt x="168901" y="75874"/>
                        <a:pt x="179540" y="84741"/>
                        <a:pt x="192840" y="89174"/>
                      </a:cubicBezTo>
                      <a:cubicBezTo>
                        <a:pt x="221212" y="98483"/>
                        <a:pt x="256233" y="94937"/>
                        <a:pt x="285491" y="96267"/>
                      </a:cubicBezTo>
                      <a:cubicBezTo>
                        <a:pt x="308544" y="97153"/>
                        <a:pt x="333369" y="109123"/>
                        <a:pt x="355978" y="104690"/>
                      </a:cubicBezTo>
                      <a:cubicBezTo>
                        <a:pt x="364844" y="102916"/>
                        <a:pt x="362184" y="90060"/>
                        <a:pt x="353761" y="89617"/>
                      </a:cubicBezTo>
                      <a:cubicBezTo>
                        <a:pt x="336029" y="88287"/>
                        <a:pt x="318740" y="79864"/>
                        <a:pt x="299234" y="79864"/>
                      </a:cubicBezTo>
                      <a:cubicBezTo>
                        <a:pt x="279285" y="79864"/>
                        <a:pt x="259779" y="81194"/>
                        <a:pt x="239387" y="79864"/>
                      </a:cubicBezTo>
                      <a:cubicBezTo>
                        <a:pt x="214119" y="78091"/>
                        <a:pt x="204366" y="76318"/>
                        <a:pt x="178210" y="67452"/>
                      </a:cubicBezTo>
                      <a:cubicBezTo>
                        <a:pt x="153385" y="59472"/>
                        <a:pt x="127673" y="52379"/>
                        <a:pt x="102848" y="44843"/>
                      </a:cubicBezTo>
                      <a:cubicBezTo>
                        <a:pt x="66496" y="33317"/>
                        <a:pt x="35021" y="13368"/>
                        <a:pt x="0" y="512"/>
                      </a:cubicBezTo>
                      <a:cubicBezTo>
                        <a:pt x="0" y="-375"/>
                        <a:pt x="0" y="69"/>
                        <a:pt x="443" y="512"/>
                      </a:cubicBezTo>
                      <a:lnTo>
                        <a:pt x="443" y="5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9"/>
                <p:cNvSpPr/>
                <p:nvPr/>
              </p:nvSpPr>
              <p:spPr>
                <a:xfrm>
                  <a:off x="1526190" y="2451433"/>
                  <a:ext cx="320880" cy="17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880" h="171770" extrusionOk="0">
                      <a:moveTo>
                        <a:pt x="174" y="512"/>
                      </a:moveTo>
                      <a:cubicBezTo>
                        <a:pt x="20123" y="24451"/>
                        <a:pt x="36525" y="50162"/>
                        <a:pt x="62681" y="67008"/>
                      </a:cubicBezTo>
                      <a:cubicBezTo>
                        <a:pt x="87506" y="82524"/>
                        <a:pt x="114104" y="94493"/>
                        <a:pt x="140703" y="106906"/>
                      </a:cubicBezTo>
                      <a:cubicBezTo>
                        <a:pt x="162869" y="117102"/>
                        <a:pt x="185477" y="124195"/>
                        <a:pt x="208529" y="132175"/>
                      </a:cubicBezTo>
                      <a:cubicBezTo>
                        <a:pt x="243108" y="144144"/>
                        <a:pt x="275469" y="165423"/>
                        <a:pt x="311377" y="171629"/>
                      </a:cubicBezTo>
                      <a:cubicBezTo>
                        <a:pt x="322460" y="173403"/>
                        <a:pt x="324677" y="157887"/>
                        <a:pt x="313594" y="156557"/>
                      </a:cubicBezTo>
                      <a:cubicBezTo>
                        <a:pt x="278129" y="152124"/>
                        <a:pt x="245767" y="131288"/>
                        <a:pt x="211633" y="120649"/>
                      </a:cubicBezTo>
                      <a:cubicBezTo>
                        <a:pt x="187251" y="113113"/>
                        <a:pt x="163755" y="103803"/>
                        <a:pt x="139816" y="95823"/>
                      </a:cubicBezTo>
                      <a:cubicBezTo>
                        <a:pt x="117208" y="88287"/>
                        <a:pt x="95929" y="80308"/>
                        <a:pt x="74650" y="69225"/>
                      </a:cubicBezTo>
                      <a:cubicBezTo>
                        <a:pt x="41402" y="51492"/>
                        <a:pt x="25443" y="28440"/>
                        <a:pt x="1061" y="512"/>
                      </a:cubicBezTo>
                      <a:cubicBezTo>
                        <a:pt x="174" y="-375"/>
                        <a:pt x="-269" y="69"/>
                        <a:pt x="174" y="512"/>
                      </a:cubicBezTo>
                      <a:lnTo>
                        <a:pt x="174" y="5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9"/>
                <p:cNvSpPr/>
                <p:nvPr/>
              </p:nvSpPr>
              <p:spPr>
                <a:xfrm>
                  <a:off x="1637191" y="2375252"/>
                  <a:ext cx="206227" cy="214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27" h="214918" extrusionOk="0">
                      <a:moveTo>
                        <a:pt x="0" y="887"/>
                      </a:moveTo>
                      <a:cubicBezTo>
                        <a:pt x="21279" y="18619"/>
                        <a:pt x="36351" y="35908"/>
                        <a:pt x="60733" y="49651"/>
                      </a:cubicBezTo>
                      <a:cubicBezTo>
                        <a:pt x="93538" y="68270"/>
                        <a:pt x="116147" y="93095"/>
                        <a:pt x="140086" y="121910"/>
                      </a:cubicBezTo>
                      <a:cubicBezTo>
                        <a:pt x="164025" y="151612"/>
                        <a:pt x="179984" y="185747"/>
                        <a:pt x="204366" y="214562"/>
                      </a:cubicBezTo>
                      <a:cubicBezTo>
                        <a:pt x="205252" y="215449"/>
                        <a:pt x="206582" y="214562"/>
                        <a:pt x="206139" y="213232"/>
                      </a:cubicBezTo>
                      <a:cubicBezTo>
                        <a:pt x="197716" y="167128"/>
                        <a:pt x="172004" y="137869"/>
                        <a:pt x="138756" y="105064"/>
                      </a:cubicBezTo>
                      <a:cubicBezTo>
                        <a:pt x="118807" y="85559"/>
                        <a:pt x="99745" y="66496"/>
                        <a:pt x="75363" y="51867"/>
                      </a:cubicBezTo>
                      <a:cubicBezTo>
                        <a:pt x="58074" y="41228"/>
                        <a:pt x="39011" y="34578"/>
                        <a:pt x="23495" y="20836"/>
                      </a:cubicBezTo>
                      <a:cubicBezTo>
                        <a:pt x="15516" y="13743"/>
                        <a:pt x="8866" y="6206"/>
                        <a:pt x="443" y="0"/>
                      </a:cubicBezTo>
                      <a:cubicBezTo>
                        <a:pt x="443" y="0"/>
                        <a:pt x="0" y="443"/>
                        <a:pt x="0" y="887"/>
                      </a:cubicBezTo>
                      <a:lnTo>
                        <a:pt x="0" y="8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9"/>
                <p:cNvSpPr/>
                <p:nvPr/>
              </p:nvSpPr>
              <p:spPr>
                <a:xfrm>
                  <a:off x="1823824" y="2425125"/>
                  <a:ext cx="9752" cy="47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2" h="47212" extrusionOk="0">
                      <a:moveTo>
                        <a:pt x="9753" y="47213"/>
                      </a:moveTo>
                      <a:cubicBezTo>
                        <a:pt x="9753" y="43666"/>
                        <a:pt x="9309" y="41450"/>
                        <a:pt x="8423" y="38346"/>
                      </a:cubicBezTo>
                      <a:cubicBezTo>
                        <a:pt x="7093" y="33470"/>
                        <a:pt x="7536" y="29037"/>
                        <a:pt x="7536" y="24160"/>
                      </a:cubicBezTo>
                      <a:cubicBezTo>
                        <a:pt x="7093" y="16181"/>
                        <a:pt x="3546" y="8201"/>
                        <a:pt x="1773" y="665"/>
                      </a:cubicBezTo>
                      <a:cubicBezTo>
                        <a:pt x="1773" y="-222"/>
                        <a:pt x="0" y="-222"/>
                        <a:pt x="0" y="665"/>
                      </a:cubicBezTo>
                      <a:cubicBezTo>
                        <a:pt x="887" y="7758"/>
                        <a:pt x="4433" y="14407"/>
                        <a:pt x="5763" y="21501"/>
                      </a:cubicBezTo>
                      <a:cubicBezTo>
                        <a:pt x="6650" y="25490"/>
                        <a:pt x="5763" y="29037"/>
                        <a:pt x="6206" y="33027"/>
                      </a:cubicBezTo>
                      <a:cubicBezTo>
                        <a:pt x="6650" y="37903"/>
                        <a:pt x="9753" y="41450"/>
                        <a:pt x="9753" y="47213"/>
                      </a:cubicBezTo>
                      <a:cubicBezTo>
                        <a:pt x="9309" y="47213"/>
                        <a:pt x="9753" y="47213"/>
                        <a:pt x="9753" y="47213"/>
                      </a:cubicBezTo>
                      <a:lnTo>
                        <a:pt x="9753" y="472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9"/>
                <p:cNvSpPr/>
                <p:nvPr/>
              </p:nvSpPr>
              <p:spPr>
                <a:xfrm>
                  <a:off x="1806430" y="2222976"/>
                  <a:ext cx="12960" cy="17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0" h="176548" extrusionOk="0">
                      <a:moveTo>
                        <a:pt x="12961" y="176216"/>
                      </a:moveTo>
                      <a:cubicBezTo>
                        <a:pt x="6311" y="140307"/>
                        <a:pt x="4095" y="106173"/>
                        <a:pt x="5868" y="69821"/>
                      </a:cubicBezTo>
                      <a:cubicBezTo>
                        <a:pt x="6754" y="45439"/>
                        <a:pt x="9414" y="24604"/>
                        <a:pt x="4538" y="665"/>
                      </a:cubicBezTo>
                      <a:cubicBezTo>
                        <a:pt x="4538" y="-222"/>
                        <a:pt x="2765" y="-222"/>
                        <a:pt x="2765" y="665"/>
                      </a:cubicBezTo>
                      <a:cubicBezTo>
                        <a:pt x="5868" y="30367"/>
                        <a:pt x="2765" y="59625"/>
                        <a:pt x="548" y="89327"/>
                      </a:cubicBezTo>
                      <a:cubicBezTo>
                        <a:pt x="-2112" y="120358"/>
                        <a:pt x="5424" y="145627"/>
                        <a:pt x="12074" y="176216"/>
                      </a:cubicBezTo>
                      <a:cubicBezTo>
                        <a:pt x="12074" y="176659"/>
                        <a:pt x="12961" y="176659"/>
                        <a:pt x="12961" y="176216"/>
                      </a:cubicBezTo>
                      <a:lnTo>
                        <a:pt x="12961" y="1762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9"/>
                <p:cNvSpPr/>
                <p:nvPr/>
              </p:nvSpPr>
              <p:spPr>
                <a:xfrm>
                  <a:off x="1841559" y="2262535"/>
                  <a:ext cx="125723" cy="285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23" h="285941" extrusionOk="0">
                      <a:moveTo>
                        <a:pt x="884" y="285609"/>
                      </a:moveTo>
                      <a:cubicBezTo>
                        <a:pt x="1771" y="230638"/>
                        <a:pt x="46545" y="193400"/>
                        <a:pt x="59844" y="143306"/>
                      </a:cubicBezTo>
                      <a:cubicBezTo>
                        <a:pt x="66051" y="118481"/>
                        <a:pt x="63834" y="107398"/>
                        <a:pt x="76690" y="83903"/>
                      </a:cubicBezTo>
                      <a:cubicBezTo>
                        <a:pt x="85556" y="67500"/>
                        <a:pt x="101959" y="55531"/>
                        <a:pt x="110825" y="39572"/>
                      </a:cubicBezTo>
                      <a:cubicBezTo>
                        <a:pt x="117475" y="28046"/>
                        <a:pt x="119691" y="15190"/>
                        <a:pt x="125454" y="3221"/>
                      </a:cubicBezTo>
                      <a:cubicBezTo>
                        <a:pt x="126784" y="561"/>
                        <a:pt x="122794" y="-1213"/>
                        <a:pt x="121908" y="1004"/>
                      </a:cubicBezTo>
                      <a:cubicBezTo>
                        <a:pt x="99742" y="48882"/>
                        <a:pt x="70041" y="92326"/>
                        <a:pt x="47432" y="140646"/>
                      </a:cubicBezTo>
                      <a:cubicBezTo>
                        <a:pt x="26596" y="185421"/>
                        <a:pt x="-5765" y="234185"/>
                        <a:pt x="884" y="285609"/>
                      </a:cubicBezTo>
                      <a:cubicBezTo>
                        <a:pt x="441" y="286052"/>
                        <a:pt x="884" y="286052"/>
                        <a:pt x="884" y="285609"/>
                      </a:cubicBezTo>
                      <a:lnTo>
                        <a:pt x="884" y="2856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9"/>
                <p:cNvSpPr/>
                <p:nvPr/>
              </p:nvSpPr>
              <p:spPr>
                <a:xfrm>
                  <a:off x="1846599" y="2556083"/>
                  <a:ext cx="72093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93" h="118292" extrusionOk="0">
                      <a:moveTo>
                        <a:pt x="4710" y="117960"/>
                      </a:moveTo>
                      <a:cubicBezTo>
                        <a:pt x="12690" y="108651"/>
                        <a:pt x="16236" y="97125"/>
                        <a:pt x="23773" y="86929"/>
                      </a:cubicBezTo>
                      <a:cubicBezTo>
                        <a:pt x="30866" y="78063"/>
                        <a:pt x="35742" y="70526"/>
                        <a:pt x="41505" y="60330"/>
                      </a:cubicBezTo>
                      <a:cubicBezTo>
                        <a:pt x="51701" y="41711"/>
                        <a:pt x="67660" y="21762"/>
                        <a:pt x="72093" y="927"/>
                      </a:cubicBezTo>
                      <a:cubicBezTo>
                        <a:pt x="72093" y="40"/>
                        <a:pt x="71207" y="-403"/>
                        <a:pt x="70763" y="483"/>
                      </a:cubicBezTo>
                      <a:cubicBezTo>
                        <a:pt x="62341" y="26638"/>
                        <a:pt x="34412" y="45701"/>
                        <a:pt x="19340" y="68310"/>
                      </a:cubicBezTo>
                      <a:cubicBezTo>
                        <a:pt x="9587" y="82496"/>
                        <a:pt x="-7702" y="100228"/>
                        <a:pt x="3824" y="117960"/>
                      </a:cubicBezTo>
                      <a:cubicBezTo>
                        <a:pt x="4267" y="118404"/>
                        <a:pt x="4710" y="118404"/>
                        <a:pt x="4710" y="117960"/>
                      </a:cubicBezTo>
                      <a:lnTo>
                        <a:pt x="4710" y="11796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9"/>
                <p:cNvSpPr/>
                <p:nvPr/>
              </p:nvSpPr>
              <p:spPr>
                <a:xfrm>
                  <a:off x="1923569" y="2544856"/>
                  <a:ext cx="4110" cy="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0" h="6573" extrusionOk="0">
                      <a:moveTo>
                        <a:pt x="887" y="6390"/>
                      </a:moveTo>
                      <a:cubicBezTo>
                        <a:pt x="1773" y="4617"/>
                        <a:pt x="2660" y="2400"/>
                        <a:pt x="3990" y="627"/>
                      </a:cubicBezTo>
                      <a:cubicBezTo>
                        <a:pt x="4433" y="184"/>
                        <a:pt x="3546" y="-260"/>
                        <a:pt x="3103" y="184"/>
                      </a:cubicBezTo>
                      <a:cubicBezTo>
                        <a:pt x="2217" y="1957"/>
                        <a:pt x="1330" y="4173"/>
                        <a:pt x="0" y="5947"/>
                      </a:cubicBezTo>
                      <a:cubicBezTo>
                        <a:pt x="0" y="6390"/>
                        <a:pt x="887" y="6833"/>
                        <a:pt x="887" y="6390"/>
                      </a:cubicBezTo>
                      <a:lnTo>
                        <a:pt x="887" y="63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9"/>
                <p:cNvSpPr/>
                <p:nvPr/>
              </p:nvSpPr>
              <p:spPr>
                <a:xfrm>
                  <a:off x="1949724" y="2312234"/>
                  <a:ext cx="152303" cy="21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03" h="210045" extrusionOk="0">
                      <a:moveTo>
                        <a:pt x="1330" y="209754"/>
                      </a:moveTo>
                      <a:cubicBezTo>
                        <a:pt x="4876" y="199115"/>
                        <a:pt x="25712" y="183599"/>
                        <a:pt x="33248" y="174289"/>
                      </a:cubicBezTo>
                      <a:cubicBezTo>
                        <a:pt x="46548" y="158330"/>
                        <a:pt x="60290" y="143258"/>
                        <a:pt x="74033" y="127298"/>
                      </a:cubicBezTo>
                      <a:cubicBezTo>
                        <a:pt x="88662" y="110453"/>
                        <a:pt x="103291" y="91834"/>
                        <a:pt x="113931" y="72328"/>
                      </a:cubicBezTo>
                      <a:cubicBezTo>
                        <a:pt x="125900" y="50163"/>
                        <a:pt x="132993" y="27111"/>
                        <a:pt x="150725" y="8935"/>
                      </a:cubicBezTo>
                      <a:cubicBezTo>
                        <a:pt x="155602" y="4058"/>
                        <a:pt x="148065" y="-3034"/>
                        <a:pt x="143189" y="1399"/>
                      </a:cubicBezTo>
                      <a:cubicBezTo>
                        <a:pt x="127230" y="17358"/>
                        <a:pt x="119250" y="34647"/>
                        <a:pt x="109941" y="54596"/>
                      </a:cubicBezTo>
                      <a:cubicBezTo>
                        <a:pt x="95755" y="85628"/>
                        <a:pt x="82456" y="111783"/>
                        <a:pt x="58960" y="137495"/>
                      </a:cubicBezTo>
                      <a:cubicBezTo>
                        <a:pt x="46991" y="150351"/>
                        <a:pt x="39455" y="157887"/>
                        <a:pt x="29702" y="172073"/>
                      </a:cubicBezTo>
                      <a:cubicBezTo>
                        <a:pt x="20392" y="185815"/>
                        <a:pt x="6206" y="194238"/>
                        <a:pt x="0" y="209311"/>
                      </a:cubicBezTo>
                      <a:cubicBezTo>
                        <a:pt x="0" y="210197"/>
                        <a:pt x="887" y="210197"/>
                        <a:pt x="1330" y="209754"/>
                      </a:cubicBezTo>
                      <a:lnTo>
                        <a:pt x="1330" y="2097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9"/>
                <p:cNvSpPr/>
                <p:nvPr/>
              </p:nvSpPr>
              <p:spPr>
                <a:xfrm>
                  <a:off x="1866669" y="2435492"/>
                  <a:ext cx="345453" cy="326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53" h="326617" extrusionOk="0">
                      <a:moveTo>
                        <a:pt x="2373" y="326326"/>
                      </a:moveTo>
                      <a:cubicBezTo>
                        <a:pt x="1043" y="313027"/>
                        <a:pt x="15229" y="306820"/>
                        <a:pt x="23652" y="297954"/>
                      </a:cubicBezTo>
                      <a:cubicBezTo>
                        <a:pt x="38281" y="283325"/>
                        <a:pt x="51580" y="268696"/>
                        <a:pt x="67096" y="254953"/>
                      </a:cubicBezTo>
                      <a:cubicBezTo>
                        <a:pt x="101674" y="224365"/>
                        <a:pt x="126943" y="181807"/>
                        <a:pt x="165068" y="156982"/>
                      </a:cubicBezTo>
                      <a:cubicBezTo>
                        <a:pt x="198316" y="135260"/>
                        <a:pt x="232894" y="113538"/>
                        <a:pt x="260822" y="84722"/>
                      </a:cubicBezTo>
                      <a:cubicBezTo>
                        <a:pt x="278555" y="66547"/>
                        <a:pt x="295401" y="54134"/>
                        <a:pt x="315350" y="39062"/>
                      </a:cubicBezTo>
                      <a:cubicBezTo>
                        <a:pt x="327319" y="30195"/>
                        <a:pt x="333525" y="17783"/>
                        <a:pt x="344165" y="7586"/>
                      </a:cubicBezTo>
                      <a:cubicBezTo>
                        <a:pt x="347711" y="4040"/>
                        <a:pt x="343278" y="-1723"/>
                        <a:pt x="338845" y="494"/>
                      </a:cubicBezTo>
                      <a:cubicBezTo>
                        <a:pt x="333082" y="4040"/>
                        <a:pt x="330865" y="8030"/>
                        <a:pt x="325989" y="12463"/>
                      </a:cubicBezTo>
                      <a:cubicBezTo>
                        <a:pt x="314463" y="22659"/>
                        <a:pt x="302494" y="31082"/>
                        <a:pt x="290081" y="40391"/>
                      </a:cubicBezTo>
                      <a:cubicBezTo>
                        <a:pt x="275452" y="51474"/>
                        <a:pt x="266142" y="64330"/>
                        <a:pt x="254173" y="77630"/>
                      </a:cubicBezTo>
                      <a:cubicBezTo>
                        <a:pt x="220038" y="116197"/>
                        <a:pt x="168171" y="134373"/>
                        <a:pt x="132706" y="171168"/>
                      </a:cubicBezTo>
                      <a:cubicBezTo>
                        <a:pt x="98571" y="206633"/>
                        <a:pt x="61776" y="237664"/>
                        <a:pt x="26312" y="271799"/>
                      </a:cubicBezTo>
                      <a:cubicBezTo>
                        <a:pt x="9466" y="287758"/>
                        <a:pt x="-4720" y="303717"/>
                        <a:pt x="1486" y="325883"/>
                      </a:cubicBezTo>
                      <a:cubicBezTo>
                        <a:pt x="1486" y="326769"/>
                        <a:pt x="2373" y="326769"/>
                        <a:pt x="2373" y="326326"/>
                      </a:cubicBezTo>
                      <a:lnTo>
                        <a:pt x="2373" y="32632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9"/>
                <p:cNvSpPr/>
                <p:nvPr/>
              </p:nvSpPr>
              <p:spPr>
                <a:xfrm>
                  <a:off x="1868582" y="2576512"/>
                  <a:ext cx="398711" cy="293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711" h="293332" extrusionOk="0">
                      <a:moveTo>
                        <a:pt x="5780" y="291257"/>
                      </a:moveTo>
                      <a:cubicBezTo>
                        <a:pt x="18636" y="256236"/>
                        <a:pt x="82473" y="242493"/>
                        <a:pt x="108628" y="216781"/>
                      </a:cubicBezTo>
                      <a:cubicBezTo>
                        <a:pt x="122814" y="203039"/>
                        <a:pt x="139659" y="191956"/>
                        <a:pt x="154732" y="179100"/>
                      </a:cubicBezTo>
                      <a:cubicBezTo>
                        <a:pt x="174238" y="163141"/>
                        <a:pt x="191527" y="144965"/>
                        <a:pt x="212362" y="131666"/>
                      </a:cubicBezTo>
                      <a:cubicBezTo>
                        <a:pt x="244724" y="110387"/>
                        <a:pt x="271766" y="83345"/>
                        <a:pt x="304127" y="62066"/>
                      </a:cubicBezTo>
                      <a:cubicBezTo>
                        <a:pt x="320530" y="51427"/>
                        <a:pt x="339149" y="44777"/>
                        <a:pt x="355995" y="35024"/>
                      </a:cubicBezTo>
                      <a:cubicBezTo>
                        <a:pt x="369737" y="27045"/>
                        <a:pt x="382593" y="14189"/>
                        <a:pt x="396779" y="7096"/>
                      </a:cubicBezTo>
                      <a:cubicBezTo>
                        <a:pt x="401212" y="4879"/>
                        <a:pt x="397222" y="-1770"/>
                        <a:pt x="392789" y="446"/>
                      </a:cubicBezTo>
                      <a:cubicBezTo>
                        <a:pt x="375057" y="9756"/>
                        <a:pt x="361314" y="25272"/>
                        <a:pt x="343582" y="35468"/>
                      </a:cubicBezTo>
                      <a:cubicBezTo>
                        <a:pt x="326736" y="45664"/>
                        <a:pt x="309004" y="52757"/>
                        <a:pt x="292601" y="64283"/>
                      </a:cubicBezTo>
                      <a:cubicBezTo>
                        <a:pt x="271766" y="78912"/>
                        <a:pt x="254033" y="97088"/>
                        <a:pt x="233198" y="111717"/>
                      </a:cubicBezTo>
                      <a:cubicBezTo>
                        <a:pt x="216352" y="123686"/>
                        <a:pt x="197290" y="133439"/>
                        <a:pt x="182217" y="147182"/>
                      </a:cubicBezTo>
                      <a:cubicBezTo>
                        <a:pt x="143649" y="182203"/>
                        <a:pt x="103308" y="204369"/>
                        <a:pt x="57647" y="229194"/>
                      </a:cubicBezTo>
                      <a:cubicBezTo>
                        <a:pt x="33265" y="242493"/>
                        <a:pt x="-870" y="257566"/>
                        <a:pt x="17" y="290371"/>
                      </a:cubicBezTo>
                      <a:cubicBezTo>
                        <a:pt x="17" y="293917"/>
                        <a:pt x="4450" y="294360"/>
                        <a:pt x="5780" y="291257"/>
                      </a:cubicBezTo>
                      <a:lnTo>
                        <a:pt x="5780" y="29125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9"/>
                <p:cNvSpPr/>
                <p:nvPr/>
              </p:nvSpPr>
              <p:spPr>
                <a:xfrm>
                  <a:off x="1890858" y="2711228"/>
                  <a:ext cx="470280" cy="24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280" h="246768" extrusionOk="0">
                      <a:moveTo>
                        <a:pt x="6999" y="245203"/>
                      </a:moveTo>
                      <a:cubicBezTo>
                        <a:pt x="15422" y="230130"/>
                        <a:pt x="51773" y="227027"/>
                        <a:pt x="67732" y="217274"/>
                      </a:cubicBezTo>
                      <a:cubicBezTo>
                        <a:pt x="87238" y="205748"/>
                        <a:pt x="104527" y="192892"/>
                        <a:pt x="123146" y="180037"/>
                      </a:cubicBezTo>
                      <a:cubicBezTo>
                        <a:pt x="164817" y="151665"/>
                        <a:pt x="207818" y="127726"/>
                        <a:pt x="253922" y="106447"/>
                      </a:cubicBezTo>
                      <a:cubicBezTo>
                        <a:pt x="297810" y="86055"/>
                        <a:pt x="339925" y="68766"/>
                        <a:pt x="381596" y="43497"/>
                      </a:cubicBezTo>
                      <a:cubicBezTo>
                        <a:pt x="408638" y="27095"/>
                        <a:pt x="443659" y="26208"/>
                        <a:pt x="468928" y="6259"/>
                      </a:cubicBezTo>
                      <a:cubicBezTo>
                        <a:pt x="472917" y="3156"/>
                        <a:pt x="467154" y="-2164"/>
                        <a:pt x="463608" y="939"/>
                      </a:cubicBezTo>
                      <a:cubicBezTo>
                        <a:pt x="448535" y="12466"/>
                        <a:pt x="424597" y="16899"/>
                        <a:pt x="406864" y="23105"/>
                      </a:cubicBezTo>
                      <a:cubicBezTo>
                        <a:pt x="389132" y="29311"/>
                        <a:pt x="377163" y="36848"/>
                        <a:pt x="361647" y="47044"/>
                      </a:cubicBezTo>
                      <a:cubicBezTo>
                        <a:pt x="315986" y="77632"/>
                        <a:pt x="256582" y="94921"/>
                        <a:pt x="206932" y="118416"/>
                      </a:cubicBezTo>
                      <a:cubicBezTo>
                        <a:pt x="159498" y="140582"/>
                        <a:pt x="117383" y="172057"/>
                        <a:pt x="70392" y="195109"/>
                      </a:cubicBezTo>
                      <a:cubicBezTo>
                        <a:pt x="55763" y="202645"/>
                        <a:pt x="40247" y="207522"/>
                        <a:pt x="25175" y="214171"/>
                      </a:cubicBezTo>
                      <a:cubicBezTo>
                        <a:pt x="19412" y="216831"/>
                        <a:pt x="9659" y="217718"/>
                        <a:pt x="5226" y="223481"/>
                      </a:cubicBezTo>
                      <a:cubicBezTo>
                        <a:pt x="-537" y="230574"/>
                        <a:pt x="-981" y="235450"/>
                        <a:pt x="1236" y="244316"/>
                      </a:cubicBezTo>
                      <a:cubicBezTo>
                        <a:pt x="1236" y="247420"/>
                        <a:pt x="5669" y="247420"/>
                        <a:pt x="6999" y="245203"/>
                      </a:cubicBezTo>
                      <a:lnTo>
                        <a:pt x="6999" y="2452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9"/>
                <p:cNvSpPr/>
                <p:nvPr/>
              </p:nvSpPr>
              <p:spPr>
                <a:xfrm>
                  <a:off x="1888519" y="2991990"/>
                  <a:ext cx="363282" cy="246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82" h="246829" extrusionOk="0">
                      <a:moveTo>
                        <a:pt x="3132" y="11875"/>
                      </a:moveTo>
                      <a:cubicBezTo>
                        <a:pt x="36380" y="26061"/>
                        <a:pt x="71401" y="38474"/>
                        <a:pt x="104650" y="53546"/>
                      </a:cubicBezTo>
                      <a:cubicBezTo>
                        <a:pt x="123712" y="61969"/>
                        <a:pt x="145434" y="65959"/>
                        <a:pt x="163167" y="76155"/>
                      </a:cubicBezTo>
                      <a:cubicBezTo>
                        <a:pt x="182672" y="87238"/>
                        <a:pt x="199075" y="103197"/>
                        <a:pt x="216807" y="116940"/>
                      </a:cubicBezTo>
                      <a:cubicBezTo>
                        <a:pt x="246952" y="139992"/>
                        <a:pt x="265128" y="173240"/>
                        <a:pt x="289510" y="201612"/>
                      </a:cubicBezTo>
                      <a:cubicBezTo>
                        <a:pt x="312119" y="227767"/>
                        <a:pt x="333397" y="233974"/>
                        <a:pt x="362656" y="246829"/>
                      </a:cubicBezTo>
                      <a:cubicBezTo>
                        <a:pt x="363099" y="246829"/>
                        <a:pt x="363542" y="246386"/>
                        <a:pt x="363099" y="246386"/>
                      </a:cubicBezTo>
                      <a:cubicBezTo>
                        <a:pt x="336501" y="230870"/>
                        <a:pt x="312119" y="220674"/>
                        <a:pt x="291726" y="196292"/>
                      </a:cubicBezTo>
                      <a:cubicBezTo>
                        <a:pt x="264684" y="164374"/>
                        <a:pt x="246509" y="128022"/>
                        <a:pt x="215920" y="98764"/>
                      </a:cubicBezTo>
                      <a:cubicBezTo>
                        <a:pt x="183559" y="67732"/>
                        <a:pt x="149867" y="52217"/>
                        <a:pt x="111299" y="30938"/>
                      </a:cubicBezTo>
                      <a:cubicBezTo>
                        <a:pt x="82484" y="15422"/>
                        <a:pt x="39926" y="-2754"/>
                        <a:pt x="6678" y="349"/>
                      </a:cubicBezTo>
                      <a:cubicBezTo>
                        <a:pt x="915" y="793"/>
                        <a:pt x="-3075" y="9216"/>
                        <a:pt x="3132" y="11875"/>
                      </a:cubicBezTo>
                      <a:lnTo>
                        <a:pt x="3132" y="1187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9"/>
                <p:cNvSpPr/>
                <p:nvPr/>
              </p:nvSpPr>
              <p:spPr>
                <a:xfrm>
                  <a:off x="2147494" y="3135085"/>
                  <a:ext cx="81293" cy="1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93" h="13340" extrusionOk="0">
                      <a:moveTo>
                        <a:pt x="3493" y="11083"/>
                      </a:moveTo>
                      <a:cubicBezTo>
                        <a:pt x="15019" y="14629"/>
                        <a:pt x="24772" y="13742"/>
                        <a:pt x="35855" y="10196"/>
                      </a:cubicBezTo>
                      <a:cubicBezTo>
                        <a:pt x="49597" y="5763"/>
                        <a:pt x="66443" y="3546"/>
                        <a:pt x="80629" y="1330"/>
                      </a:cubicBezTo>
                      <a:cubicBezTo>
                        <a:pt x="81516" y="1330"/>
                        <a:pt x="81516" y="0"/>
                        <a:pt x="80629" y="0"/>
                      </a:cubicBezTo>
                      <a:cubicBezTo>
                        <a:pt x="68660" y="443"/>
                        <a:pt x="55360" y="887"/>
                        <a:pt x="43391" y="2660"/>
                      </a:cubicBezTo>
                      <a:cubicBezTo>
                        <a:pt x="34525" y="3990"/>
                        <a:pt x="27875" y="5763"/>
                        <a:pt x="19009" y="3546"/>
                      </a:cubicBezTo>
                      <a:cubicBezTo>
                        <a:pt x="12359" y="1773"/>
                        <a:pt x="10143" y="443"/>
                        <a:pt x="3493" y="1773"/>
                      </a:cubicBezTo>
                      <a:cubicBezTo>
                        <a:pt x="-1383" y="3103"/>
                        <a:pt x="-940" y="9753"/>
                        <a:pt x="3493" y="11083"/>
                      </a:cubicBezTo>
                      <a:lnTo>
                        <a:pt x="3493" y="1108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9"/>
                <p:cNvSpPr/>
                <p:nvPr/>
              </p:nvSpPr>
              <p:spPr>
                <a:xfrm>
                  <a:off x="2236724" y="3052984"/>
                  <a:ext cx="232483" cy="80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83" h="80328" extrusionOk="0">
                      <a:moveTo>
                        <a:pt x="265" y="80328"/>
                      </a:moveTo>
                      <a:cubicBezTo>
                        <a:pt x="17998" y="79442"/>
                        <a:pt x="32183" y="72349"/>
                        <a:pt x="48143" y="66586"/>
                      </a:cubicBezTo>
                      <a:cubicBezTo>
                        <a:pt x="70308" y="58606"/>
                        <a:pt x="91587" y="61709"/>
                        <a:pt x="113752" y="55503"/>
                      </a:cubicBezTo>
                      <a:cubicBezTo>
                        <a:pt x="139908" y="47967"/>
                        <a:pt x="164290" y="29348"/>
                        <a:pt x="189558" y="19152"/>
                      </a:cubicBezTo>
                      <a:cubicBezTo>
                        <a:pt x="202858" y="13389"/>
                        <a:pt x="220590" y="10729"/>
                        <a:pt x="232116" y="1419"/>
                      </a:cubicBezTo>
                      <a:cubicBezTo>
                        <a:pt x="233003" y="976"/>
                        <a:pt x="232116" y="-354"/>
                        <a:pt x="231229" y="89"/>
                      </a:cubicBezTo>
                      <a:cubicBezTo>
                        <a:pt x="210837" y="5852"/>
                        <a:pt x="193105" y="6739"/>
                        <a:pt x="173156" y="15605"/>
                      </a:cubicBezTo>
                      <a:cubicBezTo>
                        <a:pt x="152320" y="24915"/>
                        <a:pt x="134588" y="37771"/>
                        <a:pt x="112866" y="44420"/>
                      </a:cubicBezTo>
                      <a:cubicBezTo>
                        <a:pt x="96907" y="49297"/>
                        <a:pt x="79174" y="49297"/>
                        <a:pt x="63658" y="54616"/>
                      </a:cubicBezTo>
                      <a:cubicBezTo>
                        <a:pt x="41493" y="62153"/>
                        <a:pt x="25534" y="77668"/>
                        <a:pt x="1152" y="79442"/>
                      </a:cubicBezTo>
                      <a:cubicBezTo>
                        <a:pt x="-178" y="79885"/>
                        <a:pt x="-178" y="80328"/>
                        <a:pt x="265" y="80328"/>
                      </a:cubicBezTo>
                      <a:lnTo>
                        <a:pt x="265" y="8032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9"/>
                <p:cNvSpPr/>
                <p:nvPr/>
              </p:nvSpPr>
              <p:spPr>
                <a:xfrm>
                  <a:off x="2076067" y="2972918"/>
                  <a:ext cx="241624" cy="10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624" h="104711" extrusionOk="0">
                      <a:moveTo>
                        <a:pt x="0" y="101877"/>
                      </a:moveTo>
                      <a:cubicBezTo>
                        <a:pt x="34135" y="114733"/>
                        <a:pt x="78909" y="80598"/>
                        <a:pt x="109054" y="64639"/>
                      </a:cubicBezTo>
                      <a:cubicBezTo>
                        <a:pt x="152055" y="42030"/>
                        <a:pt x="207469" y="42917"/>
                        <a:pt x="241160" y="3463"/>
                      </a:cubicBezTo>
                      <a:cubicBezTo>
                        <a:pt x="242490" y="1689"/>
                        <a:pt x="240717" y="-970"/>
                        <a:pt x="238944" y="359"/>
                      </a:cubicBezTo>
                      <a:cubicBezTo>
                        <a:pt x="168014" y="52227"/>
                        <a:pt x="77579" y="64196"/>
                        <a:pt x="0" y="101877"/>
                      </a:cubicBezTo>
                      <a:cubicBezTo>
                        <a:pt x="0" y="101434"/>
                        <a:pt x="0" y="101877"/>
                        <a:pt x="0" y="101877"/>
                      </a:cubicBezTo>
                      <a:lnTo>
                        <a:pt x="0" y="1018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9"/>
                <p:cNvSpPr/>
                <p:nvPr/>
              </p:nvSpPr>
              <p:spPr>
                <a:xfrm>
                  <a:off x="1994089" y="3030211"/>
                  <a:ext cx="59147" cy="129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47" h="129699" extrusionOk="0">
                      <a:moveTo>
                        <a:pt x="409" y="4687"/>
                      </a:moveTo>
                      <a:cubicBezTo>
                        <a:pt x="14595" y="24192"/>
                        <a:pt x="21245" y="53007"/>
                        <a:pt x="27894" y="76503"/>
                      </a:cubicBezTo>
                      <a:cubicBezTo>
                        <a:pt x="30111" y="84926"/>
                        <a:pt x="32327" y="95565"/>
                        <a:pt x="37204" y="102658"/>
                      </a:cubicBezTo>
                      <a:cubicBezTo>
                        <a:pt x="43410" y="111968"/>
                        <a:pt x="50503" y="117731"/>
                        <a:pt x="54936" y="128813"/>
                      </a:cubicBezTo>
                      <a:cubicBezTo>
                        <a:pt x="54936" y="129257"/>
                        <a:pt x="55379" y="129700"/>
                        <a:pt x="56266" y="129700"/>
                      </a:cubicBezTo>
                      <a:cubicBezTo>
                        <a:pt x="57153" y="129700"/>
                        <a:pt x="58039" y="129700"/>
                        <a:pt x="58483" y="129700"/>
                      </a:cubicBezTo>
                      <a:cubicBezTo>
                        <a:pt x="59369" y="129700"/>
                        <a:pt x="59369" y="128370"/>
                        <a:pt x="58483" y="127927"/>
                      </a:cubicBezTo>
                      <a:cubicBezTo>
                        <a:pt x="57596" y="127483"/>
                        <a:pt x="54493" y="112854"/>
                        <a:pt x="53163" y="110194"/>
                      </a:cubicBezTo>
                      <a:cubicBezTo>
                        <a:pt x="50060" y="105318"/>
                        <a:pt x="44740" y="102215"/>
                        <a:pt x="41637" y="97782"/>
                      </a:cubicBezTo>
                      <a:cubicBezTo>
                        <a:pt x="34987" y="88915"/>
                        <a:pt x="34101" y="77833"/>
                        <a:pt x="31441" y="67193"/>
                      </a:cubicBezTo>
                      <a:cubicBezTo>
                        <a:pt x="25678" y="44584"/>
                        <a:pt x="20358" y="19316"/>
                        <a:pt x="5285" y="697"/>
                      </a:cubicBezTo>
                      <a:cubicBezTo>
                        <a:pt x="3069" y="-1520"/>
                        <a:pt x="-1364" y="2027"/>
                        <a:pt x="409" y="4687"/>
                      </a:cubicBezTo>
                      <a:lnTo>
                        <a:pt x="409" y="46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9"/>
                <p:cNvSpPr/>
                <p:nvPr/>
              </p:nvSpPr>
              <p:spPr>
                <a:xfrm>
                  <a:off x="1955447" y="2860866"/>
                  <a:ext cx="422061" cy="156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061" h="156845" extrusionOk="0">
                      <a:moveTo>
                        <a:pt x="483" y="152752"/>
                      </a:moveTo>
                      <a:cubicBezTo>
                        <a:pt x="26195" y="165165"/>
                        <a:pt x="50577" y="146989"/>
                        <a:pt x="70083" y="129700"/>
                      </a:cubicBezTo>
                      <a:cubicBezTo>
                        <a:pt x="109094" y="96009"/>
                        <a:pt x="148549" y="63647"/>
                        <a:pt x="197756" y="44141"/>
                      </a:cubicBezTo>
                      <a:cubicBezTo>
                        <a:pt x="237211" y="28625"/>
                        <a:pt x="291738" y="14883"/>
                        <a:pt x="333852" y="19759"/>
                      </a:cubicBezTo>
                      <a:cubicBezTo>
                        <a:pt x="365770" y="23306"/>
                        <a:pt x="395915" y="29512"/>
                        <a:pt x="421184" y="4687"/>
                      </a:cubicBezTo>
                      <a:cubicBezTo>
                        <a:pt x="423844" y="2027"/>
                        <a:pt x="419854" y="-1520"/>
                        <a:pt x="417194" y="697"/>
                      </a:cubicBezTo>
                      <a:cubicBezTo>
                        <a:pt x="382616" y="32172"/>
                        <a:pt x="327202" y="3357"/>
                        <a:pt x="285531" y="13996"/>
                      </a:cubicBezTo>
                      <a:cubicBezTo>
                        <a:pt x="255386" y="21533"/>
                        <a:pt x="226128" y="28625"/>
                        <a:pt x="196426" y="38378"/>
                      </a:cubicBezTo>
                      <a:cubicBezTo>
                        <a:pt x="163621" y="49461"/>
                        <a:pt x="128156" y="67193"/>
                        <a:pt x="99341" y="85812"/>
                      </a:cubicBezTo>
                      <a:cubicBezTo>
                        <a:pt x="66093" y="106648"/>
                        <a:pt x="39051" y="138123"/>
                        <a:pt x="927" y="150979"/>
                      </a:cubicBezTo>
                      <a:cubicBezTo>
                        <a:pt x="40" y="151865"/>
                        <a:pt x="-403" y="152752"/>
                        <a:pt x="483" y="152752"/>
                      </a:cubicBezTo>
                      <a:lnTo>
                        <a:pt x="483" y="15275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89" name="Google Shape;844;p29"/>
          <p:cNvSpPr txBox="1">
            <a:spLocks/>
          </p:cNvSpPr>
          <p:nvPr/>
        </p:nvSpPr>
        <p:spPr>
          <a:xfrm>
            <a:off x="2009133" y="2727253"/>
            <a:ext cx="5573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fr-FR" b="1" i="1" dirty="0" smtClean="0"/>
              <a:t>Animal NER on Scientific Articles</a:t>
            </a:r>
            <a:endParaRPr lang="fr-FR" b="1" i="1" dirty="0"/>
          </a:p>
        </p:txBody>
      </p:sp>
      <p:sp>
        <p:nvSpPr>
          <p:cNvPr id="90" name="Google Shape;844;p29"/>
          <p:cNvSpPr txBox="1">
            <a:spLocks/>
          </p:cNvSpPr>
          <p:nvPr/>
        </p:nvSpPr>
        <p:spPr>
          <a:xfrm>
            <a:off x="2799213" y="4304287"/>
            <a:ext cx="5573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fr-FR" b="1" i="1" dirty="0" err="1" smtClean="0"/>
              <a:t>June</a:t>
            </a:r>
            <a:r>
              <a:rPr lang="fr-FR" b="1" i="1" dirty="0" smtClean="0"/>
              <a:t>, 10, 2025</a:t>
            </a:r>
            <a:endParaRPr lang="fr-FR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32"/>
          <p:cNvGrpSpPr/>
          <p:nvPr/>
        </p:nvGrpSpPr>
        <p:grpSpPr>
          <a:xfrm>
            <a:off x="7369017" y="48345"/>
            <a:ext cx="2113734" cy="2273837"/>
            <a:chOff x="6719631" y="48345"/>
            <a:chExt cx="2113734" cy="2273837"/>
          </a:xfrm>
        </p:grpSpPr>
        <p:sp>
          <p:nvSpPr>
            <p:cNvPr id="1155" name="Google Shape;1155;p32"/>
            <p:cNvSpPr/>
            <p:nvPr/>
          </p:nvSpPr>
          <p:spPr>
            <a:xfrm rot="10654278">
              <a:off x="6965654" y="204157"/>
              <a:ext cx="1194420" cy="2093657"/>
            </a:xfrm>
            <a:custGeom>
              <a:avLst/>
              <a:gdLst/>
              <a:ahLst/>
              <a:cxnLst/>
              <a:rect l="l" t="t" r="r" b="b"/>
              <a:pathLst>
                <a:path w="778693" h="1364944" extrusionOk="0">
                  <a:moveTo>
                    <a:pt x="770478" y="709711"/>
                  </a:moveTo>
                  <a:cubicBezTo>
                    <a:pt x="760725" y="708380"/>
                    <a:pt x="751415" y="711041"/>
                    <a:pt x="742549" y="713700"/>
                  </a:cubicBezTo>
                  <a:cubicBezTo>
                    <a:pt x="742549" y="713700"/>
                    <a:pt x="742105" y="713700"/>
                    <a:pt x="742105" y="713700"/>
                  </a:cubicBezTo>
                  <a:cubicBezTo>
                    <a:pt x="740776" y="714144"/>
                    <a:pt x="739446" y="714144"/>
                    <a:pt x="737672" y="714144"/>
                  </a:cubicBezTo>
                  <a:cubicBezTo>
                    <a:pt x="733683" y="714587"/>
                    <a:pt x="729693" y="714587"/>
                    <a:pt x="725703" y="715474"/>
                  </a:cubicBezTo>
                  <a:cubicBezTo>
                    <a:pt x="712847" y="718577"/>
                    <a:pt x="702651" y="727443"/>
                    <a:pt x="693785" y="736752"/>
                  </a:cubicBezTo>
                  <a:cubicBezTo>
                    <a:pt x="682258" y="740299"/>
                    <a:pt x="670289" y="744289"/>
                    <a:pt x="658764" y="747392"/>
                  </a:cubicBezTo>
                  <a:cubicBezTo>
                    <a:pt x="657434" y="747835"/>
                    <a:pt x="656104" y="748278"/>
                    <a:pt x="654331" y="748722"/>
                  </a:cubicBezTo>
                  <a:cubicBezTo>
                    <a:pt x="656547" y="743845"/>
                    <a:pt x="659650" y="739856"/>
                    <a:pt x="662753" y="735866"/>
                  </a:cubicBezTo>
                  <a:cubicBezTo>
                    <a:pt x="665856" y="734536"/>
                    <a:pt x="668959" y="733206"/>
                    <a:pt x="672063" y="731876"/>
                  </a:cubicBezTo>
                  <a:cubicBezTo>
                    <a:pt x="679599" y="728329"/>
                    <a:pt x="686249" y="723453"/>
                    <a:pt x="691568" y="716803"/>
                  </a:cubicBezTo>
                  <a:cubicBezTo>
                    <a:pt x="694671" y="712814"/>
                    <a:pt x="697774" y="707937"/>
                    <a:pt x="701765" y="703947"/>
                  </a:cubicBezTo>
                  <a:cubicBezTo>
                    <a:pt x="707084" y="698628"/>
                    <a:pt x="717280" y="692421"/>
                    <a:pt x="713290" y="683998"/>
                  </a:cubicBezTo>
                  <a:cubicBezTo>
                    <a:pt x="709744" y="680452"/>
                    <a:pt x="703981" y="683112"/>
                    <a:pt x="699104" y="686658"/>
                  </a:cubicBezTo>
                  <a:cubicBezTo>
                    <a:pt x="699104" y="686658"/>
                    <a:pt x="699104" y="686658"/>
                    <a:pt x="699104" y="686658"/>
                  </a:cubicBezTo>
                  <a:cubicBezTo>
                    <a:pt x="698218" y="686215"/>
                    <a:pt x="697774" y="687545"/>
                    <a:pt x="696888" y="687988"/>
                  </a:cubicBezTo>
                  <a:cubicBezTo>
                    <a:pt x="690238" y="694195"/>
                    <a:pt x="680929" y="696855"/>
                    <a:pt x="673836" y="702618"/>
                  </a:cubicBezTo>
                  <a:cubicBezTo>
                    <a:pt x="664970" y="710154"/>
                    <a:pt x="658320" y="720793"/>
                    <a:pt x="656104" y="732763"/>
                  </a:cubicBezTo>
                  <a:cubicBezTo>
                    <a:pt x="656104" y="733649"/>
                    <a:pt x="655660" y="734093"/>
                    <a:pt x="655660" y="734979"/>
                  </a:cubicBezTo>
                  <a:cubicBezTo>
                    <a:pt x="655660" y="735423"/>
                    <a:pt x="655660" y="735866"/>
                    <a:pt x="655660" y="736309"/>
                  </a:cubicBezTo>
                  <a:cubicBezTo>
                    <a:pt x="655660" y="736752"/>
                    <a:pt x="655660" y="737196"/>
                    <a:pt x="655660" y="737639"/>
                  </a:cubicBezTo>
                  <a:cubicBezTo>
                    <a:pt x="653887" y="740299"/>
                    <a:pt x="649454" y="746505"/>
                    <a:pt x="648568" y="750495"/>
                  </a:cubicBezTo>
                  <a:cubicBezTo>
                    <a:pt x="636155" y="754042"/>
                    <a:pt x="624185" y="756701"/>
                    <a:pt x="611773" y="758918"/>
                  </a:cubicBezTo>
                  <a:cubicBezTo>
                    <a:pt x="613545" y="753155"/>
                    <a:pt x="615319" y="747835"/>
                    <a:pt x="617978" y="742515"/>
                  </a:cubicBezTo>
                  <a:cubicBezTo>
                    <a:pt x="617978" y="742515"/>
                    <a:pt x="617978" y="742515"/>
                    <a:pt x="618422" y="742515"/>
                  </a:cubicBezTo>
                  <a:cubicBezTo>
                    <a:pt x="629061" y="737196"/>
                    <a:pt x="637927" y="729216"/>
                    <a:pt x="643691" y="719020"/>
                  </a:cubicBezTo>
                  <a:cubicBezTo>
                    <a:pt x="646351" y="713700"/>
                    <a:pt x="648124" y="707937"/>
                    <a:pt x="651670" y="703504"/>
                  </a:cubicBezTo>
                  <a:cubicBezTo>
                    <a:pt x="655217" y="699071"/>
                    <a:pt x="660537" y="695968"/>
                    <a:pt x="663640" y="691092"/>
                  </a:cubicBezTo>
                  <a:cubicBezTo>
                    <a:pt x="669403" y="683555"/>
                    <a:pt x="661867" y="679122"/>
                    <a:pt x="654773" y="682225"/>
                  </a:cubicBezTo>
                  <a:cubicBezTo>
                    <a:pt x="651670" y="683112"/>
                    <a:pt x="649010" y="684885"/>
                    <a:pt x="646794" y="687102"/>
                  </a:cubicBezTo>
                  <a:cubicBezTo>
                    <a:pt x="646794" y="687102"/>
                    <a:pt x="646351" y="687102"/>
                    <a:pt x="646351" y="687545"/>
                  </a:cubicBezTo>
                  <a:cubicBezTo>
                    <a:pt x="645907" y="687545"/>
                    <a:pt x="645907" y="687988"/>
                    <a:pt x="645465" y="688432"/>
                  </a:cubicBezTo>
                  <a:cubicBezTo>
                    <a:pt x="644577" y="689318"/>
                    <a:pt x="643691" y="689762"/>
                    <a:pt x="642804" y="690648"/>
                  </a:cubicBezTo>
                  <a:cubicBezTo>
                    <a:pt x="639701" y="693308"/>
                    <a:pt x="637041" y="696411"/>
                    <a:pt x="634382" y="699514"/>
                  </a:cubicBezTo>
                  <a:cubicBezTo>
                    <a:pt x="630835" y="703061"/>
                    <a:pt x="625958" y="705721"/>
                    <a:pt x="622855" y="710154"/>
                  </a:cubicBezTo>
                  <a:cubicBezTo>
                    <a:pt x="621083" y="712814"/>
                    <a:pt x="619752" y="715474"/>
                    <a:pt x="618422" y="718577"/>
                  </a:cubicBezTo>
                  <a:cubicBezTo>
                    <a:pt x="616649" y="721680"/>
                    <a:pt x="615319" y="724783"/>
                    <a:pt x="614876" y="728329"/>
                  </a:cubicBezTo>
                  <a:cubicBezTo>
                    <a:pt x="614876" y="728329"/>
                    <a:pt x="614876" y="728329"/>
                    <a:pt x="614876" y="728329"/>
                  </a:cubicBezTo>
                  <a:cubicBezTo>
                    <a:pt x="614433" y="729660"/>
                    <a:pt x="614433" y="731433"/>
                    <a:pt x="614433" y="732763"/>
                  </a:cubicBezTo>
                  <a:cubicBezTo>
                    <a:pt x="613989" y="734536"/>
                    <a:pt x="613989" y="735866"/>
                    <a:pt x="613545" y="737639"/>
                  </a:cubicBezTo>
                  <a:cubicBezTo>
                    <a:pt x="613103" y="739856"/>
                    <a:pt x="613103" y="742072"/>
                    <a:pt x="613103" y="744289"/>
                  </a:cubicBezTo>
                  <a:cubicBezTo>
                    <a:pt x="613103" y="744289"/>
                    <a:pt x="613545" y="744732"/>
                    <a:pt x="613545" y="744732"/>
                  </a:cubicBezTo>
                  <a:cubicBezTo>
                    <a:pt x="612659" y="746948"/>
                    <a:pt x="611773" y="749165"/>
                    <a:pt x="610886" y="751825"/>
                  </a:cubicBezTo>
                  <a:cubicBezTo>
                    <a:pt x="610442" y="753598"/>
                    <a:pt x="608670" y="758031"/>
                    <a:pt x="608670" y="760691"/>
                  </a:cubicBezTo>
                  <a:cubicBezTo>
                    <a:pt x="595370" y="763351"/>
                    <a:pt x="581627" y="765568"/>
                    <a:pt x="568328" y="768671"/>
                  </a:cubicBezTo>
                  <a:cubicBezTo>
                    <a:pt x="565668" y="769114"/>
                    <a:pt x="563009" y="770001"/>
                    <a:pt x="560792" y="770444"/>
                  </a:cubicBezTo>
                  <a:cubicBezTo>
                    <a:pt x="562122" y="766897"/>
                    <a:pt x="563452" y="762908"/>
                    <a:pt x="565225" y="759361"/>
                  </a:cubicBezTo>
                  <a:cubicBezTo>
                    <a:pt x="565225" y="759361"/>
                    <a:pt x="565668" y="759361"/>
                    <a:pt x="565668" y="758918"/>
                  </a:cubicBezTo>
                  <a:cubicBezTo>
                    <a:pt x="572761" y="755371"/>
                    <a:pt x="579855" y="751382"/>
                    <a:pt x="586060" y="746505"/>
                  </a:cubicBezTo>
                  <a:cubicBezTo>
                    <a:pt x="594927" y="739412"/>
                    <a:pt x="597587" y="727886"/>
                    <a:pt x="604679" y="719463"/>
                  </a:cubicBezTo>
                  <a:cubicBezTo>
                    <a:pt x="607783" y="715474"/>
                    <a:pt x="614433" y="708824"/>
                    <a:pt x="610000" y="703504"/>
                  </a:cubicBezTo>
                  <a:cubicBezTo>
                    <a:pt x="609112" y="702618"/>
                    <a:pt x="607783" y="702618"/>
                    <a:pt x="606453" y="702618"/>
                  </a:cubicBezTo>
                  <a:cubicBezTo>
                    <a:pt x="602020" y="703061"/>
                    <a:pt x="598473" y="706164"/>
                    <a:pt x="595370" y="709267"/>
                  </a:cubicBezTo>
                  <a:cubicBezTo>
                    <a:pt x="594484" y="709711"/>
                    <a:pt x="593596" y="711041"/>
                    <a:pt x="593154" y="711484"/>
                  </a:cubicBezTo>
                  <a:cubicBezTo>
                    <a:pt x="589163" y="715030"/>
                    <a:pt x="585618" y="718577"/>
                    <a:pt x="581185" y="721237"/>
                  </a:cubicBezTo>
                  <a:cubicBezTo>
                    <a:pt x="575864" y="724783"/>
                    <a:pt x="570102" y="728329"/>
                    <a:pt x="566111" y="733649"/>
                  </a:cubicBezTo>
                  <a:cubicBezTo>
                    <a:pt x="560349" y="740742"/>
                    <a:pt x="559019" y="750938"/>
                    <a:pt x="560349" y="759805"/>
                  </a:cubicBezTo>
                  <a:cubicBezTo>
                    <a:pt x="560349" y="759805"/>
                    <a:pt x="560349" y="760248"/>
                    <a:pt x="560792" y="760248"/>
                  </a:cubicBezTo>
                  <a:cubicBezTo>
                    <a:pt x="559906" y="761578"/>
                    <a:pt x="559019" y="763351"/>
                    <a:pt x="558575" y="764681"/>
                  </a:cubicBezTo>
                  <a:cubicBezTo>
                    <a:pt x="558132" y="766454"/>
                    <a:pt x="556359" y="769557"/>
                    <a:pt x="556359" y="771774"/>
                  </a:cubicBezTo>
                  <a:cubicBezTo>
                    <a:pt x="531977" y="777093"/>
                    <a:pt x="507595" y="782857"/>
                    <a:pt x="483213" y="789063"/>
                  </a:cubicBezTo>
                  <a:cubicBezTo>
                    <a:pt x="483213" y="789063"/>
                    <a:pt x="483213" y="789063"/>
                    <a:pt x="483213" y="788620"/>
                  </a:cubicBezTo>
                  <a:cubicBezTo>
                    <a:pt x="484543" y="785960"/>
                    <a:pt x="485873" y="783743"/>
                    <a:pt x="487646" y="781527"/>
                  </a:cubicBezTo>
                  <a:cubicBezTo>
                    <a:pt x="489419" y="781083"/>
                    <a:pt x="490749" y="780197"/>
                    <a:pt x="492522" y="779310"/>
                  </a:cubicBezTo>
                  <a:cubicBezTo>
                    <a:pt x="501388" y="774877"/>
                    <a:pt x="510255" y="770001"/>
                    <a:pt x="516461" y="762464"/>
                  </a:cubicBezTo>
                  <a:cubicBezTo>
                    <a:pt x="521781" y="756701"/>
                    <a:pt x="523111" y="749165"/>
                    <a:pt x="527544" y="742959"/>
                  </a:cubicBezTo>
                  <a:cubicBezTo>
                    <a:pt x="530647" y="738969"/>
                    <a:pt x="534637" y="734536"/>
                    <a:pt x="535524" y="729216"/>
                  </a:cubicBezTo>
                  <a:cubicBezTo>
                    <a:pt x="536410" y="723896"/>
                    <a:pt x="531534" y="720793"/>
                    <a:pt x="527101" y="723453"/>
                  </a:cubicBezTo>
                  <a:cubicBezTo>
                    <a:pt x="527101" y="723453"/>
                    <a:pt x="526657" y="723896"/>
                    <a:pt x="526657" y="723896"/>
                  </a:cubicBezTo>
                  <a:cubicBezTo>
                    <a:pt x="526214" y="723896"/>
                    <a:pt x="525770" y="723896"/>
                    <a:pt x="525770" y="724340"/>
                  </a:cubicBezTo>
                  <a:cubicBezTo>
                    <a:pt x="519121" y="728773"/>
                    <a:pt x="514688" y="735866"/>
                    <a:pt x="509811" y="742515"/>
                  </a:cubicBezTo>
                  <a:cubicBezTo>
                    <a:pt x="503605" y="750495"/>
                    <a:pt x="495182" y="756258"/>
                    <a:pt x="490749" y="765568"/>
                  </a:cubicBezTo>
                  <a:cubicBezTo>
                    <a:pt x="488976" y="768671"/>
                    <a:pt x="487203" y="771774"/>
                    <a:pt x="485873" y="775320"/>
                  </a:cubicBezTo>
                  <a:cubicBezTo>
                    <a:pt x="485429" y="776650"/>
                    <a:pt x="484543" y="778424"/>
                    <a:pt x="484543" y="780197"/>
                  </a:cubicBezTo>
                  <a:cubicBezTo>
                    <a:pt x="482770" y="782857"/>
                    <a:pt x="480996" y="785073"/>
                    <a:pt x="480110" y="788176"/>
                  </a:cubicBezTo>
                  <a:cubicBezTo>
                    <a:pt x="479666" y="789063"/>
                    <a:pt x="479666" y="789950"/>
                    <a:pt x="479223" y="790836"/>
                  </a:cubicBezTo>
                  <a:cubicBezTo>
                    <a:pt x="463707" y="794826"/>
                    <a:pt x="448634" y="798816"/>
                    <a:pt x="433119" y="802806"/>
                  </a:cubicBezTo>
                  <a:cubicBezTo>
                    <a:pt x="434006" y="800589"/>
                    <a:pt x="435779" y="798373"/>
                    <a:pt x="437108" y="796156"/>
                  </a:cubicBezTo>
                  <a:cubicBezTo>
                    <a:pt x="437108" y="796156"/>
                    <a:pt x="437552" y="795713"/>
                    <a:pt x="437552" y="795713"/>
                  </a:cubicBezTo>
                  <a:cubicBezTo>
                    <a:pt x="449521" y="790836"/>
                    <a:pt x="462377" y="785073"/>
                    <a:pt x="470800" y="775320"/>
                  </a:cubicBezTo>
                  <a:cubicBezTo>
                    <a:pt x="476563" y="769557"/>
                    <a:pt x="477893" y="761578"/>
                    <a:pt x="481883" y="754485"/>
                  </a:cubicBezTo>
                  <a:cubicBezTo>
                    <a:pt x="485873" y="748722"/>
                    <a:pt x="491193" y="743402"/>
                    <a:pt x="490749" y="735866"/>
                  </a:cubicBezTo>
                  <a:cubicBezTo>
                    <a:pt x="490749" y="733206"/>
                    <a:pt x="488532" y="730546"/>
                    <a:pt x="485429" y="730546"/>
                  </a:cubicBezTo>
                  <a:cubicBezTo>
                    <a:pt x="484986" y="730546"/>
                    <a:pt x="484543" y="730989"/>
                    <a:pt x="483656" y="730989"/>
                  </a:cubicBezTo>
                  <a:cubicBezTo>
                    <a:pt x="483213" y="730546"/>
                    <a:pt x="481883" y="730989"/>
                    <a:pt x="481439" y="731433"/>
                  </a:cubicBezTo>
                  <a:cubicBezTo>
                    <a:pt x="471687" y="734979"/>
                    <a:pt x="468140" y="744732"/>
                    <a:pt x="461934" y="751382"/>
                  </a:cubicBezTo>
                  <a:cubicBezTo>
                    <a:pt x="455728" y="757588"/>
                    <a:pt x="446862" y="760691"/>
                    <a:pt x="442872" y="768671"/>
                  </a:cubicBezTo>
                  <a:cubicBezTo>
                    <a:pt x="442429" y="769557"/>
                    <a:pt x="441542" y="771331"/>
                    <a:pt x="440212" y="773991"/>
                  </a:cubicBezTo>
                  <a:cubicBezTo>
                    <a:pt x="438882" y="775764"/>
                    <a:pt x="437995" y="777537"/>
                    <a:pt x="437552" y="779754"/>
                  </a:cubicBezTo>
                  <a:cubicBezTo>
                    <a:pt x="437552" y="780197"/>
                    <a:pt x="437108" y="780640"/>
                    <a:pt x="437108" y="781527"/>
                  </a:cubicBezTo>
                  <a:cubicBezTo>
                    <a:pt x="435335" y="785960"/>
                    <a:pt x="434006" y="789950"/>
                    <a:pt x="434006" y="792609"/>
                  </a:cubicBezTo>
                  <a:cubicBezTo>
                    <a:pt x="430902" y="796599"/>
                    <a:pt x="428685" y="800146"/>
                    <a:pt x="428242" y="802806"/>
                  </a:cubicBezTo>
                  <a:cubicBezTo>
                    <a:pt x="427356" y="803249"/>
                    <a:pt x="426026" y="803249"/>
                    <a:pt x="425139" y="803692"/>
                  </a:cubicBezTo>
                  <a:cubicBezTo>
                    <a:pt x="422480" y="804579"/>
                    <a:pt x="403860" y="809012"/>
                    <a:pt x="392334" y="813445"/>
                  </a:cubicBezTo>
                  <a:cubicBezTo>
                    <a:pt x="406520" y="781083"/>
                    <a:pt x="421149" y="749609"/>
                    <a:pt x="437108" y="718133"/>
                  </a:cubicBezTo>
                  <a:cubicBezTo>
                    <a:pt x="442429" y="708380"/>
                    <a:pt x="447305" y="698184"/>
                    <a:pt x="452624" y="688432"/>
                  </a:cubicBezTo>
                  <a:cubicBezTo>
                    <a:pt x="454398" y="687545"/>
                    <a:pt x="456614" y="687102"/>
                    <a:pt x="458388" y="686215"/>
                  </a:cubicBezTo>
                  <a:cubicBezTo>
                    <a:pt x="465480" y="683555"/>
                    <a:pt x="472573" y="680452"/>
                    <a:pt x="479666" y="676906"/>
                  </a:cubicBezTo>
                  <a:cubicBezTo>
                    <a:pt x="480553" y="677349"/>
                    <a:pt x="481439" y="677792"/>
                    <a:pt x="482326" y="678235"/>
                  </a:cubicBezTo>
                  <a:cubicBezTo>
                    <a:pt x="485429" y="679565"/>
                    <a:pt x="488976" y="680896"/>
                    <a:pt x="492522" y="682225"/>
                  </a:cubicBezTo>
                  <a:cubicBezTo>
                    <a:pt x="492965" y="684442"/>
                    <a:pt x="494739" y="686658"/>
                    <a:pt x="495626" y="687988"/>
                  </a:cubicBezTo>
                  <a:cubicBezTo>
                    <a:pt x="500059" y="693751"/>
                    <a:pt x="504935" y="699514"/>
                    <a:pt x="512028" y="702618"/>
                  </a:cubicBezTo>
                  <a:cubicBezTo>
                    <a:pt x="517347" y="705278"/>
                    <a:pt x="522667" y="705721"/>
                    <a:pt x="528430" y="707494"/>
                  </a:cubicBezTo>
                  <a:cubicBezTo>
                    <a:pt x="531090" y="708380"/>
                    <a:pt x="534193" y="709267"/>
                    <a:pt x="536853" y="710597"/>
                  </a:cubicBezTo>
                  <a:cubicBezTo>
                    <a:pt x="539513" y="711927"/>
                    <a:pt x="542616" y="712814"/>
                    <a:pt x="545276" y="713257"/>
                  </a:cubicBezTo>
                  <a:cubicBezTo>
                    <a:pt x="550152" y="715030"/>
                    <a:pt x="558132" y="712370"/>
                    <a:pt x="555916" y="706164"/>
                  </a:cubicBezTo>
                  <a:cubicBezTo>
                    <a:pt x="551483" y="698184"/>
                    <a:pt x="540843" y="696855"/>
                    <a:pt x="534193" y="691535"/>
                  </a:cubicBezTo>
                  <a:cubicBezTo>
                    <a:pt x="528430" y="685329"/>
                    <a:pt x="521781" y="679565"/>
                    <a:pt x="512914" y="677792"/>
                  </a:cubicBezTo>
                  <a:cubicBezTo>
                    <a:pt x="508925" y="676906"/>
                    <a:pt x="500059" y="676462"/>
                    <a:pt x="496069" y="679122"/>
                  </a:cubicBezTo>
                  <a:cubicBezTo>
                    <a:pt x="492079" y="677792"/>
                    <a:pt x="488532" y="676462"/>
                    <a:pt x="484986" y="674689"/>
                  </a:cubicBezTo>
                  <a:cubicBezTo>
                    <a:pt x="495626" y="669813"/>
                    <a:pt x="506265" y="664493"/>
                    <a:pt x="517347" y="659616"/>
                  </a:cubicBezTo>
                  <a:cubicBezTo>
                    <a:pt x="517347" y="659616"/>
                    <a:pt x="517791" y="660060"/>
                    <a:pt x="517791" y="660060"/>
                  </a:cubicBezTo>
                  <a:cubicBezTo>
                    <a:pt x="521337" y="662276"/>
                    <a:pt x="525327" y="664050"/>
                    <a:pt x="529317" y="665823"/>
                  </a:cubicBezTo>
                  <a:cubicBezTo>
                    <a:pt x="529317" y="665823"/>
                    <a:pt x="529317" y="665823"/>
                    <a:pt x="529317" y="666266"/>
                  </a:cubicBezTo>
                  <a:cubicBezTo>
                    <a:pt x="533307" y="674246"/>
                    <a:pt x="540400" y="681339"/>
                    <a:pt x="548379" y="685329"/>
                  </a:cubicBezTo>
                  <a:cubicBezTo>
                    <a:pt x="557245" y="689318"/>
                    <a:pt x="566998" y="690205"/>
                    <a:pt x="575864" y="693308"/>
                  </a:cubicBezTo>
                  <a:cubicBezTo>
                    <a:pt x="579855" y="695525"/>
                    <a:pt x="584288" y="697298"/>
                    <a:pt x="588721" y="698184"/>
                  </a:cubicBezTo>
                  <a:cubicBezTo>
                    <a:pt x="593154" y="699514"/>
                    <a:pt x="601134" y="698184"/>
                    <a:pt x="598917" y="691978"/>
                  </a:cubicBezTo>
                  <a:cubicBezTo>
                    <a:pt x="596257" y="685772"/>
                    <a:pt x="589163" y="683555"/>
                    <a:pt x="583401" y="680009"/>
                  </a:cubicBezTo>
                  <a:cubicBezTo>
                    <a:pt x="571431" y="675132"/>
                    <a:pt x="562122" y="664493"/>
                    <a:pt x="549709" y="660503"/>
                  </a:cubicBezTo>
                  <a:cubicBezTo>
                    <a:pt x="544390" y="658730"/>
                    <a:pt x="538627" y="659173"/>
                    <a:pt x="533307" y="660947"/>
                  </a:cubicBezTo>
                  <a:cubicBezTo>
                    <a:pt x="532420" y="661390"/>
                    <a:pt x="531090" y="661390"/>
                    <a:pt x="530204" y="662276"/>
                  </a:cubicBezTo>
                  <a:cubicBezTo>
                    <a:pt x="527544" y="660947"/>
                    <a:pt x="524441" y="659173"/>
                    <a:pt x="521781" y="657843"/>
                  </a:cubicBezTo>
                  <a:cubicBezTo>
                    <a:pt x="538183" y="651194"/>
                    <a:pt x="555029" y="644544"/>
                    <a:pt x="571875" y="638781"/>
                  </a:cubicBezTo>
                  <a:cubicBezTo>
                    <a:pt x="572318" y="638781"/>
                    <a:pt x="572318" y="639224"/>
                    <a:pt x="572761" y="639224"/>
                  </a:cubicBezTo>
                  <a:cubicBezTo>
                    <a:pt x="576308" y="641441"/>
                    <a:pt x="579411" y="643214"/>
                    <a:pt x="582957" y="644987"/>
                  </a:cubicBezTo>
                  <a:cubicBezTo>
                    <a:pt x="587834" y="650750"/>
                    <a:pt x="592267" y="656513"/>
                    <a:pt x="598473" y="661390"/>
                  </a:cubicBezTo>
                  <a:cubicBezTo>
                    <a:pt x="603793" y="665380"/>
                    <a:pt x="610442" y="668483"/>
                    <a:pt x="617092" y="668926"/>
                  </a:cubicBezTo>
                  <a:cubicBezTo>
                    <a:pt x="620639" y="669369"/>
                    <a:pt x="624185" y="669369"/>
                    <a:pt x="627288" y="670699"/>
                  </a:cubicBezTo>
                  <a:cubicBezTo>
                    <a:pt x="627732" y="670699"/>
                    <a:pt x="627732" y="670699"/>
                    <a:pt x="628175" y="670256"/>
                  </a:cubicBezTo>
                  <a:cubicBezTo>
                    <a:pt x="633494" y="672916"/>
                    <a:pt x="638371" y="676019"/>
                    <a:pt x="644134" y="676462"/>
                  </a:cubicBezTo>
                  <a:cubicBezTo>
                    <a:pt x="648124" y="676906"/>
                    <a:pt x="653001" y="674689"/>
                    <a:pt x="652557" y="670256"/>
                  </a:cubicBezTo>
                  <a:cubicBezTo>
                    <a:pt x="651227" y="663606"/>
                    <a:pt x="637041" y="658287"/>
                    <a:pt x="631278" y="654740"/>
                  </a:cubicBezTo>
                  <a:cubicBezTo>
                    <a:pt x="623742" y="651194"/>
                    <a:pt x="618422" y="643657"/>
                    <a:pt x="610886" y="640111"/>
                  </a:cubicBezTo>
                  <a:cubicBezTo>
                    <a:pt x="606896" y="639224"/>
                    <a:pt x="599803" y="637894"/>
                    <a:pt x="593596" y="637451"/>
                  </a:cubicBezTo>
                  <a:cubicBezTo>
                    <a:pt x="593596" y="637451"/>
                    <a:pt x="594040" y="637451"/>
                    <a:pt x="594040" y="637451"/>
                  </a:cubicBezTo>
                  <a:cubicBezTo>
                    <a:pt x="594040" y="637008"/>
                    <a:pt x="594040" y="637008"/>
                    <a:pt x="593596" y="637008"/>
                  </a:cubicBezTo>
                  <a:cubicBezTo>
                    <a:pt x="590051" y="637008"/>
                    <a:pt x="586060" y="637894"/>
                    <a:pt x="582514" y="638781"/>
                  </a:cubicBezTo>
                  <a:cubicBezTo>
                    <a:pt x="582071" y="638781"/>
                    <a:pt x="581627" y="638781"/>
                    <a:pt x="581185" y="638781"/>
                  </a:cubicBezTo>
                  <a:cubicBezTo>
                    <a:pt x="579855" y="637894"/>
                    <a:pt x="578524" y="637008"/>
                    <a:pt x="577194" y="636121"/>
                  </a:cubicBezTo>
                  <a:cubicBezTo>
                    <a:pt x="582957" y="634348"/>
                    <a:pt x="588277" y="632575"/>
                    <a:pt x="594040" y="630801"/>
                  </a:cubicBezTo>
                  <a:cubicBezTo>
                    <a:pt x="600246" y="629028"/>
                    <a:pt x="606009" y="627255"/>
                    <a:pt x="611773" y="625482"/>
                  </a:cubicBezTo>
                  <a:cubicBezTo>
                    <a:pt x="611773" y="625482"/>
                    <a:pt x="612216" y="625925"/>
                    <a:pt x="612216" y="625925"/>
                  </a:cubicBezTo>
                  <a:cubicBezTo>
                    <a:pt x="615762" y="628585"/>
                    <a:pt x="619752" y="630801"/>
                    <a:pt x="623742" y="632575"/>
                  </a:cubicBezTo>
                  <a:cubicBezTo>
                    <a:pt x="627288" y="637894"/>
                    <a:pt x="631278" y="643214"/>
                    <a:pt x="636598" y="647204"/>
                  </a:cubicBezTo>
                  <a:cubicBezTo>
                    <a:pt x="643248" y="652080"/>
                    <a:pt x="651227" y="653853"/>
                    <a:pt x="659207" y="656070"/>
                  </a:cubicBezTo>
                  <a:cubicBezTo>
                    <a:pt x="659650" y="656070"/>
                    <a:pt x="660093" y="655627"/>
                    <a:pt x="660537" y="655183"/>
                  </a:cubicBezTo>
                  <a:cubicBezTo>
                    <a:pt x="666743" y="658730"/>
                    <a:pt x="672063" y="664493"/>
                    <a:pt x="679599" y="665823"/>
                  </a:cubicBezTo>
                  <a:cubicBezTo>
                    <a:pt x="682702" y="666710"/>
                    <a:pt x="687135" y="664936"/>
                    <a:pt x="686691" y="661390"/>
                  </a:cubicBezTo>
                  <a:cubicBezTo>
                    <a:pt x="685805" y="657843"/>
                    <a:pt x="682702" y="655627"/>
                    <a:pt x="680486" y="652967"/>
                  </a:cubicBezTo>
                  <a:cubicBezTo>
                    <a:pt x="674280" y="647204"/>
                    <a:pt x="668073" y="642328"/>
                    <a:pt x="661423" y="637008"/>
                  </a:cubicBezTo>
                  <a:cubicBezTo>
                    <a:pt x="659207" y="635234"/>
                    <a:pt x="656547" y="633905"/>
                    <a:pt x="654331" y="632575"/>
                  </a:cubicBezTo>
                  <a:cubicBezTo>
                    <a:pt x="654331" y="632575"/>
                    <a:pt x="654331" y="632131"/>
                    <a:pt x="653887" y="632131"/>
                  </a:cubicBezTo>
                  <a:cubicBezTo>
                    <a:pt x="644577" y="626812"/>
                    <a:pt x="633938" y="623708"/>
                    <a:pt x="623299" y="626812"/>
                  </a:cubicBezTo>
                  <a:cubicBezTo>
                    <a:pt x="622855" y="626812"/>
                    <a:pt x="622855" y="626812"/>
                    <a:pt x="622412" y="627255"/>
                  </a:cubicBezTo>
                  <a:cubicBezTo>
                    <a:pt x="621083" y="626368"/>
                    <a:pt x="619309" y="625482"/>
                    <a:pt x="617978" y="624595"/>
                  </a:cubicBezTo>
                  <a:cubicBezTo>
                    <a:pt x="625958" y="621935"/>
                    <a:pt x="633938" y="619275"/>
                    <a:pt x="642361" y="617059"/>
                  </a:cubicBezTo>
                  <a:cubicBezTo>
                    <a:pt x="642804" y="617502"/>
                    <a:pt x="642804" y="617945"/>
                    <a:pt x="643691" y="617945"/>
                  </a:cubicBezTo>
                  <a:cubicBezTo>
                    <a:pt x="649010" y="620605"/>
                    <a:pt x="655217" y="621935"/>
                    <a:pt x="660980" y="623708"/>
                  </a:cubicBezTo>
                  <a:cubicBezTo>
                    <a:pt x="663640" y="626368"/>
                    <a:pt x="666743" y="629028"/>
                    <a:pt x="669403" y="631688"/>
                  </a:cubicBezTo>
                  <a:cubicBezTo>
                    <a:pt x="670733" y="633018"/>
                    <a:pt x="672063" y="634348"/>
                    <a:pt x="673392" y="635234"/>
                  </a:cubicBezTo>
                  <a:cubicBezTo>
                    <a:pt x="677825" y="638781"/>
                    <a:pt x="682702" y="640998"/>
                    <a:pt x="688022" y="643214"/>
                  </a:cubicBezTo>
                  <a:cubicBezTo>
                    <a:pt x="691125" y="644987"/>
                    <a:pt x="693785" y="647204"/>
                    <a:pt x="696445" y="649864"/>
                  </a:cubicBezTo>
                  <a:cubicBezTo>
                    <a:pt x="697332" y="650307"/>
                    <a:pt x="698218" y="651637"/>
                    <a:pt x="699104" y="651637"/>
                  </a:cubicBezTo>
                  <a:cubicBezTo>
                    <a:pt x="702207" y="653853"/>
                    <a:pt x="705311" y="656070"/>
                    <a:pt x="708857" y="656957"/>
                  </a:cubicBezTo>
                  <a:cubicBezTo>
                    <a:pt x="714620" y="659173"/>
                    <a:pt x="720827" y="655627"/>
                    <a:pt x="720383" y="648977"/>
                  </a:cubicBezTo>
                  <a:cubicBezTo>
                    <a:pt x="719940" y="645874"/>
                    <a:pt x="717280" y="644101"/>
                    <a:pt x="715064" y="641884"/>
                  </a:cubicBezTo>
                  <a:cubicBezTo>
                    <a:pt x="711961" y="638781"/>
                    <a:pt x="707971" y="636565"/>
                    <a:pt x="703981" y="634348"/>
                  </a:cubicBezTo>
                  <a:cubicBezTo>
                    <a:pt x="697774" y="630358"/>
                    <a:pt x="692898" y="624152"/>
                    <a:pt x="686249" y="621049"/>
                  </a:cubicBezTo>
                  <a:cubicBezTo>
                    <a:pt x="683146" y="619719"/>
                    <a:pt x="680042" y="618389"/>
                    <a:pt x="676939" y="617945"/>
                  </a:cubicBezTo>
                  <a:cubicBezTo>
                    <a:pt x="676939" y="617945"/>
                    <a:pt x="676939" y="617945"/>
                    <a:pt x="676939" y="617945"/>
                  </a:cubicBezTo>
                  <a:cubicBezTo>
                    <a:pt x="676939" y="617502"/>
                    <a:pt x="676496" y="617059"/>
                    <a:pt x="676496" y="617059"/>
                  </a:cubicBezTo>
                  <a:cubicBezTo>
                    <a:pt x="674280" y="617059"/>
                    <a:pt x="672506" y="617059"/>
                    <a:pt x="670289" y="617059"/>
                  </a:cubicBezTo>
                  <a:cubicBezTo>
                    <a:pt x="668959" y="617502"/>
                    <a:pt x="662753" y="617502"/>
                    <a:pt x="660093" y="618832"/>
                  </a:cubicBezTo>
                  <a:cubicBezTo>
                    <a:pt x="660093" y="618832"/>
                    <a:pt x="659650" y="618832"/>
                    <a:pt x="659650" y="618832"/>
                  </a:cubicBezTo>
                  <a:cubicBezTo>
                    <a:pt x="655660" y="617502"/>
                    <a:pt x="651670" y="616616"/>
                    <a:pt x="647681" y="614842"/>
                  </a:cubicBezTo>
                  <a:cubicBezTo>
                    <a:pt x="656547" y="611739"/>
                    <a:pt x="665856" y="609079"/>
                    <a:pt x="674722" y="606419"/>
                  </a:cubicBezTo>
                  <a:cubicBezTo>
                    <a:pt x="677383" y="609079"/>
                    <a:pt x="684919" y="610852"/>
                    <a:pt x="686691" y="611739"/>
                  </a:cubicBezTo>
                  <a:cubicBezTo>
                    <a:pt x="688022" y="612183"/>
                    <a:pt x="689796" y="612626"/>
                    <a:pt x="691125" y="613069"/>
                  </a:cubicBezTo>
                  <a:cubicBezTo>
                    <a:pt x="691125" y="613069"/>
                    <a:pt x="691125" y="613069"/>
                    <a:pt x="691125" y="613069"/>
                  </a:cubicBezTo>
                  <a:cubicBezTo>
                    <a:pt x="698662" y="621492"/>
                    <a:pt x="709301" y="625482"/>
                    <a:pt x="719940" y="627255"/>
                  </a:cubicBezTo>
                  <a:cubicBezTo>
                    <a:pt x="726147" y="629471"/>
                    <a:pt x="731910" y="633018"/>
                    <a:pt x="738116" y="635678"/>
                  </a:cubicBezTo>
                  <a:cubicBezTo>
                    <a:pt x="738560" y="635678"/>
                    <a:pt x="739002" y="635678"/>
                    <a:pt x="739446" y="635234"/>
                  </a:cubicBezTo>
                  <a:cubicBezTo>
                    <a:pt x="739889" y="635234"/>
                    <a:pt x="739889" y="635234"/>
                    <a:pt x="740332" y="635678"/>
                  </a:cubicBezTo>
                  <a:cubicBezTo>
                    <a:pt x="750529" y="638781"/>
                    <a:pt x="754518" y="631688"/>
                    <a:pt x="748755" y="623265"/>
                  </a:cubicBezTo>
                  <a:cubicBezTo>
                    <a:pt x="746982" y="620605"/>
                    <a:pt x="743879" y="619275"/>
                    <a:pt x="741663" y="617502"/>
                  </a:cubicBezTo>
                  <a:cubicBezTo>
                    <a:pt x="739446" y="615729"/>
                    <a:pt x="737672" y="613069"/>
                    <a:pt x="734569" y="612183"/>
                  </a:cubicBezTo>
                  <a:cubicBezTo>
                    <a:pt x="725703" y="607306"/>
                    <a:pt x="715507" y="608193"/>
                    <a:pt x="705754" y="608193"/>
                  </a:cubicBezTo>
                  <a:cubicBezTo>
                    <a:pt x="705311" y="607306"/>
                    <a:pt x="703537" y="607749"/>
                    <a:pt x="702651" y="607306"/>
                  </a:cubicBezTo>
                  <a:cubicBezTo>
                    <a:pt x="700878" y="607306"/>
                    <a:pt x="695558" y="607306"/>
                    <a:pt x="692455" y="608193"/>
                  </a:cubicBezTo>
                  <a:cubicBezTo>
                    <a:pt x="688465" y="607306"/>
                    <a:pt x="684475" y="605533"/>
                    <a:pt x="680929" y="603760"/>
                  </a:cubicBezTo>
                  <a:cubicBezTo>
                    <a:pt x="685805" y="602430"/>
                    <a:pt x="690238" y="601100"/>
                    <a:pt x="695115" y="599770"/>
                  </a:cubicBezTo>
                  <a:cubicBezTo>
                    <a:pt x="696001" y="599326"/>
                    <a:pt x="697332" y="599326"/>
                    <a:pt x="698218" y="599326"/>
                  </a:cubicBezTo>
                  <a:cubicBezTo>
                    <a:pt x="698218" y="600213"/>
                    <a:pt x="698662" y="600656"/>
                    <a:pt x="699991" y="601100"/>
                  </a:cubicBezTo>
                  <a:cubicBezTo>
                    <a:pt x="707528" y="603760"/>
                    <a:pt x="715507" y="604203"/>
                    <a:pt x="723486" y="604646"/>
                  </a:cubicBezTo>
                  <a:cubicBezTo>
                    <a:pt x="733239" y="605976"/>
                    <a:pt x="742105" y="601986"/>
                    <a:pt x="751415" y="599770"/>
                  </a:cubicBezTo>
                  <a:cubicBezTo>
                    <a:pt x="756292" y="598883"/>
                    <a:pt x="761168" y="599326"/>
                    <a:pt x="765601" y="597110"/>
                  </a:cubicBezTo>
                  <a:cubicBezTo>
                    <a:pt x="766045" y="597110"/>
                    <a:pt x="766045" y="596667"/>
                    <a:pt x="766045" y="596667"/>
                  </a:cubicBezTo>
                  <a:cubicBezTo>
                    <a:pt x="766045" y="596667"/>
                    <a:pt x="766487" y="596667"/>
                    <a:pt x="766487" y="596667"/>
                  </a:cubicBezTo>
                  <a:cubicBezTo>
                    <a:pt x="777127" y="592677"/>
                    <a:pt x="777127" y="582924"/>
                    <a:pt x="766931" y="578934"/>
                  </a:cubicBezTo>
                  <a:cubicBezTo>
                    <a:pt x="758065" y="576274"/>
                    <a:pt x="749199" y="580264"/>
                    <a:pt x="740776" y="582037"/>
                  </a:cubicBezTo>
                  <a:cubicBezTo>
                    <a:pt x="734126" y="582924"/>
                    <a:pt x="727477" y="581594"/>
                    <a:pt x="720827" y="584254"/>
                  </a:cubicBezTo>
                  <a:cubicBezTo>
                    <a:pt x="719053" y="584697"/>
                    <a:pt x="716837" y="585584"/>
                    <a:pt x="715064" y="586027"/>
                  </a:cubicBezTo>
                  <a:cubicBezTo>
                    <a:pt x="715064" y="586027"/>
                    <a:pt x="715064" y="586027"/>
                    <a:pt x="714620" y="586027"/>
                  </a:cubicBezTo>
                  <a:cubicBezTo>
                    <a:pt x="711961" y="586914"/>
                    <a:pt x="709744" y="588244"/>
                    <a:pt x="707084" y="589574"/>
                  </a:cubicBezTo>
                  <a:cubicBezTo>
                    <a:pt x="705754" y="590460"/>
                    <a:pt x="702207" y="593120"/>
                    <a:pt x="699548" y="595337"/>
                  </a:cubicBezTo>
                  <a:cubicBezTo>
                    <a:pt x="692012" y="596667"/>
                    <a:pt x="684475" y="598440"/>
                    <a:pt x="676939" y="600656"/>
                  </a:cubicBezTo>
                  <a:cubicBezTo>
                    <a:pt x="677383" y="599770"/>
                    <a:pt x="678269" y="598883"/>
                    <a:pt x="678713" y="597997"/>
                  </a:cubicBezTo>
                  <a:cubicBezTo>
                    <a:pt x="679155" y="597997"/>
                    <a:pt x="679599" y="597997"/>
                    <a:pt x="680042" y="597553"/>
                  </a:cubicBezTo>
                  <a:cubicBezTo>
                    <a:pt x="680042" y="597553"/>
                    <a:pt x="680486" y="597553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6249" y="595337"/>
                    <a:pt x="691125" y="592234"/>
                    <a:pt x="695558" y="589130"/>
                  </a:cubicBezTo>
                  <a:cubicBezTo>
                    <a:pt x="701321" y="585584"/>
                    <a:pt x="705311" y="580707"/>
                    <a:pt x="709301" y="575831"/>
                  </a:cubicBezTo>
                  <a:cubicBezTo>
                    <a:pt x="715064" y="571398"/>
                    <a:pt x="721270" y="566521"/>
                    <a:pt x="724817" y="559872"/>
                  </a:cubicBezTo>
                  <a:cubicBezTo>
                    <a:pt x="727477" y="555882"/>
                    <a:pt x="727477" y="549232"/>
                    <a:pt x="722600" y="547903"/>
                  </a:cubicBezTo>
                  <a:cubicBezTo>
                    <a:pt x="722156" y="547459"/>
                    <a:pt x="721714" y="547459"/>
                    <a:pt x="720827" y="547459"/>
                  </a:cubicBezTo>
                  <a:cubicBezTo>
                    <a:pt x="720383" y="547459"/>
                    <a:pt x="720383" y="547459"/>
                    <a:pt x="719940" y="547903"/>
                  </a:cubicBezTo>
                  <a:cubicBezTo>
                    <a:pt x="719940" y="547903"/>
                    <a:pt x="719497" y="547903"/>
                    <a:pt x="719497" y="547903"/>
                  </a:cubicBezTo>
                  <a:cubicBezTo>
                    <a:pt x="717280" y="548346"/>
                    <a:pt x="715064" y="549676"/>
                    <a:pt x="712847" y="551006"/>
                  </a:cubicBezTo>
                  <a:cubicBezTo>
                    <a:pt x="705311" y="555882"/>
                    <a:pt x="699991" y="563418"/>
                    <a:pt x="692455" y="567852"/>
                  </a:cubicBezTo>
                  <a:cubicBezTo>
                    <a:pt x="685362" y="572285"/>
                    <a:pt x="679155" y="578048"/>
                    <a:pt x="676496" y="586027"/>
                  </a:cubicBezTo>
                  <a:cubicBezTo>
                    <a:pt x="676496" y="586027"/>
                    <a:pt x="676496" y="586470"/>
                    <a:pt x="676496" y="586470"/>
                  </a:cubicBezTo>
                  <a:cubicBezTo>
                    <a:pt x="676052" y="587357"/>
                    <a:pt x="676052" y="588244"/>
                    <a:pt x="676052" y="589130"/>
                  </a:cubicBezTo>
                  <a:cubicBezTo>
                    <a:pt x="675609" y="590460"/>
                    <a:pt x="675609" y="591790"/>
                    <a:pt x="675609" y="593120"/>
                  </a:cubicBezTo>
                  <a:cubicBezTo>
                    <a:pt x="675609" y="593563"/>
                    <a:pt x="675609" y="594450"/>
                    <a:pt x="675166" y="594893"/>
                  </a:cubicBezTo>
                  <a:cubicBezTo>
                    <a:pt x="672950" y="597553"/>
                    <a:pt x="671176" y="600213"/>
                    <a:pt x="671619" y="601986"/>
                  </a:cubicBezTo>
                  <a:cubicBezTo>
                    <a:pt x="663197" y="604203"/>
                    <a:pt x="654773" y="606863"/>
                    <a:pt x="645907" y="609522"/>
                  </a:cubicBezTo>
                  <a:cubicBezTo>
                    <a:pt x="647237" y="606863"/>
                    <a:pt x="648568" y="604203"/>
                    <a:pt x="650340" y="601543"/>
                  </a:cubicBezTo>
                  <a:cubicBezTo>
                    <a:pt x="664526" y="596667"/>
                    <a:pt x="671176" y="582037"/>
                    <a:pt x="673836" y="568295"/>
                  </a:cubicBezTo>
                  <a:cubicBezTo>
                    <a:pt x="675166" y="563418"/>
                    <a:pt x="677383" y="558985"/>
                    <a:pt x="679155" y="554109"/>
                  </a:cubicBezTo>
                  <a:cubicBezTo>
                    <a:pt x="680486" y="551006"/>
                    <a:pt x="680486" y="547459"/>
                    <a:pt x="676939" y="546129"/>
                  </a:cubicBezTo>
                  <a:cubicBezTo>
                    <a:pt x="676496" y="546129"/>
                    <a:pt x="676052" y="546129"/>
                    <a:pt x="676052" y="546129"/>
                  </a:cubicBezTo>
                  <a:cubicBezTo>
                    <a:pt x="676052" y="545686"/>
                    <a:pt x="676052" y="545243"/>
                    <a:pt x="675609" y="545243"/>
                  </a:cubicBezTo>
                  <a:cubicBezTo>
                    <a:pt x="668516" y="544356"/>
                    <a:pt x="662309" y="551892"/>
                    <a:pt x="660093" y="557655"/>
                  </a:cubicBezTo>
                  <a:cubicBezTo>
                    <a:pt x="657876" y="563418"/>
                    <a:pt x="653001" y="566965"/>
                    <a:pt x="649454" y="571841"/>
                  </a:cubicBezTo>
                  <a:cubicBezTo>
                    <a:pt x="643691" y="580264"/>
                    <a:pt x="643691" y="590903"/>
                    <a:pt x="646351" y="600656"/>
                  </a:cubicBezTo>
                  <a:cubicBezTo>
                    <a:pt x="646351" y="600656"/>
                    <a:pt x="646351" y="600656"/>
                    <a:pt x="646351" y="600656"/>
                  </a:cubicBezTo>
                  <a:cubicBezTo>
                    <a:pt x="644134" y="604646"/>
                    <a:pt x="641918" y="608193"/>
                    <a:pt x="641918" y="610852"/>
                  </a:cubicBezTo>
                  <a:cubicBezTo>
                    <a:pt x="634824" y="613069"/>
                    <a:pt x="627732" y="615285"/>
                    <a:pt x="620639" y="617502"/>
                  </a:cubicBezTo>
                  <a:cubicBezTo>
                    <a:pt x="615319" y="618832"/>
                    <a:pt x="610000" y="620605"/>
                    <a:pt x="604679" y="622379"/>
                  </a:cubicBezTo>
                  <a:cubicBezTo>
                    <a:pt x="605123" y="620162"/>
                    <a:pt x="606009" y="617945"/>
                    <a:pt x="606896" y="615729"/>
                  </a:cubicBezTo>
                  <a:cubicBezTo>
                    <a:pt x="608226" y="614842"/>
                    <a:pt x="609556" y="613956"/>
                    <a:pt x="610886" y="613512"/>
                  </a:cubicBezTo>
                  <a:cubicBezTo>
                    <a:pt x="619752" y="609966"/>
                    <a:pt x="629061" y="604646"/>
                    <a:pt x="631278" y="594450"/>
                  </a:cubicBezTo>
                  <a:cubicBezTo>
                    <a:pt x="633052" y="589130"/>
                    <a:pt x="632608" y="583367"/>
                    <a:pt x="636155" y="578934"/>
                  </a:cubicBezTo>
                  <a:cubicBezTo>
                    <a:pt x="638371" y="574058"/>
                    <a:pt x="642361" y="567852"/>
                    <a:pt x="639701" y="562532"/>
                  </a:cubicBezTo>
                  <a:cubicBezTo>
                    <a:pt x="639258" y="562088"/>
                    <a:pt x="638815" y="561645"/>
                    <a:pt x="637927" y="561202"/>
                  </a:cubicBezTo>
                  <a:cubicBezTo>
                    <a:pt x="637927" y="560315"/>
                    <a:pt x="636598" y="559872"/>
                    <a:pt x="636155" y="559872"/>
                  </a:cubicBezTo>
                  <a:cubicBezTo>
                    <a:pt x="635268" y="559872"/>
                    <a:pt x="634824" y="559872"/>
                    <a:pt x="633938" y="560315"/>
                  </a:cubicBezTo>
                  <a:cubicBezTo>
                    <a:pt x="633938" y="560315"/>
                    <a:pt x="633938" y="560315"/>
                    <a:pt x="633938" y="560315"/>
                  </a:cubicBezTo>
                  <a:cubicBezTo>
                    <a:pt x="633494" y="560315"/>
                    <a:pt x="633052" y="560315"/>
                    <a:pt x="632165" y="560758"/>
                  </a:cubicBezTo>
                  <a:cubicBezTo>
                    <a:pt x="631722" y="560758"/>
                    <a:pt x="630835" y="561202"/>
                    <a:pt x="630391" y="561645"/>
                  </a:cubicBezTo>
                  <a:cubicBezTo>
                    <a:pt x="627732" y="562975"/>
                    <a:pt x="625072" y="564748"/>
                    <a:pt x="623299" y="566965"/>
                  </a:cubicBezTo>
                  <a:cubicBezTo>
                    <a:pt x="620639" y="570955"/>
                    <a:pt x="619309" y="576274"/>
                    <a:pt x="615762" y="579821"/>
                  </a:cubicBezTo>
                  <a:cubicBezTo>
                    <a:pt x="612659" y="582924"/>
                    <a:pt x="608670" y="585584"/>
                    <a:pt x="606009" y="589130"/>
                  </a:cubicBezTo>
                  <a:cubicBezTo>
                    <a:pt x="601134" y="597110"/>
                    <a:pt x="601576" y="606419"/>
                    <a:pt x="602463" y="615285"/>
                  </a:cubicBezTo>
                  <a:cubicBezTo>
                    <a:pt x="602463" y="615285"/>
                    <a:pt x="602463" y="615285"/>
                    <a:pt x="602463" y="615285"/>
                  </a:cubicBezTo>
                  <a:cubicBezTo>
                    <a:pt x="601134" y="618389"/>
                    <a:pt x="600246" y="621492"/>
                    <a:pt x="600246" y="623708"/>
                  </a:cubicBezTo>
                  <a:cubicBezTo>
                    <a:pt x="588277" y="627255"/>
                    <a:pt x="576308" y="631245"/>
                    <a:pt x="564782" y="635234"/>
                  </a:cubicBezTo>
                  <a:cubicBezTo>
                    <a:pt x="565668" y="632131"/>
                    <a:pt x="566555" y="629028"/>
                    <a:pt x="567885" y="625925"/>
                  </a:cubicBezTo>
                  <a:cubicBezTo>
                    <a:pt x="568328" y="625925"/>
                    <a:pt x="568772" y="625482"/>
                    <a:pt x="569214" y="625482"/>
                  </a:cubicBezTo>
                  <a:cubicBezTo>
                    <a:pt x="577194" y="621492"/>
                    <a:pt x="584288" y="615285"/>
                    <a:pt x="589607" y="607749"/>
                  </a:cubicBezTo>
                  <a:cubicBezTo>
                    <a:pt x="591824" y="604203"/>
                    <a:pt x="593596" y="600213"/>
                    <a:pt x="594040" y="595780"/>
                  </a:cubicBezTo>
                  <a:cubicBezTo>
                    <a:pt x="594484" y="591790"/>
                    <a:pt x="595370" y="587800"/>
                    <a:pt x="598030" y="584254"/>
                  </a:cubicBezTo>
                  <a:cubicBezTo>
                    <a:pt x="602906" y="577604"/>
                    <a:pt x="608670" y="569625"/>
                    <a:pt x="607783" y="560758"/>
                  </a:cubicBezTo>
                  <a:cubicBezTo>
                    <a:pt x="607339" y="557655"/>
                    <a:pt x="606009" y="553666"/>
                    <a:pt x="602906" y="552779"/>
                  </a:cubicBezTo>
                  <a:cubicBezTo>
                    <a:pt x="602906" y="552779"/>
                    <a:pt x="602906" y="552779"/>
                    <a:pt x="602906" y="552336"/>
                  </a:cubicBezTo>
                  <a:cubicBezTo>
                    <a:pt x="602020" y="551449"/>
                    <a:pt x="600246" y="552336"/>
                    <a:pt x="599360" y="552779"/>
                  </a:cubicBezTo>
                  <a:cubicBezTo>
                    <a:pt x="594040" y="556769"/>
                    <a:pt x="591380" y="562975"/>
                    <a:pt x="587834" y="568738"/>
                  </a:cubicBezTo>
                  <a:cubicBezTo>
                    <a:pt x="585618" y="572285"/>
                    <a:pt x="582514" y="575831"/>
                    <a:pt x="578968" y="578934"/>
                  </a:cubicBezTo>
                  <a:cubicBezTo>
                    <a:pt x="572761" y="585140"/>
                    <a:pt x="564782" y="591347"/>
                    <a:pt x="563452" y="600656"/>
                  </a:cubicBezTo>
                  <a:cubicBezTo>
                    <a:pt x="563009" y="603316"/>
                    <a:pt x="562565" y="605533"/>
                    <a:pt x="562565" y="608193"/>
                  </a:cubicBezTo>
                  <a:cubicBezTo>
                    <a:pt x="562565" y="609522"/>
                    <a:pt x="562565" y="610409"/>
                    <a:pt x="562565" y="611739"/>
                  </a:cubicBezTo>
                  <a:cubicBezTo>
                    <a:pt x="562565" y="612626"/>
                    <a:pt x="562565" y="613069"/>
                    <a:pt x="562565" y="613956"/>
                  </a:cubicBezTo>
                  <a:cubicBezTo>
                    <a:pt x="562565" y="614842"/>
                    <a:pt x="562565" y="615729"/>
                    <a:pt x="562565" y="617059"/>
                  </a:cubicBezTo>
                  <a:cubicBezTo>
                    <a:pt x="562565" y="619275"/>
                    <a:pt x="563009" y="621492"/>
                    <a:pt x="563452" y="623265"/>
                  </a:cubicBezTo>
                  <a:cubicBezTo>
                    <a:pt x="563452" y="624152"/>
                    <a:pt x="563895" y="624595"/>
                    <a:pt x="564339" y="625482"/>
                  </a:cubicBezTo>
                  <a:cubicBezTo>
                    <a:pt x="562565" y="629028"/>
                    <a:pt x="560349" y="634348"/>
                    <a:pt x="560349" y="637894"/>
                  </a:cubicBezTo>
                  <a:cubicBezTo>
                    <a:pt x="548379" y="642328"/>
                    <a:pt x="535967" y="646761"/>
                    <a:pt x="524441" y="651637"/>
                  </a:cubicBezTo>
                  <a:cubicBezTo>
                    <a:pt x="524884" y="650307"/>
                    <a:pt x="524884" y="648534"/>
                    <a:pt x="525327" y="647204"/>
                  </a:cubicBezTo>
                  <a:cubicBezTo>
                    <a:pt x="527101" y="646317"/>
                    <a:pt x="528874" y="644987"/>
                    <a:pt x="530204" y="643657"/>
                  </a:cubicBezTo>
                  <a:cubicBezTo>
                    <a:pt x="535967" y="639224"/>
                    <a:pt x="541286" y="634348"/>
                    <a:pt x="545276" y="628142"/>
                  </a:cubicBezTo>
                  <a:cubicBezTo>
                    <a:pt x="548379" y="622822"/>
                    <a:pt x="548379" y="616616"/>
                    <a:pt x="549266" y="610852"/>
                  </a:cubicBezTo>
                  <a:cubicBezTo>
                    <a:pt x="550596" y="605089"/>
                    <a:pt x="553256" y="599770"/>
                    <a:pt x="555916" y="594007"/>
                  </a:cubicBezTo>
                  <a:cubicBezTo>
                    <a:pt x="558575" y="587357"/>
                    <a:pt x="559906" y="579821"/>
                    <a:pt x="556802" y="573171"/>
                  </a:cubicBezTo>
                  <a:cubicBezTo>
                    <a:pt x="555916" y="571398"/>
                    <a:pt x="554586" y="569625"/>
                    <a:pt x="553256" y="569181"/>
                  </a:cubicBezTo>
                  <a:cubicBezTo>
                    <a:pt x="553256" y="568738"/>
                    <a:pt x="553256" y="568295"/>
                    <a:pt x="552812" y="568295"/>
                  </a:cubicBezTo>
                  <a:cubicBezTo>
                    <a:pt x="552369" y="567852"/>
                    <a:pt x="551483" y="567852"/>
                    <a:pt x="551039" y="567852"/>
                  </a:cubicBezTo>
                  <a:cubicBezTo>
                    <a:pt x="538627" y="570955"/>
                    <a:pt x="535524" y="590460"/>
                    <a:pt x="527987" y="599770"/>
                  </a:cubicBezTo>
                  <a:cubicBezTo>
                    <a:pt x="516904" y="613956"/>
                    <a:pt x="509811" y="630358"/>
                    <a:pt x="521781" y="645874"/>
                  </a:cubicBezTo>
                  <a:cubicBezTo>
                    <a:pt x="521781" y="645874"/>
                    <a:pt x="521781" y="645874"/>
                    <a:pt x="521781" y="646317"/>
                  </a:cubicBezTo>
                  <a:cubicBezTo>
                    <a:pt x="521337" y="648090"/>
                    <a:pt x="520008" y="651194"/>
                    <a:pt x="520451" y="653410"/>
                  </a:cubicBezTo>
                  <a:cubicBezTo>
                    <a:pt x="509811" y="657843"/>
                    <a:pt x="498729" y="662720"/>
                    <a:pt x="488532" y="668039"/>
                  </a:cubicBezTo>
                  <a:cubicBezTo>
                    <a:pt x="488532" y="664936"/>
                    <a:pt x="489419" y="662276"/>
                    <a:pt x="489862" y="659173"/>
                  </a:cubicBezTo>
                  <a:cubicBezTo>
                    <a:pt x="491636" y="657843"/>
                    <a:pt x="493409" y="656070"/>
                    <a:pt x="494296" y="655183"/>
                  </a:cubicBezTo>
                  <a:cubicBezTo>
                    <a:pt x="500502" y="648977"/>
                    <a:pt x="506265" y="641884"/>
                    <a:pt x="507595" y="632575"/>
                  </a:cubicBezTo>
                  <a:cubicBezTo>
                    <a:pt x="508038" y="628142"/>
                    <a:pt x="508038" y="624595"/>
                    <a:pt x="509368" y="620162"/>
                  </a:cubicBezTo>
                  <a:cubicBezTo>
                    <a:pt x="511142" y="614842"/>
                    <a:pt x="514688" y="609966"/>
                    <a:pt x="514688" y="604203"/>
                  </a:cubicBezTo>
                  <a:cubicBezTo>
                    <a:pt x="515131" y="601543"/>
                    <a:pt x="513801" y="597997"/>
                    <a:pt x="512028" y="596667"/>
                  </a:cubicBezTo>
                  <a:cubicBezTo>
                    <a:pt x="512028" y="595337"/>
                    <a:pt x="509811" y="595337"/>
                    <a:pt x="508925" y="595780"/>
                  </a:cubicBezTo>
                  <a:cubicBezTo>
                    <a:pt x="508925" y="595780"/>
                    <a:pt x="508925" y="595780"/>
                    <a:pt x="508481" y="595780"/>
                  </a:cubicBezTo>
                  <a:cubicBezTo>
                    <a:pt x="508038" y="595780"/>
                    <a:pt x="507152" y="596223"/>
                    <a:pt x="506265" y="596667"/>
                  </a:cubicBezTo>
                  <a:cubicBezTo>
                    <a:pt x="505821" y="596667"/>
                    <a:pt x="505821" y="597110"/>
                    <a:pt x="505378" y="597110"/>
                  </a:cubicBezTo>
                  <a:cubicBezTo>
                    <a:pt x="501388" y="599326"/>
                    <a:pt x="497842" y="603316"/>
                    <a:pt x="495626" y="607306"/>
                  </a:cubicBezTo>
                  <a:cubicBezTo>
                    <a:pt x="493409" y="612183"/>
                    <a:pt x="492079" y="617502"/>
                    <a:pt x="488976" y="622379"/>
                  </a:cubicBezTo>
                  <a:cubicBezTo>
                    <a:pt x="485873" y="627255"/>
                    <a:pt x="482770" y="632575"/>
                    <a:pt x="482326" y="638338"/>
                  </a:cubicBezTo>
                  <a:cubicBezTo>
                    <a:pt x="481883" y="642328"/>
                    <a:pt x="482770" y="646761"/>
                    <a:pt x="483656" y="650750"/>
                  </a:cubicBezTo>
                  <a:cubicBezTo>
                    <a:pt x="484099" y="652967"/>
                    <a:pt x="484543" y="655627"/>
                    <a:pt x="485429" y="658287"/>
                  </a:cubicBezTo>
                  <a:cubicBezTo>
                    <a:pt x="484543" y="662276"/>
                    <a:pt x="483656" y="666710"/>
                    <a:pt x="484543" y="669369"/>
                  </a:cubicBezTo>
                  <a:cubicBezTo>
                    <a:pt x="474790" y="673802"/>
                    <a:pt x="465480" y="677792"/>
                    <a:pt x="455728" y="681782"/>
                  </a:cubicBezTo>
                  <a:cubicBezTo>
                    <a:pt x="478336" y="637451"/>
                    <a:pt x="499615" y="592677"/>
                    <a:pt x="516461" y="545686"/>
                  </a:cubicBezTo>
                  <a:cubicBezTo>
                    <a:pt x="521781" y="531057"/>
                    <a:pt x="526214" y="515984"/>
                    <a:pt x="530647" y="501355"/>
                  </a:cubicBezTo>
                  <a:cubicBezTo>
                    <a:pt x="534637" y="500912"/>
                    <a:pt x="538183" y="500025"/>
                    <a:pt x="541729" y="499139"/>
                  </a:cubicBezTo>
                  <a:cubicBezTo>
                    <a:pt x="542173" y="499582"/>
                    <a:pt x="542173" y="500025"/>
                    <a:pt x="543060" y="500468"/>
                  </a:cubicBezTo>
                  <a:cubicBezTo>
                    <a:pt x="546163" y="503572"/>
                    <a:pt x="550152" y="505345"/>
                    <a:pt x="553699" y="507118"/>
                  </a:cubicBezTo>
                  <a:cubicBezTo>
                    <a:pt x="560792" y="518644"/>
                    <a:pt x="574535" y="523964"/>
                    <a:pt x="586947" y="527954"/>
                  </a:cubicBezTo>
                  <a:cubicBezTo>
                    <a:pt x="594040" y="530613"/>
                    <a:pt x="600246" y="536376"/>
                    <a:pt x="607783" y="537263"/>
                  </a:cubicBezTo>
                  <a:cubicBezTo>
                    <a:pt x="612216" y="537706"/>
                    <a:pt x="617092" y="537263"/>
                    <a:pt x="621083" y="534603"/>
                  </a:cubicBezTo>
                  <a:cubicBezTo>
                    <a:pt x="621525" y="534160"/>
                    <a:pt x="622412" y="533717"/>
                    <a:pt x="621969" y="532830"/>
                  </a:cubicBezTo>
                  <a:cubicBezTo>
                    <a:pt x="621969" y="532387"/>
                    <a:pt x="622412" y="532387"/>
                    <a:pt x="622412" y="531943"/>
                  </a:cubicBezTo>
                  <a:cubicBezTo>
                    <a:pt x="622855" y="530613"/>
                    <a:pt x="622855" y="528840"/>
                    <a:pt x="621969" y="527954"/>
                  </a:cubicBezTo>
                  <a:cubicBezTo>
                    <a:pt x="617092" y="523964"/>
                    <a:pt x="611329" y="521747"/>
                    <a:pt x="606453" y="518201"/>
                  </a:cubicBezTo>
                  <a:cubicBezTo>
                    <a:pt x="597587" y="512438"/>
                    <a:pt x="589163" y="504015"/>
                    <a:pt x="578081" y="502685"/>
                  </a:cubicBezTo>
                  <a:cubicBezTo>
                    <a:pt x="570988" y="500912"/>
                    <a:pt x="563452" y="501798"/>
                    <a:pt x="556802" y="503572"/>
                  </a:cubicBezTo>
                  <a:cubicBezTo>
                    <a:pt x="553256" y="502241"/>
                    <a:pt x="550152" y="500025"/>
                    <a:pt x="547049" y="497808"/>
                  </a:cubicBezTo>
                  <a:cubicBezTo>
                    <a:pt x="549266" y="497365"/>
                    <a:pt x="551926" y="496479"/>
                    <a:pt x="554142" y="496035"/>
                  </a:cubicBezTo>
                  <a:cubicBezTo>
                    <a:pt x="565668" y="492932"/>
                    <a:pt x="577194" y="489829"/>
                    <a:pt x="588277" y="486282"/>
                  </a:cubicBezTo>
                  <a:cubicBezTo>
                    <a:pt x="590937" y="488056"/>
                    <a:pt x="593596" y="489386"/>
                    <a:pt x="596257" y="491159"/>
                  </a:cubicBezTo>
                  <a:cubicBezTo>
                    <a:pt x="601134" y="497365"/>
                    <a:pt x="606009" y="505345"/>
                    <a:pt x="613989" y="508005"/>
                  </a:cubicBezTo>
                  <a:cubicBezTo>
                    <a:pt x="617978" y="509335"/>
                    <a:pt x="622855" y="509778"/>
                    <a:pt x="626402" y="512438"/>
                  </a:cubicBezTo>
                  <a:cubicBezTo>
                    <a:pt x="633938" y="516871"/>
                    <a:pt x="640144" y="524850"/>
                    <a:pt x="649010" y="526624"/>
                  </a:cubicBezTo>
                  <a:cubicBezTo>
                    <a:pt x="649010" y="526624"/>
                    <a:pt x="649010" y="526624"/>
                    <a:pt x="649010" y="526624"/>
                  </a:cubicBezTo>
                  <a:cubicBezTo>
                    <a:pt x="649454" y="526624"/>
                    <a:pt x="649898" y="526624"/>
                    <a:pt x="650340" y="527067"/>
                  </a:cubicBezTo>
                  <a:cubicBezTo>
                    <a:pt x="651670" y="527067"/>
                    <a:pt x="654773" y="527510"/>
                    <a:pt x="655660" y="526624"/>
                  </a:cubicBezTo>
                  <a:cubicBezTo>
                    <a:pt x="657876" y="525737"/>
                    <a:pt x="659207" y="524407"/>
                    <a:pt x="657876" y="521304"/>
                  </a:cubicBezTo>
                  <a:cubicBezTo>
                    <a:pt x="653443" y="513768"/>
                    <a:pt x="645465" y="509778"/>
                    <a:pt x="639258" y="504458"/>
                  </a:cubicBezTo>
                  <a:cubicBezTo>
                    <a:pt x="627732" y="494705"/>
                    <a:pt x="625516" y="488499"/>
                    <a:pt x="608670" y="487169"/>
                  </a:cubicBezTo>
                  <a:cubicBezTo>
                    <a:pt x="606009" y="487169"/>
                    <a:pt x="601134" y="486282"/>
                    <a:pt x="598473" y="488056"/>
                  </a:cubicBezTo>
                  <a:cubicBezTo>
                    <a:pt x="597143" y="487169"/>
                    <a:pt x="595370" y="486282"/>
                    <a:pt x="594040" y="485396"/>
                  </a:cubicBezTo>
                  <a:cubicBezTo>
                    <a:pt x="600246" y="483623"/>
                    <a:pt x="606896" y="481406"/>
                    <a:pt x="613103" y="479633"/>
                  </a:cubicBezTo>
                  <a:cubicBezTo>
                    <a:pt x="618422" y="477859"/>
                    <a:pt x="623742" y="476086"/>
                    <a:pt x="629061" y="473870"/>
                  </a:cubicBezTo>
                  <a:cubicBezTo>
                    <a:pt x="631722" y="475200"/>
                    <a:pt x="634382" y="476973"/>
                    <a:pt x="637041" y="478303"/>
                  </a:cubicBezTo>
                  <a:cubicBezTo>
                    <a:pt x="643248" y="484953"/>
                    <a:pt x="649898" y="491602"/>
                    <a:pt x="658764" y="494262"/>
                  </a:cubicBezTo>
                  <a:cubicBezTo>
                    <a:pt x="662309" y="495149"/>
                    <a:pt x="665413" y="493819"/>
                    <a:pt x="668959" y="494262"/>
                  </a:cubicBezTo>
                  <a:cubicBezTo>
                    <a:pt x="673836" y="495149"/>
                    <a:pt x="678713" y="496922"/>
                    <a:pt x="684032" y="497365"/>
                  </a:cubicBezTo>
                  <a:cubicBezTo>
                    <a:pt x="684475" y="497365"/>
                    <a:pt x="686249" y="497365"/>
                    <a:pt x="688022" y="497365"/>
                  </a:cubicBezTo>
                  <a:cubicBezTo>
                    <a:pt x="688465" y="497365"/>
                    <a:pt x="689352" y="497365"/>
                    <a:pt x="689796" y="497365"/>
                  </a:cubicBezTo>
                  <a:cubicBezTo>
                    <a:pt x="690682" y="497365"/>
                    <a:pt x="692455" y="497365"/>
                    <a:pt x="693785" y="496922"/>
                  </a:cubicBezTo>
                  <a:cubicBezTo>
                    <a:pt x="696445" y="496922"/>
                    <a:pt x="698662" y="496035"/>
                    <a:pt x="698662" y="495149"/>
                  </a:cubicBezTo>
                  <a:cubicBezTo>
                    <a:pt x="698662" y="495149"/>
                    <a:pt x="698662" y="495149"/>
                    <a:pt x="698662" y="495149"/>
                  </a:cubicBezTo>
                  <a:cubicBezTo>
                    <a:pt x="700435" y="493819"/>
                    <a:pt x="701321" y="492489"/>
                    <a:pt x="700435" y="489829"/>
                  </a:cubicBezTo>
                  <a:cubicBezTo>
                    <a:pt x="698662" y="487612"/>
                    <a:pt x="696001" y="486282"/>
                    <a:pt x="693341" y="484953"/>
                  </a:cubicBezTo>
                  <a:cubicBezTo>
                    <a:pt x="686249" y="480963"/>
                    <a:pt x="678269" y="480076"/>
                    <a:pt x="670733" y="477859"/>
                  </a:cubicBezTo>
                  <a:cubicBezTo>
                    <a:pt x="666300" y="476530"/>
                    <a:pt x="662309" y="473870"/>
                    <a:pt x="657876" y="472983"/>
                  </a:cubicBezTo>
                  <a:cubicBezTo>
                    <a:pt x="653001" y="471653"/>
                    <a:pt x="648124" y="471653"/>
                    <a:pt x="643691" y="472540"/>
                  </a:cubicBezTo>
                  <a:cubicBezTo>
                    <a:pt x="642804" y="472540"/>
                    <a:pt x="640144" y="472540"/>
                    <a:pt x="638371" y="473426"/>
                  </a:cubicBezTo>
                  <a:cubicBezTo>
                    <a:pt x="637041" y="472540"/>
                    <a:pt x="636155" y="472096"/>
                    <a:pt x="634824" y="471210"/>
                  </a:cubicBezTo>
                  <a:cubicBezTo>
                    <a:pt x="645021" y="467220"/>
                    <a:pt x="655217" y="463230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8354"/>
                    <a:pt x="665413" y="458354"/>
                  </a:cubicBezTo>
                  <a:cubicBezTo>
                    <a:pt x="669403" y="458797"/>
                    <a:pt x="673836" y="457024"/>
                    <a:pt x="677825" y="456581"/>
                  </a:cubicBezTo>
                  <a:cubicBezTo>
                    <a:pt x="687579" y="454364"/>
                    <a:pt x="695115" y="446828"/>
                    <a:pt x="700435" y="438405"/>
                  </a:cubicBezTo>
                  <a:cubicBezTo>
                    <a:pt x="707971" y="432199"/>
                    <a:pt x="722600" y="422889"/>
                    <a:pt x="721714" y="411806"/>
                  </a:cubicBezTo>
                  <a:cubicBezTo>
                    <a:pt x="720383" y="408260"/>
                    <a:pt x="716837" y="409146"/>
                    <a:pt x="713290" y="410920"/>
                  </a:cubicBezTo>
                  <a:cubicBezTo>
                    <a:pt x="707971" y="413580"/>
                    <a:pt x="703095" y="418456"/>
                    <a:pt x="697774" y="420673"/>
                  </a:cubicBezTo>
                  <a:cubicBezTo>
                    <a:pt x="684032" y="425549"/>
                    <a:pt x="674280" y="434415"/>
                    <a:pt x="668073" y="447714"/>
                  </a:cubicBezTo>
                  <a:cubicBezTo>
                    <a:pt x="667630" y="449044"/>
                    <a:pt x="665856" y="451704"/>
                    <a:pt x="664970" y="453921"/>
                  </a:cubicBezTo>
                  <a:cubicBezTo>
                    <a:pt x="656990" y="457911"/>
                    <a:pt x="648124" y="461014"/>
                    <a:pt x="639701" y="464117"/>
                  </a:cubicBezTo>
                  <a:cubicBezTo>
                    <a:pt x="638371" y="464560"/>
                    <a:pt x="637485" y="465004"/>
                    <a:pt x="636155" y="465447"/>
                  </a:cubicBezTo>
                  <a:cubicBezTo>
                    <a:pt x="637041" y="464117"/>
                    <a:pt x="637927" y="462787"/>
                    <a:pt x="638815" y="461900"/>
                  </a:cubicBezTo>
                  <a:cubicBezTo>
                    <a:pt x="649898" y="457911"/>
                    <a:pt x="660093" y="450374"/>
                    <a:pt x="666300" y="440178"/>
                  </a:cubicBezTo>
                  <a:cubicBezTo>
                    <a:pt x="669847" y="433085"/>
                    <a:pt x="671619" y="425106"/>
                    <a:pt x="674280" y="417569"/>
                  </a:cubicBezTo>
                  <a:cubicBezTo>
                    <a:pt x="675166" y="414466"/>
                    <a:pt x="677383" y="410920"/>
                    <a:pt x="678269" y="407817"/>
                  </a:cubicBezTo>
                  <a:cubicBezTo>
                    <a:pt x="678269" y="405157"/>
                    <a:pt x="675609" y="403827"/>
                    <a:pt x="673392" y="404270"/>
                  </a:cubicBezTo>
                  <a:cubicBezTo>
                    <a:pt x="673392" y="404270"/>
                    <a:pt x="673392" y="404270"/>
                    <a:pt x="673392" y="404270"/>
                  </a:cubicBezTo>
                  <a:cubicBezTo>
                    <a:pt x="672506" y="403384"/>
                    <a:pt x="671176" y="404713"/>
                    <a:pt x="670289" y="405157"/>
                  </a:cubicBezTo>
                  <a:cubicBezTo>
                    <a:pt x="663197" y="409590"/>
                    <a:pt x="659650" y="417126"/>
                    <a:pt x="655217" y="424219"/>
                  </a:cubicBezTo>
                  <a:cubicBezTo>
                    <a:pt x="651670" y="427766"/>
                    <a:pt x="647237" y="430426"/>
                    <a:pt x="644134" y="434415"/>
                  </a:cubicBezTo>
                  <a:cubicBezTo>
                    <a:pt x="640144" y="438405"/>
                    <a:pt x="638371" y="443281"/>
                    <a:pt x="637041" y="448601"/>
                  </a:cubicBezTo>
                  <a:cubicBezTo>
                    <a:pt x="636598" y="450818"/>
                    <a:pt x="636155" y="452591"/>
                    <a:pt x="635711" y="454808"/>
                  </a:cubicBezTo>
                  <a:cubicBezTo>
                    <a:pt x="635711" y="455251"/>
                    <a:pt x="635711" y="455694"/>
                    <a:pt x="635711" y="456137"/>
                  </a:cubicBezTo>
                  <a:cubicBezTo>
                    <a:pt x="635711" y="457024"/>
                    <a:pt x="635711" y="458354"/>
                    <a:pt x="635711" y="459241"/>
                  </a:cubicBezTo>
                  <a:cubicBezTo>
                    <a:pt x="634382" y="461457"/>
                    <a:pt x="633052" y="463674"/>
                    <a:pt x="631722" y="465890"/>
                  </a:cubicBezTo>
                  <a:cubicBezTo>
                    <a:pt x="631278" y="466334"/>
                    <a:pt x="631278" y="466777"/>
                    <a:pt x="631278" y="467220"/>
                  </a:cubicBezTo>
                  <a:cubicBezTo>
                    <a:pt x="622412" y="470323"/>
                    <a:pt x="613989" y="473426"/>
                    <a:pt x="605123" y="476086"/>
                  </a:cubicBezTo>
                  <a:cubicBezTo>
                    <a:pt x="605567" y="475200"/>
                    <a:pt x="606009" y="473870"/>
                    <a:pt x="606453" y="472983"/>
                  </a:cubicBezTo>
                  <a:cubicBezTo>
                    <a:pt x="607339" y="472540"/>
                    <a:pt x="607783" y="471653"/>
                    <a:pt x="608670" y="471210"/>
                  </a:cubicBezTo>
                  <a:cubicBezTo>
                    <a:pt x="610000" y="470323"/>
                    <a:pt x="611329" y="469880"/>
                    <a:pt x="612216" y="468993"/>
                  </a:cubicBezTo>
                  <a:cubicBezTo>
                    <a:pt x="625072" y="461014"/>
                    <a:pt x="629949" y="445941"/>
                    <a:pt x="629505" y="431312"/>
                  </a:cubicBezTo>
                  <a:cubicBezTo>
                    <a:pt x="629505" y="423332"/>
                    <a:pt x="632165" y="414466"/>
                    <a:pt x="628619" y="406930"/>
                  </a:cubicBezTo>
                  <a:cubicBezTo>
                    <a:pt x="627732" y="405157"/>
                    <a:pt x="625958" y="402940"/>
                    <a:pt x="624185" y="402497"/>
                  </a:cubicBezTo>
                  <a:cubicBezTo>
                    <a:pt x="624185" y="402497"/>
                    <a:pt x="624185" y="402497"/>
                    <a:pt x="623742" y="402497"/>
                  </a:cubicBezTo>
                  <a:cubicBezTo>
                    <a:pt x="623299" y="402497"/>
                    <a:pt x="623299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15319" y="403384"/>
                    <a:pt x="613545" y="412250"/>
                    <a:pt x="613103" y="418899"/>
                  </a:cubicBezTo>
                  <a:cubicBezTo>
                    <a:pt x="612659" y="423332"/>
                    <a:pt x="612216" y="427766"/>
                    <a:pt x="610442" y="431755"/>
                  </a:cubicBezTo>
                  <a:cubicBezTo>
                    <a:pt x="607783" y="436632"/>
                    <a:pt x="604237" y="441065"/>
                    <a:pt x="602020" y="445941"/>
                  </a:cubicBezTo>
                  <a:cubicBezTo>
                    <a:pt x="598473" y="454364"/>
                    <a:pt x="598917" y="464117"/>
                    <a:pt x="601576" y="472540"/>
                  </a:cubicBezTo>
                  <a:cubicBezTo>
                    <a:pt x="601576" y="472540"/>
                    <a:pt x="601576" y="472540"/>
                    <a:pt x="601576" y="472540"/>
                  </a:cubicBezTo>
                  <a:cubicBezTo>
                    <a:pt x="600690" y="474313"/>
                    <a:pt x="599803" y="476086"/>
                    <a:pt x="599803" y="477859"/>
                  </a:cubicBezTo>
                  <a:cubicBezTo>
                    <a:pt x="596257" y="479190"/>
                    <a:pt x="592710" y="480076"/>
                    <a:pt x="588721" y="481406"/>
                  </a:cubicBezTo>
                  <a:cubicBezTo>
                    <a:pt x="588277" y="481406"/>
                    <a:pt x="587834" y="481406"/>
                    <a:pt x="587391" y="481849"/>
                  </a:cubicBezTo>
                  <a:cubicBezTo>
                    <a:pt x="581185" y="483623"/>
                    <a:pt x="574535" y="485396"/>
                    <a:pt x="568328" y="487169"/>
                  </a:cubicBezTo>
                  <a:cubicBezTo>
                    <a:pt x="568328" y="487169"/>
                    <a:pt x="568328" y="487169"/>
                    <a:pt x="568328" y="487169"/>
                  </a:cubicBezTo>
                  <a:cubicBezTo>
                    <a:pt x="568328" y="484066"/>
                    <a:pt x="568772" y="480519"/>
                    <a:pt x="569658" y="477416"/>
                  </a:cubicBezTo>
                  <a:cubicBezTo>
                    <a:pt x="572761" y="474757"/>
                    <a:pt x="575864" y="472096"/>
                    <a:pt x="578524" y="468993"/>
                  </a:cubicBezTo>
                  <a:cubicBezTo>
                    <a:pt x="589163" y="458797"/>
                    <a:pt x="584288" y="443281"/>
                    <a:pt x="586060" y="429982"/>
                  </a:cubicBezTo>
                  <a:cubicBezTo>
                    <a:pt x="586947" y="420229"/>
                    <a:pt x="588721" y="409590"/>
                    <a:pt x="585174" y="400280"/>
                  </a:cubicBezTo>
                  <a:cubicBezTo>
                    <a:pt x="584288" y="398507"/>
                    <a:pt x="582071" y="397621"/>
                    <a:pt x="580297" y="398507"/>
                  </a:cubicBezTo>
                  <a:cubicBezTo>
                    <a:pt x="577194" y="399837"/>
                    <a:pt x="574978" y="402054"/>
                    <a:pt x="573648" y="405157"/>
                  </a:cubicBezTo>
                  <a:cubicBezTo>
                    <a:pt x="573648" y="405157"/>
                    <a:pt x="573648" y="405157"/>
                    <a:pt x="573648" y="405600"/>
                  </a:cubicBezTo>
                  <a:cubicBezTo>
                    <a:pt x="573648" y="405600"/>
                    <a:pt x="573648" y="406044"/>
                    <a:pt x="573648" y="406044"/>
                  </a:cubicBezTo>
                  <a:cubicBezTo>
                    <a:pt x="573205" y="407373"/>
                    <a:pt x="572761" y="408260"/>
                    <a:pt x="572318" y="409590"/>
                  </a:cubicBezTo>
                  <a:cubicBezTo>
                    <a:pt x="570102" y="415796"/>
                    <a:pt x="568772" y="422446"/>
                    <a:pt x="565668" y="428652"/>
                  </a:cubicBezTo>
                  <a:cubicBezTo>
                    <a:pt x="563009" y="434415"/>
                    <a:pt x="557689" y="439292"/>
                    <a:pt x="556802" y="445941"/>
                  </a:cubicBezTo>
                  <a:cubicBezTo>
                    <a:pt x="555916" y="457024"/>
                    <a:pt x="561235" y="467663"/>
                    <a:pt x="564782" y="477859"/>
                  </a:cubicBezTo>
                  <a:cubicBezTo>
                    <a:pt x="563895" y="481849"/>
                    <a:pt x="563895" y="485839"/>
                    <a:pt x="564339" y="488499"/>
                  </a:cubicBezTo>
                  <a:cubicBezTo>
                    <a:pt x="558132" y="490272"/>
                    <a:pt x="551926" y="492045"/>
                    <a:pt x="545719" y="493375"/>
                  </a:cubicBezTo>
                  <a:cubicBezTo>
                    <a:pt x="542173" y="494262"/>
                    <a:pt x="538183" y="495149"/>
                    <a:pt x="534637" y="496035"/>
                  </a:cubicBezTo>
                  <a:cubicBezTo>
                    <a:pt x="534193" y="496035"/>
                    <a:pt x="532863" y="496479"/>
                    <a:pt x="531534" y="496479"/>
                  </a:cubicBezTo>
                  <a:cubicBezTo>
                    <a:pt x="535080" y="483623"/>
                    <a:pt x="538627" y="470767"/>
                    <a:pt x="541729" y="457467"/>
                  </a:cubicBezTo>
                  <a:cubicBezTo>
                    <a:pt x="542173" y="455694"/>
                    <a:pt x="542616" y="453921"/>
                    <a:pt x="543060" y="452148"/>
                  </a:cubicBezTo>
                  <a:cubicBezTo>
                    <a:pt x="550596" y="425549"/>
                    <a:pt x="558132" y="398507"/>
                    <a:pt x="563895" y="371465"/>
                  </a:cubicBezTo>
                  <a:cubicBezTo>
                    <a:pt x="571431" y="360382"/>
                    <a:pt x="581627" y="350630"/>
                    <a:pt x="592267" y="342207"/>
                  </a:cubicBezTo>
                  <a:cubicBezTo>
                    <a:pt x="592267" y="342207"/>
                    <a:pt x="592267" y="342207"/>
                    <a:pt x="592710" y="342207"/>
                  </a:cubicBezTo>
                  <a:cubicBezTo>
                    <a:pt x="594484" y="343094"/>
                    <a:pt x="596257" y="343980"/>
                    <a:pt x="598030" y="345310"/>
                  </a:cubicBezTo>
                  <a:cubicBezTo>
                    <a:pt x="598030" y="345753"/>
                    <a:pt x="598030" y="345753"/>
                    <a:pt x="598473" y="345753"/>
                  </a:cubicBezTo>
                  <a:cubicBezTo>
                    <a:pt x="601576" y="351960"/>
                    <a:pt x="605123" y="358609"/>
                    <a:pt x="610886" y="363042"/>
                  </a:cubicBezTo>
                  <a:cubicBezTo>
                    <a:pt x="615319" y="366589"/>
                    <a:pt x="620195" y="369692"/>
                    <a:pt x="624185" y="373682"/>
                  </a:cubicBezTo>
                  <a:cubicBezTo>
                    <a:pt x="631722" y="383878"/>
                    <a:pt x="638815" y="396734"/>
                    <a:pt x="651670" y="400280"/>
                  </a:cubicBezTo>
                  <a:cubicBezTo>
                    <a:pt x="653443" y="400724"/>
                    <a:pt x="655660" y="399837"/>
                    <a:pt x="654773" y="398507"/>
                  </a:cubicBezTo>
                  <a:cubicBezTo>
                    <a:pt x="662753" y="396734"/>
                    <a:pt x="657434" y="382548"/>
                    <a:pt x="653001" y="376785"/>
                  </a:cubicBezTo>
                  <a:cubicBezTo>
                    <a:pt x="647681" y="367919"/>
                    <a:pt x="640144" y="360826"/>
                    <a:pt x="633052" y="353290"/>
                  </a:cubicBezTo>
                  <a:cubicBezTo>
                    <a:pt x="630391" y="350186"/>
                    <a:pt x="627288" y="347083"/>
                    <a:pt x="623742" y="344423"/>
                  </a:cubicBezTo>
                  <a:cubicBezTo>
                    <a:pt x="616649" y="340433"/>
                    <a:pt x="607783" y="338217"/>
                    <a:pt x="599803" y="339104"/>
                  </a:cubicBezTo>
                  <a:cubicBezTo>
                    <a:pt x="599360" y="339104"/>
                    <a:pt x="598473" y="339104"/>
                    <a:pt x="598030" y="339547"/>
                  </a:cubicBezTo>
                  <a:cubicBezTo>
                    <a:pt x="597587" y="339104"/>
                    <a:pt x="596700" y="339104"/>
                    <a:pt x="596257" y="338660"/>
                  </a:cubicBezTo>
                  <a:cubicBezTo>
                    <a:pt x="596257" y="338660"/>
                    <a:pt x="595813" y="338660"/>
                    <a:pt x="595813" y="338217"/>
                  </a:cubicBezTo>
                  <a:cubicBezTo>
                    <a:pt x="606453" y="330681"/>
                    <a:pt x="618422" y="326248"/>
                    <a:pt x="630835" y="322701"/>
                  </a:cubicBezTo>
                  <a:cubicBezTo>
                    <a:pt x="631278" y="322701"/>
                    <a:pt x="631278" y="322701"/>
                    <a:pt x="631722" y="322701"/>
                  </a:cubicBezTo>
                  <a:cubicBezTo>
                    <a:pt x="633052" y="324474"/>
                    <a:pt x="634824" y="325804"/>
                    <a:pt x="637041" y="326691"/>
                  </a:cubicBezTo>
                  <a:cubicBezTo>
                    <a:pt x="637485" y="328021"/>
                    <a:pt x="637485" y="328908"/>
                    <a:pt x="637927" y="330237"/>
                  </a:cubicBezTo>
                  <a:cubicBezTo>
                    <a:pt x="638815" y="333341"/>
                    <a:pt x="639701" y="336000"/>
                    <a:pt x="641474" y="338217"/>
                  </a:cubicBezTo>
                  <a:cubicBezTo>
                    <a:pt x="643248" y="340433"/>
                    <a:pt x="645021" y="342650"/>
                    <a:pt x="646794" y="344423"/>
                  </a:cubicBezTo>
                  <a:cubicBezTo>
                    <a:pt x="647237" y="344423"/>
                    <a:pt x="647237" y="344867"/>
                    <a:pt x="647681" y="344867"/>
                  </a:cubicBezTo>
                  <a:cubicBezTo>
                    <a:pt x="649454" y="346640"/>
                    <a:pt x="651670" y="348413"/>
                    <a:pt x="653887" y="349743"/>
                  </a:cubicBezTo>
                  <a:cubicBezTo>
                    <a:pt x="657876" y="352403"/>
                    <a:pt x="661867" y="354176"/>
                    <a:pt x="664970" y="357723"/>
                  </a:cubicBezTo>
                  <a:cubicBezTo>
                    <a:pt x="674722" y="366589"/>
                    <a:pt x="678713" y="378115"/>
                    <a:pt x="693341" y="380331"/>
                  </a:cubicBezTo>
                  <a:cubicBezTo>
                    <a:pt x="694671" y="380331"/>
                    <a:pt x="696888" y="381218"/>
                    <a:pt x="697332" y="379445"/>
                  </a:cubicBezTo>
                  <a:cubicBezTo>
                    <a:pt x="697332" y="379445"/>
                    <a:pt x="697332" y="379445"/>
                    <a:pt x="697332" y="379445"/>
                  </a:cubicBezTo>
                  <a:cubicBezTo>
                    <a:pt x="703095" y="377228"/>
                    <a:pt x="701765" y="368805"/>
                    <a:pt x="697774" y="364372"/>
                  </a:cubicBezTo>
                  <a:cubicBezTo>
                    <a:pt x="691568" y="355949"/>
                    <a:pt x="684919" y="347527"/>
                    <a:pt x="678713" y="339104"/>
                  </a:cubicBezTo>
                  <a:cubicBezTo>
                    <a:pt x="669847" y="327134"/>
                    <a:pt x="653443" y="320928"/>
                    <a:pt x="638815" y="323145"/>
                  </a:cubicBezTo>
                  <a:cubicBezTo>
                    <a:pt x="638371" y="322701"/>
                    <a:pt x="637485" y="322258"/>
                    <a:pt x="637041" y="321815"/>
                  </a:cubicBezTo>
                  <a:cubicBezTo>
                    <a:pt x="640144" y="320928"/>
                    <a:pt x="643248" y="320041"/>
                    <a:pt x="645907" y="319598"/>
                  </a:cubicBezTo>
                  <a:cubicBezTo>
                    <a:pt x="651670" y="318268"/>
                    <a:pt x="657434" y="316495"/>
                    <a:pt x="663197" y="314722"/>
                  </a:cubicBezTo>
                  <a:cubicBezTo>
                    <a:pt x="666300" y="316495"/>
                    <a:pt x="669403" y="317825"/>
                    <a:pt x="672950" y="319155"/>
                  </a:cubicBezTo>
                  <a:cubicBezTo>
                    <a:pt x="677825" y="324031"/>
                    <a:pt x="682702" y="328908"/>
                    <a:pt x="687579" y="333784"/>
                  </a:cubicBezTo>
                  <a:cubicBezTo>
                    <a:pt x="689796" y="335557"/>
                    <a:pt x="691568" y="337331"/>
                    <a:pt x="694229" y="338217"/>
                  </a:cubicBezTo>
                  <a:cubicBezTo>
                    <a:pt x="700435" y="340877"/>
                    <a:pt x="707528" y="339547"/>
                    <a:pt x="714178" y="339990"/>
                  </a:cubicBezTo>
                  <a:cubicBezTo>
                    <a:pt x="721270" y="340433"/>
                    <a:pt x="727477" y="344867"/>
                    <a:pt x="735013" y="344867"/>
                  </a:cubicBezTo>
                  <a:cubicBezTo>
                    <a:pt x="737672" y="345310"/>
                    <a:pt x="745652" y="344423"/>
                    <a:pt x="745209" y="340877"/>
                  </a:cubicBezTo>
                  <a:cubicBezTo>
                    <a:pt x="745209" y="340877"/>
                    <a:pt x="745209" y="340433"/>
                    <a:pt x="744765" y="340433"/>
                  </a:cubicBezTo>
                  <a:cubicBezTo>
                    <a:pt x="746982" y="338217"/>
                    <a:pt x="746538" y="335114"/>
                    <a:pt x="741219" y="331567"/>
                  </a:cubicBezTo>
                  <a:cubicBezTo>
                    <a:pt x="735456" y="328021"/>
                    <a:pt x="728806" y="325361"/>
                    <a:pt x="722600" y="322701"/>
                  </a:cubicBezTo>
                  <a:cubicBezTo>
                    <a:pt x="716394" y="319598"/>
                    <a:pt x="710187" y="316495"/>
                    <a:pt x="703981" y="315165"/>
                  </a:cubicBezTo>
                  <a:cubicBezTo>
                    <a:pt x="695558" y="313392"/>
                    <a:pt x="687135" y="312949"/>
                    <a:pt x="678713" y="314722"/>
                  </a:cubicBezTo>
                  <a:cubicBezTo>
                    <a:pt x="678269" y="314722"/>
                    <a:pt x="677383" y="315165"/>
                    <a:pt x="676052" y="315608"/>
                  </a:cubicBezTo>
                  <a:cubicBezTo>
                    <a:pt x="673836" y="314722"/>
                    <a:pt x="671619" y="314278"/>
                    <a:pt x="669847" y="312949"/>
                  </a:cubicBezTo>
                  <a:cubicBezTo>
                    <a:pt x="680929" y="309402"/>
                    <a:pt x="692012" y="305412"/>
                    <a:pt x="703095" y="300536"/>
                  </a:cubicBezTo>
                  <a:cubicBezTo>
                    <a:pt x="704868" y="300979"/>
                    <a:pt x="707528" y="301422"/>
                    <a:pt x="708857" y="301422"/>
                  </a:cubicBezTo>
                  <a:cubicBezTo>
                    <a:pt x="723044" y="300979"/>
                    <a:pt x="738116" y="298319"/>
                    <a:pt x="748755" y="289010"/>
                  </a:cubicBezTo>
                  <a:cubicBezTo>
                    <a:pt x="754962" y="284577"/>
                    <a:pt x="758509" y="277484"/>
                    <a:pt x="762498" y="271277"/>
                  </a:cubicBezTo>
                  <a:cubicBezTo>
                    <a:pt x="762498" y="271277"/>
                    <a:pt x="762498" y="270834"/>
                    <a:pt x="762498" y="270834"/>
                  </a:cubicBezTo>
                  <a:cubicBezTo>
                    <a:pt x="764714" y="268618"/>
                    <a:pt x="766487" y="265958"/>
                    <a:pt x="768261" y="263298"/>
                  </a:cubicBezTo>
                  <a:cubicBezTo>
                    <a:pt x="771808" y="258421"/>
                    <a:pt x="772694" y="249112"/>
                    <a:pt x="764714" y="248669"/>
                  </a:cubicBezTo>
                  <a:cubicBezTo>
                    <a:pt x="755404" y="248225"/>
                    <a:pt x="747426" y="255318"/>
                    <a:pt x="739889" y="259751"/>
                  </a:cubicBezTo>
                  <a:cubicBezTo>
                    <a:pt x="728363" y="266844"/>
                    <a:pt x="715507" y="273937"/>
                    <a:pt x="708857" y="285906"/>
                  </a:cubicBezTo>
                  <a:cubicBezTo>
                    <a:pt x="708414" y="285906"/>
                    <a:pt x="707971" y="285906"/>
                    <a:pt x="707971" y="286350"/>
                  </a:cubicBezTo>
                  <a:cubicBezTo>
                    <a:pt x="706198" y="288123"/>
                    <a:pt x="705311" y="290340"/>
                    <a:pt x="703537" y="292113"/>
                  </a:cubicBezTo>
                  <a:cubicBezTo>
                    <a:pt x="702651" y="293443"/>
                    <a:pt x="701765" y="294773"/>
                    <a:pt x="700878" y="295659"/>
                  </a:cubicBezTo>
                  <a:cubicBezTo>
                    <a:pt x="700435" y="296103"/>
                    <a:pt x="700435" y="296546"/>
                    <a:pt x="700435" y="296546"/>
                  </a:cubicBezTo>
                  <a:cubicBezTo>
                    <a:pt x="694229" y="299206"/>
                    <a:pt x="688022" y="301866"/>
                    <a:pt x="681816" y="304082"/>
                  </a:cubicBezTo>
                  <a:cubicBezTo>
                    <a:pt x="682702" y="302752"/>
                    <a:pt x="683146" y="301422"/>
                    <a:pt x="684032" y="299649"/>
                  </a:cubicBezTo>
                  <a:cubicBezTo>
                    <a:pt x="685805" y="298763"/>
                    <a:pt x="687579" y="297876"/>
                    <a:pt x="688908" y="296546"/>
                  </a:cubicBezTo>
                  <a:cubicBezTo>
                    <a:pt x="695558" y="292556"/>
                    <a:pt x="701321" y="286350"/>
                    <a:pt x="704868" y="279257"/>
                  </a:cubicBezTo>
                  <a:cubicBezTo>
                    <a:pt x="707084" y="275710"/>
                    <a:pt x="706640" y="271277"/>
                    <a:pt x="707971" y="267287"/>
                  </a:cubicBezTo>
                  <a:cubicBezTo>
                    <a:pt x="712847" y="258421"/>
                    <a:pt x="724373" y="247782"/>
                    <a:pt x="723044" y="237142"/>
                  </a:cubicBezTo>
                  <a:cubicBezTo>
                    <a:pt x="719940" y="228276"/>
                    <a:pt x="709744" y="236256"/>
                    <a:pt x="704868" y="238916"/>
                  </a:cubicBezTo>
                  <a:cubicBezTo>
                    <a:pt x="702207" y="240689"/>
                    <a:pt x="699548" y="242905"/>
                    <a:pt x="697332" y="245565"/>
                  </a:cubicBezTo>
                  <a:cubicBezTo>
                    <a:pt x="696888" y="246009"/>
                    <a:pt x="696888" y="246009"/>
                    <a:pt x="696445" y="246452"/>
                  </a:cubicBezTo>
                  <a:cubicBezTo>
                    <a:pt x="690238" y="253102"/>
                    <a:pt x="686691" y="261524"/>
                    <a:pt x="682702" y="269947"/>
                  </a:cubicBezTo>
                  <a:cubicBezTo>
                    <a:pt x="676939" y="276597"/>
                    <a:pt x="671619" y="284133"/>
                    <a:pt x="675166" y="293443"/>
                  </a:cubicBezTo>
                  <a:cubicBezTo>
                    <a:pt x="676052" y="296103"/>
                    <a:pt x="676939" y="298319"/>
                    <a:pt x="678269" y="300092"/>
                  </a:cubicBezTo>
                  <a:cubicBezTo>
                    <a:pt x="677383" y="301866"/>
                    <a:pt x="676496" y="304082"/>
                    <a:pt x="675166" y="305855"/>
                  </a:cubicBezTo>
                  <a:cubicBezTo>
                    <a:pt x="665856" y="308959"/>
                    <a:pt x="656547" y="311618"/>
                    <a:pt x="647237" y="313835"/>
                  </a:cubicBezTo>
                  <a:cubicBezTo>
                    <a:pt x="643691" y="314722"/>
                    <a:pt x="640144" y="315608"/>
                    <a:pt x="636598" y="316495"/>
                  </a:cubicBezTo>
                  <a:cubicBezTo>
                    <a:pt x="637485" y="315165"/>
                    <a:pt x="638371" y="313835"/>
                    <a:pt x="639258" y="312062"/>
                  </a:cubicBezTo>
                  <a:cubicBezTo>
                    <a:pt x="641031" y="308072"/>
                    <a:pt x="642804" y="304526"/>
                    <a:pt x="644134" y="301422"/>
                  </a:cubicBezTo>
                  <a:cubicBezTo>
                    <a:pt x="645465" y="299649"/>
                    <a:pt x="647237" y="297876"/>
                    <a:pt x="647681" y="296989"/>
                  </a:cubicBezTo>
                  <a:cubicBezTo>
                    <a:pt x="654331" y="288566"/>
                    <a:pt x="658320" y="277927"/>
                    <a:pt x="656547" y="267287"/>
                  </a:cubicBezTo>
                  <a:cubicBezTo>
                    <a:pt x="655217" y="259308"/>
                    <a:pt x="653001" y="251772"/>
                    <a:pt x="651227" y="243792"/>
                  </a:cubicBezTo>
                  <a:cubicBezTo>
                    <a:pt x="649010" y="238029"/>
                    <a:pt x="645907" y="220297"/>
                    <a:pt x="637041" y="228720"/>
                  </a:cubicBezTo>
                  <a:cubicBezTo>
                    <a:pt x="634382" y="231823"/>
                    <a:pt x="633052" y="234926"/>
                    <a:pt x="632608" y="238916"/>
                  </a:cubicBezTo>
                  <a:cubicBezTo>
                    <a:pt x="631722" y="242905"/>
                    <a:pt x="631278" y="247338"/>
                    <a:pt x="631278" y="251328"/>
                  </a:cubicBezTo>
                  <a:cubicBezTo>
                    <a:pt x="631278" y="257978"/>
                    <a:pt x="634382" y="263741"/>
                    <a:pt x="635711" y="269947"/>
                  </a:cubicBezTo>
                  <a:cubicBezTo>
                    <a:pt x="635711" y="270391"/>
                    <a:pt x="635711" y="271277"/>
                    <a:pt x="635711" y="271720"/>
                  </a:cubicBezTo>
                  <a:cubicBezTo>
                    <a:pt x="635711" y="274824"/>
                    <a:pt x="634824" y="277927"/>
                    <a:pt x="634382" y="281030"/>
                  </a:cubicBezTo>
                  <a:cubicBezTo>
                    <a:pt x="632608" y="288566"/>
                    <a:pt x="635268" y="295659"/>
                    <a:pt x="638371" y="302309"/>
                  </a:cubicBezTo>
                  <a:cubicBezTo>
                    <a:pt x="636155" y="307185"/>
                    <a:pt x="633494" y="312505"/>
                    <a:pt x="630835" y="316938"/>
                  </a:cubicBezTo>
                  <a:cubicBezTo>
                    <a:pt x="630391" y="317382"/>
                    <a:pt x="630391" y="317825"/>
                    <a:pt x="629949" y="317825"/>
                  </a:cubicBezTo>
                  <a:cubicBezTo>
                    <a:pt x="618866" y="321371"/>
                    <a:pt x="607783" y="325804"/>
                    <a:pt x="598030" y="332011"/>
                  </a:cubicBezTo>
                  <a:cubicBezTo>
                    <a:pt x="598030" y="330681"/>
                    <a:pt x="598030" y="329351"/>
                    <a:pt x="598030" y="328021"/>
                  </a:cubicBezTo>
                  <a:cubicBezTo>
                    <a:pt x="598030" y="326248"/>
                    <a:pt x="598473" y="324474"/>
                    <a:pt x="598473" y="322701"/>
                  </a:cubicBezTo>
                  <a:cubicBezTo>
                    <a:pt x="598473" y="322258"/>
                    <a:pt x="598917" y="322258"/>
                    <a:pt x="598917" y="321815"/>
                  </a:cubicBezTo>
                  <a:cubicBezTo>
                    <a:pt x="606896" y="315165"/>
                    <a:pt x="610886" y="304969"/>
                    <a:pt x="611773" y="294773"/>
                  </a:cubicBezTo>
                  <a:cubicBezTo>
                    <a:pt x="613103" y="283247"/>
                    <a:pt x="618422" y="271720"/>
                    <a:pt x="616649" y="259751"/>
                  </a:cubicBezTo>
                  <a:cubicBezTo>
                    <a:pt x="616206" y="257091"/>
                    <a:pt x="615762" y="252658"/>
                    <a:pt x="612216" y="252215"/>
                  </a:cubicBezTo>
                  <a:cubicBezTo>
                    <a:pt x="609556" y="252215"/>
                    <a:pt x="607783" y="253102"/>
                    <a:pt x="606009" y="254875"/>
                  </a:cubicBezTo>
                  <a:cubicBezTo>
                    <a:pt x="605567" y="254875"/>
                    <a:pt x="605567" y="254875"/>
                    <a:pt x="605123" y="254875"/>
                  </a:cubicBezTo>
                  <a:cubicBezTo>
                    <a:pt x="598917" y="261081"/>
                    <a:pt x="599360" y="269947"/>
                    <a:pt x="596257" y="277484"/>
                  </a:cubicBezTo>
                  <a:cubicBezTo>
                    <a:pt x="594484" y="281473"/>
                    <a:pt x="591824" y="285020"/>
                    <a:pt x="590494" y="289010"/>
                  </a:cubicBezTo>
                  <a:cubicBezTo>
                    <a:pt x="588277" y="295659"/>
                    <a:pt x="587834" y="303196"/>
                    <a:pt x="589163" y="309845"/>
                  </a:cubicBezTo>
                  <a:cubicBezTo>
                    <a:pt x="590051" y="314278"/>
                    <a:pt x="591380" y="318711"/>
                    <a:pt x="593596" y="323145"/>
                  </a:cubicBezTo>
                  <a:cubicBezTo>
                    <a:pt x="593154" y="326691"/>
                    <a:pt x="593154" y="330237"/>
                    <a:pt x="593596" y="333784"/>
                  </a:cubicBezTo>
                  <a:cubicBezTo>
                    <a:pt x="588721" y="337331"/>
                    <a:pt x="583844" y="341320"/>
                    <a:pt x="579411" y="345753"/>
                  </a:cubicBezTo>
                  <a:cubicBezTo>
                    <a:pt x="578081" y="347527"/>
                    <a:pt x="571875" y="353290"/>
                    <a:pt x="566555" y="359496"/>
                  </a:cubicBezTo>
                  <a:cubicBezTo>
                    <a:pt x="567885" y="353733"/>
                    <a:pt x="568772" y="347970"/>
                    <a:pt x="569658" y="342207"/>
                  </a:cubicBezTo>
                  <a:cubicBezTo>
                    <a:pt x="574091" y="311175"/>
                    <a:pt x="576752" y="280143"/>
                    <a:pt x="576752" y="248669"/>
                  </a:cubicBezTo>
                  <a:cubicBezTo>
                    <a:pt x="581185" y="238472"/>
                    <a:pt x="586060" y="228720"/>
                    <a:pt x="591380" y="218523"/>
                  </a:cubicBezTo>
                  <a:cubicBezTo>
                    <a:pt x="591824" y="217637"/>
                    <a:pt x="592710" y="216750"/>
                    <a:pt x="593154" y="215864"/>
                  </a:cubicBezTo>
                  <a:cubicBezTo>
                    <a:pt x="593154" y="215864"/>
                    <a:pt x="593154" y="215864"/>
                    <a:pt x="593154" y="215864"/>
                  </a:cubicBezTo>
                  <a:cubicBezTo>
                    <a:pt x="595813" y="214090"/>
                    <a:pt x="598917" y="212317"/>
                    <a:pt x="601576" y="210544"/>
                  </a:cubicBezTo>
                  <a:cubicBezTo>
                    <a:pt x="601576" y="210987"/>
                    <a:pt x="602020" y="210987"/>
                    <a:pt x="602020" y="210987"/>
                  </a:cubicBezTo>
                  <a:cubicBezTo>
                    <a:pt x="607339" y="212317"/>
                    <a:pt x="612659" y="213204"/>
                    <a:pt x="617978" y="213204"/>
                  </a:cubicBezTo>
                  <a:cubicBezTo>
                    <a:pt x="632165" y="213204"/>
                    <a:pt x="645465" y="209214"/>
                    <a:pt x="658764" y="203894"/>
                  </a:cubicBezTo>
                  <a:cubicBezTo>
                    <a:pt x="665413" y="201678"/>
                    <a:pt x="672063" y="201234"/>
                    <a:pt x="678269" y="199018"/>
                  </a:cubicBezTo>
                  <a:cubicBezTo>
                    <a:pt x="682702" y="197688"/>
                    <a:pt x="686691" y="195471"/>
                    <a:pt x="689352" y="191925"/>
                  </a:cubicBezTo>
                  <a:cubicBezTo>
                    <a:pt x="689352" y="191482"/>
                    <a:pt x="689796" y="191482"/>
                    <a:pt x="689796" y="191038"/>
                  </a:cubicBezTo>
                  <a:cubicBezTo>
                    <a:pt x="689796" y="191038"/>
                    <a:pt x="689796" y="191038"/>
                    <a:pt x="689796" y="191038"/>
                  </a:cubicBezTo>
                  <a:cubicBezTo>
                    <a:pt x="690238" y="190595"/>
                    <a:pt x="690682" y="190152"/>
                    <a:pt x="690682" y="189708"/>
                  </a:cubicBezTo>
                  <a:cubicBezTo>
                    <a:pt x="691568" y="187492"/>
                    <a:pt x="691125" y="184832"/>
                    <a:pt x="688908" y="183502"/>
                  </a:cubicBezTo>
                  <a:cubicBezTo>
                    <a:pt x="676496" y="179069"/>
                    <a:pt x="663197" y="183059"/>
                    <a:pt x="650340" y="184389"/>
                  </a:cubicBezTo>
                  <a:cubicBezTo>
                    <a:pt x="644134" y="184832"/>
                    <a:pt x="637927" y="183945"/>
                    <a:pt x="632165" y="185275"/>
                  </a:cubicBezTo>
                  <a:cubicBezTo>
                    <a:pt x="624185" y="187492"/>
                    <a:pt x="616649" y="191925"/>
                    <a:pt x="610000" y="196801"/>
                  </a:cubicBezTo>
                  <a:cubicBezTo>
                    <a:pt x="608226" y="198131"/>
                    <a:pt x="603793" y="201678"/>
                    <a:pt x="602020" y="204781"/>
                  </a:cubicBezTo>
                  <a:cubicBezTo>
                    <a:pt x="600246" y="205668"/>
                    <a:pt x="598473" y="206554"/>
                    <a:pt x="596700" y="207441"/>
                  </a:cubicBezTo>
                  <a:cubicBezTo>
                    <a:pt x="606009" y="191925"/>
                    <a:pt x="616649" y="176852"/>
                    <a:pt x="628619" y="163553"/>
                  </a:cubicBezTo>
                  <a:cubicBezTo>
                    <a:pt x="628619" y="163553"/>
                    <a:pt x="629061" y="163553"/>
                    <a:pt x="629061" y="163553"/>
                  </a:cubicBezTo>
                  <a:cubicBezTo>
                    <a:pt x="637485" y="162666"/>
                    <a:pt x="646351" y="160450"/>
                    <a:pt x="653887" y="156017"/>
                  </a:cubicBezTo>
                  <a:cubicBezTo>
                    <a:pt x="660093" y="152027"/>
                    <a:pt x="664083" y="145377"/>
                    <a:pt x="669403" y="140501"/>
                  </a:cubicBezTo>
                  <a:cubicBezTo>
                    <a:pt x="675609" y="135181"/>
                    <a:pt x="683589" y="132521"/>
                    <a:pt x="689352" y="127202"/>
                  </a:cubicBezTo>
                  <a:cubicBezTo>
                    <a:pt x="694229" y="123212"/>
                    <a:pt x="699548" y="118779"/>
                    <a:pt x="699991" y="112129"/>
                  </a:cubicBezTo>
                  <a:cubicBezTo>
                    <a:pt x="699991" y="111243"/>
                    <a:pt x="699991" y="110799"/>
                    <a:pt x="699548" y="110356"/>
                  </a:cubicBezTo>
                  <a:cubicBezTo>
                    <a:pt x="699548" y="105923"/>
                    <a:pt x="696445" y="102820"/>
                    <a:pt x="688908" y="103706"/>
                  </a:cubicBezTo>
                  <a:cubicBezTo>
                    <a:pt x="683589" y="104593"/>
                    <a:pt x="679599" y="108583"/>
                    <a:pt x="674722" y="110799"/>
                  </a:cubicBezTo>
                  <a:cubicBezTo>
                    <a:pt x="667630" y="114346"/>
                    <a:pt x="659650" y="116562"/>
                    <a:pt x="652557" y="120109"/>
                  </a:cubicBezTo>
                  <a:cubicBezTo>
                    <a:pt x="642804" y="125428"/>
                    <a:pt x="634824" y="134738"/>
                    <a:pt x="630391" y="144934"/>
                  </a:cubicBezTo>
                  <a:cubicBezTo>
                    <a:pt x="629505" y="148480"/>
                    <a:pt x="624185" y="156903"/>
                    <a:pt x="625516" y="160893"/>
                  </a:cubicBezTo>
                  <a:cubicBezTo>
                    <a:pt x="617536" y="169759"/>
                    <a:pt x="610442" y="179512"/>
                    <a:pt x="603350" y="189265"/>
                  </a:cubicBezTo>
                  <a:cubicBezTo>
                    <a:pt x="601134" y="192368"/>
                    <a:pt x="599360" y="195028"/>
                    <a:pt x="597587" y="198131"/>
                  </a:cubicBezTo>
                  <a:cubicBezTo>
                    <a:pt x="597143" y="195915"/>
                    <a:pt x="597143" y="193698"/>
                    <a:pt x="596700" y="191482"/>
                  </a:cubicBezTo>
                  <a:cubicBezTo>
                    <a:pt x="601134" y="187935"/>
                    <a:pt x="606009" y="177739"/>
                    <a:pt x="607783" y="175079"/>
                  </a:cubicBezTo>
                  <a:cubicBezTo>
                    <a:pt x="611773" y="168429"/>
                    <a:pt x="610886" y="160893"/>
                    <a:pt x="610000" y="153800"/>
                  </a:cubicBezTo>
                  <a:cubicBezTo>
                    <a:pt x="610000" y="150254"/>
                    <a:pt x="610442" y="146707"/>
                    <a:pt x="611329" y="143161"/>
                  </a:cubicBezTo>
                  <a:cubicBezTo>
                    <a:pt x="611773" y="141831"/>
                    <a:pt x="611773" y="140501"/>
                    <a:pt x="611329" y="140058"/>
                  </a:cubicBezTo>
                  <a:cubicBezTo>
                    <a:pt x="613103" y="132078"/>
                    <a:pt x="613989" y="122325"/>
                    <a:pt x="608226" y="115676"/>
                  </a:cubicBezTo>
                  <a:cubicBezTo>
                    <a:pt x="605567" y="112572"/>
                    <a:pt x="600690" y="109912"/>
                    <a:pt x="597143" y="113459"/>
                  </a:cubicBezTo>
                  <a:cubicBezTo>
                    <a:pt x="594927" y="115676"/>
                    <a:pt x="594927" y="119222"/>
                    <a:pt x="594484" y="122325"/>
                  </a:cubicBezTo>
                  <a:cubicBezTo>
                    <a:pt x="594040" y="127645"/>
                    <a:pt x="593154" y="132965"/>
                    <a:pt x="591824" y="137841"/>
                  </a:cubicBezTo>
                  <a:cubicBezTo>
                    <a:pt x="589607" y="146707"/>
                    <a:pt x="585174" y="155574"/>
                    <a:pt x="584288" y="165326"/>
                  </a:cubicBezTo>
                  <a:cubicBezTo>
                    <a:pt x="583401" y="171089"/>
                    <a:pt x="584288" y="177739"/>
                    <a:pt x="586947" y="183059"/>
                  </a:cubicBezTo>
                  <a:cubicBezTo>
                    <a:pt x="586947" y="183059"/>
                    <a:pt x="586947" y="183059"/>
                    <a:pt x="586947" y="183059"/>
                  </a:cubicBezTo>
                  <a:cubicBezTo>
                    <a:pt x="588277" y="186162"/>
                    <a:pt x="589607" y="189265"/>
                    <a:pt x="592267" y="191482"/>
                  </a:cubicBezTo>
                  <a:cubicBezTo>
                    <a:pt x="592710" y="195028"/>
                    <a:pt x="593154" y="199018"/>
                    <a:pt x="594040" y="202564"/>
                  </a:cubicBezTo>
                  <a:cubicBezTo>
                    <a:pt x="587391" y="213647"/>
                    <a:pt x="581185" y="225173"/>
                    <a:pt x="575421" y="237142"/>
                  </a:cubicBezTo>
                  <a:cubicBezTo>
                    <a:pt x="575421" y="225173"/>
                    <a:pt x="574535" y="213204"/>
                    <a:pt x="573648" y="201234"/>
                  </a:cubicBezTo>
                  <a:cubicBezTo>
                    <a:pt x="571875" y="175523"/>
                    <a:pt x="567442" y="150697"/>
                    <a:pt x="562122" y="125428"/>
                  </a:cubicBezTo>
                  <a:cubicBezTo>
                    <a:pt x="562565" y="124098"/>
                    <a:pt x="563009" y="121882"/>
                    <a:pt x="563452" y="120995"/>
                  </a:cubicBezTo>
                  <a:cubicBezTo>
                    <a:pt x="563895" y="119222"/>
                    <a:pt x="564782" y="117449"/>
                    <a:pt x="565668" y="116119"/>
                  </a:cubicBezTo>
                  <a:cubicBezTo>
                    <a:pt x="569658" y="114789"/>
                    <a:pt x="574091" y="114346"/>
                    <a:pt x="578081" y="112572"/>
                  </a:cubicBezTo>
                  <a:cubicBezTo>
                    <a:pt x="586947" y="108139"/>
                    <a:pt x="594484" y="101933"/>
                    <a:pt x="600246" y="93953"/>
                  </a:cubicBezTo>
                  <a:cubicBezTo>
                    <a:pt x="603350" y="88634"/>
                    <a:pt x="608670" y="84644"/>
                    <a:pt x="612216" y="79324"/>
                  </a:cubicBezTo>
                  <a:cubicBezTo>
                    <a:pt x="615319" y="74004"/>
                    <a:pt x="617978" y="65581"/>
                    <a:pt x="613989" y="60262"/>
                  </a:cubicBezTo>
                  <a:cubicBezTo>
                    <a:pt x="613545" y="59819"/>
                    <a:pt x="612659" y="59375"/>
                    <a:pt x="612216" y="59819"/>
                  </a:cubicBezTo>
                  <a:cubicBezTo>
                    <a:pt x="611773" y="59375"/>
                    <a:pt x="611329" y="58932"/>
                    <a:pt x="610886" y="58932"/>
                  </a:cubicBezTo>
                  <a:cubicBezTo>
                    <a:pt x="605123" y="57602"/>
                    <a:pt x="601134" y="63365"/>
                    <a:pt x="597143" y="66912"/>
                  </a:cubicBezTo>
                  <a:cubicBezTo>
                    <a:pt x="590937" y="72675"/>
                    <a:pt x="583401" y="76221"/>
                    <a:pt x="577194" y="82427"/>
                  </a:cubicBezTo>
                  <a:cubicBezTo>
                    <a:pt x="570545" y="88634"/>
                    <a:pt x="565225" y="97943"/>
                    <a:pt x="564339" y="107253"/>
                  </a:cubicBezTo>
                  <a:cubicBezTo>
                    <a:pt x="563895" y="109026"/>
                    <a:pt x="563452" y="110356"/>
                    <a:pt x="563452" y="112129"/>
                  </a:cubicBezTo>
                  <a:cubicBezTo>
                    <a:pt x="563452" y="112572"/>
                    <a:pt x="563009" y="113016"/>
                    <a:pt x="563009" y="113016"/>
                  </a:cubicBezTo>
                  <a:cubicBezTo>
                    <a:pt x="562565" y="113902"/>
                    <a:pt x="562122" y="115676"/>
                    <a:pt x="561235" y="117449"/>
                  </a:cubicBezTo>
                  <a:cubicBezTo>
                    <a:pt x="559906" y="111686"/>
                    <a:pt x="559019" y="106366"/>
                    <a:pt x="557689" y="100603"/>
                  </a:cubicBezTo>
                  <a:cubicBezTo>
                    <a:pt x="558132" y="100160"/>
                    <a:pt x="558575" y="99273"/>
                    <a:pt x="558575" y="98387"/>
                  </a:cubicBezTo>
                  <a:cubicBezTo>
                    <a:pt x="559019" y="97057"/>
                    <a:pt x="559019" y="95283"/>
                    <a:pt x="559462" y="93510"/>
                  </a:cubicBezTo>
                  <a:cubicBezTo>
                    <a:pt x="563452" y="86417"/>
                    <a:pt x="569658" y="74004"/>
                    <a:pt x="572761" y="62479"/>
                  </a:cubicBezTo>
                  <a:cubicBezTo>
                    <a:pt x="576752" y="57159"/>
                    <a:pt x="577638" y="50509"/>
                    <a:pt x="576308" y="43859"/>
                  </a:cubicBezTo>
                  <a:cubicBezTo>
                    <a:pt x="574978" y="38540"/>
                    <a:pt x="570988" y="32333"/>
                    <a:pt x="564782" y="32333"/>
                  </a:cubicBezTo>
                  <a:cubicBezTo>
                    <a:pt x="560349" y="33663"/>
                    <a:pt x="557689" y="38097"/>
                    <a:pt x="555029" y="41643"/>
                  </a:cubicBezTo>
                  <a:cubicBezTo>
                    <a:pt x="553699" y="42973"/>
                    <a:pt x="552369" y="46076"/>
                    <a:pt x="550596" y="49622"/>
                  </a:cubicBezTo>
                  <a:cubicBezTo>
                    <a:pt x="547049" y="48293"/>
                    <a:pt x="544390" y="40313"/>
                    <a:pt x="543060" y="37653"/>
                  </a:cubicBezTo>
                  <a:cubicBezTo>
                    <a:pt x="538183" y="25240"/>
                    <a:pt x="534637" y="11054"/>
                    <a:pt x="523997" y="2188"/>
                  </a:cubicBezTo>
                  <a:cubicBezTo>
                    <a:pt x="520008" y="-1358"/>
                    <a:pt x="513801" y="-471"/>
                    <a:pt x="511142" y="3962"/>
                  </a:cubicBezTo>
                  <a:cubicBezTo>
                    <a:pt x="505378" y="13271"/>
                    <a:pt x="508925" y="24797"/>
                    <a:pt x="511585" y="34550"/>
                  </a:cubicBezTo>
                  <a:cubicBezTo>
                    <a:pt x="513801" y="41199"/>
                    <a:pt x="516461" y="47406"/>
                    <a:pt x="520008" y="53169"/>
                  </a:cubicBezTo>
                  <a:cubicBezTo>
                    <a:pt x="521781" y="56715"/>
                    <a:pt x="523997" y="59819"/>
                    <a:pt x="524884" y="63808"/>
                  </a:cubicBezTo>
                  <a:cubicBezTo>
                    <a:pt x="524884" y="64252"/>
                    <a:pt x="524884" y="64252"/>
                    <a:pt x="524884" y="64695"/>
                  </a:cubicBezTo>
                  <a:cubicBezTo>
                    <a:pt x="521781" y="64252"/>
                    <a:pt x="518678" y="64252"/>
                    <a:pt x="516018" y="65138"/>
                  </a:cubicBezTo>
                  <a:cubicBezTo>
                    <a:pt x="512471" y="67355"/>
                    <a:pt x="513358" y="72231"/>
                    <a:pt x="513801" y="75778"/>
                  </a:cubicBezTo>
                  <a:cubicBezTo>
                    <a:pt x="514244" y="80654"/>
                    <a:pt x="516461" y="85087"/>
                    <a:pt x="520451" y="88190"/>
                  </a:cubicBezTo>
                  <a:cubicBezTo>
                    <a:pt x="530204" y="95283"/>
                    <a:pt x="542173" y="97500"/>
                    <a:pt x="553699" y="100603"/>
                  </a:cubicBezTo>
                  <a:cubicBezTo>
                    <a:pt x="555472" y="108139"/>
                    <a:pt x="556802" y="115676"/>
                    <a:pt x="558132" y="122769"/>
                  </a:cubicBezTo>
                  <a:cubicBezTo>
                    <a:pt x="556359" y="121439"/>
                    <a:pt x="554586" y="120552"/>
                    <a:pt x="554142" y="120109"/>
                  </a:cubicBezTo>
                  <a:cubicBezTo>
                    <a:pt x="551926" y="118335"/>
                    <a:pt x="549266" y="117006"/>
                    <a:pt x="546606" y="116119"/>
                  </a:cubicBezTo>
                  <a:cubicBezTo>
                    <a:pt x="545276" y="113459"/>
                    <a:pt x="542616" y="111686"/>
                    <a:pt x="540843" y="109912"/>
                  </a:cubicBezTo>
                  <a:cubicBezTo>
                    <a:pt x="531534" y="102820"/>
                    <a:pt x="519564" y="101933"/>
                    <a:pt x="508038" y="99716"/>
                  </a:cubicBezTo>
                  <a:cubicBezTo>
                    <a:pt x="503605" y="98830"/>
                    <a:pt x="500059" y="96170"/>
                    <a:pt x="495182" y="96170"/>
                  </a:cubicBezTo>
                  <a:cubicBezTo>
                    <a:pt x="488532" y="95727"/>
                    <a:pt x="484543" y="98387"/>
                    <a:pt x="488089" y="103706"/>
                  </a:cubicBezTo>
                  <a:cubicBezTo>
                    <a:pt x="490749" y="110799"/>
                    <a:pt x="498729" y="114789"/>
                    <a:pt x="504935" y="118779"/>
                  </a:cubicBezTo>
                  <a:cubicBezTo>
                    <a:pt x="511142" y="124542"/>
                    <a:pt x="520008" y="127202"/>
                    <a:pt x="528430" y="128088"/>
                  </a:cubicBezTo>
                  <a:cubicBezTo>
                    <a:pt x="533750" y="128532"/>
                    <a:pt x="539070" y="125872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946" y="122769"/>
                    <a:pt x="543946" y="122325"/>
                    <a:pt x="544390" y="122325"/>
                  </a:cubicBezTo>
                  <a:cubicBezTo>
                    <a:pt x="544833" y="122325"/>
                    <a:pt x="545276" y="121882"/>
                    <a:pt x="545719" y="121439"/>
                  </a:cubicBezTo>
                  <a:cubicBezTo>
                    <a:pt x="545719" y="121439"/>
                    <a:pt x="545719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50152" y="123212"/>
                    <a:pt x="554586" y="125872"/>
                    <a:pt x="559462" y="130305"/>
                  </a:cubicBezTo>
                  <a:cubicBezTo>
                    <a:pt x="560349" y="133851"/>
                    <a:pt x="560792" y="137398"/>
                    <a:pt x="561678" y="140944"/>
                  </a:cubicBezTo>
                  <a:cubicBezTo>
                    <a:pt x="566111" y="170646"/>
                    <a:pt x="569214" y="200791"/>
                    <a:pt x="569214" y="230936"/>
                  </a:cubicBezTo>
                  <a:cubicBezTo>
                    <a:pt x="568772" y="230493"/>
                    <a:pt x="567885" y="230493"/>
                    <a:pt x="567442" y="230050"/>
                  </a:cubicBezTo>
                  <a:cubicBezTo>
                    <a:pt x="565225" y="228720"/>
                    <a:pt x="563452" y="227390"/>
                    <a:pt x="561235" y="226060"/>
                  </a:cubicBezTo>
                  <a:cubicBezTo>
                    <a:pt x="559462" y="223400"/>
                    <a:pt x="558132" y="221183"/>
                    <a:pt x="556802" y="218080"/>
                  </a:cubicBezTo>
                  <a:cubicBezTo>
                    <a:pt x="555472" y="214977"/>
                    <a:pt x="554142" y="211874"/>
                    <a:pt x="552812" y="208771"/>
                  </a:cubicBezTo>
                  <a:cubicBezTo>
                    <a:pt x="553256" y="207884"/>
                    <a:pt x="553256" y="206554"/>
                    <a:pt x="553699" y="205668"/>
                  </a:cubicBezTo>
                  <a:cubicBezTo>
                    <a:pt x="555472" y="199018"/>
                    <a:pt x="558132" y="191925"/>
                    <a:pt x="555472" y="185275"/>
                  </a:cubicBezTo>
                  <a:cubicBezTo>
                    <a:pt x="553256" y="179512"/>
                    <a:pt x="548823" y="175523"/>
                    <a:pt x="544833" y="171089"/>
                  </a:cubicBezTo>
                  <a:cubicBezTo>
                    <a:pt x="540843" y="163110"/>
                    <a:pt x="534637" y="156460"/>
                    <a:pt x="528430" y="150254"/>
                  </a:cubicBezTo>
                  <a:cubicBezTo>
                    <a:pt x="523554" y="145821"/>
                    <a:pt x="506265" y="133851"/>
                    <a:pt x="501832" y="142717"/>
                  </a:cubicBezTo>
                  <a:cubicBezTo>
                    <a:pt x="500945" y="144934"/>
                    <a:pt x="502275" y="147594"/>
                    <a:pt x="503162" y="149810"/>
                  </a:cubicBezTo>
                  <a:cubicBezTo>
                    <a:pt x="503162" y="149810"/>
                    <a:pt x="503162" y="149810"/>
                    <a:pt x="503162" y="150254"/>
                  </a:cubicBezTo>
                  <a:cubicBezTo>
                    <a:pt x="503162" y="150254"/>
                    <a:pt x="503162" y="150254"/>
                    <a:pt x="503162" y="150254"/>
                  </a:cubicBezTo>
                  <a:cubicBezTo>
                    <a:pt x="505821" y="157347"/>
                    <a:pt x="510255" y="163553"/>
                    <a:pt x="516018" y="168429"/>
                  </a:cubicBezTo>
                  <a:cubicBezTo>
                    <a:pt x="517791" y="169759"/>
                    <a:pt x="520008" y="171533"/>
                    <a:pt x="521781" y="173306"/>
                  </a:cubicBezTo>
                  <a:cubicBezTo>
                    <a:pt x="524884" y="177739"/>
                    <a:pt x="524441" y="183502"/>
                    <a:pt x="526657" y="188822"/>
                  </a:cubicBezTo>
                  <a:cubicBezTo>
                    <a:pt x="530647" y="199018"/>
                    <a:pt x="539070" y="206997"/>
                    <a:pt x="548823" y="211874"/>
                  </a:cubicBezTo>
                  <a:cubicBezTo>
                    <a:pt x="549266" y="212317"/>
                    <a:pt x="549266" y="213204"/>
                    <a:pt x="549709" y="213647"/>
                  </a:cubicBezTo>
                  <a:cubicBezTo>
                    <a:pt x="550596" y="215864"/>
                    <a:pt x="551483" y="218080"/>
                    <a:pt x="552812" y="220740"/>
                  </a:cubicBezTo>
                  <a:cubicBezTo>
                    <a:pt x="551483" y="219853"/>
                    <a:pt x="550152" y="218967"/>
                    <a:pt x="548823" y="217637"/>
                  </a:cubicBezTo>
                  <a:cubicBezTo>
                    <a:pt x="538627" y="209214"/>
                    <a:pt x="528874" y="200348"/>
                    <a:pt x="517347" y="193698"/>
                  </a:cubicBezTo>
                  <a:cubicBezTo>
                    <a:pt x="516904" y="193698"/>
                    <a:pt x="516904" y="193255"/>
                    <a:pt x="516461" y="193255"/>
                  </a:cubicBezTo>
                  <a:cubicBezTo>
                    <a:pt x="517791" y="191482"/>
                    <a:pt x="514244" y="187048"/>
                    <a:pt x="513801" y="185719"/>
                  </a:cubicBezTo>
                  <a:cubicBezTo>
                    <a:pt x="510698" y="180399"/>
                    <a:pt x="506265" y="175966"/>
                    <a:pt x="500945" y="173306"/>
                  </a:cubicBezTo>
                  <a:cubicBezTo>
                    <a:pt x="491636" y="167986"/>
                    <a:pt x="480553" y="165770"/>
                    <a:pt x="469913" y="163553"/>
                  </a:cubicBezTo>
                  <a:cubicBezTo>
                    <a:pt x="463707" y="160893"/>
                    <a:pt x="457501" y="156903"/>
                    <a:pt x="450408" y="155574"/>
                  </a:cubicBezTo>
                  <a:cubicBezTo>
                    <a:pt x="446418" y="154687"/>
                    <a:pt x="441098" y="154687"/>
                    <a:pt x="440212" y="159563"/>
                  </a:cubicBezTo>
                  <a:cubicBezTo>
                    <a:pt x="440212" y="159563"/>
                    <a:pt x="440212" y="160007"/>
                    <a:pt x="440212" y="160007"/>
                  </a:cubicBezTo>
                  <a:cubicBezTo>
                    <a:pt x="440212" y="160450"/>
                    <a:pt x="440212" y="160893"/>
                    <a:pt x="440212" y="161337"/>
                  </a:cubicBezTo>
                  <a:cubicBezTo>
                    <a:pt x="440212" y="163110"/>
                    <a:pt x="440655" y="164440"/>
                    <a:pt x="441542" y="166213"/>
                  </a:cubicBezTo>
                  <a:cubicBezTo>
                    <a:pt x="441985" y="167543"/>
                    <a:pt x="442872" y="168873"/>
                    <a:pt x="444201" y="170646"/>
                  </a:cubicBezTo>
                  <a:cubicBezTo>
                    <a:pt x="450408" y="177296"/>
                    <a:pt x="461934" y="183502"/>
                    <a:pt x="466367" y="186605"/>
                  </a:cubicBezTo>
                  <a:cubicBezTo>
                    <a:pt x="473903" y="192368"/>
                    <a:pt x="481883" y="199018"/>
                    <a:pt x="491636" y="199905"/>
                  </a:cubicBezTo>
                  <a:cubicBezTo>
                    <a:pt x="498729" y="200791"/>
                    <a:pt x="505378" y="199905"/>
                    <a:pt x="512028" y="197688"/>
                  </a:cubicBezTo>
                  <a:cubicBezTo>
                    <a:pt x="512471" y="197688"/>
                    <a:pt x="512471" y="197688"/>
                    <a:pt x="512914" y="197245"/>
                  </a:cubicBezTo>
                  <a:cubicBezTo>
                    <a:pt x="526214" y="204781"/>
                    <a:pt x="537296" y="216307"/>
                    <a:pt x="549709" y="225616"/>
                  </a:cubicBezTo>
                  <a:cubicBezTo>
                    <a:pt x="546163" y="225616"/>
                    <a:pt x="542173" y="226060"/>
                    <a:pt x="538627" y="226946"/>
                  </a:cubicBezTo>
                  <a:cubicBezTo>
                    <a:pt x="538183" y="226503"/>
                    <a:pt x="537740" y="226503"/>
                    <a:pt x="536853" y="226503"/>
                  </a:cubicBezTo>
                  <a:cubicBezTo>
                    <a:pt x="523554" y="215864"/>
                    <a:pt x="506708" y="223843"/>
                    <a:pt x="492522" y="227390"/>
                  </a:cubicBezTo>
                  <a:cubicBezTo>
                    <a:pt x="484099" y="228276"/>
                    <a:pt x="473460" y="227833"/>
                    <a:pt x="467254" y="234926"/>
                  </a:cubicBezTo>
                  <a:cubicBezTo>
                    <a:pt x="462377" y="242462"/>
                    <a:pt x="471244" y="247338"/>
                    <a:pt x="477893" y="247782"/>
                  </a:cubicBezTo>
                  <a:cubicBezTo>
                    <a:pt x="478780" y="247782"/>
                    <a:pt x="479666" y="247782"/>
                    <a:pt x="480110" y="247782"/>
                  </a:cubicBezTo>
                  <a:cubicBezTo>
                    <a:pt x="482326" y="248225"/>
                    <a:pt x="484099" y="248225"/>
                    <a:pt x="484099" y="248225"/>
                  </a:cubicBezTo>
                  <a:cubicBezTo>
                    <a:pt x="489419" y="248225"/>
                    <a:pt x="495182" y="247338"/>
                    <a:pt x="500502" y="247338"/>
                  </a:cubicBezTo>
                  <a:cubicBezTo>
                    <a:pt x="517791" y="249112"/>
                    <a:pt x="529317" y="246895"/>
                    <a:pt x="540400" y="231823"/>
                  </a:cubicBezTo>
                  <a:cubicBezTo>
                    <a:pt x="540400" y="231823"/>
                    <a:pt x="540400" y="231379"/>
                    <a:pt x="540843" y="231379"/>
                  </a:cubicBezTo>
                  <a:cubicBezTo>
                    <a:pt x="545719" y="230936"/>
                    <a:pt x="551039" y="230493"/>
                    <a:pt x="555916" y="230936"/>
                  </a:cubicBezTo>
                  <a:cubicBezTo>
                    <a:pt x="559906" y="233596"/>
                    <a:pt x="563895" y="235813"/>
                    <a:pt x="567885" y="237586"/>
                  </a:cubicBezTo>
                  <a:cubicBezTo>
                    <a:pt x="567885" y="240246"/>
                    <a:pt x="567885" y="242462"/>
                    <a:pt x="567885" y="245122"/>
                  </a:cubicBezTo>
                  <a:cubicBezTo>
                    <a:pt x="567442" y="270834"/>
                    <a:pt x="568772" y="296546"/>
                    <a:pt x="564782" y="322258"/>
                  </a:cubicBezTo>
                  <a:cubicBezTo>
                    <a:pt x="562122" y="339547"/>
                    <a:pt x="557689" y="356393"/>
                    <a:pt x="553256" y="372795"/>
                  </a:cubicBezTo>
                  <a:cubicBezTo>
                    <a:pt x="551483" y="371465"/>
                    <a:pt x="549709" y="370135"/>
                    <a:pt x="548379" y="368362"/>
                  </a:cubicBezTo>
                  <a:cubicBezTo>
                    <a:pt x="548379" y="368362"/>
                    <a:pt x="548379" y="368362"/>
                    <a:pt x="548379" y="368362"/>
                  </a:cubicBezTo>
                  <a:cubicBezTo>
                    <a:pt x="547493" y="367919"/>
                    <a:pt x="547049" y="367032"/>
                    <a:pt x="546163" y="366589"/>
                  </a:cubicBezTo>
                  <a:cubicBezTo>
                    <a:pt x="546606" y="363929"/>
                    <a:pt x="545719" y="360382"/>
                    <a:pt x="545276" y="357723"/>
                  </a:cubicBezTo>
                  <a:cubicBezTo>
                    <a:pt x="546606" y="355949"/>
                    <a:pt x="547936" y="354619"/>
                    <a:pt x="549266" y="352846"/>
                  </a:cubicBezTo>
                  <a:cubicBezTo>
                    <a:pt x="551039" y="347970"/>
                    <a:pt x="552812" y="343094"/>
                    <a:pt x="553699" y="338217"/>
                  </a:cubicBezTo>
                  <a:cubicBezTo>
                    <a:pt x="553699" y="334227"/>
                    <a:pt x="552812" y="330237"/>
                    <a:pt x="552812" y="325804"/>
                  </a:cubicBezTo>
                  <a:cubicBezTo>
                    <a:pt x="552369" y="321371"/>
                    <a:pt x="553699" y="317382"/>
                    <a:pt x="554586" y="313392"/>
                  </a:cubicBezTo>
                  <a:cubicBezTo>
                    <a:pt x="555916" y="304969"/>
                    <a:pt x="555029" y="295659"/>
                    <a:pt x="550596" y="287680"/>
                  </a:cubicBezTo>
                  <a:cubicBezTo>
                    <a:pt x="550152" y="286793"/>
                    <a:pt x="549709" y="285906"/>
                    <a:pt x="548823" y="285463"/>
                  </a:cubicBezTo>
                  <a:cubicBezTo>
                    <a:pt x="548379" y="285020"/>
                    <a:pt x="547936" y="285463"/>
                    <a:pt x="547936" y="285906"/>
                  </a:cubicBezTo>
                  <a:cubicBezTo>
                    <a:pt x="543946" y="285463"/>
                    <a:pt x="541286" y="293000"/>
                    <a:pt x="540843" y="296989"/>
                  </a:cubicBezTo>
                  <a:cubicBezTo>
                    <a:pt x="539957" y="300979"/>
                    <a:pt x="539513" y="304969"/>
                    <a:pt x="538627" y="308959"/>
                  </a:cubicBezTo>
                  <a:cubicBezTo>
                    <a:pt x="535080" y="320485"/>
                    <a:pt x="528874" y="332454"/>
                    <a:pt x="534637" y="344423"/>
                  </a:cubicBezTo>
                  <a:cubicBezTo>
                    <a:pt x="536853" y="348856"/>
                    <a:pt x="539513" y="352846"/>
                    <a:pt x="541729" y="357279"/>
                  </a:cubicBezTo>
                  <a:cubicBezTo>
                    <a:pt x="542173" y="359053"/>
                    <a:pt x="542173" y="360826"/>
                    <a:pt x="542173" y="362599"/>
                  </a:cubicBezTo>
                  <a:cubicBezTo>
                    <a:pt x="540400" y="360826"/>
                    <a:pt x="538183" y="359496"/>
                    <a:pt x="536410" y="357723"/>
                  </a:cubicBezTo>
                  <a:cubicBezTo>
                    <a:pt x="531090" y="353733"/>
                    <a:pt x="525327" y="349743"/>
                    <a:pt x="520008" y="345753"/>
                  </a:cubicBezTo>
                  <a:cubicBezTo>
                    <a:pt x="520451" y="344423"/>
                    <a:pt x="520008" y="342207"/>
                    <a:pt x="520008" y="340877"/>
                  </a:cubicBezTo>
                  <a:cubicBezTo>
                    <a:pt x="520008" y="340877"/>
                    <a:pt x="520008" y="340877"/>
                    <a:pt x="520008" y="340877"/>
                  </a:cubicBezTo>
                  <a:cubicBezTo>
                    <a:pt x="522224" y="339547"/>
                    <a:pt x="523111" y="334671"/>
                    <a:pt x="523554" y="332897"/>
                  </a:cubicBezTo>
                  <a:cubicBezTo>
                    <a:pt x="525327" y="325361"/>
                    <a:pt x="524884" y="316938"/>
                    <a:pt x="523111" y="309402"/>
                  </a:cubicBezTo>
                  <a:cubicBezTo>
                    <a:pt x="521337" y="302309"/>
                    <a:pt x="518678" y="294773"/>
                    <a:pt x="512914" y="289896"/>
                  </a:cubicBezTo>
                  <a:cubicBezTo>
                    <a:pt x="507595" y="286350"/>
                    <a:pt x="505378" y="280143"/>
                    <a:pt x="503162" y="274381"/>
                  </a:cubicBezTo>
                  <a:cubicBezTo>
                    <a:pt x="503162" y="273937"/>
                    <a:pt x="502719" y="273494"/>
                    <a:pt x="501832" y="273494"/>
                  </a:cubicBezTo>
                  <a:cubicBezTo>
                    <a:pt x="501832" y="273494"/>
                    <a:pt x="501832" y="273494"/>
                    <a:pt x="501832" y="273494"/>
                  </a:cubicBezTo>
                  <a:cubicBezTo>
                    <a:pt x="499615" y="269504"/>
                    <a:pt x="496955" y="266844"/>
                    <a:pt x="493852" y="269947"/>
                  </a:cubicBezTo>
                  <a:cubicBezTo>
                    <a:pt x="491193" y="273494"/>
                    <a:pt x="492522" y="278370"/>
                    <a:pt x="493409" y="282803"/>
                  </a:cubicBezTo>
                  <a:cubicBezTo>
                    <a:pt x="494739" y="289453"/>
                    <a:pt x="498729" y="295216"/>
                    <a:pt x="498285" y="302309"/>
                  </a:cubicBezTo>
                  <a:cubicBezTo>
                    <a:pt x="497842" y="311618"/>
                    <a:pt x="500945" y="320928"/>
                    <a:pt x="505821" y="328464"/>
                  </a:cubicBezTo>
                  <a:cubicBezTo>
                    <a:pt x="508925" y="331567"/>
                    <a:pt x="512028" y="334671"/>
                    <a:pt x="515131" y="337774"/>
                  </a:cubicBezTo>
                  <a:cubicBezTo>
                    <a:pt x="515131" y="339547"/>
                    <a:pt x="515131" y="341320"/>
                    <a:pt x="515131" y="343094"/>
                  </a:cubicBezTo>
                  <a:cubicBezTo>
                    <a:pt x="505378" y="336887"/>
                    <a:pt x="495182" y="331567"/>
                    <a:pt x="484986" y="326691"/>
                  </a:cubicBezTo>
                  <a:cubicBezTo>
                    <a:pt x="484986" y="325361"/>
                    <a:pt x="484099" y="323588"/>
                    <a:pt x="484099" y="322701"/>
                  </a:cubicBezTo>
                  <a:cubicBezTo>
                    <a:pt x="484099" y="322258"/>
                    <a:pt x="483656" y="321815"/>
                    <a:pt x="483656" y="321371"/>
                  </a:cubicBezTo>
                  <a:cubicBezTo>
                    <a:pt x="483656" y="320928"/>
                    <a:pt x="484099" y="320041"/>
                    <a:pt x="484099" y="319598"/>
                  </a:cubicBezTo>
                  <a:cubicBezTo>
                    <a:pt x="484543" y="315165"/>
                    <a:pt x="484543" y="311175"/>
                    <a:pt x="484099" y="306742"/>
                  </a:cubicBezTo>
                  <a:cubicBezTo>
                    <a:pt x="484099" y="306299"/>
                    <a:pt x="484099" y="305412"/>
                    <a:pt x="483656" y="304969"/>
                  </a:cubicBezTo>
                  <a:cubicBezTo>
                    <a:pt x="483656" y="304082"/>
                    <a:pt x="483656" y="303639"/>
                    <a:pt x="483213" y="302752"/>
                  </a:cubicBezTo>
                  <a:cubicBezTo>
                    <a:pt x="481883" y="295659"/>
                    <a:pt x="479666" y="289010"/>
                    <a:pt x="473903" y="284133"/>
                  </a:cubicBezTo>
                  <a:cubicBezTo>
                    <a:pt x="469470" y="277484"/>
                    <a:pt x="465924" y="270391"/>
                    <a:pt x="460604" y="264628"/>
                  </a:cubicBezTo>
                  <a:cubicBezTo>
                    <a:pt x="460604" y="264184"/>
                    <a:pt x="460161" y="264184"/>
                    <a:pt x="459717" y="264184"/>
                  </a:cubicBezTo>
                  <a:cubicBezTo>
                    <a:pt x="457944" y="262411"/>
                    <a:pt x="456614" y="261081"/>
                    <a:pt x="454841" y="261081"/>
                  </a:cubicBezTo>
                  <a:cubicBezTo>
                    <a:pt x="444201" y="264628"/>
                    <a:pt x="459274" y="283690"/>
                    <a:pt x="461491" y="289896"/>
                  </a:cubicBezTo>
                  <a:cubicBezTo>
                    <a:pt x="464150" y="298763"/>
                    <a:pt x="466811" y="308959"/>
                    <a:pt x="474347" y="314722"/>
                  </a:cubicBezTo>
                  <a:cubicBezTo>
                    <a:pt x="475677" y="316051"/>
                    <a:pt x="477006" y="317382"/>
                    <a:pt x="477893" y="318711"/>
                  </a:cubicBezTo>
                  <a:cubicBezTo>
                    <a:pt x="478336" y="320485"/>
                    <a:pt x="478780" y="322258"/>
                    <a:pt x="479223" y="324474"/>
                  </a:cubicBezTo>
                  <a:cubicBezTo>
                    <a:pt x="479223" y="324474"/>
                    <a:pt x="479223" y="324474"/>
                    <a:pt x="479223" y="324474"/>
                  </a:cubicBezTo>
                  <a:cubicBezTo>
                    <a:pt x="476563" y="323145"/>
                    <a:pt x="474347" y="322258"/>
                    <a:pt x="471687" y="320928"/>
                  </a:cubicBezTo>
                  <a:cubicBezTo>
                    <a:pt x="468140" y="319598"/>
                    <a:pt x="464594" y="318268"/>
                    <a:pt x="460604" y="316495"/>
                  </a:cubicBezTo>
                  <a:cubicBezTo>
                    <a:pt x="460604" y="316495"/>
                    <a:pt x="460604" y="316495"/>
                    <a:pt x="460604" y="316495"/>
                  </a:cubicBezTo>
                  <a:cubicBezTo>
                    <a:pt x="458388" y="312062"/>
                    <a:pt x="455728" y="307185"/>
                    <a:pt x="452181" y="303639"/>
                  </a:cubicBezTo>
                  <a:cubicBezTo>
                    <a:pt x="443758" y="293443"/>
                    <a:pt x="429572" y="292113"/>
                    <a:pt x="419819" y="284133"/>
                  </a:cubicBezTo>
                  <a:cubicBezTo>
                    <a:pt x="416716" y="281917"/>
                    <a:pt x="402974" y="271720"/>
                    <a:pt x="399870" y="273494"/>
                  </a:cubicBezTo>
                  <a:cubicBezTo>
                    <a:pt x="399870" y="273937"/>
                    <a:pt x="399870" y="273937"/>
                    <a:pt x="399870" y="274381"/>
                  </a:cubicBezTo>
                  <a:cubicBezTo>
                    <a:pt x="399870" y="274381"/>
                    <a:pt x="399427" y="274381"/>
                    <a:pt x="399427" y="274381"/>
                  </a:cubicBezTo>
                  <a:cubicBezTo>
                    <a:pt x="395881" y="275710"/>
                    <a:pt x="396324" y="280587"/>
                    <a:pt x="397654" y="283690"/>
                  </a:cubicBezTo>
                  <a:cubicBezTo>
                    <a:pt x="400757" y="291226"/>
                    <a:pt x="406077" y="297876"/>
                    <a:pt x="410953" y="304526"/>
                  </a:cubicBezTo>
                  <a:cubicBezTo>
                    <a:pt x="418046" y="314278"/>
                    <a:pt x="428685" y="322258"/>
                    <a:pt x="441098" y="322701"/>
                  </a:cubicBezTo>
                  <a:cubicBezTo>
                    <a:pt x="442429" y="322701"/>
                    <a:pt x="443758" y="322701"/>
                    <a:pt x="445531" y="322701"/>
                  </a:cubicBezTo>
                  <a:cubicBezTo>
                    <a:pt x="445975" y="322701"/>
                    <a:pt x="445975" y="323145"/>
                    <a:pt x="446418" y="323145"/>
                  </a:cubicBezTo>
                  <a:cubicBezTo>
                    <a:pt x="449521" y="323145"/>
                    <a:pt x="452181" y="322701"/>
                    <a:pt x="455284" y="323145"/>
                  </a:cubicBezTo>
                  <a:cubicBezTo>
                    <a:pt x="457501" y="323588"/>
                    <a:pt x="459274" y="323145"/>
                    <a:pt x="460604" y="321815"/>
                  </a:cubicBezTo>
                  <a:cubicBezTo>
                    <a:pt x="467254" y="324474"/>
                    <a:pt x="473460" y="327578"/>
                    <a:pt x="480110" y="330237"/>
                  </a:cubicBezTo>
                  <a:cubicBezTo>
                    <a:pt x="480110" y="330237"/>
                    <a:pt x="480110" y="330237"/>
                    <a:pt x="480110" y="330237"/>
                  </a:cubicBezTo>
                  <a:cubicBezTo>
                    <a:pt x="477450" y="332454"/>
                    <a:pt x="474347" y="334671"/>
                    <a:pt x="471687" y="336887"/>
                  </a:cubicBezTo>
                  <a:cubicBezTo>
                    <a:pt x="470800" y="336887"/>
                    <a:pt x="469913" y="336887"/>
                    <a:pt x="469470" y="336444"/>
                  </a:cubicBezTo>
                  <a:cubicBezTo>
                    <a:pt x="465480" y="335557"/>
                    <a:pt x="461047" y="335557"/>
                    <a:pt x="456614" y="336444"/>
                  </a:cubicBezTo>
                  <a:cubicBezTo>
                    <a:pt x="448634" y="338660"/>
                    <a:pt x="441985" y="344423"/>
                    <a:pt x="433562" y="346640"/>
                  </a:cubicBezTo>
                  <a:cubicBezTo>
                    <a:pt x="426913" y="348856"/>
                    <a:pt x="418933" y="349300"/>
                    <a:pt x="413170" y="354619"/>
                  </a:cubicBezTo>
                  <a:cubicBezTo>
                    <a:pt x="407850" y="359053"/>
                    <a:pt x="414057" y="363042"/>
                    <a:pt x="418933" y="364372"/>
                  </a:cubicBezTo>
                  <a:cubicBezTo>
                    <a:pt x="421149" y="365702"/>
                    <a:pt x="424252" y="366589"/>
                    <a:pt x="426913" y="367032"/>
                  </a:cubicBezTo>
                  <a:cubicBezTo>
                    <a:pt x="433119" y="367919"/>
                    <a:pt x="438882" y="365259"/>
                    <a:pt x="444645" y="364816"/>
                  </a:cubicBezTo>
                  <a:cubicBezTo>
                    <a:pt x="455284" y="367032"/>
                    <a:pt x="461934" y="361713"/>
                    <a:pt x="467697" y="353290"/>
                  </a:cubicBezTo>
                  <a:cubicBezTo>
                    <a:pt x="470357" y="349743"/>
                    <a:pt x="472130" y="345753"/>
                    <a:pt x="473903" y="341764"/>
                  </a:cubicBezTo>
                  <a:cubicBezTo>
                    <a:pt x="473903" y="341320"/>
                    <a:pt x="474347" y="340877"/>
                    <a:pt x="474790" y="340433"/>
                  </a:cubicBezTo>
                  <a:cubicBezTo>
                    <a:pt x="474790" y="340433"/>
                    <a:pt x="474790" y="340433"/>
                    <a:pt x="474790" y="340433"/>
                  </a:cubicBezTo>
                  <a:cubicBezTo>
                    <a:pt x="477450" y="338660"/>
                    <a:pt x="479666" y="336444"/>
                    <a:pt x="482326" y="334227"/>
                  </a:cubicBezTo>
                  <a:cubicBezTo>
                    <a:pt x="482770" y="333784"/>
                    <a:pt x="483656" y="332897"/>
                    <a:pt x="484099" y="332454"/>
                  </a:cubicBezTo>
                  <a:cubicBezTo>
                    <a:pt x="493852" y="336887"/>
                    <a:pt x="502719" y="342207"/>
                    <a:pt x="511585" y="347970"/>
                  </a:cubicBezTo>
                  <a:cubicBezTo>
                    <a:pt x="508925" y="348856"/>
                    <a:pt x="506265" y="350186"/>
                    <a:pt x="503605" y="351516"/>
                  </a:cubicBezTo>
                  <a:cubicBezTo>
                    <a:pt x="490306" y="349743"/>
                    <a:pt x="480553" y="360382"/>
                    <a:pt x="469027" y="366589"/>
                  </a:cubicBezTo>
                  <a:cubicBezTo>
                    <a:pt x="463707" y="369249"/>
                    <a:pt x="457944" y="371465"/>
                    <a:pt x="452181" y="373682"/>
                  </a:cubicBezTo>
                  <a:cubicBezTo>
                    <a:pt x="450851" y="374125"/>
                    <a:pt x="449078" y="375455"/>
                    <a:pt x="448634" y="376785"/>
                  </a:cubicBezTo>
                  <a:cubicBezTo>
                    <a:pt x="447305" y="381218"/>
                    <a:pt x="453068" y="383878"/>
                    <a:pt x="456614" y="384764"/>
                  </a:cubicBezTo>
                  <a:cubicBezTo>
                    <a:pt x="457057" y="384764"/>
                    <a:pt x="457057" y="384764"/>
                    <a:pt x="457501" y="384764"/>
                  </a:cubicBezTo>
                  <a:cubicBezTo>
                    <a:pt x="457501" y="385208"/>
                    <a:pt x="457944" y="385208"/>
                    <a:pt x="457944" y="385208"/>
                  </a:cubicBezTo>
                  <a:cubicBezTo>
                    <a:pt x="459274" y="385651"/>
                    <a:pt x="461047" y="386095"/>
                    <a:pt x="462377" y="386095"/>
                  </a:cubicBezTo>
                  <a:cubicBezTo>
                    <a:pt x="472573" y="386095"/>
                    <a:pt x="481883" y="381661"/>
                    <a:pt x="490749" y="377228"/>
                  </a:cubicBezTo>
                  <a:cubicBezTo>
                    <a:pt x="494739" y="375455"/>
                    <a:pt x="499172" y="374568"/>
                    <a:pt x="502275" y="371465"/>
                  </a:cubicBezTo>
                  <a:cubicBezTo>
                    <a:pt x="506265" y="367476"/>
                    <a:pt x="507152" y="362156"/>
                    <a:pt x="509368" y="357279"/>
                  </a:cubicBezTo>
                  <a:cubicBezTo>
                    <a:pt x="509811" y="355949"/>
                    <a:pt x="511142" y="354176"/>
                    <a:pt x="511142" y="352403"/>
                  </a:cubicBezTo>
                  <a:cubicBezTo>
                    <a:pt x="512914" y="351960"/>
                    <a:pt x="514244" y="351073"/>
                    <a:pt x="516018" y="350630"/>
                  </a:cubicBezTo>
                  <a:cubicBezTo>
                    <a:pt x="516018" y="350630"/>
                    <a:pt x="516461" y="350630"/>
                    <a:pt x="516461" y="350186"/>
                  </a:cubicBezTo>
                  <a:cubicBezTo>
                    <a:pt x="525327" y="356393"/>
                    <a:pt x="533750" y="363042"/>
                    <a:pt x="542173" y="370135"/>
                  </a:cubicBezTo>
                  <a:cubicBezTo>
                    <a:pt x="541286" y="371022"/>
                    <a:pt x="540400" y="371909"/>
                    <a:pt x="539070" y="372795"/>
                  </a:cubicBezTo>
                  <a:cubicBezTo>
                    <a:pt x="538627" y="372795"/>
                    <a:pt x="538183" y="372795"/>
                    <a:pt x="537740" y="372352"/>
                  </a:cubicBezTo>
                  <a:cubicBezTo>
                    <a:pt x="522667" y="369692"/>
                    <a:pt x="516018" y="378115"/>
                    <a:pt x="504492" y="384764"/>
                  </a:cubicBezTo>
                  <a:cubicBezTo>
                    <a:pt x="500059" y="386981"/>
                    <a:pt x="495182" y="388754"/>
                    <a:pt x="490306" y="390084"/>
                  </a:cubicBezTo>
                  <a:cubicBezTo>
                    <a:pt x="488089" y="390971"/>
                    <a:pt x="485429" y="391858"/>
                    <a:pt x="483656" y="394074"/>
                  </a:cubicBezTo>
                  <a:cubicBezTo>
                    <a:pt x="481439" y="397177"/>
                    <a:pt x="483213" y="399394"/>
                    <a:pt x="485873" y="400724"/>
                  </a:cubicBezTo>
                  <a:cubicBezTo>
                    <a:pt x="487203" y="402497"/>
                    <a:pt x="492965" y="402940"/>
                    <a:pt x="494739" y="402940"/>
                  </a:cubicBezTo>
                  <a:cubicBezTo>
                    <a:pt x="498729" y="403384"/>
                    <a:pt x="502719" y="402054"/>
                    <a:pt x="506708" y="401610"/>
                  </a:cubicBezTo>
                  <a:cubicBezTo>
                    <a:pt x="507152" y="401610"/>
                    <a:pt x="507595" y="401610"/>
                    <a:pt x="508038" y="401610"/>
                  </a:cubicBezTo>
                  <a:cubicBezTo>
                    <a:pt x="508925" y="401610"/>
                    <a:pt x="510255" y="401610"/>
                    <a:pt x="511142" y="401610"/>
                  </a:cubicBezTo>
                  <a:cubicBezTo>
                    <a:pt x="513358" y="402054"/>
                    <a:pt x="515575" y="402497"/>
                    <a:pt x="517791" y="402497"/>
                  </a:cubicBezTo>
                  <a:cubicBezTo>
                    <a:pt x="529760" y="401167"/>
                    <a:pt x="539070" y="386538"/>
                    <a:pt x="542616" y="375455"/>
                  </a:cubicBezTo>
                  <a:cubicBezTo>
                    <a:pt x="543503" y="374568"/>
                    <a:pt x="544390" y="373682"/>
                    <a:pt x="545276" y="372795"/>
                  </a:cubicBezTo>
                  <a:cubicBezTo>
                    <a:pt x="547049" y="374125"/>
                    <a:pt x="548823" y="375455"/>
                    <a:pt x="550152" y="377228"/>
                  </a:cubicBezTo>
                  <a:cubicBezTo>
                    <a:pt x="545719" y="393187"/>
                    <a:pt x="540843" y="409590"/>
                    <a:pt x="536410" y="425549"/>
                  </a:cubicBezTo>
                  <a:cubicBezTo>
                    <a:pt x="524884" y="467663"/>
                    <a:pt x="509811" y="508891"/>
                    <a:pt x="492522" y="549232"/>
                  </a:cubicBezTo>
                  <a:cubicBezTo>
                    <a:pt x="490749" y="538593"/>
                    <a:pt x="488089" y="528397"/>
                    <a:pt x="484099" y="518644"/>
                  </a:cubicBezTo>
                  <a:cubicBezTo>
                    <a:pt x="485873" y="515984"/>
                    <a:pt x="487203" y="512881"/>
                    <a:pt x="488976" y="510221"/>
                  </a:cubicBezTo>
                  <a:cubicBezTo>
                    <a:pt x="488976" y="510221"/>
                    <a:pt x="488976" y="510221"/>
                    <a:pt x="488976" y="510221"/>
                  </a:cubicBezTo>
                  <a:cubicBezTo>
                    <a:pt x="491193" y="507118"/>
                    <a:pt x="494296" y="504015"/>
                    <a:pt x="496512" y="500468"/>
                  </a:cubicBezTo>
                  <a:cubicBezTo>
                    <a:pt x="502275" y="492489"/>
                    <a:pt x="507595" y="483179"/>
                    <a:pt x="507152" y="472983"/>
                  </a:cubicBezTo>
                  <a:cubicBezTo>
                    <a:pt x="506708" y="468107"/>
                    <a:pt x="506265" y="463230"/>
                    <a:pt x="507152" y="458354"/>
                  </a:cubicBezTo>
                  <a:cubicBezTo>
                    <a:pt x="508481" y="452148"/>
                    <a:pt x="511142" y="445941"/>
                    <a:pt x="511142" y="439735"/>
                  </a:cubicBezTo>
                  <a:cubicBezTo>
                    <a:pt x="511142" y="438405"/>
                    <a:pt x="511142" y="436632"/>
                    <a:pt x="510698" y="435302"/>
                  </a:cubicBezTo>
                  <a:cubicBezTo>
                    <a:pt x="510698" y="434859"/>
                    <a:pt x="510255" y="434859"/>
                    <a:pt x="510255" y="434859"/>
                  </a:cubicBezTo>
                  <a:cubicBezTo>
                    <a:pt x="509811" y="433972"/>
                    <a:pt x="509368" y="433529"/>
                    <a:pt x="508925" y="433085"/>
                  </a:cubicBezTo>
                  <a:cubicBezTo>
                    <a:pt x="502719" y="431312"/>
                    <a:pt x="493852" y="446385"/>
                    <a:pt x="491636" y="451261"/>
                  </a:cubicBezTo>
                  <a:cubicBezTo>
                    <a:pt x="486759" y="460571"/>
                    <a:pt x="488976" y="471210"/>
                    <a:pt x="487646" y="481406"/>
                  </a:cubicBezTo>
                  <a:cubicBezTo>
                    <a:pt x="485873" y="488056"/>
                    <a:pt x="484986" y="495149"/>
                    <a:pt x="485429" y="501798"/>
                  </a:cubicBezTo>
                  <a:cubicBezTo>
                    <a:pt x="485429" y="503572"/>
                    <a:pt x="485429" y="505345"/>
                    <a:pt x="485873" y="507118"/>
                  </a:cubicBezTo>
                  <a:cubicBezTo>
                    <a:pt x="484986" y="508448"/>
                    <a:pt x="484099" y="509778"/>
                    <a:pt x="483213" y="511108"/>
                  </a:cubicBezTo>
                  <a:cubicBezTo>
                    <a:pt x="482770" y="511994"/>
                    <a:pt x="482326" y="512438"/>
                    <a:pt x="481883" y="513324"/>
                  </a:cubicBezTo>
                  <a:cubicBezTo>
                    <a:pt x="477893" y="504458"/>
                    <a:pt x="473460" y="495149"/>
                    <a:pt x="468583" y="486726"/>
                  </a:cubicBezTo>
                  <a:cubicBezTo>
                    <a:pt x="470800" y="484509"/>
                    <a:pt x="471244" y="476530"/>
                    <a:pt x="471687" y="474313"/>
                  </a:cubicBezTo>
                  <a:cubicBezTo>
                    <a:pt x="471687" y="472983"/>
                    <a:pt x="472130" y="471653"/>
                    <a:pt x="472130" y="469880"/>
                  </a:cubicBezTo>
                  <a:cubicBezTo>
                    <a:pt x="473460" y="468993"/>
                    <a:pt x="474347" y="465890"/>
                    <a:pt x="475233" y="465004"/>
                  </a:cubicBezTo>
                  <a:cubicBezTo>
                    <a:pt x="482770" y="452148"/>
                    <a:pt x="481439" y="443725"/>
                    <a:pt x="476120" y="430869"/>
                  </a:cubicBezTo>
                  <a:cubicBezTo>
                    <a:pt x="475233" y="424662"/>
                    <a:pt x="477006" y="413136"/>
                    <a:pt x="471244" y="409146"/>
                  </a:cubicBezTo>
                  <a:cubicBezTo>
                    <a:pt x="471244" y="409146"/>
                    <a:pt x="471244" y="409146"/>
                    <a:pt x="471244" y="409146"/>
                  </a:cubicBezTo>
                  <a:cubicBezTo>
                    <a:pt x="471244" y="409146"/>
                    <a:pt x="470800" y="408703"/>
                    <a:pt x="470800" y="408703"/>
                  </a:cubicBezTo>
                  <a:cubicBezTo>
                    <a:pt x="469470" y="407373"/>
                    <a:pt x="468140" y="405600"/>
                    <a:pt x="466367" y="405600"/>
                  </a:cubicBezTo>
                  <a:cubicBezTo>
                    <a:pt x="465924" y="405600"/>
                    <a:pt x="465480" y="406044"/>
                    <a:pt x="465037" y="406487"/>
                  </a:cubicBezTo>
                  <a:cubicBezTo>
                    <a:pt x="462377" y="410033"/>
                    <a:pt x="461491" y="414910"/>
                    <a:pt x="461047" y="419343"/>
                  </a:cubicBezTo>
                  <a:cubicBezTo>
                    <a:pt x="460604" y="428209"/>
                    <a:pt x="462377" y="437075"/>
                    <a:pt x="462821" y="445941"/>
                  </a:cubicBezTo>
                  <a:cubicBezTo>
                    <a:pt x="462377" y="453921"/>
                    <a:pt x="462377" y="462787"/>
                    <a:pt x="468140" y="468550"/>
                  </a:cubicBezTo>
                  <a:cubicBezTo>
                    <a:pt x="468140" y="470323"/>
                    <a:pt x="468140" y="471653"/>
                    <a:pt x="468140" y="473426"/>
                  </a:cubicBezTo>
                  <a:cubicBezTo>
                    <a:pt x="468140" y="475643"/>
                    <a:pt x="467697" y="478303"/>
                    <a:pt x="467254" y="480519"/>
                  </a:cubicBezTo>
                  <a:cubicBezTo>
                    <a:pt x="467254" y="481406"/>
                    <a:pt x="466811" y="482293"/>
                    <a:pt x="466367" y="482736"/>
                  </a:cubicBezTo>
                  <a:cubicBezTo>
                    <a:pt x="461047" y="472983"/>
                    <a:pt x="454841" y="463674"/>
                    <a:pt x="448191" y="454808"/>
                  </a:cubicBezTo>
                  <a:cubicBezTo>
                    <a:pt x="449521" y="452591"/>
                    <a:pt x="449078" y="445941"/>
                    <a:pt x="448191" y="437518"/>
                  </a:cubicBezTo>
                  <a:cubicBezTo>
                    <a:pt x="448634" y="437075"/>
                    <a:pt x="448634" y="436189"/>
                    <a:pt x="449078" y="435745"/>
                  </a:cubicBezTo>
                  <a:cubicBezTo>
                    <a:pt x="450851" y="432199"/>
                    <a:pt x="452181" y="428209"/>
                    <a:pt x="453511" y="424662"/>
                  </a:cubicBezTo>
                  <a:cubicBezTo>
                    <a:pt x="456614" y="416240"/>
                    <a:pt x="453954" y="408260"/>
                    <a:pt x="450408" y="400280"/>
                  </a:cubicBezTo>
                  <a:cubicBezTo>
                    <a:pt x="450408" y="400280"/>
                    <a:pt x="450408" y="399837"/>
                    <a:pt x="450408" y="399837"/>
                  </a:cubicBezTo>
                  <a:cubicBezTo>
                    <a:pt x="449965" y="398950"/>
                    <a:pt x="449965" y="397621"/>
                    <a:pt x="449521" y="396734"/>
                  </a:cubicBezTo>
                  <a:cubicBezTo>
                    <a:pt x="448634" y="393631"/>
                    <a:pt x="448191" y="390971"/>
                    <a:pt x="446862" y="388311"/>
                  </a:cubicBezTo>
                  <a:cubicBezTo>
                    <a:pt x="446418" y="387868"/>
                    <a:pt x="445975" y="387868"/>
                    <a:pt x="445975" y="387868"/>
                  </a:cubicBezTo>
                  <a:cubicBezTo>
                    <a:pt x="443315" y="383435"/>
                    <a:pt x="439768" y="380331"/>
                    <a:pt x="434449" y="381218"/>
                  </a:cubicBezTo>
                  <a:cubicBezTo>
                    <a:pt x="426469" y="385208"/>
                    <a:pt x="433119" y="402940"/>
                    <a:pt x="433119" y="410033"/>
                  </a:cubicBezTo>
                  <a:cubicBezTo>
                    <a:pt x="433562" y="416683"/>
                    <a:pt x="433562" y="423332"/>
                    <a:pt x="437108" y="429095"/>
                  </a:cubicBezTo>
                  <a:cubicBezTo>
                    <a:pt x="438882" y="432199"/>
                    <a:pt x="441098" y="435745"/>
                    <a:pt x="444201" y="437518"/>
                  </a:cubicBezTo>
                  <a:cubicBezTo>
                    <a:pt x="444201" y="439292"/>
                    <a:pt x="444645" y="441065"/>
                    <a:pt x="444645" y="443281"/>
                  </a:cubicBezTo>
                  <a:cubicBezTo>
                    <a:pt x="444645" y="445498"/>
                    <a:pt x="445088" y="447714"/>
                    <a:pt x="445088" y="450374"/>
                  </a:cubicBezTo>
                  <a:cubicBezTo>
                    <a:pt x="443315" y="447714"/>
                    <a:pt x="441098" y="445055"/>
                    <a:pt x="439325" y="442395"/>
                  </a:cubicBezTo>
                  <a:cubicBezTo>
                    <a:pt x="436665" y="439735"/>
                    <a:pt x="434449" y="436632"/>
                    <a:pt x="431346" y="434415"/>
                  </a:cubicBezTo>
                  <a:cubicBezTo>
                    <a:pt x="431789" y="433529"/>
                    <a:pt x="431789" y="432199"/>
                    <a:pt x="431346" y="431312"/>
                  </a:cubicBezTo>
                  <a:cubicBezTo>
                    <a:pt x="430016" y="427322"/>
                    <a:pt x="428242" y="422889"/>
                    <a:pt x="426469" y="418899"/>
                  </a:cubicBezTo>
                  <a:cubicBezTo>
                    <a:pt x="422480" y="410477"/>
                    <a:pt x="415386" y="403827"/>
                    <a:pt x="406964" y="400280"/>
                  </a:cubicBezTo>
                  <a:cubicBezTo>
                    <a:pt x="402087" y="398064"/>
                    <a:pt x="396767" y="396734"/>
                    <a:pt x="392334" y="394074"/>
                  </a:cubicBezTo>
                  <a:cubicBezTo>
                    <a:pt x="387901" y="390971"/>
                    <a:pt x="383468" y="387868"/>
                    <a:pt x="378149" y="386538"/>
                  </a:cubicBezTo>
                  <a:cubicBezTo>
                    <a:pt x="367952" y="382991"/>
                    <a:pt x="357756" y="389198"/>
                    <a:pt x="366179" y="399394"/>
                  </a:cubicBezTo>
                  <a:cubicBezTo>
                    <a:pt x="370612" y="405600"/>
                    <a:pt x="377705" y="408703"/>
                    <a:pt x="383468" y="412693"/>
                  </a:cubicBezTo>
                  <a:cubicBezTo>
                    <a:pt x="387458" y="415353"/>
                    <a:pt x="390561" y="419343"/>
                    <a:pt x="394108" y="422003"/>
                  </a:cubicBezTo>
                  <a:cubicBezTo>
                    <a:pt x="398541" y="425106"/>
                    <a:pt x="403417" y="428209"/>
                    <a:pt x="408737" y="430869"/>
                  </a:cubicBezTo>
                  <a:cubicBezTo>
                    <a:pt x="409623" y="431755"/>
                    <a:pt x="411397" y="432199"/>
                    <a:pt x="412283" y="432642"/>
                  </a:cubicBezTo>
                  <a:cubicBezTo>
                    <a:pt x="412726" y="432642"/>
                    <a:pt x="413170" y="433085"/>
                    <a:pt x="413613" y="433085"/>
                  </a:cubicBezTo>
                  <a:cubicBezTo>
                    <a:pt x="414943" y="433529"/>
                    <a:pt x="416716" y="433972"/>
                    <a:pt x="418046" y="434415"/>
                  </a:cubicBezTo>
                  <a:cubicBezTo>
                    <a:pt x="421593" y="435302"/>
                    <a:pt x="424696" y="436189"/>
                    <a:pt x="428242" y="436632"/>
                  </a:cubicBezTo>
                  <a:cubicBezTo>
                    <a:pt x="429129" y="436632"/>
                    <a:pt x="429572" y="436632"/>
                    <a:pt x="430016" y="436189"/>
                  </a:cubicBezTo>
                  <a:cubicBezTo>
                    <a:pt x="436665" y="442838"/>
                    <a:pt x="442429" y="450374"/>
                    <a:pt x="447748" y="458354"/>
                  </a:cubicBezTo>
                  <a:cubicBezTo>
                    <a:pt x="444645" y="457024"/>
                    <a:pt x="441542" y="455251"/>
                    <a:pt x="438439" y="453921"/>
                  </a:cubicBezTo>
                  <a:cubicBezTo>
                    <a:pt x="437552" y="453477"/>
                    <a:pt x="436222" y="453477"/>
                    <a:pt x="435335" y="453034"/>
                  </a:cubicBezTo>
                  <a:cubicBezTo>
                    <a:pt x="434006" y="451261"/>
                    <a:pt x="432232" y="449931"/>
                    <a:pt x="430902" y="448601"/>
                  </a:cubicBezTo>
                  <a:cubicBezTo>
                    <a:pt x="418933" y="438405"/>
                    <a:pt x="403417" y="446828"/>
                    <a:pt x="389675" y="445498"/>
                  </a:cubicBezTo>
                  <a:cubicBezTo>
                    <a:pt x="385241" y="445498"/>
                    <a:pt x="380365" y="445055"/>
                    <a:pt x="375932" y="447271"/>
                  </a:cubicBezTo>
                  <a:cubicBezTo>
                    <a:pt x="371499" y="449931"/>
                    <a:pt x="372829" y="454364"/>
                    <a:pt x="376375" y="456581"/>
                  </a:cubicBezTo>
                  <a:cubicBezTo>
                    <a:pt x="377262" y="457911"/>
                    <a:pt x="379035" y="458354"/>
                    <a:pt x="380365" y="459241"/>
                  </a:cubicBezTo>
                  <a:cubicBezTo>
                    <a:pt x="386128" y="461457"/>
                    <a:pt x="392334" y="462787"/>
                    <a:pt x="398098" y="461457"/>
                  </a:cubicBezTo>
                  <a:cubicBezTo>
                    <a:pt x="403860" y="461014"/>
                    <a:pt x="409623" y="463230"/>
                    <a:pt x="415386" y="463674"/>
                  </a:cubicBezTo>
                  <a:cubicBezTo>
                    <a:pt x="420706" y="463674"/>
                    <a:pt x="426469" y="463230"/>
                    <a:pt x="431346" y="460571"/>
                  </a:cubicBezTo>
                  <a:cubicBezTo>
                    <a:pt x="432232" y="460127"/>
                    <a:pt x="434892" y="459241"/>
                    <a:pt x="435779" y="458354"/>
                  </a:cubicBezTo>
                  <a:cubicBezTo>
                    <a:pt x="440655" y="460127"/>
                    <a:pt x="445975" y="461900"/>
                    <a:pt x="450851" y="463674"/>
                  </a:cubicBezTo>
                  <a:cubicBezTo>
                    <a:pt x="450851" y="463674"/>
                    <a:pt x="450851" y="463674"/>
                    <a:pt x="451295" y="463674"/>
                  </a:cubicBezTo>
                  <a:cubicBezTo>
                    <a:pt x="456171" y="471210"/>
                    <a:pt x="460161" y="478746"/>
                    <a:pt x="464594" y="486726"/>
                  </a:cubicBezTo>
                  <a:cubicBezTo>
                    <a:pt x="461491" y="486282"/>
                    <a:pt x="458388" y="485839"/>
                    <a:pt x="455284" y="485396"/>
                  </a:cubicBezTo>
                  <a:cubicBezTo>
                    <a:pt x="455284" y="485396"/>
                    <a:pt x="455284" y="485396"/>
                    <a:pt x="454841" y="485396"/>
                  </a:cubicBezTo>
                  <a:cubicBezTo>
                    <a:pt x="443758" y="477416"/>
                    <a:pt x="429572" y="476086"/>
                    <a:pt x="417160" y="481406"/>
                  </a:cubicBezTo>
                  <a:cubicBezTo>
                    <a:pt x="410953" y="484066"/>
                    <a:pt x="403860" y="483623"/>
                    <a:pt x="397211" y="485396"/>
                  </a:cubicBezTo>
                  <a:cubicBezTo>
                    <a:pt x="391448" y="487612"/>
                    <a:pt x="391004" y="490272"/>
                    <a:pt x="392778" y="492489"/>
                  </a:cubicBezTo>
                  <a:cubicBezTo>
                    <a:pt x="394108" y="497365"/>
                    <a:pt x="406964" y="499582"/>
                    <a:pt x="410953" y="499582"/>
                  </a:cubicBezTo>
                  <a:cubicBezTo>
                    <a:pt x="415386" y="499582"/>
                    <a:pt x="419819" y="498252"/>
                    <a:pt x="424696" y="498695"/>
                  </a:cubicBezTo>
                  <a:cubicBezTo>
                    <a:pt x="430902" y="499139"/>
                    <a:pt x="437552" y="500468"/>
                    <a:pt x="443315" y="498252"/>
                  </a:cubicBezTo>
                  <a:cubicBezTo>
                    <a:pt x="448191" y="496035"/>
                    <a:pt x="453068" y="494705"/>
                    <a:pt x="456614" y="491159"/>
                  </a:cubicBezTo>
                  <a:cubicBezTo>
                    <a:pt x="459717" y="491602"/>
                    <a:pt x="462821" y="492045"/>
                    <a:pt x="466367" y="492489"/>
                  </a:cubicBezTo>
                  <a:cubicBezTo>
                    <a:pt x="466367" y="492489"/>
                    <a:pt x="466367" y="492489"/>
                    <a:pt x="466811" y="492489"/>
                  </a:cubicBezTo>
                  <a:cubicBezTo>
                    <a:pt x="472573" y="504015"/>
                    <a:pt x="478336" y="515098"/>
                    <a:pt x="482326" y="527510"/>
                  </a:cubicBezTo>
                  <a:cubicBezTo>
                    <a:pt x="480553" y="527067"/>
                    <a:pt x="478780" y="526624"/>
                    <a:pt x="476563" y="526180"/>
                  </a:cubicBezTo>
                  <a:cubicBezTo>
                    <a:pt x="473016" y="521747"/>
                    <a:pt x="468140" y="518201"/>
                    <a:pt x="463264" y="516427"/>
                  </a:cubicBezTo>
                  <a:cubicBezTo>
                    <a:pt x="456614" y="513324"/>
                    <a:pt x="449521" y="515541"/>
                    <a:pt x="442872" y="514654"/>
                  </a:cubicBezTo>
                  <a:cubicBezTo>
                    <a:pt x="435335" y="513768"/>
                    <a:pt x="427799" y="511994"/>
                    <a:pt x="420706" y="514211"/>
                  </a:cubicBezTo>
                  <a:cubicBezTo>
                    <a:pt x="417603" y="515098"/>
                    <a:pt x="412283" y="516871"/>
                    <a:pt x="413170" y="520861"/>
                  </a:cubicBezTo>
                  <a:cubicBezTo>
                    <a:pt x="413170" y="520861"/>
                    <a:pt x="413170" y="520861"/>
                    <a:pt x="413170" y="521304"/>
                  </a:cubicBezTo>
                  <a:cubicBezTo>
                    <a:pt x="413170" y="521304"/>
                    <a:pt x="412726" y="521747"/>
                    <a:pt x="412726" y="521747"/>
                  </a:cubicBezTo>
                  <a:cubicBezTo>
                    <a:pt x="412726" y="523077"/>
                    <a:pt x="414500" y="524407"/>
                    <a:pt x="415386" y="525294"/>
                  </a:cubicBezTo>
                  <a:cubicBezTo>
                    <a:pt x="424696" y="531943"/>
                    <a:pt x="436222" y="527510"/>
                    <a:pt x="446418" y="527954"/>
                  </a:cubicBezTo>
                  <a:cubicBezTo>
                    <a:pt x="450851" y="528840"/>
                    <a:pt x="454398" y="532387"/>
                    <a:pt x="459717" y="532387"/>
                  </a:cubicBezTo>
                  <a:cubicBezTo>
                    <a:pt x="465480" y="532830"/>
                    <a:pt x="471244" y="531943"/>
                    <a:pt x="476563" y="531057"/>
                  </a:cubicBezTo>
                  <a:cubicBezTo>
                    <a:pt x="476563" y="531057"/>
                    <a:pt x="476563" y="531057"/>
                    <a:pt x="476563" y="531057"/>
                  </a:cubicBezTo>
                  <a:cubicBezTo>
                    <a:pt x="477450" y="531500"/>
                    <a:pt x="477893" y="531500"/>
                    <a:pt x="478780" y="531943"/>
                  </a:cubicBezTo>
                  <a:cubicBezTo>
                    <a:pt x="480553" y="532387"/>
                    <a:pt x="481883" y="532387"/>
                    <a:pt x="483656" y="532387"/>
                  </a:cubicBezTo>
                  <a:cubicBezTo>
                    <a:pt x="483656" y="532387"/>
                    <a:pt x="483656" y="532387"/>
                    <a:pt x="483656" y="532387"/>
                  </a:cubicBezTo>
                  <a:cubicBezTo>
                    <a:pt x="484543" y="534603"/>
                    <a:pt x="485429" y="537263"/>
                    <a:pt x="485873" y="539480"/>
                  </a:cubicBezTo>
                  <a:cubicBezTo>
                    <a:pt x="487646" y="545686"/>
                    <a:pt x="488532" y="551892"/>
                    <a:pt x="489419" y="558099"/>
                  </a:cubicBezTo>
                  <a:cubicBezTo>
                    <a:pt x="473903" y="594007"/>
                    <a:pt x="457057" y="629471"/>
                    <a:pt x="439768" y="664936"/>
                  </a:cubicBezTo>
                  <a:cubicBezTo>
                    <a:pt x="435335" y="674246"/>
                    <a:pt x="430902" y="683112"/>
                    <a:pt x="426026" y="692421"/>
                  </a:cubicBezTo>
                  <a:cubicBezTo>
                    <a:pt x="421149" y="685329"/>
                    <a:pt x="416716" y="678235"/>
                    <a:pt x="412726" y="670699"/>
                  </a:cubicBezTo>
                  <a:cubicBezTo>
                    <a:pt x="412726" y="668483"/>
                    <a:pt x="413170" y="666266"/>
                    <a:pt x="413613" y="664050"/>
                  </a:cubicBezTo>
                  <a:cubicBezTo>
                    <a:pt x="415386" y="663163"/>
                    <a:pt x="416716" y="661833"/>
                    <a:pt x="418490" y="660503"/>
                  </a:cubicBezTo>
                  <a:cubicBezTo>
                    <a:pt x="430902" y="650307"/>
                    <a:pt x="435779" y="634791"/>
                    <a:pt x="441985" y="620605"/>
                  </a:cubicBezTo>
                  <a:cubicBezTo>
                    <a:pt x="445088" y="614399"/>
                    <a:pt x="450851" y="608636"/>
                    <a:pt x="451738" y="601543"/>
                  </a:cubicBezTo>
                  <a:cubicBezTo>
                    <a:pt x="451738" y="601543"/>
                    <a:pt x="451738" y="601543"/>
                    <a:pt x="451738" y="601543"/>
                  </a:cubicBezTo>
                  <a:cubicBezTo>
                    <a:pt x="454398" y="593563"/>
                    <a:pt x="448634" y="586470"/>
                    <a:pt x="442429" y="594893"/>
                  </a:cubicBezTo>
                  <a:cubicBezTo>
                    <a:pt x="438439" y="599770"/>
                    <a:pt x="434892" y="604646"/>
                    <a:pt x="432232" y="610409"/>
                  </a:cubicBezTo>
                  <a:cubicBezTo>
                    <a:pt x="429572" y="615285"/>
                    <a:pt x="427799" y="620605"/>
                    <a:pt x="424252" y="625038"/>
                  </a:cubicBezTo>
                  <a:cubicBezTo>
                    <a:pt x="416716" y="630801"/>
                    <a:pt x="414057" y="640998"/>
                    <a:pt x="411840" y="649864"/>
                  </a:cubicBezTo>
                  <a:cubicBezTo>
                    <a:pt x="410953" y="653410"/>
                    <a:pt x="410510" y="657400"/>
                    <a:pt x="410067" y="661390"/>
                  </a:cubicBezTo>
                  <a:cubicBezTo>
                    <a:pt x="410067" y="662276"/>
                    <a:pt x="409623" y="663606"/>
                    <a:pt x="409623" y="664936"/>
                  </a:cubicBezTo>
                  <a:cubicBezTo>
                    <a:pt x="406520" y="659616"/>
                    <a:pt x="403860" y="653853"/>
                    <a:pt x="400757" y="648534"/>
                  </a:cubicBezTo>
                  <a:cubicBezTo>
                    <a:pt x="398098" y="643657"/>
                    <a:pt x="395437" y="639224"/>
                    <a:pt x="392778" y="634348"/>
                  </a:cubicBezTo>
                  <a:cubicBezTo>
                    <a:pt x="393664" y="633018"/>
                    <a:pt x="394551" y="631245"/>
                    <a:pt x="394994" y="630358"/>
                  </a:cubicBezTo>
                  <a:cubicBezTo>
                    <a:pt x="395881" y="628142"/>
                    <a:pt x="397211" y="626368"/>
                    <a:pt x="398098" y="624152"/>
                  </a:cubicBezTo>
                  <a:cubicBezTo>
                    <a:pt x="398098" y="624152"/>
                    <a:pt x="398541" y="624152"/>
                    <a:pt x="398541" y="623708"/>
                  </a:cubicBezTo>
                  <a:cubicBezTo>
                    <a:pt x="408293" y="619275"/>
                    <a:pt x="414057" y="610852"/>
                    <a:pt x="417603" y="601100"/>
                  </a:cubicBezTo>
                  <a:cubicBezTo>
                    <a:pt x="418490" y="598440"/>
                    <a:pt x="419819" y="596223"/>
                    <a:pt x="420263" y="593563"/>
                  </a:cubicBezTo>
                  <a:cubicBezTo>
                    <a:pt x="420706" y="591790"/>
                    <a:pt x="421149" y="590460"/>
                    <a:pt x="421593" y="588687"/>
                  </a:cubicBezTo>
                  <a:cubicBezTo>
                    <a:pt x="423366" y="582924"/>
                    <a:pt x="427799" y="578048"/>
                    <a:pt x="428685" y="572285"/>
                  </a:cubicBezTo>
                  <a:cubicBezTo>
                    <a:pt x="428685" y="570955"/>
                    <a:pt x="430016" y="568738"/>
                    <a:pt x="428685" y="567852"/>
                  </a:cubicBezTo>
                  <a:cubicBezTo>
                    <a:pt x="428685" y="567408"/>
                    <a:pt x="429129" y="566521"/>
                    <a:pt x="429129" y="566078"/>
                  </a:cubicBezTo>
                  <a:cubicBezTo>
                    <a:pt x="429129" y="562532"/>
                    <a:pt x="425583" y="560315"/>
                    <a:pt x="422480" y="562088"/>
                  </a:cubicBezTo>
                  <a:cubicBezTo>
                    <a:pt x="418046" y="564748"/>
                    <a:pt x="415830" y="570068"/>
                    <a:pt x="413613" y="574501"/>
                  </a:cubicBezTo>
                  <a:cubicBezTo>
                    <a:pt x="406077" y="589574"/>
                    <a:pt x="390118" y="600213"/>
                    <a:pt x="395881" y="619275"/>
                  </a:cubicBezTo>
                  <a:cubicBezTo>
                    <a:pt x="394551" y="621935"/>
                    <a:pt x="393221" y="625038"/>
                    <a:pt x="391448" y="627698"/>
                  </a:cubicBezTo>
                  <a:cubicBezTo>
                    <a:pt x="391004" y="628585"/>
                    <a:pt x="390561" y="629028"/>
                    <a:pt x="390118" y="629915"/>
                  </a:cubicBezTo>
                  <a:cubicBezTo>
                    <a:pt x="385241" y="621492"/>
                    <a:pt x="380365" y="612626"/>
                    <a:pt x="375045" y="604203"/>
                  </a:cubicBezTo>
                  <a:cubicBezTo>
                    <a:pt x="377262" y="602873"/>
                    <a:pt x="378592" y="600213"/>
                    <a:pt x="379921" y="597997"/>
                  </a:cubicBezTo>
                  <a:cubicBezTo>
                    <a:pt x="380365" y="597553"/>
                    <a:pt x="380365" y="596667"/>
                    <a:pt x="380808" y="596223"/>
                  </a:cubicBezTo>
                  <a:cubicBezTo>
                    <a:pt x="383911" y="595337"/>
                    <a:pt x="386571" y="592234"/>
                    <a:pt x="388788" y="590017"/>
                  </a:cubicBezTo>
                  <a:cubicBezTo>
                    <a:pt x="390561" y="588244"/>
                    <a:pt x="392334" y="586027"/>
                    <a:pt x="393664" y="583811"/>
                  </a:cubicBezTo>
                  <a:cubicBezTo>
                    <a:pt x="394551" y="582481"/>
                    <a:pt x="395437" y="580707"/>
                    <a:pt x="396324" y="578934"/>
                  </a:cubicBezTo>
                  <a:cubicBezTo>
                    <a:pt x="396324" y="578934"/>
                    <a:pt x="396324" y="578491"/>
                    <a:pt x="396324" y="578491"/>
                  </a:cubicBezTo>
                  <a:cubicBezTo>
                    <a:pt x="396767" y="577161"/>
                    <a:pt x="397211" y="575831"/>
                    <a:pt x="397654" y="574501"/>
                  </a:cubicBezTo>
                  <a:cubicBezTo>
                    <a:pt x="398541" y="571841"/>
                    <a:pt x="399427" y="568738"/>
                    <a:pt x="400314" y="566078"/>
                  </a:cubicBezTo>
                  <a:cubicBezTo>
                    <a:pt x="402974" y="559429"/>
                    <a:pt x="408737" y="554552"/>
                    <a:pt x="409623" y="547459"/>
                  </a:cubicBezTo>
                  <a:cubicBezTo>
                    <a:pt x="409623" y="546572"/>
                    <a:pt x="410067" y="545686"/>
                    <a:pt x="409623" y="545243"/>
                  </a:cubicBezTo>
                  <a:cubicBezTo>
                    <a:pt x="410067" y="542583"/>
                    <a:pt x="410067" y="539923"/>
                    <a:pt x="408737" y="538150"/>
                  </a:cubicBezTo>
                  <a:cubicBezTo>
                    <a:pt x="399870" y="531057"/>
                    <a:pt x="392334" y="555439"/>
                    <a:pt x="387901" y="560758"/>
                  </a:cubicBezTo>
                  <a:cubicBezTo>
                    <a:pt x="384355" y="566521"/>
                    <a:pt x="379035" y="571841"/>
                    <a:pt x="377705" y="578934"/>
                  </a:cubicBezTo>
                  <a:cubicBezTo>
                    <a:pt x="376818" y="583367"/>
                    <a:pt x="376375" y="587800"/>
                    <a:pt x="377262" y="591790"/>
                  </a:cubicBezTo>
                  <a:cubicBezTo>
                    <a:pt x="377262" y="592234"/>
                    <a:pt x="377262" y="592234"/>
                    <a:pt x="377262" y="592677"/>
                  </a:cubicBezTo>
                  <a:cubicBezTo>
                    <a:pt x="375932" y="595337"/>
                    <a:pt x="374602" y="597553"/>
                    <a:pt x="372829" y="599770"/>
                  </a:cubicBezTo>
                  <a:cubicBezTo>
                    <a:pt x="368395" y="591790"/>
                    <a:pt x="363962" y="583811"/>
                    <a:pt x="359972" y="575388"/>
                  </a:cubicBezTo>
                  <a:cubicBezTo>
                    <a:pt x="361303" y="570955"/>
                    <a:pt x="362189" y="566965"/>
                    <a:pt x="363076" y="562532"/>
                  </a:cubicBezTo>
                  <a:cubicBezTo>
                    <a:pt x="364849" y="561202"/>
                    <a:pt x="366179" y="558985"/>
                    <a:pt x="367066" y="557655"/>
                  </a:cubicBezTo>
                  <a:cubicBezTo>
                    <a:pt x="367952" y="556325"/>
                    <a:pt x="369282" y="554552"/>
                    <a:pt x="370169" y="553222"/>
                  </a:cubicBezTo>
                  <a:cubicBezTo>
                    <a:pt x="371055" y="551892"/>
                    <a:pt x="371942" y="550119"/>
                    <a:pt x="372385" y="548346"/>
                  </a:cubicBezTo>
                  <a:cubicBezTo>
                    <a:pt x="373272" y="546572"/>
                    <a:pt x="373716" y="544799"/>
                    <a:pt x="374159" y="543026"/>
                  </a:cubicBezTo>
                  <a:cubicBezTo>
                    <a:pt x="374159" y="543026"/>
                    <a:pt x="374159" y="542583"/>
                    <a:pt x="374159" y="542583"/>
                  </a:cubicBezTo>
                  <a:cubicBezTo>
                    <a:pt x="374159" y="542583"/>
                    <a:pt x="374159" y="542139"/>
                    <a:pt x="374159" y="542139"/>
                  </a:cubicBezTo>
                  <a:cubicBezTo>
                    <a:pt x="375488" y="536820"/>
                    <a:pt x="375488" y="531943"/>
                    <a:pt x="373716" y="526624"/>
                  </a:cubicBezTo>
                  <a:cubicBezTo>
                    <a:pt x="372829" y="517757"/>
                    <a:pt x="378149" y="509778"/>
                    <a:pt x="378592" y="501355"/>
                  </a:cubicBezTo>
                  <a:cubicBezTo>
                    <a:pt x="378592" y="500468"/>
                    <a:pt x="379035" y="498252"/>
                    <a:pt x="378149" y="497808"/>
                  </a:cubicBezTo>
                  <a:cubicBezTo>
                    <a:pt x="378149" y="493375"/>
                    <a:pt x="377262" y="489386"/>
                    <a:pt x="374602" y="485839"/>
                  </a:cubicBezTo>
                  <a:cubicBezTo>
                    <a:pt x="370612" y="480519"/>
                    <a:pt x="366179" y="484953"/>
                    <a:pt x="364406" y="489386"/>
                  </a:cubicBezTo>
                  <a:cubicBezTo>
                    <a:pt x="359972" y="500468"/>
                    <a:pt x="361303" y="512881"/>
                    <a:pt x="357756" y="524407"/>
                  </a:cubicBezTo>
                  <a:cubicBezTo>
                    <a:pt x="355983" y="531943"/>
                    <a:pt x="353767" y="539923"/>
                    <a:pt x="355539" y="547459"/>
                  </a:cubicBezTo>
                  <a:cubicBezTo>
                    <a:pt x="355983" y="548789"/>
                    <a:pt x="356426" y="550119"/>
                    <a:pt x="356870" y="551449"/>
                  </a:cubicBezTo>
                  <a:cubicBezTo>
                    <a:pt x="356426" y="552336"/>
                    <a:pt x="357313" y="554109"/>
                    <a:pt x="357313" y="554995"/>
                  </a:cubicBezTo>
                  <a:cubicBezTo>
                    <a:pt x="357756" y="556769"/>
                    <a:pt x="358643" y="558985"/>
                    <a:pt x="359086" y="561202"/>
                  </a:cubicBezTo>
                  <a:cubicBezTo>
                    <a:pt x="359086" y="561202"/>
                    <a:pt x="359086" y="561645"/>
                    <a:pt x="359086" y="561645"/>
                  </a:cubicBezTo>
                  <a:cubicBezTo>
                    <a:pt x="358200" y="564305"/>
                    <a:pt x="357756" y="566965"/>
                    <a:pt x="356870" y="569625"/>
                  </a:cubicBezTo>
                  <a:cubicBezTo>
                    <a:pt x="353767" y="563418"/>
                    <a:pt x="351106" y="556769"/>
                    <a:pt x="348447" y="550562"/>
                  </a:cubicBezTo>
                  <a:cubicBezTo>
                    <a:pt x="348003" y="549232"/>
                    <a:pt x="347117" y="547903"/>
                    <a:pt x="346673" y="546129"/>
                  </a:cubicBezTo>
                  <a:cubicBezTo>
                    <a:pt x="347117" y="544799"/>
                    <a:pt x="346673" y="543026"/>
                    <a:pt x="346673" y="541696"/>
                  </a:cubicBezTo>
                  <a:cubicBezTo>
                    <a:pt x="346673" y="532387"/>
                    <a:pt x="344013" y="522634"/>
                    <a:pt x="340911" y="513768"/>
                  </a:cubicBezTo>
                  <a:cubicBezTo>
                    <a:pt x="340467" y="513324"/>
                    <a:pt x="340024" y="512881"/>
                    <a:pt x="339580" y="513324"/>
                  </a:cubicBezTo>
                  <a:cubicBezTo>
                    <a:pt x="339580" y="513324"/>
                    <a:pt x="339580" y="513768"/>
                    <a:pt x="339137" y="513768"/>
                  </a:cubicBezTo>
                  <a:cubicBezTo>
                    <a:pt x="337364" y="510664"/>
                    <a:pt x="334704" y="508005"/>
                    <a:pt x="331157" y="504902"/>
                  </a:cubicBezTo>
                  <a:cubicBezTo>
                    <a:pt x="326281" y="499139"/>
                    <a:pt x="324065" y="491159"/>
                    <a:pt x="318302" y="485396"/>
                  </a:cubicBezTo>
                  <a:cubicBezTo>
                    <a:pt x="315198" y="481849"/>
                    <a:pt x="311652" y="476973"/>
                    <a:pt x="306332" y="477416"/>
                  </a:cubicBezTo>
                  <a:cubicBezTo>
                    <a:pt x="301899" y="477416"/>
                    <a:pt x="300126" y="482736"/>
                    <a:pt x="300569" y="486726"/>
                  </a:cubicBezTo>
                  <a:cubicBezTo>
                    <a:pt x="301456" y="495592"/>
                    <a:pt x="306332" y="502685"/>
                    <a:pt x="310322" y="509778"/>
                  </a:cubicBezTo>
                  <a:cubicBezTo>
                    <a:pt x="312539" y="517757"/>
                    <a:pt x="315198" y="525737"/>
                    <a:pt x="320962" y="531943"/>
                  </a:cubicBezTo>
                  <a:cubicBezTo>
                    <a:pt x="327168" y="538593"/>
                    <a:pt x="334261" y="545243"/>
                    <a:pt x="342684" y="548789"/>
                  </a:cubicBezTo>
                  <a:cubicBezTo>
                    <a:pt x="342684" y="548789"/>
                    <a:pt x="343127" y="548789"/>
                    <a:pt x="343127" y="548789"/>
                  </a:cubicBezTo>
                  <a:cubicBezTo>
                    <a:pt x="345344" y="554552"/>
                    <a:pt x="348003" y="560315"/>
                    <a:pt x="350220" y="565635"/>
                  </a:cubicBezTo>
                  <a:cubicBezTo>
                    <a:pt x="348003" y="565192"/>
                    <a:pt x="345787" y="564305"/>
                    <a:pt x="344013" y="563862"/>
                  </a:cubicBezTo>
                  <a:cubicBezTo>
                    <a:pt x="342684" y="560315"/>
                    <a:pt x="337364" y="556325"/>
                    <a:pt x="335147" y="554552"/>
                  </a:cubicBezTo>
                  <a:cubicBezTo>
                    <a:pt x="331157" y="551449"/>
                    <a:pt x="325838" y="550562"/>
                    <a:pt x="321405" y="549232"/>
                  </a:cubicBezTo>
                  <a:cubicBezTo>
                    <a:pt x="316528" y="547459"/>
                    <a:pt x="311652" y="544356"/>
                    <a:pt x="306775" y="543026"/>
                  </a:cubicBezTo>
                  <a:cubicBezTo>
                    <a:pt x="299682" y="540810"/>
                    <a:pt x="292146" y="538593"/>
                    <a:pt x="285054" y="539480"/>
                  </a:cubicBezTo>
                  <a:cubicBezTo>
                    <a:pt x="282837" y="539923"/>
                    <a:pt x="281064" y="541253"/>
                    <a:pt x="280621" y="543026"/>
                  </a:cubicBezTo>
                  <a:cubicBezTo>
                    <a:pt x="280177" y="543913"/>
                    <a:pt x="280177" y="544799"/>
                    <a:pt x="280177" y="545686"/>
                  </a:cubicBezTo>
                  <a:cubicBezTo>
                    <a:pt x="280621" y="547459"/>
                    <a:pt x="281507" y="549676"/>
                    <a:pt x="283723" y="551006"/>
                  </a:cubicBezTo>
                  <a:cubicBezTo>
                    <a:pt x="283723" y="551006"/>
                    <a:pt x="284167" y="551006"/>
                    <a:pt x="284167" y="551006"/>
                  </a:cubicBezTo>
                  <a:cubicBezTo>
                    <a:pt x="286826" y="553666"/>
                    <a:pt x="289930" y="555439"/>
                    <a:pt x="293476" y="556769"/>
                  </a:cubicBezTo>
                  <a:cubicBezTo>
                    <a:pt x="299682" y="558985"/>
                    <a:pt x="305889" y="561202"/>
                    <a:pt x="311652" y="564305"/>
                  </a:cubicBezTo>
                  <a:cubicBezTo>
                    <a:pt x="317858" y="567852"/>
                    <a:pt x="324065" y="570511"/>
                    <a:pt x="331157" y="570511"/>
                  </a:cubicBezTo>
                  <a:cubicBezTo>
                    <a:pt x="334261" y="570511"/>
                    <a:pt x="337364" y="569625"/>
                    <a:pt x="340467" y="568738"/>
                  </a:cubicBezTo>
                  <a:cubicBezTo>
                    <a:pt x="341354" y="568295"/>
                    <a:pt x="342240" y="568295"/>
                    <a:pt x="343127" y="567852"/>
                  </a:cubicBezTo>
                  <a:cubicBezTo>
                    <a:pt x="343127" y="567852"/>
                    <a:pt x="343570" y="567852"/>
                    <a:pt x="343570" y="567852"/>
                  </a:cubicBezTo>
                  <a:cubicBezTo>
                    <a:pt x="345787" y="568738"/>
                    <a:pt x="348447" y="569625"/>
                    <a:pt x="351106" y="570068"/>
                  </a:cubicBezTo>
                  <a:cubicBezTo>
                    <a:pt x="351550" y="570068"/>
                    <a:pt x="352436" y="570511"/>
                    <a:pt x="352880" y="570511"/>
                  </a:cubicBezTo>
                  <a:cubicBezTo>
                    <a:pt x="355983" y="577604"/>
                    <a:pt x="359086" y="584254"/>
                    <a:pt x="363076" y="590903"/>
                  </a:cubicBezTo>
                  <a:cubicBezTo>
                    <a:pt x="364406" y="593563"/>
                    <a:pt x="365736" y="595780"/>
                    <a:pt x="367509" y="598440"/>
                  </a:cubicBezTo>
                  <a:cubicBezTo>
                    <a:pt x="366622" y="598440"/>
                    <a:pt x="365736" y="598440"/>
                    <a:pt x="364849" y="598440"/>
                  </a:cubicBezTo>
                  <a:cubicBezTo>
                    <a:pt x="362189" y="594007"/>
                    <a:pt x="351550" y="589574"/>
                    <a:pt x="347560" y="588244"/>
                  </a:cubicBezTo>
                  <a:cubicBezTo>
                    <a:pt x="340467" y="586027"/>
                    <a:pt x="332488" y="587800"/>
                    <a:pt x="325395" y="585140"/>
                  </a:cubicBezTo>
                  <a:cubicBezTo>
                    <a:pt x="316085" y="581594"/>
                    <a:pt x="305889" y="580264"/>
                    <a:pt x="296136" y="580264"/>
                  </a:cubicBezTo>
                  <a:cubicBezTo>
                    <a:pt x="293476" y="580707"/>
                    <a:pt x="290373" y="580264"/>
                    <a:pt x="287713" y="581594"/>
                  </a:cubicBezTo>
                  <a:cubicBezTo>
                    <a:pt x="286826" y="582037"/>
                    <a:pt x="286383" y="582924"/>
                    <a:pt x="285940" y="583811"/>
                  </a:cubicBezTo>
                  <a:cubicBezTo>
                    <a:pt x="285940" y="583811"/>
                    <a:pt x="285940" y="583811"/>
                    <a:pt x="285497" y="583811"/>
                  </a:cubicBezTo>
                  <a:cubicBezTo>
                    <a:pt x="282393" y="592234"/>
                    <a:pt x="305446" y="596223"/>
                    <a:pt x="311208" y="599326"/>
                  </a:cubicBezTo>
                  <a:cubicBezTo>
                    <a:pt x="318302" y="602430"/>
                    <a:pt x="324508" y="607306"/>
                    <a:pt x="332044" y="608636"/>
                  </a:cubicBezTo>
                  <a:cubicBezTo>
                    <a:pt x="341354" y="610409"/>
                    <a:pt x="350663" y="606863"/>
                    <a:pt x="359529" y="604203"/>
                  </a:cubicBezTo>
                  <a:cubicBezTo>
                    <a:pt x="360416" y="603760"/>
                    <a:pt x="362633" y="603316"/>
                    <a:pt x="363962" y="602430"/>
                  </a:cubicBezTo>
                  <a:cubicBezTo>
                    <a:pt x="363962" y="602430"/>
                    <a:pt x="363962" y="602430"/>
                    <a:pt x="363962" y="602430"/>
                  </a:cubicBezTo>
                  <a:cubicBezTo>
                    <a:pt x="365736" y="602430"/>
                    <a:pt x="367509" y="602430"/>
                    <a:pt x="368839" y="601986"/>
                  </a:cubicBezTo>
                  <a:cubicBezTo>
                    <a:pt x="373272" y="609966"/>
                    <a:pt x="377705" y="617945"/>
                    <a:pt x="382138" y="625482"/>
                  </a:cubicBezTo>
                  <a:cubicBezTo>
                    <a:pt x="378149" y="625038"/>
                    <a:pt x="374159" y="625038"/>
                    <a:pt x="370612" y="625038"/>
                  </a:cubicBezTo>
                  <a:cubicBezTo>
                    <a:pt x="370169" y="625038"/>
                    <a:pt x="369726" y="624595"/>
                    <a:pt x="369726" y="624595"/>
                  </a:cubicBezTo>
                  <a:cubicBezTo>
                    <a:pt x="367509" y="622822"/>
                    <a:pt x="364849" y="621492"/>
                    <a:pt x="362633" y="620605"/>
                  </a:cubicBezTo>
                  <a:cubicBezTo>
                    <a:pt x="349777" y="614399"/>
                    <a:pt x="340024" y="616616"/>
                    <a:pt x="327168" y="621049"/>
                  </a:cubicBezTo>
                  <a:cubicBezTo>
                    <a:pt x="320962" y="623265"/>
                    <a:pt x="297466" y="617059"/>
                    <a:pt x="298353" y="626368"/>
                  </a:cubicBezTo>
                  <a:cubicBezTo>
                    <a:pt x="298353" y="626368"/>
                    <a:pt x="298353" y="626812"/>
                    <a:pt x="298796" y="626812"/>
                  </a:cubicBezTo>
                  <a:cubicBezTo>
                    <a:pt x="298796" y="626812"/>
                    <a:pt x="298796" y="626812"/>
                    <a:pt x="298796" y="626812"/>
                  </a:cubicBezTo>
                  <a:cubicBezTo>
                    <a:pt x="298796" y="627255"/>
                    <a:pt x="299239" y="627255"/>
                    <a:pt x="299239" y="627698"/>
                  </a:cubicBezTo>
                  <a:cubicBezTo>
                    <a:pt x="299682" y="628585"/>
                    <a:pt x="300569" y="629471"/>
                    <a:pt x="301899" y="630358"/>
                  </a:cubicBezTo>
                  <a:cubicBezTo>
                    <a:pt x="303672" y="631245"/>
                    <a:pt x="305446" y="632131"/>
                    <a:pt x="307219" y="632575"/>
                  </a:cubicBezTo>
                  <a:cubicBezTo>
                    <a:pt x="314312" y="635678"/>
                    <a:pt x="322291" y="637008"/>
                    <a:pt x="329828" y="639224"/>
                  </a:cubicBezTo>
                  <a:cubicBezTo>
                    <a:pt x="334704" y="640554"/>
                    <a:pt x="339580" y="641441"/>
                    <a:pt x="344457" y="641884"/>
                  </a:cubicBezTo>
                  <a:cubicBezTo>
                    <a:pt x="350220" y="642328"/>
                    <a:pt x="355983" y="640998"/>
                    <a:pt x="361303" y="637894"/>
                  </a:cubicBezTo>
                  <a:cubicBezTo>
                    <a:pt x="364849" y="636121"/>
                    <a:pt x="368395" y="633461"/>
                    <a:pt x="371499" y="631245"/>
                  </a:cubicBezTo>
                  <a:cubicBezTo>
                    <a:pt x="371942" y="630801"/>
                    <a:pt x="372829" y="630358"/>
                    <a:pt x="373272" y="629915"/>
                  </a:cubicBezTo>
                  <a:cubicBezTo>
                    <a:pt x="373716" y="629915"/>
                    <a:pt x="373716" y="629915"/>
                    <a:pt x="374159" y="629915"/>
                  </a:cubicBezTo>
                  <a:cubicBezTo>
                    <a:pt x="378149" y="629915"/>
                    <a:pt x="382138" y="630358"/>
                    <a:pt x="386571" y="630801"/>
                  </a:cubicBezTo>
                  <a:cubicBezTo>
                    <a:pt x="387458" y="632575"/>
                    <a:pt x="388788" y="634791"/>
                    <a:pt x="390118" y="636565"/>
                  </a:cubicBezTo>
                  <a:cubicBezTo>
                    <a:pt x="396324" y="647647"/>
                    <a:pt x="402531" y="659173"/>
                    <a:pt x="408737" y="670699"/>
                  </a:cubicBezTo>
                  <a:cubicBezTo>
                    <a:pt x="406077" y="670256"/>
                    <a:pt x="403860" y="670256"/>
                    <a:pt x="401201" y="670256"/>
                  </a:cubicBezTo>
                  <a:cubicBezTo>
                    <a:pt x="401201" y="670256"/>
                    <a:pt x="400757" y="669813"/>
                    <a:pt x="400757" y="669813"/>
                  </a:cubicBezTo>
                  <a:cubicBezTo>
                    <a:pt x="392778" y="662276"/>
                    <a:pt x="381252" y="658287"/>
                    <a:pt x="370169" y="660947"/>
                  </a:cubicBezTo>
                  <a:cubicBezTo>
                    <a:pt x="362633" y="662720"/>
                    <a:pt x="355983" y="664936"/>
                    <a:pt x="348003" y="664936"/>
                  </a:cubicBezTo>
                  <a:cubicBezTo>
                    <a:pt x="342684" y="665823"/>
                    <a:pt x="321405" y="660503"/>
                    <a:pt x="321405" y="667596"/>
                  </a:cubicBezTo>
                  <a:cubicBezTo>
                    <a:pt x="321405" y="667596"/>
                    <a:pt x="321405" y="667596"/>
                    <a:pt x="321405" y="667596"/>
                  </a:cubicBezTo>
                  <a:cubicBezTo>
                    <a:pt x="321405" y="668483"/>
                    <a:pt x="322291" y="669369"/>
                    <a:pt x="322735" y="670256"/>
                  </a:cubicBezTo>
                  <a:cubicBezTo>
                    <a:pt x="324508" y="672473"/>
                    <a:pt x="327168" y="674246"/>
                    <a:pt x="330271" y="675132"/>
                  </a:cubicBezTo>
                  <a:cubicBezTo>
                    <a:pt x="336921" y="678235"/>
                    <a:pt x="344457" y="679565"/>
                    <a:pt x="351550" y="681782"/>
                  </a:cubicBezTo>
                  <a:cubicBezTo>
                    <a:pt x="358643" y="683555"/>
                    <a:pt x="365293" y="686215"/>
                    <a:pt x="372385" y="687545"/>
                  </a:cubicBezTo>
                  <a:cubicBezTo>
                    <a:pt x="379921" y="688432"/>
                    <a:pt x="387015" y="684885"/>
                    <a:pt x="393221" y="680896"/>
                  </a:cubicBezTo>
                  <a:cubicBezTo>
                    <a:pt x="396324" y="678679"/>
                    <a:pt x="399870" y="677349"/>
                    <a:pt x="402974" y="674689"/>
                  </a:cubicBezTo>
                  <a:cubicBezTo>
                    <a:pt x="405634" y="674689"/>
                    <a:pt x="407850" y="675132"/>
                    <a:pt x="410067" y="676019"/>
                  </a:cubicBezTo>
                  <a:cubicBezTo>
                    <a:pt x="410510" y="676019"/>
                    <a:pt x="410510" y="676019"/>
                    <a:pt x="410953" y="676462"/>
                  </a:cubicBezTo>
                  <a:cubicBezTo>
                    <a:pt x="414943" y="683555"/>
                    <a:pt x="419376" y="690648"/>
                    <a:pt x="424252" y="697298"/>
                  </a:cubicBezTo>
                  <a:cubicBezTo>
                    <a:pt x="413170" y="719907"/>
                    <a:pt x="401644" y="742515"/>
                    <a:pt x="390118" y="764681"/>
                  </a:cubicBezTo>
                  <a:cubicBezTo>
                    <a:pt x="380808" y="782413"/>
                    <a:pt x="371055" y="800146"/>
                    <a:pt x="362189" y="818321"/>
                  </a:cubicBezTo>
                  <a:cubicBezTo>
                    <a:pt x="360416" y="815661"/>
                    <a:pt x="359086" y="813002"/>
                    <a:pt x="357313" y="809899"/>
                  </a:cubicBezTo>
                  <a:cubicBezTo>
                    <a:pt x="359086" y="806352"/>
                    <a:pt x="360416" y="799259"/>
                    <a:pt x="360859" y="795269"/>
                  </a:cubicBezTo>
                  <a:cubicBezTo>
                    <a:pt x="363076" y="794383"/>
                    <a:pt x="365293" y="788620"/>
                    <a:pt x="366179" y="787290"/>
                  </a:cubicBezTo>
                  <a:cubicBezTo>
                    <a:pt x="368395" y="781970"/>
                    <a:pt x="370169" y="775764"/>
                    <a:pt x="369726" y="770001"/>
                  </a:cubicBezTo>
                  <a:cubicBezTo>
                    <a:pt x="369726" y="769114"/>
                    <a:pt x="369726" y="768227"/>
                    <a:pt x="369282" y="767341"/>
                  </a:cubicBezTo>
                  <a:cubicBezTo>
                    <a:pt x="369282" y="767341"/>
                    <a:pt x="369282" y="767341"/>
                    <a:pt x="369282" y="767341"/>
                  </a:cubicBezTo>
                  <a:cubicBezTo>
                    <a:pt x="368839" y="765124"/>
                    <a:pt x="368395" y="763351"/>
                    <a:pt x="368395" y="761134"/>
                  </a:cubicBezTo>
                  <a:cubicBezTo>
                    <a:pt x="368839" y="756258"/>
                    <a:pt x="370169" y="750938"/>
                    <a:pt x="370612" y="746062"/>
                  </a:cubicBezTo>
                  <a:cubicBezTo>
                    <a:pt x="371055" y="742072"/>
                    <a:pt x="372385" y="737196"/>
                    <a:pt x="371055" y="733206"/>
                  </a:cubicBezTo>
                  <a:cubicBezTo>
                    <a:pt x="371055" y="733206"/>
                    <a:pt x="371055" y="733206"/>
                    <a:pt x="371055" y="733206"/>
                  </a:cubicBezTo>
                  <a:cubicBezTo>
                    <a:pt x="369282" y="729216"/>
                    <a:pt x="365293" y="728773"/>
                    <a:pt x="363076" y="734093"/>
                  </a:cubicBezTo>
                  <a:cubicBezTo>
                    <a:pt x="357756" y="744289"/>
                    <a:pt x="357756" y="755815"/>
                    <a:pt x="354210" y="766454"/>
                  </a:cubicBezTo>
                  <a:cubicBezTo>
                    <a:pt x="352436" y="773991"/>
                    <a:pt x="353323" y="784630"/>
                    <a:pt x="357756" y="791279"/>
                  </a:cubicBezTo>
                  <a:cubicBezTo>
                    <a:pt x="357756" y="792166"/>
                    <a:pt x="357756" y="793053"/>
                    <a:pt x="357313" y="793939"/>
                  </a:cubicBezTo>
                  <a:cubicBezTo>
                    <a:pt x="356426" y="797929"/>
                    <a:pt x="355983" y="801919"/>
                    <a:pt x="354653" y="805909"/>
                  </a:cubicBezTo>
                  <a:cubicBezTo>
                    <a:pt x="349333" y="797486"/>
                    <a:pt x="344013" y="789506"/>
                    <a:pt x="339137" y="781083"/>
                  </a:cubicBezTo>
                  <a:cubicBezTo>
                    <a:pt x="340467" y="778867"/>
                    <a:pt x="340911" y="773991"/>
                    <a:pt x="341354" y="772217"/>
                  </a:cubicBezTo>
                  <a:cubicBezTo>
                    <a:pt x="341797" y="768671"/>
                    <a:pt x="341797" y="765568"/>
                    <a:pt x="341354" y="762021"/>
                  </a:cubicBezTo>
                  <a:cubicBezTo>
                    <a:pt x="345787" y="759805"/>
                    <a:pt x="348890" y="744732"/>
                    <a:pt x="348890" y="741186"/>
                  </a:cubicBezTo>
                  <a:cubicBezTo>
                    <a:pt x="349777" y="734979"/>
                    <a:pt x="346673" y="729660"/>
                    <a:pt x="345787" y="723896"/>
                  </a:cubicBezTo>
                  <a:cubicBezTo>
                    <a:pt x="345344" y="720350"/>
                    <a:pt x="346673" y="716803"/>
                    <a:pt x="347560" y="712814"/>
                  </a:cubicBezTo>
                  <a:cubicBezTo>
                    <a:pt x="349333" y="707494"/>
                    <a:pt x="348447" y="701731"/>
                    <a:pt x="346230" y="696855"/>
                  </a:cubicBezTo>
                  <a:cubicBezTo>
                    <a:pt x="345344" y="695968"/>
                    <a:pt x="344900" y="696411"/>
                    <a:pt x="344457" y="696855"/>
                  </a:cubicBezTo>
                  <a:cubicBezTo>
                    <a:pt x="344013" y="696855"/>
                    <a:pt x="344013" y="696411"/>
                    <a:pt x="343570" y="696855"/>
                  </a:cubicBezTo>
                  <a:cubicBezTo>
                    <a:pt x="337807" y="699071"/>
                    <a:pt x="336477" y="707494"/>
                    <a:pt x="334704" y="712370"/>
                  </a:cubicBezTo>
                  <a:cubicBezTo>
                    <a:pt x="332488" y="721680"/>
                    <a:pt x="327168" y="730546"/>
                    <a:pt x="328054" y="740299"/>
                  </a:cubicBezTo>
                  <a:cubicBezTo>
                    <a:pt x="328941" y="747392"/>
                    <a:pt x="332044" y="755371"/>
                    <a:pt x="337364" y="760248"/>
                  </a:cubicBezTo>
                  <a:cubicBezTo>
                    <a:pt x="337364" y="765124"/>
                    <a:pt x="337364" y="770444"/>
                    <a:pt x="336477" y="775320"/>
                  </a:cubicBezTo>
                  <a:cubicBezTo>
                    <a:pt x="336477" y="775764"/>
                    <a:pt x="336477" y="776207"/>
                    <a:pt x="336477" y="776207"/>
                  </a:cubicBezTo>
                  <a:cubicBezTo>
                    <a:pt x="332931" y="770444"/>
                    <a:pt x="329385" y="765124"/>
                    <a:pt x="325838" y="759361"/>
                  </a:cubicBezTo>
                  <a:cubicBezTo>
                    <a:pt x="321405" y="752268"/>
                    <a:pt x="316972" y="745619"/>
                    <a:pt x="312539" y="738969"/>
                  </a:cubicBezTo>
                  <a:cubicBezTo>
                    <a:pt x="312982" y="738082"/>
                    <a:pt x="313425" y="736752"/>
                    <a:pt x="313425" y="735866"/>
                  </a:cubicBezTo>
                  <a:cubicBezTo>
                    <a:pt x="313869" y="732763"/>
                    <a:pt x="313869" y="729216"/>
                    <a:pt x="313425" y="726113"/>
                  </a:cubicBezTo>
                  <a:cubicBezTo>
                    <a:pt x="315198" y="724783"/>
                    <a:pt x="316972" y="720793"/>
                    <a:pt x="317858" y="719463"/>
                  </a:cubicBezTo>
                  <a:cubicBezTo>
                    <a:pt x="323621" y="709711"/>
                    <a:pt x="323621" y="698628"/>
                    <a:pt x="320075" y="688432"/>
                  </a:cubicBezTo>
                  <a:cubicBezTo>
                    <a:pt x="319631" y="686215"/>
                    <a:pt x="318745" y="683998"/>
                    <a:pt x="318302" y="681782"/>
                  </a:cubicBezTo>
                  <a:cubicBezTo>
                    <a:pt x="317858" y="680452"/>
                    <a:pt x="317415" y="679122"/>
                    <a:pt x="316528" y="678235"/>
                  </a:cubicBezTo>
                  <a:cubicBezTo>
                    <a:pt x="316528" y="678235"/>
                    <a:pt x="316085" y="678235"/>
                    <a:pt x="316085" y="678235"/>
                  </a:cubicBezTo>
                  <a:cubicBezTo>
                    <a:pt x="315642" y="677349"/>
                    <a:pt x="315198" y="676462"/>
                    <a:pt x="314312" y="676019"/>
                  </a:cubicBezTo>
                  <a:cubicBezTo>
                    <a:pt x="305003" y="670699"/>
                    <a:pt x="307219" y="686215"/>
                    <a:pt x="307219" y="691092"/>
                  </a:cubicBezTo>
                  <a:cubicBezTo>
                    <a:pt x="306332" y="702618"/>
                    <a:pt x="302786" y="713700"/>
                    <a:pt x="310322" y="723896"/>
                  </a:cubicBezTo>
                  <a:cubicBezTo>
                    <a:pt x="310322" y="726556"/>
                    <a:pt x="310765" y="729660"/>
                    <a:pt x="310765" y="732319"/>
                  </a:cubicBezTo>
                  <a:cubicBezTo>
                    <a:pt x="310765" y="733206"/>
                    <a:pt x="310322" y="734093"/>
                    <a:pt x="310322" y="735423"/>
                  </a:cubicBezTo>
                  <a:cubicBezTo>
                    <a:pt x="302342" y="723896"/>
                    <a:pt x="293920" y="712814"/>
                    <a:pt x="285054" y="701731"/>
                  </a:cubicBezTo>
                  <a:cubicBezTo>
                    <a:pt x="285940" y="700844"/>
                    <a:pt x="286383" y="699071"/>
                    <a:pt x="286826" y="697741"/>
                  </a:cubicBezTo>
                  <a:cubicBezTo>
                    <a:pt x="287270" y="696855"/>
                    <a:pt x="287270" y="695968"/>
                    <a:pt x="287270" y="695081"/>
                  </a:cubicBezTo>
                  <a:cubicBezTo>
                    <a:pt x="289930" y="692865"/>
                    <a:pt x="293476" y="687102"/>
                    <a:pt x="294363" y="685772"/>
                  </a:cubicBezTo>
                  <a:cubicBezTo>
                    <a:pt x="296136" y="682225"/>
                    <a:pt x="297466" y="678235"/>
                    <a:pt x="297909" y="674246"/>
                  </a:cubicBezTo>
                  <a:cubicBezTo>
                    <a:pt x="298796" y="668926"/>
                    <a:pt x="296580" y="663606"/>
                    <a:pt x="297466" y="658287"/>
                  </a:cubicBezTo>
                  <a:cubicBezTo>
                    <a:pt x="298353" y="652967"/>
                    <a:pt x="299682" y="646761"/>
                    <a:pt x="297466" y="641441"/>
                  </a:cubicBezTo>
                  <a:cubicBezTo>
                    <a:pt x="297466" y="640998"/>
                    <a:pt x="297023" y="640554"/>
                    <a:pt x="297023" y="640111"/>
                  </a:cubicBezTo>
                  <a:cubicBezTo>
                    <a:pt x="297023" y="639667"/>
                    <a:pt x="296580" y="639667"/>
                    <a:pt x="296136" y="639667"/>
                  </a:cubicBezTo>
                  <a:cubicBezTo>
                    <a:pt x="294806" y="638338"/>
                    <a:pt x="293033" y="637008"/>
                    <a:pt x="290816" y="637451"/>
                  </a:cubicBezTo>
                  <a:cubicBezTo>
                    <a:pt x="285054" y="638781"/>
                    <a:pt x="284610" y="656070"/>
                    <a:pt x="283280" y="661390"/>
                  </a:cubicBezTo>
                  <a:cubicBezTo>
                    <a:pt x="282393" y="668926"/>
                    <a:pt x="278404" y="676906"/>
                    <a:pt x="280177" y="684442"/>
                  </a:cubicBezTo>
                  <a:cubicBezTo>
                    <a:pt x="280621" y="687545"/>
                    <a:pt x="281950" y="690648"/>
                    <a:pt x="283723" y="693751"/>
                  </a:cubicBezTo>
                  <a:cubicBezTo>
                    <a:pt x="283723" y="693751"/>
                    <a:pt x="283723" y="694195"/>
                    <a:pt x="283723" y="694195"/>
                  </a:cubicBezTo>
                  <a:cubicBezTo>
                    <a:pt x="283280" y="695081"/>
                    <a:pt x="282837" y="696411"/>
                    <a:pt x="282393" y="697741"/>
                  </a:cubicBezTo>
                  <a:cubicBezTo>
                    <a:pt x="281064" y="695968"/>
                    <a:pt x="279290" y="694195"/>
                    <a:pt x="277960" y="691978"/>
                  </a:cubicBezTo>
                  <a:cubicBezTo>
                    <a:pt x="273527" y="686215"/>
                    <a:pt x="269094" y="680452"/>
                    <a:pt x="264661" y="674246"/>
                  </a:cubicBezTo>
                  <a:cubicBezTo>
                    <a:pt x="265991" y="671586"/>
                    <a:pt x="266877" y="669369"/>
                    <a:pt x="267321" y="666710"/>
                  </a:cubicBezTo>
                  <a:cubicBezTo>
                    <a:pt x="269538" y="664936"/>
                    <a:pt x="271754" y="660947"/>
                    <a:pt x="272641" y="660060"/>
                  </a:cubicBezTo>
                  <a:cubicBezTo>
                    <a:pt x="278404" y="652080"/>
                    <a:pt x="277517" y="643214"/>
                    <a:pt x="276631" y="633905"/>
                  </a:cubicBezTo>
                  <a:cubicBezTo>
                    <a:pt x="276631" y="630801"/>
                    <a:pt x="278404" y="627255"/>
                    <a:pt x="277074" y="624152"/>
                  </a:cubicBezTo>
                  <a:cubicBezTo>
                    <a:pt x="277074" y="623708"/>
                    <a:pt x="276631" y="623265"/>
                    <a:pt x="276187" y="623708"/>
                  </a:cubicBezTo>
                  <a:cubicBezTo>
                    <a:pt x="275744" y="622822"/>
                    <a:pt x="275300" y="621492"/>
                    <a:pt x="273971" y="621049"/>
                  </a:cubicBezTo>
                  <a:cubicBezTo>
                    <a:pt x="268208" y="619719"/>
                    <a:pt x="265991" y="635234"/>
                    <a:pt x="264218" y="639224"/>
                  </a:cubicBezTo>
                  <a:cubicBezTo>
                    <a:pt x="262001" y="647204"/>
                    <a:pt x="259341" y="656957"/>
                    <a:pt x="263331" y="664493"/>
                  </a:cubicBezTo>
                  <a:cubicBezTo>
                    <a:pt x="262888" y="666266"/>
                    <a:pt x="262001" y="668039"/>
                    <a:pt x="261558" y="670256"/>
                  </a:cubicBezTo>
                  <a:cubicBezTo>
                    <a:pt x="256682" y="663606"/>
                    <a:pt x="251805" y="656957"/>
                    <a:pt x="246929" y="649864"/>
                  </a:cubicBezTo>
                  <a:cubicBezTo>
                    <a:pt x="246929" y="645874"/>
                    <a:pt x="243826" y="638338"/>
                    <a:pt x="242052" y="633461"/>
                  </a:cubicBezTo>
                  <a:cubicBezTo>
                    <a:pt x="241609" y="631688"/>
                    <a:pt x="240723" y="629915"/>
                    <a:pt x="239836" y="628585"/>
                  </a:cubicBezTo>
                  <a:cubicBezTo>
                    <a:pt x="239392" y="627698"/>
                    <a:pt x="238949" y="627255"/>
                    <a:pt x="238949" y="626368"/>
                  </a:cubicBezTo>
                  <a:cubicBezTo>
                    <a:pt x="234516" y="618389"/>
                    <a:pt x="227423" y="611739"/>
                    <a:pt x="219887" y="606419"/>
                  </a:cubicBezTo>
                  <a:cubicBezTo>
                    <a:pt x="215010" y="601543"/>
                    <a:pt x="211464" y="594893"/>
                    <a:pt x="205701" y="591347"/>
                  </a:cubicBezTo>
                  <a:cubicBezTo>
                    <a:pt x="195062" y="585140"/>
                    <a:pt x="195062" y="597110"/>
                    <a:pt x="198608" y="604203"/>
                  </a:cubicBezTo>
                  <a:cubicBezTo>
                    <a:pt x="201268" y="609079"/>
                    <a:pt x="204371" y="613956"/>
                    <a:pt x="207474" y="618832"/>
                  </a:cubicBezTo>
                  <a:cubicBezTo>
                    <a:pt x="210577" y="624152"/>
                    <a:pt x="213237" y="630358"/>
                    <a:pt x="217227" y="635234"/>
                  </a:cubicBezTo>
                  <a:cubicBezTo>
                    <a:pt x="224320" y="643214"/>
                    <a:pt x="234073" y="648090"/>
                    <a:pt x="243826" y="652524"/>
                  </a:cubicBezTo>
                  <a:cubicBezTo>
                    <a:pt x="244269" y="652524"/>
                    <a:pt x="244269" y="652524"/>
                    <a:pt x="244712" y="652524"/>
                  </a:cubicBezTo>
                  <a:cubicBezTo>
                    <a:pt x="248702" y="658287"/>
                    <a:pt x="252692" y="664050"/>
                    <a:pt x="257125" y="669369"/>
                  </a:cubicBezTo>
                  <a:cubicBezTo>
                    <a:pt x="254908" y="669813"/>
                    <a:pt x="252692" y="669813"/>
                    <a:pt x="250475" y="669813"/>
                  </a:cubicBezTo>
                  <a:cubicBezTo>
                    <a:pt x="242052" y="664050"/>
                    <a:pt x="232300" y="660503"/>
                    <a:pt x="222103" y="662276"/>
                  </a:cubicBezTo>
                  <a:cubicBezTo>
                    <a:pt x="214567" y="662276"/>
                    <a:pt x="205701" y="660060"/>
                    <a:pt x="199495" y="664936"/>
                  </a:cubicBezTo>
                  <a:cubicBezTo>
                    <a:pt x="199051" y="665380"/>
                    <a:pt x="198608" y="665823"/>
                    <a:pt x="198608" y="666266"/>
                  </a:cubicBezTo>
                  <a:cubicBezTo>
                    <a:pt x="198608" y="666266"/>
                    <a:pt x="198608" y="666266"/>
                    <a:pt x="198608" y="666266"/>
                  </a:cubicBezTo>
                  <a:cubicBezTo>
                    <a:pt x="198164" y="666710"/>
                    <a:pt x="198608" y="667596"/>
                    <a:pt x="199051" y="668039"/>
                  </a:cubicBezTo>
                  <a:cubicBezTo>
                    <a:pt x="204371" y="674246"/>
                    <a:pt x="213680" y="673802"/>
                    <a:pt x="221217" y="674689"/>
                  </a:cubicBezTo>
                  <a:cubicBezTo>
                    <a:pt x="226093" y="675576"/>
                    <a:pt x="230969" y="677349"/>
                    <a:pt x="235846" y="677792"/>
                  </a:cubicBezTo>
                  <a:cubicBezTo>
                    <a:pt x="241166" y="678235"/>
                    <a:pt x="246485" y="676906"/>
                    <a:pt x="251362" y="674689"/>
                  </a:cubicBezTo>
                  <a:cubicBezTo>
                    <a:pt x="252249" y="674246"/>
                    <a:pt x="253135" y="673802"/>
                    <a:pt x="253578" y="672916"/>
                  </a:cubicBezTo>
                  <a:cubicBezTo>
                    <a:pt x="256238" y="672916"/>
                    <a:pt x="258898" y="672916"/>
                    <a:pt x="260228" y="671586"/>
                  </a:cubicBezTo>
                  <a:cubicBezTo>
                    <a:pt x="260672" y="672473"/>
                    <a:pt x="261558" y="673359"/>
                    <a:pt x="262001" y="674246"/>
                  </a:cubicBezTo>
                  <a:cubicBezTo>
                    <a:pt x="262001" y="674689"/>
                    <a:pt x="262444" y="675576"/>
                    <a:pt x="262888" y="676019"/>
                  </a:cubicBezTo>
                  <a:cubicBezTo>
                    <a:pt x="262888" y="676019"/>
                    <a:pt x="262888" y="676019"/>
                    <a:pt x="263331" y="676019"/>
                  </a:cubicBezTo>
                  <a:cubicBezTo>
                    <a:pt x="265548" y="678679"/>
                    <a:pt x="267321" y="681782"/>
                    <a:pt x="269538" y="684442"/>
                  </a:cubicBezTo>
                  <a:cubicBezTo>
                    <a:pt x="272198" y="688432"/>
                    <a:pt x="275300" y="691978"/>
                    <a:pt x="278404" y="695968"/>
                  </a:cubicBezTo>
                  <a:cubicBezTo>
                    <a:pt x="276631" y="696855"/>
                    <a:pt x="275300" y="697741"/>
                    <a:pt x="273527" y="698184"/>
                  </a:cubicBezTo>
                  <a:cubicBezTo>
                    <a:pt x="273084" y="698184"/>
                    <a:pt x="273084" y="698184"/>
                    <a:pt x="272641" y="698184"/>
                  </a:cubicBezTo>
                  <a:cubicBezTo>
                    <a:pt x="267764" y="695525"/>
                    <a:pt x="262444" y="692865"/>
                    <a:pt x="257125" y="691535"/>
                  </a:cubicBezTo>
                  <a:cubicBezTo>
                    <a:pt x="254465" y="691092"/>
                    <a:pt x="250918" y="690205"/>
                    <a:pt x="248259" y="691535"/>
                  </a:cubicBezTo>
                  <a:cubicBezTo>
                    <a:pt x="246042" y="692865"/>
                    <a:pt x="243382" y="692865"/>
                    <a:pt x="241166" y="692865"/>
                  </a:cubicBezTo>
                  <a:cubicBezTo>
                    <a:pt x="234516" y="692865"/>
                    <a:pt x="226980" y="691535"/>
                    <a:pt x="220774" y="695081"/>
                  </a:cubicBezTo>
                  <a:cubicBezTo>
                    <a:pt x="219444" y="695525"/>
                    <a:pt x="218557" y="696855"/>
                    <a:pt x="218557" y="698184"/>
                  </a:cubicBezTo>
                  <a:cubicBezTo>
                    <a:pt x="217670" y="698184"/>
                    <a:pt x="217670" y="699514"/>
                    <a:pt x="218113" y="699958"/>
                  </a:cubicBezTo>
                  <a:cubicBezTo>
                    <a:pt x="222990" y="706164"/>
                    <a:pt x="231856" y="704834"/>
                    <a:pt x="238949" y="706164"/>
                  </a:cubicBezTo>
                  <a:cubicBezTo>
                    <a:pt x="244269" y="707051"/>
                    <a:pt x="249145" y="710154"/>
                    <a:pt x="254465" y="710154"/>
                  </a:cubicBezTo>
                  <a:cubicBezTo>
                    <a:pt x="259341" y="709711"/>
                    <a:pt x="264218" y="707937"/>
                    <a:pt x="268651" y="705721"/>
                  </a:cubicBezTo>
                  <a:cubicBezTo>
                    <a:pt x="269094" y="705721"/>
                    <a:pt x="269538" y="705278"/>
                    <a:pt x="269981" y="705278"/>
                  </a:cubicBezTo>
                  <a:cubicBezTo>
                    <a:pt x="271754" y="704391"/>
                    <a:pt x="273527" y="703504"/>
                    <a:pt x="275300" y="702174"/>
                  </a:cubicBezTo>
                  <a:cubicBezTo>
                    <a:pt x="275300" y="702174"/>
                    <a:pt x="275300" y="701731"/>
                    <a:pt x="275744" y="701731"/>
                  </a:cubicBezTo>
                  <a:cubicBezTo>
                    <a:pt x="277960" y="701288"/>
                    <a:pt x="279734" y="700401"/>
                    <a:pt x="281507" y="699514"/>
                  </a:cubicBezTo>
                  <a:cubicBezTo>
                    <a:pt x="287270" y="707051"/>
                    <a:pt x="293033" y="714587"/>
                    <a:pt x="298353" y="722123"/>
                  </a:cubicBezTo>
                  <a:cubicBezTo>
                    <a:pt x="296136" y="723010"/>
                    <a:pt x="293476" y="723896"/>
                    <a:pt x="291260" y="723896"/>
                  </a:cubicBezTo>
                  <a:cubicBezTo>
                    <a:pt x="290373" y="723010"/>
                    <a:pt x="288600" y="722123"/>
                    <a:pt x="287270" y="721237"/>
                  </a:cubicBezTo>
                  <a:cubicBezTo>
                    <a:pt x="282393" y="717690"/>
                    <a:pt x="276187" y="716360"/>
                    <a:pt x="269981" y="717690"/>
                  </a:cubicBezTo>
                  <a:cubicBezTo>
                    <a:pt x="261558" y="720793"/>
                    <a:pt x="251805" y="718133"/>
                    <a:pt x="243382" y="721237"/>
                  </a:cubicBezTo>
                  <a:cubicBezTo>
                    <a:pt x="241166" y="721680"/>
                    <a:pt x="239392" y="723010"/>
                    <a:pt x="238506" y="724340"/>
                  </a:cubicBezTo>
                  <a:cubicBezTo>
                    <a:pt x="237619" y="724340"/>
                    <a:pt x="237176" y="726113"/>
                    <a:pt x="238062" y="726556"/>
                  </a:cubicBezTo>
                  <a:cubicBezTo>
                    <a:pt x="246042" y="732763"/>
                    <a:pt x="257125" y="730103"/>
                    <a:pt x="265991" y="732763"/>
                  </a:cubicBezTo>
                  <a:cubicBezTo>
                    <a:pt x="271754" y="734536"/>
                    <a:pt x="277960" y="731876"/>
                    <a:pt x="283723" y="730103"/>
                  </a:cubicBezTo>
                  <a:cubicBezTo>
                    <a:pt x="283723" y="730103"/>
                    <a:pt x="283723" y="730103"/>
                    <a:pt x="284167" y="730103"/>
                  </a:cubicBezTo>
                  <a:cubicBezTo>
                    <a:pt x="284167" y="730103"/>
                    <a:pt x="284610" y="730103"/>
                    <a:pt x="284610" y="730103"/>
                  </a:cubicBezTo>
                  <a:cubicBezTo>
                    <a:pt x="285054" y="729660"/>
                    <a:pt x="285940" y="729660"/>
                    <a:pt x="286383" y="729216"/>
                  </a:cubicBezTo>
                  <a:cubicBezTo>
                    <a:pt x="286826" y="729216"/>
                    <a:pt x="286826" y="728773"/>
                    <a:pt x="287270" y="728773"/>
                  </a:cubicBezTo>
                  <a:cubicBezTo>
                    <a:pt x="288157" y="728329"/>
                    <a:pt x="289043" y="727886"/>
                    <a:pt x="290373" y="727000"/>
                  </a:cubicBezTo>
                  <a:cubicBezTo>
                    <a:pt x="290816" y="727000"/>
                    <a:pt x="290816" y="726556"/>
                    <a:pt x="291260" y="726556"/>
                  </a:cubicBezTo>
                  <a:cubicBezTo>
                    <a:pt x="293476" y="726556"/>
                    <a:pt x="296136" y="726113"/>
                    <a:pt x="297909" y="725226"/>
                  </a:cubicBezTo>
                  <a:cubicBezTo>
                    <a:pt x="298796" y="724783"/>
                    <a:pt x="299682" y="724340"/>
                    <a:pt x="300569" y="723896"/>
                  </a:cubicBezTo>
                  <a:cubicBezTo>
                    <a:pt x="306775" y="732319"/>
                    <a:pt x="312982" y="741186"/>
                    <a:pt x="318745" y="750052"/>
                  </a:cubicBezTo>
                  <a:cubicBezTo>
                    <a:pt x="315642" y="750495"/>
                    <a:pt x="312539" y="750938"/>
                    <a:pt x="309436" y="751382"/>
                  </a:cubicBezTo>
                  <a:cubicBezTo>
                    <a:pt x="309436" y="751382"/>
                    <a:pt x="308992" y="750938"/>
                    <a:pt x="308992" y="750938"/>
                  </a:cubicBezTo>
                  <a:cubicBezTo>
                    <a:pt x="305003" y="748722"/>
                    <a:pt x="301013" y="745619"/>
                    <a:pt x="296580" y="744289"/>
                  </a:cubicBezTo>
                  <a:cubicBezTo>
                    <a:pt x="288157" y="741629"/>
                    <a:pt x="279290" y="742959"/>
                    <a:pt x="270867" y="744732"/>
                  </a:cubicBezTo>
                  <a:cubicBezTo>
                    <a:pt x="266434" y="745619"/>
                    <a:pt x="250032" y="742959"/>
                    <a:pt x="250032" y="748722"/>
                  </a:cubicBezTo>
                  <a:cubicBezTo>
                    <a:pt x="250032" y="748722"/>
                    <a:pt x="250032" y="748722"/>
                    <a:pt x="250032" y="748722"/>
                  </a:cubicBezTo>
                  <a:cubicBezTo>
                    <a:pt x="249145" y="749609"/>
                    <a:pt x="250475" y="751382"/>
                    <a:pt x="250918" y="752268"/>
                  </a:cubicBezTo>
                  <a:cubicBezTo>
                    <a:pt x="251362" y="752711"/>
                    <a:pt x="251805" y="752711"/>
                    <a:pt x="251805" y="753155"/>
                  </a:cubicBezTo>
                  <a:cubicBezTo>
                    <a:pt x="252249" y="753598"/>
                    <a:pt x="252249" y="753598"/>
                    <a:pt x="252692" y="754042"/>
                  </a:cubicBezTo>
                  <a:cubicBezTo>
                    <a:pt x="261115" y="761578"/>
                    <a:pt x="273527" y="760691"/>
                    <a:pt x="284167" y="764238"/>
                  </a:cubicBezTo>
                  <a:cubicBezTo>
                    <a:pt x="292590" y="765568"/>
                    <a:pt x="301013" y="761578"/>
                    <a:pt x="308105" y="757145"/>
                  </a:cubicBezTo>
                  <a:cubicBezTo>
                    <a:pt x="308992" y="756258"/>
                    <a:pt x="310322" y="755815"/>
                    <a:pt x="310765" y="754928"/>
                  </a:cubicBezTo>
                  <a:cubicBezTo>
                    <a:pt x="310765" y="754928"/>
                    <a:pt x="310765" y="754485"/>
                    <a:pt x="310765" y="754485"/>
                  </a:cubicBezTo>
                  <a:cubicBezTo>
                    <a:pt x="313869" y="754485"/>
                    <a:pt x="317858" y="754042"/>
                    <a:pt x="320518" y="753155"/>
                  </a:cubicBezTo>
                  <a:cubicBezTo>
                    <a:pt x="327168" y="763794"/>
                    <a:pt x="333818" y="774434"/>
                    <a:pt x="340467" y="785073"/>
                  </a:cubicBezTo>
                  <a:cubicBezTo>
                    <a:pt x="338694" y="785516"/>
                    <a:pt x="336477" y="785516"/>
                    <a:pt x="334704" y="785516"/>
                  </a:cubicBezTo>
                  <a:cubicBezTo>
                    <a:pt x="333818" y="785516"/>
                    <a:pt x="332488" y="785516"/>
                    <a:pt x="331601" y="785516"/>
                  </a:cubicBezTo>
                  <a:cubicBezTo>
                    <a:pt x="331157" y="785073"/>
                    <a:pt x="330271" y="784630"/>
                    <a:pt x="329828" y="784187"/>
                  </a:cubicBezTo>
                  <a:cubicBezTo>
                    <a:pt x="320075" y="775764"/>
                    <a:pt x="307219" y="772217"/>
                    <a:pt x="294806" y="773991"/>
                  </a:cubicBezTo>
                  <a:cubicBezTo>
                    <a:pt x="286826" y="774434"/>
                    <a:pt x="278404" y="771774"/>
                    <a:pt x="270867" y="774877"/>
                  </a:cubicBezTo>
                  <a:cubicBezTo>
                    <a:pt x="269981" y="775320"/>
                    <a:pt x="269094" y="776207"/>
                    <a:pt x="268651" y="777093"/>
                  </a:cubicBezTo>
                  <a:cubicBezTo>
                    <a:pt x="268208" y="777093"/>
                    <a:pt x="267764" y="777093"/>
                    <a:pt x="267764" y="777537"/>
                  </a:cubicBezTo>
                  <a:cubicBezTo>
                    <a:pt x="267764" y="777980"/>
                    <a:pt x="268208" y="777980"/>
                    <a:pt x="268208" y="778424"/>
                  </a:cubicBezTo>
                  <a:cubicBezTo>
                    <a:pt x="268208" y="778867"/>
                    <a:pt x="268208" y="778867"/>
                    <a:pt x="268651" y="779310"/>
                  </a:cubicBezTo>
                  <a:cubicBezTo>
                    <a:pt x="270424" y="782413"/>
                    <a:pt x="273971" y="783743"/>
                    <a:pt x="277074" y="784187"/>
                  </a:cubicBezTo>
                  <a:cubicBezTo>
                    <a:pt x="279734" y="785073"/>
                    <a:pt x="282393" y="785516"/>
                    <a:pt x="284610" y="786403"/>
                  </a:cubicBezTo>
                  <a:cubicBezTo>
                    <a:pt x="293920" y="789506"/>
                    <a:pt x="303229" y="793939"/>
                    <a:pt x="313425" y="793939"/>
                  </a:cubicBezTo>
                  <a:cubicBezTo>
                    <a:pt x="314312" y="793939"/>
                    <a:pt x="317858" y="793939"/>
                    <a:pt x="321405" y="793053"/>
                  </a:cubicBezTo>
                  <a:cubicBezTo>
                    <a:pt x="323178" y="792609"/>
                    <a:pt x="324508" y="792609"/>
                    <a:pt x="326281" y="791723"/>
                  </a:cubicBezTo>
                  <a:cubicBezTo>
                    <a:pt x="328941" y="790836"/>
                    <a:pt x="331157" y="789950"/>
                    <a:pt x="332044" y="789063"/>
                  </a:cubicBezTo>
                  <a:cubicBezTo>
                    <a:pt x="332931" y="789063"/>
                    <a:pt x="333374" y="789063"/>
                    <a:pt x="334261" y="789063"/>
                  </a:cubicBezTo>
                  <a:cubicBezTo>
                    <a:pt x="336921" y="789063"/>
                    <a:pt x="339580" y="789063"/>
                    <a:pt x="342240" y="788176"/>
                  </a:cubicBezTo>
                  <a:cubicBezTo>
                    <a:pt x="348003" y="797042"/>
                    <a:pt x="353767" y="806352"/>
                    <a:pt x="359086" y="815218"/>
                  </a:cubicBezTo>
                  <a:cubicBezTo>
                    <a:pt x="356870" y="815218"/>
                    <a:pt x="354210" y="815218"/>
                    <a:pt x="351993" y="815218"/>
                  </a:cubicBezTo>
                  <a:cubicBezTo>
                    <a:pt x="346230" y="807682"/>
                    <a:pt x="339137" y="800146"/>
                    <a:pt x="329385" y="799259"/>
                  </a:cubicBezTo>
                  <a:cubicBezTo>
                    <a:pt x="321405" y="799702"/>
                    <a:pt x="313425" y="801919"/>
                    <a:pt x="305446" y="801476"/>
                  </a:cubicBezTo>
                  <a:cubicBezTo>
                    <a:pt x="299682" y="801032"/>
                    <a:pt x="293476" y="798373"/>
                    <a:pt x="287713" y="801032"/>
                  </a:cubicBezTo>
                  <a:cubicBezTo>
                    <a:pt x="285940" y="802362"/>
                    <a:pt x="283280" y="803692"/>
                    <a:pt x="282837" y="805909"/>
                  </a:cubicBezTo>
                  <a:cubicBezTo>
                    <a:pt x="282837" y="805909"/>
                    <a:pt x="282837" y="805909"/>
                    <a:pt x="282837" y="805909"/>
                  </a:cubicBezTo>
                  <a:cubicBezTo>
                    <a:pt x="282837" y="806352"/>
                    <a:pt x="282837" y="806795"/>
                    <a:pt x="282837" y="806795"/>
                  </a:cubicBezTo>
                  <a:cubicBezTo>
                    <a:pt x="282837" y="807682"/>
                    <a:pt x="283280" y="808569"/>
                    <a:pt x="283723" y="809455"/>
                  </a:cubicBezTo>
                  <a:cubicBezTo>
                    <a:pt x="284610" y="810785"/>
                    <a:pt x="286383" y="811672"/>
                    <a:pt x="288600" y="812115"/>
                  </a:cubicBezTo>
                  <a:cubicBezTo>
                    <a:pt x="289487" y="812558"/>
                    <a:pt x="290816" y="812558"/>
                    <a:pt x="291703" y="813002"/>
                  </a:cubicBezTo>
                  <a:cubicBezTo>
                    <a:pt x="293920" y="813888"/>
                    <a:pt x="296580" y="814332"/>
                    <a:pt x="298353" y="814775"/>
                  </a:cubicBezTo>
                  <a:cubicBezTo>
                    <a:pt x="298353" y="814775"/>
                    <a:pt x="298796" y="814775"/>
                    <a:pt x="298796" y="814775"/>
                  </a:cubicBezTo>
                  <a:cubicBezTo>
                    <a:pt x="299682" y="814775"/>
                    <a:pt x="300126" y="815218"/>
                    <a:pt x="301013" y="815218"/>
                  </a:cubicBezTo>
                  <a:cubicBezTo>
                    <a:pt x="301899" y="815218"/>
                    <a:pt x="302342" y="815661"/>
                    <a:pt x="303229" y="815661"/>
                  </a:cubicBezTo>
                  <a:cubicBezTo>
                    <a:pt x="304559" y="816105"/>
                    <a:pt x="305446" y="816548"/>
                    <a:pt x="306332" y="816548"/>
                  </a:cubicBezTo>
                  <a:cubicBezTo>
                    <a:pt x="315198" y="819208"/>
                    <a:pt x="323178" y="824971"/>
                    <a:pt x="332488" y="824971"/>
                  </a:cubicBezTo>
                  <a:cubicBezTo>
                    <a:pt x="338251" y="824971"/>
                    <a:pt x="343570" y="824084"/>
                    <a:pt x="348447" y="820981"/>
                  </a:cubicBezTo>
                  <a:cubicBezTo>
                    <a:pt x="348447" y="820981"/>
                    <a:pt x="348447" y="820981"/>
                    <a:pt x="348447" y="820981"/>
                  </a:cubicBezTo>
                  <a:cubicBezTo>
                    <a:pt x="349333" y="820538"/>
                    <a:pt x="350220" y="820095"/>
                    <a:pt x="351106" y="819651"/>
                  </a:cubicBezTo>
                  <a:cubicBezTo>
                    <a:pt x="351993" y="819208"/>
                    <a:pt x="352880" y="818765"/>
                    <a:pt x="353323" y="818321"/>
                  </a:cubicBezTo>
                  <a:cubicBezTo>
                    <a:pt x="355096" y="818321"/>
                    <a:pt x="358643" y="818321"/>
                    <a:pt x="361303" y="817878"/>
                  </a:cubicBezTo>
                  <a:cubicBezTo>
                    <a:pt x="362633" y="819651"/>
                    <a:pt x="363519" y="821868"/>
                    <a:pt x="364849" y="823641"/>
                  </a:cubicBezTo>
                  <a:cubicBezTo>
                    <a:pt x="363519" y="826301"/>
                    <a:pt x="362189" y="828961"/>
                    <a:pt x="360859" y="831621"/>
                  </a:cubicBezTo>
                  <a:cubicBezTo>
                    <a:pt x="340467" y="876838"/>
                    <a:pt x="321848" y="922942"/>
                    <a:pt x="306332" y="970377"/>
                  </a:cubicBezTo>
                  <a:cubicBezTo>
                    <a:pt x="305003" y="968160"/>
                    <a:pt x="304116" y="966387"/>
                    <a:pt x="302786" y="964170"/>
                  </a:cubicBezTo>
                  <a:cubicBezTo>
                    <a:pt x="297466" y="954861"/>
                    <a:pt x="291703" y="945551"/>
                    <a:pt x="285497" y="936685"/>
                  </a:cubicBezTo>
                  <a:cubicBezTo>
                    <a:pt x="285497" y="936685"/>
                    <a:pt x="285497" y="936242"/>
                    <a:pt x="285497" y="936242"/>
                  </a:cubicBezTo>
                  <a:cubicBezTo>
                    <a:pt x="287270" y="931809"/>
                    <a:pt x="287713" y="927376"/>
                    <a:pt x="287713" y="922942"/>
                  </a:cubicBezTo>
                  <a:cubicBezTo>
                    <a:pt x="288157" y="922499"/>
                    <a:pt x="288600" y="922056"/>
                    <a:pt x="288600" y="921613"/>
                  </a:cubicBezTo>
                  <a:cubicBezTo>
                    <a:pt x="290373" y="919396"/>
                    <a:pt x="291703" y="915850"/>
                    <a:pt x="292590" y="914519"/>
                  </a:cubicBezTo>
                  <a:cubicBezTo>
                    <a:pt x="298796" y="901664"/>
                    <a:pt x="300569" y="887034"/>
                    <a:pt x="297466" y="872849"/>
                  </a:cubicBezTo>
                  <a:cubicBezTo>
                    <a:pt x="296136" y="863096"/>
                    <a:pt x="298796" y="853343"/>
                    <a:pt x="297466" y="844033"/>
                  </a:cubicBezTo>
                  <a:cubicBezTo>
                    <a:pt x="297466" y="843590"/>
                    <a:pt x="296580" y="841373"/>
                    <a:pt x="295693" y="839600"/>
                  </a:cubicBezTo>
                  <a:cubicBezTo>
                    <a:pt x="295249" y="837384"/>
                    <a:pt x="294363" y="835610"/>
                    <a:pt x="293033" y="833837"/>
                  </a:cubicBezTo>
                  <a:cubicBezTo>
                    <a:pt x="291703" y="830734"/>
                    <a:pt x="288157" y="828518"/>
                    <a:pt x="285054" y="830734"/>
                  </a:cubicBezTo>
                  <a:cubicBezTo>
                    <a:pt x="277074" y="838714"/>
                    <a:pt x="280621" y="860436"/>
                    <a:pt x="278847" y="871075"/>
                  </a:cubicBezTo>
                  <a:cubicBezTo>
                    <a:pt x="277960" y="878611"/>
                    <a:pt x="275744" y="885704"/>
                    <a:pt x="274414" y="893241"/>
                  </a:cubicBezTo>
                  <a:cubicBezTo>
                    <a:pt x="273084" y="902994"/>
                    <a:pt x="276631" y="913633"/>
                    <a:pt x="283723" y="920726"/>
                  </a:cubicBezTo>
                  <a:cubicBezTo>
                    <a:pt x="283723" y="922942"/>
                    <a:pt x="283723" y="925159"/>
                    <a:pt x="283280" y="927376"/>
                  </a:cubicBezTo>
                  <a:cubicBezTo>
                    <a:pt x="282837" y="928705"/>
                    <a:pt x="282393" y="930479"/>
                    <a:pt x="281950" y="931809"/>
                  </a:cubicBezTo>
                  <a:cubicBezTo>
                    <a:pt x="272641" y="917623"/>
                    <a:pt x="262888" y="903437"/>
                    <a:pt x="252692" y="889694"/>
                  </a:cubicBezTo>
                  <a:cubicBezTo>
                    <a:pt x="254465" y="883931"/>
                    <a:pt x="254908" y="878168"/>
                    <a:pt x="254908" y="871962"/>
                  </a:cubicBezTo>
                  <a:cubicBezTo>
                    <a:pt x="256238" y="870632"/>
                    <a:pt x="257568" y="868415"/>
                    <a:pt x="258455" y="866642"/>
                  </a:cubicBezTo>
                  <a:cubicBezTo>
                    <a:pt x="258455" y="866642"/>
                    <a:pt x="258898" y="866199"/>
                    <a:pt x="258898" y="866199"/>
                  </a:cubicBezTo>
                  <a:cubicBezTo>
                    <a:pt x="260228" y="863982"/>
                    <a:pt x="261115" y="861322"/>
                    <a:pt x="261558" y="859106"/>
                  </a:cubicBezTo>
                  <a:cubicBezTo>
                    <a:pt x="263775" y="852013"/>
                    <a:pt x="264661" y="844033"/>
                    <a:pt x="263331" y="836497"/>
                  </a:cubicBezTo>
                  <a:cubicBezTo>
                    <a:pt x="262444" y="831621"/>
                    <a:pt x="261115" y="827188"/>
                    <a:pt x="260228" y="822311"/>
                  </a:cubicBezTo>
                  <a:cubicBezTo>
                    <a:pt x="258455" y="814332"/>
                    <a:pt x="260228" y="805909"/>
                    <a:pt x="259785" y="797929"/>
                  </a:cubicBezTo>
                  <a:cubicBezTo>
                    <a:pt x="259785" y="797042"/>
                    <a:pt x="259785" y="795713"/>
                    <a:pt x="258898" y="795269"/>
                  </a:cubicBezTo>
                  <a:cubicBezTo>
                    <a:pt x="258898" y="794383"/>
                    <a:pt x="258455" y="793053"/>
                    <a:pt x="258011" y="792166"/>
                  </a:cubicBezTo>
                  <a:cubicBezTo>
                    <a:pt x="257125" y="789063"/>
                    <a:pt x="254022" y="785516"/>
                    <a:pt x="250475" y="786846"/>
                  </a:cubicBezTo>
                  <a:cubicBezTo>
                    <a:pt x="244269" y="791279"/>
                    <a:pt x="245156" y="801919"/>
                    <a:pt x="244712" y="808569"/>
                  </a:cubicBezTo>
                  <a:cubicBezTo>
                    <a:pt x="245599" y="818765"/>
                    <a:pt x="244269" y="828518"/>
                    <a:pt x="242052" y="838270"/>
                  </a:cubicBezTo>
                  <a:cubicBezTo>
                    <a:pt x="240279" y="849353"/>
                    <a:pt x="242495" y="862652"/>
                    <a:pt x="250475" y="870632"/>
                  </a:cubicBezTo>
                  <a:cubicBezTo>
                    <a:pt x="250032" y="875508"/>
                    <a:pt x="250032" y="880385"/>
                    <a:pt x="248702" y="885261"/>
                  </a:cubicBezTo>
                  <a:cubicBezTo>
                    <a:pt x="242052" y="876838"/>
                    <a:pt x="234959" y="868859"/>
                    <a:pt x="228753" y="860436"/>
                  </a:cubicBezTo>
                  <a:cubicBezTo>
                    <a:pt x="225207" y="856003"/>
                    <a:pt x="222103" y="851126"/>
                    <a:pt x="218557" y="846250"/>
                  </a:cubicBezTo>
                  <a:cubicBezTo>
                    <a:pt x="219000" y="845363"/>
                    <a:pt x="219000" y="844920"/>
                    <a:pt x="219444" y="844033"/>
                  </a:cubicBezTo>
                  <a:cubicBezTo>
                    <a:pt x="221217" y="839157"/>
                    <a:pt x="222103" y="833837"/>
                    <a:pt x="222103" y="828518"/>
                  </a:cubicBezTo>
                  <a:cubicBezTo>
                    <a:pt x="225650" y="824971"/>
                    <a:pt x="229640" y="813445"/>
                    <a:pt x="230526" y="810785"/>
                  </a:cubicBezTo>
                  <a:cubicBezTo>
                    <a:pt x="230969" y="809899"/>
                    <a:pt x="230969" y="809012"/>
                    <a:pt x="230969" y="808125"/>
                  </a:cubicBezTo>
                  <a:cubicBezTo>
                    <a:pt x="231413" y="806795"/>
                    <a:pt x="231856" y="805022"/>
                    <a:pt x="231856" y="803249"/>
                  </a:cubicBezTo>
                  <a:cubicBezTo>
                    <a:pt x="232300" y="797486"/>
                    <a:pt x="231856" y="792166"/>
                    <a:pt x="230526" y="786403"/>
                  </a:cubicBezTo>
                  <a:cubicBezTo>
                    <a:pt x="230083" y="783300"/>
                    <a:pt x="229640" y="780640"/>
                    <a:pt x="229640" y="777537"/>
                  </a:cubicBezTo>
                  <a:cubicBezTo>
                    <a:pt x="230083" y="768227"/>
                    <a:pt x="233629" y="758475"/>
                    <a:pt x="231413" y="749165"/>
                  </a:cubicBezTo>
                  <a:cubicBezTo>
                    <a:pt x="231413" y="748722"/>
                    <a:pt x="230969" y="747835"/>
                    <a:pt x="230969" y="747392"/>
                  </a:cubicBezTo>
                  <a:cubicBezTo>
                    <a:pt x="230526" y="746948"/>
                    <a:pt x="230083" y="746948"/>
                    <a:pt x="229640" y="746948"/>
                  </a:cubicBezTo>
                  <a:cubicBezTo>
                    <a:pt x="228753" y="744732"/>
                    <a:pt x="227423" y="742959"/>
                    <a:pt x="225650" y="741186"/>
                  </a:cubicBezTo>
                  <a:cubicBezTo>
                    <a:pt x="222990" y="739856"/>
                    <a:pt x="219887" y="740742"/>
                    <a:pt x="218113" y="742959"/>
                  </a:cubicBezTo>
                  <a:cubicBezTo>
                    <a:pt x="212351" y="750052"/>
                    <a:pt x="215010" y="760691"/>
                    <a:pt x="213680" y="769557"/>
                  </a:cubicBezTo>
                  <a:cubicBezTo>
                    <a:pt x="213680" y="781083"/>
                    <a:pt x="208361" y="791723"/>
                    <a:pt x="210134" y="803249"/>
                  </a:cubicBezTo>
                  <a:cubicBezTo>
                    <a:pt x="210577" y="810785"/>
                    <a:pt x="214124" y="817435"/>
                    <a:pt x="217227" y="824528"/>
                  </a:cubicBezTo>
                  <a:cubicBezTo>
                    <a:pt x="217670" y="825414"/>
                    <a:pt x="218113" y="826744"/>
                    <a:pt x="218557" y="827631"/>
                  </a:cubicBezTo>
                  <a:cubicBezTo>
                    <a:pt x="218113" y="831621"/>
                    <a:pt x="218113" y="835610"/>
                    <a:pt x="216784" y="839157"/>
                  </a:cubicBezTo>
                  <a:cubicBezTo>
                    <a:pt x="216341" y="840044"/>
                    <a:pt x="215897" y="840930"/>
                    <a:pt x="215897" y="841817"/>
                  </a:cubicBezTo>
                  <a:cubicBezTo>
                    <a:pt x="207918" y="830734"/>
                    <a:pt x="200381" y="819651"/>
                    <a:pt x="192402" y="808125"/>
                  </a:cubicBezTo>
                  <a:cubicBezTo>
                    <a:pt x="192845" y="807239"/>
                    <a:pt x="193288" y="805909"/>
                    <a:pt x="193731" y="805022"/>
                  </a:cubicBezTo>
                  <a:cubicBezTo>
                    <a:pt x="194618" y="800589"/>
                    <a:pt x="194175" y="796156"/>
                    <a:pt x="193288" y="791723"/>
                  </a:cubicBezTo>
                  <a:cubicBezTo>
                    <a:pt x="195948" y="789063"/>
                    <a:pt x="196835" y="785073"/>
                    <a:pt x="197721" y="781527"/>
                  </a:cubicBezTo>
                  <a:cubicBezTo>
                    <a:pt x="199938" y="771774"/>
                    <a:pt x="196392" y="762021"/>
                    <a:pt x="193288" y="752711"/>
                  </a:cubicBezTo>
                  <a:cubicBezTo>
                    <a:pt x="191072" y="744289"/>
                    <a:pt x="190628" y="735423"/>
                    <a:pt x="188855" y="726556"/>
                  </a:cubicBezTo>
                  <a:cubicBezTo>
                    <a:pt x="188855" y="726113"/>
                    <a:pt x="188855" y="725670"/>
                    <a:pt x="188855" y="725226"/>
                  </a:cubicBezTo>
                  <a:cubicBezTo>
                    <a:pt x="188412" y="724783"/>
                    <a:pt x="187969" y="724340"/>
                    <a:pt x="187969" y="724340"/>
                  </a:cubicBezTo>
                  <a:cubicBezTo>
                    <a:pt x="187525" y="721680"/>
                    <a:pt x="186639" y="719020"/>
                    <a:pt x="185752" y="716360"/>
                  </a:cubicBezTo>
                  <a:cubicBezTo>
                    <a:pt x="180876" y="710597"/>
                    <a:pt x="176443" y="718133"/>
                    <a:pt x="175999" y="723010"/>
                  </a:cubicBezTo>
                  <a:cubicBezTo>
                    <a:pt x="174226" y="733649"/>
                    <a:pt x="176443" y="744732"/>
                    <a:pt x="174669" y="755371"/>
                  </a:cubicBezTo>
                  <a:cubicBezTo>
                    <a:pt x="174669" y="768227"/>
                    <a:pt x="182649" y="779754"/>
                    <a:pt x="189298" y="790393"/>
                  </a:cubicBezTo>
                  <a:cubicBezTo>
                    <a:pt x="190185" y="794826"/>
                    <a:pt x="190628" y="798816"/>
                    <a:pt x="189298" y="803249"/>
                  </a:cubicBezTo>
                  <a:cubicBezTo>
                    <a:pt x="188855" y="802362"/>
                    <a:pt x="187969" y="801476"/>
                    <a:pt x="187525" y="800589"/>
                  </a:cubicBezTo>
                  <a:cubicBezTo>
                    <a:pt x="179546" y="788176"/>
                    <a:pt x="172453" y="775320"/>
                    <a:pt x="164030" y="763351"/>
                  </a:cubicBezTo>
                  <a:cubicBezTo>
                    <a:pt x="163587" y="762021"/>
                    <a:pt x="163143" y="760248"/>
                    <a:pt x="163143" y="759361"/>
                  </a:cubicBezTo>
                  <a:cubicBezTo>
                    <a:pt x="161813" y="755371"/>
                    <a:pt x="160927" y="750938"/>
                    <a:pt x="160040" y="746948"/>
                  </a:cubicBezTo>
                  <a:cubicBezTo>
                    <a:pt x="157380" y="739412"/>
                    <a:pt x="154720" y="731433"/>
                    <a:pt x="149400" y="725226"/>
                  </a:cubicBezTo>
                  <a:cubicBezTo>
                    <a:pt x="148957" y="724783"/>
                    <a:pt x="148071" y="725226"/>
                    <a:pt x="148071" y="725670"/>
                  </a:cubicBezTo>
                  <a:cubicBezTo>
                    <a:pt x="147184" y="724340"/>
                    <a:pt x="145854" y="722566"/>
                    <a:pt x="144967" y="721680"/>
                  </a:cubicBezTo>
                  <a:cubicBezTo>
                    <a:pt x="140534" y="717247"/>
                    <a:pt x="135658" y="713700"/>
                    <a:pt x="131225" y="709711"/>
                  </a:cubicBezTo>
                  <a:cubicBezTo>
                    <a:pt x="122802" y="702618"/>
                    <a:pt x="117482" y="692421"/>
                    <a:pt x="107730" y="687102"/>
                  </a:cubicBezTo>
                  <a:cubicBezTo>
                    <a:pt x="101080" y="683555"/>
                    <a:pt x="95760" y="687988"/>
                    <a:pt x="96203" y="695081"/>
                  </a:cubicBezTo>
                  <a:cubicBezTo>
                    <a:pt x="96647" y="700401"/>
                    <a:pt x="99307" y="704834"/>
                    <a:pt x="101966" y="709267"/>
                  </a:cubicBezTo>
                  <a:cubicBezTo>
                    <a:pt x="105513" y="714587"/>
                    <a:pt x="109946" y="719463"/>
                    <a:pt x="113936" y="724783"/>
                  </a:cubicBezTo>
                  <a:cubicBezTo>
                    <a:pt x="115266" y="727000"/>
                    <a:pt x="116596" y="729216"/>
                    <a:pt x="117926" y="731433"/>
                  </a:cubicBezTo>
                  <a:cubicBezTo>
                    <a:pt x="119256" y="734093"/>
                    <a:pt x="119256" y="737196"/>
                    <a:pt x="120585" y="739856"/>
                  </a:cubicBezTo>
                  <a:cubicBezTo>
                    <a:pt x="123689" y="746505"/>
                    <a:pt x="131225" y="750495"/>
                    <a:pt x="137431" y="754042"/>
                  </a:cubicBezTo>
                  <a:cubicBezTo>
                    <a:pt x="143638" y="758031"/>
                    <a:pt x="150287" y="761578"/>
                    <a:pt x="156494" y="765124"/>
                  </a:cubicBezTo>
                  <a:cubicBezTo>
                    <a:pt x="156494" y="765124"/>
                    <a:pt x="156050" y="765124"/>
                    <a:pt x="156050" y="764681"/>
                  </a:cubicBezTo>
                  <a:cubicBezTo>
                    <a:pt x="157823" y="765568"/>
                    <a:pt x="159597" y="766897"/>
                    <a:pt x="161813" y="767784"/>
                  </a:cubicBezTo>
                  <a:cubicBezTo>
                    <a:pt x="162700" y="768227"/>
                    <a:pt x="163143" y="768227"/>
                    <a:pt x="163587" y="768227"/>
                  </a:cubicBezTo>
                  <a:cubicBezTo>
                    <a:pt x="170236" y="778867"/>
                    <a:pt x="176886" y="789506"/>
                    <a:pt x="183536" y="800146"/>
                  </a:cubicBezTo>
                  <a:cubicBezTo>
                    <a:pt x="182649" y="800146"/>
                    <a:pt x="181762" y="800146"/>
                    <a:pt x="180876" y="800146"/>
                  </a:cubicBezTo>
                  <a:cubicBezTo>
                    <a:pt x="179102" y="800146"/>
                    <a:pt x="177329" y="799702"/>
                    <a:pt x="175999" y="799702"/>
                  </a:cubicBezTo>
                  <a:cubicBezTo>
                    <a:pt x="175556" y="796156"/>
                    <a:pt x="170236" y="790836"/>
                    <a:pt x="168020" y="789063"/>
                  </a:cubicBezTo>
                  <a:cubicBezTo>
                    <a:pt x="163587" y="785516"/>
                    <a:pt x="158710" y="783300"/>
                    <a:pt x="153390" y="781083"/>
                  </a:cubicBezTo>
                  <a:cubicBezTo>
                    <a:pt x="146297" y="778424"/>
                    <a:pt x="139205" y="778424"/>
                    <a:pt x="132112" y="776207"/>
                  </a:cubicBezTo>
                  <a:cubicBezTo>
                    <a:pt x="125462" y="773991"/>
                    <a:pt x="118812" y="771774"/>
                    <a:pt x="111719" y="770444"/>
                  </a:cubicBezTo>
                  <a:cubicBezTo>
                    <a:pt x="105513" y="768671"/>
                    <a:pt x="101966" y="771331"/>
                    <a:pt x="103297" y="774877"/>
                  </a:cubicBezTo>
                  <a:cubicBezTo>
                    <a:pt x="103297" y="774877"/>
                    <a:pt x="103297" y="775320"/>
                    <a:pt x="103297" y="775764"/>
                  </a:cubicBezTo>
                  <a:cubicBezTo>
                    <a:pt x="103740" y="777093"/>
                    <a:pt x="105069" y="778867"/>
                    <a:pt x="107286" y="780197"/>
                  </a:cubicBezTo>
                  <a:cubicBezTo>
                    <a:pt x="109946" y="782413"/>
                    <a:pt x="113049" y="783743"/>
                    <a:pt x="116596" y="785073"/>
                  </a:cubicBezTo>
                  <a:cubicBezTo>
                    <a:pt x="121915" y="787733"/>
                    <a:pt x="128122" y="789506"/>
                    <a:pt x="132998" y="792166"/>
                  </a:cubicBezTo>
                  <a:cubicBezTo>
                    <a:pt x="141864" y="796599"/>
                    <a:pt x="149844" y="803249"/>
                    <a:pt x="160040" y="803692"/>
                  </a:cubicBezTo>
                  <a:cubicBezTo>
                    <a:pt x="162257" y="803692"/>
                    <a:pt x="171566" y="804579"/>
                    <a:pt x="175556" y="803249"/>
                  </a:cubicBezTo>
                  <a:cubicBezTo>
                    <a:pt x="176886" y="803692"/>
                    <a:pt x="178216" y="803692"/>
                    <a:pt x="179546" y="803692"/>
                  </a:cubicBezTo>
                  <a:cubicBezTo>
                    <a:pt x="181319" y="803692"/>
                    <a:pt x="183536" y="803692"/>
                    <a:pt x="185309" y="802806"/>
                  </a:cubicBezTo>
                  <a:cubicBezTo>
                    <a:pt x="185309" y="802806"/>
                    <a:pt x="185309" y="802806"/>
                    <a:pt x="185309" y="802806"/>
                  </a:cubicBezTo>
                  <a:cubicBezTo>
                    <a:pt x="191072" y="812115"/>
                    <a:pt x="196835" y="821424"/>
                    <a:pt x="203485" y="830291"/>
                  </a:cubicBezTo>
                  <a:cubicBezTo>
                    <a:pt x="204371" y="831621"/>
                    <a:pt x="205258" y="832951"/>
                    <a:pt x="206144" y="834281"/>
                  </a:cubicBezTo>
                  <a:cubicBezTo>
                    <a:pt x="205258" y="834724"/>
                    <a:pt x="204814" y="834724"/>
                    <a:pt x="203928" y="834724"/>
                  </a:cubicBezTo>
                  <a:cubicBezTo>
                    <a:pt x="202598" y="835167"/>
                    <a:pt x="200825" y="835167"/>
                    <a:pt x="199495" y="835167"/>
                  </a:cubicBezTo>
                  <a:cubicBezTo>
                    <a:pt x="199495" y="835167"/>
                    <a:pt x="199051" y="834724"/>
                    <a:pt x="199051" y="834724"/>
                  </a:cubicBezTo>
                  <a:cubicBezTo>
                    <a:pt x="189298" y="824971"/>
                    <a:pt x="175113" y="828074"/>
                    <a:pt x="163143" y="824528"/>
                  </a:cubicBezTo>
                  <a:cubicBezTo>
                    <a:pt x="152504" y="821424"/>
                    <a:pt x="142751" y="816548"/>
                    <a:pt x="131668" y="814775"/>
                  </a:cubicBezTo>
                  <a:cubicBezTo>
                    <a:pt x="128565" y="814332"/>
                    <a:pt x="124132" y="812558"/>
                    <a:pt x="121472" y="815218"/>
                  </a:cubicBezTo>
                  <a:cubicBezTo>
                    <a:pt x="120585" y="815218"/>
                    <a:pt x="120142" y="816105"/>
                    <a:pt x="120585" y="816991"/>
                  </a:cubicBezTo>
                  <a:cubicBezTo>
                    <a:pt x="122359" y="827188"/>
                    <a:pt x="132998" y="832064"/>
                    <a:pt x="141864" y="835167"/>
                  </a:cubicBezTo>
                  <a:cubicBezTo>
                    <a:pt x="146297" y="836940"/>
                    <a:pt x="151174" y="837384"/>
                    <a:pt x="155607" y="839600"/>
                  </a:cubicBezTo>
                  <a:cubicBezTo>
                    <a:pt x="160483" y="841817"/>
                    <a:pt x="164916" y="844477"/>
                    <a:pt x="170236" y="844920"/>
                  </a:cubicBezTo>
                  <a:cubicBezTo>
                    <a:pt x="179102" y="845806"/>
                    <a:pt x="187525" y="842260"/>
                    <a:pt x="195948" y="840044"/>
                  </a:cubicBezTo>
                  <a:cubicBezTo>
                    <a:pt x="196835" y="839600"/>
                    <a:pt x="198164" y="839600"/>
                    <a:pt x="199051" y="839157"/>
                  </a:cubicBezTo>
                  <a:cubicBezTo>
                    <a:pt x="203041" y="838714"/>
                    <a:pt x="206587" y="838270"/>
                    <a:pt x="208804" y="836940"/>
                  </a:cubicBezTo>
                  <a:cubicBezTo>
                    <a:pt x="215454" y="846250"/>
                    <a:pt x="222103" y="855559"/>
                    <a:pt x="229196" y="864426"/>
                  </a:cubicBezTo>
                  <a:cubicBezTo>
                    <a:pt x="227867" y="864869"/>
                    <a:pt x="226093" y="865755"/>
                    <a:pt x="224763" y="866199"/>
                  </a:cubicBezTo>
                  <a:cubicBezTo>
                    <a:pt x="223877" y="866642"/>
                    <a:pt x="222547" y="866642"/>
                    <a:pt x="221660" y="867086"/>
                  </a:cubicBezTo>
                  <a:cubicBezTo>
                    <a:pt x="221217" y="866642"/>
                    <a:pt x="220330" y="865755"/>
                    <a:pt x="219444" y="865755"/>
                  </a:cubicBezTo>
                  <a:cubicBezTo>
                    <a:pt x="215010" y="861322"/>
                    <a:pt x="209247" y="858663"/>
                    <a:pt x="203041" y="857776"/>
                  </a:cubicBezTo>
                  <a:cubicBezTo>
                    <a:pt x="195948" y="856889"/>
                    <a:pt x="188855" y="858219"/>
                    <a:pt x="182205" y="857776"/>
                  </a:cubicBezTo>
                  <a:cubicBezTo>
                    <a:pt x="172453" y="857333"/>
                    <a:pt x="162700" y="855559"/>
                    <a:pt x="152947" y="855116"/>
                  </a:cubicBezTo>
                  <a:cubicBezTo>
                    <a:pt x="148071" y="855116"/>
                    <a:pt x="143195" y="854229"/>
                    <a:pt x="138761" y="856003"/>
                  </a:cubicBezTo>
                  <a:cubicBezTo>
                    <a:pt x="137431" y="856446"/>
                    <a:pt x="136545" y="857333"/>
                    <a:pt x="136101" y="858663"/>
                  </a:cubicBezTo>
                  <a:cubicBezTo>
                    <a:pt x="136101" y="858663"/>
                    <a:pt x="136101" y="858663"/>
                    <a:pt x="136101" y="858663"/>
                  </a:cubicBezTo>
                  <a:cubicBezTo>
                    <a:pt x="134772" y="859106"/>
                    <a:pt x="135215" y="860436"/>
                    <a:pt x="135658" y="861322"/>
                  </a:cubicBezTo>
                  <a:cubicBezTo>
                    <a:pt x="136101" y="862652"/>
                    <a:pt x="136988" y="863539"/>
                    <a:pt x="137874" y="864426"/>
                  </a:cubicBezTo>
                  <a:cubicBezTo>
                    <a:pt x="138318" y="864869"/>
                    <a:pt x="138761" y="865312"/>
                    <a:pt x="138761" y="865312"/>
                  </a:cubicBezTo>
                  <a:cubicBezTo>
                    <a:pt x="138761" y="865312"/>
                    <a:pt x="139205" y="865312"/>
                    <a:pt x="139205" y="865755"/>
                  </a:cubicBezTo>
                  <a:cubicBezTo>
                    <a:pt x="145411" y="870189"/>
                    <a:pt x="154720" y="870632"/>
                    <a:pt x="161370" y="873292"/>
                  </a:cubicBezTo>
                  <a:cubicBezTo>
                    <a:pt x="169349" y="875508"/>
                    <a:pt x="176886" y="879941"/>
                    <a:pt x="185309" y="880828"/>
                  </a:cubicBezTo>
                  <a:cubicBezTo>
                    <a:pt x="192845" y="881715"/>
                    <a:pt x="200381" y="881271"/>
                    <a:pt x="207474" y="879055"/>
                  </a:cubicBezTo>
                  <a:cubicBezTo>
                    <a:pt x="209691" y="877725"/>
                    <a:pt x="221660" y="874178"/>
                    <a:pt x="223877" y="870632"/>
                  </a:cubicBezTo>
                  <a:cubicBezTo>
                    <a:pt x="226093" y="870189"/>
                    <a:pt x="228310" y="869302"/>
                    <a:pt x="230526" y="868415"/>
                  </a:cubicBezTo>
                  <a:cubicBezTo>
                    <a:pt x="230969" y="868415"/>
                    <a:pt x="231413" y="867972"/>
                    <a:pt x="231413" y="867529"/>
                  </a:cubicBezTo>
                  <a:cubicBezTo>
                    <a:pt x="238949" y="876838"/>
                    <a:pt x="246485" y="886591"/>
                    <a:pt x="253578" y="895901"/>
                  </a:cubicBezTo>
                  <a:cubicBezTo>
                    <a:pt x="255352" y="898560"/>
                    <a:pt x="257125" y="900777"/>
                    <a:pt x="258898" y="903437"/>
                  </a:cubicBezTo>
                  <a:cubicBezTo>
                    <a:pt x="254465" y="904323"/>
                    <a:pt x="250475" y="904767"/>
                    <a:pt x="246042" y="905210"/>
                  </a:cubicBezTo>
                  <a:cubicBezTo>
                    <a:pt x="245599" y="904767"/>
                    <a:pt x="245156" y="903880"/>
                    <a:pt x="243826" y="903437"/>
                  </a:cubicBezTo>
                  <a:cubicBezTo>
                    <a:pt x="241166" y="899890"/>
                    <a:pt x="236733" y="898117"/>
                    <a:pt x="232743" y="896344"/>
                  </a:cubicBezTo>
                  <a:cubicBezTo>
                    <a:pt x="226980" y="894127"/>
                    <a:pt x="220774" y="892354"/>
                    <a:pt x="214567" y="892354"/>
                  </a:cubicBezTo>
                  <a:cubicBezTo>
                    <a:pt x="203485" y="892354"/>
                    <a:pt x="191959" y="895014"/>
                    <a:pt x="180876" y="893241"/>
                  </a:cubicBezTo>
                  <a:cubicBezTo>
                    <a:pt x="175556" y="892797"/>
                    <a:pt x="170236" y="892354"/>
                    <a:pt x="164916" y="892797"/>
                  </a:cubicBezTo>
                  <a:cubicBezTo>
                    <a:pt x="162700" y="893241"/>
                    <a:pt x="160040" y="894127"/>
                    <a:pt x="159154" y="896344"/>
                  </a:cubicBezTo>
                  <a:cubicBezTo>
                    <a:pt x="158710" y="896344"/>
                    <a:pt x="158710" y="896344"/>
                    <a:pt x="158267" y="896344"/>
                  </a:cubicBezTo>
                  <a:cubicBezTo>
                    <a:pt x="157380" y="897674"/>
                    <a:pt x="158710" y="899004"/>
                    <a:pt x="160040" y="900334"/>
                  </a:cubicBezTo>
                  <a:cubicBezTo>
                    <a:pt x="161370" y="902107"/>
                    <a:pt x="164030" y="902994"/>
                    <a:pt x="166246" y="903880"/>
                  </a:cubicBezTo>
                  <a:cubicBezTo>
                    <a:pt x="175113" y="907427"/>
                    <a:pt x="184422" y="907427"/>
                    <a:pt x="193731" y="909200"/>
                  </a:cubicBezTo>
                  <a:cubicBezTo>
                    <a:pt x="199495" y="910530"/>
                    <a:pt x="204371" y="914963"/>
                    <a:pt x="210134" y="915850"/>
                  </a:cubicBezTo>
                  <a:cubicBezTo>
                    <a:pt x="217227" y="916293"/>
                    <a:pt x="224320" y="914963"/>
                    <a:pt x="230969" y="912746"/>
                  </a:cubicBezTo>
                  <a:cubicBezTo>
                    <a:pt x="234516" y="911860"/>
                    <a:pt x="238506" y="910973"/>
                    <a:pt x="242052" y="910086"/>
                  </a:cubicBezTo>
                  <a:cubicBezTo>
                    <a:pt x="243382" y="909643"/>
                    <a:pt x="245599" y="909643"/>
                    <a:pt x="246485" y="908313"/>
                  </a:cubicBezTo>
                  <a:cubicBezTo>
                    <a:pt x="249589" y="908313"/>
                    <a:pt x="252692" y="907870"/>
                    <a:pt x="255352" y="907427"/>
                  </a:cubicBezTo>
                  <a:cubicBezTo>
                    <a:pt x="256682" y="906983"/>
                    <a:pt x="258455" y="906983"/>
                    <a:pt x="259785" y="906540"/>
                  </a:cubicBezTo>
                  <a:cubicBezTo>
                    <a:pt x="267764" y="918066"/>
                    <a:pt x="275300" y="929592"/>
                    <a:pt x="282837" y="941562"/>
                  </a:cubicBezTo>
                  <a:cubicBezTo>
                    <a:pt x="278847" y="942891"/>
                    <a:pt x="275300" y="943335"/>
                    <a:pt x="271311" y="943335"/>
                  </a:cubicBezTo>
                  <a:cubicBezTo>
                    <a:pt x="270424" y="942005"/>
                    <a:pt x="268208" y="940675"/>
                    <a:pt x="266877" y="939788"/>
                  </a:cubicBezTo>
                  <a:cubicBezTo>
                    <a:pt x="262444" y="936242"/>
                    <a:pt x="256682" y="934025"/>
                    <a:pt x="250918" y="932695"/>
                  </a:cubicBezTo>
                  <a:cubicBezTo>
                    <a:pt x="242495" y="930479"/>
                    <a:pt x="234073" y="930922"/>
                    <a:pt x="225650" y="930035"/>
                  </a:cubicBezTo>
                  <a:cubicBezTo>
                    <a:pt x="216784" y="929149"/>
                    <a:pt x="207918" y="926046"/>
                    <a:pt x="199051" y="925159"/>
                  </a:cubicBezTo>
                  <a:cubicBezTo>
                    <a:pt x="195505" y="924716"/>
                    <a:pt x="191072" y="923829"/>
                    <a:pt x="187969" y="925602"/>
                  </a:cubicBezTo>
                  <a:cubicBezTo>
                    <a:pt x="187525" y="925602"/>
                    <a:pt x="187525" y="926046"/>
                    <a:pt x="187082" y="926489"/>
                  </a:cubicBezTo>
                  <a:cubicBezTo>
                    <a:pt x="187082" y="926489"/>
                    <a:pt x="186639" y="926489"/>
                    <a:pt x="186639" y="926489"/>
                  </a:cubicBezTo>
                  <a:cubicBezTo>
                    <a:pt x="185309" y="926489"/>
                    <a:pt x="185309" y="928262"/>
                    <a:pt x="185309" y="929149"/>
                  </a:cubicBezTo>
                  <a:cubicBezTo>
                    <a:pt x="185309" y="929592"/>
                    <a:pt x="185752" y="929592"/>
                    <a:pt x="185752" y="930035"/>
                  </a:cubicBezTo>
                  <a:cubicBezTo>
                    <a:pt x="185752" y="930922"/>
                    <a:pt x="186195" y="932252"/>
                    <a:pt x="187082" y="932695"/>
                  </a:cubicBezTo>
                  <a:cubicBezTo>
                    <a:pt x="187525" y="933139"/>
                    <a:pt x="187969" y="933139"/>
                    <a:pt x="187969" y="933582"/>
                  </a:cubicBezTo>
                  <a:cubicBezTo>
                    <a:pt x="193288" y="939788"/>
                    <a:pt x="204814" y="940675"/>
                    <a:pt x="211908" y="943778"/>
                  </a:cubicBezTo>
                  <a:cubicBezTo>
                    <a:pt x="219444" y="946881"/>
                    <a:pt x="226093" y="953531"/>
                    <a:pt x="234959" y="953974"/>
                  </a:cubicBezTo>
                  <a:cubicBezTo>
                    <a:pt x="242495" y="954861"/>
                    <a:pt x="249589" y="953087"/>
                    <a:pt x="256682" y="951314"/>
                  </a:cubicBezTo>
                  <a:cubicBezTo>
                    <a:pt x="257125" y="951314"/>
                    <a:pt x="257125" y="951314"/>
                    <a:pt x="257568" y="951314"/>
                  </a:cubicBezTo>
                  <a:cubicBezTo>
                    <a:pt x="259341" y="950871"/>
                    <a:pt x="261558" y="950428"/>
                    <a:pt x="263331" y="949984"/>
                  </a:cubicBezTo>
                  <a:cubicBezTo>
                    <a:pt x="265548" y="949541"/>
                    <a:pt x="267764" y="949098"/>
                    <a:pt x="269981" y="948211"/>
                  </a:cubicBezTo>
                  <a:cubicBezTo>
                    <a:pt x="274857" y="948211"/>
                    <a:pt x="279734" y="947324"/>
                    <a:pt x="284610" y="945551"/>
                  </a:cubicBezTo>
                  <a:cubicBezTo>
                    <a:pt x="290816" y="955304"/>
                    <a:pt x="296580" y="965057"/>
                    <a:pt x="301899" y="975253"/>
                  </a:cubicBezTo>
                  <a:cubicBezTo>
                    <a:pt x="289487" y="1013821"/>
                    <a:pt x="278847" y="1052389"/>
                    <a:pt x="270867" y="1091843"/>
                  </a:cubicBezTo>
                  <a:cubicBezTo>
                    <a:pt x="268651" y="1090513"/>
                    <a:pt x="265991" y="1089184"/>
                    <a:pt x="263775" y="1087854"/>
                  </a:cubicBezTo>
                  <a:cubicBezTo>
                    <a:pt x="261115" y="1086524"/>
                    <a:pt x="258455" y="1084751"/>
                    <a:pt x="255795" y="1082977"/>
                  </a:cubicBezTo>
                  <a:cubicBezTo>
                    <a:pt x="256238" y="1081647"/>
                    <a:pt x="256682" y="1080761"/>
                    <a:pt x="256682" y="1079874"/>
                  </a:cubicBezTo>
                  <a:cubicBezTo>
                    <a:pt x="257125" y="1078101"/>
                    <a:pt x="257568" y="1076328"/>
                    <a:pt x="258011" y="1074554"/>
                  </a:cubicBezTo>
                  <a:cubicBezTo>
                    <a:pt x="258898" y="1074554"/>
                    <a:pt x="259341" y="1073668"/>
                    <a:pt x="259785" y="1073225"/>
                  </a:cubicBezTo>
                  <a:cubicBezTo>
                    <a:pt x="262888" y="1068791"/>
                    <a:pt x="265105" y="1063915"/>
                    <a:pt x="266877" y="1058595"/>
                  </a:cubicBezTo>
                  <a:cubicBezTo>
                    <a:pt x="269981" y="1051059"/>
                    <a:pt x="266434" y="1043523"/>
                    <a:pt x="266434" y="1035986"/>
                  </a:cubicBezTo>
                  <a:cubicBezTo>
                    <a:pt x="266434" y="1030667"/>
                    <a:pt x="266877" y="1024460"/>
                    <a:pt x="267321" y="1019141"/>
                  </a:cubicBezTo>
                  <a:cubicBezTo>
                    <a:pt x="267764" y="1015594"/>
                    <a:pt x="267764" y="1012048"/>
                    <a:pt x="266877" y="1008501"/>
                  </a:cubicBezTo>
                  <a:cubicBezTo>
                    <a:pt x="266877" y="1005841"/>
                    <a:pt x="266434" y="1002738"/>
                    <a:pt x="265991" y="1000078"/>
                  </a:cubicBezTo>
                  <a:cubicBezTo>
                    <a:pt x="264661" y="995202"/>
                    <a:pt x="260228" y="992542"/>
                    <a:pt x="258011" y="998305"/>
                  </a:cubicBezTo>
                  <a:cubicBezTo>
                    <a:pt x="257125" y="1000965"/>
                    <a:pt x="256682" y="1003625"/>
                    <a:pt x="256682" y="1006728"/>
                  </a:cubicBezTo>
                  <a:cubicBezTo>
                    <a:pt x="256238" y="1014708"/>
                    <a:pt x="256238" y="1022244"/>
                    <a:pt x="254908" y="1030223"/>
                  </a:cubicBezTo>
                  <a:cubicBezTo>
                    <a:pt x="250475" y="1044409"/>
                    <a:pt x="249589" y="1058152"/>
                    <a:pt x="255352" y="1071894"/>
                  </a:cubicBezTo>
                  <a:cubicBezTo>
                    <a:pt x="254465" y="1074998"/>
                    <a:pt x="253578" y="1078101"/>
                    <a:pt x="252249" y="1081204"/>
                  </a:cubicBezTo>
                  <a:cubicBezTo>
                    <a:pt x="245599" y="1077214"/>
                    <a:pt x="238949" y="1072781"/>
                    <a:pt x="232300" y="1068348"/>
                  </a:cubicBezTo>
                  <a:cubicBezTo>
                    <a:pt x="233629" y="1067018"/>
                    <a:pt x="234516" y="1064358"/>
                    <a:pt x="234959" y="1063028"/>
                  </a:cubicBezTo>
                  <a:cubicBezTo>
                    <a:pt x="235846" y="1059482"/>
                    <a:pt x="235846" y="1055935"/>
                    <a:pt x="235403" y="1052389"/>
                  </a:cubicBezTo>
                  <a:cubicBezTo>
                    <a:pt x="235846" y="1051945"/>
                    <a:pt x="236290" y="1051945"/>
                    <a:pt x="236290" y="1051502"/>
                  </a:cubicBezTo>
                  <a:cubicBezTo>
                    <a:pt x="237619" y="1049286"/>
                    <a:pt x="238949" y="1046626"/>
                    <a:pt x="240279" y="1043966"/>
                  </a:cubicBezTo>
                  <a:cubicBezTo>
                    <a:pt x="244712" y="1035100"/>
                    <a:pt x="245599" y="1025347"/>
                    <a:pt x="242939" y="1016037"/>
                  </a:cubicBezTo>
                  <a:cubicBezTo>
                    <a:pt x="241609" y="1011161"/>
                    <a:pt x="241166" y="1006285"/>
                    <a:pt x="241609" y="1001408"/>
                  </a:cubicBezTo>
                  <a:cubicBezTo>
                    <a:pt x="242495" y="996975"/>
                    <a:pt x="244269" y="992542"/>
                    <a:pt x="244712" y="988109"/>
                  </a:cubicBezTo>
                  <a:cubicBezTo>
                    <a:pt x="245156" y="984119"/>
                    <a:pt x="245599" y="979686"/>
                    <a:pt x="243382" y="976583"/>
                  </a:cubicBezTo>
                  <a:cubicBezTo>
                    <a:pt x="243382" y="976140"/>
                    <a:pt x="242939" y="976140"/>
                    <a:pt x="242495" y="976140"/>
                  </a:cubicBezTo>
                  <a:cubicBezTo>
                    <a:pt x="241609" y="974810"/>
                    <a:pt x="240723" y="973923"/>
                    <a:pt x="238949" y="973480"/>
                  </a:cubicBezTo>
                  <a:cubicBezTo>
                    <a:pt x="232743" y="972150"/>
                    <a:pt x="230083" y="982346"/>
                    <a:pt x="228753" y="987222"/>
                  </a:cubicBezTo>
                  <a:cubicBezTo>
                    <a:pt x="226536" y="998305"/>
                    <a:pt x="225650" y="1009388"/>
                    <a:pt x="222990" y="1020471"/>
                  </a:cubicBezTo>
                  <a:cubicBezTo>
                    <a:pt x="222990" y="1031110"/>
                    <a:pt x="226980" y="1041749"/>
                    <a:pt x="232300" y="1050616"/>
                  </a:cubicBezTo>
                  <a:cubicBezTo>
                    <a:pt x="232300" y="1051502"/>
                    <a:pt x="232300" y="1051945"/>
                    <a:pt x="232300" y="1052832"/>
                  </a:cubicBezTo>
                  <a:cubicBezTo>
                    <a:pt x="231856" y="1057265"/>
                    <a:pt x="232300" y="1062585"/>
                    <a:pt x="229640" y="1066575"/>
                  </a:cubicBezTo>
                  <a:cubicBezTo>
                    <a:pt x="229640" y="1066575"/>
                    <a:pt x="229640" y="1067018"/>
                    <a:pt x="229640" y="1067018"/>
                  </a:cubicBezTo>
                  <a:cubicBezTo>
                    <a:pt x="229196" y="1066575"/>
                    <a:pt x="228753" y="1066575"/>
                    <a:pt x="228753" y="1066131"/>
                  </a:cubicBezTo>
                  <a:cubicBezTo>
                    <a:pt x="222547" y="1062142"/>
                    <a:pt x="216341" y="1057709"/>
                    <a:pt x="210134" y="1053719"/>
                  </a:cubicBezTo>
                  <a:cubicBezTo>
                    <a:pt x="210577" y="1051059"/>
                    <a:pt x="211021" y="1047956"/>
                    <a:pt x="211464" y="1044853"/>
                  </a:cubicBezTo>
                  <a:cubicBezTo>
                    <a:pt x="211908" y="1041306"/>
                    <a:pt x="211908" y="1037760"/>
                    <a:pt x="211464" y="1034213"/>
                  </a:cubicBezTo>
                  <a:cubicBezTo>
                    <a:pt x="211908" y="1032883"/>
                    <a:pt x="212351" y="1030667"/>
                    <a:pt x="212794" y="1029780"/>
                  </a:cubicBezTo>
                  <a:cubicBezTo>
                    <a:pt x="213237" y="1028007"/>
                    <a:pt x="213237" y="1026234"/>
                    <a:pt x="213237" y="1024460"/>
                  </a:cubicBezTo>
                  <a:cubicBezTo>
                    <a:pt x="214124" y="1019141"/>
                    <a:pt x="214124" y="1013821"/>
                    <a:pt x="212351" y="1008501"/>
                  </a:cubicBezTo>
                  <a:cubicBezTo>
                    <a:pt x="211908" y="1006285"/>
                    <a:pt x="211021" y="1004068"/>
                    <a:pt x="210134" y="1002295"/>
                  </a:cubicBezTo>
                  <a:cubicBezTo>
                    <a:pt x="208804" y="997862"/>
                    <a:pt x="207031" y="993429"/>
                    <a:pt x="206144" y="988552"/>
                  </a:cubicBezTo>
                  <a:cubicBezTo>
                    <a:pt x="204814" y="981016"/>
                    <a:pt x="204814" y="973036"/>
                    <a:pt x="203041" y="965500"/>
                  </a:cubicBezTo>
                  <a:cubicBezTo>
                    <a:pt x="202154" y="961954"/>
                    <a:pt x="201268" y="957964"/>
                    <a:pt x="198608" y="955747"/>
                  </a:cubicBezTo>
                  <a:cubicBezTo>
                    <a:pt x="198164" y="955747"/>
                    <a:pt x="198164" y="955304"/>
                    <a:pt x="197721" y="955747"/>
                  </a:cubicBezTo>
                  <a:cubicBezTo>
                    <a:pt x="196392" y="954861"/>
                    <a:pt x="194618" y="953974"/>
                    <a:pt x="192845" y="955304"/>
                  </a:cubicBezTo>
                  <a:cubicBezTo>
                    <a:pt x="190628" y="957521"/>
                    <a:pt x="190185" y="961067"/>
                    <a:pt x="189742" y="964170"/>
                  </a:cubicBezTo>
                  <a:cubicBezTo>
                    <a:pt x="188855" y="973923"/>
                    <a:pt x="192845" y="983232"/>
                    <a:pt x="194618" y="992985"/>
                  </a:cubicBezTo>
                  <a:cubicBezTo>
                    <a:pt x="195948" y="1008058"/>
                    <a:pt x="197721" y="1024460"/>
                    <a:pt x="208804" y="1035986"/>
                  </a:cubicBezTo>
                  <a:cubicBezTo>
                    <a:pt x="209247" y="1041306"/>
                    <a:pt x="208361" y="1047069"/>
                    <a:pt x="207474" y="1052389"/>
                  </a:cubicBezTo>
                  <a:cubicBezTo>
                    <a:pt x="197721" y="1045739"/>
                    <a:pt x="187525" y="1039090"/>
                    <a:pt x="177772" y="1031997"/>
                  </a:cubicBezTo>
                  <a:cubicBezTo>
                    <a:pt x="177329" y="1031553"/>
                    <a:pt x="176443" y="1031110"/>
                    <a:pt x="175999" y="1030667"/>
                  </a:cubicBezTo>
                  <a:cubicBezTo>
                    <a:pt x="177329" y="1026677"/>
                    <a:pt x="178216" y="1022244"/>
                    <a:pt x="178659" y="1017811"/>
                  </a:cubicBezTo>
                  <a:cubicBezTo>
                    <a:pt x="179102" y="1015151"/>
                    <a:pt x="178659" y="1012934"/>
                    <a:pt x="178659" y="1010718"/>
                  </a:cubicBezTo>
                  <a:cubicBezTo>
                    <a:pt x="179546" y="1008501"/>
                    <a:pt x="179989" y="1004068"/>
                    <a:pt x="180432" y="1002738"/>
                  </a:cubicBezTo>
                  <a:cubicBezTo>
                    <a:pt x="181319" y="996975"/>
                    <a:pt x="182649" y="991212"/>
                    <a:pt x="181762" y="985449"/>
                  </a:cubicBezTo>
                  <a:cubicBezTo>
                    <a:pt x="181319" y="979686"/>
                    <a:pt x="178216" y="974810"/>
                    <a:pt x="176443" y="969933"/>
                  </a:cubicBezTo>
                  <a:cubicBezTo>
                    <a:pt x="174226" y="961954"/>
                    <a:pt x="175999" y="952201"/>
                    <a:pt x="169793" y="945551"/>
                  </a:cubicBezTo>
                  <a:cubicBezTo>
                    <a:pt x="169349" y="945108"/>
                    <a:pt x="169349" y="945108"/>
                    <a:pt x="168906" y="945108"/>
                  </a:cubicBezTo>
                  <a:cubicBezTo>
                    <a:pt x="166690" y="942005"/>
                    <a:pt x="163587" y="941562"/>
                    <a:pt x="160040" y="945551"/>
                  </a:cubicBezTo>
                  <a:cubicBezTo>
                    <a:pt x="154277" y="954861"/>
                    <a:pt x="160483" y="968160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587" y="978356"/>
                    <a:pt x="163587" y="979243"/>
                    <a:pt x="163587" y="980130"/>
                  </a:cubicBezTo>
                  <a:cubicBezTo>
                    <a:pt x="163143" y="980130"/>
                    <a:pt x="163143" y="980573"/>
                    <a:pt x="163587" y="981016"/>
                  </a:cubicBezTo>
                  <a:cubicBezTo>
                    <a:pt x="164030" y="982346"/>
                    <a:pt x="164030" y="984119"/>
                    <a:pt x="164473" y="985449"/>
                  </a:cubicBezTo>
                  <a:cubicBezTo>
                    <a:pt x="165360" y="994759"/>
                    <a:pt x="169793" y="1003181"/>
                    <a:pt x="174669" y="1010718"/>
                  </a:cubicBezTo>
                  <a:cubicBezTo>
                    <a:pt x="175113" y="1011161"/>
                    <a:pt x="175556" y="1011604"/>
                    <a:pt x="175999" y="1011604"/>
                  </a:cubicBezTo>
                  <a:cubicBezTo>
                    <a:pt x="175999" y="1014264"/>
                    <a:pt x="175556" y="1016924"/>
                    <a:pt x="175113" y="1020027"/>
                  </a:cubicBezTo>
                  <a:cubicBezTo>
                    <a:pt x="174669" y="1022687"/>
                    <a:pt x="173782" y="1025347"/>
                    <a:pt x="172896" y="1028450"/>
                  </a:cubicBezTo>
                  <a:cubicBezTo>
                    <a:pt x="162257" y="1020471"/>
                    <a:pt x="151174" y="1012934"/>
                    <a:pt x="140091" y="1005398"/>
                  </a:cubicBezTo>
                  <a:cubicBezTo>
                    <a:pt x="140091" y="1004955"/>
                    <a:pt x="140534" y="1004512"/>
                    <a:pt x="140534" y="1004068"/>
                  </a:cubicBezTo>
                  <a:cubicBezTo>
                    <a:pt x="141864" y="999192"/>
                    <a:pt x="141864" y="994315"/>
                    <a:pt x="141864" y="989882"/>
                  </a:cubicBezTo>
                  <a:cubicBezTo>
                    <a:pt x="141864" y="989439"/>
                    <a:pt x="141864" y="988996"/>
                    <a:pt x="141864" y="988552"/>
                  </a:cubicBezTo>
                  <a:cubicBezTo>
                    <a:pt x="141864" y="988109"/>
                    <a:pt x="142308" y="987222"/>
                    <a:pt x="142308" y="986779"/>
                  </a:cubicBezTo>
                  <a:cubicBezTo>
                    <a:pt x="142751" y="985449"/>
                    <a:pt x="142751" y="983676"/>
                    <a:pt x="142751" y="982346"/>
                  </a:cubicBezTo>
                  <a:cubicBezTo>
                    <a:pt x="143195" y="980573"/>
                    <a:pt x="143638" y="978799"/>
                    <a:pt x="143638" y="976583"/>
                  </a:cubicBezTo>
                  <a:cubicBezTo>
                    <a:pt x="146297" y="959737"/>
                    <a:pt x="146297" y="952644"/>
                    <a:pt x="138761" y="937128"/>
                  </a:cubicBezTo>
                  <a:cubicBezTo>
                    <a:pt x="136545" y="929592"/>
                    <a:pt x="137431" y="920283"/>
                    <a:pt x="131225" y="914519"/>
                  </a:cubicBezTo>
                  <a:cubicBezTo>
                    <a:pt x="130782" y="914519"/>
                    <a:pt x="130782" y="914076"/>
                    <a:pt x="130338" y="914076"/>
                  </a:cubicBezTo>
                  <a:cubicBezTo>
                    <a:pt x="127679" y="911860"/>
                    <a:pt x="124575" y="910086"/>
                    <a:pt x="121472" y="911860"/>
                  </a:cubicBezTo>
                  <a:cubicBezTo>
                    <a:pt x="113936" y="916736"/>
                    <a:pt x="125018" y="941562"/>
                    <a:pt x="124575" y="949984"/>
                  </a:cubicBezTo>
                  <a:cubicBezTo>
                    <a:pt x="124575" y="958407"/>
                    <a:pt x="126349" y="966830"/>
                    <a:pt x="129895" y="974366"/>
                  </a:cubicBezTo>
                  <a:cubicBezTo>
                    <a:pt x="132555" y="979243"/>
                    <a:pt x="134328" y="984563"/>
                    <a:pt x="137874" y="988552"/>
                  </a:cubicBezTo>
                  <a:cubicBezTo>
                    <a:pt x="137431" y="993429"/>
                    <a:pt x="136988" y="997862"/>
                    <a:pt x="136101" y="1002738"/>
                  </a:cubicBezTo>
                  <a:cubicBezTo>
                    <a:pt x="127679" y="996975"/>
                    <a:pt x="119256" y="991655"/>
                    <a:pt x="110833" y="985892"/>
                  </a:cubicBezTo>
                  <a:cubicBezTo>
                    <a:pt x="111719" y="983232"/>
                    <a:pt x="110833" y="977469"/>
                    <a:pt x="110389" y="974810"/>
                  </a:cubicBezTo>
                  <a:cubicBezTo>
                    <a:pt x="110389" y="974810"/>
                    <a:pt x="110389" y="974366"/>
                    <a:pt x="110389" y="974366"/>
                  </a:cubicBezTo>
                  <a:cubicBezTo>
                    <a:pt x="110389" y="973923"/>
                    <a:pt x="110389" y="973923"/>
                    <a:pt x="110833" y="973480"/>
                  </a:cubicBezTo>
                  <a:cubicBezTo>
                    <a:pt x="111719" y="970820"/>
                    <a:pt x="112606" y="968160"/>
                    <a:pt x="113049" y="965500"/>
                  </a:cubicBezTo>
                  <a:cubicBezTo>
                    <a:pt x="113492" y="964170"/>
                    <a:pt x="113492" y="962840"/>
                    <a:pt x="113936" y="961510"/>
                  </a:cubicBezTo>
                  <a:cubicBezTo>
                    <a:pt x="113936" y="961510"/>
                    <a:pt x="113936" y="961510"/>
                    <a:pt x="113936" y="961510"/>
                  </a:cubicBezTo>
                  <a:cubicBezTo>
                    <a:pt x="113936" y="961067"/>
                    <a:pt x="113936" y="960624"/>
                    <a:pt x="113936" y="960181"/>
                  </a:cubicBezTo>
                  <a:cubicBezTo>
                    <a:pt x="113936" y="959737"/>
                    <a:pt x="113936" y="959294"/>
                    <a:pt x="113936" y="958850"/>
                  </a:cubicBezTo>
                  <a:cubicBezTo>
                    <a:pt x="113936" y="958407"/>
                    <a:pt x="113936" y="957521"/>
                    <a:pt x="113936" y="957077"/>
                  </a:cubicBezTo>
                  <a:cubicBezTo>
                    <a:pt x="113936" y="952644"/>
                    <a:pt x="113049" y="948211"/>
                    <a:pt x="110833" y="944665"/>
                  </a:cubicBezTo>
                  <a:cubicBezTo>
                    <a:pt x="109503" y="942448"/>
                    <a:pt x="107286" y="940675"/>
                    <a:pt x="105956" y="938015"/>
                  </a:cubicBezTo>
                  <a:cubicBezTo>
                    <a:pt x="102410" y="930922"/>
                    <a:pt x="102410" y="922499"/>
                    <a:pt x="99307" y="914963"/>
                  </a:cubicBezTo>
                  <a:cubicBezTo>
                    <a:pt x="98864" y="914076"/>
                    <a:pt x="97977" y="912746"/>
                    <a:pt x="97090" y="912303"/>
                  </a:cubicBezTo>
                  <a:cubicBezTo>
                    <a:pt x="96647" y="911860"/>
                    <a:pt x="95760" y="911860"/>
                    <a:pt x="95317" y="912303"/>
                  </a:cubicBezTo>
                  <a:cubicBezTo>
                    <a:pt x="94874" y="911860"/>
                    <a:pt x="94430" y="911417"/>
                    <a:pt x="93987" y="910973"/>
                  </a:cubicBezTo>
                  <a:cubicBezTo>
                    <a:pt x="89554" y="907870"/>
                    <a:pt x="85564" y="912303"/>
                    <a:pt x="86007" y="916736"/>
                  </a:cubicBezTo>
                  <a:cubicBezTo>
                    <a:pt x="86451" y="925602"/>
                    <a:pt x="90441" y="933582"/>
                    <a:pt x="92657" y="942005"/>
                  </a:cubicBezTo>
                  <a:cubicBezTo>
                    <a:pt x="93987" y="951314"/>
                    <a:pt x="96203" y="960624"/>
                    <a:pt x="101523" y="968603"/>
                  </a:cubicBezTo>
                  <a:cubicBezTo>
                    <a:pt x="102853" y="970820"/>
                    <a:pt x="104626" y="972150"/>
                    <a:pt x="105513" y="974366"/>
                  </a:cubicBezTo>
                  <a:cubicBezTo>
                    <a:pt x="105956" y="974810"/>
                    <a:pt x="105956" y="975253"/>
                    <a:pt x="106400" y="975253"/>
                  </a:cubicBezTo>
                  <a:cubicBezTo>
                    <a:pt x="106400" y="977913"/>
                    <a:pt x="106400" y="980573"/>
                    <a:pt x="106400" y="983676"/>
                  </a:cubicBezTo>
                  <a:cubicBezTo>
                    <a:pt x="99750" y="979243"/>
                    <a:pt x="93544" y="974810"/>
                    <a:pt x="86894" y="970377"/>
                  </a:cubicBezTo>
                  <a:cubicBezTo>
                    <a:pt x="86894" y="969933"/>
                    <a:pt x="86894" y="969047"/>
                    <a:pt x="86894" y="968603"/>
                  </a:cubicBezTo>
                  <a:cubicBezTo>
                    <a:pt x="86451" y="966387"/>
                    <a:pt x="85564" y="963727"/>
                    <a:pt x="85121" y="961510"/>
                  </a:cubicBezTo>
                  <a:cubicBezTo>
                    <a:pt x="87337" y="958407"/>
                    <a:pt x="84677" y="947324"/>
                    <a:pt x="83791" y="945108"/>
                  </a:cubicBezTo>
                  <a:cubicBezTo>
                    <a:pt x="81574" y="937128"/>
                    <a:pt x="77584" y="930035"/>
                    <a:pt x="71821" y="924272"/>
                  </a:cubicBezTo>
                  <a:cubicBezTo>
                    <a:pt x="70935" y="922499"/>
                    <a:pt x="70048" y="920283"/>
                    <a:pt x="69161" y="918509"/>
                  </a:cubicBezTo>
                  <a:cubicBezTo>
                    <a:pt x="68275" y="915850"/>
                    <a:pt x="67388" y="913633"/>
                    <a:pt x="66059" y="910973"/>
                  </a:cubicBezTo>
                  <a:cubicBezTo>
                    <a:pt x="65172" y="909200"/>
                    <a:pt x="64285" y="907870"/>
                    <a:pt x="63399" y="906540"/>
                  </a:cubicBezTo>
                  <a:cubicBezTo>
                    <a:pt x="62955" y="906097"/>
                    <a:pt x="62512" y="905653"/>
                    <a:pt x="62069" y="904767"/>
                  </a:cubicBezTo>
                  <a:cubicBezTo>
                    <a:pt x="61182" y="903880"/>
                    <a:pt x="60295" y="902994"/>
                    <a:pt x="58966" y="902107"/>
                  </a:cubicBezTo>
                  <a:cubicBezTo>
                    <a:pt x="58522" y="901664"/>
                    <a:pt x="57636" y="901664"/>
                    <a:pt x="57192" y="902107"/>
                  </a:cubicBezTo>
                  <a:cubicBezTo>
                    <a:pt x="54976" y="901664"/>
                    <a:pt x="52759" y="902994"/>
                    <a:pt x="52316" y="906983"/>
                  </a:cubicBezTo>
                  <a:cubicBezTo>
                    <a:pt x="52759" y="913190"/>
                    <a:pt x="56749" y="918953"/>
                    <a:pt x="58522" y="925159"/>
                  </a:cubicBezTo>
                  <a:cubicBezTo>
                    <a:pt x="60295" y="930035"/>
                    <a:pt x="60738" y="935355"/>
                    <a:pt x="62955" y="940232"/>
                  </a:cubicBezTo>
                  <a:cubicBezTo>
                    <a:pt x="64728" y="945551"/>
                    <a:pt x="68718" y="949541"/>
                    <a:pt x="73151" y="953087"/>
                  </a:cubicBezTo>
                  <a:cubicBezTo>
                    <a:pt x="74925" y="955304"/>
                    <a:pt x="77141" y="957964"/>
                    <a:pt x="79358" y="959737"/>
                  </a:cubicBezTo>
                  <a:cubicBezTo>
                    <a:pt x="80244" y="961954"/>
                    <a:pt x="80687" y="964614"/>
                    <a:pt x="81131" y="966830"/>
                  </a:cubicBezTo>
                  <a:cubicBezTo>
                    <a:pt x="73595" y="961510"/>
                    <a:pt x="66502" y="956634"/>
                    <a:pt x="58966" y="951314"/>
                  </a:cubicBezTo>
                  <a:cubicBezTo>
                    <a:pt x="57636" y="947768"/>
                    <a:pt x="54089" y="942891"/>
                    <a:pt x="53202" y="941562"/>
                  </a:cubicBezTo>
                  <a:cubicBezTo>
                    <a:pt x="51872" y="940232"/>
                    <a:pt x="50543" y="937128"/>
                    <a:pt x="48769" y="936685"/>
                  </a:cubicBezTo>
                  <a:cubicBezTo>
                    <a:pt x="46553" y="934025"/>
                    <a:pt x="44336" y="931809"/>
                    <a:pt x="43450" y="930922"/>
                  </a:cubicBezTo>
                  <a:cubicBezTo>
                    <a:pt x="40790" y="928262"/>
                    <a:pt x="37243" y="926932"/>
                    <a:pt x="33697" y="925602"/>
                  </a:cubicBezTo>
                  <a:cubicBezTo>
                    <a:pt x="31037" y="923829"/>
                    <a:pt x="28820" y="921613"/>
                    <a:pt x="26161" y="919396"/>
                  </a:cubicBezTo>
                  <a:cubicBezTo>
                    <a:pt x="24387" y="917623"/>
                    <a:pt x="21728" y="916293"/>
                    <a:pt x="19511" y="914963"/>
                  </a:cubicBezTo>
                  <a:cubicBezTo>
                    <a:pt x="15078" y="913190"/>
                    <a:pt x="10645" y="910530"/>
                    <a:pt x="6212" y="911417"/>
                  </a:cubicBezTo>
                  <a:cubicBezTo>
                    <a:pt x="-2211" y="912746"/>
                    <a:pt x="-1325" y="920726"/>
                    <a:pt x="4438" y="925159"/>
                  </a:cubicBezTo>
                  <a:cubicBezTo>
                    <a:pt x="8871" y="928705"/>
                    <a:pt x="13748" y="931809"/>
                    <a:pt x="18624" y="934912"/>
                  </a:cubicBezTo>
                  <a:cubicBezTo>
                    <a:pt x="18624" y="935355"/>
                    <a:pt x="18624" y="935799"/>
                    <a:pt x="19511" y="936242"/>
                  </a:cubicBezTo>
                  <a:cubicBezTo>
                    <a:pt x="23944" y="938458"/>
                    <a:pt x="26604" y="942448"/>
                    <a:pt x="30594" y="945108"/>
                  </a:cubicBezTo>
                  <a:cubicBezTo>
                    <a:pt x="38130" y="950428"/>
                    <a:pt x="47439" y="952644"/>
                    <a:pt x="56749" y="953974"/>
                  </a:cubicBezTo>
                  <a:cubicBezTo>
                    <a:pt x="57636" y="953974"/>
                    <a:pt x="58079" y="953974"/>
                    <a:pt x="58522" y="953531"/>
                  </a:cubicBezTo>
                  <a:cubicBezTo>
                    <a:pt x="65172" y="958407"/>
                    <a:pt x="71821" y="962840"/>
                    <a:pt x="78471" y="967717"/>
                  </a:cubicBezTo>
                  <a:cubicBezTo>
                    <a:pt x="77584" y="967717"/>
                    <a:pt x="76698" y="967717"/>
                    <a:pt x="76254" y="967717"/>
                  </a:cubicBezTo>
                  <a:cubicBezTo>
                    <a:pt x="74482" y="967717"/>
                    <a:pt x="73151" y="967717"/>
                    <a:pt x="71378" y="968160"/>
                  </a:cubicBezTo>
                  <a:cubicBezTo>
                    <a:pt x="70048" y="967717"/>
                    <a:pt x="68275" y="967273"/>
                    <a:pt x="67388" y="966830"/>
                  </a:cubicBezTo>
                  <a:cubicBezTo>
                    <a:pt x="62069" y="964170"/>
                    <a:pt x="55862" y="963284"/>
                    <a:pt x="50099" y="964170"/>
                  </a:cubicBezTo>
                  <a:cubicBezTo>
                    <a:pt x="43006" y="965500"/>
                    <a:pt x="35913" y="967273"/>
                    <a:pt x="28820" y="966830"/>
                  </a:cubicBezTo>
                  <a:cubicBezTo>
                    <a:pt x="22614" y="966830"/>
                    <a:pt x="15964" y="965057"/>
                    <a:pt x="10202" y="967717"/>
                  </a:cubicBezTo>
                  <a:cubicBezTo>
                    <a:pt x="3108" y="973480"/>
                    <a:pt x="11974" y="978799"/>
                    <a:pt x="18624" y="980573"/>
                  </a:cubicBezTo>
                  <a:cubicBezTo>
                    <a:pt x="18624" y="981016"/>
                    <a:pt x="18624" y="981016"/>
                    <a:pt x="19068" y="981459"/>
                  </a:cubicBezTo>
                  <a:cubicBezTo>
                    <a:pt x="23944" y="982346"/>
                    <a:pt x="29707" y="981903"/>
                    <a:pt x="34584" y="981459"/>
                  </a:cubicBezTo>
                  <a:cubicBezTo>
                    <a:pt x="40346" y="981016"/>
                    <a:pt x="45666" y="981459"/>
                    <a:pt x="50986" y="982789"/>
                  </a:cubicBezTo>
                  <a:cubicBezTo>
                    <a:pt x="58079" y="983232"/>
                    <a:pt x="66059" y="980573"/>
                    <a:pt x="71378" y="975696"/>
                  </a:cubicBezTo>
                  <a:cubicBezTo>
                    <a:pt x="72265" y="974810"/>
                    <a:pt x="73595" y="973480"/>
                    <a:pt x="74482" y="972593"/>
                  </a:cubicBezTo>
                  <a:cubicBezTo>
                    <a:pt x="78028" y="972593"/>
                    <a:pt x="81574" y="972593"/>
                    <a:pt x="85121" y="973036"/>
                  </a:cubicBezTo>
                  <a:cubicBezTo>
                    <a:pt x="85121" y="973036"/>
                    <a:pt x="85121" y="973036"/>
                    <a:pt x="85121" y="973036"/>
                  </a:cubicBezTo>
                  <a:cubicBezTo>
                    <a:pt x="91770" y="977913"/>
                    <a:pt x="98420" y="982789"/>
                    <a:pt x="105513" y="987222"/>
                  </a:cubicBezTo>
                  <a:cubicBezTo>
                    <a:pt x="102853" y="988996"/>
                    <a:pt x="99750" y="990326"/>
                    <a:pt x="97090" y="991655"/>
                  </a:cubicBezTo>
                  <a:cubicBezTo>
                    <a:pt x="97090" y="991655"/>
                    <a:pt x="97090" y="991655"/>
                    <a:pt x="97090" y="991655"/>
                  </a:cubicBezTo>
                  <a:cubicBezTo>
                    <a:pt x="95317" y="991655"/>
                    <a:pt x="93100" y="990769"/>
                    <a:pt x="91327" y="990326"/>
                  </a:cubicBezTo>
                  <a:cubicBezTo>
                    <a:pt x="85121" y="989439"/>
                    <a:pt x="78028" y="989439"/>
                    <a:pt x="71821" y="990769"/>
                  </a:cubicBezTo>
                  <a:cubicBezTo>
                    <a:pt x="65615" y="992985"/>
                    <a:pt x="59852" y="994759"/>
                    <a:pt x="53646" y="996089"/>
                  </a:cubicBezTo>
                  <a:cubicBezTo>
                    <a:pt x="47439" y="996975"/>
                    <a:pt x="41233" y="998305"/>
                    <a:pt x="35470" y="1000522"/>
                  </a:cubicBezTo>
                  <a:cubicBezTo>
                    <a:pt x="32810" y="1001408"/>
                    <a:pt x="29707" y="1002738"/>
                    <a:pt x="27934" y="1005398"/>
                  </a:cubicBezTo>
                  <a:cubicBezTo>
                    <a:pt x="24831" y="1010275"/>
                    <a:pt x="29264" y="1014264"/>
                    <a:pt x="34140" y="1014708"/>
                  </a:cubicBezTo>
                  <a:cubicBezTo>
                    <a:pt x="35470" y="1014708"/>
                    <a:pt x="36800" y="1014708"/>
                    <a:pt x="38573" y="1014708"/>
                  </a:cubicBezTo>
                  <a:cubicBezTo>
                    <a:pt x="38573" y="1015151"/>
                    <a:pt x="38573" y="1015594"/>
                    <a:pt x="39017" y="1015594"/>
                  </a:cubicBezTo>
                  <a:cubicBezTo>
                    <a:pt x="46996" y="1014264"/>
                    <a:pt x="54976" y="1010718"/>
                    <a:pt x="62955" y="1009831"/>
                  </a:cubicBezTo>
                  <a:cubicBezTo>
                    <a:pt x="71378" y="1008501"/>
                    <a:pt x="80244" y="1008945"/>
                    <a:pt x="87781" y="1004955"/>
                  </a:cubicBezTo>
                  <a:cubicBezTo>
                    <a:pt x="91327" y="1003181"/>
                    <a:pt x="94430" y="1000522"/>
                    <a:pt x="97090" y="997862"/>
                  </a:cubicBezTo>
                  <a:cubicBezTo>
                    <a:pt x="97533" y="997418"/>
                    <a:pt x="98420" y="996975"/>
                    <a:pt x="98864" y="996532"/>
                  </a:cubicBezTo>
                  <a:cubicBezTo>
                    <a:pt x="99307" y="996089"/>
                    <a:pt x="99307" y="996089"/>
                    <a:pt x="99750" y="995645"/>
                  </a:cubicBezTo>
                  <a:cubicBezTo>
                    <a:pt x="99750" y="995645"/>
                    <a:pt x="99750" y="995645"/>
                    <a:pt x="99750" y="995645"/>
                  </a:cubicBezTo>
                  <a:cubicBezTo>
                    <a:pt x="100193" y="995202"/>
                    <a:pt x="100636" y="994759"/>
                    <a:pt x="100636" y="994315"/>
                  </a:cubicBezTo>
                  <a:cubicBezTo>
                    <a:pt x="102853" y="992985"/>
                    <a:pt x="106400" y="991655"/>
                    <a:pt x="108173" y="989439"/>
                  </a:cubicBezTo>
                  <a:cubicBezTo>
                    <a:pt x="117482" y="996089"/>
                    <a:pt x="126349" y="1002295"/>
                    <a:pt x="135658" y="1008945"/>
                  </a:cubicBezTo>
                  <a:cubicBezTo>
                    <a:pt x="132998" y="1010718"/>
                    <a:pt x="129895" y="1012491"/>
                    <a:pt x="126792" y="1013821"/>
                  </a:cubicBezTo>
                  <a:cubicBezTo>
                    <a:pt x="118369" y="1008945"/>
                    <a:pt x="107286" y="1008945"/>
                    <a:pt x="98420" y="1012491"/>
                  </a:cubicBezTo>
                  <a:cubicBezTo>
                    <a:pt x="93100" y="1014708"/>
                    <a:pt x="88667" y="1017811"/>
                    <a:pt x="83348" y="1019584"/>
                  </a:cubicBezTo>
                  <a:cubicBezTo>
                    <a:pt x="73151" y="1023574"/>
                    <a:pt x="61625" y="1023130"/>
                    <a:pt x="52316" y="1028450"/>
                  </a:cubicBezTo>
                  <a:cubicBezTo>
                    <a:pt x="46553" y="1034213"/>
                    <a:pt x="53646" y="1038646"/>
                    <a:pt x="59409" y="1038646"/>
                  </a:cubicBezTo>
                  <a:cubicBezTo>
                    <a:pt x="61625" y="1038646"/>
                    <a:pt x="63842" y="1038646"/>
                    <a:pt x="65615" y="1038646"/>
                  </a:cubicBezTo>
                  <a:cubicBezTo>
                    <a:pt x="65615" y="1038646"/>
                    <a:pt x="65615" y="1039090"/>
                    <a:pt x="66059" y="1039090"/>
                  </a:cubicBezTo>
                  <a:cubicBezTo>
                    <a:pt x="68275" y="1038646"/>
                    <a:pt x="70492" y="1038203"/>
                    <a:pt x="72708" y="1037760"/>
                  </a:cubicBezTo>
                  <a:cubicBezTo>
                    <a:pt x="78471" y="1036873"/>
                    <a:pt x="83791" y="1035100"/>
                    <a:pt x="89554" y="1034213"/>
                  </a:cubicBezTo>
                  <a:cubicBezTo>
                    <a:pt x="96647" y="1032883"/>
                    <a:pt x="104183" y="1033770"/>
                    <a:pt x="111276" y="1031553"/>
                  </a:cubicBezTo>
                  <a:cubicBezTo>
                    <a:pt x="119699" y="1028894"/>
                    <a:pt x="127679" y="1023574"/>
                    <a:pt x="131668" y="1015594"/>
                  </a:cubicBezTo>
                  <a:cubicBezTo>
                    <a:pt x="131668" y="1015594"/>
                    <a:pt x="131668" y="1015151"/>
                    <a:pt x="131668" y="1015151"/>
                  </a:cubicBezTo>
                  <a:cubicBezTo>
                    <a:pt x="133441" y="1014264"/>
                    <a:pt x="135658" y="1013378"/>
                    <a:pt x="137431" y="1012048"/>
                  </a:cubicBezTo>
                  <a:cubicBezTo>
                    <a:pt x="137874" y="1011604"/>
                    <a:pt x="138761" y="1011161"/>
                    <a:pt x="139205" y="1010718"/>
                  </a:cubicBezTo>
                  <a:cubicBezTo>
                    <a:pt x="145411" y="1015151"/>
                    <a:pt x="151617" y="1019584"/>
                    <a:pt x="157823" y="1024017"/>
                  </a:cubicBezTo>
                  <a:cubicBezTo>
                    <a:pt x="161813" y="1027120"/>
                    <a:pt x="166246" y="1029780"/>
                    <a:pt x="170236" y="1032883"/>
                  </a:cubicBezTo>
                  <a:cubicBezTo>
                    <a:pt x="167133" y="1033327"/>
                    <a:pt x="164030" y="1033770"/>
                    <a:pt x="160927" y="1034657"/>
                  </a:cubicBezTo>
                  <a:cubicBezTo>
                    <a:pt x="160483" y="1034213"/>
                    <a:pt x="160040" y="1033770"/>
                    <a:pt x="159597" y="1033770"/>
                  </a:cubicBezTo>
                  <a:cubicBezTo>
                    <a:pt x="151174" y="1031997"/>
                    <a:pt x="141864" y="1031110"/>
                    <a:pt x="133441" y="1032883"/>
                  </a:cubicBezTo>
                  <a:cubicBezTo>
                    <a:pt x="125018" y="1034213"/>
                    <a:pt x="117926" y="1038203"/>
                    <a:pt x="110833" y="1043079"/>
                  </a:cubicBezTo>
                  <a:cubicBezTo>
                    <a:pt x="106843" y="1045739"/>
                    <a:pt x="102853" y="1048843"/>
                    <a:pt x="97977" y="1050616"/>
                  </a:cubicBezTo>
                  <a:cubicBezTo>
                    <a:pt x="93544" y="1052389"/>
                    <a:pt x="88667" y="1054162"/>
                    <a:pt x="83791" y="1056379"/>
                  </a:cubicBezTo>
                  <a:cubicBezTo>
                    <a:pt x="76698" y="1060368"/>
                    <a:pt x="82904" y="1064358"/>
                    <a:pt x="88224" y="1063915"/>
                  </a:cubicBezTo>
                  <a:cubicBezTo>
                    <a:pt x="93544" y="1063915"/>
                    <a:pt x="98420" y="1062585"/>
                    <a:pt x="103297" y="1061255"/>
                  </a:cubicBezTo>
                  <a:cubicBezTo>
                    <a:pt x="105956" y="1060812"/>
                    <a:pt x="108616" y="1060368"/>
                    <a:pt x="111276" y="1059482"/>
                  </a:cubicBezTo>
                  <a:cubicBezTo>
                    <a:pt x="119699" y="1056822"/>
                    <a:pt x="129008" y="1056379"/>
                    <a:pt x="137874" y="1054606"/>
                  </a:cubicBezTo>
                  <a:cubicBezTo>
                    <a:pt x="145854" y="1053719"/>
                    <a:pt x="152504" y="1048399"/>
                    <a:pt x="157823" y="1042636"/>
                  </a:cubicBezTo>
                  <a:cubicBezTo>
                    <a:pt x="159597" y="1040863"/>
                    <a:pt x="161813" y="1039533"/>
                    <a:pt x="163143" y="1037760"/>
                  </a:cubicBezTo>
                  <a:cubicBezTo>
                    <a:pt x="164916" y="1037760"/>
                    <a:pt x="166246" y="1037316"/>
                    <a:pt x="168020" y="1037316"/>
                  </a:cubicBezTo>
                  <a:cubicBezTo>
                    <a:pt x="169349" y="1036873"/>
                    <a:pt x="172453" y="1036873"/>
                    <a:pt x="174226" y="1036430"/>
                  </a:cubicBezTo>
                  <a:cubicBezTo>
                    <a:pt x="184422" y="1043523"/>
                    <a:pt x="194618" y="1050616"/>
                    <a:pt x="204814" y="1057709"/>
                  </a:cubicBezTo>
                  <a:cubicBezTo>
                    <a:pt x="203485" y="1057709"/>
                    <a:pt x="202154" y="1058152"/>
                    <a:pt x="200825" y="1058595"/>
                  </a:cubicBezTo>
                  <a:cubicBezTo>
                    <a:pt x="199938" y="1059039"/>
                    <a:pt x="199051" y="1059039"/>
                    <a:pt x="198164" y="1059482"/>
                  </a:cubicBezTo>
                  <a:cubicBezTo>
                    <a:pt x="197278" y="1059039"/>
                    <a:pt x="196392" y="1058595"/>
                    <a:pt x="195062" y="1058595"/>
                  </a:cubicBezTo>
                  <a:cubicBezTo>
                    <a:pt x="189742" y="1056379"/>
                    <a:pt x="183536" y="1056822"/>
                    <a:pt x="177772" y="1057709"/>
                  </a:cubicBezTo>
                  <a:cubicBezTo>
                    <a:pt x="171566" y="1058595"/>
                    <a:pt x="165803" y="1061255"/>
                    <a:pt x="160040" y="1063028"/>
                  </a:cubicBezTo>
                  <a:cubicBezTo>
                    <a:pt x="150287" y="1065688"/>
                    <a:pt x="140091" y="1068348"/>
                    <a:pt x="130782" y="1071451"/>
                  </a:cubicBezTo>
                  <a:cubicBezTo>
                    <a:pt x="127679" y="1072338"/>
                    <a:pt x="124575" y="1073225"/>
                    <a:pt x="121915" y="1075441"/>
                  </a:cubicBezTo>
                  <a:cubicBezTo>
                    <a:pt x="116152" y="1080317"/>
                    <a:pt x="121915" y="1084307"/>
                    <a:pt x="127235" y="1084307"/>
                  </a:cubicBezTo>
                  <a:cubicBezTo>
                    <a:pt x="129895" y="1084307"/>
                    <a:pt x="132112" y="1084307"/>
                    <a:pt x="134328" y="1083864"/>
                  </a:cubicBezTo>
                  <a:cubicBezTo>
                    <a:pt x="134328" y="1083864"/>
                    <a:pt x="134328" y="1083864"/>
                    <a:pt x="134328" y="1083864"/>
                  </a:cubicBezTo>
                  <a:cubicBezTo>
                    <a:pt x="137874" y="1083864"/>
                    <a:pt x="140978" y="1082534"/>
                    <a:pt x="144524" y="1082091"/>
                  </a:cubicBezTo>
                  <a:cubicBezTo>
                    <a:pt x="152061" y="1081204"/>
                    <a:pt x="159597" y="1081204"/>
                    <a:pt x="167133" y="1080317"/>
                  </a:cubicBezTo>
                  <a:cubicBezTo>
                    <a:pt x="179546" y="1078988"/>
                    <a:pt x="192845" y="1073668"/>
                    <a:pt x="200825" y="1063472"/>
                  </a:cubicBezTo>
                  <a:cubicBezTo>
                    <a:pt x="200825" y="1063472"/>
                    <a:pt x="200825" y="1063028"/>
                    <a:pt x="200825" y="1063028"/>
                  </a:cubicBezTo>
                  <a:cubicBezTo>
                    <a:pt x="203928" y="1062585"/>
                    <a:pt x="207031" y="1062142"/>
                    <a:pt x="210134" y="1062142"/>
                  </a:cubicBezTo>
                  <a:cubicBezTo>
                    <a:pt x="218113" y="1067461"/>
                    <a:pt x="226093" y="1072781"/>
                    <a:pt x="233629" y="1078101"/>
                  </a:cubicBezTo>
                  <a:cubicBezTo>
                    <a:pt x="230083" y="1078988"/>
                    <a:pt x="226536" y="1080761"/>
                    <a:pt x="222990" y="1082091"/>
                  </a:cubicBezTo>
                  <a:cubicBezTo>
                    <a:pt x="222103" y="1081647"/>
                    <a:pt x="221217" y="1081204"/>
                    <a:pt x="220330" y="1080761"/>
                  </a:cubicBezTo>
                  <a:cubicBezTo>
                    <a:pt x="215454" y="1078544"/>
                    <a:pt x="209691" y="1078544"/>
                    <a:pt x="204814" y="1079431"/>
                  </a:cubicBezTo>
                  <a:cubicBezTo>
                    <a:pt x="195948" y="1080761"/>
                    <a:pt x="187969" y="1085637"/>
                    <a:pt x="179102" y="1087854"/>
                  </a:cubicBezTo>
                  <a:cubicBezTo>
                    <a:pt x="172453" y="1090070"/>
                    <a:pt x="150287" y="1094503"/>
                    <a:pt x="148071" y="1100710"/>
                  </a:cubicBezTo>
                  <a:cubicBezTo>
                    <a:pt x="147184" y="1104256"/>
                    <a:pt x="152061" y="1105586"/>
                    <a:pt x="155164" y="1105586"/>
                  </a:cubicBezTo>
                  <a:cubicBezTo>
                    <a:pt x="155164" y="1105586"/>
                    <a:pt x="155607" y="1105586"/>
                    <a:pt x="155607" y="1105586"/>
                  </a:cubicBezTo>
                  <a:cubicBezTo>
                    <a:pt x="155607" y="1105586"/>
                    <a:pt x="156050" y="1105586"/>
                    <a:pt x="156050" y="1105586"/>
                  </a:cubicBezTo>
                  <a:cubicBezTo>
                    <a:pt x="164916" y="1105586"/>
                    <a:pt x="173339" y="1100710"/>
                    <a:pt x="182205" y="1101596"/>
                  </a:cubicBezTo>
                  <a:cubicBezTo>
                    <a:pt x="194175" y="1101596"/>
                    <a:pt x="205701" y="1097163"/>
                    <a:pt x="216341" y="1091400"/>
                  </a:cubicBezTo>
                  <a:cubicBezTo>
                    <a:pt x="219444" y="1089627"/>
                    <a:pt x="222990" y="1087410"/>
                    <a:pt x="225207" y="1084307"/>
                  </a:cubicBezTo>
                  <a:cubicBezTo>
                    <a:pt x="226093" y="1083864"/>
                    <a:pt x="226980" y="1083864"/>
                    <a:pt x="227867" y="1083421"/>
                  </a:cubicBezTo>
                  <a:cubicBezTo>
                    <a:pt x="230969" y="1082091"/>
                    <a:pt x="234516" y="1081204"/>
                    <a:pt x="238062" y="1080317"/>
                  </a:cubicBezTo>
                  <a:cubicBezTo>
                    <a:pt x="244712" y="1084751"/>
                    <a:pt x="251805" y="1089184"/>
                    <a:pt x="258898" y="1093173"/>
                  </a:cubicBezTo>
                  <a:cubicBezTo>
                    <a:pt x="256238" y="1095833"/>
                    <a:pt x="253135" y="1098050"/>
                    <a:pt x="250032" y="1099823"/>
                  </a:cubicBezTo>
                  <a:cubicBezTo>
                    <a:pt x="244712" y="1097607"/>
                    <a:pt x="238062" y="1098050"/>
                    <a:pt x="232300" y="1098493"/>
                  </a:cubicBezTo>
                  <a:cubicBezTo>
                    <a:pt x="222990" y="1098936"/>
                    <a:pt x="215454" y="1104256"/>
                    <a:pt x="207474" y="1108246"/>
                  </a:cubicBezTo>
                  <a:cubicBezTo>
                    <a:pt x="200825" y="1111349"/>
                    <a:pt x="194175" y="1114009"/>
                    <a:pt x="188412" y="1117999"/>
                  </a:cubicBezTo>
                  <a:cubicBezTo>
                    <a:pt x="185752" y="1120215"/>
                    <a:pt x="172896" y="1126422"/>
                    <a:pt x="179989" y="1129968"/>
                  </a:cubicBezTo>
                  <a:cubicBezTo>
                    <a:pt x="182649" y="1130411"/>
                    <a:pt x="184865" y="1129968"/>
                    <a:pt x="187525" y="1129525"/>
                  </a:cubicBezTo>
                  <a:cubicBezTo>
                    <a:pt x="194618" y="1128638"/>
                    <a:pt x="200825" y="1125092"/>
                    <a:pt x="207474" y="1122432"/>
                  </a:cubicBezTo>
                  <a:cubicBezTo>
                    <a:pt x="207474" y="1122432"/>
                    <a:pt x="207918" y="1122432"/>
                    <a:pt x="207918" y="1122432"/>
                  </a:cubicBezTo>
                  <a:cubicBezTo>
                    <a:pt x="209247" y="1121989"/>
                    <a:pt x="210134" y="1121545"/>
                    <a:pt x="211464" y="1121102"/>
                  </a:cubicBezTo>
                  <a:cubicBezTo>
                    <a:pt x="211464" y="1121102"/>
                    <a:pt x="211908" y="1121102"/>
                    <a:pt x="211908" y="1121102"/>
                  </a:cubicBezTo>
                  <a:cubicBezTo>
                    <a:pt x="215897" y="1120215"/>
                    <a:pt x="220330" y="1119329"/>
                    <a:pt x="224320" y="1118885"/>
                  </a:cubicBezTo>
                  <a:cubicBezTo>
                    <a:pt x="226536" y="1117999"/>
                    <a:pt x="229196" y="1117112"/>
                    <a:pt x="231413" y="1116225"/>
                  </a:cubicBezTo>
                  <a:cubicBezTo>
                    <a:pt x="237619" y="1114009"/>
                    <a:pt x="243382" y="1111349"/>
                    <a:pt x="248259" y="1106473"/>
                  </a:cubicBezTo>
                  <a:cubicBezTo>
                    <a:pt x="248702" y="1106029"/>
                    <a:pt x="248702" y="1106029"/>
                    <a:pt x="249145" y="1106029"/>
                  </a:cubicBezTo>
                  <a:cubicBezTo>
                    <a:pt x="249589" y="1105586"/>
                    <a:pt x="250032" y="1104699"/>
                    <a:pt x="250918" y="1103813"/>
                  </a:cubicBezTo>
                  <a:cubicBezTo>
                    <a:pt x="250918" y="1103813"/>
                    <a:pt x="250918" y="1103813"/>
                    <a:pt x="251362" y="1103370"/>
                  </a:cubicBezTo>
                  <a:cubicBezTo>
                    <a:pt x="251362" y="1103370"/>
                    <a:pt x="251805" y="1102926"/>
                    <a:pt x="251805" y="1102483"/>
                  </a:cubicBezTo>
                  <a:cubicBezTo>
                    <a:pt x="255352" y="1100710"/>
                    <a:pt x="258898" y="1098050"/>
                    <a:pt x="262001" y="1094947"/>
                  </a:cubicBezTo>
                  <a:cubicBezTo>
                    <a:pt x="262001" y="1094947"/>
                    <a:pt x="262444" y="1094503"/>
                    <a:pt x="262444" y="1094503"/>
                  </a:cubicBezTo>
                  <a:cubicBezTo>
                    <a:pt x="265105" y="1095833"/>
                    <a:pt x="267321" y="1097163"/>
                    <a:pt x="269981" y="1098493"/>
                  </a:cubicBezTo>
                  <a:cubicBezTo>
                    <a:pt x="263775" y="1129968"/>
                    <a:pt x="258898" y="1161443"/>
                    <a:pt x="255352" y="1193361"/>
                  </a:cubicBezTo>
                  <a:cubicBezTo>
                    <a:pt x="254022" y="1208877"/>
                    <a:pt x="252692" y="1224393"/>
                    <a:pt x="252249" y="1239909"/>
                  </a:cubicBezTo>
                  <a:cubicBezTo>
                    <a:pt x="245156" y="1238136"/>
                    <a:pt x="238506" y="1235476"/>
                    <a:pt x="231856" y="1233259"/>
                  </a:cubicBezTo>
                  <a:cubicBezTo>
                    <a:pt x="230526" y="1232816"/>
                    <a:pt x="229196" y="1232373"/>
                    <a:pt x="227867" y="1231486"/>
                  </a:cubicBezTo>
                  <a:cubicBezTo>
                    <a:pt x="227867" y="1230156"/>
                    <a:pt x="227423" y="1228383"/>
                    <a:pt x="226536" y="1226166"/>
                  </a:cubicBezTo>
                  <a:cubicBezTo>
                    <a:pt x="226980" y="1225723"/>
                    <a:pt x="226980" y="1224836"/>
                    <a:pt x="226980" y="1224393"/>
                  </a:cubicBezTo>
                  <a:cubicBezTo>
                    <a:pt x="227867" y="1221733"/>
                    <a:pt x="228310" y="1219517"/>
                    <a:pt x="228310" y="1216857"/>
                  </a:cubicBezTo>
                  <a:cubicBezTo>
                    <a:pt x="228753" y="1212867"/>
                    <a:pt x="227867" y="1208877"/>
                    <a:pt x="226536" y="1205331"/>
                  </a:cubicBezTo>
                  <a:cubicBezTo>
                    <a:pt x="225650" y="1201341"/>
                    <a:pt x="223877" y="1197351"/>
                    <a:pt x="221660" y="1193805"/>
                  </a:cubicBezTo>
                  <a:cubicBezTo>
                    <a:pt x="220330" y="1191145"/>
                    <a:pt x="218557" y="1188042"/>
                    <a:pt x="217227" y="1185382"/>
                  </a:cubicBezTo>
                  <a:cubicBezTo>
                    <a:pt x="215010" y="1178732"/>
                    <a:pt x="212351" y="1172526"/>
                    <a:pt x="207918" y="1167206"/>
                  </a:cubicBezTo>
                  <a:cubicBezTo>
                    <a:pt x="207474" y="1166763"/>
                    <a:pt x="207031" y="1166320"/>
                    <a:pt x="206587" y="1165876"/>
                  </a:cubicBezTo>
                  <a:cubicBezTo>
                    <a:pt x="205258" y="1164989"/>
                    <a:pt x="203928" y="1164103"/>
                    <a:pt x="202154" y="1163660"/>
                  </a:cubicBezTo>
                  <a:cubicBezTo>
                    <a:pt x="199938" y="1163216"/>
                    <a:pt x="198164" y="1164546"/>
                    <a:pt x="197721" y="1166763"/>
                  </a:cubicBezTo>
                  <a:cubicBezTo>
                    <a:pt x="196835" y="1168979"/>
                    <a:pt x="198164" y="1171639"/>
                    <a:pt x="198608" y="1173856"/>
                  </a:cubicBezTo>
                  <a:cubicBezTo>
                    <a:pt x="200381" y="1179619"/>
                    <a:pt x="201711" y="1185382"/>
                    <a:pt x="203485" y="1191145"/>
                  </a:cubicBezTo>
                  <a:cubicBezTo>
                    <a:pt x="205258" y="1196908"/>
                    <a:pt x="207031" y="1202671"/>
                    <a:pt x="209691" y="1207991"/>
                  </a:cubicBezTo>
                  <a:cubicBezTo>
                    <a:pt x="211021" y="1210651"/>
                    <a:pt x="212794" y="1213310"/>
                    <a:pt x="215010" y="1215527"/>
                  </a:cubicBezTo>
                  <a:cubicBezTo>
                    <a:pt x="217670" y="1219073"/>
                    <a:pt x="219887" y="1222620"/>
                    <a:pt x="222547" y="1225723"/>
                  </a:cubicBezTo>
                  <a:cubicBezTo>
                    <a:pt x="222547" y="1225723"/>
                    <a:pt x="222547" y="1225723"/>
                    <a:pt x="222547" y="1225723"/>
                  </a:cubicBezTo>
                  <a:cubicBezTo>
                    <a:pt x="222990" y="1227053"/>
                    <a:pt x="222990" y="1228383"/>
                    <a:pt x="223433" y="1229713"/>
                  </a:cubicBezTo>
                  <a:cubicBezTo>
                    <a:pt x="213680" y="1225723"/>
                    <a:pt x="203928" y="1222176"/>
                    <a:pt x="194175" y="1218187"/>
                  </a:cubicBezTo>
                  <a:cubicBezTo>
                    <a:pt x="193731" y="1215970"/>
                    <a:pt x="192845" y="1213310"/>
                    <a:pt x="191959" y="1211094"/>
                  </a:cubicBezTo>
                  <a:cubicBezTo>
                    <a:pt x="191515" y="1209320"/>
                    <a:pt x="190628" y="1207991"/>
                    <a:pt x="189742" y="1206661"/>
                  </a:cubicBezTo>
                  <a:cubicBezTo>
                    <a:pt x="190185" y="1205774"/>
                    <a:pt x="190185" y="1204887"/>
                    <a:pt x="190628" y="1204001"/>
                  </a:cubicBezTo>
                  <a:cubicBezTo>
                    <a:pt x="190628" y="1204001"/>
                    <a:pt x="190628" y="1203557"/>
                    <a:pt x="190628" y="1203557"/>
                  </a:cubicBezTo>
                  <a:cubicBezTo>
                    <a:pt x="191072" y="1201784"/>
                    <a:pt x="191072" y="1199568"/>
                    <a:pt x="190628" y="1197794"/>
                  </a:cubicBezTo>
                  <a:cubicBezTo>
                    <a:pt x="190185" y="1189815"/>
                    <a:pt x="186195" y="1182722"/>
                    <a:pt x="180876" y="1176959"/>
                  </a:cubicBezTo>
                  <a:cubicBezTo>
                    <a:pt x="173782" y="1169423"/>
                    <a:pt x="172453" y="1157453"/>
                    <a:pt x="163587" y="1151690"/>
                  </a:cubicBezTo>
                  <a:cubicBezTo>
                    <a:pt x="163587" y="1151690"/>
                    <a:pt x="163143" y="1151690"/>
                    <a:pt x="163143" y="1151690"/>
                  </a:cubicBezTo>
                  <a:cubicBezTo>
                    <a:pt x="161370" y="1150360"/>
                    <a:pt x="159154" y="1149474"/>
                    <a:pt x="156494" y="1149474"/>
                  </a:cubicBezTo>
                  <a:cubicBezTo>
                    <a:pt x="144524" y="1152577"/>
                    <a:pt x="159597" y="1165876"/>
                    <a:pt x="162700" y="1171196"/>
                  </a:cubicBezTo>
                  <a:cubicBezTo>
                    <a:pt x="165360" y="1175186"/>
                    <a:pt x="164030" y="1180062"/>
                    <a:pt x="166690" y="1184052"/>
                  </a:cubicBezTo>
                  <a:cubicBezTo>
                    <a:pt x="171123" y="1192918"/>
                    <a:pt x="177329" y="1203114"/>
                    <a:pt x="186639" y="1207104"/>
                  </a:cubicBezTo>
                  <a:cubicBezTo>
                    <a:pt x="188412" y="1210207"/>
                    <a:pt x="189742" y="1213310"/>
                    <a:pt x="190628" y="1216414"/>
                  </a:cubicBezTo>
                  <a:cubicBezTo>
                    <a:pt x="182205" y="1213310"/>
                    <a:pt x="174226" y="1210207"/>
                    <a:pt x="165803" y="1207104"/>
                  </a:cubicBezTo>
                  <a:cubicBezTo>
                    <a:pt x="161813" y="1205774"/>
                    <a:pt x="158267" y="1204001"/>
                    <a:pt x="154277" y="1202671"/>
                  </a:cubicBezTo>
                  <a:cubicBezTo>
                    <a:pt x="154720" y="1200898"/>
                    <a:pt x="154720" y="1197794"/>
                    <a:pt x="153834" y="1194691"/>
                  </a:cubicBezTo>
                  <a:cubicBezTo>
                    <a:pt x="155164" y="1193361"/>
                    <a:pt x="156050" y="1188928"/>
                    <a:pt x="156494" y="1187598"/>
                  </a:cubicBezTo>
                  <a:cubicBezTo>
                    <a:pt x="158267" y="1179619"/>
                    <a:pt x="156050" y="1176072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0731" y="1170753"/>
                    <a:pt x="149844" y="1169866"/>
                    <a:pt x="148957" y="1168536"/>
                  </a:cubicBezTo>
                  <a:cubicBezTo>
                    <a:pt x="146741" y="1164989"/>
                    <a:pt x="145854" y="1160556"/>
                    <a:pt x="144081" y="1156567"/>
                  </a:cubicBezTo>
                  <a:cubicBezTo>
                    <a:pt x="141864" y="1151690"/>
                    <a:pt x="139648" y="1146814"/>
                    <a:pt x="136545" y="1142824"/>
                  </a:cubicBezTo>
                  <a:cubicBezTo>
                    <a:pt x="136101" y="1141938"/>
                    <a:pt x="134772" y="1140607"/>
                    <a:pt x="133885" y="1141494"/>
                  </a:cubicBezTo>
                  <a:cubicBezTo>
                    <a:pt x="126792" y="1135731"/>
                    <a:pt x="118812" y="1141494"/>
                    <a:pt x="125018" y="1153020"/>
                  </a:cubicBezTo>
                  <a:cubicBezTo>
                    <a:pt x="127679" y="1158340"/>
                    <a:pt x="131668" y="1164103"/>
                    <a:pt x="134328" y="1169423"/>
                  </a:cubicBezTo>
                  <a:cubicBezTo>
                    <a:pt x="136545" y="1179619"/>
                    <a:pt x="141421" y="1189371"/>
                    <a:pt x="150731" y="1194691"/>
                  </a:cubicBezTo>
                  <a:cubicBezTo>
                    <a:pt x="150731" y="1194691"/>
                    <a:pt x="151174" y="1194691"/>
                    <a:pt x="151174" y="1194691"/>
                  </a:cubicBezTo>
                  <a:cubicBezTo>
                    <a:pt x="151174" y="1196465"/>
                    <a:pt x="151617" y="1197794"/>
                    <a:pt x="151617" y="1200011"/>
                  </a:cubicBezTo>
                  <a:cubicBezTo>
                    <a:pt x="151617" y="1200454"/>
                    <a:pt x="151617" y="1200898"/>
                    <a:pt x="151617" y="1201341"/>
                  </a:cubicBezTo>
                  <a:cubicBezTo>
                    <a:pt x="143195" y="1198238"/>
                    <a:pt x="135215" y="1194691"/>
                    <a:pt x="126792" y="1192031"/>
                  </a:cubicBezTo>
                  <a:cubicBezTo>
                    <a:pt x="125905" y="1188928"/>
                    <a:pt x="125018" y="1185382"/>
                    <a:pt x="123689" y="1182279"/>
                  </a:cubicBezTo>
                  <a:cubicBezTo>
                    <a:pt x="125905" y="1172526"/>
                    <a:pt x="122802" y="1161886"/>
                    <a:pt x="116596" y="1153907"/>
                  </a:cubicBezTo>
                  <a:cubicBezTo>
                    <a:pt x="112163" y="1148587"/>
                    <a:pt x="110389" y="1141494"/>
                    <a:pt x="105513" y="1135731"/>
                  </a:cubicBezTo>
                  <a:cubicBezTo>
                    <a:pt x="105069" y="1134844"/>
                    <a:pt x="103740" y="1134401"/>
                    <a:pt x="103297" y="1134844"/>
                  </a:cubicBezTo>
                  <a:cubicBezTo>
                    <a:pt x="102853" y="1134401"/>
                    <a:pt x="102410" y="1134401"/>
                    <a:pt x="101966" y="1133958"/>
                  </a:cubicBezTo>
                  <a:cubicBezTo>
                    <a:pt x="99750" y="1132628"/>
                    <a:pt x="96647" y="1132185"/>
                    <a:pt x="94874" y="1134401"/>
                  </a:cubicBezTo>
                  <a:cubicBezTo>
                    <a:pt x="92657" y="1136618"/>
                    <a:pt x="93544" y="1140164"/>
                    <a:pt x="94430" y="1142824"/>
                  </a:cubicBezTo>
                  <a:cubicBezTo>
                    <a:pt x="96203" y="1149917"/>
                    <a:pt x="100636" y="1155237"/>
                    <a:pt x="104626" y="1161000"/>
                  </a:cubicBezTo>
                  <a:cubicBezTo>
                    <a:pt x="107730" y="1169423"/>
                    <a:pt x="111276" y="1179175"/>
                    <a:pt x="119699" y="1183165"/>
                  </a:cubicBezTo>
                  <a:cubicBezTo>
                    <a:pt x="120142" y="1185382"/>
                    <a:pt x="121029" y="1187598"/>
                    <a:pt x="121472" y="1189815"/>
                  </a:cubicBezTo>
                  <a:cubicBezTo>
                    <a:pt x="116152" y="1188042"/>
                    <a:pt x="110833" y="1186269"/>
                    <a:pt x="105513" y="1184495"/>
                  </a:cubicBezTo>
                  <a:cubicBezTo>
                    <a:pt x="105513" y="1184052"/>
                    <a:pt x="105069" y="1183609"/>
                    <a:pt x="104626" y="1183165"/>
                  </a:cubicBezTo>
                  <a:cubicBezTo>
                    <a:pt x="102853" y="1180505"/>
                    <a:pt x="100636" y="1178289"/>
                    <a:pt x="98420" y="1176072"/>
                  </a:cubicBezTo>
                  <a:cubicBezTo>
                    <a:pt x="97090" y="1174742"/>
                    <a:pt x="89554" y="1168536"/>
                    <a:pt x="87781" y="1169866"/>
                  </a:cubicBezTo>
                  <a:cubicBezTo>
                    <a:pt x="85564" y="1168979"/>
                    <a:pt x="83348" y="1168979"/>
                    <a:pt x="81131" y="1168536"/>
                  </a:cubicBezTo>
                  <a:cubicBezTo>
                    <a:pt x="76254" y="1167206"/>
                    <a:pt x="71821" y="1164546"/>
                    <a:pt x="67388" y="1161886"/>
                  </a:cubicBezTo>
                  <a:cubicBezTo>
                    <a:pt x="62512" y="1159226"/>
                    <a:pt x="56305" y="1154793"/>
                    <a:pt x="50986" y="1158340"/>
                  </a:cubicBezTo>
                  <a:cubicBezTo>
                    <a:pt x="46996" y="1163660"/>
                    <a:pt x="50543" y="1169423"/>
                    <a:pt x="55862" y="1171639"/>
                  </a:cubicBezTo>
                  <a:cubicBezTo>
                    <a:pt x="60295" y="1173856"/>
                    <a:pt x="65615" y="1174742"/>
                    <a:pt x="70048" y="1177402"/>
                  </a:cubicBezTo>
                  <a:cubicBezTo>
                    <a:pt x="70048" y="1177402"/>
                    <a:pt x="70048" y="1177402"/>
                    <a:pt x="70048" y="1177402"/>
                  </a:cubicBezTo>
                  <a:cubicBezTo>
                    <a:pt x="73595" y="1179619"/>
                    <a:pt x="76698" y="1182722"/>
                    <a:pt x="80687" y="1184938"/>
                  </a:cubicBezTo>
                  <a:cubicBezTo>
                    <a:pt x="84677" y="1186712"/>
                    <a:pt x="88667" y="1188042"/>
                    <a:pt x="93100" y="1188928"/>
                  </a:cubicBezTo>
                  <a:cubicBezTo>
                    <a:pt x="97090" y="1189815"/>
                    <a:pt x="101080" y="1188928"/>
                    <a:pt x="105069" y="1187155"/>
                  </a:cubicBezTo>
                  <a:cubicBezTo>
                    <a:pt x="111719" y="1189815"/>
                    <a:pt x="118369" y="1192031"/>
                    <a:pt x="125018" y="1194691"/>
                  </a:cubicBezTo>
                  <a:cubicBezTo>
                    <a:pt x="121472" y="1195578"/>
                    <a:pt x="117926" y="1196465"/>
                    <a:pt x="113936" y="1197351"/>
                  </a:cubicBezTo>
                  <a:cubicBezTo>
                    <a:pt x="109946" y="1197351"/>
                    <a:pt x="106400" y="1196021"/>
                    <a:pt x="102410" y="1196021"/>
                  </a:cubicBezTo>
                  <a:cubicBezTo>
                    <a:pt x="97090" y="1196021"/>
                    <a:pt x="91770" y="1196908"/>
                    <a:pt x="87337" y="1199124"/>
                  </a:cubicBezTo>
                  <a:cubicBezTo>
                    <a:pt x="80687" y="1205331"/>
                    <a:pt x="70492" y="1203114"/>
                    <a:pt x="63842" y="1208877"/>
                  </a:cubicBezTo>
                  <a:cubicBezTo>
                    <a:pt x="60295" y="1212424"/>
                    <a:pt x="61625" y="1218187"/>
                    <a:pt x="66502" y="1219073"/>
                  </a:cubicBezTo>
                  <a:cubicBezTo>
                    <a:pt x="66502" y="1219073"/>
                    <a:pt x="66502" y="1219073"/>
                    <a:pt x="66502" y="1219073"/>
                  </a:cubicBezTo>
                  <a:cubicBezTo>
                    <a:pt x="67388" y="1219517"/>
                    <a:pt x="68275" y="1219517"/>
                    <a:pt x="69161" y="1219960"/>
                  </a:cubicBezTo>
                  <a:cubicBezTo>
                    <a:pt x="77141" y="1220403"/>
                    <a:pt x="83791" y="1215527"/>
                    <a:pt x="91770" y="1214197"/>
                  </a:cubicBezTo>
                  <a:cubicBezTo>
                    <a:pt x="97977" y="1212867"/>
                    <a:pt x="104626" y="1212867"/>
                    <a:pt x="109503" y="1209320"/>
                  </a:cubicBezTo>
                  <a:cubicBezTo>
                    <a:pt x="112163" y="1207547"/>
                    <a:pt x="114823" y="1205774"/>
                    <a:pt x="116152" y="1202671"/>
                  </a:cubicBezTo>
                  <a:cubicBezTo>
                    <a:pt x="116596" y="1201784"/>
                    <a:pt x="117039" y="1201341"/>
                    <a:pt x="117482" y="1200454"/>
                  </a:cubicBezTo>
                  <a:cubicBezTo>
                    <a:pt x="119699" y="1200011"/>
                    <a:pt x="121915" y="1199568"/>
                    <a:pt x="124132" y="1198681"/>
                  </a:cubicBezTo>
                  <a:cubicBezTo>
                    <a:pt x="125905" y="1198238"/>
                    <a:pt x="128565" y="1197794"/>
                    <a:pt x="129895" y="1196465"/>
                  </a:cubicBezTo>
                  <a:cubicBezTo>
                    <a:pt x="138761" y="1200011"/>
                    <a:pt x="147628" y="1203557"/>
                    <a:pt x="156494" y="1207104"/>
                  </a:cubicBezTo>
                  <a:cubicBezTo>
                    <a:pt x="153834" y="1208877"/>
                    <a:pt x="151174" y="1210651"/>
                    <a:pt x="148514" y="1211980"/>
                  </a:cubicBezTo>
                  <a:cubicBezTo>
                    <a:pt x="145854" y="1210207"/>
                    <a:pt x="140978" y="1210207"/>
                    <a:pt x="138761" y="1210207"/>
                  </a:cubicBezTo>
                  <a:cubicBezTo>
                    <a:pt x="134772" y="1209320"/>
                    <a:pt x="130338" y="1210207"/>
                    <a:pt x="126792" y="1211980"/>
                  </a:cubicBezTo>
                  <a:cubicBezTo>
                    <a:pt x="118812" y="1216414"/>
                    <a:pt x="111719" y="1223063"/>
                    <a:pt x="102410" y="1225280"/>
                  </a:cubicBezTo>
                  <a:cubicBezTo>
                    <a:pt x="97533" y="1227053"/>
                    <a:pt x="89997" y="1227496"/>
                    <a:pt x="87781" y="1232816"/>
                  </a:cubicBezTo>
                  <a:cubicBezTo>
                    <a:pt x="87337" y="1233702"/>
                    <a:pt x="87781" y="1235033"/>
                    <a:pt x="88224" y="1235476"/>
                  </a:cubicBezTo>
                  <a:cubicBezTo>
                    <a:pt x="87781" y="1237692"/>
                    <a:pt x="93100" y="1239022"/>
                    <a:pt x="94874" y="1239022"/>
                  </a:cubicBezTo>
                  <a:cubicBezTo>
                    <a:pt x="104183" y="1239909"/>
                    <a:pt x="112163" y="1235033"/>
                    <a:pt x="120585" y="1232816"/>
                  </a:cubicBezTo>
                  <a:cubicBezTo>
                    <a:pt x="123689" y="1231929"/>
                    <a:pt x="126792" y="1231929"/>
                    <a:pt x="129451" y="1231486"/>
                  </a:cubicBezTo>
                  <a:cubicBezTo>
                    <a:pt x="135215" y="1229713"/>
                    <a:pt x="140091" y="1227053"/>
                    <a:pt x="144524" y="1223063"/>
                  </a:cubicBezTo>
                  <a:cubicBezTo>
                    <a:pt x="145854" y="1221733"/>
                    <a:pt x="149844" y="1217743"/>
                    <a:pt x="150731" y="1215084"/>
                  </a:cubicBezTo>
                  <a:cubicBezTo>
                    <a:pt x="154720" y="1213754"/>
                    <a:pt x="158267" y="1211980"/>
                    <a:pt x="160927" y="1208877"/>
                  </a:cubicBezTo>
                  <a:cubicBezTo>
                    <a:pt x="168463" y="1211980"/>
                    <a:pt x="176443" y="1215084"/>
                    <a:pt x="183979" y="1217743"/>
                  </a:cubicBezTo>
                  <a:cubicBezTo>
                    <a:pt x="182649" y="1219073"/>
                    <a:pt x="181319" y="1220847"/>
                    <a:pt x="179989" y="1222176"/>
                  </a:cubicBezTo>
                  <a:cubicBezTo>
                    <a:pt x="175556" y="1220403"/>
                    <a:pt x="170679" y="1221290"/>
                    <a:pt x="166246" y="1222620"/>
                  </a:cubicBezTo>
                  <a:cubicBezTo>
                    <a:pt x="158267" y="1225280"/>
                    <a:pt x="152504" y="1230599"/>
                    <a:pt x="146741" y="1236806"/>
                  </a:cubicBezTo>
                  <a:cubicBezTo>
                    <a:pt x="137874" y="1243455"/>
                    <a:pt x="126792" y="1247002"/>
                    <a:pt x="120142" y="1255868"/>
                  </a:cubicBezTo>
                  <a:cubicBezTo>
                    <a:pt x="118369" y="1258084"/>
                    <a:pt x="118369" y="1261631"/>
                    <a:pt x="120585" y="1262961"/>
                  </a:cubicBezTo>
                  <a:cubicBezTo>
                    <a:pt x="120585" y="1263404"/>
                    <a:pt x="121915" y="1263848"/>
                    <a:pt x="123246" y="1263848"/>
                  </a:cubicBezTo>
                  <a:cubicBezTo>
                    <a:pt x="132112" y="1263848"/>
                    <a:pt x="138761" y="1256755"/>
                    <a:pt x="146297" y="1252765"/>
                  </a:cubicBezTo>
                  <a:cubicBezTo>
                    <a:pt x="151617" y="1250105"/>
                    <a:pt x="157823" y="1250105"/>
                    <a:pt x="162700" y="1247002"/>
                  </a:cubicBezTo>
                  <a:cubicBezTo>
                    <a:pt x="171566" y="1242125"/>
                    <a:pt x="180432" y="1235033"/>
                    <a:pt x="183536" y="1225280"/>
                  </a:cubicBezTo>
                  <a:cubicBezTo>
                    <a:pt x="183536" y="1224836"/>
                    <a:pt x="183536" y="1224836"/>
                    <a:pt x="183536" y="1224836"/>
                  </a:cubicBezTo>
                  <a:cubicBezTo>
                    <a:pt x="184865" y="1223506"/>
                    <a:pt x="186639" y="1221733"/>
                    <a:pt x="187969" y="1219960"/>
                  </a:cubicBezTo>
                  <a:cubicBezTo>
                    <a:pt x="187969" y="1219960"/>
                    <a:pt x="187969" y="1219517"/>
                    <a:pt x="187969" y="1219517"/>
                  </a:cubicBezTo>
                  <a:cubicBezTo>
                    <a:pt x="189742" y="1219960"/>
                    <a:pt x="191515" y="1220847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203485" y="1225280"/>
                    <a:pt x="214124" y="1230156"/>
                    <a:pt x="224320" y="1234146"/>
                  </a:cubicBezTo>
                  <a:cubicBezTo>
                    <a:pt x="222547" y="1235919"/>
                    <a:pt x="220330" y="1237692"/>
                    <a:pt x="218113" y="1239466"/>
                  </a:cubicBezTo>
                  <a:cubicBezTo>
                    <a:pt x="215897" y="1239022"/>
                    <a:pt x="213680" y="1239466"/>
                    <a:pt x="211908" y="1239909"/>
                  </a:cubicBezTo>
                  <a:cubicBezTo>
                    <a:pt x="207474" y="1240352"/>
                    <a:pt x="202598" y="1240796"/>
                    <a:pt x="198608" y="1242569"/>
                  </a:cubicBezTo>
                  <a:cubicBezTo>
                    <a:pt x="191072" y="1245229"/>
                    <a:pt x="184865" y="1251435"/>
                    <a:pt x="179102" y="1256755"/>
                  </a:cubicBezTo>
                  <a:cubicBezTo>
                    <a:pt x="173339" y="1262074"/>
                    <a:pt x="156937" y="1266507"/>
                    <a:pt x="156494" y="1274930"/>
                  </a:cubicBezTo>
                  <a:cubicBezTo>
                    <a:pt x="156494" y="1276260"/>
                    <a:pt x="156937" y="1277147"/>
                    <a:pt x="157823" y="1277590"/>
                  </a:cubicBezTo>
                  <a:cubicBezTo>
                    <a:pt x="157823" y="1277590"/>
                    <a:pt x="158267" y="1278033"/>
                    <a:pt x="158267" y="1278033"/>
                  </a:cubicBezTo>
                  <a:cubicBezTo>
                    <a:pt x="159154" y="1278477"/>
                    <a:pt x="159597" y="1278920"/>
                    <a:pt x="160483" y="1278920"/>
                  </a:cubicBezTo>
                  <a:cubicBezTo>
                    <a:pt x="160927" y="1278920"/>
                    <a:pt x="160927" y="1278920"/>
                    <a:pt x="161370" y="1278920"/>
                  </a:cubicBezTo>
                  <a:cubicBezTo>
                    <a:pt x="162257" y="1278920"/>
                    <a:pt x="162700" y="1278920"/>
                    <a:pt x="163143" y="1278920"/>
                  </a:cubicBezTo>
                  <a:cubicBezTo>
                    <a:pt x="172010" y="1279807"/>
                    <a:pt x="179102" y="1273157"/>
                    <a:pt x="186639" y="1270054"/>
                  </a:cubicBezTo>
                  <a:cubicBezTo>
                    <a:pt x="193288" y="1267394"/>
                    <a:pt x="200825" y="1266951"/>
                    <a:pt x="207031" y="1262961"/>
                  </a:cubicBezTo>
                  <a:cubicBezTo>
                    <a:pt x="209691" y="1261188"/>
                    <a:pt x="211464" y="1258971"/>
                    <a:pt x="213680" y="1256755"/>
                  </a:cubicBezTo>
                  <a:cubicBezTo>
                    <a:pt x="217670" y="1252765"/>
                    <a:pt x="219887" y="1247888"/>
                    <a:pt x="222103" y="1242569"/>
                  </a:cubicBezTo>
                  <a:cubicBezTo>
                    <a:pt x="222103" y="1242569"/>
                    <a:pt x="222103" y="1242569"/>
                    <a:pt x="222103" y="1242125"/>
                  </a:cubicBezTo>
                  <a:cubicBezTo>
                    <a:pt x="223877" y="1240796"/>
                    <a:pt x="226093" y="1239022"/>
                    <a:pt x="227423" y="1237249"/>
                  </a:cubicBezTo>
                  <a:cubicBezTo>
                    <a:pt x="227867" y="1236806"/>
                    <a:pt x="227867" y="1236806"/>
                    <a:pt x="228310" y="1236362"/>
                  </a:cubicBezTo>
                  <a:cubicBezTo>
                    <a:pt x="236733" y="1239466"/>
                    <a:pt x="245156" y="1242569"/>
                    <a:pt x="254022" y="1244342"/>
                  </a:cubicBezTo>
                  <a:cubicBezTo>
                    <a:pt x="253135" y="1268281"/>
                    <a:pt x="254022" y="1292219"/>
                    <a:pt x="257568" y="1315715"/>
                  </a:cubicBezTo>
                  <a:cubicBezTo>
                    <a:pt x="257568" y="1317488"/>
                    <a:pt x="258011" y="1318818"/>
                    <a:pt x="258455" y="1320591"/>
                  </a:cubicBezTo>
                  <a:cubicBezTo>
                    <a:pt x="259341" y="1325911"/>
                    <a:pt x="259785" y="1331674"/>
                    <a:pt x="261115" y="1336994"/>
                  </a:cubicBezTo>
                  <a:cubicBezTo>
                    <a:pt x="263331" y="1344087"/>
                    <a:pt x="268651" y="1349406"/>
                    <a:pt x="273971" y="1354283"/>
                  </a:cubicBezTo>
                  <a:cubicBezTo>
                    <a:pt x="277517" y="1357829"/>
                    <a:pt x="281064" y="1361376"/>
                    <a:pt x="285054" y="1364479"/>
                  </a:cubicBezTo>
                  <a:lnTo>
                    <a:pt x="285054" y="1364479"/>
                  </a:lnTo>
                  <a:cubicBezTo>
                    <a:pt x="290373" y="1367582"/>
                    <a:pt x="289487" y="1354283"/>
                    <a:pt x="289487" y="1351179"/>
                  </a:cubicBezTo>
                  <a:cubicBezTo>
                    <a:pt x="289487" y="1348077"/>
                    <a:pt x="289043" y="1345417"/>
                    <a:pt x="288600" y="1342313"/>
                  </a:cubicBezTo>
                  <a:cubicBezTo>
                    <a:pt x="288600" y="1342313"/>
                    <a:pt x="288600" y="1342313"/>
                    <a:pt x="288600" y="1342313"/>
                  </a:cubicBezTo>
                  <a:cubicBezTo>
                    <a:pt x="287270" y="1333891"/>
                    <a:pt x="285940" y="1325024"/>
                    <a:pt x="284610" y="1316601"/>
                  </a:cubicBezTo>
                  <a:cubicBezTo>
                    <a:pt x="281507" y="1293549"/>
                    <a:pt x="279734" y="1270497"/>
                    <a:pt x="280177" y="1247002"/>
                  </a:cubicBezTo>
                  <a:cubicBezTo>
                    <a:pt x="291703" y="1246115"/>
                    <a:pt x="303229" y="1245229"/>
                    <a:pt x="314755" y="1243899"/>
                  </a:cubicBezTo>
                  <a:cubicBezTo>
                    <a:pt x="316528" y="1246115"/>
                    <a:pt x="318302" y="1247888"/>
                    <a:pt x="320075" y="1249662"/>
                  </a:cubicBezTo>
                  <a:cubicBezTo>
                    <a:pt x="320518" y="1250105"/>
                    <a:pt x="321405" y="1250548"/>
                    <a:pt x="322291" y="1250992"/>
                  </a:cubicBezTo>
                  <a:cubicBezTo>
                    <a:pt x="322291" y="1250992"/>
                    <a:pt x="322291" y="1251435"/>
                    <a:pt x="322291" y="1251435"/>
                  </a:cubicBezTo>
                  <a:cubicBezTo>
                    <a:pt x="322291" y="1251435"/>
                    <a:pt x="322291" y="1251878"/>
                    <a:pt x="322291" y="1251878"/>
                  </a:cubicBezTo>
                  <a:cubicBezTo>
                    <a:pt x="322291" y="1251878"/>
                    <a:pt x="322291" y="1252321"/>
                    <a:pt x="322735" y="1252765"/>
                  </a:cubicBezTo>
                  <a:cubicBezTo>
                    <a:pt x="323621" y="1256311"/>
                    <a:pt x="326281" y="1258971"/>
                    <a:pt x="328054" y="1262074"/>
                  </a:cubicBezTo>
                  <a:cubicBezTo>
                    <a:pt x="334704" y="1273157"/>
                    <a:pt x="347560" y="1277147"/>
                    <a:pt x="359086" y="1280250"/>
                  </a:cubicBezTo>
                  <a:cubicBezTo>
                    <a:pt x="363519" y="1282023"/>
                    <a:pt x="367509" y="1284683"/>
                    <a:pt x="371942" y="1286900"/>
                  </a:cubicBezTo>
                  <a:cubicBezTo>
                    <a:pt x="374159" y="1288230"/>
                    <a:pt x="376375" y="1290003"/>
                    <a:pt x="379035" y="1290446"/>
                  </a:cubicBezTo>
                  <a:cubicBezTo>
                    <a:pt x="379035" y="1290446"/>
                    <a:pt x="379478" y="1290446"/>
                    <a:pt x="379478" y="1290446"/>
                  </a:cubicBezTo>
                  <a:cubicBezTo>
                    <a:pt x="379921" y="1290446"/>
                    <a:pt x="380365" y="1290889"/>
                    <a:pt x="381252" y="1291333"/>
                  </a:cubicBezTo>
                  <a:lnTo>
                    <a:pt x="381252" y="1291333"/>
                  </a:lnTo>
                  <a:cubicBezTo>
                    <a:pt x="384355" y="1292663"/>
                    <a:pt x="391004" y="1292219"/>
                    <a:pt x="389675" y="1287343"/>
                  </a:cubicBezTo>
                  <a:cubicBezTo>
                    <a:pt x="388344" y="1282466"/>
                    <a:pt x="383911" y="1278920"/>
                    <a:pt x="380365" y="1275817"/>
                  </a:cubicBezTo>
                  <a:cubicBezTo>
                    <a:pt x="373272" y="1270054"/>
                    <a:pt x="364849" y="1266507"/>
                    <a:pt x="357313" y="1262074"/>
                  </a:cubicBezTo>
                  <a:cubicBezTo>
                    <a:pt x="351550" y="1257641"/>
                    <a:pt x="345344" y="1253651"/>
                    <a:pt x="338251" y="1251878"/>
                  </a:cubicBezTo>
                  <a:cubicBezTo>
                    <a:pt x="334704" y="1250548"/>
                    <a:pt x="331157" y="1250992"/>
                    <a:pt x="327611" y="1250105"/>
                  </a:cubicBezTo>
                  <a:cubicBezTo>
                    <a:pt x="327168" y="1250105"/>
                    <a:pt x="326724" y="1250105"/>
                    <a:pt x="326281" y="1250105"/>
                  </a:cubicBezTo>
                  <a:cubicBezTo>
                    <a:pt x="324508" y="1247888"/>
                    <a:pt x="322291" y="1245672"/>
                    <a:pt x="320518" y="1243899"/>
                  </a:cubicBezTo>
                  <a:cubicBezTo>
                    <a:pt x="321405" y="1243899"/>
                    <a:pt x="322735" y="1243899"/>
                    <a:pt x="323621" y="1243455"/>
                  </a:cubicBezTo>
                  <a:cubicBezTo>
                    <a:pt x="334704" y="1242569"/>
                    <a:pt x="345787" y="1241682"/>
                    <a:pt x="356870" y="1240796"/>
                  </a:cubicBezTo>
                  <a:cubicBezTo>
                    <a:pt x="356870" y="1240796"/>
                    <a:pt x="356870" y="1241239"/>
                    <a:pt x="356870" y="1241239"/>
                  </a:cubicBezTo>
                  <a:cubicBezTo>
                    <a:pt x="359086" y="1243012"/>
                    <a:pt x="361746" y="1244342"/>
                    <a:pt x="364406" y="1245672"/>
                  </a:cubicBezTo>
                  <a:cubicBezTo>
                    <a:pt x="364406" y="1246115"/>
                    <a:pt x="364406" y="1246115"/>
                    <a:pt x="364406" y="1246559"/>
                  </a:cubicBezTo>
                  <a:cubicBezTo>
                    <a:pt x="364406" y="1247002"/>
                    <a:pt x="364406" y="1247888"/>
                    <a:pt x="364406" y="1248332"/>
                  </a:cubicBezTo>
                  <a:cubicBezTo>
                    <a:pt x="365293" y="1253651"/>
                    <a:pt x="369282" y="1258084"/>
                    <a:pt x="373272" y="1261631"/>
                  </a:cubicBezTo>
                  <a:cubicBezTo>
                    <a:pt x="379035" y="1267837"/>
                    <a:pt x="387458" y="1271384"/>
                    <a:pt x="394551" y="1276260"/>
                  </a:cubicBezTo>
                  <a:cubicBezTo>
                    <a:pt x="399870" y="1279364"/>
                    <a:pt x="404303" y="1285127"/>
                    <a:pt x="410510" y="1286013"/>
                  </a:cubicBezTo>
                  <a:cubicBezTo>
                    <a:pt x="410510" y="1286013"/>
                    <a:pt x="410953" y="1286013"/>
                    <a:pt x="410953" y="1286013"/>
                  </a:cubicBezTo>
                  <a:cubicBezTo>
                    <a:pt x="413170" y="1286900"/>
                    <a:pt x="414943" y="1287786"/>
                    <a:pt x="417603" y="1288230"/>
                  </a:cubicBezTo>
                  <a:cubicBezTo>
                    <a:pt x="421149" y="1288673"/>
                    <a:pt x="425139" y="1286900"/>
                    <a:pt x="423809" y="1282910"/>
                  </a:cubicBezTo>
                  <a:cubicBezTo>
                    <a:pt x="422480" y="1278920"/>
                    <a:pt x="418490" y="1277147"/>
                    <a:pt x="415830" y="1274487"/>
                  </a:cubicBezTo>
                  <a:cubicBezTo>
                    <a:pt x="412726" y="1271827"/>
                    <a:pt x="409623" y="1269167"/>
                    <a:pt x="406520" y="1266507"/>
                  </a:cubicBezTo>
                  <a:cubicBezTo>
                    <a:pt x="398541" y="1260744"/>
                    <a:pt x="393221" y="1252321"/>
                    <a:pt x="383911" y="1247888"/>
                  </a:cubicBezTo>
                  <a:cubicBezTo>
                    <a:pt x="378592" y="1245229"/>
                    <a:pt x="372385" y="1242569"/>
                    <a:pt x="366179" y="1243899"/>
                  </a:cubicBezTo>
                  <a:cubicBezTo>
                    <a:pt x="364406" y="1243012"/>
                    <a:pt x="362633" y="1241682"/>
                    <a:pt x="360859" y="1240796"/>
                  </a:cubicBezTo>
                  <a:cubicBezTo>
                    <a:pt x="370169" y="1239909"/>
                    <a:pt x="379478" y="1239022"/>
                    <a:pt x="388788" y="1238136"/>
                  </a:cubicBezTo>
                  <a:cubicBezTo>
                    <a:pt x="388788" y="1238136"/>
                    <a:pt x="389231" y="1238136"/>
                    <a:pt x="389231" y="1238579"/>
                  </a:cubicBezTo>
                  <a:cubicBezTo>
                    <a:pt x="391004" y="1239466"/>
                    <a:pt x="392334" y="1239909"/>
                    <a:pt x="394108" y="1240352"/>
                  </a:cubicBezTo>
                  <a:cubicBezTo>
                    <a:pt x="394108" y="1240796"/>
                    <a:pt x="394551" y="1241239"/>
                    <a:pt x="394551" y="1242125"/>
                  </a:cubicBezTo>
                  <a:cubicBezTo>
                    <a:pt x="398984" y="1250105"/>
                    <a:pt x="407407" y="1254982"/>
                    <a:pt x="415386" y="1258084"/>
                  </a:cubicBezTo>
                  <a:cubicBezTo>
                    <a:pt x="420706" y="1259858"/>
                    <a:pt x="426026" y="1259415"/>
                    <a:pt x="431346" y="1260301"/>
                  </a:cubicBezTo>
                  <a:cubicBezTo>
                    <a:pt x="434892" y="1261188"/>
                    <a:pt x="438439" y="1262518"/>
                    <a:pt x="441985" y="1263848"/>
                  </a:cubicBezTo>
                  <a:cubicBezTo>
                    <a:pt x="441985" y="1263848"/>
                    <a:pt x="442429" y="1263848"/>
                    <a:pt x="442429" y="1263848"/>
                  </a:cubicBezTo>
                  <a:cubicBezTo>
                    <a:pt x="443758" y="1264734"/>
                    <a:pt x="445531" y="1265178"/>
                    <a:pt x="447305" y="1266064"/>
                  </a:cubicBezTo>
                  <a:cubicBezTo>
                    <a:pt x="454398" y="1269611"/>
                    <a:pt x="464150" y="1266507"/>
                    <a:pt x="457944" y="1257641"/>
                  </a:cubicBezTo>
                  <a:cubicBezTo>
                    <a:pt x="453511" y="1252321"/>
                    <a:pt x="446862" y="1250992"/>
                    <a:pt x="440655" y="1248775"/>
                  </a:cubicBezTo>
                  <a:cubicBezTo>
                    <a:pt x="435335" y="1247002"/>
                    <a:pt x="431789" y="1243455"/>
                    <a:pt x="426913" y="1240796"/>
                  </a:cubicBezTo>
                  <a:cubicBezTo>
                    <a:pt x="418933" y="1237249"/>
                    <a:pt x="409623" y="1236362"/>
                    <a:pt x="401201" y="1238136"/>
                  </a:cubicBezTo>
                  <a:cubicBezTo>
                    <a:pt x="399427" y="1238136"/>
                    <a:pt x="397211" y="1237692"/>
                    <a:pt x="395437" y="1238136"/>
                  </a:cubicBezTo>
                  <a:cubicBezTo>
                    <a:pt x="395437" y="1238136"/>
                    <a:pt x="394994" y="1238136"/>
                    <a:pt x="394994" y="1238136"/>
                  </a:cubicBezTo>
                  <a:cubicBezTo>
                    <a:pt x="401644" y="1237249"/>
                    <a:pt x="408293" y="1236806"/>
                    <a:pt x="414943" y="1235919"/>
                  </a:cubicBezTo>
                  <a:cubicBezTo>
                    <a:pt x="422480" y="1235033"/>
                    <a:pt x="430016" y="1233702"/>
                    <a:pt x="437552" y="1231929"/>
                  </a:cubicBezTo>
                  <a:cubicBezTo>
                    <a:pt x="442429" y="1235033"/>
                    <a:pt x="453954" y="1236806"/>
                    <a:pt x="457057" y="1236806"/>
                  </a:cubicBezTo>
                  <a:cubicBezTo>
                    <a:pt x="458831" y="1236806"/>
                    <a:pt x="460604" y="1236806"/>
                    <a:pt x="462377" y="1236362"/>
                  </a:cubicBezTo>
                  <a:cubicBezTo>
                    <a:pt x="462821" y="1236362"/>
                    <a:pt x="463264" y="1235919"/>
                    <a:pt x="463264" y="1235476"/>
                  </a:cubicBezTo>
                  <a:cubicBezTo>
                    <a:pt x="463707" y="1235476"/>
                    <a:pt x="464150" y="1235476"/>
                    <a:pt x="464594" y="1235476"/>
                  </a:cubicBezTo>
                  <a:cubicBezTo>
                    <a:pt x="471687" y="1235476"/>
                    <a:pt x="479666" y="1236362"/>
                    <a:pt x="486316" y="1233259"/>
                  </a:cubicBezTo>
                  <a:cubicBezTo>
                    <a:pt x="488976" y="1231486"/>
                    <a:pt x="491636" y="1229713"/>
                    <a:pt x="495182" y="1229269"/>
                  </a:cubicBezTo>
                  <a:cubicBezTo>
                    <a:pt x="500059" y="1228383"/>
                    <a:pt x="504935" y="1227496"/>
                    <a:pt x="509811" y="1226610"/>
                  </a:cubicBezTo>
                  <a:cubicBezTo>
                    <a:pt x="514244" y="1225723"/>
                    <a:pt x="519564" y="1224836"/>
                    <a:pt x="522667" y="1220847"/>
                  </a:cubicBezTo>
                  <a:cubicBezTo>
                    <a:pt x="526657" y="1214640"/>
                    <a:pt x="518678" y="1209764"/>
                    <a:pt x="512914" y="1208877"/>
                  </a:cubicBezTo>
                  <a:cubicBezTo>
                    <a:pt x="504492" y="1207104"/>
                    <a:pt x="496512" y="1209764"/>
                    <a:pt x="488089" y="1210207"/>
                  </a:cubicBezTo>
                  <a:cubicBezTo>
                    <a:pt x="481883" y="1210207"/>
                    <a:pt x="476563" y="1210207"/>
                    <a:pt x="471244" y="1211094"/>
                  </a:cubicBezTo>
                  <a:cubicBezTo>
                    <a:pt x="471244" y="1211094"/>
                    <a:pt x="470800" y="1210651"/>
                    <a:pt x="470800" y="1210651"/>
                  </a:cubicBezTo>
                  <a:cubicBezTo>
                    <a:pt x="467697" y="1210207"/>
                    <a:pt x="464150" y="1211094"/>
                    <a:pt x="461047" y="1212424"/>
                  </a:cubicBezTo>
                  <a:cubicBezTo>
                    <a:pt x="451738" y="1215527"/>
                    <a:pt x="443758" y="1222176"/>
                    <a:pt x="435779" y="1228383"/>
                  </a:cubicBezTo>
                  <a:cubicBezTo>
                    <a:pt x="435779" y="1228383"/>
                    <a:pt x="435779" y="1228383"/>
                    <a:pt x="435779" y="1228383"/>
                  </a:cubicBezTo>
                  <a:cubicBezTo>
                    <a:pt x="431346" y="1229269"/>
                    <a:pt x="426469" y="1230156"/>
                    <a:pt x="421593" y="1231043"/>
                  </a:cubicBezTo>
                  <a:cubicBezTo>
                    <a:pt x="406077" y="1233259"/>
                    <a:pt x="390561" y="1234589"/>
                    <a:pt x="375045" y="1235919"/>
                  </a:cubicBezTo>
                  <a:cubicBezTo>
                    <a:pt x="375045" y="1235476"/>
                    <a:pt x="375488" y="1235476"/>
                    <a:pt x="375488" y="1235033"/>
                  </a:cubicBezTo>
                  <a:cubicBezTo>
                    <a:pt x="377705" y="1230156"/>
                    <a:pt x="381252" y="1226610"/>
                    <a:pt x="385241" y="1223063"/>
                  </a:cubicBezTo>
                  <a:cubicBezTo>
                    <a:pt x="385241" y="1223063"/>
                    <a:pt x="385241" y="1223063"/>
                    <a:pt x="385241" y="1223063"/>
                  </a:cubicBezTo>
                  <a:cubicBezTo>
                    <a:pt x="400314" y="1223063"/>
                    <a:pt x="415386" y="1216857"/>
                    <a:pt x="426913" y="1207104"/>
                  </a:cubicBezTo>
                  <a:cubicBezTo>
                    <a:pt x="430902" y="1204444"/>
                    <a:pt x="435335" y="1203557"/>
                    <a:pt x="439325" y="1200898"/>
                  </a:cubicBezTo>
                  <a:cubicBezTo>
                    <a:pt x="444201" y="1197794"/>
                    <a:pt x="449965" y="1190258"/>
                    <a:pt x="445975" y="1184495"/>
                  </a:cubicBezTo>
                  <a:cubicBezTo>
                    <a:pt x="442872" y="1181392"/>
                    <a:pt x="437995" y="1183165"/>
                    <a:pt x="434449" y="1184052"/>
                  </a:cubicBezTo>
                  <a:cubicBezTo>
                    <a:pt x="434006" y="1184052"/>
                    <a:pt x="433562" y="1184495"/>
                    <a:pt x="433562" y="1184495"/>
                  </a:cubicBezTo>
                  <a:cubicBezTo>
                    <a:pt x="433119" y="1184495"/>
                    <a:pt x="433119" y="1184495"/>
                    <a:pt x="432675" y="1184495"/>
                  </a:cubicBezTo>
                  <a:cubicBezTo>
                    <a:pt x="431789" y="1184938"/>
                    <a:pt x="431346" y="1185382"/>
                    <a:pt x="430459" y="1185825"/>
                  </a:cubicBezTo>
                  <a:cubicBezTo>
                    <a:pt x="428685" y="1186712"/>
                    <a:pt x="426913" y="1187598"/>
                    <a:pt x="425139" y="1188928"/>
                  </a:cubicBezTo>
                  <a:cubicBezTo>
                    <a:pt x="421149" y="1191145"/>
                    <a:pt x="416716" y="1193361"/>
                    <a:pt x="412283" y="1195135"/>
                  </a:cubicBezTo>
                  <a:cubicBezTo>
                    <a:pt x="408737" y="1196021"/>
                    <a:pt x="405634" y="1196908"/>
                    <a:pt x="402087" y="1198238"/>
                  </a:cubicBezTo>
                  <a:cubicBezTo>
                    <a:pt x="395437" y="1201341"/>
                    <a:pt x="385241" y="1209320"/>
                    <a:pt x="383468" y="1217300"/>
                  </a:cubicBezTo>
                  <a:cubicBezTo>
                    <a:pt x="383025" y="1217743"/>
                    <a:pt x="383025" y="1218630"/>
                    <a:pt x="383025" y="1219517"/>
                  </a:cubicBezTo>
                  <a:cubicBezTo>
                    <a:pt x="379478" y="1222176"/>
                    <a:pt x="376375" y="1224836"/>
                    <a:pt x="374159" y="1228383"/>
                  </a:cubicBezTo>
                  <a:cubicBezTo>
                    <a:pt x="373716" y="1230156"/>
                    <a:pt x="371055" y="1233259"/>
                    <a:pt x="371055" y="1235476"/>
                  </a:cubicBezTo>
                  <a:cubicBezTo>
                    <a:pt x="366622" y="1235919"/>
                    <a:pt x="362189" y="1236362"/>
                    <a:pt x="357756" y="1236362"/>
                  </a:cubicBezTo>
                  <a:cubicBezTo>
                    <a:pt x="349333" y="1237249"/>
                    <a:pt x="340911" y="1237692"/>
                    <a:pt x="332044" y="1238579"/>
                  </a:cubicBezTo>
                  <a:cubicBezTo>
                    <a:pt x="332488" y="1238136"/>
                    <a:pt x="332931" y="1237249"/>
                    <a:pt x="333374" y="1236806"/>
                  </a:cubicBezTo>
                  <a:cubicBezTo>
                    <a:pt x="334704" y="1234146"/>
                    <a:pt x="336477" y="1232373"/>
                    <a:pt x="338694" y="1230156"/>
                  </a:cubicBezTo>
                  <a:cubicBezTo>
                    <a:pt x="339137" y="1230156"/>
                    <a:pt x="339580" y="1229713"/>
                    <a:pt x="340024" y="1229713"/>
                  </a:cubicBezTo>
                  <a:cubicBezTo>
                    <a:pt x="346230" y="1227496"/>
                    <a:pt x="352880" y="1226610"/>
                    <a:pt x="358643" y="1223950"/>
                  </a:cubicBezTo>
                  <a:cubicBezTo>
                    <a:pt x="363962" y="1221733"/>
                    <a:pt x="367509" y="1217743"/>
                    <a:pt x="370612" y="1213310"/>
                  </a:cubicBezTo>
                  <a:cubicBezTo>
                    <a:pt x="374159" y="1207991"/>
                    <a:pt x="379035" y="1204001"/>
                    <a:pt x="384355" y="1200454"/>
                  </a:cubicBezTo>
                  <a:cubicBezTo>
                    <a:pt x="387901" y="1197794"/>
                    <a:pt x="392778" y="1193805"/>
                    <a:pt x="391891" y="1188485"/>
                  </a:cubicBezTo>
                  <a:cubicBezTo>
                    <a:pt x="391448" y="1185382"/>
                    <a:pt x="387458" y="1183165"/>
                    <a:pt x="384355" y="1184495"/>
                  </a:cubicBezTo>
                  <a:cubicBezTo>
                    <a:pt x="383025" y="1184938"/>
                    <a:pt x="382138" y="1185825"/>
                    <a:pt x="380808" y="1186712"/>
                  </a:cubicBezTo>
                  <a:cubicBezTo>
                    <a:pt x="380808" y="1186712"/>
                    <a:pt x="380365" y="1186712"/>
                    <a:pt x="380365" y="1186712"/>
                  </a:cubicBezTo>
                  <a:cubicBezTo>
                    <a:pt x="372829" y="1190702"/>
                    <a:pt x="366179" y="1195578"/>
                    <a:pt x="359086" y="1199568"/>
                  </a:cubicBezTo>
                  <a:cubicBezTo>
                    <a:pt x="348890" y="1204444"/>
                    <a:pt x="338251" y="1213310"/>
                    <a:pt x="336477" y="1224836"/>
                  </a:cubicBezTo>
                  <a:cubicBezTo>
                    <a:pt x="336034" y="1226166"/>
                    <a:pt x="336034" y="1227053"/>
                    <a:pt x="336034" y="1227939"/>
                  </a:cubicBezTo>
                  <a:cubicBezTo>
                    <a:pt x="333818" y="1230599"/>
                    <a:pt x="332044" y="1233259"/>
                    <a:pt x="330271" y="1235919"/>
                  </a:cubicBezTo>
                  <a:cubicBezTo>
                    <a:pt x="329828" y="1236806"/>
                    <a:pt x="328941" y="1238136"/>
                    <a:pt x="328498" y="1239022"/>
                  </a:cubicBezTo>
                  <a:cubicBezTo>
                    <a:pt x="317415" y="1239909"/>
                    <a:pt x="306775" y="1240796"/>
                    <a:pt x="295693" y="1241682"/>
                  </a:cubicBezTo>
                  <a:cubicBezTo>
                    <a:pt x="296136" y="1241239"/>
                    <a:pt x="296136" y="1240796"/>
                    <a:pt x="296136" y="1240352"/>
                  </a:cubicBezTo>
                  <a:cubicBezTo>
                    <a:pt x="296136" y="1239909"/>
                    <a:pt x="296580" y="1239466"/>
                    <a:pt x="297023" y="1238579"/>
                  </a:cubicBezTo>
                  <a:cubicBezTo>
                    <a:pt x="300126" y="1240352"/>
                    <a:pt x="307219" y="1235476"/>
                    <a:pt x="309879" y="1233702"/>
                  </a:cubicBezTo>
                  <a:cubicBezTo>
                    <a:pt x="309879" y="1233702"/>
                    <a:pt x="310322" y="1233259"/>
                    <a:pt x="310322" y="1233259"/>
                  </a:cubicBezTo>
                  <a:cubicBezTo>
                    <a:pt x="312539" y="1232373"/>
                    <a:pt x="314312" y="1231486"/>
                    <a:pt x="316528" y="1230156"/>
                  </a:cubicBezTo>
                  <a:cubicBezTo>
                    <a:pt x="321848" y="1227496"/>
                    <a:pt x="324065" y="1221733"/>
                    <a:pt x="327168" y="1217300"/>
                  </a:cubicBezTo>
                  <a:cubicBezTo>
                    <a:pt x="332488" y="1211094"/>
                    <a:pt x="340911" y="1204887"/>
                    <a:pt x="341354" y="1196021"/>
                  </a:cubicBezTo>
                  <a:cubicBezTo>
                    <a:pt x="341354" y="1193361"/>
                    <a:pt x="339580" y="1191145"/>
                    <a:pt x="336921" y="1190702"/>
                  </a:cubicBezTo>
                  <a:cubicBezTo>
                    <a:pt x="332931" y="1190702"/>
                    <a:pt x="329828" y="1192031"/>
                    <a:pt x="326724" y="1194691"/>
                  </a:cubicBezTo>
                  <a:cubicBezTo>
                    <a:pt x="323621" y="1195135"/>
                    <a:pt x="315642" y="1209764"/>
                    <a:pt x="312982" y="1211980"/>
                  </a:cubicBezTo>
                  <a:cubicBezTo>
                    <a:pt x="308105" y="1215084"/>
                    <a:pt x="303229" y="1218187"/>
                    <a:pt x="300126" y="1223063"/>
                  </a:cubicBezTo>
                  <a:cubicBezTo>
                    <a:pt x="298353" y="1225280"/>
                    <a:pt x="297466" y="1228383"/>
                    <a:pt x="296580" y="1231043"/>
                  </a:cubicBezTo>
                  <a:cubicBezTo>
                    <a:pt x="296580" y="1231929"/>
                    <a:pt x="296136" y="1232373"/>
                    <a:pt x="296136" y="1233259"/>
                  </a:cubicBezTo>
                  <a:cubicBezTo>
                    <a:pt x="294806" y="1234589"/>
                    <a:pt x="293476" y="1235919"/>
                    <a:pt x="292590" y="1237692"/>
                  </a:cubicBezTo>
                  <a:cubicBezTo>
                    <a:pt x="291703" y="1239022"/>
                    <a:pt x="291260" y="1240796"/>
                    <a:pt x="291703" y="1242125"/>
                  </a:cubicBezTo>
                  <a:cubicBezTo>
                    <a:pt x="287713" y="1242569"/>
                    <a:pt x="284167" y="1243012"/>
                    <a:pt x="280177" y="1243012"/>
                  </a:cubicBezTo>
                  <a:cubicBezTo>
                    <a:pt x="279290" y="1243012"/>
                    <a:pt x="278404" y="1243012"/>
                    <a:pt x="277517" y="1243012"/>
                  </a:cubicBezTo>
                  <a:cubicBezTo>
                    <a:pt x="277960" y="1227053"/>
                    <a:pt x="278847" y="1211094"/>
                    <a:pt x="280621" y="1195135"/>
                  </a:cubicBezTo>
                  <a:cubicBezTo>
                    <a:pt x="283723" y="1170309"/>
                    <a:pt x="288157" y="1145927"/>
                    <a:pt x="293476" y="1121545"/>
                  </a:cubicBezTo>
                  <a:cubicBezTo>
                    <a:pt x="298796" y="1121989"/>
                    <a:pt x="304116" y="1121989"/>
                    <a:pt x="309436" y="1122432"/>
                  </a:cubicBezTo>
                  <a:cubicBezTo>
                    <a:pt x="318302" y="1122432"/>
                    <a:pt x="327168" y="1121989"/>
                    <a:pt x="335590" y="1121989"/>
                  </a:cubicBezTo>
                  <a:cubicBezTo>
                    <a:pt x="336034" y="1121989"/>
                    <a:pt x="336034" y="1122432"/>
                    <a:pt x="336034" y="1122432"/>
                  </a:cubicBezTo>
                  <a:cubicBezTo>
                    <a:pt x="337807" y="1124205"/>
                    <a:pt x="340024" y="1125978"/>
                    <a:pt x="342240" y="1127752"/>
                  </a:cubicBezTo>
                  <a:cubicBezTo>
                    <a:pt x="342240" y="1128638"/>
                    <a:pt x="342684" y="1129968"/>
                    <a:pt x="342684" y="1130855"/>
                  </a:cubicBezTo>
                  <a:cubicBezTo>
                    <a:pt x="343127" y="1132628"/>
                    <a:pt x="343570" y="1134844"/>
                    <a:pt x="344457" y="1136618"/>
                  </a:cubicBezTo>
                  <a:cubicBezTo>
                    <a:pt x="346673" y="1141494"/>
                    <a:pt x="350663" y="1144154"/>
                    <a:pt x="355096" y="1146814"/>
                  </a:cubicBezTo>
                  <a:cubicBezTo>
                    <a:pt x="355539" y="1147257"/>
                    <a:pt x="355983" y="1147257"/>
                    <a:pt x="355983" y="1147257"/>
                  </a:cubicBezTo>
                  <a:cubicBezTo>
                    <a:pt x="357313" y="1148144"/>
                    <a:pt x="358200" y="1148587"/>
                    <a:pt x="359529" y="1149474"/>
                  </a:cubicBezTo>
                  <a:cubicBezTo>
                    <a:pt x="360859" y="1150360"/>
                    <a:pt x="361746" y="1150804"/>
                    <a:pt x="363076" y="1151247"/>
                  </a:cubicBezTo>
                  <a:cubicBezTo>
                    <a:pt x="367952" y="1153907"/>
                    <a:pt x="372829" y="1156123"/>
                    <a:pt x="377262" y="1157897"/>
                  </a:cubicBezTo>
                  <a:cubicBezTo>
                    <a:pt x="383025" y="1161000"/>
                    <a:pt x="387458" y="1165876"/>
                    <a:pt x="392334" y="1170309"/>
                  </a:cubicBezTo>
                  <a:cubicBezTo>
                    <a:pt x="394551" y="1172083"/>
                    <a:pt x="396767" y="1173856"/>
                    <a:pt x="399870" y="1175186"/>
                  </a:cubicBezTo>
                  <a:cubicBezTo>
                    <a:pt x="402531" y="1176516"/>
                    <a:pt x="404747" y="1178289"/>
                    <a:pt x="407850" y="1178732"/>
                  </a:cubicBezTo>
                  <a:cubicBezTo>
                    <a:pt x="408293" y="1178732"/>
                    <a:pt x="408737" y="1178732"/>
                    <a:pt x="408737" y="1178289"/>
                  </a:cubicBezTo>
                  <a:cubicBezTo>
                    <a:pt x="414943" y="1179619"/>
                    <a:pt x="422036" y="1174742"/>
                    <a:pt x="417603" y="1168093"/>
                  </a:cubicBezTo>
                  <a:cubicBezTo>
                    <a:pt x="411397" y="1157897"/>
                    <a:pt x="399427" y="1153464"/>
                    <a:pt x="390561" y="1146371"/>
                  </a:cubicBezTo>
                  <a:cubicBezTo>
                    <a:pt x="385685" y="1142381"/>
                    <a:pt x="381695" y="1137061"/>
                    <a:pt x="376375" y="1133071"/>
                  </a:cubicBezTo>
                  <a:cubicBezTo>
                    <a:pt x="368839" y="1127308"/>
                    <a:pt x="359529" y="1123762"/>
                    <a:pt x="350220" y="1124205"/>
                  </a:cubicBezTo>
                  <a:cubicBezTo>
                    <a:pt x="348890" y="1124205"/>
                    <a:pt x="347560" y="1124205"/>
                    <a:pt x="346230" y="1124205"/>
                  </a:cubicBezTo>
                  <a:cubicBezTo>
                    <a:pt x="344900" y="1123319"/>
                    <a:pt x="344013" y="1121989"/>
                    <a:pt x="342684" y="1121102"/>
                  </a:cubicBezTo>
                  <a:cubicBezTo>
                    <a:pt x="358200" y="1120658"/>
                    <a:pt x="373716" y="1120215"/>
                    <a:pt x="389231" y="1119329"/>
                  </a:cubicBezTo>
                  <a:cubicBezTo>
                    <a:pt x="390561" y="1121102"/>
                    <a:pt x="392778" y="1122432"/>
                    <a:pt x="394551" y="1123319"/>
                  </a:cubicBezTo>
                  <a:cubicBezTo>
                    <a:pt x="395881" y="1124205"/>
                    <a:pt x="397211" y="1124648"/>
                    <a:pt x="398541" y="1125092"/>
                  </a:cubicBezTo>
                  <a:cubicBezTo>
                    <a:pt x="398541" y="1127308"/>
                    <a:pt x="400314" y="1129525"/>
                    <a:pt x="401644" y="1131298"/>
                  </a:cubicBezTo>
                  <a:cubicBezTo>
                    <a:pt x="408737" y="1141051"/>
                    <a:pt x="418046" y="1149030"/>
                    <a:pt x="429129" y="1153907"/>
                  </a:cubicBezTo>
                  <a:cubicBezTo>
                    <a:pt x="433562" y="1156123"/>
                    <a:pt x="437995" y="1156567"/>
                    <a:pt x="442429" y="1158340"/>
                  </a:cubicBezTo>
                  <a:cubicBezTo>
                    <a:pt x="448191" y="1160556"/>
                    <a:pt x="453068" y="1164103"/>
                    <a:pt x="458388" y="1166763"/>
                  </a:cubicBezTo>
                  <a:cubicBezTo>
                    <a:pt x="458831" y="1166763"/>
                    <a:pt x="458831" y="1166763"/>
                    <a:pt x="459274" y="1166763"/>
                  </a:cubicBezTo>
                  <a:cubicBezTo>
                    <a:pt x="461491" y="1167649"/>
                    <a:pt x="463264" y="1168979"/>
                    <a:pt x="465480" y="1169423"/>
                  </a:cubicBezTo>
                  <a:cubicBezTo>
                    <a:pt x="469027" y="1170309"/>
                    <a:pt x="473903" y="1168979"/>
                    <a:pt x="474347" y="1164989"/>
                  </a:cubicBezTo>
                  <a:cubicBezTo>
                    <a:pt x="474790" y="1162330"/>
                    <a:pt x="472573" y="1160113"/>
                    <a:pt x="470800" y="1158340"/>
                  </a:cubicBezTo>
                  <a:cubicBezTo>
                    <a:pt x="467697" y="1155237"/>
                    <a:pt x="464150" y="1152577"/>
                    <a:pt x="461047" y="1149917"/>
                  </a:cubicBezTo>
                  <a:cubicBezTo>
                    <a:pt x="452624" y="1144154"/>
                    <a:pt x="442429" y="1141494"/>
                    <a:pt x="434892" y="1134401"/>
                  </a:cubicBezTo>
                  <a:cubicBezTo>
                    <a:pt x="427799" y="1127752"/>
                    <a:pt x="418490" y="1122432"/>
                    <a:pt x="408293" y="1121989"/>
                  </a:cubicBezTo>
                  <a:cubicBezTo>
                    <a:pt x="406077" y="1121989"/>
                    <a:pt x="403417" y="1121545"/>
                    <a:pt x="401201" y="1122432"/>
                  </a:cubicBezTo>
                  <a:cubicBezTo>
                    <a:pt x="398984" y="1121102"/>
                    <a:pt x="397211" y="1119772"/>
                    <a:pt x="395437" y="1118442"/>
                  </a:cubicBezTo>
                  <a:cubicBezTo>
                    <a:pt x="415386" y="1117112"/>
                    <a:pt x="435335" y="1115782"/>
                    <a:pt x="455284" y="1114009"/>
                  </a:cubicBezTo>
                  <a:cubicBezTo>
                    <a:pt x="455284" y="1115339"/>
                    <a:pt x="456171" y="1116225"/>
                    <a:pt x="457057" y="1117112"/>
                  </a:cubicBezTo>
                  <a:cubicBezTo>
                    <a:pt x="457944" y="1118442"/>
                    <a:pt x="459274" y="1119329"/>
                    <a:pt x="460161" y="1120658"/>
                  </a:cubicBezTo>
                  <a:cubicBezTo>
                    <a:pt x="460161" y="1121102"/>
                    <a:pt x="460604" y="1121545"/>
                    <a:pt x="460604" y="1122432"/>
                  </a:cubicBezTo>
                  <a:cubicBezTo>
                    <a:pt x="462377" y="1127308"/>
                    <a:pt x="465037" y="1131741"/>
                    <a:pt x="468140" y="1135731"/>
                  </a:cubicBezTo>
                  <a:cubicBezTo>
                    <a:pt x="473460" y="1143267"/>
                    <a:pt x="480553" y="1149917"/>
                    <a:pt x="489419" y="1153464"/>
                  </a:cubicBezTo>
                  <a:cubicBezTo>
                    <a:pt x="499172" y="1156567"/>
                    <a:pt x="504935" y="1165876"/>
                    <a:pt x="513358" y="1170753"/>
                  </a:cubicBezTo>
                  <a:cubicBezTo>
                    <a:pt x="513801" y="1170753"/>
                    <a:pt x="514244" y="1170753"/>
                    <a:pt x="514244" y="1170309"/>
                  </a:cubicBezTo>
                  <a:cubicBezTo>
                    <a:pt x="514244" y="1170309"/>
                    <a:pt x="514244" y="1170309"/>
                    <a:pt x="514244" y="1170309"/>
                  </a:cubicBezTo>
                  <a:cubicBezTo>
                    <a:pt x="516018" y="1171196"/>
                    <a:pt x="517791" y="1172083"/>
                    <a:pt x="520008" y="1172526"/>
                  </a:cubicBezTo>
                  <a:cubicBezTo>
                    <a:pt x="523111" y="1173412"/>
                    <a:pt x="527987" y="1172969"/>
                    <a:pt x="529317" y="1169423"/>
                  </a:cubicBezTo>
                  <a:cubicBezTo>
                    <a:pt x="531090" y="1160556"/>
                    <a:pt x="505821" y="1145041"/>
                    <a:pt x="500059" y="1138391"/>
                  </a:cubicBezTo>
                  <a:cubicBezTo>
                    <a:pt x="492522" y="1130855"/>
                    <a:pt x="485873" y="1120658"/>
                    <a:pt x="474347" y="1118885"/>
                  </a:cubicBezTo>
                  <a:cubicBezTo>
                    <a:pt x="472130" y="1118885"/>
                    <a:pt x="467254" y="1117999"/>
                    <a:pt x="464150" y="1118442"/>
                  </a:cubicBezTo>
                  <a:cubicBezTo>
                    <a:pt x="463264" y="1117556"/>
                    <a:pt x="462377" y="1116669"/>
                    <a:pt x="461934" y="1115782"/>
                  </a:cubicBezTo>
                  <a:cubicBezTo>
                    <a:pt x="461491" y="1115339"/>
                    <a:pt x="460604" y="1114009"/>
                    <a:pt x="460161" y="1113122"/>
                  </a:cubicBezTo>
                  <a:cubicBezTo>
                    <a:pt x="472573" y="1111792"/>
                    <a:pt x="484543" y="1110906"/>
                    <a:pt x="496955" y="1109133"/>
                  </a:cubicBezTo>
                  <a:cubicBezTo>
                    <a:pt x="500502" y="1108689"/>
                    <a:pt x="504492" y="1108246"/>
                    <a:pt x="508038" y="1107803"/>
                  </a:cubicBezTo>
                  <a:cubicBezTo>
                    <a:pt x="508925" y="1110019"/>
                    <a:pt x="511585" y="1113122"/>
                    <a:pt x="514244" y="1115782"/>
                  </a:cubicBezTo>
                  <a:cubicBezTo>
                    <a:pt x="514688" y="1121102"/>
                    <a:pt x="516904" y="1126422"/>
                    <a:pt x="520008" y="1130855"/>
                  </a:cubicBezTo>
                  <a:cubicBezTo>
                    <a:pt x="524441" y="1136174"/>
                    <a:pt x="530647" y="1139721"/>
                    <a:pt x="535524" y="1144154"/>
                  </a:cubicBezTo>
                  <a:cubicBezTo>
                    <a:pt x="542173" y="1150360"/>
                    <a:pt x="547049" y="1160113"/>
                    <a:pt x="556802" y="1161443"/>
                  </a:cubicBezTo>
                  <a:cubicBezTo>
                    <a:pt x="556802" y="1161443"/>
                    <a:pt x="556802" y="1161443"/>
                    <a:pt x="556802" y="1161443"/>
                  </a:cubicBezTo>
                  <a:cubicBezTo>
                    <a:pt x="557689" y="1161886"/>
                    <a:pt x="558132" y="1162330"/>
                    <a:pt x="559019" y="1162330"/>
                  </a:cubicBezTo>
                  <a:cubicBezTo>
                    <a:pt x="564782" y="1164103"/>
                    <a:pt x="570102" y="1160113"/>
                    <a:pt x="567885" y="1154350"/>
                  </a:cubicBezTo>
                  <a:cubicBezTo>
                    <a:pt x="565668" y="1147701"/>
                    <a:pt x="559019" y="1143711"/>
                    <a:pt x="554142" y="1139278"/>
                  </a:cubicBezTo>
                  <a:cubicBezTo>
                    <a:pt x="550596" y="1136618"/>
                    <a:pt x="547493" y="1133958"/>
                    <a:pt x="544833" y="1129968"/>
                  </a:cubicBezTo>
                  <a:cubicBezTo>
                    <a:pt x="542616" y="1126422"/>
                    <a:pt x="540400" y="1122875"/>
                    <a:pt x="536853" y="1120215"/>
                  </a:cubicBezTo>
                  <a:cubicBezTo>
                    <a:pt x="531090" y="1116669"/>
                    <a:pt x="525327" y="1112679"/>
                    <a:pt x="518678" y="1111792"/>
                  </a:cubicBezTo>
                  <a:cubicBezTo>
                    <a:pt x="518234" y="1111792"/>
                    <a:pt x="517347" y="1111792"/>
                    <a:pt x="516904" y="1111792"/>
                  </a:cubicBezTo>
                  <a:cubicBezTo>
                    <a:pt x="515575" y="1110019"/>
                    <a:pt x="514244" y="1108689"/>
                    <a:pt x="512914" y="1106916"/>
                  </a:cubicBezTo>
                  <a:cubicBezTo>
                    <a:pt x="524441" y="1105586"/>
                    <a:pt x="535967" y="1104699"/>
                    <a:pt x="547493" y="1103370"/>
                  </a:cubicBezTo>
                  <a:cubicBezTo>
                    <a:pt x="547493" y="1103370"/>
                    <a:pt x="547493" y="1103813"/>
                    <a:pt x="547493" y="1103813"/>
                  </a:cubicBezTo>
                  <a:cubicBezTo>
                    <a:pt x="549709" y="1106916"/>
                    <a:pt x="552369" y="1109133"/>
                    <a:pt x="555472" y="1111349"/>
                  </a:cubicBezTo>
                  <a:cubicBezTo>
                    <a:pt x="555916" y="1112679"/>
                    <a:pt x="556802" y="1114452"/>
                    <a:pt x="557689" y="1116225"/>
                  </a:cubicBezTo>
                  <a:cubicBezTo>
                    <a:pt x="559019" y="1118442"/>
                    <a:pt x="560349" y="1120658"/>
                    <a:pt x="561678" y="1122432"/>
                  </a:cubicBezTo>
                  <a:cubicBezTo>
                    <a:pt x="564339" y="1125978"/>
                    <a:pt x="567442" y="1129968"/>
                    <a:pt x="571431" y="1133071"/>
                  </a:cubicBezTo>
                  <a:cubicBezTo>
                    <a:pt x="574091" y="1135288"/>
                    <a:pt x="577194" y="1136174"/>
                    <a:pt x="580297" y="1137504"/>
                  </a:cubicBezTo>
                  <a:cubicBezTo>
                    <a:pt x="583401" y="1139278"/>
                    <a:pt x="586504" y="1140607"/>
                    <a:pt x="590051" y="1141494"/>
                  </a:cubicBezTo>
                  <a:cubicBezTo>
                    <a:pt x="596257" y="1144597"/>
                    <a:pt x="602463" y="1148587"/>
                    <a:pt x="609556" y="1149030"/>
                  </a:cubicBezTo>
                  <a:cubicBezTo>
                    <a:pt x="610000" y="1149030"/>
                    <a:pt x="610442" y="1148587"/>
                    <a:pt x="610442" y="1148144"/>
                  </a:cubicBezTo>
                  <a:cubicBezTo>
                    <a:pt x="611773" y="1148587"/>
                    <a:pt x="613103" y="1149030"/>
                    <a:pt x="614876" y="1149030"/>
                  </a:cubicBezTo>
                  <a:cubicBezTo>
                    <a:pt x="621083" y="1149474"/>
                    <a:pt x="625958" y="1144597"/>
                    <a:pt x="620639" y="1139721"/>
                  </a:cubicBezTo>
                  <a:cubicBezTo>
                    <a:pt x="617536" y="1136618"/>
                    <a:pt x="613545" y="1134844"/>
                    <a:pt x="610000" y="1132185"/>
                  </a:cubicBezTo>
                  <a:cubicBezTo>
                    <a:pt x="601576" y="1127752"/>
                    <a:pt x="594040" y="1122432"/>
                    <a:pt x="586947" y="1116225"/>
                  </a:cubicBezTo>
                  <a:cubicBezTo>
                    <a:pt x="579855" y="1111792"/>
                    <a:pt x="570988" y="1110462"/>
                    <a:pt x="563009" y="1108246"/>
                  </a:cubicBezTo>
                  <a:cubicBezTo>
                    <a:pt x="560792" y="1107803"/>
                    <a:pt x="559462" y="1107803"/>
                    <a:pt x="558575" y="1107803"/>
                  </a:cubicBezTo>
                  <a:cubicBezTo>
                    <a:pt x="557245" y="1106473"/>
                    <a:pt x="555472" y="1105143"/>
                    <a:pt x="554142" y="1103813"/>
                  </a:cubicBezTo>
                  <a:cubicBezTo>
                    <a:pt x="553699" y="1103370"/>
                    <a:pt x="553256" y="1102926"/>
                    <a:pt x="552812" y="1102483"/>
                  </a:cubicBezTo>
                  <a:cubicBezTo>
                    <a:pt x="562122" y="1101596"/>
                    <a:pt x="571431" y="1100710"/>
                    <a:pt x="580741" y="1099823"/>
                  </a:cubicBezTo>
                  <a:cubicBezTo>
                    <a:pt x="580741" y="1099823"/>
                    <a:pt x="580741" y="1099823"/>
                    <a:pt x="581185" y="1100266"/>
                  </a:cubicBezTo>
                  <a:cubicBezTo>
                    <a:pt x="585174" y="1102483"/>
                    <a:pt x="589607" y="1104256"/>
                    <a:pt x="594040" y="1105143"/>
                  </a:cubicBezTo>
                  <a:cubicBezTo>
                    <a:pt x="598917" y="1105586"/>
                    <a:pt x="603793" y="1108246"/>
                    <a:pt x="608670" y="1108246"/>
                  </a:cubicBezTo>
                  <a:cubicBezTo>
                    <a:pt x="610000" y="1108246"/>
                    <a:pt x="612659" y="1108689"/>
                    <a:pt x="613989" y="1107359"/>
                  </a:cubicBezTo>
                  <a:cubicBezTo>
                    <a:pt x="622412" y="1107359"/>
                    <a:pt x="629949" y="1103370"/>
                    <a:pt x="637927" y="1101596"/>
                  </a:cubicBezTo>
                  <a:cubicBezTo>
                    <a:pt x="646794" y="1099823"/>
                    <a:pt x="661867" y="1103813"/>
                    <a:pt x="667630" y="1095390"/>
                  </a:cubicBezTo>
                  <a:cubicBezTo>
                    <a:pt x="670733" y="1089184"/>
                    <a:pt x="662753" y="1084751"/>
                    <a:pt x="657876" y="1083421"/>
                  </a:cubicBezTo>
                  <a:cubicBezTo>
                    <a:pt x="649898" y="1080761"/>
                    <a:pt x="641474" y="1082091"/>
                    <a:pt x="633494" y="1082091"/>
                  </a:cubicBezTo>
                  <a:cubicBezTo>
                    <a:pt x="633494" y="1081647"/>
                    <a:pt x="633052" y="1081647"/>
                    <a:pt x="632608" y="1081647"/>
                  </a:cubicBezTo>
                  <a:cubicBezTo>
                    <a:pt x="622412" y="1081647"/>
                    <a:pt x="612216" y="1078101"/>
                    <a:pt x="602020" y="1081204"/>
                  </a:cubicBezTo>
                  <a:cubicBezTo>
                    <a:pt x="593596" y="1083421"/>
                    <a:pt x="587391" y="1090070"/>
                    <a:pt x="581185" y="1096276"/>
                  </a:cubicBezTo>
                  <a:cubicBezTo>
                    <a:pt x="580741" y="1096720"/>
                    <a:pt x="580741" y="1096720"/>
                    <a:pt x="580741" y="1097163"/>
                  </a:cubicBezTo>
                  <a:cubicBezTo>
                    <a:pt x="566998" y="1098050"/>
                    <a:pt x="553699" y="1098936"/>
                    <a:pt x="540400" y="1099823"/>
                  </a:cubicBezTo>
                  <a:cubicBezTo>
                    <a:pt x="541286" y="1097607"/>
                    <a:pt x="542173" y="1095833"/>
                    <a:pt x="543060" y="1094060"/>
                  </a:cubicBezTo>
                  <a:cubicBezTo>
                    <a:pt x="543503" y="1092730"/>
                    <a:pt x="544390" y="1091843"/>
                    <a:pt x="545276" y="1090513"/>
                  </a:cubicBezTo>
                  <a:cubicBezTo>
                    <a:pt x="545719" y="1090070"/>
                    <a:pt x="546606" y="1090070"/>
                    <a:pt x="547049" y="1089627"/>
                  </a:cubicBezTo>
                  <a:cubicBezTo>
                    <a:pt x="552812" y="1088297"/>
                    <a:pt x="558575" y="1085194"/>
                    <a:pt x="562565" y="1080761"/>
                  </a:cubicBezTo>
                  <a:cubicBezTo>
                    <a:pt x="564339" y="1079431"/>
                    <a:pt x="564782" y="1076771"/>
                    <a:pt x="566555" y="1075441"/>
                  </a:cubicBezTo>
                  <a:cubicBezTo>
                    <a:pt x="572318" y="1072338"/>
                    <a:pt x="579411" y="1070565"/>
                    <a:pt x="583844" y="1065688"/>
                  </a:cubicBezTo>
                  <a:cubicBezTo>
                    <a:pt x="590051" y="1058595"/>
                    <a:pt x="599360" y="1048399"/>
                    <a:pt x="598030" y="1038203"/>
                  </a:cubicBezTo>
                  <a:cubicBezTo>
                    <a:pt x="597143" y="1035100"/>
                    <a:pt x="593596" y="1035100"/>
                    <a:pt x="591824" y="1037316"/>
                  </a:cubicBezTo>
                  <a:cubicBezTo>
                    <a:pt x="586504" y="1041306"/>
                    <a:pt x="581627" y="1045739"/>
                    <a:pt x="576308" y="1049729"/>
                  </a:cubicBezTo>
                  <a:cubicBezTo>
                    <a:pt x="564782" y="1055935"/>
                    <a:pt x="551483" y="1061255"/>
                    <a:pt x="545276" y="1073668"/>
                  </a:cubicBezTo>
                  <a:cubicBezTo>
                    <a:pt x="544390" y="1075884"/>
                    <a:pt x="537740" y="1088297"/>
                    <a:pt x="539957" y="1090957"/>
                  </a:cubicBezTo>
                  <a:cubicBezTo>
                    <a:pt x="538627" y="1093173"/>
                    <a:pt x="537740" y="1095833"/>
                    <a:pt x="536853" y="1098493"/>
                  </a:cubicBezTo>
                  <a:cubicBezTo>
                    <a:pt x="536853" y="1098936"/>
                    <a:pt x="536410" y="1099823"/>
                    <a:pt x="536410" y="1100266"/>
                  </a:cubicBezTo>
                  <a:cubicBezTo>
                    <a:pt x="527101" y="1101153"/>
                    <a:pt x="517791" y="1102040"/>
                    <a:pt x="508038" y="1102926"/>
                  </a:cubicBezTo>
                  <a:cubicBezTo>
                    <a:pt x="508481" y="1100710"/>
                    <a:pt x="508925" y="1098936"/>
                    <a:pt x="509368" y="1096720"/>
                  </a:cubicBezTo>
                  <a:cubicBezTo>
                    <a:pt x="510255" y="1094947"/>
                    <a:pt x="510698" y="1092730"/>
                    <a:pt x="511142" y="1090513"/>
                  </a:cubicBezTo>
                  <a:cubicBezTo>
                    <a:pt x="514244" y="1088297"/>
                    <a:pt x="517791" y="1086524"/>
                    <a:pt x="520894" y="1084307"/>
                  </a:cubicBezTo>
                  <a:cubicBezTo>
                    <a:pt x="524441" y="1081204"/>
                    <a:pt x="527544" y="1077214"/>
                    <a:pt x="530204" y="1073225"/>
                  </a:cubicBezTo>
                  <a:cubicBezTo>
                    <a:pt x="532420" y="1069678"/>
                    <a:pt x="533307" y="1064802"/>
                    <a:pt x="535967" y="1061698"/>
                  </a:cubicBezTo>
                  <a:cubicBezTo>
                    <a:pt x="540843" y="1055492"/>
                    <a:pt x="547936" y="1049729"/>
                    <a:pt x="549266" y="1041306"/>
                  </a:cubicBezTo>
                  <a:cubicBezTo>
                    <a:pt x="550152" y="1034657"/>
                    <a:pt x="544833" y="1030223"/>
                    <a:pt x="539957" y="1032440"/>
                  </a:cubicBezTo>
                  <a:cubicBezTo>
                    <a:pt x="539070" y="1032440"/>
                    <a:pt x="538183" y="1032883"/>
                    <a:pt x="537740" y="1033327"/>
                  </a:cubicBezTo>
                  <a:cubicBezTo>
                    <a:pt x="527544" y="1040420"/>
                    <a:pt x="523111" y="1052832"/>
                    <a:pt x="515575" y="1062585"/>
                  </a:cubicBezTo>
                  <a:cubicBezTo>
                    <a:pt x="513801" y="1065245"/>
                    <a:pt x="511142" y="1067018"/>
                    <a:pt x="509368" y="1070121"/>
                  </a:cubicBezTo>
                  <a:cubicBezTo>
                    <a:pt x="506708" y="1074554"/>
                    <a:pt x="506265" y="1079874"/>
                    <a:pt x="506265" y="1085194"/>
                  </a:cubicBezTo>
                  <a:cubicBezTo>
                    <a:pt x="506265" y="1086524"/>
                    <a:pt x="506265" y="1087854"/>
                    <a:pt x="506265" y="1089184"/>
                  </a:cubicBezTo>
                  <a:cubicBezTo>
                    <a:pt x="506265" y="1090513"/>
                    <a:pt x="505821" y="1091843"/>
                    <a:pt x="506708" y="1092730"/>
                  </a:cubicBezTo>
                  <a:cubicBezTo>
                    <a:pt x="505821" y="1095390"/>
                    <a:pt x="504935" y="1098050"/>
                    <a:pt x="504492" y="1101153"/>
                  </a:cubicBezTo>
                  <a:cubicBezTo>
                    <a:pt x="504492" y="1101596"/>
                    <a:pt x="504492" y="1102483"/>
                    <a:pt x="504048" y="1102926"/>
                  </a:cubicBezTo>
                  <a:cubicBezTo>
                    <a:pt x="484986" y="1104699"/>
                    <a:pt x="466367" y="1106473"/>
                    <a:pt x="447305" y="1108246"/>
                  </a:cubicBezTo>
                  <a:cubicBezTo>
                    <a:pt x="447305" y="1108246"/>
                    <a:pt x="447305" y="1107803"/>
                    <a:pt x="447305" y="1107359"/>
                  </a:cubicBezTo>
                  <a:cubicBezTo>
                    <a:pt x="449078" y="1102483"/>
                    <a:pt x="451295" y="1098050"/>
                    <a:pt x="453954" y="1094060"/>
                  </a:cubicBezTo>
                  <a:cubicBezTo>
                    <a:pt x="454398" y="1094060"/>
                    <a:pt x="455284" y="1094060"/>
                    <a:pt x="455728" y="1094060"/>
                  </a:cubicBezTo>
                  <a:cubicBezTo>
                    <a:pt x="463707" y="1092287"/>
                    <a:pt x="470800" y="1088297"/>
                    <a:pt x="476120" y="1082091"/>
                  </a:cubicBezTo>
                  <a:cubicBezTo>
                    <a:pt x="478780" y="1078988"/>
                    <a:pt x="480996" y="1074998"/>
                    <a:pt x="482770" y="1071008"/>
                  </a:cubicBezTo>
                  <a:cubicBezTo>
                    <a:pt x="484099" y="1067905"/>
                    <a:pt x="484986" y="1064802"/>
                    <a:pt x="486759" y="1062142"/>
                  </a:cubicBezTo>
                  <a:cubicBezTo>
                    <a:pt x="492522" y="1056379"/>
                    <a:pt x="498285" y="1050616"/>
                    <a:pt x="501388" y="1042636"/>
                  </a:cubicBezTo>
                  <a:cubicBezTo>
                    <a:pt x="503605" y="1038646"/>
                    <a:pt x="501832" y="1035100"/>
                    <a:pt x="498285" y="1035100"/>
                  </a:cubicBezTo>
                  <a:cubicBezTo>
                    <a:pt x="497842" y="1034657"/>
                    <a:pt x="496512" y="1034657"/>
                    <a:pt x="495626" y="1035100"/>
                  </a:cubicBezTo>
                  <a:cubicBezTo>
                    <a:pt x="484543" y="1038646"/>
                    <a:pt x="478780" y="1050172"/>
                    <a:pt x="470800" y="1057709"/>
                  </a:cubicBezTo>
                  <a:cubicBezTo>
                    <a:pt x="465924" y="1062142"/>
                    <a:pt x="459717" y="1065688"/>
                    <a:pt x="456171" y="1071451"/>
                  </a:cubicBezTo>
                  <a:cubicBezTo>
                    <a:pt x="451738" y="1077658"/>
                    <a:pt x="448191" y="1085194"/>
                    <a:pt x="449965" y="1093173"/>
                  </a:cubicBezTo>
                  <a:cubicBezTo>
                    <a:pt x="446862" y="1097607"/>
                    <a:pt x="444645" y="1102926"/>
                    <a:pt x="443758" y="1108689"/>
                  </a:cubicBezTo>
                  <a:cubicBezTo>
                    <a:pt x="428685" y="1110019"/>
                    <a:pt x="413613" y="1110906"/>
                    <a:pt x="398984" y="1111792"/>
                  </a:cubicBezTo>
                  <a:cubicBezTo>
                    <a:pt x="399427" y="1109133"/>
                    <a:pt x="399870" y="1106916"/>
                    <a:pt x="400757" y="1104256"/>
                  </a:cubicBezTo>
                  <a:cubicBezTo>
                    <a:pt x="400757" y="1104256"/>
                    <a:pt x="401201" y="1103813"/>
                    <a:pt x="401201" y="1103813"/>
                  </a:cubicBezTo>
                  <a:cubicBezTo>
                    <a:pt x="404303" y="1102926"/>
                    <a:pt x="407407" y="1102483"/>
                    <a:pt x="410067" y="1100710"/>
                  </a:cubicBezTo>
                  <a:cubicBezTo>
                    <a:pt x="419376" y="1096276"/>
                    <a:pt x="425583" y="1087854"/>
                    <a:pt x="430902" y="1079431"/>
                  </a:cubicBezTo>
                  <a:cubicBezTo>
                    <a:pt x="434449" y="1074554"/>
                    <a:pt x="439768" y="1071008"/>
                    <a:pt x="444201" y="1067018"/>
                  </a:cubicBezTo>
                  <a:cubicBezTo>
                    <a:pt x="449078" y="1061698"/>
                    <a:pt x="457944" y="1053719"/>
                    <a:pt x="457057" y="1045739"/>
                  </a:cubicBezTo>
                  <a:cubicBezTo>
                    <a:pt x="456614" y="1044409"/>
                    <a:pt x="456171" y="1043523"/>
                    <a:pt x="455284" y="1043079"/>
                  </a:cubicBezTo>
                  <a:cubicBezTo>
                    <a:pt x="455284" y="1042636"/>
                    <a:pt x="455284" y="1042636"/>
                    <a:pt x="455284" y="1042193"/>
                  </a:cubicBezTo>
                  <a:cubicBezTo>
                    <a:pt x="454841" y="1042193"/>
                    <a:pt x="453954" y="1042193"/>
                    <a:pt x="453511" y="1042193"/>
                  </a:cubicBezTo>
                  <a:cubicBezTo>
                    <a:pt x="453511" y="1042193"/>
                    <a:pt x="453068" y="1042193"/>
                    <a:pt x="453068" y="1042193"/>
                  </a:cubicBezTo>
                  <a:cubicBezTo>
                    <a:pt x="452624" y="1042193"/>
                    <a:pt x="452181" y="1042193"/>
                    <a:pt x="451738" y="1042193"/>
                  </a:cubicBezTo>
                  <a:cubicBezTo>
                    <a:pt x="451295" y="1042193"/>
                    <a:pt x="450408" y="1042636"/>
                    <a:pt x="449965" y="1042636"/>
                  </a:cubicBezTo>
                  <a:cubicBezTo>
                    <a:pt x="449965" y="1042636"/>
                    <a:pt x="449521" y="1042636"/>
                    <a:pt x="449521" y="1042636"/>
                  </a:cubicBezTo>
                  <a:cubicBezTo>
                    <a:pt x="441542" y="1046626"/>
                    <a:pt x="436665" y="1054606"/>
                    <a:pt x="429129" y="1059039"/>
                  </a:cubicBezTo>
                  <a:cubicBezTo>
                    <a:pt x="422923" y="1062585"/>
                    <a:pt x="415386" y="1063915"/>
                    <a:pt x="410510" y="1069678"/>
                  </a:cubicBezTo>
                  <a:cubicBezTo>
                    <a:pt x="401644" y="1076328"/>
                    <a:pt x="400314" y="1087410"/>
                    <a:pt x="398541" y="1097607"/>
                  </a:cubicBezTo>
                  <a:cubicBezTo>
                    <a:pt x="398541" y="1098936"/>
                    <a:pt x="397654" y="1100710"/>
                    <a:pt x="398098" y="1102483"/>
                  </a:cubicBezTo>
                  <a:cubicBezTo>
                    <a:pt x="397654" y="1104256"/>
                    <a:pt x="397211" y="1106029"/>
                    <a:pt x="396767" y="1107803"/>
                  </a:cubicBezTo>
                  <a:cubicBezTo>
                    <a:pt x="396767" y="1108689"/>
                    <a:pt x="396324" y="1110462"/>
                    <a:pt x="396324" y="1111792"/>
                  </a:cubicBezTo>
                  <a:cubicBezTo>
                    <a:pt x="390561" y="1112236"/>
                    <a:pt x="384798" y="1112236"/>
                    <a:pt x="379478" y="1112679"/>
                  </a:cubicBezTo>
                  <a:cubicBezTo>
                    <a:pt x="363962" y="1113122"/>
                    <a:pt x="348447" y="1114009"/>
                    <a:pt x="332931" y="1114009"/>
                  </a:cubicBezTo>
                  <a:cubicBezTo>
                    <a:pt x="332931" y="1114009"/>
                    <a:pt x="332931" y="1113566"/>
                    <a:pt x="333374" y="1113566"/>
                  </a:cubicBezTo>
                  <a:cubicBezTo>
                    <a:pt x="333818" y="1113122"/>
                    <a:pt x="334261" y="1112236"/>
                    <a:pt x="334704" y="1111792"/>
                  </a:cubicBezTo>
                  <a:cubicBezTo>
                    <a:pt x="344457" y="1111792"/>
                    <a:pt x="354210" y="1107803"/>
                    <a:pt x="361303" y="1100710"/>
                  </a:cubicBezTo>
                  <a:cubicBezTo>
                    <a:pt x="364406" y="1097163"/>
                    <a:pt x="366622" y="1093173"/>
                    <a:pt x="368839" y="1089184"/>
                  </a:cubicBezTo>
                  <a:cubicBezTo>
                    <a:pt x="374602" y="1083421"/>
                    <a:pt x="382138" y="1079874"/>
                    <a:pt x="387901" y="1073668"/>
                  </a:cubicBezTo>
                  <a:cubicBezTo>
                    <a:pt x="392334" y="1069235"/>
                    <a:pt x="396767" y="1063915"/>
                    <a:pt x="397211" y="1057709"/>
                  </a:cubicBezTo>
                  <a:cubicBezTo>
                    <a:pt x="397211" y="1056379"/>
                    <a:pt x="396767" y="105504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437" y="1052832"/>
                    <a:pt x="394551" y="1052389"/>
                    <a:pt x="393221" y="1051945"/>
                  </a:cubicBezTo>
                  <a:cubicBezTo>
                    <a:pt x="392778" y="1051945"/>
                    <a:pt x="392334" y="1051945"/>
                    <a:pt x="391891" y="1051945"/>
                  </a:cubicBezTo>
                  <a:cubicBezTo>
                    <a:pt x="380808" y="1050172"/>
                    <a:pt x="369282" y="1067018"/>
                    <a:pt x="360416" y="1072338"/>
                  </a:cubicBezTo>
                  <a:cubicBezTo>
                    <a:pt x="355539" y="1075884"/>
                    <a:pt x="349777" y="1077214"/>
                    <a:pt x="344900" y="1080761"/>
                  </a:cubicBezTo>
                  <a:cubicBezTo>
                    <a:pt x="340911" y="1084307"/>
                    <a:pt x="337364" y="1088740"/>
                    <a:pt x="334704" y="1093617"/>
                  </a:cubicBezTo>
                  <a:cubicBezTo>
                    <a:pt x="332044" y="1098050"/>
                    <a:pt x="329828" y="1102483"/>
                    <a:pt x="329385" y="1107803"/>
                  </a:cubicBezTo>
                  <a:cubicBezTo>
                    <a:pt x="329385" y="1109133"/>
                    <a:pt x="328941" y="1110462"/>
                    <a:pt x="329828" y="1111349"/>
                  </a:cubicBezTo>
                  <a:cubicBezTo>
                    <a:pt x="329385" y="1112236"/>
                    <a:pt x="328941" y="1113122"/>
                    <a:pt x="328941" y="1113566"/>
                  </a:cubicBezTo>
                  <a:cubicBezTo>
                    <a:pt x="318745" y="1113566"/>
                    <a:pt x="308105" y="1113566"/>
                    <a:pt x="297909" y="1113122"/>
                  </a:cubicBezTo>
                  <a:cubicBezTo>
                    <a:pt x="304116" y="1084751"/>
                    <a:pt x="311652" y="1056379"/>
                    <a:pt x="319188" y="1028007"/>
                  </a:cubicBezTo>
                  <a:cubicBezTo>
                    <a:pt x="323178" y="1014264"/>
                    <a:pt x="327168" y="1000078"/>
                    <a:pt x="331601" y="986336"/>
                  </a:cubicBezTo>
                  <a:cubicBezTo>
                    <a:pt x="334261" y="985006"/>
                    <a:pt x="336477" y="983676"/>
                    <a:pt x="339137" y="982789"/>
                  </a:cubicBezTo>
                  <a:cubicBezTo>
                    <a:pt x="339580" y="985006"/>
                    <a:pt x="341797" y="987666"/>
                    <a:pt x="344457" y="989882"/>
                  </a:cubicBezTo>
                  <a:cubicBezTo>
                    <a:pt x="344457" y="989882"/>
                    <a:pt x="344457" y="990326"/>
                    <a:pt x="344457" y="990326"/>
                  </a:cubicBezTo>
                  <a:cubicBezTo>
                    <a:pt x="348890" y="996089"/>
                    <a:pt x="354653" y="1000522"/>
                    <a:pt x="359972" y="1004955"/>
                  </a:cubicBezTo>
                  <a:cubicBezTo>
                    <a:pt x="363076" y="1007171"/>
                    <a:pt x="366622" y="1009831"/>
                    <a:pt x="370169" y="1011604"/>
                  </a:cubicBezTo>
                  <a:cubicBezTo>
                    <a:pt x="373272" y="1013378"/>
                    <a:pt x="377262" y="1013378"/>
                    <a:pt x="380808" y="1015151"/>
                  </a:cubicBezTo>
                  <a:cubicBezTo>
                    <a:pt x="385685" y="1017367"/>
                    <a:pt x="390561" y="1020471"/>
                    <a:pt x="395437" y="1021800"/>
                  </a:cubicBezTo>
                  <a:cubicBezTo>
                    <a:pt x="395881" y="1022244"/>
                    <a:pt x="397211" y="1021800"/>
                    <a:pt x="397654" y="1021357"/>
                  </a:cubicBezTo>
                  <a:cubicBezTo>
                    <a:pt x="401201" y="1021800"/>
                    <a:pt x="403860" y="1018697"/>
                    <a:pt x="401201" y="1015594"/>
                  </a:cubicBezTo>
                  <a:cubicBezTo>
                    <a:pt x="394994" y="1008945"/>
                    <a:pt x="388344" y="1002295"/>
                    <a:pt x="380365" y="997418"/>
                  </a:cubicBezTo>
                  <a:cubicBezTo>
                    <a:pt x="371942" y="992099"/>
                    <a:pt x="362633" y="988552"/>
                    <a:pt x="352436" y="987666"/>
                  </a:cubicBezTo>
                  <a:cubicBezTo>
                    <a:pt x="351106" y="987666"/>
                    <a:pt x="349333" y="987222"/>
                    <a:pt x="347560" y="987222"/>
                  </a:cubicBezTo>
                  <a:cubicBezTo>
                    <a:pt x="345787" y="985449"/>
                    <a:pt x="344013" y="984119"/>
                    <a:pt x="342684" y="981903"/>
                  </a:cubicBezTo>
                  <a:cubicBezTo>
                    <a:pt x="342684" y="981459"/>
                    <a:pt x="342240" y="981459"/>
                    <a:pt x="341797" y="981016"/>
                  </a:cubicBezTo>
                  <a:cubicBezTo>
                    <a:pt x="344900" y="979686"/>
                    <a:pt x="348003" y="978356"/>
                    <a:pt x="351550" y="977026"/>
                  </a:cubicBezTo>
                  <a:cubicBezTo>
                    <a:pt x="357313" y="974810"/>
                    <a:pt x="363519" y="973036"/>
                    <a:pt x="369282" y="971263"/>
                  </a:cubicBezTo>
                  <a:cubicBezTo>
                    <a:pt x="369282" y="971707"/>
                    <a:pt x="369726" y="971707"/>
                    <a:pt x="370169" y="972150"/>
                  </a:cubicBezTo>
                  <a:cubicBezTo>
                    <a:pt x="373716" y="975253"/>
                    <a:pt x="377262" y="977913"/>
                    <a:pt x="381252" y="980573"/>
                  </a:cubicBezTo>
                  <a:cubicBezTo>
                    <a:pt x="383025" y="990326"/>
                    <a:pt x="390561" y="998305"/>
                    <a:pt x="398984" y="1002738"/>
                  </a:cubicBezTo>
                  <a:cubicBezTo>
                    <a:pt x="404747" y="1005841"/>
                    <a:pt x="410953" y="1006285"/>
                    <a:pt x="416716" y="1008945"/>
                  </a:cubicBezTo>
                  <a:cubicBezTo>
                    <a:pt x="425139" y="1013378"/>
                    <a:pt x="431789" y="1023130"/>
                    <a:pt x="441985" y="1024017"/>
                  </a:cubicBezTo>
                  <a:cubicBezTo>
                    <a:pt x="443758" y="1024017"/>
                    <a:pt x="446418" y="1024017"/>
                    <a:pt x="447748" y="1023130"/>
                  </a:cubicBezTo>
                  <a:cubicBezTo>
                    <a:pt x="449521" y="1022687"/>
                    <a:pt x="450408" y="1021357"/>
                    <a:pt x="450408" y="1019584"/>
                  </a:cubicBezTo>
                  <a:cubicBezTo>
                    <a:pt x="449965" y="1016924"/>
                    <a:pt x="447748" y="1015151"/>
                    <a:pt x="445531" y="1013378"/>
                  </a:cubicBezTo>
                  <a:cubicBezTo>
                    <a:pt x="441098" y="1009831"/>
                    <a:pt x="435779" y="1006285"/>
                    <a:pt x="431346" y="1002738"/>
                  </a:cubicBezTo>
                  <a:cubicBezTo>
                    <a:pt x="426469" y="998748"/>
                    <a:pt x="422480" y="993872"/>
                    <a:pt x="418046" y="989882"/>
                  </a:cubicBezTo>
                  <a:cubicBezTo>
                    <a:pt x="411840" y="985006"/>
                    <a:pt x="404303" y="981903"/>
                    <a:pt x="396767" y="980130"/>
                  </a:cubicBezTo>
                  <a:cubicBezTo>
                    <a:pt x="394108" y="980130"/>
                    <a:pt x="388344" y="977469"/>
                    <a:pt x="384798" y="977913"/>
                  </a:cubicBezTo>
                  <a:cubicBezTo>
                    <a:pt x="381252" y="975253"/>
                    <a:pt x="378149" y="972593"/>
                    <a:pt x="374602" y="969933"/>
                  </a:cubicBezTo>
                  <a:cubicBezTo>
                    <a:pt x="386571" y="966387"/>
                    <a:pt x="398541" y="963284"/>
                    <a:pt x="410953" y="960624"/>
                  </a:cubicBezTo>
                  <a:cubicBezTo>
                    <a:pt x="412283" y="961954"/>
                    <a:pt x="414057" y="963284"/>
                    <a:pt x="414943" y="963727"/>
                  </a:cubicBezTo>
                  <a:cubicBezTo>
                    <a:pt x="419376" y="966830"/>
                    <a:pt x="423366" y="970377"/>
                    <a:pt x="427799" y="973036"/>
                  </a:cubicBezTo>
                  <a:cubicBezTo>
                    <a:pt x="428242" y="973480"/>
                    <a:pt x="428685" y="974366"/>
                    <a:pt x="429129" y="975253"/>
                  </a:cubicBezTo>
                  <a:cubicBezTo>
                    <a:pt x="432675" y="981903"/>
                    <a:pt x="437995" y="988109"/>
                    <a:pt x="444201" y="992542"/>
                  </a:cubicBezTo>
                  <a:cubicBezTo>
                    <a:pt x="449078" y="995645"/>
                    <a:pt x="454841" y="997418"/>
                    <a:pt x="460161" y="999635"/>
                  </a:cubicBezTo>
                  <a:cubicBezTo>
                    <a:pt x="468583" y="1004955"/>
                    <a:pt x="474790" y="1014708"/>
                    <a:pt x="484543" y="1017811"/>
                  </a:cubicBezTo>
                  <a:cubicBezTo>
                    <a:pt x="484986" y="1017811"/>
                    <a:pt x="485429" y="1018254"/>
                    <a:pt x="485873" y="1018254"/>
                  </a:cubicBezTo>
                  <a:cubicBezTo>
                    <a:pt x="486316" y="1018254"/>
                    <a:pt x="486759" y="1018254"/>
                    <a:pt x="487203" y="1018254"/>
                  </a:cubicBezTo>
                  <a:cubicBezTo>
                    <a:pt x="487203" y="1018254"/>
                    <a:pt x="487203" y="1018254"/>
                    <a:pt x="487646" y="1018254"/>
                  </a:cubicBezTo>
                  <a:cubicBezTo>
                    <a:pt x="489419" y="1018697"/>
                    <a:pt x="490749" y="1018697"/>
                    <a:pt x="492522" y="1018254"/>
                  </a:cubicBezTo>
                  <a:cubicBezTo>
                    <a:pt x="492965" y="1018254"/>
                    <a:pt x="493409" y="1017811"/>
                    <a:pt x="493409" y="1017367"/>
                  </a:cubicBezTo>
                  <a:cubicBezTo>
                    <a:pt x="496512" y="1015151"/>
                    <a:pt x="496512" y="1010275"/>
                    <a:pt x="492965" y="1006285"/>
                  </a:cubicBezTo>
                  <a:cubicBezTo>
                    <a:pt x="487203" y="999192"/>
                    <a:pt x="479666" y="993872"/>
                    <a:pt x="473016" y="987666"/>
                  </a:cubicBezTo>
                  <a:cubicBezTo>
                    <a:pt x="470357" y="985006"/>
                    <a:pt x="467697" y="981903"/>
                    <a:pt x="465037" y="979686"/>
                  </a:cubicBezTo>
                  <a:cubicBezTo>
                    <a:pt x="457501" y="972150"/>
                    <a:pt x="446862" y="968160"/>
                    <a:pt x="436222" y="968603"/>
                  </a:cubicBezTo>
                  <a:cubicBezTo>
                    <a:pt x="434449" y="968603"/>
                    <a:pt x="432232" y="969047"/>
                    <a:pt x="430459" y="969490"/>
                  </a:cubicBezTo>
                  <a:cubicBezTo>
                    <a:pt x="426026" y="966387"/>
                    <a:pt x="421593" y="962840"/>
                    <a:pt x="417160" y="959294"/>
                  </a:cubicBezTo>
                  <a:cubicBezTo>
                    <a:pt x="430459" y="956634"/>
                    <a:pt x="443758" y="954417"/>
                    <a:pt x="457057" y="952201"/>
                  </a:cubicBezTo>
                  <a:cubicBezTo>
                    <a:pt x="457944" y="953087"/>
                    <a:pt x="458388" y="953531"/>
                    <a:pt x="459274" y="954417"/>
                  </a:cubicBezTo>
                  <a:cubicBezTo>
                    <a:pt x="463264" y="958407"/>
                    <a:pt x="467697" y="961510"/>
                    <a:pt x="472130" y="964170"/>
                  </a:cubicBezTo>
                  <a:cubicBezTo>
                    <a:pt x="472130" y="964614"/>
                    <a:pt x="471687" y="965057"/>
                    <a:pt x="472130" y="965500"/>
                  </a:cubicBezTo>
                  <a:cubicBezTo>
                    <a:pt x="474790" y="971263"/>
                    <a:pt x="480110" y="975253"/>
                    <a:pt x="484543" y="979243"/>
                  </a:cubicBezTo>
                  <a:cubicBezTo>
                    <a:pt x="489419" y="983232"/>
                    <a:pt x="495626" y="985006"/>
                    <a:pt x="500502" y="988109"/>
                  </a:cubicBezTo>
                  <a:cubicBezTo>
                    <a:pt x="507152" y="993429"/>
                    <a:pt x="513801" y="998748"/>
                    <a:pt x="521337" y="1003625"/>
                  </a:cubicBezTo>
                  <a:cubicBezTo>
                    <a:pt x="525327" y="1007171"/>
                    <a:pt x="530204" y="1009831"/>
                    <a:pt x="535080" y="1011604"/>
                  </a:cubicBezTo>
                  <a:cubicBezTo>
                    <a:pt x="535967" y="1012048"/>
                    <a:pt x="536853" y="1012048"/>
                    <a:pt x="537740" y="1012048"/>
                  </a:cubicBezTo>
                  <a:cubicBezTo>
                    <a:pt x="538627" y="1012048"/>
                    <a:pt x="539513" y="1012491"/>
                    <a:pt x="539957" y="1012048"/>
                  </a:cubicBezTo>
                  <a:cubicBezTo>
                    <a:pt x="540400" y="1012048"/>
                    <a:pt x="540400" y="1011604"/>
                    <a:pt x="539957" y="1011161"/>
                  </a:cubicBezTo>
                  <a:cubicBezTo>
                    <a:pt x="542173" y="1009831"/>
                    <a:pt x="542616" y="1006285"/>
                    <a:pt x="540843" y="1002738"/>
                  </a:cubicBezTo>
                  <a:cubicBezTo>
                    <a:pt x="539513" y="997862"/>
                    <a:pt x="534637" y="994759"/>
                    <a:pt x="531090" y="991212"/>
                  </a:cubicBezTo>
                  <a:cubicBezTo>
                    <a:pt x="525770" y="986779"/>
                    <a:pt x="520894" y="983232"/>
                    <a:pt x="516461" y="977913"/>
                  </a:cubicBezTo>
                  <a:cubicBezTo>
                    <a:pt x="507152" y="965944"/>
                    <a:pt x="491193" y="956191"/>
                    <a:pt x="475677" y="961067"/>
                  </a:cubicBezTo>
                  <a:cubicBezTo>
                    <a:pt x="471244" y="957964"/>
                    <a:pt x="466811" y="954861"/>
                    <a:pt x="462821" y="951314"/>
                  </a:cubicBezTo>
                  <a:cubicBezTo>
                    <a:pt x="462377" y="950871"/>
                    <a:pt x="462377" y="950871"/>
                    <a:pt x="461934" y="950428"/>
                  </a:cubicBezTo>
                  <a:cubicBezTo>
                    <a:pt x="474790" y="948211"/>
                    <a:pt x="487646" y="946438"/>
                    <a:pt x="500502" y="944221"/>
                  </a:cubicBezTo>
                  <a:cubicBezTo>
                    <a:pt x="501832" y="944221"/>
                    <a:pt x="502719" y="943778"/>
                    <a:pt x="504048" y="943778"/>
                  </a:cubicBezTo>
                  <a:cubicBezTo>
                    <a:pt x="504492" y="944221"/>
                    <a:pt x="504492" y="944665"/>
                    <a:pt x="504935" y="944665"/>
                  </a:cubicBezTo>
                  <a:cubicBezTo>
                    <a:pt x="508038" y="947768"/>
                    <a:pt x="511142" y="949984"/>
                    <a:pt x="514688" y="952201"/>
                  </a:cubicBezTo>
                  <a:cubicBezTo>
                    <a:pt x="516461" y="958407"/>
                    <a:pt x="521337" y="963284"/>
                    <a:pt x="525327" y="968603"/>
                  </a:cubicBezTo>
                  <a:cubicBezTo>
                    <a:pt x="530204" y="974366"/>
                    <a:pt x="535967" y="979243"/>
                    <a:pt x="542616" y="982346"/>
                  </a:cubicBezTo>
                  <a:cubicBezTo>
                    <a:pt x="546163" y="983676"/>
                    <a:pt x="549266" y="984563"/>
                    <a:pt x="552812" y="985892"/>
                  </a:cubicBezTo>
                  <a:cubicBezTo>
                    <a:pt x="562122" y="990326"/>
                    <a:pt x="568772" y="999192"/>
                    <a:pt x="578081" y="1003625"/>
                  </a:cubicBezTo>
                  <a:cubicBezTo>
                    <a:pt x="578524" y="1003625"/>
                    <a:pt x="578524" y="1003625"/>
                    <a:pt x="578968" y="1003625"/>
                  </a:cubicBezTo>
                  <a:cubicBezTo>
                    <a:pt x="579855" y="1004068"/>
                    <a:pt x="580297" y="1004068"/>
                    <a:pt x="581185" y="1004512"/>
                  </a:cubicBezTo>
                  <a:cubicBezTo>
                    <a:pt x="593154" y="1004068"/>
                    <a:pt x="581185" y="987222"/>
                    <a:pt x="577194" y="983232"/>
                  </a:cubicBezTo>
                  <a:cubicBezTo>
                    <a:pt x="571431" y="977026"/>
                    <a:pt x="564339" y="972593"/>
                    <a:pt x="557689" y="967273"/>
                  </a:cubicBezTo>
                  <a:cubicBezTo>
                    <a:pt x="552369" y="962840"/>
                    <a:pt x="547493" y="957521"/>
                    <a:pt x="540843" y="954861"/>
                  </a:cubicBezTo>
                  <a:cubicBezTo>
                    <a:pt x="538183" y="953531"/>
                    <a:pt x="523111" y="948654"/>
                    <a:pt x="516904" y="949984"/>
                  </a:cubicBezTo>
                  <a:cubicBezTo>
                    <a:pt x="515131" y="948654"/>
                    <a:pt x="513801" y="947768"/>
                    <a:pt x="512028" y="946438"/>
                  </a:cubicBezTo>
                  <a:cubicBezTo>
                    <a:pt x="510698" y="945551"/>
                    <a:pt x="509368" y="944221"/>
                    <a:pt x="508038" y="943335"/>
                  </a:cubicBezTo>
                  <a:cubicBezTo>
                    <a:pt x="520894" y="941118"/>
                    <a:pt x="534193" y="939345"/>
                    <a:pt x="547049" y="937572"/>
                  </a:cubicBezTo>
                  <a:cubicBezTo>
                    <a:pt x="547493" y="938901"/>
                    <a:pt x="548823" y="939788"/>
                    <a:pt x="549709" y="941118"/>
                  </a:cubicBezTo>
                  <a:cubicBezTo>
                    <a:pt x="551483" y="942448"/>
                    <a:pt x="553256" y="943778"/>
                    <a:pt x="555029" y="945108"/>
                  </a:cubicBezTo>
                  <a:cubicBezTo>
                    <a:pt x="557689" y="955747"/>
                    <a:pt x="564782" y="964614"/>
                    <a:pt x="574091" y="970820"/>
                  </a:cubicBezTo>
                  <a:cubicBezTo>
                    <a:pt x="578081" y="973923"/>
                    <a:pt x="583401" y="975253"/>
                    <a:pt x="587391" y="978799"/>
                  </a:cubicBezTo>
                  <a:cubicBezTo>
                    <a:pt x="591380" y="981903"/>
                    <a:pt x="594484" y="986336"/>
                    <a:pt x="598030" y="989882"/>
                  </a:cubicBezTo>
                  <a:cubicBezTo>
                    <a:pt x="601576" y="992542"/>
                    <a:pt x="605567" y="995202"/>
                    <a:pt x="609556" y="996532"/>
                  </a:cubicBezTo>
                  <a:cubicBezTo>
                    <a:pt x="610442" y="996532"/>
                    <a:pt x="610886" y="996089"/>
                    <a:pt x="610886" y="995645"/>
                  </a:cubicBezTo>
                  <a:cubicBezTo>
                    <a:pt x="612659" y="995645"/>
                    <a:pt x="613989" y="995202"/>
                    <a:pt x="614876" y="993429"/>
                  </a:cubicBezTo>
                  <a:cubicBezTo>
                    <a:pt x="615762" y="992099"/>
                    <a:pt x="614876" y="990769"/>
                    <a:pt x="614433" y="989439"/>
                  </a:cubicBezTo>
                  <a:cubicBezTo>
                    <a:pt x="613545" y="987222"/>
                    <a:pt x="612216" y="985006"/>
                    <a:pt x="610442" y="983232"/>
                  </a:cubicBezTo>
                  <a:cubicBezTo>
                    <a:pt x="606896" y="978356"/>
                    <a:pt x="602020" y="974810"/>
                    <a:pt x="598473" y="969933"/>
                  </a:cubicBezTo>
                  <a:cubicBezTo>
                    <a:pt x="590937" y="958407"/>
                    <a:pt x="581185" y="946438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3895" y="943778"/>
                    <a:pt x="562122" y="943335"/>
                    <a:pt x="559906" y="943335"/>
                  </a:cubicBezTo>
                  <a:cubicBezTo>
                    <a:pt x="559462" y="943335"/>
                    <a:pt x="558575" y="943335"/>
                    <a:pt x="557689" y="943335"/>
                  </a:cubicBezTo>
                  <a:cubicBezTo>
                    <a:pt x="555472" y="941562"/>
                    <a:pt x="553256" y="939345"/>
                    <a:pt x="551039" y="937128"/>
                  </a:cubicBezTo>
                  <a:cubicBezTo>
                    <a:pt x="562122" y="935355"/>
                    <a:pt x="573648" y="934025"/>
                    <a:pt x="584730" y="932252"/>
                  </a:cubicBezTo>
                  <a:cubicBezTo>
                    <a:pt x="585618" y="934468"/>
                    <a:pt x="588277" y="938015"/>
                    <a:pt x="591380" y="940675"/>
                  </a:cubicBezTo>
                  <a:cubicBezTo>
                    <a:pt x="591380" y="941118"/>
                    <a:pt x="591380" y="941562"/>
                    <a:pt x="591824" y="941562"/>
                  </a:cubicBezTo>
                  <a:cubicBezTo>
                    <a:pt x="594040" y="953531"/>
                    <a:pt x="604237" y="966830"/>
                    <a:pt x="614876" y="972150"/>
                  </a:cubicBezTo>
                  <a:cubicBezTo>
                    <a:pt x="618422" y="973923"/>
                    <a:pt x="621969" y="975696"/>
                    <a:pt x="625072" y="977913"/>
                  </a:cubicBezTo>
                  <a:cubicBezTo>
                    <a:pt x="628619" y="980130"/>
                    <a:pt x="631722" y="983676"/>
                    <a:pt x="635711" y="984563"/>
                  </a:cubicBezTo>
                  <a:cubicBezTo>
                    <a:pt x="636155" y="984563"/>
                    <a:pt x="636598" y="984563"/>
                    <a:pt x="637041" y="984119"/>
                  </a:cubicBezTo>
                  <a:cubicBezTo>
                    <a:pt x="640144" y="984563"/>
                    <a:pt x="643691" y="983676"/>
                    <a:pt x="645907" y="981016"/>
                  </a:cubicBezTo>
                  <a:cubicBezTo>
                    <a:pt x="649010" y="972593"/>
                    <a:pt x="638815" y="965500"/>
                    <a:pt x="633052" y="961067"/>
                  </a:cubicBezTo>
                  <a:cubicBezTo>
                    <a:pt x="626845" y="956634"/>
                    <a:pt x="622855" y="949541"/>
                    <a:pt x="616649" y="945551"/>
                  </a:cubicBezTo>
                  <a:cubicBezTo>
                    <a:pt x="610442" y="941562"/>
                    <a:pt x="603350" y="939345"/>
                    <a:pt x="595813" y="938901"/>
                  </a:cubicBezTo>
                  <a:cubicBezTo>
                    <a:pt x="594040" y="936685"/>
                    <a:pt x="591824" y="934025"/>
                    <a:pt x="590494" y="931809"/>
                  </a:cubicBezTo>
                  <a:cubicBezTo>
                    <a:pt x="593596" y="931365"/>
                    <a:pt x="596700" y="930922"/>
                    <a:pt x="599803" y="930479"/>
                  </a:cubicBezTo>
                  <a:cubicBezTo>
                    <a:pt x="602906" y="930035"/>
                    <a:pt x="606009" y="929592"/>
                    <a:pt x="609112" y="929149"/>
                  </a:cubicBezTo>
                  <a:cubicBezTo>
                    <a:pt x="612659" y="931809"/>
                    <a:pt x="616649" y="934025"/>
                    <a:pt x="620639" y="935799"/>
                  </a:cubicBezTo>
                  <a:cubicBezTo>
                    <a:pt x="620639" y="935799"/>
                    <a:pt x="620639" y="935799"/>
                    <a:pt x="620639" y="935799"/>
                  </a:cubicBezTo>
                  <a:cubicBezTo>
                    <a:pt x="621969" y="938458"/>
                    <a:pt x="624628" y="940675"/>
                    <a:pt x="626845" y="942448"/>
                  </a:cubicBezTo>
                  <a:cubicBezTo>
                    <a:pt x="631278" y="946438"/>
                    <a:pt x="636155" y="950428"/>
                    <a:pt x="641474" y="953531"/>
                  </a:cubicBezTo>
                  <a:cubicBezTo>
                    <a:pt x="649010" y="957521"/>
                    <a:pt x="657876" y="958407"/>
                    <a:pt x="666300" y="958407"/>
                  </a:cubicBezTo>
                  <a:lnTo>
                    <a:pt x="666300" y="958407"/>
                  </a:lnTo>
                  <a:cubicBezTo>
                    <a:pt x="667186" y="958407"/>
                    <a:pt x="668959" y="958850"/>
                    <a:pt x="669403" y="957521"/>
                  </a:cubicBezTo>
                  <a:cubicBezTo>
                    <a:pt x="669403" y="957521"/>
                    <a:pt x="669403" y="957521"/>
                    <a:pt x="669403" y="957521"/>
                  </a:cubicBezTo>
                  <a:cubicBezTo>
                    <a:pt x="676496" y="959737"/>
                    <a:pt x="683146" y="964614"/>
                    <a:pt x="690682" y="965944"/>
                  </a:cubicBezTo>
                  <a:cubicBezTo>
                    <a:pt x="694229" y="966830"/>
                    <a:pt x="698218" y="964170"/>
                    <a:pt x="697774" y="960181"/>
                  </a:cubicBezTo>
                  <a:cubicBezTo>
                    <a:pt x="697332" y="956191"/>
                    <a:pt x="692898" y="953974"/>
                    <a:pt x="689352" y="952201"/>
                  </a:cubicBezTo>
                  <a:cubicBezTo>
                    <a:pt x="685362" y="949984"/>
                    <a:pt x="680929" y="948211"/>
                    <a:pt x="676939" y="945995"/>
                  </a:cubicBezTo>
                  <a:cubicBezTo>
                    <a:pt x="673836" y="944221"/>
                    <a:pt x="671176" y="942891"/>
                    <a:pt x="668516" y="941118"/>
                  </a:cubicBezTo>
                  <a:cubicBezTo>
                    <a:pt x="668516" y="941118"/>
                    <a:pt x="668516" y="940675"/>
                    <a:pt x="668073" y="940675"/>
                  </a:cubicBezTo>
                  <a:cubicBezTo>
                    <a:pt x="654773" y="931365"/>
                    <a:pt x="641918" y="927819"/>
                    <a:pt x="625958" y="931809"/>
                  </a:cubicBezTo>
                  <a:cubicBezTo>
                    <a:pt x="625516" y="931809"/>
                    <a:pt x="625516" y="931809"/>
                    <a:pt x="625072" y="932252"/>
                  </a:cubicBezTo>
                  <a:cubicBezTo>
                    <a:pt x="621969" y="930922"/>
                    <a:pt x="618866" y="929149"/>
                    <a:pt x="616206" y="927376"/>
                  </a:cubicBezTo>
                  <a:cubicBezTo>
                    <a:pt x="626845" y="925602"/>
                    <a:pt x="637485" y="923829"/>
                    <a:pt x="648568" y="922499"/>
                  </a:cubicBezTo>
                  <a:cubicBezTo>
                    <a:pt x="649454" y="922499"/>
                    <a:pt x="650340" y="922499"/>
                    <a:pt x="651227" y="922056"/>
                  </a:cubicBezTo>
                  <a:cubicBezTo>
                    <a:pt x="652557" y="923386"/>
                    <a:pt x="655217" y="924272"/>
                    <a:pt x="656990" y="925159"/>
                  </a:cubicBezTo>
                  <a:cubicBezTo>
                    <a:pt x="662309" y="928262"/>
                    <a:pt x="668516" y="930035"/>
                    <a:pt x="674722" y="930479"/>
                  </a:cubicBezTo>
                  <a:cubicBezTo>
                    <a:pt x="683589" y="930922"/>
                    <a:pt x="692898" y="930035"/>
                    <a:pt x="701765" y="926932"/>
                  </a:cubicBezTo>
                  <a:cubicBezTo>
                    <a:pt x="702207" y="926932"/>
                    <a:pt x="702207" y="926489"/>
                    <a:pt x="702207" y="926489"/>
                  </a:cubicBezTo>
                  <a:cubicBezTo>
                    <a:pt x="706198" y="925159"/>
                    <a:pt x="710187" y="923386"/>
                    <a:pt x="714620" y="922056"/>
                  </a:cubicBezTo>
                  <a:cubicBezTo>
                    <a:pt x="720827" y="919839"/>
                    <a:pt x="731022" y="918953"/>
                    <a:pt x="733239" y="911860"/>
                  </a:cubicBezTo>
                  <a:cubicBezTo>
                    <a:pt x="733683" y="909200"/>
                    <a:pt x="731022" y="907427"/>
                    <a:pt x="729250" y="905653"/>
                  </a:cubicBezTo>
                  <a:cubicBezTo>
                    <a:pt x="722156" y="900334"/>
                    <a:pt x="712847" y="901664"/>
                    <a:pt x="704424" y="902994"/>
                  </a:cubicBezTo>
                  <a:cubicBezTo>
                    <a:pt x="703981" y="902994"/>
                    <a:pt x="703537" y="902550"/>
                    <a:pt x="702651" y="902994"/>
                  </a:cubicBezTo>
                  <a:cubicBezTo>
                    <a:pt x="697774" y="903880"/>
                    <a:pt x="692898" y="903437"/>
                    <a:pt x="688022" y="902994"/>
                  </a:cubicBezTo>
                  <a:cubicBezTo>
                    <a:pt x="678269" y="902994"/>
                    <a:pt x="668959" y="906983"/>
                    <a:pt x="660980" y="912303"/>
                  </a:cubicBezTo>
                  <a:cubicBezTo>
                    <a:pt x="657876" y="914076"/>
                    <a:pt x="654773" y="916293"/>
                    <a:pt x="651670" y="918509"/>
                  </a:cubicBezTo>
                  <a:cubicBezTo>
                    <a:pt x="645907" y="918953"/>
                    <a:pt x="640588" y="919839"/>
                    <a:pt x="634824" y="920283"/>
                  </a:cubicBezTo>
                  <a:cubicBezTo>
                    <a:pt x="627732" y="921169"/>
                    <a:pt x="621083" y="922056"/>
                    <a:pt x="613989" y="922942"/>
                  </a:cubicBezTo>
                  <a:cubicBezTo>
                    <a:pt x="613989" y="922942"/>
                    <a:pt x="613989" y="922942"/>
                    <a:pt x="613989" y="922942"/>
                  </a:cubicBezTo>
                  <a:cubicBezTo>
                    <a:pt x="614876" y="921169"/>
                    <a:pt x="615762" y="919396"/>
                    <a:pt x="616649" y="917623"/>
                  </a:cubicBezTo>
                  <a:cubicBezTo>
                    <a:pt x="627732" y="916736"/>
                    <a:pt x="637485" y="909200"/>
                    <a:pt x="643691" y="900334"/>
                  </a:cubicBezTo>
                  <a:cubicBezTo>
                    <a:pt x="646351" y="897231"/>
                    <a:pt x="647681" y="892354"/>
                    <a:pt x="649898" y="888808"/>
                  </a:cubicBezTo>
                  <a:cubicBezTo>
                    <a:pt x="655660" y="881715"/>
                    <a:pt x="676496" y="871519"/>
                    <a:pt x="665413" y="861322"/>
                  </a:cubicBezTo>
                  <a:cubicBezTo>
                    <a:pt x="664083" y="859992"/>
                    <a:pt x="662309" y="859549"/>
                    <a:pt x="660537" y="859549"/>
                  </a:cubicBezTo>
                  <a:cubicBezTo>
                    <a:pt x="660093" y="859549"/>
                    <a:pt x="660093" y="859549"/>
                    <a:pt x="659650" y="859549"/>
                  </a:cubicBezTo>
                  <a:cubicBezTo>
                    <a:pt x="652114" y="860436"/>
                    <a:pt x="645021" y="866199"/>
                    <a:pt x="641031" y="872405"/>
                  </a:cubicBezTo>
                  <a:cubicBezTo>
                    <a:pt x="639701" y="875508"/>
                    <a:pt x="637927" y="878611"/>
                    <a:pt x="635711" y="880828"/>
                  </a:cubicBezTo>
                  <a:cubicBezTo>
                    <a:pt x="627288" y="888808"/>
                    <a:pt x="617092" y="896344"/>
                    <a:pt x="614876" y="908313"/>
                  </a:cubicBezTo>
                  <a:cubicBezTo>
                    <a:pt x="614433" y="909643"/>
                    <a:pt x="613989" y="911417"/>
                    <a:pt x="613545" y="912746"/>
                  </a:cubicBezTo>
                  <a:cubicBezTo>
                    <a:pt x="613545" y="913190"/>
                    <a:pt x="613103" y="913633"/>
                    <a:pt x="613545" y="914519"/>
                  </a:cubicBezTo>
                  <a:cubicBezTo>
                    <a:pt x="612216" y="916293"/>
                    <a:pt x="609556" y="920726"/>
                    <a:pt x="608670" y="923386"/>
                  </a:cubicBezTo>
                  <a:cubicBezTo>
                    <a:pt x="597587" y="924716"/>
                    <a:pt x="586947" y="926489"/>
                    <a:pt x="575864" y="927819"/>
                  </a:cubicBezTo>
                  <a:cubicBezTo>
                    <a:pt x="576308" y="926489"/>
                    <a:pt x="576752" y="925159"/>
                    <a:pt x="577194" y="923829"/>
                  </a:cubicBezTo>
                  <a:cubicBezTo>
                    <a:pt x="578524" y="923829"/>
                    <a:pt x="579411" y="922942"/>
                    <a:pt x="580297" y="922056"/>
                  </a:cubicBezTo>
                  <a:cubicBezTo>
                    <a:pt x="585618" y="918953"/>
                    <a:pt x="590937" y="915850"/>
                    <a:pt x="595370" y="911860"/>
                  </a:cubicBezTo>
                  <a:cubicBezTo>
                    <a:pt x="601576" y="906540"/>
                    <a:pt x="605123" y="899004"/>
                    <a:pt x="609112" y="892354"/>
                  </a:cubicBezTo>
                  <a:cubicBezTo>
                    <a:pt x="614876" y="884818"/>
                    <a:pt x="624628" y="878611"/>
                    <a:pt x="625072" y="868415"/>
                  </a:cubicBezTo>
                  <a:cubicBezTo>
                    <a:pt x="625072" y="865312"/>
                    <a:pt x="622412" y="861766"/>
                    <a:pt x="618866" y="862209"/>
                  </a:cubicBezTo>
                  <a:cubicBezTo>
                    <a:pt x="618422" y="862209"/>
                    <a:pt x="617978" y="862652"/>
                    <a:pt x="617978" y="862652"/>
                  </a:cubicBezTo>
                  <a:cubicBezTo>
                    <a:pt x="608670" y="863982"/>
                    <a:pt x="603350" y="875065"/>
                    <a:pt x="596257" y="880385"/>
                  </a:cubicBezTo>
                  <a:cubicBezTo>
                    <a:pt x="590937" y="884374"/>
                    <a:pt x="584288" y="887478"/>
                    <a:pt x="581627" y="894127"/>
                  </a:cubicBezTo>
                  <a:cubicBezTo>
                    <a:pt x="578968" y="898560"/>
                    <a:pt x="577638" y="903880"/>
                    <a:pt x="576752" y="909200"/>
                  </a:cubicBezTo>
                  <a:cubicBezTo>
                    <a:pt x="576752" y="909200"/>
                    <a:pt x="576752" y="909643"/>
                    <a:pt x="576752" y="909643"/>
                  </a:cubicBezTo>
                  <a:cubicBezTo>
                    <a:pt x="576752" y="910086"/>
                    <a:pt x="576308" y="910086"/>
                    <a:pt x="576308" y="910530"/>
                  </a:cubicBezTo>
                  <a:cubicBezTo>
                    <a:pt x="576308" y="911417"/>
                    <a:pt x="575864" y="913190"/>
                    <a:pt x="575421" y="915406"/>
                  </a:cubicBezTo>
                  <a:cubicBezTo>
                    <a:pt x="575421" y="915406"/>
                    <a:pt x="575421" y="915406"/>
                    <a:pt x="575421" y="915406"/>
                  </a:cubicBezTo>
                  <a:cubicBezTo>
                    <a:pt x="575421" y="915850"/>
                    <a:pt x="575421" y="916293"/>
                    <a:pt x="574978" y="917179"/>
                  </a:cubicBezTo>
                  <a:cubicBezTo>
                    <a:pt x="573205" y="919839"/>
                    <a:pt x="571875" y="922942"/>
                    <a:pt x="570545" y="926046"/>
                  </a:cubicBezTo>
                  <a:cubicBezTo>
                    <a:pt x="570102" y="926932"/>
                    <a:pt x="570102" y="927819"/>
                    <a:pt x="569658" y="928705"/>
                  </a:cubicBezTo>
                  <a:cubicBezTo>
                    <a:pt x="560349" y="930035"/>
                    <a:pt x="550596" y="931365"/>
                    <a:pt x="541286" y="932695"/>
                  </a:cubicBezTo>
                  <a:cubicBezTo>
                    <a:pt x="542616" y="930479"/>
                    <a:pt x="543946" y="927819"/>
                    <a:pt x="545719" y="925602"/>
                  </a:cubicBezTo>
                  <a:cubicBezTo>
                    <a:pt x="546163" y="925159"/>
                    <a:pt x="546606" y="925159"/>
                    <a:pt x="546606" y="925159"/>
                  </a:cubicBezTo>
                  <a:cubicBezTo>
                    <a:pt x="553699" y="920726"/>
                    <a:pt x="560349" y="915850"/>
                    <a:pt x="565668" y="909200"/>
                  </a:cubicBezTo>
                  <a:cubicBezTo>
                    <a:pt x="573648" y="899447"/>
                    <a:pt x="574535" y="886148"/>
                    <a:pt x="582957" y="876395"/>
                  </a:cubicBezTo>
                  <a:cubicBezTo>
                    <a:pt x="586060" y="871519"/>
                    <a:pt x="590494" y="866642"/>
                    <a:pt x="590937" y="860879"/>
                  </a:cubicBezTo>
                  <a:cubicBezTo>
                    <a:pt x="590494" y="857333"/>
                    <a:pt x="588721" y="856889"/>
                    <a:pt x="586060" y="857333"/>
                  </a:cubicBezTo>
                  <a:cubicBezTo>
                    <a:pt x="585618" y="856889"/>
                    <a:pt x="584730" y="856889"/>
                    <a:pt x="584288" y="857333"/>
                  </a:cubicBezTo>
                  <a:cubicBezTo>
                    <a:pt x="573648" y="863096"/>
                    <a:pt x="567442" y="874178"/>
                    <a:pt x="560349" y="883931"/>
                  </a:cubicBezTo>
                  <a:cubicBezTo>
                    <a:pt x="552812" y="892797"/>
                    <a:pt x="541729" y="900334"/>
                    <a:pt x="541286" y="912746"/>
                  </a:cubicBezTo>
                  <a:cubicBezTo>
                    <a:pt x="541286" y="916293"/>
                    <a:pt x="540400" y="920726"/>
                    <a:pt x="541286" y="924716"/>
                  </a:cubicBezTo>
                  <a:cubicBezTo>
                    <a:pt x="539513" y="927376"/>
                    <a:pt x="537740" y="930479"/>
                    <a:pt x="535967" y="933582"/>
                  </a:cubicBezTo>
                  <a:cubicBezTo>
                    <a:pt x="523554" y="935355"/>
                    <a:pt x="511585" y="937128"/>
                    <a:pt x="499172" y="939345"/>
                  </a:cubicBezTo>
                  <a:cubicBezTo>
                    <a:pt x="499172" y="938901"/>
                    <a:pt x="499615" y="938015"/>
                    <a:pt x="499615" y="937572"/>
                  </a:cubicBezTo>
                  <a:cubicBezTo>
                    <a:pt x="500059" y="936242"/>
                    <a:pt x="500502" y="934912"/>
                    <a:pt x="501388" y="933582"/>
                  </a:cubicBezTo>
                  <a:cubicBezTo>
                    <a:pt x="501388" y="933582"/>
                    <a:pt x="501832" y="933582"/>
                    <a:pt x="501832" y="933582"/>
                  </a:cubicBezTo>
                  <a:cubicBezTo>
                    <a:pt x="504935" y="931809"/>
                    <a:pt x="508481" y="930035"/>
                    <a:pt x="511585" y="928262"/>
                  </a:cubicBezTo>
                  <a:cubicBezTo>
                    <a:pt x="511585" y="928262"/>
                    <a:pt x="511585" y="928262"/>
                    <a:pt x="511585" y="928262"/>
                  </a:cubicBezTo>
                  <a:cubicBezTo>
                    <a:pt x="522667" y="921613"/>
                    <a:pt x="529760" y="910086"/>
                    <a:pt x="535967" y="899004"/>
                  </a:cubicBezTo>
                  <a:cubicBezTo>
                    <a:pt x="541729" y="891024"/>
                    <a:pt x="549709" y="884374"/>
                    <a:pt x="551926" y="874622"/>
                  </a:cubicBezTo>
                  <a:cubicBezTo>
                    <a:pt x="555029" y="864426"/>
                    <a:pt x="548823" y="861322"/>
                    <a:pt x="541729" y="865312"/>
                  </a:cubicBezTo>
                  <a:cubicBezTo>
                    <a:pt x="530204" y="870189"/>
                    <a:pt x="524884" y="883931"/>
                    <a:pt x="517347" y="893241"/>
                  </a:cubicBezTo>
                  <a:cubicBezTo>
                    <a:pt x="512914" y="898560"/>
                    <a:pt x="506708" y="902994"/>
                    <a:pt x="502719" y="908756"/>
                  </a:cubicBezTo>
                  <a:cubicBezTo>
                    <a:pt x="498285" y="914963"/>
                    <a:pt x="496069" y="922942"/>
                    <a:pt x="496955" y="930479"/>
                  </a:cubicBezTo>
                  <a:cubicBezTo>
                    <a:pt x="496512" y="930922"/>
                    <a:pt x="496512" y="931365"/>
                    <a:pt x="496069" y="931809"/>
                  </a:cubicBezTo>
                  <a:cubicBezTo>
                    <a:pt x="494739" y="934468"/>
                    <a:pt x="493409" y="937128"/>
                    <a:pt x="492965" y="940232"/>
                  </a:cubicBezTo>
                  <a:cubicBezTo>
                    <a:pt x="481439" y="942005"/>
                    <a:pt x="469913" y="943778"/>
                    <a:pt x="458831" y="945551"/>
                  </a:cubicBezTo>
                  <a:cubicBezTo>
                    <a:pt x="455728" y="945995"/>
                    <a:pt x="452624" y="946438"/>
                    <a:pt x="449521" y="946881"/>
                  </a:cubicBezTo>
                  <a:cubicBezTo>
                    <a:pt x="449521" y="946881"/>
                    <a:pt x="449521" y="946438"/>
                    <a:pt x="449965" y="946438"/>
                  </a:cubicBezTo>
                  <a:cubicBezTo>
                    <a:pt x="451295" y="943335"/>
                    <a:pt x="453068" y="939788"/>
                    <a:pt x="455284" y="936685"/>
                  </a:cubicBezTo>
                  <a:cubicBezTo>
                    <a:pt x="466367" y="934912"/>
                    <a:pt x="476563" y="928705"/>
                    <a:pt x="485429" y="921613"/>
                  </a:cubicBezTo>
                  <a:cubicBezTo>
                    <a:pt x="492965" y="915406"/>
                    <a:pt x="497398" y="906097"/>
                    <a:pt x="500059" y="897231"/>
                  </a:cubicBezTo>
                  <a:cubicBezTo>
                    <a:pt x="503605" y="887921"/>
                    <a:pt x="511142" y="879055"/>
                    <a:pt x="509368" y="868415"/>
                  </a:cubicBezTo>
                  <a:cubicBezTo>
                    <a:pt x="508925" y="863539"/>
                    <a:pt x="504492" y="860879"/>
                    <a:pt x="500059" y="863096"/>
                  </a:cubicBezTo>
                  <a:cubicBezTo>
                    <a:pt x="499172" y="863539"/>
                    <a:pt x="498729" y="863982"/>
                    <a:pt x="498285" y="864426"/>
                  </a:cubicBezTo>
                  <a:cubicBezTo>
                    <a:pt x="487646" y="869745"/>
                    <a:pt x="483656" y="883045"/>
                    <a:pt x="474790" y="891024"/>
                  </a:cubicBezTo>
                  <a:cubicBezTo>
                    <a:pt x="470357" y="895901"/>
                    <a:pt x="463707" y="898560"/>
                    <a:pt x="459274" y="903880"/>
                  </a:cubicBezTo>
                  <a:cubicBezTo>
                    <a:pt x="451738" y="912303"/>
                    <a:pt x="449521" y="924272"/>
                    <a:pt x="450851" y="934912"/>
                  </a:cubicBezTo>
                  <a:cubicBezTo>
                    <a:pt x="450851" y="934912"/>
                    <a:pt x="450851" y="934912"/>
                    <a:pt x="450851" y="934912"/>
                  </a:cubicBezTo>
                  <a:cubicBezTo>
                    <a:pt x="450408" y="935799"/>
                    <a:pt x="449521" y="936685"/>
                    <a:pt x="449078" y="938015"/>
                  </a:cubicBezTo>
                  <a:cubicBezTo>
                    <a:pt x="448191" y="940232"/>
                    <a:pt x="445088" y="944665"/>
                    <a:pt x="444201" y="948211"/>
                  </a:cubicBezTo>
                  <a:cubicBezTo>
                    <a:pt x="427799" y="950871"/>
                    <a:pt x="411840" y="953974"/>
                    <a:pt x="395881" y="957964"/>
                  </a:cubicBezTo>
                  <a:cubicBezTo>
                    <a:pt x="395881" y="957521"/>
                    <a:pt x="395881" y="957077"/>
                    <a:pt x="395881" y="957077"/>
                  </a:cubicBezTo>
                  <a:cubicBezTo>
                    <a:pt x="397211" y="953974"/>
                    <a:pt x="399427" y="951758"/>
                    <a:pt x="401644" y="949098"/>
                  </a:cubicBezTo>
                  <a:cubicBezTo>
                    <a:pt x="401644" y="949098"/>
                    <a:pt x="402087" y="948654"/>
                    <a:pt x="402087" y="948654"/>
                  </a:cubicBezTo>
                  <a:cubicBezTo>
                    <a:pt x="404303" y="948211"/>
                    <a:pt x="406077" y="947324"/>
                    <a:pt x="407850" y="946438"/>
                  </a:cubicBezTo>
                  <a:cubicBezTo>
                    <a:pt x="414500" y="942448"/>
                    <a:pt x="421593" y="938901"/>
                    <a:pt x="426469" y="933139"/>
                  </a:cubicBezTo>
                  <a:cubicBezTo>
                    <a:pt x="435779" y="924272"/>
                    <a:pt x="439768" y="911860"/>
                    <a:pt x="444201" y="899890"/>
                  </a:cubicBezTo>
                  <a:cubicBezTo>
                    <a:pt x="446418" y="893684"/>
                    <a:pt x="457944" y="881271"/>
                    <a:pt x="449965" y="875508"/>
                  </a:cubicBezTo>
                  <a:cubicBezTo>
                    <a:pt x="448191" y="875065"/>
                    <a:pt x="446418" y="875065"/>
                    <a:pt x="444645" y="875952"/>
                  </a:cubicBezTo>
                  <a:cubicBezTo>
                    <a:pt x="444645" y="875952"/>
                    <a:pt x="444201" y="875952"/>
                    <a:pt x="444201" y="875952"/>
                  </a:cubicBezTo>
                  <a:cubicBezTo>
                    <a:pt x="444201" y="875952"/>
                    <a:pt x="443758" y="875952"/>
                    <a:pt x="443758" y="876395"/>
                  </a:cubicBezTo>
                  <a:cubicBezTo>
                    <a:pt x="443758" y="876395"/>
                    <a:pt x="443315" y="876395"/>
                    <a:pt x="443315" y="876838"/>
                  </a:cubicBezTo>
                  <a:cubicBezTo>
                    <a:pt x="432675" y="880828"/>
                    <a:pt x="427356" y="891911"/>
                    <a:pt x="421593" y="900777"/>
                  </a:cubicBezTo>
                  <a:cubicBezTo>
                    <a:pt x="413613" y="910973"/>
                    <a:pt x="402974" y="919396"/>
                    <a:pt x="398984" y="932695"/>
                  </a:cubicBezTo>
                  <a:cubicBezTo>
                    <a:pt x="397654" y="937572"/>
                    <a:pt x="396324" y="942448"/>
                    <a:pt x="397211" y="947768"/>
                  </a:cubicBezTo>
                  <a:cubicBezTo>
                    <a:pt x="396767" y="948654"/>
                    <a:pt x="395881" y="949541"/>
                    <a:pt x="395437" y="949984"/>
                  </a:cubicBezTo>
                  <a:cubicBezTo>
                    <a:pt x="393664" y="952201"/>
                    <a:pt x="390118" y="956634"/>
                    <a:pt x="390561" y="959737"/>
                  </a:cubicBezTo>
                  <a:cubicBezTo>
                    <a:pt x="379478" y="962397"/>
                    <a:pt x="367952" y="965500"/>
                    <a:pt x="356870" y="969490"/>
                  </a:cubicBezTo>
                  <a:cubicBezTo>
                    <a:pt x="355983" y="969933"/>
                    <a:pt x="353767" y="970377"/>
                    <a:pt x="351106" y="971707"/>
                  </a:cubicBezTo>
                  <a:cubicBezTo>
                    <a:pt x="351550" y="969933"/>
                    <a:pt x="352436" y="967717"/>
                    <a:pt x="353767" y="965944"/>
                  </a:cubicBezTo>
                  <a:cubicBezTo>
                    <a:pt x="354653" y="965057"/>
                    <a:pt x="355539" y="963727"/>
                    <a:pt x="356426" y="962397"/>
                  </a:cubicBezTo>
                  <a:cubicBezTo>
                    <a:pt x="364849" y="957077"/>
                    <a:pt x="373272" y="952201"/>
                    <a:pt x="379035" y="943778"/>
                  </a:cubicBezTo>
                  <a:cubicBezTo>
                    <a:pt x="381695" y="940232"/>
                    <a:pt x="383025" y="935799"/>
                    <a:pt x="384798" y="931809"/>
                  </a:cubicBezTo>
                  <a:cubicBezTo>
                    <a:pt x="388344" y="926489"/>
                    <a:pt x="392778" y="920726"/>
                    <a:pt x="394108" y="914076"/>
                  </a:cubicBezTo>
                  <a:cubicBezTo>
                    <a:pt x="394994" y="910530"/>
                    <a:pt x="393221" y="905653"/>
                    <a:pt x="388788" y="905653"/>
                  </a:cubicBezTo>
                  <a:cubicBezTo>
                    <a:pt x="387901" y="905653"/>
                    <a:pt x="387458" y="906097"/>
                    <a:pt x="386571" y="906540"/>
                  </a:cubicBezTo>
                  <a:cubicBezTo>
                    <a:pt x="386571" y="906540"/>
                    <a:pt x="386571" y="906540"/>
                    <a:pt x="386128" y="906540"/>
                  </a:cubicBezTo>
                  <a:cubicBezTo>
                    <a:pt x="377262" y="910086"/>
                    <a:pt x="371942" y="919396"/>
                    <a:pt x="368395" y="927819"/>
                  </a:cubicBezTo>
                  <a:cubicBezTo>
                    <a:pt x="367509" y="930479"/>
                    <a:pt x="366622" y="933582"/>
                    <a:pt x="364406" y="935355"/>
                  </a:cubicBezTo>
                  <a:cubicBezTo>
                    <a:pt x="360416" y="938901"/>
                    <a:pt x="355983" y="942891"/>
                    <a:pt x="352880" y="947324"/>
                  </a:cubicBezTo>
                  <a:cubicBezTo>
                    <a:pt x="350220" y="951314"/>
                    <a:pt x="344900" y="961067"/>
                    <a:pt x="348003" y="965500"/>
                  </a:cubicBezTo>
                  <a:cubicBezTo>
                    <a:pt x="347117" y="966830"/>
                    <a:pt x="346673" y="968603"/>
                    <a:pt x="345787" y="970377"/>
                  </a:cubicBezTo>
                  <a:cubicBezTo>
                    <a:pt x="345344" y="971263"/>
                    <a:pt x="345344" y="972150"/>
                    <a:pt x="344900" y="973036"/>
                  </a:cubicBezTo>
                  <a:cubicBezTo>
                    <a:pt x="340024" y="974810"/>
                    <a:pt x="334704" y="977469"/>
                    <a:pt x="329828" y="979686"/>
                  </a:cubicBezTo>
                  <a:cubicBezTo>
                    <a:pt x="339137" y="948654"/>
                    <a:pt x="349333" y="918066"/>
                    <a:pt x="360416" y="887921"/>
                  </a:cubicBezTo>
                  <a:cubicBezTo>
                    <a:pt x="369726" y="863539"/>
                    <a:pt x="379478" y="839157"/>
                    <a:pt x="389675" y="815218"/>
                  </a:cubicBezTo>
                  <a:cubicBezTo>
                    <a:pt x="394551" y="813445"/>
                    <a:pt x="399427" y="811672"/>
                    <a:pt x="404747" y="810342"/>
                  </a:cubicBezTo>
                  <a:cubicBezTo>
                    <a:pt x="405190" y="811228"/>
                    <a:pt x="406077" y="812115"/>
                    <a:pt x="406520" y="813002"/>
                  </a:cubicBezTo>
                  <a:cubicBezTo>
                    <a:pt x="409180" y="814332"/>
                    <a:pt x="411840" y="815218"/>
                    <a:pt x="414500" y="816105"/>
                  </a:cubicBezTo>
                  <a:cubicBezTo>
                    <a:pt x="416273" y="819208"/>
                    <a:pt x="418933" y="821868"/>
                    <a:pt x="421593" y="824084"/>
                  </a:cubicBezTo>
                  <a:cubicBezTo>
                    <a:pt x="431789" y="832951"/>
                    <a:pt x="444645" y="837827"/>
                    <a:pt x="457944" y="840487"/>
                  </a:cubicBezTo>
                  <a:cubicBezTo>
                    <a:pt x="465924" y="841817"/>
                    <a:pt x="473016" y="846693"/>
                    <a:pt x="480553" y="848466"/>
                  </a:cubicBezTo>
                  <a:cubicBezTo>
                    <a:pt x="481883" y="848466"/>
                    <a:pt x="487646" y="848023"/>
                    <a:pt x="487203" y="845806"/>
                  </a:cubicBezTo>
                  <a:cubicBezTo>
                    <a:pt x="487203" y="845806"/>
                    <a:pt x="487203" y="845806"/>
                    <a:pt x="487203" y="845806"/>
                  </a:cubicBezTo>
                  <a:cubicBezTo>
                    <a:pt x="489419" y="844033"/>
                    <a:pt x="490749" y="841373"/>
                    <a:pt x="488976" y="838714"/>
                  </a:cubicBezTo>
                  <a:cubicBezTo>
                    <a:pt x="485429" y="832951"/>
                    <a:pt x="478780" y="830734"/>
                    <a:pt x="473016" y="827631"/>
                  </a:cubicBezTo>
                  <a:cubicBezTo>
                    <a:pt x="459274" y="819651"/>
                    <a:pt x="445088" y="811228"/>
                    <a:pt x="428242" y="810785"/>
                  </a:cubicBezTo>
                  <a:cubicBezTo>
                    <a:pt x="426469" y="810785"/>
                    <a:pt x="419376" y="810785"/>
                    <a:pt x="415830" y="812558"/>
                  </a:cubicBezTo>
                  <a:cubicBezTo>
                    <a:pt x="413613" y="812115"/>
                    <a:pt x="411397" y="811228"/>
                    <a:pt x="409623" y="809455"/>
                  </a:cubicBezTo>
                  <a:cubicBezTo>
                    <a:pt x="421593" y="805909"/>
                    <a:pt x="434006" y="802806"/>
                    <a:pt x="446418" y="799702"/>
                  </a:cubicBezTo>
                  <a:cubicBezTo>
                    <a:pt x="446862" y="800146"/>
                    <a:pt x="447305" y="800146"/>
                    <a:pt x="447748" y="800146"/>
                  </a:cubicBezTo>
                  <a:cubicBezTo>
                    <a:pt x="451738" y="801476"/>
                    <a:pt x="456171" y="802806"/>
                    <a:pt x="460161" y="804136"/>
                  </a:cubicBezTo>
                  <a:cubicBezTo>
                    <a:pt x="467697" y="814332"/>
                    <a:pt x="478780" y="821868"/>
                    <a:pt x="490749" y="826744"/>
                  </a:cubicBezTo>
                  <a:cubicBezTo>
                    <a:pt x="496955" y="829404"/>
                    <a:pt x="503605" y="829404"/>
                    <a:pt x="510255" y="831177"/>
                  </a:cubicBezTo>
                  <a:cubicBezTo>
                    <a:pt x="515131" y="832064"/>
                    <a:pt x="519564" y="834281"/>
                    <a:pt x="524441" y="835167"/>
                  </a:cubicBezTo>
                  <a:cubicBezTo>
                    <a:pt x="526214" y="835610"/>
                    <a:pt x="532863" y="835167"/>
                    <a:pt x="531977" y="832507"/>
                  </a:cubicBezTo>
                  <a:cubicBezTo>
                    <a:pt x="531977" y="832507"/>
                    <a:pt x="531534" y="832507"/>
                    <a:pt x="531090" y="832507"/>
                  </a:cubicBezTo>
                  <a:cubicBezTo>
                    <a:pt x="531534" y="831621"/>
                    <a:pt x="531977" y="830734"/>
                    <a:pt x="531977" y="829404"/>
                  </a:cubicBezTo>
                  <a:cubicBezTo>
                    <a:pt x="529317" y="820538"/>
                    <a:pt x="519121" y="816991"/>
                    <a:pt x="511585" y="813445"/>
                  </a:cubicBezTo>
                  <a:cubicBezTo>
                    <a:pt x="500059" y="807239"/>
                    <a:pt x="489419" y="798816"/>
                    <a:pt x="475677" y="799259"/>
                  </a:cubicBezTo>
                  <a:cubicBezTo>
                    <a:pt x="473460" y="799259"/>
                    <a:pt x="465480" y="799259"/>
                    <a:pt x="461934" y="801032"/>
                  </a:cubicBezTo>
                  <a:cubicBezTo>
                    <a:pt x="459274" y="800146"/>
                    <a:pt x="456614" y="799702"/>
                    <a:pt x="454398" y="798373"/>
                  </a:cubicBezTo>
                  <a:cubicBezTo>
                    <a:pt x="454398" y="798373"/>
                    <a:pt x="454398" y="798373"/>
                    <a:pt x="454841" y="798373"/>
                  </a:cubicBezTo>
                  <a:cubicBezTo>
                    <a:pt x="454398" y="798373"/>
                    <a:pt x="453954" y="797929"/>
                    <a:pt x="453511" y="797929"/>
                  </a:cubicBezTo>
                  <a:cubicBezTo>
                    <a:pt x="468140" y="793939"/>
                    <a:pt x="482770" y="790393"/>
                    <a:pt x="497842" y="786846"/>
                  </a:cubicBezTo>
                  <a:cubicBezTo>
                    <a:pt x="504492" y="790836"/>
                    <a:pt x="511142" y="794383"/>
                    <a:pt x="518678" y="796599"/>
                  </a:cubicBezTo>
                  <a:cubicBezTo>
                    <a:pt x="527544" y="809455"/>
                    <a:pt x="542616" y="817435"/>
                    <a:pt x="558132" y="819208"/>
                  </a:cubicBezTo>
                  <a:cubicBezTo>
                    <a:pt x="566555" y="820538"/>
                    <a:pt x="575864" y="820538"/>
                    <a:pt x="583401" y="824971"/>
                  </a:cubicBezTo>
                  <a:cubicBezTo>
                    <a:pt x="583401" y="824971"/>
                    <a:pt x="583844" y="824971"/>
                    <a:pt x="583844" y="824971"/>
                  </a:cubicBezTo>
                  <a:cubicBezTo>
                    <a:pt x="585618" y="825858"/>
                    <a:pt x="587834" y="826301"/>
                    <a:pt x="589607" y="826744"/>
                  </a:cubicBezTo>
                  <a:cubicBezTo>
                    <a:pt x="594927" y="828074"/>
                    <a:pt x="602020" y="824971"/>
                    <a:pt x="598030" y="818765"/>
                  </a:cubicBezTo>
                  <a:cubicBezTo>
                    <a:pt x="592710" y="812115"/>
                    <a:pt x="584288" y="809455"/>
                    <a:pt x="576752" y="805909"/>
                  </a:cubicBezTo>
                  <a:cubicBezTo>
                    <a:pt x="565225" y="801919"/>
                    <a:pt x="555472" y="793053"/>
                    <a:pt x="543503" y="790393"/>
                  </a:cubicBezTo>
                  <a:cubicBezTo>
                    <a:pt x="536410" y="788620"/>
                    <a:pt x="528430" y="788176"/>
                    <a:pt x="521781" y="791279"/>
                  </a:cubicBezTo>
                  <a:cubicBezTo>
                    <a:pt x="520894" y="791723"/>
                    <a:pt x="520008" y="792166"/>
                    <a:pt x="519564" y="792609"/>
                  </a:cubicBezTo>
                  <a:cubicBezTo>
                    <a:pt x="519121" y="792609"/>
                    <a:pt x="519121" y="792609"/>
                    <a:pt x="518678" y="792166"/>
                  </a:cubicBezTo>
                  <a:cubicBezTo>
                    <a:pt x="513358" y="790393"/>
                    <a:pt x="508481" y="787733"/>
                    <a:pt x="503605" y="785073"/>
                  </a:cubicBezTo>
                  <a:cubicBezTo>
                    <a:pt x="511585" y="783300"/>
                    <a:pt x="519564" y="781083"/>
                    <a:pt x="527544" y="779310"/>
                  </a:cubicBezTo>
                  <a:cubicBezTo>
                    <a:pt x="538183" y="776650"/>
                    <a:pt x="548823" y="774434"/>
                    <a:pt x="559906" y="772217"/>
                  </a:cubicBezTo>
                  <a:cubicBezTo>
                    <a:pt x="559906" y="772217"/>
                    <a:pt x="559906" y="772217"/>
                    <a:pt x="559906" y="772217"/>
                  </a:cubicBezTo>
                  <a:cubicBezTo>
                    <a:pt x="564782" y="776207"/>
                    <a:pt x="570545" y="779310"/>
                    <a:pt x="576308" y="781970"/>
                  </a:cubicBezTo>
                  <a:cubicBezTo>
                    <a:pt x="576308" y="781970"/>
                    <a:pt x="576308" y="781970"/>
                    <a:pt x="576308" y="781970"/>
                  </a:cubicBezTo>
                  <a:cubicBezTo>
                    <a:pt x="586504" y="794383"/>
                    <a:pt x="600246" y="806352"/>
                    <a:pt x="616649" y="806795"/>
                  </a:cubicBezTo>
                  <a:cubicBezTo>
                    <a:pt x="622855" y="807682"/>
                    <a:pt x="629061" y="806352"/>
                    <a:pt x="634824" y="808569"/>
                  </a:cubicBezTo>
                  <a:cubicBezTo>
                    <a:pt x="634824" y="808569"/>
                    <a:pt x="635268" y="808569"/>
                    <a:pt x="635268" y="808569"/>
                  </a:cubicBezTo>
                  <a:cubicBezTo>
                    <a:pt x="638815" y="809899"/>
                    <a:pt x="642361" y="811228"/>
                    <a:pt x="646351" y="811672"/>
                  </a:cubicBezTo>
                  <a:cubicBezTo>
                    <a:pt x="649454" y="812115"/>
                    <a:pt x="653887" y="810785"/>
                    <a:pt x="654773" y="807239"/>
                  </a:cubicBezTo>
                  <a:cubicBezTo>
                    <a:pt x="654773" y="806352"/>
                    <a:pt x="654773" y="805909"/>
                    <a:pt x="654331" y="805022"/>
                  </a:cubicBezTo>
                  <a:cubicBezTo>
                    <a:pt x="652114" y="801919"/>
                    <a:pt x="649454" y="798816"/>
                    <a:pt x="646351" y="796599"/>
                  </a:cubicBezTo>
                  <a:cubicBezTo>
                    <a:pt x="641031" y="793496"/>
                    <a:pt x="635268" y="791279"/>
                    <a:pt x="629505" y="789063"/>
                  </a:cubicBezTo>
                  <a:cubicBezTo>
                    <a:pt x="624185" y="787290"/>
                    <a:pt x="618866" y="785516"/>
                    <a:pt x="613989" y="782857"/>
                  </a:cubicBezTo>
                  <a:cubicBezTo>
                    <a:pt x="607783" y="779754"/>
                    <a:pt x="602020" y="775764"/>
                    <a:pt x="594927" y="774434"/>
                  </a:cubicBezTo>
                  <a:cubicBezTo>
                    <a:pt x="588721" y="773547"/>
                    <a:pt x="580741" y="773104"/>
                    <a:pt x="575864" y="777537"/>
                  </a:cubicBezTo>
                  <a:cubicBezTo>
                    <a:pt x="571875" y="775320"/>
                    <a:pt x="568328" y="773104"/>
                    <a:pt x="564782" y="770444"/>
                  </a:cubicBezTo>
                  <a:cubicBezTo>
                    <a:pt x="578081" y="767784"/>
                    <a:pt x="591380" y="765124"/>
                    <a:pt x="604679" y="762464"/>
                  </a:cubicBezTo>
                  <a:cubicBezTo>
                    <a:pt x="610442" y="763794"/>
                    <a:pt x="616206" y="764681"/>
                    <a:pt x="621969" y="765568"/>
                  </a:cubicBezTo>
                  <a:cubicBezTo>
                    <a:pt x="621969" y="765568"/>
                    <a:pt x="621969" y="765568"/>
                    <a:pt x="621969" y="765568"/>
                  </a:cubicBezTo>
                  <a:cubicBezTo>
                    <a:pt x="622412" y="766897"/>
                    <a:pt x="623299" y="768227"/>
                    <a:pt x="624185" y="769114"/>
                  </a:cubicBezTo>
                  <a:cubicBezTo>
                    <a:pt x="629949" y="775764"/>
                    <a:pt x="637041" y="780197"/>
                    <a:pt x="644577" y="784187"/>
                  </a:cubicBezTo>
                  <a:cubicBezTo>
                    <a:pt x="656547" y="790393"/>
                    <a:pt x="670733" y="789063"/>
                    <a:pt x="683589" y="790393"/>
                  </a:cubicBezTo>
                  <a:cubicBezTo>
                    <a:pt x="683589" y="790393"/>
                    <a:pt x="684032" y="790393"/>
                    <a:pt x="684032" y="790393"/>
                  </a:cubicBezTo>
                  <a:cubicBezTo>
                    <a:pt x="684475" y="790393"/>
                    <a:pt x="685362" y="790393"/>
                    <a:pt x="685805" y="790836"/>
                  </a:cubicBezTo>
                  <a:cubicBezTo>
                    <a:pt x="689796" y="791279"/>
                    <a:pt x="695558" y="791279"/>
                    <a:pt x="697774" y="786846"/>
                  </a:cubicBezTo>
                  <a:cubicBezTo>
                    <a:pt x="699104" y="781970"/>
                    <a:pt x="692455" y="779754"/>
                    <a:pt x="689352" y="777537"/>
                  </a:cubicBezTo>
                  <a:cubicBezTo>
                    <a:pt x="684032" y="774434"/>
                    <a:pt x="678269" y="772660"/>
                    <a:pt x="672506" y="770887"/>
                  </a:cubicBezTo>
                  <a:cubicBezTo>
                    <a:pt x="660093" y="768227"/>
                    <a:pt x="649898" y="758918"/>
                    <a:pt x="637041" y="759361"/>
                  </a:cubicBezTo>
                  <a:cubicBezTo>
                    <a:pt x="632165" y="759361"/>
                    <a:pt x="627732" y="759805"/>
                    <a:pt x="623299" y="762021"/>
                  </a:cubicBezTo>
                  <a:cubicBezTo>
                    <a:pt x="620195" y="761578"/>
                    <a:pt x="616649" y="760691"/>
                    <a:pt x="613545" y="760248"/>
                  </a:cubicBezTo>
                  <a:cubicBezTo>
                    <a:pt x="622412" y="758475"/>
                    <a:pt x="631722" y="756258"/>
                    <a:pt x="640588" y="754042"/>
                  </a:cubicBezTo>
                  <a:cubicBezTo>
                    <a:pt x="647237" y="752268"/>
                    <a:pt x="654331" y="750495"/>
                    <a:pt x="660980" y="748278"/>
                  </a:cubicBezTo>
                  <a:cubicBezTo>
                    <a:pt x="661867" y="749609"/>
                    <a:pt x="663640" y="750052"/>
                    <a:pt x="664970" y="750495"/>
                  </a:cubicBezTo>
                  <a:cubicBezTo>
                    <a:pt x="667186" y="751382"/>
                    <a:pt x="669403" y="751825"/>
                    <a:pt x="671619" y="752268"/>
                  </a:cubicBezTo>
                  <a:cubicBezTo>
                    <a:pt x="674280" y="755371"/>
                    <a:pt x="677383" y="757588"/>
                    <a:pt x="680486" y="759361"/>
                  </a:cubicBezTo>
                  <a:cubicBezTo>
                    <a:pt x="688465" y="764238"/>
                    <a:pt x="697332" y="768671"/>
                    <a:pt x="706640" y="769557"/>
                  </a:cubicBezTo>
                  <a:cubicBezTo>
                    <a:pt x="715507" y="771774"/>
                    <a:pt x="724373" y="769114"/>
                    <a:pt x="733239" y="770887"/>
                  </a:cubicBezTo>
                  <a:cubicBezTo>
                    <a:pt x="733683" y="770887"/>
                    <a:pt x="733683" y="770887"/>
                    <a:pt x="734126" y="770444"/>
                  </a:cubicBezTo>
                  <a:cubicBezTo>
                    <a:pt x="734569" y="770444"/>
                    <a:pt x="735456" y="770444"/>
                    <a:pt x="735899" y="770887"/>
                  </a:cubicBezTo>
                  <a:cubicBezTo>
                    <a:pt x="748755" y="773547"/>
                    <a:pt x="754075" y="763794"/>
                    <a:pt x="740776" y="758031"/>
                  </a:cubicBezTo>
                  <a:cubicBezTo>
                    <a:pt x="732796" y="754485"/>
                    <a:pt x="723486" y="754485"/>
                    <a:pt x="715064" y="751825"/>
                  </a:cubicBezTo>
                  <a:cubicBezTo>
                    <a:pt x="707528" y="749165"/>
                    <a:pt x="699991" y="745619"/>
                    <a:pt x="692012" y="745619"/>
                  </a:cubicBezTo>
                  <a:cubicBezTo>
                    <a:pt x="686249" y="745619"/>
                    <a:pt x="680042" y="745619"/>
                    <a:pt x="674722" y="747835"/>
                  </a:cubicBezTo>
                  <a:cubicBezTo>
                    <a:pt x="674722" y="747835"/>
                    <a:pt x="674280" y="747835"/>
                    <a:pt x="674280" y="747835"/>
                  </a:cubicBezTo>
                  <a:cubicBezTo>
                    <a:pt x="671619" y="746948"/>
                    <a:pt x="668959" y="746062"/>
                    <a:pt x="666300" y="745619"/>
                  </a:cubicBezTo>
                  <a:cubicBezTo>
                    <a:pt x="675166" y="742515"/>
                    <a:pt x="684032" y="739412"/>
                    <a:pt x="692898" y="736309"/>
                  </a:cubicBezTo>
                  <a:cubicBezTo>
                    <a:pt x="693785" y="737196"/>
                    <a:pt x="695115" y="737196"/>
                    <a:pt x="696445" y="737639"/>
                  </a:cubicBezTo>
                  <a:cubicBezTo>
                    <a:pt x="704868" y="738526"/>
                    <a:pt x="713290" y="738969"/>
                    <a:pt x="721714" y="739412"/>
                  </a:cubicBezTo>
                  <a:cubicBezTo>
                    <a:pt x="726147" y="739412"/>
                    <a:pt x="730580" y="738526"/>
                    <a:pt x="735013" y="738082"/>
                  </a:cubicBezTo>
                  <a:cubicBezTo>
                    <a:pt x="736786" y="737639"/>
                    <a:pt x="742105" y="737639"/>
                    <a:pt x="742105" y="735423"/>
                  </a:cubicBezTo>
                  <a:cubicBezTo>
                    <a:pt x="742105" y="735423"/>
                    <a:pt x="742105" y="735423"/>
                    <a:pt x="742105" y="735423"/>
                  </a:cubicBezTo>
                  <a:cubicBezTo>
                    <a:pt x="742549" y="735423"/>
                    <a:pt x="743435" y="734979"/>
                    <a:pt x="743879" y="734979"/>
                  </a:cubicBezTo>
                  <a:cubicBezTo>
                    <a:pt x="750529" y="733206"/>
                    <a:pt x="756735" y="729216"/>
                    <a:pt x="762942" y="726556"/>
                  </a:cubicBezTo>
                  <a:cubicBezTo>
                    <a:pt x="766045" y="725226"/>
                    <a:pt x="769591" y="724340"/>
                    <a:pt x="772250" y="722566"/>
                  </a:cubicBezTo>
                  <a:cubicBezTo>
                    <a:pt x="781117" y="720793"/>
                    <a:pt x="781117" y="711484"/>
                    <a:pt x="770478" y="709711"/>
                  </a:cubicBezTo>
                  <a:close/>
                  <a:moveTo>
                    <a:pt x="514688" y="294329"/>
                  </a:moveTo>
                  <a:cubicBezTo>
                    <a:pt x="515131" y="294329"/>
                    <a:pt x="515131" y="294773"/>
                    <a:pt x="514688" y="294329"/>
                  </a:cubicBezTo>
                  <a:cubicBezTo>
                    <a:pt x="515131" y="294773"/>
                    <a:pt x="515131" y="294773"/>
                    <a:pt x="514688" y="294329"/>
                  </a:cubicBezTo>
                  <a:cubicBezTo>
                    <a:pt x="515131" y="294773"/>
                    <a:pt x="515131" y="294329"/>
                    <a:pt x="514688" y="294329"/>
                  </a:cubicBezTo>
                  <a:close/>
                  <a:moveTo>
                    <a:pt x="387458" y="662276"/>
                  </a:moveTo>
                  <a:cubicBezTo>
                    <a:pt x="387458" y="662276"/>
                    <a:pt x="387015" y="662276"/>
                    <a:pt x="387015" y="661833"/>
                  </a:cubicBezTo>
                  <a:cubicBezTo>
                    <a:pt x="387015" y="662276"/>
                    <a:pt x="387015" y="662276"/>
                    <a:pt x="387458" y="662276"/>
                  </a:cubicBezTo>
                  <a:cubicBezTo>
                    <a:pt x="387458" y="662276"/>
                    <a:pt x="387458" y="662276"/>
                    <a:pt x="387458" y="662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6" name="Google Shape;1156;p32"/>
            <p:cNvGrpSpPr/>
            <p:nvPr/>
          </p:nvGrpSpPr>
          <p:grpSpPr>
            <a:xfrm>
              <a:off x="6719631" y="48345"/>
              <a:ext cx="2113734" cy="2146446"/>
              <a:chOff x="6719631" y="48345"/>
              <a:chExt cx="2113734" cy="2146446"/>
            </a:xfrm>
          </p:grpSpPr>
          <p:sp>
            <p:nvSpPr>
              <p:cNvPr id="1157" name="Google Shape;1157;p32"/>
              <p:cNvSpPr/>
              <p:nvPr/>
            </p:nvSpPr>
            <p:spPr>
              <a:xfrm rot="777230">
                <a:off x="6822186" y="128873"/>
                <a:ext cx="833083" cy="1009564"/>
              </a:xfrm>
              <a:custGeom>
                <a:avLst/>
                <a:gdLst/>
                <a:ahLst/>
                <a:cxnLst/>
                <a:rect l="l" t="t" r="r" b="b"/>
                <a:pathLst>
                  <a:path w="633046" h="767151" extrusionOk="0">
                    <a:moveTo>
                      <a:pt x="22165" y="512180"/>
                    </a:moveTo>
                    <a:cubicBezTo>
                      <a:pt x="55414" y="483365"/>
                      <a:pt x="97085" y="464303"/>
                      <a:pt x="141416" y="459869"/>
                    </a:cubicBezTo>
                    <a:cubicBezTo>
                      <a:pt x="159591" y="458539"/>
                      <a:pt x="178211" y="457653"/>
                      <a:pt x="195056" y="464303"/>
                    </a:cubicBezTo>
                    <a:cubicBezTo>
                      <a:pt x="202149" y="466962"/>
                      <a:pt x="210129" y="470509"/>
                      <a:pt x="212789" y="478045"/>
                    </a:cubicBezTo>
                    <a:cubicBezTo>
                      <a:pt x="217222" y="490458"/>
                      <a:pt x="184860" y="492674"/>
                      <a:pt x="176881" y="494004"/>
                    </a:cubicBezTo>
                    <a:cubicBezTo>
                      <a:pt x="152942" y="496664"/>
                      <a:pt x="128560" y="499767"/>
                      <a:pt x="105508" y="506860"/>
                    </a:cubicBezTo>
                    <a:cubicBezTo>
                      <a:pt x="74476" y="516170"/>
                      <a:pt x="43001" y="526809"/>
                      <a:pt x="18176" y="548088"/>
                    </a:cubicBezTo>
                    <a:cubicBezTo>
                      <a:pt x="13299" y="554738"/>
                      <a:pt x="18176" y="564047"/>
                      <a:pt x="19063" y="571583"/>
                    </a:cubicBezTo>
                    <a:cubicBezTo>
                      <a:pt x="19506" y="573800"/>
                      <a:pt x="19949" y="575573"/>
                      <a:pt x="20392" y="577790"/>
                    </a:cubicBezTo>
                    <a:cubicBezTo>
                      <a:pt x="23052" y="598625"/>
                      <a:pt x="26155" y="619017"/>
                      <a:pt x="26155" y="640296"/>
                    </a:cubicBezTo>
                    <a:cubicBezTo>
                      <a:pt x="25269" y="682854"/>
                      <a:pt x="15073" y="724969"/>
                      <a:pt x="0" y="764423"/>
                    </a:cubicBezTo>
                    <a:cubicBezTo>
                      <a:pt x="0" y="765310"/>
                      <a:pt x="443" y="765753"/>
                      <a:pt x="443" y="766196"/>
                    </a:cubicBezTo>
                    <a:cubicBezTo>
                      <a:pt x="1773" y="768413"/>
                      <a:pt x="5763" y="766196"/>
                      <a:pt x="8423" y="765310"/>
                    </a:cubicBezTo>
                    <a:cubicBezTo>
                      <a:pt x="14186" y="763093"/>
                      <a:pt x="19949" y="761320"/>
                      <a:pt x="25712" y="759547"/>
                    </a:cubicBezTo>
                    <a:cubicBezTo>
                      <a:pt x="51868" y="752454"/>
                      <a:pt x="79353" y="749794"/>
                      <a:pt x="106838" y="749351"/>
                    </a:cubicBezTo>
                    <a:cubicBezTo>
                      <a:pt x="126343" y="749794"/>
                      <a:pt x="146292" y="752010"/>
                      <a:pt x="165798" y="753340"/>
                    </a:cubicBezTo>
                    <a:cubicBezTo>
                      <a:pt x="171561" y="753784"/>
                      <a:pt x="177324" y="753784"/>
                      <a:pt x="183087" y="753784"/>
                    </a:cubicBezTo>
                    <a:cubicBezTo>
                      <a:pt x="185304" y="753784"/>
                      <a:pt x="187520" y="753784"/>
                      <a:pt x="188850" y="752454"/>
                    </a:cubicBezTo>
                    <a:cubicBezTo>
                      <a:pt x="190180" y="751124"/>
                      <a:pt x="190623" y="749351"/>
                      <a:pt x="190623" y="747577"/>
                    </a:cubicBezTo>
                    <a:cubicBezTo>
                      <a:pt x="191066" y="742258"/>
                      <a:pt x="191066" y="736938"/>
                      <a:pt x="191510" y="731175"/>
                    </a:cubicBezTo>
                    <a:cubicBezTo>
                      <a:pt x="192840" y="710783"/>
                      <a:pt x="195943" y="690391"/>
                      <a:pt x="202149" y="670442"/>
                    </a:cubicBezTo>
                    <a:cubicBezTo>
                      <a:pt x="209242" y="649606"/>
                      <a:pt x="218995" y="628770"/>
                      <a:pt x="235841" y="614141"/>
                    </a:cubicBezTo>
                    <a:cubicBezTo>
                      <a:pt x="243377" y="606605"/>
                      <a:pt x="254017" y="605718"/>
                      <a:pt x="261109" y="611481"/>
                    </a:cubicBezTo>
                    <a:cubicBezTo>
                      <a:pt x="269532" y="626111"/>
                      <a:pt x="267316" y="648719"/>
                      <a:pt x="264212" y="664235"/>
                    </a:cubicBezTo>
                    <a:cubicBezTo>
                      <a:pt x="258007" y="688617"/>
                      <a:pt x="246480" y="710783"/>
                      <a:pt x="234954" y="732948"/>
                    </a:cubicBezTo>
                    <a:cubicBezTo>
                      <a:pt x="231408" y="739598"/>
                      <a:pt x="227861" y="746247"/>
                      <a:pt x="223871" y="752454"/>
                    </a:cubicBezTo>
                    <a:cubicBezTo>
                      <a:pt x="223428" y="753340"/>
                      <a:pt x="222542" y="754227"/>
                      <a:pt x="222985" y="755557"/>
                    </a:cubicBezTo>
                    <a:cubicBezTo>
                      <a:pt x="223871" y="758660"/>
                      <a:pt x="228304" y="756000"/>
                      <a:pt x="230521" y="756000"/>
                    </a:cubicBezTo>
                    <a:cubicBezTo>
                      <a:pt x="242934" y="754227"/>
                      <a:pt x="255790" y="753784"/>
                      <a:pt x="268646" y="752897"/>
                    </a:cubicBezTo>
                    <a:cubicBezTo>
                      <a:pt x="286822" y="751124"/>
                      <a:pt x="305440" y="749351"/>
                      <a:pt x="323616" y="746247"/>
                    </a:cubicBezTo>
                    <a:cubicBezTo>
                      <a:pt x="325833" y="746247"/>
                      <a:pt x="328492" y="745804"/>
                      <a:pt x="329822" y="743588"/>
                    </a:cubicBezTo>
                    <a:cubicBezTo>
                      <a:pt x="344008" y="721422"/>
                      <a:pt x="353318" y="697040"/>
                      <a:pt x="360411" y="671771"/>
                    </a:cubicBezTo>
                    <a:cubicBezTo>
                      <a:pt x="366174" y="650493"/>
                      <a:pt x="369277" y="627884"/>
                      <a:pt x="366174" y="605718"/>
                    </a:cubicBezTo>
                    <a:cubicBezTo>
                      <a:pt x="362627" y="581780"/>
                      <a:pt x="352431" y="559614"/>
                      <a:pt x="350658" y="535232"/>
                    </a:cubicBezTo>
                    <a:cubicBezTo>
                      <a:pt x="348885" y="519273"/>
                      <a:pt x="353761" y="494004"/>
                      <a:pt x="375484" y="505087"/>
                    </a:cubicBezTo>
                    <a:cubicBezTo>
                      <a:pt x="388339" y="512623"/>
                      <a:pt x="395876" y="526366"/>
                      <a:pt x="400752" y="540108"/>
                    </a:cubicBezTo>
                    <a:cubicBezTo>
                      <a:pt x="406958" y="556511"/>
                      <a:pt x="412278" y="573357"/>
                      <a:pt x="413608" y="590646"/>
                    </a:cubicBezTo>
                    <a:cubicBezTo>
                      <a:pt x="415381" y="625224"/>
                      <a:pt x="407845" y="659802"/>
                      <a:pt x="396762" y="692164"/>
                    </a:cubicBezTo>
                    <a:cubicBezTo>
                      <a:pt x="393216" y="701916"/>
                      <a:pt x="389226" y="712113"/>
                      <a:pt x="384793" y="721865"/>
                    </a:cubicBezTo>
                    <a:cubicBezTo>
                      <a:pt x="384793" y="721865"/>
                      <a:pt x="384793" y="721865"/>
                      <a:pt x="384793" y="721865"/>
                    </a:cubicBezTo>
                    <a:cubicBezTo>
                      <a:pt x="383463" y="724082"/>
                      <a:pt x="381689" y="726298"/>
                      <a:pt x="381246" y="728958"/>
                    </a:cubicBezTo>
                    <a:cubicBezTo>
                      <a:pt x="382133" y="736051"/>
                      <a:pt x="393216" y="727185"/>
                      <a:pt x="396762" y="725855"/>
                    </a:cubicBezTo>
                    <a:cubicBezTo>
                      <a:pt x="406072" y="720536"/>
                      <a:pt x="415381" y="715659"/>
                      <a:pt x="424691" y="710339"/>
                    </a:cubicBezTo>
                    <a:cubicBezTo>
                      <a:pt x="440207" y="701030"/>
                      <a:pt x="457052" y="693050"/>
                      <a:pt x="472125" y="683297"/>
                    </a:cubicBezTo>
                    <a:cubicBezTo>
                      <a:pt x="479661" y="677534"/>
                      <a:pt x="482764" y="668225"/>
                      <a:pt x="486754" y="660245"/>
                    </a:cubicBezTo>
                    <a:cubicBezTo>
                      <a:pt x="509806" y="611038"/>
                      <a:pt x="520002" y="552965"/>
                      <a:pt x="492961" y="503314"/>
                    </a:cubicBezTo>
                    <a:cubicBezTo>
                      <a:pt x="485867" y="489571"/>
                      <a:pt x="476115" y="478045"/>
                      <a:pt x="466362" y="466519"/>
                    </a:cubicBezTo>
                    <a:cubicBezTo>
                      <a:pt x="459269" y="458096"/>
                      <a:pt x="452619" y="450117"/>
                      <a:pt x="446413" y="441250"/>
                    </a:cubicBezTo>
                    <a:cubicBezTo>
                      <a:pt x="429567" y="415982"/>
                      <a:pt x="455723" y="414652"/>
                      <a:pt x="473455" y="423075"/>
                    </a:cubicBezTo>
                    <a:cubicBezTo>
                      <a:pt x="500053" y="434157"/>
                      <a:pt x="521776" y="456766"/>
                      <a:pt x="532415" y="483365"/>
                    </a:cubicBezTo>
                    <a:cubicBezTo>
                      <a:pt x="545714" y="517943"/>
                      <a:pt x="549261" y="557398"/>
                      <a:pt x="539508" y="593306"/>
                    </a:cubicBezTo>
                    <a:cubicBezTo>
                      <a:pt x="536848" y="603502"/>
                      <a:pt x="534188" y="613255"/>
                      <a:pt x="530642" y="623007"/>
                    </a:cubicBezTo>
                    <a:cubicBezTo>
                      <a:pt x="527982" y="628327"/>
                      <a:pt x="524879" y="633647"/>
                      <a:pt x="521776" y="639410"/>
                    </a:cubicBezTo>
                    <a:cubicBezTo>
                      <a:pt x="520446" y="642070"/>
                      <a:pt x="518229" y="644729"/>
                      <a:pt x="518229" y="647389"/>
                    </a:cubicBezTo>
                    <a:cubicBezTo>
                      <a:pt x="518672" y="649606"/>
                      <a:pt x="521332" y="650049"/>
                      <a:pt x="522662" y="648719"/>
                    </a:cubicBezTo>
                    <a:cubicBezTo>
                      <a:pt x="528869" y="644729"/>
                      <a:pt x="534188" y="638966"/>
                      <a:pt x="539508" y="633647"/>
                    </a:cubicBezTo>
                    <a:cubicBezTo>
                      <a:pt x="561674" y="611038"/>
                      <a:pt x="578076" y="583996"/>
                      <a:pt x="591818" y="555624"/>
                    </a:cubicBezTo>
                    <a:cubicBezTo>
                      <a:pt x="621077" y="492674"/>
                      <a:pt x="629500" y="460313"/>
                      <a:pt x="574529" y="409775"/>
                    </a:cubicBezTo>
                    <a:cubicBezTo>
                      <a:pt x="564777" y="400466"/>
                      <a:pt x="554137" y="391600"/>
                      <a:pt x="546601" y="379630"/>
                    </a:cubicBezTo>
                    <a:cubicBezTo>
                      <a:pt x="542168" y="372981"/>
                      <a:pt x="536405" y="359238"/>
                      <a:pt x="547931" y="356578"/>
                    </a:cubicBezTo>
                    <a:cubicBezTo>
                      <a:pt x="559013" y="355248"/>
                      <a:pt x="569653" y="361898"/>
                      <a:pt x="578962" y="366774"/>
                    </a:cubicBezTo>
                    <a:cubicBezTo>
                      <a:pt x="587385" y="371651"/>
                      <a:pt x="595365" y="376971"/>
                      <a:pt x="602458" y="383177"/>
                    </a:cubicBezTo>
                    <a:cubicBezTo>
                      <a:pt x="602458" y="383177"/>
                      <a:pt x="602458" y="383177"/>
                      <a:pt x="602458" y="383177"/>
                    </a:cubicBezTo>
                    <a:cubicBezTo>
                      <a:pt x="605118" y="385837"/>
                      <a:pt x="607777" y="388496"/>
                      <a:pt x="610438" y="391156"/>
                    </a:cubicBezTo>
                    <a:cubicBezTo>
                      <a:pt x="615757" y="396919"/>
                      <a:pt x="621077" y="403126"/>
                      <a:pt x="624623" y="410219"/>
                    </a:cubicBezTo>
                    <a:cubicBezTo>
                      <a:pt x="625954" y="412878"/>
                      <a:pt x="627283" y="415539"/>
                      <a:pt x="628613" y="417755"/>
                    </a:cubicBezTo>
                    <a:cubicBezTo>
                      <a:pt x="629056" y="418198"/>
                      <a:pt x="629056" y="418641"/>
                      <a:pt x="629500" y="419085"/>
                    </a:cubicBezTo>
                    <a:cubicBezTo>
                      <a:pt x="630387" y="419528"/>
                      <a:pt x="631273" y="419085"/>
                      <a:pt x="632159" y="418641"/>
                    </a:cubicBezTo>
                    <a:cubicBezTo>
                      <a:pt x="633490" y="417312"/>
                      <a:pt x="632603" y="415095"/>
                      <a:pt x="633046" y="413765"/>
                    </a:cubicBezTo>
                    <a:cubicBezTo>
                      <a:pt x="633046" y="409775"/>
                      <a:pt x="632603" y="406229"/>
                      <a:pt x="632159" y="401796"/>
                    </a:cubicBezTo>
                    <a:cubicBezTo>
                      <a:pt x="630387" y="389826"/>
                      <a:pt x="627726" y="378300"/>
                      <a:pt x="624623" y="366774"/>
                    </a:cubicBezTo>
                    <a:cubicBezTo>
                      <a:pt x="619747" y="349485"/>
                      <a:pt x="614871" y="331753"/>
                      <a:pt x="603344" y="317567"/>
                    </a:cubicBezTo>
                    <a:cubicBezTo>
                      <a:pt x="593149" y="305598"/>
                      <a:pt x="578076" y="299391"/>
                      <a:pt x="562560" y="298061"/>
                    </a:cubicBezTo>
                    <a:cubicBezTo>
                      <a:pt x="554580" y="297175"/>
                      <a:pt x="545714" y="296731"/>
                      <a:pt x="539064" y="291855"/>
                    </a:cubicBezTo>
                    <a:cubicBezTo>
                      <a:pt x="534188" y="288309"/>
                      <a:pt x="531528" y="283432"/>
                      <a:pt x="528869" y="278113"/>
                    </a:cubicBezTo>
                    <a:cubicBezTo>
                      <a:pt x="526652" y="274123"/>
                      <a:pt x="524879" y="270133"/>
                      <a:pt x="521776" y="267030"/>
                    </a:cubicBezTo>
                    <a:cubicBezTo>
                      <a:pt x="513353" y="258607"/>
                      <a:pt x="500053" y="256833"/>
                      <a:pt x="488971" y="260380"/>
                    </a:cubicBezTo>
                    <a:cubicBezTo>
                      <a:pt x="477888" y="263927"/>
                      <a:pt x="469465" y="272793"/>
                      <a:pt x="459269" y="278556"/>
                    </a:cubicBezTo>
                    <a:cubicBezTo>
                      <a:pt x="451733" y="282989"/>
                      <a:pt x="444640" y="287865"/>
                      <a:pt x="436217" y="290968"/>
                    </a:cubicBezTo>
                    <a:cubicBezTo>
                      <a:pt x="430454" y="292298"/>
                      <a:pt x="424691" y="292742"/>
                      <a:pt x="418928" y="291855"/>
                    </a:cubicBezTo>
                    <a:cubicBezTo>
                      <a:pt x="430897" y="262597"/>
                      <a:pt x="440207" y="232008"/>
                      <a:pt x="447300" y="200977"/>
                    </a:cubicBezTo>
                    <a:cubicBezTo>
                      <a:pt x="452619" y="177038"/>
                      <a:pt x="457052" y="153099"/>
                      <a:pt x="457939" y="128717"/>
                    </a:cubicBezTo>
                    <a:cubicBezTo>
                      <a:pt x="458382" y="112758"/>
                      <a:pt x="457052" y="96356"/>
                      <a:pt x="455723" y="80396"/>
                    </a:cubicBezTo>
                    <a:cubicBezTo>
                      <a:pt x="453949" y="58674"/>
                      <a:pt x="451733" y="36952"/>
                      <a:pt x="451289" y="15230"/>
                    </a:cubicBezTo>
                    <a:cubicBezTo>
                      <a:pt x="450846" y="11240"/>
                      <a:pt x="451733" y="7250"/>
                      <a:pt x="450846" y="3261"/>
                    </a:cubicBezTo>
                    <a:cubicBezTo>
                      <a:pt x="450846" y="2817"/>
                      <a:pt x="450846" y="2817"/>
                      <a:pt x="450402" y="2374"/>
                    </a:cubicBezTo>
                    <a:cubicBezTo>
                      <a:pt x="446413" y="-4719"/>
                      <a:pt x="434887" y="5920"/>
                      <a:pt x="430010" y="10353"/>
                    </a:cubicBezTo>
                    <a:cubicBezTo>
                      <a:pt x="422031" y="17446"/>
                      <a:pt x="415825" y="26312"/>
                      <a:pt x="409175" y="34735"/>
                    </a:cubicBezTo>
                    <a:cubicBezTo>
                      <a:pt x="406515" y="38725"/>
                      <a:pt x="402525" y="42272"/>
                      <a:pt x="403412" y="47148"/>
                    </a:cubicBezTo>
                    <a:cubicBezTo>
                      <a:pt x="403855" y="48921"/>
                      <a:pt x="404299" y="50694"/>
                      <a:pt x="404742" y="52468"/>
                    </a:cubicBezTo>
                    <a:cubicBezTo>
                      <a:pt x="406515" y="57344"/>
                      <a:pt x="409175" y="62221"/>
                      <a:pt x="410505" y="67097"/>
                    </a:cubicBezTo>
                    <a:cubicBezTo>
                      <a:pt x="416268" y="83499"/>
                      <a:pt x="418928" y="100345"/>
                      <a:pt x="419815" y="117634"/>
                    </a:cubicBezTo>
                    <a:cubicBezTo>
                      <a:pt x="420258" y="147336"/>
                      <a:pt x="417154" y="177481"/>
                      <a:pt x="412278" y="206740"/>
                    </a:cubicBezTo>
                    <a:cubicBezTo>
                      <a:pt x="408288" y="230678"/>
                      <a:pt x="403412" y="254174"/>
                      <a:pt x="395876" y="277226"/>
                    </a:cubicBezTo>
                    <a:cubicBezTo>
                      <a:pt x="386123" y="265700"/>
                      <a:pt x="380803" y="251070"/>
                      <a:pt x="381246" y="235555"/>
                    </a:cubicBezTo>
                    <a:cubicBezTo>
                      <a:pt x="381246" y="220482"/>
                      <a:pt x="380803" y="205410"/>
                      <a:pt x="374153" y="191667"/>
                    </a:cubicBezTo>
                    <a:cubicBezTo>
                      <a:pt x="363957" y="166842"/>
                      <a:pt x="343565" y="153542"/>
                      <a:pt x="317410" y="150439"/>
                    </a:cubicBezTo>
                    <a:cubicBezTo>
                      <a:pt x="305440" y="148666"/>
                      <a:pt x="293028" y="150439"/>
                      <a:pt x="281058" y="150883"/>
                    </a:cubicBezTo>
                    <a:cubicBezTo>
                      <a:pt x="265543" y="150883"/>
                      <a:pt x="250027" y="147779"/>
                      <a:pt x="236284" y="140243"/>
                    </a:cubicBezTo>
                    <a:cubicBezTo>
                      <a:pt x="211459" y="125614"/>
                      <a:pt x="190623" y="129604"/>
                      <a:pt x="164912" y="139800"/>
                    </a:cubicBezTo>
                    <a:cubicBezTo>
                      <a:pt x="142302" y="148223"/>
                      <a:pt x="121910" y="161965"/>
                      <a:pt x="104178" y="178811"/>
                    </a:cubicBezTo>
                    <a:cubicBezTo>
                      <a:pt x="100188" y="182357"/>
                      <a:pt x="95755" y="186347"/>
                      <a:pt x="92209" y="190337"/>
                    </a:cubicBezTo>
                    <a:cubicBezTo>
                      <a:pt x="91322" y="191224"/>
                      <a:pt x="90435" y="192110"/>
                      <a:pt x="89992" y="193440"/>
                    </a:cubicBezTo>
                    <a:cubicBezTo>
                      <a:pt x="88662" y="200533"/>
                      <a:pt x="112158" y="193440"/>
                      <a:pt x="116591" y="193440"/>
                    </a:cubicBezTo>
                    <a:cubicBezTo>
                      <a:pt x="129890" y="190780"/>
                      <a:pt x="143632" y="189007"/>
                      <a:pt x="156932" y="187677"/>
                    </a:cubicBezTo>
                    <a:cubicBezTo>
                      <a:pt x="178654" y="186347"/>
                      <a:pt x="201263" y="186791"/>
                      <a:pt x="222542" y="193884"/>
                    </a:cubicBezTo>
                    <a:cubicBezTo>
                      <a:pt x="231408" y="196543"/>
                      <a:pt x="255346" y="208956"/>
                      <a:pt x="243377" y="219596"/>
                    </a:cubicBezTo>
                    <a:cubicBezTo>
                      <a:pt x="235397" y="224029"/>
                      <a:pt x="225645" y="223142"/>
                      <a:pt x="216779" y="222699"/>
                    </a:cubicBezTo>
                    <a:cubicBezTo>
                      <a:pt x="194170" y="220482"/>
                      <a:pt x="172004" y="215606"/>
                      <a:pt x="149396" y="216492"/>
                    </a:cubicBezTo>
                    <a:cubicBezTo>
                      <a:pt x="117034" y="216936"/>
                      <a:pt x="86445" y="229348"/>
                      <a:pt x="58517" y="243978"/>
                    </a:cubicBezTo>
                    <a:cubicBezTo>
                      <a:pt x="53640" y="247081"/>
                      <a:pt x="47434" y="249297"/>
                      <a:pt x="44331" y="254174"/>
                    </a:cubicBezTo>
                    <a:cubicBezTo>
                      <a:pt x="39011" y="265256"/>
                      <a:pt x="36352" y="277226"/>
                      <a:pt x="32362" y="288752"/>
                    </a:cubicBezTo>
                    <a:cubicBezTo>
                      <a:pt x="26155" y="308258"/>
                      <a:pt x="18176" y="327320"/>
                      <a:pt x="12413" y="347269"/>
                    </a:cubicBezTo>
                    <a:cubicBezTo>
                      <a:pt x="10640" y="355248"/>
                      <a:pt x="7093" y="363228"/>
                      <a:pt x="7093" y="371651"/>
                    </a:cubicBezTo>
                    <a:cubicBezTo>
                      <a:pt x="8866" y="380960"/>
                      <a:pt x="27486" y="363671"/>
                      <a:pt x="31919" y="361455"/>
                    </a:cubicBezTo>
                    <a:cubicBezTo>
                      <a:pt x="52754" y="348599"/>
                      <a:pt x="75806" y="339732"/>
                      <a:pt x="98858" y="331753"/>
                    </a:cubicBezTo>
                    <a:cubicBezTo>
                      <a:pt x="128117" y="323330"/>
                      <a:pt x="157818" y="315794"/>
                      <a:pt x="188407" y="315350"/>
                    </a:cubicBezTo>
                    <a:cubicBezTo>
                      <a:pt x="204366" y="315794"/>
                      <a:pt x="222098" y="317124"/>
                      <a:pt x="234954" y="327320"/>
                    </a:cubicBezTo>
                    <a:cubicBezTo>
                      <a:pt x="247367" y="339732"/>
                      <a:pt x="233181" y="353032"/>
                      <a:pt x="220768" y="357022"/>
                    </a:cubicBezTo>
                    <a:cubicBezTo>
                      <a:pt x="211459" y="360568"/>
                      <a:pt x="202149" y="361455"/>
                      <a:pt x="192396" y="361898"/>
                    </a:cubicBezTo>
                    <a:cubicBezTo>
                      <a:pt x="188407" y="361898"/>
                      <a:pt x="184860" y="361898"/>
                      <a:pt x="180871" y="361898"/>
                    </a:cubicBezTo>
                    <a:cubicBezTo>
                      <a:pt x="180871" y="361898"/>
                      <a:pt x="180427" y="361898"/>
                      <a:pt x="180427" y="361898"/>
                    </a:cubicBezTo>
                    <a:cubicBezTo>
                      <a:pt x="172448" y="361898"/>
                      <a:pt x="164468" y="361898"/>
                      <a:pt x="156489" y="363228"/>
                    </a:cubicBezTo>
                    <a:cubicBezTo>
                      <a:pt x="154715" y="363228"/>
                      <a:pt x="152942" y="363671"/>
                      <a:pt x="151168" y="364114"/>
                    </a:cubicBezTo>
                    <a:cubicBezTo>
                      <a:pt x="151168" y="364114"/>
                      <a:pt x="151168" y="364114"/>
                      <a:pt x="151168" y="364114"/>
                    </a:cubicBezTo>
                    <a:cubicBezTo>
                      <a:pt x="143189" y="365001"/>
                      <a:pt x="135653" y="366331"/>
                      <a:pt x="127673" y="368104"/>
                    </a:cubicBezTo>
                    <a:cubicBezTo>
                      <a:pt x="112158" y="371208"/>
                      <a:pt x="97528" y="378744"/>
                      <a:pt x="83342" y="386280"/>
                    </a:cubicBezTo>
                    <a:cubicBezTo>
                      <a:pt x="67383" y="394703"/>
                      <a:pt x="51424" y="402682"/>
                      <a:pt x="35908" y="411549"/>
                    </a:cubicBezTo>
                    <a:cubicBezTo>
                      <a:pt x="29258" y="415982"/>
                      <a:pt x="21279" y="419085"/>
                      <a:pt x="15516" y="424848"/>
                    </a:cubicBezTo>
                    <a:cubicBezTo>
                      <a:pt x="11970" y="429724"/>
                      <a:pt x="11526" y="436374"/>
                      <a:pt x="10640" y="442137"/>
                    </a:cubicBezTo>
                    <a:cubicBezTo>
                      <a:pt x="7093" y="465189"/>
                      <a:pt x="6206" y="489128"/>
                      <a:pt x="6650" y="512623"/>
                    </a:cubicBezTo>
                    <a:cubicBezTo>
                      <a:pt x="6650" y="514840"/>
                      <a:pt x="6650" y="517500"/>
                      <a:pt x="7093" y="519716"/>
                    </a:cubicBezTo>
                    <a:cubicBezTo>
                      <a:pt x="7093" y="520603"/>
                      <a:pt x="7537" y="521933"/>
                      <a:pt x="8423" y="522376"/>
                    </a:cubicBezTo>
                    <a:cubicBezTo>
                      <a:pt x="9753" y="522819"/>
                      <a:pt x="11083" y="522376"/>
                      <a:pt x="11970" y="521933"/>
                    </a:cubicBezTo>
                    <a:cubicBezTo>
                      <a:pt x="15516" y="518830"/>
                      <a:pt x="19063" y="515283"/>
                      <a:pt x="22165" y="512180"/>
                    </a:cubicBezTo>
                    <a:close/>
                    <a:moveTo>
                      <a:pt x="296574" y="328206"/>
                    </a:moveTo>
                    <a:cubicBezTo>
                      <a:pt x="305440" y="328206"/>
                      <a:pt x="314307" y="331753"/>
                      <a:pt x="322286" y="335299"/>
                    </a:cubicBezTo>
                    <a:cubicBezTo>
                      <a:pt x="327163" y="337516"/>
                      <a:pt x="332039" y="340619"/>
                      <a:pt x="335142" y="345052"/>
                    </a:cubicBezTo>
                    <a:cubicBezTo>
                      <a:pt x="335142" y="345052"/>
                      <a:pt x="335586" y="345495"/>
                      <a:pt x="335586" y="345495"/>
                    </a:cubicBezTo>
                    <a:cubicBezTo>
                      <a:pt x="341348" y="355692"/>
                      <a:pt x="335586" y="365444"/>
                      <a:pt x="325389" y="369434"/>
                    </a:cubicBezTo>
                    <a:cubicBezTo>
                      <a:pt x="316523" y="373424"/>
                      <a:pt x="306771" y="373867"/>
                      <a:pt x="297017" y="372981"/>
                    </a:cubicBezTo>
                    <a:cubicBezTo>
                      <a:pt x="286378" y="371208"/>
                      <a:pt x="274852" y="369877"/>
                      <a:pt x="266873" y="361898"/>
                    </a:cubicBezTo>
                    <a:cubicBezTo>
                      <a:pt x="252243" y="344609"/>
                      <a:pt x="280615" y="328206"/>
                      <a:pt x="296574" y="328206"/>
                    </a:cubicBezTo>
                    <a:close/>
                    <a:moveTo>
                      <a:pt x="60734" y="662905"/>
                    </a:moveTo>
                    <a:cubicBezTo>
                      <a:pt x="54527" y="652709"/>
                      <a:pt x="61177" y="637637"/>
                      <a:pt x="64723" y="626997"/>
                    </a:cubicBezTo>
                    <a:cubicBezTo>
                      <a:pt x="72703" y="605718"/>
                      <a:pt x="105508" y="574687"/>
                      <a:pt x="129447" y="578676"/>
                    </a:cubicBezTo>
                    <a:cubicBezTo>
                      <a:pt x="132550" y="579120"/>
                      <a:pt x="135653" y="580893"/>
                      <a:pt x="137426" y="583553"/>
                    </a:cubicBezTo>
                    <a:cubicBezTo>
                      <a:pt x="139199" y="585769"/>
                      <a:pt x="139643" y="588429"/>
                      <a:pt x="138756" y="591089"/>
                    </a:cubicBezTo>
                    <a:cubicBezTo>
                      <a:pt x="134766" y="599955"/>
                      <a:pt x="125457" y="603502"/>
                      <a:pt x="117920" y="609708"/>
                    </a:cubicBezTo>
                    <a:cubicBezTo>
                      <a:pt x="111271" y="615028"/>
                      <a:pt x="105508" y="620791"/>
                      <a:pt x="100632" y="627440"/>
                    </a:cubicBezTo>
                    <a:cubicBezTo>
                      <a:pt x="92652" y="635863"/>
                      <a:pt x="74919" y="677978"/>
                      <a:pt x="60734" y="6629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8" name="Google Shape;1158;p32"/>
              <p:cNvGrpSpPr/>
              <p:nvPr/>
            </p:nvGrpSpPr>
            <p:grpSpPr>
              <a:xfrm>
                <a:off x="7755267" y="192293"/>
                <a:ext cx="1078099" cy="2002498"/>
                <a:chOff x="9552431" y="235492"/>
                <a:chExt cx="427953" cy="794926"/>
              </a:xfrm>
            </p:grpSpPr>
            <p:sp>
              <p:nvSpPr>
                <p:cNvPr id="1159" name="Google Shape;1159;p32"/>
                <p:cNvSpPr/>
                <p:nvPr/>
              </p:nvSpPr>
              <p:spPr>
                <a:xfrm>
                  <a:off x="9641755" y="453505"/>
                  <a:ext cx="338629" cy="57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29" h="576913" extrusionOk="0">
                      <a:moveTo>
                        <a:pt x="69433" y="374153"/>
                      </a:moveTo>
                      <a:cubicBezTo>
                        <a:pt x="65444" y="368834"/>
                        <a:pt x="61897" y="363514"/>
                        <a:pt x="58351" y="358194"/>
                      </a:cubicBezTo>
                      <a:lnTo>
                        <a:pt x="58351" y="358194"/>
                      </a:lnTo>
                      <a:cubicBezTo>
                        <a:pt x="57021" y="355978"/>
                        <a:pt x="55691" y="353761"/>
                        <a:pt x="54361" y="351545"/>
                      </a:cubicBezTo>
                      <a:cubicBezTo>
                        <a:pt x="49041" y="343122"/>
                        <a:pt x="44165" y="334255"/>
                        <a:pt x="39288" y="325389"/>
                      </a:cubicBezTo>
                      <a:cubicBezTo>
                        <a:pt x="25989" y="300564"/>
                        <a:pt x="15793" y="274409"/>
                        <a:pt x="9143" y="246923"/>
                      </a:cubicBezTo>
                      <a:lnTo>
                        <a:pt x="9143" y="246923"/>
                      </a:lnTo>
                      <a:lnTo>
                        <a:pt x="8700" y="246037"/>
                      </a:lnTo>
                      <a:lnTo>
                        <a:pt x="6484" y="237171"/>
                      </a:lnTo>
                      <a:cubicBezTo>
                        <a:pt x="-2826" y="193726"/>
                        <a:pt x="-2382" y="148952"/>
                        <a:pt x="9587" y="105951"/>
                      </a:cubicBezTo>
                      <a:cubicBezTo>
                        <a:pt x="16680" y="78022"/>
                        <a:pt x="29092" y="51424"/>
                        <a:pt x="44165" y="26599"/>
                      </a:cubicBezTo>
                      <a:cubicBezTo>
                        <a:pt x="44608" y="26155"/>
                        <a:pt x="44608" y="25712"/>
                        <a:pt x="45051" y="25269"/>
                      </a:cubicBezTo>
                      <a:cubicBezTo>
                        <a:pt x="46382" y="22165"/>
                        <a:pt x="47711" y="19062"/>
                        <a:pt x="49041" y="15516"/>
                      </a:cubicBezTo>
                      <a:cubicBezTo>
                        <a:pt x="49928" y="12856"/>
                        <a:pt x="50815" y="10196"/>
                        <a:pt x="51701" y="7536"/>
                      </a:cubicBezTo>
                      <a:cubicBezTo>
                        <a:pt x="51701" y="7093"/>
                        <a:pt x="52144" y="6650"/>
                        <a:pt x="52144" y="5763"/>
                      </a:cubicBezTo>
                      <a:cubicBezTo>
                        <a:pt x="52587" y="3546"/>
                        <a:pt x="53474" y="443"/>
                        <a:pt x="56134" y="0"/>
                      </a:cubicBezTo>
                      <a:cubicBezTo>
                        <a:pt x="59681" y="443"/>
                        <a:pt x="63227" y="1773"/>
                        <a:pt x="66774" y="2660"/>
                      </a:cubicBezTo>
                      <a:cubicBezTo>
                        <a:pt x="68547" y="3103"/>
                        <a:pt x="70320" y="3990"/>
                        <a:pt x="72093" y="4433"/>
                      </a:cubicBezTo>
                      <a:cubicBezTo>
                        <a:pt x="92042" y="9309"/>
                        <a:pt x="111548" y="15073"/>
                        <a:pt x="130167" y="23052"/>
                      </a:cubicBezTo>
                      <a:cubicBezTo>
                        <a:pt x="137703" y="26155"/>
                        <a:pt x="145239" y="29702"/>
                        <a:pt x="152776" y="33248"/>
                      </a:cubicBezTo>
                      <a:cubicBezTo>
                        <a:pt x="155436" y="34578"/>
                        <a:pt x="157652" y="35908"/>
                        <a:pt x="160312" y="37238"/>
                      </a:cubicBezTo>
                      <a:cubicBezTo>
                        <a:pt x="183808" y="49651"/>
                        <a:pt x="205529" y="65610"/>
                        <a:pt x="224592" y="84229"/>
                      </a:cubicBezTo>
                      <a:cubicBezTo>
                        <a:pt x="228582" y="88219"/>
                        <a:pt x="232128" y="92208"/>
                        <a:pt x="236118" y="96198"/>
                      </a:cubicBezTo>
                      <a:cubicBezTo>
                        <a:pt x="236561" y="96641"/>
                        <a:pt x="237005" y="97528"/>
                        <a:pt x="237891" y="97971"/>
                      </a:cubicBezTo>
                      <a:cubicBezTo>
                        <a:pt x="265820" y="131220"/>
                        <a:pt x="287542" y="168901"/>
                        <a:pt x="303944" y="208799"/>
                      </a:cubicBezTo>
                      <a:lnTo>
                        <a:pt x="303944" y="208799"/>
                      </a:lnTo>
                      <a:lnTo>
                        <a:pt x="306604" y="215005"/>
                      </a:lnTo>
                      <a:cubicBezTo>
                        <a:pt x="311037" y="226531"/>
                        <a:pt x="315470" y="238501"/>
                        <a:pt x="319017" y="250470"/>
                      </a:cubicBezTo>
                      <a:cubicBezTo>
                        <a:pt x="328326" y="280615"/>
                        <a:pt x="335862" y="311647"/>
                        <a:pt x="337636" y="343122"/>
                      </a:cubicBezTo>
                      <a:cubicBezTo>
                        <a:pt x="337636" y="343122"/>
                        <a:pt x="337636" y="343122"/>
                        <a:pt x="337636" y="343122"/>
                      </a:cubicBezTo>
                      <a:cubicBezTo>
                        <a:pt x="337636" y="344008"/>
                        <a:pt x="337636" y="344452"/>
                        <a:pt x="337636" y="345338"/>
                      </a:cubicBezTo>
                      <a:cubicBezTo>
                        <a:pt x="337636" y="346668"/>
                        <a:pt x="337636" y="347998"/>
                        <a:pt x="338079" y="349771"/>
                      </a:cubicBezTo>
                      <a:cubicBezTo>
                        <a:pt x="339409" y="377256"/>
                        <a:pt x="338079" y="405185"/>
                        <a:pt x="336749" y="433114"/>
                      </a:cubicBezTo>
                      <a:lnTo>
                        <a:pt x="336749" y="435330"/>
                      </a:lnTo>
                      <a:cubicBezTo>
                        <a:pt x="335862" y="455279"/>
                        <a:pt x="334533" y="475228"/>
                        <a:pt x="334533" y="495177"/>
                      </a:cubicBezTo>
                      <a:cubicBezTo>
                        <a:pt x="334533" y="500497"/>
                        <a:pt x="334533" y="505816"/>
                        <a:pt x="334089" y="510693"/>
                      </a:cubicBezTo>
                      <a:lnTo>
                        <a:pt x="334089" y="513796"/>
                      </a:lnTo>
                      <a:cubicBezTo>
                        <a:pt x="334089" y="520002"/>
                        <a:pt x="334089" y="525765"/>
                        <a:pt x="334089" y="531972"/>
                      </a:cubicBezTo>
                      <a:cubicBezTo>
                        <a:pt x="333646" y="541724"/>
                        <a:pt x="338522" y="562117"/>
                        <a:pt x="332760" y="571869"/>
                      </a:cubicBezTo>
                      <a:cubicBezTo>
                        <a:pt x="331873" y="573199"/>
                        <a:pt x="331429" y="574086"/>
                        <a:pt x="330100" y="574973"/>
                      </a:cubicBezTo>
                      <a:cubicBezTo>
                        <a:pt x="329213" y="575859"/>
                        <a:pt x="327883" y="576303"/>
                        <a:pt x="326553" y="576746"/>
                      </a:cubicBezTo>
                      <a:cubicBezTo>
                        <a:pt x="312367" y="578962"/>
                        <a:pt x="294635" y="558570"/>
                        <a:pt x="284439" y="550147"/>
                      </a:cubicBezTo>
                      <a:cubicBezTo>
                        <a:pt x="282665" y="548374"/>
                        <a:pt x="280892" y="547044"/>
                        <a:pt x="279119" y="545271"/>
                      </a:cubicBezTo>
                      <a:cubicBezTo>
                        <a:pt x="277789" y="543941"/>
                        <a:pt x="276459" y="543054"/>
                        <a:pt x="275129" y="541724"/>
                      </a:cubicBezTo>
                      <a:cubicBezTo>
                        <a:pt x="266263" y="534188"/>
                        <a:pt x="256954" y="527095"/>
                        <a:pt x="247644" y="520445"/>
                      </a:cubicBezTo>
                      <a:cubicBezTo>
                        <a:pt x="235231" y="512023"/>
                        <a:pt x="222819" y="503600"/>
                        <a:pt x="210406" y="494734"/>
                      </a:cubicBezTo>
                      <a:cubicBezTo>
                        <a:pt x="209076" y="493847"/>
                        <a:pt x="208190" y="492960"/>
                        <a:pt x="206859" y="492517"/>
                      </a:cubicBezTo>
                      <a:cubicBezTo>
                        <a:pt x="180704" y="474341"/>
                        <a:pt x="154549" y="455722"/>
                        <a:pt x="129280" y="435773"/>
                      </a:cubicBezTo>
                      <a:cubicBezTo>
                        <a:pt x="129280" y="435773"/>
                        <a:pt x="129280" y="435773"/>
                        <a:pt x="129280" y="435773"/>
                      </a:cubicBezTo>
                      <a:cubicBezTo>
                        <a:pt x="127950" y="434887"/>
                        <a:pt x="127064" y="434000"/>
                        <a:pt x="125734" y="433114"/>
                      </a:cubicBezTo>
                      <a:cubicBezTo>
                        <a:pt x="125290" y="433114"/>
                        <a:pt x="125290" y="432670"/>
                        <a:pt x="124847" y="432227"/>
                      </a:cubicBezTo>
                      <a:cubicBezTo>
                        <a:pt x="105785" y="415381"/>
                        <a:pt x="85836" y="395876"/>
                        <a:pt x="69433" y="3741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60" name="Google Shape;1160;p32"/>
                <p:cNvGrpSpPr/>
                <p:nvPr/>
              </p:nvGrpSpPr>
              <p:grpSpPr>
                <a:xfrm>
                  <a:off x="9552431" y="235492"/>
                  <a:ext cx="427403" cy="792542"/>
                  <a:chOff x="9552431" y="235492"/>
                  <a:chExt cx="427403" cy="792542"/>
                </a:xfrm>
              </p:grpSpPr>
              <p:sp>
                <p:nvSpPr>
                  <p:cNvPr id="1161" name="Google Shape;1161;p32"/>
                  <p:cNvSpPr/>
                  <p:nvPr/>
                </p:nvSpPr>
                <p:spPr>
                  <a:xfrm>
                    <a:off x="9552431" y="235492"/>
                    <a:ext cx="422970" cy="792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970" h="792542" extrusionOk="0">
                        <a:moveTo>
                          <a:pt x="406125" y="774810"/>
                        </a:moveTo>
                        <a:cubicBezTo>
                          <a:pt x="402136" y="769047"/>
                          <a:pt x="398589" y="763284"/>
                          <a:pt x="395043" y="757521"/>
                        </a:cubicBezTo>
                        <a:cubicBezTo>
                          <a:pt x="395043" y="757521"/>
                          <a:pt x="395043" y="757521"/>
                          <a:pt x="395043" y="757077"/>
                        </a:cubicBezTo>
                        <a:cubicBezTo>
                          <a:pt x="381743" y="738458"/>
                          <a:pt x="369774" y="719396"/>
                          <a:pt x="357805" y="699890"/>
                        </a:cubicBezTo>
                        <a:cubicBezTo>
                          <a:pt x="353815" y="693684"/>
                          <a:pt x="349825" y="687921"/>
                          <a:pt x="345835" y="681715"/>
                        </a:cubicBezTo>
                        <a:cubicBezTo>
                          <a:pt x="344062" y="679055"/>
                          <a:pt x="341846" y="675952"/>
                          <a:pt x="340072" y="673292"/>
                        </a:cubicBezTo>
                        <a:cubicBezTo>
                          <a:pt x="332092" y="661766"/>
                          <a:pt x="324113" y="649796"/>
                          <a:pt x="316133" y="638270"/>
                        </a:cubicBezTo>
                        <a:cubicBezTo>
                          <a:pt x="303277" y="616548"/>
                          <a:pt x="291308" y="594383"/>
                          <a:pt x="280669" y="571331"/>
                        </a:cubicBezTo>
                        <a:cubicBezTo>
                          <a:pt x="279338" y="568228"/>
                          <a:pt x="277566" y="565124"/>
                          <a:pt x="276235" y="562021"/>
                        </a:cubicBezTo>
                        <a:cubicBezTo>
                          <a:pt x="274462" y="558475"/>
                          <a:pt x="273133" y="554928"/>
                          <a:pt x="271359" y="551825"/>
                        </a:cubicBezTo>
                        <a:cubicBezTo>
                          <a:pt x="255843" y="518577"/>
                          <a:pt x="241657" y="484885"/>
                          <a:pt x="227915" y="450750"/>
                        </a:cubicBezTo>
                        <a:cubicBezTo>
                          <a:pt x="225255" y="444544"/>
                          <a:pt x="223038" y="438338"/>
                          <a:pt x="220379" y="432575"/>
                        </a:cubicBezTo>
                        <a:cubicBezTo>
                          <a:pt x="212399" y="412626"/>
                          <a:pt x="204863" y="392677"/>
                          <a:pt x="196883" y="373171"/>
                        </a:cubicBezTo>
                        <a:cubicBezTo>
                          <a:pt x="194223" y="366078"/>
                          <a:pt x="192007" y="358985"/>
                          <a:pt x="189347" y="352336"/>
                        </a:cubicBezTo>
                        <a:cubicBezTo>
                          <a:pt x="188017" y="348346"/>
                          <a:pt x="186687" y="344356"/>
                          <a:pt x="184914" y="340366"/>
                        </a:cubicBezTo>
                        <a:cubicBezTo>
                          <a:pt x="176934" y="318644"/>
                          <a:pt x="169398" y="297365"/>
                          <a:pt x="161418" y="275643"/>
                        </a:cubicBezTo>
                        <a:cubicBezTo>
                          <a:pt x="160089" y="272097"/>
                          <a:pt x="158758" y="268993"/>
                          <a:pt x="157428" y="265890"/>
                        </a:cubicBezTo>
                        <a:cubicBezTo>
                          <a:pt x="154325" y="258354"/>
                          <a:pt x="151666" y="250374"/>
                          <a:pt x="148562" y="242838"/>
                        </a:cubicBezTo>
                        <a:cubicBezTo>
                          <a:pt x="146346" y="237075"/>
                          <a:pt x="144129" y="231755"/>
                          <a:pt x="141469" y="225992"/>
                        </a:cubicBezTo>
                        <a:cubicBezTo>
                          <a:pt x="117974" y="170579"/>
                          <a:pt x="89602" y="117382"/>
                          <a:pt x="55467" y="67288"/>
                        </a:cubicBezTo>
                        <a:cubicBezTo>
                          <a:pt x="46158" y="53545"/>
                          <a:pt x="35962" y="41132"/>
                          <a:pt x="25766" y="28276"/>
                        </a:cubicBezTo>
                        <a:cubicBezTo>
                          <a:pt x="18673" y="20297"/>
                          <a:pt x="11136" y="13204"/>
                          <a:pt x="2270" y="6997"/>
                        </a:cubicBezTo>
                        <a:cubicBezTo>
                          <a:pt x="53" y="5668"/>
                          <a:pt x="-1276" y="3451"/>
                          <a:pt x="1827" y="2121"/>
                        </a:cubicBezTo>
                        <a:cubicBezTo>
                          <a:pt x="7590" y="348"/>
                          <a:pt x="13353" y="-539"/>
                          <a:pt x="19559" y="348"/>
                        </a:cubicBezTo>
                        <a:cubicBezTo>
                          <a:pt x="21776" y="348"/>
                          <a:pt x="23549" y="2564"/>
                          <a:pt x="25322" y="3451"/>
                        </a:cubicBezTo>
                        <a:cubicBezTo>
                          <a:pt x="28425" y="6111"/>
                          <a:pt x="31529" y="8771"/>
                          <a:pt x="34632" y="11431"/>
                        </a:cubicBezTo>
                        <a:cubicBezTo>
                          <a:pt x="47488" y="23843"/>
                          <a:pt x="59457" y="37143"/>
                          <a:pt x="70540" y="51328"/>
                        </a:cubicBezTo>
                        <a:cubicBezTo>
                          <a:pt x="108221" y="101422"/>
                          <a:pt x="137036" y="158609"/>
                          <a:pt x="156542" y="218013"/>
                        </a:cubicBezTo>
                        <a:cubicBezTo>
                          <a:pt x="156985" y="218899"/>
                          <a:pt x="156985" y="219786"/>
                          <a:pt x="157428" y="220229"/>
                        </a:cubicBezTo>
                        <a:cubicBezTo>
                          <a:pt x="160089" y="227322"/>
                          <a:pt x="162305" y="234859"/>
                          <a:pt x="164965" y="241952"/>
                        </a:cubicBezTo>
                        <a:cubicBezTo>
                          <a:pt x="165851" y="244168"/>
                          <a:pt x="166738" y="246828"/>
                          <a:pt x="167625" y="249045"/>
                        </a:cubicBezTo>
                        <a:cubicBezTo>
                          <a:pt x="174717" y="269437"/>
                          <a:pt x="181810" y="289386"/>
                          <a:pt x="189347" y="309778"/>
                        </a:cubicBezTo>
                        <a:cubicBezTo>
                          <a:pt x="190677" y="313324"/>
                          <a:pt x="192007" y="316871"/>
                          <a:pt x="192893" y="319974"/>
                        </a:cubicBezTo>
                        <a:cubicBezTo>
                          <a:pt x="204420" y="351892"/>
                          <a:pt x="216389" y="384254"/>
                          <a:pt x="228358" y="416172"/>
                        </a:cubicBezTo>
                        <a:cubicBezTo>
                          <a:pt x="231461" y="424152"/>
                          <a:pt x="234564" y="432575"/>
                          <a:pt x="237668" y="440554"/>
                        </a:cubicBezTo>
                        <a:cubicBezTo>
                          <a:pt x="239441" y="444544"/>
                          <a:pt x="240771" y="448977"/>
                          <a:pt x="242544" y="452967"/>
                        </a:cubicBezTo>
                        <a:cubicBezTo>
                          <a:pt x="255843" y="485772"/>
                          <a:pt x="269586" y="518577"/>
                          <a:pt x="284658" y="550495"/>
                        </a:cubicBezTo>
                        <a:cubicBezTo>
                          <a:pt x="285988" y="552712"/>
                          <a:pt x="286875" y="555371"/>
                          <a:pt x="288205" y="557588"/>
                        </a:cubicBezTo>
                        <a:cubicBezTo>
                          <a:pt x="292195" y="565568"/>
                          <a:pt x="295741" y="573547"/>
                          <a:pt x="299731" y="581527"/>
                        </a:cubicBezTo>
                        <a:cubicBezTo>
                          <a:pt x="313917" y="608569"/>
                          <a:pt x="328989" y="635611"/>
                          <a:pt x="344062" y="662209"/>
                        </a:cubicBezTo>
                        <a:cubicBezTo>
                          <a:pt x="345835" y="665756"/>
                          <a:pt x="348051" y="668859"/>
                          <a:pt x="349825" y="672405"/>
                        </a:cubicBezTo>
                        <a:cubicBezTo>
                          <a:pt x="360021" y="689694"/>
                          <a:pt x="370217" y="706540"/>
                          <a:pt x="380413" y="723386"/>
                        </a:cubicBezTo>
                        <a:cubicBezTo>
                          <a:pt x="386620" y="734025"/>
                          <a:pt x="392826" y="745108"/>
                          <a:pt x="399476" y="755747"/>
                        </a:cubicBezTo>
                        <a:cubicBezTo>
                          <a:pt x="399919" y="756634"/>
                          <a:pt x="400362" y="757077"/>
                          <a:pt x="400805" y="757964"/>
                        </a:cubicBezTo>
                        <a:cubicBezTo>
                          <a:pt x="401692" y="759294"/>
                          <a:pt x="402579" y="760624"/>
                          <a:pt x="403465" y="761954"/>
                        </a:cubicBezTo>
                        <a:cubicBezTo>
                          <a:pt x="407455" y="767717"/>
                          <a:pt x="414548" y="778356"/>
                          <a:pt x="420311" y="785892"/>
                        </a:cubicBezTo>
                        <a:cubicBezTo>
                          <a:pt x="421198" y="787222"/>
                          <a:pt x="422084" y="788552"/>
                          <a:pt x="422971" y="789439"/>
                        </a:cubicBezTo>
                        <a:cubicBezTo>
                          <a:pt x="422084" y="790769"/>
                          <a:pt x="421641" y="791656"/>
                          <a:pt x="420311" y="792542"/>
                        </a:cubicBezTo>
                        <a:cubicBezTo>
                          <a:pt x="414548" y="787666"/>
                          <a:pt x="410559" y="781459"/>
                          <a:pt x="406125" y="7748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32"/>
                  <p:cNvSpPr/>
                  <p:nvPr/>
                </p:nvSpPr>
                <p:spPr>
                  <a:xfrm>
                    <a:off x="9891862" y="907011"/>
                    <a:ext cx="29898" cy="92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8" h="92208" extrusionOk="0">
                        <a:moveTo>
                          <a:pt x="29899" y="92208"/>
                        </a:moveTo>
                        <a:cubicBezTo>
                          <a:pt x="20589" y="74919"/>
                          <a:pt x="13940" y="56744"/>
                          <a:pt x="10836" y="37238"/>
                        </a:cubicBezTo>
                        <a:cubicBezTo>
                          <a:pt x="9507" y="29702"/>
                          <a:pt x="7733" y="22609"/>
                          <a:pt x="6847" y="15073"/>
                        </a:cubicBezTo>
                        <a:cubicBezTo>
                          <a:pt x="6403" y="13299"/>
                          <a:pt x="6403" y="11969"/>
                          <a:pt x="5960" y="10196"/>
                        </a:cubicBezTo>
                        <a:cubicBezTo>
                          <a:pt x="5960" y="10196"/>
                          <a:pt x="5960" y="10196"/>
                          <a:pt x="5960" y="10196"/>
                        </a:cubicBezTo>
                        <a:cubicBezTo>
                          <a:pt x="5517" y="7536"/>
                          <a:pt x="5074" y="5320"/>
                          <a:pt x="4630" y="2660"/>
                        </a:cubicBezTo>
                        <a:cubicBezTo>
                          <a:pt x="4187" y="1330"/>
                          <a:pt x="3300" y="0"/>
                          <a:pt x="1970" y="0"/>
                        </a:cubicBezTo>
                        <a:cubicBezTo>
                          <a:pt x="640" y="0"/>
                          <a:pt x="197" y="887"/>
                          <a:pt x="197" y="1330"/>
                        </a:cubicBezTo>
                        <a:lnTo>
                          <a:pt x="197" y="1330"/>
                        </a:lnTo>
                        <a:cubicBezTo>
                          <a:pt x="-247" y="2217"/>
                          <a:pt x="197" y="3990"/>
                          <a:pt x="197" y="4876"/>
                        </a:cubicBezTo>
                        <a:cubicBezTo>
                          <a:pt x="1084" y="11083"/>
                          <a:pt x="1970" y="16846"/>
                          <a:pt x="3300" y="22609"/>
                        </a:cubicBezTo>
                        <a:cubicBezTo>
                          <a:pt x="7290" y="45218"/>
                          <a:pt x="13940" y="68270"/>
                          <a:pt x="25909" y="87775"/>
                        </a:cubicBezTo>
                        <a:lnTo>
                          <a:pt x="29899" y="92208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32"/>
                  <p:cNvSpPr/>
                  <p:nvPr/>
                </p:nvSpPr>
                <p:spPr>
                  <a:xfrm>
                    <a:off x="9884651" y="892382"/>
                    <a:ext cx="91637" cy="75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37" h="75362" extrusionOk="0">
                        <a:moveTo>
                          <a:pt x="91637" y="72259"/>
                        </a:moveTo>
                        <a:cubicBezTo>
                          <a:pt x="86761" y="64723"/>
                          <a:pt x="80111" y="57630"/>
                          <a:pt x="73905" y="50981"/>
                        </a:cubicBezTo>
                        <a:cubicBezTo>
                          <a:pt x="63709" y="40341"/>
                          <a:pt x="51739" y="30588"/>
                          <a:pt x="38440" y="23495"/>
                        </a:cubicBezTo>
                        <a:cubicBezTo>
                          <a:pt x="29130" y="18176"/>
                          <a:pt x="20264" y="12413"/>
                          <a:pt x="11398" y="6206"/>
                        </a:cubicBezTo>
                        <a:cubicBezTo>
                          <a:pt x="11398" y="6206"/>
                          <a:pt x="11398" y="6206"/>
                          <a:pt x="11398" y="6206"/>
                        </a:cubicBezTo>
                        <a:cubicBezTo>
                          <a:pt x="10955" y="5763"/>
                          <a:pt x="10511" y="5763"/>
                          <a:pt x="10068" y="5320"/>
                        </a:cubicBezTo>
                        <a:cubicBezTo>
                          <a:pt x="7409" y="3990"/>
                          <a:pt x="4748" y="443"/>
                          <a:pt x="1645" y="0"/>
                        </a:cubicBezTo>
                        <a:cubicBezTo>
                          <a:pt x="1202" y="0"/>
                          <a:pt x="315" y="443"/>
                          <a:pt x="315" y="887"/>
                        </a:cubicBezTo>
                        <a:cubicBezTo>
                          <a:pt x="-1458" y="4876"/>
                          <a:pt x="4748" y="6650"/>
                          <a:pt x="6522" y="8866"/>
                        </a:cubicBezTo>
                        <a:cubicBezTo>
                          <a:pt x="10068" y="11526"/>
                          <a:pt x="13614" y="13743"/>
                          <a:pt x="17161" y="16402"/>
                        </a:cubicBezTo>
                        <a:cubicBezTo>
                          <a:pt x="17161" y="16402"/>
                          <a:pt x="17161" y="16402"/>
                          <a:pt x="17161" y="16402"/>
                        </a:cubicBezTo>
                        <a:cubicBezTo>
                          <a:pt x="22924" y="19949"/>
                          <a:pt x="28687" y="23495"/>
                          <a:pt x="34450" y="27042"/>
                        </a:cubicBezTo>
                        <a:cubicBezTo>
                          <a:pt x="57059" y="39011"/>
                          <a:pt x="77451" y="54527"/>
                          <a:pt x="91637" y="75363"/>
                        </a:cubicBezTo>
                        <a:lnTo>
                          <a:pt x="91637" y="7225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4" name="Google Shape;1164;p32"/>
                  <p:cNvSpPr/>
                  <p:nvPr/>
                </p:nvSpPr>
                <p:spPr>
                  <a:xfrm>
                    <a:off x="9827752" y="792637"/>
                    <a:ext cx="24852" cy="156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52" h="156488" extrusionOk="0">
                        <a:moveTo>
                          <a:pt x="21750" y="154272"/>
                        </a:moveTo>
                        <a:cubicBezTo>
                          <a:pt x="17316" y="147179"/>
                          <a:pt x="13770" y="139643"/>
                          <a:pt x="11111" y="132106"/>
                        </a:cubicBezTo>
                        <a:cubicBezTo>
                          <a:pt x="471" y="108611"/>
                          <a:pt x="28" y="82456"/>
                          <a:pt x="28" y="56744"/>
                        </a:cubicBezTo>
                        <a:cubicBezTo>
                          <a:pt x="28" y="39898"/>
                          <a:pt x="28" y="22609"/>
                          <a:pt x="28" y="5320"/>
                        </a:cubicBezTo>
                        <a:cubicBezTo>
                          <a:pt x="28" y="5320"/>
                          <a:pt x="28" y="5320"/>
                          <a:pt x="28" y="5320"/>
                        </a:cubicBezTo>
                        <a:cubicBezTo>
                          <a:pt x="28" y="3546"/>
                          <a:pt x="-416" y="0"/>
                          <a:pt x="2244" y="0"/>
                        </a:cubicBezTo>
                        <a:cubicBezTo>
                          <a:pt x="3574" y="443"/>
                          <a:pt x="4461" y="1773"/>
                          <a:pt x="4461" y="3103"/>
                        </a:cubicBezTo>
                        <a:cubicBezTo>
                          <a:pt x="4461" y="7093"/>
                          <a:pt x="4461" y="10639"/>
                          <a:pt x="4461" y="14629"/>
                        </a:cubicBezTo>
                        <a:cubicBezTo>
                          <a:pt x="4461" y="19506"/>
                          <a:pt x="4461" y="23939"/>
                          <a:pt x="4461" y="28815"/>
                        </a:cubicBezTo>
                        <a:cubicBezTo>
                          <a:pt x="4904" y="80239"/>
                          <a:pt x="-416" y="113044"/>
                          <a:pt x="24853" y="156488"/>
                        </a:cubicBezTo>
                        <a:cubicBezTo>
                          <a:pt x="24410" y="155602"/>
                          <a:pt x="23080" y="155158"/>
                          <a:pt x="21750" y="15427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5" name="Google Shape;1165;p32"/>
                  <p:cNvSpPr/>
                  <p:nvPr/>
                </p:nvSpPr>
                <p:spPr>
                  <a:xfrm>
                    <a:off x="9822337" y="779298"/>
                    <a:ext cx="156610" cy="10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10" h="109537" extrusionOk="0">
                        <a:moveTo>
                          <a:pt x="156611" y="109537"/>
                        </a:moveTo>
                        <a:cubicBezTo>
                          <a:pt x="150848" y="103774"/>
                          <a:pt x="145971" y="97125"/>
                          <a:pt x="140652" y="91362"/>
                        </a:cubicBezTo>
                        <a:cubicBezTo>
                          <a:pt x="124692" y="73186"/>
                          <a:pt x="106073" y="56340"/>
                          <a:pt x="84794" y="44814"/>
                        </a:cubicBezTo>
                        <a:cubicBezTo>
                          <a:pt x="67062" y="35061"/>
                          <a:pt x="47113" y="29298"/>
                          <a:pt x="28494" y="20432"/>
                        </a:cubicBezTo>
                        <a:cubicBezTo>
                          <a:pt x="26721" y="19546"/>
                          <a:pt x="22288" y="17329"/>
                          <a:pt x="17412" y="14669"/>
                        </a:cubicBezTo>
                        <a:cubicBezTo>
                          <a:pt x="8545" y="9793"/>
                          <a:pt x="-1207" y="3586"/>
                          <a:pt x="122" y="927"/>
                        </a:cubicBezTo>
                        <a:cubicBezTo>
                          <a:pt x="566" y="40"/>
                          <a:pt x="2339" y="-403"/>
                          <a:pt x="3226" y="483"/>
                        </a:cubicBezTo>
                        <a:cubicBezTo>
                          <a:pt x="6772" y="3143"/>
                          <a:pt x="10319" y="5360"/>
                          <a:pt x="13865" y="7576"/>
                        </a:cubicBezTo>
                        <a:lnTo>
                          <a:pt x="13865" y="7576"/>
                        </a:lnTo>
                        <a:cubicBezTo>
                          <a:pt x="32041" y="18659"/>
                          <a:pt x="52876" y="25309"/>
                          <a:pt x="72382" y="33731"/>
                        </a:cubicBezTo>
                        <a:cubicBezTo>
                          <a:pt x="99424" y="45258"/>
                          <a:pt x="122476" y="64320"/>
                          <a:pt x="140652" y="86929"/>
                        </a:cubicBezTo>
                        <a:cubicBezTo>
                          <a:pt x="146415" y="93578"/>
                          <a:pt x="150848" y="101115"/>
                          <a:pt x="156611" y="107764"/>
                        </a:cubicBezTo>
                        <a:lnTo>
                          <a:pt x="156611" y="10953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6" name="Google Shape;1166;p32"/>
                  <p:cNvSpPr/>
                  <p:nvPr/>
                </p:nvSpPr>
                <p:spPr>
                  <a:xfrm>
                    <a:off x="9762411" y="666715"/>
                    <a:ext cx="18821" cy="223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21" h="223007" extrusionOk="0">
                        <a:moveTo>
                          <a:pt x="5522" y="219904"/>
                        </a:moveTo>
                        <a:cubicBezTo>
                          <a:pt x="-9108" y="167594"/>
                          <a:pt x="9511" y="114840"/>
                          <a:pt x="13501" y="62529"/>
                        </a:cubicBezTo>
                        <a:cubicBezTo>
                          <a:pt x="14388" y="50560"/>
                          <a:pt x="14831" y="38591"/>
                          <a:pt x="13501" y="26621"/>
                        </a:cubicBezTo>
                        <a:cubicBezTo>
                          <a:pt x="12615" y="19085"/>
                          <a:pt x="11285" y="11992"/>
                          <a:pt x="9955" y="4456"/>
                        </a:cubicBezTo>
                        <a:cubicBezTo>
                          <a:pt x="9511" y="3569"/>
                          <a:pt x="9511" y="2239"/>
                          <a:pt x="9511" y="1353"/>
                        </a:cubicBezTo>
                        <a:cubicBezTo>
                          <a:pt x="9511" y="909"/>
                          <a:pt x="9955" y="466"/>
                          <a:pt x="10841" y="23"/>
                        </a:cubicBezTo>
                        <a:cubicBezTo>
                          <a:pt x="14388" y="-421"/>
                          <a:pt x="13944" y="5786"/>
                          <a:pt x="14831" y="8002"/>
                        </a:cubicBezTo>
                        <a:cubicBezTo>
                          <a:pt x="15718" y="11992"/>
                          <a:pt x="16161" y="15538"/>
                          <a:pt x="17048" y="19528"/>
                        </a:cubicBezTo>
                        <a:cubicBezTo>
                          <a:pt x="18377" y="28838"/>
                          <a:pt x="18821" y="37704"/>
                          <a:pt x="18821" y="47013"/>
                        </a:cubicBezTo>
                        <a:cubicBezTo>
                          <a:pt x="18377" y="105530"/>
                          <a:pt x="-7334" y="164047"/>
                          <a:pt x="9511" y="222564"/>
                        </a:cubicBezTo>
                        <a:cubicBezTo>
                          <a:pt x="9511" y="222564"/>
                          <a:pt x="9511" y="222564"/>
                          <a:pt x="9511" y="223007"/>
                        </a:cubicBezTo>
                        <a:cubicBezTo>
                          <a:pt x="8182" y="222121"/>
                          <a:pt x="7295" y="221234"/>
                          <a:pt x="5965" y="220348"/>
                        </a:cubicBezTo>
                        <a:cubicBezTo>
                          <a:pt x="5965" y="220348"/>
                          <a:pt x="5965" y="220348"/>
                          <a:pt x="5522" y="21990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7" name="Google Shape;1167;p32"/>
                  <p:cNvSpPr/>
                  <p:nvPr/>
                </p:nvSpPr>
                <p:spPr>
                  <a:xfrm>
                    <a:off x="9776991" y="666456"/>
                    <a:ext cx="202843" cy="137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843" h="137707" extrusionOk="0">
                        <a:moveTo>
                          <a:pt x="2468" y="6045"/>
                        </a:moveTo>
                        <a:cubicBezTo>
                          <a:pt x="1138" y="4271"/>
                          <a:pt x="-1522" y="2055"/>
                          <a:pt x="1138" y="282"/>
                        </a:cubicBezTo>
                        <a:cubicBezTo>
                          <a:pt x="5128" y="-1492"/>
                          <a:pt x="7788" y="5601"/>
                          <a:pt x="10004" y="7818"/>
                        </a:cubicBezTo>
                        <a:cubicBezTo>
                          <a:pt x="10891" y="8705"/>
                          <a:pt x="11778" y="9591"/>
                          <a:pt x="12221" y="10478"/>
                        </a:cubicBezTo>
                        <a:cubicBezTo>
                          <a:pt x="19314" y="18457"/>
                          <a:pt x="27293" y="25994"/>
                          <a:pt x="36160" y="32200"/>
                        </a:cubicBezTo>
                        <a:cubicBezTo>
                          <a:pt x="57439" y="47272"/>
                          <a:pt x="83594" y="54365"/>
                          <a:pt x="107976" y="63232"/>
                        </a:cubicBezTo>
                        <a:cubicBezTo>
                          <a:pt x="144770" y="76531"/>
                          <a:pt x="180678" y="96480"/>
                          <a:pt x="201514" y="129285"/>
                        </a:cubicBezTo>
                        <a:cubicBezTo>
                          <a:pt x="201958" y="129728"/>
                          <a:pt x="201958" y="130171"/>
                          <a:pt x="202401" y="131058"/>
                        </a:cubicBezTo>
                        <a:cubicBezTo>
                          <a:pt x="202401" y="131058"/>
                          <a:pt x="202401" y="131058"/>
                          <a:pt x="202401" y="131058"/>
                        </a:cubicBezTo>
                        <a:cubicBezTo>
                          <a:pt x="202401" y="131945"/>
                          <a:pt x="202401" y="132388"/>
                          <a:pt x="202401" y="133275"/>
                        </a:cubicBezTo>
                        <a:cubicBezTo>
                          <a:pt x="202401" y="134604"/>
                          <a:pt x="202401" y="135934"/>
                          <a:pt x="202844" y="137708"/>
                        </a:cubicBezTo>
                        <a:cubicBezTo>
                          <a:pt x="202401" y="136821"/>
                          <a:pt x="201514" y="135934"/>
                          <a:pt x="201071" y="135048"/>
                        </a:cubicBezTo>
                        <a:cubicBezTo>
                          <a:pt x="180678" y="101800"/>
                          <a:pt x="145657" y="81851"/>
                          <a:pt x="108862" y="68551"/>
                        </a:cubicBezTo>
                        <a:cubicBezTo>
                          <a:pt x="76501" y="57025"/>
                          <a:pt x="41479" y="47272"/>
                          <a:pt x="17097" y="23334"/>
                        </a:cubicBezTo>
                        <a:lnTo>
                          <a:pt x="17097" y="23334"/>
                        </a:lnTo>
                        <a:cubicBezTo>
                          <a:pt x="15324" y="21560"/>
                          <a:pt x="13551" y="19787"/>
                          <a:pt x="12221" y="18014"/>
                        </a:cubicBezTo>
                        <a:cubicBezTo>
                          <a:pt x="8675" y="14024"/>
                          <a:pt x="5128" y="10034"/>
                          <a:pt x="2468" y="604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8" name="Google Shape;1168;p32"/>
                  <p:cNvSpPr/>
                  <p:nvPr/>
                </p:nvSpPr>
                <p:spPr>
                  <a:xfrm>
                    <a:off x="9693480" y="564246"/>
                    <a:ext cx="48186" cy="247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86" h="247010" extrusionOk="0">
                        <a:moveTo>
                          <a:pt x="6626" y="247010"/>
                        </a:moveTo>
                        <a:cubicBezTo>
                          <a:pt x="5296" y="244794"/>
                          <a:pt x="3966" y="242577"/>
                          <a:pt x="2636" y="240361"/>
                        </a:cubicBezTo>
                        <a:cubicBezTo>
                          <a:pt x="-7560" y="192040"/>
                          <a:pt x="14162" y="145936"/>
                          <a:pt x="27905" y="101162"/>
                        </a:cubicBezTo>
                        <a:cubicBezTo>
                          <a:pt x="35441" y="76336"/>
                          <a:pt x="41647" y="50624"/>
                          <a:pt x="42977" y="24469"/>
                        </a:cubicBezTo>
                        <a:cubicBezTo>
                          <a:pt x="43421" y="19593"/>
                          <a:pt x="43421" y="15159"/>
                          <a:pt x="43421" y="10726"/>
                        </a:cubicBezTo>
                        <a:cubicBezTo>
                          <a:pt x="43421" y="10726"/>
                          <a:pt x="43421" y="10726"/>
                          <a:pt x="43421" y="10726"/>
                        </a:cubicBezTo>
                        <a:cubicBezTo>
                          <a:pt x="43421" y="8067"/>
                          <a:pt x="43421" y="4963"/>
                          <a:pt x="43421" y="2304"/>
                        </a:cubicBezTo>
                        <a:cubicBezTo>
                          <a:pt x="43421" y="974"/>
                          <a:pt x="44307" y="-356"/>
                          <a:pt x="45637" y="87"/>
                        </a:cubicBezTo>
                        <a:cubicBezTo>
                          <a:pt x="46967" y="530"/>
                          <a:pt x="47854" y="1860"/>
                          <a:pt x="47854" y="3190"/>
                        </a:cubicBezTo>
                        <a:cubicBezTo>
                          <a:pt x="48297" y="7623"/>
                          <a:pt x="48297" y="12056"/>
                          <a:pt x="47854" y="16046"/>
                        </a:cubicBezTo>
                        <a:cubicBezTo>
                          <a:pt x="47854" y="18263"/>
                          <a:pt x="47854" y="20479"/>
                          <a:pt x="47410" y="22696"/>
                        </a:cubicBezTo>
                        <a:cubicBezTo>
                          <a:pt x="46524" y="40428"/>
                          <a:pt x="43421" y="58160"/>
                          <a:pt x="39431" y="75450"/>
                        </a:cubicBezTo>
                        <a:cubicBezTo>
                          <a:pt x="33224" y="100718"/>
                          <a:pt x="24358" y="124657"/>
                          <a:pt x="16379" y="149039"/>
                        </a:cubicBezTo>
                        <a:cubicBezTo>
                          <a:pt x="5740" y="180514"/>
                          <a:pt x="-1354" y="214206"/>
                          <a:pt x="6626" y="2470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9" name="Google Shape;1169;p32"/>
                  <p:cNvSpPr/>
                  <p:nvPr/>
                </p:nvSpPr>
                <p:spPr>
                  <a:xfrm>
                    <a:off x="9723427" y="531066"/>
                    <a:ext cx="225375" cy="13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375" h="138330" extrusionOk="0">
                        <a:moveTo>
                          <a:pt x="225376" y="138331"/>
                        </a:moveTo>
                        <a:cubicBezTo>
                          <a:pt x="220056" y="131681"/>
                          <a:pt x="213850" y="125918"/>
                          <a:pt x="207200" y="120155"/>
                        </a:cubicBezTo>
                        <a:cubicBezTo>
                          <a:pt x="188138" y="103752"/>
                          <a:pt x="166416" y="90010"/>
                          <a:pt x="142477" y="81144"/>
                        </a:cubicBezTo>
                        <a:cubicBezTo>
                          <a:pt x="119869" y="73164"/>
                          <a:pt x="96816" y="68288"/>
                          <a:pt x="74651" y="59421"/>
                        </a:cubicBezTo>
                        <a:cubicBezTo>
                          <a:pt x="54259" y="52329"/>
                          <a:pt x="36526" y="40359"/>
                          <a:pt x="21010" y="25730"/>
                        </a:cubicBezTo>
                        <a:cubicBezTo>
                          <a:pt x="17020" y="21740"/>
                          <a:pt x="12587" y="17750"/>
                          <a:pt x="9041" y="13317"/>
                        </a:cubicBezTo>
                        <a:cubicBezTo>
                          <a:pt x="5938" y="10214"/>
                          <a:pt x="3278" y="7111"/>
                          <a:pt x="618" y="3564"/>
                        </a:cubicBezTo>
                        <a:cubicBezTo>
                          <a:pt x="-269" y="2678"/>
                          <a:pt x="-269" y="905"/>
                          <a:pt x="1061" y="461"/>
                        </a:cubicBezTo>
                        <a:cubicBezTo>
                          <a:pt x="2392" y="-425"/>
                          <a:pt x="3721" y="18"/>
                          <a:pt x="4608" y="1348"/>
                        </a:cubicBezTo>
                        <a:cubicBezTo>
                          <a:pt x="9041" y="6224"/>
                          <a:pt x="13031" y="11101"/>
                          <a:pt x="17464" y="15534"/>
                        </a:cubicBezTo>
                        <a:lnTo>
                          <a:pt x="17464" y="15534"/>
                        </a:lnTo>
                        <a:cubicBezTo>
                          <a:pt x="19237" y="17307"/>
                          <a:pt x="21010" y="19080"/>
                          <a:pt x="22784" y="20854"/>
                        </a:cubicBezTo>
                        <a:cubicBezTo>
                          <a:pt x="55589" y="55432"/>
                          <a:pt x="100363" y="62081"/>
                          <a:pt x="143807" y="77597"/>
                        </a:cubicBezTo>
                        <a:cubicBezTo>
                          <a:pt x="167746" y="86907"/>
                          <a:pt x="189468" y="101093"/>
                          <a:pt x="208530" y="117938"/>
                        </a:cubicBezTo>
                        <a:cubicBezTo>
                          <a:pt x="213407" y="122371"/>
                          <a:pt x="218283" y="127248"/>
                          <a:pt x="222716" y="132124"/>
                        </a:cubicBezTo>
                        <a:cubicBezTo>
                          <a:pt x="222716" y="132124"/>
                          <a:pt x="222716" y="132124"/>
                          <a:pt x="222716" y="132124"/>
                        </a:cubicBezTo>
                        <a:lnTo>
                          <a:pt x="225376" y="13833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0" name="Google Shape;1170;p32"/>
                  <p:cNvSpPr/>
                  <p:nvPr/>
                </p:nvSpPr>
                <p:spPr>
                  <a:xfrm>
                    <a:off x="9648239" y="490743"/>
                    <a:ext cx="66297" cy="209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297" h="209685" extrusionOk="0">
                        <a:moveTo>
                          <a:pt x="2217" y="209685"/>
                        </a:moveTo>
                        <a:cubicBezTo>
                          <a:pt x="2217" y="209685"/>
                          <a:pt x="2217" y="209685"/>
                          <a:pt x="2217" y="209685"/>
                        </a:cubicBezTo>
                        <a:cubicBezTo>
                          <a:pt x="3546" y="180870"/>
                          <a:pt x="11083" y="152942"/>
                          <a:pt x="23938" y="127230"/>
                        </a:cubicBezTo>
                        <a:cubicBezTo>
                          <a:pt x="40784" y="93095"/>
                          <a:pt x="64280" y="59847"/>
                          <a:pt x="65166" y="20392"/>
                        </a:cubicBezTo>
                        <a:lnTo>
                          <a:pt x="65166" y="20392"/>
                        </a:lnTo>
                        <a:cubicBezTo>
                          <a:pt x="65166" y="20392"/>
                          <a:pt x="65166" y="20392"/>
                          <a:pt x="65166" y="20392"/>
                        </a:cubicBezTo>
                        <a:cubicBezTo>
                          <a:pt x="65610" y="15959"/>
                          <a:pt x="65610" y="11969"/>
                          <a:pt x="66053" y="7536"/>
                        </a:cubicBezTo>
                        <a:cubicBezTo>
                          <a:pt x="66053" y="5320"/>
                          <a:pt x="67383" y="887"/>
                          <a:pt x="63836" y="0"/>
                        </a:cubicBezTo>
                        <a:cubicBezTo>
                          <a:pt x="60733" y="443"/>
                          <a:pt x="62063" y="4433"/>
                          <a:pt x="61620" y="6650"/>
                        </a:cubicBezTo>
                        <a:cubicBezTo>
                          <a:pt x="61620" y="7980"/>
                          <a:pt x="61620" y="8866"/>
                          <a:pt x="61620" y="10196"/>
                        </a:cubicBezTo>
                        <a:cubicBezTo>
                          <a:pt x="61620" y="10196"/>
                          <a:pt x="61620" y="10196"/>
                          <a:pt x="61620" y="10196"/>
                        </a:cubicBezTo>
                        <a:cubicBezTo>
                          <a:pt x="61620" y="14186"/>
                          <a:pt x="61176" y="18176"/>
                          <a:pt x="60733" y="22165"/>
                        </a:cubicBezTo>
                        <a:cubicBezTo>
                          <a:pt x="59847" y="37681"/>
                          <a:pt x="55857" y="52754"/>
                          <a:pt x="49650" y="66940"/>
                        </a:cubicBezTo>
                        <a:cubicBezTo>
                          <a:pt x="39898" y="89105"/>
                          <a:pt x="26599" y="110384"/>
                          <a:pt x="16845" y="132550"/>
                        </a:cubicBezTo>
                        <a:cubicBezTo>
                          <a:pt x="9309" y="148952"/>
                          <a:pt x="4433" y="166684"/>
                          <a:pt x="1773" y="184417"/>
                        </a:cubicBezTo>
                        <a:cubicBezTo>
                          <a:pt x="1330" y="189293"/>
                          <a:pt x="443" y="194170"/>
                          <a:pt x="0" y="199046"/>
                        </a:cubicBezTo>
                        <a:lnTo>
                          <a:pt x="2217" y="20968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1" name="Google Shape;1171;p32"/>
                  <p:cNvSpPr/>
                  <p:nvPr/>
                </p:nvSpPr>
                <p:spPr>
                  <a:xfrm>
                    <a:off x="9700494" y="466321"/>
                    <a:ext cx="177822" cy="84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822" h="84268" extrusionOk="0">
                        <a:moveTo>
                          <a:pt x="499" y="483"/>
                        </a:moveTo>
                        <a:cubicBezTo>
                          <a:pt x="1385" y="-403"/>
                          <a:pt x="3159" y="40"/>
                          <a:pt x="4045" y="927"/>
                        </a:cubicBezTo>
                        <a:cubicBezTo>
                          <a:pt x="8035" y="4916"/>
                          <a:pt x="12025" y="8463"/>
                          <a:pt x="16014" y="12009"/>
                        </a:cubicBezTo>
                        <a:cubicBezTo>
                          <a:pt x="56799" y="44814"/>
                          <a:pt x="102903" y="36835"/>
                          <a:pt x="149007" y="61660"/>
                        </a:cubicBezTo>
                        <a:cubicBezTo>
                          <a:pt x="149007" y="61660"/>
                          <a:pt x="149007" y="61660"/>
                          <a:pt x="149007" y="61660"/>
                        </a:cubicBezTo>
                        <a:cubicBezTo>
                          <a:pt x="155214" y="64763"/>
                          <a:pt x="160977" y="68310"/>
                          <a:pt x="166296" y="72299"/>
                        </a:cubicBezTo>
                        <a:cubicBezTo>
                          <a:pt x="170286" y="76289"/>
                          <a:pt x="173833" y="80279"/>
                          <a:pt x="177822" y="84269"/>
                        </a:cubicBezTo>
                        <a:cubicBezTo>
                          <a:pt x="159647" y="70083"/>
                          <a:pt x="138811" y="59000"/>
                          <a:pt x="116646" y="52794"/>
                        </a:cubicBezTo>
                        <a:cubicBezTo>
                          <a:pt x="79851" y="43484"/>
                          <a:pt x="48376" y="40824"/>
                          <a:pt x="18675" y="19546"/>
                        </a:cubicBezTo>
                        <a:cubicBezTo>
                          <a:pt x="14242" y="16442"/>
                          <a:pt x="10252" y="12896"/>
                          <a:pt x="6262" y="9349"/>
                        </a:cubicBezTo>
                        <a:cubicBezTo>
                          <a:pt x="4045" y="6690"/>
                          <a:pt x="-1718" y="3586"/>
                          <a:pt x="499" y="48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72" name="Google Shape;1172;p32"/>
                <p:cNvGrpSpPr/>
                <p:nvPr/>
              </p:nvGrpSpPr>
              <p:grpSpPr>
                <a:xfrm>
                  <a:off x="9664326" y="474784"/>
                  <a:ext cx="304205" cy="517403"/>
                  <a:chOff x="9664326" y="474784"/>
                  <a:chExt cx="304205" cy="517403"/>
                </a:xfrm>
              </p:grpSpPr>
              <p:sp>
                <p:nvSpPr>
                  <p:cNvPr id="1173" name="Google Shape;1173;p32"/>
                  <p:cNvSpPr/>
                  <p:nvPr/>
                </p:nvSpPr>
                <p:spPr>
                  <a:xfrm>
                    <a:off x="9664326" y="599991"/>
                    <a:ext cx="41118" cy="80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18" h="80390" extrusionOk="0">
                        <a:moveTo>
                          <a:pt x="17162" y="64973"/>
                        </a:moveTo>
                        <a:cubicBezTo>
                          <a:pt x="15388" y="70736"/>
                          <a:pt x="7408" y="87581"/>
                          <a:pt x="759" y="76942"/>
                        </a:cubicBezTo>
                        <a:cubicBezTo>
                          <a:pt x="-1015" y="72509"/>
                          <a:pt x="759" y="67189"/>
                          <a:pt x="1646" y="62756"/>
                        </a:cubicBezTo>
                        <a:cubicBezTo>
                          <a:pt x="3419" y="56993"/>
                          <a:pt x="5635" y="51230"/>
                          <a:pt x="7852" y="45467"/>
                        </a:cubicBezTo>
                        <a:cubicBezTo>
                          <a:pt x="11842" y="35714"/>
                          <a:pt x="15388" y="25961"/>
                          <a:pt x="20264" y="16652"/>
                        </a:cubicBezTo>
                        <a:cubicBezTo>
                          <a:pt x="23367" y="11332"/>
                          <a:pt x="26028" y="5569"/>
                          <a:pt x="30904" y="2023"/>
                        </a:cubicBezTo>
                        <a:cubicBezTo>
                          <a:pt x="34894" y="-1967"/>
                          <a:pt x="40213" y="249"/>
                          <a:pt x="41100" y="6012"/>
                        </a:cubicBezTo>
                        <a:cubicBezTo>
                          <a:pt x="41544" y="15322"/>
                          <a:pt x="34007" y="22415"/>
                          <a:pt x="29574" y="29951"/>
                        </a:cubicBezTo>
                        <a:cubicBezTo>
                          <a:pt x="23811" y="41034"/>
                          <a:pt x="21595" y="53447"/>
                          <a:pt x="17162" y="649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4" name="Google Shape;1174;p32"/>
                  <p:cNvSpPr/>
                  <p:nvPr/>
                </p:nvSpPr>
                <p:spPr>
                  <a:xfrm>
                    <a:off x="9689467" y="632098"/>
                    <a:ext cx="17176" cy="29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76" h="29438" extrusionOk="0">
                        <a:moveTo>
                          <a:pt x="2660" y="29320"/>
                        </a:moveTo>
                        <a:cubicBezTo>
                          <a:pt x="443" y="28433"/>
                          <a:pt x="0" y="25773"/>
                          <a:pt x="0" y="24000"/>
                        </a:cubicBezTo>
                        <a:cubicBezTo>
                          <a:pt x="887" y="18680"/>
                          <a:pt x="3547" y="13361"/>
                          <a:pt x="5763" y="8928"/>
                        </a:cubicBezTo>
                        <a:cubicBezTo>
                          <a:pt x="7537" y="5824"/>
                          <a:pt x="8866" y="3165"/>
                          <a:pt x="11526" y="948"/>
                        </a:cubicBezTo>
                        <a:cubicBezTo>
                          <a:pt x="12856" y="-382"/>
                          <a:pt x="15516" y="-382"/>
                          <a:pt x="16403" y="1391"/>
                        </a:cubicBezTo>
                        <a:cubicBezTo>
                          <a:pt x="19063" y="7154"/>
                          <a:pt x="14186" y="12031"/>
                          <a:pt x="11970" y="16907"/>
                        </a:cubicBezTo>
                        <a:cubicBezTo>
                          <a:pt x="10640" y="20454"/>
                          <a:pt x="8423" y="30650"/>
                          <a:pt x="2660" y="293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5" name="Google Shape;1175;p32"/>
                  <p:cNvSpPr/>
                  <p:nvPr/>
                </p:nvSpPr>
                <p:spPr>
                  <a:xfrm>
                    <a:off x="9708605" y="683188"/>
                    <a:ext cx="34066" cy="126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6" h="126294" extrusionOk="0">
                        <a:moveTo>
                          <a:pt x="7903" y="125408"/>
                        </a:moveTo>
                        <a:cubicBezTo>
                          <a:pt x="2584" y="122305"/>
                          <a:pt x="1254" y="105459"/>
                          <a:pt x="367" y="99253"/>
                        </a:cubicBezTo>
                        <a:cubicBezTo>
                          <a:pt x="-519" y="90830"/>
                          <a:pt x="367" y="82407"/>
                          <a:pt x="1254" y="74427"/>
                        </a:cubicBezTo>
                        <a:cubicBezTo>
                          <a:pt x="3027" y="58468"/>
                          <a:pt x="7017" y="42066"/>
                          <a:pt x="14553" y="27880"/>
                        </a:cubicBezTo>
                        <a:cubicBezTo>
                          <a:pt x="15883" y="23447"/>
                          <a:pt x="17656" y="19457"/>
                          <a:pt x="19430" y="15467"/>
                        </a:cubicBezTo>
                        <a:cubicBezTo>
                          <a:pt x="22089" y="10147"/>
                          <a:pt x="23863" y="3941"/>
                          <a:pt x="28739" y="395"/>
                        </a:cubicBezTo>
                        <a:cubicBezTo>
                          <a:pt x="34502" y="-2265"/>
                          <a:pt x="32729" y="9261"/>
                          <a:pt x="33615" y="12807"/>
                        </a:cubicBezTo>
                        <a:cubicBezTo>
                          <a:pt x="34502" y="26993"/>
                          <a:pt x="34502" y="42066"/>
                          <a:pt x="29625" y="55808"/>
                        </a:cubicBezTo>
                        <a:cubicBezTo>
                          <a:pt x="28296" y="60241"/>
                          <a:pt x="26523" y="65118"/>
                          <a:pt x="24749" y="69551"/>
                        </a:cubicBezTo>
                        <a:cubicBezTo>
                          <a:pt x="24306" y="70438"/>
                          <a:pt x="24306" y="71324"/>
                          <a:pt x="23863" y="72211"/>
                        </a:cubicBezTo>
                        <a:cubicBezTo>
                          <a:pt x="23863" y="72211"/>
                          <a:pt x="23863" y="72211"/>
                          <a:pt x="23863" y="72211"/>
                        </a:cubicBezTo>
                        <a:cubicBezTo>
                          <a:pt x="22976" y="76644"/>
                          <a:pt x="22089" y="81964"/>
                          <a:pt x="21202" y="85953"/>
                        </a:cubicBezTo>
                        <a:cubicBezTo>
                          <a:pt x="21202" y="85953"/>
                          <a:pt x="21202" y="85953"/>
                          <a:pt x="21202" y="85953"/>
                        </a:cubicBezTo>
                        <a:cubicBezTo>
                          <a:pt x="19873" y="98366"/>
                          <a:pt x="21646" y="111222"/>
                          <a:pt x="15440" y="122305"/>
                        </a:cubicBezTo>
                        <a:cubicBezTo>
                          <a:pt x="14997" y="122748"/>
                          <a:pt x="14997" y="122748"/>
                          <a:pt x="14553" y="123191"/>
                        </a:cubicBezTo>
                        <a:cubicBezTo>
                          <a:pt x="14110" y="123635"/>
                          <a:pt x="14110" y="124078"/>
                          <a:pt x="13666" y="124521"/>
                        </a:cubicBezTo>
                        <a:cubicBezTo>
                          <a:pt x="12780" y="125851"/>
                          <a:pt x="11450" y="126295"/>
                          <a:pt x="10563" y="126295"/>
                        </a:cubicBezTo>
                        <a:cubicBezTo>
                          <a:pt x="9677" y="125408"/>
                          <a:pt x="8790" y="125851"/>
                          <a:pt x="7903" y="1254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32"/>
                  <p:cNvSpPr/>
                  <p:nvPr/>
                </p:nvSpPr>
                <p:spPr>
                  <a:xfrm>
                    <a:off x="9734442" y="753604"/>
                    <a:ext cx="19012" cy="50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12" h="50003" extrusionOk="0">
                        <a:moveTo>
                          <a:pt x="11768" y="47899"/>
                        </a:moveTo>
                        <a:cubicBezTo>
                          <a:pt x="8665" y="51889"/>
                          <a:pt x="3345" y="49673"/>
                          <a:pt x="2015" y="45683"/>
                        </a:cubicBezTo>
                        <a:cubicBezTo>
                          <a:pt x="-1531" y="38147"/>
                          <a:pt x="242" y="29280"/>
                          <a:pt x="2459" y="21301"/>
                        </a:cubicBezTo>
                        <a:cubicBezTo>
                          <a:pt x="4676" y="14208"/>
                          <a:pt x="6005" y="5342"/>
                          <a:pt x="11768" y="465"/>
                        </a:cubicBezTo>
                        <a:cubicBezTo>
                          <a:pt x="16645" y="-1751"/>
                          <a:pt x="19748" y="4455"/>
                          <a:pt x="18861" y="8445"/>
                        </a:cubicBezTo>
                        <a:cubicBezTo>
                          <a:pt x="17975" y="15981"/>
                          <a:pt x="16201" y="23074"/>
                          <a:pt x="15758" y="30167"/>
                        </a:cubicBezTo>
                        <a:cubicBezTo>
                          <a:pt x="14871" y="36373"/>
                          <a:pt x="15315" y="43023"/>
                          <a:pt x="11768" y="478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32"/>
                  <p:cNvSpPr/>
                  <p:nvPr/>
                </p:nvSpPr>
                <p:spPr>
                  <a:xfrm>
                    <a:off x="9774088" y="776805"/>
                    <a:ext cx="23633" cy="87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33" h="87627" extrusionOk="0">
                        <a:moveTo>
                          <a:pt x="5814" y="84102"/>
                        </a:moveTo>
                        <a:cubicBezTo>
                          <a:pt x="-3939" y="72576"/>
                          <a:pt x="938" y="53070"/>
                          <a:pt x="3597" y="39328"/>
                        </a:cubicBezTo>
                        <a:cubicBezTo>
                          <a:pt x="5371" y="31348"/>
                          <a:pt x="6700" y="23368"/>
                          <a:pt x="8031" y="15389"/>
                        </a:cubicBezTo>
                        <a:cubicBezTo>
                          <a:pt x="9361" y="10512"/>
                          <a:pt x="9804" y="4306"/>
                          <a:pt x="13794" y="760"/>
                        </a:cubicBezTo>
                        <a:cubicBezTo>
                          <a:pt x="20443" y="-2787"/>
                          <a:pt x="23103" y="6966"/>
                          <a:pt x="23103" y="11842"/>
                        </a:cubicBezTo>
                        <a:cubicBezTo>
                          <a:pt x="24433" y="19822"/>
                          <a:pt x="23103" y="28245"/>
                          <a:pt x="20887" y="36224"/>
                        </a:cubicBezTo>
                        <a:cubicBezTo>
                          <a:pt x="19113" y="44204"/>
                          <a:pt x="16897" y="52627"/>
                          <a:pt x="16010" y="60606"/>
                        </a:cubicBezTo>
                        <a:cubicBezTo>
                          <a:pt x="16010" y="68586"/>
                          <a:pt x="20443" y="79225"/>
                          <a:pt x="15123" y="86318"/>
                        </a:cubicBezTo>
                        <a:cubicBezTo>
                          <a:pt x="12020" y="89422"/>
                          <a:pt x="8031" y="86318"/>
                          <a:pt x="5814" y="8410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32"/>
                  <p:cNvSpPr/>
                  <p:nvPr/>
                </p:nvSpPr>
                <p:spPr>
                  <a:xfrm>
                    <a:off x="9796823" y="817019"/>
                    <a:ext cx="13263" cy="29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3" h="29387" extrusionOk="0">
                        <a:moveTo>
                          <a:pt x="9678" y="25269"/>
                        </a:moveTo>
                        <a:cubicBezTo>
                          <a:pt x="7904" y="31918"/>
                          <a:pt x="1698" y="29702"/>
                          <a:pt x="368" y="24382"/>
                        </a:cubicBezTo>
                        <a:cubicBezTo>
                          <a:pt x="-1405" y="19062"/>
                          <a:pt x="3471" y="443"/>
                          <a:pt x="9678" y="0"/>
                        </a:cubicBezTo>
                        <a:cubicBezTo>
                          <a:pt x="15884" y="1773"/>
                          <a:pt x="12338" y="11083"/>
                          <a:pt x="11451" y="15516"/>
                        </a:cubicBezTo>
                        <a:cubicBezTo>
                          <a:pt x="11008" y="19062"/>
                          <a:pt x="11008" y="22165"/>
                          <a:pt x="9678" y="2526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32"/>
                  <p:cNvSpPr/>
                  <p:nvPr/>
                </p:nvSpPr>
                <p:spPr>
                  <a:xfrm>
                    <a:off x="9665085" y="522282"/>
                    <a:ext cx="22874" cy="42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74" h="42767" extrusionOk="0">
                        <a:moveTo>
                          <a:pt x="7093" y="41607"/>
                        </a:moveTo>
                        <a:cubicBezTo>
                          <a:pt x="3990" y="44267"/>
                          <a:pt x="443" y="42050"/>
                          <a:pt x="0" y="38060"/>
                        </a:cubicBezTo>
                        <a:cubicBezTo>
                          <a:pt x="887" y="28308"/>
                          <a:pt x="11083" y="6585"/>
                          <a:pt x="18619" y="379"/>
                        </a:cubicBezTo>
                        <a:cubicBezTo>
                          <a:pt x="22165" y="-1394"/>
                          <a:pt x="23496" y="3482"/>
                          <a:pt x="22609" y="6142"/>
                        </a:cubicBezTo>
                        <a:cubicBezTo>
                          <a:pt x="21722" y="9689"/>
                          <a:pt x="20392" y="12792"/>
                          <a:pt x="18619" y="15895"/>
                        </a:cubicBezTo>
                        <a:cubicBezTo>
                          <a:pt x="15073" y="22545"/>
                          <a:pt x="11526" y="29194"/>
                          <a:pt x="9753" y="36287"/>
                        </a:cubicBezTo>
                        <a:cubicBezTo>
                          <a:pt x="9309" y="38504"/>
                          <a:pt x="8423" y="40277"/>
                          <a:pt x="7093" y="4160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32"/>
                  <p:cNvSpPr/>
                  <p:nvPr/>
                </p:nvSpPr>
                <p:spPr>
                  <a:xfrm>
                    <a:off x="9731126" y="474784"/>
                    <a:ext cx="49073" cy="20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73" h="20392" extrusionOk="0">
                        <a:moveTo>
                          <a:pt x="28384" y="14629"/>
                        </a:moveTo>
                        <a:cubicBezTo>
                          <a:pt x="25280" y="12856"/>
                          <a:pt x="-7968" y="4876"/>
                          <a:pt x="1785" y="0"/>
                        </a:cubicBezTo>
                        <a:cubicBezTo>
                          <a:pt x="8435" y="0"/>
                          <a:pt x="15528" y="1330"/>
                          <a:pt x="22177" y="3546"/>
                        </a:cubicBezTo>
                        <a:cubicBezTo>
                          <a:pt x="29713" y="4876"/>
                          <a:pt x="37250" y="7093"/>
                          <a:pt x="43456" y="11083"/>
                        </a:cubicBezTo>
                        <a:cubicBezTo>
                          <a:pt x="46559" y="12856"/>
                          <a:pt x="52766" y="19062"/>
                          <a:pt x="46116" y="20392"/>
                        </a:cubicBezTo>
                        <a:cubicBezTo>
                          <a:pt x="39910" y="19949"/>
                          <a:pt x="34146" y="15959"/>
                          <a:pt x="28384" y="1462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1" name="Google Shape;1181;p32"/>
                  <p:cNvSpPr/>
                  <p:nvPr/>
                </p:nvSpPr>
                <p:spPr>
                  <a:xfrm>
                    <a:off x="9792210" y="536235"/>
                    <a:ext cx="93816" cy="43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816" h="43420" extrusionOk="0">
                        <a:moveTo>
                          <a:pt x="19610" y="17015"/>
                        </a:moveTo>
                        <a:cubicBezTo>
                          <a:pt x="13404" y="15242"/>
                          <a:pt x="-7432" y="11695"/>
                          <a:pt x="2764" y="2386"/>
                        </a:cubicBezTo>
                        <a:cubicBezTo>
                          <a:pt x="13404" y="-2490"/>
                          <a:pt x="25816" y="1056"/>
                          <a:pt x="36456" y="4603"/>
                        </a:cubicBezTo>
                        <a:cubicBezTo>
                          <a:pt x="46208" y="7262"/>
                          <a:pt x="55075" y="12582"/>
                          <a:pt x="63941" y="17902"/>
                        </a:cubicBezTo>
                        <a:cubicBezTo>
                          <a:pt x="71034" y="22335"/>
                          <a:pt x="78127" y="26325"/>
                          <a:pt x="84777" y="30758"/>
                        </a:cubicBezTo>
                        <a:cubicBezTo>
                          <a:pt x="87880" y="33418"/>
                          <a:pt x="91870" y="35634"/>
                          <a:pt x="93643" y="39624"/>
                        </a:cubicBezTo>
                        <a:cubicBezTo>
                          <a:pt x="94086" y="40511"/>
                          <a:pt x="93643" y="41841"/>
                          <a:pt x="92756" y="42284"/>
                        </a:cubicBezTo>
                        <a:cubicBezTo>
                          <a:pt x="86550" y="46717"/>
                          <a:pt x="74580" y="36964"/>
                          <a:pt x="69261" y="33861"/>
                        </a:cubicBezTo>
                        <a:cubicBezTo>
                          <a:pt x="63498" y="30314"/>
                          <a:pt x="57291" y="26325"/>
                          <a:pt x="51085" y="23665"/>
                        </a:cubicBezTo>
                        <a:cubicBezTo>
                          <a:pt x="40889" y="19675"/>
                          <a:pt x="29806" y="20118"/>
                          <a:pt x="19610" y="1701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2" name="Google Shape;1182;p32"/>
                  <p:cNvSpPr/>
                  <p:nvPr/>
                </p:nvSpPr>
                <p:spPr>
                  <a:xfrm>
                    <a:off x="9818006" y="567350"/>
                    <a:ext cx="42423" cy="2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23" h="23279" extrusionOk="0">
                        <a:moveTo>
                          <a:pt x="14650" y="14271"/>
                        </a:moveTo>
                        <a:cubicBezTo>
                          <a:pt x="10660" y="12055"/>
                          <a:pt x="-5299" y="6735"/>
                          <a:pt x="1794" y="972"/>
                        </a:cubicBezTo>
                        <a:cubicBezTo>
                          <a:pt x="7557" y="-1688"/>
                          <a:pt x="14207" y="1859"/>
                          <a:pt x="20413" y="2745"/>
                        </a:cubicBezTo>
                        <a:cubicBezTo>
                          <a:pt x="27062" y="4962"/>
                          <a:pt x="33712" y="7622"/>
                          <a:pt x="39032" y="12498"/>
                        </a:cubicBezTo>
                        <a:cubicBezTo>
                          <a:pt x="46568" y="19591"/>
                          <a:pt x="40362" y="25797"/>
                          <a:pt x="31939" y="22251"/>
                        </a:cubicBezTo>
                        <a:cubicBezTo>
                          <a:pt x="26176" y="19591"/>
                          <a:pt x="20413" y="16488"/>
                          <a:pt x="14650" y="1427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32"/>
                  <p:cNvSpPr/>
                  <p:nvPr/>
                </p:nvSpPr>
                <p:spPr>
                  <a:xfrm>
                    <a:off x="9778686" y="598425"/>
                    <a:ext cx="85770" cy="53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70" h="53697" extrusionOk="0">
                        <a:moveTo>
                          <a:pt x="2990" y="10239"/>
                        </a:moveTo>
                        <a:cubicBezTo>
                          <a:pt x="330" y="7136"/>
                          <a:pt x="-2330" y="929"/>
                          <a:pt x="3433" y="43"/>
                        </a:cubicBezTo>
                        <a:cubicBezTo>
                          <a:pt x="7866" y="-400"/>
                          <a:pt x="11856" y="2703"/>
                          <a:pt x="15402" y="4476"/>
                        </a:cubicBezTo>
                        <a:cubicBezTo>
                          <a:pt x="19392" y="6249"/>
                          <a:pt x="22938" y="8022"/>
                          <a:pt x="26928" y="9796"/>
                        </a:cubicBezTo>
                        <a:cubicBezTo>
                          <a:pt x="38898" y="14229"/>
                          <a:pt x="51310" y="16889"/>
                          <a:pt x="63280" y="21322"/>
                        </a:cubicBezTo>
                        <a:cubicBezTo>
                          <a:pt x="71259" y="23982"/>
                          <a:pt x="78795" y="28415"/>
                          <a:pt x="83228" y="35508"/>
                        </a:cubicBezTo>
                        <a:cubicBezTo>
                          <a:pt x="88992" y="43930"/>
                          <a:pt x="84559" y="54127"/>
                          <a:pt x="73919" y="53683"/>
                        </a:cubicBezTo>
                        <a:cubicBezTo>
                          <a:pt x="62393" y="53240"/>
                          <a:pt x="54413" y="43487"/>
                          <a:pt x="46434" y="36838"/>
                        </a:cubicBezTo>
                        <a:cubicBezTo>
                          <a:pt x="40671" y="31518"/>
                          <a:pt x="33578" y="28858"/>
                          <a:pt x="26485" y="26198"/>
                        </a:cubicBezTo>
                        <a:cubicBezTo>
                          <a:pt x="18062" y="22208"/>
                          <a:pt x="9196" y="17775"/>
                          <a:pt x="2990" y="102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32"/>
                  <p:cNvSpPr/>
                  <p:nvPr/>
                </p:nvSpPr>
                <p:spPr>
                  <a:xfrm>
                    <a:off x="9793710" y="629716"/>
                    <a:ext cx="33400" cy="234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00" h="23411" extrusionOk="0">
                        <a:moveTo>
                          <a:pt x="11904" y="14856"/>
                        </a:moveTo>
                        <a:cubicBezTo>
                          <a:pt x="7914" y="12639"/>
                          <a:pt x="-4499" y="6876"/>
                          <a:pt x="1707" y="1113"/>
                        </a:cubicBezTo>
                        <a:cubicBezTo>
                          <a:pt x="6140" y="-1547"/>
                          <a:pt x="11460" y="1113"/>
                          <a:pt x="15450" y="3330"/>
                        </a:cubicBezTo>
                        <a:cubicBezTo>
                          <a:pt x="21213" y="4660"/>
                          <a:pt x="26533" y="8206"/>
                          <a:pt x="30522" y="12639"/>
                        </a:cubicBezTo>
                        <a:cubicBezTo>
                          <a:pt x="35842" y="18402"/>
                          <a:pt x="33625" y="25495"/>
                          <a:pt x="25203" y="22835"/>
                        </a:cubicBezTo>
                        <a:cubicBezTo>
                          <a:pt x="20770" y="21062"/>
                          <a:pt x="16780" y="17072"/>
                          <a:pt x="11904" y="148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32"/>
                  <p:cNvSpPr/>
                  <p:nvPr/>
                </p:nvSpPr>
                <p:spPr>
                  <a:xfrm>
                    <a:off x="9869103" y="685799"/>
                    <a:ext cx="92628" cy="66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28" h="66554" extrusionOk="0">
                        <a:moveTo>
                          <a:pt x="10543" y="13299"/>
                        </a:moveTo>
                        <a:cubicBezTo>
                          <a:pt x="8327" y="11526"/>
                          <a:pt x="-4529" y="1773"/>
                          <a:pt x="1677" y="0"/>
                        </a:cubicBezTo>
                        <a:cubicBezTo>
                          <a:pt x="12317" y="2660"/>
                          <a:pt x="22069" y="7980"/>
                          <a:pt x="32265" y="11526"/>
                        </a:cubicBezTo>
                        <a:cubicBezTo>
                          <a:pt x="45565" y="16846"/>
                          <a:pt x="60637" y="17289"/>
                          <a:pt x="72163" y="27042"/>
                        </a:cubicBezTo>
                        <a:cubicBezTo>
                          <a:pt x="80586" y="34135"/>
                          <a:pt x="88566" y="42114"/>
                          <a:pt x="91669" y="52754"/>
                        </a:cubicBezTo>
                        <a:cubicBezTo>
                          <a:pt x="92999" y="57187"/>
                          <a:pt x="93886" y="65167"/>
                          <a:pt x="87679" y="66496"/>
                        </a:cubicBezTo>
                        <a:cubicBezTo>
                          <a:pt x="84132" y="66940"/>
                          <a:pt x="81473" y="64723"/>
                          <a:pt x="78370" y="63393"/>
                        </a:cubicBezTo>
                        <a:cubicBezTo>
                          <a:pt x="72163" y="59847"/>
                          <a:pt x="65957" y="55857"/>
                          <a:pt x="61967" y="50094"/>
                        </a:cubicBezTo>
                        <a:cubicBezTo>
                          <a:pt x="60194" y="47877"/>
                          <a:pt x="58864" y="44774"/>
                          <a:pt x="58864" y="41671"/>
                        </a:cubicBezTo>
                        <a:cubicBezTo>
                          <a:pt x="57091" y="39455"/>
                          <a:pt x="55317" y="37238"/>
                          <a:pt x="52658" y="35465"/>
                        </a:cubicBezTo>
                        <a:cubicBezTo>
                          <a:pt x="39802" y="26155"/>
                          <a:pt x="23399" y="23052"/>
                          <a:pt x="10543" y="132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32"/>
                  <p:cNvSpPr/>
                  <p:nvPr/>
                </p:nvSpPr>
                <p:spPr>
                  <a:xfrm>
                    <a:off x="9920699" y="681332"/>
                    <a:ext cx="27607" cy="25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07" h="25023" extrusionOk="0">
                        <a:moveTo>
                          <a:pt x="23671" y="24859"/>
                        </a:moveTo>
                        <a:cubicBezTo>
                          <a:pt x="19681" y="22199"/>
                          <a:pt x="-6474" y="5354"/>
                          <a:pt x="1505" y="477"/>
                        </a:cubicBezTo>
                        <a:cubicBezTo>
                          <a:pt x="5938" y="-1296"/>
                          <a:pt x="10371" y="2251"/>
                          <a:pt x="13475" y="4910"/>
                        </a:cubicBezTo>
                        <a:cubicBezTo>
                          <a:pt x="18351" y="7570"/>
                          <a:pt x="22784" y="11560"/>
                          <a:pt x="25887" y="16436"/>
                        </a:cubicBezTo>
                        <a:cubicBezTo>
                          <a:pt x="27660" y="19096"/>
                          <a:pt x="29434" y="26189"/>
                          <a:pt x="23671" y="248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32"/>
                  <p:cNvSpPr/>
                  <p:nvPr/>
                </p:nvSpPr>
                <p:spPr>
                  <a:xfrm>
                    <a:off x="9822734" y="724787"/>
                    <a:ext cx="64173" cy="45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73" h="45658" extrusionOk="0">
                        <a:moveTo>
                          <a:pt x="32974" y="31056"/>
                        </a:moveTo>
                        <a:cubicBezTo>
                          <a:pt x="23665" y="21746"/>
                          <a:pt x="9035" y="19530"/>
                          <a:pt x="1499" y="8447"/>
                        </a:cubicBezTo>
                        <a:cubicBezTo>
                          <a:pt x="-274" y="5787"/>
                          <a:pt x="-1160" y="468"/>
                          <a:pt x="2830" y="24"/>
                        </a:cubicBezTo>
                        <a:cubicBezTo>
                          <a:pt x="9479" y="-419"/>
                          <a:pt x="14799" y="5344"/>
                          <a:pt x="20562" y="8447"/>
                        </a:cubicBezTo>
                        <a:cubicBezTo>
                          <a:pt x="26768" y="12437"/>
                          <a:pt x="32088" y="16427"/>
                          <a:pt x="38737" y="19530"/>
                        </a:cubicBezTo>
                        <a:cubicBezTo>
                          <a:pt x="44057" y="21746"/>
                          <a:pt x="49820" y="23076"/>
                          <a:pt x="55140" y="25736"/>
                        </a:cubicBezTo>
                        <a:cubicBezTo>
                          <a:pt x="63563" y="29283"/>
                          <a:pt x="68882" y="40809"/>
                          <a:pt x="58243" y="44798"/>
                        </a:cubicBezTo>
                        <a:cubicBezTo>
                          <a:pt x="47160" y="48345"/>
                          <a:pt x="37851" y="40365"/>
                          <a:pt x="32974" y="310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8" name="Google Shape;1188;p32"/>
                  <p:cNvSpPr/>
                  <p:nvPr/>
                </p:nvSpPr>
                <p:spPr>
                  <a:xfrm>
                    <a:off x="9899897" y="759389"/>
                    <a:ext cx="64265" cy="66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65" h="66063" extrusionOk="0">
                        <a:moveTo>
                          <a:pt x="46690" y="59847"/>
                        </a:moveTo>
                        <a:cubicBezTo>
                          <a:pt x="40040" y="55414"/>
                          <a:pt x="23195" y="43888"/>
                          <a:pt x="24524" y="34578"/>
                        </a:cubicBezTo>
                        <a:cubicBezTo>
                          <a:pt x="24967" y="32362"/>
                          <a:pt x="27628" y="31918"/>
                          <a:pt x="27184" y="29702"/>
                        </a:cubicBezTo>
                        <a:cubicBezTo>
                          <a:pt x="24081" y="23495"/>
                          <a:pt x="17875" y="19506"/>
                          <a:pt x="12555" y="15073"/>
                        </a:cubicBezTo>
                        <a:cubicBezTo>
                          <a:pt x="9895" y="12413"/>
                          <a:pt x="-6951" y="1773"/>
                          <a:pt x="3246" y="0"/>
                        </a:cubicBezTo>
                        <a:cubicBezTo>
                          <a:pt x="6792" y="0"/>
                          <a:pt x="10338" y="1773"/>
                          <a:pt x="13441" y="3103"/>
                        </a:cubicBezTo>
                        <a:cubicBezTo>
                          <a:pt x="24967" y="8866"/>
                          <a:pt x="35607" y="15959"/>
                          <a:pt x="43587" y="25712"/>
                        </a:cubicBezTo>
                        <a:cubicBezTo>
                          <a:pt x="52010" y="34135"/>
                          <a:pt x="61319" y="43444"/>
                          <a:pt x="63979" y="55857"/>
                        </a:cubicBezTo>
                        <a:cubicBezTo>
                          <a:pt x="66195" y="72703"/>
                          <a:pt x="55113" y="64723"/>
                          <a:pt x="46690" y="5984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9" name="Google Shape;1189;p32"/>
                  <p:cNvSpPr/>
                  <p:nvPr/>
                </p:nvSpPr>
                <p:spPr>
                  <a:xfrm>
                    <a:off x="9919863" y="810370"/>
                    <a:ext cx="48668" cy="449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68" h="44903" extrusionOk="0">
                        <a:moveTo>
                          <a:pt x="3672" y="7536"/>
                        </a:moveTo>
                        <a:cubicBezTo>
                          <a:pt x="568" y="5763"/>
                          <a:pt x="-2535" y="887"/>
                          <a:pt x="3229" y="0"/>
                        </a:cubicBezTo>
                        <a:cubicBezTo>
                          <a:pt x="14311" y="443"/>
                          <a:pt x="22734" y="8866"/>
                          <a:pt x="30714" y="15516"/>
                        </a:cubicBezTo>
                        <a:cubicBezTo>
                          <a:pt x="35147" y="19506"/>
                          <a:pt x="39580" y="23939"/>
                          <a:pt x="43127" y="28815"/>
                        </a:cubicBezTo>
                        <a:cubicBezTo>
                          <a:pt x="44013" y="30145"/>
                          <a:pt x="45786" y="31918"/>
                          <a:pt x="45343" y="33691"/>
                        </a:cubicBezTo>
                        <a:cubicBezTo>
                          <a:pt x="47560" y="36795"/>
                          <a:pt x="51993" y="46104"/>
                          <a:pt x="44456" y="44774"/>
                        </a:cubicBezTo>
                        <a:cubicBezTo>
                          <a:pt x="40910" y="43001"/>
                          <a:pt x="38250" y="39455"/>
                          <a:pt x="35590" y="36795"/>
                        </a:cubicBezTo>
                        <a:cubicBezTo>
                          <a:pt x="29827" y="31032"/>
                          <a:pt x="24064" y="24825"/>
                          <a:pt x="18301" y="19506"/>
                        </a:cubicBezTo>
                        <a:cubicBezTo>
                          <a:pt x="12981" y="15073"/>
                          <a:pt x="8548" y="11526"/>
                          <a:pt x="3672" y="75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32"/>
                  <p:cNvSpPr/>
                  <p:nvPr/>
                </p:nvSpPr>
                <p:spPr>
                  <a:xfrm>
                    <a:off x="9880561" y="824527"/>
                    <a:ext cx="64444" cy="57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44" h="57398" extrusionOk="0">
                        <a:moveTo>
                          <a:pt x="27457" y="27957"/>
                        </a:moveTo>
                        <a:cubicBezTo>
                          <a:pt x="19034" y="20864"/>
                          <a:pt x="7951" y="16431"/>
                          <a:pt x="1302" y="7564"/>
                        </a:cubicBezTo>
                        <a:cubicBezTo>
                          <a:pt x="-915" y="4461"/>
                          <a:pt x="-472" y="-415"/>
                          <a:pt x="3961" y="28"/>
                        </a:cubicBezTo>
                        <a:cubicBezTo>
                          <a:pt x="6178" y="28"/>
                          <a:pt x="8395" y="915"/>
                          <a:pt x="10611" y="2245"/>
                        </a:cubicBezTo>
                        <a:cubicBezTo>
                          <a:pt x="20807" y="6235"/>
                          <a:pt x="31003" y="11554"/>
                          <a:pt x="38983" y="19977"/>
                        </a:cubicBezTo>
                        <a:cubicBezTo>
                          <a:pt x="42973" y="24410"/>
                          <a:pt x="46963" y="29287"/>
                          <a:pt x="51396" y="33276"/>
                        </a:cubicBezTo>
                        <a:cubicBezTo>
                          <a:pt x="56272" y="38153"/>
                          <a:pt x="70458" y="51009"/>
                          <a:pt x="61592" y="57215"/>
                        </a:cubicBezTo>
                        <a:cubicBezTo>
                          <a:pt x="52725" y="58988"/>
                          <a:pt x="47406" y="47462"/>
                          <a:pt x="42086" y="42143"/>
                        </a:cubicBezTo>
                        <a:cubicBezTo>
                          <a:pt x="37210" y="36380"/>
                          <a:pt x="32777" y="31947"/>
                          <a:pt x="27457" y="2795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32"/>
                  <p:cNvSpPr/>
                  <p:nvPr/>
                </p:nvSpPr>
                <p:spPr>
                  <a:xfrm>
                    <a:off x="9918947" y="872827"/>
                    <a:ext cx="41702" cy="52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02" h="52111" extrusionOk="0">
                        <a:moveTo>
                          <a:pt x="34732" y="51473"/>
                        </a:moveTo>
                        <a:cubicBezTo>
                          <a:pt x="30299" y="47483"/>
                          <a:pt x="29413" y="42164"/>
                          <a:pt x="25866" y="37731"/>
                        </a:cubicBezTo>
                        <a:cubicBezTo>
                          <a:pt x="22320" y="32854"/>
                          <a:pt x="18330" y="28864"/>
                          <a:pt x="14340" y="24875"/>
                        </a:cubicBezTo>
                        <a:cubicBezTo>
                          <a:pt x="14340" y="24875"/>
                          <a:pt x="14340" y="24875"/>
                          <a:pt x="14340" y="24875"/>
                        </a:cubicBezTo>
                        <a:cubicBezTo>
                          <a:pt x="8577" y="19555"/>
                          <a:pt x="1484" y="13792"/>
                          <a:pt x="154" y="5369"/>
                        </a:cubicBezTo>
                        <a:cubicBezTo>
                          <a:pt x="-289" y="3596"/>
                          <a:pt x="154" y="493"/>
                          <a:pt x="2371" y="49"/>
                        </a:cubicBezTo>
                        <a:cubicBezTo>
                          <a:pt x="4588" y="-394"/>
                          <a:pt x="6361" y="2266"/>
                          <a:pt x="7690" y="3596"/>
                        </a:cubicBezTo>
                        <a:cubicBezTo>
                          <a:pt x="10350" y="7142"/>
                          <a:pt x="12567" y="11132"/>
                          <a:pt x="16557" y="12905"/>
                        </a:cubicBezTo>
                        <a:cubicBezTo>
                          <a:pt x="18330" y="13792"/>
                          <a:pt x="20990" y="14678"/>
                          <a:pt x="22763" y="14678"/>
                        </a:cubicBezTo>
                        <a:cubicBezTo>
                          <a:pt x="29413" y="15565"/>
                          <a:pt x="35176" y="19998"/>
                          <a:pt x="37393" y="26205"/>
                        </a:cubicBezTo>
                        <a:cubicBezTo>
                          <a:pt x="39609" y="32411"/>
                          <a:pt x="42712" y="39061"/>
                          <a:pt x="41382" y="46153"/>
                        </a:cubicBezTo>
                        <a:cubicBezTo>
                          <a:pt x="40939" y="49700"/>
                          <a:pt x="37836" y="53690"/>
                          <a:pt x="34732" y="514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32"/>
                  <p:cNvSpPr/>
                  <p:nvPr/>
                </p:nvSpPr>
                <p:spPr>
                  <a:xfrm>
                    <a:off x="9953714" y="881788"/>
                    <a:ext cx="14089" cy="1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89" h="17850" extrusionOk="0">
                        <a:moveTo>
                          <a:pt x="6172" y="13253"/>
                        </a:moveTo>
                        <a:cubicBezTo>
                          <a:pt x="3955" y="10150"/>
                          <a:pt x="-2251" y="4387"/>
                          <a:pt x="852" y="398"/>
                        </a:cubicBezTo>
                        <a:cubicBezTo>
                          <a:pt x="5728" y="-2706"/>
                          <a:pt x="17254" y="13253"/>
                          <a:pt x="13265" y="17243"/>
                        </a:cubicBezTo>
                        <a:cubicBezTo>
                          <a:pt x="10605" y="19460"/>
                          <a:pt x="7945" y="15027"/>
                          <a:pt x="6172" y="1325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32"/>
                  <p:cNvSpPr/>
                  <p:nvPr/>
                </p:nvSpPr>
                <p:spPr>
                  <a:xfrm>
                    <a:off x="9947292" y="963674"/>
                    <a:ext cx="20243" cy="28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43" h="28513" extrusionOk="0">
                        <a:moveTo>
                          <a:pt x="19686" y="21359"/>
                        </a:moveTo>
                        <a:cubicBezTo>
                          <a:pt x="21903" y="28895"/>
                          <a:pt x="17027" y="31555"/>
                          <a:pt x="13480" y="24019"/>
                        </a:cubicBezTo>
                        <a:cubicBezTo>
                          <a:pt x="12150" y="21803"/>
                          <a:pt x="10820" y="19586"/>
                          <a:pt x="9491" y="17369"/>
                        </a:cubicBezTo>
                        <a:cubicBezTo>
                          <a:pt x="6387" y="12936"/>
                          <a:pt x="-3809" y="5400"/>
                          <a:pt x="1511" y="80"/>
                        </a:cubicBezTo>
                        <a:cubicBezTo>
                          <a:pt x="9934" y="-1250"/>
                          <a:pt x="18357" y="14266"/>
                          <a:pt x="19686" y="213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32"/>
                  <p:cNvSpPr/>
                  <p:nvPr/>
                </p:nvSpPr>
                <p:spPr>
                  <a:xfrm>
                    <a:off x="9870434" y="902267"/>
                    <a:ext cx="12540" cy="23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40" h="23282" extrusionOk="0">
                        <a:moveTo>
                          <a:pt x="11872" y="22033"/>
                        </a:moveTo>
                        <a:cubicBezTo>
                          <a:pt x="4779" y="29126"/>
                          <a:pt x="-3644" y="3858"/>
                          <a:pt x="1676" y="311"/>
                        </a:cubicBezTo>
                        <a:cubicBezTo>
                          <a:pt x="7882" y="-1905"/>
                          <a:pt x="9655" y="8291"/>
                          <a:pt x="10542" y="12724"/>
                        </a:cubicBezTo>
                        <a:cubicBezTo>
                          <a:pt x="11429" y="15827"/>
                          <a:pt x="13645" y="18930"/>
                          <a:pt x="11872" y="2203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5" name="Google Shape;1195;p32"/>
                  <p:cNvSpPr/>
                  <p:nvPr/>
                </p:nvSpPr>
                <p:spPr>
                  <a:xfrm>
                    <a:off x="9847984" y="887839"/>
                    <a:ext cx="41927" cy="65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27" h="65961" extrusionOk="0">
                        <a:moveTo>
                          <a:pt x="22796" y="59070"/>
                        </a:moveTo>
                        <a:cubicBezTo>
                          <a:pt x="12157" y="49317"/>
                          <a:pt x="5507" y="36018"/>
                          <a:pt x="1961" y="22276"/>
                        </a:cubicBezTo>
                        <a:cubicBezTo>
                          <a:pt x="631" y="16512"/>
                          <a:pt x="-2472" y="4100"/>
                          <a:pt x="3734" y="110"/>
                        </a:cubicBezTo>
                        <a:cubicBezTo>
                          <a:pt x="15703" y="-2107"/>
                          <a:pt x="18363" y="29812"/>
                          <a:pt x="24126" y="37791"/>
                        </a:cubicBezTo>
                        <a:cubicBezTo>
                          <a:pt x="28116" y="43111"/>
                          <a:pt x="32549" y="47101"/>
                          <a:pt x="36982" y="51977"/>
                        </a:cubicBezTo>
                        <a:cubicBezTo>
                          <a:pt x="39198" y="54194"/>
                          <a:pt x="41415" y="56854"/>
                          <a:pt x="41859" y="60400"/>
                        </a:cubicBezTo>
                        <a:cubicBezTo>
                          <a:pt x="42302" y="62617"/>
                          <a:pt x="40528" y="64833"/>
                          <a:pt x="38755" y="65720"/>
                        </a:cubicBezTo>
                        <a:cubicBezTo>
                          <a:pt x="32105" y="67050"/>
                          <a:pt x="26786" y="62617"/>
                          <a:pt x="22796" y="5907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96" name="Google Shape;1196;p32"/>
                <p:cNvSpPr/>
                <p:nvPr/>
              </p:nvSpPr>
              <p:spPr>
                <a:xfrm>
                  <a:off x="9591163" y="252686"/>
                  <a:ext cx="94446" cy="142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46" h="142745" extrusionOk="0">
                      <a:moveTo>
                        <a:pt x="332" y="0"/>
                      </a:moveTo>
                      <a:cubicBezTo>
                        <a:pt x="332" y="0"/>
                        <a:pt x="776" y="0"/>
                        <a:pt x="776" y="0"/>
                      </a:cubicBezTo>
                      <a:cubicBezTo>
                        <a:pt x="3879" y="3103"/>
                        <a:pt x="6539" y="6206"/>
                        <a:pt x="9199" y="9309"/>
                      </a:cubicBezTo>
                      <a:cubicBezTo>
                        <a:pt x="17622" y="18619"/>
                        <a:pt x="26045" y="27929"/>
                        <a:pt x="34024" y="37681"/>
                      </a:cubicBezTo>
                      <a:cubicBezTo>
                        <a:pt x="57963" y="68713"/>
                        <a:pt x="77468" y="103291"/>
                        <a:pt x="93427" y="139199"/>
                      </a:cubicBezTo>
                      <a:cubicBezTo>
                        <a:pt x="93871" y="140529"/>
                        <a:pt x="95201" y="141859"/>
                        <a:pt x="93871" y="142746"/>
                      </a:cubicBezTo>
                      <a:cubicBezTo>
                        <a:pt x="93427" y="142746"/>
                        <a:pt x="92984" y="142746"/>
                        <a:pt x="92984" y="142302"/>
                      </a:cubicBezTo>
                      <a:cubicBezTo>
                        <a:pt x="92097" y="140529"/>
                        <a:pt x="91211" y="138756"/>
                        <a:pt x="90324" y="136539"/>
                      </a:cubicBezTo>
                      <a:cubicBezTo>
                        <a:pt x="75252" y="102848"/>
                        <a:pt x="55746" y="71816"/>
                        <a:pt x="34467" y="41671"/>
                      </a:cubicBezTo>
                      <a:cubicBezTo>
                        <a:pt x="26488" y="31032"/>
                        <a:pt x="18065" y="21279"/>
                        <a:pt x="9642" y="11083"/>
                      </a:cubicBezTo>
                      <a:cubicBezTo>
                        <a:pt x="6539" y="7536"/>
                        <a:pt x="3435" y="3990"/>
                        <a:pt x="332" y="443"/>
                      </a:cubicBezTo>
                      <a:cubicBezTo>
                        <a:pt x="-111" y="443"/>
                        <a:pt x="-111" y="443"/>
                        <a:pt x="332" y="0"/>
                      </a:cubicBezTo>
                      <a:cubicBezTo>
                        <a:pt x="-111" y="0"/>
                        <a:pt x="-111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197" name="Google Shape;1197;p32"/>
          <p:cNvGrpSpPr/>
          <p:nvPr/>
        </p:nvGrpSpPr>
        <p:grpSpPr>
          <a:xfrm>
            <a:off x="7481128" y="3645349"/>
            <a:ext cx="1173056" cy="1416915"/>
            <a:chOff x="7418232" y="4026446"/>
            <a:chExt cx="813944" cy="983149"/>
          </a:xfrm>
        </p:grpSpPr>
        <p:sp>
          <p:nvSpPr>
            <p:cNvPr id="1198" name="Google Shape;1198;p32"/>
            <p:cNvSpPr/>
            <p:nvPr/>
          </p:nvSpPr>
          <p:spPr>
            <a:xfrm rot="9895252" flipH="1">
              <a:off x="7495641" y="4095472"/>
              <a:ext cx="620285" cy="677207"/>
            </a:xfrm>
            <a:custGeom>
              <a:avLst/>
              <a:gdLst/>
              <a:ahLst/>
              <a:cxnLst/>
              <a:rect l="l" t="t" r="r" b="b"/>
              <a:pathLst>
                <a:path w="620650" h="677605" extrusionOk="0">
                  <a:moveTo>
                    <a:pt x="308560" y="183225"/>
                  </a:moveTo>
                  <a:cubicBezTo>
                    <a:pt x="308560" y="183225"/>
                    <a:pt x="308117" y="183668"/>
                    <a:pt x="308117" y="183668"/>
                  </a:cubicBezTo>
                  <a:cubicBezTo>
                    <a:pt x="299694" y="192091"/>
                    <a:pt x="303241" y="203174"/>
                    <a:pt x="311664" y="209823"/>
                  </a:cubicBezTo>
                  <a:cubicBezTo>
                    <a:pt x="311664" y="209823"/>
                    <a:pt x="311664" y="209823"/>
                    <a:pt x="311221" y="209823"/>
                  </a:cubicBezTo>
                  <a:cubicBezTo>
                    <a:pt x="318757" y="216030"/>
                    <a:pt x="328066" y="219133"/>
                    <a:pt x="337819" y="220463"/>
                  </a:cubicBezTo>
                  <a:cubicBezTo>
                    <a:pt x="348458" y="221793"/>
                    <a:pt x="359985" y="223123"/>
                    <a:pt x="369737" y="217803"/>
                  </a:cubicBezTo>
                  <a:cubicBezTo>
                    <a:pt x="388356" y="204947"/>
                    <a:pt x="365747" y="181452"/>
                    <a:pt x="350232" y="177462"/>
                  </a:cubicBezTo>
                  <a:cubicBezTo>
                    <a:pt x="341809" y="175245"/>
                    <a:pt x="332056" y="176132"/>
                    <a:pt x="323190" y="177462"/>
                  </a:cubicBezTo>
                  <a:cubicBezTo>
                    <a:pt x="318313" y="177905"/>
                    <a:pt x="312993" y="179678"/>
                    <a:pt x="308560" y="183225"/>
                  </a:cubicBezTo>
                  <a:close/>
                  <a:moveTo>
                    <a:pt x="437120" y="465170"/>
                  </a:moveTo>
                  <a:cubicBezTo>
                    <a:pt x="434904" y="466943"/>
                    <a:pt x="433574" y="469160"/>
                    <a:pt x="434017" y="472263"/>
                  </a:cubicBezTo>
                  <a:cubicBezTo>
                    <a:pt x="435791" y="481572"/>
                    <a:pt x="443770" y="487779"/>
                    <a:pt x="449090" y="495758"/>
                  </a:cubicBezTo>
                  <a:cubicBezTo>
                    <a:pt x="453966" y="502408"/>
                    <a:pt x="457956" y="509944"/>
                    <a:pt x="461502" y="517480"/>
                  </a:cubicBezTo>
                  <a:cubicBezTo>
                    <a:pt x="467265" y="527233"/>
                    <a:pt x="473472" y="572894"/>
                    <a:pt x="490761" y="561811"/>
                  </a:cubicBezTo>
                  <a:cubicBezTo>
                    <a:pt x="499183" y="553388"/>
                    <a:pt x="496967" y="536986"/>
                    <a:pt x="496081" y="526347"/>
                  </a:cubicBezTo>
                  <a:cubicBezTo>
                    <a:pt x="494307" y="503738"/>
                    <a:pt x="470368" y="465170"/>
                    <a:pt x="446430" y="462953"/>
                  </a:cubicBezTo>
                  <a:cubicBezTo>
                    <a:pt x="442883" y="462067"/>
                    <a:pt x="439337" y="462953"/>
                    <a:pt x="437120" y="465170"/>
                  </a:cubicBezTo>
                  <a:close/>
                  <a:moveTo>
                    <a:pt x="521793" y="677072"/>
                  </a:moveTo>
                  <a:cubicBezTo>
                    <a:pt x="520019" y="678845"/>
                    <a:pt x="516473" y="675742"/>
                    <a:pt x="514256" y="674412"/>
                  </a:cubicBezTo>
                  <a:cubicBezTo>
                    <a:pt x="509380" y="670865"/>
                    <a:pt x="504504" y="667319"/>
                    <a:pt x="499183" y="664216"/>
                  </a:cubicBezTo>
                  <a:cubicBezTo>
                    <a:pt x="475688" y="650473"/>
                    <a:pt x="449976" y="640720"/>
                    <a:pt x="423821" y="633184"/>
                  </a:cubicBezTo>
                  <a:cubicBezTo>
                    <a:pt x="404759" y="628308"/>
                    <a:pt x="385253" y="625205"/>
                    <a:pt x="365747" y="621658"/>
                  </a:cubicBezTo>
                  <a:cubicBezTo>
                    <a:pt x="359985" y="620328"/>
                    <a:pt x="354665" y="618998"/>
                    <a:pt x="349345" y="617668"/>
                  </a:cubicBezTo>
                  <a:cubicBezTo>
                    <a:pt x="347572" y="617225"/>
                    <a:pt x="345355" y="616782"/>
                    <a:pt x="344025" y="614565"/>
                  </a:cubicBezTo>
                  <a:cubicBezTo>
                    <a:pt x="343139" y="612792"/>
                    <a:pt x="343139" y="611019"/>
                    <a:pt x="343582" y="609246"/>
                  </a:cubicBezTo>
                  <a:cubicBezTo>
                    <a:pt x="344469" y="603926"/>
                    <a:pt x="345798" y="598606"/>
                    <a:pt x="347129" y="593286"/>
                  </a:cubicBezTo>
                  <a:cubicBezTo>
                    <a:pt x="351119" y="573337"/>
                    <a:pt x="353778" y="552502"/>
                    <a:pt x="352448" y="532110"/>
                  </a:cubicBezTo>
                  <a:cubicBezTo>
                    <a:pt x="351119" y="510388"/>
                    <a:pt x="347129" y="487335"/>
                    <a:pt x="334716" y="469160"/>
                  </a:cubicBezTo>
                  <a:cubicBezTo>
                    <a:pt x="329396" y="459850"/>
                    <a:pt x="319643" y="456304"/>
                    <a:pt x="310777" y="460293"/>
                  </a:cubicBezTo>
                  <a:cubicBezTo>
                    <a:pt x="298808" y="471820"/>
                    <a:pt x="294818" y="494428"/>
                    <a:pt x="293931" y="510388"/>
                  </a:cubicBezTo>
                  <a:cubicBezTo>
                    <a:pt x="293488" y="535213"/>
                    <a:pt x="298808" y="560038"/>
                    <a:pt x="304127" y="584420"/>
                  </a:cubicBezTo>
                  <a:cubicBezTo>
                    <a:pt x="305901" y="591513"/>
                    <a:pt x="307231" y="599049"/>
                    <a:pt x="309447" y="606142"/>
                  </a:cubicBezTo>
                  <a:cubicBezTo>
                    <a:pt x="309890" y="607029"/>
                    <a:pt x="310334" y="608359"/>
                    <a:pt x="309447" y="609246"/>
                  </a:cubicBezTo>
                  <a:cubicBezTo>
                    <a:pt x="307674" y="611905"/>
                    <a:pt x="304571" y="608359"/>
                    <a:pt x="302354" y="607916"/>
                  </a:cubicBezTo>
                  <a:cubicBezTo>
                    <a:pt x="290385" y="603039"/>
                    <a:pt x="278416" y="599493"/>
                    <a:pt x="266446" y="595060"/>
                  </a:cubicBezTo>
                  <a:cubicBezTo>
                    <a:pt x="249157" y="588410"/>
                    <a:pt x="231868" y="582203"/>
                    <a:pt x="215022" y="574224"/>
                  </a:cubicBezTo>
                  <a:cubicBezTo>
                    <a:pt x="212806" y="573781"/>
                    <a:pt x="210589" y="572451"/>
                    <a:pt x="209703" y="570234"/>
                  </a:cubicBezTo>
                  <a:cubicBezTo>
                    <a:pt x="201723" y="544966"/>
                    <a:pt x="199506" y="519254"/>
                    <a:pt x="199063" y="492655"/>
                  </a:cubicBezTo>
                  <a:cubicBezTo>
                    <a:pt x="199063" y="470490"/>
                    <a:pt x="202166" y="447881"/>
                    <a:pt x="211032" y="427489"/>
                  </a:cubicBezTo>
                  <a:cubicBezTo>
                    <a:pt x="220785" y="405323"/>
                    <a:pt x="236744" y="386261"/>
                    <a:pt x="244724" y="363652"/>
                  </a:cubicBezTo>
                  <a:cubicBezTo>
                    <a:pt x="250930" y="348580"/>
                    <a:pt x="252260" y="322867"/>
                    <a:pt x="228765" y="328187"/>
                  </a:cubicBezTo>
                  <a:cubicBezTo>
                    <a:pt x="214136" y="331734"/>
                    <a:pt x="203496" y="343260"/>
                    <a:pt x="195073" y="355229"/>
                  </a:cubicBezTo>
                  <a:cubicBezTo>
                    <a:pt x="184877" y="369415"/>
                    <a:pt x="175567" y="384044"/>
                    <a:pt x="169362" y="400890"/>
                  </a:cubicBezTo>
                  <a:cubicBezTo>
                    <a:pt x="158722" y="433695"/>
                    <a:pt x="156949" y="469160"/>
                    <a:pt x="159165" y="503294"/>
                  </a:cubicBezTo>
                  <a:cubicBezTo>
                    <a:pt x="160052" y="513934"/>
                    <a:pt x="161382" y="524573"/>
                    <a:pt x="162712" y="535213"/>
                  </a:cubicBezTo>
                  <a:cubicBezTo>
                    <a:pt x="162712" y="535213"/>
                    <a:pt x="162712" y="535213"/>
                    <a:pt x="162712" y="535213"/>
                  </a:cubicBezTo>
                  <a:cubicBezTo>
                    <a:pt x="163155" y="537873"/>
                    <a:pt x="164928" y="540089"/>
                    <a:pt x="164042" y="542749"/>
                  </a:cubicBezTo>
                  <a:cubicBezTo>
                    <a:pt x="161382" y="548955"/>
                    <a:pt x="152959" y="538316"/>
                    <a:pt x="149856" y="535656"/>
                  </a:cubicBezTo>
                  <a:cubicBezTo>
                    <a:pt x="142319" y="528120"/>
                    <a:pt x="134783" y="520584"/>
                    <a:pt x="126803" y="513490"/>
                  </a:cubicBezTo>
                  <a:cubicBezTo>
                    <a:pt x="113948" y="500635"/>
                    <a:pt x="100205" y="488665"/>
                    <a:pt x="88236" y="474923"/>
                  </a:cubicBezTo>
                  <a:cubicBezTo>
                    <a:pt x="82472" y="467386"/>
                    <a:pt x="82029" y="457634"/>
                    <a:pt x="80256" y="448767"/>
                  </a:cubicBezTo>
                  <a:cubicBezTo>
                    <a:pt x="70946" y="395570"/>
                    <a:pt x="76267" y="336610"/>
                    <a:pt x="115277" y="295826"/>
                  </a:cubicBezTo>
                  <a:cubicBezTo>
                    <a:pt x="125917" y="284743"/>
                    <a:pt x="138330" y="275877"/>
                    <a:pt x="150742" y="267454"/>
                  </a:cubicBezTo>
                  <a:cubicBezTo>
                    <a:pt x="159608" y="261247"/>
                    <a:pt x="168475" y="255041"/>
                    <a:pt x="176454" y="247948"/>
                  </a:cubicBezTo>
                  <a:cubicBezTo>
                    <a:pt x="199063" y="227999"/>
                    <a:pt x="174681" y="220020"/>
                    <a:pt x="155175" y="223123"/>
                  </a:cubicBezTo>
                  <a:cubicBezTo>
                    <a:pt x="126360" y="226669"/>
                    <a:pt x="99762" y="243072"/>
                    <a:pt x="82472" y="266124"/>
                  </a:cubicBezTo>
                  <a:cubicBezTo>
                    <a:pt x="60307" y="295826"/>
                    <a:pt x="47008" y="333064"/>
                    <a:pt x="46564" y="370302"/>
                  </a:cubicBezTo>
                  <a:cubicBezTo>
                    <a:pt x="46564" y="380498"/>
                    <a:pt x="46564" y="391137"/>
                    <a:pt x="47451" y="401333"/>
                  </a:cubicBezTo>
                  <a:cubicBezTo>
                    <a:pt x="48781" y="407540"/>
                    <a:pt x="50111" y="413303"/>
                    <a:pt x="51885" y="419509"/>
                  </a:cubicBezTo>
                  <a:cubicBezTo>
                    <a:pt x="52328" y="422169"/>
                    <a:pt x="54101" y="425272"/>
                    <a:pt x="53214" y="428375"/>
                  </a:cubicBezTo>
                  <a:cubicBezTo>
                    <a:pt x="52328" y="430148"/>
                    <a:pt x="49668" y="430148"/>
                    <a:pt x="48338" y="428818"/>
                  </a:cubicBezTo>
                  <a:cubicBezTo>
                    <a:pt x="43018" y="423055"/>
                    <a:pt x="39472" y="416406"/>
                    <a:pt x="35925" y="410199"/>
                  </a:cubicBezTo>
                  <a:cubicBezTo>
                    <a:pt x="20409" y="382714"/>
                    <a:pt x="11987" y="352126"/>
                    <a:pt x="5780" y="321094"/>
                  </a:cubicBezTo>
                  <a:cubicBezTo>
                    <a:pt x="-5746" y="252824"/>
                    <a:pt x="-5746" y="219576"/>
                    <a:pt x="60751" y="184998"/>
                  </a:cubicBezTo>
                  <a:cubicBezTo>
                    <a:pt x="72720" y="178348"/>
                    <a:pt x="85133" y="172586"/>
                    <a:pt x="95329" y="163276"/>
                  </a:cubicBezTo>
                  <a:cubicBezTo>
                    <a:pt x="101092" y="157956"/>
                    <a:pt x="110401" y="146430"/>
                    <a:pt x="100205" y="140667"/>
                  </a:cubicBezTo>
                  <a:cubicBezTo>
                    <a:pt x="89566" y="136677"/>
                    <a:pt x="78039" y="139781"/>
                    <a:pt x="67400" y="142441"/>
                  </a:cubicBezTo>
                  <a:cubicBezTo>
                    <a:pt x="58090" y="145100"/>
                    <a:pt x="48781" y="148203"/>
                    <a:pt x="40358" y="152193"/>
                  </a:cubicBezTo>
                  <a:cubicBezTo>
                    <a:pt x="40358" y="152193"/>
                    <a:pt x="40358" y="152193"/>
                    <a:pt x="40358" y="152193"/>
                  </a:cubicBezTo>
                  <a:cubicBezTo>
                    <a:pt x="37255" y="153966"/>
                    <a:pt x="33708" y="155740"/>
                    <a:pt x="30605" y="157513"/>
                  </a:cubicBezTo>
                  <a:cubicBezTo>
                    <a:pt x="23956" y="161503"/>
                    <a:pt x="17306" y="166379"/>
                    <a:pt x="11987" y="172142"/>
                  </a:cubicBezTo>
                  <a:cubicBezTo>
                    <a:pt x="9770" y="174359"/>
                    <a:pt x="7997" y="176575"/>
                    <a:pt x="6223" y="178792"/>
                  </a:cubicBezTo>
                  <a:cubicBezTo>
                    <a:pt x="5780" y="179235"/>
                    <a:pt x="5337" y="179678"/>
                    <a:pt x="4893" y="179678"/>
                  </a:cubicBezTo>
                  <a:cubicBezTo>
                    <a:pt x="4007" y="180122"/>
                    <a:pt x="3120" y="179235"/>
                    <a:pt x="2677" y="178348"/>
                  </a:cubicBezTo>
                  <a:cubicBezTo>
                    <a:pt x="1790" y="176575"/>
                    <a:pt x="3120" y="174802"/>
                    <a:pt x="3120" y="173029"/>
                  </a:cubicBezTo>
                  <a:cubicBezTo>
                    <a:pt x="4450" y="169039"/>
                    <a:pt x="5780" y="165936"/>
                    <a:pt x="7110" y="161946"/>
                  </a:cubicBezTo>
                  <a:cubicBezTo>
                    <a:pt x="11543" y="150863"/>
                    <a:pt x="17749" y="140667"/>
                    <a:pt x="23513" y="130028"/>
                  </a:cubicBezTo>
                  <a:cubicBezTo>
                    <a:pt x="32822" y="114512"/>
                    <a:pt x="42131" y="98553"/>
                    <a:pt x="57204" y="88357"/>
                  </a:cubicBezTo>
                  <a:cubicBezTo>
                    <a:pt x="70060" y="79491"/>
                    <a:pt x="86462" y="77717"/>
                    <a:pt x="101535" y="79934"/>
                  </a:cubicBezTo>
                  <a:cubicBezTo>
                    <a:pt x="109515" y="81264"/>
                    <a:pt x="117937" y="83037"/>
                    <a:pt x="125917" y="79934"/>
                  </a:cubicBezTo>
                  <a:cubicBezTo>
                    <a:pt x="131680" y="77717"/>
                    <a:pt x="135670" y="73728"/>
                    <a:pt x="139659" y="69294"/>
                  </a:cubicBezTo>
                  <a:cubicBezTo>
                    <a:pt x="142763" y="66191"/>
                    <a:pt x="145866" y="62645"/>
                    <a:pt x="149413" y="60428"/>
                  </a:cubicBezTo>
                  <a:cubicBezTo>
                    <a:pt x="159608" y="54665"/>
                    <a:pt x="172908" y="56438"/>
                    <a:pt x="182661" y="62645"/>
                  </a:cubicBezTo>
                  <a:cubicBezTo>
                    <a:pt x="192413" y="68851"/>
                    <a:pt x="198620" y="79491"/>
                    <a:pt x="206156" y="87913"/>
                  </a:cubicBezTo>
                  <a:cubicBezTo>
                    <a:pt x="211919" y="94120"/>
                    <a:pt x="217682" y="100769"/>
                    <a:pt x="225218" y="105646"/>
                  </a:cubicBezTo>
                  <a:cubicBezTo>
                    <a:pt x="234085" y="110965"/>
                    <a:pt x="245167" y="113182"/>
                    <a:pt x="254920" y="110079"/>
                  </a:cubicBezTo>
                  <a:cubicBezTo>
                    <a:pt x="273539" y="101656"/>
                    <a:pt x="288168" y="86583"/>
                    <a:pt x="293045" y="66191"/>
                  </a:cubicBezTo>
                  <a:cubicBezTo>
                    <a:pt x="297034" y="52005"/>
                    <a:pt x="301468" y="37376"/>
                    <a:pt x="311221" y="25850"/>
                  </a:cubicBezTo>
                  <a:cubicBezTo>
                    <a:pt x="327180" y="4571"/>
                    <a:pt x="350675" y="-2965"/>
                    <a:pt x="376830" y="1025"/>
                  </a:cubicBezTo>
                  <a:cubicBezTo>
                    <a:pt x="388800" y="2355"/>
                    <a:pt x="400326" y="7231"/>
                    <a:pt x="411852" y="10778"/>
                  </a:cubicBezTo>
                  <a:cubicBezTo>
                    <a:pt x="426924" y="14767"/>
                    <a:pt x="442440" y="16097"/>
                    <a:pt x="457956" y="12107"/>
                  </a:cubicBezTo>
                  <a:cubicBezTo>
                    <a:pt x="485884" y="4571"/>
                    <a:pt x="504504" y="13881"/>
                    <a:pt x="527112" y="30283"/>
                  </a:cubicBezTo>
                  <a:cubicBezTo>
                    <a:pt x="546618" y="44469"/>
                    <a:pt x="562577" y="63088"/>
                    <a:pt x="575433" y="83480"/>
                  </a:cubicBezTo>
                  <a:cubicBezTo>
                    <a:pt x="578536" y="88357"/>
                    <a:pt x="581196" y="92790"/>
                    <a:pt x="584299" y="97666"/>
                  </a:cubicBezTo>
                  <a:cubicBezTo>
                    <a:pt x="584742" y="98553"/>
                    <a:pt x="585629" y="99883"/>
                    <a:pt x="585629" y="101213"/>
                  </a:cubicBezTo>
                  <a:cubicBezTo>
                    <a:pt x="585186" y="108306"/>
                    <a:pt x="564350" y="95450"/>
                    <a:pt x="559917" y="94120"/>
                  </a:cubicBezTo>
                  <a:cubicBezTo>
                    <a:pt x="547504" y="87913"/>
                    <a:pt x="535092" y="82594"/>
                    <a:pt x="522236" y="78161"/>
                  </a:cubicBezTo>
                  <a:cubicBezTo>
                    <a:pt x="501400" y="71068"/>
                    <a:pt x="479678" y="65748"/>
                    <a:pt x="457513" y="67078"/>
                  </a:cubicBezTo>
                  <a:cubicBezTo>
                    <a:pt x="448203" y="67078"/>
                    <a:pt x="422048" y="73284"/>
                    <a:pt x="430470" y="86583"/>
                  </a:cubicBezTo>
                  <a:cubicBezTo>
                    <a:pt x="437120" y="93233"/>
                    <a:pt x="446873" y="94563"/>
                    <a:pt x="455296" y="96779"/>
                  </a:cubicBezTo>
                  <a:cubicBezTo>
                    <a:pt x="477462" y="100769"/>
                    <a:pt x="500514" y="101656"/>
                    <a:pt x="522236" y="108306"/>
                  </a:cubicBezTo>
                  <a:cubicBezTo>
                    <a:pt x="553268" y="117172"/>
                    <a:pt x="579423" y="137121"/>
                    <a:pt x="602918" y="158843"/>
                  </a:cubicBezTo>
                  <a:cubicBezTo>
                    <a:pt x="606465" y="162833"/>
                    <a:pt x="612671" y="166823"/>
                    <a:pt x="614001" y="172586"/>
                  </a:cubicBezTo>
                  <a:cubicBezTo>
                    <a:pt x="616217" y="184555"/>
                    <a:pt x="615774" y="196968"/>
                    <a:pt x="616661" y="209380"/>
                  </a:cubicBezTo>
                  <a:cubicBezTo>
                    <a:pt x="617547" y="229772"/>
                    <a:pt x="620207" y="250608"/>
                    <a:pt x="620650" y="271000"/>
                  </a:cubicBezTo>
                  <a:cubicBezTo>
                    <a:pt x="620207" y="279423"/>
                    <a:pt x="621537" y="287846"/>
                    <a:pt x="619321" y="295826"/>
                  </a:cubicBezTo>
                  <a:cubicBezTo>
                    <a:pt x="615331" y="304249"/>
                    <a:pt x="602032" y="282526"/>
                    <a:pt x="598042" y="279423"/>
                  </a:cubicBezTo>
                  <a:cubicBezTo>
                    <a:pt x="581196" y="261691"/>
                    <a:pt x="561247" y="247061"/>
                    <a:pt x="541298" y="233319"/>
                  </a:cubicBezTo>
                  <a:cubicBezTo>
                    <a:pt x="515143" y="217360"/>
                    <a:pt x="488544" y="202287"/>
                    <a:pt x="459286" y="194308"/>
                  </a:cubicBezTo>
                  <a:cubicBezTo>
                    <a:pt x="443770" y="190318"/>
                    <a:pt x="426481" y="187215"/>
                    <a:pt x="410965" y="193421"/>
                  </a:cubicBezTo>
                  <a:cubicBezTo>
                    <a:pt x="395449" y="201844"/>
                    <a:pt x="405645" y="218690"/>
                    <a:pt x="416728" y="225783"/>
                  </a:cubicBezTo>
                  <a:cubicBezTo>
                    <a:pt x="424708" y="231546"/>
                    <a:pt x="433574" y="235092"/>
                    <a:pt x="442883" y="238195"/>
                  </a:cubicBezTo>
                  <a:cubicBezTo>
                    <a:pt x="446430" y="239082"/>
                    <a:pt x="450419" y="240412"/>
                    <a:pt x="453966" y="241299"/>
                  </a:cubicBezTo>
                  <a:cubicBezTo>
                    <a:pt x="453966" y="241299"/>
                    <a:pt x="453966" y="241299"/>
                    <a:pt x="454409" y="241299"/>
                  </a:cubicBezTo>
                  <a:cubicBezTo>
                    <a:pt x="462389" y="243515"/>
                    <a:pt x="469925" y="245732"/>
                    <a:pt x="477462" y="248835"/>
                  </a:cubicBezTo>
                  <a:cubicBezTo>
                    <a:pt x="479235" y="249278"/>
                    <a:pt x="480565" y="250165"/>
                    <a:pt x="482338" y="251051"/>
                  </a:cubicBezTo>
                  <a:cubicBezTo>
                    <a:pt x="482338" y="251051"/>
                    <a:pt x="482338" y="251051"/>
                    <a:pt x="482338" y="251051"/>
                  </a:cubicBezTo>
                  <a:cubicBezTo>
                    <a:pt x="489874" y="254154"/>
                    <a:pt x="496967" y="257258"/>
                    <a:pt x="504060" y="260804"/>
                  </a:cubicBezTo>
                  <a:cubicBezTo>
                    <a:pt x="518246" y="267897"/>
                    <a:pt x="530659" y="278980"/>
                    <a:pt x="542185" y="289619"/>
                  </a:cubicBezTo>
                  <a:cubicBezTo>
                    <a:pt x="555484" y="302032"/>
                    <a:pt x="568783" y="313558"/>
                    <a:pt x="581196" y="326414"/>
                  </a:cubicBezTo>
                  <a:cubicBezTo>
                    <a:pt x="586516" y="332620"/>
                    <a:pt x="593609" y="337497"/>
                    <a:pt x="597599" y="344590"/>
                  </a:cubicBezTo>
                  <a:cubicBezTo>
                    <a:pt x="599815" y="350353"/>
                    <a:pt x="598485" y="356559"/>
                    <a:pt x="598042" y="362322"/>
                  </a:cubicBezTo>
                  <a:cubicBezTo>
                    <a:pt x="595382" y="385817"/>
                    <a:pt x="590062" y="408870"/>
                    <a:pt x="583412" y="431478"/>
                  </a:cubicBezTo>
                  <a:cubicBezTo>
                    <a:pt x="582526" y="433695"/>
                    <a:pt x="582083" y="435911"/>
                    <a:pt x="581196" y="438128"/>
                  </a:cubicBezTo>
                  <a:cubicBezTo>
                    <a:pt x="580753" y="439015"/>
                    <a:pt x="580309" y="440344"/>
                    <a:pt x="578979" y="440344"/>
                  </a:cubicBezTo>
                  <a:cubicBezTo>
                    <a:pt x="577650" y="440344"/>
                    <a:pt x="576763" y="439458"/>
                    <a:pt x="575433" y="439015"/>
                  </a:cubicBezTo>
                  <a:cubicBezTo>
                    <a:pt x="572330" y="435911"/>
                    <a:pt x="570113" y="431922"/>
                    <a:pt x="567453" y="427932"/>
                  </a:cubicBezTo>
                  <a:cubicBezTo>
                    <a:pt x="543071" y="391137"/>
                    <a:pt x="507606" y="362322"/>
                    <a:pt x="466379" y="346363"/>
                  </a:cubicBezTo>
                  <a:cubicBezTo>
                    <a:pt x="449533" y="340157"/>
                    <a:pt x="431357" y="334837"/>
                    <a:pt x="413182" y="336610"/>
                  </a:cubicBezTo>
                  <a:cubicBezTo>
                    <a:pt x="405645" y="337497"/>
                    <a:pt x="396779" y="338383"/>
                    <a:pt x="392346" y="345476"/>
                  </a:cubicBezTo>
                  <a:cubicBezTo>
                    <a:pt x="384810" y="356116"/>
                    <a:pt x="415398" y="366755"/>
                    <a:pt x="422934" y="370302"/>
                  </a:cubicBezTo>
                  <a:cubicBezTo>
                    <a:pt x="445543" y="379168"/>
                    <a:pt x="468152" y="388477"/>
                    <a:pt x="488544" y="401333"/>
                  </a:cubicBezTo>
                  <a:cubicBezTo>
                    <a:pt x="516029" y="418179"/>
                    <a:pt x="543514" y="436798"/>
                    <a:pt x="562134" y="463840"/>
                  </a:cubicBezTo>
                  <a:cubicBezTo>
                    <a:pt x="564794" y="471820"/>
                    <a:pt x="557701" y="479356"/>
                    <a:pt x="555041" y="486449"/>
                  </a:cubicBezTo>
                  <a:cubicBezTo>
                    <a:pt x="554154" y="488222"/>
                    <a:pt x="553268" y="490439"/>
                    <a:pt x="552381" y="492212"/>
                  </a:cubicBezTo>
                  <a:cubicBezTo>
                    <a:pt x="544401" y="511717"/>
                    <a:pt x="535978" y="530780"/>
                    <a:pt x="530215" y="550729"/>
                  </a:cubicBezTo>
                  <a:cubicBezTo>
                    <a:pt x="520019" y="591956"/>
                    <a:pt x="518689" y="635401"/>
                    <a:pt x="523122" y="677515"/>
                  </a:cubicBezTo>
                  <a:cubicBezTo>
                    <a:pt x="522236" y="676629"/>
                    <a:pt x="522236" y="677072"/>
                    <a:pt x="521793" y="677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9" name="Google Shape;1199;p32"/>
            <p:cNvGrpSpPr/>
            <p:nvPr/>
          </p:nvGrpSpPr>
          <p:grpSpPr>
            <a:xfrm rot="9900040" flipH="1">
              <a:off x="7540003" y="4214216"/>
              <a:ext cx="573891" cy="541772"/>
              <a:chOff x="7744668" y="2643571"/>
              <a:chExt cx="573908" cy="541788"/>
            </a:xfrm>
          </p:grpSpPr>
          <p:sp>
            <p:nvSpPr>
              <p:cNvPr id="1200" name="Google Shape;1200;p32"/>
              <p:cNvSpPr/>
              <p:nvPr/>
            </p:nvSpPr>
            <p:spPr>
              <a:xfrm>
                <a:off x="8026612" y="2897305"/>
                <a:ext cx="217221" cy="112803"/>
              </a:xfrm>
              <a:custGeom>
                <a:avLst/>
                <a:gdLst/>
                <a:ahLst/>
                <a:cxnLst/>
                <a:rect l="l" t="t" r="r" b="b"/>
                <a:pathLst>
                  <a:path w="217221" h="112803" extrusionOk="0">
                    <a:moveTo>
                      <a:pt x="3547" y="28095"/>
                    </a:moveTo>
                    <a:cubicBezTo>
                      <a:pt x="2217" y="22775"/>
                      <a:pt x="0" y="17455"/>
                      <a:pt x="0" y="12136"/>
                    </a:cubicBezTo>
                    <a:cubicBezTo>
                      <a:pt x="443" y="9919"/>
                      <a:pt x="3103" y="8589"/>
                      <a:pt x="5319" y="7703"/>
                    </a:cubicBezTo>
                    <a:cubicBezTo>
                      <a:pt x="56744" y="-6040"/>
                      <a:pt x="111714" y="-2050"/>
                      <a:pt x="158261" y="24992"/>
                    </a:cubicBezTo>
                    <a:cubicBezTo>
                      <a:pt x="172891" y="32971"/>
                      <a:pt x="187076" y="42724"/>
                      <a:pt x="199933" y="53363"/>
                    </a:cubicBezTo>
                    <a:cubicBezTo>
                      <a:pt x="204809" y="57353"/>
                      <a:pt x="209242" y="61343"/>
                      <a:pt x="213675" y="65333"/>
                    </a:cubicBezTo>
                    <a:cubicBezTo>
                      <a:pt x="215005" y="67106"/>
                      <a:pt x="217222" y="68879"/>
                      <a:pt x="217222" y="71096"/>
                    </a:cubicBezTo>
                    <a:cubicBezTo>
                      <a:pt x="215448" y="79076"/>
                      <a:pt x="164025" y="48487"/>
                      <a:pt x="155602" y="45827"/>
                    </a:cubicBezTo>
                    <a:cubicBezTo>
                      <a:pt x="124127" y="31641"/>
                      <a:pt x="88662" y="20115"/>
                      <a:pt x="53640" y="25878"/>
                    </a:cubicBezTo>
                    <a:cubicBezTo>
                      <a:pt x="47434" y="27208"/>
                      <a:pt x="42558" y="31198"/>
                      <a:pt x="47878" y="36961"/>
                    </a:cubicBezTo>
                    <a:cubicBezTo>
                      <a:pt x="52754" y="43611"/>
                      <a:pt x="58517" y="54250"/>
                      <a:pt x="49207" y="59570"/>
                    </a:cubicBezTo>
                    <a:cubicBezTo>
                      <a:pt x="46991" y="60900"/>
                      <a:pt x="43888" y="60900"/>
                      <a:pt x="42114" y="63560"/>
                    </a:cubicBezTo>
                    <a:cubicBezTo>
                      <a:pt x="39455" y="70653"/>
                      <a:pt x="43445" y="79076"/>
                      <a:pt x="43888" y="87055"/>
                    </a:cubicBezTo>
                    <a:cubicBezTo>
                      <a:pt x="44331" y="94591"/>
                      <a:pt x="44774" y="102127"/>
                      <a:pt x="44774" y="110107"/>
                    </a:cubicBezTo>
                    <a:cubicBezTo>
                      <a:pt x="41671" y="118087"/>
                      <a:pt x="35908" y="106117"/>
                      <a:pt x="34135" y="103014"/>
                    </a:cubicBezTo>
                    <a:cubicBezTo>
                      <a:pt x="21722" y="78632"/>
                      <a:pt x="11526" y="53363"/>
                      <a:pt x="3547" y="28095"/>
                    </a:cubicBezTo>
                    <a:close/>
                    <a:moveTo>
                      <a:pt x="71373" y="2826"/>
                    </a:moveTo>
                    <a:cubicBezTo>
                      <a:pt x="70043" y="2826"/>
                      <a:pt x="69156" y="2826"/>
                      <a:pt x="67827" y="2826"/>
                    </a:cubicBezTo>
                    <a:cubicBezTo>
                      <a:pt x="63393" y="2826"/>
                      <a:pt x="58960" y="2826"/>
                      <a:pt x="54084" y="2826"/>
                    </a:cubicBezTo>
                    <a:cubicBezTo>
                      <a:pt x="51867" y="3269"/>
                      <a:pt x="53640" y="3269"/>
                      <a:pt x="55414" y="3269"/>
                    </a:cubicBezTo>
                    <a:cubicBezTo>
                      <a:pt x="60733" y="3269"/>
                      <a:pt x="66053" y="2826"/>
                      <a:pt x="71373" y="28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8123676" y="3038930"/>
                <a:ext cx="111712" cy="80324"/>
              </a:xfrm>
              <a:custGeom>
                <a:avLst/>
                <a:gdLst/>
                <a:ahLst/>
                <a:cxnLst/>
                <a:rect l="l" t="t" r="r" b="b"/>
                <a:pathLst>
                  <a:path w="111712" h="80324" extrusionOk="0">
                    <a:moveTo>
                      <a:pt x="907" y="2617"/>
                    </a:moveTo>
                    <a:cubicBezTo>
                      <a:pt x="-1309" y="5720"/>
                      <a:pt x="907" y="9710"/>
                      <a:pt x="3567" y="11927"/>
                    </a:cubicBezTo>
                    <a:cubicBezTo>
                      <a:pt x="16866" y="22566"/>
                      <a:pt x="33269" y="27886"/>
                      <a:pt x="47455" y="37196"/>
                    </a:cubicBezTo>
                    <a:cubicBezTo>
                      <a:pt x="58094" y="43845"/>
                      <a:pt x="67847" y="51381"/>
                      <a:pt x="77600" y="58918"/>
                    </a:cubicBezTo>
                    <a:cubicBezTo>
                      <a:pt x="83363" y="62464"/>
                      <a:pt x="105972" y="87290"/>
                      <a:pt x="111292" y="78423"/>
                    </a:cubicBezTo>
                    <a:cubicBezTo>
                      <a:pt x="113508" y="71774"/>
                      <a:pt x="106415" y="63794"/>
                      <a:pt x="102869" y="58474"/>
                    </a:cubicBezTo>
                    <a:cubicBezTo>
                      <a:pt x="92229" y="43845"/>
                      <a:pt x="76713" y="33649"/>
                      <a:pt x="61641" y="24340"/>
                    </a:cubicBezTo>
                    <a:cubicBezTo>
                      <a:pt x="48342" y="16360"/>
                      <a:pt x="35486" y="7937"/>
                      <a:pt x="20856" y="2617"/>
                    </a:cubicBezTo>
                    <a:cubicBezTo>
                      <a:pt x="14650" y="844"/>
                      <a:pt x="5784" y="-2259"/>
                      <a:pt x="907" y="26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7920046" y="2968645"/>
                <a:ext cx="101246" cy="216714"/>
              </a:xfrm>
              <a:custGeom>
                <a:avLst/>
                <a:gdLst/>
                <a:ahLst/>
                <a:cxnLst/>
                <a:rect l="l" t="t" r="r" b="b"/>
                <a:pathLst>
                  <a:path w="101246" h="216714" extrusionOk="0">
                    <a:moveTo>
                      <a:pt x="4605" y="187275"/>
                    </a:moveTo>
                    <a:cubicBezTo>
                      <a:pt x="7708" y="197028"/>
                      <a:pt x="11698" y="207224"/>
                      <a:pt x="21007" y="212987"/>
                    </a:cubicBezTo>
                    <a:cubicBezTo>
                      <a:pt x="26770" y="216977"/>
                      <a:pt x="36523" y="219193"/>
                      <a:pt x="40956" y="212101"/>
                    </a:cubicBezTo>
                    <a:cubicBezTo>
                      <a:pt x="44503" y="205008"/>
                      <a:pt x="42729" y="196142"/>
                      <a:pt x="42729" y="188162"/>
                    </a:cubicBezTo>
                    <a:cubicBezTo>
                      <a:pt x="41843" y="171760"/>
                      <a:pt x="41843" y="154914"/>
                      <a:pt x="43616" y="138511"/>
                    </a:cubicBezTo>
                    <a:cubicBezTo>
                      <a:pt x="46719" y="114129"/>
                      <a:pt x="53812" y="90191"/>
                      <a:pt x="64452" y="68468"/>
                    </a:cubicBezTo>
                    <a:cubicBezTo>
                      <a:pt x="71988" y="53396"/>
                      <a:pt x="80411" y="39210"/>
                      <a:pt x="90164" y="25024"/>
                    </a:cubicBezTo>
                    <a:cubicBezTo>
                      <a:pt x="94153" y="18374"/>
                      <a:pt x="99916" y="11725"/>
                      <a:pt x="101247" y="3745"/>
                    </a:cubicBezTo>
                    <a:cubicBezTo>
                      <a:pt x="99916" y="-5121"/>
                      <a:pt x="88834" y="4188"/>
                      <a:pt x="85287" y="6848"/>
                    </a:cubicBezTo>
                    <a:cubicBezTo>
                      <a:pt x="68885" y="19261"/>
                      <a:pt x="59575" y="38323"/>
                      <a:pt x="51596" y="56942"/>
                    </a:cubicBezTo>
                    <a:cubicBezTo>
                      <a:pt x="45833" y="69798"/>
                      <a:pt x="41843" y="83541"/>
                      <a:pt x="34750" y="95510"/>
                    </a:cubicBezTo>
                    <a:cubicBezTo>
                      <a:pt x="26770" y="107480"/>
                      <a:pt x="28100" y="83541"/>
                      <a:pt x="17904" y="86201"/>
                    </a:cubicBezTo>
                    <a:cubicBezTo>
                      <a:pt x="10368" y="88861"/>
                      <a:pt x="7708" y="103490"/>
                      <a:pt x="5491" y="110583"/>
                    </a:cubicBezTo>
                    <a:cubicBezTo>
                      <a:pt x="1945" y="123439"/>
                      <a:pt x="-715" y="136738"/>
                      <a:pt x="172" y="150037"/>
                    </a:cubicBezTo>
                    <a:cubicBezTo>
                      <a:pt x="1058" y="163337"/>
                      <a:pt x="1058" y="175749"/>
                      <a:pt x="4605" y="1872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7765060" y="2809824"/>
                <a:ext cx="230527" cy="141456"/>
              </a:xfrm>
              <a:custGeom>
                <a:avLst/>
                <a:gdLst/>
                <a:ahLst/>
                <a:cxnLst/>
                <a:rect l="l" t="t" r="r" b="b"/>
                <a:pathLst>
                  <a:path w="230527" h="141456" extrusionOk="0">
                    <a:moveTo>
                      <a:pt x="0" y="75678"/>
                    </a:moveTo>
                    <a:cubicBezTo>
                      <a:pt x="0" y="77451"/>
                      <a:pt x="1773" y="79225"/>
                      <a:pt x="3547" y="79225"/>
                    </a:cubicBezTo>
                    <a:cubicBezTo>
                      <a:pt x="5319" y="79668"/>
                      <a:pt x="7093" y="78338"/>
                      <a:pt x="8423" y="77451"/>
                    </a:cubicBezTo>
                    <a:cubicBezTo>
                      <a:pt x="11526" y="74792"/>
                      <a:pt x="14186" y="72132"/>
                      <a:pt x="17289" y="69472"/>
                    </a:cubicBezTo>
                    <a:cubicBezTo>
                      <a:pt x="41228" y="45090"/>
                      <a:pt x="72703" y="29574"/>
                      <a:pt x="106394" y="23368"/>
                    </a:cubicBezTo>
                    <a:cubicBezTo>
                      <a:pt x="120137" y="20708"/>
                      <a:pt x="134766" y="19821"/>
                      <a:pt x="148066" y="25584"/>
                    </a:cubicBezTo>
                    <a:cubicBezTo>
                      <a:pt x="151612" y="27357"/>
                      <a:pt x="154715" y="29574"/>
                      <a:pt x="156045" y="33120"/>
                    </a:cubicBezTo>
                    <a:cubicBezTo>
                      <a:pt x="157375" y="37997"/>
                      <a:pt x="159591" y="42873"/>
                      <a:pt x="164025" y="45977"/>
                    </a:cubicBezTo>
                    <a:cubicBezTo>
                      <a:pt x="169788" y="50853"/>
                      <a:pt x="181314" y="49966"/>
                      <a:pt x="174221" y="60163"/>
                    </a:cubicBezTo>
                    <a:cubicBezTo>
                      <a:pt x="152942" y="87647"/>
                      <a:pt x="110827" y="93411"/>
                      <a:pt x="96198" y="126659"/>
                    </a:cubicBezTo>
                    <a:cubicBezTo>
                      <a:pt x="92652" y="134638"/>
                      <a:pt x="97085" y="143948"/>
                      <a:pt x="106838" y="140845"/>
                    </a:cubicBezTo>
                    <a:cubicBezTo>
                      <a:pt x="110384" y="139515"/>
                      <a:pt x="113487" y="136855"/>
                      <a:pt x="116147" y="134195"/>
                    </a:cubicBezTo>
                    <a:cubicBezTo>
                      <a:pt x="135209" y="114246"/>
                      <a:pt x="154715" y="94297"/>
                      <a:pt x="179984" y="82328"/>
                    </a:cubicBezTo>
                    <a:cubicBezTo>
                      <a:pt x="187963" y="78338"/>
                      <a:pt x="196386" y="74348"/>
                      <a:pt x="204809" y="71245"/>
                    </a:cubicBezTo>
                    <a:cubicBezTo>
                      <a:pt x="210129" y="68585"/>
                      <a:pt x="230964" y="63709"/>
                      <a:pt x="230521" y="57502"/>
                    </a:cubicBezTo>
                    <a:cubicBezTo>
                      <a:pt x="228748" y="49080"/>
                      <a:pt x="225202" y="41100"/>
                      <a:pt x="221655" y="33120"/>
                    </a:cubicBezTo>
                    <a:cubicBezTo>
                      <a:pt x="216779" y="21151"/>
                      <a:pt x="208356" y="10955"/>
                      <a:pt x="196830" y="5192"/>
                    </a:cubicBezTo>
                    <a:cubicBezTo>
                      <a:pt x="185747" y="-1014"/>
                      <a:pt x="172448" y="-128"/>
                      <a:pt x="160478" y="316"/>
                    </a:cubicBezTo>
                    <a:cubicBezTo>
                      <a:pt x="131663" y="759"/>
                      <a:pt x="102848" y="4749"/>
                      <a:pt x="75806" y="14501"/>
                    </a:cubicBezTo>
                    <a:cubicBezTo>
                      <a:pt x="60290" y="21151"/>
                      <a:pt x="45661" y="30017"/>
                      <a:pt x="31918" y="40214"/>
                    </a:cubicBezTo>
                    <a:cubicBezTo>
                      <a:pt x="21279" y="48193"/>
                      <a:pt x="2217" y="62822"/>
                      <a:pt x="0" y="756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7976090" y="2643571"/>
                <a:ext cx="111558" cy="126487"/>
              </a:xfrm>
              <a:custGeom>
                <a:avLst/>
                <a:gdLst/>
                <a:ahLst/>
                <a:cxnLst/>
                <a:rect l="l" t="t" r="r" b="b"/>
                <a:pathLst>
                  <a:path w="111558" h="126487" extrusionOk="0">
                    <a:moveTo>
                      <a:pt x="429" y="119577"/>
                    </a:moveTo>
                    <a:cubicBezTo>
                      <a:pt x="872" y="123567"/>
                      <a:pt x="3532" y="127557"/>
                      <a:pt x="7965" y="126227"/>
                    </a:cubicBezTo>
                    <a:cubicBezTo>
                      <a:pt x="10182" y="125784"/>
                      <a:pt x="12398" y="124454"/>
                      <a:pt x="14615" y="124011"/>
                    </a:cubicBezTo>
                    <a:cubicBezTo>
                      <a:pt x="32347" y="118691"/>
                      <a:pt x="48306" y="108052"/>
                      <a:pt x="62492" y="96525"/>
                    </a:cubicBezTo>
                    <a:cubicBezTo>
                      <a:pt x="72688" y="87659"/>
                      <a:pt x="109039" y="52638"/>
                      <a:pt x="101947" y="38895"/>
                    </a:cubicBezTo>
                    <a:cubicBezTo>
                      <a:pt x="99730" y="35792"/>
                      <a:pt x="95297" y="37122"/>
                      <a:pt x="92194" y="38452"/>
                    </a:cubicBezTo>
                    <a:cubicBezTo>
                      <a:pt x="90421" y="39339"/>
                      <a:pt x="88647" y="41112"/>
                      <a:pt x="86874" y="39782"/>
                    </a:cubicBezTo>
                    <a:cubicBezTo>
                      <a:pt x="86874" y="36679"/>
                      <a:pt x="89534" y="34905"/>
                      <a:pt x="91307" y="32689"/>
                    </a:cubicBezTo>
                    <a:cubicBezTo>
                      <a:pt x="97514" y="26482"/>
                      <a:pt x="106380" y="21606"/>
                      <a:pt x="110813" y="13627"/>
                    </a:cubicBezTo>
                    <a:cubicBezTo>
                      <a:pt x="113473" y="7863"/>
                      <a:pt x="108596" y="1657"/>
                      <a:pt x="102834" y="327"/>
                    </a:cubicBezTo>
                    <a:cubicBezTo>
                      <a:pt x="93080" y="-1446"/>
                      <a:pt x="83771" y="4317"/>
                      <a:pt x="75791" y="9637"/>
                    </a:cubicBezTo>
                    <a:cubicBezTo>
                      <a:pt x="52739" y="27369"/>
                      <a:pt x="46090" y="58401"/>
                      <a:pt x="27027" y="79680"/>
                    </a:cubicBezTo>
                    <a:cubicBezTo>
                      <a:pt x="23038" y="84113"/>
                      <a:pt x="19048" y="88546"/>
                      <a:pt x="14172" y="92092"/>
                    </a:cubicBezTo>
                    <a:cubicBezTo>
                      <a:pt x="4862" y="98742"/>
                      <a:pt x="-1788" y="107165"/>
                      <a:pt x="429" y="1195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7744668" y="2740041"/>
                <a:ext cx="177134" cy="123405"/>
              </a:xfrm>
              <a:custGeom>
                <a:avLst/>
                <a:gdLst/>
                <a:ahLst/>
                <a:cxnLst/>
                <a:rect l="l" t="t" r="r" b="b"/>
                <a:pathLst>
                  <a:path w="177134" h="123405" extrusionOk="0">
                    <a:moveTo>
                      <a:pt x="0" y="120192"/>
                    </a:moveTo>
                    <a:cubicBezTo>
                      <a:pt x="886" y="125068"/>
                      <a:pt x="7093" y="123295"/>
                      <a:pt x="10640" y="121965"/>
                    </a:cubicBezTo>
                    <a:cubicBezTo>
                      <a:pt x="16402" y="119748"/>
                      <a:pt x="21722" y="117975"/>
                      <a:pt x="27485" y="115315"/>
                    </a:cubicBezTo>
                    <a:cubicBezTo>
                      <a:pt x="56300" y="104233"/>
                      <a:pt x="76692" y="79407"/>
                      <a:pt x="104621" y="66995"/>
                    </a:cubicBezTo>
                    <a:cubicBezTo>
                      <a:pt x="120580" y="59902"/>
                      <a:pt x="137426" y="57242"/>
                      <a:pt x="154715" y="54582"/>
                    </a:cubicBezTo>
                    <a:cubicBezTo>
                      <a:pt x="158705" y="54139"/>
                      <a:pt x="162694" y="53252"/>
                      <a:pt x="166684" y="52366"/>
                    </a:cubicBezTo>
                    <a:cubicBezTo>
                      <a:pt x="170231" y="51479"/>
                      <a:pt x="174664" y="50592"/>
                      <a:pt x="176881" y="47489"/>
                    </a:cubicBezTo>
                    <a:cubicBezTo>
                      <a:pt x="178653" y="41726"/>
                      <a:pt x="170674" y="40396"/>
                      <a:pt x="167128" y="38623"/>
                    </a:cubicBezTo>
                    <a:cubicBezTo>
                      <a:pt x="160921" y="35963"/>
                      <a:pt x="154271" y="32860"/>
                      <a:pt x="148509" y="29757"/>
                    </a:cubicBezTo>
                    <a:cubicBezTo>
                      <a:pt x="125456" y="17344"/>
                      <a:pt x="102404" y="2271"/>
                      <a:pt x="75806" y="55"/>
                    </a:cubicBezTo>
                    <a:cubicBezTo>
                      <a:pt x="61176" y="-388"/>
                      <a:pt x="46104" y="1828"/>
                      <a:pt x="32361" y="7591"/>
                    </a:cubicBezTo>
                    <a:cubicBezTo>
                      <a:pt x="21279" y="12024"/>
                      <a:pt x="9753" y="17344"/>
                      <a:pt x="2217" y="27097"/>
                    </a:cubicBezTo>
                    <a:cubicBezTo>
                      <a:pt x="886" y="29313"/>
                      <a:pt x="1773" y="32417"/>
                      <a:pt x="4433" y="33303"/>
                    </a:cubicBezTo>
                    <a:cubicBezTo>
                      <a:pt x="5763" y="33747"/>
                      <a:pt x="6650" y="33303"/>
                      <a:pt x="7979" y="32860"/>
                    </a:cubicBezTo>
                    <a:cubicBezTo>
                      <a:pt x="10640" y="31973"/>
                      <a:pt x="12856" y="31087"/>
                      <a:pt x="15516" y="30200"/>
                    </a:cubicBezTo>
                    <a:cubicBezTo>
                      <a:pt x="35908" y="23551"/>
                      <a:pt x="62507" y="15128"/>
                      <a:pt x="83786" y="22664"/>
                    </a:cubicBezTo>
                    <a:cubicBezTo>
                      <a:pt x="94425" y="26210"/>
                      <a:pt x="107281" y="37293"/>
                      <a:pt x="98415" y="48819"/>
                    </a:cubicBezTo>
                    <a:cubicBezTo>
                      <a:pt x="90435" y="59015"/>
                      <a:pt x="77579" y="63892"/>
                      <a:pt x="66496" y="69655"/>
                    </a:cubicBezTo>
                    <a:cubicBezTo>
                      <a:pt x="51867" y="77191"/>
                      <a:pt x="36351" y="83397"/>
                      <a:pt x="23052" y="93593"/>
                    </a:cubicBezTo>
                    <a:cubicBezTo>
                      <a:pt x="15516" y="98470"/>
                      <a:pt x="0" y="111326"/>
                      <a:pt x="0" y="1201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8044788" y="2755332"/>
                <a:ext cx="244731" cy="87687"/>
              </a:xfrm>
              <a:custGeom>
                <a:avLst/>
                <a:gdLst/>
                <a:ahLst/>
                <a:cxnLst/>
                <a:rect l="l" t="t" r="r" b="b"/>
                <a:pathLst>
                  <a:path w="244731" h="87687" extrusionOk="0">
                    <a:moveTo>
                      <a:pt x="0" y="18899"/>
                    </a:moveTo>
                    <a:cubicBezTo>
                      <a:pt x="443" y="30868"/>
                      <a:pt x="24382" y="33085"/>
                      <a:pt x="33248" y="36631"/>
                    </a:cubicBezTo>
                    <a:cubicBezTo>
                      <a:pt x="42558" y="39291"/>
                      <a:pt x="53640" y="41951"/>
                      <a:pt x="62950" y="37075"/>
                    </a:cubicBezTo>
                    <a:cubicBezTo>
                      <a:pt x="66940" y="34858"/>
                      <a:pt x="65167" y="30425"/>
                      <a:pt x="66940" y="27322"/>
                    </a:cubicBezTo>
                    <a:cubicBezTo>
                      <a:pt x="69156" y="26435"/>
                      <a:pt x="71816" y="26878"/>
                      <a:pt x="74476" y="26878"/>
                    </a:cubicBezTo>
                    <a:cubicBezTo>
                      <a:pt x="83342" y="27322"/>
                      <a:pt x="91765" y="28652"/>
                      <a:pt x="100632" y="29981"/>
                    </a:cubicBezTo>
                    <a:cubicBezTo>
                      <a:pt x="132106" y="34415"/>
                      <a:pt x="161808" y="46384"/>
                      <a:pt x="189737" y="60570"/>
                    </a:cubicBezTo>
                    <a:cubicBezTo>
                      <a:pt x="201706" y="66776"/>
                      <a:pt x="213232" y="73869"/>
                      <a:pt x="225202" y="80519"/>
                    </a:cubicBezTo>
                    <a:cubicBezTo>
                      <a:pt x="229635" y="82292"/>
                      <a:pt x="242047" y="92045"/>
                      <a:pt x="244707" y="85395"/>
                    </a:cubicBezTo>
                    <a:cubicBezTo>
                      <a:pt x="245150" y="79632"/>
                      <a:pt x="239387" y="75642"/>
                      <a:pt x="235841" y="71653"/>
                    </a:cubicBezTo>
                    <a:cubicBezTo>
                      <a:pt x="230964" y="66776"/>
                      <a:pt x="226088" y="62343"/>
                      <a:pt x="221212" y="57910"/>
                    </a:cubicBezTo>
                    <a:cubicBezTo>
                      <a:pt x="191066" y="33085"/>
                      <a:pt x="153829" y="17569"/>
                      <a:pt x="115704" y="9589"/>
                    </a:cubicBezTo>
                    <a:cubicBezTo>
                      <a:pt x="100632" y="6043"/>
                      <a:pt x="85559" y="3826"/>
                      <a:pt x="70043" y="2053"/>
                    </a:cubicBezTo>
                    <a:cubicBezTo>
                      <a:pt x="53197" y="-164"/>
                      <a:pt x="35465" y="-1493"/>
                      <a:pt x="18619" y="2940"/>
                    </a:cubicBezTo>
                    <a:cubicBezTo>
                      <a:pt x="11083" y="6043"/>
                      <a:pt x="0" y="9589"/>
                      <a:pt x="0" y="188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7987132" y="3041684"/>
                <a:ext cx="43248" cy="71671"/>
              </a:xfrm>
              <a:custGeom>
                <a:avLst/>
                <a:gdLst/>
                <a:ahLst/>
                <a:cxnLst/>
                <a:rect l="l" t="t" r="r" b="b"/>
                <a:pathLst>
                  <a:path w="43248" h="71671" extrusionOk="0">
                    <a:moveTo>
                      <a:pt x="26" y="62370"/>
                    </a:moveTo>
                    <a:cubicBezTo>
                      <a:pt x="-417" y="69020"/>
                      <a:pt x="4902" y="76112"/>
                      <a:pt x="10222" y="68133"/>
                    </a:cubicBezTo>
                    <a:cubicBezTo>
                      <a:pt x="11996" y="65030"/>
                      <a:pt x="11996" y="61483"/>
                      <a:pt x="13325" y="58380"/>
                    </a:cubicBezTo>
                    <a:cubicBezTo>
                      <a:pt x="16872" y="49957"/>
                      <a:pt x="20418" y="40648"/>
                      <a:pt x="25295" y="33111"/>
                    </a:cubicBezTo>
                    <a:cubicBezTo>
                      <a:pt x="30171" y="24245"/>
                      <a:pt x="45244" y="16709"/>
                      <a:pt x="43027" y="5626"/>
                    </a:cubicBezTo>
                    <a:cubicBezTo>
                      <a:pt x="35047" y="-7673"/>
                      <a:pt x="20418" y="5626"/>
                      <a:pt x="15099" y="14493"/>
                    </a:cubicBezTo>
                    <a:cubicBezTo>
                      <a:pt x="6676" y="28678"/>
                      <a:pt x="1356" y="45524"/>
                      <a:pt x="26" y="623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8008227" y="3002536"/>
                <a:ext cx="32997" cy="34665"/>
              </a:xfrm>
              <a:custGeom>
                <a:avLst/>
                <a:gdLst/>
                <a:ahLst/>
                <a:cxnLst/>
                <a:rect l="l" t="t" r="r" b="b"/>
                <a:pathLst>
                  <a:path w="32997" h="34665" extrusionOk="0">
                    <a:moveTo>
                      <a:pt x="653" y="31918"/>
                    </a:moveTo>
                    <a:cubicBezTo>
                      <a:pt x="2870" y="36795"/>
                      <a:pt x="8189" y="34135"/>
                      <a:pt x="11293" y="31918"/>
                    </a:cubicBezTo>
                    <a:cubicBezTo>
                      <a:pt x="15726" y="29259"/>
                      <a:pt x="19716" y="26599"/>
                      <a:pt x="23262" y="23052"/>
                    </a:cubicBezTo>
                    <a:cubicBezTo>
                      <a:pt x="30798" y="17289"/>
                      <a:pt x="40108" y="1773"/>
                      <a:pt x="24592" y="0"/>
                    </a:cubicBezTo>
                    <a:cubicBezTo>
                      <a:pt x="11736" y="887"/>
                      <a:pt x="-3337" y="18619"/>
                      <a:pt x="653" y="319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8238133" y="2770151"/>
                <a:ext cx="80443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80443" h="56406" extrusionOk="0">
                    <a:moveTo>
                      <a:pt x="382" y="3637"/>
                    </a:moveTo>
                    <a:cubicBezTo>
                      <a:pt x="-1834" y="9843"/>
                      <a:pt x="6145" y="10730"/>
                      <a:pt x="10135" y="12503"/>
                    </a:cubicBezTo>
                    <a:cubicBezTo>
                      <a:pt x="17671" y="15163"/>
                      <a:pt x="24320" y="19596"/>
                      <a:pt x="30970" y="24029"/>
                    </a:cubicBezTo>
                    <a:cubicBezTo>
                      <a:pt x="39393" y="29792"/>
                      <a:pt x="46486" y="35998"/>
                      <a:pt x="53579" y="42648"/>
                    </a:cubicBezTo>
                    <a:cubicBezTo>
                      <a:pt x="60229" y="47968"/>
                      <a:pt x="66879" y="56834"/>
                      <a:pt x="76188" y="56391"/>
                    </a:cubicBezTo>
                    <a:cubicBezTo>
                      <a:pt x="79734" y="55947"/>
                      <a:pt x="81064" y="51957"/>
                      <a:pt x="80178" y="48855"/>
                    </a:cubicBezTo>
                    <a:cubicBezTo>
                      <a:pt x="77961" y="39988"/>
                      <a:pt x="69981" y="34225"/>
                      <a:pt x="64218" y="27575"/>
                    </a:cubicBezTo>
                    <a:cubicBezTo>
                      <a:pt x="58456" y="21369"/>
                      <a:pt x="51806" y="16049"/>
                      <a:pt x="44269" y="11616"/>
                    </a:cubicBezTo>
                    <a:cubicBezTo>
                      <a:pt x="33630" y="4967"/>
                      <a:pt x="21217" y="-796"/>
                      <a:pt x="8361" y="90"/>
                    </a:cubicBezTo>
                    <a:cubicBezTo>
                      <a:pt x="6145" y="90"/>
                      <a:pt x="2155" y="534"/>
                      <a:pt x="382" y="36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8191270" y="2743428"/>
                <a:ext cx="43140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43140" h="16636" extrusionOk="0">
                    <a:moveTo>
                      <a:pt x="697" y="2432"/>
                    </a:moveTo>
                    <a:cubicBezTo>
                      <a:pt x="-1520" y="5535"/>
                      <a:pt x="2027" y="8638"/>
                      <a:pt x="4686" y="9081"/>
                    </a:cubicBezTo>
                    <a:cubicBezTo>
                      <a:pt x="8676" y="9968"/>
                      <a:pt x="12666" y="10854"/>
                      <a:pt x="16656" y="12184"/>
                    </a:cubicBezTo>
                    <a:cubicBezTo>
                      <a:pt x="22419" y="13071"/>
                      <a:pt x="38821" y="20164"/>
                      <a:pt x="42811" y="14401"/>
                    </a:cubicBezTo>
                    <a:cubicBezTo>
                      <a:pt x="47244" y="3762"/>
                      <a:pt x="5573" y="-4218"/>
                      <a:pt x="697" y="2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7847395" y="2915924"/>
                <a:ext cx="159169" cy="213694"/>
              </a:xfrm>
              <a:custGeom>
                <a:avLst/>
                <a:gdLst/>
                <a:ahLst/>
                <a:cxnLst/>
                <a:rect l="l" t="t" r="r" b="b"/>
                <a:pathLst>
                  <a:path w="159169" h="213694" extrusionOk="0">
                    <a:moveTo>
                      <a:pt x="2780" y="205862"/>
                    </a:moveTo>
                    <a:cubicBezTo>
                      <a:pt x="3667" y="209409"/>
                      <a:pt x="7657" y="216502"/>
                      <a:pt x="11646" y="212512"/>
                    </a:cubicBezTo>
                    <a:cubicBezTo>
                      <a:pt x="17410" y="204533"/>
                      <a:pt x="17410" y="188130"/>
                      <a:pt x="16523" y="177047"/>
                    </a:cubicBezTo>
                    <a:cubicBezTo>
                      <a:pt x="16523" y="174387"/>
                      <a:pt x="16523" y="171728"/>
                      <a:pt x="16966" y="169068"/>
                    </a:cubicBezTo>
                    <a:cubicBezTo>
                      <a:pt x="18296" y="156212"/>
                      <a:pt x="19626" y="143356"/>
                      <a:pt x="22729" y="130943"/>
                    </a:cubicBezTo>
                    <a:cubicBezTo>
                      <a:pt x="32482" y="94148"/>
                      <a:pt x="52431" y="57797"/>
                      <a:pt x="84793" y="36961"/>
                    </a:cubicBezTo>
                    <a:cubicBezTo>
                      <a:pt x="94102" y="31198"/>
                      <a:pt x="105185" y="27209"/>
                      <a:pt x="115824" y="25435"/>
                    </a:cubicBezTo>
                    <a:cubicBezTo>
                      <a:pt x="115824" y="25435"/>
                      <a:pt x="116268" y="25435"/>
                      <a:pt x="116268" y="25435"/>
                    </a:cubicBezTo>
                    <a:cubicBezTo>
                      <a:pt x="125134" y="26765"/>
                      <a:pt x="132670" y="32085"/>
                      <a:pt x="132227" y="43168"/>
                    </a:cubicBezTo>
                    <a:cubicBezTo>
                      <a:pt x="132670" y="50261"/>
                      <a:pt x="129567" y="56467"/>
                      <a:pt x="126021" y="62674"/>
                    </a:cubicBezTo>
                    <a:cubicBezTo>
                      <a:pt x="118928" y="75529"/>
                      <a:pt x="110948" y="88385"/>
                      <a:pt x="106958" y="102128"/>
                    </a:cubicBezTo>
                    <a:cubicBezTo>
                      <a:pt x="106072" y="105674"/>
                      <a:pt x="104298" y="115871"/>
                      <a:pt x="108731" y="117201"/>
                    </a:cubicBezTo>
                    <a:cubicBezTo>
                      <a:pt x="110948" y="117644"/>
                      <a:pt x="112721" y="115427"/>
                      <a:pt x="113608" y="113654"/>
                    </a:cubicBezTo>
                    <a:cubicBezTo>
                      <a:pt x="117154" y="105674"/>
                      <a:pt x="120257" y="97695"/>
                      <a:pt x="124247" y="90159"/>
                    </a:cubicBezTo>
                    <a:cubicBezTo>
                      <a:pt x="130010" y="78189"/>
                      <a:pt x="137546" y="67550"/>
                      <a:pt x="145083" y="56467"/>
                    </a:cubicBezTo>
                    <a:cubicBezTo>
                      <a:pt x="150846" y="48044"/>
                      <a:pt x="156166" y="39621"/>
                      <a:pt x="158382" y="29425"/>
                    </a:cubicBezTo>
                    <a:cubicBezTo>
                      <a:pt x="163702" y="2383"/>
                      <a:pt x="141093" y="-4710"/>
                      <a:pt x="119371" y="2827"/>
                    </a:cubicBezTo>
                    <a:cubicBezTo>
                      <a:pt x="86123" y="13023"/>
                      <a:pt x="58638" y="37405"/>
                      <a:pt x="37802" y="64890"/>
                    </a:cubicBezTo>
                    <a:cubicBezTo>
                      <a:pt x="17410" y="91489"/>
                      <a:pt x="4554" y="123407"/>
                      <a:pt x="2337" y="156655"/>
                    </a:cubicBezTo>
                    <a:cubicBezTo>
                      <a:pt x="564" y="173057"/>
                      <a:pt x="-2096" y="189903"/>
                      <a:pt x="2780" y="2058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2" name="Google Shape;1212;p32"/>
            <p:cNvSpPr/>
            <p:nvPr/>
          </p:nvSpPr>
          <p:spPr>
            <a:xfrm rot="9895252" flipH="1">
              <a:off x="7532010" y="4104493"/>
              <a:ext cx="601067" cy="841404"/>
            </a:xfrm>
            <a:custGeom>
              <a:avLst/>
              <a:gdLst/>
              <a:ahLst/>
              <a:cxnLst/>
              <a:rect l="l" t="t" r="r" b="b"/>
              <a:pathLst>
                <a:path w="601420" h="841899" extrusionOk="0">
                  <a:moveTo>
                    <a:pt x="104621" y="674557"/>
                  </a:moveTo>
                  <a:cubicBezTo>
                    <a:pt x="105064" y="675001"/>
                    <a:pt x="105507" y="675001"/>
                    <a:pt x="106394" y="674114"/>
                  </a:cubicBezTo>
                  <a:cubicBezTo>
                    <a:pt x="106838" y="671454"/>
                    <a:pt x="105951" y="668794"/>
                    <a:pt x="105951" y="666134"/>
                  </a:cubicBezTo>
                  <a:cubicBezTo>
                    <a:pt x="104621" y="656825"/>
                    <a:pt x="103734" y="647959"/>
                    <a:pt x="103734" y="638649"/>
                  </a:cubicBezTo>
                  <a:cubicBezTo>
                    <a:pt x="102848" y="615154"/>
                    <a:pt x="105064" y="591215"/>
                    <a:pt x="112157" y="568606"/>
                  </a:cubicBezTo>
                  <a:cubicBezTo>
                    <a:pt x="128560" y="514523"/>
                    <a:pt x="171117" y="470635"/>
                    <a:pt x="222984" y="449356"/>
                  </a:cubicBezTo>
                  <a:cubicBezTo>
                    <a:pt x="237171" y="443593"/>
                    <a:pt x="250913" y="436944"/>
                    <a:pt x="265099" y="432067"/>
                  </a:cubicBezTo>
                  <a:cubicBezTo>
                    <a:pt x="266872" y="431624"/>
                    <a:pt x="268202" y="431180"/>
                    <a:pt x="269975" y="430737"/>
                  </a:cubicBezTo>
                  <a:cubicBezTo>
                    <a:pt x="279728" y="455119"/>
                    <a:pt x="290811" y="479501"/>
                    <a:pt x="301451" y="503440"/>
                  </a:cubicBezTo>
                  <a:cubicBezTo>
                    <a:pt x="300120" y="504326"/>
                    <a:pt x="298790" y="505657"/>
                    <a:pt x="297904" y="506100"/>
                  </a:cubicBezTo>
                  <a:cubicBezTo>
                    <a:pt x="280615" y="523832"/>
                    <a:pt x="267759" y="545998"/>
                    <a:pt x="257120" y="568163"/>
                  </a:cubicBezTo>
                  <a:cubicBezTo>
                    <a:pt x="243377" y="598752"/>
                    <a:pt x="236284" y="632000"/>
                    <a:pt x="232738" y="665691"/>
                  </a:cubicBezTo>
                  <a:cubicBezTo>
                    <a:pt x="230077" y="694063"/>
                    <a:pt x="229191" y="724208"/>
                    <a:pt x="238943" y="751250"/>
                  </a:cubicBezTo>
                  <a:cubicBezTo>
                    <a:pt x="240274" y="753910"/>
                    <a:pt x="241604" y="761003"/>
                    <a:pt x="244263" y="757900"/>
                  </a:cubicBezTo>
                  <a:cubicBezTo>
                    <a:pt x="244707" y="757013"/>
                    <a:pt x="244263" y="755683"/>
                    <a:pt x="243820" y="754796"/>
                  </a:cubicBezTo>
                  <a:cubicBezTo>
                    <a:pt x="239830" y="741054"/>
                    <a:pt x="238057" y="726868"/>
                    <a:pt x="236727" y="712682"/>
                  </a:cubicBezTo>
                  <a:cubicBezTo>
                    <a:pt x="234067" y="681650"/>
                    <a:pt x="238943" y="650619"/>
                    <a:pt x="249583" y="621360"/>
                  </a:cubicBezTo>
                  <a:cubicBezTo>
                    <a:pt x="255789" y="603628"/>
                    <a:pt x="262882" y="585895"/>
                    <a:pt x="271748" y="569493"/>
                  </a:cubicBezTo>
                  <a:cubicBezTo>
                    <a:pt x="281502" y="550874"/>
                    <a:pt x="293028" y="533142"/>
                    <a:pt x="308100" y="518512"/>
                  </a:cubicBezTo>
                  <a:cubicBezTo>
                    <a:pt x="312090" y="526935"/>
                    <a:pt x="315636" y="535358"/>
                    <a:pt x="319626" y="543781"/>
                  </a:cubicBezTo>
                  <a:cubicBezTo>
                    <a:pt x="334255" y="576586"/>
                    <a:pt x="349328" y="608948"/>
                    <a:pt x="366174" y="640866"/>
                  </a:cubicBezTo>
                  <a:cubicBezTo>
                    <a:pt x="371493" y="671454"/>
                    <a:pt x="367947" y="702486"/>
                    <a:pt x="374153" y="733074"/>
                  </a:cubicBezTo>
                  <a:cubicBezTo>
                    <a:pt x="378143" y="751693"/>
                    <a:pt x="385679" y="768982"/>
                    <a:pt x="394102" y="785828"/>
                  </a:cubicBezTo>
                  <a:cubicBezTo>
                    <a:pt x="395875" y="788488"/>
                    <a:pt x="403412" y="807550"/>
                    <a:pt x="405628" y="805334"/>
                  </a:cubicBezTo>
                  <a:cubicBezTo>
                    <a:pt x="406958" y="804004"/>
                    <a:pt x="404298" y="802231"/>
                    <a:pt x="403855" y="800901"/>
                  </a:cubicBezTo>
                  <a:cubicBezTo>
                    <a:pt x="391442" y="777405"/>
                    <a:pt x="381689" y="752137"/>
                    <a:pt x="377256" y="725538"/>
                  </a:cubicBezTo>
                  <a:cubicBezTo>
                    <a:pt x="373710" y="700713"/>
                    <a:pt x="375040" y="675001"/>
                    <a:pt x="371493" y="650619"/>
                  </a:cubicBezTo>
                  <a:cubicBezTo>
                    <a:pt x="384349" y="674557"/>
                    <a:pt x="398535" y="697610"/>
                    <a:pt x="414938" y="719332"/>
                  </a:cubicBezTo>
                  <a:cubicBezTo>
                    <a:pt x="434887" y="747260"/>
                    <a:pt x="456609" y="773415"/>
                    <a:pt x="475671" y="801787"/>
                  </a:cubicBezTo>
                  <a:cubicBezTo>
                    <a:pt x="484537" y="814200"/>
                    <a:pt x="490744" y="827942"/>
                    <a:pt x="498280" y="841242"/>
                  </a:cubicBezTo>
                  <a:cubicBezTo>
                    <a:pt x="498723" y="842572"/>
                    <a:pt x="500496" y="841685"/>
                    <a:pt x="500053" y="840355"/>
                  </a:cubicBezTo>
                  <a:cubicBezTo>
                    <a:pt x="500053" y="840355"/>
                    <a:pt x="500053" y="840355"/>
                    <a:pt x="500053" y="840355"/>
                  </a:cubicBezTo>
                  <a:cubicBezTo>
                    <a:pt x="491187" y="815530"/>
                    <a:pt x="475671" y="793364"/>
                    <a:pt x="460155" y="772086"/>
                  </a:cubicBezTo>
                  <a:cubicBezTo>
                    <a:pt x="448186" y="754353"/>
                    <a:pt x="435330" y="737064"/>
                    <a:pt x="424247" y="718888"/>
                  </a:cubicBezTo>
                  <a:cubicBezTo>
                    <a:pt x="406072" y="688300"/>
                    <a:pt x="389226" y="656382"/>
                    <a:pt x="375483" y="623134"/>
                  </a:cubicBezTo>
                  <a:cubicBezTo>
                    <a:pt x="368833" y="608061"/>
                    <a:pt x="361741" y="593432"/>
                    <a:pt x="355091" y="578803"/>
                  </a:cubicBezTo>
                  <a:cubicBezTo>
                    <a:pt x="359081" y="579689"/>
                    <a:pt x="363514" y="580576"/>
                    <a:pt x="367503" y="581462"/>
                  </a:cubicBezTo>
                  <a:cubicBezTo>
                    <a:pt x="412278" y="590329"/>
                    <a:pt x="456609" y="608504"/>
                    <a:pt x="489413" y="641309"/>
                  </a:cubicBezTo>
                  <a:cubicBezTo>
                    <a:pt x="501826" y="652835"/>
                    <a:pt x="511136" y="667021"/>
                    <a:pt x="523549" y="678547"/>
                  </a:cubicBezTo>
                  <a:cubicBezTo>
                    <a:pt x="524878" y="679434"/>
                    <a:pt x="526208" y="681207"/>
                    <a:pt x="527982" y="681207"/>
                  </a:cubicBezTo>
                  <a:cubicBezTo>
                    <a:pt x="528425" y="681207"/>
                    <a:pt x="528425" y="680764"/>
                    <a:pt x="528868" y="680764"/>
                  </a:cubicBezTo>
                  <a:cubicBezTo>
                    <a:pt x="529311" y="678547"/>
                    <a:pt x="526652" y="677217"/>
                    <a:pt x="525322" y="675444"/>
                  </a:cubicBezTo>
                  <a:cubicBezTo>
                    <a:pt x="515126" y="664805"/>
                    <a:pt x="506703" y="652392"/>
                    <a:pt x="496507" y="641752"/>
                  </a:cubicBezTo>
                  <a:cubicBezTo>
                    <a:pt x="480991" y="625350"/>
                    <a:pt x="463259" y="612051"/>
                    <a:pt x="443310" y="601855"/>
                  </a:cubicBezTo>
                  <a:cubicBezTo>
                    <a:pt x="433113" y="595205"/>
                    <a:pt x="422474" y="588999"/>
                    <a:pt x="411391" y="583679"/>
                  </a:cubicBezTo>
                  <a:cubicBezTo>
                    <a:pt x="391442" y="573926"/>
                    <a:pt x="369277" y="570380"/>
                    <a:pt x="348441" y="563730"/>
                  </a:cubicBezTo>
                  <a:cubicBezTo>
                    <a:pt x="345338" y="556194"/>
                    <a:pt x="341792" y="548657"/>
                    <a:pt x="338688" y="540678"/>
                  </a:cubicBezTo>
                  <a:cubicBezTo>
                    <a:pt x="327605" y="513193"/>
                    <a:pt x="315636" y="485708"/>
                    <a:pt x="304554" y="458222"/>
                  </a:cubicBezTo>
                  <a:cubicBezTo>
                    <a:pt x="306770" y="458222"/>
                    <a:pt x="308987" y="457336"/>
                    <a:pt x="311203" y="456892"/>
                  </a:cubicBezTo>
                  <a:cubicBezTo>
                    <a:pt x="342235" y="449799"/>
                    <a:pt x="374153" y="446696"/>
                    <a:pt x="405628" y="454232"/>
                  </a:cubicBezTo>
                  <a:cubicBezTo>
                    <a:pt x="459269" y="467089"/>
                    <a:pt x="507590" y="499007"/>
                    <a:pt x="546600" y="537575"/>
                  </a:cubicBezTo>
                  <a:cubicBezTo>
                    <a:pt x="556354" y="547771"/>
                    <a:pt x="565220" y="558854"/>
                    <a:pt x="573199" y="570380"/>
                  </a:cubicBezTo>
                  <a:cubicBezTo>
                    <a:pt x="574086" y="571266"/>
                    <a:pt x="574529" y="572153"/>
                    <a:pt x="575416" y="573039"/>
                  </a:cubicBezTo>
                  <a:cubicBezTo>
                    <a:pt x="575859" y="573483"/>
                    <a:pt x="576303" y="573483"/>
                    <a:pt x="576746" y="573039"/>
                  </a:cubicBezTo>
                  <a:cubicBezTo>
                    <a:pt x="576746" y="572596"/>
                    <a:pt x="576746" y="572153"/>
                    <a:pt x="576746" y="571710"/>
                  </a:cubicBezTo>
                  <a:cubicBezTo>
                    <a:pt x="575859" y="569050"/>
                    <a:pt x="574529" y="566833"/>
                    <a:pt x="572756" y="564617"/>
                  </a:cubicBezTo>
                  <a:cubicBezTo>
                    <a:pt x="570096" y="560184"/>
                    <a:pt x="566993" y="555750"/>
                    <a:pt x="563890" y="551317"/>
                  </a:cubicBezTo>
                  <a:cubicBezTo>
                    <a:pt x="556354" y="540678"/>
                    <a:pt x="547931" y="530482"/>
                    <a:pt x="539508" y="520286"/>
                  </a:cubicBezTo>
                  <a:cubicBezTo>
                    <a:pt x="506703" y="480388"/>
                    <a:pt x="457495" y="453789"/>
                    <a:pt x="407845" y="442263"/>
                  </a:cubicBezTo>
                  <a:cubicBezTo>
                    <a:pt x="378586" y="435613"/>
                    <a:pt x="326719" y="426747"/>
                    <a:pt x="297461" y="440046"/>
                  </a:cubicBezTo>
                  <a:cubicBezTo>
                    <a:pt x="296131" y="436500"/>
                    <a:pt x="294801" y="432954"/>
                    <a:pt x="293028" y="428964"/>
                  </a:cubicBezTo>
                  <a:cubicBezTo>
                    <a:pt x="283274" y="404582"/>
                    <a:pt x="274408" y="379756"/>
                    <a:pt x="267759" y="354045"/>
                  </a:cubicBezTo>
                  <a:cubicBezTo>
                    <a:pt x="268646" y="352715"/>
                    <a:pt x="269975" y="351828"/>
                    <a:pt x="270862" y="350498"/>
                  </a:cubicBezTo>
                  <a:cubicBezTo>
                    <a:pt x="292584" y="329219"/>
                    <a:pt x="323616" y="316363"/>
                    <a:pt x="352874" y="311044"/>
                  </a:cubicBezTo>
                  <a:cubicBezTo>
                    <a:pt x="386566" y="304394"/>
                    <a:pt x="422031" y="308384"/>
                    <a:pt x="454392" y="319023"/>
                  </a:cubicBezTo>
                  <a:cubicBezTo>
                    <a:pt x="484537" y="328776"/>
                    <a:pt x="513352" y="342075"/>
                    <a:pt x="539951" y="359808"/>
                  </a:cubicBezTo>
                  <a:cubicBezTo>
                    <a:pt x="557240" y="371334"/>
                    <a:pt x="573199" y="384633"/>
                    <a:pt x="588272" y="398376"/>
                  </a:cubicBezTo>
                  <a:cubicBezTo>
                    <a:pt x="591375" y="401035"/>
                    <a:pt x="594035" y="403695"/>
                    <a:pt x="596695" y="406355"/>
                  </a:cubicBezTo>
                  <a:cubicBezTo>
                    <a:pt x="598024" y="407242"/>
                    <a:pt x="598911" y="408572"/>
                    <a:pt x="600241" y="409015"/>
                  </a:cubicBezTo>
                  <a:cubicBezTo>
                    <a:pt x="600685" y="409015"/>
                    <a:pt x="601128" y="409015"/>
                    <a:pt x="601128" y="408572"/>
                  </a:cubicBezTo>
                  <a:cubicBezTo>
                    <a:pt x="602014" y="407242"/>
                    <a:pt x="600685" y="405912"/>
                    <a:pt x="599798" y="405025"/>
                  </a:cubicBezTo>
                  <a:cubicBezTo>
                    <a:pt x="593591" y="398376"/>
                    <a:pt x="586498" y="391726"/>
                    <a:pt x="579405" y="385963"/>
                  </a:cubicBezTo>
                  <a:cubicBezTo>
                    <a:pt x="557683" y="366900"/>
                    <a:pt x="534188" y="350498"/>
                    <a:pt x="508476" y="337199"/>
                  </a:cubicBezTo>
                  <a:cubicBezTo>
                    <a:pt x="452619" y="307497"/>
                    <a:pt x="390999" y="290208"/>
                    <a:pt x="328049" y="303507"/>
                  </a:cubicBezTo>
                  <a:cubicBezTo>
                    <a:pt x="305884" y="307940"/>
                    <a:pt x="284161" y="316363"/>
                    <a:pt x="266872" y="331436"/>
                  </a:cubicBezTo>
                  <a:cubicBezTo>
                    <a:pt x="265986" y="332322"/>
                    <a:pt x="264212" y="333652"/>
                    <a:pt x="262882" y="334982"/>
                  </a:cubicBezTo>
                  <a:cubicBezTo>
                    <a:pt x="261996" y="330549"/>
                    <a:pt x="261109" y="326116"/>
                    <a:pt x="260666" y="321683"/>
                  </a:cubicBezTo>
                  <a:cubicBezTo>
                    <a:pt x="268202" y="319910"/>
                    <a:pt x="280615" y="311487"/>
                    <a:pt x="283718" y="309714"/>
                  </a:cubicBezTo>
                  <a:cubicBezTo>
                    <a:pt x="295687" y="302177"/>
                    <a:pt x="307213" y="293754"/>
                    <a:pt x="317410" y="284002"/>
                  </a:cubicBezTo>
                  <a:cubicBezTo>
                    <a:pt x="333369" y="269816"/>
                    <a:pt x="348884" y="255187"/>
                    <a:pt x="367503" y="244547"/>
                  </a:cubicBezTo>
                  <a:cubicBezTo>
                    <a:pt x="409174" y="219722"/>
                    <a:pt x="461485" y="215289"/>
                    <a:pt x="507146" y="231691"/>
                  </a:cubicBezTo>
                  <a:cubicBezTo>
                    <a:pt x="523105" y="237454"/>
                    <a:pt x="538177" y="245877"/>
                    <a:pt x="551477" y="256516"/>
                  </a:cubicBezTo>
                  <a:cubicBezTo>
                    <a:pt x="553693" y="258290"/>
                    <a:pt x="555467" y="260063"/>
                    <a:pt x="557683" y="261393"/>
                  </a:cubicBezTo>
                  <a:cubicBezTo>
                    <a:pt x="558126" y="261836"/>
                    <a:pt x="558570" y="261836"/>
                    <a:pt x="558570" y="261393"/>
                  </a:cubicBezTo>
                  <a:cubicBezTo>
                    <a:pt x="559013" y="260950"/>
                    <a:pt x="559013" y="260506"/>
                    <a:pt x="558570" y="260506"/>
                  </a:cubicBezTo>
                  <a:cubicBezTo>
                    <a:pt x="523105" y="223268"/>
                    <a:pt x="458382" y="210856"/>
                    <a:pt x="409174" y="222825"/>
                  </a:cubicBezTo>
                  <a:cubicBezTo>
                    <a:pt x="367503" y="232578"/>
                    <a:pt x="340905" y="254743"/>
                    <a:pt x="310760" y="283115"/>
                  </a:cubicBezTo>
                  <a:cubicBezTo>
                    <a:pt x="297461" y="295528"/>
                    <a:pt x="282388" y="305281"/>
                    <a:pt x="266429" y="313703"/>
                  </a:cubicBezTo>
                  <a:cubicBezTo>
                    <a:pt x="264212" y="315033"/>
                    <a:pt x="261996" y="315920"/>
                    <a:pt x="259779" y="316806"/>
                  </a:cubicBezTo>
                  <a:cubicBezTo>
                    <a:pt x="259779" y="316363"/>
                    <a:pt x="259779" y="315920"/>
                    <a:pt x="259336" y="315477"/>
                  </a:cubicBezTo>
                  <a:cubicBezTo>
                    <a:pt x="258892" y="314147"/>
                    <a:pt x="258892" y="312373"/>
                    <a:pt x="258449" y="311044"/>
                  </a:cubicBezTo>
                  <a:cubicBezTo>
                    <a:pt x="258449" y="310157"/>
                    <a:pt x="258449" y="309714"/>
                    <a:pt x="258006" y="308827"/>
                  </a:cubicBezTo>
                  <a:cubicBezTo>
                    <a:pt x="258006" y="308384"/>
                    <a:pt x="258006" y="307940"/>
                    <a:pt x="258006" y="307497"/>
                  </a:cubicBezTo>
                  <a:cubicBezTo>
                    <a:pt x="265099" y="305281"/>
                    <a:pt x="271305" y="300404"/>
                    <a:pt x="276625" y="295528"/>
                  </a:cubicBezTo>
                  <a:cubicBezTo>
                    <a:pt x="299677" y="274249"/>
                    <a:pt x="305440" y="241001"/>
                    <a:pt x="325833" y="217505"/>
                  </a:cubicBezTo>
                  <a:cubicBezTo>
                    <a:pt x="330709" y="212186"/>
                    <a:pt x="336028" y="208196"/>
                    <a:pt x="342235" y="204649"/>
                  </a:cubicBezTo>
                  <a:cubicBezTo>
                    <a:pt x="342678" y="204206"/>
                    <a:pt x="342678" y="203763"/>
                    <a:pt x="342235" y="203319"/>
                  </a:cubicBezTo>
                  <a:cubicBezTo>
                    <a:pt x="340461" y="201546"/>
                    <a:pt x="332925" y="207752"/>
                    <a:pt x="331152" y="209082"/>
                  </a:cubicBezTo>
                  <a:cubicBezTo>
                    <a:pt x="302337" y="230805"/>
                    <a:pt x="297461" y="271146"/>
                    <a:pt x="270419" y="294641"/>
                  </a:cubicBezTo>
                  <a:cubicBezTo>
                    <a:pt x="266429" y="297744"/>
                    <a:pt x="261996" y="300847"/>
                    <a:pt x="257563" y="303064"/>
                  </a:cubicBezTo>
                  <a:cubicBezTo>
                    <a:pt x="254016" y="271589"/>
                    <a:pt x="255346" y="239671"/>
                    <a:pt x="258449" y="208196"/>
                  </a:cubicBezTo>
                  <a:cubicBezTo>
                    <a:pt x="261553" y="178494"/>
                    <a:pt x="265986" y="148792"/>
                    <a:pt x="274852" y="119977"/>
                  </a:cubicBezTo>
                  <a:cubicBezTo>
                    <a:pt x="279728" y="103575"/>
                    <a:pt x="287264" y="87615"/>
                    <a:pt x="297017" y="73430"/>
                  </a:cubicBezTo>
                  <a:cubicBezTo>
                    <a:pt x="299677" y="68997"/>
                    <a:pt x="303667" y="65007"/>
                    <a:pt x="306327" y="61017"/>
                  </a:cubicBezTo>
                  <a:cubicBezTo>
                    <a:pt x="307213" y="59687"/>
                    <a:pt x="308100" y="57914"/>
                    <a:pt x="308987" y="56584"/>
                  </a:cubicBezTo>
                  <a:cubicBezTo>
                    <a:pt x="310760" y="52151"/>
                    <a:pt x="307656" y="47274"/>
                    <a:pt x="306327" y="43284"/>
                  </a:cubicBezTo>
                  <a:cubicBezTo>
                    <a:pt x="302337" y="33532"/>
                    <a:pt x="298347" y="23335"/>
                    <a:pt x="292584" y="14469"/>
                  </a:cubicBezTo>
                  <a:cubicBezTo>
                    <a:pt x="288594" y="8706"/>
                    <a:pt x="280615" y="-4593"/>
                    <a:pt x="274852" y="1613"/>
                  </a:cubicBezTo>
                  <a:cubicBezTo>
                    <a:pt x="274852" y="2057"/>
                    <a:pt x="274408" y="2057"/>
                    <a:pt x="274408" y="2500"/>
                  </a:cubicBezTo>
                  <a:cubicBezTo>
                    <a:pt x="272192" y="6047"/>
                    <a:pt x="272192" y="10036"/>
                    <a:pt x="270862" y="14026"/>
                  </a:cubicBezTo>
                  <a:cubicBezTo>
                    <a:pt x="264656" y="34862"/>
                    <a:pt x="257120" y="55254"/>
                    <a:pt x="249583" y="75646"/>
                  </a:cubicBezTo>
                  <a:cubicBezTo>
                    <a:pt x="244263" y="90719"/>
                    <a:pt x="238500" y="105791"/>
                    <a:pt x="234954" y="121750"/>
                  </a:cubicBezTo>
                  <a:cubicBezTo>
                    <a:pt x="229634" y="145689"/>
                    <a:pt x="227418" y="170071"/>
                    <a:pt x="226088" y="194453"/>
                  </a:cubicBezTo>
                  <a:cubicBezTo>
                    <a:pt x="224315" y="232578"/>
                    <a:pt x="226088" y="271146"/>
                    <a:pt x="232294" y="309270"/>
                  </a:cubicBezTo>
                  <a:cubicBezTo>
                    <a:pt x="218108" y="309714"/>
                    <a:pt x="204366" y="305281"/>
                    <a:pt x="191953" y="298631"/>
                  </a:cubicBezTo>
                  <a:cubicBezTo>
                    <a:pt x="179097" y="291981"/>
                    <a:pt x="168901" y="281342"/>
                    <a:pt x="156931" y="273362"/>
                  </a:cubicBezTo>
                  <a:cubicBezTo>
                    <a:pt x="153385" y="270702"/>
                    <a:pt x="150282" y="268486"/>
                    <a:pt x="146735" y="265826"/>
                  </a:cubicBezTo>
                  <a:cubicBezTo>
                    <a:pt x="146292" y="265383"/>
                    <a:pt x="145405" y="265826"/>
                    <a:pt x="145405" y="266269"/>
                  </a:cubicBezTo>
                  <a:cubicBezTo>
                    <a:pt x="144962" y="268486"/>
                    <a:pt x="148509" y="268929"/>
                    <a:pt x="149838" y="270259"/>
                  </a:cubicBezTo>
                  <a:cubicBezTo>
                    <a:pt x="157375" y="274692"/>
                    <a:pt x="163138" y="281342"/>
                    <a:pt x="169344" y="287105"/>
                  </a:cubicBezTo>
                  <a:cubicBezTo>
                    <a:pt x="175994" y="293311"/>
                    <a:pt x="183087" y="298187"/>
                    <a:pt x="191066" y="302621"/>
                  </a:cubicBezTo>
                  <a:cubicBezTo>
                    <a:pt x="202149" y="308384"/>
                    <a:pt x="218995" y="314147"/>
                    <a:pt x="233181" y="313260"/>
                  </a:cubicBezTo>
                  <a:cubicBezTo>
                    <a:pt x="233624" y="316806"/>
                    <a:pt x="234510" y="319910"/>
                    <a:pt x="234954" y="323456"/>
                  </a:cubicBezTo>
                  <a:cubicBezTo>
                    <a:pt x="222098" y="325673"/>
                    <a:pt x="208799" y="320796"/>
                    <a:pt x="196829" y="316363"/>
                  </a:cubicBezTo>
                  <a:cubicBezTo>
                    <a:pt x="172447" y="307497"/>
                    <a:pt x="149395" y="294641"/>
                    <a:pt x="124127" y="288878"/>
                  </a:cubicBezTo>
                  <a:cubicBezTo>
                    <a:pt x="90878" y="282672"/>
                    <a:pt x="54527" y="289765"/>
                    <a:pt x="27042" y="309714"/>
                  </a:cubicBezTo>
                  <a:cubicBezTo>
                    <a:pt x="21279" y="313703"/>
                    <a:pt x="15072" y="317250"/>
                    <a:pt x="9309" y="321683"/>
                  </a:cubicBezTo>
                  <a:cubicBezTo>
                    <a:pt x="8422" y="322126"/>
                    <a:pt x="9753" y="323456"/>
                    <a:pt x="10196" y="323013"/>
                  </a:cubicBezTo>
                  <a:cubicBezTo>
                    <a:pt x="18619" y="316363"/>
                    <a:pt x="28371" y="311487"/>
                    <a:pt x="37681" y="306610"/>
                  </a:cubicBezTo>
                  <a:cubicBezTo>
                    <a:pt x="42558" y="303951"/>
                    <a:pt x="47877" y="301734"/>
                    <a:pt x="53197" y="299518"/>
                  </a:cubicBezTo>
                  <a:cubicBezTo>
                    <a:pt x="54527" y="299074"/>
                    <a:pt x="55857" y="298631"/>
                    <a:pt x="57187" y="298187"/>
                  </a:cubicBezTo>
                  <a:cubicBezTo>
                    <a:pt x="57630" y="298187"/>
                    <a:pt x="58073" y="297744"/>
                    <a:pt x="58960" y="297744"/>
                  </a:cubicBezTo>
                  <a:cubicBezTo>
                    <a:pt x="59403" y="297744"/>
                    <a:pt x="59403" y="297744"/>
                    <a:pt x="59847" y="297301"/>
                  </a:cubicBezTo>
                  <a:cubicBezTo>
                    <a:pt x="60290" y="297301"/>
                    <a:pt x="60733" y="296858"/>
                    <a:pt x="61176" y="296858"/>
                  </a:cubicBezTo>
                  <a:cubicBezTo>
                    <a:pt x="61620" y="296858"/>
                    <a:pt x="62063" y="296414"/>
                    <a:pt x="62507" y="296414"/>
                  </a:cubicBezTo>
                  <a:cubicBezTo>
                    <a:pt x="62950" y="296414"/>
                    <a:pt x="63836" y="295971"/>
                    <a:pt x="64280" y="295971"/>
                  </a:cubicBezTo>
                  <a:cubicBezTo>
                    <a:pt x="64723" y="295971"/>
                    <a:pt x="65166" y="295528"/>
                    <a:pt x="65610" y="295528"/>
                  </a:cubicBezTo>
                  <a:cubicBezTo>
                    <a:pt x="66496" y="295528"/>
                    <a:pt x="66940" y="295084"/>
                    <a:pt x="67826" y="295084"/>
                  </a:cubicBezTo>
                  <a:cubicBezTo>
                    <a:pt x="68269" y="295084"/>
                    <a:pt x="69156" y="294641"/>
                    <a:pt x="69599" y="294641"/>
                  </a:cubicBezTo>
                  <a:cubicBezTo>
                    <a:pt x="70043" y="294641"/>
                    <a:pt x="70043" y="294641"/>
                    <a:pt x="70486" y="294641"/>
                  </a:cubicBezTo>
                  <a:cubicBezTo>
                    <a:pt x="70930" y="294641"/>
                    <a:pt x="71373" y="294641"/>
                    <a:pt x="71373" y="294198"/>
                  </a:cubicBezTo>
                  <a:cubicBezTo>
                    <a:pt x="71816" y="294198"/>
                    <a:pt x="72702" y="293754"/>
                    <a:pt x="73146" y="293754"/>
                  </a:cubicBezTo>
                  <a:cubicBezTo>
                    <a:pt x="75806" y="293311"/>
                    <a:pt x="78466" y="292424"/>
                    <a:pt x="81125" y="292424"/>
                  </a:cubicBezTo>
                  <a:cubicBezTo>
                    <a:pt x="81569" y="292424"/>
                    <a:pt x="82012" y="292424"/>
                    <a:pt x="82455" y="292424"/>
                  </a:cubicBezTo>
                  <a:cubicBezTo>
                    <a:pt x="82899" y="292424"/>
                    <a:pt x="83342" y="292424"/>
                    <a:pt x="83785" y="292424"/>
                  </a:cubicBezTo>
                  <a:cubicBezTo>
                    <a:pt x="84229" y="292424"/>
                    <a:pt x="84672" y="292424"/>
                    <a:pt x="85115" y="292424"/>
                  </a:cubicBezTo>
                  <a:cubicBezTo>
                    <a:pt x="86889" y="292424"/>
                    <a:pt x="88218" y="291981"/>
                    <a:pt x="89992" y="291981"/>
                  </a:cubicBezTo>
                  <a:cubicBezTo>
                    <a:pt x="90878" y="291981"/>
                    <a:pt x="91765" y="291981"/>
                    <a:pt x="92651" y="291981"/>
                  </a:cubicBezTo>
                  <a:cubicBezTo>
                    <a:pt x="93095" y="291981"/>
                    <a:pt x="93981" y="291981"/>
                    <a:pt x="94425" y="291981"/>
                  </a:cubicBezTo>
                  <a:cubicBezTo>
                    <a:pt x="94868" y="291981"/>
                    <a:pt x="95312" y="291981"/>
                    <a:pt x="95755" y="291981"/>
                  </a:cubicBezTo>
                  <a:cubicBezTo>
                    <a:pt x="96198" y="291981"/>
                    <a:pt x="96198" y="291981"/>
                    <a:pt x="96641" y="291981"/>
                  </a:cubicBezTo>
                  <a:cubicBezTo>
                    <a:pt x="97084" y="291981"/>
                    <a:pt x="97528" y="291981"/>
                    <a:pt x="98415" y="291981"/>
                  </a:cubicBezTo>
                  <a:cubicBezTo>
                    <a:pt x="99301" y="291981"/>
                    <a:pt x="100188" y="291981"/>
                    <a:pt x="100631" y="291981"/>
                  </a:cubicBezTo>
                  <a:cubicBezTo>
                    <a:pt x="101517" y="291981"/>
                    <a:pt x="102404" y="291981"/>
                    <a:pt x="103291" y="291981"/>
                  </a:cubicBezTo>
                  <a:cubicBezTo>
                    <a:pt x="103734" y="291981"/>
                    <a:pt x="103734" y="291981"/>
                    <a:pt x="104178" y="291981"/>
                  </a:cubicBezTo>
                  <a:cubicBezTo>
                    <a:pt x="104621" y="291981"/>
                    <a:pt x="105507" y="291981"/>
                    <a:pt x="105951" y="291981"/>
                  </a:cubicBezTo>
                  <a:cubicBezTo>
                    <a:pt x="106394" y="291981"/>
                    <a:pt x="106394" y="291981"/>
                    <a:pt x="106838" y="291981"/>
                  </a:cubicBezTo>
                  <a:cubicBezTo>
                    <a:pt x="107281" y="291981"/>
                    <a:pt x="107724" y="291981"/>
                    <a:pt x="108167" y="291981"/>
                  </a:cubicBezTo>
                  <a:cubicBezTo>
                    <a:pt x="108611" y="291981"/>
                    <a:pt x="109054" y="291981"/>
                    <a:pt x="109497" y="291981"/>
                  </a:cubicBezTo>
                  <a:cubicBezTo>
                    <a:pt x="111271" y="291981"/>
                    <a:pt x="112600" y="292424"/>
                    <a:pt x="113930" y="292424"/>
                  </a:cubicBezTo>
                  <a:cubicBezTo>
                    <a:pt x="114374" y="292424"/>
                    <a:pt x="114817" y="292424"/>
                    <a:pt x="115261" y="292424"/>
                  </a:cubicBezTo>
                  <a:cubicBezTo>
                    <a:pt x="115704" y="292424"/>
                    <a:pt x="116147" y="292424"/>
                    <a:pt x="116590" y="292424"/>
                  </a:cubicBezTo>
                  <a:cubicBezTo>
                    <a:pt x="117033" y="292424"/>
                    <a:pt x="117477" y="292424"/>
                    <a:pt x="117920" y="292424"/>
                  </a:cubicBezTo>
                  <a:cubicBezTo>
                    <a:pt x="118363" y="292424"/>
                    <a:pt x="118807" y="292424"/>
                    <a:pt x="119250" y="292424"/>
                  </a:cubicBezTo>
                  <a:cubicBezTo>
                    <a:pt x="119694" y="292424"/>
                    <a:pt x="120137" y="292424"/>
                    <a:pt x="120580" y="292424"/>
                  </a:cubicBezTo>
                  <a:cubicBezTo>
                    <a:pt x="121466" y="292424"/>
                    <a:pt x="121910" y="292868"/>
                    <a:pt x="122797" y="292868"/>
                  </a:cubicBezTo>
                  <a:cubicBezTo>
                    <a:pt x="124127" y="293311"/>
                    <a:pt x="125456" y="293311"/>
                    <a:pt x="127230" y="293754"/>
                  </a:cubicBezTo>
                  <a:cubicBezTo>
                    <a:pt x="148509" y="299074"/>
                    <a:pt x="168014" y="309270"/>
                    <a:pt x="187963" y="317250"/>
                  </a:cubicBezTo>
                  <a:cubicBezTo>
                    <a:pt x="199489" y="321683"/>
                    <a:pt x="222541" y="330549"/>
                    <a:pt x="236284" y="327003"/>
                  </a:cubicBezTo>
                  <a:cubicBezTo>
                    <a:pt x="236727" y="329219"/>
                    <a:pt x="237171" y="331436"/>
                    <a:pt x="237614" y="333652"/>
                  </a:cubicBezTo>
                  <a:cubicBezTo>
                    <a:pt x="238057" y="335426"/>
                    <a:pt x="238500" y="336755"/>
                    <a:pt x="238500" y="338529"/>
                  </a:cubicBezTo>
                  <a:cubicBezTo>
                    <a:pt x="238500" y="338972"/>
                    <a:pt x="238500" y="339415"/>
                    <a:pt x="238943" y="339859"/>
                  </a:cubicBezTo>
                  <a:cubicBezTo>
                    <a:pt x="239830" y="343849"/>
                    <a:pt x="241160" y="347838"/>
                    <a:pt x="242047" y="351828"/>
                  </a:cubicBezTo>
                  <a:cubicBezTo>
                    <a:pt x="238057" y="350941"/>
                    <a:pt x="233624" y="350055"/>
                    <a:pt x="232294" y="350055"/>
                  </a:cubicBezTo>
                  <a:cubicBezTo>
                    <a:pt x="213675" y="347395"/>
                    <a:pt x="195056" y="347838"/>
                    <a:pt x="176437" y="350055"/>
                  </a:cubicBezTo>
                  <a:cubicBezTo>
                    <a:pt x="129446" y="356261"/>
                    <a:pt x="83785" y="377983"/>
                    <a:pt x="50094" y="411675"/>
                  </a:cubicBezTo>
                  <a:cubicBezTo>
                    <a:pt x="33248" y="428521"/>
                    <a:pt x="21279" y="448913"/>
                    <a:pt x="11969" y="470635"/>
                  </a:cubicBezTo>
                  <a:cubicBezTo>
                    <a:pt x="7093" y="482161"/>
                    <a:pt x="3103" y="494574"/>
                    <a:pt x="443" y="506986"/>
                  </a:cubicBezTo>
                  <a:cubicBezTo>
                    <a:pt x="443" y="507873"/>
                    <a:pt x="0" y="508316"/>
                    <a:pt x="0" y="509203"/>
                  </a:cubicBezTo>
                  <a:cubicBezTo>
                    <a:pt x="0" y="510090"/>
                    <a:pt x="1330" y="510976"/>
                    <a:pt x="2217" y="510090"/>
                  </a:cubicBezTo>
                  <a:cubicBezTo>
                    <a:pt x="4876" y="499450"/>
                    <a:pt x="8422" y="489254"/>
                    <a:pt x="13299" y="479058"/>
                  </a:cubicBezTo>
                  <a:cubicBezTo>
                    <a:pt x="19062" y="465315"/>
                    <a:pt x="25712" y="452016"/>
                    <a:pt x="34135" y="440046"/>
                  </a:cubicBezTo>
                  <a:cubicBezTo>
                    <a:pt x="39898" y="431624"/>
                    <a:pt x="46104" y="424087"/>
                    <a:pt x="52753" y="416995"/>
                  </a:cubicBezTo>
                  <a:cubicBezTo>
                    <a:pt x="60733" y="409458"/>
                    <a:pt x="68713" y="402365"/>
                    <a:pt x="77579" y="396159"/>
                  </a:cubicBezTo>
                  <a:cubicBezTo>
                    <a:pt x="113487" y="370447"/>
                    <a:pt x="187520" y="350498"/>
                    <a:pt x="230964" y="363354"/>
                  </a:cubicBezTo>
                  <a:cubicBezTo>
                    <a:pt x="237171" y="365127"/>
                    <a:pt x="243377" y="368674"/>
                    <a:pt x="248253" y="373107"/>
                  </a:cubicBezTo>
                  <a:cubicBezTo>
                    <a:pt x="253130" y="388623"/>
                    <a:pt x="258449" y="403695"/>
                    <a:pt x="264212" y="418768"/>
                  </a:cubicBezTo>
                  <a:cubicBezTo>
                    <a:pt x="260666" y="420098"/>
                    <a:pt x="257120" y="421428"/>
                    <a:pt x="253130" y="422758"/>
                  </a:cubicBezTo>
                  <a:cubicBezTo>
                    <a:pt x="240717" y="427191"/>
                    <a:pt x="228748" y="432954"/>
                    <a:pt x="217665" y="439160"/>
                  </a:cubicBezTo>
                  <a:cubicBezTo>
                    <a:pt x="167128" y="469305"/>
                    <a:pt x="121466" y="506543"/>
                    <a:pt x="105951" y="565947"/>
                  </a:cubicBezTo>
                  <a:cubicBezTo>
                    <a:pt x="97084" y="597421"/>
                    <a:pt x="94868" y="630670"/>
                    <a:pt x="100188" y="663031"/>
                  </a:cubicBezTo>
                  <a:cubicBezTo>
                    <a:pt x="101074" y="667465"/>
                    <a:pt x="101961" y="671454"/>
                    <a:pt x="102848" y="675444"/>
                  </a:cubicBezTo>
                  <a:cubicBezTo>
                    <a:pt x="103291" y="674557"/>
                    <a:pt x="104178" y="674557"/>
                    <a:pt x="104621" y="6745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3" name="Google Shape;1213;p32"/>
          <p:cNvGrpSpPr/>
          <p:nvPr/>
        </p:nvGrpSpPr>
        <p:grpSpPr>
          <a:xfrm>
            <a:off x="-398642" y="3567053"/>
            <a:ext cx="931061" cy="1687099"/>
            <a:chOff x="7963398" y="3291954"/>
            <a:chExt cx="931061" cy="1687099"/>
          </a:xfrm>
        </p:grpSpPr>
        <p:sp>
          <p:nvSpPr>
            <p:cNvPr id="1214" name="Google Shape;1214;p32"/>
            <p:cNvSpPr/>
            <p:nvPr/>
          </p:nvSpPr>
          <p:spPr>
            <a:xfrm>
              <a:off x="7963398" y="3291954"/>
              <a:ext cx="931061" cy="1482668"/>
            </a:xfrm>
            <a:custGeom>
              <a:avLst/>
              <a:gdLst/>
              <a:ahLst/>
              <a:cxnLst/>
              <a:rect l="l" t="t" r="r" b="b"/>
              <a:pathLst>
                <a:path w="646032" h="1028773" extrusionOk="0">
                  <a:moveTo>
                    <a:pt x="591765" y="727028"/>
                  </a:moveTo>
                  <a:cubicBezTo>
                    <a:pt x="601961" y="699986"/>
                    <a:pt x="615261" y="673387"/>
                    <a:pt x="621910" y="645459"/>
                  </a:cubicBezTo>
                  <a:cubicBezTo>
                    <a:pt x="631220" y="606891"/>
                    <a:pt x="638313" y="564776"/>
                    <a:pt x="637869" y="524878"/>
                  </a:cubicBezTo>
                  <a:cubicBezTo>
                    <a:pt x="637869" y="502270"/>
                    <a:pt x="643632" y="480104"/>
                    <a:pt x="644519" y="457939"/>
                  </a:cubicBezTo>
                  <a:cubicBezTo>
                    <a:pt x="645406" y="434000"/>
                    <a:pt x="647179" y="411391"/>
                    <a:pt x="644962" y="387009"/>
                  </a:cubicBezTo>
                  <a:cubicBezTo>
                    <a:pt x="642746" y="359524"/>
                    <a:pt x="637869" y="332482"/>
                    <a:pt x="632106" y="305884"/>
                  </a:cubicBezTo>
                  <a:cubicBezTo>
                    <a:pt x="629447" y="292584"/>
                    <a:pt x="628117" y="278842"/>
                    <a:pt x="623240" y="265986"/>
                  </a:cubicBezTo>
                  <a:cubicBezTo>
                    <a:pt x="619694" y="257120"/>
                    <a:pt x="613931" y="249583"/>
                    <a:pt x="609941" y="240717"/>
                  </a:cubicBezTo>
                  <a:cubicBezTo>
                    <a:pt x="604178" y="227861"/>
                    <a:pt x="596642" y="215005"/>
                    <a:pt x="592652" y="201706"/>
                  </a:cubicBezTo>
                  <a:cubicBezTo>
                    <a:pt x="588662" y="187520"/>
                    <a:pt x="586002" y="174221"/>
                    <a:pt x="580239" y="160478"/>
                  </a:cubicBezTo>
                  <a:cubicBezTo>
                    <a:pt x="570486" y="137426"/>
                    <a:pt x="566053" y="113931"/>
                    <a:pt x="560290" y="89992"/>
                  </a:cubicBezTo>
                  <a:cubicBezTo>
                    <a:pt x="555857" y="72259"/>
                    <a:pt x="551424" y="54970"/>
                    <a:pt x="551424" y="36795"/>
                  </a:cubicBezTo>
                  <a:cubicBezTo>
                    <a:pt x="551424" y="26155"/>
                    <a:pt x="558517" y="9753"/>
                    <a:pt x="554527" y="0"/>
                  </a:cubicBezTo>
                  <a:cubicBezTo>
                    <a:pt x="548321" y="887"/>
                    <a:pt x="546991" y="6206"/>
                    <a:pt x="543888" y="10196"/>
                  </a:cubicBezTo>
                  <a:cubicBezTo>
                    <a:pt x="540341" y="14186"/>
                    <a:pt x="534578" y="15959"/>
                    <a:pt x="531475" y="19505"/>
                  </a:cubicBezTo>
                  <a:cubicBezTo>
                    <a:pt x="525712" y="25712"/>
                    <a:pt x="521722" y="32362"/>
                    <a:pt x="515516" y="38568"/>
                  </a:cubicBezTo>
                  <a:cubicBezTo>
                    <a:pt x="508423" y="45218"/>
                    <a:pt x="501773" y="50537"/>
                    <a:pt x="493794" y="55857"/>
                  </a:cubicBezTo>
                  <a:cubicBezTo>
                    <a:pt x="483598" y="63393"/>
                    <a:pt x="477391" y="74033"/>
                    <a:pt x="467195" y="81569"/>
                  </a:cubicBezTo>
                  <a:cubicBezTo>
                    <a:pt x="456999" y="89105"/>
                    <a:pt x="450349" y="98858"/>
                    <a:pt x="440597" y="106838"/>
                  </a:cubicBezTo>
                  <a:cubicBezTo>
                    <a:pt x="429514" y="115704"/>
                    <a:pt x="419318" y="118364"/>
                    <a:pt x="406905" y="124570"/>
                  </a:cubicBezTo>
                  <a:cubicBezTo>
                    <a:pt x="393606" y="131220"/>
                    <a:pt x="378533" y="143632"/>
                    <a:pt x="366564" y="153385"/>
                  </a:cubicBezTo>
                  <a:cubicBezTo>
                    <a:pt x="339965" y="174664"/>
                    <a:pt x="311594" y="192396"/>
                    <a:pt x="285438" y="215005"/>
                  </a:cubicBezTo>
                  <a:cubicBezTo>
                    <a:pt x="274799" y="223871"/>
                    <a:pt x="261943" y="229191"/>
                    <a:pt x="250860" y="237614"/>
                  </a:cubicBezTo>
                  <a:cubicBezTo>
                    <a:pt x="240664" y="245593"/>
                    <a:pt x="230025" y="255790"/>
                    <a:pt x="222045" y="265542"/>
                  </a:cubicBezTo>
                  <a:cubicBezTo>
                    <a:pt x="183920" y="309873"/>
                    <a:pt x="150229" y="357307"/>
                    <a:pt x="124517" y="409618"/>
                  </a:cubicBezTo>
                  <a:cubicBezTo>
                    <a:pt x="111661" y="435773"/>
                    <a:pt x="106341" y="464145"/>
                    <a:pt x="95258" y="490744"/>
                  </a:cubicBezTo>
                  <a:cubicBezTo>
                    <a:pt x="84619" y="516012"/>
                    <a:pt x="68660" y="542168"/>
                    <a:pt x="53587" y="565220"/>
                  </a:cubicBezTo>
                  <a:cubicBezTo>
                    <a:pt x="34968" y="592705"/>
                    <a:pt x="20339" y="623293"/>
                    <a:pt x="4823" y="652552"/>
                  </a:cubicBezTo>
                  <a:cubicBezTo>
                    <a:pt x="-4043" y="669398"/>
                    <a:pt x="1277" y="684027"/>
                    <a:pt x="5267" y="701759"/>
                  </a:cubicBezTo>
                  <a:cubicBezTo>
                    <a:pt x="7926" y="713285"/>
                    <a:pt x="9700" y="724811"/>
                    <a:pt x="13689" y="735894"/>
                  </a:cubicBezTo>
                  <a:cubicBezTo>
                    <a:pt x="17236" y="746090"/>
                    <a:pt x="22999" y="753626"/>
                    <a:pt x="25659" y="764266"/>
                  </a:cubicBezTo>
                  <a:cubicBezTo>
                    <a:pt x="30092" y="780668"/>
                    <a:pt x="39845" y="794411"/>
                    <a:pt x="39845" y="812587"/>
                  </a:cubicBezTo>
                  <a:cubicBezTo>
                    <a:pt x="39845" y="832092"/>
                    <a:pt x="41618" y="852041"/>
                    <a:pt x="50928" y="869774"/>
                  </a:cubicBezTo>
                  <a:cubicBezTo>
                    <a:pt x="57577" y="882186"/>
                    <a:pt x="66443" y="895042"/>
                    <a:pt x="75310" y="906125"/>
                  </a:cubicBezTo>
                  <a:cubicBezTo>
                    <a:pt x="83289" y="915434"/>
                    <a:pt x="97032" y="928734"/>
                    <a:pt x="108558" y="929620"/>
                  </a:cubicBezTo>
                  <a:cubicBezTo>
                    <a:pt x="115651" y="930064"/>
                    <a:pt x="121857" y="929620"/>
                    <a:pt x="128507" y="930950"/>
                  </a:cubicBezTo>
                  <a:cubicBezTo>
                    <a:pt x="136486" y="932723"/>
                    <a:pt x="140476" y="933610"/>
                    <a:pt x="148456" y="932723"/>
                  </a:cubicBezTo>
                  <a:cubicBezTo>
                    <a:pt x="169734" y="930950"/>
                    <a:pt x="195446" y="927404"/>
                    <a:pt x="212292" y="945136"/>
                  </a:cubicBezTo>
                  <a:cubicBezTo>
                    <a:pt x="211849" y="946023"/>
                    <a:pt x="211849" y="947353"/>
                    <a:pt x="211406" y="948239"/>
                  </a:cubicBezTo>
                  <a:cubicBezTo>
                    <a:pt x="208302" y="946023"/>
                    <a:pt x="206529" y="947796"/>
                    <a:pt x="203869" y="949126"/>
                  </a:cubicBezTo>
                  <a:cubicBezTo>
                    <a:pt x="207859" y="950013"/>
                    <a:pt x="216725" y="958879"/>
                    <a:pt x="219828" y="961982"/>
                  </a:cubicBezTo>
                  <a:cubicBezTo>
                    <a:pt x="224261" y="966415"/>
                    <a:pt x="230025" y="973951"/>
                    <a:pt x="232241" y="979714"/>
                  </a:cubicBezTo>
                  <a:cubicBezTo>
                    <a:pt x="237118" y="992570"/>
                    <a:pt x="240221" y="1001436"/>
                    <a:pt x="252190" y="1009859"/>
                  </a:cubicBezTo>
                  <a:cubicBezTo>
                    <a:pt x="261056" y="1016066"/>
                    <a:pt x="272139" y="1016066"/>
                    <a:pt x="281449" y="1020499"/>
                  </a:cubicBezTo>
                  <a:cubicBezTo>
                    <a:pt x="292974" y="1026262"/>
                    <a:pt x="299624" y="1027592"/>
                    <a:pt x="312923" y="1028478"/>
                  </a:cubicBezTo>
                  <a:cubicBezTo>
                    <a:pt x="331099" y="1029365"/>
                    <a:pt x="346615" y="1028478"/>
                    <a:pt x="364347" y="1022715"/>
                  </a:cubicBezTo>
                  <a:cubicBezTo>
                    <a:pt x="380750" y="1017396"/>
                    <a:pt x="395822" y="1011633"/>
                    <a:pt x="410895" y="1003210"/>
                  </a:cubicBezTo>
                  <a:cubicBezTo>
                    <a:pt x="429071" y="993014"/>
                    <a:pt x="437937" y="975281"/>
                    <a:pt x="451679" y="960652"/>
                  </a:cubicBezTo>
                  <a:cubicBezTo>
                    <a:pt x="473845" y="936270"/>
                    <a:pt x="493794" y="909228"/>
                    <a:pt x="508866" y="879526"/>
                  </a:cubicBezTo>
                  <a:cubicBezTo>
                    <a:pt x="515959" y="865784"/>
                    <a:pt x="523495" y="852041"/>
                    <a:pt x="530588" y="838298"/>
                  </a:cubicBezTo>
                  <a:cubicBezTo>
                    <a:pt x="536352" y="827216"/>
                    <a:pt x="544331" y="819236"/>
                    <a:pt x="550981" y="809040"/>
                  </a:cubicBezTo>
                  <a:cubicBezTo>
                    <a:pt x="568270" y="783328"/>
                    <a:pt x="581569" y="754513"/>
                    <a:pt x="591765" y="727028"/>
                  </a:cubicBezTo>
                  <a:close/>
                  <a:moveTo>
                    <a:pt x="450349" y="326276"/>
                  </a:moveTo>
                  <a:cubicBezTo>
                    <a:pt x="468525" y="314306"/>
                    <a:pt x="488917" y="306327"/>
                    <a:pt x="508423" y="296574"/>
                  </a:cubicBezTo>
                  <a:cubicBezTo>
                    <a:pt x="521279" y="290368"/>
                    <a:pt x="534578" y="282388"/>
                    <a:pt x="548764" y="281945"/>
                  </a:cubicBezTo>
                  <a:cubicBezTo>
                    <a:pt x="554970" y="281945"/>
                    <a:pt x="562063" y="284605"/>
                    <a:pt x="566497" y="289038"/>
                  </a:cubicBezTo>
                  <a:cubicBezTo>
                    <a:pt x="570486" y="292584"/>
                    <a:pt x="576249" y="299677"/>
                    <a:pt x="578466" y="304554"/>
                  </a:cubicBezTo>
                  <a:cubicBezTo>
                    <a:pt x="584229" y="316523"/>
                    <a:pt x="581569" y="330266"/>
                    <a:pt x="574919" y="341348"/>
                  </a:cubicBezTo>
                  <a:cubicBezTo>
                    <a:pt x="557630" y="368390"/>
                    <a:pt x="528372" y="383019"/>
                    <a:pt x="501773" y="398979"/>
                  </a:cubicBezTo>
                  <a:cubicBezTo>
                    <a:pt x="494680" y="403412"/>
                    <a:pt x="486701" y="405185"/>
                    <a:pt x="479164" y="406958"/>
                  </a:cubicBezTo>
                  <a:cubicBezTo>
                    <a:pt x="476061" y="407845"/>
                    <a:pt x="472515" y="409175"/>
                    <a:pt x="469412" y="410505"/>
                  </a:cubicBezTo>
                  <a:cubicBezTo>
                    <a:pt x="465422" y="411835"/>
                    <a:pt x="460989" y="412721"/>
                    <a:pt x="457442" y="414495"/>
                  </a:cubicBezTo>
                  <a:cubicBezTo>
                    <a:pt x="451679" y="417154"/>
                    <a:pt x="445030" y="419371"/>
                    <a:pt x="437937" y="418484"/>
                  </a:cubicBezTo>
                  <a:cubicBezTo>
                    <a:pt x="431287" y="417598"/>
                    <a:pt x="417988" y="415824"/>
                    <a:pt x="415328" y="410061"/>
                  </a:cubicBezTo>
                  <a:cubicBezTo>
                    <a:pt x="405132" y="405185"/>
                    <a:pt x="415328" y="371937"/>
                    <a:pt x="418431" y="364401"/>
                  </a:cubicBezTo>
                  <a:cubicBezTo>
                    <a:pt x="424637" y="347998"/>
                    <a:pt x="436164" y="335585"/>
                    <a:pt x="450349" y="326276"/>
                  </a:cubicBezTo>
                  <a:close/>
                  <a:moveTo>
                    <a:pt x="304944" y="576746"/>
                  </a:moveTo>
                  <a:cubicBezTo>
                    <a:pt x="308490" y="582952"/>
                    <a:pt x="312037" y="594922"/>
                    <a:pt x="312480" y="602014"/>
                  </a:cubicBezTo>
                  <a:cubicBezTo>
                    <a:pt x="312923" y="609107"/>
                    <a:pt x="312923" y="616200"/>
                    <a:pt x="313367" y="622850"/>
                  </a:cubicBezTo>
                  <a:cubicBezTo>
                    <a:pt x="313810" y="628613"/>
                    <a:pt x="312923" y="634819"/>
                    <a:pt x="305831" y="637036"/>
                  </a:cubicBezTo>
                  <a:cubicBezTo>
                    <a:pt x="300954" y="638366"/>
                    <a:pt x="291201" y="637036"/>
                    <a:pt x="285882" y="636149"/>
                  </a:cubicBezTo>
                  <a:cubicBezTo>
                    <a:pt x="276572" y="634376"/>
                    <a:pt x="273026" y="631716"/>
                    <a:pt x="265933" y="625953"/>
                  </a:cubicBezTo>
                  <a:cubicBezTo>
                    <a:pt x="261500" y="622407"/>
                    <a:pt x="254850" y="621077"/>
                    <a:pt x="250860" y="617087"/>
                  </a:cubicBezTo>
                  <a:cubicBezTo>
                    <a:pt x="245984" y="612654"/>
                    <a:pt x="245097" y="606004"/>
                    <a:pt x="241551" y="600685"/>
                  </a:cubicBezTo>
                  <a:cubicBezTo>
                    <a:pt x="239334" y="597138"/>
                    <a:pt x="236231" y="594478"/>
                    <a:pt x="234458" y="590932"/>
                  </a:cubicBezTo>
                  <a:cubicBezTo>
                    <a:pt x="232684" y="587385"/>
                    <a:pt x="231798" y="582066"/>
                    <a:pt x="230911" y="578076"/>
                  </a:cubicBezTo>
                  <a:cubicBezTo>
                    <a:pt x="228251" y="569653"/>
                    <a:pt x="225148" y="562117"/>
                    <a:pt x="225148" y="553250"/>
                  </a:cubicBezTo>
                  <a:cubicBezTo>
                    <a:pt x="225148" y="543498"/>
                    <a:pt x="226478" y="535961"/>
                    <a:pt x="228695" y="526652"/>
                  </a:cubicBezTo>
                  <a:cubicBezTo>
                    <a:pt x="229581" y="522662"/>
                    <a:pt x="229581" y="520445"/>
                    <a:pt x="232241" y="517342"/>
                  </a:cubicBezTo>
                  <a:cubicBezTo>
                    <a:pt x="234901" y="514239"/>
                    <a:pt x="237118" y="512909"/>
                    <a:pt x="238891" y="508919"/>
                  </a:cubicBezTo>
                  <a:cubicBezTo>
                    <a:pt x="248643" y="516899"/>
                    <a:pt x="253963" y="517342"/>
                    <a:pt x="260170" y="520002"/>
                  </a:cubicBezTo>
                  <a:cubicBezTo>
                    <a:pt x="266376" y="522662"/>
                    <a:pt x="269036" y="525322"/>
                    <a:pt x="273026" y="529755"/>
                  </a:cubicBezTo>
                  <a:cubicBezTo>
                    <a:pt x="273912" y="531085"/>
                    <a:pt x="276129" y="532858"/>
                    <a:pt x="277459" y="534188"/>
                  </a:cubicBezTo>
                  <a:cubicBezTo>
                    <a:pt x="279675" y="536848"/>
                    <a:pt x="280119" y="538621"/>
                    <a:pt x="281892" y="541281"/>
                  </a:cubicBezTo>
                  <a:cubicBezTo>
                    <a:pt x="284995" y="546601"/>
                    <a:pt x="289871" y="550147"/>
                    <a:pt x="292531" y="555024"/>
                  </a:cubicBezTo>
                  <a:cubicBezTo>
                    <a:pt x="294748" y="559013"/>
                    <a:pt x="295634" y="563446"/>
                    <a:pt x="298294" y="566993"/>
                  </a:cubicBezTo>
                  <a:cubicBezTo>
                    <a:pt x="300511" y="570540"/>
                    <a:pt x="303171" y="573643"/>
                    <a:pt x="304944" y="576746"/>
                  </a:cubicBezTo>
                  <a:close/>
                  <a:moveTo>
                    <a:pt x="435277" y="151168"/>
                  </a:moveTo>
                  <a:cubicBezTo>
                    <a:pt x="438823" y="147179"/>
                    <a:pt x="447246" y="139199"/>
                    <a:pt x="452566" y="140529"/>
                  </a:cubicBezTo>
                  <a:lnTo>
                    <a:pt x="452566" y="146292"/>
                  </a:lnTo>
                  <a:cubicBezTo>
                    <a:pt x="459659" y="151612"/>
                    <a:pt x="460102" y="155602"/>
                    <a:pt x="460546" y="163581"/>
                  </a:cubicBezTo>
                  <a:cubicBezTo>
                    <a:pt x="460989" y="168458"/>
                    <a:pt x="460989" y="167571"/>
                    <a:pt x="459659" y="172891"/>
                  </a:cubicBezTo>
                  <a:cubicBezTo>
                    <a:pt x="458329" y="176437"/>
                    <a:pt x="457886" y="179984"/>
                    <a:pt x="457442" y="183530"/>
                  </a:cubicBezTo>
                  <a:cubicBezTo>
                    <a:pt x="456112" y="192840"/>
                    <a:pt x="450793" y="200819"/>
                    <a:pt x="446360" y="209242"/>
                  </a:cubicBezTo>
                  <a:cubicBezTo>
                    <a:pt x="441927" y="217665"/>
                    <a:pt x="437050" y="226088"/>
                    <a:pt x="428627" y="231408"/>
                  </a:cubicBezTo>
                  <a:cubicBezTo>
                    <a:pt x="424194" y="234511"/>
                    <a:pt x="420648" y="235397"/>
                    <a:pt x="415771" y="232294"/>
                  </a:cubicBezTo>
                  <a:cubicBezTo>
                    <a:pt x="411338" y="229191"/>
                    <a:pt x="411782" y="227861"/>
                    <a:pt x="410895" y="222098"/>
                  </a:cubicBezTo>
                  <a:cubicBezTo>
                    <a:pt x="408678" y="211459"/>
                    <a:pt x="411338" y="196386"/>
                    <a:pt x="416215" y="186633"/>
                  </a:cubicBezTo>
                  <a:cubicBezTo>
                    <a:pt x="421534" y="175994"/>
                    <a:pt x="427297" y="160035"/>
                    <a:pt x="435277" y="151168"/>
                  </a:cubicBezTo>
                  <a:close/>
                  <a:moveTo>
                    <a:pt x="356811" y="225644"/>
                  </a:moveTo>
                  <a:cubicBezTo>
                    <a:pt x="357698" y="225644"/>
                    <a:pt x="358141" y="226088"/>
                    <a:pt x="359028" y="226088"/>
                  </a:cubicBezTo>
                  <a:cubicBezTo>
                    <a:pt x="356368" y="234954"/>
                    <a:pt x="358141" y="231851"/>
                    <a:pt x="361244" y="233181"/>
                  </a:cubicBezTo>
                  <a:cubicBezTo>
                    <a:pt x="364347" y="234511"/>
                    <a:pt x="363904" y="236284"/>
                    <a:pt x="365677" y="238057"/>
                  </a:cubicBezTo>
                  <a:cubicBezTo>
                    <a:pt x="368337" y="240717"/>
                    <a:pt x="373214" y="243377"/>
                    <a:pt x="374544" y="246924"/>
                  </a:cubicBezTo>
                  <a:cubicBezTo>
                    <a:pt x="376760" y="252243"/>
                    <a:pt x="376317" y="258006"/>
                    <a:pt x="378533" y="263326"/>
                  </a:cubicBezTo>
                  <a:cubicBezTo>
                    <a:pt x="381636" y="270419"/>
                    <a:pt x="381193" y="277512"/>
                    <a:pt x="382080" y="285048"/>
                  </a:cubicBezTo>
                  <a:cubicBezTo>
                    <a:pt x="384740" y="300564"/>
                    <a:pt x="384740" y="316523"/>
                    <a:pt x="384740" y="332482"/>
                  </a:cubicBezTo>
                  <a:cubicBezTo>
                    <a:pt x="384740" y="343122"/>
                    <a:pt x="382523" y="362184"/>
                    <a:pt x="372327" y="368834"/>
                  </a:cubicBezTo>
                  <a:cubicBezTo>
                    <a:pt x="362131" y="375483"/>
                    <a:pt x="353708" y="358637"/>
                    <a:pt x="350162" y="351101"/>
                  </a:cubicBezTo>
                  <a:cubicBezTo>
                    <a:pt x="347058" y="344452"/>
                    <a:pt x="345285" y="337802"/>
                    <a:pt x="342625" y="330709"/>
                  </a:cubicBezTo>
                  <a:cubicBezTo>
                    <a:pt x="339965" y="323173"/>
                    <a:pt x="340409" y="317853"/>
                    <a:pt x="338635" y="309430"/>
                  </a:cubicBezTo>
                  <a:cubicBezTo>
                    <a:pt x="337305" y="301894"/>
                    <a:pt x="334646" y="295688"/>
                    <a:pt x="334646" y="288151"/>
                  </a:cubicBezTo>
                  <a:cubicBezTo>
                    <a:pt x="335089" y="279728"/>
                    <a:pt x="335089" y="271749"/>
                    <a:pt x="336419" y="263326"/>
                  </a:cubicBezTo>
                  <a:cubicBezTo>
                    <a:pt x="337749" y="254016"/>
                    <a:pt x="340852" y="248253"/>
                    <a:pt x="344842" y="239830"/>
                  </a:cubicBezTo>
                  <a:cubicBezTo>
                    <a:pt x="348831" y="234067"/>
                    <a:pt x="352378" y="231408"/>
                    <a:pt x="356811" y="225644"/>
                  </a:cubicBezTo>
                  <a:close/>
                  <a:moveTo>
                    <a:pt x="273026" y="304554"/>
                  </a:moveTo>
                  <a:cubicBezTo>
                    <a:pt x="273912" y="304554"/>
                    <a:pt x="274356" y="304997"/>
                    <a:pt x="275242" y="304997"/>
                  </a:cubicBezTo>
                  <a:cubicBezTo>
                    <a:pt x="290758" y="302780"/>
                    <a:pt x="296078" y="314750"/>
                    <a:pt x="303614" y="325389"/>
                  </a:cubicBezTo>
                  <a:cubicBezTo>
                    <a:pt x="308934" y="332925"/>
                    <a:pt x="313367" y="340462"/>
                    <a:pt x="316470" y="349328"/>
                  </a:cubicBezTo>
                  <a:cubicBezTo>
                    <a:pt x="319130" y="357751"/>
                    <a:pt x="324006" y="366174"/>
                    <a:pt x="325779" y="374153"/>
                  </a:cubicBezTo>
                  <a:cubicBezTo>
                    <a:pt x="327553" y="383906"/>
                    <a:pt x="332429" y="392329"/>
                    <a:pt x="335089" y="402525"/>
                  </a:cubicBezTo>
                  <a:cubicBezTo>
                    <a:pt x="337305" y="411391"/>
                    <a:pt x="339522" y="421144"/>
                    <a:pt x="341295" y="430010"/>
                  </a:cubicBezTo>
                  <a:cubicBezTo>
                    <a:pt x="342182" y="435330"/>
                    <a:pt x="344398" y="440650"/>
                    <a:pt x="344842" y="445969"/>
                  </a:cubicBezTo>
                  <a:cubicBezTo>
                    <a:pt x="345285" y="450402"/>
                    <a:pt x="345285" y="454392"/>
                    <a:pt x="346172" y="458382"/>
                  </a:cubicBezTo>
                  <a:cubicBezTo>
                    <a:pt x="347945" y="466362"/>
                    <a:pt x="346172" y="472125"/>
                    <a:pt x="345285" y="479661"/>
                  </a:cubicBezTo>
                  <a:cubicBezTo>
                    <a:pt x="344398" y="486754"/>
                    <a:pt x="343955" y="490300"/>
                    <a:pt x="337305" y="495177"/>
                  </a:cubicBezTo>
                  <a:cubicBezTo>
                    <a:pt x="332872" y="498280"/>
                    <a:pt x="330656" y="499167"/>
                    <a:pt x="325336" y="499167"/>
                  </a:cubicBezTo>
                  <a:cubicBezTo>
                    <a:pt x="313810" y="498723"/>
                    <a:pt x="304501" y="494733"/>
                    <a:pt x="293861" y="489414"/>
                  </a:cubicBezTo>
                  <a:cubicBezTo>
                    <a:pt x="283222" y="484094"/>
                    <a:pt x="273026" y="472125"/>
                    <a:pt x="269036" y="460599"/>
                  </a:cubicBezTo>
                  <a:cubicBezTo>
                    <a:pt x="262386" y="441093"/>
                    <a:pt x="255293" y="421587"/>
                    <a:pt x="249973" y="401638"/>
                  </a:cubicBezTo>
                  <a:cubicBezTo>
                    <a:pt x="245540" y="385236"/>
                    <a:pt x="239334" y="367504"/>
                    <a:pt x="245097" y="350658"/>
                  </a:cubicBezTo>
                  <a:cubicBezTo>
                    <a:pt x="248643" y="340905"/>
                    <a:pt x="251747" y="331596"/>
                    <a:pt x="257066" y="322729"/>
                  </a:cubicBezTo>
                  <a:cubicBezTo>
                    <a:pt x="260613" y="315193"/>
                    <a:pt x="267263" y="311203"/>
                    <a:pt x="273026" y="304554"/>
                  </a:cubicBezTo>
                  <a:close/>
                  <a:moveTo>
                    <a:pt x="195446" y="881300"/>
                  </a:moveTo>
                  <a:cubicBezTo>
                    <a:pt x="177271" y="889723"/>
                    <a:pt x="157765" y="870660"/>
                    <a:pt x="144466" y="861351"/>
                  </a:cubicBezTo>
                  <a:cubicBezTo>
                    <a:pt x="134270" y="854258"/>
                    <a:pt x="128507" y="844948"/>
                    <a:pt x="120084" y="836082"/>
                  </a:cubicBezTo>
                  <a:cubicBezTo>
                    <a:pt x="113434" y="828989"/>
                    <a:pt x="106784" y="821896"/>
                    <a:pt x="101021" y="813916"/>
                  </a:cubicBezTo>
                  <a:cubicBezTo>
                    <a:pt x="91269" y="800174"/>
                    <a:pt x="85506" y="783328"/>
                    <a:pt x="90382" y="766926"/>
                  </a:cubicBezTo>
                  <a:cubicBezTo>
                    <a:pt x="92599" y="759833"/>
                    <a:pt x="94372" y="750523"/>
                    <a:pt x="99692" y="744760"/>
                  </a:cubicBezTo>
                  <a:cubicBezTo>
                    <a:pt x="102795" y="741214"/>
                    <a:pt x="106784" y="735007"/>
                    <a:pt x="112548" y="736337"/>
                  </a:cubicBezTo>
                  <a:cubicBezTo>
                    <a:pt x="113434" y="740770"/>
                    <a:pt x="122300" y="747863"/>
                    <a:pt x="127620" y="747863"/>
                  </a:cubicBezTo>
                  <a:cubicBezTo>
                    <a:pt x="135156" y="748307"/>
                    <a:pt x="139146" y="750080"/>
                    <a:pt x="145796" y="753626"/>
                  </a:cubicBezTo>
                  <a:cubicBezTo>
                    <a:pt x="160425" y="761163"/>
                    <a:pt x="171508" y="772689"/>
                    <a:pt x="180817" y="785988"/>
                  </a:cubicBezTo>
                  <a:cubicBezTo>
                    <a:pt x="191457" y="801061"/>
                    <a:pt x="199879" y="819679"/>
                    <a:pt x="203426" y="837412"/>
                  </a:cubicBezTo>
                  <a:cubicBezTo>
                    <a:pt x="205199" y="846278"/>
                    <a:pt x="209632" y="853814"/>
                    <a:pt x="206972" y="863567"/>
                  </a:cubicBezTo>
                  <a:cubicBezTo>
                    <a:pt x="205199" y="870660"/>
                    <a:pt x="201653" y="878640"/>
                    <a:pt x="195446" y="881300"/>
                  </a:cubicBezTo>
                  <a:close/>
                  <a:moveTo>
                    <a:pt x="241107" y="789978"/>
                  </a:moveTo>
                  <a:cubicBezTo>
                    <a:pt x="222932" y="781555"/>
                    <a:pt x="207416" y="768699"/>
                    <a:pt x="192787" y="755399"/>
                  </a:cubicBezTo>
                  <a:cubicBezTo>
                    <a:pt x="175941" y="739884"/>
                    <a:pt x="159538" y="723481"/>
                    <a:pt x="143136" y="707079"/>
                  </a:cubicBezTo>
                  <a:cubicBezTo>
                    <a:pt x="125847" y="690233"/>
                    <a:pt x="113877" y="672057"/>
                    <a:pt x="103681" y="650779"/>
                  </a:cubicBezTo>
                  <a:cubicBezTo>
                    <a:pt x="100135" y="643686"/>
                    <a:pt x="99248" y="637036"/>
                    <a:pt x="97475" y="629056"/>
                  </a:cubicBezTo>
                  <a:cubicBezTo>
                    <a:pt x="96588" y="624180"/>
                    <a:pt x="93485" y="619747"/>
                    <a:pt x="93042" y="614871"/>
                  </a:cubicBezTo>
                  <a:cubicBezTo>
                    <a:pt x="92155" y="609994"/>
                    <a:pt x="92599" y="604231"/>
                    <a:pt x="92155" y="599355"/>
                  </a:cubicBezTo>
                  <a:cubicBezTo>
                    <a:pt x="92155" y="594922"/>
                    <a:pt x="91269" y="588715"/>
                    <a:pt x="91712" y="584282"/>
                  </a:cubicBezTo>
                  <a:cubicBezTo>
                    <a:pt x="93485" y="566993"/>
                    <a:pt x="105455" y="553694"/>
                    <a:pt x="118310" y="544384"/>
                  </a:cubicBezTo>
                  <a:cubicBezTo>
                    <a:pt x="131610" y="551477"/>
                    <a:pt x="140476" y="555467"/>
                    <a:pt x="148899" y="560343"/>
                  </a:cubicBezTo>
                  <a:cubicBezTo>
                    <a:pt x="152889" y="563003"/>
                    <a:pt x="155105" y="566550"/>
                    <a:pt x="159095" y="568766"/>
                  </a:cubicBezTo>
                  <a:cubicBezTo>
                    <a:pt x="163528" y="571426"/>
                    <a:pt x="167518" y="573199"/>
                    <a:pt x="171508" y="576746"/>
                  </a:cubicBezTo>
                  <a:cubicBezTo>
                    <a:pt x="179930" y="584282"/>
                    <a:pt x="189683" y="590932"/>
                    <a:pt x="198106" y="598911"/>
                  </a:cubicBezTo>
                  <a:cubicBezTo>
                    <a:pt x="202539" y="603344"/>
                    <a:pt x="208302" y="606891"/>
                    <a:pt x="212292" y="612211"/>
                  </a:cubicBezTo>
                  <a:cubicBezTo>
                    <a:pt x="215839" y="617087"/>
                    <a:pt x="219385" y="622850"/>
                    <a:pt x="222932" y="627726"/>
                  </a:cubicBezTo>
                  <a:cubicBezTo>
                    <a:pt x="230025" y="637036"/>
                    <a:pt x="233571" y="648562"/>
                    <a:pt x="238891" y="658758"/>
                  </a:cubicBezTo>
                  <a:cubicBezTo>
                    <a:pt x="245097" y="670284"/>
                    <a:pt x="248643" y="682697"/>
                    <a:pt x="253077" y="694666"/>
                  </a:cubicBezTo>
                  <a:cubicBezTo>
                    <a:pt x="257066" y="705306"/>
                    <a:pt x="259726" y="716832"/>
                    <a:pt x="261943" y="727915"/>
                  </a:cubicBezTo>
                  <a:cubicBezTo>
                    <a:pt x="263716" y="737224"/>
                    <a:pt x="262829" y="746977"/>
                    <a:pt x="264603" y="756286"/>
                  </a:cubicBezTo>
                  <a:cubicBezTo>
                    <a:pt x="266376" y="766482"/>
                    <a:pt x="265933" y="771802"/>
                    <a:pt x="260613" y="781112"/>
                  </a:cubicBezTo>
                  <a:cubicBezTo>
                    <a:pt x="256180" y="788648"/>
                    <a:pt x="247757" y="793081"/>
                    <a:pt x="241107" y="789978"/>
                  </a:cubicBezTo>
                  <a:close/>
                  <a:moveTo>
                    <a:pt x="378533" y="598025"/>
                  </a:moveTo>
                  <a:cubicBezTo>
                    <a:pt x="370997" y="598468"/>
                    <a:pt x="363017" y="594922"/>
                    <a:pt x="366121" y="585612"/>
                  </a:cubicBezTo>
                  <a:cubicBezTo>
                    <a:pt x="363461" y="585169"/>
                    <a:pt x="362574" y="586499"/>
                    <a:pt x="364347" y="584282"/>
                  </a:cubicBezTo>
                  <a:cubicBezTo>
                    <a:pt x="365234" y="581179"/>
                    <a:pt x="363461" y="579849"/>
                    <a:pt x="363017" y="576746"/>
                  </a:cubicBezTo>
                  <a:cubicBezTo>
                    <a:pt x="362574" y="573199"/>
                    <a:pt x="363017" y="569209"/>
                    <a:pt x="363017" y="565220"/>
                  </a:cubicBezTo>
                  <a:cubicBezTo>
                    <a:pt x="363461" y="553250"/>
                    <a:pt x="367451" y="544384"/>
                    <a:pt x="372770" y="534188"/>
                  </a:cubicBezTo>
                  <a:cubicBezTo>
                    <a:pt x="378977" y="521776"/>
                    <a:pt x="389616" y="506260"/>
                    <a:pt x="401585" y="498280"/>
                  </a:cubicBezTo>
                  <a:cubicBezTo>
                    <a:pt x="406018" y="495620"/>
                    <a:pt x="410452" y="493847"/>
                    <a:pt x="414441" y="490744"/>
                  </a:cubicBezTo>
                  <a:cubicBezTo>
                    <a:pt x="421534" y="485424"/>
                    <a:pt x="429957" y="481434"/>
                    <a:pt x="437937" y="477001"/>
                  </a:cubicBezTo>
                  <a:cubicBezTo>
                    <a:pt x="449463" y="470795"/>
                    <a:pt x="460546" y="466805"/>
                    <a:pt x="472958" y="462372"/>
                  </a:cubicBezTo>
                  <a:cubicBezTo>
                    <a:pt x="478721" y="460155"/>
                    <a:pt x="483598" y="457052"/>
                    <a:pt x="489804" y="456165"/>
                  </a:cubicBezTo>
                  <a:cubicBezTo>
                    <a:pt x="497340" y="454836"/>
                    <a:pt x="505320" y="453506"/>
                    <a:pt x="512856" y="451732"/>
                  </a:cubicBezTo>
                  <a:cubicBezTo>
                    <a:pt x="519062" y="450402"/>
                    <a:pt x="524382" y="447299"/>
                    <a:pt x="530588" y="445969"/>
                  </a:cubicBezTo>
                  <a:cubicBezTo>
                    <a:pt x="535908" y="445083"/>
                    <a:pt x="540341" y="442866"/>
                    <a:pt x="545218" y="441980"/>
                  </a:cubicBezTo>
                  <a:cubicBezTo>
                    <a:pt x="553641" y="440206"/>
                    <a:pt x="567826" y="437547"/>
                    <a:pt x="576249" y="440206"/>
                  </a:cubicBezTo>
                  <a:cubicBezTo>
                    <a:pt x="588662" y="443753"/>
                    <a:pt x="597972" y="457052"/>
                    <a:pt x="595312" y="469908"/>
                  </a:cubicBezTo>
                  <a:cubicBezTo>
                    <a:pt x="591765" y="487197"/>
                    <a:pt x="576693" y="506703"/>
                    <a:pt x="563393" y="517786"/>
                  </a:cubicBezTo>
                  <a:cubicBezTo>
                    <a:pt x="556300" y="523992"/>
                    <a:pt x="547878" y="527538"/>
                    <a:pt x="539898" y="532415"/>
                  </a:cubicBezTo>
                  <a:cubicBezTo>
                    <a:pt x="530145" y="538178"/>
                    <a:pt x="519062" y="541724"/>
                    <a:pt x="509310" y="547487"/>
                  </a:cubicBezTo>
                  <a:cubicBezTo>
                    <a:pt x="499557" y="553694"/>
                    <a:pt x="488917" y="556797"/>
                    <a:pt x="479164" y="563446"/>
                  </a:cubicBezTo>
                  <a:cubicBezTo>
                    <a:pt x="470298" y="569209"/>
                    <a:pt x="459216" y="573199"/>
                    <a:pt x="449906" y="578076"/>
                  </a:cubicBezTo>
                  <a:cubicBezTo>
                    <a:pt x="433060" y="587385"/>
                    <a:pt x="415771" y="590489"/>
                    <a:pt x="396709" y="592705"/>
                  </a:cubicBezTo>
                  <a:cubicBezTo>
                    <a:pt x="390503" y="594035"/>
                    <a:pt x="384740" y="597581"/>
                    <a:pt x="378533" y="598025"/>
                  </a:cubicBezTo>
                  <a:close/>
                  <a:moveTo>
                    <a:pt x="337749" y="759389"/>
                  </a:moveTo>
                  <a:cubicBezTo>
                    <a:pt x="328883" y="758946"/>
                    <a:pt x="326223" y="743874"/>
                    <a:pt x="329769" y="746977"/>
                  </a:cubicBezTo>
                  <a:cubicBezTo>
                    <a:pt x="324449" y="742544"/>
                    <a:pt x="331099" y="727915"/>
                    <a:pt x="332429" y="722151"/>
                  </a:cubicBezTo>
                  <a:cubicBezTo>
                    <a:pt x="335976" y="707966"/>
                    <a:pt x="345285" y="694223"/>
                    <a:pt x="354595" y="683140"/>
                  </a:cubicBezTo>
                  <a:cubicBezTo>
                    <a:pt x="365677" y="670284"/>
                    <a:pt x="375873" y="659645"/>
                    <a:pt x="388286" y="648119"/>
                  </a:cubicBezTo>
                  <a:cubicBezTo>
                    <a:pt x="394492" y="642356"/>
                    <a:pt x="401585" y="636149"/>
                    <a:pt x="408678" y="631716"/>
                  </a:cubicBezTo>
                  <a:cubicBezTo>
                    <a:pt x="415328" y="627726"/>
                    <a:pt x="423751" y="625953"/>
                    <a:pt x="430844" y="622407"/>
                  </a:cubicBezTo>
                  <a:cubicBezTo>
                    <a:pt x="445473" y="614871"/>
                    <a:pt x="458329" y="606891"/>
                    <a:pt x="474731" y="603344"/>
                  </a:cubicBezTo>
                  <a:cubicBezTo>
                    <a:pt x="488917" y="600241"/>
                    <a:pt x="503103" y="597581"/>
                    <a:pt x="517289" y="593591"/>
                  </a:cubicBezTo>
                  <a:cubicBezTo>
                    <a:pt x="529259" y="590489"/>
                    <a:pt x="541671" y="590932"/>
                    <a:pt x="553641" y="590489"/>
                  </a:cubicBezTo>
                  <a:cubicBezTo>
                    <a:pt x="558517" y="590489"/>
                    <a:pt x="562063" y="588715"/>
                    <a:pt x="566940" y="589158"/>
                  </a:cubicBezTo>
                  <a:cubicBezTo>
                    <a:pt x="571816" y="589602"/>
                    <a:pt x="575806" y="590932"/>
                    <a:pt x="580239" y="593148"/>
                  </a:cubicBezTo>
                  <a:cubicBezTo>
                    <a:pt x="583342" y="594922"/>
                    <a:pt x="588662" y="596251"/>
                    <a:pt x="590879" y="599355"/>
                  </a:cubicBezTo>
                  <a:cubicBezTo>
                    <a:pt x="592208" y="601128"/>
                    <a:pt x="592208" y="604674"/>
                    <a:pt x="592652" y="606448"/>
                  </a:cubicBezTo>
                  <a:cubicBezTo>
                    <a:pt x="595312" y="613540"/>
                    <a:pt x="595312" y="622407"/>
                    <a:pt x="593095" y="629943"/>
                  </a:cubicBezTo>
                  <a:cubicBezTo>
                    <a:pt x="586889" y="651222"/>
                    <a:pt x="563837" y="664078"/>
                    <a:pt x="545218" y="672057"/>
                  </a:cubicBezTo>
                  <a:cubicBezTo>
                    <a:pt x="519506" y="682697"/>
                    <a:pt x="495567" y="697326"/>
                    <a:pt x="470298" y="708852"/>
                  </a:cubicBezTo>
                  <a:cubicBezTo>
                    <a:pt x="459659" y="713729"/>
                    <a:pt x="447690" y="716832"/>
                    <a:pt x="437050" y="721708"/>
                  </a:cubicBezTo>
                  <a:cubicBezTo>
                    <a:pt x="428627" y="725698"/>
                    <a:pt x="419761" y="726141"/>
                    <a:pt x="411782" y="730131"/>
                  </a:cubicBezTo>
                  <a:cubicBezTo>
                    <a:pt x="402915" y="734564"/>
                    <a:pt x="394049" y="738111"/>
                    <a:pt x="385183" y="742544"/>
                  </a:cubicBezTo>
                  <a:cubicBezTo>
                    <a:pt x="377203" y="746090"/>
                    <a:pt x="370554" y="751853"/>
                    <a:pt x="362131" y="753626"/>
                  </a:cubicBezTo>
                  <a:cubicBezTo>
                    <a:pt x="357698" y="754513"/>
                    <a:pt x="352821" y="755399"/>
                    <a:pt x="348831" y="756286"/>
                  </a:cubicBezTo>
                  <a:cubicBezTo>
                    <a:pt x="345285" y="757173"/>
                    <a:pt x="340409" y="759389"/>
                    <a:pt x="337749" y="759389"/>
                  </a:cubicBezTo>
                  <a:close/>
                  <a:moveTo>
                    <a:pt x="313367" y="824556"/>
                  </a:moveTo>
                  <a:cubicBezTo>
                    <a:pt x="313367" y="823669"/>
                    <a:pt x="313810" y="823226"/>
                    <a:pt x="317356" y="827216"/>
                  </a:cubicBezTo>
                  <a:cubicBezTo>
                    <a:pt x="317356" y="821010"/>
                    <a:pt x="318243" y="811700"/>
                    <a:pt x="322676" y="806824"/>
                  </a:cubicBezTo>
                  <a:cubicBezTo>
                    <a:pt x="327996" y="800617"/>
                    <a:pt x="337305" y="797071"/>
                    <a:pt x="344398" y="793081"/>
                  </a:cubicBezTo>
                  <a:cubicBezTo>
                    <a:pt x="350605" y="789978"/>
                    <a:pt x="355481" y="785545"/>
                    <a:pt x="362131" y="782442"/>
                  </a:cubicBezTo>
                  <a:cubicBezTo>
                    <a:pt x="368337" y="779782"/>
                    <a:pt x="374544" y="778452"/>
                    <a:pt x="380750" y="775792"/>
                  </a:cubicBezTo>
                  <a:cubicBezTo>
                    <a:pt x="391833" y="770915"/>
                    <a:pt x="402029" y="764266"/>
                    <a:pt x="413111" y="760276"/>
                  </a:cubicBezTo>
                  <a:cubicBezTo>
                    <a:pt x="422421" y="756730"/>
                    <a:pt x="433060" y="750080"/>
                    <a:pt x="442813" y="749637"/>
                  </a:cubicBezTo>
                  <a:cubicBezTo>
                    <a:pt x="447246" y="749193"/>
                    <a:pt x="450793" y="750523"/>
                    <a:pt x="455669" y="749193"/>
                  </a:cubicBezTo>
                  <a:cubicBezTo>
                    <a:pt x="461875" y="747863"/>
                    <a:pt x="464092" y="746533"/>
                    <a:pt x="469855" y="748307"/>
                  </a:cubicBezTo>
                  <a:cubicBezTo>
                    <a:pt x="477835" y="750966"/>
                    <a:pt x="485814" y="752297"/>
                    <a:pt x="490691" y="760276"/>
                  </a:cubicBezTo>
                  <a:cubicBezTo>
                    <a:pt x="495124" y="767369"/>
                    <a:pt x="491577" y="771359"/>
                    <a:pt x="488031" y="777565"/>
                  </a:cubicBezTo>
                  <a:cubicBezTo>
                    <a:pt x="486701" y="780225"/>
                    <a:pt x="485371" y="782442"/>
                    <a:pt x="483598" y="785101"/>
                  </a:cubicBezTo>
                  <a:cubicBezTo>
                    <a:pt x="482268" y="785101"/>
                    <a:pt x="480938" y="785545"/>
                    <a:pt x="480051" y="786875"/>
                  </a:cubicBezTo>
                  <a:cubicBezTo>
                    <a:pt x="479608" y="788648"/>
                    <a:pt x="478721" y="790421"/>
                    <a:pt x="477391" y="791751"/>
                  </a:cubicBezTo>
                  <a:cubicBezTo>
                    <a:pt x="474731" y="793967"/>
                    <a:pt x="468525" y="795297"/>
                    <a:pt x="464979" y="797071"/>
                  </a:cubicBezTo>
                  <a:cubicBezTo>
                    <a:pt x="460546" y="799287"/>
                    <a:pt x="457886" y="801947"/>
                    <a:pt x="453896" y="804607"/>
                  </a:cubicBezTo>
                  <a:cubicBezTo>
                    <a:pt x="446360" y="810370"/>
                    <a:pt x="434834" y="813916"/>
                    <a:pt x="425967" y="818350"/>
                  </a:cubicBezTo>
                  <a:cubicBezTo>
                    <a:pt x="420648" y="821010"/>
                    <a:pt x="413111" y="825886"/>
                    <a:pt x="407792" y="827216"/>
                  </a:cubicBezTo>
                  <a:cubicBezTo>
                    <a:pt x="404245" y="828102"/>
                    <a:pt x="400255" y="827659"/>
                    <a:pt x="396709" y="828546"/>
                  </a:cubicBezTo>
                  <a:cubicBezTo>
                    <a:pt x="381193" y="832092"/>
                    <a:pt x="364791" y="832092"/>
                    <a:pt x="348831" y="833422"/>
                  </a:cubicBezTo>
                  <a:cubicBezTo>
                    <a:pt x="335976" y="834309"/>
                    <a:pt x="323120" y="834309"/>
                    <a:pt x="313367" y="824556"/>
                  </a:cubicBezTo>
                  <a:close/>
                  <a:moveTo>
                    <a:pt x="471628" y="894156"/>
                  </a:moveTo>
                  <a:cubicBezTo>
                    <a:pt x="468525" y="899475"/>
                    <a:pt x="462762" y="903022"/>
                    <a:pt x="457442" y="906125"/>
                  </a:cubicBezTo>
                  <a:cubicBezTo>
                    <a:pt x="449906" y="910115"/>
                    <a:pt x="442813" y="914548"/>
                    <a:pt x="435720" y="918981"/>
                  </a:cubicBezTo>
                  <a:cubicBezTo>
                    <a:pt x="425524" y="925187"/>
                    <a:pt x="413998" y="926960"/>
                    <a:pt x="403802" y="932723"/>
                  </a:cubicBezTo>
                  <a:cubicBezTo>
                    <a:pt x="385183" y="942920"/>
                    <a:pt x="363461" y="941146"/>
                    <a:pt x="343069" y="937600"/>
                  </a:cubicBezTo>
                  <a:cubicBezTo>
                    <a:pt x="329769" y="934940"/>
                    <a:pt x="314253" y="934940"/>
                    <a:pt x="301841" y="930950"/>
                  </a:cubicBezTo>
                  <a:cubicBezTo>
                    <a:pt x="298738" y="930064"/>
                    <a:pt x="295634" y="927404"/>
                    <a:pt x="292531" y="925630"/>
                  </a:cubicBezTo>
                  <a:cubicBezTo>
                    <a:pt x="289428" y="924301"/>
                    <a:pt x="285882" y="924744"/>
                    <a:pt x="283222" y="923414"/>
                  </a:cubicBezTo>
                  <a:cubicBezTo>
                    <a:pt x="278345" y="920754"/>
                    <a:pt x="279232" y="915434"/>
                    <a:pt x="282335" y="911445"/>
                  </a:cubicBezTo>
                  <a:cubicBezTo>
                    <a:pt x="280119" y="913218"/>
                    <a:pt x="276129" y="915878"/>
                    <a:pt x="268149" y="921641"/>
                  </a:cubicBezTo>
                  <a:cubicBezTo>
                    <a:pt x="270809" y="916764"/>
                    <a:pt x="273026" y="912331"/>
                    <a:pt x="275685" y="907455"/>
                  </a:cubicBezTo>
                  <a:cubicBezTo>
                    <a:pt x="281005" y="898589"/>
                    <a:pt x="291645" y="894599"/>
                    <a:pt x="301397" y="891496"/>
                  </a:cubicBezTo>
                  <a:cubicBezTo>
                    <a:pt x="313367" y="887949"/>
                    <a:pt x="325336" y="884846"/>
                    <a:pt x="336419" y="879083"/>
                  </a:cubicBezTo>
                  <a:cubicBezTo>
                    <a:pt x="347502" y="873763"/>
                    <a:pt x="359028" y="868000"/>
                    <a:pt x="370554" y="864010"/>
                  </a:cubicBezTo>
                  <a:cubicBezTo>
                    <a:pt x="389173" y="857804"/>
                    <a:pt x="408235" y="854258"/>
                    <a:pt x="428184" y="852041"/>
                  </a:cubicBezTo>
                  <a:cubicBezTo>
                    <a:pt x="435277" y="851598"/>
                    <a:pt x="443257" y="851155"/>
                    <a:pt x="450349" y="852484"/>
                  </a:cubicBezTo>
                  <a:cubicBezTo>
                    <a:pt x="456556" y="853371"/>
                    <a:pt x="462762" y="852928"/>
                    <a:pt x="468082" y="855588"/>
                  </a:cubicBezTo>
                  <a:cubicBezTo>
                    <a:pt x="472515" y="857804"/>
                    <a:pt x="476061" y="861351"/>
                    <a:pt x="477835" y="865784"/>
                  </a:cubicBezTo>
                  <a:cubicBezTo>
                    <a:pt x="479608" y="870660"/>
                    <a:pt x="477835" y="874207"/>
                    <a:pt x="476948" y="879526"/>
                  </a:cubicBezTo>
                  <a:cubicBezTo>
                    <a:pt x="476505" y="882186"/>
                    <a:pt x="476948" y="883516"/>
                    <a:pt x="476061" y="886619"/>
                  </a:cubicBezTo>
                  <a:cubicBezTo>
                    <a:pt x="474731" y="889279"/>
                    <a:pt x="472958" y="891939"/>
                    <a:pt x="471628" y="894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5" name="Google Shape;1215;p32"/>
            <p:cNvGrpSpPr/>
            <p:nvPr/>
          </p:nvGrpSpPr>
          <p:grpSpPr>
            <a:xfrm>
              <a:off x="7964458" y="3343856"/>
              <a:ext cx="904821" cy="1635197"/>
              <a:chOff x="2921360" y="2328810"/>
              <a:chExt cx="627825" cy="1134608"/>
            </a:xfrm>
          </p:grpSpPr>
          <p:sp>
            <p:nvSpPr>
              <p:cNvPr id="1216" name="Google Shape;1216;p32"/>
              <p:cNvSpPr/>
              <p:nvPr/>
            </p:nvSpPr>
            <p:spPr>
              <a:xfrm>
                <a:off x="2921360" y="2386446"/>
                <a:ext cx="513547" cy="1076972"/>
              </a:xfrm>
              <a:custGeom>
                <a:avLst/>
                <a:gdLst/>
                <a:ahLst/>
                <a:cxnLst/>
                <a:rect l="l" t="t" r="r" b="b"/>
                <a:pathLst>
                  <a:path w="513547" h="1076972" extrusionOk="0">
                    <a:moveTo>
                      <a:pt x="512122" y="333"/>
                    </a:moveTo>
                    <a:cubicBezTo>
                      <a:pt x="498379" y="45107"/>
                      <a:pt x="475327" y="88108"/>
                      <a:pt x="464244" y="133326"/>
                    </a:cubicBezTo>
                    <a:cubicBezTo>
                      <a:pt x="450502" y="188296"/>
                      <a:pt x="420357" y="231740"/>
                      <a:pt x="393315" y="280504"/>
                    </a:cubicBezTo>
                    <a:cubicBezTo>
                      <a:pt x="371593" y="319072"/>
                      <a:pt x="368933" y="360300"/>
                      <a:pt x="356520" y="401971"/>
                    </a:cubicBezTo>
                    <a:cubicBezTo>
                      <a:pt x="341891" y="452065"/>
                      <a:pt x="331695" y="501716"/>
                      <a:pt x="320169" y="552696"/>
                    </a:cubicBezTo>
                    <a:cubicBezTo>
                      <a:pt x="309529" y="600574"/>
                      <a:pt x="283374" y="641358"/>
                      <a:pt x="269188" y="688349"/>
                    </a:cubicBezTo>
                    <a:cubicBezTo>
                      <a:pt x="253672" y="740216"/>
                      <a:pt x="244363" y="780114"/>
                      <a:pt x="205351" y="820012"/>
                    </a:cubicBezTo>
                    <a:cubicBezTo>
                      <a:pt x="172546" y="853260"/>
                      <a:pt x="152598" y="902024"/>
                      <a:pt x="121566" y="937933"/>
                    </a:cubicBezTo>
                    <a:cubicBezTo>
                      <a:pt x="90534" y="973840"/>
                      <a:pt x="57729" y="1020831"/>
                      <a:pt x="11625" y="1038564"/>
                    </a:cubicBezTo>
                    <a:cubicBezTo>
                      <a:pt x="-13200" y="1047873"/>
                      <a:pt x="5862" y="1085111"/>
                      <a:pt x="30244" y="1075359"/>
                    </a:cubicBezTo>
                    <a:cubicBezTo>
                      <a:pt x="69255" y="1060286"/>
                      <a:pt x="104720" y="1021718"/>
                      <a:pt x="129989" y="989356"/>
                    </a:cubicBezTo>
                    <a:cubicBezTo>
                      <a:pt x="165454" y="944139"/>
                      <a:pt x="192495" y="898921"/>
                      <a:pt x="220867" y="849271"/>
                    </a:cubicBezTo>
                    <a:cubicBezTo>
                      <a:pt x="241703" y="812919"/>
                      <a:pt x="262982" y="773908"/>
                      <a:pt x="273621" y="733123"/>
                    </a:cubicBezTo>
                    <a:cubicBezTo>
                      <a:pt x="287364" y="679483"/>
                      <a:pt x="307313" y="628059"/>
                      <a:pt x="320612" y="574862"/>
                    </a:cubicBezTo>
                    <a:cubicBezTo>
                      <a:pt x="334354" y="520778"/>
                      <a:pt x="346767" y="466251"/>
                      <a:pt x="361840" y="412167"/>
                    </a:cubicBezTo>
                    <a:cubicBezTo>
                      <a:pt x="376469" y="359857"/>
                      <a:pt x="381345" y="310206"/>
                      <a:pt x="408831" y="262329"/>
                    </a:cubicBezTo>
                    <a:cubicBezTo>
                      <a:pt x="421687" y="239276"/>
                      <a:pt x="438532" y="219327"/>
                      <a:pt x="452275" y="196719"/>
                    </a:cubicBezTo>
                    <a:cubicBezTo>
                      <a:pt x="465574" y="174553"/>
                      <a:pt x="468677" y="151058"/>
                      <a:pt x="475327" y="126676"/>
                    </a:cubicBezTo>
                    <a:cubicBezTo>
                      <a:pt x="486410" y="87221"/>
                      <a:pt x="519658" y="42447"/>
                      <a:pt x="512565" y="333"/>
                    </a:cubicBezTo>
                    <a:cubicBezTo>
                      <a:pt x="512565" y="-111"/>
                      <a:pt x="512122" y="-111"/>
                      <a:pt x="512122" y="333"/>
                    </a:cubicBezTo>
                    <a:lnTo>
                      <a:pt x="512122" y="3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2960581" y="2965298"/>
                <a:ext cx="664" cy="886"/>
              </a:xfrm>
              <a:custGeom>
                <a:avLst/>
                <a:gdLst/>
                <a:ahLst/>
                <a:cxnLst/>
                <a:rect l="l" t="t" r="r" b="b"/>
                <a:pathLst>
                  <a:path w="664" h="886" extrusionOk="0">
                    <a:moveTo>
                      <a:pt x="332" y="886"/>
                    </a:moveTo>
                    <a:cubicBezTo>
                      <a:pt x="776" y="886"/>
                      <a:pt x="776" y="0"/>
                      <a:pt x="332" y="0"/>
                    </a:cubicBezTo>
                    <a:cubicBezTo>
                      <a:pt x="-111" y="0"/>
                      <a:pt x="-111" y="886"/>
                      <a:pt x="332" y="886"/>
                    </a:cubicBezTo>
                    <a:lnTo>
                      <a:pt x="332" y="8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2941729" y="2945349"/>
                <a:ext cx="39867" cy="80182"/>
              </a:xfrm>
              <a:custGeom>
                <a:avLst/>
                <a:gdLst/>
                <a:ahLst/>
                <a:cxnLst/>
                <a:rect l="l" t="t" r="r" b="b"/>
                <a:pathLst>
                  <a:path w="39867" h="80182" extrusionOk="0">
                    <a:moveTo>
                      <a:pt x="17411" y="15516"/>
                    </a:moveTo>
                    <a:cubicBezTo>
                      <a:pt x="16968" y="13742"/>
                      <a:pt x="16524" y="12413"/>
                      <a:pt x="15638" y="10639"/>
                    </a:cubicBezTo>
                    <a:cubicBezTo>
                      <a:pt x="14308" y="7093"/>
                      <a:pt x="9431" y="6650"/>
                      <a:pt x="7215" y="8866"/>
                    </a:cubicBezTo>
                    <a:cubicBezTo>
                      <a:pt x="-7858" y="21722"/>
                      <a:pt x="3225" y="69156"/>
                      <a:pt x="24947" y="52310"/>
                    </a:cubicBezTo>
                    <a:cubicBezTo>
                      <a:pt x="39576" y="40784"/>
                      <a:pt x="34700" y="886"/>
                      <a:pt x="13421" y="0"/>
                    </a:cubicBezTo>
                    <a:cubicBezTo>
                      <a:pt x="7215" y="0"/>
                      <a:pt x="2782" y="5319"/>
                      <a:pt x="3668" y="11526"/>
                    </a:cubicBezTo>
                    <a:cubicBezTo>
                      <a:pt x="4998" y="21279"/>
                      <a:pt x="9875" y="29702"/>
                      <a:pt x="12534" y="39454"/>
                    </a:cubicBezTo>
                    <a:cubicBezTo>
                      <a:pt x="13864" y="45217"/>
                      <a:pt x="15638" y="51424"/>
                      <a:pt x="16081" y="56744"/>
                    </a:cubicBezTo>
                    <a:cubicBezTo>
                      <a:pt x="16081" y="62063"/>
                      <a:pt x="15194" y="66940"/>
                      <a:pt x="16081" y="72259"/>
                    </a:cubicBezTo>
                    <a:cubicBezTo>
                      <a:pt x="17854" y="81126"/>
                      <a:pt x="29824" y="82899"/>
                      <a:pt x="34700" y="75806"/>
                    </a:cubicBezTo>
                    <a:cubicBezTo>
                      <a:pt x="46226" y="59847"/>
                      <a:pt x="38690" y="8866"/>
                      <a:pt x="9875" y="17732"/>
                    </a:cubicBezTo>
                    <a:cubicBezTo>
                      <a:pt x="-3425" y="21722"/>
                      <a:pt x="-322" y="35465"/>
                      <a:pt x="2338" y="45217"/>
                    </a:cubicBezTo>
                    <a:cubicBezTo>
                      <a:pt x="5885" y="57630"/>
                      <a:pt x="8101" y="73146"/>
                      <a:pt x="23174" y="76693"/>
                    </a:cubicBezTo>
                    <a:cubicBezTo>
                      <a:pt x="31597" y="78466"/>
                      <a:pt x="41793" y="67826"/>
                      <a:pt x="33813" y="60290"/>
                    </a:cubicBezTo>
                    <a:cubicBezTo>
                      <a:pt x="28494" y="55414"/>
                      <a:pt x="26720" y="52754"/>
                      <a:pt x="24947" y="45661"/>
                    </a:cubicBezTo>
                    <a:cubicBezTo>
                      <a:pt x="24504" y="43887"/>
                      <a:pt x="23174" y="34578"/>
                      <a:pt x="21401" y="33248"/>
                    </a:cubicBezTo>
                    <a:cubicBezTo>
                      <a:pt x="20957" y="31032"/>
                      <a:pt x="19627" y="31475"/>
                      <a:pt x="16968" y="35021"/>
                    </a:cubicBezTo>
                    <a:cubicBezTo>
                      <a:pt x="12534" y="35908"/>
                      <a:pt x="11648" y="36795"/>
                      <a:pt x="13864" y="39011"/>
                    </a:cubicBezTo>
                    <a:cubicBezTo>
                      <a:pt x="13864" y="40784"/>
                      <a:pt x="16081" y="43887"/>
                      <a:pt x="16968" y="45661"/>
                    </a:cubicBezTo>
                    <a:cubicBezTo>
                      <a:pt x="19184" y="51424"/>
                      <a:pt x="20957" y="58960"/>
                      <a:pt x="17411" y="64280"/>
                    </a:cubicBezTo>
                    <a:cubicBezTo>
                      <a:pt x="23617" y="65610"/>
                      <a:pt x="29824" y="66496"/>
                      <a:pt x="36030" y="67826"/>
                    </a:cubicBezTo>
                    <a:cubicBezTo>
                      <a:pt x="35143" y="62950"/>
                      <a:pt x="36030" y="58073"/>
                      <a:pt x="35587" y="53197"/>
                    </a:cubicBezTo>
                    <a:cubicBezTo>
                      <a:pt x="34700" y="46991"/>
                      <a:pt x="33370" y="40784"/>
                      <a:pt x="31597" y="35021"/>
                    </a:cubicBezTo>
                    <a:cubicBezTo>
                      <a:pt x="28937" y="25712"/>
                      <a:pt x="23617" y="17289"/>
                      <a:pt x="21844" y="7536"/>
                    </a:cubicBezTo>
                    <a:cubicBezTo>
                      <a:pt x="18741" y="11526"/>
                      <a:pt x="15194" y="15072"/>
                      <a:pt x="12091" y="19062"/>
                    </a:cubicBezTo>
                    <a:cubicBezTo>
                      <a:pt x="11205" y="19062"/>
                      <a:pt x="12534" y="18619"/>
                      <a:pt x="12534" y="20835"/>
                    </a:cubicBezTo>
                    <a:cubicBezTo>
                      <a:pt x="12978" y="23495"/>
                      <a:pt x="13864" y="25712"/>
                      <a:pt x="13864" y="28372"/>
                    </a:cubicBezTo>
                    <a:cubicBezTo>
                      <a:pt x="13864" y="30145"/>
                      <a:pt x="12534" y="39011"/>
                      <a:pt x="12978" y="39454"/>
                    </a:cubicBezTo>
                    <a:cubicBezTo>
                      <a:pt x="20071" y="46104"/>
                      <a:pt x="16524" y="34135"/>
                      <a:pt x="16524" y="33691"/>
                    </a:cubicBezTo>
                    <a:cubicBezTo>
                      <a:pt x="16081" y="31475"/>
                      <a:pt x="16081" y="29258"/>
                      <a:pt x="16081" y="27042"/>
                    </a:cubicBezTo>
                    <a:cubicBezTo>
                      <a:pt x="16081" y="22165"/>
                      <a:pt x="16524" y="17289"/>
                      <a:pt x="16081" y="12413"/>
                    </a:cubicBezTo>
                    <a:cubicBezTo>
                      <a:pt x="15638" y="14186"/>
                      <a:pt x="14751" y="15959"/>
                      <a:pt x="14308" y="17732"/>
                    </a:cubicBezTo>
                    <a:cubicBezTo>
                      <a:pt x="14751" y="17289"/>
                      <a:pt x="15638" y="16846"/>
                      <a:pt x="16081" y="16402"/>
                    </a:cubicBezTo>
                    <a:cubicBezTo>
                      <a:pt x="14751" y="15959"/>
                      <a:pt x="13421" y="15959"/>
                      <a:pt x="12091" y="15516"/>
                    </a:cubicBezTo>
                    <a:cubicBezTo>
                      <a:pt x="12534" y="15959"/>
                      <a:pt x="12534" y="16846"/>
                      <a:pt x="12978" y="17289"/>
                    </a:cubicBezTo>
                    <a:cubicBezTo>
                      <a:pt x="13864" y="19505"/>
                      <a:pt x="17854" y="18176"/>
                      <a:pt x="17411" y="15516"/>
                    </a:cubicBezTo>
                    <a:lnTo>
                      <a:pt x="17411" y="155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2987399" y="2968074"/>
                <a:ext cx="41155" cy="41937"/>
              </a:xfrm>
              <a:custGeom>
                <a:avLst/>
                <a:gdLst/>
                <a:ahLst/>
                <a:cxnLst/>
                <a:rect l="l" t="t" r="r" b="b"/>
                <a:pathLst>
                  <a:path w="41155" h="41937" extrusionOk="0">
                    <a:moveTo>
                      <a:pt x="113" y="10079"/>
                    </a:moveTo>
                    <a:cubicBezTo>
                      <a:pt x="5876" y="19832"/>
                      <a:pt x="7649" y="31358"/>
                      <a:pt x="16072" y="39338"/>
                    </a:cubicBezTo>
                    <a:cubicBezTo>
                      <a:pt x="18289" y="41111"/>
                      <a:pt x="20949" y="41997"/>
                      <a:pt x="23608" y="40668"/>
                    </a:cubicBezTo>
                    <a:cubicBezTo>
                      <a:pt x="32031" y="36234"/>
                      <a:pt x="36021" y="28255"/>
                      <a:pt x="31588" y="19389"/>
                    </a:cubicBezTo>
                    <a:cubicBezTo>
                      <a:pt x="27598" y="11852"/>
                      <a:pt x="20062" y="6976"/>
                      <a:pt x="13856" y="1656"/>
                    </a:cubicBezTo>
                    <a:cubicBezTo>
                      <a:pt x="6763" y="-4107"/>
                      <a:pt x="-774" y="6533"/>
                      <a:pt x="4103" y="12739"/>
                    </a:cubicBezTo>
                    <a:cubicBezTo>
                      <a:pt x="8536" y="18502"/>
                      <a:pt x="13412" y="24265"/>
                      <a:pt x="17402" y="30472"/>
                    </a:cubicBezTo>
                    <a:cubicBezTo>
                      <a:pt x="20505" y="35348"/>
                      <a:pt x="24052" y="39781"/>
                      <a:pt x="29815" y="41554"/>
                    </a:cubicBezTo>
                    <a:cubicBezTo>
                      <a:pt x="33804" y="42884"/>
                      <a:pt x="38681" y="40668"/>
                      <a:pt x="40011" y="36234"/>
                    </a:cubicBezTo>
                    <a:cubicBezTo>
                      <a:pt x="40454" y="35348"/>
                      <a:pt x="40454" y="34461"/>
                      <a:pt x="40897" y="34018"/>
                    </a:cubicBezTo>
                    <a:cubicBezTo>
                      <a:pt x="42227" y="29585"/>
                      <a:pt x="38238" y="23378"/>
                      <a:pt x="32918" y="25152"/>
                    </a:cubicBezTo>
                    <a:cubicBezTo>
                      <a:pt x="34691" y="26038"/>
                      <a:pt x="34691" y="26038"/>
                      <a:pt x="33361" y="24708"/>
                    </a:cubicBezTo>
                    <a:cubicBezTo>
                      <a:pt x="32475" y="23822"/>
                      <a:pt x="31588" y="22492"/>
                      <a:pt x="30701" y="21605"/>
                    </a:cubicBezTo>
                    <a:cubicBezTo>
                      <a:pt x="29371" y="20275"/>
                      <a:pt x="28485" y="18502"/>
                      <a:pt x="27598" y="17172"/>
                    </a:cubicBezTo>
                    <a:cubicBezTo>
                      <a:pt x="24052" y="12296"/>
                      <a:pt x="19619" y="7863"/>
                      <a:pt x="15629" y="2986"/>
                    </a:cubicBezTo>
                    <a:cubicBezTo>
                      <a:pt x="12526" y="6533"/>
                      <a:pt x="8979" y="10523"/>
                      <a:pt x="5876" y="14069"/>
                    </a:cubicBezTo>
                    <a:cubicBezTo>
                      <a:pt x="9422" y="16729"/>
                      <a:pt x="13412" y="19389"/>
                      <a:pt x="16515" y="22492"/>
                    </a:cubicBezTo>
                    <a:cubicBezTo>
                      <a:pt x="20505" y="26482"/>
                      <a:pt x="21835" y="27368"/>
                      <a:pt x="17402" y="30472"/>
                    </a:cubicBezTo>
                    <a:cubicBezTo>
                      <a:pt x="20062" y="30472"/>
                      <a:pt x="22278" y="30028"/>
                      <a:pt x="24938" y="30028"/>
                    </a:cubicBezTo>
                    <a:cubicBezTo>
                      <a:pt x="16072" y="23822"/>
                      <a:pt x="12969" y="12296"/>
                      <a:pt x="2329" y="8749"/>
                    </a:cubicBezTo>
                    <a:cubicBezTo>
                      <a:pt x="556" y="8306"/>
                      <a:pt x="-330" y="9192"/>
                      <a:pt x="113" y="10079"/>
                    </a:cubicBezTo>
                    <a:lnTo>
                      <a:pt x="113" y="100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2971240" y="3045797"/>
                <a:ext cx="29003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62798" extrusionOk="0">
                    <a:moveTo>
                      <a:pt x="1642" y="4173"/>
                    </a:moveTo>
                    <a:cubicBezTo>
                      <a:pt x="-1904" y="13925"/>
                      <a:pt x="1199" y="22792"/>
                      <a:pt x="2529" y="32545"/>
                    </a:cubicBezTo>
                    <a:cubicBezTo>
                      <a:pt x="3859" y="42741"/>
                      <a:pt x="4746" y="51163"/>
                      <a:pt x="10952" y="60030"/>
                    </a:cubicBezTo>
                    <a:cubicBezTo>
                      <a:pt x="14055" y="64463"/>
                      <a:pt x="22035" y="63133"/>
                      <a:pt x="24694" y="59143"/>
                    </a:cubicBezTo>
                    <a:cubicBezTo>
                      <a:pt x="30014" y="50720"/>
                      <a:pt x="29571" y="41411"/>
                      <a:pt x="27798" y="32101"/>
                    </a:cubicBezTo>
                    <a:cubicBezTo>
                      <a:pt x="26024" y="23235"/>
                      <a:pt x="24694" y="11709"/>
                      <a:pt x="17602" y="5502"/>
                    </a:cubicBezTo>
                    <a:cubicBezTo>
                      <a:pt x="13168" y="1513"/>
                      <a:pt x="4302" y="2843"/>
                      <a:pt x="4302" y="9936"/>
                    </a:cubicBezTo>
                    <a:cubicBezTo>
                      <a:pt x="4746" y="16142"/>
                      <a:pt x="6519" y="22792"/>
                      <a:pt x="7849" y="29441"/>
                    </a:cubicBezTo>
                    <a:cubicBezTo>
                      <a:pt x="9179" y="35204"/>
                      <a:pt x="13168" y="43627"/>
                      <a:pt x="9622" y="49833"/>
                    </a:cubicBezTo>
                    <a:cubicBezTo>
                      <a:pt x="14055" y="49390"/>
                      <a:pt x="18488" y="49390"/>
                      <a:pt x="23364" y="48947"/>
                    </a:cubicBezTo>
                    <a:cubicBezTo>
                      <a:pt x="18931" y="43184"/>
                      <a:pt x="18931" y="35204"/>
                      <a:pt x="17602" y="28555"/>
                    </a:cubicBezTo>
                    <a:cubicBezTo>
                      <a:pt x="16272" y="21462"/>
                      <a:pt x="13612" y="13925"/>
                      <a:pt x="13168" y="6832"/>
                    </a:cubicBezTo>
                    <a:cubicBezTo>
                      <a:pt x="13168" y="-260"/>
                      <a:pt x="4302" y="-2920"/>
                      <a:pt x="1642" y="4173"/>
                    </a:cubicBezTo>
                    <a:lnTo>
                      <a:pt x="1642" y="41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2995250" y="3133185"/>
                <a:ext cx="20158" cy="31428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31428" extrusionOk="0">
                    <a:moveTo>
                      <a:pt x="242" y="1457"/>
                    </a:moveTo>
                    <a:cubicBezTo>
                      <a:pt x="-645" y="6334"/>
                      <a:pt x="1128" y="12097"/>
                      <a:pt x="2015" y="16973"/>
                    </a:cubicBezTo>
                    <a:cubicBezTo>
                      <a:pt x="3345" y="22736"/>
                      <a:pt x="6891" y="28942"/>
                      <a:pt x="12654" y="31159"/>
                    </a:cubicBezTo>
                    <a:cubicBezTo>
                      <a:pt x="15314" y="32046"/>
                      <a:pt x="18417" y="30716"/>
                      <a:pt x="19304" y="27613"/>
                    </a:cubicBezTo>
                    <a:cubicBezTo>
                      <a:pt x="21077" y="22736"/>
                      <a:pt x="19747" y="17417"/>
                      <a:pt x="18417" y="12983"/>
                    </a:cubicBezTo>
                    <a:cubicBezTo>
                      <a:pt x="17087" y="8994"/>
                      <a:pt x="14427" y="3231"/>
                      <a:pt x="10438" y="1014"/>
                    </a:cubicBezTo>
                    <a:cubicBezTo>
                      <a:pt x="7778" y="-316"/>
                      <a:pt x="4231" y="127"/>
                      <a:pt x="3345" y="3674"/>
                    </a:cubicBezTo>
                    <a:cubicBezTo>
                      <a:pt x="3345" y="4117"/>
                      <a:pt x="3345" y="4117"/>
                      <a:pt x="2902" y="4560"/>
                    </a:cubicBezTo>
                    <a:cubicBezTo>
                      <a:pt x="1572" y="8994"/>
                      <a:pt x="6448" y="12097"/>
                      <a:pt x="10438" y="9437"/>
                    </a:cubicBezTo>
                    <a:cubicBezTo>
                      <a:pt x="10881" y="9437"/>
                      <a:pt x="10881" y="8994"/>
                      <a:pt x="11324" y="8994"/>
                    </a:cubicBezTo>
                    <a:cubicBezTo>
                      <a:pt x="8665" y="8550"/>
                      <a:pt x="6448" y="8107"/>
                      <a:pt x="3788" y="7664"/>
                    </a:cubicBezTo>
                    <a:cubicBezTo>
                      <a:pt x="5118" y="10767"/>
                      <a:pt x="6891" y="12983"/>
                      <a:pt x="8221" y="16087"/>
                    </a:cubicBezTo>
                    <a:cubicBezTo>
                      <a:pt x="9108" y="18746"/>
                      <a:pt x="10438" y="22293"/>
                      <a:pt x="9994" y="24953"/>
                    </a:cubicBezTo>
                    <a:cubicBezTo>
                      <a:pt x="12211" y="23623"/>
                      <a:pt x="14427" y="22736"/>
                      <a:pt x="16644" y="21406"/>
                    </a:cubicBezTo>
                    <a:cubicBezTo>
                      <a:pt x="13541" y="20520"/>
                      <a:pt x="12211" y="15200"/>
                      <a:pt x="10881" y="12540"/>
                    </a:cubicBezTo>
                    <a:cubicBezTo>
                      <a:pt x="9108" y="9437"/>
                      <a:pt x="6005" y="5890"/>
                      <a:pt x="5118" y="1901"/>
                    </a:cubicBezTo>
                    <a:cubicBezTo>
                      <a:pt x="3788" y="-316"/>
                      <a:pt x="685" y="-759"/>
                      <a:pt x="242" y="1457"/>
                    </a:cubicBezTo>
                    <a:lnTo>
                      <a:pt x="242" y="1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3023099" y="3160797"/>
                <a:ext cx="44778" cy="39216"/>
              </a:xfrm>
              <a:custGeom>
                <a:avLst/>
                <a:gdLst/>
                <a:ahLst/>
                <a:cxnLst/>
                <a:rect l="l" t="t" r="r" b="b"/>
                <a:pathLst>
                  <a:path w="44778" h="39216" extrusionOk="0">
                    <a:moveTo>
                      <a:pt x="7857" y="3103"/>
                    </a:moveTo>
                    <a:cubicBezTo>
                      <a:pt x="7414" y="13742"/>
                      <a:pt x="19383" y="21279"/>
                      <a:pt x="28250" y="23939"/>
                    </a:cubicBezTo>
                    <a:cubicBezTo>
                      <a:pt x="29136" y="19949"/>
                      <a:pt x="29579" y="15959"/>
                      <a:pt x="30466" y="11526"/>
                    </a:cubicBezTo>
                    <a:cubicBezTo>
                      <a:pt x="21157" y="10196"/>
                      <a:pt x="3424" y="9309"/>
                      <a:pt x="321" y="20836"/>
                    </a:cubicBezTo>
                    <a:cubicBezTo>
                      <a:pt x="-1896" y="29702"/>
                      <a:pt x="7857" y="33691"/>
                      <a:pt x="14507" y="35908"/>
                    </a:cubicBezTo>
                    <a:cubicBezTo>
                      <a:pt x="18497" y="37238"/>
                      <a:pt x="22930" y="38568"/>
                      <a:pt x="27363" y="39011"/>
                    </a:cubicBezTo>
                    <a:cubicBezTo>
                      <a:pt x="33126" y="39898"/>
                      <a:pt x="36229" y="37681"/>
                      <a:pt x="41549" y="36795"/>
                    </a:cubicBezTo>
                    <a:cubicBezTo>
                      <a:pt x="45095" y="36351"/>
                      <a:pt x="45539" y="32362"/>
                      <a:pt x="43765" y="29702"/>
                    </a:cubicBezTo>
                    <a:cubicBezTo>
                      <a:pt x="39332" y="23495"/>
                      <a:pt x="34899" y="23939"/>
                      <a:pt x="27806" y="23052"/>
                    </a:cubicBezTo>
                    <a:cubicBezTo>
                      <a:pt x="21600" y="22165"/>
                      <a:pt x="14064" y="19949"/>
                      <a:pt x="8301" y="17289"/>
                    </a:cubicBezTo>
                    <a:cubicBezTo>
                      <a:pt x="9631" y="19506"/>
                      <a:pt x="11404" y="21722"/>
                      <a:pt x="12734" y="23939"/>
                    </a:cubicBezTo>
                    <a:cubicBezTo>
                      <a:pt x="12734" y="24825"/>
                      <a:pt x="12734" y="23939"/>
                      <a:pt x="14507" y="23495"/>
                    </a:cubicBezTo>
                    <a:cubicBezTo>
                      <a:pt x="16280" y="23495"/>
                      <a:pt x="18053" y="23052"/>
                      <a:pt x="19827" y="23052"/>
                    </a:cubicBezTo>
                    <a:cubicBezTo>
                      <a:pt x="22930" y="23052"/>
                      <a:pt x="26033" y="23052"/>
                      <a:pt x="29136" y="23495"/>
                    </a:cubicBezTo>
                    <a:cubicBezTo>
                      <a:pt x="36229" y="24382"/>
                      <a:pt x="38002" y="13299"/>
                      <a:pt x="31353" y="11083"/>
                    </a:cubicBezTo>
                    <a:cubicBezTo>
                      <a:pt x="24260" y="8866"/>
                      <a:pt x="17610" y="3546"/>
                      <a:pt x="11404" y="0"/>
                    </a:cubicBezTo>
                    <a:cubicBezTo>
                      <a:pt x="10517" y="443"/>
                      <a:pt x="7857" y="1330"/>
                      <a:pt x="7857" y="3103"/>
                    </a:cubicBezTo>
                    <a:lnTo>
                      <a:pt x="7857" y="31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3076375" y="3188657"/>
                <a:ext cx="27189" cy="15179"/>
              </a:xfrm>
              <a:custGeom>
                <a:avLst/>
                <a:gdLst/>
                <a:ahLst/>
                <a:cxnLst/>
                <a:rect l="l" t="t" r="r" b="b"/>
                <a:pathLst>
                  <a:path w="27189" h="15179" extrusionOk="0">
                    <a:moveTo>
                      <a:pt x="1129" y="8492"/>
                    </a:moveTo>
                    <a:cubicBezTo>
                      <a:pt x="5119" y="9822"/>
                      <a:pt x="9108" y="10265"/>
                      <a:pt x="13098" y="11152"/>
                    </a:cubicBezTo>
                    <a:cubicBezTo>
                      <a:pt x="12212" y="10708"/>
                      <a:pt x="11768" y="9822"/>
                      <a:pt x="10882" y="9379"/>
                    </a:cubicBezTo>
                    <a:cubicBezTo>
                      <a:pt x="13098" y="12925"/>
                      <a:pt x="14871" y="14698"/>
                      <a:pt x="19748" y="15142"/>
                    </a:cubicBezTo>
                    <a:cubicBezTo>
                      <a:pt x="29057" y="16028"/>
                      <a:pt x="29944" y="956"/>
                      <a:pt x="20634" y="69"/>
                    </a:cubicBezTo>
                    <a:cubicBezTo>
                      <a:pt x="20191" y="69"/>
                      <a:pt x="19748" y="69"/>
                      <a:pt x="19305" y="69"/>
                    </a:cubicBezTo>
                    <a:cubicBezTo>
                      <a:pt x="16645" y="-374"/>
                      <a:pt x="14428" y="1399"/>
                      <a:pt x="12655" y="3172"/>
                    </a:cubicBezTo>
                    <a:cubicBezTo>
                      <a:pt x="12212" y="3615"/>
                      <a:pt x="11768" y="4502"/>
                      <a:pt x="11325" y="4945"/>
                    </a:cubicBezTo>
                    <a:cubicBezTo>
                      <a:pt x="12212" y="4502"/>
                      <a:pt x="13098" y="4059"/>
                      <a:pt x="13541" y="3172"/>
                    </a:cubicBezTo>
                    <a:cubicBezTo>
                      <a:pt x="9552" y="4502"/>
                      <a:pt x="6005" y="5389"/>
                      <a:pt x="1572" y="5389"/>
                    </a:cubicBezTo>
                    <a:cubicBezTo>
                      <a:pt x="-201" y="5832"/>
                      <a:pt x="-644" y="8048"/>
                      <a:pt x="1129" y="8492"/>
                    </a:cubicBezTo>
                    <a:lnTo>
                      <a:pt x="1129" y="84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2966899" y="2916050"/>
                <a:ext cx="10249" cy="1706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17060" extrusionOk="0">
                    <a:moveTo>
                      <a:pt x="2880" y="483"/>
                    </a:moveTo>
                    <a:cubicBezTo>
                      <a:pt x="1994" y="2256"/>
                      <a:pt x="1551" y="4030"/>
                      <a:pt x="1107" y="5803"/>
                    </a:cubicBezTo>
                    <a:cubicBezTo>
                      <a:pt x="1551" y="4916"/>
                      <a:pt x="1994" y="4030"/>
                      <a:pt x="2880" y="3143"/>
                    </a:cubicBezTo>
                    <a:cubicBezTo>
                      <a:pt x="-2439" y="5803"/>
                      <a:pt x="664" y="13339"/>
                      <a:pt x="3767" y="16442"/>
                    </a:cubicBezTo>
                    <a:cubicBezTo>
                      <a:pt x="4654" y="17329"/>
                      <a:pt x="7314" y="17329"/>
                      <a:pt x="8200" y="15999"/>
                    </a:cubicBezTo>
                    <a:cubicBezTo>
                      <a:pt x="11747" y="12009"/>
                      <a:pt x="10860" y="2700"/>
                      <a:pt x="4210" y="2700"/>
                    </a:cubicBezTo>
                    <a:cubicBezTo>
                      <a:pt x="5097" y="3143"/>
                      <a:pt x="5984" y="3586"/>
                      <a:pt x="6870" y="4473"/>
                    </a:cubicBezTo>
                    <a:cubicBezTo>
                      <a:pt x="6427" y="3143"/>
                      <a:pt x="5984" y="2256"/>
                      <a:pt x="5540" y="927"/>
                    </a:cubicBezTo>
                    <a:cubicBezTo>
                      <a:pt x="5540" y="40"/>
                      <a:pt x="3324" y="-403"/>
                      <a:pt x="2880" y="483"/>
                    </a:cubicBezTo>
                    <a:lnTo>
                      <a:pt x="2880" y="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2986400" y="2925268"/>
                <a:ext cx="23247" cy="33074"/>
              </a:xfrm>
              <a:custGeom>
                <a:avLst/>
                <a:gdLst/>
                <a:ahLst/>
                <a:cxnLst/>
                <a:rect l="l" t="t" r="r" b="b"/>
                <a:pathLst>
                  <a:path w="23247" h="33074" extrusionOk="0">
                    <a:moveTo>
                      <a:pt x="2885" y="1462"/>
                    </a:moveTo>
                    <a:cubicBezTo>
                      <a:pt x="-1992" y="6782"/>
                      <a:pt x="225" y="12988"/>
                      <a:pt x="2885" y="18751"/>
                    </a:cubicBezTo>
                    <a:cubicBezTo>
                      <a:pt x="5545" y="24070"/>
                      <a:pt x="9091" y="29833"/>
                      <a:pt x="14411" y="32493"/>
                    </a:cubicBezTo>
                    <a:cubicBezTo>
                      <a:pt x="22390" y="36040"/>
                      <a:pt x="27267" y="22297"/>
                      <a:pt x="18844" y="19637"/>
                    </a:cubicBezTo>
                    <a:cubicBezTo>
                      <a:pt x="20174" y="20081"/>
                      <a:pt x="19287" y="19637"/>
                      <a:pt x="18844" y="19637"/>
                    </a:cubicBezTo>
                    <a:cubicBezTo>
                      <a:pt x="18401" y="19194"/>
                      <a:pt x="17514" y="18307"/>
                      <a:pt x="17071" y="17864"/>
                    </a:cubicBezTo>
                    <a:cubicBezTo>
                      <a:pt x="15741" y="16534"/>
                      <a:pt x="14854" y="14761"/>
                      <a:pt x="14411" y="12988"/>
                    </a:cubicBezTo>
                    <a:cubicBezTo>
                      <a:pt x="13524" y="11658"/>
                      <a:pt x="13081" y="9884"/>
                      <a:pt x="12638" y="8555"/>
                    </a:cubicBezTo>
                    <a:cubicBezTo>
                      <a:pt x="12194" y="7668"/>
                      <a:pt x="12194" y="6338"/>
                      <a:pt x="11751" y="5451"/>
                    </a:cubicBezTo>
                    <a:cubicBezTo>
                      <a:pt x="10864" y="4122"/>
                      <a:pt x="10421" y="3678"/>
                      <a:pt x="10864" y="4565"/>
                    </a:cubicBezTo>
                    <a:cubicBezTo>
                      <a:pt x="10421" y="4122"/>
                      <a:pt x="10421" y="4122"/>
                      <a:pt x="10864" y="4565"/>
                    </a:cubicBezTo>
                    <a:cubicBezTo>
                      <a:pt x="10421" y="575"/>
                      <a:pt x="5545" y="-1641"/>
                      <a:pt x="2885" y="1462"/>
                    </a:cubicBezTo>
                    <a:lnTo>
                      <a:pt x="2885" y="14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3132031" y="3095456"/>
                <a:ext cx="7593" cy="20741"/>
              </a:xfrm>
              <a:custGeom>
                <a:avLst/>
                <a:gdLst/>
                <a:ahLst/>
                <a:cxnLst/>
                <a:rect l="l" t="t" r="r" b="b"/>
                <a:pathLst>
                  <a:path w="7593" h="20741" extrusionOk="0">
                    <a:moveTo>
                      <a:pt x="0" y="1061"/>
                    </a:moveTo>
                    <a:cubicBezTo>
                      <a:pt x="887" y="7268"/>
                      <a:pt x="5763" y="13474"/>
                      <a:pt x="5320" y="19680"/>
                    </a:cubicBezTo>
                    <a:cubicBezTo>
                      <a:pt x="5320" y="21010"/>
                      <a:pt x="7093" y="21010"/>
                      <a:pt x="7093" y="20123"/>
                    </a:cubicBezTo>
                    <a:cubicBezTo>
                      <a:pt x="9310" y="13031"/>
                      <a:pt x="3547" y="7268"/>
                      <a:pt x="1773" y="618"/>
                    </a:cubicBezTo>
                    <a:cubicBezTo>
                      <a:pt x="1773" y="-269"/>
                      <a:pt x="0" y="-269"/>
                      <a:pt x="0" y="1061"/>
                    </a:cubicBezTo>
                    <a:lnTo>
                      <a:pt x="0" y="1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3131740" y="3088603"/>
                <a:ext cx="14948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31241" extrusionOk="0">
                    <a:moveTo>
                      <a:pt x="291" y="2595"/>
                    </a:moveTo>
                    <a:cubicBezTo>
                      <a:pt x="-152" y="7471"/>
                      <a:pt x="-152" y="12348"/>
                      <a:pt x="735" y="17668"/>
                    </a:cubicBezTo>
                    <a:cubicBezTo>
                      <a:pt x="1621" y="22987"/>
                      <a:pt x="4281" y="26090"/>
                      <a:pt x="7828" y="30080"/>
                    </a:cubicBezTo>
                    <a:cubicBezTo>
                      <a:pt x="10487" y="32740"/>
                      <a:pt x="15364" y="30523"/>
                      <a:pt x="14921" y="26534"/>
                    </a:cubicBezTo>
                    <a:cubicBezTo>
                      <a:pt x="14477" y="24317"/>
                      <a:pt x="14477" y="22101"/>
                      <a:pt x="14034" y="19884"/>
                    </a:cubicBezTo>
                    <a:cubicBezTo>
                      <a:pt x="13147" y="17668"/>
                      <a:pt x="11817" y="15451"/>
                      <a:pt x="10931" y="13234"/>
                    </a:cubicBezTo>
                    <a:cubicBezTo>
                      <a:pt x="9157" y="8801"/>
                      <a:pt x="8271" y="4811"/>
                      <a:pt x="5168" y="822"/>
                    </a:cubicBezTo>
                    <a:cubicBezTo>
                      <a:pt x="3394" y="-952"/>
                      <a:pt x="735" y="378"/>
                      <a:pt x="291" y="2595"/>
                    </a:cubicBezTo>
                    <a:lnTo>
                      <a:pt x="291" y="25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3150096" y="3096902"/>
                <a:ext cx="14037" cy="29011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29011" extrusionOk="0">
                    <a:moveTo>
                      <a:pt x="998" y="2718"/>
                    </a:moveTo>
                    <a:cubicBezTo>
                      <a:pt x="-333" y="7151"/>
                      <a:pt x="-333" y="10254"/>
                      <a:pt x="998" y="14687"/>
                    </a:cubicBezTo>
                    <a:cubicBezTo>
                      <a:pt x="1441" y="16461"/>
                      <a:pt x="1884" y="18234"/>
                      <a:pt x="1884" y="20450"/>
                    </a:cubicBezTo>
                    <a:cubicBezTo>
                      <a:pt x="1884" y="21780"/>
                      <a:pt x="1884" y="22667"/>
                      <a:pt x="2771" y="23554"/>
                    </a:cubicBezTo>
                    <a:cubicBezTo>
                      <a:pt x="3214" y="23997"/>
                      <a:pt x="3214" y="24440"/>
                      <a:pt x="3657" y="24884"/>
                    </a:cubicBezTo>
                    <a:cubicBezTo>
                      <a:pt x="3214" y="23997"/>
                      <a:pt x="3214" y="23997"/>
                      <a:pt x="3657" y="25327"/>
                    </a:cubicBezTo>
                    <a:cubicBezTo>
                      <a:pt x="3657" y="26657"/>
                      <a:pt x="4987" y="27987"/>
                      <a:pt x="6317" y="28430"/>
                    </a:cubicBezTo>
                    <a:cubicBezTo>
                      <a:pt x="7204" y="28430"/>
                      <a:pt x="7647" y="28873"/>
                      <a:pt x="8534" y="28873"/>
                    </a:cubicBezTo>
                    <a:cubicBezTo>
                      <a:pt x="11637" y="29760"/>
                      <a:pt x="14297" y="26213"/>
                      <a:pt x="12080" y="23110"/>
                    </a:cubicBezTo>
                    <a:cubicBezTo>
                      <a:pt x="11637" y="22667"/>
                      <a:pt x="11194" y="22223"/>
                      <a:pt x="10750" y="21337"/>
                    </a:cubicBezTo>
                    <a:cubicBezTo>
                      <a:pt x="10750" y="23110"/>
                      <a:pt x="11194" y="24884"/>
                      <a:pt x="11194" y="26213"/>
                    </a:cubicBezTo>
                    <a:cubicBezTo>
                      <a:pt x="12080" y="24440"/>
                      <a:pt x="13853" y="23110"/>
                      <a:pt x="13853" y="20894"/>
                    </a:cubicBezTo>
                    <a:cubicBezTo>
                      <a:pt x="14297" y="18677"/>
                      <a:pt x="13853" y="16017"/>
                      <a:pt x="13410" y="13801"/>
                    </a:cubicBezTo>
                    <a:cubicBezTo>
                      <a:pt x="12967" y="11584"/>
                      <a:pt x="12523" y="9368"/>
                      <a:pt x="12080" y="7594"/>
                    </a:cubicBezTo>
                    <a:cubicBezTo>
                      <a:pt x="11194" y="5378"/>
                      <a:pt x="9864" y="4048"/>
                      <a:pt x="8977" y="2275"/>
                    </a:cubicBezTo>
                    <a:cubicBezTo>
                      <a:pt x="6317" y="-828"/>
                      <a:pt x="1884" y="-828"/>
                      <a:pt x="998" y="2718"/>
                    </a:cubicBezTo>
                    <a:lnTo>
                      <a:pt x="998" y="2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3131420" y="3139478"/>
                <a:ext cx="16348" cy="44988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44988" extrusionOk="0">
                    <a:moveTo>
                      <a:pt x="12581" y="927"/>
                    </a:moveTo>
                    <a:cubicBezTo>
                      <a:pt x="14797" y="7133"/>
                      <a:pt x="8148" y="15112"/>
                      <a:pt x="5488" y="20876"/>
                    </a:cubicBezTo>
                    <a:cubicBezTo>
                      <a:pt x="2384" y="27969"/>
                      <a:pt x="-2049" y="36392"/>
                      <a:pt x="1055" y="43928"/>
                    </a:cubicBezTo>
                    <a:cubicBezTo>
                      <a:pt x="1498" y="44814"/>
                      <a:pt x="2384" y="45258"/>
                      <a:pt x="3271" y="44814"/>
                    </a:cubicBezTo>
                    <a:cubicBezTo>
                      <a:pt x="11251" y="39494"/>
                      <a:pt x="12137" y="27082"/>
                      <a:pt x="14797" y="18216"/>
                    </a:cubicBezTo>
                    <a:cubicBezTo>
                      <a:pt x="16570" y="12896"/>
                      <a:pt x="17457" y="5360"/>
                      <a:pt x="13911" y="483"/>
                    </a:cubicBezTo>
                    <a:cubicBezTo>
                      <a:pt x="13467" y="-403"/>
                      <a:pt x="12137" y="40"/>
                      <a:pt x="12581" y="927"/>
                    </a:cubicBezTo>
                    <a:lnTo>
                      <a:pt x="12581" y="9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3084123" y="2645721"/>
                <a:ext cx="24294" cy="71054"/>
              </a:xfrm>
              <a:custGeom>
                <a:avLst/>
                <a:gdLst/>
                <a:ahLst/>
                <a:cxnLst/>
                <a:rect l="l" t="t" r="r" b="b"/>
                <a:pathLst>
                  <a:path w="24294" h="71054" extrusionOk="0">
                    <a:moveTo>
                      <a:pt x="14659" y="4384"/>
                    </a:moveTo>
                    <a:cubicBezTo>
                      <a:pt x="15103" y="3941"/>
                      <a:pt x="15546" y="3941"/>
                      <a:pt x="15546" y="3497"/>
                    </a:cubicBezTo>
                    <a:cubicBezTo>
                      <a:pt x="15103" y="2611"/>
                      <a:pt x="14659" y="1724"/>
                      <a:pt x="14216" y="837"/>
                    </a:cubicBezTo>
                    <a:cubicBezTo>
                      <a:pt x="4020" y="7044"/>
                      <a:pt x="-413" y="21673"/>
                      <a:pt x="30" y="33199"/>
                    </a:cubicBezTo>
                    <a:cubicBezTo>
                      <a:pt x="917" y="45612"/>
                      <a:pt x="1803" y="66004"/>
                      <a:pt x="15103" y="70880"/>
                    </a:cubicBezTo>
                    <a:cubicBezTo>
                      <a:pt x="16433" y="71324"/>
                      <a:pt x="17763" y="70880"/>
                      <a:pt x="18649" y="69994"/>
                    </a:cubicBezTo>
                    <a:cubicBezTo>
                      <a:pt x="28845" y="61571"/>
                      <a:pt x="22639" y="46055"/>
                      <a:pt x="19979" y="35415"/>
                    </a:cubicBezTo>
                    <a:cubicBezTo>
                      <a:pt x="18206" y="29209"/>
                      <a:pt x="15989" y="24333"/>
                      <a:pt x="16433" y="17683"/>
                    </a:cubicBezTo>
                    <a:cubicBezTo>
                      <a:pt x="16876" y="11477"/>
                      <a:pt x="18649" y="6600"/>
                      <a:pt x="15989" y="837"/>
                    </a:cubicBezTo>
                    <a:cubicBezTo>
                      <a:pt x="15103" y="-936"/>
                      <a:pt x="12886" y="394"/>
                      <a:pt x="13329" y="2167"/>
                    </a:cubicBezTo>
                    <a:cubicBezTo>
                      <a:pt x="13773" y="3497"/>
                      <a:pt x="14216" y="3941"/>
                      <a:pt x="14659" y="4384"/>
                    </a:cubicBezTo>
                    <a:cubicBezTo>
                      <a:pt x="14216" y="4384"/>
                      <a:pt x="14659" y="4384"/>
                      <a:pt x="14659" y="4384"/>
                    </a:cubicBezTo>
                    <a:lnTo>
                      <a:pt x="14659" y="43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3112622" y="2629546"/>
                <a:ext cx="18115" cy="39583"/>
              </a:xfrm>
              <a:custGeom>
                <a:avLst/>
                <a:gdLst/>
                <a:ahLst/>
                <a:cxnLst/>
                <a:rect l="l" t="t" r="r" b="b"/>
                <a:pathLst>
                  <a:path w="18115" h="39583" extrusionOk="0">
                    <a:moveTo>
                      <a:pt x="8770" y="166"/>
                    </a:moveTo>
                    <a:cubicBezTo>
                      <a:pt x="-3643" y="3270"/>
                      <a:pt x="347" y="24105"/>
                      <a:pt x="1677" y="32971"/>
                    </a:cubicBezTo>
                    <a:cubicBezTo>
                      <a:pt x="3450" y="44054"/>
                      <a:pt x="18966" y="40064"/>
                      <a:pt x="18079" y="29425"/>
                    </a:cubicBezTo>
                    <a:cubicBezTo>
                      <a:pt x="17636" y="24548"/>
                      <a:pt x="15863" y="19672"/>
                      <a:pt x="14533" y="14795"/>
                    </a:cubicBezTo>
                    <a:cubicBezTo>
                      <a:pt x="13646" y="10362"/>
                      <a:pt x="13203" y="5043"/>
                      <a:pt x="10543" y="1496"/>
                    </a:cubicBezTo>
                    <a:cubicBezTo>
                      <a:pt x="10543" y="166"/>
                      <a:pt x="9656" y="-277"/>
                      <a:pt x="8770" y="166"/>
                    </a:cubicBezTo>
                    <a:lnTo>
                      <a:pt x="8770" y="1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3121093" y="2689643"/>
                <a:ext cx="19309" cy="36462"/>
              </a:xfrm>
              <a:custGeom>
                <a:avLst/>
                <a:gdLst/>
                <a:ahLst/>
                <a:cxnLst/>
                <a:rect l="l" t="t" r="r" b="b"/>
                <a:pathLst>
                  <a:path w="19309" h="36462" extrusionOk="0">
                    <a:moveTo>
                      <a:pt x="298" y="1690"/>
                    </a:moveTo>
                    <a:cubicBezTo>
                      <a:pt x="-588" y="4350"/>
                      <a:pt x="742" y="7009"/>
                      <a:pt x="1185" y="9669"/>
                    </a:cubicBezTo>
                    <a:cubicBezTo>
                      <a:pt x="1628" y="12329"/>
                      <a:pt x="2515" y="14546"/>
                      <a:pt x="2958" y="17205"/>
                    </a:cubicBezTo>
                    <a:cubicBezTo>
                      <a:pt x="3845" y="20309"/>
                      <a:pt x="4288" y="23412"/>
                      <a:pt x="5618" y="26515"/>
                    </a:cubicBezTo>
                    <a:cubicBezTo>
                      <a:pt x="6948" y="29175"/>
                      <a:pt x="8721" y="31391"/>
                      <a:pt x="10494" y="34051"/>
                    </a:cubicBezTo>
                    <a:cubicBezTo>
                      <a:pt x="11824" y="36711"/>
                      <a:pt x="16701" y="37598"/>
                      <a:pt x="18031" y="34495"/>
                    </a:cubicBezTo>
                    <a:cubicBezTo>
                      <a:pt x="19804" y="31391"/>
                      <a:pt x="19804" y="28288"/>
                      <a:pt x="17587" y="25628"/>
                    </a:cubicBezTo>
                    <a:cubicBezTo>
                      <a:pt x="15371" y="22969"/>
                      <a:pt x="14484" y="20752"/>
                      <a:pt x="13598" y="17205"/>
                    </a:cubicBezTo>
                    <a:cubicBezTo>
                      <a:pt x="11824" y="11442"/>
                      <a:pt x="10938" y="5236"/>
                      <a:pt x="6505" y="1246"/>
                    </a:cubicBezTo>
                    <a:cubicBezTo>
                      <a:pt x="5175" y="-84"/>
                      <a:pt x="2958" y="-527"/>
                      <a:pt x="1185" y="803"/>
                    </a:cubicBezTo>
                    <a:cubicBezTo>
                      <a:pt x="742" y="1246"/>
                      <a:pt x="298" y="1690"/>
                      <a:pt x="298" y="1690"/>
                    </a:cubicBezTo>
                    <a:lnTo>
                      <a:pt x="298" y="16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3070509" y="2721000"/>
                <a:ext cx="34855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34855" h="61838" extrusionOk="0">
                    <a:moveTo>
                      <a:pt x="2119" y="6684"/>
                    </a:moveTo>
                    <a:cubicBezTo>
                      <a:pt x="2562" y="7127"/>
                      <a:pt x="2562" y="8013"/>
                      <a:pt x="3005" y="8457"/>
                    </a:cubicBezTo>
                    <a:cubicBezTo>
                      <a:pt x="3005" y="6684"/>
                      <a:pt x="3449" y="4467"/>
                      <a:pt x="3449" y="2694"/>
                    </a:cubicBezTo>
                    <a:cubicBezTo>
                      <a:pt x="-2758" y="10230"/>
                      <a:pt x="789" y="23973"/>
                      <a:pt x="3449" y="32395"/>
                    </a:cubicBezTo>
                    <a:cubicBezTo>
                      <a:pt x="6552" y="41705"/>
                      <a:pt x="11428" y="57221"/>
                      <a:pt x="21181" y="61211"/>
                    </a:cubicBezTo>
                    <a:cubicBezTo>
                      <a:pt x="26944" y="63427"/>
                      <a:pt x="31821" y="59438"/>
                      <a:pt x="34037" y="54561"/>
                    </a:cubicBezTo>
                    <a:cubicBezTo>
                      <a:pt x="37584" y="46581"/>
                      <a:pt x="28717" y="34612"/>
                      <a:pt x="24284" y="27962"/>
                    </a:cubicBezTo>
                    <a:cubicBezTo>
                      <a:pt x="18965" y="19983"/>
                      <a:pt x="16748" y="12003"/>
                      <a:pt x="13645" y="3137"/>
                    </a:cubicBezTo>
                    <a:cubicBezTo>
                      <a:pt x="12758" y="1364"/>
                      <a:pt x="10542" y="34"/>
                      <a:pt x="8768" y="34"/>
                    </a:cubicBezTo>
                    <a:cubicBezTo>
                      <a:pt x="8325" y="34"/>
                      <a:pt x="7439" y="34"/>
                      <a:pt x="6995" y="34"/>
                    </a:cubicBezTo>
                    <a:cubicBezTo>
                      <a:pt x="3005" y="-409"/>
                      <a:pt x="346" y="3580"/>
                      <a:pt x="2119" y="6684"/>
                    </a:cubicBezTo>
                    <a:lnTo>
                      <a:pt x="2119" y="66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3107083" y="2739782"/>
                <a:ext cx="33814" cy="44128"/>
              </a:xfrm>
              <a:custGeom>
                <a:avLst/>
                <a:gdLst/>
                <a:ahLst/>
                <a:cxnLst/>
                <a:rect l="l" t="t" r="r" b="b"/>
                <a:pathLst>
                  <a:path w="33814" h="44128" extrusionOk="0">
                    <a:moveTo>
                      <a:pt x="2339" y="3417"/>
                    </a:moveTo>
                    <a:cubicBezTo>
                      <a:pt x="-1207" y="9624"/>
                      <a:pt x="-321" y="15387"/>
                      <a:pt x="2339" y="21593"/>
                    </a:cubicBezTo>
                    <a:cubicBezTo>
                      <a:pt x="4112" y="25583"/>
                      <a:pt x="7659" y="31346"/>
                      <a:pt x="8102" y="34892"/>
                    </a:cubicBezTo>
                    <a:cubicBezTo>
                      <a:pt x="8546" y="44645"/>
                      <a:pt x="22288" y="48192"/>
                      <a:pt x="25835" y="37995"/>
                    </a:cubicBezTo>
                    <a:cubicBezTo>
                      <a:pt x="27608" y="33119"/>
                      <a:pt x="27608" y="28243"/>
                      <a:pt x="27164" y="22923"/>
                    </a:cubicBezTo>
                    <a:cubicBezTo>
                      <a:pt x="26721" y="18933"/>
                      <a:pt x="25391" y="15387"/>
                      <a:pt x="25391" y="10954"/>
                    </a:cubicBezTo>
                    <a:cubicBezTo>
                      <a:pt x="20071" y="12727"/>
                      <a:pt x="15195" y="14500"/>
                      <a:pt x="9875" y="16273"/>
                    </a:cubicBezTo>
                    <a:cubicBezTo>
                      <a:pt x="13865" y="20263"/>
                      <a:pt x="18742" y="25583"/>
                      <a:pt x="24061" y="27356"/>
                    </a:cubicBezTo>
                    <a:cubicBezTo>
                      <a:pt x="28494" y="28686"/>
                      <a:pt x="33814" y="25583"/>
                      <a:pt x="33814" y="20707"/>
                    </a:cubicBezTo>
                    <a:cubicBezTo>
                      <a:pt x="33814" y="13170"/>
                      <a:pt x="28051" y="9624"/>
                      <a:pt x="23175" y="4304"/>
                    </a:cubicBezTo>
                    <a:cubicBezTo>
                      <a:pt x="17855" y="-1459"/>
                      <a:pt x="8102" y="2087"/>
                      <a:pt x="7659" y="9624"/>
                    </a:cubicBezTo>
                    <a:cubicBezTo>
                      <a:pt x="7216" y="16717"/>
                      <a:pt x="10762" y="24696"/>
                      <a:pt x="8546" y="31789"/>
                    </a:cubicBezTo>
                    <a:cubicBezTo>
                      <a:pt x="14308" y="32676"/>
                      <a:pt x="20071" y="34006"/>
                      <a:pt x="26278" y="34892"/>
                    </a:cubicBezTo>
                    <a:cubicBezTo>
                      <a:pt x="25835" y="29129"/>
                      <a:pt x="23618" y="23810"/>
                      <a:pt x="20958" y="18933"/>
                    </a:cubicBezTo>
                    <a:cubicBezTo>
                      <a:pt x="19185" y="15830"/>
                      <a:pt x="16082" y="10510"/>
                      <a:pt x="16082" y="7407"/>
                    </a:cubicBezTo>
                    <a:cubicBezTo>
                      <a:pt x="16082" y="758"/>
                      <a:pt x="6329" y="-3232"/>
                      <a:pt x="2339" y="3417"/>
                    </a:cubicBezTo>
                    <a:lnTo>
                      <a:pt x="2339" y="34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3047363" y="2765284"/>
                <a:ext cx="19598" cy="23193"/>
              </a:xfrm>
              <a:custGeom>
                <a:avLst/>
                <a:gdLst/>
                <a:ahLst/>
                <a:cxnLst/>
                <a:rect l="l" t="t" r="r" b="b"/>
                <a:pathLst>
                  <a:path w="19598" h="23193" extrusionOk="0">
                    <a:moveTo>
                      <a:pt x="2656" y="1854"/>
                    </a:moveTo>
                    <a:cubicBezTo>
                      <a:pt x="-1334" y="6730"/>
                      <a:pt x="882" y="11163"/>
                      <a:pt x="2212" y="16483"/>
                    </a:cubicBezTo>
                    <a:cubicBezTo>
                      <a:pt x="3542" y="21359"/>
                      <a:pt x="8419" y="24463"/>
                      <a:pt x="13738" y="22689"/>
                    </a:cubicBezTo>
                    <a:cubicBezTo>
                      <a:pt x="18171" y="20916"/>
                      <a:pt x="21275" y="15153"/>
                      <a:pt x="18615" y="10720"/>
                    </a:cubicBezTo>
                    <a:cubicBezTo>
                      <a:pt x="16842" y="8060"/>
                      <a:pt x="15511" y="6287"/>
                      <a:pt x="12852" y="4957"/>
                    </a:cubicBezTo>
                    <a:cubicBezTo>
                      <a:pt x="5315" y="524"/>
                      <a:pt x="-4437" y="10277"/>
                      <a:pt x="2212" y="17370"/>
                    </a:cubicBezTo>
                    <a:cubicBezTo>
                      <a:pt x="2656" y="17813"/>
                      <a:pt x="2656" y="17813"/>
                      <a:pt x="3099" y="18256"/>
                    </a:cubicBezTo>
                    <a:cubicBezTo>
                      <a:pt x="8419" y="24019"/>
                      <a:pt x="18615" y="19143"/>
                      <a:pt x="16842" y="11163"/>
                    </a:cubicBezTo>
                    <a:cubicBezTo>
                      <a:pt x="16842" y="10720"/>
                      <a:pt x="16842" y="10277"/>
                      <a:pt x="16398" y="10277"/>
                    </a:cubicBezTo>
                    <a:cubicBezTo>
                      <a:pt x="11522" y="12050"/>
                      <a:pt x="6202" y="13823"/>
                      <a:pt x="1326" y="15596"/>
                    </a:cubicBezTo>
                    <a:cubicBezTo>
                      <a:pt x="2656" y="18256"/>
                      <a:pt x="4429" y="20029"/>
                      <a:pt x="6645" y="21803"/>
                    </a:cubicBezTo>
                    <a:cubicBezTo>
                      <a:pt x="8419" y="16483"/>
                      <a:pt x="10192" y="11163"/>
                      <a:pt x="11965" y="5844"/>
                    </a:cubicBezTo>
                    <a:cubicBezTo>
                      <a:pt x="12408" y="5844"/>
                      <a:pt x="12408" y="5844"/>
                      <a:pt x="11522" y="5844"/>
                    </a:cubicBezTo>
                    <a:cubicBezTo>
                      <a:pt x="12408" y="6287"/>
                      <a:pt x="13738" y="7174"/>
                      <a:pt x="14625" y="7617"/>
                    </a:cubicBezTo>
                    <a:cubicBezTo>
                      <a:pt x="13295" y="6287"/>
                      <a:pt x="12408" y="4957"/>
                      <a:pt x="11965" y="3184"/>
                    </a:cubicBezTo>
                    <a:cubicBezTo>
                      <a:pt x="10192" y="-806"/>
                      <a:pt x="4872" y="-806"/>
                      <a:pt x="2656" y="1854"/>
                    </a:cubicBezTo>
                    <a:lnTo>
                      <a:pt x="2656" y="18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3059341" y="2807535"/>
                <a:ext cx="27976" cy="24038"/>
              </a:xfrm>
              <a:custGeom>
                <a:avLst/>
                <a:gdLst/>
                <a:ahLst/>
                <a:cxnLst/>
                <a:rect l="l" t="t" r="r" b="b"/>
                <a:pathLst>
                  <a:path w="27976" h="24038" extrusionOk="0">
                    <a:moveTo>
                      <a:pt x="874" y="7480"/>
                    </a:moveTo>
                    <a:cubicBezTo>
                      <a:pt x="-13" y="5707"/>
                      <a:pt x="1760" y="9254"/>
                      <a:pt x="1760" y="9254"/>
                    </a:cubicBezTo>
                    <a:cubicBezTo>
                      <a:pt x="2204" y="10140"/>
                      <a:pt x="3090" y="10584"/>
                      <a:pt x="3533" y="11027"/>
                    </a:cubicBezTo>
                    <a:cubicBezTo>
                      <a:pt x="5307" y="12800"/>
                      <a:pt x="7080" y="14573"/>
                      <a:pt x="8853" y="15903"/>
                    </a:cubicBezTo>
                    <a:cubicBezTo>
                      <a:pt x="10183" y="16790"/>
                      <a:pt x="11513" y="18120"/>
                      <a:pt x="12843" y="19450"/>
                    </a:cubicBezTo>
                    <a:cubicBezTo>
                      <a:pt x="13730" y="20780"/>
                      <a:pt x="14173" y="21666"/>
                      <a:pt x="15946" y="22553"/>
                    </a:cubicBezTo>
                    <a:cubicBezTo>
                      <a:pt x="16389" y="22996"/>
                      <a:pt x="21266" y="24770"/>
                      <a:pt x="19049" y="23439"/>
                    </a:cubicBezTo>
                    <a:cubicBezTo>
                      <a:pt x="21709" y="24770"/>
                      <a:pt x="25256" y="23883"/>
                      <a:pt x="26142" y="20780"/>
                    </a:cubicBezTo>
                    <a:cubicBezTo>
                      <a:pt x="26142" y="20780"/>
                      <a:pt x="26586" y="20337"/>
                      <a:pt x="26586" y="20337"/>
                    </a:cubicBezTo>
                    <a:cubicBezTo>
                      <a:pt x="28359" y="18563"/>
                      <a:pt x="28359" y="14573"/>
                      <a:pt x="27029" y="12800"/>
                    </a:cubicBezTo>
                    <a:cubicBezTo>
                      <a:pt x="21709" y="4377"/>
                      <a:pt x="11956" y="-3602"/>
                      <a:pt x="2204" y="1717"/>
                    </a:cubicBezTo>
                    <a:cubicBezTo>
                      <a:pt x="-456" y="3491"/>
                      <a:pt x="-456" y="5707"/>
                      <a:pt x="874" y="7480"/>
                    </a:cubicBezTo>
                    <a:lnTo>
                      <a:pt x="874" y="7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3093463" y="2807535"/>
                <a:ext cx="31474" cy="42241"/>
              </a:xfrm>
              <a:custGeom>
                <a:avLst/>
                <a:gdLst/>
                <a:ahLst/>
                <a:cxnLst/>
                <a:rect l="l" t="t" r="r" b="b"/>
                <a:pathLst>
                  <a:path w="31474" h="42241" extrusionOk="0">
                    <a:moveTo>
                      <a:pt x="4433" y="1717"/>
                    </a:moveTo>
                    <a:cubicBezTo>
                      <a:pt x="3546" y="2161"/>
                      <a:pt x="3103" y="3047"/>
                      <a:pt x="2217" y="3934"/>
                    </a:cubicBezTo>
                    <a:cubicBezTo>
                      <a:pt x="3990" y="1717"/>
                      <a:pt x="1330" y="4821"/>
                      <a:pt x="887" y="5707"/>
                    </a:cubicBezTo>
                    <a:cubicBezTo>
                      <a:pt x="-443" y="8367"/>
                      <a:pt x="0" y="11027"/>
                      <a:pt x="443" y="13687"/>
                    </a:cubicBezTo>
                    <a:cubicBezTo>
                      <a:pt x="1330" y="17677"/>
                      <a:pt x="3103" y="21666"/>
                      <a:pt x="4876" y="25213"/>
                    </a:cubicBezTo>
                    <a:cubicBezTo>
                      <a:pt x="8866" y="32306"/>
                      <a:pt x="15959" y="43832"/>
                      <a:pt x="25269" y="42059"/>
                    </a:cubicBezTo>
                    <a:cubicBezTo>
                      <a:pt x="28372" y="41615"/>
                      <a:pt x="31475" y="38069"/>
                      <a:pt x="31475" y="34966"/>
                    </a:cubicBezTo>
                    <a:cubicBezTo>
                      <a:pt x="31032" y="27873"/>
                      <a:pt x="25269" y="24326"/>
                      <a:pt x="21279" y="18563"/>
                    </a:cubicBezTo>
                    <a:cubicBezTo>
                      <a:pt x="19949" y="16347"/>
                      <a:pt x="18176" y="13687"/>
                      <a:pt x="17289" y="11027"/>
                    </a:cubicBezTo>
                    <a:cubicBezTo>
                      <a:pt x="17732" y="12357"/>
                      <a:pt x="16846" y="8367"/>
                      <a:pt x="16846" y="10584"/>
                    </a:cubicBezTo>
                    <a:cubicBezTo>
                      <a:pt x="16402" y="8367"/>
                      <a:pt x="16402" y="7037"/>
                      <a:pt x="15073" y="5264"/>
                    </a:cubicBezTo>
                    <a:cubicBezTo>
                      <a:pt x="13299" y="2161"/>
                      <a:pt x="15959" y="7924"/>
                      <a:pt x="15516" y="6151"/>
                    </a:cubicBezTo>
                    <a:cubicBezTo>
                      <a:pt x="15516" y="-499"/>
                      <a:pt x="7980" y="-1386"/>
                      <a:pt x="4433" y="1717"/>
                    </a:cubicBezTo>
                    <a:lnTo>
                      <a:pt x="4433" y="17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32"/>
              <p:cNvSpPr/>
              <p:nvPr/>
            </p:nvSpPr>
            <p:spPr>
              <a:xfrm>
                <a:off x="3026523" y="2808766"/>
                <a:ext cx="16681" cy="9979"/>
              </a:xfrm>
              <a:custGeom>
                <a:avLst/>
                <a:gdLst/>
                <a:ahLst/>
                <a:cxnLst/>
                <a:rect l="l" t="t" r="r" b="b"/>
                <a:pathLst>
                  <a:path w="16681" h="9979" extrusionOk="0">
                    <a:moveTo>
                      <a:pt x="0" y="4920"/>
                    </a:moveTo>
                    <a:cubicBezTo>
                      <a:pt x="1330" y="8023"/>
                      <a:pt x="2217" y="8909"/>
                      <a:pt x="5320" y="9796"/>
                    </a:cubicBezTo>
                    <a:cubicBezTo>
                      <a:pt x="8423" y="10239"/>
                      <a:pt x="10639" y="9796"/>
                      <a:pt x="13299" y="9353"/>
                    </a:cubicBezTo>
                    <a:cubicBezTo>
                      <a:pt x="18176" y="8466"/>
                      <a:pt x="17289" y="2259"/>
                      <a:pt x="13743" y="930"/>
                    </a:cubicBezTo>
                    <a:cubicBezTo>
                      <a:pt x="8423" y="-1287"/>
                      <a:pt x="4876" y="930"/>
                      <a:pt x="443" y="2703"/>
                    </a:cubicBezTo>
                    <a:cubicBezTo>
                      <a:pt x="0" y="3146"/>
                      <a:pt x="0" y="4033"/>
                      <a:pt x="0" y="4920"/>
                    </a:cubicBezTo>
                    <a:lnTo>
                      <a:pt x="0" y="49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32"/>
              <p:cNvSpPr/>
              <p:nvPr/>
            </p:nvSpPr>
            <p:spPr>
              <a:xfrm>
                <a:off x="3126141" y="2865744"/>
                <a:ext cx="18398" cy="24662"/>
              </a:xfrm>
              <a:custGeom>
                <a:avLst/>
                <a:gdLst/>
                <a:ahLst/>
                <a:cxnLst/>
                <a:rect l="l" t="t" r="r" b="b"/>
                <a:pathLst>
                  <a:path w="18398" h="24662" extrusionOk="0">
                    <a:moveTo>
                      <a:pt x="1014" y="2469"/>
                    </a:moveTo>
                    <a:cubicBezTo>
                      <a:pt x="-2976" y="11335"/>
                      <a:pt x="5447" y="23748"/>
                      <a:pt x="15200" y="24634"/>
                    </a:cubicBezTo>
                    <a:cubicBezTo>
                      <a:pt x="18303" y="25078"/>
                      <a:pt x="19633" y="20201"/>
                      <a:pt x="16973" y="18428"/>
                    </a:cubicBezTo>
                    <a:cubicBezTo>
                      <a:pt x="14313" y="16655"/>
                      <a:pt x="13870" y="11778"/>
                      <a:pt x="12540" y="9119"/>
                    </a:cubicBezTo>
                    <a:cubicBezTo>
                      <a:pt x="11653" y="7345"/>
                      <a:pt x="10766" y="5129"/>
                      <a:pt x="9437" y="3799"/>
                    </a:cubicBezTo>
                    <a:cubicBezTo>
                      <a:pt x="8550" y="2912"/>
                      <a:pt x="7220" y="2026"/>
                      <a:pt x="6333" y="1139"/>
                    </a:cubicBezTo>
                    <a:cubicBezTo>
                      <a:pt x="4560" y="-1077"/>
                      <a:pt x="1900" y="252"/>
                      <a:pt x="1014" y="2469"/>
                    </a:cubicBezTo>
                    <a:lnTo>
                      <a:pt x="1014" y="24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32"/>
              <p:cNvSpPr/>
              <p:nvPr/>
            </p:nvSpPr>
            <p:spPr>
              <a:xfrm>
                <a:off x="3166048" y="2926730"/>
                <a:ext cx="17495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17495" h="36584" extrusionOk="0">
                    <a:moveTo>
                      <a:pt x="1448" y="443"/>
                    </a:moveTo>
                    <a:cubicBezTo>
                      <a:pt x="561" y="3103"/>
                      <a:pt x="-325" y="3990"/>
                      <a:pt x="118" y="7093"/>
                    </a:cubicBezTo>
                    <a:cubicBezTo>
                      <a:pt x="1004" y="10639"/>
                      <a:pt x="3221" y="14186"/>
                      <a:pt x="4108" y="17732"/>
                    </a:cubicBezTo>
                    <a:cubicBezTo>
                      <a:pt x="5438" y="24382"/>
                      <a:pt x="5438" y="33691"/>
                      <a:pt x="12974" y="36351"/>
                    </a:cubicBezTo>
                    <a:cubicBezTo>
                      <a:pt x="15190" y="37238"/>
                      <a:pt x="16964" y="35465"/>
                      <a:pt x="17407" y="33248"/>
                    </a:cubicBezTo>
                    <a:cubicBezTo>
                      <a:pt x="17850" y="29702"/>
                      <a:pt x="16520" y="27042"/>
                      <a:pt x="15634" y="23495"/>
                    </a:cubicBezTo>
                    <a:cubicBezTo>
                      <a:pt x="14747" y="19949"/>
                      <a:pt x="13861" y="16846"/>
                      <a:pt x="12531" y="13742"/>
                    </a:cubicBezTo>
                    <a:cubicBezTo>
                      <a:pt x="11201" y="11083"/>
                      <a:pt x="9427" y="8866"/>
                      <a:pt x="7654" y="6206"/>
                    </a:cubicBezTo>
                    <a:cubicBezTo>
                      <a:pt x="6768" y="4876"/>
                      <a:pt x="5881" y="3546"/>
                      <a:pt x="4994" y="2660"/>
                    </a:cubicBezTo>
                    <a:cubicBezTo>
                      <a:pt x="4551" y="1773"/>
                      <a:pt x="2778" y="887"/>
                      <a:pt x="2334" y="0"/>
                    </a:cubicBezTo>
                    <a:cubicBezTo>
                      <a:pt x="2778" y="0"/>
                      <a:pt x="1891" y="0"/>
                      <a:pt x="1448" y="443"/>
                    </a:cubicBezTo>
                    <a:lnTo>
                      <a:pt x="1448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32"/>
              <p:cNvSpPr/>
              <p:nvPr/>
            </p:nvSpPr>
            <p:spPr>
              <a:xfrm>
                <a:off x="3180566" y="2980370"/>
                <a:ext cx="20912" cy="35021"/>
              </a:xfrm>
              <a:custGeom>
                <a:avLst/>
                <a:gdLst/>
                <a:ahLst/>
                <a:cxnLst/>
                <a:rect l="l" t="t" r="r" b="b"/>
                <a:pathLst>
                  <a:path w="20912" h="35021" extrusionOk="0">
                    <a:moveTo>
                      <a:pt x="2002" y="6650"/>
                    </a:moveTo>
                    <a:cubicBezTo>
                      <a:pt x="2446" y="7093"/>
                      <a:pt x="2446" y="7980"/>
                      <a:pt x="2889" y="8423"/>
                    </a:cubicBezTo>
                    <a:cubicBezTo>
                      <a:pt x="3332" y="6206"/>
                      <a:pt x="3776" y="3990"/>
                      <a:pt x="4219" y="1773"/>
                    </a:cubicBezTo>
                    <a:cubicBezTo>
                      <a:pt x="-1101" y="7093"/>
                      <a:pt x="-658" y="13299"/>
                      <a:pt x="1559" y="19506"/>
                    </a:cubicBezTo>
                    <a:cubicBezTo>
                      <a:pt x="3332" y="25712"/>
                      <a:pt x="5992" y="35022"/>
                      <a:pt x="13972" y="35022"/>
                    </a:cubicBezTo>
                    <a:cubicBezTo>
                      <a:pt x="17075" y="35022"/>
                      <a:pt x="19291" y="33248"/>
                      <a:pt x="20178" y="30588"/>
                    </a:cubicBezTo>
                    <a:cubicBezTo>
                      <a:pt x="21951" y="26599"/>
                      <a:pt x="20178" y="23495"/>
                      <a:pt x="18405" y="19949"/>
                    </a:cubicBezTo>
                    <a:cubicBezTo>
                      <a:pt x="15745" y="14629"/>
                      <a:pt x="15301" y="8866"/>
                      <a:pt x="13085" y="3103"/>
                    </a:cubicBezTo>
                    <a:cubicBezTo>
                      <a:pt x="12642" y="1330"/>
                      <a:pt x="9982" y="0"/>
                      <a:pt x="8209" y="0"/>
                    </a:cubicBezTo>
                    <a:cubicBezTo>
                      <a:pt x="7322" y="0"/>
                      <a:pt x="6879" y="0"/>
                      <a:pt x="5992" y="0"/>
                    </a:cubicBezTo>
                    <a:cubicBezTo>
                      <a:pt x="3332" y="443"/>
                      <a:pt x="672" y="3546"/>
                      <a:pt x="2002" y="6650"/>
                    </a:cubicBezTo>
                    <a:lnTo>
                      <a:pt x="2002" y="66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3195867" y="2948326"/>
                <a:ext cx="17175" cy="29398"/>
              </a:xfrm>
              <a:custGeom>
                <a:avLst/>
                <a:gdLst/>
                <a:ahLst/>
                <a:cxnLst/>
                <a:rect l="l" t="t" r="r" b="b"/>
                <a:pathLst>
                  <a:path w="17175" h="29398" extrusionOk="0">
                    <a:moveTo>
                      <a:pt x="443" y="4559"/>
                    </a:moveTo>
                    <a:cubicBezTo>
                      <a:pt x="1330" y="12982"/>
                      <a:pt x="-3103" y="21848"/>
                      <a:pt x="4876" y="28054"/>
                    </a:cubicBezTo>
                    <a:cubicBezTo>
                      <a:pt x="8866" y="31157"/>
                      <a:pt x="15073" y="28498"/>
                      <a:pt x="16402" y="24065"/>
                    </a:cubicBezTo>
                    <a:cubicBezTo>
                      <a:pt x="17732" y="19631"/>
                      <a:pt x="17289" y="13869"/>
                      <a:pt x="15516" y="9435"/>
                    </a:cubicBezTo>
                    <a:cubicBezTo>
                      <a:pt x="13743" y="5446"/>
                      <a:pt x="10196" y="2786"/>
                      <a:pt x="6650" y="569"/>
                    </a:cubicBezTo>
                    <a:cubicBezTo>
                      <a:pt x="3546" y="-1204"/>
                      <a:pt x="0" y="1456"/>
                      <a:pt x="443" y="4559"/>
                    </a:cubicBezTo>
                    <a:lnTo>
                      <a:pt x="443" y="45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3143360" y="2601609"/>
                <a:ext cx="9147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26219" extrusionOk="0">
                    <a:moveTo>
                      <a:pt x="1970" y="618"/>
                    </a:moveTo>
                    <a:cubicBezTo>
                      <a:pt x="1970" y="1948"/>
                      <a:pt x="640" y="2391"/>
                      <a:pt x="197" y="3278"/>
                    </a:cubicBezTo>
                    <a:cubicBezTo>
                      <a:pt x="-246" y="4164"/>
                      <a:pt x="197" y="5051"/>
                      <a:pt x="197" y="5938"/>
                    </a:cubicBezTo>
                    <a:cubicBezTo>
                      <a:pt x="197" y="8154"/>
                      <a:pt x="197" y="9927"/>
                      <a:pt x="197" y="12144"/>
                    </a:cubicBezTo>
                    <a:cubicBezTo>
                      <a:pt x="-246" y="16577"/>
                      <a:pt x="197" y="20567"/>
                      <a:pt x="1527" y="25000"/>
                    </a:cubicBezTo>
                    <a:cubicBezTo>
                      <a:pt x="1970" y="26773"/>
                      <a:pt x="4630" y="26330"/>
                      <a:pt x="5517" y="25443"/>
                    </a:cubicBezTo>
                    <a:cubicBezTo>
                      <a:pt x="8177" y="21897"/>
                      <a:pt x="9507" y="16577"/>
                      <a:pt x="9063" y="12144"/>
                    </a:cubicBezTo>
                    <a:cubicBezTo>
                      <a:pt x="8620" y="9927"/>
                      <a:pt x="8177" y="8154"/>
                      <a:pt x="6847" y="6381"/>
                    </a:cubicBezTo>
                    <a:cubicBezTo>
                      <a:pt x="6403" y="5494"/>
                      <a:pt x="2857" y="1505"/>
                      <a:pt x="2857" y="1061"/>
                    </a:cubicBezTo>
                    <a:cubicBezTo>
                      <a:pt x="2857" y="-269"/>
                      <a:pt x="1970" y="-269"/>
                      <a:pt x="1970" y="618"/>
                    </a:cubicBezTo>
                    <a:lnTo>
                      <a:pt x="1970" y="6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32"/>
              <p:cNvSpPr/>
              <p:nvPr/>
            </p:nvSpPr>
            <p:spPr>
              <a:xfrm>
                <a:off x="3151004" y="2712397"/>
                <a:ext cx="10527" cy="25483"/>
              </a:xfrm>
              <a:custGeom>
                <a:avLst/>
                <a:gdLst/>
                <a:ahLst/>
                <a:cxnLst/>
                <a:rect l="l" t="t" r="r" b="b"/>
                <a:pathLst>
                  <a:path w="10527" h="25483" extrusionOk="0">
                    <a:moveTo>
                      <a:pt x="89" y="1545"/>
                    </a:moveTo>
                    <a:cubicBezTo>
                      <a:pt x="1419" y="4204"/>
                      <a:pt x="1862" y="8637"/>
                      <a:pt x="1862" y="11741"/>
                    </a:cubicBezTo>
                    <a:cubicBezTo>
                      <a:pt x="1862" y="15287"/>
                      <a:pt x="2749" y="18833"/>
                      <a:pt x="3192" y="22380"/>
                    </a:cubicBezTo>
                    <a:cubicBezTo>
                      <a:pt x="3192" y="24153"/>
                      <a:pt x="4522" y="25483"/>
                      <a:pt x="6296" y="25483"/>
                    </a:cubicBezTo>
                    <a:cubicBezTo>
                      <a:pt x="7182" y="25483"/>
                      <a:pt x="7625" y="25483"/>
                      <a:pt x="8955" y="25483"/>
                    </a:cubicBezTo>
                    <a:cubicBezTo>
                      <a:pt x="9842" y="25483"/>
                      <a:pt x="10729" y="24153"/>
                      <a:pt x="10285" y="23267"/>
                    </a:cubicBezTo>
                    <a:cubicBezTo>
                      <a:pt x="9842" y="21937"/>
                      <a:pt x="9399" y="21493"/>
                      <a:pt x="8512" y="20607"/>
                    </a:cubicBezTo>
                    <a:cubicBezTo>
                      <a:pt x="8512" y="21493"/>
                      <a:pt x="8955" y="22823"/>
                      <a:pt x="8955" y="23710"/>
                    </a:cubicBezTo>
                    <a:cubicBezTo>
                      <a:pt x="10729" y="18833"/>
                      <a:pt x="11172" y="14400"/>
                      <a:pt x="9399" y="9524"/>
                    </a:cubicBezTo>
                    <a:cubicBezTo>
                      <a:pt x="8069" y="5091"/>
                      <a:pt x="5852" y="1545"/>
                      <a:pt x="1419" y="658"/>
                    </a:cubicBezTo>
                    <a:cubicBezTo>
                      <a:pt x="976" y="-672"/>
                      <a:pt x="-354" y="215"/>
                      <a:pt x="89" y="1545"/>
                    </a:cubicBezTo>
                    <a:lnTo>
                      <a:pt x="89" y="15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32"/>
              <p:cNvSpPr/>
              <p:nvPr/>
            </p:nvSpPr>
            <p:spPr>
              <a:xfrm>
                <a:off x="3156413" y="2775118"/>
                <a:ext cx="21810" cy="20392"/>
              </a:xfrm>
              <a:custGeom>
                <a:avLst/>
                <a:gdLst/>
                <a:ahLst/>
                <a:cxnLst/>
                <a:rect l="l" t="t" r="r" b="b"/>
                <a:pathLst>
                  <a:path w="21810" h="20392" extrusionOk="0">
                    <a:moveTo>
                      <a:pt x="0" y="4433"/>
                    </a:moveTo>
                    <a:cubicBezTo>
                      <a:pt x="0" y="12413"/>
                      <a:pt x="6206" y="19949"/>
                      <a:pt x="14186" y="20392"/>
                    </a:cubicBezTo>
                    <a:cubicBezTo>
                      <a:pt x="19062" y="20392"/>
                      <a:pt x="23939" y="14629"/>
                      <a:pt x="20836" y="9753"/>
                    </a:cubicBezTo>
                    <a:cubicBezTo>
                      <a:pt x="17289" y="4433"/>
                      <a:pt x="11083" y="0"/>
                      <a:pt x="4433" y="0"/>
                    </a:cubicBezTo>
                    <a:cubicBezTo>
                      <a:pt x="2217" y="0"/>
                      <a:pt x="0" y="1773"/>
                      <a:pt x="0" y="4433"/>
                    </a:cubicBezTo>
                    <a:lnTo>
                      <a:pt x="0" y="4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32"/>
              <p:cNvSpPr/>
              <p:nvPr/>
            </p:nvSpPr>
            <p:spPr>
              <a:xfrm>
                <a:off x="3202960" y="2805706"/>
                <a:ext cx="21401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27775" extrusionOk="0">
                    <a:moveTo>
                      <a:pt x="0" y="2660"/>
                    </a:moveTo>
                    <a:cubicBezTo>
                      <a:pt x="443" y="4433"/>
                      <a:pt x="0" y="7093"/>
                      <a:pt x="0" y="8866"/>
                    </a:cubicBezTo>
                    <a:cubicBezTo>
                      <a:pt x="443" y="11526"/>
                      <a:pt x="887" y="13742"/>
                      <a:pt x="1773" y="15959"/>
                    </a:cubicBezTo>
                    <a:cubicBezTo>
                      <a:pt x="3547" y="19949"/>
                      <a:pt x="5763" y="24382"/>
                      <a:pt x="10196" y="26599"/>
                    </a:cubicBezTo>
                    <a:cubicBezTo>
                      <a:pt x="19506" y="31918"/>
                      <a:pt x="26599" y="17732"/>
                      <a:pt x="16403" y="13299"/>
                    </a:cubicBezTo>
                    <a:cubicBezTo>
                      <a:pt x="17289" y="13742"/>
                      <a:pt x="16403" y="13299"/>
                      <a:pt x="15959" y="12856"/>
                    </a:cubicBezTo>
                    <a:cubicBezTo>
                      <a:pt x="15516" y="12413"/>
                      <a:pt x="15073" y="11969"/>
                      <a:pt x="14629" y="11083"/>
                    </a:cubicBezTo>
                    <a:cubicBezTo>
                      <a:pt x="13299" y="8866"/>
                      <a:pt x="12413" y="6650"/>
                      <a:pt x="10639" y="4876"/>
                    </a:cubicBezTo>
                    <a:cubicBezTo>
                      <a:pt x="7980" y="1773"/>
                      <a:pt x="4876" y="443"/>
                      <a:pt x="887" y="0"/>
                    </a:cubicBezTo>
                    <a:cubicBezTo>
                      <a:pt x="443" y="0"/>
                      <a:pt x="0" y="1773"/>
                      <a:pt x="0" y="2660"/>
                    </a:cubicBezTo>
                    <a:lnTo>
                      <a:pt x="0" y="26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32"/>
              <p:cNvSpPr/>
              <p:nvPr/>
            </p:nvSpPr>
            <p:spPr>
              <a:xfrm>
                <a:off x="3215500" y="2802003"/>
                <a:ext cx="1768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7686" h="21600" extrusionOk="0">
                    <a:moveTo>
                      <a:pt x="760" y="9023"/>
                    </a:moveTo>
                    <a:cubicBezTo>
                      <a:pt x="2533" y="11683"/>
                      <a:pt x="3419" y="15229"/>
                      <a:pt x="4749" y="17889"/>
                    </a:cubicBezTo>
                    <a:cubicBezTo>
                      <a:pt x="8739" y="25869"/>
                      <a:pt x="20265" y="19662"/>
                      <a:pt x="17162" y="11683"/>
                    </a:cubicBezTo>
                    <a:cubicBezTo>
                      <a:pt x="15389" y="7250"/>
                      <a:pt x="13616" y="3703"/>
                      <a:pt x="9626" y="1043"/>
                    </a:cubicBezTo>
                    <a:cubicBezTo>
                      <a:pt x="4749" y="-2503"/>
                      <a:pt x="-2344" y="3703"/>
                      <a:pt x="760" y="9023"/>
                    </a:cubicBezTo>
                    <a:lnTo>
                      <a:pt x="760" y="90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32"/>
              <p:cNvSpPr/>
              <p:nvPr/>
            </p:nvSpPr>
            <p:spPr>
              <a:xfrm>
                <a:off x="3230615" y="2848264"/>
                <a:ext cx="15533" cy="30535"/>
              </a:xfrm>
              <a:custGeom>
                <a:avLst/>
                <a:gdLst/>
                <a:ahLst/>
                <a:cxnLst/>
                <a:rect l="l" t="t" r="r" b="b"/>
                <a:pathLst>
                  <a:path w="15533" h="30535" extrusionOk="0">
                    <a:moveTo>
                      <a:pt x="274" y="4433"/>
                    </a:moveTo>
                    <a:cubicBezTo>
                      <a:pt x="717" y="5320"/>
                      <a:pt x="274" y="7536"/>
                      <a:pt x="717" y="8866"/>
                    </a:cubicBezTo>
                    <a:cubicBezTo>
                      <a:pt x="1160" y="11083"/>
                      <a:pt x="1603" y="13299"/>
                      <a:pt x="2490" y="15516"/>
                    </a:cubicBezTo>
                    <a:cubicBezTo>
                      <a:pt x="3377" y="18176"/>
                      <a:pt x="4263" y="20392"/>
                      <a:pt x="5593" y="22609"/>
                    </a:cubicBezTo>
                    <a:cubicBezTo>
                      <a:pt x="6037" y="23939"/>
                      <a:pt x="7366" y="25712"/>
                      <a:pt x="6923" y="27042"/>
                    </a:cubicBezTo>
                    <a:cubicBezTo>
                      <a:pt x="6480" y="29258"/>
                      <a:pt x="9140" y="31918"/>
                      <a:pt x="11356" y="29702"/>
                    </a:cubicBezTo>
                    <a:cubicBezTo>
                      <a:pt x="18892" y="22165"/>
                      <a:pt x="16233" y="443"/>
                      <a:pt x="3377" y="0"/>
                    </a:cubicBezTo>
                    <a:cubicBezTo>
                      <a:pt x="717" y="0"/>
                      <a:pt x="-613" y="2217"/>
                      <a:pt x="274" y="4433"/>
                    </a:cubicBezTo>
                    <a:lnTo>
                      <a:pt x="274" y="4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32"/>
              <p:cNvSpPr/>
              <p:nvPr/>
            </p:nvSpPr>
            <p:spPr>
              <a:xfrm>
                <a:off x="3163519" y="2546148"/>
                <a:ext cx="1388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3885" h="33075" extrusionOk="0">
                    <a:moveTo>
                      <a:pt x="4420" y="1995"/>
                    </a:moveTo>
                    <a:cubicBezTo>
                      <a:pt x="-13" y="7315"/>
                      <a:pt x="1317" y="13521"/>
                      <a:pt x="431" y="19727"/>
                    </a:cubicBezTo>
                    <a:cubicBezTo>
                      <a:pt x="-13" y="24160"/>
                      <a:pt x="-1343" y="32583"/>
                      <a:pt x="4864" y="33026"/>
                    </a:cubicBezTo>
                    <a:cubicBezTo>
                      <a:pt x="16833" y="34356"/>
                      <a:pt x="14616" y="8201"/>
                      <a:pt x="11070" y="1995"/>
                    </a:cubicBezTo>
                    <a:cubicBezTo>
                      <a:pt x="9740" y="-665"/>
                      <a:pt x="6194" y="-665"/>
                      <a:pt x="4420" y="1995"/>
                    </a:cubicBezTo>
                    <a:lnTo>
                      <a:pt x="4420" y="1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32"/>
              <p:cNvSpPr/>
              <p:nvPr/>
            </p:nvSpPr>
            <p:spPr>
              <a:xfrm>
                <a:off x="3186115" y="2531101"/>
                <a:ext cx="14484" cy="29934"/>
              </a:xfrm>
              <a:custGeom>
                <a:avLst/>
                <a:gdLst/>
                <a:ahLst/>
                <a:cxnLst/>
                <a:rect l="l" t="t" r="r" b="b"/>
                <a:pathLst>
                  <a:path w="14484" h="29934" extrusionOk="0">
                    <a:moveTo>
                      <a:pt x="7093" y="1084"/>
                    </a:moveTo>
                    <a:cubicBezTo>
                      <a:pt x="3546" y="4630"/>
                      <a:pt x="887" y="9063"/>
                      <a:pt x="0" y="14383"/>
                    </a:cubicBezTo>
                    <a:cubicBezTo>
                      <a:pt x="0" y="16599"/>
                      <a:pt x="0" y="18816"/>
                      <a:pt x="0" y="21033"/>
                    </a:cubicBezTo>
                    <a:cubicBezTo>
                      <a:pt x="443" y="22806"/>
                      <a:pt x="887" y="23692"/>
                      <a:pt x="1773" y="25022"/>
                    </a:cubicBezTo>
                    <a:cubicBezTo>
                      <a:pt x="2217" y="25466"/>
                      <a:pt x="2660" y="25909"/>
                      <a:pt x="3103" y="26352"/>
                    </a:cubicBezTo>
                    <a:cubicBezTo>
                      <a:pt x="2217" y="25466"/>
                      <a:pt x="1773" y="25909"/>
                      <a:pt x="2217" y="27239"/>
                    </a:cubicBezTo>
                    <a:cubicBezTo>
                      <a:pt x="2660" y="29899"/>
                      <a:pt x="6206" y="30785"/>
                      <a:pt x="7980" y="29012"/>
                    </a:cubicBezTo>
                    <a:cubicBezTo>
                      <a:pt x="9310" y="27682"/>
                      <a:pt x="10639" y="26352"/>
                      <a:pt x="11526" y="25022"/>
                    </a:cubicBezTo>
                    <a:cubicBezTo>
                      <a:pt x="13299" y="22362"/>
                      <a:pt x="12856" y="20589"/>
                      <a:pt x="13299" y="17486"/>
                    </a:cubicBezTo>
                    <a:cubicBezTo>
                      <a:pt x="13743" y="12610"/>
                      <a:pt x="15073" y="8620"/>
                      <a:pt x="14186" y="3743"/>
                    </a:cubicBezTo>
                    <a:cubicBezTo>
                      <a:pt x="14186" y="197"/>
                      <a:pt x="9310" y="-1133"/>
                      <a:pt x="7093" y="1084"/>
                    </a:cubicBezTo>
                    <a:lnTo>
                      <a:pt x="7093" y="10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2"/>
              <p:cNvSpPr/>
              <p:nvPr/>
            </p:nvSpPr>
            <p:spPr>
              <a:xfrm>
                <a:off x="3201886" y="2513553"/>
                <a:ext cx="29686" cy="48828"/>
              </a:xfrm>
              <a:custGeom>
                <a:avLst/>
                <a:gdLst/>
                <a:ahLst/>
                <a:cxnLst/>
                <a:rect l="l" t="t" r="r" b="b"/>
                <a:pathLst>
                  <a:path w="29686" h="48828" extrusionOk="0">
                    <a:moveTo>
                      <a:pt x="26786" y="12"/>
                    </a:moveTo>
                    <a:cubicBezTo>
                      <a:pt x="9497" y="-875"/>
                      <a:pt x="-10895" y="47003"/>
                      <a:pt x="6838" y="48776"/>
                    </a:cubicBezTo>
                    <a:cubicBezTo>
                      <a:pt x="19250" y="50106"/>
                      <a:pt x="20580" y="25724"/>
                      <a:pt x="24570" y="18188"/>
                    </a:cubicBezTo>
                    <a:cubicBezTo>
                      <a:pt x="25900" y="15971"/>
                      <a:pt x="33879" y="455"/>
                      <a:pt x="26786" y="12"/>
                    </a:cubicBezTo>
                    <a:lnTo>
                      <a:pt x="26786" y="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32"/>
              <p:cNvSpPr/>
              <p:nvPr/>
            </p:nvSpPr>
            <p:spPr>
              <a:xfrm>
                <a:off x="3226788" y="2548405"/>
                <a:ext cx="6582" cy="23756"/>
              </a:xfrm>
              <a:custGeom>
                <a:avLst/>
                <a:gdLst/>
                <a:ahLst/>
                <a:cxnLst/>
                <a:rect l="l" t="t" r="r" b="b"/>
                <a:pathLst>
                  <a:path w="6582" h="23756" extrusionOk="0">
                    <a:moveTo>
                      <a:pt x="3214" y="625"/>
                    </a:moveTo>
                    <a:cubicBezTo>
                      <a:pt x="-1662" y="6388"/>
                      <a:pt x="111" y="15254"/>
                      <a:pt x="1441" y="21904"/>
                    </a:cubicBezTo>
                    <a:cubicBezTo>
                      <a:pt x="1884" y="23677"/>
                      <a:pt x="4544" y="24564"/>
                      <a:pt x="5431" y="22790"/>
                    </a:cubicBezTo>
                    <a:cubicBezTo>
                      <a:pt x="6760" y="19687"/>
                      <a:pt x="6760" y="16584"/>
                      <a:pt x="6317" y="13481"/>
                    </a:cubicBezTo>
                    <a:cubicBezTo>
                      <a:pt x="6317" y="9934"/>
                      <a:pt x="4544" y="5945"/>
                      <a:pt x="5431" y="2398"/>
                    </a:cubicBezTo>
                    <a:cubicBezTo>
                      <a:pt x="6760" y="182"/>
                      <a:pt x="4544" y="-705"/>
                      <a:pt x="3214" y="625"/>
                    </a:cubicBezTo>
                    <a:lnTo>
                      <a:pt x="3214" y="6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32"/>
              <p:cNvSpPr/>
              <p:nvPr/>
            </p:nvSpPr>
            <p:spPr>
              <a:xfrm>
                <a:off x="3237778" y="2607790"/>
                <a:ext cx="13967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22037" extrusionOk="0">
                    <a:moveTo>
                      <a:pt x="204" y="3747"/>
                    </a:moveTo>
                    <a:cubicBezTo>
                      <a:pt x="1977" y="6850"/>
                      <a:pt x="1977" y="10840"/>
                      <a:pt x="3307" y="13943"/>
                    </a:cubicBezTo>
                    <a:cubicBezTo>
                      <a:pt x="4637" y="16603"/>
                      <a:pt x="6853" y="21036"/>
                      <a:pt x="9956" y="21922"/>
                    </a:cubicBezTo>
                    <a:cubicBezTo>
                      <a:pt x="11730" y="22366"/>
                      <a:pt x="13060" y="21479"/>
                      <a:pt x="13503" y="20149"/>
                    </a:cubicBezTo>
                    <a:cubicBezTo>
                      <a:pt x="14833" y="17046"/>
                      <a:pt x="13060" y="10840"/>
                      <a:pt x="11286" y="7737"/>
                    </a:cubicBezTo>
                    <a:cubicBezTo>
                      <a:pt x="9513" y="4190"/>
                      <a:pt x="6853" y="1087"/>
                      <a:pt x="2863" y="200"/>
                    </a:cubicBezTo>
                    <a:cubicBezTo>
                      <a:pt x="1534" y="-686"/>
                      <a:pt x="-683" y="1530"/>
                      <a:pt x="204" y="3747"/>
                    </a:cubicBezTo>
                    <a:lnTo>
                      <a:pt x="204" y="37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2"/>
              <p:cNvSpPr/>
              <p:nvPr/>
            </p:nvSpPr>
            <p:spPr>
              <a:xfrm>
                <a:off x="3268500" y="2681801"/>
                <a:ext cx="18863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8863" h="41975" extrusionOk="0">
                    <a:moveTo>
                      <a:pt x="956" y="1108"/>
                    </a:moveTo>
                    <a:cubicBezTo>
                      <a:pt x="-1703" y="7758"/>
                      <a:pt x="1843" y="13078"/>
                      <a:pt x="3616" y="19727"/>
                    </a:cubicBezTo>
                    <a:cubicBezTo>
                      <a:pt x="4946" y="26820"/>
                      <a:pt x="4946" y="33913"/>
                      <a:pt x="8936" y="40120"/>
                    </a:cubicBezTo>
                    <a:cubicBezTo>
                      <a:pt x="11596" y="44109"/>
                      <a:pt x="18245" y="41006"/>
                      <a:pt x="18245" y="37016"/>
                    </a:cubicBezTo>
                    <a:cubicBezTo>
                      <a:pt x="18245" y="32583"/>
                      <a:pt x="17802" y="28150"/>
                      <a:pt x="18245" y="24160"/>
                    </a:cubicBezTo>
                    <a:cubicBezTo>
                      <a:pt x="18689" y="20614"/>
                      <a:pt x="19575" y="17511"/>
                      <a:pt x="17802" y="13964"/>
                    </a:cubicBezTo>
                    <a:cubicBezTo>
                      <a:pt x="17359" y="12634"/>
                      <a:pt x="15586" y="12191"/>
                      <a:pt x="14256" y="12634"/>
                    </a:cubicBezTo>
                    <a:cubicBezTo>
                      <a:pt x="7163" y="16181"/>
                      <a:pt x="7163" y="29923"/>
                      <a:pt x="7606" y="36573"/>
                    </a:cubicBezTo>
                    <a:cubicBezTo>
                      <a:pt x="10709" y="35686"/>
                      <a:pt x="13812" y="34357"/>
                      <a:pt x="16916" y="33470"/>
                    </a:cubicBezTo>
                    <a:cubicBezTo>
                      <a:pt x="13812" y="29037"/>
                      <a:pt x="14256" y="21500"/>
                      <a:pt x="12483" y="16624"/>
                    </a:cubicBezTo>
                    <a:cubicBezTo>
                      <a:pt x="10709" y="10861"/>
                      <a:pt x="5833" y="6871"/>
                      <a:pt x="4060" y="1552"/>
                    </a:cubicBezTo>
                    <a:cubicBezTo>
                      <a:pt x="3616" y="-665"/>
                      <a:pt x="1400" y="-222"/>
                      <a:pt x="956" y="1108"/>
                    </a:cubicBezTo>
                    <a:lnTo>
                      <a:pt x="956" y="11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2"/>
              <p:cNvSpPr/>
              <p:nvPr/>
            </p:nvSpPr>
            <p:spPr>
              <a:xfrm>
                <a:off x="3282105" y="2477263"/>
                <a:ext cx="12679" cy="27453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7453" extrusionOk="0">
                    <a:moveTo>
                      <a:pt x="2868" y="837"/>
                    </a:moveTo>
                    <a:cubicBezTo>
                      <a:pt x="-1122" y="7930"/>
                      <a:pt x="-1565" y="21673"/>
                      <a:pt x="5528" y="26993"/>
                    </a:cubicBezTo>
                    <a:cubicBezTo>
                      <a:pt x="6858" y="27879"/>
                      <a:pt x="8631" y="27436"/>
                      <a:pt x="9518" y="26106"/>
                    </a:cubicBezTo>
                    <a:cubicBezTo>
                      <a:pt x="11734" y="23003"/>
                      <a:pt x="11734" y="19456"/>
                      <a:pt x="12621" y="15910"/>
                    </a:cubicBezTo>
                    <a:cubicBezTo>
                      <a:pt x="13064" y="14580"/>
                      <a:pt x="10848" y="13693"/>
                      <a:pt x="10404" y="15023"/>
                    </a:cubicBezTo>
                    <a:cubicBezTo>
                      <a:pt x="9074" y="17683"/>
                      <a:pt x="8631" y="20786"/>
                      <a:pt x="5971" y="22116"/>
                    </a:cubicBezTo>
                    <a:cubicBezTo>
                      <a:pt x="6858" y="22116"/>
                      <a:pt x="7745" y="22116"/>
                      <a:pt x="8631" y="22116"/>
                    </a:cubicBezTo>
                    <a:cubicBezTo>
                      <a:pt x="5971" y="20343"/>
                      <a:pt x="5528" y="15467"/>
                      <a:pt x="5528" y="12363"/>
                    </a:cubicBezTo>
                    <a:cubicBezTo>
                      <a:pt x="5528" y="9260"/>
                      <a:pt x="5085" y="5270"/>
                      <a:pt x="5971" y="2167"/>
                    </a:cubicBezTo>
                    <a:cubicBezTo>
                      <a:pt x="5971" y="394"/>
                      <a:pt x="3755" y="-936"/>
                      <a:pt x="2868" y="837"/>
                    </a:cubicBezTo>
                    <a:lnTo>
                      <a:pt x="2868" y="8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2"/>
              <p:cNvSpPr/>
              <p:nvPr/>
            </p:nvSpPr>
            <p:spPr>
              <a:xfrm>
                <a:off x="3289222" y="2472344"/>
                <a:ext cx="11663" cy="21616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21616" extrusionOk="0">
                    <a:moveTo>
                      <a:pt x="627" y="5313"/>
                    </a:moveTo>
                    <a:cubicBezTo>
                      <a:pt x="1514" y="5313"/>
                      <a:pt x="1957" y="5313"/>
                      <a:pt x="2844" y="5756"/>
                    </a:cubicBezTo>
                    <a:cubicBezTo>
                      <a:pt x="2400" y="4426"/>
                      <a:pt x="1957" y="3096"/>
                      <a:pt x="1514" y="2210"/>
                    </a:cubicBezTo>
                    <a:cubicBezTo>
                      <a:pt x="184" y="8416"/>
                      <a:pt x="1070" y="14179"/>
                      <a:pt x="3730" y="19498"/>
                    </a:cubicBezTo>
                    <a:cubicBezTo>
                      <a:pt x="5060" y="22602"/>
                      <a:pt x="10380" y="22158"/>
                      <a:pt x="11266" y="19055"/>
                    </a:cubicBezTo>
                    <a:cubicBezTo>
                      <a:pt x="12596" y="12849"/>
                      <a:pt x="10380" y="7529"/>
                      <a:pt x="7720" y="1766"/>
                    </a:cubicBezTo>
                    <a:cubicBezTo>
                      <a:pt x="5947" y="-1337"/>
                      <a:pt x="1957" y="-7"/>
                      <a:pt x="1514" y="3096"/>
                    </a:cubicBezTo>
                    <a:cubicBezTo>
                      <a:pt x="1070" y="3983"/>
                      <a:pt x="627" y="4426"/>
                      <a:pt x="184" y="5313"/>
                    </a:cubicBezTo>
                    <a:cubicBezTo>
                      <a:pt x="-260" y="4869"/>
                      <a:pt x="184" y="5313"/>
                      <a:pt x="627" y="5313"/>
                    </a:cubicBezTo>
                    <a:lnTo>
                      <a:pt x="627" y="53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2"/>
              <p:cNvSpPr/>
              <p:nvPr/>
            </p:nvSpPr>
            <p:spPr>
              <a:xfrm>
                <a:off x="3305766" y="2436513"/>
                <a:ext cx="24027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24027" h="33338" extrusionOk="0">
                    <a:moveTo>
                      <a:pt x="1816" y="33165"/>
                    </a:moveTo>
                    <a:cubicBezTo>
                      <a:pt x="6249" y="30948"/>
                      <a:pt x="11125" y="26515"/>
                      <a:pt x="13785" y="22525"/>
                    </a:cubicBezTo>
                    <a:cubicBezTo>
                      <a:pt x="15559" y="19865"/>
                      <a:pt x="17332" y="14102"/>
                      <a:pt x="20435" y="12329"/>
                    </a:cubicBezTo>
                    <a:cubicBezTo>
                      <a:pt x="17332" y="10113"/>
                      <a:pt x="14229" y="8339"/>
                      <a:pt x="11125" y="6123"/>
                    </a:cubicBezTo>
                    <a:cubicBezTo>
                      <a:pt x="10682" y="14102"/>
                      <a:pt x="929" y="22525"/>
                      <a:pt x="7579" y="30505"/>
                    </a:cubicBezTo>
                    <a:cubicBezTo>
                      <a:pt x="8909" y="31835"/>
                      <a:pt x="11125" y="32721"/>
                      <a:pt x="12899" y="32278"/>
                    </a:cubicBezTo>
                    <a:cubicBezTo>
                      <a:pt x="21765" y="30505"/>
                      <a:pt x="24425" y="14546"/>
                      <a:pt x="23981" y="7009"/>
                    </a:cubicBezTo>
                    <a:cubicBezTo>
                      <a:pt x="23981" y="2576"/>
                      <a:pt x="19105" y="-1857"/>
                      <a:pt x="14672" y="803"/>
                    </a:cubicBezTo>
                    <a:cubicBezTo>
                      <a:pt x="9352" y="3906"/>
                      <a:pt x="7136" y="9226"/>
                      <a:pt x="4919" y="14546"/>
                    </a:cubicBezTo>
                    <a:cubicBezTo>
                      <a:pt x="2703" y="19865"/>
                      <a:pt x="-401" y="26515"/>
                      <a:pt x="43" y="32278"/>
                    </a:cubicBezTo>
                    <a:cubicBezTo>
                      <a:pt x="43" y="33165"/>
                      <a:pt x="929" y="33608"/>
                      <a:pt x="1816" y="33165"/>
                    </a:cubicBezTo>
                    <a:lnTo>
                      <a:pt x="1816" y="331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2"/>
              <p:cNvSpPr/>
              <p:nvPr/>
            </p:nvSpPr>
            <p:spPr>
              <a:xfrm>
                <a:off x="3304084" y="2509659"/>
                <a:ext cx="18126" cy="26119"/>
              </a:xfrm>
              <a:custGeom>
                <a:avLst/>
                <a:gdLst/>
                <a:ahLst/>
                <a:cxnLst/>
                <a:rect l="l" t="t" r="r" b="b"/>
                <a:pathLst>
                  <a:path w="18126" h="26119" extrusionOk="0">
                    <a:moveTo>
                      <a:pt x="837" y="3906"/>
                    </a:moveTo>
                    <a:cubicBezTo>
                      <a:pt x="-936" y="7896"/>
                      <a:pt x="394" y="14989"/>
                      <a:pt x="2167" y="19865"/>
                    </a:cubicBezTo>
                    <a:cubicBezTo>
                      <a:pt x="3497" y="23855"/>
                      <a:pt x="6600" y="26515"/>
                      <a:pt x="10590" y="26072"/>
                    </a:cubicBezTo>
                    <a:cubicBezTo>
                      <a:pt x="14137" y="25628"/>
                      <a:pt x="18126" y="22525"/>
                      <a:pt x="18126" y="18535"/>
                    </a:cubicBezTo>
                    <a:cubicBezTo>
                      <a:pt x="18126" y="11886"/>
                      <a:pt x="17240" y="5236"/>
                      <a:pt x="11034" y="1246"/>
                    </a:cubicBezTo>
                    <a:cubicBezTo>
                      <a:pt x="9260" y="-84"/>
                      <a:pt x="6157" y="-527"/>
                      <a:pt x="3941" y="803"/>
                    </a:cubicBezTo>
                    <a:cubicBezTo>
                      <a:pt x="2167" y="2133"/>
                      <a:pt x="1281" y="2576"/>
                      <a:pt x="837" y="3906"/>
                    </a:cubicBezTo>
                    <a:lnTo>
                      <a:pt x="837" y="39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2"/>
              <p:cNvSpPr/>
              <p:nvPr/>
            </p:nvSpPr>
            <p:spPr>
              <a:xfrm>
                <a:off x="3316118" y="2565528"/>
                <a:ext cx="13925" cy="43256"/>
              </a:xfrm>
              <a:custGeom>
                <a:avLst/>
                <a:gdLst/>
                <a:ahLst/>
                <a:cxnLst/>
                <a:rect l="l" t="t" r="r" b="b"/>
                <a:pathLst>
                  <a:path w="13925" h="43256" extrusionOk="0">
                    <a:moveTo>
                      <a:pt x="2102" y="2121"/>
                    </a:moveTo>
                    <a:cubicBezTo>
                      <a:pt x="2102" y="8771"/>
                      <a:pt x="1659" y="15420"/>
                      <a:pt x="1216" y="21627"/>
                    </a:cubicBezTo>
                    <a:cubicBezTo>
                      <a:pt x="773" y="27390"/>
                      <a:pt x="-1001" y="33153"/>
                      <a:pt x="773" y="38916"/>
                    </a:cubicBezTo>
                    <a:cubicBezTo>
                      <a:pt x="2102" y="43349"/>
                      <a:pt x="8309" y="45122"/>
                      <a:pt x="10969" y="40689"/>
                    </a:cubicBezTo>
                    <a:cubicBezTo>
                      <a:pt x="15402" y="34040"/>
                      <a:pt x="14515" y="29163"/>
                      <a:pt x="10525" y="22513"/>
                    </a:cubicBezTo>
                    <a:cubicBezTo>
                      <a:pt x="9639" y="21183"/>
                      <a:pt x="7422" y="21183"/>
                      <a:pt x="6979" y="22957"/>
                    </a:cubicBezTo>
                    <a:cubicBezTo>
                      <a:pt x="5649" y="26946"/>
                      <a:pt x="4319" y="31380"/>
                      <a:pt x="1659" y="34483"/>
                    </a:cubicBezTo>
                    <a:cubicBezTo>
                      <a:pt x="5206" y="34926"/>
                      <a:pt x="8309" y="35813"/>
                      <a:pt x="11855" y="36256"/>
                    </a:cubicBezTo>
                    <a:cubicBezTo>
                      <a:pt x="8752" y="23843"/>
                      <a:pt x="15402" y="10987"/>
                      <a:pt x="5649" y="348"/>
                    </a:cubicBezTo>
                    <a:cubicBezTo>
                      <a:pt x="4762" y="-539"/>
                      <a:pt x="2102" y="348"/>
                      <a:pt x="2102" y="2121"/>
                    </a:cubicBezTo>
                    <a:lnTo>
                      <a:pt x="2102" y="21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32"/>
              <p:cNvSpPr/>
              <p:nvPr/>
            </p:nvSpPr>
            <p:spPr>
              <a:xfrm>
                <a:off x="3330978" y="2556979"/>
                <a:ext cx="18969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26575" extrusionOk="0">
                    <a:moveTo>
                      <a:pt x="4532" y="3134"/>
                    </a:moveTo>
                    <a:cubicBezTo>
                      <a:pt x="-788" y="7567"/>
                      <a:pt x="-345" y="15990"/>
                      <a:pt x="542" y="22196"/>
                    </a:cubicBezTo>
                    <a:cubicBezTo>
                      <a:pt x="1428" y="27959"/>
                      <a:pt x="9851" y="27959"/>
                      <a:pt x="11625" y="22640"/>
                    </a:cubicBezTo>
                    <a:cubicBezTo>
                      <a:pt x="12511" y="19980"/>
                      <a:pt x="12955" y="16877"/>
                      <a:pt x="13841" y="13774"/>
                    </a:cubicBezTo>
                    <a:cubicBezTo>
                      <a:pt x="14728" y="10670"/>
                      <a:pt x="16501" y="9341"/>
                      <a:pt x="18274" y="6681"/>
                    </a:cubicBezTo>
                    <a:cubicBezTo>
                      <a:pt x="20047" y="4021"/>
                      <a:pt x="18274" y="-412"/>
                      <a:pt x="14728" y="31"/>
                    </a:cubicBezTo>
                    <a:cubicBezTo>
                      <a:pt x="5862" y="474"/>
                      <a:pt x="2315" y="12000"/>
                      <a:pt x="985" y="19093"/>
                    </a:cubicBezTo>
                    <a:cubicBezTo>
                      <a:pt x="4532" y="19093"/>
                      <a:pt x="8078" y="19537"/>
                      <a:pt x="12068" y="19537"/>
                    </a:cubicBezTo>
                    <a:cubicBezTo>
                      <a:pt x="11181" y="16877"/>
                      <a:pt x="10738" y="14217"/>
                      <a:pt x="10295" y="12000"/>
                    </a:cubicBezTo>
                    <a:cubicBezTo>
                      <a:pt x="9408" y="9784"/>
                      <a:pt x="7635" y="7124"/>
                      <a:pt x="7635" y="4464"/>
                    </a:cubicBezTo>
                    <a:cubicBezTo>
                      <a:pt x="7635" y="3134"/>
                      <a:pt x="5418" y="2247"/>
                      <a:pt x="4532" y="3134"/>
                    </a:cubicBezTo>
                    <a:lnTo>
                      <a:pt x="4532" y="3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32"/>
              <p:cNvSpPr/>
              <p:nvPr/>
            </p:nvSpPr>
            <p:spPr>
              <a:xfrm>
                <a:off x="3356567" y="2550360"/>
                <a:ext cx="1329" cy="132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9" extrusionOk="0">
                    <a:moveTo>
                      <a:pt x="665" y="1330"/>
                    </a:moveTo>
                    <a:cubicBezTo>
                      <a:pt x="1552" y="1330"/>
                      <a:pt x="1552" y="0"/>
                      <a:pt x="665" y="0"/>
                    </a:cubicBezTo>
                    <a:cubicBezTo>
                      <a:pt x="-222" y="0"/>
                      <a:pt x="-222" y="1330"/>
                      <a:pt x="665" y="1330"/>
                    </a:cubicBezTo>
                    <a:lnTo>
                      <a:pt x="665" y="1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2"/>
              <p:cNvSpPr/>
              <p:nvPr/>
            </p:nvSpPr>
            <p:spPr>
              <a:xfrm>
                <a:off x="3376727" y="2397038"/>
                <a:ext cx="1223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2235" h="23875" extrusionOk="0">
                    <a:moveTo>
                      <a:pt x="3114" y="1710"/>
                    </a:moveTo>
                    <a:cubicBezTo>
                      <a:pt x="-876" y="7473"/>
                      <a:pt x="-876" y="14566"/>
                      <a:pt x="2227" y="20772"/>
                    </a:cubicBezTo>
                    <a:cubicBezTo>
                      <a:pt x="3114" y="22545"/>
                      <a:pt x="4887" y="23875"/>
                      <a:pt x="6660" y="23875"/>
                    </a:cubicBezTo>
                    <a:cubicBezTo>
                      <a:pt x="11537" y="23875"/>
                      <a:pt x="12866" y="19442"/>
                      <a:pt x="11980" y="15453"/>
                    </a:cubicBezTo>
                    <a:cubicBezTo>
                      <a:pt x="11537" y="13236"/>
                      <a:pt x="11537" y="11463"/>
                      <a:pt x="11537" y="9690"/>
                    </a:cubicBezTo>
                    <a:cubicBezTo>
                      <a:pt x="11537" y="7473"/>
                      <a:pt x="11093" y="5257"/>
                      <a:pt x="10650" y="3040"/>
                    </a:cubicBezTo>
                    <a:cubicBezTo>
                      <a:pt x="10207" y="-507"/>
                      <a:pt x="4887" y="-950"/>
                      <a:pt x="3114" y="1710"/>
                    </a:cubicBezTo>
                    <a:lnTo>
                      <a:pt x="3114" y="17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2"/>
              <p:cNvSpPr/>
              <p:nvPr/>
            </p:nvSpPr>
            <p:spPr>
              <a:xfrm>
                <a:off x="3397573" y="2352983"/>
                <a:ext cx="32381" cy="42009"/>
              </a:xfrm>
              <a:custGeom>
                <a:avLst/>
                <a:gdLst/>
                <a:ahLst/>
                <a:cxnLst/>
                <a:rect l="l" t="t" r="r" b="b"/>
                <a:pathLst>
                  <a:path w="32381" h="42009" extrusionOk="0">
                    <a:moveTo>
                      <a:pt x="3990" y="41331"/>
                    </a:moveTo>
                    <a:cubicBezTo>
                      <a:pt x="8866" y="32909"/>
                      <a:pt x="13299" y="23156"/>
                      <a:pt x="20836" y="16949"/>
                    </a:cubicBezTo>
                    <a:cubicBezTo>
                      <a:pt x="25712" y="12960"/>
                      <a:pt x="32805" y="10743"/>
                      <a:pt x="32362" y="3650"/>
                    </a:cubicBezTo>
                    <a:cubicBezTo>
                      <a:pt x="32362" y="547"/>
                      <a:pt x="28815" y="-1226"/>
                      <a:pt x="26155" y="990"/>
                    </a:cubicBezTo>
                    <a:cubicBezTo>
                      <a:pt x="19949" y="5423"/>
                      <a:pt x="13743" y="9857"/>
                      <a:pt x="8866" y="16063"/>
                    </a:cubicBezTo>
                    <a:cubicBezTo>
                      <a:pt x="2660" y="24043"/>
                      <a:pt x="887" y="31135"/>
                      <a:pt x="0" y="40888"/>
                    </a:cubicBezTo>
                    <a:cubicBezTo>
                      <a:pt x="887" y="41775"/>
                      <a:pt x="3103" y="42662"/>
                      <a:pt x="3990" y="41331"/>
                    </a:cubicBezTo>
                    <a:lnTo>
                      <a:pt x="3990" y="413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2"/>
              <p:cNvSpPr/>
              <p:nvPr/>
            </p:nvSpPr>
            <p:spPr>
              <a:xfrm>
                <a:off x="3404263" y="2358282"/>
                <a:ext cx="29662" cy="37897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37897" extrusionOk="0">
                    <a:moveTo>
                      <a:pt x="1290" y="37806"/>
                    </a:moveTo>
                    <a:cubicBezTo>
                      <a:pt x="8827" y="38693"/>
                      <a:pt x="14146" y="32930"/>
                      <a:pt x="18136" y="27610"/>
                    </a:cubicBezTo>
                    <a:cubicBezTo>
                      <a:pt x="22569" y="21847"/>
                      <a:pt x="29662" y="14754"/>
                      <a:pt x="29662" y="7218"/>
                    </a:cubicBezTo>
                    <a:cubicBezTo>
                      <a:pt x="29662" y="3228"/>
                      <a:pt x="25672" y="-762"/>
                      <a:pt x="21683" y="125"/>
                    </a:cubicBezTo>
                    <a:cubicBezTo>
                      <a:pt x="13703" y="2341"/>
                      <a:pt x="10157" y="10321"/>
                      <a:pt x="6610" y="16527"/>
                    </a:cubicBezTo>
                    <a:cubicBezTo>
                      <a:pt x="3064" y="22734"/>
                      <a:pt x="-1370" y="28940"/>
                      <a:pt x="404" y="36476"/>
                    </a:cubicBezTo>
                    <a:cubicBezTo>
                      <a:pt x="-40" y="37363"/>
                      <a:pt x="404" y="37806"/>
                      <a:pt x="1290" y="37806"/>
                    </a:cubicBezTo>
                    <a:lnTo>
                      <a:pt x="1290" y="378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2"/>
              <p:cNvSpPr/>
              <p:nvPr/>
            </p:nvSpPr>
            <p:spPr>
              <a:xfrm>
                <a:off x="3388264" y="2417270"/>
                <a:ext cx="16421" cy="36134"/>
              </a:xfrm>
              <a:custGeom>
                <a:avLst/>
                <a:gdLst/>
                <a:ahLst/>
                <a:cxnLst/>
                <a:rect l="l" t="t" r="r" b="b"/>
                <a:pathLst>
                  <a:path w="16421" h="36134" extrusionOk="0">
                    <a:moveTo>
                      <a:pt x="6650" y="3200"/>
                    </a:moveTo>
                    <a:cubicBezTo>
                      <a:pt x="6650" y="3643"/>
                      <a:pt x="6650" y="4087"/>
                      <a:pt x="6650" y="4087"/>
                    </a:cubicBezTo>
                    <a:cubicBezTo>
                      <a:pt x="7093" y="3200"/>
                      <a:pt x="7536" y="2313"/>
                      <a:pt x="7980" y="1427"/>
                    </a:cubicBezTo>
                    <a:cubicBezTo>
                      <a:pt x="3103" y="7190"/>
                      <a:pt x="3103" y="14283"/>
                      <a:pt x="1330" y="20933"/>
                    </a:cubicBezTo>
                    <a:cubicBezTo>
                      <a:pt x="443" y="24922"/>
                      <a:pt x="-2216" y="34675"/>
                      <a:pt x="3990" y="36005"/>
                    </a:cubicBezTo>
                    <a:cubicBezTo>
                      <a:pt x="9753" y="37335"/>
                      <a:pt x="13299" y="28025"/>
                      <a:pt x="14186" y="24036"/>
                    </a:cubicBezTo>
                    <a:cubicBezTo>
                      <a:pt x="15959" y="16943"/>
                      <a:pt x="18176" y="8963"/>
                      <a:pt x="14186" y="2313"/>
                    </a:cubicBezTo>
                    <a:cubicBezTo>
                      <a:pt x="13299" y="540"/>
                      <a:pt x="10639" y="-790"/>
                      <a:pt x="8866" y="540"/>
                    </a:cubicBezTo>
                    <a:cubicBezTo>
                      <a:pt x="8423" y="540"/>
                      <a:pt x="7980" y="984"/>
                      <a:pt x="7980" y="984"/>
                    </a:cubicBezTo>
                    <a:cubicBezTo>
                      <a:pt x="7093" y="1870"/>
                      <a:pt x="6650" y="2757"/>
                      <a:pt x="6650" y="3200"/>
                    </a:cubicBezTo>
                    <a:lnTo>
                      <a:pt x="6650" y="32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2"/>
              <p:cNvSpPr/>
              <p:nvPr/>
            </p:nvSpPr>
            <p:spPr>
              <a:xfrm>
                <a:off x="3441783" y="2328810"/>
                <a:ext cx="22317" cy="32874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32874" extrusionOk="0">
                    <a:moveTo>
                      <a:pt x="1007" y="32700"/>
                    </a:moveTo>
                    <a:cubicBezTo>
                      <a:pt x="5441" y="27381"/>
                      <a:pt x="8987" y="22061"/>
                      <a:pt x="13420" y="17185"/>
                    </a:cubicBezTo>
                    <a:cubicBezTo>
                      <a:pt x="16967" y="12751"/>
                      <a:pt x="21843" y="10091"/>
                      <a:pt x="22286" y="3885"/>
                    </a:cubicBezTo>
                    <a:cubicBezTo>
                      <a:pt x="22730" y="339"/>
                      <a:pt x="18296" y="-991"/>
                      <a:pt x="16080" y="782"/>
                    </a:cubicBezTo>
                    <a:cubicBezTo>
                      <a:pt x="5884" y="8762"/>
                      <a:pt x="3224" y="19844"/>
                      <a:pt x="121" y="31814"/>
                    </a:cubicBezTo>
                    <a:cubicBezTo>
                      <a:pt x="-322" y="32700"/>
                      <a:pt x="564" y="33144"/>
                      <a:pt x="1007" y="32700"/>
                    </a:cubicBezTo>
                    <a:lnTo>
                      <a:pt x="1007" y="3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2"/>
              <p:cNvSpPr/>
              <p:nvPr/>
            </p:nvSpPr>
            <p:spPr>
              <a:xfrm>
                <a:off x="2986031" y="2862969"/>
                <a:ext cx="10346" cy="37886"/>
              </a:xfrm>
              <a:custGeom>
                <a:avLst/>
                <a:gdLst/>
                <a:ahLst/>
                <a:cxnLst/>
                <a:rect l="l" t="t" r="r" b="b"/>
                <a:pathLst>
                  <a:path w="10346" h="37886" extrusionOk="0">
                    <a:moveTo>
                      <a:pt x="6800" y="367"/>
                    </a:moveTo>
                    <a:cubicBezTo>
                      <a:pt x="1924" y="5687"/>
                      <a:pt x="2367" y="12336"/>
                      <a:pt x="1037" y="18543"/>
                    </a:cubicBezTo>
                    <a:cubicBezTo>
                      <a:pt x="-736" y="25193"/>
                      <a:pt x="-293" y="30069"/>
                      <a:pt x="2810" y="36275"/>
                    </a:cubicBezTo>
                    <a:cubicBezTo>
                      <a:pt x="4140" y="38492"/>
                      <a:pt x="7687" y="38492"/>
                      <a:pt x="8573" y="35832"/>
                    </a:cubicBezTo>
                    <a:cubicBezTo>
                      <a:pt x="9017" y="33616"/>
                      <a:pt x="8573" y="31842"/>
                      <a:pt x="8573" y="29626"/>
                    </a:cubicBezTo>
                    <a:cubicBezTo>
                      <a:pt x="8130" y="26079"/>
                      <a:pt x="9460" y="22533"/>
                      <a:pt x="9903" y="18986"/>
                    </a:cubicBezTo>
                    <a:cubicBezTo>
                      <a:pt x="10347" y="13223"/>
                      <a:pt x="10790" y="6573"/>
                      <a:pt x="9460" y="1254"/>
                    </a:cubicBezTo>
                    <a:cubicBezTo>
                      <a:pt x="9460" y="367"/>
                      <a:pt x="7687" y="-519"/>
                      <a:pt x="6800" y="367"/>
                    </a:cubicBezTo>
                    <a:lnTo>
                      <a:pt x="6800" y="3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2"/>
              <p:cNvSpPr/>
              <p:nvPr/>
            </p:nvSpPr>
            <p:spPr>
              <a:xfrm>
                <a:off x="3303271" y="2724580"/>
                <a:ext cx="58706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58706" h="44175" extrusionOk="0">
                    <a:moveTo>
                      <a:pt x="11403" y="24382"/>
                    </a:moveTo>
                    <a:cubicBezTo>
                      <a:pt x="11846" y="24826"/>
                      <a:pt x="12733" y="24826"/>
                      <a:pt x="13176" y="25269"/>
                    </a:cubicBezTo>
                    <a:cubicBezTo>
                      <a:pt x="14949" y="26155"/>
                      <a:pt x="16279" y="26155"/>
                      <a:pt x="17609" y="24826"/>
                    </a:cubicBezTo>
                    <a:cubicBezTo>
                      <a:pt x="20269" y="22609"/>
                      <a:pt x="23816" y="22165"/>
                      <a:pt x="27362" y="20836"/>
                    </a:cubicBezTo>
                    <a:cubicBezTo>
                      <a:pt x="31352" y="19063"/>
                      <a:pt x="34455" y="16403"/>
                      <a:pt x="38445" y="15073"/>
                    </a:cubicBezTo>
                    <a:cubicBezTo>
                      <a:pt x="36228" y="11969"/>
                      <a:pt x="34012" y="8423"/>
                      <a:pt x="31795" y="5320"/>
                    </a:cubicBezTo>
                    <a:cubicBezTo>
                      <a:pt x="21599" y="13299"/>
                      <a:pt x="12733" y="23052"/>
                      <a:pt x="2537" y="31032"/>
                    </a:cubicBezTo>
                    <a:cubicBezTo>
                      <a:pt x="6083" y="35022"/>
                      <a:pt x="9186" y="38568"/>
                      <a:pt x="12733" y="42558"/>
                    </a:cubicBezTo>
                    <a:cubicBezTo>
                      <a:pt x="16723" y="39455"/>
                      <a:pt x="21599" y="38568"/>
                      <a:pt x="26476" y="36351"/>
                    </a:cubicBezTo>
                    <a:cubicBezTo>
                      <a:pt x="30909" y="34578"/>
                      <a:pt x="34455" y="31475"/>
                      <a:pt x="37558" y="28372"/>
                    </a:cubicBezTo>
                    <a:cubicBezTo>
                      <a:pt x="41548" y="24826"/>
                      <a:pt x="45538" y="22609"/>
                      <a:pt x="49971" y="19949"/>
                    </a:cubicBezTo>
                    <a:cubicBezTo>
                      <a:pt x="54847" y="16846"/>
                      <a:pt x="56177" y="13743"/>
                      <a:pt x="58394" y="8423"/>
                    </a:cubicBezTo>
                    <a:cubicBezTo>
                      <a:pt x="59724" y="4433"/>
                      <a:pt x="56621" y="0"/>
                      <a:pt x="52631" y="0"/>
                    </a:cubicBezTo>
                    <a:cubicBezTo>
                      <a:pt x="46868" y="0"/>
                      <a:pt x="43765" y="0"/>
                      <a:pt x="38445" y="3103"/>
                    </a:cubicBezTo>
                    <a:cubicBezTo>
                      <a:pt x="33568" y="5763"/>
                      <a:pt x="28692" y="9753"/>
                      <a:pt x="24702" y="13743"/>
                    </a:cubicBezTo>
                    <a:cubicBezTo>
                      <a:pt x="17609" y="20836"/>
                      <a:pt x="8300" y="24826"/>
                      <a:pt x="1650" y="32805"/>
                    </a:cubicBezTo>
                    <a:cubicBezTo>
                      <a:pt x="-4556" y="40341"/>
                      <a:pt x="8300" y="48764"/>
                      <a:pt x="14506" y="41228"/>
                    </a:cubicBezTo>
                    <a:cubicBezTo>
                      <a:pt x="22486" y="31918"/>
                      <a:pt x="31352" y="22609"/>
                      <a:pt x="40218" y="14629"/>
                    </a:cubicBezTo>
                    <a:cubicBezTo>
                      <a:pt x="45095" y="10196"/>
                      <a:pt x="39775" y="2217"/>
                      <a:pt x="33568" y="4877"/>
                    </a:cubicBezTo>
                    <a:cubicBezTo>
                      <a:pt x="28249" y="7536"/>
                      <a:pt x="23372" y="10640"/>
                      <a:pt x="18053" y="13299"/>
                    </a:cubicBezTo>
                    <a:cubicBezTo>
                      <a:pt x="14063" y="15516"/>
                      <a:pt x="12290" y="17732"/>
                      <a:pt x="11846" y="22165"/>
                    </a:cubicBezTo>
                    <a:cubicBezTo>
                      <a:pt x="12733" y="20836"/>
                      <a:pt x="14063" y="19949"/>
                      <a:pt x="14949" y="18619"/>
                    </a:cubicBezTo>
                    <a:cubicBezTo>
                      <a:pt x="14063" y="18619"/>
                      <a:pt x="13620" y="19063"/>
                      <a:pt x="12733" y="19063"/>
                    </a:cubicBezTo>
                    <a:cubicBezTo>
                      <a:pt x="10073" y="19949"/>
                      <a:pt x="8743" y="23052"/>
                      <a:pt x="11403" y="24382"/>
                    </a:cubicBezTo>
                    <a:lnTo>
                      <a:pt x="11403" y="243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32"/>
              <p:cNvSpPr/>
              <p:nvPr/>
            </p:nvSpPr>
            <p:spPr>
              <a:xfrm>
                <a:off x="3370864" y="2728089"/>
                <a:ext cx="25039" cy="13654"/>
              </a:xfrm>
              <a:custGeom>
                <a:avLst/>
                <a:gdLst/>
                <a:ahLst/>
                <a:cxnLst/>
                <a:rect l="l" t="t" r="r" b="b"/>
                <a:pathLst>
                  <a:path w="25039" h="13654" extrusionOk="0">
                    <a:moveTo>
                      <a:pt x="554" y="10677"/>
                    </a:moveTo>
                    <a:cubicBezTo>
                      <a:pt x="6760" y="17327"/>
                      <a:pt x="18730" y="11564"/>
                      <a:pt x="24049" y="5801"/>
                    </a:cubicBezTo>
                    <a:cubicBezTo>
                      <a:pt x="26266" y="3141"/>
                      <a:pt x="24493" y="-406"/>
                      <a:pt x="21389" y="38"/>
                    </a:cubicBezTo>
                    <a:cubicBezTo>
                      <a:pt x="17843" y="481"/>
                      <a:pt x="15183" y="2254"/>
                      <a:pt x="11637" y="3584"/>
                    </a:cubicBezTo>
                    <a:cubicBezTo>
                      <a:pt x="8534" y="4914"/>
                      <a:pt x="4987" y="4471"/>
                      <a:pt x="1884" y="5801"/>
                    </a:cubicBezTo>
                    <a:cubicBezTo>
                      <a:pt x="-333" y="6687"/>
                      <a:pt x="-333" y="9347"/>
                      <a:pt x="554" y="10677"/>
                    </a:cubicBezTo>
                    <a:lnTo>
                      <a:pt x="554" y="106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32"/>
              <p:cNvSpPr/>
              <p:nvPr/>
            </p:nvSpPr>
            <p:spPr>
              <a:xfrm>
                <a:off x="3294036" y="2782266"/>
                <a:ext cx="19751" cy="22546"/>
              </a:xfrm>
              <a:custGeom>
                <a:avLst/>
                <a:gdLst/>
                <a:ahLst/>
                <a:cxnLst/>
                <a:rect l="l" t="t" r="r" b="b"/>
                <a:pathLst>
                  <a:path w="19751" h="22546" extrusionOk="0">
                    <a:moveTo>
                      <a:pt x="11329" y="1275"/>
                    </a:moveTo>
                    <a:cubicBezTo>
                      <a:pt x="8669" y="3934"/>
                      <a:pt x="6009" y="6594"/>
                      <a:pt x="3350" y="8811"/>
                    </a:cubicBezTo>
                    <a:cubicBezTo>
                      <a:pt x="-197" y="11471"/>
                      <a:pt x="-640" y="15460"/>
                      <a:pt x="690" y="19450"/>
                    </a:cubicBezTo>
                    <a:cubicBezTo>
                      <a:pt x="1576" y="22553"/>
                      <a:pt x="6009" y="23883"/>
                      <a:pt x="7783" y="20780"/>
                    </a:cubicBezTo>
                    <a:cubicBezTo>
                      <a:pt x="8226" y="20337"/>
                      <a:pt x="8226" y="19893"/>
                      <a:pt x="9112" y="19450"/>
                    </a:cubicBezTo>
                    <a:cubicBezTo>
                      <a:pt x="7783" y="19893"/>
                      <a:pt x="6453" y="20337"/>
                      <a:pt x="5566" y="20780"/>
                    </a:cubicBezTo>
                    <a:cubicBezTo>
                      <a:pt x="9112" y="21223"/>
                      <a:pt x="12659" y="18563"/>
                      <a:pt x="14875" y="16347"/>
                    </a:cubicBezTo>
                    <a:cubicBezTo>
                      <a:pt x="18422" y="13244"/>
                      <a:pt x="19752" y="9697"/>
                      <a:pt x="19752" y="4821"/>
                    </a:cubicBezTo>
                    <a:cubicBezTo>
                      <a:pt x="19309" y="1275"/>
                      <a:pt x="14432" y="-1829"/>
                      <a:pt x="11329" y="1275"/>
                    </a:cubicBezTo>
                    <a:lnTo>
                      <a:pt x="11329" y="12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32"/>
              <p:cNvSpPr/>
              <p:nvPr/>
            </p:nvSpPr>
            <p:spPr>
              <a:xfrm>
                <a:off x="3267171" y="2894614"/>
                <a:ext cx="1159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21550" extrusionOk="0">
                    <a:moveTo>
                      <a:pt x="7162" y="640"/>
                    </a:moveTo>
                    <a:cubicBezTo>
                      <a:pt x="6276" y="1527"/>
                      <a:pt x="4946" y="2414"/>
                      <a:pt x="4503" y="3300"/>
                    </a:cubicBezTo>
                    <a:cubicBezTo>
                      <a:pt x="3616" y="4630"/>
                      <a:pt x="3173" y="6404"/>
                      <a:pt x="2729" y="8177"/>
                    </a:cubicBezTo>
                    <a:cubicBezTo>
                      <a:pt x="1399" y="11280"/>
                      <a:pt x="-374" y="14383"/>
                      <a:pt x="69" y="17929"/>
                    </a:cubicBezTo>
                    <a:cubicBezTo>
                      <a:pt x="513" y="21476"/>
                      <a:pt x="4503" y="22806"/>
                      <a:pt x="6719" y="20146"/>
                    </a:cubicBezTo>
                    <a:cubicBezTo>
                      <a:pt x="8936" y="17486"/>
                      <a:pt x="9379" y="13940"/>
                      <a:pt x="10266" y="10837"/>
                    </a:cubicBezTo>
                    <a:cubicBezTo>
                      <a:pt x="10709" y="9506"/>
                      <a:pt x="11152" y="7733"/>
                      <a:pt x="11596" y="6404"/>
                    </a:cubicBezTo>
                    <a:cubicBezTo>
                      <a:pt x="11596" y="5073"/>
                      <a:pt x="11152" y="3744"/>
                      <a:pt x="11152" y="1970"/>
                    </a:cubicBezTo>
                    <a:cubicBezTo>
                      <a:pt x="10266" y="197"/>
                      <a:pt x="8049" y="-690"/>
                      <a:pt x="7162" y="640"/>
                    </a:cubicBezTo>
                    <a:lnTo>
                      <a:pt x="7162" y="6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32"/>
              <p:cNvSpPr/>
              <p:nvPr/>
            </p:nvSpPr>
            <p:spPr>
              <a:xfrm>
                <a:off x="3258171" y="2919617"/>
                <a:ext cx="40406" cy="36841"/>
              </a:xfrm>
              <a:custGeom>
                <a:avLst/>
                <a:gdLst/>
                <a:ahLst/>
                <a:cxnLst/>
                <a:rect l="l" t="t" r="r" b="b"/>
                <a:pathLst>
                  <a:path w="40406" h="36841" extrusionOk="0">
                    <a:moveTo>
                      <a:pt x="2863" y="36371"/>
                    </a:moveTo>
                    <a:cubicBezTo>
                      <a:pt x="8626" y="30608"/>
                      <a:pt x="16606" y="25732"/>
                      <a:pt x="22812" y="20412"/>
                    </a:cubicBezTo>
                    <a:cubicBezTo>
                      <a:pt x="27689" y="15979"/>
                      <a:pt x="32565" y="12876"/>
                      <a:pt x="38328" y="9772"/>
                    </a:cubicBezTo>
                    <a:cubicBezTo>
                      <a:pt x="40545" y="8442"/>
                      <a:pt x="40988" y="5783"/>
                      <a:pt x="39658" y="4009"/>
                    </a:cubicBezTo>
                    <a:cubicBezTo>
                      <a:pt x="33452" y="-4414"/>
                      <a:pt x="22812" y="2236"/>
                      <a:pt x="17493" y="7556"/>
                    </a:cubicBezTo>
                    <a:cubicBezTo>
                      <a:pt x="9956" y="14649"/>
                      <a:pt x="2420" y="24401"/>
                      <a:pt x="204" y="34598"/>
                    </a:cubicBezTo>
                    <a:cubicBezTo>
                      <a:pt x="-683" y="35928"/>
                      <a:pt x="1534" y="37701"/>
                      <a:pt x="2863" y="36371"/>
                    </a:cubicBezTo>
                    <a:lnTo>
                      <a:pt x="2863" y="36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2"/>
              <p:cNvSpPr/>
              <p:nvPr/>
            </p:nvSpPr>
            <p:spPr>
              <a:xfrm>
                <a:off x="3317334" y="2895860"/>
                <a:ext cx="23543" cy="16185"/>
              </a:xfrm>
              <a:custGeom>
                <a:avLst/>
                <a:gdLst/>
                <a:ahLst/>
                <a:cxnLst/>
                <a:rect l="l" t="t" r="r" b="b"/>
                <a:pathLst>
                  <a:path w="23543" h="16185" extrusionOk="0">
                    <a:moveTo>
                      <a:pt x="3990" y="15354"/>
                    </a:moveTo>
                    <a:cubicBezTo>
                      <a:pt x="4433" y="15354"/>
                      <a:pt x="5320" y="15354"/>
                      <a:pt x="5763" y="15797"/>
                    </a:cubicBezTo>
                    <a:cubicBezTo>
                      <a:pt x="4433" y="15354"/>
                      <a:pt x="3103" y="14467"/>
                      <a:pt x="1773" y="14024"/>
                    </a:cubicBezTo>
                    <a:cubicBezTo>
                      <a:pt x="5320" y="18457"/>
                      <a:pt x="11083" y="14910"/>
                      <a:pt x="15516" y="13581"/>
                    </a:cubicBezTo>
                    <a:cubicBezTo>
                      <a:pt x="19506" y="12251"/>
                      <a:pt x="25269" y="9591"/>
                      <a:pt x="23052" y="4714"/>
                    </a:cubicBezTo>
                    <a:cubicBezTo>
                      <a:pt x="19506" y="-5482"/>
                      <a:pt x="-3547" y="2498"/>
                      <a:pt x="887" y="13137"/>
                    </a:cubicBezTo>
                    <a:cubicBezTo>
                      <a:pt x="887" y="11808"/>
                      <a:pt x="887" y="10477"/>
                      <a:pt x="443" y="9148"/>
                    </a:cubicBezTo>
                    <a:cubicBezTo>
                      <a:pt x="0" y="10477"/>
                      <a:pt x="0" y="11808"/>
                      <a:pt x="0" y="13137"/>
                    </a:cubicBezTo>
                    <a:cubicBezTo>
                      <a:pt x="443" y="14467"/>
                      <a:pt x="1773" y="15797"/>
                      <a:pt x="3990" y="15354"/>
                    </a:cubicBezTo>
                    <a:lnTo>
                      <a:pt x="3990" y="153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32"/>
              <p:cNvSpPr/>
              <p:nvPr/>
            </p:nvSpPr>
            <p:spPr>
              <a:xfrm>
                <a:off x="3245276" y="2974930"/>
                <a:ext cx="15348" cy="28953"/>
              </a:xfrm>
              <a:custGeom>
                <a:avLst/>
                <a:gdLst/>
                <a:ahLst/>
                <a:cxnLst/>
                <a:rect l="l" t="t" r="r" b="b"/>
                <a:pathLst>
                  <a:path w="15348" h="28953" extrusionOk="0">
                    <a:moveTo>
                      <a:pt x="10881" y="1450"/>
                    </a:moveTo>
                    <a:cubicBezTo>
                      <a:pt x="6892" y="10316"/>
                      <a:pt x="-1531" y="17409"/>
                      <a:pt x="242" y="27605"/>
                    </a:cubicBezTo>
                    <a:cubicBezTo>
                      <a:pt x="242" y="28935"/>
                      <a:pt x="2458" y="29378"/>
                      <a:pt x="3345" y="28492"/>
                    </a:cubicBezTo>
                    <a:cubicBezTo>
                      <a:pt x="10438" y="22285"/>
                      <a:pt x="12655" y="11646"/>
                      <a:pt x="15314" y="2780"/>
                    </a:cubicBezTo>
                    <a:cubicBezTo>
                      <a:pt x="15758" y="120"/>
                      <a:pt x="11768" y="-1210"/>
                      <a:pt x="10881" y="1450"/>
                    </a:cubicBezTo>
                    <a:lnTo>
                      <a:pt x="10881" y="1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2"/>
              <p:cNvSpPr/>
              <p:nvPr/>
            </p:nvSpPr>
            <p:spPr>
              <a:xfrm>
                <a:off x="3219072" y="3052235"/>
                <a:ext cx="21453" cy="26438"/>
              </a:xfrm>
              <a:custGeom>
                <a:avLst/>
                <a:gdLst/>
                <a:ahLst/>
                <a:cxnLst/>
                <a:rect l="l" t="t" r="r" b="b"/>
                <a:pathLst>
                  <a:path w="21453" h="26438" extrusionOk="0">
                    <a:moveTo>
                      <a:pt x="291" y="24776"/>
                    </a:moveTo>
                    <a:cubicBezTo>
                      <a:pt x="735" y="25220"/>
                      <a:pt x="1178" y="25663"/>
                      <a:pt x="2064" y="26106"/>
                    </a:cubicBezTo>
                    <a:cubicBezTo>
                      <a:pt x="2508" y="26549"/>
                      <a:pt x="3838" y="26549"/>
                      <a:pt x="4281" y="26106"/>
                    </a:cubicBezTo>
                    <a:cubicBezTo>
                      <a:pt x="7384" y="24776"/>
                      <a:pt x="9157" y="21673"/>
                      <a:pt x="10487" y="18570"/>
                    </a:cubicBezTo>
                    <a:cubicBezTo>
                      <a:pt x="11817" y="15467"/>
                      <a:pt x="13147" y="14137"/>
                      <a:pt x="15807" y="11920"/>
                    </a:cubicBezTo>
                    <a:cubicBezTo>
                      <a:pt x="18467" y="9704"/>
                      <a:pt x="23343" y="6157"/>
                      <a:pt x="20683" y="2167"/>
                    </a:cubicBezTo>
                    <a:cubicBezTo>
                      <a:pt x="16694" y="-3152"/>
                      <a:pt x="10487" y="2611"/>
                      <a:pt x="7384" y="5714"/>
                    </a:cubicBezTo>
                    <a:cubicBezTo>
                      <a:pt x="2064" y="11034"/>
                      <a:pt x="735" y="16353"/>
                      <a:pt x="1178" y="23890"/>
                    </a:cubicBezTo>
                    <a:cubicBezTo>
                      <a:pt x="1621" y="23446"/>
                      <a:pt x="2064" y="22560"/>
                      <a:pt x="2508" y="22116"/>
                    </a:cubicBezTo>
                    <a:cubicBezTo>
                      <a:pt x="2064" y="22560"/>
                      <a:pt x="1178" y="22560"/>
                      <a:pt x="735" y="23003"/>
                    </a:cubicBezTo>
                    <a:cubicBezTo>
                      <a:pt x="-152" y="23446"/>
                      <a:pt x="-152" y="24333"/>
                      <a:pt x="291" y="24776"/>
                    </a:cubicBezTo>
                    <a:lnTo>
                      <a:pt x="291" y="247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2"/>
              <p:cNvSpPr/>
              <p:nvPr/>
            </p:nvSpPr>
            <p:spPr>
              <a:xfrm>
                <a:off x="3228988" y="3065510"/>
                <a:ext cx="14332" cy="10318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0318" extrusionOk="0">
                    <a:moveTo>
                      <a:pt x="5448" y="9729"/>
                    </a:moveTo>
                    <a:cubicBezTo>
                      <a:pt x="7664" y="8399"/>
                      <a:pt x="9438" y="7069"/>
                      <a:pt x="10768" y="4852"/>
                    </a:cubicBezTo>
                    <a:cubicBezTo>
                      <a:pt x="13871" y="-24"/>
                      <a:pt x="5005" y="-2241"/>
                      <a:pt x="5005" y="3079"/>
                    </a:cubicBezTo>
                    <a:cubicBezTo>
                      <a:pt x="5005" y="4409"/>
                      <a:pt x="1901" y="6182"/>
                      <a:pt x="1015" y="6625"/>
                    </a:cubicBezTo>
                    <a:cubicBezTo>
                      <a:pt x="-315" y="7955"/>
                      <a:pt x="1015" y="10172"/>
                      <a:pt x="2345" y="9729"/>
                    </a:cubicBezTo>
                    <a:cubicBezTo>
                      <a:pt x="6335" y="8842"/>
                      <a:pt x="8551" y="5296"/>
                      <a:pt x="12984" y="5296"/>
                    </a:cubicBezTo>
                    <a:cubicBezTo>
                      <a:pt x="14314" y="5296"/>
                      <a:pt x="14757" y="3522"/>
                      <a:pt x="13871" y="3079"/>
                    </a:cubicBezTo>
                    <a:cubicBezTo>
                      <a:pt x="9438" y="-24"/>
                      <a:pt x="5448" y="5296"/>
                      <a:pt x="1458" y="6625"/>
                    </a:cubicBezTo>
                    <a:cubicBezTo>
                      <a:pt x="1901" y="7512"/>
                      <a:pt x="2345" y="8842"/>
                      <a:pt x="2788" y="9729"/>
                    </a:cubicBezTo>
                    <a:cubicBezTo>
                      <a:pt x="4118" y="8399"/>
                      <a:pt x="5891" y="6625"/>
                      <a:pt x="7664" y="6625"/>
                    </a:cubicBezTo>
                    <a:cubicBezTo>
                      <a:pt x="7221" y="4409"/>
                      <a:pt x="6778" y="2636"/>
                      <a:pt x="6335" y="419"/>
                    </a:cubicBezTo>
                    <a:cubicBezTo>
                      <a:pt x="4561" y="1306"/>
                      <a:pt x="3231" y="2636"/>
                      <a:pt x="1458" y="3522"/>
                    </a:cubicBezTo>
                    <a:cubicBezTo>
                      <a:pt x="-2088" y="5296"/>
                      <a:pt x="1458" y="12388"/>
                      <a:pt x="5448" y="9729"/>
                    </a:cubicBezTo>
                    <a:lnTo>
                      <a:pt x="5448" y="9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32"/>
              <p:cNvSpPr/>
              <p:nvPr/>
            </p:nvSpPr>
            <p:spPr>
              <a:xfrm>
                <a:off x="3223156" y="3085694"/>
                <a:ext cx="11369" cy="1324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245" extrusionOk="0">
                    <a:moveTo>
                      <a:pt x="9950" y="184"/>
                    </a:moveTo>
                    <a:cubicBezTo>
                      <a:pt x="7733" y="3730"/>
                      <a:pt x="4187" y="8607"/>
                      <a:pt x="640" y="10823"/>
                    </a:cubicBezTo>
                    <a:cubicBezTo>
                      <a:pt x="-690" y="11710"/>
                      <a:pt x="197" y="13926"/>
                      <a:pt x="1970" y="13040"/>
                    </a:cubicBezTo>
                    <a:cubicBezTo>
                      <a:pt x="6847" y="10823"/>
                      <a:pt x="9507" y="5503"/>
                      <a:pt x="11280" y="627"/>
                    </a:cubicBezTo>
                    <a:cubicBezTo>
                      <a:pt x="11723" y="184"/>
                      <a:pt x="10393" y="-260"/>
                      <a:pt x="9950" y="184"/>
                    </a:cubicBezTo>
                    <a:lnTo>
                      <a:pt x="9950" y="1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2"/>
              <p:cNvSpPr/>
              <p:nvPr/>
            </p:nvSpPr>
            <p:spPr>
              <a:xfrm>
                <a:off x="3194086" y="3131364"/>
                <a:ext cx="33091" cy="34469"/>
              </a:xfrm>
              <a:custGeom>
                <a:avLst/>
                <a:gdLst/>
                <a:ahLst/>
                <a:cxnLst/>
                <a:rect l="l" t="t" r="r" b="b"/>
                <a:pathLst>
                  <a:path w="33091" h="34469" extrusionOk="0">
                    <a:moveTo>
                      <a:pt x="12421" y="618"/>
                    </a:moveTo>
                    <a:cubicBezTo>
                      <a:pt x="10204" y="6381"/>
                      <a:pt x="3998" y="8597"/>
                      <a:pt x="3111" y="14804"/>
                    </a:cubicBezTo>
                    <a:cubicBezTo>
                      <a:pt x="2668" y="17464"/>
                      <a:pt x="5771" y="18794"/>
                      <a:pt x="7988" y="17907"/>
                    </a:cubicBezTo>
                    <a:cubicBezTo>
                      <a:pt x="11091" y="16577"/>
                      <a:pt x="13308" y="13474"/>
                      <a:pt x="16854" y="12144"/>
                    </a:cubicBezTo>
                    <a:cubicBezTo>
                      <a:pt x="15081" y="11701"/>
                      <a:pt x="13308" y="10814"/>
                      <a:pt x="11091" y="10371"/>
                    </a:cubicBezTo>
                    <a:cubicBezTo>
                      <a:pt x="11534" y="10814"/>
                      <a:pt x="11534" y="11701"/>
                      <a:pt x="11978" y="12144"/>
                    </a:cubicBezTo>
                    <a:cubicBezTo>
                      <a:pt x="12421" y="9484"/>
                      <a:pt x="12864" y="6824"/>
                      <a:pt x="13308" y="4164"/>
                    </a:cubicBezTo>
                    <a:cubicBezTo>
                      <a:pt x="7988" y="9927"/>
                      <a:pt x="3111" y="17020"/>
                      <a:pt x="452" y="24557"/>
                    </a:cubicBezTo>
                    <a:cubicBezTo>
                      <a:pt x="-2208" y="31206"/>
                      <a:pt x="7545" y="37856"/>
                      <a:pt x="12421" y="32536"/>
                    </a:cubicBezTo>
                    <a:cubicBezTo>
                      <a:pt x="16411" y="28546"/>
                      <a:pt x="21730" y="27660"/>
                      <a:pt x="26607" y="25000"/>
                    </a:cubicBezTo>
                    <a:cubicBezTo>
                      <a:pt x="29710" y="23227"/>
                      <a:pt x="35030" y="20124"/>
                      <a:pt x="32370" y="16134"/>
                    </a:cubicBezTo>
                    <a:cubicBezTo>
                      <a:pt x="29267" y="11701"/>
                      <a:pt x="21730" y="11701"/>
                      <a:pt x="17297" y="12587"/>
                    </a:cubicBezTo>
                    <a:cubicBezTo>
                      <a:pt x="10648" y="13474"/>
                      <a:pt x="5328" y="17907"/>
                      <a:pt x="1338" y="22783"/>
                    </a:cubicBezTo>
                    <a:cubicBezTo>
                      <a:pt x="5771" y="25000"/>
                      <a:pt x="10204" y="27217"/>
                      <a:pt x="14638" y="29433"/>
                    </a:cubicBezTo>
                    <a:cubicBezTo>
                      <a:pt x="16411" y="23670"/>
                      <a:pt x="19514" y="17907"/>
                      <a:pt x="23060" y="13031"/>
                    </a:cubicBezTo>
                    <a:cubicBezTo>
                      <a:pt x="27493" y="7268"/>
                      <a:pt x="18627" y="-712"/>
                      <a:pt x="13308" y="4608"/>
                    </a:cubicBezTo>
                    <a:cubicBezTo>
                      <a:pt x="10648" y="6824"/>
                      <a:pt x="7988" y="10371"/>
                      <a:pt x="4885" y="12144"/>
                    </a:cubicBezTo>
                    <a:cubicBezTo>
                      <a:pt x="6658" y="13031"/>
                      <a:pt x="7988" y="13474"/>
                      <a:pt x="9761" y="14360"/>
                    </a:cubicBezTo>
                    <a:cubicBezTo>
                      <a:pt x="8874" y="9927"/>
                      <a:pt x="13751" y="5494"/>
                      <a:pt x="14638" y="1061"/>
                    </a:cubicBezTo>
                    <a:cubicBezTo>
                      <a:pt x="14638" y="-269"/>
                      <a:pt x="12864" y="-269"/>
                      <a:pt x="12421" y="618"/>
                    </a:cubicBezTo>
                    <a:lnTo>
                      <a:pt x="12421" y="6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2"/>
              <p:cNvSpPr/>
              <p:nvPr/>
            </p:nvSpPr>
            <p:spPr>
              <a:xfrm>
                <a:off x="3227051" y="3147037"/>
                <a:ext cx="25116" cy="14002"/>
              </a:xfrm>
              <a:custGeom>
                <a:avLst/>
                <a:gdLst/>
                <a:ahLst/>
                <a:cxnLst/>
                <a:rect l="l" t="t" r="r" b="b"/>
                <a:pathLst>
                  <a:path w="25116" h="14002" extrusionOk="0">
                    <a:moveTo>
                      <a:pt x="291" y="9771"/>
                    </a:moveTo>
                    <a:cubicBezTo>
                      <a:pt x="1621" y="11544"/>
                      <a:pt x="4281" y="12874"/>
                      <a:pt x="6498" y="13761"/>
                    </a:cubicBezTo>
                    <a:cubicBezTo>
                      <a:pt x="9157" y="14647"/>
                      <a:pt x="12704" y="12874"/>
                      <a:pt x="15364" y="11987"/>
                    </a:cubicBezTo>
                    <a:cubicBezTo>
                      <a:pt x="20683" y="10214"/>
                      <a:pt x="24230" y="7554"/>
                      <a:pt x="25117" y="2235"/>
                    </a:cubicBezTo>
                    <a:cubicBezTo>
                      <a:pt x="25117" y="1348"/>
                      <a:pt x="25117" y="461"/>
                      <a:pt x="24230" y="461"/>
                    </a:cubicBezTo>
                    <a:cubicBezTo>
                      <a:pt x="20683" y="-425"/>
                      <a:pt x="17580" y="18"/>
                      <a:pt x="14034" y="1348"/>
                    </a:cubicBezTo>
                    <a:cubicBezTo>
                      <a:pt x="10044" y="3564"/>
                      <a:pt x="5611" y="3564"/>
                      <a:pt x="2951" y="7554"/>
                    </a:cubicBezTo>
                    <a:cubicBezTo>
                      <a:pt x="3394" y="7111"/>
                      <a:pt x="4281" y="6668"/>
                      <a:pt x="4724" y="6224"/>
                    </a:cubicBezTo>
                    <a:cubicBezTo>
                      <a:pt x="3394" y="6668"/>
                      <a:pt x="2064" y="7111"/>
                      <a:pt x="735" y="7554"/>
                    </a:cubicBezTo>
                    <a:cubicBezTo>
                      <a:pt x="-152" y="8441"/>
                      <a:pt x="-152" y="9327"/>
                      <a:pt x="291" y="9771"/>
                    </a:cubicBezTo>
                    <a:lnTo>
                      <a:pt x="291" y="97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2"/>
              <p:cNvSpPr/>
              <p:nvPr/>
            </p:nvSpPr>
            <p:spPr>
              <a:xfrm>
                <a:off x="3193034" y="3179770"/>
                <a:ext cx="4974" cy="3281"/>
              </a:xfrm>
              <a:custGeom>
                <a:avLst/>
                <a:gdLst/>
                <a:ahLst/>
                <a:cxnLst/>
                <a:rect l="l" t="t" r="r" b="b"/>
                <a:pathLst>
                  <a:path w="4974" h="3281" extrusionOk="0">
                    <a:moveTo>
                      <a:pt x="1060" y="3192"/>
                    </a:moveTo>
                    <a:cubicBezTo>
                      <a:pt x="2390" y="2749"/>
                      <a:pt x="3277" y="1863"/>
                      <a:pt x="4607" y="1419"/>
                    </a:cubicBezTo>
                    <a:cubicBezTo>
                      <a:pt x="5494" y="976"/>
                      <a:pt x="4607" y="-354"/>
                      <a:pt x="3720" y="89"/>
                    </a:cubicBezTo>
                    <a:cubicBezTo>
                      <a:pt x="2390" y="533"/>
                      <a:pt x="1504" y="1419"/>
                      <a:pt x="174" y="1863"/>
                    </a:cubicBezTo>
                    <a:cubicBezTo>
                      <a:pt x="-269" y="2306"/>
                      <a:pt x="174" y="3636"/>
                      <a:pt x="1060" y="3192"/>
                    </a:cubicBezTo>
                    <a:lnTo>
                      <a:pt x="1060" y="3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32"/>
              <p:cNvSpPr/>
              <p:nvPr/>
            </p:nvSpPr>
            <p:spPr>
              <a:xfrm>
                <a:off x="3176570" y="3221226"/>
                <a:ext cx="10980" cy="2964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2964" extrusionOk="0">
                    <a:moveTo>
                      <a:pt x="678" y="2521"/>
                    </a:moveTo>
                    <a:cubicBezTo>
                      <a:pt x="3781" y="2965"/>
                      <a:pt x="6441" y="2965"/>
                      <a:pt x="9544" y="2965"/>
                    </a:cubicBezTo>
                    <a:cubicBezTo>
                      <a:pt x="10874" y="2965"/>
                      <a:pt x="11761" y="748"/>
                      <a:pt x="9988" y="305"/>
                    </a:cubicBezTo>
                    <a:cubicBezTo>
                      <a:pt x="6885" y="-582"/>
                      <a:pt x="4225" y="748"/>
                      <a:pt x="1122" y="748"/>
                    </a:cubicBezTo>
                    <a:cubicBezTo>
                      <a:pt x="235" y="305"/>
                      <a:pt x="-652" y="2521"/>
                      <a:pt x="678" y="2521"/>
                    </a:cubicBezTo>
                    <a:lnTo>
                      <a:pt x="678" y="25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32"/>
              <p:cNvSpPr/>
              <p:nvPr/>
            </p:nvSpPr>
            <p:spPr>
              <a:xfrm>
                <a:off x="3160403" y="3236422"/>
                <a:ext cx="36750" cy="41106"/>
              </a:xfrm>
              <a:custGeom>
                <a:avLst/>
                <a:gdLst/>
                <a:ahLst/>
                <a:cxnLst/>
                <a:rect l="l" t="t" r="r" b="b"/>
                <a:pathLst>
                  <a:path w="36750" h="41106" extrusionOk="0">
                    <a:moveTo>
                      <a:pt x="0" y="1512"/>
                    </a:moveTo>
                    <a:cubicBezTo>
                      <a:pt x="887" y="8161"/>
                      <a:pt x="10196" y="11708"/>
                      <a:pt x="11083" y="17914"/>
                    </a:cubicBezTo>
                    <a:cubicBezTo>
                      <a:pt x="14186" y="16584"/>
                      <a:pt x="16846" y="14811"/>
                      <a:pt x="19949" y="13481"/>
                    </a:cubicBezTo>
                    <a:cubicBezTo>
                      <a:pt x="15516" y="9491"/>
                      <a:pt x="13299" y="4171"/>
                      <a:pt x="7536" y="1955"/>
                    </a:cubicBezTo>
                    <a:cubicBezTo>
                      <a:pt x="4876" y="1068"/>
                      <a:pt x="1773" y="3285"/>
                      <a:pt x="1773" y="5945"/>
                    </a:cubicBezTo>
                    <a:cubicBezTo>
                      <a:pt x="887" y="13924"/>
                      <a:pt x="5763" y="19244"/>
                      <a:pt x="9753" y="25450"/>
                    </a:cubicBezTo>
                    <a:cubicBezTo>
                      <a:pt x="13743" y="31657"/>
                      <a:pt x="17732" y="39193"/>
                      <a:pt x="25712" y="40966"/>
                    </a:cubicBezTo>
                    <a:cubicBezTo>
                      <a:pt x="32362" y="42296"/>
                      <a:pt x="41228" y="33873"/>
                      <a:pt x="34135" y="28110"/>
                    </a:cubicBezTo>
                    <a:cubicBezTo>
                      <a:pt x="30145" y="24563"/>
                      <a:pt x="26599" y="20130"/>
                      <a:pt x="22609" y="16584"/>
                    </a:cubicBezTo>
                    <a:cubicBezTo>
                      <a:pt x="18619" y="12594"/>
                      <a:pt x="12856" y="9491"/>
                      <a:pt x="9753" y="4614"/>
                    </a:cubicBezTo>
                    <a:cubicBezTo>
                      <a:pt x="7980" y="6831"/>
                      <a:pt x="6206" y="9048"/>
                      <a:pt x="4433" y="10821"/>
                    </a:cubicBezTo>
                    <a:cubicBezTo>
                      <a:pt x="7536" y="11708"/>
                      <a:pt x="9753" y="18357"/>
                      <a:pt x="11969" y="20574"/>
                    </a:cubicBezTo>
                    <a:cubicBezTo>
                      <a:pt x="15516" y="24120"/>
                      <a:pt x="21722" y="21017"/>
                      <a:pt x="20836" y="16141"/>
                    </a:cubicBezTo>
                    <a:cubicBezTo>
                      <a:pt x="19506" y="9491"/>
                      <a:pt x="7980" y="-2922"/>
                      <a:pt x="443" y="625"/>
                    </a:cubicBezTo>
                    <a:cubicBezTo>
                      <a:pt x="0" y="181"/>
                      <a:pt x="0" y="625"/>
                      <a:pt x="0" y="1512"/>
                    </a:cubicBezTo>
                    <a:lnTo>
                      <a:pt x="0" y="15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32"/>
              <p:cNvSpPr/>
              <p:nvPr/>
            </p:nvSpPr>
            <p:spPr>
              <a:xfrm>
                <a:off x="3181682" y="3240532"/>
                <a:ext cx="23956" cy="18236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18236" extrusionOk="0">
                    <a:moveTo>
                      <a:pt x="443" y="948"/>
                    </a:moveTo>
                    <a:cubicBezTo>
                      <a:pt x="443" y="1835"/>
                      <a:pt x="0" y="2278"/>
                      <a:pt x="0" y="3165"/>
                    </a:cubicBezTo>
                    <a:cubicBezTo>
                      <a:pt x="0" y="3608"/>
                      <a:pt x="0" y="4494"/>
                      <a:pt x="443" y="4938"/>
                    </a:cubicBezTo>
                    <a:cubicBezTo>
                      <a:pt x="7093" y="11587"/>
                      <a:pt x="12413" y="17794"/>
                      <a:pt x="22609" y="18237"/>
                    </a:cubicBezTo>
                    <a:cubicBezTo>
                      <a:pt x="23939" y="18237"/>
                      <a:pt x="24382" y="16464"/>
                      <a:pt x="23495" y="16020"/>
                    </a:cubicBezTo>
                    <a:cubicBezTo>
                      <a:pt x="19949" y="13361"/>
                      <a:pt x="16402" y="10257"/>
                      <a:pt x="12413" y="7598"/>
                    </a:cubicBezTo>
                    <a:cubicBezTo>
                      <a:pt x="10196" y="5824"/>
                      <a:pt x="3103" y="4051"/>
                      <a:pt x="3103" y="1391"/>
                    </a:cubicBezTo>
                    <a:cubicBezTo>
                      <a:pt x="2217" y="-382"/>
                      <a:pt x="443" y="-382"/>
                      <a:pt x="443" y="948"/>
                    </a:cubicBezTo>
                    <a:lnTo>
                      <a:pt x="443" y="9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2"/>
              <p:cNvSpPr/>
              <p:nvPr/>
            </p:nvSpPr>
            <p:spPr>
              <a:xfrm>
                <a:off x="3173630" y="3221454"/>
                <a:ext cx="31020" cy="20062"/>
              </a:xfrm>
              <a:custGeom>
                <a:avLst/>
                <a:gdLst/>
                <a:ahLst/>
                <a:cxnLst/>
                <a:rect l="l" t="t" r="r" b="b"/>
                <a:pathLst>
                  <a:path w="31020" h="20062" extrusionOk="0">
                    <a:moveTo>
                      <a:pt x="4505" y="8056"/>
                    </a:moveTo>
                    <a:cubicBezTo>
                      <a:pt x="5392" y="8943"/>
                      <a:pt x="6278" y="10716"/>
                      <a:pt x="7165" y="11602"/>
                    </a:cubicBezTo>
                    <a:cubicBezTo>
                      <a:pt x="8495" y="12932"/>
                      <a:pt x="9825" y="13819"/>
                      <a:pt x="11155" y="14706"/>
                    </a:cubicBezTo>
                    <a:cubicBezTo>
                      <a:pt x="14701" y="16922"/>
                      <a:pt x="18691" y="18252"/>
                      <a:pt x="22681" y="20025"/>
                    </a:cubicBezTo>
                    <a:cubicBezTo>
                      <a:pt x="24011" y="16036"/>
                      <a:pt x="25341" y="11602"/>
                      <a:pt x="26671" y="7613"/>
                    </a:cubicBezTo>
                    <a:cubicBezTo>
                      <a:pt x="23568" y="6726"/>
                      <a:pt x="20908" y="4066"/>
                      <a:pt x="17804" y="2736"/>
                    </a:cubicBezTo>
                    <a:cubicBezTo>
                      <a:pt x="13815" y="1406"/>
                      <a:pt x="9382" y="1406"/>
                      <a:pt x="4948" y="77"/>
                    </a:cubicBezTo>
                    <a:cubicBezTo>
                      <a:pt x="72" y="-810"/>
                      <a:pt x="-2145" y="6283"/>
                      <a:pt x="2732" y="7169"/>
                    </a:cubicBezTo>
                    <a:cubicBezTo>
                      <a:pt x="4948" y="7613"/>
                      <a:pt x="7165" y="8056"/>
                      <a:pt x="9382" y="6726"/>
                    </a:cubicBezTo>
                    <a:cubicBezTo>
                      <a:pt x="10268" y="6283"/>
                      <a:pt x="10712" y="4953"/>
                      <a:pt x="10268" y="4066"/>
                    </a:cubicBezTo>
                    <a:cubicBezTo>
                      <a:pt x="9382" y="1850"/>
                      <a:pt x="7608" y="963"/>
                      <a:pt x="4948" y="77"/>
                    </a:cubicBezTo>
                    <a:cubicBezTo>
                      <a:pt x="4062" y="2293"/>
                      <a:pt x="3175" y="4953"/>
                      <a:pt x="2732" y="7169"/>
                    </a:cubicBezTo>
                    <a:cubicBezTo>
                      <a:pt x="6722" y="8943"/>
                      <a:pt x="10712" y="9829"/>
                      <a:pt x="13815" y="12932"/>
                    </a:cubicBezTo>
                    <a:cubicBezTo>
                      <a:pt x="16475" y="15592"/>
                      <a:pt x="18691" y="18252"/>
                      <a:pt x="22681" y="19582"/>
                    </a:cubicBezTo>
                    <a:cubicBezTo>
                      <a:pt x="30661" y="22685"/>
                      <a:pt x="34650" y="9829"/>
                      <a:pt x="26671" y="7169"/>
                    </a:cubicBezTo>
                    <a:cubicBezTo>
                      <a:pt x="22681" y="5839"/>
                      <a:pt x="18248" y="4510"/>
                      <a:pt x="14258" y="4066"/>
                    </a:cubicBezTo>
                    <a:cubicBezTo>
                      <a:pt x="12485" y="4066"/>
                      <a:pt x="10712" y="4066"/>
                      <a:pt x="8938" y="4066"/>
                    </a:cubicBezTo>
                    <a:cubicBezTo>
                      <a:pt x="7608" y="4510"/>
                      <a:pt x="6278" y="5396"/>
                      <a:pt x="4505" y="5396"/>
                    </a:cubicBezTo>
                    <a:cubicBezTo>
                      <a:pt x="4062" y="6283"/>
                      <a:pt x="3619" y="7613"/>
                      <a:pt x="4505" y="8056"/>
                    </a:cubicBezTo>
                    <a:lnTo>
                      <a:pt x="4505" y="80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2"/>
              <p:cNvSpPr/>
              <p:nvPr/>
            </p:nvSpPr>
            <p:spPr>
              <a:xfrm>
                <a:off x="3222072" y="3248240"/>
                <a:ext cx="35696" cy="15096"/>
              </a:xfrm>
              <a:custGeom>
                <a:avLst/>
                <a:gdLst/>
                <a:ahLst/>
                <a:cxnLst/>
                <a:rect l="l" t="t" r="r" b="b"/>
                <a:pathLst>
                  <a:path w="35696" h="15096" extrusionOk="0">
                    <a:moveTo>
                      <a:pt x="837" y="6539"/>
                    </a:moveTo>
                    <a:cubicBezTo>
                      <a:pt x="5270" y="11859"/>
                      <a:pt x="10147" y="13632"/>
                      <a:pt x="16797" y="14518"/>
                    </a:cubicBezTo>
                    <a:cubicBezTo>
                      <a:pt x="22559" y="15405"/>
                      <a:pt x="29652" y="15848"/>
                      <a:pt x="34086" y="11415"/>
                    </a:cubicBezTo>
                    <a:cubicBezTo>
                      <a:pt x="36302" y="9199"/>
                      <a:pt x="36302" y="5209"/>
                      <a:pt x="33642" y="3436"/>
                    </a:cubicBezTo>
                    <a:cubicBezTo>
                      <a:pt x="28766" y="776"/>
                      <a:pt x="23446" y="1219"/>
                      <a:pt x="18126" y="776"/>
                    </a:cubicBezTo>
                    <a:cubicBezTo>
                      <a:pt x="12363" y="-111"/>
                      <a:pt x="7930" y="-554"/>
                      <a:pt x="2167" y="1219"/>
                    </a:cubicBezTo>
                    <a:cubicBezTo>
                      <a:pt x="394" y="1662"/>
                      <a:pt x="-936" y="4766"/>
                      <a:pt x="837" y="6539"/>
                    </a:cubicBezTo>
                    <a:lnTo>
                      <a:pt x="837" y="65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2"/>
              <p:cNvSpPr/>
              <p:nvPr/>
            </p:nvSpPr>
            <p:spPr>
              <a:xfrm>
                <a:off x="3207943" y="3278429"/>
                <a:ext cx="51605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51605" h="27413" extrusionOk="0">
                    <a:moveTo>
                      <a:pt x="6100" y="14474"/>
                    </a:moveTo>
                    <a:cubicBezTo>
                      <a:pt x="9647" y="14918"/>
                      <a:pt x="12307" y="17134"/>
                      <a:pt x="15410" y="18908"/>
                    </a:cubicBezTo>
                    <a:cubicBezTo>
                      <a:pt x="19843" y="21124"/>
                      <a:pt x="24719" y="22454"/>
                      <a:pt x="29153" y="24227"/>
                    </a:cubicBezTo>
                    <a:cubicBezTo>
                      <a:pt x="34472" y="26444"/>
                      <a:pt x="40235" y="29104"/>
                      <a:pt x="45998" y="26001"/>
                    </a:cubicBezTo>
                    <a:cubicBezTo>
                      <a:pt x="51761" y="22897"/>
                      <a:pt x="53091" y="14918"/>
                      <a:pt x="48658" y="10041"/>
                    </a:cubicBezTo>
                    <a:cubicBezTo>
                      <a:pt x="46442" y="7382"/>
                      <a:pt x="42895" y="6938"/>
                      <a:pt x="39792" y="5608"/>
                    </a:cubicBezTo>
                    <a:cubicBezTo>
                      <a:pt x="37575" y="4722"/>
                      <a:pt x="35802" y="3392"/>
                      <a:pt x="33586" y="2949"/>
                    </a:cubicBezTo>
                    <a:cubicBezTo>
                      <a:pt x="31812" y="2505"/>
                      <a:pt x="31369" y="5165"/>
                      <a:pt x="31812" y="6052"/>
                    </a:cubicBezTo>
                    <a:cubicBezTo>
                      <a:pt x="35359" y="11371"/>
                      <a:pt x="44225" y="10928"/>
                      <a:pt x="49545" y="9155"/>
                    </a:cubicBezTo>
                    <a:cubicBezTo>
                      <a:pt x="50875" y="8711"/>
                      <a:pt x="52205" y="7382"/>
                      <a:pt x="51318" y="6052"/>
                    </a:cubicBezTo>
                    <a:cubicBezTo>
                      <a:pt x="47771" y="288"/>
                      <a:pt x="38905" y="1175"/>
                      <a:pt x="33142" y="2949"/>
                    </a:cubicBezTo>
                    <a:cubicBezTo>
                      <a:pt x="33142" y="4278"/>
                      <a:pt x="33142" y="5608"/>
                      <a:pt x="33142" y="6938"/>
                    </a:cubicBezTo>
                    <a:cubicBezTo>
                      <a:pt x="36245" y="8268"/>
                      <a:pt x="35802" y="9598"/>
                      <a:pt x="37132" y="11371"/>
                    </a:cubicBezTo>
                    <a:cubicBezTo>
                      <a:pt x="36245" y="13588"/>
                      <a:pt x="36689" y="13588"/>
                      <a:pt x="38905" y="11371"/>
                    </a:cubicBezTo>
                    <a:cubicBezTo>
                      <a:pt x="41122" y="10041"/>
                      <a:pt x="41565" y="9598"/>
                      <a:pt x="40235" y="9598"/>
                    </a:cubicBezTo>
                    <a:cubicBezTo>
                      <a:pt x="39792" y="8268"/>
                      <a:pt x="30482" y="6495"/>
                      <a:pt x="29596" y="6052"/>
                    </a:cubicBezTo>
                    <a:cubicBezTo>
                      <a:pt x="20286" y="2949"/>
                      <a:pt x="14967" y="-2371"/>
                      <a:pt x="5214" y="1175"/>
                    </a:cubicBezTo>
                    <a:cubicBezTo>
                      <a:pt x="-1879" y="3835"/>
                      <a:pt x="-1879" y="13588"/>
                      <a:pt x="6100" y="14474"/>
                    </a:cubicBezTo>
                    <a:lnTo>
                      <a:pt x="6100" y="144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2"/>
              <p:cNvSpPr/>
              <p:nvPr/>
            </p:nvSpPr>
            <p:spPr>
              <a:xfrm>
                <a:off x="3227376" y="3275398"/>
                <a:ext cx="16566" cy="6168"/>
              </a:xfrm>
              <a:custGeom>
                <a:avLst/>
                <a:gdLst/>
                <a:ahLst/>
                <a:cxnLst/>
                <a:rect l="l" t="t" r="r" b="b"/>
                <a:pathLst>
                  <a:path w="16566" h="6168" extrusionOk="0">
                    <a:moveTo>
                      <a:pt x="410" y="2433"/>
                    </a:moveTo>
                    <a:cubicBezTo>
                      <a:pt x="4843" y="7310"/>
                      <a:pt x="10163" y="6866"/>
                      <a:pt x="15926" y="4206"/>
                    </a:cubicBezTo>
                    <a:cubicBezTo>
                      <a:pt x="17256" y="3320"/>
                      <a:pt x="16369" y="1103"/>
                      <a:pt x="14596" y="1990"/>
                    </a:cubicBezTo>
                    <a:cubicBezTo>
                      <a:pt x="10163" y="3763"/>
                      <a:pt x="6173" y="4650"/>
                      <a:pt x="2627" y="660"/>
                    </a:cubicBezTo>
                    <a:cubicBezTo>
                      <a:pt x="1297" y="-1113"/>
                      <a:pt x="-920" y="1103"/>
                      <a:pt x="410" y="2433"/>
                    </a:cubicBezTo>
                    <a:lnTo>
                      <a:pt x="410" y="2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2"/>
              <p:cNvSpPr/>
              <p:nvPr/>
            </p:nvSpPr>
            <p:spPr>
              <a:xfrm>
                <a:off x="3270621" y="3256109"/>
                <a:ext cx="37686" cy="15663"/>
              </a:xfrm>
              <a:custGeom>
                <a:avLst/>
                <a:gdLst/>
                <a:ahLst/>
                <a:cxnLst/>
                <a:rect l="l" t="t" r="r" b="b"/>
                <a:pathLst>
                  <a:path w="37686" h="15663" extrusionOk="0">
                    <a:moveTo>
                      <a:pt x="166" y="10196"/>
                    </a:moveTo>
                    <a:cubicBezTo>
                      <a:pt x="166" y="10196"/>
                      <a:pt x="609" y="9753"/>
                      <a:pt x="166" y="10196"/>
                    </a:cubicBezTo>
                    <a:cubicBezTo>
                      <a:pt x="166" y="11969"/>
                      <a:pt x="1939" y="14186"/>
                      <a:pt x="3713" y="14629"/>
                    </a:cubicBezTo>
                    <a:cubicBezTo>
                      <a:pt x="10362" y="17289"/>
                      <a:pt x="14352" y="14186"/>
                      <a:pt x="21002" y="12413"/>
                    </a:cubicBezTo>
                    <a:cubicBezTo>
                      <a:pt x="24105" y="11526"/>
                      <a:pt x="27208" y="11969"/>
                      <a:pt x="30311" y="10196"/>
                    </a:cubicBezTo>
                    <a:cubicBezTo>
                      <a:pt x="33414" y="8423"/>
                      <a:pt x="35188" y="6650"/>
                      <a:pt x="37404" y="3546"/>
                    </a:cubicBezTo>
                    <a:cubicBezTo>
                      <a:pt x="38291" y="2217"/>
                      <a:pt x="36961" y="0"/>
                      <a:pt x="35188" y="443"/>
                    </a:cubicBezTo>
                    <a:cubicBezTo>
                      <a:pt x="32528" y="887"/>
                      <a:pt x="29425" y="0"/>
                      <a:pt x="26765" y="0"/>
                    </a:cubicBezTo>
                    <a:cubicBezTo>
                      <a:pt x="24105" y="0"/>
                      <a:pt x="21445" y="443"/>
                      <a:pt x="18785" y="1330"/>
                    </a:cubicBezTo>
                    <a:cubicBezTo>
                      <a:pt x="14352" y="2217"/>
                      <a:pt x="10362" y="5320"/>
                      <a:pt x="5929" y="4876"/>
                    </a:cubicBezTo>
                    <a:cubicBezTo>
                      <a:pt x="3713" y="4876"/>
                      <a:pt x="1939" y="6206"/>
                      <a:pt x="1053" y="8423"/>
                    </a:cubicBezTo>
                    <a:cubicBezTo>
                      <a:pt x="1053" y="7980"/>
                      <a:pt x="1496" y="7536"/>
                      <a:pt x="1496" y="7093"/>
                    </a:cubicBezTo>
                    <a:cubicBezTo>
                      <a:pt x="166" y="7536"/>
                      <a:pt x="-277" y="9309"/>
                      <a:pt x="166" y="10196"/>
                    </a:cubicBezTo>
                    <a:lnTo>
                      <a:pt x="166" y="101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32"/>
              <p:cNvSpPr/>
              <p:nvPr/>
            </p:nvSpPr>
            <p:spPr>
              <a:xfrm>
                <a:off x="3277880" y="3270714"/>
                <a:ext cx="23892" cy="14210"/>
              </a:xfrm>
              <a:custGeom>
                <a:avLst/>
                <a:gdLst/>
                <a:ahLst/>
                <a:cxnLst/>
                <a:rect l="l" t="t" r="r" b="b"/>
                <a:pathLst>
                  <a:path w="23892" h="14210" extrusionOk="0">
                    <a:moveTo>
                      <a:pt x="2660" y="9334"/>
                    </a:moveTo>
                    <a:cubicBezTo>
                      <a:pt x="4876" y="7561"/>
                      <a:pt x="9310" y="8447"/>
                      <a:pt x="12413" y="8447"/>
                    </a:cubicBezTo>
                    <a:cubicBezTo>
                      <a:pt x="15516" y="8447"/>
                      <a:pt x="18619" y="8004"/>
                      <a:pt x="21279" y="7561"/>
                    </a:cubicBezTo>
                    <a:cubicBezTo>
                      <a:pt x="20392" y="5344"/>
                      <a:pt x="19506" y="2684"/>
                      <a:pt x="18619" y="468"/>
                    </a:cubicBezTo>
                    <a:cubicBezTo>
                      <a:pt x="14629" y="2684"/>
                      <a:pt x="8866" y="4901"/>
                      <a:pt x="7093" y="9777"/>
                    </a:cubicBezTo>
                    <a:cubicBezTo>
                      <a:pt x="6650" y="11994"/>
                      <a:pt x="7980" y="14210"/>
                      <a:pt x="10196" y="14210"/>
                    </a:cubicBezTo>
                    <a:cubicBezTo>
                      <a:pt x="12856" y="14210"/>
                      <a:pt x="15959" y="13324"/>
                      <a:pt x="16846" y="10220"/>
                    </a:cubicBezTo>
                    <a:cubicBezTo>
                      <a:pt x="16846" y="9334"/>
                      <a:pt x="16403" y="8447"/>
                      <a:pt x="15516" y="8447"/>
                    </a:cubicBezTo>
                    <a:cubicBezTo>
                      <a:pt x="14629" y="8447"/>
                      <a:pt x="13299" y="8447"/>
                      <a:pt x="12413" y="8004"/>
                    </a:cubicBezTo>
                    <a:cubicBezTo>
                      <a:pt x="12413" y="9777"/>
                      <a:pt x="12856" y="11550"/>
                      <a:pt x="12856" y="13324"/>
                    </a:cubicBezTo>
                    <a:cubicBezTo>
                      <a:pt x="14629" y="11994"/>
                      <a:pt x="15516" y="10220"/>
                      <a:pt x="16846" y="9334"/>
                    </a:cubicBezTo>
                    <a:cubicBezTo>
                      <a:pt x="18176" y="8447"/>
                      <a:pt x="20392" y="8004"/>
                      <a:pt x="21722" y="7117"/>
                    </a:cubicBezTo>
                    <a:cubicBezTo>
                      <a:pt x="26155" y="5344"/>
                      <a:pt x="23052" y="-419"/>
                      <a:pt x="19062" y="24"/>
                    </a:cubicBezTo>
                    <a:cubicBezTo>
                      <a:pt x="12856" y="468"/>
                      <a:pt x="2217" y="-419"/>
                      <a:pt x="0" y="7561"/>
                    </a:cubicBezTo>
                    <a:cubicBezTo>
                      <a:pt x="443" y="9334"/>
                      <a:pt x="1773" y="10220"/>
                      <a:pt x="2660" y="9334"/>
                    </a:cubicBezTo>
                    <a:lnTo>
                      <a:pt x="2660" y="93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32"/>
              <p:cNvSpPr/>
              <p:nvPr/>
            </p:nvSpPr>
            <p:spPr>
              <a:xfrm>
                <a:off x="3277644" y="3284283"/>
                <a:ext cx="22513" cy="12748"/>
              </a:xfrm>
              <a:custGeom>
                <a:avLst/>
                <a:gdLst/>
                <a:ahLst/>
                <a:cxnLst/>
                <a:rect l="l" t="t" r="r" b="b"/>
                <a:pathLst>
                  <a:path w="22513" h="12748" extrusionOk="0">
                    <a:moveTo>
                      <a:pt x="2009" y="12167"/>
                    </a:moveTo>
                    <a:cubicBezTo>
                      <a:pt x="5998" y="13053"/>
                      <a:pt x="9545" y="13053"/>
                      <a:pt x="13535" y="11280"/>
                    </a:cubicBezTo>
                    <a:cubicBezTo>
                      <a:pt x="17081" y="9507"/>
                      <a:pt x="21071" y="8177"/>
                      <a:pt x="22401" y="4187"/>
                    </a:cubicBezTo>
                    <a:cubicBezTo>
                      <a:pt x="22844" y="2857"/>
                      <a:pt x="21958" y="197"/>
                      <a:pt x="20184" y="197"/>
                    </a:cubicBezTo>
                    <a:cubicBezTo>
                      <a:pt x="13978" y="-1133"/>
                      <a:pt x="7772" y="4630"/>
                      <a:pt x="2009" y="6404"/>
                    </a:cubicBezTo>
                    <a:cubicBezTo>
                      <a:pt x="-208" y="7290"/>
                      <a:pt x="-1095" y="11280"/>
                      <a:pt x="2009" y="12167"/>
                    </a:cubicBezTo>
                    <a:lnTo>
                      <a:pt x="2009" y="121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32"/>
              <p:cNvSpPr/>
              <p:nvPr/>
            </p:nvSpPr>
            <p:spPr>
              <a:xfrm>
                <a:off x="3321755" y="3221481"/>
                <a:ext cx="52613" cy="38984"/>
              </a:xfrm>
              <a:custGeom>
                <a:avLst/>
                <a:gdLst/>
                <a:ahLst/>
                <a:cxnLst/>
                <a:rect l="l" t="t" r="r" b="b"/>
                <a:pathLst>
                  <a:path w="52613" h="38984" extrusionOk="0">
                    <a:moveTo>
                      <a:pt x="2672" y="38617"/>
                    </a:moveTo>
                    <a:cubicBezTo>
                      <a:pt x="9765" y="32854"/>
                      <a:pt x="18631" y="29751"/>
                      <a:pt x="25724" y="24431"/>
                    </a:cubicBezTo>
                    <a:cubicBezTo>
                      <a:pt x="29714" y="21328"/>
                      <a:pt x="32817" y="16895"/>
                      <a:pt x="36807" y="13792"/>
                    </a:cubicBezTo>
                    <a:cubicBezTo>
                      <a:pt x="41683" y="9802"/>
                      <a:pt x="47446" y="8029"/>
                      <a:pt x="51879" y="3596"/>
                    </a:cubicBezTo>
                    <a:cubicBezTo>
                      <a:pt x="53652" y="2266"/>
                      <a:pt x="51879" y="-394"/>
                      <a:pt x="50106" y="49"/>
                    </a:cubicBezTo>
                    <a:cubicBezTo>
                      <a:pt x="44343" y="936"/>
                      <a:pt x="39023" y="2709"/>
                      <a:pt x="34147" y="5812"/>
                    </a:cubicBezTo>
                    <a:cubicBezTo>
                      <a:pt x="28384" y="9802"/>
                      <a:pt x="24837" y="16008"/>
                      <a:pt x="18631" y="19998"/>
                    </a:cubicBezTo>
                    <a:cubicBezTo>
                      <a:pt x="11538" y="24431"/>
                      <a:pt x="-431" y="27535"/>
                      <a:pt x="12" y="37731"/>
                    </a:cubicBezTo>
                    <a:cubicBezTo>
                      <a:pt x="455" y="38617"/>
                      <a:pt x="1785" y="39504"/>
                      <a:pt x="2672" y="38617"/>
                    </a:cubicBezTo>
                    <a:lnTo>
                      <a:pt x="2672" y="386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32"/>
              <p:cNvSpPr/>
              <p:nvPr/>
            </p:nvSpPr>
            <p:spPr>
              <a:xfrm>
                <a:off x="3331937" y="3225255"/>
                <a:ext cx="43615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43615" h="42563" extrusionOk="0">
                    <a:moveTo>
                      <a:pt x="7562" y="41493"/>
                    </a:moveTo>
                    <a:cubicBezTo>
                      <a:pt x="11552" y="37503"/>
                      <a:pt x="16872" y="34843"/>
                      <a:pt x="20862" y="30854"/>
                    </a:cubicBezTo>
                    <a:cubicBezTo>
                      <a:pt x="24408" y="26864"/>
                      <a:pt x="27955" y="23761"/>
                      <a:pt x="32388" y="20657"/>
                    </a:cubicBezTo>
                    <a:cubicBezTo>
                      <a:pt x="37707" y="17111"/>
                      <a:pt x="48347" y="8245"/>
                      <a:pt x="41254" y="1152"/>
                    </a:cubicBezTo>
                    <a:cubicBezTo>
                      <a:pt x="39924" y="-178"/>
                      <a:pt x="38594" y="-178"/>
                      <a:pt x="37264" y="265"/>
                    </a:cubicBezTo>
                    <a:cubicBezTo>
                      <a:pt x="30614" y="3368"/>
                      <a:pt x="23078" y="9131"/>
                      <a:pt x="17315" y="14008"/>
                    </a:cubicBezTo>
                    <a:cubicBezTo>
                      <a:pt x="12882" y="17997"/>
                      <a:pt x="9336" y="22431"/>
                      <a:pt x="5346" y="26420"/>
                    </a:cubicBezTo>
                    <a:cubicBezTo>
                      <a:pt x="2243" y="29524"/>
                      <a:pt x="469" y="33070"/>
                      <a:pt x="26" y="37503"/>
                    </a:cubicBezTo>
                    <a:cubicBezTo>
                      <a:pt x="-417" y="41493"/>
                      <a:pt x="4903" y="44153"/>
                      <a:pt x="7562" y="41493"/>
                    </a:cubicBezTo>
                    <a:lnTo>
                      <a:pt x="7562" y="414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2"/>
              <p:cNvSpPr/>
              <p:nvPr/>
            </p:nvSpPr>
            <p:spPr>
              <a:xfrm>
                <a:off x="3270572" y="3140778"/>
                <a:ext cx="29137" cy="5389"/>
              </a:xfrm>
              <a:custGeom>
                <a:avLst/>
                <a:gdLst/>
                <a:ahLst/>
                <a:cxnLst/>
                <a:rect l="l" t="t" r="r" b="b"/>
                <a:pathLst>
                  <a:path w="29137" h="5389" extrusionOk="0">
                    <a:moveTo>
                      <a:pt x="1545" y="5390"/>
                    </a:moveTo>
                    <a:cubicBezTo>
                      <a:pt x="7307" y="4946"/>
                      <a:pt x="12627" y="2730"/>
                      <a:pt x="18390" y="3616"/>
                    </a:cubicBezTo>
                    <a:cubicBezTo>
                      <a:pt x="22380" y="4060"/>
                      <a:pt x="25483" y="4946"/>
                      <a:pt x="28586" y="2287"/>
                    </a:cubicBezTo>
                    <a:cubicBezTo>
                      <a:pt x="29916" y="1400"/>
                      <a:pt x="28586" y="-373"/>
                      <a:pt x="27256" y="70"/>
                    </a:cubicBezTo>
                    <a:cubicBezTo>
                      <a:pt x="23267" y="1843"/>
                      <a:pt x="18834" y="70"/>
                      <a:pt x="14844" y="70"/>
                    </a:cubicBezTo>
                    <a:cubicBezTo>
                      <a:pt x="9967" y="513"/>
                      <a:pt x="5534" y="2287"/>
                      <a:pt x="658" y="2730"/>
                    </a:cubicBezTo>
                    <a:cubicBezTo>
                      <a:pt x="-672" y="2730"/>
                      <a:pt x="215" y="5390"/>
                      <a:pt x="1545" y="5390"/>
                    </a:cubicBezTo>
                    <a:lnTo>
                      <a:pt x="1545" y="53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2"/>
              <p:cNvSpPr/>
              <p:nvPr/>
            </p:nvSpPr>
            <p:spPr>
              <a:xfrm>
                <a:off x="3353068" y="3096390"/>
                <a:ext cx="45606" cy="26846"/>
              </a:xfrm>
              <a:custGeom>
                <a:avLst/>
                <a:gdLst/>
                <a:ahLst/>
                <a:cxnLst/>
                <a:rect l="l" t="t" r="r" b="b"/>
                <a:pathLst>
                  <a:path w="45606" h="26846" extrusionOk="0">
                    <a:moveTo>
                      <a:pt x="1061" y="26725"/>
                    </a:moveTo>
                    <a:cubicBezTo>
                      <a:pt x="5494" y="24952"/>
                      <a:pt x="10370" y="24509"/>
                      <a:pt x="14360" y="22736"/>
                    </a:cubicBezTo>
                    <a:cubicBezTo>
                      <a:pt x="17906" y="21406"/>
                      <a:pt x="21009" y="19189"/>
                      <a:pt x="24113" y="16973"/>
                    </a:cubicBezTo>
                    <a:cubicBezTo>
                      <a:pt x="30762" y="12539"/>
                      <a:pt x="38299" y="9436"/>
                      <a:pt x="44505" y="5003"/>
                    </a:cubicBezTo>
                    <a:cubicBezTo>
                      <a:pt x="47165" y="3230"/>
                      <a:pt x="44505" y="-760"/>
                      <a:pt x="41845" y="127"/>
                    </a:cubicBezTo>
                    <a:cubicBezTo>
                      <a:pt x="35195" y="1457"/>
                      <a:pt x="28989" y="7663"/>
                      <a:pt x="23669" y="11653"/>
                    </a:cubicBezTo>
                    <a:cubicBezTo>
                      <a:pt x="20123" y="14313"/>
                      <a:pt x="16576" y="17859"/>
                      <a:pt x="12587" y="20076"/>
                    </a:cubicBezTo>
                    <a:cubicBezTo>
                      <a:pt x="8597" y="22292"/>
                      <a:pt x="4164" y="23179"/>
                      <a:pt x="174" y="25839"/>
                    </a:cubicBezTo>
                    <a:cubicBezTo>
                      <a:pt x="-269" y="26282"/>
                      <a:pt x="174" y="27169"/>
                      <a:pt x="1061" y="26725"/>
                    </a:cubicBezTo>
                    <a:lnTo>
                      <a:pt x="1061" y="267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32"/>
              <p:cNvSpPr/>
              <p:nvPr/>
            </p:nvSpPr>
            <p:spPr>
              <a:xfrm>
                <a:off x="3358127" y="3110076"/>
                <a:ext cx="43525" cy="23035"/>
              </a:xfrm>
              <a:custGeom>
                <a:avLst/>
                <a:gdLst/>
                <a:ahLst/>
                <a:cxnLst/>
                <a:rect l="l" t="t" r="r" b="b"/>
                <a:pathLst>
                  <a:path w="43525" h="23035" extrusionOk="0">
                    <a:moveTo>
                      <a:pt x="4868" y="22349"/>
                    </a:moveTo>
                    <a:cubicBezTo>
                      <a:pt x="11518" y="23236"/>
                      <a:pt x="17281" y="23679"/>
                      <a:pt x="23930" y="21019"/>
                    </a:cubicBezTo>
                    <a:cubicBezTo>
                      <a:pt x="29250" y="19246"/>
                      <a:pt x="37673" y="17916"/>
                      <a:pt x="41220" y="13483"/>
                    </a:cubicBezTo>
                    <a:cubicBezTo>
                      <a:pt x="45653" y="8607"/>
                      <a:pt x="43436" y="1514"/>
                      <a:pt x="36786" y="627"/>
                    </a:cubicBezTo>
                    <a:cubicBezTo>
                      <a:pt x="33683" y="184"/>
                      <a:pt x="30580" y="-260"/>
                      <a:pt x="27477" y="184"/>
                    </a:cubicBezTo>
                    <a:cubicBezTo>
                      <a:pt x="23487" y="1070"/>
                      <a:pt x="20384" y="3287"/>
                      <a:pt x="16837" y="4617"/>
                    </a:cubicBezTo>
                    <a:cubicBezTo>
                      <a:pt x="11074" y="7277"/>
                      <a:pt x="4425" y="7720"/>
                      <a:pt x="878" y="13926"/>
                    </a:cubicBezTo>
                    <a:cubicBezTo>
                      <a:pt x="-1338" y="17916"/>
                      <a:pt x="878" y="21906"/>
                      <a:pt x="4868" y="22349"/>
                    </a:cubicBezTo>
                    <a:lnTo>
                      <a:pt x="4868" y="223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32"/>
              <p:cNvSpPr/>
              <p:nvPr/>
            </p:nvSpPr>
            <p:spPr>
              <a:xfrm>
                <a:off x="3273557" y="3147941"/>
                <a:ext cx="665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3" extrusionOk="0">
                    <a:moveTo>
                      <a:pt x="333" y="443"/>
                    </a:moveTo>
                    <a:cubicBezTo>
                      <a:pt x="776" y="443"/>
                      <a:pt x="776" y="0"/>
                      <a:pt x="333" y="0"/>
                    </a:cubicBezTo>
                    <a:cubicBezTo>
                      <a:pt x="-111" y="0"/>
                      <a:pt x="-111" y="443"/>
                      <a:pt x="333" y="443"/>
                    </a:cubicBezTo>
                    <a:lnTo>
                      <a:pt x="3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32"/>
              <p:cNvSpPr/>
              <p:nvPr/>
            </p:nvSpPr>
            <p:spPr>
              <a:xfrm>
                <a:off x="3298383" y="3141735"/>
                <a:ext cx="665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3" extrusionOk="0">
                    <a:moveTo>
                      <a:pt x="333" y="443"/>
                    </a:moveTo>
                    <a:cubicBezTo>
                      <a:pt x="776" y="443"/>
                      <a:pt x="776" y="0"/>
                      <a:pt x="333" y="0"/>
                    </a:cubicBezTo>
                    <a:cubicBezTo>
                      <a:pt x="-111" y="0"/>
                      <a:pt x="-111" y="443"/>
                      <a:pt x="333" y="443"/>
                    </a:cubicBezTo>
                    <a:lnTo>
                      <a:pt x="3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32"/>
              <p:cNvSpPr/>
              <p:nvPr/>
            </p:nvSpPr>
            <p:spPr>
              <a:xfrm>
                <a:off x="3275220" y="3133396"/>
                <a:ext cx="49318" cy="14102"/>
              </a:xfrm>
              <a:custGeom>
                <a:avLst/>
                <a:gdLst/>
                <a:ahLst/>
                <a:cxnLst/>
                <a:rect l="l" t="t" r="r" b="b"/>
                <a:pathLst>
                  <a:path w="49318" h="14102" extrusionOk="0">
                    <a:moveTo>
                      <a:pt x="2660" y="14102"/>
                    </a:moveTo>
                    <a:cubicBezTo>
                      <a:pt x="5320" y="13216"/>
                      <a:pt x="7093" y="11443"/>
                      <a:pt x="10196" y="11443"/>
                    </a:cubicBezTo>
                    <a:cubicBezTo>
                      <a:pt x="13742" y="11443"/>
                      <a:pt x="17289" y="11886"/>
                      <a:pt x="20392" y="11886"/>
                    </a:cubicBezTo>
                    <a:cubicBezTo>
                      <a:pt x="30588" y="11886"/>
                      <a:pt x="39011" y="6566"/>
                      <a:pt x="48321" y="3906"/>
                    </a:cubicBezTo>
                    <a:cubicBezTo>
                      <a:pt x="49651" y="3463"/>
                      <a:pt x="49651" y="1690"/>
                      <a:pt x="48321" y="1246"/>
                    </a:cubicBezTo>
                    <a:cubicBezTo>
                      <a:pt x="40784" y="-84"/>
                      <a:pt x="36351" y="-527"/>
                      <a:pt x="29258" y="803"/>
                    </a:cubicBezTo>
                    <a:cubicBezTo>
                      <a:pt x="24825" y="1690"/>
                      <a:pt x="20392" y="2133"/>
                      <a:pt x="15959" y="2576"/>
                    </a:cubicBezTo>
                    <a:cubicBezTo>
                      <a:pt x="9753" y="3020"/>
                      <a:pt x="1773" y="3906"/>
                      <a:pt x="0" y="10999"/>
                    </a:cubicBezTo>
                    <a:cubicBezTo>
                      <a:pt x="0" y="12329"/>
                      <a:pt x="0" y="13216"/>
                      <a:pt x="887" y="13659"/>
                    </a:cubicBezTo>
                    <a:cubicBezTo>
                      <a:pt x="1330" y="14102"/>
                      <a:pt x="1773" y="14102"/>
                      <a:pt x="2660" y="14102"/>
                    </a:cubicBezTo>
                    <a:lnTo>
                      <a:pt x="2660" y="141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32"/>
              <p:cNvSpPr/>
              <p:nvPr/>
            </p:nvSpPr>
            <p:spPr>
              <a:xfrm>
                <a:off x="3401674" y="3107600"/>
                <a:ext cx="11415" cy="8422"/>
              </a:xfrm>
              <a:custGeom>
                <a:avLst/>
                <a:gdLst/>
                <a:ahLst/>
                <a:cxnLst/>
                <a:rect l="l" t="t" r="r" b="b"/>
                <a:pathLst>
                  <a:path w="11415" h="8422" extrusionOk="0">
                    <a:moveTo>
                      <a:pt x="332" y="8423"/>
                    </a:moveTo>
                    <a:cubicBezTo>
                      <a:pt x="4765" y="6650"/>
                      <a:pt x="7869" y="3546"/>
                      <a:pt x="11415" y="443"/>
                    </a:cubicBezTo>
                    <a:cubicBezTo>
                      <a:pt x="11415" y="443"/>
                      <a:pt x="11415" y="0"/>
                      <a:pt x="11415" y="0"/>
                    </a:cubicBezTo>
                    <a:cubicBezTo>
                      <a:pt x="7869" y="3103"/>
                      <a:pt x="4765" y="6206"/>
                      <a:pt x="332" y="7536"/>
                    </a:cubicBezTo>
                    <a:cubicBezTo>
                      <a:pt x="-111" y="7980"/>
                      <a:pt x="-111" y="8423"/>
                      <a:pt x="332" y="8423"/>
                    </a:cubicBezTo>
                    <a:lnTo>
                      <a:pt x="332" y="84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32"/>
              <p:cNvSpPr/>
              <p:nvPr/>
            </p:nvSpPr>
            <p:spPr>
              <a:xfrm>
                <a:off x="3411702" y="3090283"/>
                <a:ext cx="33583" cy="39656"/>
              </a:xfrm>
              <a:custGeom>
                <a:avLst/>
                <a:gdLst/>
                <a:ahLst/>
                <a:cxnLst/>
                <a:rect l="l" t="t" r="r" b="b"/>
                <a:pathLst>
                  <a:path w="33583" h="39656" extrusionOk="0">
                    <a:moveTo>
                      <a:pt x="3604" y="25740"/>
                    </a:moveTo>
                    <a:cubicBezTo>
                      <a:pt x="5377" y="24854"/>
                      <a:pt x="7150" y="25297"/>
                      <a:pt x="8924" y="24410"/>
                    </a:cubicBezTo>
                    <a:cubicBezTo>
                      <a:pt x="11583" y="23524"/>
                      <a:pt x="14243" y="22194"/>
                      <a:pt x="16460" y="20864"/>
                    </a:cubicBezTo>
                    <a:cubicBezTo>
                      <a:pt x="18233" y="19977"/>
                      <a:pt x="20006" y="18647"/>
                      <a:pt x="21336" y="17317"/>
                    </a:cubicBezTo>
                    <a:cubicBezTo>
                      <a:pt x="22666" y="15987"/>
                      <a:pt x="25326" y="11554"/>
                      <a:pt x="27099" y="11554"/>
                    </a:cubicBezTo>
                    <a:cubicBezTo>
                      <a:pt x="25326" y="10668"/>
                      <a:pt x="23996" y="9338"/>
                      <a:pt x="22223" y="8451"/>
                    </a:cubicBezTo>
                    <a:cubicBezTo>
                      <a:pt x="23110" y="10224"/>
                      <a:pt x="14687" y="18647"/>
                      <a:pt x="13800" y="20421"/>
                    </a:cubicBezTo>
                    <a:cubicBezTo>
                      <a:pt x="10253" y="25297"/>
                      <a:pt x="4934" y="27957"/>
                      <a:pt x="1387" y="32833"/>
                    </a:cubicBezTo>
                    <a:cubicBezTo>
                      <a:pt x="-386" y="35050"/>
                      <a:pt x="944" y="38596"/>
                      <a:pt x="3604" y="39040"/>
                    </a:cubicBezTo>
                    <a:cubicBezTo>
                      <a:pt x="4490" y="39040"/>
                      <a:pt x="4934" y="39483"/>
                      <a:pt x="5820" y="39483"/>
                    </a:cubicBezTo>
                    <a:cubicBezTo>
                      <a:pt x="6707" y="39926"/>
                      <a:pt x="8480" y="39483"/>
                      <a:pt x="9367" y="38596"/>
                    </a:cubicBezTo>
                    <a:cubicBezTo>
                      <a:pt x="9810" y="38153"/>
                      <a:pt x="9810" y="37709"/>
                      <a:pt x="10253" y="37709"/>
                    </a:cubicBezTo>
                    <a:cubicBezTo>
                      <a:pt x="10697" y="37266"/>
                      <a:pt x="10697" y="36823"/>
                      <a:pt x="10697" y="35936"/>
                    </a:cubicBezTo>
                    <a:cubicBezTo>
                      <a:pt x="10253" y="34606"/>
                      <a:pt x="9810" y="33720"/>
                      <a:pt x="8924" y="32833"/>
                    </a:cubicBezTo>
                    <a:cubicBezTo>
                      <a:pt x="8480" y="34606"/>
                      <a:pt x="8480" y="36380"/>
                      <a:pt x="8037" y="38153"/>
                    </a:cubicBezTo>
                    <a:cubicBezTo>
                      <a:pt x="16903" y="28843"/>
                      <a:pt x="23996" y="18647"/>
                      <a:pt x="32419" y="8894"/>
                    </a:cubicBezTo>
                    <a:cubicBezTo>
                      <a:pt x="35965" y="4461"/>
                      <a:pt x="30646" y="-415"/>
                      <a:pt x="26656" y="28"/>
                    </a:cubicBezTo>
                    <a:cubicBezTo>
                      <a:pt x="19563" y="472"/>
                      <a:pt x="16903" y="8008"/>
                      <a:pt x="11583" y="11554"/>
                    </a:cubicBezTo>
                    <a:cubicBezTo>
                      <a:pt x="6707" y="14658"/>
                      <a:pt x="501" y="15987"/>
                      <a:pt x="57" y="23080"/>
                    </a:cubicBezTo>
                    <a:cubicBezTo>
                      <a:pt x="-386" y="25297"/>
                      <a:pt x="1831" y="26627"/>
                      <a:pt x="3604" y="25740"/>
                    </a:cubicBezTo>
                    <a:lnTo>
                      <a:pt x="3604" y="257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3418963" y="3132672"/>
                <a:ext cx="332" cy="19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97" extrusionOk="0">
                    <a:moveTo>
                      <a:pt x="333" y="197"/>
                    </a:moveTo>
                    <a:cubicBezTo>
                      <a:pt x="333" y="197"/>
                      <a:pt x="333" y="-246"/>
                      <a:pt x="333" y="197"/>
                    </a:cubicBezTo>
                    <a:cubicBezTo>
                      <a:pt x="-111" y="-246"/>
                      <a:pt x="-111" y="197"/>
                      <a:pt x="333" y="197"/>
                    </a:cubicBezTo>
                    <a:lnTo>
                      <a:pt x="333" y="1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3410919" y="3130468"/>
                <a:ext cx="9262" cy="26782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26782" extrusionOk="0">
                    <a:moveTo>
                      <a:pt x="8376" y="2400"/>
                    </a:moveTo>
                    <a:cubicBezTo>
                      <a:pt x="8819" y="1957"/>
                      <a:pt x="8819" y="1070"/>
                      <a:pt x="9263" y="627"/>
                    </a:cubicBezTo>
                    <a:cubicBezTo>
                      <a:pt x="9263" y="184"/>
                      <a:pt x="9263" y="-260"/>
                      <a:pt x="8819" y="184"/>
                    </a:cubicBezTo>
                    <a:cubicBezTo>
                      <a:pt x="5716" y="3287"/>
                      <a:pt x="2613" y="6833"/>
                      <a:pt x="1283" y="10823"/>
                    </a:cubicBezTo>
                    <a:cubicBezTo>
                      <a:pt x="-490" y="15256"/>
                      <a:pt x="-47" y="20576"/>
                      <a:pt x="396" y="25009"/>
                    </a:cubicBezTo>
                    <a:cubicBezTo>
                      <a:pt x="396" y="25452"/>
                      <a:pt x="840" y="25896"/>
                      <a:pt x="1283" y="26339"/>
                    </a:cubicBezTo>
                    <a:cubicBezTo>
                      <a:pt x="1726" y="26782"/>
                      <a:pt x="2613" y="26782"/>
                      <a:pt x="3500" y="26782"/>
                    </a:cubicBezTo>
                    <a:cubicBezTo>
                      <a:pt x="4386" y="26782"/>
                      <a:pt x="4830" y="25896"/>
                      <a:pt x="4386" y="25452"/>
                    </a:cubicBezTo>
                    <a:cubicBezTo>
                      <a:pt x="2613" y="23236"/>
                      <a:pt x="3056" y="18803"/>
                      <a:pt x="3500" y="16143"/>
                    </a:cubicBezTo>
                    <a:cubicBezTo>
                      <a:pt x="3056" y="10823"/>
                      <a:pt x="6603" y="6833"/>
                      <a:pt x="8376" y="2400"/>
                    </a:cubicBezTo>
                    <a:cubicBezTo>
                      <a:pt x="7933" y="2400"/>
                      <a:pt x="8376" y="2400"/>
                      <a:pt x="8376" y="2400"/>
                    </a:cubicBezTo>
                    <a:lnTo>
                      <a:pt x="8376" y="24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3413643" y="3156364"/>
                <a:ext cx="665" cy="88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86" extrusionOk="0">
                    <a:moveTo>
                      <a:pt x="333" y="887"/>
                    </a:moveTo>
                    <a:cubicBezTo>
                      <a:pt x="776" y="887"/>
                      <a:pt x="776" y="0"/>
                      <a:pt x="333" y="0"/>
                    </a:cubicBezTo>
                    <a:cubicBezTo>
                      <a:pt x="-111" y="0"/>
                      <a:pt x="-111" y="887"/>
                      <a:pt x="333" y="887"/>
                    </a:cubicBezTo>
                    <a:lnTo>
                      <a:pt x="333" y="8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32"/>
              <p:cNvSpPr/>
              <p:nvPr/>
            </p:nvSpPr>
            <p:spPr>
              <a:xfrm>
                <a:off x="3425169" y="3133312"/>
                <a:ext cx="3324" cy="354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546" extrusionOk="0">
                    <a:moveTo>
                      <a:pt x="1662" y="3546"/>
                    </a:moveTo>
                    <a:cubicBezTo>
                      <a:pt x="3879" y="3546"/>
                      <a:pt x="3879" y="0"/>
                      <a:pt x="1662" y="0"/>
                    </a:cubicBezTo>
                    <a:cubicBezTo>
                      <a:pt x="-554" y="0"/>
                      <a:pt x="-554" y="3546"/>
                      <a:pt x="1662" y="3546"/>
                    </a:cubicBezTo>
                    <a:lnTo>
                      <a:pt x="1662" y="35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32"/>
              <p:cNvSpPr/>
              <p:nvPr/>
            </p:nvSpPr>
            <p:spPr>
              <a:xfrm>
                <a:off x="3247846" y="3054036"/>
                <a:ext cx="39875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14710" extrusionOk="0">
                    <a:moveTo>
                      <a:pt x="333" y="14553"/>
                    </a:moveTo>
                    <a:cubicBezTo>
                      <a:pt x="5209" y="15440"/>
                      <a:pt x="9642" y="12337"/>
                      <a:pt x="14518" y="11450"/>
                    </a:cubicBezTo>
                    <a:cubicBezTo>
                      <a:pt x="17622" y="11007"/>
                      <a:pt x="20725" y="10120"/>
                      <a:pt x="23828" y="9233"/>
                    </a:cubicBezTo>
                    <a:cubicBezTo>
                      <a:pt x="28261" y="7460"/>
                      <a:pt x="32694" y="4800"/>
                      <a:pt x="37570" y="4357"/>
                    </a:cubicBezTo>
                    <a:cubicBezTo>
                      <a:pt x="38014" y="4357"/>
                      <a:pt x="38900" y="3914"/>
                      <a:pt x="38900" y="3470"/>
                    </a:cubicBezTo>
                    <a:cubicBezTo>
                      <a:pt x="39344" y="2584"/>
                      <a:pt x="39344" y="2141"/>
                      <a:pt x="39787" y="1254"/>
                    </a:cubicBezTo>
                    <a:cubicBezTo>
                      <a:pt x="40230" y="367"/>
                      <a:pt x="38900" y="-519"/>
                      <a:pt x="38014" y="367"/>
                    </a:cubicBezTo>
                    <a:cubicBezTo>
                      <a:pt x="36684" y="1697"/>
                      <a:pt x="30478" y="367"/>
                      <a:pt x="28261" y="810"/>
                    </a:cubicBezTo>
                    <a:cubicBezTo>
                      <a:pt x="23828" y="1697"/>
                      <a:pt x="19838" y="3914"/>
                      <a:pt x="15848" y="4800"/>
                    </a:cubicBezTo>
                    <a:cubicBezTo>
                      <a:pt x="12302" y="5687"/>
                      <a:pt x="8312" y="6130"/>
                      <a:pt x="5209" y="7904"/>
                    </a:cubicBezTo>
                    <a:cubicBezTo>
                      <a:pt x="2549" y="9677"/>
                      <a:pt x="2992" y="12780"/>
                      <a:pt x="333" y="13667"/>
                    </a:cubicBezTo>
                    <a:cubicBezTo>
                      <a:pt x="-111" y="13667"/>
                      <a:pt x="-111" y="14553"/>
                      <a:pt x="333" y="14553"/>
                    </a:cubicBezTo>
                    <a:lnTo>
                      <a:pt x="333" y="145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32"/>
              <p:cNvSpPr/>
              <p:nvPr/>
            </p:nvSpPr>
            <p:spPr>
              <a:xfrm>
                <a:off x="3314231" y="3024258"/>
                <a:ext cx="42924" cy="14660"/>
              </a:xfrm>
              <a:custGeom>
                <a:avLst/>
                <a:gdLst/>
                <a:ahLst/>
                <a:cxnLst/>
                <a:rect l="l" t="t" r="r" b="b"/>
                <a:pathLst>
                  <a:path w="42924" h="14660" extrusionOk="0">
                    <a:moveTo>
                      <a:pt x="887" y="14629"/>
                    </a:moveTo>
                    <a:cubicBezTo>
                      <a:pt x="9310" y="15072"/>
                      <a:pt x="16846" y="10639"/>
                      <a:pt x="24825" y="8866"/>
                    </a:cubicBezTo>
                    <a:cubicBezTo>
                      <a:pt x="30588" y="7536"/>
                      <a:pt x="37681" y="6650"/>
                      <a:pt x="42558" y="2660"/>
                    </a:cubicBezTo>
                    <a:cubicBezTo>
                      <a:pt x="43444" y="2217"/>
                      <a:pt x="42558" y="887"/>
                      <a:pt x="41671" y="887"/>
                    </a:cubicBezTo>
                    <a:cubicBezTo>
                      <a:pt x="37681" y="1773"/>
                      <a:pt x="34135" y="0"/>
                      <a:pt x="30145" y="0"/>
                    </a:cubicBezTo>
                    <a:cubicBezTo>
                      <a:pt x="26155" y="0"/>
                      <a:pt x="21722" y="1773"/>
                      <a:pt x="17732" y="3103"/>
                    </a:cubicBezTo>
                    <a:cubicBezTo>
                      <a:pt x="10639" y="5320"/>
                      <a:pt x="3103" y="6650"/>
                      <a:pt x="0" y="14186"/>
                    </a:cubicBezTo>
                    <a:cubicBezTo>
                      <a:pt x="443" y="14629"/>
                      <a:pt x="887" y="14629"/>
                      <a:pt x="887" y="14629"/>
                    </a:cubicBezTo>
                    <a:lnTo>
                      <a:pt x="887" y="14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32"/>
              <p:cNvSpPr/>
              <p:nvPr/>
            </p:nvSpPr>
            <p:spPr>
              <a:xfrm>
                <a:off x="3372305" y="3017165"/>
                <a:ext cx="10679" cy="3546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3546" extrusionOk="0">
                    <a:moveTo>
                      <a:pt x="887" y="3547"/>
                    </a:moveTo>
                    <a:cubicBezTo>
                      <a:pt x="3990" y="2217"/>
                      <a:pt x="7093" y="1330"/>
                      <a:pt x="10196" y="1330"/>
                    </a:cubicBezTo>
                    <a:cubicBezTo>
                      <a:pt x="11083" y="1330"/>
                      <a:pt x="10639" y="0"/>
                      <a:pt x="9753" y="0"/>
                    </a:cubicBezTo>
                    <a:cubicBezTo>
                      <a:pt x="6206" y="443"/>
                      <a:pt x="3103" y="1330"/>
                      <a:pt x="0" y="2660"/>
                    </a:cubicBezTo>
                    <a:cubicBezTo>
                      <a:pt x="0" y="2660"/>
                      <a:pt x="443" y="3547"/>
                      <a:pt x="887" y="3547"/>
                    </a:cubicBezTo>
                    <a:lnTo>
                      <a:pt x="887" y="35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32"/>
              <p:cNvSpPr/>
              <p:nvPr/>
            </p:nvSpPr>
            <p:spPr>
              <a:xfrm>
                <a:off x="3379644" y="3015225"/>
                <a:ext cx="6157" cy="1496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1496" extrusionOk="0">
                    <a:moveTo>
                      <a:pt x="197" y="1496"/>
                    </a:moveTo>
                    <a:cubicBezTo>
                      <a:pt x="1970" y="610"/>
                      <a:pt x="4187" y="166"/>
                      <a:pt x="5960" y="610"/>
                    </a:cubicBezTo>
                    <a:cubicBezTo>
                      <a:pt x="5960" y="610"/>
                      <a:pt x="6403" y="166"/>
                      <a:pt x="5960" y="166"/>
                    </a:cubicBezTo>
                    <a:cubicBezTo>
                      <a:pt x="3744" y="-277"/>
                      <a:pt x="1970" y="166"/>
                      <a:pt x="197" y="1496"/>
                    </a:cubicBezTo>
                    <a:cubicBezTo>
                      <a:pt x="-246" y="1496"/>
                      <a:pt x="197" y="1496"/>
                      <a:pt x="197" y="1496"/>
                    </a:cubicBezTo>
                    <a:lnTo>
                      <a:pt x="197" y="14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32"/>
              <p:cNvSpPr/>
              <p:nvPr/>
            </p:nvSpPr>
            <p:spPr>
              <a:xfrm>
                <a:off x="3386147" y="3001243"/>
                <a:ext cx="32435" cy="33815"/>
              </a:xfrm>
              <a:custGeom>
                <a:avLst/>
                <a:gdLst/>
                <a:ahLst/>
                <a:cxnLst/>
                <a:rect l="l" t="t" r="r" b="b"/>
                <a:pathLst>
                  <a:path w="32435" h="33815" extrusionOk="0">
                    <a:moveTo>
                      <a:pt x="10983" y="6612"/>
                    </a:moveTo>
                    <a:cubicBezTo>
                      <a:pt x="14086" y="4839"/>
                      <a:pt x="16746" y="3952"/>
                      <a:pt x="20292" y="4396"/>
                    </a:cubicBezTo>
                    <a:cubicBezTo>
                      <a:pt x="20292" y="3066"/>
                      <a:pt x="20292" y="1736"/>
                      <a:pt x="19849" y="406"/>
                    </a:cubicBezTo>
                    <a:cubicBezTo>
                      <a:pt x="15859" y="849"/>
                      <a:pt x="12756" y="3509"/>
                      <a:pt x="9653" y="5282"/>
                    </a:cubicBezTo>
                    <a:cubicBezTo>
                      <a:pt x="6550" y="7499"/>
                      <a:pt x="1674" y="10602"/>
                      <a:pt x="344" y="14592"/>
                    </a:cubicBezTo>
                    <a:cubicBezTo>
                      <a:pt x="-986" y="19025"/>
                      <a:pt x="1674" y="23901"/>
                      <a:pt x="6107" y="25231"/>
                    </a:cubicBezTo>
                    <a:cubicBezTo>
                      <a:pt x="10096" y="26561"/>
                      <a:pt x="17633" y="25231"/>
                      <a:pt x="19406" y="26118"/>
                    </a:cubicBezTo>
                    <a:cubicBezTo>
                      <a:pt x="18963" y="23458"/>
                      <a:pt x="18519" y="21241"/>
                      <a:pt x="18076" y="18582"/>
                    </a:cubicBezTo>
                    <a:cubicBezTo>
                      <a:pt x="16746" y="20355"/>
                      <a:pt x="12756" y="20798"/>
                      <a:pt x="10983" y="21685"/>
                    </a:cubicBezTo>
                    <a:cubicBezTo>
                      <a:pt x="7436" y="23458"/>
                      <a:pt x="7436" y="28334"/>
                      <a:pt x="10540" y="30551"/>
                    </a:cubicBezTo>
                    <a:cubicBezTo>
                      <a:pt x="16746" y="34984"/>
                      <a:pt x="29602" y="35870"/>
                      <a:pt x="32262" y="27004"/>
                    </a:cubicBezTo>
                    <a:cubicBezTo>
                      <a:pt x="32705" y="26118"/>
                      <a:pt x="32262" y="24344"/>
                      <a:pt x="31375" y="23901"/>
                    </a:cubicBezTo>
                    <a:cubicBezTo>
                      <a:pt x="29159" y="23015"/>
                      <a:pt x="27829" y="22128"/>
                      <a:pt x="25169" y="22571"/>
                    </a:cubicBezTo>
                    <a:cubicBezTo>
                      <a:pt x="22066" y="23015"/>
                      <a:pt x="18963" y="23901"/>
                      <a:pt x="16303" y="21685"/>
                    </a:cubicBezTo>
                    <a:cubicBezTo>
                      <a:pt x="16303" y="24788"/>
                      <a:pt x="15859" y="27448"/>
                      <a:pt x="15859" y="30551"/>
                    </a:cubicBezTo>
                    <a:cubicBezTo>
                      <a:pt x="19849" y="28778"/>
                      <a:pt x="22952" y="27891"/>
                      <a:pt x="26499" y="25231"/>
                    </a:cubicBezTo>
                    <a:cubicBezTo>
                      <a:pt x="29159" y="23458"/>
                      <a:pt x="28715" y="19468"/>
                      <a:pt x="26942" y="17695"/>
                    </a:cubicBezTo>
                    <a:cubicBezTo>
                      <a:pt x="24282" y="14148"/>
                      <a:pt x="20292" y="13705"/>
                      <a:pt x="16303" y="14148"/>
                    </a:cubicBezTo>
                    <a:cubicBezTo>
                      <a:pt x="14529" y="14148"/>
                      <a:pt x="12756" y="14592"/>
                      <a:pt x="10983" y="14592"/>
                    </a:cubicBezTo>
                    <a:cubicBezTo>
                      <a:pt x="10540" y="14592"/>
                      <a:pt x="8766" y="14148"/>
                      <a:pt x="8766" y="14592"/>
                    </a:cubicBezTo>
                    <a:cubicBezTo>
                      <a:pt x="8766" y="14592"/>
                      <a:pt x="8323" y="14592"/>
                      <a:pt x="8323" y="14592"/>
                    </a:cubicBezTo>
                    <a:cubicBezTo>
                      <a:pt x="7436" y="14592"/>
                      <a:pt x="7880" y="15478"/>
                      <a:pt x="8766" y="16365"/>
                    </a:cubicBezTo>
                    <a:cubicBezTo>
                      <a:pt x="9210" y="16365"/>
                      <a:pt x="11426" y="13262"/>
                      <a:pt x="11870" y="12819"/>
                    </a:cubicBezTo>
                    <a:cubicBezTo>
                      <a:pt x="13200" y="11488"/>
                      <a:pt x="14529" y="10602"/>
                      <a:pt x="15859" y="9272"/>
                    </a:cubicBezTo>
                    <a:cubicBezTo>
                      <a:pt x="18076" y="7499"/>
                      <a:pt x="20292" y="5725"/>
                      <a:pt x="22066" y="3066"/>
                    </a:cubicBezTo>
                    <a:cubicBezTo>
                      <a:pt x="23396" y="1292"/>
                      <a:pt x="20736" y="-924"/>
                      <a:pt x="19406" y="406"/>
                    </a:cubicBezTo>
                    <a:cubicBezTo>
                      <a:pt x="16746" y="3509"/>
                      <a:pt x="13200" y="4839"/>
                      <a:pt x="10983" y="6612"/>
                    </a:cubicBezTo>
                    <a:cubicBezTo>
                      <a:pt x="10540" y="6612"/>
                      <a:pt x="10540" y="7055"/>
                      <a:pt x="10983" y="6612"/>
                    </a:cubicBezTo>
                    <a:lnTo>
                      <a:pt x="10983" y="66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32"/>
              <p:cNvSpPr/>
              <p:nvPr/>
            </p:nvSpPr>
            <p:spPr>
              <a:xfrm>
                <a:off x="3399014" y="3008818"/>
                <a:ext cx="19510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19510" h="9756" extrusionOk="0">
                    <a:moveTo>
                      <a:pt x="333" y="7017"/>
                    </a:moveTo>
                    <a:cubicBezTo>
                      <a:pt x="5209" y="12337"/>
                      <a:pt x="16292" y="9233"/>
                      <a:pt x="19395" y="3470"/>
                    </a:cubicBezTo>
                    <a:cubicBezTo>
                      <a:pt x="19838" y="2141"/>
                      <a:pt x="18951" y="811"/>
                      <a:pt x="17622" y="367"/>
                    </a:cubicBezTo>
                    <a:cubicBezTo>
                      <a:pt x="14518" y="-519"/>
                      <a:pt x="11858" y="367"/>
                      <a:pt x="8755" y="1254"/>
                    </a:cubicBezTo>
                    <a:cubicBezTo>
                      <a:pt x="6982" y="1697"/>
                      <a:pt x="5652" y="2141"/>
                      <a:pt x="3879" y="3027"/>
                    </a:cubicBezTo>
                    <a:cubicBezTo>
                      <a:pt x="2549" y="3914"/>
                      <a:pt x="1662" y="4800"/>
                      <a:pt x="333" y="5244"/>
                    </a:cubicBezTo>
                    <a:cubicBezTo>
                      <a:pt x="-111" y="5244"/>
                      <a:pt x="-111" y="6130"/>
                      <a:pt x="333" y="7017"/>
                    </a:cubicBezTo>
                    <a:lnTo>
                      <a:pt x="333" y="70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32"/>
              <p:cNvSpPr/>
              <p:nvPr/>
            </p:nvSpPr>
            <p:spPr>
              <a:xfrm>
                <a:off x="3436832" y="2986534"/>
                <a:ext cx="30275" cy="31960"/>
              </a:xfrm>
              <a:custGeom>
                <a:avLst/>
                <a:gdLst/>
                <a:ahLst/>
                <a:cxnLst/>
                <a:rect l="l" t="t" r="r" b="b"/>
                <a:pathLst>
                  <a:path w="30275" h="31960" extrusionOk="0">
                    <a:moveTo>
                      <a:pt x="10392" y="12455"/>
                    </a:moveTo>
                    <a:cubicBezTo>
                      <a:pt x="11721" y="10682"/>
                      <a:pt x="16598" y="9795"/>
                      <a:pt x="18814" y="9352"/>
                    </a:cubicBezTo>
                    <a:cubicBezTo>
                      <a:pt x="21474" y="8465"/>
                      <a:pt x="24134" y="8465"/>
                      <a:pt x="26794" y="8022"/>
                    </a:cubicBezTo>
                    <a:cubicBezTo>
                      <a:pt x="25021" y="5805"/>
                      <a:pt x="23248" y="4032"/>
                      <a:pt x="21474" y="1815"/>
                    </a:cubicBezTo>
                    <a:cubicBezTo>
                      <a:pt x="19258" y="7135"/>
                      <a:pt x="14825" y="9795"/>
                      <a:pt x="9505" y="11568"/>
                    </a:cubicBezTo>
                    <a:cubicBezTo>
                      <a:pt x="5072" y="12898"/>
                      <a:pt x="1525" y="15558"/>
                      <a:pt x="196" y="19991"/>
                    </a:cubicBezTo>
                    <a:cubicBezTo>
                      <a:pt x="-691" y="23981"/>
                      <a:pt x="1525" y="26641"/>
                      <a:pt x="5072" y="27528"/>
                    </a:cubicBezTo>
                    <a:cubicBezTo>
                      <a:pt x="8175" y="27971"/>
                      <a:pt x="11278" y="27084"/>
                      <a:pt x="14381" y="26197"/>
                    </a:cubicBezTo>
                    <a:cubicBezTo>
                      <a:pt x="16598" y="25311"/>
                      <a:pt x="20144" y="23981"/>
                      <a:pt x="21918" y="24868"/>
                    </a:cubicBezTo>
                    <a:cubicBezTo>
                      <a:pt x="22361" y="21764"/>
                      <a:pt x="23248" y="18218"/>
                      <a:pt x="23691" y="15115"/>
                    </a:cubicBezTo>
                    <a:cubicBezTo>
                      <a:pt x="21474" y="16001"/>
                      <a:pt x="18814" y="15558"/>
                      <a:pt x="16598" y="16888"/>
                    </a:cubicBezTo>
                    <a:cubicBezTo>
                      <a:pt x="14381" y="18218"/>
                      <a:pt x="12608" y="19991"/>
                      <a:pt x="11278" y="22208"/>
                    </a:cubicBezTo>
                    <a:cubicBezTo>
                      <a:pt x="9062" y="25754"/>
                      <a:pt x="11278" y="31961"/>
                      <a:pt x="16155" y="31961"/>
                    </a:cubicBezTo>
                    <a:cubicBezTo>
                      <a:pt x="20144" y="31961"/>
                      <a:pt x="24134" y="31961"/>
                      <a:pt x="26351" y="28414"/>
                    </a:cubicBezTo>
                    <a:cubicBezTo>
                      <a:pt x="27237" y="27084"/>
                      <a:pt x="27681" y="25311"/>
                      <a:pt x="26794" y="23538"/>
                    </a:cubicBezTo>
                    <a:cubicBezTo>
                      <a:pt x="24134" y="19548"/>
                      <a:pt x="21031" y="19548"/>
                      <a:pt x="16598" y="19548"/>
                    </a:cubicBezTo>
                    <a:cubicBezTo>
                      <a:pt x="18371" y="22651"/>
                      <a:pt x="19701" y="26197"/>
                      <a:pt x="21474" y="29301"/>
                    </a:cubicBezTo>
                    <a:cubicBezTo>
                      <a:pt x="22361" y="28414"/>
                      <a:pt x="24134" y="26641"/>
                      <a:pt x="25907" y="26197"/>
                    </a:cubicBezTo>
                    <a:cubicBezTo>
                      <a:pt x="29897" y="25311"/>
                      <a:pt x="31670" y="19991"/>
                      <a:pt x="29011" y="17331"/>
                    </a:cubicBezTo>
                    <a:cubicBezTo>
                      <a:pt x="25464" y="14228"/>
                      <a:pt x="21474" y="12898"/>
                      <a:pt x="17041" y="14228"/>
                    </a:cubicBezTo>
                    <a:cubicBezTo>
                      <a:pt x="13495" y="15115"/>
                      <a:pt x="9505" y="17775"/>
                      <a:pt x="5515" y="17331"/>
                    </a:cubicBezTo>
                    <a:cubicBezTo>
                      <a:pt x="7288" y="19991"/>
                      <a:pt x="9062" y="22208"/>
                      <a:pt x="10392" y="24868"/>
                    </a:cubicBezTo>
                    <a:cubicBezTo>
                      <a:pt x="10835" y="22208"/>
                      <a:pt x="17485" y="20878"/>
                      <a:pt x="19701" y="19548"/>
                    </a:cubicBezTo>
                    <a:cubicBezTo>
                      <a:pt x="24134" y="16445"/>
                      <a:pt x="27681" y="11568"/>
                      <a:pt x="29454" y="6249"/>
                    </a:cubicBezTo>
                    <a:cubicBezTo>
                      <a:pt x="30784" y="2702"/>
                      <a:pt x="27681" y="-401"/>
                      <a:pt x="24134" y="42"/>
                    </a:cubicBezTo>
                    <a:cubicBezTo>
                      <a:pt x="16598" y="1372"/>
                      <a:pt x="7288" y="3589"/>
                      <a:pt x="6845" y="12455"/>
                    </a:cubicBezTo>
                    <a:cubicBezTo>
                      <a:pt x="7288" y="13342"/>
                      <a:pt x="9505" y="13785"/>
                      <a:pt x="10392" y="12455"/>
                    </a:cubicBezTo>
                    <a:lnTo>
                      <a:pt x="10392" y="124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32"/>
              <p:cNvSpPr/>
              <p:nvPr/>
            </p:nvSpPr>
            <p:spPr>
              <a:xfrm>
                <a:off x="3412189" y="3037942"/>
                <a:ext cx="32568" cy="50965"/>
              </a:xfrm>
              <a:custGeom>
                <a:avLst/>
                <a:gdLst/>
                <a:ahLst/>
                <a:cxnLst/>
                <a:rect l="l" t="t" r="r" b="b"/>
                <a:pathLst>
                  <a:path w="32568" h="50965" extrusionOk="0">
                    <a:moveTo>
                      <a:pt x="28385" y="58"/>
                    </a:moveTo>
                    <a:cubicBezTo>
                      <a:pt x="24395" y="1832"/>
                      <a:pt x="22179" y="6265"/>
                      <a:pt x="18189" y="8481"/>
                    </a:cubicBezTo>
                    <a:cubicBezTo>
                      <a:pt x="14199" y="10254"/>
                      <a:pt x="16416" y="17347"/>
                      <a:pt x="20849" y="16018"/>
                    </a:cubicBezTo>
                    <a:cubicBezTo>
                      <a:pt x="23065" y="15131"/>
                      <a:pt x="25282" y="14687"/>
                      <a:pt x="27942" y="14244"/>
                    </a:cubicBezTo>
                    <a:cubicBezTo>
                      <a:pt x="27055" y="12028"/>
                      <a:pt x="26169" y="9368"/>
                      <a:pt x="25282" y="7151"/>
                    </a:cubicBezTo>
                    <a:cubicBezTo>
                      <a:pt x="21292" y="11584"/>
                      <a:pt x="15973" y="11584"/>
                      <a:pt x="12869" y="17791"/>
                    </a:cubicBezTo>
                    <a:cubicBezTo>
                      <a:pt x="10209" y="23110"/>
                      <a:pt x="13313" y="24440"/>
                      <a:pt x="14643" y="29317"/>
                    </a:cubicBezTo>
                    <a:cubicBezTo>
                      <a:pt x="15529" y="27100"/>
                      <a:pt x="15973" y="25327"/>
                      <a:pt x="16859" y="23110"/>
                    </a:cubicBezTo>
                    <a:cubicBezTo>
                      <a:pt x="10209" y="27987"/>
                      <a:pt x="-430" y="34636"/>
                      <a:pt x="13" y="43946"/>
                    </a:cubicBezTo>
                    <a:cubicBezTo>
                      <a:pt x="13" y="49709"/>
                      <a:pt x="6663" y="53255"/>
                      <a:pt x="11540" y="49266"/>
                    </a:cubicBezTo>
                    <a:cubicBezTo>
                      <a:pt x="16859" y="44833"/>
                      <a:pt x="20406" y="37740"/>
                      <a:pt x="25725" y="32863"/>
                    </a:cubicBezTo>
                    <a:cubicBezTo>
                      <a:pt x="27942" y="30647"/>
                      <a:pt x="28385" y="27987"/>
                      <a:pt x="27055" y="24884"/>
                    </a:cubicBezTo>
                    <a:cubicBezTo>
                      <a:pt x="26612" y="23554"/>
                      <a:pt x="26169" y="22224"/>
                      <a:pt x="25282" y="21337"/>
                    </a:cubicBezTo>
                    <a:cubicBezTo>
                      <a:pt x="23509" y="20007"/>
                      <a:pt x="23952" y="19564"/>
                      <a:pt x="26612" y="19564"/>
                    </a:cubicBezTo>
                    <a:cubicBezTo>
                      <a:pt x="28385" y="17347"/>
                      <a:pt x="30158" y="14687"/>
                      <a:pt x="31932" y="12471"/>
                    </a:cubicBezTo>
                    <a:cubicBezTo>
                      <a:pt x="33705" y="10254"/>
                      <a:pt x="31488" y="5821"/>
                      <a:pt x="28829" y="5821"/>
                    </a:cubicBezTo>
                    <a:cubicBezTo>
                      <a:pt x="24839" y="6265"/>
                      <a:pt x="22622" y="7151"/>
                      <a:pt x="19076" y="8481"/>
                    </a:cubicBezTo>
                    <a:cubicBezTo>
                      <a:pt x="20849" y="9811"/>
                      <a:pt x="23065" y="11141"/>
                      <a:pt x="24839" y="12028"/>
                    </a:cubicBezTo>
                    <a:cubicBezTo>
                      <a:pt x="24839" y="8481"/>
                      <a:pt x="27942" y="4491"/>
                      <a:pt x="30602" y="2275"/>
                    </a:cubicBezTo>
                    <a:cubicBezTo>
                      <a:pt x="31045" y="1832"/>
                      <a:pt x="29715" y="-385"/>
                      <a:pt x="28385" y="58"/>
                    </a:cubicBezTo>
                    <a:lnTo>
                      <a:pt x="28385" y="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3461322" y="3014747"/>
                <a:ext cx="26159" cy="21403"/>
              </a:xfrm>
              <a:custGeom>
                <a:avLst/>
                <a:gdLst/>
                <a:ahLst/>
                <a:cxnLst/>
                <a:rect l="l" t="t" r="r" b="b"/>
                <a:pathLst>
                  <a:path w="26159" h="21403" extrusionOk="0">
                    <a:moveTo>
                      <a:pt x="1861" y="21037"/>
                    </a:moveTo>
                    <a:cubicBezTo>
                      <a:pt x="4078" y="19264"/>
                      <a:pt x="6738" y="18377"/>
                      <a:pt x="9397" y="17490"/>
                    </a:cubicBezTo>
                    <a:cubicBezTo>
                      <a:pt x="11614" y="16603"/>
                      <a:pt x="12944" y="15274"/>
                      <a:pt x="14717" y="13944"/>
                    </a:cubicBezTo>
                    <a:cubicBezTo>
                      <a:pt x="19150" y="10397"/>
                      <a:pt x="23140" y="8181"/>
                      <a:pt x="25800" y="3304"/>
                    </a:cubicBezTo>
                    <a:cubicBezTo>
                      <a:pt x="27130" y="1088"/>
                      <a:pt x="24470" y="-1129"/>
                      <a:pt x="22697" y="644"/>
                    </a:cubicBezTo>
                    <a:cubicBezTo>
                      <a:pt x="15161" y="6407"/>
                      <a:pt x="3634" y="10841"/>
                      <a:pt x="88" y="20150"/>
                    </a:cubicBezTo>
                    <a:cubicBezTo>
                      <a:pt x="-355" y="21037"/>
                      <a:pt x="975" y="21923"/>
                      <a:pt x="1861" y="21037"/>
                    </a:cubicBezTo>
                    <a:lnTo>
                      <a:pt x="1861" y="210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3448990" y="3047750"/>
                <a:ext cx="26949" cy="37293"/>
              </a:xfrm>
              <a:custGeom>
                <a:avLst/>
                <a:gdLst/>
                <a:ahLst/>
                <a:cxnLst/>
                <a:rect l="l" t="t" r="r" b="b"/>
                <a:pathLst>
                  <a:path w="26949" h="37293" extrusionOk="0">
                    <a:moveTo>
                      <a:pt x="9760" y="9756"/>
                    </a:moveTo>
                    <a:cubicBezTo>
                      <a:pt x="12863" y="9313"/>
                      <a:pt x="15966" y="7096"/>
                      <a:pt x="19069" y="7540"/>
                    </a:cubicBezTo>
                    <a:cubicBezTo>
                      <a:pt x="18183" y="5323"/>
                      <a:pt x="16853" y="3550"/>
                      <a:pt x="15966" y="1333"/>
                    </a:cubicBezTo>
                    <a:cubicBezTo>
                      <a:pt x="12420" y="7096"/>
                      <a:pt x="4440" y="8427"/>
                      <a:pt x="894" y="14633"/>
                    </a:cubicBezTo>
                    <a:cubicBezTo>
                      <a:pt x="-1766" y="19509"/>
                      <a:pt x="1780" y="27045"/>
                      <a:pt x="7987" y="25272"/>
                    </a:cubicBezTo>
                    <a:cubicBezTo>
                      <a:pt x="10646" y="24386"/>
                      <a:pt x="12863" y="23499"/>
                      <a:pt x="15079" y="21726"/>
                    </a:cubicBezTo>
                    <a:cubicBezTo>
                      <a:pt x="16409" y="20839"/>
                      <a:pt x="18183" y="18623"/>
                      <a:pt x="19512" y="18623"/>
                    </a:cubicBezTo>
                    <a:cubicBezTo>
                      <a:pt x="17739" y="15963"/>
                      <a:pt x="15523" y="12860"/>
                      <a:pt x="13749" y="10200"/>
                    </a:cubicBezTo>
                    <a:cubicBezTo>
                      <a:pt x="12863" y="13746"/>
                      <a:pt x="9316" y="15963"/>
                      <a:pt x="7100" y="18623"/>
                    </a:cubicBezTo>
                    <a:cubicBezTo>
                      <a:pt x="4440" y="22169"/>
                      <a:pt x="2667" y="26159"/>
                      <a:pt x="3110" y="30592"/>
                    </a:cubicBezTo>
                    <a:cubicBezTo>
                      <a:pt x="3110" y="35468"/>
                      <a:pt x="9760" y="39901"/>
                      <a:pt x="13306" y="35468"/>
                    </a:cubicBezTo>
                    <a:cubicBezTo>
                      <a:pt x="18626" y="29262"/>
                      <a:pt x="15966" y="18623"/>
                      <a:pt x="23502" y="14189"/>
                    </a:cubicBezTo>
                    <a:cubicBezTo>
                      <a:pt x="24389" y="13746"/>
                      <a:pt x="23946" y="11973"/>
                      <a:pt x="23059" y="12416"/>
                    </a:cubicBezTo>
                    <a:cubicBezTo>
                      <a:pt x="15966" y="14633"/>
                      <a:pt x="15079" y="23499"/>
                      <a:pt x="8430" y="24829"/>
                    </a:cubicBezTo>
                    <a:cubicBezTo>
                      <a:pt x="11090" y="27045"/>
                      <a:pt x="13306" y="29262"/>
                      <a:pt x="15966" y="31035"/>
                    </a:cubicBezTo>
                    <a:cubicBezTo>
                      <a:pt x="15966" y="27045"/>
                      <a:pt x="18626" y="25715"/>
                      <a:pt x="20842" y="23499"/>
                    </a:cubicBezTo>
                    <a:cubicBezTo>
                      <a:pt x="23502" y="20839"/>
                      <a:pt x="25719" y="18179"/>
                      <a:pt x="26605" y="14189"/>
                    </a:cubicBezTo>
                    <a:cubicBezTo>
                      <a:pt x="27935" y="10200"/>
                      <a:pt x="25276" y="5766"/>
                      <a:pt x="20842" y="5766"/>
                    </a:cubicBezTo>
                    <a:cubicBezTo>
                      <a:pt x="17739" y="5766"/>
                      <a:pt x="15079" y="6210"/>
                      <a:pt x="12420" y="7983"/>
                    </a:cubicBezTo>
                    <a:cubicBezTo>
                      <a:pt x="10203" y="9313"/>
                      <a:pt x="8430" y="11529"/>
                      <a:pt x="6213" y="11973"/>
                    </a:cubicBezTo>
                    <a:cubicBezTo>
                      <a:pt x="8430" y="15519"/>
                      <a:pt x="11090" y="19066"/>
                      <a:pt x="13306" y="22612"/>
                    </a:cubicBezTo>
                    <a:cubicBezTo>
                      <a:pt x="17296" y="16849"/>
                      <a:pt x="24389" y="11973"/>
                      <a:pt x="24389" y="3993"/>
                    </a:cubicBezTo>
                    <a:cubicBezTo>
                      <a:pt x="24389" y="890"/>
                      <a:pt x="21729" y="-883"/>
                      <a:pt x="18626" y="447"/>
                    </a:cubicBezTo>
                    <a:cubicBezTo>
                      <a:pt x="14636" y="1777"/>
                      <a:pt x="12863" y="5766"/>
                      <a:pt x="9760" y="8427"/>
                    </a:cubicBezTo>
                    <a:cubicBezTo>
                      <a:pt x="7987" y="8870"/>
                      <a:pt x="8873" y="10200"/>
                      <a:pt x="9760" y="9756"/>
                    </a:cubicBezTo>
                    <a:lnTo>
                      <a:pt x="9760" y="9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3482245" y="2949422"/>
                <a:ext cx="32225" cy="34941"/>
              </a:xfrm>
              <a:custGeom>
                <a:avLst/>
                <a:gdLst/>
                <a:ahLst/>
                <a:cxnLst/>
                <a:rect l="l" t="t" r="r" b="b"/>
                <a:pathLst>
                  <a:path w="32225" h="34941" extrusionOk="0">
                    <a:moveTo>
                      <a:pt x="5763" y="34494"/>
                    </a:moveTo>
                    <a:cubicBezTo>
                      <a:pt x="9753" y="32721"/>
                      <a:pt x="11969" y="29618"/>
                      <a:pt x="15073" y="26958"/>
                    </a:cubicBezTo>
                    <a:cubicBezTo>
                      <a:pt x="18176" y="24298"/>
                      <a:pt x="21722" y="21639"/>
                      <a:pt x="24825" y="18979"/>
                    </a:cubicBezTo>
                    <a:cubicBezTo>
                      <a:pt x="30145" y="14102"/>
                      <a:pt x="33248" y="8339"/>
                      <a:pt x="31918" y="1246"/>
                    </a:cubicBezTo>
                    <a:cubicBezTo>
                      <a:pt x="31475" y="-84"/>
                      <a:pt x="29702" y="-527"/>
                      <a:pt x="28815" y="803"/>
                    </a:cubicBezTo>
                    <a:cubicBezTo>
                      <a:pt x="27042" y="3463"/>
                      <a:pt x="23052" y="5236"/>
                      <a:pt x="20836" y="7009"/>
                    </a:cubicBezTo>
                    <a:cubicBezTo>
                      <a:pt x="18176" y="9226"/>
                      <a:pt x="15959" y="11886"/>
                      <a:pt x="13299" y="14102"/>
                    </a:cubicBezTo>
                    <a:cubicBezTo>
                      <a:pt x="7980" y="18535"/>
                      <a:pt x="443" y="22968"/>
                      <a:pt x="0" y="30948"/>
                    </a:cubicBezTo>
                    <a:cubicBezTo>
                      <a:pt x="0" y="34051"/>
                      <a:pt x="3547" y="35825"/>
                      <a:pt x="5763" y="34494"/>
                    </a:cubicBezTo>
                    <a:lnTo>
                      <a:pt x="5763" y="344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>
                <a:off x="3359092" y="2877113"/>
                <a:ext cx="36215" cy="16927"/>
              </a:xfrm>
              <a:custGeom>
                <a:avLst/>
                <a:gdLst/>
                <a:ahLst/>
                <a:cxnLst/>
                <a:rect l="l" t="t" r="r" b="b"/>
                <a:pathLst>
                  <a:path w="36215" h="16927" extrusionOk="0">
                    <a:moveTo>
                      <a:pt x="1687" y="16812"/>
                    </a:moveTo>
                    <a:cubicBezTo>
                      <a:pt x="3460" y="15482"/>
                      <a:pt x="7007" y="16812"/>
                      <a:pt x="9666" y="16812"/>
                    </a:cubicBezTo>
                    <a:cubicBezTo>
                      <a:pt x="12770" y="16812"/>
                      <a:pt x="15873" y="16369"/>
                      <a:pt x="18976" y="15482"/>
                    </a:cubicBezTo>
                    <a:cubicBezTo>
                      <a:pt x="21636" y="14595"/>
                      <a:pt x="23852" y="12822"/>
                      <a:pt x="26069" y="11049"/>
                    </a:cubicBezTo>
                    <a:cubicBezTo>
                      <a:pt x="28285" y="9275"/>
                      <a:pt x="31389" y="5729"/>
                      <a:pt x="34048" y="5729"/>
                    </a:cubicBezTo>
                    <a:cubicBezTo>
                      <a:pt x="35822" y="5729"/>
                      <a:pt x="37152" y="3069"/>
                      <a:pt x="35378" y="1739"/>
                    </a:cubicBezTo>
                    <a:cubicBezTo>
                      <a:pt x="27842" y="-3137"/>
                      <a:pt x="23409" y="3512"/>
                      <a:pt x="17203" y="6172"/>
                    </a:cubicBezTo>
                    <a:cubicBezTo>
                      <a:pt x="13656" y="7502"/>
                      <a:pt x="9666" y="7059"/>
                      <a:pt x="6120" y="8389"/>
                    </a:cubicBezTo>
                    <a:cubicBezTo>
                      <a:pt x="3460" y="9275"/>
                      <a:pt x="1243" y="11935"/>
                      <a:pt x="357" y="15039"/>
                    </a:cubicBezTo>
                    <a:cubicBezTo>
                      <a:pt x="-530" y="16369"/>
                      <a:pt x="357" y="17255"/>
                      <a:pt x="1687" y="16812"/>
                    </a:cubicBezTo>
                    <a:lnTo>
                      <a:pt x="1687" y="16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32"/>
              <p:cNvSpPr/>
              <p:nvPr/>
            </p:nvSpPr>
            <p:spPr>
              <a:xfrm>
                <a:off x="3413836" y="2838699"/>
                <a:ext cx="47139" cy="35811"/>
              </a:xfrm>
              <a:custGeom>
                <a:avLst/>
                <a:gdLst/>
                <a:ahLst/>
                <a:cxnLst/>
                <a:rect l="l" t="t" r="r" b="b"/>
                <a:pathLst>
                  <a:path w="47139" h="35811" extrusionOk="0">
                    <a:moveTo>
                      <a:pt x="5016" y="25081"/>
                    </a:moveTo>
                    <a:cubicBezTo>
                      <a:pt x="11222" y="22421"/>
                      <a:pt x="16542" y="19761"/>
                      <a:pt x="23192" y="18431"/>
                    </a:cubicBezTo>
                    <a:cubicBezTo>
                      <a:pt x="30284" y="16658"/>
                      <a:pt x="37377" y="13998"/>
                      <a:pt x="44027" y="10895"/>
                    </a:cubicBezTo>
                    <a:cubicBezTo>
                      <a:pt x="41811" y="7792"/>
                      <a:pt x="40037" y="4689"/>
                      <a:pt x="37821" y="1585"/>
                    </a:cubicBezTo>
                    <a:cubicBezTo>
                      <a:pt x="31614" y="7348"/>
                      <a:pt x="24521" y="11338"/>
                      <a:pt x="16985" y="14441"/>
                    </a:cubicBezTo>
                    <a:cubicBezTo>
                      <a:pt x="9892" y="17101"/>
                      <a:pt x="5459" y="20204"/>
                      <a:pt x="1026" y="26411"/>
                    </a:cubicBezTo>
                    <a:cubicBezTo>
                      <a:pt x="-2077" y="30844"/>
                      <a:pt x="2356" y="36607"/>
                      <a:pt x="7676" y="35720"/>
                    </a:cubicBezTo>
                    <a:cubicBezTo>
                      <a:pt x="18315" y="33947"/>
                      <a:pt x="30284" y="30844"/>
                      <a:pt x="37821" y="23307"/>
                    </a:cubicBezTo>
                    <a:cubicBezTo>
                      <a:pt x="40481" y="20648"/>
                      <a:pt x="38707" y="16215"/>
                      <a:pt x="35161" y="15771"/>
                    </a:cubicBezTo>
                    <a:cubicBezTo>
                      <a:pt x="24521" y="14441"/>
                      <a:pt x="15212" y="21534"/>
                      <a:pt x="5016" y="23751"/>
                    </a:cubicBezTo>
                    <a:cubicBezTo>
                      <a:pt x="7232" y="26854"/>
                      <a:pt x="9449" y="29957"/>
                      <a:pt x="11666" y="33060"/>
                    </a:cubicBezTo>
                    <a:cubicBezTo>
                      <a:pt x="16099" y="26411"/>
                      <a:pt x="21418" y="25524"/>
                      <a:pt x="28068" y="22421"/>
                    </a:cubicBezTo>
                    <a:cubicBezTo>
                      <a:pt x="34274" y="19318"/>
                      <a:pt x="40924" y="15328"/>
                      <a:pt x="45800" y="10008"/>
                    </a:cubicBezTo>
                    <a:cubicBezTo>
                      <a:pt x="49347" y="5575"/>
                      <a:pt x="45357" y="-2405"/>
                      <a:pt x="39594" y="699"/>
                    </a:cubicBezTo>
                    <a:cubicBezTo>
                      <a:pt x="32944" y="4689"/>
                      <a:pt x="25851" y="8678"/>
                      <a:pt x="18759" y="11781"/>
                    </a:cubicBezTo>
                    <a:cubicBezTo>
                      <a:pt x="16542" y="12668"/>
                      <a:pt x="13882" y="13998"/>
                      <a:pt x="12109" y="15771"/>
                    </a:cubicBezTo>
                    <a:cubicBezTo>
                      <a:pt x="9449" y="17988"/>
                      <a:pt x="7676" y="21534"/>
                      <a:pt x="5016" y="23751"/>
                    </a:cubicBezTo>
                    <a:cubicBezTo>
                      <a:pt x="3686" y="24638"/>
                      <a:pt x="4129" y="25524"/>
                      <a:pt x="5016" y="25081"/>
                    </a:cubicBezTo>
                    <a:lnTo>
                      <a:pt x="5016" y="250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3468946" y="2855275"/>
                <a:ext cx="41132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41132" h="17034" extrusionOk="0">
                    <a:moveTo>
                      <a:pt x="887" y="8061"/>
                    </a:moveTo>
                    <a:cubicBezTo>
                      <a:pt x="2217" y="9391"/>
                      <a:pt x="3547" y="10278"/>
                      <a:pt x="5320" y="11164"/>
                    </a:cubicBezTo>
                    <a:cubicBezTo>
                      <a:pt x="8866" y="12051"/>
                      <a:pt x="11969" y="12494"/>
                      <a:pt x="15516" y="13824"/>
                    </a:cubicBezTo>
                    <a:cubicBezTo>
                      <a:pt x="22609" y="16484"/>
                      <a:pt x="30145" y="15154"/>
                      <a:pt x="37238" y="16927"/>
                    </a:cubicBezTo>
                    <a:cubicBezTo>
                      <a:pt x="40785" y="17814"/>
                      <a:pt x="42558" y="12937"/>
                      <a:pt x="39011" y="11608"/>
                    </a:cubicBezTo>
                    <a:cubicBezTo>
                      <a:pt x="35021" y="9834"/>
                      <a:pt x="31475" y="6288"/>
                      <a:pt x="27485" y="4958"/>
                    </a:cubicBezTo>
                    <a:cubicBezTo>
                      <a:pt x="24825" y="4071"/>
                      <a:pt x="19949" y="5401"/>
                      <a:pt x="17732" y="3628"/>
                    </a:cubicBezTo>
                    <a:cubicBezTo>
                      <a:pt x="17732" y="5401"/>
                      <a:pt x="17732" y="7174"/>
                      <a:pt x="17289" y="8947"/>
                    </a:cubicBezTo>
                    <a:cubicBezTo>
                      <a:pt x="15959" y="9391"/>
                      <a:pt x="19062" y="9391"/>
                      <a:pt x="19949" y="9391"/>
                    </a:cubicBezTo>
                    <a:cubicBezTo>
                      <a:pt x="22609" y="9834"/>
                      <a:pt x="24825" y="10721"/>
                      <a:pt x="27485" y="11164"/>
                    </a:cubicBezTo>
                    <a:cubicBezTo>
                      <a:pt x="31032" y="11608"/>
                      <a:pt x="35908" y="13381"/>
                      <a:pt x="39011" y="11608"/>
                    </a:cubicBezTo>
                    <a:cubicBezTo>
                      <a:pt x="40785" y="10721"/>
                      <a:pt x="41671" y="8061"/>
                      <a:pt x="40785" y="5845"/>
                    </a:cubicBezTo>
                    <a:cubicBezTo>
                      <a:pt x="37681" y="-362"/>
                      <a:pt x="15073" y="-3022"/>
                      <a:pt x="12413" y="4958"/>
                    </a:cubicBezTo>
                    <a:cubicBezTo>
                      <a:pt x="11969" y="6731"/>
                      <a:pt x="13299" y="8947"/>
                      <a:pt x="15073" y="8947"/>
                    </a:cubicBezTo>
                    <a:cubicBezTo>
                      <a:pt x="17732" y="8947"/>
                      <a:pt x="21279" y="8061"/>
                      <a:pt x="23939" y="8504"/>
                    </a:cubicBezTo>
                    <a:cubicBezTo>
                      <a:pt x="28372" y="9391"/>
                      <a:pt x="31918" y="13824"/>
                      <a:pt x="35908" y="15597"/>
                    </a:cubicBezTo>
                    <a:cubicBezTo>
                      <a:pt x="36795" y="13824"/>
                      <a:pt x="37681" y="12051"/>
                      <a:pt x="38125" y="10721"/>
                    </a:cubicBezTo>
                    <a:cubicBezTo>
                      <a:pt x="31475" y="8504"/>
                      <a:pt x="24382" y="8504"/>
                      <a:pt x="17732" y="6288"/>
                    </a:cubicBezTo>
                    <a:cubicBezTo>
                      <a:pt x="14629" y="5401"/>
                      <a:pt x="11526" y="4071"/>
                      <a:pt x="8423" y="4071"/>
                    </a:cubicBezTo>
                    <a:cubicBezTo>
                      <a:pt x="5320" y="4071"/>
                      <a:pt x="2660" y="5845"/>
                      <a:pt x="0" y="5845"/>
                    </a:cubicBezTo>
                    <a:cubicBezTo>
                      <a:pt x="887" y="6731"/>
                      <a:pt x="443" y="7618"/>
                      <a:pt x="887" y="8061"/>
                    </a:cubicBezTo>
                    <a:lnTo>
                      <a:pt x="887" y="8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3477812" y="2811098"/>
                <a:ext cx="38871" cy="32898"/>
              </a:xfrm>
              <a:custGeom>
                <a:avLst/>
                <a:gdLst/>
                <a:ahLst/>
                <a:cxnLst/>
                <a:rect l="l" t="t" r="r" b="b"/>
                <a:pathLst>
                  <a:path w="38871" h="32898" extrusionOk="0">
                    <a:moveTo>
                      <a:pt x="2217" y="32732"/>
                    </a:moveTo>
                    <a:cubicBezTo>
                      <a:pt x="7536" y="28299"/>
                      <a:pt x="15073" y="26526"/>
                      <a:pt x="20392" y="21650"/>
                    </a:cubicBezTo>
                    <a:cubicBezTo>
                      <a:pt x="25269" y="17216"/>
                      <a:pt x="29702" y="11454"/>
                      <a:pt x="31918" y="5247"/>
                    </a:cubicBezTo>
                    <a:cubicBezTo>
                      <a:pt x="33248" y="371"/>
                      <a:pt x="25712" y="-2289"/>
                      <a:pt x="24382" y="2587"/>
                    </a:cubicBezTo>
                    <a:cubicBezTo>
                      <a:pt x="22165" y="9680"/>
                      <a:pt x="18176" y="15443"/>
                      <a:pt x="13299" y="20763"/>
                    </a:cubicBezTo>
                    <a:cubicBezTo>
                      <a:pt x="10196" y="24309"/>
                      <a:pt x="13299" y="30073"/>
                      <a:pt x="16846" y="31402"/>
                    </a:cubicBezTo>
                    <a:cubicBezTo>
                      <a:pt x="24382" y="34506"/>
                      <a:pt x="33692" y="28299"/>
                      <a:pt x="37681" y="22093"/>
                    </a:cubicBezTo>
                    <a:cubicBezTo>
                      <a:pt x="42114" y="14557"/>
                      <a:pt x="33248" y="7464"/>
                      <a:pt x="26155" y="12340"/>
                    </a:cubicBezTo>
                    <a:cubicBezTo>
                      <a:pt x="22609" y="15000"/>
                      <a:pt x="17289" y="16330"/>
                      <a:pt x="14186" y="19433"/>
                    </a:cubicBezTo>
                    <a:cubicBezTo>
                      <a:pt x="17289" y="19433"/>
                      <a:pt x="19949" y="18990"/>
                      <a:pt x="23052" y="18990"/>
                    </a:cubicBezTo>
                    <a:cubicBezTo>
                      <a:pt x="22165" y="18546"/>
                      <a:pt x="21279" y="17660"/>
                      <a:pt x="19949" y="17216"/>
                    </a:cubicBezTo>
                    <a:cubicBezTo>
                      <a:pt x="19949" y="18990"/>
                      <a:pt x="20392" y="20763"/>
                      <a:pt x="20392" y="22536"/>
                    </a:cubicBezTo>
                    <a:cubicBezTo>
                      <a:pt x="25269" y="17216"/>
                      <a:pt x="28815" y="11897"/>
                      <a:pt x="31475" y="5247"/>
                    </a:cubicBezTo>
                    <a:cubicBezTo>
                      <a:pt x="28815" y="4360"/>
                      <a:pt x="26599" y="3474"/>
                      <a:pt x="23939" y="2587"/>
                    </a:cubicBezTo>
                    <a:cubicBezTo>
                      <a:pt x="21722" y="8793"/>
                      <a:pt x="15073" y="15443"/>
                      <a:pt x="9310" y="18990"/>
                    </a:cubicBezTo>
                    <a:cubicBezTo>
                      <a:pt x="4433" y="22536"/>
                      <a:pt x="887" y="25196"/>
                      <a:pt x="0" y="31402"/>
                    </a:cubicBezTo>
                    <a:cubicBezTo>
                      <a:pt x="443" y="32732"/>
                      <a:pt x="1773" y="33176"/>
                      <a:pt x="2217" y="32732"/>
                    </a:cubicBezTo>
                    <a:lnTo>
                      <a:pt x="2217" y="327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32"/>
              <p:cNvSpPr/>
              <p:nvPr/>
            </p:nvSpPr>
            <p:spPr>
              <a:xfrm>
                <a:off x="3519302" y="2760421"/>
                <a:ext cx="29883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9883" h="35575" extrusionOk="0">
                    <a:moveTo>
                      <a:pt x="2398" y="35533"/>
                    </a:moveTo>
                    <a:cubicBezTo>
                      <a:pt x="4615" y="35089"/>
                      <a:pt x="7274" y="35533"/>
                      <a:pt x="10378" y="34203"/>
                    </a:cubicBezTo>
                    <a:cubicBezTo>
                      <a:pt x="14367" y="32429"/>
                      <a:pt x="16584" y="29326"/>
                      <a:pt x="19244" y="25780"/>
                    </a:cubicBezTo>
                    <a:cubicBezTo>
                      <a:pt x="23677" y="19573"/>
                      <a:pt x="29883" y="12037"/>
                      <a:pt x="29883" y="4058"/>
                    </a:cubicBezTo>
                    <a:cubicBezTo>
                      <a:pt x="29883" y="1398"/>
                      <a:pt x="27667" y="-376"/>
                      <a:pt x="25007" y="68"/>
                    </a:cubicBezTo>
                    <a:cubicBezTo>
                      <a:pt x="17027" y="955"/>
                      <a:pt x="13481" y="8934"/>
                      <a:pt x="9934" y="14697"/>
                    </a:cubicBezTo>
                    <a:cubicBezTo>
                      <a:pt x="6831" y="20017"/>
                      <a:pt x="182" y="26223"/>
                      <a:pt x="1068" y="32873"/>
                    </a:cubicBezTo>
                    <a:cubicBezTo>
                      <a:pt x="1512" y="31986"/>
                      <a:pt x="1512" y="31100"/>
                      <a:pt x="1955" y="30213"/>
                    </a:cubicBezTo>
                    <a:cubicBezTo>
                      <a:pt x="1512" y="30656"/>
                      <a:pt x="1068" y="31100"/>
                      <a:pt x="625" y="31543"/>
                    </a:cubicBezTo>
                    <a:cubicBezTo>
                      <a:pt x="-705" y="32873"/>
                      <a:pt x="182" y="35976"/>
                      <a:pt x="2398" y="35533"/>
                    </a:cubicBezTo>
                    <a:lnTo>
                      <a:pt x="2398" y="355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3525247" y="2802270"/>
                <a:ext cx="16902" cy="38093"/>
              </a:xfrm>
              <a:custGeom>
                <a:avLst/>
                <a:gdLst/>
                <a:ahLst/>
                <a:cxnLst/>
                <a:rect l="l" t="t" r="r" b="b"/>
                <a:pathLst>
                  <a:path w="16902" h="38093" extrusionOk="0">
                    <a:moveTo>
                      <a:pt x="15516" y="333"/>
                    </a:moveTo>
                    <a:cubicBezTo>
                      <a:pt x="11083" y="5209"/>
                      <a:pt x="8866" y="10529"/>
                      <a:pt x="6206" y="16292"/>
                    </a:cubicBezTo>
                    <a:cubicBezTo>
                      <a:pt x="3103" y="22941"/>
                      <a:pt x="0" y="28704"/>
                      <a:pt x="0" y="36241"/>
                    </a:cubicBezTo>
                    <a:cubicBezTo>
                      <a:pt x="0" y="38014"/>
                      <a:pt x="2217" y="38901"/>
                      <a:pt x="3103" y="37127"/>
                    </a:cubicBezTo>
                    <a:cubicBezTo>
                      <a:pt x="7536" y="31364"/>
                      <a:pt x="9753" y="24715"/>
                      <a:pt x="12413" y="18065"/>
                    </a:cubicBezTo>
                    <a:cubicBezTo>
                      <a:pt x="15073" y="12302"/>
                      <a:pt x="17289" y="6982"/>
                      <a:pt x="16846" y="333"/>
                    </a:cubicBezTo>
                    <a:cubicBezTo>
                      <a:pt x="16846" y="-111"/>
                      <a:pt x="15959" y="-111"/>
                      <a:pt x="15516" y="333"/>
                    </a:cubicBezTo>
                    <a:lnTo>
                      <a:pt x="15516" y="3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>
                <a:off x="3520370" y="2858420"/>
                <a:ext cx="1418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4185" h="24975" extrusionOk="0">
                    <a:moveTo>
                      <a:pt x="7536" y="483"/>
                    </a:moveTo>
                    <a:cubicBezTo>
                      <a:pt x="6206" y="3586"/>
                      <a:pt x="4433" y="4473"/>
                      <a:pt x="2217" y="7133"/>
                    </a:cubicBezTo>
                    <a:cubicBezTo>
                      <a:pt x="887" y="8906"/>
                      <a:pt x="0" y="10679"/>
                      <a:pt x="0" y="12896"/>
                    </a:cubicBezTo>
                    <a:cubicBezTo>
                      <a:pt x="443" y="17329"/>
                      <a:pt x="3546" y="19102"/>
                      <a:pt x="5320" y="22649"/>
                    </a:cubicBezTo>
                    <a:cubicBezTo>
                      <a:pt x="7093" y="26195"/>
                      <a:pt x="14186" y="25752"/>
                      <a:pt x="14186" y="20875"/>
                    </a:cubicBezTo>
                    <a:cubicBezTo>
                      <a:pt x="14186" y="18659"/>
                      <a:pt x="13743" y="17329"/>
                      <a:pt x="12413" y="15556"/>
                    </a:cubicBezTo>
                    <a:cubicBezTo>
                      <a:pt x="11526" y="14226"/>
                      <a:pt x="9753" y="13783"/>
                      <a:pt x="8866" y="12453"/>
                    </a:cubicBezTo>
                    <a:cubicBezTo>
                      <a:pt x="6206" y="9350"/>
                      <a:pt x="7536" y="4473"/>
                      <a:pt x="8423" y="927"/>
                    </a:cubicBezTo>
                    <a:cubicBezTo>
                      <a:pt x="9310" y="40"/>
                      <a:pt x="7980" y="-403"/>
                      <a:pt x="7536" y="483"/>
                    </a:cubicBezTo>
                    <a:lnTo>
                      <a:pt x="7536" y="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32"/>
              <p:cNvSpPr/>
              <p:nvPr/>
            </p:nvSpPr>
            <p:spPr>
              <a:xfrm>
                <a:off x="3518229" y="2898745"/>
                <a:ext cx="15090" cy="40564"/>
              </a:xfrm>
              <a:custGeom>
                <a:avLst/>
                <a:gdLst/>
                <a:ahLst/>
                <a:cxnLst/>
                <a:rect l="l" t="t" r="r" b="b"/>
                <a:pathLst>
                  <a:path w="15090" h="40564" extrusionOk="0">
                    <a:moveTo>
                      <a:pt x="5687" y="2273"/>
                    </a:moveTo>
                    <a:cubicBezTo>
                      <a:pt x="4801" y="9366"/>
                      <a:pt x="4801" y="16459"/>
                      <a:pt x="3027" y="23109"/>
                    </a:cubicBezTo>
                    <a:cubicBezTo>
                      <a:pt x="1254" y="29315"/>
                      <a:pt x="-2292" y="33748"/>
                      <a:pt x="2141" y="39068"/>
                    </a:cubicBezTo>
                    <a:cubicBezTo>
                      <a:pt x="3027" y="40398"/>
                      <a:pt x="5244" y="40841"/>
                      <a:pt x="7017" y="40398"/>
                    </a:cubicBezTo>
                    <a:cubicBezTo>
                      <a:pt x="14553" y="38181"/>
                      <a:pt x="15440" y="29758"/>
                      <a:pt x="14997" y="23109"/>
                    </a:cubicBezTo>
                    <a:cubicBezTo>
                      <a:pt x="14997" y="16016"/>
                      <a:pt x="13223" y="7150"/>
                      <a:pt x="10564" y="943"/>
                    </a:cubicBezTo>
                    <a:cubicBezTo>
                      <a:pt x="9234" y="-830"/>
                      <a:pt x="6130" y="57"/>
                      <a:pt x="5687" y="2273"/>
                    </a:cubicBezTo>
                    <a:lnTo>
                      <a:pt x="5687" y="22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32"/>
              <p:cNvSpPr/>
              <p:nvPr/>
            </p:nvSpPr>
            <p:spPr>
              <a:xfrm>
                <a:off x="3401889" y="2700604"/>
                <a:ext cx="40230" cy="17888"/>
              </a:xfrm>
              <a:custGeom>
                <a:avLst/>
                <a:gdLst/>
                <a:ahLst/>
                <a:cxnLst/>
                <a:rect l="l" t="t" r="r" b="b"/>
                <a:pathLst>
                  <a:path w="40230" h="17888" extrusionOk="0">
                    <a:moveTo>
                      <a:pt x="1448" y="17770"/>
                    </a:moveTo>
                    <a:cubicBezTo>
                      <a:pt x="8098" y="15110"/>
                      <a:pt x="15191" y="14224"/>
                      <a:pt x="22283" y="12007"/>
                    </a:cubicBezTo>
                    <a:cubicBezTo>
                      <a:pt x="28046" y="10234"/>
                      <a:pt x="34696" y="9347"/>
                      <a:pt x="39129" y="5358"/>
                    </a:cubicBezTo>
                    <a:cubicBezTo>
                      <a:pt x="41789" y="3141"/>
                      <a:pt x="39129" y="-406"/>
                      <a:pt x="36469" y="38"/>
                    </a:cubicBezTo>
                    <a:cubicBezTo>
                      <a:pt x="30263" y="481"/>
                      <a:pt x="22727" y="4028"/>
                      <a:pt x="16520" y="6244"/>
                    </a:cubicBezTo>
                    <a:cubicBezTo>
                      <a:pt x="10757" y="8461"/>
                      <a:pt x="4994" y="12451"/>
                      <a:pt x="118" y="16440"/>
                    </a:cubicBezTo>
                    <a:cubicBezTo>
                      <a:pt x="-325" y="17327"/>
                      <a:pt x="561" y="18214"/>
                      <a:pt x="1448" y="17770"/>
                    </a:cubicBezTo>
                    <a:lnTo>
                      <a:pt x="1448" y="177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32"/>
              <p:cNvSpPr/>
              <p:nvPr/>
            </p:nvSpPr>
            <p:spPr>
              <a:xfrm>
                <a:off x="3416525" y="2714325"/>
                <a:ext cx="62949" cy="17348"/>
              </a:xfrm>
              <a:custGeom>
                <a:avLst/>
                <a:gdLst/>
                <a:ahLst/>
                <a:cxnLst/>
                <a:rect l="l" t="t" r="r" b="b"/>
                <a:pathLst>
                  <a:path w="62949" h="17348" extrusionOk="0">
                    <a:moveTo>
                      <a:pt x="997" y="12028"/>
                    </a:moveTo>
                    <a:cubicBezTo>
                      <a:pt x="5431" y="12028"/>
                      <a:pt x="9864" y="13358"/>
                      <a:pt x="14297" y="13802"/>
                    </a:cubicBezTo>
                    <a:cubicBezTo>
                      <a:pt x="19173" y="13802"/>
                      <a:pt x="24050" y="10698"/>
                      <a:pt x="28926" y="12028"/>
                    </a:cubicBezTo>
                    <a:cubicBezTo>
                      <a:pt x="28926" y="8482"/>
                      <a:pt x="29369" y="4936"/>
                      <a:pt x="29369" y="1832"/>
                    </a:cubicBezTo>
                    <a:cubicBezTo>
                      <a:pt x="24050" y="3605"/>
                      <a:pt x="18730" y="3162"/>
                      <a:pt x="13853" y="5379"/>
                    </a:cubicBezTo>
                    <a:cubicBezTo>
                      <a:pt x="8090" y="7595"/>
                      <a:pt x="10307" y="17348"/>
                      <a:pt x="16513" y="17348"/>
                    </a:cubicBezTo>
                    <a:cubicBezTo>
                      <a:pt x="30699" y="17348"/>
                      <a:pt x="47545" y="17348"/>
                      <a:pt x="60401" y="11142"/>
                    </a:cubicBezTo>
                    <a:cubicBezTo>
                      <a:pt x="63947" y="9369"/>
                      <a:pt x="63504" y="4936"/>
                      <a:pt x="60844" y="2719"/>
                    </a:cubicBezTo>
                    <a:cubicBezTo>
                      <a:pt x="55525" y="-1714"/>
                      <a:pt x="47545" y="502"/>
                      <a:pt x="41339" y="946"/>
                    </a:cubicBezTo>
                    <a:cubicBezTo>
                      <a:pt x="32029" y="1832"/>
                      <a:pt x="22720" y="2275"/>
                      <a:pt x="13853" y="5379"/>
                    </a:cubicBezTo>
                    <a:cubicBezTo>
                      <a:pt x="15627" y="9369"/>
                      <a:pt x="17843" y="12915"/>
                      <a:pt x="19616" y="16905"/>
                    </a:cubicBezTo>
                    <a:cubicBezTo>
                      <a:pt x="24050" y="14688"/>
                      <a:pt x="28926" y="14245"/>
                      <a:pt x="33359" y="12028"/>
                    </a:cubicBezTo>
                    <a:cubicBezTo>
                      <a:pt x="38236" y="9369"/>
                      <a:pt x="36462" y="2275"/>
                      <a:pt x="31143" y="1832"/>
                    </a:cubicBezTo>
                    <a:cubicBezTo>
                      <a:pt x="25379" y="1389"/>
                      <a:pt x="21390" y="3605"/>
                      <a:pt x="16070" y="5379"/>
                    </a:cubicBezTo>
                    <a:cubicBezTo>
                      <a:pt x="10307" y="7152"/>
                      <a:pt x="6317" y="7595"/>
                      <a:pt x="997" y="10698"/>
                    </a:cubicBezTo>
                    <a:cubicBezTo>
                      <a:pt x="-332" y="10698"/>
                      <a:pt x="-332" y="12028"/>
                      <a:pt x="997" y="12028"/>
                    </a:cubicBezTo>
                    <a:lnTo>
                      <a:pt x="997" y="120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32"/>
              <p:cNvSpPr/>
              <p:nvPr/>
            </p:nvSpPr>
            <p:spPr>
              <a:xfrm>
                <a:off x="3459601" y="2676906"/>
                <a:ext cx="37347" cy="25839"/>
              </a:xfrm>
              <a:custGeom>
                <a:avLst/>
                <a:gdLst/>
                <a:ahLst/>
                <a:cxnLst/>
                <a:rect l="l" t="t" r="r" b="b"/>
                <a:pathLst>
                  <a:path w="37347" h="25839" extrusionOk="0">
                    <a:moveTo>
                      <a:pt x="3139" y="15756"/>
                    </a:moveTo>
                    <a:cubicBezTo>
                      <a:pt x="10232" y="18416"/>
                      <a:pt x="14665" y="9993"/>
                      <a:pt x="19985" y="6890"/>
                    </a:cubicBezTo>
                    <a:cubicBezTo>
                      <a:pt x="18655" y="4673"/>
                      <a:pt x="16882" y="2457"/>
                      <a:pt x="15552" y="240"/>
                    </a:cubicBezTo>
                    <a:cubicBezTo>
                      <a:pt x="10232" y="4673"/>
                      <a:pt x="4469" y="8663"/>
                      <a:pt x="923" y="14869"/>
                    </a:cubicBezTo>
                    <a:cubicBezTo>
                      <a:pt x="-851" y="17973"/>
                      <a:pt x="36" y="20632"/>
                      <a:pt x="2696" y="22849"/>
                    </a:cubicBezTo>
                    <a:cubicBezTo>
                      <a:pt x="8902" y="27725"/>
                      <a:pt x="17325" y="25952"/>
                      <a:pt x="24418" y="22406"/>
                    </a:cubicBezTo>
                    <a:cubicBezTo>
                      <a:pt x="31068" y="18859"/>
                      <a:pt x="40377" y="12653"/>
                      <a:pt x="36387" y="3787"/>
                    </a:cubicBezTo>
                    <a:cubicBezTo>
                      <a:pt x="35501" y="1570"/>
                      <a:pt x="32841" y="1127"/>
                      <a:pt x="30624" y="2013"/>
                    </a:cubicBezTo>
                    <a:cubicBezTo>
                      <a:pt x="26634" y="3343"/>
                      <a:pt x="23088" y="6890"/>
                      <a:pt x="19098" y="9106"/>
                    </a:cubicBezTo>
                    <a:cubicBezTo>
                      <a:pt x="17325" y="10436"/>
                      <a:pt x="15109" y="11323"/>
                      <a:pt x="12892" y="11766"/>
                    </a:cubicBezTo>
                    <a:cubicBezTo>
                      <a:pt x="11562" y="12209"/>
                      <a:pt x="9345" y="12209"/>
                      <a:pt x="8459" y="13096"/>
                    </a:cubicBezTo>
                    <a:cubicBezTo>
                      <a:pt x="7572" y="13983"/>
                      <a:pt x="8016" y="12653"/>
                      <a:pt x="8902" y="13539"/>
                    </a:cubicBezTo>
                    <a:cubicBezTo>
                      <a:pt x="9789" y="15756"/>
                      <a:pt x="10232" y="17973"/>
                      <a:pt x="11119" y="20189"/>
                    </a:cubicBezTo>
                    <a:cubicBezTo>
                      <a:pt x="13335" y="14869"/>
                      <a:pt x="18212" y="10436"/>
                      <a:pt x="21758" y="6003"/>
                    </a:cubicBezTo>
                    <a:cubicBezTo>
                      <a:pt x="24861" y="2013"/>
                      <a:pt x="19098" y="-1533"/>
                      <a:pt x="15552" y="683"/>
                    </a:cubicBezTo>
                    <a:cubicBezTo>
                      <a:pt x="13335" y="2457"/>
                      <a:pt x="11562" y="4673"/>
                      <a:pt x="9789" y="6890"/>
                    </a:cubicBezTo>
                    <a:cubicBezTo>
                      <a:pt x="8016" y="9106"/>
                      <a:pt x="6686" y="13096"/>
                      <a:pt x="3582" y="13983"/>
                    </a:cubicBezTo>
                    <a:cubicBezTo>
                      <a:pt x="2252" y="13983"/>
                      <a:pt x="2252" y="15313"/>
                      <a:pt x="3139" y="15756"/>
                    </a:cubicBezTo>
                    <a:lnTo>
                      <a:pt x="3139" y="15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32"/>
              <p:cNvSpPr/>
              <p:nvPr/>
            </p:nvSpPr>
            <p:spPr>
              <a:xfrm>
                <a:off x="3496431" y="2641806"/>
                <a:ext cx="28713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8713" h="29975" extrusionOk="0">
                    <a:moveTo>
                      <a:pt x="2217" y="22041"/>
                    </a:moveTo>
                    <a:cubicBezTo>
                      <a:pt x="5320" y="21154"/>
                      <a:pt x="7980" y="19825"/>
                      <a:pt x="10639" y="18051"/>
                    </a:cubicBezTo>
                    <a:cubicBezTo>
                      <a:pt x="13299" y="16278"/>
                      <a:pt x="15516" y="14061"/>
                      <a:pt x="18619" y="13175"/>
                    </a:cubicBezTo>
                    <a:cubicBezTo>
                      <a:pt x="15959" y="10958"/>
                      <a:pt x="13299" y="8298"/>
                      <a:pt x="10196" y="6082"/>
                    </a:cubicBezTo>
                    <a:cubicBezTo>
                      <a:pt x="10196" y="8298"/>
                      <a:pt x="7536" y="10515"/>
                      <a:pt x="6206" y="11845"/>
                    </a:cubicBezTo>
                    <a:cubicBezTo>
                      <a:pt x="3990" y="14948"/>
                      <a:pt x="2217" y="18494"/>
                      <a:pt x="2217" y="22041"/>
                    </a:cubicBezTo>
                    <a:cubicBezTo>
                      <a:pt x="2217" y="27804"/>
                      <a:pt x="7980" y="31794"/>
                      <a:pt x="13299" y="29134"/>
                    </a:cubicBezTo>
                    <a:cubicBezTo>
                      <a:pt x="19506" y="26474"/>
                      <a:pt x="32805" y="20711"/>
                      <a:pt x="27485" y="11845"/>
                    </a:cubicBezTo>
                    <a:cubicBezTo>
                      <a:pt x="27042" y="10958"/>
                      <a:pt x="26155" y="10515"/>
                      <a:pt x="25269" y="9628"/>
                    </a:cubicBezTo>
                    <a:cubicBezTo>
                      <a:pt x="24382" y="9185"/>
                      <a:pt x="24382" y="9185"/>
                      <a:pt x="25269" y="9628"/>
                    </a:cubicBezTo>
                    <a:cubicBezTo>
                      <a:pt x="22165" y="8298"/>
                      <a:pt x="19506" y="8298"/>
                      <a:pt x="15959" y="10072"/>
                    </a:cubicBezTo>
                    <a:cubicBezTo>
                      <a:pt x="12856" y="11845"/>
                      <a:pt x="9310" y="14061"/>
                      <a:pt x="6206" y="15835"/>
                    </a:cubicBezTo>
                    <a:cubicBezTo>
                      <a:pt x="9753" y="17608"/>
                      <a:pt x="13299" y="19381"/>
                      <a:pt x="16846" y="21154"/>
                    </a:cubicBezTo>
                    <a:cubicBezTo>
                      <a:pt x="16846" y="22484"/>
                      <a:pt x="16402" y="21598"/>
                      <a:pt x="17289" y="21154"/>
                    </a:cubicBezTo>
                    <a:cubicBezTo>
                      <a:pt x="17732" y="20711"/>
                      <a:pt x="18176" y="20268"/>
                      <a:pt x="18176" y="19825"/>
                    </a:cubicBezTo>
                    <a:cubicBezTo>
                      <a:pt x="19062" y="18494"/>
                      <a:pt x="19949" y="17165"/>
                      <a:pt x="20835" y="15835"/>
                    </a:cubicBezTo>
                    <a:cubicBezTo>
                      <a:pt x="23052" y="12288"/>
                      <a:pt x="23939" y="9185"/>
                      <a:pt x="23052" y="5195"/>
                    </a:cubicBezTo>
                    <a:cubicBezTo>
                      <a:pt x="22165" y="-124"/>
                      <a:pt x="15516" y="-1455"/>
                      <a:pt x="11969" y="1649"/>
                    </a:cubicBezTo>
                    <a:cubicBezTo>
                      <a:pt x="8866" y="3865"/>
                      <a:pt x="7093" y="6968"/>
                      <a:pt x="5320" y="10072"/>
                    </a:cubicBezTo>
                    <a:cubicBezTo>
                      <a:pt x="3546" y="13618"/>
                      <a:pt x="2660" y="17165"/>
                      <a:pt x="0" y="20268"/>
                    </a:cubicBezTo>
                    <a:cubicBezTo>
                      <a:pt x="443" y="21154"/>
                      <a:pt x="887" y="22484"/>
                      <a:pt x="2217" y="22041"/>
                    </a:cubicBezTo>
                    <a:lnTo>
                      <a:pt x="2217" y="220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32"/>
              <p:cNvSpPr/>
              <p:nvPr/>
            </p:nvSpPr>
            <p:spPr>
              <a:xfrm>
                <a:off x="3497954" y="2704311"/>
                <a:ext cx="30727" cy="18435"/>
              </a:xfrm>
              <a:custGeom>
                <a:avLst/>
                <a:gdLst/>
                <a:ahLst/>
                <a:cxnLst/>
                <a:rect l="l" t="t" r="r" b="b"/>
                <a:pathLst>
                  <a:path w="30727" h="18435" extrusionOk="0">
                    <a:moveTo>
                      <a:pt x="2911" y="2980"/>
                    </a:moveTo>
                    <a:cubicBezTo>
                      <a:pt x="7787" y="6083"/>
                      <a:pt x="13994" y="2093"/>
                      <a:pt x="18427" y="4753"/>
                    </a:cubicBezTo>
                    <a:cubicBezTo>
                      <a:pt x="18427" y="3867"/>
                      <a:pt x="17983" y="2537"/>
                      <a:pt x="17983" y="1650"/>
                    </a:cubicBezTo>
                    <a:cubicBezTo>
                      <a:pt x="16654" y="3423"/>
                      <a:pt x="11777" y="4753"/>
                      <a:pt x="10004" y="2980"/>
                    </a:cubicBezTo>
                    <a:cubicBezTo>
                      <a:pt x="10890" y="3867"/>
                      <a:pt x="11334" y="4753"/>
                      <a:pt x="12220" y="6083"/>
                    </a:cubicBezTo>
                    <a:cubicBezTo>
                      <a:pt x="11777" y="4753"/>
                      <a:pt x="11334" y="3867"/>
                      <a:pt x="10447" y="2537"/>
                    </a:cubicBezTo>
                    <a:cubicBezTo>
                      <a:pt x="7344" y="5197"/>
                      <a:pt x="4241" y="7856"/>
                      <a:pt x="1138" y="10516"/>
                    </a:cubicBezTo>
                    <a:cubicBezTo>
                      <a:pt x="5127" y="14506"/>
                      <a:pt x="11777" y="16279"/>
                      <a:pt x="17097" y="17609"/>
                    </a:cubicBezTo>
                    <a:cubicBezTo>
                      <a:pt x="21530" y="18496"/>
                      <a:pt x="28179" y="19826"/>
                      <a:pt x="30396" y="14506"/>
                    </a:cubicBezTo>
                    <a:cubicBezTo>
                      <a:pt x="32169" y="9186"/>
                      <a:pt x="26406" y="6083"/>
                      <a:pt x="22860" y="4310"/>
                    </a:cubicBezTo>
                    <a:cubicBezTo>
                      <a:pt x="17540" y="2093"/>
                      <a:pt x="10447" y="-1010"/>
                      <a:pt x="4684" y="320"/>
                    </a:cubicBezTo>
                    <a:cubicBezTo>
                      <a:pt x="-3295" y="2093"/>
                      <a:pt x="-192" y="14950"/>
                      <a:pt x="7344" y="12290"/>
                    </a:cubicBezTo>
                    <a:cubicBezTo>
                      <a:pt x="8674" y="11846"/>
                      <a:pt x="9561" y="11403"/>
                      <a:pt x="10447" y="10960"/>
                    </a:cubicBezTo>
                    <a:cubicBezTo>
                      <a:pt x="13107" y="9186"/>
                      <a:pt x="9561" y="10960"/>
                      <a:pt x="9561" y="11403"/>
                    </a:cubicBezTo>
                    <a:cubicBezTo>
                      <a:pt x="10004" y="11846"/>
                      <a:pt x="14880" y="10516"/>
                      <a:pt x="15324" y="10073"/>
                    </a:cubicBezTo>
                    <a:cubicBezTo>
                      <a:pt x="18427" y="8743"/>
                      <a:pt x="21087" y="6970"/>
                      <a:pt x="22417" y="3867"/>
                    </a:cubicBezTo>
                    <a:cubicBezTo>
                      <a:pt x="22860" y="2537"/>
                      <a:pt x="21973" y="1207"/>
                      <a:pt x="21087" y="764"/>
                    </a:cubicBezTo>
                    <a:cubicBezTo>
                      <a:pt x="14880" y="-1010"/>
                      <a:pt x="9561" y="3867"/>
                      <a:pt x="3797" y="2537"/>
                    </a:cubicBezTo>
                    <a:cubicBezTo>
                      <a:pt x="2911" y="2093"/>
                      <a:pt x="2468" y="2537"/>
                      <a:pt x="2911" y="2980"/>
                    </a:cubicBezTo>
                    <a:lnTo>
                      <a:pt x="2911" y="29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32"/>
              <p:cNvSpPr/>
              <p:nvPr/>
            </p:nvSpPr>
            <p:spPr>
              <a:xfrm>
                <a:off x="3517241" y="2667330"/>
                <a:ext cx="29843" cy="29227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29227" extrusionOk="0">
                    <a:moveTo>
                      <a:pt x="17759" y="19125"/>
                    </a:moveTo>
                    <a:cubicBezTo>
                      <a:pt x="19532" y="15579"/>
                      <a:pt x="20862" y="11589"/>
                      <a:pt x="23522" y="8043"/>
                    </a:cubicBezTo>
                    <a:cubicBezTo>
                      <a:pt x="22635" y="8486"/>
                      <a:pt x="21748" y="8929"/>
                      <a:pt x="20862" y="9373"/>
                    </a:cubicBezTo>
                    <a:cubicBezTo>
                      <a:pt x="21305" y="9373"/>
                      <a:pt x="22192" y="9373"/>
                      <a:pt x="22635" y="9373"/>
                    </a:cubicBezTo>
                    <a:cubicBezTo>
                      <a:pt x="21748" y="6269"/>
                      <a:pt x="20418" y="3610"/>
                      <a:pt x="19532" y="506"/>
                    </a:cubicBezTo>
                    <a:cubicBezTo>
                      <a:pt x="13325" y="7156"/>
                      <a:pt x="5346" y="11146"/>
                      <a:pt x="913" y="19125"/>
                    </a:cubicBezTo>
                    <a:cubicBezTo>
                      <a:pt x="-2634" y="25775"/>
                      <a:pt x="4903" y="32425"/>
                      <a:pt x="10666" y="27548"/>
                    </a:cubicBezTo>
                    <a:cubicBezTo>
                      <a:pt x="15542" y="24002"/>
                      <a:pt x="19532" y="19569"/>
                      <a:pt x="24408" y="15579"/>
                    </a:cubicBezTo>
                    <a:cubicBezTo>
                      <a:pt x="26182" y="14249"/>
                      <a:pt x="27511" y="12476"/>
                      <a:pt x="28398" y="10702"/>
                    </a:cubicBezTo>
                    <a:cubicBezTo>
                      <a:pt x="28841" y="8929"/>
                      <a:pt x="28841" y="7156"/>
                      <a:pt x="29728" y="5383"/>
                    </a:cubicBezTo>
                    <a:cubicBezTo>
                      <a:pt x="30171" y="4053"/>
                      <a:pt x="29285" y="2280"/>
                      <a:pt x="27955" y="2280"/>
                    </a:cubicBezTo>
                    <a:cubicBezTo>
                      <a:pt x="25738" y="1836"/>
                      <a:pt x="23965" y="1393"/>
                      <a:pt x="22192" y="2723"/>
                    </a:cubicBezTo>
                    <a:cubicBezTo>
                      <a:pt x="21748" y="3166"/>
                      <a:pt x="20418" y="4053"/>
                      <a:pt x="19975" y="4496"/>
                    </a:cubicBezTo>
                    <a:cubicBezTo>
                      <a:pt x="19089" y="4940"/>
                      <a:pt x="18202" y="4496"/>
                      <a:pt x="17315" y="4940"/>
                    </a:cubicBezTo>
                    <a:cubicBezTo>
                      <a:pt x="11109" y="6269"/>
                      <a:pt x="6233" y="14249"/>
                      <a:pt x="1800" y="18239"/>
                    </a:cubicBezTo>
                    <a:cubicBezTo>
                      <a:pt x="5346" y="20455"/>
                      <a:pt x="8892" y="23115"/>
                      <a:pt x="12439" y="25332"/>
                    </a:cubicBezTo>
                    <a:cubicBezTo>
                      <a:pt x="15099" y="18239"/>
                      <a:pt x="22635" y="13806"/>
                      <a:pt x="27068" y="7600"/>
                    </a:cubicBezTo>
                    <a:cubicBezTo>
                      <a:pt x="31945" y="506"/>
                      <a:pt x="16872" y="-4370"/>
                      <a:pt x="17759" y="5826"/>
                    </a:cubicBezTo>
                    <a:cubicBezTo>
                      <a:pt x="17759" y="7600"/>
                      <a:pt x="16429" y="10259"/>
                      <a:pt x="16429" y="12033"/>
                    </a:cubicBezTo>
                    <a:cubicBezTo>
                      <a:pt x="15985" y="14249"/>
                      <a:pt x="15985" y="16909"/>
                      <a:pt x="15542" y="19125"/>
                    </a:cubicBezTo>
                    <a:cubicBezTo>
                      <a:pt x="15099" y="20012"/>
                      <a:pt x="16872" y="20012"/>
                      <a:pt x="17759" y="19125"/>
                    </a:cubicBezTo>
                    <a:lnTo>
                      <a:pt x="17759" y="191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32"/>
              <p:cNvSpPr/>
              <p:nvPr/>
            </p:nvSpPr>
            <p:spPr>
              <a:xfrm>
                <a:off x="3532377" y="2697982"/>
                <a:ext cx="14399" cy="27004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27004" extrusionOk="0">
                    <a:moveTo>
                      <a:pt x="7055" y="2217"/>
                    </a:moveTo>
                    <a:cubicBezTo>
                      <a:pt x="7499" y="2660"/>
                      <a:pt x="7942" y="3103"/>
                      <a:pt x="7942" y="3990"/>
                    </a:cubicBezTo>
                    <a:cubicBezTo>
                      <a:pt x="8385" y="2660"/>
                      <a:pt x="8829" y="1773"/>
                      <a:pt x="9272" y="443"/>
                    </a:cubicBezTo>
                    <a:cubicBezTo>
                      <a:pt x="4839" y="3103"/>
                      <a:pt x="4839" y="7093"/>
                      <a:pt x="3066" y="11526"/>
                    </a:cubicBezTo>
                    <a:cubicBezTo>
                      <a:pt x="1292" y="15516"/>
                      <a:pt x="-924" y="19506"/>
                      <a:pt x="406" y="23939"/>
                    </a:cubicBezTo>
                    <a:cubicBezTo>
                      <a:pt x="1292" y="25712"/>
                      <a:pt x="3509" y="27929"/>
                      <a:pt x="5725" y="26599"/>
                    </a:cubicBezTo>
                    <a:cubicBezTo>
                      <a:pt x="10602" y="23496"/>
                      <a:pt x="12375" y="16846"/>
                      <a:pt x="13705" y="11083"/>
                    </a:cubicBezTo>
                    <a:cubicBezTo>
                      <a:pt x="15035" y="5763"/>
                      <a:pt x="15035" y="443"/>
                      <a:pt x="8385" y="0"/>
                    </a:cubicBezTo>
                    <a:cubicBezTo>
                      <a:pt x="7499" y="443"/>
                      <a:pt x="6169" y="1330"/>
                      <a:pt x="7055" y="2217"/>
                    </a:cubicBezTo>
                    <a:lnTo>
                      <a:pt x="7055" y="22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32"/>
              <p:cNvSpPr/>
              <p:nvPr/>
            </p:nvSpPr>
            <p:spPr>
              <a:xfrm>
                <a:off x="3523442" y="2746060"/>
                <a:ext cx="6712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23412" extrusionOk="0">
                    <a:moveTo>
                      <a:pt x="3578" y="1129"/>
                    </a:moveTo>
                    <a:cubicBezTo>
                      <a:pt x="4021" y="8222"/>
                      <a:pt x="-412" y="14871"/>
                      <a:pt x="31" y="21964"/>
                    </a:cubicBezTo>
                    <a:cubicBezTo>
                      <a:pt x="31" y="22851"/>
                      <a:pt x="918" y="23738"/>
                      <a:pt x="1804" y="23294"/>
                    </a:cubicBezTo>
                    <a:cubicBezTo>
                      <a:pt x="2691" y="22851"/>
                      <a:pt x="3578" y="22408"/>
                      <a:pt x="4464" y="21521"/>
                    </a:cubicBezTo>
                    <a:cubicBezTo>
                      <a:pt x="5351" y="21078"/>
                      <a:pt x="4908" y="19748"/>
                      <a:pt x="4021" y="20191"/>
                    </a:cubicBezTo>
                    <a:cubicBezTo>
                      <a:pt x="3134" y="20191"/>
                      <a:pt x="2248" y="20634"/>
                      <a:pt x="1361" y="21078"/>
                    </a:cubicBezTo>
                    <a:cubicBezTo>
                      <a:pt x="1804" y="21521"/>
                      <a:pt x="2248" y="21964"/>
                      <a:pt x="3134" y="22408"/>
                    </a:cubicBezTo>
                    <a:cubicBezTo>
                      <a:pt x="2691" y="15315"/>
                      <a:pt x="7124" y="8665"/>
                      <a:pt x="6681" y="1572"/>
                    </a:cubicBezTo>
                    <a:cubicBezTo>
                      <a:pt x="5794" y="-201"/>
                      <a:pt x="3578" y="-644"/>
                      <a:pt x="3578" y="1129"/>
                    </a:cubicBezTo>
                    <a:lnTo>
                      <a:pt x="3578" y="11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2"/>
              <p:cNvSpPr/>
              <p:nvPr/>
            </p:nvSpPr>
            <p:spPr>
              <a:xfrm>
                <a:off x="3381614" y="2550111"/>
                <a:ext cx="30260" cy="38462"/>
              </a:xfrm>
              <a:custGeom>
                <a:avLst/>
                <a:gdLst/>
                <a:ahLst/>
                <a:cxnLst/>
                <a:rect l="l" t="t" r="r" b="b"/>
                <a:pathLst>
                  <a:path w="30260" h="38462" extrusionOk="0">
                    <a:moveTo>
                      <a:pt x="887" y="38374"/>
                    </a:moveTo>
                    <a:cubicBezTo>
                      <a:pt x="6206" y="36600"/>
                      <a:pt x="9309" y="32167"/>
                      <a:pt x="11969" y="27734"/>
                    </a:cubicBezTo>
                    <a:cubicBezTo>
                      <a:pt x="16846" y="20641"/>
                      <a:pt x="20835" y="13548"/>
                      <a:pt x="24382" y="6012"/>
                    </a:cubicBezTo>
                    <a:cubicBezTo>
                      <a:pt x="26599" y="1136"/>
                      <a:pt x="19062" y="-2411"/>
                      <a:pt x="15959" y="2022"/>
                    </a:cubicBezTo>
                    <a:cubicBezTo>
                      <a:pt x="10639" y="10445"/>
                      <a:pt x="7093" y="21971"/>
                      <a:pt x="5763" y="31724"/>
                    </a:cubicBezTo>
                    <a:cubicBezTo>
                      <a:pt x="5320" y="34827"/>
                      <a:pt x="9309" y="38374"/>
                      <a:pt x="12413" y="37487"/>
                    </a:cubicBezTo>
                    <a:cubicBezTo>
                      <a:pt x="20835" y="34384"/>
                      <a:pt x="27485" y="30394"/>
                      <a:pt x="30145" y="21528"/>
                    </a:cubicBezTo>
                    <a:cubicBezTo>
                      <a:pt x="31032" y="17981"/>
                      <a:pt x="26599" y="13992"/>
                      <a:pt x="23495" y="17095"/>
                    </a:cubicBezTo>
                    <a:cubicBezTo>
                      <a:pt x="19949" y="21085"/>
                      <a:pt x="15073" y="24631"/>
                      <a:pt x="10196" y="26404"/>
                    </a:cubicBezTo>
                    <a:cubicBezTo>
                      <a:pt x="12413" y="28177"/>
                      <a:pt x="14629" y="30394"/>
                      <a:pt x="16846" y="32167"/>
                    </a:cubicBezTo>
                    <a:cubicBezTo>
                      <a:pt x="18176" y="22858"/>
                      <a:pt x="23939" y="14435"/>
                      <a:pt x="24382" y="4682"/>
                    </a:cubicBezTo>
                    <a:cubicBezTo>
                      <a:pt x="21279" y="4239"/>
                      <a:pt x="18176" y="3352"/>
                      <a:pt x="15516" y="2909"/>
                    </a:cubicBezTo>
                    <a:cubicBezTo>
                      <a:pt x="14186" y="9115"/>
                      <a:pt x="11969" y="14878"/>
                      <a:pt x="9309" y="21085"/>
                    </a:cubicBezTo>
                    <a:cubicBezTo>
                      <a:pt x="7093" y="26848"/>
                      <a:pt x="5763" y="33497"/>
                      <a:pt x="0" y="37044"/>
                    </a:cubicBezTo>
                    <a:cubicBezTo>
                      <a:pt x="0" y="37487"/>
                      <a:pt x="0" y="38817"/>
                      <a:pt x="887" y="38374"/>
                    </a:cubicBezTo>
                    <a:lnTo>
                      <a:pt x="887" y="383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32"/>
              <p:cNvSpPr/>
              <p:nvPr/>
            </p:nvSpPr>
            <p:spPr>
              <a:xfrm>
                <a:off x="3412345" y="2490579"/>
                <a:ext cx="22234" cy="37170"/>
              </a:xfrm>
              <a:custGeom>
                <a:avLst/>
                <a:gdLst/>
                <a:ahLst/>
                <a:cxnLst/>
                <a:rect l="l" t="t" r="r" b="b"/>
                <a:pathLst>
                  <a:path w="22234" h="37170" extrusionOk="0">
                    <a:moveTo>
                      <a:pt x="2074" y="35842"/>
                    </a:moveTo>
                    <a:cubicBezTo>
                      <a:pt x="1631" y="34069"/>
                      <a:pt x="2961" y="30966"/>
                      <a:pt x="3404" y="29636"/>
                    </a:cubicBezTo>
                    <a:cubicBezTo>
                      <a:pt x="3848" y="26976"/>
                      <a:pt x="4734" y="24760"/>
                      <a:pt x="5178" y="22100"/>
                    </a:cubicBezTo>
                    <a:cubicBezTo>
                      <a:pt x="6508" y="17666"/>
                      <a:pt x="7394" y="11460"/>
                      <a:pt x="10497" y="7914"/>
                    </a:cubicBezTo>
                    <a:cubicBezTo>
                      <a:pt x="9611" y="7914"/>
                      <a:pt x="8281" y="7914"/>
                      <a:pt x="7394" y="8357"/>
                    </a:cubicBezTo>
                    <a:cubicBezTo>
                      <a:pt x="7837" y="8800"/>
                      <a:pt x="8281" y="8800"/>
                      <a:pt x="8281" y="9244"/>
                    </a:cubicBezTo>
                    <a:cubicBezTo>
                      <a:pt x="7394" y="7914"/>
                      <a:pt x="6951" y="6140"/>
                      <a:pt x="6064" y="4811"/>
                    </a:cubicBezTo>
                    <a:cubicBezTo>
                      <a:pt x="6064" y="9244"/>
                      <a:pt x="2961" y="12790"/>
                      <a:pt x="2074" y="17223"/>
                    </a:cubicBezTo>
                    <a:cubicBezTo>
                      <a:pt x="1188" y="21213"/>
                      <a:pt x="1631" y="25646"/>
                      <a:pt x="301" y="29636"/>
                    </a:cubicBezTo>
                    <a:cubicBezTo>
                      <a:pt x="-1915" y="37172"/>
                      <a:pt x="8724" y="40275"/>
                      <a:pt x="11827" y="33182"/>
                    </a:cubicBezTo>
                    <a:cubicBezTo>
                      <a:pt x="15374" y="23429"/>
                      <a:pt x="25570" y="16337"/>
                      <a:pt x="21137" y="4811"/>
                    </a:cubicBezTo>
                    <a:cubicBezTo>
                      <a:pt x="19807" y="1707"/>
                      <a:pt x="15817" y="1707"/>
                      <a:pt x="13601" y="3480"/>
                    </a:cubicBezTo>
                    <a:cubicBezTo>
                      <a:pt x="8724" y="7027"/>
                      <a:pt x="9167" y="11903"/>
                      <a:pt x="6951" y="16780"/>
                    </a:cubicBezTo>
                    <a:cubicBezTo>
                      <a:pt x="4734" y="21213"/>
                      <a:pt x="1631" y="24760"/>
                      <a:pt x="301" y="29636"/>
                    </a:cubicBezTo>
                    <a:cubicBezTo>
                      <a:pt x="4291" y="30966"/>
                      <a:pt x="7837" y="32296"/>
                      <a:pt x="11827" y="33182"/>
                    </a:cubicBezTo>
                    <a:cubicBezTo>
                      <a:pt x="13157" y="28306"/>
                      <a:pt x="12271" y="23873"/>
                      <a:pt x="12714" y="18996"/>
                    </a:cubicBezTo>
                    <a:cubicBezTo>
                      <a:pt x="13601" y="14120"/>
                      <a:pt x="16260" y="10574"/>
                      <a:pt x="15817" y="5254"/>
                    </a:cubicBezTo>
                    <a:cubicBezTo>
                      <a:pt x="15374" y="1264"/>
                      <a:pt x="10941" y="-1839"/>
                      <a:pt x="7394" y="1264"/>
                    </a:cubicBezTo>
                    <a:cubicBezTo>
                      <a:pt x="5178" y="3037"/>
                      <a:pt x="5178" y="5254"/>
                      <a:pt x="4734" y="6584"/>
                    </a:cubicBezTo>
                    <a:cubicBezTo>
                      <a:pt x="3848" y="9244"/>
                      <a:pt x="2961" y="12347"/>
                      <a:pt x="2518" y="15450"/>
                    </a:cubicBezTo>
                    <a:cubicBezTo>
                      <a:pt x="2074" y="19440"/>
                      <a:pt x="1631" y="22986"/>
                      <a:pt x="1631" y="26976"/>
                    </a:cubicBezTo>
                    <a:cubicBezTo>
                      <a:pt x="1631" y="28749"/>
                      <a:pt x="2074" y="34512"/>
                      <a:pt x="744" y="35842"/>
                    </a:cubicBezTo>
                    <a:cubicBezTo>
                      <a:pt x="744" y="36286"/>
                      <a:pt x="2074" y="36729"/>
                      <a:pt x="2074" y="35842"/>
                    </a:cubicBezTo>
                    <a:lnTo>
                      <a:pt x="2074" y="3584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32"/>
              <p:cNvSpPr/>
              <p:nvPr/>
            </p:nvSpPr>
            <p:spPr>
              <a:xfrm>
                <a:off x="3420595" y="2532902"/>
                <a:ext cx="40654" cy="36284"/>
              </a:xfrm>
              <a:custGeom>
                <a:avLst/>
                <a:gdLst/>
                <a:ahLst/>
                <a:cxnLst/>
                <a:rect l="l" t="t" r="r" b="b"/>
                <a:pathLst>
                  <a:path w="40654" h="36284" extrusionOk="0">
                    <a:moveTo>
                      <a:pt x="15547" y="7704"/>
                    </a:moveTo>
                    <a:cubicBezTo>
                      <a:pt x="16433" y="7704"/>
                      <a:pt x="17763" y="7704"/>
                      <a:pt x="18650" y="7704"/>
                    </a:cubicBezTo>
                    <a:cubicBezTo>
                      <a:pt x="18650" y="5045"/>
                      <a:pt x="18206" y="2828"/>
                      <a:pt x="18206" y="168"/>
                    </a:cubicBezTo>
                    <a:cubicBezTo>
                      <a:pt x="14660" y="4158"/>
                      <a:pt x="13330" y="9921"/>
                      <a:pt x="9340" y="13468"/>
                    </a:cubicBezTo>
                    <a:cubicBezTo>
                      <a:pt x="4464" y="17457"/>
                      <a:pt x="474" y="18787"/>
                      <a:pt x="31" y="25880"/>
                    </a:cubicBezTo>
                    <a:cubicBezTo>
                      <a:pt x="-413" y="29870"/>
                      <a:pt x="4021" y="33417"/>
                      <a:pt x="8010" y="32530"/>
                    </a:cubicBezTo>
                    <a:cubicBezTo>
                      <a:pt x="13773" y="31200"/>
                      <a:pt x="18650" y="25880"/>
                      <a:pt x="24413" y="24994"/>
                    </a:cubicBezTo>
                    <a:cubicBezTo>
                      <a:pt x="21753" y="22777"/>
                      <a:pt x="19093" y="20561"/>
                      <a:pt x="15990" y="17901"/>
                    </a:cubicBezTo>
                    <a:cubicBezTo>
                      <a:pt x="15990" y="21004"/>
                      <a:pt x="12000" y="24994"/>
                      <a:pt x="10670" y="27653"/>
                    </a:cubicBezTo>
                    <a:cubicBezTo>
                      <a:pt x="8897" y="32086"/>
                      <a:pt x="13773" y="37406"/>
                      <a:pt x="18206" y="36076"/>
                    </a:cubicBezTo>
                    <a:cubicBezTo>
                      <a:pt x="23083" y="34747"/>
                      <a:pt x="27073" y="32530"/>
                      <a:pt x="31062" y="29870"/>
                    </a:cubicBezTo>
                    <a:cubicBezTo>
                      <a:pt x="35052" y="27653"/>
                      <a:pt x="38599" y="25437"/>
                      <a:pt x="40372" y="21004"/>
                    </a:cubicBezTo>
                    <a:cubicBezTo>
                      <a:pt x="41258" y="19231"/>
                      <a:pt x="39929" y="17457"/>
                      <a:pt x="38155" y="16571"/>
                    </a:cubicBezTo>
                    <a:cubicBezTo>
                      <a:pt x="30176" y="13024"/>
                      <a:pt x="22640" y="21890"/>
                      <a:pt x="15547" y="23664"/>
                    </a:cubicBezTo>
                    <a:cubicBezTo>
                      <a:pt x="18206" y="26324"/>
                      <a:pt x="20423" y="29427"/>
                      <a:pt x="23083" y="32086"/>
                    </a:cubicBezTo>
                    <a:cubicBezTo>
                      <a:pt x="23969" y="29870"/>
                      <a:pt x="26186" y="28540"/>
                      <a:pt x="27516" y="26324"/>
                    </a:cubicBezTo>
                    <a:cubicBezTo>
                      <a:pt x="28846" y="24107"/>
                      <a:pt x="29733" y="21447"/>
                      <a:pt x="29733" y="18787"/>
                    </a:cubicBezTo>
                    <a:cubicBezTo>
                      <a:pt x="29733" y="13911"/>
                      <a:pt x="26186" y="11251"/>
                      <a:pt x="21310" y="11694"/>
                    </a:cubicBezTo>
                    <a:cubicBezTo>
                      <a:pt x="14660" y="12581"/>
                      <a:pt x="11113" y="18344"/>
                      <a:pt x="5351" y="20117"/>
                    </a:cubicBezTo>
                    <a:cubicBezTo>
                      <a:pt x="8010" y="22334"/>
                      <a:pt x="10670" y="24550"/>
                      <a:pt x="13330" y="26767"/>
                    </a:cubicBezTo>
                    <a:cubicBezTo>
                      <a:pt x="12887" y="26767"/>
                      <a:pt x="12887" y="26767"/>
                      <a:pt x="13330" y="26324"/>
                    </a:cubicBezTo>
                    <a:cubicBezTo>
                      <a:pt x="13773" y="25880"/>
                      <a:pt x="14217" y="25880"/>
                      <a:pt x="14660" y="25437"/>
                    </a:cubicBezTo>
                    <a:cubicBezTo>
                      <a:pt x="15547" y="24550"/>
                      <a:pt x="16876" y="24107"/>
                      <a:pt x="17763" y="23220"/>
                    </a:cubicBezTo>
                    <a:cubicBezTo>
                      <a:pt x="19536" y="21447"/>
                      <a:pt x="20866" y="19674"/>
                      <a:pt x="21753" y="17901"/>
                    </a:cubicBezTo>
                    <a:cubicBezTo>
                      <a:pt x="24413" y="13468"/>
                      <a:pt x="27073" y="9035"/>
                      <a:pt x="26629" y="3715"/>
                    </a:cubicBezTo>
                    <a:cubicBezTo>
                      <a:pt x="26186" y="-1162"/>
                      <a:pt x="18650" y="-1162"/>
                      <a:pt x="17320" y="3271"/>
                    </a:cubicBezTo>
                    <a:cubicBezTo>
                      <a:pt x="16876" y="4602"/>
                      <a:pt x="15547" y="5931"/>
                      <a:pt x="14660" y="6818"/>
                    </a:cubicBezTo>
                    <a:cubicBezTo>
                      <a:pt x="12887" y="6375"/>
                      <a:pt x="14217" y="8148"/>
                      <a:pt x="15547" y="7704"/>
                    </a:cubicBezTo>
                    <a:lnTo>
                      <a:pt x="15547" y="77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32"/>
              <p:cNvSpPr/>
              <p:nvPr/>
            </p:nvSpPr>
            <p:spPr>
              <a:xfrm>
                <a:off x="3437471" y="2436255"/>
                <a:ext cx="19062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9062" h="40125" extrusionOk="0">
                    <a:moveTo>
                      <a:pt x="3103" y="30319"/>
                    </a:moveTo>
                    <a:cubicBezTo>
                      <a:pt x="6206" y="25886"/>
                      <a:pt x="10640" y="23226"/>
                      <a:pt x="13299" y="17906"/>
                    </a:cubicBezTo>
                    <a:cubicBezTo>
                      <a:pt x="15516" y="13473"/>
                      <a:pt x="17289" y="9484"/>
                      <a:pt x="16846" y="4607"/>
                    </a:cubicBezTo>
                    <a:cubicBezTo>
                      <a:pt x="16846" y="1947"/>
                      <a:pt x="14629" y="-713"/>
                      <a:pt x="11526" y="174"/>
                    </a:cubicBezTo>
                    <a:cubicBezTo>
                      <a:pt x="5320" y="1947"/>
                      <a:pt x="3547" y="9927"/>
                      <a:pt x="2660" y="15246"/>
                    </a:cubicBezTo>
                    <a:cubicBezTo>
                      <a:pt x="1330" y="21896"/>
                      <a:pt x="443" y="29432"/>
                      <a:pt x="1330" y="36082"/>
                    </a:cubicBezTo>
                    <a:cubicBezTo>
                      <a:pt x="1773" y="40072"/>
                      <a:pt x="7093" y="41402"/>
                      <a:pt x="9753" y="38742"/>
                    </a:cubicBezTo>
                    <a:cubicBezTo>
                      <a:pt x="17289" y="31206"/>
                      <a:pt x="18619" y="21453"/>
                      <a:pt x="19062" y="10813"/>
                    </a:cubicBezTo>
                    <a:cubicBezTo>
                      <a:pt x="19062" y="8154"/>
                      <a:pt x="15516" y="6823"/>
                      <a:pt x="13743" y="9040"/>
                    </a:cubicBezTo>
                    <a:cubicBezTo>
                      <a:pt x="9310" y="15690"/>
                      <a:pt x="7980" y="24999"/>
                      <a:pt x="2660" y="30762"/>
                    </a:cubicBezTo>
                    <a:cubicBezTo>
                      <a:pt x="5320" y="31649"/>
                      <a:pt x="8423" y="32536"/>
                      <a:pt x="11083" y="33422"/>
                    </a:cubicBezTo>
                    <a:cubicBezTo>
                      <a:pt x="10196" y="29432"/>
                      <a:pt x="10640" y="24556"/>
                      <a:pt x="11083" y="20566"/>
                    </a:cubicBezTo>
                    <a:cubicBezTo>
                      <a:pt x="11083" y="17906"/>
                      <a:pt x="11526" y="15246"/>
                      <a:pt x="11969" y="12587"/>
                    </a:cubicBezTo>
                    <a:cubicBezTo>
                      <a:pt x="12413" y="11257"/>
                      <a:pt x="12413" y="10370"/>
                      <a:pt x="12856" y="9484"/>
                    </a:cubicBezTo>
                    <a:cubicBezTo>
                      <a:pt x="13299" y="8154"/>
                      <a:pt x="14186" y="7710"/>
                      <a:pt x="12856" y="8154"/>
                    </a:cubicBezTo>
                    <a:cubicBezTo>
                      <a:pt x="11083" y="6823"/>
                      <a:pt x="9310" y="5050"/>
                      <a:pt x="7536" y="3721"/>
                    </a:cubicBezTo>
                    <a:cubicBezTo>
                      <a:pt x="7536" y="9040"/>
                      <a:pt x="4876" y="13030"/>
                      <a:pt x="2660" y="17463"/>
                    </a:cubicBezTo>
                    <a:cubicBezTo>
                      <a:pt x="887" y="21009"/>
                      <a:pt x="887" y="24999"/>
                      <a:pt x="0" y="28989"/>
                    </a:cubicBezTo>
                    <a:cubicBezTo>
                      <a:pt x="443" y="30762"/>
                      <a:pt x="2217" y="31206"/>
                      <a:pt x="3103" y="30319"/>
                    </a:cubicBezTo>
                    <a:lnTo>
                      <a:pt x="3103" y="303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32"/>
              <p:cNvSpPr/>
              <p:nvPr/>
            </p:nvSpPr>
            <p:spPr>
              <a:xfrm>
                <a:off x="3450810" y="2485053"/>
                <a:ext cx="20092" cy="32435"/>
              </a:xfrm>
              <a:custGeom>
                <a:avLst/>
                <a:gdLst/>
                <a:ahLst/>
                <a:cxnLst/>
                <a:rect l="l" t="t" r="r" b="b"/>
                <a:pathLst>
                  <a:path w="20092" h="32435" extrusionOk="0">
                    <a:moveTo>
                      <a:pt x="7496" y="16986"/>
                    </a:moveTo>
                    <a:cubicBezTo>
                      <a:pt x="10600" y="14326"/>
                      <a:pt x="14146" y="12109"/>
                      <a:pt x="17692" y="10336"/>
                    </a:cubicBezTo>
                    <a:cubicBezTo>
                      <a:pt x="15033" y="8120"/>
                      <a:pt x="12816" y="5903"/>
                      <a:pt x="10156" y="3686"/>
                    </a:cubicBezTo>
                    <a:cubicBezTo>
                      <a:pt x="8383" y="9893"/>
                      <a:pt x="2177" y="14326"/>
                      <a:pt x="403" y="20975"/>
                    </a:cubicBezTo>
                    <a:cubicBezTo>
                      <a:pt x="-483" y="24522"/>
                      <a:pt x="-40" y="28955"/>
                      <a:pt x="3063" y="31171"/>
                    </a:cubicBezTo>
                    <a:cubicBezTo>
                      <a:pt x="7496" y="34275"/>
                      <a:pt x="13259" y="31171"/>
                      <a:pt x="15919" y="27182"/>
                    </a:cubicBezTo>
                    <a:cubicBezTo>
                      <a:pt x="17249" y="25852"/>
                      <a:pt x="17249" y="22749"/>
                      <a:pt x="16363" y="21419"/>
                    </a:cubicBezTo>
                    <a:cubicBezTo>
                      <a:pt x="15033" y="19646"/>
                      <a:pt x="14146" y="18316"/>
                      <a:pt x="11929" y="18316"/>
                    </a:cubicBezTo>
                    <a:cubicBezTo>
                      <a:pt x="9713" y="18316"/>
                      <a:pt x="7496" y="20532"/>
                      <a:pt x="6610" y="20532"/>
                    </a:cubicBezTo>
                    <a:cubicBezTo>
                      <a:pt x="7940" y="20975"/>
                      <a:pt x="9270" y="21862"/>
                      <a:pt x="10600" y="22305"/>
                    </a:cubicBezTo>
                    <a:cubicBezTo>
                      <a:pt x="11929" y="24079"/>
                      <a:pt x="11486" y="23635"/>
                      <a:pt x="12373" y="21419"/>
                    </a:cubicBezTo>
                    <a:cubicBezTo>
                      <a:pt x="13259" y="19646"/>
                      <a:pt x="14146" y="18316"/>
                      <a:pt x="15033" y="16542"/>
                    </a:cubicBezTo>
                    <a:cubicBezTo>
                      <a:pt x="16806" y="13439"/>
                      <a:pt x="19022" y="10336"/>
                      <a:pt x="19909" y="7233"/>
                    </a:cubicBezTo>
                    <a:cubicBezTo>
                      <a:pt x="21239" y="2356"/>
                      <a:pt x="15033" y="-2520"/>
                      <a:pt x="11043" y="1470"/>
                    </a:cubicBezTo>
                    <a:cubicBezTo>
                      <a:pt x="7053" y="5460"/>
                      <a:pt x="3950" y="9449"/>
                      <a:pt x="3507" y="15212"/>
                    </a:cubicBezTo>
                    <a:cubicBezTo>
                      <a:pt x="3950" y="16986"/>
                      <a:pt x="6166" y="17872"/>
                      <a:pt x="7496" y="16986"/>
                    </a:cubicBezTo>
                    <a:lnTo>
                      <a:pt x="7496" y="169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32"/>
              <p:cNvSpPr/>
              <p:nvPr/>
            </p:nvSpPr>
            <p:spPr>
              <a:xfrm>
                <a:off x="3470941" y="2541937"/>
                <a:ext cx="1330" cy="132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29" extrusionOk="0">
                    <a:moveTo>
                      <a:pt x="665" y="1330"/>
                    </a:moveTo>
                    <a:cubicBezTo>
                      <a:pt x="1552" y="1330"/>
                      <a:pt x="1552" y="0"/>
                      <a:pt x="665" y="0"/>
                    </a:cubicBezTo>
                    <a:cubicBezTo>
                      <a:pt x="-222" y="0"/>
                      <a:pt x="-222" y="1330"/>
                      <a:pt x="665" y="1330"/>
                    </a:cubicBezTo>
                    <a:lnTo>
                      <a:pt x="665" y="1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32"/>
              <p:cNvSpPr/>
              <p:nvPr/>
            </p:nvSpPr>
            <p:spPr>
              <a:xfrm>
                <a:off x="3481714" y="2535165"/>
                <a:ext cx="16947" cy="3221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32215" extrusionOk="0">
                    <a:moveTo>
                      <a:pt x="1861" y="2783"/>
                    </a:moveTo>
                    <a:cubicBezTo>
                      <a:pt x="975" y="5886"/>
                      <a:pt x="-355" y="8102"/>
                      <a:pt x="88" y="11206"/>
                    </a:cubicBezTo>
                    <a:cubicBezTo>
                      <a:pt x="88" y="14309"/>
                      <a:pt x="975" y="17412"/>
                      <a:pt x="1861" y="20072"/>
                    </a:cubicBezTo>
                    <a:cubicBezTo>
                      <a:pt x="2748" y="22732"/>
                      <a:pt x="4078" y="24948"/>
                      <a:pt x="5851" y="26721"/>
                    </a:cubicBezTo>
                    <a:cubicBezTo>
                      <a:pt x="7181" y="28494"/>
                      <a:pt x="8511" y="30268"/>
                      <a:pt x="10284" y="31598"/>
                    </a:cubicBezTo>
                    <a:cubicBezTo>
                      <a:pt x="11614" y="32484"/>
                      <a:pt x="12944" y="32484"/>
                      <a:pt x="14274" y="31154"/>
                    </a:cubicBezTo>
                    <a:cubicBezTo>
                      <a:pt x="17820" y="28051"/>
                      <a:pt x="17377" y="21402"/>
                      <a:pt x="15604" y="17412"/>
                    </a:cubicBezTo>
                    <a:cubicBezTo>
                      <a:pt x="13387" y="12092"/>
                      <a:pt x="12944" y="6772"/>
                      <a:pt x="9398" y="1896"/>
                    </a:cubicBezTo>
                    <a:cubicBezTo>
                      <a:pt x="7181" y="-764"/>
                      <a:pt x="2748" y="-764"/>
                      <a:pt x="1861" y="2783"/>
                    </a:cubicBezTo>
                    <a:lnTo>
                      <a:pt x="1861" y="27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32"/>
              <p:cNvSpPr/>
              <p:nvPr/>
            </p:nvSpPr>
            <p:spPr>
              <a:xfrm>
                <a:off x="3506303" y="2570018"/>
                <a:ext cx="10606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10606" h="16290" extrusionOk="0">
                    <a:moveTo>
                      <a:pt x="324" y="2508"/>
                    </a:moveTo>
                    <a:cubicBezTo>
                      <a:pt x="2984" y="6498"/>
                      <a:pt x="8304" y="10487"/>
                      <a:pt x="7861" y="15364"/>
                    </a:cubicBezTo>
                    <a:cubicBezTo>
                      <a:pt x="7861" y="16250"/>
                      <a:pt x="9191" y="16694"/>
                      <a:pt x="9634" y="15807"/>
                    </a:cubicBezTo>
                    <a:cubicBezTo>
                      <a:pt x="13180" y="10044"/>
                      <a:pt x="6087" y="5168"/>
                      <a:pt x="3428" y="735"/>
                    </a:cubicBezTo>
                    <a:cubicBezTo>
                      <a:pt x="2098" y="-1039"/>
                      <a:pt x="-1005" y="735"/>
                      <a:pt x="324" y="2508"/>
                    </a:cubicBezTo>
                    <a:lnTo>
                      <a:pt x="324" y="2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32"/>
              <p:cNvSpPr/>
              <p:nvPr/>
            </p:nvSpPr>
            <p:spPr>
              <a:xfrm>
                <a:off x="3515404" y="2597059"/>
                <a:ext cx="4148" cy="20723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20723" extrusionOk="0">
                    <a:moveTo>
                      <a:pt x="976" y="291"/>
                    </a:moveTo>
                    <a:cubicBezTo>
                      <a:pt x="1419" y="2951"/>
                      <a:pt x="1862" y="4281"/>
                      <a:pt x="2749" y="6497"/>
                    </a:cubicBezTo>
                    <a:cubicBezTo>
                      <a:pt x="4522" y="11374"/>
                      <a:pt x="1862" y="15364"/>
                      <a:pt x="89" y="19797"/>
                    </a:cubicBezTo>
                    <a:cubicBezTo>
                      <a:pt x="-354" y="20683"/>
                      <a:pt x="976" y="21127"/>
                      <a:pt x="1419" y="20240"/>
                    </a:cubicBezTo>
                    <a:cubicBezTo>
                      <a:pt x="2749" y="16694"/>
                      <a:pt x="4522" y="13147"/>
                      <a:pt x="4079" y="9601"/>
                    </a:cubicBezTo>
                    <a:cubicBezTo>
                      <a:pt x="3636" y="6941"/>
                      <a:pt x="89" y="3394"/>
                      <a:pt x="1862" y="735"/>
                    </a:cubicBezTo>
                    <a:cubicBezTo>
                      <a:pt x="2306" y="-152"/>
                      <a:pt x="976" y="-152"/>
                      <a:pt x="976" y="291"/>
                    </a:cubicBezTo>
                    <a:lnTo>
                      <a:pt x="976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3526646" y="2609580"/>
                <a:ext cx="9530" cy="29177"/>
              </a:xfrm>
              <a:custGeom>
                <a:avLst/>
                <a:gdLst/>
                <a:ahLst/>
                <a:cxnLst/>
                <a:rect l="l" t="t" r="r" b="b"/>
                <a:pathLst>
                  <a:path w="9530" h="29177" extrusionOk="0">
                    <a:moveTo>
                      <a:pt x="2590" y="184"/>
                    </a:moveTo>
                    <a:cubicBezTo>
                      <a:pt x="-1400" y="7277"/>
                      <a:pt x="-1400" y="25009"/>
                      <a:pt x="7023" y="28999"/>
                    </a:cubicBezTo>
                    <a:cubicBezTo>
                      <a:pt x="8796" y="29885"/>
                      <a:pt x="10569" y="27225"/>
                      <a:pt x="8796" y="26339"/>
                    </a:cubicBezTo>
                    <a:cubicBezTo>
                      <a:pt x="5250" y="24122"/>
                      <a:pt x="4363" y="17916"/>
                      <a:pt x="3477" y="13926"/>
                    </a:cubicBezTo>
                    <a:cubicBezTo>
                      <a:pt x="2590" y="9937"/>
                      <a:pt x="2147" y="4617"/>
                      <a:pt x="3920" y="627"/>
                    </a:cubicBezTo>
                    <a:cubicBezTo>
                      <a:pt x="3920" y="184"/>
                      <a:pt x="3033" y="-260"/>
                      <a:pt x="2590" y="184"/>
                    </a:cubicBezTo>
                    <a:lnTo>
                      <a:pt x="2590" y="1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3538989" y="2629694"/>
                <a:ext cx="5369" cy="12067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12067" extrusionOk="0">
                    <a:moveTo>
                      <a:pt x="0" y="1348"/>
                    </a:moveTo>
                    <a:cubicBezTo>
                      <a:pt x="887" y="4894"/>
                      <a:pt x="443" y="7998"/>
                      <a:pt x="2217" y="11101"/>
                    </a:cubicBezTo>
                    <a:cubicBezTo>
                      <a:pt x="3103" y="12874"/>
                      <a:pt x="5763" y="11987"/>
                      <a:pt x="5320" y="10214"/>
                    </a:cubicBezTo>
                    <a:cubicBezTo>
                      <a:pt x="4433" y="7111"/>
                      <a:pt x="3546" y="3564"/>
                      <a:pt x="2217" y="461"/>
                    </a:cubicBezTo>
                    <a:cubicBezTo>
                      <a:pt x="1773" y="-425"/>
                      <a:pt x="0" y="18"/>
                      <a:pt x="0" y="1348"/>
                    </a:cubicBezTo>
                    <a:lnTo>
                      <a:pt x="0" y="13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3478659" y="2464136"/>
                <a:ext cx="12386" cy="37166"/>
              </a:xfrm>
              <a:custGeom>
                <a:avLst/>
                <a:gdLst/>
                <a:ahLst/>
                <a:cxnLst/>
                <a:rect l="l" t="t" r="r" b="b"/>
                <a:pathLst>
                  <a:path w="12386" h="37166" extrusionOk="0">
                    <a:moveTo>
                      <a:pt x="9793" y="36130"/>
                    </a:moveTo>
                    <a:cubicBezTo>
                      <a:pt x="14226" y="31253"/>
                      <a:pt x="12009" y="26377"/>
                      <a:pt x="10236" y="20614"/>
                    </a:cubicBezTo>
                    <a:cubicBezTo>
                      <a:pt x="9350" y="17511"/>
                      <a:pt x="8906" y="14407"/>
                      <a:pt x="7576" y="11305"/>
                    </a:cubicBezTo>
                    <a:cubicBezTo>
                      <a:pt x="5803" y="7758"/>
                      <a:pt x="3586" y="4655"/>
                      <a:pt x="2257" y="665"/>
                    </a:cubicBezTo>
                    <a:cubicBezTo>
                      <a:pt x="1813" y="-222"/>
                      <a:pt x="483" y="-222"/>
                      <a:pt x="483" y="665"/>
                    </a:cubicBezTo>
                    <a:cubicBezTo>
                      <a:pt x="-403" y="5985"/>
                      <a:pt x="40" y="12634"/>
                      <a:pt x="927" y="17954"/>
                    </a:cubicBezTo>
                    <a:cubicBezTo>
                      <a:pt x="2257" y="23274"/>
                      <a:pt x="5360" y="28593"/>
                      <a:pt x="4916" y="34356"/>
                    </a:cubicBezTo>
                    <a:cubicBezTo>
                      <a:pt x="4473" y="37460"/>
                      <a:pt x="8020" y="37903"/>
                      <a:pt x="9793" y="36130"/>
                    </a:cubicBezTo>
                    <a:lnTo>
                      <a:pt x="9793" y="361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32"/>
              <p:cNvSpPr/>
              <p:nvPr/>
            </p:nvSpPr>
            <p:spPr>
              <a:xfrm>
                <a:off x="3459599" y="2402455"/>
                <a:ext cx="10973" cy="33467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33467" extrusionOk="0">
                    <a:moveTo>
                      <a:pt x="8018" y="33088"/>
                    </a:moveTo>
                    <a:cubicBezTo>
                      <a:pt x="11564" y="29541"/>
                      <a:pt x="11121" y="25108"/>
                      <a:pt x="10678" y="20675"/>
                    </a:cubicBezTo>
                    <a:cubicBezTo>
                      <a:pt x="10234" y="13582"/>
                      <a:pt x="9348" y="6046"/>
                      <a:pt x="4471" y="726"/>
                    </a:cubicBezTo>
                    <a:cubicBezTo>
                      <a:pt x="3141" y="-604"/>
                      <a:pt x="-405" y="-160"/>
                      <a:pt x="38" y="2499"/>
                    </a:cubicBezTo>
                    <a:cubicBezTo>
                      <a:pt x="481" y="8262"/>
                      <a:pt x="2255" y="13582"/>
                      <a:pt x="3585" y="18902"/>
                    </a:cubicBezTo>
                    <a:cubicBezTo>
                      <a:pt x="4028" y="21119"/>
                      <a:pt x="4471" y="22892"/>
                      <a:pt x="4914" y="25108"/>
                    </a:cubicBezTo>
                    <a:cubicBezTo>
                      <a:pt x="5358" y="27325"/>
                      <a:pt x="6688" y="30428"/>
                      <a:pt x="6245" y="32644"/>
                    </a:cubicBezTo>
                    <a:cubicBezTo>
                      <a:pt x="6245" y="33088"/>
                      <a:pt x="7131" y="33974"/>
                      <a:pt x="8018" y="33088"/>
                    </a:cubicBezTo>
                    <a:lnTo>
                      <a:pt x="8018" y="330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32"/>
              <p:cNvSpPr/>
              <p:nvPr/>
            </p:nvSpPr>
            <p:spPr>
              <a:xfrm>
                <a:off x="3449441" y="2360623"/>
                <a:ext cx="14220" cy="48782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48782" extrusionOk="0">
                    <a:moveTo>
                      <a:pt x="4876" y="48321"/>
                    </a:moveTo>
                    <a:cubicBezTo>
                      <a:pt x="14629" y="39898"/>
                      <a:pt x="10639" y="29258"/>
                      <a:pt x="12856" y="18176"/>
                    </a:cubicBezTo>
                    <a:cubicBezTo>
                      <a:pt x="14186" y="13299"/>
                      <a:pt x="16403" y="887"/>
                      <a:pt x="8866" y="0"/>
                    </a:cubicBezTo>
                    <a:cubicBezTo>
                      <a:pt x="7093" y="0"/>
                      <a:pt x="5320" y="887"/>
                      <a:pt x="4433" y="2217"/>
                    </a:cubicBezTo>
                    <a:cubicBezTo>
                      <a:pt x="2660" y="5320"/>
                      <a:pt x="2660" y="7536"/>
                      <a:pt x="2217" y="11083"/>
                    </a:cubicBezTo>
                    <a:cubicBezTo>
                      <a:pt x="1773" y="15516"/>
                      <a:pt x="0" y="19949"/>
                      <a:pt x="0" y="24382"/>
                    </a:cubicBezTo>
                    <a:cubicBezTo>
                      <a:pt x="0" y="27928"/>
                      <a:pt x="1773" y="31032"/>
                      <a:pt x="1773" y="34578"/>
                    </a:cubicBezTo>
                    <a:cubicBezTo>
                      <a:pt x="2217" y="39011"/>
                      <a:pt x="443" y="42558"/>
                      <a:pt x="1330" y="47434"/>
                    </a:cubicBezTo>
                    <a:cubicBezTo>
                      <a:pt x="1773" y="48764"/>
                      <a:pt x="3546" y="49207"/>
                      <a:pt x="4876" y="48321"/>
                    </a:cubicBezTo>
                    <a:lnTo>
                      <a:pt x="4876" y="483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>
                <a:off x="3461410" y="2344037"/>
                <a:ext cx="2780" cy="435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4357" extrusionOk="0">
                    <a:moveTo>
                      <a:pt x="2660" y="3730"/>
                    </a:moveTo>
                    <a:cubicBezTo>
                      <a:pt x="2217" y="2400"/>
                      <a:pt x="1330" y="1513"/>
                      <a:pt x="887" y="184"/>
                    </a:cubicBezTo>
                    <a:cubicBezTo>
                      <a:pt x="443" y="-260"/>
                      <a:pt x="0" y="184"/>
                      <a:pt x="0" y="627"/>
                    </a:cubicBezTo>
                    <a:cubicBezTo>
                      <a:pt x="443" y="1957"/>
                      <a:pt x="1330" y="2844"/>
                      <a:pt x="1773" y="4173"/>
                    </a:cubicBezTo>
                    <a:cubicBezTo>
                      <a:pt x="2217" y="4617"/>
                      <a:pt x="3103" y="4173"/>
                      <a:pt x="2660" y="3730"/>
                    </a:cubicBezTo>
                    <a:lnTo>
                      <a:pt x="2660" y="37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>
                <a:off x="3241528" y="2483129"/>
                <a:ext cx="23938" cy="60599"/>
              </a:xfrm>
              <a:custGeom>
                <a:avLst/>
                <a:gdLst/>
                <a:ahLst/>
                <a:cxnLst/>
                <a:rect l="l" t="t" r="r" b="b"/>
                <a:pathLst>
                  <a:path w="23938" h="60599" extrusionOk="0">
                    <a:moveTo>
                      <a:pt x="22609" y="291"/>
                    </a:moveTo>
                    <a:cubicBezTo>
                      <a:pt x="17289" y="10044"/>
                      <a:pt x="14629" y="19797"/>
                      <a:pt x="10639" y="30436"/>
                    </a:cubicBezTo>
                    <a:cubicBezTo>
                      <a:pt x="7093" y="40189"/>
                      <a:pt x="1773" y="49055"/>
                      <a:pt x="0" y="59251"/>
                    </a:cubicBezTo>
                    <a:cubicBezTo>
                      <a:pt x="0" y="60581"/>
                      <a:pt x="1330" y="61025"/>
                      <a:pt x="2217" y="60138"/>
                    </a:cubicBezTo>
                    <a:cubicBezTo>
                      <a:pt x="13299" y="42406"/>
                      <a:pt x="21279" y="21570"/>
                      <a:pt x="23939" y="735"/>
                    </a:cubicBezTo>
                    <a:cubicBezTo>
                      <a:pt x="23939" y="-152"/>
                      <a:pt x="23052" y="-152"/>
                      <a:pt x="22609" y="291"/>
                    </a:cubicBezTo>
                    <a:lnTo>
                      <a:pt x="22609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>
                <a:off x="3251522" y="2488835"/>
                <a:ext cx="11442" cy="22696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22696" extrusionOk="0">
                    <a:moveTo>
                      <a:pt x="1532" y="22513"/>
                    </a:moveTo>
                    <a:cubicBezTo>
                      <a:pt x="5965" y="17637"/>
                      <a:pt x="14388" y="9657"/>
                      <a:pt x="10398" y="2121"/>
                    </a:cubicBezTo>
                    <a:cubicBezTo>
                      <a:pt x="9512" y="348"/>
                      <a:pt x="7295" y="-539"/>
                      <a:pt x="5522" y="348"/>
                    </a:cubicBezTo>
                    <a:cubicBezTo>
                      <a:pt x="-2014" y="3894"/>
                      <a:pt x="202" y="15420"/>
                      <a:pt x="646" y="22070"/>
                    </a:cubicBezTo>
                    <a:cubicBezTo>
                      <a:pt x="646" y="22513"/>
                      <a:pt x="1532" y="22957"/>
                      <a:pt x="1532" y="22513"/>
                    </a:cubicBezTo>
                    <a:lnTo>
                      <a:pt x="1532" y="225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32"/>
              <p:cNvSpPr/>
              <p:nvPr/>
            </p:nvSpPr>
            <p:spPr>
              <a:xfrm>
                <a:off x="3342160" y="2420167"/>
                <a:ext cx="20736" cy="17776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17776" extrusionOk="0">
                    <a:moveTo>
                      <a:pt x="887" y="17593"/>
                    </a:moveTo>
                    <a:cubicBezTo>
                      <a:pt x="4433" y="16263"/>
                      <a:pt x="6650" y="15819"/>
                      <a:pt x="9310" y="13603"/>
                    </a:cubicBezTo>
                    <a:cubicBezTo>
                      <a:pt x="10640" y="12716"/>
                      <a:pt x="11969" y="11386"/>
                      <a:pt x="13299" y="10500"/>
                    </a:cubicBezTo>
                    <a:cubicBezTo>
                      <a:pt x="15073" y="9613"/>
                      <a:pt x="16403" y="10056"/>
                      <a:pt x="18176" y="9170"/>
                    </a:cubicBezTo>
                    <a:cubicBezTo>
                      <a:pt x="21279" y="7396"/>
                      <a:pt x="21722" y="2963"/>
                      <a:pt x="18619" y="1190"/>
                    </a:cubicBezTo>
                    <a:cubicBezTo>
                      <a:pt x="14186" y="-1913"/>
                      <a:pt x="7980" y="1633"/>
                      <a:pt x="4876" y="5180"/>
                    </a:cubicBezTo>
                    <a:cubicBezTo>
                      <a:pt x="887" y="9170"/>
                      <a:pt x="1330" y="12716"/>
                      <a:pt x="0" y="17149"/>
                    </a:cubicBezTo>
                    <a:cubicBezTo>
                      <a:pt x="0" y="17593"/>
                      <a:pt x="443" y="18036"/>
                      <a:pt x="887" y="17593"/>
                    </a:cubicBezTo>
                    <a:lnTo>
                      <a:pt x="887" y="175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>
                <a:off x="3125825" y="2588485"/>
                <a:ext cx="19392" cy="35101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35101" extrusionOk="0">
                    <a:moveTo>
                      <a:pt x="17732" y="0"/>
                    </a:moveTo>
                    <a:cubicBezTo>
                      <a:pt x="4433" y="2660"/>
                      <a:pt x="0" y="22165"/>
                      <a:pt x="0" y="33248"/>
                    </a:cubicBezTo>
                    <a:cubicBezTo>
                      <a:pt x="0" y="35021"/>
                      <a:pt x="2217" y="35908"/>
                      <a:pt x="3103" y="34135"/>
                    </a:cubicBezTo>
                    <a:cubicBezTo>
                      <a:pt x="7093" y="28372"/>
                      <a:pt x="9753" y="22609"/>
                      <a:pt x="12413" y="16402"/>
                    </a:cubicBezTo>
                    <a:cubicBezTo>
                      <a:pt x="14629" y="11969"/>
                      <a:pt x="15516" y="5319"/>
                      <a:pt x="18619" y="2217"/>
                    </a:cubicBezTo>
                    <a:cubicBezTo>
                      <a:pt x="19949" y="1773"/>
                      <a:pt x="19506" y="0"/>
                      <a:pt x="17732" y="0"/>
                    </a:cubicBezTo>
                    <a:lnTo>
                      <a:pt x="177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32"/>
              <p:cNvSpPr/>
              <p:nvPr/>
            </p:nvSpPr>
            <p:spPr>
              <a:xfrm>
                <a:off x="3497275" y="2980144"/>
                <a:ext cx="18106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18106" h="14619" extrusionOk="0">
                    <a:moveTo>
                      <a:pt x="4033" y="13526"/>
                    </a:moveTo>
                    <a:cubicBezTo>
                      <a:pt x="5806" y="11309"/>
                      <a:pt x="21765" y="5103"/>
                      <a:pt x="17332" y="1113"/>
                    </a:cubicBezTo>
                    <a:cubicBezTo>
                      <a:pt x="14229" y="-1547"/>
                      <a:pt x="9352" y="1113"/>
                      <a:pt x="6693" y="3330"/>
                    </a:cubicBezTo>
                    <a:cubicBezTo>
                      <a:pt x="3589" y="5546"/>
                      <a:pt x="930" y="8649"/>
                      <a:pt x="43" y="12639"/>
                    </a:cubicBezTo>
                    <a:cubicBezTo>
                      <a:pt x="-400" y="14856"/>
                      <a:pt x="2703" y="15299"/>
                      <a:pt x="4033" y="13526"/>
                    </a:cubicBezTo>
                    <a:lnTo>
                      <a:pt x="4033" y="13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32"/>
              <p:cNvSpPr/>
              <p:nvPr/>
            </p:nvSpPr>
            <p:spPr>
              <a:xfrm>
                <a:off x="3381323" y="3185061"/>
                <a:ext cx="27450" cy="27603"/>
              </a:xfrm>
              <a:custGeom>
                <a:avLst/>
                <a:gdLst/>
                <a:ahLst/>
                <a:cxnLst/>
                <a:rect l="l" t="t" r="r" b="b"/>
                <a:pathLst>
                  <a:path w="27450" h="27603" extrusionOk="0">
                    <a:moveTo>
                      <a:pt x="734" y="27603"/>
                    </a:moveTo>
                    <a:cubicBezTo>
                      <a:pt x="3838" y="27160"/>
                      <a:pt x="5611" y="28046"/>
                      <a:pt x="8271" y="26273"/>
                    </a:cubicBezTo>
                    <a:cubicBezTo>
                      <a:pt x="10931" y="24500"/>
                      <a:pt x="13591" y="21397"/>
                      <a:pt x="15807" y="19180"/>
                    </a:cubicBezTo>
                    <a:cubicBezTo>
                      <a:pt x="20683" y="13860"/>
                      <a:pt x="23343" y="7654"/>
                      <a:pt x="27333" y="1448"/>
                    </a:cubicBezTo>
                    <a:cubicBezTo>
                      <a:pt x="27776" y="561"/>
                      <a:pt x="26890" y="-325"/>
                      <a:pt x="26003" y="118"/>
                    </a:cubicBezTo>
                    <a:cubicBezTo>
                      <a:pt x="20683" y="3664"/>
                      <a:pt x="15364" y="7211"/>
                      <a:pt x="10931" y="12087"/>
                    </a:cubicBezTo>
                    <a:cubicBezTo>
                      <a:pt x="8714" y="14747"/>
                      <a:pt x="6054" y="16964"/>
                      <a:pt x="3838" y="19180"/>
                    </a:cubicBezTo>
                    <a:cubicBezTo>
                      <a:pt x="1621" y="21840"/>
                      <a:pt x="2064" y="24057"/>
                      <a:pt x="291" y="26716"/>
                    </a:cubicBezTo>
                    <a:cubicBezTo>
                      <a:pt x="-152" y="27160"/>
                      <a:pt x="-152" y="27603"/>
                      <a:pt x="734" y="27603"/>
                    </a:cubicBezTo>
                    <a:lnTo>
                      <a:pt x="734" y="276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32"/>
              <p:cNvSpPr/>
              <p:nvPr/>
            </p:nvSpPr>
            <p:spPr>
              <a:xfrm>
                <a:off x="3419739" y="3155139"/>
                <a:ext cx="4821" cy="9831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9831" extrusionOk="0">
                    <a:moveTo>
                      <a:pt x="887" y="9648"/>
                    </a:moveTo>
                    <a:cubicBezTo>
                      <a:pt x="1330" y="6988"/>
                      <a:pt x="2660" y="4772"/>
                      <a:pt x="4433" y="2555"/>
                    </a:cubicBezTo>
                    <a:cubicBezTo>
                      <a:pt x="6206" y="339"/>
                      <a:pt x="1330" y="-1434"/>
                      <a:pt x="1330" y="1669"/>
                    </a:cubicBezTo>
                    <a:cubicBezTo>
                      <a:pt x="1330" y="4329"/>
                      <a:pt x="887" y="6988"/>
                      <a:pt x="0" y="9205"/>
                    </a:cubicBezTo>
                    <a:cubicBezTo>
                      <a:pt x="0" y="9648"/>
                      <a:pt x="887" y="10092"/>
                      <a:pt x="887" y="9648"/>
                    </a:cubicBezTo>
                    <a:lnTo>
                      <a:pt x="887" y="96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32"/>
              <p:cNvSpPr/>
              <p:nvPr/>
            </p:nvSpPr>
            <p:spPr>
              <a:xfrm>
                <a:off x="3409592" y="3101990"/>
                <a:ext cx="42015" cy="65407"/>
              </a:xfrm>
              <a:custGeom>
                <a:avLst/>
                <a:gdLst/>
                <a:ahLst/>
                <a:cxnLst/>
                <a:rect l="l" t="t" r="r" b="b"/>
                <a:pathLst>
                  <a:path w="42015" h="65407" extrusionOk="0">
                    <a:moveTo>
                      <a:pt x="11477" y="63240"/>
                    </a:moveTo>
                    <a:cubicBezTo>
                      <a:pt x="15467" y="58364"/>
                      <a:pt x="17240" y="50828"/>
                      <a:pt x="20343" y="45508"/>
                    </a:cubicBezTo>
                    <a:cubicBezTo>
                      <a:pt x="23890" y="40188"/>
                      <a:pt x="26550" y="33982"/>
                      <a:pt x="30539" y="28662"/>
                    </a:cubicBezTo>
                    <a:cubicBezTo>
                      <a:pt x="27436" y="27775"/>
                      <a:pt x="23890" y="26446"/>
                      <a:pt x="20787" y="25559"/>
                    </a:cubicBezTo>
                    <a:cubicBezTo>
                      <a:pt x="20343" y="26889"/>
                      <a:pt x="19900" y="28219"/>
                      <a:pt x="19457" y="29549"/>
                    </a:cubicBezTo>
                    <a:cubicBezTo>
                      <a:pt x="21230" y="29992"/>
                      <a:pt x="23003" y="30879"/>
                      <a:pt x="24776" y="31322"/>
                    </a:cubicBezTo>
                    <a:cubicBezTo>
                      <a:pt x="25663" y="22013"/>
                      <a:pt x="37189" y="12703"/>
                      <a:pt x="41622" y="4723"/>
                    </a:cubicBezTo>
                    <a:cubicBezTo>
                      <a:pt x="42952" y="2507"/>
                      <a:pt x="40736" y="-1040"/>
                      <a:pt x="37632" y="290"/>
                    </a:cubicBezTo>
                    <a:cubicBezTo>
                      <a:pt x="27436" y="5610"/>
                      <a:pt x="18127" y="18909"/>
                      <a:pt x="19013" y="30879"/>
                    </a:cubicBezTo>
                    <a:cubicBezTo>
                      <a:pt x="19013" y="32652"/>
                      <a:pt x="20343" y="34425"/>
                      <a:pt x="22560" y="33982"/>
                    </a:cubicBezTo>
                    <a:cubicBezTo>
                      <a:pt x="26106" y="32652"/>
                      <a:pt x="26993" y="32652"/>
                      <a:pt x="29653" y="29549"/>
                    </a:cubicBezTo>
                    <a:cubicBezTo>
                      <a:pt x="33643" y="25559"/>
                      <a:pt x="29209" y="17579"/>
                      <a:pt x="23890" y="20683"/>
                    </a:cubicBezTo>
                    <a:cubicBezTo>
                      <a:pt x="14137" y="26002"/>
                      <a:pt x="-9802" y="54817"/>
                      <a:pt x="4384" y="64570"/>
                    </a:cubicBezTo>
                    <a:cubicBezTo>
                      <a:pt x="6601" y="66343"/>
                      <a:pt x="9704" y="65014"/>
                      <a:pt x="11477" y="63240"/>
                    </a:cubicBezTo>
                    <a:lnTo>
                      <a:pt x="11477" y="632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32"/>
              <p:cNvSpPr/>
              <p:nvPr/>
            </p:nvSpPr>
            <p:spPr>
              <a:xfrm>
                <a:off x="2998864" y="2818119"/>
                <a:ext cx="25466" cy="23421"/>
              </a:xfrm>
              <a:custGeom>
                <a:avLst/>
                <a:gdLst/>
                <a:ahLst/>
                <a:cxnLst/>
                <a:rect l="l" t="t" r="r" b="b"/>
                <a:pathLst>
                  <a:path w="25466" h="23421" extrusionOk="0">
                    <a:moveTo>
                      <a:pt x="5937" y="22165"/>
                    </a:moveTo>
                    <a:cubicBezTo>
                      <a:pt x="6380" y="21722"/>
                      <a:pt x="6380" y="20836"/>
                      <a:pt x="6824" y="20392"/>
                    </a:cubicBezTo>
                    <a:cubicBezTo>
                      <a:pt x="5937" y="20836"/>
                      <a:pt x="5050" y="21279"/>
                      <a:pt x="3720" y="21722"/>
                    </a:cubicBezTo>
                    <a:cubicBezTo>
                      <a:pt x="6824" y="21722"/>
                      <a:pt x="7710" y="19505"/>
                      <a:pt x="9927" y="17732"/>
                    </a:cubicBezTo>
                    <a:cubicBezTo>
                      <a:pt x="12143" y="15516"/>
                      <a:pt x="14803" y="14186"/>
                      <a:pt x="17463" y="12413"/>
                    </a:cubicBezTo>
                    <a:cubicBezTo>
                      <a:pt x="20123" y="10639"/>
                      <a:pt x="25886" y="5320"/>
                      <a:pt x="25443" y="1330"/>
                    </a:cubicBezTo>
                    <a:cubicBezTo>
                      <a:pt x="25443" y="887"/>
                      <a:pt x="24556" y="0"/>
                      <a:pt x="24113" y="0"/>
                    </a:cubicBezTo>
                    <a:cubicBezTo>
                      <a:pt x="21896" y="0"/>
                      <a:pt x="20566" y="1773"/>
                      <a:pt x="18793" y="2217"/>
                    </a:cubicBezTo>
                    <a:cubicBezTo>
                      <a:pt x="16133" y="3103"/>
                      <a:pt x="14360" y="3546"/>
                      <a:pt x="11700" y="4876"/>
                    </a:cubicBezTo>
                    <a:cubicBezTo>
                      <a:pt x="6824" y="7980"/>
                      <a:pt x="2390" y="10639"/>
                      <a:pt x="174" y="16403"/>
                    </a:cubicBezTo>
                    <a:cubicBezTo>
                      <a:pt x="-269" y="17732"/>
                      <a:pt x="174" y="19505"/>
                      <a:pt x="1061" y="20392"/>
                    </a:cubicBezTo>
                    <a:cubicBezTo>
                      <a:pt x="617" y="19949"/>
                      <a:pt x="617" y="19949"/>
                      <a:pt x="1061" y="20836"/>
                    </a:cubicBezTo>
                    <a:cubicBezTo>
                      <a:pt x="1504" y="23495"/>
                      <a:pt x="4607" y="24382"/>
                      <a:pt x="5937" y="22165"/>
                    </a:cubicBezTo>
                    <a:lnTo>
                      <a:pt x="5937" y="221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56" name="Google Shape;1356;p32"/>
          <p:cNvSpPr txBox="1">
            <a:spLocks noGrp="1"/>
          </p:cNvSpPr>
          <p:nvPr>
            <p:ph type="title"/>
          </p:nvPr>
        </p:nvSpPr>
        <p:spPr>
          <a:xfrm>
            <a:off x="1286216" y="1439178"/>
            <a:ext cx="6357401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dirty="0"/>
              <a:t>Data Collection &amp; Scraping</a:t>
            </a:r>
            <a:endParaRPr dirty="0"/>
          </a:p>
        </p:txBody>
      </p:sp>
      <p:sp>
        <p:nvSpPr>
          <p:cNvPr id="1357" name="Google Shape;1357;p32"/>
          <p:cNvSpPr txBox="1">
            <a:spLocks noGrp="1"/>
          </p:cNvSpPr>
          <p:nvPr>
            <p:ph type="body" idx="1"/>
          </p:nvPr>
        </p:nvSpPr>
        <p:spPr>
          <a:xfrm>
            <a:off x="1086754" y="2095271"/>
            <a:ext cx="6767567" cy="728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/>
              <a:t>Even with annotated data, there is no guarantee it will work for a given problem; that's why we opted for..."</a:t>
            </a:r>
            <a:endParaRPr sz="1800" dirty="0"/>
          </a:p>
        </p:txBody>
      </p:sp>
      <p:sp>
        <p:nvSpPr>
          <p:cNvPr id="1359" name="Google Shape;1359;p32"/>
          <p:cNvSpPr/>
          <p:nvPr/>
        </p:nvSpPr>
        <p:spPr>
          <a:xfrm rot="10800000">
            <a:off x="-12" y="181996"/>
            <a:ext cx="1064863" cy="1866561"/>
          </a:xfrm>
          <a:custGeom>
            <a:avLst/>
            <a:gdLst/>
            <a:ahLst/>
            <a:cxnLst/>
            <a:rect l="l" t="t" r="r" b="b"/>
            <a:pathLst>
              <a:path w="778693" h="1364944" extrusionOk="0">
                <a:moveTo>
                  <a:pt x="770478" y="709711"/>
                </a:moveTo>
                <a:cubicBezTo>
                  <a:pt x="760725" y="708380"/>
                  <a:pt x="751415" y="711041"/>
                  <a:pt x="742549" y="713700"/>
                </a:cubicBezTo>
                <a:cubicBezTo>
                  <a:pt x="742549" y="713700"/>
                  <a:pt x="742105" y="713700"/>
                  <a:pt x="742105" y="713700"/>
                </a:cubicBezTo>
                <a:cubicBezTo>
                  <a:pt x="740776" y="714144"/>
                  <a:pt x="739446" y="714144"/>
                  <a:pt x="737672" y="714144"/>
                </a:cubicBezTo>
                <a:cubicBezTo>
                  <a:pt x="733683" y="714587"/>
                  <a:pt x="729693" y="714587"/>
                  <a:pt x="725703" y="715474"/>
                </a:cubicBezTo>
                <a:cubicBezTo>
                  <a:pt x="712847" y="718577"/>
                  <a:pt x="702651" y="727443"/>
                  <a:pt x="693785" y="736752"/>
                </a:cubicBezTo>
                <a:cubicBezTo>
                  <a:pt x="682258" y="740299"/>
                  <a:pt x="670289" y="744289"/>
                  <a:pt x="658764" y="747392"/>
                </a:cubicBezTo>
                <a:cubicBezTo>
                  <a:pt x="657434" y="747835"/>
                  <a:pt x="656104" y="748278"/>
                  <a:pt x="654331" y="748722"/>
                </a:cubicBezTo>
                <a:cubicBezTo>
                  <a:pt x="656547" y="743845"/>
                  <a:pt x="659650" y="739856"/>
                  <a:pt x="662753" y="735866"/>
                </a:cubicBezTo>
                <a:cubicBezTo>
                  <a:pt x="665856" y="734536"/>
                  <a:pt x="668959" y="733206"/>
                  <a:pt x="672063" y="731876"/>
                </a:cubicBezTo>
                <a:cubicBezTo>
                  <a:pt x="679599" y="728329"/>
                  <a:pt x="686249" y="723453"/>
                  <a:pt x="691568" y="716803"/>
                </a:cubicBezTo>
                <a:cubicBezTo>
                  <a:pt x="694671" y="712814"/>
                  <a:pt x="697774" y="707937"/>
                  <a:pt x="701765" y="703947"/>
                </a:cubicBezTo>
                <a:cubicBezTo>
                  <a:pt x="707084" y="698628"/>
                  <a:pt x="717280" y="692421"/>
                  <a:pt x="713290" y="683998"/>
                </a:cubicBezTo>
                <a:cubicBezTo>
                  <a:pt x="709744" y="680452"/>
                  <a:pt x="703981" y="683112"/>
                  <a:pt x="699104" y="686658"/>
                </a:cubicBezTo>
                <a:cubicBezTo>
                  <a:pt x="699104" y="686658"/>
                  <a:pt x="699104" y="686658"/>
                  <a:pt x="699104" y="686658"/>
                </a:cubicBezTo>
                <a:cubicBezTo>
                  <a:pt x="698218" y="686215"/>
                  <a:pt x="697774" y="687545"/>
                  <a:pt x="696888" y="687988"/>
                </a:cubicBezTo>
                <a:cubicBezTo>
                  <a:pt x="690238" y="694195"/>
                  <a:pt x="680929" y="696855"/>
                  <a:pt x="673836" y="702618"/>
                </a:cubicBezTo>
                <a:cubicBezTo>
                  <a:pt x="664970" y="710154"/>
                  <a:pt x="658320" y="720793"/>
                  <a:pt x="656104" y="732763"/>
                </a:cubicBezTo>
                <a:cubicBezTo>
                  <a:pt x="656104" y="733649"/>
                  <a:pt x="655660" y="734093"/>
                  <a:pt x="655660" y="734979"/>
                </a:cubicBezTo>
                <a:cubicBezTo>
                  <a:pt x="655660" y="735423"/>
                  <a:pt x="655660" y="735866"/>
                  <a:pt x="655660" y="736309"/>
                </a:cubicBezTo>
                <a:cubicBezTo>
                  <a:pt x="655660" y="736752"/>
                  <a:pt x="655660" y="737196"/>
                  <a:pt x="655660" y="737639"/>
                </a:cubicBezTo>
                <a:cubicBezTo>
                  <a:pt x="653887" y="740299"/>
                  <a:pt x="649454" y="746505"/>
                  <a:pt x="648568" y="750495"/>
                </a:cubicBezTo>
                <a:cubicBezTo>
                  <a:pt x="636155" y="754042"/>
                  <a:pt x="624185" y="756701"/>
                  <a:pt x="611773" y="758918"/>
                </a:cubicBezTo>
                <a:cubicBezTo>
                  <a:pt x="613545" y="753155"/>
                  <a:pt x="615319" y="747835"/>
                  <a:pt x="617978" y="742515"/>
                </a:cubicBezTo>
                <a:cubicBezTo>
                  <a:pt x="617978" y="742515"/>
                  <a:pt x="617978" y="742515"/>
                  <a:pt x="618422" y="742515"/>
                </a:cubicBezTo>
                <a:cubicBezTo>
                  <a:pt x="629061" y="737196"/>
                  <a:pt x="637927" y="729216"/>
                  <a:pt x="643691" y="719020"/>
                </a:cubicBezTo>
                <a:cubicBezTo>
                  <a:pt x="646351" y="713700"/>
                  <a:pt x="648124" y="707937"/>
                  <a:pt x="651670" y="703504"/>
                </a:cubicBezTo>
                <a:cubicBezTo>
                  <a:pt x="655217" y="699071"/>
                  <a:pt x="660537" y="695968"/>
                  <a:pt x="663640" y="691092"/>
                </a:cubicBezTo>
                <a:cubicBezTo>
                  <a:pt x="669403" y="683555"/>
                  <a:pt x="661867" y="679122"/>
                  <a:pt x="654773" y="682225"/>
                </a:cubicBezTo>
                <a:cubicBezTo>
                  <a:pt x="651670" y="683112"/>
                  <a:pt x="649010" y="684885"/>
                  <a:pt x="646794" y="687102"/>
                </a:cubicBezTo>
                <a:cubicBezTo>
                  <a:pt x="646794" y="687102"/>
                  <a:pt x="646351" y="687102"/>
                  <a:pt x="646351" y="687545"/>
                </a:cubicBezTo>
                <a:cubicBezTo>
                  <a:pt x="645907" y="687545"/>
                  <a:pt x="645907" y="687988"/>
                  <a:pt x="645465" y="688432"/>
                </a:cubicBezTo>
                <a:cubicBezTo>
                  <a:pt x="644577" y="689318"/>
                  <a:pt x="643691" y="689762"/>
                  <a:pt x="642804" y="690648"/>
                </a:cubicBezTo>
                <a:cubicBezTo>
                  <a:pt x="639701" y="693308"/>
                  <a:pt x="637041" y="696411"/>
                  <a:pt x="634382" y="699514"/>
                </a:cubicBezTo>
                <a:cubicBezTo>
                  <a:pt x="630835" y="703061"/>
                  <a:pt x="625958" y="705721"/>
                  <a:pt x="622855" y="710154"/>
                </a:cubicBezTo>
                <a:cubicBezTo>
                  <a:pt x="621083" y="712814"/>
                  <a:pt x="619752" y="715474"/>
                  <a:pt x="618422" y="718577"/>
                </a:cubicBezTo>
                <a:cubicBezTo>
                  <a:pt x="616649" y="721680"/>
                  <a:pt x="615319" y="724783"/>
                  <a:pt x="614876" y="728329"/>
                </a:cubicBezTo>
                <a:cubicBezTo>
                  <a:pt x="614876" y="728329"/>
                  <a:pt x="614876" y="728329"/>
                  <a:pt x="614876" y="728329"/>
                </a:cubicBezTo>
                <a:cubicBezTo>
                  <a:pt x="614433" y="729660"/>
                  <a:pt x="614433" y="731433"/>
                  <a:pt x="614433" y="732763"/>
                </a:cubicBezTo>
                <a:cubicBezTo>
                  <a:pt x="613989" y="734536"/>
                  <a:pt x="613989" y="735866"/>
                  <a:pt x="613545" y="737639"/>
                </a:cubicBezTo>
                <a:cubicBezTo>
                  <a:pt x="613103" y="739856"/>
                  <a:pt x="613103" y="742072"/>
                  <a:pt x="613103" y="744289"/>
                </a:cubicBezTo>
                <a:cubicBezTo>
                  <a:pt x="613103" y="744289"/>
                  <a:pt x="613545" y="744732"/>
                  <a:pt x="613545" y="744732"/>
                </a:cubicBezTo>
                <a:cubicBezTo>
                  <a:pt x="612659" y="746948"/>
                  <a:pt x="611773" y="749165"/>
                  <a:pt x="610886" y="751825"/>
                </a:cubicBezTo>
                <a:cubicBezTo>
                  <a:pt x="610442" y="753598"/>
                  <a:pt x="608670" y="758031"/>
                  <a:pt x="608670" y="760691"/>
                </a:cubicBezTo>
                <a:cubicBezTo>
                  <a:pt x="595370" y="763351"/>
                  <a:pt x="581627" y="765568"/>
                  <a:pt x="568328" y="768671"/>
                </a:cubicBezTo>
                <a:cubicBezTo>
                  <a:pt x="565668" y="769114"/>
                  <a:pt x="563009" y="770001"/>
                  <a:pt x="560792" y="770444"/>
                </a:cubicBezTo>
                <a:cubicBezTo>
                  <a:pt x="562122" y="766897"/>
                  <a:pt x="563452" y="762908"/>
                  <a:pt x="565225" y="759361"/>
                </a:cubicBezTo>
                <a:cubicBezTo>
                  <a:pt x="565225" y="759361"/>
                  <a:pt x="565668" y="759361"/>
                  <a:pt x="565668" y="758918"/>
                </a:cubicBezTo>
                <a:cubicBezTo>
                  <a:pt x="572761" y="755371"/>
                  <a:pt x="579855" y="751382"/>
                  <a:pt x="586060" y="746505"/>
                </a:cubicBezTo>
                <a:cubicBezTo>
                  <a:pt x="594927" y="739412"/>
                  <a:pt x="597587" y="727886"/>
                  <a:pt x="604679" y="719463"/>
                </a:cubicBezTo>
                <a:cubicBezTo>
                  <a:pt x="607783" y="715474"/>
                  <a:pt x="614433" y="708824"/>
                  <a:pt x="610000" y="703504"/>
                </a:cubicBezTo>
                <a:cubicBezTo>
                  <a:pt x="609112" y="702618"/>
                  <a:pt x="607783" y="702618"/>
                  <a:pt x="606453" y="702618"/>
                </a:cubicBezTo>
                <a:cubicBezTo>
                  <a:pt x="602020" y="703061"/>
                  <a:pt x="598473" y="706164"/>
                  <a:pt x="595370" y="709267"/>
                </a:cubicBezTo>
                <a:cubicBezTo>
                  <a:pt x="594484" y="709711"/>
                  <a:pt x="593596" y="711041"/>
                  <a:pt x="593154" y="711484"/>
                </a:cubicBezTo>
                <a:cubicBezTo>
                  <a:pt x="589163" y="715030"/>
                  <a:pt x="585618" y="718577"/>
                  <a:pt x="581185" y="721237"/>
                </a:cubicBezTo>
                <a:cubicBezTo>
                  <a:pt x="575864" y="724783"/>
                  <a:pt x="570102" y="728329"/>
                  <a:pt x="566111" y="733649"/>
                </a:cubicBezTo>
                <a:cubicBezTo>
                  <a:pt x="560349" y="740742"/>
                  <a:pt x="559019" y="750938"/>
                  <a:pt x="560349" y="759805"/>
                </a:cubicBezTo>
                <a:cubicBezTo>
                  <a:pt x="560349" y="759805"/>
                  <a:pt x="560349" y="760248"/>
                  <a:pt x="560792" y="760248"/>
                </a:cubicBezTo>
                <a:cubicBezTo>
                  <a:pt x="559906" y="761578"/>
                  <a:pt x="559019" y="763351"/>
                  <a:pt x="558575" y="764681"/>
                </a:cubicBezTo>
                <a:cubicBezTo>
                  <a:pt x="558132" y="766454"/>
                  <a:pt x="556359" y="769557"/>
                  <a:pt x="556359" y="771774"/>
                </a:cubicBezTo>
                <a:cubicBezTo>
                  <a:pt x="531977" y="777093"/>
                  <a:pt x="507595" y="782857"/>
                  <a:pt x="483213" y="789063"/>
                </a:cubicBezTo>
                <a:cubicBezTo>
                  <a:pt x="483213" y="789063"/>
                  <a:pt x="483213" y="789063"/>
                  <a:pt x="483213" y="788620"/>
                </a:cubicBezTo>
                <a:cubicBezTo>
                  <a:pt x="484543" y="785960"/>
                  <a:pt x="485873" y="783743"/>
                  <a:pt x="487646" y="781527"/>
                </a:cubicBezTo>
                <a:cubicBezTo>
                  <a:pt x="489419" y="781083"/>
                  <a:pt x="490749" y="780197"/>
                  <a:pt x="492522" y="779310"/>
                </a:cubicBezTo>
                <a:cubicBezTo>
                  <a:pt x="501388" y="774877"/>
                  <a:pt x="510255" y="770001"/>
                  <a:pt x="516461" y="762464"/>
                </a:cubicBezTo>
                <a:cubicBezTo>
                  <a:pt x="521781" y="756701"/>
                  <a:pt x="523111" y="749165"/>
                  <a:pt x="527544" y="742959"/>
                </a:cubicBezTo>
                <a:cubicBezTo>
                  <a:pt x="530647" y="738969"/>
                  <a:pt x="534637" y="734536"/>
                  <a:pt x="535524" y="729216"/>
                </a:cubicBezTo>
                <a:cubicBezTo>
                  <a:pt x="536410" y="723896"/>
                  <a:pt x="531534" y="720793"/>
                  <a:pt x="527101" y="723453"/>
                </a:cubicBezTo>
                <a:cubicBezTo>
                  <a:pt x="527101" y="723453"/>
                  <a:pt x="526657" y="723896"/>
                  <a:pt x="526657" y="723896"/>
                </a:cubicBezTo>
                <a:cubicBezTo>
                  <a:pt x="526214" y="723896"/>
                  <a:pt x="525770" y="723896"/>
                  <a:pt x="525770" y="724340"/>
                </a:cubicBezTo>
                <a:cubicBezTo>
                  <a:pt x="519121" y="728773"/>
                  <a:pt x="514688" y="735866"/>
                  <a:pt x="509811" y="742515"/>
                </a:cubicBezTo>
                <a:cubicBezTo>
                  <a:pt x="503605" y="750495"/>
                  <a:pt x="495182" y="756258"/>
                  <a:pt x="490749" y="765568"/>
                </a:cubicBezTo>
                <a:cubicBezTo>
                  <a:pt x="488976" y="768671"/>
                  <a:pt x="487203" y="771774"/>
                  <a:pt x="485873" y="775320"/>
                </a:cubicBezTo>
                <a:cubicBezTo>
                  <a:pt x="485429" y="776650"/>
                  <a:pt x="484543" y="778424"/>
                  <a:pt x="484543" y="780197"/>
                </a:cubicBezTo>
                <a:cubicBezTo>
                  <a:pt x="482770" y="782857"/>
                  <a:pt x="480996" y="785073"/>
                  <a:pt x="480110" y="788176"/>
                </a:cubicBezTo>
                <a:cubicBezTo>
                  <a:pt x="479666" y="789063"/>
                  <a:pt x="479666" y="789950"/>
                  <a:pt x="479223" y="790836"/>
                </a:cubicBezTo>
                <a:cubicBezTo>
                  <a:pt x="463707" y="794826"/>
                  <a:pt x="448634" y="798816"/>
                  <a:pt x="433119" y="802806"/>
                </a:cubicBezTo>
                <a:cubicBezTo>
                  <a:pt x="434006" y="800589"/>
                  <a:pt x="435779" y="798373"/>
                  <a:pt x="437108" y="796156"/>
                </a:cubicBezTo>
                <a:cubicBezTo>
                  <a:pt x="437108" y="796156"/>
                  <a:pt x="437552" y="795713"/>
                  <a:pt x="437552" y="795713"/>
                </a:cubicBezTo>
                <a:cubicBezTo>
                  <a:pt x="449521" y="790836"/>
                  <a:pt x="462377" y="785073"/>
                  <a:pt x="470800" y="775320"/>
                </a:cubicBezTo>
                <a:cubicBezTo>
                  <a:pt x="476563" y="769557"/>
                  <a:pt x="477893" y="761578"/>
                  <a:pt x="481883" y="754485"/>
                </a:cubicBezTo>
                <a:cubicBezTo>
                  <a:pt x="485873" y="748722"/>
                  <a:pt x="491193" y="743402"/>
                  <a:pt x="490749" y="735866"/>
                </a:cubicBezTo>
                <a:cubicBezTo>
                  <a:pt x="490749" y="733206"/>
                  <a:pt x="488532" y="730546"/>
                  <a:pt x="485429" y="730546"/>
                </a:cubicBezTo>
                <a:cubicBezTo>
                  <a:pt x="484986" y="730546"/>
                  <a:pt x="484543" y="730989"/>
                  <a:pt x="483656" y="730989"/>
                </a:cubicBezTo>
                <a:cubicBezTo>
                  <a:pt x="483213" y="730546"/>
                  <a:pt x="481883" y="730989"/>
                  <a:pt x="481439" y="731433"/>
                </a:cubicBezTo>
                <a:cubicBezTo>
                  <a:pt x="471687" y="734979"/>
                  <a:pt x="468140" y="744732"/>
                  <a:pt x="461934" y="751382"/>
                </a:cubicBezTo>
                <a:cubicBezTo>
                  <a:pt x="455728" y="757588"/>
                  <a:pt x="446862" y="760691"/>
                  <a:pt x="442872" y="768671"/>
                </a:cubicBezTo>
                <a:cubicBezTo>
                  <a:pt x="442429" y="769557"/>
                  <a:pt x="441542" y="771331"/>
                  <a:pt x="440212" y="773991"/>
                </a:cubicBezTo>
                <a:cubicBezTo>
                  <a:pt x="438882" y="775764"/>
                  <a:pt x="437995" y="777537"/>
                  <a:pt x="437552" y="779754"/>
                </a:cubicBezTo>
                <a:cubicBezTo>
                  <a:pt x="437552" y="780197"/>
                  <a:pt x="437108" y="780640"/>
                  <a:pt x="437108" y="781527"/>
                </a:cubicBezTo>
                <a:cubicBezTo>
                  <a:pt x="435335" y="785960"/>
                  <a:pt x="434006" y="789950"/>
                  <a:pt x="434006" y="792609"/>
                </a:cubicBezTo>
                <a:cubicBezTo>
                  <a:pt x="430902" y="796599"/>
                  <a:pt x="428685" y="800146"/>
                  <a:pt x="428242" y="802806"/>
                </a:cubicBezTo>
                <a:cubicBezTo>
                  <a:pt x="427356" y="803249"/>
                  <a:pt x="426026" y="803249"/>
                  <a:pt x="425139" y="803692"/>
                </a:cubicBezTo>
                <a:cubicBezTo>
                  <a:pt x="422480" y="804579"/>
                  <a:pt x="403860" y="809012"/>
                  <a:pt x="392334" y="813445"/>
                </a:cubicBezTo>
                <a:cubicBezTo>
                  <a:pt x="406520" y="781083"/>
                  <a:pt x="421149" y="749609"/>
                  <a:pt x="437108" y="718133"/>
                </a:cubicBezTo>
                <a:cubicBezTo>
                  <a:pt x="442429" y="708380"/>
                  <a:pt x="447305" y="698184"/>
                  <a:pt x="452624" y="688432"/>
                </a:cubicBezTo>
                <a:cubicBezTo>
                  <a:pt x="454398" y="687545"/>
                  <a:pt x="456614" y="687102"/>
                  <a:pt x="458388" y="686215"/>
                </a:cubicBezTo>
                <a:cubicBezTo>
                  <a:pt x="465480" y="683555"/>
                  <a:pt x="472573" y="680452"/>
                  <a:pt x="479666" y="676906"/>
                </a:cubicBezTo>
                <a:cubicBezTo>
                  <a:pt x="480553" y="677349"/>
                  <a:pt x="481439" y="677792"/>
                  <a:pt x="482326" y="678235"/>
                </a:cubicBezTo>
                <a:cubicBezTo>
                  <a:pt x="485429" y="679565"/>
                  <a:pt x="488976" y="680896"/>
                  <a:pt x="492522" y="682225"/>
                </a:cubicBezTo>
                <a:cubicBezTo>
                  <a:pt x="492965" y="684442"/>
                  <a:pt x="494739" y="686658"/>
                  <a:pt x="495626" y="687988"/>
                </a:cubicBezTo>
                <a:cubicBezTo>
                  <a:pt x="500059" y="693751"/>
                  <a:pt x="504935" y="699514"/>
                  <a:pt x="512028" y="702618"/>
                </a:cubicBezTo>
                <a:cubicBezTo>
                  <a:pt x="517347" y="705278"/>
                  <a:pt x="522667" y="705721"/>
                  <a:pt x="528430" y="707494"/>
                </a:cubicBezTo>
                <a:cubicBezTo>
                  <a:pt x="531090" y="708380"/>
                  <a:pt x="534193" y="709267"/>
                  <a:pt x="536853" y="710597"/>
                </a:cubicBezTo>
                <a:cubicBezTo>
                  <a:pt x="539513" y="711927"/>
                  <a:pt x="542616" y="712814"/>
                  <a:pt x="545276" y="713257"/>
                </a:cubicBezTo>
                <a:cubicBezTo>
                  <a:pt x="550152" y="715030"/>
                  <a:pt x="558132" y="712370"/>
                  <a:pt x="555916" y="706164"/>
                </a:cubicBezTo>
                <a:cubicBezTo>
                  <a:pt x="551483" y="698184"/>
                  <a:pt x="540843" y="696855"/>
                  <a:pt x="534193" y="691535"/>
                </a:cubicBezTo>
                <a:cubicBezTo>
                  <a:pt x="528430" y="685329"/>
                  <a:pt x="521781" y="679565"/>
                  <a:pt x="512914" y="677792"/>
                </a:cubicBezTo>
                <a:cubicBezTo>
                  <a:pt x="508925" y="676906"/>
                  <a:pt x="500059" y="676462"/>
                  <a:pt x="496069" y="679122"/>
                </a:cubicBezTo>
                <a:cubicBezTo>
                  <a:pt x="492079" y="677792"/>
                  <a:pt x="488532" y="676462"/>
                  <a:pt x="484986" y="674689"/>
                </a:cubicBezTo>
                <a:cubicBezTo>
                  <a:pt x="495626" y="669813"/>
                  <a:pt x="506265" y="664493"/>
                  <a:pt x="517347" y="659616"/>
                </a:cubicBezTo>
                <a:cubicBezTo>
                  <a:pt x="517347" y="659616"/>
                  <a:pt x="517791" y="660060"/>
                  <a:pt x="517791" y="660060"/>
                </a:cubicBezTo>
                <a:cubicBezTo>
                  <a:pt x="521337" y="662276"/>
                  <a:pt x="525327" y="664050"/>
                  <a:pt x="529317" y="665823"/>
                </a:cubicBezTo>
                <a:cubicBezTo>
                  <a:pt x="529317" y="665823"/>
                  <a:pt x="529317" y="665823"/>
                  <a:pt x="529317" y="666266"/>
                </a:cubicBezTo>
                <a:cubicBezTo>
                  <a:pt x="533307" y="674246"/>
                  <a:pt x="540400" y="681339"/>
                  <a:pt x="548379" y="685329"/>
                </a:cubicBezTo>
                <a:cubicBezTo>
                  <a:pt x="557245" y="689318"/>
                  <a:pt x="566998" y="690205"/>
                  <a:pt x="575864" y="693308"/>
                </a:cubicBezTo>
                <a:cubicBezTo>
                  <a:pt x="579855" y="695525"/>
                  <a:pt x="584288" y="697298"/>
                  <a:pt x="588721" y="698184"/>
                </a:cubicBezTo>
                <a:cubicBezTo>
                  <a:pt x="593154" y="699514"/>
                  <a:pt x="601134" y="698184"/>
                  <a:pt x="598917" y="691978"/>
                </a:cubicBezTo>
                <a:cubicBezTo>
                  <a:pt x="596257" y="685772"/>
                  <a:pt x="589163" y="683555"/>
                  <a:pt x="583401" y="680009"/>
                </a:cubicBezTo>
                <a:cubicBezTo>
                  <a:pt x="571431" y="675132"/>
                  <a:pt x="562122" y="664493"/>
                  <a:pt x="549709" y="660503"/>
                </a:cubicBezTo>
                <a:cubicBezTo>
                  <a:pt x="544390" y="658730"/>
                  <a:pt x="538627" y="659173"/>
                  <a:pt x="533307" y="660947"/>
                </a:cubicBezTo>
                <a:cubicBezTo>
                  <a:pt x="532420" y="661390"/>
                  <a:pt x="531090" y="661390"/>
                  <a:pt x="530204" y="662276"/>
                </a:cubicBezTo>
                <a:cubicBezTo>
                  <a:pt x="527544" y="660947"/>
                  <a:pt x="524441" y="659173"/>
                  <a:pt x="521781" y="657843"/>
                </a:cubicBezTo>
                <a:cubicBezTo>
                  <a:pt x="538183" y="651194"/>
                  <a:pt x="555029" y="644544"/>
                  <a:pt x="571875" y="638781"/>
                </a:cubicBezTo>
                <a:cubicBezTo>
                  <a:pt x="572318" y="638781"/>
                  <a:pt x="572318" y="639224"/>
                  <a:pt x="572761" y="639224"/>
                </a:cubicBezTo>
                <a:cubicBezTo>
                  <a:pt x="576308" y="641441"/>
                  <a:pt x="579411" y="643214"/>
                  <a:pt x="582957" y="644987"/>
                </a:cubicBezTo>
                <a:cubicBezTo>
                  <a:pt x="587834" y="650750"/>
                  <a:pt x="592267" y="656513"/>
                  <a:pt x="598473" y="661390"/>
                </a:cubicBezTo>
                <a:cubicBezTo>
                  <a:pt x="603793" y="665380"/>
                  <a:pt x="610442" y="668483"/>
                  <a:pt x="617092" y="668926"/>
                </a:cubicBezTo>
                <a:cubicBezTo>
                  <a:pt x="620639" y="669369"/>
                  <a:pt x="624185" y="669369"/>
                  <a:pt x="627288" y="670699"/>
                </a:cubicBezTo>
                <a:cubicBezTo>
                  <a:pt x="627732" y="670699"/>
                  <a:pt x="627732" y="670699"/>
                  <a:pt x="628175" y="670256"/>
                </a:cubicBezTo>
                <a:cubicBezTo>
                  <a:pt x="633494" y="672916"/>
                  <a:pt x="638371" y="676019"/>
                  <a:pt x="644134" y="676462"/>
                </a:cubicBezTo>
                <a:cubicBezTo>
                  <a:pt x="648124" y="676906"/>
                  <a:pt x="653001" y="674689"/>
                  <a:pt x="652557" y="670256"/>
                </a:cubicBezTo>
                <a:cubicBezTo>
                  <a:pt x="651227" y="663606"/>
                  <a:pt x="637041" y="658287"/>
                  <a:pt x="631278" y="654740"/>
                </a:cubicBezTo>
                <a:cubicBezTo>
                  <a:pt x="623742" y="651194"/>
                  <a:pt x="618422" y="643657"/>
                  <a:pt x="610886" y="640111"/>
                </a:cubicBezTo>
                <a:cubicBezTo>
                  <a:pt x="606896" y="639224"/>
                  <a:pt x="599803" y="637894"/>
                  <a:pt x="593596" y="637451"/>
                </a:cubicBezTo>
                <a:cubicBezTo>
                  <a:pt x="593596" y="637451"/>
                  <a:pt x="594040" y="637451"/>
                  <a:pt x="594040" y="637451"/>
                </a:cubicBezTo>
                <a:cubicBezTo>
                  <a:pt x="594040" y="637008"/>
                  <a:pt x="594040" y="637008"/>
                  <a:pt x="593596" y="637008"/>
                </a:cubicBezTo>
                <a:cubicBezTo>
                  <a:pt x="590051" y="637008"/>
                  <a:pt x="586060" y="637894"/>
                  <a:pt x="582514" y="638781"/>
                </a:cubicBezTo>
                <a:cubicBezTo>
                  <a:pt x="582071" y="638781"/>
                  <a:pt x="581627" y="638781"/>
                  <a:pt x="581185" y="638781"/>
                </a:cubicBezTo>
                <a:cubicBezTo>
                  <a:pt x="579855" y="637894"/>
                  <a:pt x="578524" y="637008"/>
                  <a:pt x="577194" y="636121"/>
                </a:cubicBezTo>
                <a:cubicBezTo>
                  <a:pt x="582957" y="634348"/>
                  <a:pt x="588277" y="632575"/>
                  <a:pt x="594040" y="630801"/>
                </a:cubicBezTo>
                <a:cubicBezTo>
                  <a:pt x="600246" y="629028"/>
                  <a:pt x="606009" y="627255"/>
                  <a:pt x="611773" y="625482"/>
                </a:cubicBezTo>
                <a:cubicBezTo>
                  <a:pt x="611773" y="625482"/>
                  <a:pt x="612216" y="625925"/>
                  <a:pt x="612216" y="625925"/>
                </a:cubicBezTo>
                <a:cubicBezTo>
                  <a:pt x="615762" y="628585"/>
                  <a:pt x="619752" y="630801"/>
                  <a:pt x="623742" y="632575"/>
                </a:cubicBezTo>
                <a:cubicBezTo>
                  <a:pt x="627288" y="637894"/>
                  <a:pt x="631278" y="643214"/>
                  <a:pt x="636598" y="647204"/>
                </a:cubicBezTo>
                <a:cubicBezTo>
                  <a:pt x="643248" y="652080"/>
                  <a:pt x="651227" y="653853"/>
                  <a:pt x="659207" y="656070"/>
                </a:cubicBezTo>
                <a:cubicBezTo>
                  <a:pt x="659650" y="656070"/>
                  <a:pt x="660093" y="655627"/>
                  <a:pt x="660537" y="655183"/>
                </a:cubicBezTo>
                <a:cubicBezTo>
                  <a:pt x="666743" y="658730"/>
                  <a:pt x="672063" y="664493"/>
                  <a:pt x="679599" y="665823"/>
                </a:cubicBezTo>
                <a:cubicBezTo>
                  <a:pt x="682702" y="666710"/>
                  <a:pt x="687135" y="664936"/>
                  <a:pt x="686691" y="661390"/>
                </a:cubicBezTo>
                <a:cubicBezTo>
                  <a:pt x="685805" y="657843"/>
                  <a:pt x="682702" y="655627"/>
                  <a:pt x="680486" y="652967"/>
                </a:cubicBezTo>
                <a:cubicBezTo>
                  <a:pt x="674280" y="647204"/>
                  <a:pt x="668073" y="642328"/>
                  <a:pt x="661423" y="637008"/>
                </a:cubicBezTo>
                <a:cubicBezTo>
                  <a:pt x="659207" y="635234"/>
                  <a:pt x="656547" y="633905"/>
                  <a:pt x="654331" y="632575"/>
                </a:cubicBezTo>
                <a:cubicBezTo>
                  <a:pt x="654331" y="632575"/>
                  <a:pt x="654331" y="632131"/>
                  <a:pt x="653887" y="632131"/>
                </a:cubicBezTo>
                <a:cubicBezTo>
                  <a:pt x="644577" y="626812"/>
                  <a:pt x="633938" y="623708"/>
                  <a:pt x="623299" y="626812"/>
                </a:cubicBezTo>
                <a:cubicBezTo>
                  <a:pt x="622855" y="626812"/>
                  <a:pt x="622855" y="626812"/>
                  <a:pt x="622412" y="627255"/>
                </a:cubicBezTo>
                <a:cubicBezTo>
                  <a:pt x="621083" y="626368"/>
                  <a:pt x="619309" y="625482"/>
                  <a:pt x="617978" y="624595"/>
                </a:cubicBezTo>
                <a:cubicBezTo>
                  <a:pt x="625958" y="621935"/>
                  <a:pt x="633938" y="619275"/>
                  <a:pt x="642361" y="617059"/>
                </a:cubicBezTo>
                <a:cubicBezTo>
                  <a:pt x="642804" y="617502"/>
                  <a:pt x="642804" y="617945"/>
                  <a:pt x="643691" y="617945"/>
                </a:cubicBezTo>
                <a:cubicBezTo>
                  <a:pt x="649010" y="620605"/>
                  <a:pt x="655217" y="621935"/>
                  <a:pt x="660980" y="623708"/>
                </a:cubicBezTo>
                <a:cubicBezTo>
                  <a:pt x="663640" y="626368"/>
                  <a:pt x="666743" y="629028"/>
                  <a:pt x="669403" y="631688"/>
                </a:cubicBezTo>
                <a:cubicBezTo>
                  <a:pt x="670733" y="633018"/>
                  <a:pt x="672063" y="634348"/>
                  <a:pt x="673392" y="635234"/>
                </a:cubicBezTo>
                <a:cubicBezTo>
                  <a:pt x="677825" y="638781"/>
                  <a:pt x="682702" y="640998"/>
                  <a:pt x="688022" y="643214"/>
                </a:cubicBezTo>
                <a:cubicBezTo>
                  <a:pt x="691125" y="644987"/>
                  <a:pt x="693785" y="647204"/>
                  <a:pt x="696445" y="649864"/>
                </a:cubicBezTo>
                <a:cubicBezTo>
                  <a:pt x="697332" y="650307"/>
                  <a:pt x="698218" y="651637"/>
                  <a:pt x="699104" y="651637"/>
                </a:cubicBezTo>
                <a:cubicBezTo>
                  <a:pt x="702207" y="653853"/>
                  <a:pt x="705311" y="656070"/>
                  <a:pt x="708857" y="656957"/>
                </a:cubicBezTo>
                <a:cubicBezTo>
                  <a:pt x="714620" y="659173"/>
                  <a:pt x="720827" y="655627"/>
                  <a:pt x="720383" y="648977"/>
                </a:cubicBezTo>
                <a:cubicBezTo>
                  <a:pt x="719940" y="645874"/>
                  <a:pt x="717280" y="644101"/>
                  <a:pt x="715064" y="641884"/>
                </a:cubicBezTo>
                <a:cubicBezTo>
                  <a:pt x="711961" y="638781"/>
                  <a:pt x="707971" y="636565"/>
                  <a:pt x="703981" y="634348"/>
                </a:cubicBezTo>
                <a:cubicBezTo>
                  <a:pt x="697774" y="630358"/>
                  <a:pt x="692898" y="624152"/>
                  <a:pt x="686249" y="621049"/>
                </a:cubicBezTo>
                <a:cubicBezTo>
                  <a:pt x="683146" y="619719"/>
                  <a:pt x="680042" y="618389"/>
                  <a:pt x="676939" y="617945"/>
                </a:cubicBezTo>
                <a:cubicBezTo>
                  <a:pt x="676939" y="617945"/>
                  <a:pt x="676939" y="617945"/>
                  <a:pt x="676939" y="617945"/>
                </a:cubicBezTo>
                <a:cubicBezTo>
                  <a:pt x="676939" y="617502"/>
                  <a:pt x="676496" y="617059"/>
                  <a:pt x="676496" y="617059"/>
                </a:cubicBezTo>
                <a:cubicBezTo>
                  <a:pt x="674280" y="617059"/>
                  <a:pt x="672506" y="617059"/>
                  <a:pt x="670289" y="617059"/>
                </a:cubicBezTo>
                <a:cubicBezTo>
                  <a:pt x="668959" y="617502"/>
                  <a:pt x="662753" y="617502"/>
                  <a:pt x="660093" y="618832"/>
                </a:cubicBezTo>
                <a:cubicBezTo>
                  <a:pt x="660093" y="618832"/>
                  <a:pt x="659650" y="618832"/>
                  <a:pt x="659650" y="618832"/>
                </a:cubicBezTo>
                <a:cubicBezTo>
                  <a:pt x="655660" y="617502"/>
                  <a:pt x="651670" y="616616"/>
                  <a:pt x="647681" y="614842"/>
                </a:cubicBezTo>
                <a:cubicBezTo>
                  <a:pt x="656547" y="611739"/>
                  <a:pt x="665856" y="609079"/>
                  <a:pt x="674722" y="606419"/>
                </a:cubicBezTo>
                <a:cubicBezTo>
                  <a:pt x="677383" y="609079"/>
                  <a:pt x="684919" y="610852"/>
                  <a:pt x="686691" y="611739"/>
                </a:cubicBezTo>
                <a:cubicBezTo>
                  <a:pt x="688022" y="612183"/>
                  <a:pt x="689796" y="612626"/>
                  <a:pt x="691125" y="613069"/>
                </a:cubicBezTo>
                <a:cubicBezTo>
                  <a:pt x="691125" y="613069"/>
                  <a:pt x="691125" y="613069"/>
                  <a:pt x="691125" y="613069"/>
                </a:cubicBezTo>
                <a:cubicBezTo>
                  <a:pt x="698662" y="621492"/>
                  <a:pt x="709301" y="625482"/>
                  <a:pt x="719940" y="627255"/>
                </a:cubicBezTo>
                <a:cubicBezTo>
                  <a:pt x="726147" y="629471"/>
                  <a:pt x="731910" y="633018"/>
                  <a:pt x="738116" y="635678"/>
                </a:cubicBezTo>
                <a:cubicBezTo>
                  <a:pt x="738560" y="635678"/>
                  <a:pt x="739002" y="635678"/>
                  <a:pt x="739446" y="635234"/>
                </a:cubicBezTo>
                <a:cubicBezTo>
                  <a:pt x="739889" y="635234"/>
                  <a:pt x="739889" y="635234"/>
                  <a:pt x="740332" y="635678"/>
                </a:cubicBezTo>
                <a:cubicBezTo>
                  <a:pt x="750529" y="638781"/>
                  <a:pt x="754518" y="631688"/>
                  <a:pt x="748755" y="623265"/>
                </a:cubicBezTo>
                <a:cubicBezTo>
                  <a:pt x="746982" y="620605"/>
                  <a:pt x="743879" y="619275"/>
                  <a:pt x="741663" y="617502"/>
                </a:cubicBezTo>
                <a:cubicBezTo>
                  <a:pt x="739446" y="615729"/>
                  <a:pt x="737672" y="613069"/>
                  <a:pt x="734569" y="612183"/>
                </a:cubicBezTo>
                <a:cubicBezTo>
                  <a:pt x="725703" y="607306"/>
                  <a:pt x="715507" y="608193"/>
                  <a:pt x="705754" y="608193"/>
                </a:cubicBezTo>
                <a:cubicBezTo>
                  <a:pt x="705311" y="607306"/>
                  <a:pt x="703537" y="607749"/>
                  <a:pt x="702651" y="607306"/>
                </a:cubicBezTo>
                <a:cubicBezTo>
                  <a:pt x="700878" y="607306"/>
                  <a:pt x="695558" y="607306"/>
                  <a:pt x="692455" y="608193"/>
                </a:cubicBezTo>
                <a:cubicBezTo>
                  <a:pt x="688465" y="607306"/>
                  <a:pt x="684475" y="605533"/>
                  <a:pt x="680929" y="603760"/>
                </a:cubicBezTo>
                <a:cubicBezTo>
                  <a:pt x="685805" y="602430"/>
                  <a:pt x="690238" y="601100"/>
                  <a:pt x="695115" y="599770"/>
                </a:cubicBezTo>
                <a:cubicBezTo>
                  <a:pt x="696001" y="599326"/>
                  <a:pt x="697332" y="599326"/>
                  <a:pt x="698218" y="599326"/>
                </a:cubicBezTo>
                <a:cubicBezTo>
                  <a:pt x="698218" y="600213"/>
                  <a:pt x="698662" y="600656"/>
                  <a:pt x="699991" y="601100"/>
                </a:cubicBezTo>
                <a:cubicBezTo>
                  <a:pt x="707528" y="603760"/>
                  <a:pt x="715507" y="604203"/>
                  <a:pt x="723486" y="604646"/>
                </a:cubicBezTo>
                <a:cubicBezTo>
                  <a:pt x="733239" y="605976"/>
                  <a:pt x="742105" y="601986"/>
                  <a:pt x="751415" y="599770"/>
                </a:cubicBezTo>
                <a:cubicBezTo>
                  <a:pt x="756292" y="598883"/>
                  <a:pt x="761168" y="599326"/>
                  <a:pt x="765601" y="597110"/>
                </a:cubicBezTo>
                <a:cubicBezTo>
                  <a:pt x="766045" y="597110"/>
                  <a:pt x="766045" y="596667"/>
                  <a:pt x="766045" y="596667"/>
                </a:cubicBezTo>
                <a:cubicBezTo>
                  <a:pt x="766045" y="596667"/>
                  <a:pt x="766487" y="596667"/>
                  <a:pt x="766487" y="596667"/>
                </a:cubicBezTo>
                <a:cubicBezTo>
                  <a:pt x="777127" y="592677"/>
                  <a:pt x="777127" y="582924"/>
                  <a:pt x="766931" y="578934"/>
                </a:cubicBezTo>
                <a:cubicBezTo>
                  <a:pt x="758065" y="576274"/>
                  <a:pt x="749199" y="580264"/>
                  <a:pt x="740776" y="582037"/>
                </a:cubicBezTo>
                <a:cubicBezTo>
                  <a:pt x="734126" y="582924"/>
                  <a:pt x="727477" y="581594"/>
                  <a:pt x="720827" y="584254"/>
                </a:cubicBezTo>
                <a:cubicBezTo>
                  <a:pt x="719053" y="584697"/>
                  <a:pt x="716837" y="585584"/>
                  <a:pt x="715064" y="586027"/>
                </a:cubicBezTo>
                <a:cubicBezTo>
                  <a:pt x="715064" y="586027"/>
                  <a:pt x="715064" y="586027"/>
                  <a:pt x="714620" y="586027"/>
                </a:cubicBezTo>
                <a:cubicBezTo>
                  <a:pt x="711961" y="586914"/>
                  <a:pt x="709744" y="588244"/>
                  <a:pt x="707084" y="589574"/>
                </a:cubicBezTo>
                <a:cubicBezTo>
                  <a:pt x="705754" y="590460"/>
                  <a:pt x="702207" y="593120"/>
                  <a:pt x="699548" y="595337"/>
                </a:cubicBezTo>
                <a:cubicBezTo>
                  <a:pt x="692012" y="596667"/>
                  <a:pt x="684475" y="598440"/>
                  <a:pt x="676939" y="600656"/>
                </a:cubicBezTo>
                <a:cubicBezTo>
                  <a:pt x="677383" y="599770"/>
                  <a:pt x="678269" y="598883"/>
                  <a:pt x="678713" y="597997"/>
                </a:cubicBezTo>
                <a:cubicBezTo>
                  <a:pt x="679155" y="597997"/>
                  <a:pt x="679599" y="597997"/>
                  <a:pt x="680042" y="597553"/>
                </a:cubicBezTo>
                <a:cubicBezTo>
                  <a:pt x="680042" y="597553"/>
                  <a:pt x="680486" y="597553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6249" y="595337"/>
                  <a:pt x="691125" y="592234"/>
                  <a:pt x="695558" y="589130"/>
                </a:cubicBezTo>
                <a:cubicBezTo>
                  <a:pt x="701321" y="585584"/>
                  <a:pt x="705311" y="580707"/>
                  <a:pt x="709301" y="575831"/>
                </a:cubicBezTo>
                <a:cubicBezTo>
                  <a:pt x="715064" y="571398"/>
                  <a:pt x="721270" y="566521"/>
                  <a:pt x="724817" y="559872"/>
                </a:cubicBezTo>
                <a:cubicBezTo>
                  <a:pt x="727477" y="555882"/>
                  <a:pt x="727477" y="549232"/>
                  <a:pt x="722600" y="547903"/>
                </a:cubicBezTo>
                <a:cubicBezTo>
                  <a:pt x="722156" y="547459"/>
                  <a:pt x="721714" y="547459"/>
                  <a:pt x="720827" y="547459"/>
                </a:cubicBezTo>
                <a:cubicBezTo>
                  <a:pt x="720383" y="547459"/>
                  <a:pt x="720383" y="547459"/>
                  <a:pt x="719940" y="547903"/>
                </a:cubicBezTo>
                <a:cubicBezTo>
                  <a:pt x="719940" y="547903"/>
                  <a:pt x="719497" y="547903"/>
                  <a:pt x="719497" y="547903"/>
                </a:cubicBezTo>
                <a:cubicBezTo>
                  <a:pt x="717280" y="548346"/>
                  <a:pt x="715064" y="549676"/>
                  <a:pt x="712847" y="551006"/>
                </a:cubicBezTo>
                <a:cubicBezTo>
                  <a:pt x="705311" y="555882"/>
                  <a:pt x="699991" y="563418"/>
                  <a:pt x="692455" y="567852"/>
                </a:cubicBezTo>
                <a:cubicBezTo>
                  <a:pt x="685362" y="572285"/>
                  <a:pt x="679155" y="578048"/>
                  <a:pt x="676496" y="586027"/>
                </a:cubicBezTo>
                <a:cubicBezTo>
                  <a:pt x="676496" y="586027"/>
                  <a:pt x="676496" y="586470"/>
                  <a:pt x="676496" y="586470"/>
                </a:cubicBezTo>
                <a:cubicBezTo>
                  <a:pt x="676052" y="587357"/>
                  <a:pt x="676052" y="588244"/>
                  <a:pt x="676052" y="589130"/>
                </a:cubicBezTo>
                <a:cubicBezTo>
                  <a:pt x="675609" y="590460"/>
                  <a:pt x="675609" y="591790"/>
                  <a:pt x="675609" y="593120"/>
                </a:cubicBezTo>
                <a:cubicBezTo>
                  <a:pt x="675609" y="593563"/>
                  <a:pt x="675609" y="594450"/>
                  <a:pt x="675166" y="594893"/>
                </a:cubicBezTo>
                <a:cubicBezTo>
                  <a:pt x="672950" y="597553"/>
                  <a:pt x="671176" y="600213"/>
                  <a:pt x="671619" y="601986"/>
                </a:cubicBezTo>
                <a:cubicBezTo>
                  <a:pt x="663197" y="604203"/>
                  <a:pt x="654773" y="606863"/>
                  <a:pt x="645907" y="609522"/>
                </a:cubicBezTo>
                <a:cubicBezTo>
                  <a:pt x="647237" y="606863"/>
                  <a:pt x="648568" y="604203"/>
                  <a:pt x="650340" y="601543"/>
                </a:cubicBezTo>
                <a:cubicBezTo>
                  <a:pt x="664526" y="596667"/>
                  <a:pt x="671176" y="582037"/>
                  <a:pt x="673836" y="568295"/>
                </a:cubicBezTo>
                <a:cubicBezTo>
                  <a:pt x="675166" y="563418"/>
                  <a:pt x="677383" y="558985"/>
                  <a:pt x="679155" y="554109"/>
                </a:cubicBezTo>
                <a:cubicBezTo>
                  <a:pt x="680486" y="551006"/>
                  <a:pt x="680486" y="547459"/>
                  <a:pt x="676939" y="546129"/>
                </a:cubicBezTo>
                <a:cubicBezTo>
                  <a:pt x="676496" y="546129"/>
                  <a:pt x="676052" y="546129"/>
                  <a:pt x="676052" y="546129"/>
                </a:cubicBezTo>
                <a:cubicBezTo>
                  <a:pt x="676052" y="545686"/>
                  <a:pt x="676052" y="545243"/>
                  <a:pt x="675609" y="545243"/>
                </a:cubicBezTo>
                <a:cubicBezTo>
                  <a:pt x="668516" y="544356"/>
                  <a:pt x="662309" y="551892"/>
                  <a:pt x="660093" y="557655"/>
                </a:cubicBezTo>
                <a:cubicBezTo>
                  <a:pt x="657876" y="563418"/>
                  <a:pt x="653001" y="566965"/>
                  <a:pt x="649454" y="571841"/>
                </a:cubicBezTo>
                <a:cubicBezTo>
                  <a:pt x="643691" y="580264"/>
                  <a:pt x="643691" y="590903"/>
                  <a:pt x="646351" y="600656"/>
                </a:cubicBezTo>
                <a:cubicBezTo>
                  <a:pt x="646351" y="600656"/>
                  <a:pt x="646351" y="600656"/>
                  <a:pt x="646351" y="600656"/>
                </a:cubicBezTo>
                <a:cubicBezTo>
                  <a:pt x="644134" y="604646"/>
                  <a:pt x="641918" y="608193"/>
                  <a:pt x="641918" y="610852"/>
                </a:cubicBezTo>
                <a:cubicBezTo>
                  <a:pt x="634824" y="613069"/>
                  <a:pt x="627732" y="615285"/>
                  <a:pt x="620639" y="617502"/>
                </a:cubicBezTo>
                <a:cubicBezTo>
                  <a:pt x="615319" y="618832"/>
                  <a:pt x="610000" y="620605"/>
                  <a:pt x="604679" y="622379"/>
                </a:cubicBezTo>
                <a:cubicBezTo>
                  <a:pt x="605123" y="620162"/>
                  <a:pt x="606009" y="617945"/>
                  <a:pt x="606896" y="615729"/>
                </a:cubicBezTo>
                <a:cubicBezTo>
                  <a:pt x="608226" y="614842"/>
                  <a:pt x="609556" y="613956"/>
                  <a:pt x="610886" y="613512"/>
                </a:cubicBezTo>
                <a:cubicBezTo>
                  <a:pt x="619752" y="609966"/>
                  <a:pt x="629061" y="604646"/>
                  <a:pt x="631278" y="594450"/>
                </a:cubicBezTo>
                <a:cubicBezTo>
                  <a:pt x="633052" y="589130"/>
                  <a:pt x="632608" y="583367"/>
                  <a:pt x="636155" y="578934"/>
                </a:cubicBezTo>
                <a:cubicBezTo>
                  <a:pt x="638371" y="574058"/>
                  <a:pt x="642361" y="567852"/>
                  <a:pt x="639701" y="562532"/>
                </a:cubicBezTo>
                <a:cubicBezTo>
                  <a:pt x="639258" y="562088"/>
                  <a:pt x="638815" y="561645"/>
                  <a:pt x="637927" y="561202"/>
                </a:cubicBezTo>
                <a:cubicBezTo>
                  <a:pt x="637927" y="560315"/>
                  <a:pt x="636598" y="559872"/>
                  <a:pt x="636155" y="559872"/>
                </a:cubicBezTo>
                <a:cubicBezTo>
                  <a:pt x="635268" y="559872"/>
                  <a:pt x="634824" y="559872"/>
                  <a:pt x="633938" y="560315"/>
                </a:cubicBezTo>
                <a:cubicBezTo>
                  <a:pt x="633938" y="560315"/>
                  <a:pt x="633938" y="560315"/>
                  <a:pt x="633938" y="560315"/>
                </a:cubicBezTo>
                <a:cubicBezTo>
                  <a:pt x="633494" y="560315"/>
                  <a:pt x="633052" y="560315"/>
                  <a:pt x="632165" y="560758"/>
                </a:cubicBezTo>
                <a:cubicBezTo>
                  <a:pt x="631722" y="560758"/>
                  <a:pt x="630835" y="561202"/>
                  <a:pt x="630391" y="561645"/>
                </a:cubicBezTo>
                <a:cubicBezTo>
                  <a:pt x="627732" y="562975"/>
                  <a:pt x="625072" y="564748"/>
                  <a:pt x="623299" y="566965"/>
                </a:cubicBezTo>
                <a:cubicBezTo>
                  <a:pt x="620639" y="570955"/>
                  <a:pt x="619309" y="576274"/>
                  <a:pt x="615762" y="579821"/>
                </a:cubicBezTo>
                <a:cubicBezTo>
                  <a:pt x="612659" y="582924"/>
                  <a:pt x="608670" y="585584"/>
                  <a:pt x="606009" y="589130"/>
                </a:cubicBezTo>
                <a:cubicBezTo>
                  <a:pt x="601134" y="597110"/>
                  <a:pt x="601576" y="606419"/>
                  <a:pt x="602463" y="615285"/>
                </a:cubicBezTo>
                <a:cubicBezTo>
                  <a:pt x="602463" y="615285"/>
                  <a:pt x="602463" y="615285"/>
                  <a:pt x="602463" y="615285"/>
                </a:cubicBezTo>
                <a:cubicBezTo>
                  <a:pt x="601134" y="618389"/>
                  <a:pt x="600246" y="621492"/>
                  <a:pt x="600246" y="623708"/>
                </a:cubicBezTo>
                <a:cubicBezTo>
                  <a:pt x="588277" y="627255"/>
                  <a:pt x="576308" y="631245"/>
                  <a:pt x="564782" y="635234"/>
                </a:cubicBezTo>
                <a:cubicBezTo>
                  <a:pt x="565668" y="632131"/>
                  <a:pt x="566555" y="629028"/>
                  <a:pt x="567885" y="625925"/>
                </a:cubicBezTo>
                <a:cubicBezTo>
                  <a:pt x="568328" y="625925"/>
                  <a:pt x="568772" y="625482"/>
                  <a:pt x="569214" y="625482"/>
                </a:cubicBezTo>
                <a:cubicBezTo>
                  <a:pt x="577194" y="621492"/>
                  <a:pt x="584288" y="615285"/>
                  <a:pt x="589607" y="607749"/>
                </a:cubicBezTo>
                <a:cubicBezTo>
                  <a:pt x="591824" y="604203"/>
                  <a:pt x="593596" y="600213"/>
                  <a:pt x="594040" y="595780"/>
                </a:cubicBezTo>
                <a:cubicBezTo>
                  <a:pt x="594484" y="591790"/>
                  <a:pt x="595370" y="587800"/>
                  <a:pt x="598030" y="584254"/>
                </a:cubicBezTo>
                <a:cubicBezTo>
                  <a:pt x="602906" y="577604"/>
                  <a:pt x="608670" y="569625"/>
                  <a:pt x="607783" y="560758"/>
                </a:cubicBezTo>
                <a:cubicBezTo>
                  <a:pt x="607339" y="557655"/>
                  <a:pt x="606009" y="553666"/>
                  <a:pt x="602906" y="552779"/>
                </a:cubicBezTo>
                <a:cubicBezTo>
                  <a:pt x="602906" y="552779"/>
                  <a:pt x="602906" y="552779"/>
                  <a:pt x="602906" y="552336"/>
                </a:cubicBezTo>
                <a:cubicBezTo>
                  <a:pt x="602020" y="551449"/>
                  <a:pt x="600246" y="552336"/>
                  <a:pt x="599360" y="552779"/>
                </a:cubicBezTo>
                <a:cubicBezTo>
                  <a:pt x="594040" y="556769"/>
                  <a:pt x="591380" y="562975"/>
                  <a:pt x="587834" y="568738"/>
                </a:cubicBezTo>
                <a:cubicBezTo>
                  <a:pt x="585618" y="572285"/>
                  <a:pt x="582514" y="575831"/>
                  <a:pt x="578968" y="578934"/>
                </a:cubicBezTo>
                <a:cubicBezTo>
                  <a:pt x="572761" y="585140"/>
                  <a:pt x="564782" y="591347"/>
                  <a:pt x="563452" y="600656"/>
                </a:cubicBezTo>
                <a:cubicBezTo>
                  <a:pt x="563009" y="603316"/>
                  <a:pt x="562565" y="605533"/>
                  <a:pt x="562565" y="608193"/>
                </a:cubicBezTo>
                <a:cubicBezTo>
                  <a:pt x="562565" y="609522"/>
                  <a:pt x="562565" y="610409"/>
                  <a:pt x="562565" y="611739"/>
                </a:cubicBezTo>
                <a:cubicBezTo>
                  <a:pt x="562565" y="612626"/>
                  <a:pt x="562565" y="613069"/>
                  <a:pt x="562565" y="613956"/>
                </a:cubicBezTo>
                <a:cubicBezTo>
                  <a:pt x="562565" y="614842"/>
                  <a:pt x="562565" y="615729"/>
                  <a:pt x="562565" y="617059"/>
                </a:cubicBezTo>
                <a:cubicBezTo>
                  <a:pt x="562565" y="619275"/>
                  <a:pt x="563009" y="621492"/>
                  <a:pt x="563452" y="623265"/>
                </a:cubicBezTo>
                <a:cubicBezTo>
                  <a:pt x="563452" y="624152"/>
                  <a:pt x="563895" y="624595"/>
                  <a:pt x="564339" y="625482"/>
                </a:cubicBezTo>
                <a:cubicBezTo>
                  <a:pt x="562565" y="629028"/>
                  <a:pt x="560349" y="634348"/>
                  <a:pt x="560349" y="637894"/>
                </a:cubicBezTo>
                <a:cubicBezTo>
                  <a:pt x="548379" y="642328"/>
                  <a:pt x="535967" y="646761"/>
                  <a:pt x="524441" y="651637"/>
                </a:cubicBezTo>
                <a:cubicBezTo>
                  <a:pt x="524884" y="650307"/>
                  <a:pt x="524884" y="648534"/>
                  <a:pt x="525327" y="647204"/>
                </a:cubicBezTo>
                <a:cubicBezTo>
                  <a:pt x="527101" y="646317"/>
                  <a:pt x="528874" y="644987"/>
                  <a:pt x="530204" y="643657"/>
                </a:cubicBezTo>
                <a:cubicBezTo>
                  <a:pt x="535967" y="639224"/>
                  <a:pt x="541286" y="634348"/>
                  <a:pt x="545276" y="628142"/>
                </a:cubicBezTo>
                <a:cubicBezTo>
                  <a:pt x="548379" y="622822"/>
                  <a:pt x="548379" y="616616"/>
                  <a:pt x="549266" y="610852"/>
                </a:cubicBezTo>
                <a:cubicBezTo>
                  <a:pt x="550596" y="605089"/>
                  <a:pt x="553256" y="599770"/>
                  <a:pt x="555916" y="594007"/>
                </a:cubicBezTo>
                <a:cubicBezTo>
                  <a:pt x="558575" y="587357"/>
                  <a:pt x="559906" y="579821"/>
                  <a:pt x="556802" y="573171"/>
                </a:cubicBezTo>
                <a:cubicBezTo>
                  <a:pt x="555916" y="571398"/>
                  <a:pt x="554586" y="569625"/>
                  <a:pt x="553256" y="569181"/>
                </a:cubicBezTo>
                <a:cubicBezTo>
                  <a:pt x="553256" y="568738"/>
                  <a:pt x="553256" y="568295"/>
                  <a:pt x="552812" y="568295"/>
                </a:cubicBezTo>
                <a:cubicBezTo>
                  <a:pt x="552369" y="567852"/>
                  <a:pt x="551483" y="567852"/>
                  <a:pt x="551039" y="567852"/>
                </a:cubicBezTo>
                <a:cubicBezTo>
                  <a:pt x="538627" y="570955"/>
                  <a:pt x="535524" y="590460"/>
                  <a:pt x="527987" y="599770"/>
                </a:cubicBezTo>
                <a:cubicBezTo>
                  <a:pt x="516904" y="613956"/>
                  <a:pt x="509811" y="630358"/>
                  <a:pt x="521781" y="645874"/>
                </a:cubicBezTo>
                <a:cubicBezTo>
                  <a:pt x="521781" y="645874"/>
                  <a:pt x="521781" y="645874"/>
                  <a:pt x="521781" y="646317"/>
                </a:cubicBezTo>
                <a:cubicBezTo>
                  <a:pt x="521337" y="648090"/>
                  <a:pt x="520008" y="651194"/>
                  <a:pt x="520451" y="653410"/>
                </a:cubicBezTo>
                <a:cubicBezTo>
                  <a:pt x="509811" y="657843"/>
                  <a:pt x="498729" y="662720"/>
                  <a:pt x="488532" y="668039"/>
                </a:cubicBezTo>
                <a:cubicBezTo>
                  <a:pt x="488532" y="664936"/>
                  <a:pt x="489419" y="662276"/>
                  <a:pt x="489862" y="659173"/>
                </a:cubicBezTo>
                <a:cubicBezTo>
                  <a:pt x="491636" y="657843"/>
                  <a:pt x="493409" y="656070"/>
                  <a:pt x="494296" y="655183"/>
                </a:cubicBezTo>
                <a:cubicBezTo>
                  <a:pt x="500502" y="648977"/>
                  <a:pt x="506265" y="641884"/>
                  <a:pt x="507595" y="632575"/>
                </a:cubicBezTo>
                <a:cubicBezTo>
                  <a:pt x="508038" y="628142"/>
                  <a:pt x="508038" y="624595"/>
                  <a:pt x="509368" y="620162"/>
                </a:cubicBezTo>
                <a:cubicBezTo>
                  <a:pt x="511142" y="614842"/>
                  <a:pt x="514688" y="609966"/>
                  <a:pt x="514688" y="604203"/>
                </a:cubicBezTo>
                <a:cubicBezTo>
                  <a:pt x="515131" y="601543"/>
                  <a:pt x="513801" y="597997"/>
                  <a:pt x="512028" y="596667"/>
                </a:cubicBezTo>
                <a:cubicBezTo>
                  <a:pt x="512028" y="595337"/>
                  <a:pt x="509811" y="595337"/>
                  <a:pt x="508925" y="595780"/>
                </a:cubicBezTo>
                <a:cubicBezTo>
                  <a:pt x="508925" y="595780"/>
                  <a:pt x="508925" y="595780"/>
                  <a:pt x="508481" y="595780"/>
                </a:cubicBezTo>
                <a:cubicBezTo>
                  <a:pt x="508038" y="595780"/>
                  <a:pt x="507152" y="596223"/>
                  <a:pt x="506265" y="596667"/>
                </a:cubicBezTo>
                <a:cubicBezTo>
                  <a:pt x="505821" y="596667"/>
                  <a:pt x="505821" y="597110"/>
                  <a:pt x="505378" y="597110"/>
                </a:cubicBezTo>
                <a:cubicBezTo>
                  <a:pt x="501388" y="599326"/>
                  <a:pt x="497842" y="603316"/>
                  <a:pt x="495626" y="607306"/>
                </a:cubicBezTo>
                <a:cubicBezTo>
                  <a:pt x="493409" y="612183"/>
                  <a:pt x="492079" y="617502"/>
                  <a:pt x="488976" y="622379"/>
                </a:cubicBezTo>
                <a:cubicBezTo>
                  <a:pt x="485873" y="627255"/>
                  <a:pt x="482770" y="632575"/>
                  <a:pt x="482326" y="638338"/>
                </a:cubicBezTo>
                <a:cubicBezTo>
                  <a:pt x="481883" y="642328"/>
                  <a:pt x="482770" y="646761"/>
                  <a:pt x="483656" y="650750"/>
                </a:cubicBezTo>
                <a:cubicBezTo>
                  <a:pt x="484099" y="652967"/>
                  <a:pt x="484543" y="655627"/>
                  <a:pt x="485429" y="658287"/>
                </a:cubicBezTo>
                <a:cubicBezTo>
                  <a:pt x="484543" y="662276"/>
                  <a:pt x="483656" y="666710"/>
                  <a:pt x="484543" y="669369"/>
                </a:cubicBezTo>
                <a:cubicBezTo>
                  <a:pt x="474790" y="673802"/>
                  <a:pt x="465480" y="677792"/>
                  <a:pt x="455728" y="681782"/>
                </a:cubicBezTo>
                <a:cubicBezTo>
                  <a:pt x="478336" y="637451"/>
                  <a:pt x="499615" y="592677"/>
                  <a:pt x="516461" y="545686"/>
                </a:cubicBezTo>
                <a:cubicBezTo>
                  <a:pt x="521781" y="531057"/>
                  <a:pt x="526214" y="515984"/>
                  <a:pt x="530647" y="501355"/>
                </a:cubicBezTo>
                <a:cubicBezTo>
                  <a:pt x="534637" y="500912"/>
                  <a:pt x="538183" y="500025"/>
                  <a:pt x="541729" y="499139"/>
                </a:cubicBezTo>
                <a:cubicBezTo>
                  <a:pt x="542173" y="499582"/>
                  <a:pt x="542173" y="500025"/>
                  <a:pt x="543060" y="500468"/>
                </a:cubicBezTo>
                <a:cubicBezTo>
                  <a:pt x="546163" y="503572"/>
                  <a:pt x="550152" y="505345"/>
                  <a:pt x="553699" y="507118"/>
                </a:cubicBezTo>
                <a:cubicBezTo>
                  <a:pt x="560792" y="518644"/>
                  <a:pt x="574535" y="523964"/>
                  <a:pt x="586947" y="527954"/>
                </a:cubicBezTo>
                <a:cubicBezTo>
                  <a:pt x="594040" y="530613"/>
                  <a:pt x="600246" y="536376"/>
                  <a:pt x="607783" y="537263"/>
                </a:cubicBezTo>
                <a:cubicBezTo>
                  <a:pt x="612216" y="537706"/>
                  <a:pt x="617092" y="537263"/>
                  <a:pt x="621083" y="534603"/>
                </a:cubicBezTo>
                <a:cubicBezTo>
                  <a:pt x="621525" y="534160"/>
                  <a:pt x="622412" y="533717"/>
                  <a:pt x="621969" y="532830"/>
                </a:cubicBezTo>
                <a:cubicBezTo>
                  <a:pt x="621969" y="532387"/>
                  <a:pt x="622412" y="532387"/>
                  <a:pt x="622412" y="531943"/>
                </a:cubicBezTo>
                <a:cubicBezTo>
                  <a:pt x="622855" y="530613"/>
                  <a:pt x="622855" y="528840"/>
                  <a:pt x="621969" y="527954"/>
                </a:cubicBezTo>
                <a:cubicBezTo>
                  <a:pt x="617092" y="523964"/>
                  <a:pt x="611329" y="521747"/>
                  <a:pt x="606453" y="518201"/>
                </a:cubicBezTo>
                <a:cubicBezTo>
                  <a:pt x="597587" y="512438"/>
                  <a:pt x="589163" y="504015"/>
                  <a:pt x="578081" y="502685"/>
                </a:cubicBezTo>
                <a:cubicBezTo>
                  <a:pt x="570988" y="500912"/>
                  <a:pt x="563452" y="501798"/>
                  <a:pt x="556802" y="503572"/>
                </a:cubicBezTo>
                <a:cubicBezTo>
                  <a:pt x="553256" y="502241"/>
                  <a:pt x="550152" y="500025"/>
                  <a:pt x="547049" y="497808"/>
                </a:cubicBezTo>
                <a:cubicBezTo>
                  <a:pt x="549266" y="497365"/>
                  <a:pt x="551926" y="496479"/>
                  <a:pt x="554142" y="496035"/>
                </a:cubicBezTo>
                <a:cubicBezTo>
                  <a:pt x="565668" y="492932"/>
                  <a:pt x="577194" y="489829"/>
                  <a:pt x="588277" y="486282"/>
                </a:cubicBezTo>
                <a:cubicBezTo>
                  <a:pt x="590937" y="488056"/>
                  <a:pt x="593596" y="489386"/>
                  <a:pt x="596257" y="491159"/>
                </a:cubicBezTo>
                <a:cubicBezTo>
                  <a:pt x="601134" y="497365"/>
                  <a:pt x="606009" y="505345"/>
                  <a:pt x="613989" y="508005"/>
                </a:cubicBezTo>
                <a:cubicBezTo>
                  <a:pt x="617978" y="509335"/>
                  <a:pt x="622855" y="509778"/>
                  <a:pt x="626402" y="512438"/>
                </a:cubicBezTo>
                <a:cubicBezTo>
                  <a:pt x="633938" y="516871"/>
                  <a:pt x="640144" y="524850"/>
                  <a:pt x="649010" y="526624"/>
                </a:cubicBezTo>
                <a:cubicBezTo>
                  <a:pt x="649010" y="526624"/>
                  <a:pt x="649010" y="526624"/>
                  <a:pt x="649010" y="526624"/>
                </a:cubicBezTo>
                <a:cubicBezTo>
                  <a:pt x="649454" y="526624"/>
                  <a:pt x="649898" y="526624"/>
                  <a:pt x="650340" y="527067"/>
                </a:cubicBezTo>
                <a:cubicBezTo>
                  <a:pt x="651670" y="527067"/>
                  <a:pt x="654773" y="527510"/>
                  <a:pt x="655660" y="526624"/>
                </a:cubicBezTo>
                <a:cubicBezTo>
                  <a:pt x="657876" y="525737"/>
                  <a:pt x="659207" y="524407"/>
                  <a:pt x="657876" y="521304"/>
                </a:cubicBezTo>
                <a:cubicBezTo>
                  <a:pt x="653443" y="513768"/>
                  <a:pt x="645465" y="509778"/>
                  <a:pt x="639258" y="504458"/>
                </a:cubicBezTo>
                <a:cubicBezTo>
                  <a:pt x="627732" y="494705"/>
                  <a:pt x="625516" y="488499"/>
                  <a:pt x="608670" y="487169"/>
                </a:cubicBezTo>
                <a:cubicBezTo>
                  <a:pt x="606009" y="487169"/>
                  <a:pt x="601134" y="486282"/>
                  <a:pt x="598473" y="488056"/>
                </a:cubicBezTo>
                <a:cubicBezTo>
                  <a:pt x="597143" y="487169"/>
                  <a:pt x="595370" y="486282"/>
                  <a:pt x="594040" y="485396"/>
                </a:cubicBezTo>
                <a:cubicBezTo>
                  <a:pt x="600246" y="483623"/>
                  <a:pt x="606896" y="481406"/>
                  <a:pt x="613103" y="479633"/>
                </a:cubicBezTo>
                <a:cubicBezTo>
                  <a:pt x="618422" y="477859"/>
                  <a:pt x="623742" y="476086"/>
                  <a:pt x="629061" y="473870"/>
                </a:cubicBezTo>
                <a:cubicBezTo>
                  <a:pt x="631722" y="475200"/>
                  <a:pt x="634382" y="476973"/>
                  <a:pt x="637041" y="478303"/>
                </a:cubicBezTo>
                <a:cubicBezTo>
                  <a:pt x="643248" y="484953"/>
                  <a:pt x="649898" y="491602"/>
                  <a:pt x="658764" y="494262"/>
                </a:cubicBezTo>
                <a:cubicBezTo>
                  <a:pt x="662309" y="495149"/>
                  <a:pt x="665413" y="493819"/>
                  <a:pt x="668959" y="494262"/>
                </a:cubicBezTo>
                <a:cubicBezTo>
                  <a:pt x="673836" y="495149"/>
                  <a:pt x="678713" y="496922"/>
                  <a:pt x="684032" y="497365"/>
                </a:cubicBezTo>
                <a:cubicBezTo>
                  <a:pt x="684475" y="497365"/>
                  <a:pt x="686249" y="497365"/>
                  <a:pt x="688022" y="497365"/>
                </a:cubicBezTo>
                <a:cubicBezTo>
                  <a:pt x="688465" y="497365"/>
                  <a:pt x="689352" y="497365"/>
                  <a:pt x="689796" y="497365"/>
                </a:cubicBezTo>
                <a:cubicBezTo>
                  <a:pt x="690682" y="497365"/>
                  <a:pt x="692455" y="497365"/>
                  <a:pt x="693785" y="496922"/>
                </a:cubicBezTo>
                <a:cubicBezTo>
                  <a:pt x="696445" y="496922"/>
                  <a:pt x="698662" y="496035"/>
                  <a:pt x="698662" y="495149"/>
                </a:cubicBezTo>
                <a:cubicBezTo>
                  <a:pt x="698662" y="495149"/>
                  <a:pt x="698662" y="495149"/>
                  <a:pt x="698662" y="495149"/>
                </a:cubicBezTo>
                <a:cubicBezTo>
                  <a:pt x="700435" y="493819"/>
                  <a:pt x="701321" y="492489"/>
                  <a:pt x="700435" y="489829"/>
                </a:cubicBezTo>
                <a:cubicBezTo>
                  <a:pt x="698662" y="487612"/>
                  <a:pt x="696001" y="486282"/>
                  <a:pt x="693341" y="484953"/>
                </a:cubicBezTo>
                <a:cubicBezTo>
                  <a:pt x="686249" y="480963"/>
                  <a:pt x="678269" y="480076"/>
                  <a:pt x="670733" y="477859"/>
                </a:cubicBezTo>
                <a:cubicBezTo>
                  <a:pt x="666300" y="476530"/>
                  <a:pt x="662309" y="473870"/>
                  <a:pt x="657876" y="472983"/>
                </a:cubicBezTo>
                <a:cubicBezTo>
                  <a:pt x="653001" y="471653"/>
                  <a:pt x="648124" y="471653"/>
                  <a:pt x="643691" y="472540"/>
                </a:cubicBezTo>
                <a:cubicBezTo>
                  <a:pt x="642804" y="472540"/>
                  <a:pt x="640144" y="472540"/>
                  <a:pt x="638371" y="473426"/>
                </a:cubicBezTo>
                <a:cubicBezTo>
                  <a:pt x="637041" y="472540"/>
                  <a:pt x="636155" y="472096"/>
                  <a:pt x="634824" y="471210"/>
                </a:cubicBezTo>
                <a:cubicBezTo>
                  <a:pt x="645021" y="467220"/>
                  <a:pt x="655217" y="463230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8354"/>
                  <a:pt x="665413" y="458354"/>
                </a:cubicBezTo>
                <a:cubicBezTo>
                  <a:pt x="669403" y="458797"/>
                  <a:pt x="673836" y="457024"/>
                  <a:pt x="677825" y="456581"/>
                </a:cubicBezTo>
                <a:cubicBezTo>
                  <a:pt x="687579" y="454364"/>
                  <a:pt x="695115" y="446828"/>
                  <a:pt x="700435" y="438405"/>
                </a:cubicBezTo>
                <a:cubicBezTo>
                  <a:pt x="707971" y="432199"/>
                  <a:pt x="722600" y="422889"/>
                  <a:pt x="721714" y="411806"/>
                </a:cubicBezTo>
                <a:cubicBezTo>
                  <a:pt x="720383" y="408260"/>
                  <a:pt x="716837" y="409146"/>
                  <a:pt x="713290" y="410920"/>
                </a:cubicBezTo>
                <a:cubicBezTo>
                  <a:pt x="707971" y="413580"/>
                  <a:pt x="703095" y="418456"/>
                  <a:pt x="697774" y="420673"/>
                </a:cubicBezTo>
                <a:cubicBezTo>
                  <a:pt x="684032" y="425549"/>
                  <a:pt x="674280" y="434415"/>
                  <a:pt x="668073" y="447714"/>
                </a:cubicBezTo>
                <a:cubicBezTo>
                  <a:pt x="667630" y="449044"/>
                  <a:pt x="665856" y="451704"/>
                  <a:pt x="664970" y="453921"/>
                </a:cubicBezTo>
                <a:cubicBezTo>
                  <a:pt x="656990" y="457911"/>
                  <a:pt x="648124" y="461014"/>
                  <a:pt x="639701" y="464117"/>
                </a:cubicBezTo>
                <a:cubicBezTo>
                  <a:pt x="638371" y="464560"/>
                  <a:pt x="637485" y="465004"/>
                  <a:pt x="636155" y="465447"/>
                </a:cubicBezTo>
                <a:cubicBezTo>
                  <a:pt x="637041" y="464117"/>
                  <a:pt x="637927" y="462787"/>
                  <a:pt x="638815" y="461900"/>
                </a:cubicBezTo>
                <a:cubicBezTo>
                  <a:pt x="649898" y="457911"/>
                  <a:pt x="660093" y="450374"/>
                  <a:pt x="666300" y="440178"/>
                </a:cubicBezTo>
                <a:cubicBezTo>
                  <a:pt x="669847" y="433085"/>
                  <a:pt x="671619" y="425106"/>
                  <a:pt x="674280" y="417569"/>
                </a:cubicBezTo>
                <a:cubicBezTo>
                  <a:pt x="675166" y="414466"/>
                  <a:pt x="677383" y="410920"/>
                  <a:pt x="678269" y="407817"/>
                </a:cubicBezTo>
                <a:cubicBezTo>
                  <a:pt x="678269" y="405157"/>
                  <a:pt x="675609" y="403827"/>
                  <a:pt x="673392" y="404270"/>
                </a:cubicBezTo>
                <a:cubicBezTo>
                  <a:pt x="673392" y="404270"/>
                  <a:pt x="673392" y="404270"/>
                  <a:pt x="673392" y="404270"/>
                </a:cubicBezTo>
                <a:cubicBezTo>
                  <a:pt x="672506" y="403384"/>
                  <a:pt x="671176" y="404713"/>
                  <a:pt x="670289" y="405157"/>
                </a:cubicBezTo>
                <a:cubicBezTo>
                  <a:pt x="663197" y="409590"/>
                  <a:pt x="659650" y="417126"/>
                  <a:pt x="655217" y="424219"/>
                </a:cubicBezTo>
                <a:cubicBezTo>
                  <a:pt x="651670" y="427766"/>
                  <a:pt x="647237" y="430426"/>
                  <a:pt x="644134" y="434415"/>
                </a:cubicBezTo>
                <a:cubicBezTo>
                  <a:pt x="640144" y="438405"/>
                  <a:pt x="638371" y="443281"/>
                  <a:pt x="637041" y="448601"/>
                </a:cubicBezTo>
                <a:cubicBezTo>
                  <a:pt x="636598" y="450818"/>
                  <a:pt x="636155" y="452591"/>
                  <a:pt x="635711" y="454808"/>
                </a:cubicBezTo>
                <a:cubicBezTo>
                  <a:pt x="635711" y="455251"/>
                  <a:pt x="635711" y="455694"/>
                  <a:pt x="635711" y="456137"/>
                </a:cubicBezTo>
                <a:cubicBezTo>
                  <a:pt x="635711" y="457024"/>
                  <a:pt x="635711" y="458354"/>
                  <a:pt x="635711" y="459241"/>
                </a:cubicBezTo>
                <a:cubicBezTo>
                  <a:pt x="634382" y="461457"/>
                  <a:pt x="633052" y="463674"/>
                  <a:pt x="631722" y="465890"/>
                </a:cubicBezTo>
                <a:cubicBezTo>
                  <a:pt x="631278" y="466334"/>
                  <a:pt x="631278" y="466777"/>
                  <a:pt x="631278" y="467220"/>
                </a:cubicBezTo>
                <a:cubicBezTo>
                  <a:pt x="622412" y="470323"/>
                  <a:pt x="613989" y="473426"/>
                  <a:pt x="605123" y="476086"/>
                </a:cubicBezTo>
                <a:cubicBezTo>
                  <a:pt x="605567" y="475200"/>
                  <a:pt x="606009" y="473870"/>
                  <a:pt x="606453" y="472983"/>
                </a:cubicBezTo>
                <a:cubicBezTo>
                  <a:pt x="607339" y="472540"/>
                  <a:pt x="607783" y="471653"/>
                  <a:pt x="608670" y="471210"/>
                </a:cubicBezTo>
                <a:cubicBezTo>
                  <a:pt x="610000" y="470323"/>
                  <a:pt x="611329" y="469880"/>
                  <a:pt x="612216" y="468993"/>
                </a:cubicBezTo>
                <a:cubicBezTo>
                  <a:pt x="625072" y="461014"/>
                  <a:pt x="629949" y="445941"/>
                  <a:pt x="629505" y="431312"/>
                </a:cubicBezTo>
                <a:cubicBezTo>
                  <a:pt x="629505" y="423332"/>
                  <a:pt x="632165" y="414466"/>
                  <a:pt x="628619" y="406930"/>
                </a:cubicBezTo>
                <a:cubicBezTo>
                  <a:pt x="627732" y="405157"/>
                  <a:pt x="625958" y="402940"/>
                  <a:pt x="624185" y="402497"/>
                </a:cubicBezTo>
                <a:cubicBezTo>
                  <a:pt x="624185" y="402497"/>
                  <a:pt x="624185" y="402497"/>
                  <a:pt x="623742" y="402497"/>
                </a:cubicBezTo>
                <a:cubicBezTo>
                  <a:pt x="623299" y="402497"/>
                  <a:pt x="623299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15319" y="403384"/>
                  <a:pt x="613545" y="412250"/>
                  <a:pt x="613103" y="418899"/>
                </a:cubicBezTo>
                <a:cubicBezTo>
                  <a:pt x="612659" y="423332"/>
                  <a:pt x="612216" y="427766"/>
                  <a:pt x="610442" y="431755"/>
                </a:cubicBezTo>
                <a:cubicBezTo>
                  <a:pt x="607783" y="436632"/>
                  <a:pt x="604237" y="441065"/>
                  <a:pt x="602020" y="445941"/>
                </a:cubicBezTo>
                <a:cubicBezTo>
                  <a:pt x="598473" y="454364"/>
                  <a:pt x="598917" y="464117"/>
                  <a:pt x="601576" y="472540"/>
                </a:cubicBezTo>
                <a:cubicBezTo>
                  <a:pt x="601576" y="472540"/>
                  <a:pt x="601576" y="472540"/>
                  <a:pt x="601576" y="472540"/>
                </a:cubicBezTo>
                <a:cubicBezTo>
                  <a:pt x="600690" y="474313"/>
                  <a:pt x="599803" y="476086"/>
                  <a:pt x="599803" y="477859"/>
                </a:cubicBezTo>
                <a:cubicBezTo>
                  <a:pt x="596257" y="479190"/>
                  <a:pt x="592710" y="480076"/>
                  <a:pt x="588721" y="481406"/>
                </a:cubicBezTo>
                <a:cubicBezTo>
                  <a:pt x="588277" y="481406"/>
                  <a:pt x="587834" y="481406"/>
                  <a:pt x="587391" y="481849"/>
                </a:cubicBezTo>
                <a:cubicBezTo>
                  <a:pt x="581185" y="483623"/>
                  <a:pt x="574535" y="485396"/>
                  <a:pt x="568328" y="487169"/>
                </a:cubicBezTo>
                <a:cubicBezTo>
                  <a:pt x="568328" y="487169"/>
                  <a:pt x="568328" y="487169"/>
                  <a:pt x="568328" y="487169"/>
                </a:cubicBezTo>
                <a:cubicBezTo>
                  <a:pt x="568328" y="484066"/>
                  <a:pt x="568772" y="480519"/>
                  <a:pt x="569658" y="477416"/>
                </a:cubicBezTo>
                <a:cubicBezTo>
                  <a:pt x="572761" y="474757"/>
                  <a:pt x="575864" y="472096"/>
                  <a:pt x="578524" y="468993"/>
                </a:cubicBezTo>
                <a:cubicBezTo>
                  <a:pt x="589163" y="458797"/>
                  <a:pt x="584288" y="443281"/>
                  <a:pt x="586060" y="429982"/>
                </a:cubicBezTo>
                <a:cubicBezTo>
                  <a:pt x="586947" y="420229"/>
                  <a:pt x="588721" y="409590"/>
                  <a:pt x="585174" y="400280"/>
                </a:cubicBezTo>
                <a:cubicBezTo>
                  <a:pt x="584288" y="398507"/>
                  <a:pt x="582071" y="397621"/>
                  <a:pt x="580297" y="398507"/>
                </a:cubicBezTo>
                <a:cubicBezTo>
                  <a:pt x="577194" y="399837"/>
                  <a:pt x="574978" y="402054"/>
                  <a:pt x="573648" y="405157"/>
                </a:cubicBezTo>
                <a:cubicBezTo>
                  <a:pt x="573648" y="405157"/>
                  <a:pt x="573648" y="405157"/>
                  <a:pt x="573648" y="405600"/>
                </a:cubicBezTo>
                <a:cubicBezTo>
                  <a:pt x="573648" y="405600"/>
                  <a:pt x="573648" y="406044"/>
                  <a:pt x="573648" y="406044"/>
                </a:cubicBezTo>
                <a:cubicBezTo>
                  <a:pt x="573205" y="407373"/>
                  <a:pt x="572761" y="408260"/>
                  <a:pt x="572318" y="409590"/>
                </a:cubicBezTo>
                <a:cubicBezTo>
                  <a:pt x="570102" y="415796"/>
                  <a:pt x="568772" y="422446"/>
                  <a:pt x="565668" y="428652"/>
                </a:cubicBezTo>
                <a:cubicBezTo>
                  <a:pt x="563009" y="434415"/>
                  <a:pt x="557689" y="439292"/>
                  <a:pt x="556802" y="445941"/>
                </a:cubicBezTo>
                <a:cubicBezTo>
                  <a:pt x="555916" y="457024"/>
                  <a:pt x="561235" y="467663"/>
                  <a:pt x="564782" y="477859"/>
                </a:cubicBezTo>
                <a:cubicBezTo>
                  <a:pt x="563895" y="481849"/>
                  <a:pt x="563895" y="485839"/>
                  <a:pt x="564339" y="488499"/>
                </a:cubicBezTo>
                <a:cubicBezTo>
                  <a:pt x="558132" y="490272"/>
                  <a:pt x="551926" y="492045"/>
                  <a:pt x="545719" y="493375"/>
                </a:cubicBezTo>
                <a:cubicBezTo>
                  <a:pt x="542173" y="494262"/>
                  <a:pt x="538183" y="495149"/>
                  <a:pt x="534637" y="496035"/>
                </a:cubicBezTo>
                <a:cubicBezTo>
                  <a:pt x="534193" y="496035"/>
                  <a:pt x="532863" y="496479"/>
                  <a:pt x="531534" y="496479"/>
                </a:cubicBezTo>
                <a:cubicBezTo>
                  <a:pt x="535080" y="483623"/>
                  <a:pt x="538627" y="470767"/>
                  <a:pt x="541729" y="457467"/>
                </a:cubicBezTo>
                <a:cubicBezTo>
                  <a:pt x="542173" y="455694"/>
                  <a:pt x="542616" y="453921"/>
                  <a:pt x="543060" y="452148"/>
                </a:cubicBezTo>
                <a:cubicBezTo>
                  <a:pt x="550596" y="425549"/>
                  <a:pt x="558132" y="398507"/>
                  <a:pt x="563895" y="371465"/>
                </a:cubicBezTo>
                <a:cubicBezTo>
                  <a:pt x="571431" y="360382"/>
                  <a:pt x="581627" y="350630"/>
                  <a:pt x="592267" y="342207"/>
                </a:cubicBezTo>
                <a:cubicBezTo>
                  <a:pt x="592267" y="342207"/>
                  <a:pt x="592267" y="342207"/>
                  <a:pt x="592710" y="342207"/>
                </a:cubicBezTo>
                <a:cubicBezTo>
                  <a:pt x="594484" y="343094"/>
                  <a:pt x="596257" y="343980"/>
                  <a:pt x="598030" y="345310"/>
                </a:cubicBezTo>
                <a:cubicBezTo>
                  <a:pt x="598030" y="345753"/>
                  <a:pt x="598030" y="345753"/>
                  <a:pt x="598473" y="345753"/>
                </a:cubicBezTo>
                <a:cubicBezTo>
                  <a:pt x="601576" y="351960"/>
                  <a:pt x="605123" y="358609"/>
                  <a:pt x="610886" y="363042"/>
                </a:cubicBezTo>
                <a:cubicBezTo>
                  <a:pt x="615319" y="366589"/>
                  <a:pt x="620195" y="369692"/>
                  <a:pt x="624185" y="373682"/>
                </a:cubicBezTo>
                <a:cubicBezTo>
                  <a:pt x="631722" y="383878"/>
                  <a:pt x="638815" y="396734"/>
                  <a:pt x="651670" y="400280"/>
                </a:cubicBezTo>
                <a:cubicBezTo>
                  <a:pt x="653443" y="400724"/>
                  <a:pt x="655660" y="399837"/>
                  <a:pt x="654773" y="398507"/>
                </a:cubicBezTo>
                <a:cubicBezTo>
                  <a:pt x="662753" y="396734"/>
                  <a:pt x="657434" y="382548"/>
                  <a:pt x="653001" y="376785"/>
                </a:cubicBezTo>
                <a:cubicBezTo>
                  <a:pt x="647681" y="367919"/>
                  <a:pt x="640144" y="360826"/>
                  <a:pt x="633052" y="353290"/>
                </a:cubicBezTo>
                <a:cubicBezTo>
                  <a:pt x="630391" y="350186"/>
                  <a:pt x="627288" y="347083"/>
                  <a:pt x="623742" y="344423"/>
                </a:cubicBezTo>
                <a:cubicBezTo>
                  <a:pt x="616649" y="340433"/>
                  <a:pt x="607783" y="338217"/>
                  <a:pt x="599803" y="339104"/>
                </a:cubicBezTo>
                <a:cubicBezTo>
                  <a:pt x="599360" y="339104"/>
                  <a:pt x="598473" y="339104"/>
                  <a:pt x="598030" y="339547"/>
                </a:cubicBezTo>
                <a:cubicBezTo>
                  <a:pt x="597587" y="339104"/>
                  <a:pt x="596700" y="339104"/>
                  <a:pt x="596257" y="338660"/>
                </a:cubicBezTo>
                <a:cubicBezTo>
                  <a:pt x="596257" y="338660"/>
                  <a:pt x="595813" y="338660"/>
                  <a:pt x="595813" y="338217"/>
                </a:cubicBezTo>
                <a:cubicBezTo>
                  <a:pt x="606453" y="330681"/>
                  <a:pt x="618422" y="326248"/>
                  <a:pt x="630835" y="322701"/>
                </a:cubicBezTo>
                <a:cubicBezTo>
                  <a:pt x="631278" y="322701"/>
                  <a:pt x="631278" y="322701"/>
                  <a:pt x="631722" y="322701"/>
                </a:cubicBezTo>
                <a:cubicBezTo>
                  <a:pt x="633052" y="324474"/>
                  <a:pt x="634824" y="325804"/>
                  <a:pt x="637041" y="326691"/>
                </a:cubicBezTo>
                <a:cubicBezTo>
                  <a:pt x="637485" y="328021"/>
                  <a:pt x="637485" y="328908"/>
                  <a:pt x="637927" y="330237"/>
                </a:cubicBezTo>
                <a:cubicBezTo>
                  <a:pt x="638815" y="333341"/>
                  <a:pt x="639701" y="336000"/>
                  <a:pt x="641474" y="338217"/>
                </a:cubicBezTo>
                <a:cubicBezTo>
                  <a:pt x="643248" y="340433"/>
                  <a:pt x="645021" y="342650"/>
                  <a:pt x="646794" y="344423"/>
                </a:cubicBezTo>
                <a:cubicBezTo>
                  <a:pt x="647237" y="344423"/>
                  <a:pt x="647237" y="344867"/>
                  <a:pt x="647681" y="344867"/>
                </a:cubicBezTo>
                <a:cubicBezTo>
                  <a:pt x="649454" y="346640"/>
                  <a:pt x="651670" y="348413"/>
                  <a:pt x="653887" y="349743"/>
                </a:cubicBezTo>
                <a:cubicBezTo>
                  <a:pt x="657876" y="352403"/>
                  <a:pt x="661867" y="354176"/>
                  <a:pt x="664970" y="357723"/>
                </a:cubicBezTo>
                <a:cubicBezTo>
                  <a:pt x="674722" y="366589"/>
                  <a:pt x="678713" y="378115"/>
                  <a:pt x="693341" y="380331"/>
                </a:cubicBezTo>
                <a:cubicBezTo>
                  <a:pt x="694671" y="380331"/>
                  <a:pt x="696888" y="381218"/>
                  <a:pt x="697332" y="379445"/>
                </a:cubicBezTo>
                <a:cubicBezTo>
                  <a:pt x="697332" y="379445"/>
                  <a:pt x="697332" y="379445"/>
                  <a:pt x="697332" y="379445"/>
                </a:cubicBezTo>
                <a:cubicBezTo>
                  <a:pt x="703095" y="377228"/>
                  <a:pt x="701765" y="368805"/>
                  <a:pt x="697774" y="364372"/>
                </a:cubicBezTo>
                <a:cubicBezTo>
                  <a:pt x="691568" y="355949"/>
                  <a:pt x="684919" y="347527"/>
                  <a:pt x="678713" y="339104"/>
                </a:cubicBezTo>
                <a:cubicBezTo>
                  <a:pt x="669847" y="327134"/>
                  <a:pt x="653443" y="320928"/>
                  <a:pt x="638815" y="323145"/>
                </a:cubicBezTo>
                <a:cubicBezTo>
                  <a:pt x="638371" y="322701"/>
                  <a:pt x="637485" y="322258"/>
                  <a:pt x="637041" y="321815"/>
                </a:cubicBezTo>
                <a:cubicBezTo>
                  <a:pt x="640144" y="320928"/>
                  <a:pt x="643248" y="320041"/>
                  <a:pt x="645907" y="319598"/>
                </a:cubicBezTo>
                <a:cubicBezTo>
                  <a:pt x="651670" y="318268"/>
                  <a:pt x="657434" y="316495"/>
                  <a:pt x="663197" y="314722"/>
                </a:cubicBezTo>
                <a:cubicBezTo>
                  <a:pt x="666300" y="316495"/>
                  <a:pt x="669403" y="317825"/>
                  <a:pt x="672950" y="319155"/>
                </a:cubicBezTo>
                <a:cubicBezTo>
                  <a:pt x="677825" y="324031"/>
                  <a:pt x="682702" y="328908"/>
                  <a:pt x="687579" y="333784"/>
                </a:cubicBezTo>
                <a:cubicBezTo>
                  <a:pt x="689796" y="335557"/>
                  <a:pt x="691568" y="337331"/>
                  <a:pt x="694229" y="338217"/>
                </a:cubicBezTo>
                <a:cubicBezTo>
                  <a:pt x="700435" y="340877"/>
                  <a:pt x="707528" y="339547"/>
                  <a:pt x="714178" y="339990"/>
                </a:cubicBezTo>
                <a:cubicBezTo>
                  <a:pt x="721270" y="340433"/>
                  <a:pt x="727477" y="344867"/>
                  <a:pt x="735013" y="344867"/>
                </a:cubicBezTo>
                <a:cubicBezTo>
                  <a:pt x="737672" y="345310"/>
                  <a:pt x="745652" y="344423"/>
                  <a:pt x="745209" y="340877"/>
                </a:cubicBezTo>
                <a:cubicBezTo>
                  <a:pt x="745209" y="340877"/>
                  <a:pt x="745209" y="340433"/>
                  <a:pt x="744765" y="340433"/>
                </a:cubicBezTo>
                <a:cubicBezTo>
                  <a:pt x="746982" y="338217"/>
                  <a:pt x="746538" y="335114"/>
                  <a:pt x="741219" y="331567"/>
                </a:cubicBezTo>
                <a:cubicBezTo>
                  <a:pt x="735456" y="328021"/>
                  <a:pt x="728806" y="325361"/>
                  <a:pt x="722600" y="322701"/>
                </a:cubicBezTo>
                <a:cubicBezTo>
                  <a:pt x="716394" y="319598"/>
                  <a:pt x="710187" y="316495"/>
                  <a:pt x="703981" y="315165"/>
                </a:cubicBezTo>
                <a:cubicBezTo>
                  <a:pt x="695558" y="313392"/>
                  <a:pt x="687135" y="312949"/>
                  <a:pt x="678713" y="314722"/>
                </a:cubicBezTo>
                <a:cubicBezTo>
                  <a:pt x="678269" y="314722"/>
                  <a:pt x="677383" y="315165"/>
                  <a:pt x="676052" y="315608"/>
                </a:cubicBezTo>
                <a:cubicBezTo>
                  <a:pt x="673836" y="314722"/>
                  <a:pt x="671619" y="314278"/>
                  <a:pt x="669847" y="312949"/>
                </a:cubicBezTo>
                <a:cubicBezTo>
                  <a:pt x="680929" y="309402"/>
                  <a:pt x="692012" y="305412"/>
                  <a:pt x="703095" y="300536"/>
                </a:cubicBezTo>
                <a:cubicBezTo>
                  <a:pt x="704868" y="300979"/>
                  <a:pt x="707528" y="301422"/>
                  <a:pt x="708857" y="301422"/>
                </a:cubicBezTo>
                <a:cubicBezTo>
                  <a:pt x="723044" y="300979"/>
                  <a:pt x="738116" y="298319"/>
                  <a:pt x="748755" y="289010"/>
                </a:cubicBezTo>
                <a:cubicBezTo>
                  <a:pt x="754962" y="284577"/>
                  <a:pt x="758509" y="277484"/>
                  <a:pt x="762498" y="271277"/>
                </a:cubicBezTo>
                <a:cubicBezTo>
                  <a:pt x="762498" y="271277"/>
                  <a:pt x="762498" y="270834"/>
                  <a:pt x="762498" y="270834"/>
                </a:cubicBezTo>
                <a:cubicBezTo>
                  <a:pt x="764714" y="268618"/>
                  <a:pt x="766487" y="265958"/>
                  <a:pt x="768261" y="263298"/>
                </a:cubicBezTo>
                <a:cubicBezTo>
                  <a:pt x="771808" y="258421"/>
                  <a:pt x="772694" y="249112"/>
                  <a:pt x="764714" y="248669"/>
                </a:cubicBezTo>
                <a:cubicBezTo>
                  <a:pt x="755404" y="248225"/>
                  <a:pt x="747426" y="255318"/>
                  <a:pt x="739889" y="259751"/>
                </a:cubicBezTo>
                <a:cubicBezTo>
                  <a:pt x="728363" y="266844"/>
                  <a:pt x="715507" y="273937"/>
                  <a:pt x="708857" y="285906"/>
                </a:cubicBezTo>
                <a:cubicBezTo>
                  <a:pt x="708414" y="285906"/>
                  <a:pt x="707971" y="285906"/>
                  <a:pt x="707971" y="286350"/>
                </a:cubicBezTo>
                <a:cubicBezTo>
                  <a:pt x="706198" y="288123"/>
                  <a:pt x="705311" y="290340"/>
                  <a:pt x="703537" y="292113"/>
                </a:cubicBezTo>
                <a:cubicBezTo>
                  <a:pt x="702651" y="293443"/>
                  <a:pt x="701765" y="294773"/>
                  <a:pt x="700878" y="295659"/>
                </a:cubicBezTo>
                <a:cubicBezTo>
                  <a:pt x="700435" y="296103"/>
                  <a:pt x="700435" y="296546"/>
                  <a:pt x="700435" y="296546"/>
                </a:cubicBezTo>
                <a:cubicBezTo>
                  <a:pt x="694229" y="299206"/>
                  <a:pt x="688022" y="301866"/>
                  <a:pt x="681816" y="304082"/>
                </a:cubicBezTo>
                <a:cubicBezTo>
                  <a:pt x="682702" y="302752"/>
                  <a:pt x="683146" y="301422"/>
                  <a:pt x="684032" y="299649"/>
                </a:cubicBezTo>
                <a:cubicBezTo>
                  <a:pt x="685805" y="298763"/>
                  <a:pt x="687579" y="297876"/>
                  <a:pt x="688908" y="296546"/>
                </a:cubicBezTo>
                <a:cubicBezTo>
                  <a:pt x="695558" y="292556"/>
                  <a:pt x="701321" y="286350"/>
                  <a:pt x="704868" y="279257"/>
                </a:cubicBezTo>
                <a:cubicBezTo>
                  <a:pt x="707084" y="275710"/>
                  <a:pt x="706640" y="271277"/>
                  <a:pt x="707971" y="267287"/>
                </a:cubicBezTo>
                <a:cubicBezTo>
                  <a:pt x="712847" y="258421"/>
                  <a:pt x="724373" y="247782"/>
                  <a:pt x="723044" y="237142"/>
                </a:cubicBezTo>
                <a:cubicBezTo>
                  <a:pt x="719940" y="228276"/>
                  <a:pt x="709744" y="236256"/>
                  <a:pt x="704868" y="238916"/>
                </a:cubicBezTo>
                <a:cubicBezTo>
                  <a:pt x="702207" y="240689"/>
                  <a:pt x="699548" y="242905"/>
                  <a:pt x="697332" y="245565"/>
                </a:cubicBezTo>
                <a:cubicBezTo>
                  <a:pt x="696888" y="246009"/>
                  <a:pt x="696888" y="246009"/>
                  <a:pt x="696445" y="246452"/>
                </a:cubicBezTo>
                <a:cubicBezTo>
                  <a:pt x="690238" y="253102"/>
                  <a:pt x="686691" y="261524"/>
                  <a:pt x="682702" y="269947"/>
                </a:cubicBezTo>
                <a:cubicBezTo>
                  <a:pt x="676939" y="276597"/>
                  <a:pt x="671619" y="284133"/>
                  <a:pt x="675166" y="293443"/>
                </a:cubicBezTo>
                <a:cubicBezTo>
                  <a:pt x="676052" y="296103"/>
                  <a:pt x="676939" y="298319"/>
                  <a:pt x="678269" y="300092"/>
                </a:cubicBezTo>
                <a:cubicBezTo>
                  <a:pt x="677383" y="301866"/>
                  <a:pt x="676496" y="304082"/>
                  <a:pt x="675166" y="305855"/>
                </a:cubicBezTo>
                <a:cubicBezTo>
                  <a:pt x="665856" y="308959"/>
                  <a:pt x="656547" y="311618"/>
                  <a:pt x="647237" y="313835"/>
                </a:cubicBezTo>
                <a:cubicBezTo>
                  <a:pt x="643691" y="314722"/>
                  <a:pt x="640144" y="315608"/>
                  <a:pt x="636598" y="316495"/>
                </a:cubicBezTo>
                <a:cubicBezTo>
                  <a:pt x="637485" y="315165"/>
                  <a:pt x="638371" y="313835"/>
                  <a:pt x="639258" y="312062"/>
                </a:cubicBezTo>
                <a:cubicBezTo>
                  <a:pt x="641031" y="308072"/>
                  <a:pt x="642804" y="304526"/>
                  <a:pt x="644134" y="301422"/>
                </a:cubicBezTo>
                <a:cubicBezTo>
                  <a:pt x="645465" y="299649"/>
                  <a:pt x="647237" y="297876"/>
                  <a:pt x="647681" y="296989"/>
                </a:cubicBezTo>
                <a:cubicBezTo>
                  <a:pt x="654331" y="288566"/>
                  <a:pt x="658320" y="277927"/>
                  <a:pt x="656547" y="267287"/>
                </a:cubicBezTo>
                <a:cubicBezTo>
                  <a:pt x="655217" y="259308"/>
                  <a:pt x="653001" y="251772"/>
                  <a:pt x="651227" y="243792"/>
                </a:cubicBezTo>
                <a:cubicBezTo>
                  <a:pt x="649010" y="238029"/>
                  <a:pt x="645907" y="220297"/>
                  <a:pt x="637041" y="228720"/>
                </a:cubicBezTo>
                <a:cubicBezTo>
                  <a:pt x="634382" y="231823"/>
                  <a:pt x="633052" y="234926"/>
                  <a:pt x="632608" y="238916"/>
                </a:cubicBezTo>
                <a:cubicBezTo>
                  <a:pt x="631722" y="242905"/>
                  <a:pt x="631278" y="247338"/>
                  <a:pt x="631278" y="251328"/>
                </a:cubicBezTo>
                <a:cubicBezTo>
                  <a:pt x="631278" y="257978"/>
                  <a:pt x="634382" y="263741"/>
                  <a:pt x="635711" y="269947"/>
                </a:cubicBezTo>
                <a:cubicBezTo>
                  <a:pt x="635711" y="270391"/>
                  <a:pt x="635711" y="271277"/>
                  <a:pt x="635711" y="271720"/>
                </a:cubicBezTo>
                <a:cubicBezTo>
                  <a:pt x="635711" y="274824"/>
                  <a:pt x="634824" y="277927"/>
                  <a:pt x="634382" y="281030"/>
                </a:cubicBezTo>
                <a:cubicBezTo>
                  <a:pt x="632608" y="288566"/>
                  <a:pt x="635268" y="295659"/>
                  <a:pt x="638371" y="302309"/>
                </a:cubicBezTo>
                <a:cubicBezTo>
                  <a:pt x="636155" y="307185"/>
                  <a:pt x="633494" y="312505"/>
                  <a:pt x="630835" y="316938"/>
                </a:cubicBezTo>
                <a:cubicBezTo>
                  <a:pt x="630391" y="317382"/>
                  <a:pt x="630391" y="317825"/>
                  <a:pt x="629949" y="317825"/>
                </a:cubicBezTo>
                <a:cubicBezTo>
                  <a:pt x="618866" y="321371"/>
                  <a:pt x="607783" y="325804"/>
                  <a:pt x="598030" y="332011"/>
                </a:cubicBezTo>
                <a:cubicBezTo>
                  <a:pt x="598030" y="330681"/>
                  <a:pt x="598030" y="329351"/>
                  <a:pt x="598030" y="328021"/>
                </a:cubicBezTo>
                <a:cubicBezTo>
                  <a:pt x="598030" y="326248"/>
                  <a:pt x="598473" y="324474"/>
                  <a:pt x="598473" y="322701"/>
                </a:cubicBezTo>
                <a:cubicBezTo>
                  <a:pt x="598473" y="322258"/>
                  <a:pt x="598917" y="322258"/>
                  <a:pt x="598917" y="321815"/>
                </a:cubicBezTo>
                <a:cubicBezTo>
                  <a:pt x="606896" y="315165"/>
                  <a:pt x="610886" y="304969"/>
                  <a:pt x="611773" y="294773"/>
                </a:cubicBezTo>
                <a:cubicBezTo>
                  <a:pt x="613103" y="283247"/>
                  <a:pt x="618422" y="271720"/>
                  <a:pt x="616649" y="259751"/>
                </a:cubicBezTo>
                <a:cubicBezTo>
                  <a:pt x="616206" y="257091"/>
                  <a:pt x="615762" y="252658"/>
                  <a:pt x="612216" y="252215"/>
                </a:cubicBezTo>
                <a:cubicBezTo>
                  <a:pt x="609556" y="252215"/>
                  <a:pt x="607783" y="253102"/>
                  <a:pt x="606009" y="254875"/>
                </a:cubicBezTo>
                <a:cubicBezTo>
                  <a:pt x="605567" y="254875"/>
                  <a:pt x="605567" y="254875"/>
                  <a:pt x="605123" y="254875"/>
                </a:cubicBezTo>
                <a:cubicBezTo>
                  <a:pt x="598917" y="261081"/>
                  <a:pt x="599360" y="269947"/>
                  <a:pt x="596257" y="277484"/>
                </a:cubicBezTo>
                <a:cubicBezTo>
                  <a:pt x="594484" y="281473"/>
                  <a:pt x="591824" y="285020"/>
                  <a:pt x="590494" y="289010"/>
                </a:cubicBezTo>
                <a:cubicBezTo>
                  <a:pt x="588277" y="295659"/>
                  <a:pt x="587834" y="303196"/>
                  <a:pt x="589163" y="309845"/>
                </a:cubicBezTo>
                <a:cubicBezTo>
                  <a:pt x="590051" y="314278"/>
                  <a:pt x="591380" y="318711"/>
                  <a:pt x="593596" y="323145"/>
                </a:cubicBezTo>
                <a:cubicBezTo>
                  <a:pt x="593154" y="326691"/>
                  <a:pt x="593154" y="330237"/>
                  <a:pt x="593596" y="333784"/>
                </a:cubicBezTo>
                <a:cubicBezTo>
                  <a:pt x="588721" y="337331"/>
                  <a:pt x="583844" y="341320"/>
                  <a:pt x="579411" y="345753"/>
                </a:cubicBezTo>
                <a:cubicBezTo>
                  <a:pt x="578081" y="347527"/>
                  <a:pt x="571875" y="353290"/>
                  <a:pt x="566555" y="359496"/>
                </a:cubicBezTo>
                <a:cubicBezTo>
                  <a:pt x="567885" y="353733"/>
                  <a:pt x="568772" y="347970"/>
                  <a:pt x="569658" y="342207"/>
                </a:cubicBezTo>
                <a:cubicBezTo>
                  <a:pt x="574091" y="311175"/>
                  <a:pt x="576752" y="280143"/>
                  <a:pt x="576752" y="248669"/>
                </a:cubicBezTo>
                <a:cubicBezTo>
                  <a:pt x="581185" y="238472"/>
                  <a:pt x="586060" y="228720"/>
                  <a:pt x="591380" y="218523"/>
                </a:cubicBezTo>
                <a:cubicBezTo>
                  <a:pt x="591824" y="217637"/>
                  <a:pt x="592710" y="216750"/>
                  <a:pt x="593154" y="215864"/>
                </a:cubicBezTo>
                <a:cubicBezTo>
                  <a:pt x="593154" y="215864"/>
                  <a:pt x="593154" y="215864"/>
                  <a:pt x="593154" y="215864"/>
                </a:cubicBezTo>
                <a:cubicBezTo>
                  <a:pt x="595813" y="214090"/>
                  <a:pt x="598917" y="212317"/>
                  <a:pt x="601576" y="210544"/>
                </a:cubicBezTo>
                <a:cubicBezTo>
                  <a:pt x="601576" y="210987"/>
                  <a:pt x="602020" y="210987"/>
                  <a:pt x="602020" y="210987"/>
                </a:cubicBezTo>
                <a:cubicBezTo>
                  <a:pt x="607339" y="212317"/>
                  <a:pt x="612659" y="213204"/>
                  <a:pt x="617978" y="213204"/>
                </a:cubicBezTo>
                <a:cubicBezTo>
                  <a:pt x="632165" y="213204"/>
                  <a:pt x="645465" y="209214"/>
                  <a:pt x="658764" y="203894"/>
                </a:cubicBezTo>
                <a:cubicBezTo>
                  <a:pt x="665413" y="201678"/>
                  <a:pt x="672063" y="201234"/>
                  <a:pt x="678269" y="199018"/>
                </a:cubicBezTo>
                <a:cubicBezTo>
                  <a:pt x="682702" y="197688"/>
                  <a:pt x="686691" y="195471"/>
                  <a:pt x="689352" y="191925"/>
                </a:cubicBezTo>
                <a:cubicBezTo>
                  <a:pt x="689352" y="191482"/>
                  <a:pt x="689796" y="191482"/>
                  <a:pt x="689796" y="191038"/>
                </a:cubicBezTo>
                <a:cubicBezTo>
                  <a:pt x="689796" y="191038"/>
                  <a:pt x="689796" y="191038"/>
                  <a:pt x="689796" y="191038"/>
                </a:cubicBezTo>
                <a:cubicBezTo>
                  <a:pt x="690238" y="190595"/>
                  <a:pt x="690682" y="190152"/>
                  <a:pt x="690682" y="189708"/>
                </a:cubicBezTo>
                <a:cubicBezTo>
                  <a:pt x="691568" y="187492"/>
                  <a:pt x="691125" y="184832"/>
                  <a:pt x="688908" y="183502"/>
                </a:cubicBezTo>
                <a:cubicBezTo>
                  <a:pt x="676496" y="179069"/>
                  <a:pt x="663197" y="183059"/>
                  <a:pt x="650340" y="184389"/>
                </a:cubicBezTo>
                <a:cubicBezTo>
                  <a:pt x="644134" y="184832"/>
                  <a:pt x="637927" y="183945"/>
                  <a:pt x="632165" y="185275"/>
                </a:cubicBezTo>
                <a:cubicBezTo>
                  <a:pt x="624185" y="187492"/>
                  <a:pt x="616649" y="191925"/>
                  <a:pt x="610000" y="196801"/>
                </a:cubicBezTo>
                <a:cubicBezTo>
                  <a:pt x="608226" y="198131"/>
                  <a:pt x="603793" y="201678"/>
                  <a:pt x="602020" y="204781"/>
                </a:cubicBezTo>
                <a:cubicBezTo>
                  <a:pt x="600246" y="205668"/>
                  <a:pt x="598473" y="206554"/>
                  <a:pt x="596700" y="207441"/>
                </a:cubicBezTo>
                <a:cubicBezTo>
                  <a:pt x="606009" y="191925"/>
                  <a:pt x="616649" y="176852"/>
                  <a:pt x="628619" y="163553"/>
                </a:cubicBezTo>
                <a:cubicBezTo>
                  <a:pt x="628619" y="163553"/>
                  <a:pt x="629061" y="163553"/>
                  <a:pt x="629061" y="163553"/>
                </a:cubicBezTo>
                <a:cubicBezTo>
                  <a:pt x="637485" y="162666"/>
                  <a:pt x="646351" y="160450"/>
                  <a:pt x="653887" y="156017"/>
                </a:cubicBezTo>
                <a:cubicBezTo>
                  <a:pt x="660093" y="152027"/>
                  <a:pt x="664083" y="145377"/>
                  <a:pt x="669403" y="140501"/>
                </a:cubicBezTo>
                <a:cubicBezTo>
                  <a:pt x="675609" y="135181"/>
                  <a:pt x="683589" y="132521"/>
                  <a:pt x="689352" y="127202"/>
                </a:cubicBezTo>
                <a:cubicBezTo>
                  <a:pt x="694229" y="123212"/>
                  <a:pt x="699548" y="118779"/>
                  <a:pt x="699991" y="112129"/>
                </a:cubicBezTo>
                <a:cubicBezTo>
                  <a:pt x="699991" y="111243"/>
                  <a:pt x="699991" y="110799"/>
                  <a:pt x="699548" y="110356"/>
                </a:cubicBezTo>
                <a:cubicBezTo>
                  <a:pt x="699548" y="105923"/>
                  <a:pt x="696445" y="102820"/>
                  <a:pt x="688908" y="103706"/>
                </a:cubicBezTo>
                <a:cubicBezTo>
                  <a:pt x="683589" y="104593"/>
                  <a:pt x="679599" y="108583"/>
                  <a:pt x="674722" y="110799"/>
                </a:cubicBezTo>
                <a:cubicBezTo>
                  <a:pt x="667630" y="114346"/>
                  <a:pt x="659650" y="116562"/>
                  <a:pt x="652557" y="120109"/>
                </a:cubicBezTo>
                <a:cubicBezTo>
                  <a:pt x="642804" y="125428"/>
                  <a:pt x="634824" y="134738"/>
                  <a:pt x="630391" y="144934"/>
                </a:cubicBezTo>
                <a:cubicBezTo>
                  <a:pt x="629505" y="148480"/>
                  <a:pt x="624185" y="156903"/>
                  <a:pt x="625516" y="160893"/>
                </a:cubicBezTo>
                <a:cubicBezTo>
                  <a:pt x="617536" y="169759"/>
                  <a:pt x="610442" y="179512"/>
                  <a:pt x="603350" y="189265"/>
                </a:cubicBezTo>
                <a:cubicBezTo>
                  <a:pt x="601134" y="192368"/>
                  <a:pt x="599360" y="195028"/>
                  <a:pt x="597587" y="198131"/>
                </a:cubicBezTo>
                <a:cubicBezTo>
                  <a:pt x="597143" y="195915"/>
                  <a:pt x="597143" y="193698"/>
                  <a:pt x="596700" y="191482"/>
                </a:cubicBezTo>
                <a:cubicBezTo>
                  <a:pt x="601134" y="187935"/>
                  <a:pt x="606009" y="177739"/>
                  <a:pt x="607783" y="175079"/>
                </a:cubicBezTo>
                <a:cubicBezTo>
                  <a:pt x="611773" y="168429"/>
                  <a:pt x="610886" y="160893"/>
                  <a:pt x="610000" y="153800"/>
                </a:cubicBezTo>
                <a:cubicBezTo>
                  <a:pt x="610000" y="150254"/>
                  <a:pt x="610442" y="146707"/>
                  <a:pt x="611329" y="143161"/>
                </a:cubicBezTo>
                <a:cubicBezTo>
                  <a:pt x="611773" y="141831"/>
                  <a:pt x="611773" y="140501"/>
                  <a:pt x="611329" y="140058"/>
                </a:cubicBezTo>
                <a:cubicBezTo>
                  <a:pt x="613103" y="132078"/>
                  <a:pt x="613989" y="122325"/>
                  <a:pt x="608226" y="115676"/>
                </a:cubicBezTo>
                <a:cubicBezTo>
                  <a:pt x="605567" y="112572"/>
                  <a:pt x="600690" y="109912"/>
                  <a:pt x="597143" y="113459"/>
                </a:cubicBezTo>
                <a:cubicBezTo>
                  <a:pt x="594927" y="115676"/>
                  <a:pt x="594927" y="119222"/>
                  <a:pt x="594484" y="122325"/>
                </a:cubicBezTo>
                <a:cubicBezTo>
                  <a:pt x="594040" y="127645"/>
                  <a:pt x="593154" y="132965"/>
                  <a:pt x="591824" y="137841"/>
                </a:cubicBezTo>
                <a:cubicBezTo>
                  <a:pt x="589607" y="146707"/>
                  <a:pt x="585174" y="155574"/>
                  <a:pt x="584288" y="165326"/>
                </a:cubicBezTo>
                <a:cubicBezTo>
                  <a:pt x="583401" y="171089"/>
                  <a:pt x="584288" y="177739"/>
                  <a:pt x="586947" y="183059"/>
                </a:cubicBezTo>
                <a:cubicBezTo>
                  <a:pt x="586947" y="183059"/>
                  <a:pt x="586947" y="183059"/>
                  <a:pt x="586947" y="183059"/>
                </a:cubicBezTo>
                <a:cubicBezTo>
                  <a:pt x="588277" y="186162"/>
                  <a:pt x="589607" y="189265"/>
                  <a:pt x="592267" y="191482"/>
                </a:cubicBezTo>
                <a:cubicBezTo>
                  <a:pt x="592710" y="195028"/>
                  <a:pt x="593154" y="199018"/>
                  <a:pt x="594040" y="202564"/>
                </a:cubicBezTo>
                <a:cubicBezTo>
                  <a:pt x="587391" y="213647"/>
                  <a:pt x="581185" y="225173"/>
                  <a:pt x="575421" y="237142"/>
                </a:cubicBezTo>
                <a:cubicBezTo>
                  <a:pt x="575421" y="225173"/>
                  <a:pt x="574535" y="213204"/>
                  <a:pt x="573648" y="201234"/>
                </a:cubicBezTo>
                <a:cubicBezTo>
                  <a:pt x="571875" y="175523"/>
                  <a:pt x="567442" y="150697"/>
                  <a:pt x="562122" y="125428"/>
                </a:cubicBezTo>
                <a:cubicBezTo>
                  <a:pt x="562565" y="124098"/>
                  <a:pt x="563009" y="121882"/>
                  <a:pt x="563452" y="120995"/>
                </a:cubicBezTo>
                <a:cubicBezTo>
                  <a:pt x="563895" y="119222"/>
                  <a:pt x="564782" y="117449"/>
                  <a:pt x="565668" y="116119"/>
                </a:cubicBezTo>
                <a:cubicBezTo>
                  <a:pt x="569658" y="114789"/>
                  <a:pt x="574091" y="114346"/>
                  <a:pt x="578081" y="112572"/>
                </a:cubicBezTo>
                <a:cubicBezTo>
                  <a:pt x="586947" y="108139"/>
                  <a:pt x="594484" y="101933"/>
                  <a:pt x="600246" y="93953"/>
                </a:cubicBezTo>
                <a:cubicBezTo>
                  <a:pt x="603350" y="88634"/>
                  <a:pt x="608670" y="84644"/>
                  <a:pt x="612216" y="79324"/>
                </a:cubicBezTo>
                <a:cubicBezTo>
                  <a:pt x="615319" y="74004"/>
                  <a:pt x="617978" y="65581"/>
                  <a:pt x="613989" y="60262"/>
                </a:cubicBezTo>
                <a:cubicBezTo>
                  <a:pt x="613545" y="59819"/>
                  <a:pt x="612659" y="59375"/>
                  <a:pt x="612216" y="59819"/>
                </a:cubicBezTo>
                <a:cubicBezTo>
                  <a:pt x="611773" y="59375"/>
                  <a:pt x="611329" y="58932"/>
                  <a:pt x="610886" y="58932"/>
                </a:cubicBezTo>
                <a:cubicBezTo>
                  <a:pt x="605123" y="57602"/>
                  <a:pt x="601134" y="63365"/>
                  <a:pt x="597143" y="66912"/>
                </a:cubicBezTo>
                <a:cubicBezTo>
                  <a:pt x="590937" y="72675"/>
                  <a:pt x="583401" y="76221"/>
                  <a:pt x="577194" y="82427"/>
                </a:cubicBezTo>
                <a:cubicBezTo>
                  <a:pt x="570545" y="88634"/>
                  <a:pt x="565225" y="97943"/>
                  <a:pt x="564339" y="107253"/>
                </a:cubicBezTo>
                <a:cubicBezTo>
                  <a:pt x="563895" y="109026"/>
                  <a:pt x="563452" y="110356"/>
                  <a:pt x="563452" y="112129"/>
                </a:cubicBezTo>
                <a:cubicBezTo>
                  <a:pt x="563452" y="112572"/>
                  <a:pt x="563009" y="113016"/>
                  <a:pt x="563009" y="113016"/>
                </a:cubicBezTo>
                <a:cubicBezTo>
                  <a:pt x="562565" y="113902"/>
                  <a:pt x="562122" y="115676"/>
                  <a:pt x="561235" y="117449"/>
                </a:cubicBezTo>
                <a:cubicBezTo>
                  <a:pt x="559906" y="111686"/>
                  <a:pt x="559019" y="106366"/>
                  <a:pt x="557689" y="100603"/>
                </a:cubicBezTo>
                <a:cubicBezTo>
                  <a:pt x="558132" y="100160"/>
                  <a:pt x="558575" y="99273"/>
                  <a:pt x="558575" y="98387"/>
                </a:cubicBezTo>
                <a:cubicBezTo>
                  <a:pt x="559019" y="97057"/>
                  <a:pt x="559019" y="95283"/>
                  <a:pt x="559462" y="93510"/>
                </a:cubicBezTo>
                <a:cubicBezTo>
                  <a:pt x="563452" y="86417"/>
                  <a:pt x="569658" y="74004"/>
                  <a:pt x="572761" y="62479"/>
                </a:cubicBezTo>
                <a:cubicBezTo>
                  <a:pt x="576752" y="57159"/>
                  <a:pt x="577638" y="50509"/>
                  <a:pt x="576308" y="43859"/>
                </a:cubicBezTo>
                <a:cubicBezTo>
                  <a:pt x="574978" y="38540"/>
                  <a:pt x="570988" y="32333"/>
                  <a:pt x="564782" y="32333"/>
                </a:cubicBezTo>
                <a:cubicBezTo>
                  <a:pt x="560349" y="33663"/>
                  <a:pt x="557689" y="38097"/>
                  <a:pt x="555029" y="41643"/>
                </a:cubicBezTo>
                <a:cubicBezTo>
                  <a:pt x="553699" y="42973"/>
                  <a:pt x="552369" y="46076"/>
                  <a:pt x="550596" y="49622"/>
                </a:cubicBezTo>
                <a:cubicBezTo>
                  <a:pt x="547049" y="48293"/>
                  <a:pt x="544390" y="40313"/>
                  <a:pt x="543060" y="37653"/>
                </a:cubicBezTo>
                <a:cubicBezTo>
                  <a:pt x="538183" y="25240"/>
                  <a:pt x="534637" y="11054"/>
                  <a:pt x="523997" y="2188"/>
                </a:cubicBezTo>
                <a:cubicBezTo>
                  <a:pt x="520008" y="-1358"/>
                  <a:pt x="513801" y="-471"/>
                  <a:pt x="511142" y="3962"/>
                </a:cubicBezTo>
                <a:cubicBezTo>
                  <a:pt x="505378" y="13271"/>
                  <a:pt x="508925" y="24797"/>
                  <a:pt x="511585" y="34550"/>
                </a:cubicBezTo>
                <a:cubicBezTo>
                  <a:pt x="513801" y="41199"/>
                  <a:pt x="516461" y="47406"/>
                  <a:pt x="520008" y="53169"/>
                </a:cubicBezTo>
                <a:cubicBezTo>
                  <a:pt x="521781" y="56715"/>
                  <a:pt x="523997" y="59819"/>
                  <a:pt x="524884" y="63808"/>
                </a:cubicBezTo>
                <a:cubicBezTo>
                  <a:pt x="524884" y="64252"/>
                  <a:pt x="524884" y="64252"/>
                  <a:pt x="524884" y="64695"/>
                </a:cubicBezTo>
                <a:cubicBezTo>
                  <a:pt x="521781" y="64252"/>
                  <a:pt x="518678" y="64252"/>
                  <a:pt x="516018" y="65138"/>
                </a:cubicBezTo>
                <a:cubicBezTo>
                  <a:pt x="512471" y="67355"/>
                  <a:pt x="513358" y="72231"/>
                  <a:pt x="513801" y="75778"/>
                </a:cubicBezTo>
                <a:cubicBezTo>
                  <a:pt x="514244" y="80654"/>
                  <a:pt x="516461" y="85087"/>
                  <a:pt x="520451" y="88190"/>
                </a:cubicBezTo>
                <a:cubicBezTo>
                  <a:pt x="530204" y="95283"/>
                  <a:pt x="542173" y="97500"/>
                  <a:pt x="553699" y="100603"/>
                </a:cubicBezTo>
                <a:cubicBezTo>
                  <a:pt x="555472" y="108139"/>
                  <a:pt x="556802" y="115676"/>
                  <a:pt x="558132" y="122769"/>
                </a:cubicBezTo>
                <a:cubicBezTo>
                  <a:pt x="556359" y="121439"/>
                  <a:pt x="554586" y="120552"/>
                  <a:pt x="554142" y="120109"/>
                </a:cubicBezTo>
                <a:cubicBezTo>
                  <a:pt x="551926" y="118335"/>
                  <a:pt x="549266" y="117006"/>
                  <a:pt x="546606" y="116119"/>
                </a:cubicBezTo>
                <a:cubicBezTo>
                  <a:pt x="545276" y="113459"/>
                  <a:pt x="542616" y="111686"/>
                  <a:pt x="540843" y="109912"/>
                </a:cubicBezTo>
                <a:cubicBezTo>
                  <a:pt x="531534" y="102820"/>
                  <a:pt x="519564" y="101933"/>
                  <a:pt x="508038" y="99716"/>
                </a:cubicBezTo>
                <a:cubicBezTo>
                  <a:pt x="503605" y="98830"/>
                  <a:pt x="500059" y="96170"/>
                  <a:pt x="495182" y="96170"/>
                </a:cubicBezTo>
                <a:cubicBezTo>
                  <a:pt x="488532" y="95727"/>
                  <a:pt x="484543" y="98387"/>
                  <a:pt x="488089" y="103706"/>
                </a:cubicBezTo>
                <a:cubicBezTo>
                  <a:pt x="490749" y="110799"/>
                  <a:pt x="498729" y="114789"/>
                  <a:pt x="504935" y="118779"/>
                </a:cubicBezTo>
                <a:cubicBezTo>
                  <a:pt x="511142" y="124542"/>
                  <a:pt x="520008" y="127202"/>
                  <a:pt x="528430" y="128088"/>
                </a:cubicBezTo>
                <a:cubicBezTo>
                  <a:pt x="533750" y="128532"/>
                  <a:pt x="539070" y="125872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946" y="122769"/>
                  <a:pt x="543946" y="122325"/>
                  <a:pt x="544390" y="122325"/>
                </a:cubicBezTo>
                <a:cubicBezTo>
                  <a:pt x="544833" y="122325"/>
                  <a:pt x="545276" y="121882"/>
                  <a:pt x="545719" y="121439"/>
                </a:cubicBezTo>
                <a:cubicBezTo>
                  <a:pt x="545719" y="121439"/>
                  <a:pt x="545719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50152" y="123212"/>
                  <a:pt x="554586" y="125872"/>
                  <a:pt x="559462" y="130305"/>
                </a:cubicBezTo>
                <a:cubicBezTo>
                  <a:pt x="560349" y="133851"/>
                  <a:pt x="560792" y="137398"/>
                  <a:pt x="561678" y="140944"/>
                </a:cubicBezTo>
                <a:cubicBezTo>
                  <a:pt x="566111" y="170646"/>
                  <a:pt x="569214" y="200791"/>
                  <a:pt x="569214" y="230936"/>
                </a:cubicBezTo>
                <a:cubicBezTo>
                  <a:pt x="568772" y="230493"/>
                  <a:pt x="567885" y="230493"/>
                  <a:pt x="567442" y="230050"/>
                </a:cubicBezTo>
                <a:cubicBezTo>
                  <a:pt x="565225" y="228720"/>
                  <a:pt x="563452" y="227390"/>
                  <a:pt x="561235" y="226060"/>
                </a:cubicBezTo>
                <a:cubicBezTo>
                  <a:pt x="559462" y="223400"/>
                  <a:pt x="558132" y="221183"/>
                  <a:pt x="556802" y="218080"/>
                </a:cubicBezTo>
                <a:cubicBezTo>
                  <a:pt x="555472" y="214977"/>
                  <a:pt x="554142" y="211874"/>
                  <a:pt x="552812" y="208771"/>
                </a:cubicBezTo>
                <a:cubicBezTo>
                  <a:pt x="553256" y="207884"/>
                  <a:pt x="553256" y="206554"/>
                  <a:pt x="553699" y="205668"/>
                </a:cubicBezTo>
                <a:cubicBezTo>
                  <a:pt x="555472" y="199018"/>
                  <a:pt x="558132" y="191925"/>
                  <a:pt x="555472" y="185275"/>
                </a:cubicBezTo>
                <a:cubicBezTo>
                  <a:pt x="553256" y="179512"/>
                  <a:pt x="548823" y="175523"/>
                  <a:pt x="544833" y="171089"/>
                </a:cubicBezTo>
                <a:cubicBezTo>
                  <a:pt x="540843" y="163110"/>
                  <a:pt x="534637" y="156460"/>
                  <a:pt x="528430" y="150254"/>
                </a:cubicBezTo>
                <a:cubicBezTo>
                  <a:pt x="523554" y="145821"/>
                  <a:pt x="506265" y="133851"/>
                  <a:pt x="501832" y="142717"/>
                </a:cubicBezTo>
                <a:cubicBezTo>
                  <a:pt x="500945" y="144934"/>
                  <a:pt x="502275" y="147594"/>
                  <a:pt x="503162" y="149810"/>
                </a:cubicBezTo>
                <a:cubicBezTo>
                  <a:pt x="503162" y="149810"/>
                  <a:pt x="503162" y="149810"/>
                  <a:pt x="503162" y="150254"/>
                </a:cubicBezTo>
                <a:cubicBezTo>
                  <a:pt x="503162" y="150254"/>
                  <a:pt x="503162" y="150254"/>
                  <a:pt x="503162" y="150254"/>
                </a:cubicBezTo>
                <a:cubicBezTo>
                  <a:pt x="505821" y="157347"/>
                  <a:pt x="510255" y="163553"/>
                  <a:pt x="516018" y="168429"/>
                </a:cubicBezTo>
                <a:cubicBezTo>
                  <a:pt x="517791" y="169759"/>
                  <a:pt x="520008" y="171533"/>
                  <a:pt x="521781" y="173306"/>
                </a:cubicBezTo>
                <a:cubicBezTo>
                  <a:pt x="524884" y="177739"/>
                  <a:pt x="524441" y="183502"/>
                  <a:pt x="526657" y="188822"/>
                </a:cubicBezTo>
                <a:cubicBezTo>
                  <a:pt x="530647" y="199018"/>
                  <a:pt x="539070" y="206997"/>
                  <a:pt x="548823" y="211874"/>
                </a:cubicBezTo>
                <a:cubicBezTo>
                  <a:pt x="549266" y="212317"/>
                  <a:pt x="549266" y="213204"/>
                  <a:pt x="549709" y="213647"/>
                </a:cubicBezTo>
                <a:cubicBezTo>
                  <a:pt x="550596" y="215864"/>
                  <a:pt x="551483" y="218080"/>
                  <a:pt x="552812" y="220740"/>
                </a:cubicBezTo>
                <a:cubicBezTo>
                  <a:pt x="551483" y="219853"/>
                  <a:pt x="550152" y="218967"/>
                  <a:pt x="548823" y="217637"/>
                </a:cubicBezTo>
                <a:cubicBezTo>
                  <a:pt x="538627" y="209214"/>
                  <a:pt x="528874" y="200348"/>
                  <a:pt x="517347" y="193698"/>
                </a:cubicBezTo>
                <a:cubicBezTo>
                  <a:pt x="516904" y="193698"/>
                  <a:pt x="516904" y="193255"/>
                  <a:pt x="516461" y="193255"/>
                </a:cubicBezTo>
                <a:cubicBezTo>
                  <a:pt x="517791" y="191482"/>
                  <a:pt x="514244" y="187048"/>
                  <a:pt x="513801" y="185719"/>
                </a:cubicBezTo>
                <a:cubicBezTo>
                  <a:pt x="510698" y="180399"/>
                  <a:pt x="506265" y="175966"/>
                  <a:pt x="500945" y="173306"/>
                </a:cubicBezTo>
                <a:cubicBezTo>
                  <a:pt x="491636" y="167986"/>
                  <a:pt x="480553" y="165770"/>
                  <a:pt x="469913" y="163553"/>
                </a:cubicBezTo>
                <a:cubicBezTo>
                  <a:pt x="463707" y="160893"/>
                  <a:pt x="457501" y="156903"/>
                  <a:pt x="450408" y="155574"/>
                </a:cubicBezTo>
                <a:cubicBezTo>
                  <a:pt x="446418" y="154687"/>
                  <a:pt x="441098" y="154687"/>
                  <a:pt x="440212" y="159563"/>
                </a:cubicBezTo>
                <a:cubicBezTo>
                  <a:pt x="440212" y="159563"/>
                  <a:pt x="440212" y="160007"/>
                  <a:pt x="440212" y="160007"/>
                </a:cubicBezTo>
                <a:cubicBezTo>
                  <a:pt x="440212" y="160450"/>
                  <a:pt x="440212" y="160893"/>
                  <a:pt x="440212" y="161337"/>
                </a:cubicBezTo>
                <a:cubicBezTo>
                  <a:pt x="440212" y="163110"/>
                  <a:pt x="440655" y="164440"/>
                  <a:pt x="441542" y="166213"/>
                </a:cubicBezTo>
                <a:cubicBezTo>
                  <a:pt x="441985" y="167543"/>
                  <a:pt x="442872" y="168873"/>
                  <a:pt x="444201" y="170646"/>
                </a:cubicBezTo>
                <a:cubicBezTo>
                  <a:pt x="450408" y="177296"/>
                  <a:pt x="461934" y="183502"/>
                  <a:pt x="466367" y="186605"/>
                </a:cubicBezTo>
                <a:cubicBezTo>
                  <a:pt x="473903" y="192368"/>
                  <a:pt x="481883" y="199018"/>
                  <a:pt x="491636" y="199905"/>
                </a:cubicBezTo>
                <a:cubicBezTo>
                  <a:pt x="498729" y="200791"/>
                  <a:pt x="505378" y="199905"/>
                  <a:pt x="512028" y="197688"/>
                </a:cubicBezTo>
                <a:cubicBezTo>
                  <a:pt x="512471" y="197688"/>
                  <a:pt x="512471" y="197688"/>
                  <a:pt x="512914" y="197245"/>
                </a:cubicBezTo>
                <a:cubicBezTo>
                  <a:pt x="526214" y="204781"/>
                  <a:pt x="537296" y="216307"/>
                  <a:pt x="549709" y="225616"/>
                </a:cubicBezTo>
                <a:cubicBezTo>
                  <a:pt x="546163" y="225616"/>
                  <a:pt x="542173" y="226060"/>
                  <a:pt x="538627" y="226946"/>
                </a:cubicBezTo>
                <a:cubicBezTo>
                  <a:pt x="538183" y="226503"/>
                  <a:pt x="537740" y="226503"/>
                  <a:pt x="536853" y="226503"/>
                </a:cubicBezTo>
                <a:cubicBezTo>
                  <a:pt x="523554" y="215864"/>
                  <a:pt x="506708" y="223843"/>
                  <a:pt x="492522" y="227390"/>
                </a:cubicBezTo>
                <a:cubicBezTo>
                  <a:pt x="484099" y="228276"/>
                  <a:pt x="473460" y="227833"/>
                  <a:pt x="467254" y="234926"/>
                </a:cubicBezTo>
                <a:cubicBezTo>
                  <a:pt x="462377" y="242462"/>
                  <a:pt x="471244" y="247338"/>
                  <a:pt x="477893" y="247782"/>
                </a:cubicBezTo>
                <a:cubicBezTo>
                  <a:pt x="478780" y="247782"/>
                  <a:pt x="479666" y="247782"/>
                  <a:pt x="480110" y="247782"/>
                </a:cubicBezTo>
                <a:cubicBezTo>
                  <a:pt x="482326" y="248225"/>
                  <a:pt x="484099" y="248225"/>
                  <a:pt x="484099" y="248225"/>
                </a:cubicBezTo>
                <a:cubicBezTo>
                  <a:pt x="489419" y="248225"/>
                  <a:pt x="495182" y="247338"/>
                  <a:pt x="500502" y="247338"/>
                </a:cubicBezTo>
                <a:cubicBezTo>
                  <a:pt x="517791" y="249112"/>
                  <a:pt x="529317" y="246895"/>
                  <a:pt x="540400" y="231823"/>
                </a:cubicBezTo>
                <a:cubicBezTo>
                  <a:pt x="540400" y="231823"/>
                  <a:pt x="540400" y="231379"/>
                  <a:pt x="540843" y="231379"/>
                </a:cubicBezTo>
                <a:cubicBezTo>
                  <a:pt x="545719" y="230936"/>
                  <a:pt x="551039" y="230493"/>
                  <a:pt x="555916" y="230936"/>
                </a:cubicBezTo>
                <a:cubicBezTo>
                  <a:pt x="559906" y="233596"/>
                  <a:pt x="563895" y="235813"/>
                  <a:pt x="567885" y="237586"/>
                </a:cubicBezTo>
                <a:cubicBezTo>
                  <a:pt x="567885" y="240246"/>
                  <a:pt x="567885" y="242462"/>
                  <a:pt x="567885" y="245122"/>
                </a:cubicBezTo>
                <a:cubicBezTo>
                  <a:pt x="567442" y="270834"/>
                  <a:pt x="568772" y="296546"/>
                  <a:pt x="564782" y="322258"/>
                </a:cubicBezTo>
                <a:cubicBezTo>
                  <a:pt x="562122" y="339547"/>
                  <a:pt x="557689" y="356393"/>
                  <a:pt x="553256" y="372795"/>
                </a:cubicBezTo>
                <a:cubicBezTo>
                  <a:pt x="551483" y="371465"/>
                  <a:pt x="549709" y="370135"/>
                  <a:pt x="548379" y="368362"/>
                </a:cubicBezTo>
                <a:cubicBezTo>
                  <a:pt x="548379" y="368362"/>
                  <a:pt x="548379" y="368362"/>
                  <a:pt x="548379" y="368362"/>
                </a:cubicBezTo>
                <a:cubicBezTo>
                  <a:pt x="547493" y="367919"/>
                  <a:pt x="547049" y="367032"/>
                  <a:pt x="546163" y="366589"/>
                </a:cubicBezTo>
                <a:cubicBezTo>
                  <a:pt x="546606" y="363929"/>
                  <a:pt x="545719" y="360382"/>
                  <a:pt x="545276" y="357723"/>
                </a:cubicBezTo>
                <a:cubicBezTo>
                  <a:pt x="546606" y="355949"/>
                  <a:pt x="547936" y="354619"/>
                  <a:pt x="549266" y="352846"/>
                </a:cubicBezTo>
                <a:cubicBezTo>
                  <a:pt x="551039" y="347970"/>
                  <a:pt x="552812" y="343094"/>
                  <a:pt x="553699" y="338217"/>
                </a:cubicBezTo>
                <a:cubicBezTo>
                  <a:pt x="553699" y="334227"/>
                  <a:pt x="552812" y="330237"/>
                  <a:pt x="552812" y="325804"/>
                </a:cubicBezTo>
                <a:cubicBezTo>
                  <a:pt x="552369" y="321371"/>
                  <a:pt x="553699" y="317382"/>
                  <a:pt x="554586" y="313392"/>
                </a:cubicBezTo>
                <a:cubicBezTo>
                  <a:pt x="555916" y="304969"/>
                  <a:pt x="555029" y="295659"/>
                  <a:pt x="550596" y="287680"/>
                </a:cubicBezTo>
                <a:cubicBezTo>
                  <a:pt x="550152" y="286793"/>
                  <a:pt x="549709" y="285906"/>
                  <a:pt x="548823" y="285463"/>
                </a:cubicBezTo>
                <a:cubicBezTo>
                  <a:pt x="548379" y="285020"/>
                  <a:pt x="547936" y="285463"/>
                  <a:pt x="547936" y="285906"/>
                </a:cubicBezTo>
                <a:cubicBezTo>
                  <a:pt x="543946" y="285463"/>
                  <a:pt x="541286" y="293000"/>
                  <a:pt x="540843" y="296989"/>
                </a:cubicBezTo>
                <a:cubicBezTo>
                  <a:pt x="539957" y="300979"/>
                  <a:pt x="539513" y="304969"/>
                  <a:pt x="538627" y="308959"/>
                </a:cubicBezTo>
                <a:cubicBezTo>
                  <a:pt x="535080" y="320485"/>
                  <a:pt x="528874" y="332454"/>
                  <a:pt x="534637" y="344423"/>
                </a:cubicBezTo>
                <a:cubicBezTo>
                  <a:pt x="536853" y="348856"/>
                  <a:pt x="539513" y="352846"/>
                  <a:pt x="541729" y="357279"/>
                </a:cubicBezTo>
                <a:cubicBezTo>
                  <a:pt x="542173" y="359053"/>
                  <a:pt x="542173" y="360826"/>
                  <a:pt x="542173" y="362599"/>
                </a:cubicBezTo>
                <a:cubicBezTo>
                  <a:pt x="540400" y="360826"/>
                  <a:pt x="538183" y="359496"/>
                  <a:pt x="536410" y="357723"/>
                </a:cubicBezTo>
                <a:cubicBezTo>
                  <a:pt x="531090" y="353733"/>
                  <a:pt x="525327" y="349743"/>
                  <a:pt x="520008" y="345753"/>
                </a:cubicBezTo>
                <a:cubicBezTo>
                  <a:pt x="520451" y="344423"/>
                  <a:pt x="520008" y="342207"/>
                  <a:pt x="520008" y="340877"/>
                </a:cubicBezTo>
                <a:cubicBezTo>
                  <a:pt x="520008" y="340877"/>
                  <a:pt x="520008" y="340877"/>
                  <a:pt x="520008" y="340877"/>
                </a:cubicBezTo>
                <a:cubicBezTo>
                  <a:pt x="522224" y="339547"/>
                  <a:pt x="523111" y="334671"/>
                  <a:pt x="523554" y="332897"/>
                </a:cubicBezTo>
                <a:cubicBezTo>
                  <a:pt x="525327" y="325361"/>
                  <a:pt x="524884" y="316938"/>
                  <a:pt x="523111" y="309402"/>
                </a:cubicBezTo>
                <a:cubicBezTo>
                  <a:pt x="521337" y="302309"/>
                  <a:pt x="518678" y="294773"/>
                  <a:pt x="512914" y="289896"/>
                </a:cubicBezTo>
                <a:cubicBezTo>
                  <a:pt x="507595" y="286350"/>
                  <a:pt x="505378" y="280143"/>
                  <a:pt x="503162" y="274381"/>
                </a:cubicBezTo>
                <a:cubicBezTo>
                  <a:pt x="503162" y="273937"/>
                  <a:pt x="502719" y="273494"/>
                  <a:pt x="501832" y="273494"/>
                </a:cubicBezTo>
                <a:cubicBezTo>
                  <a:pt x="501832" y="273494"/>
                  <a:pt x="501832" y="273494"/>
                  <a:pt x="501832" y="273494"/>
                </a:cubicBezTo>
                <a:cubicBezTo>
                  <a:pt x="499615" y="269504"/>
                  <a:pt x="496955" y="266844"/>
                  <a:pt x="493852" y="269947"/>
                </a:cubicBezTo>
                <a:cubicBezTo>
                  <a:pt x="491193" y="273494"/>
                  <a:pt x="492522" y="278370"/>
                  <a:pt x="493409" y="282803"/>
                </a:cubicBezTo>
                <a:cubicBezTo>
                  <a:pt x="494739" y="289453"/>
                  <a:pt x="498729" y="295216"/>
                  <a:pt x="498285" y="302309"/>
                </a:cubicBezTo>
                <a:cubicBezTo>
                  <a:pt x="497842" y="311618"/>
                  <a:pt x="500945" y="320928"/>
                  <a:pt x="505821" y="328464"/>
                </a:cubicBezTo>
                <a:cubicBezTo>
                  <a:pt x="508925" y="331567"/>
                  <a:pt x="512028" y="334671"/>
                  <a:pt x="515131" y="337774"/>
                </a:cubicBezTo>
                <a:cubicBezTo>
                  <a:pt x="515131" y="339547"/>
                  <a:pt x="515131" y="341320"/>
                  <a:pt x="515131" y="343094"/>
                </a:cubicBezTo>
                <a:cubicBezTo>
                  <a:pt x="505378" y="336887"/>
                  <a:pt x="495182" y="331567"/>
                  <a:pt x="484986" y="326691"/>
                </a:cubicBezTo>
                <a:cubicBezTo>
                  <a:pt x="484986" y="325361"/>
                  <a:pt x="484099" y="323588"/>
                  <a:pt x="484099" y="322701"/>
                </a:cubicBezTo>
                <a:cubicBezTo>
                  <a:pt x="484099" y="322258"/>
                  <a:pt x="483656" y="321815"/>
                  <a:pt x="483656" y="321371"/>
                </a:cubicBezTo>
                <a:cubicBezTo>
                  <a:pt x="483656" y="320928"/>
                  <a:pt x="484099" y="320041"/>
                  <a:pt x="484099" y="319598"/>
                </a:cubicBezTo>
                <a:cubicBezTo>
                  <a:pt x="484543" y="315165"/>
                  <a:pt x="484543" y="311175"/>
                  <a:pt x="484099" y="306742"/>
                </a:cubicBezTo>
                <a:cubicBezTo>
                  <a:pt x="484099" y="306299"/>
                  <a:pt x="484099" y="305412"/>
                  <a:pt x="483656" y="304969"/>
                </a:cubicBezTo>
                <a:cubicBezTo>
                  <a:pt x="483656" y="304082"/>
                  <a:pt x="483656" y="303639"/>
                  <a:pt x="483213" y="302752"/>
                </a:cubicBezTo>
                <a:cubicBezTo>
                  <a:pt x="481883" y="295659"/>
                  <a:pt x="479666" y="289010"/>
                  <a:pt x="473903" y="284133"/>
                </a:cubicBezTo>
                <a:cubicBezTo>
                  <a:pt x="469470" y="277484"/>
                  <a:pt x="465924" y="270391"/>
                  <a:pt x="460604" y="264628"/>
                </a:cubicBezTo>
                <a:cubicBezTo>
                  <a:pt x="460604" y="264184"/>
                  <a:pt x="460161" y="264184"/>
                  <a:pt x="459717" y="264184"/>
                </a:cubicBezTo>
                <a:cubicBezTo>
                  <a:pt x="457944" y="262411"/>
                  <a:pt x="456614" y="261081"/>
                  <a:pt x="454841" y="261081"/>
                </a:cubicBezTo>
                <a:cubicBezTo>
                  <a:pt x="444201" y="264628"/>
                  <a:pt x="459274" y="283690"/>
                  <a:pt x="461491" y="289896"/>
                </a:cubicBezTo>
                <a:cubicBezTo>
                  <a:pt x="464150" y="298763"/>
                  <a:pt x="466811" y="308959"/>
                  <a:pt x="474347" y="314722"/>
                </a:cubicBezTo>
                <a:cubicBezTo>
                  <a:pt x="475677" y="316051"/>
                  <a:pt x="477006" y="317382"/>
                  <a:pt x="477893" y="318711"/>
                </a:cubicBezTo>
                <a:cubicBezTo>
                  <a:pt x="478336" y="320485"/>
                  <a:pt x="478780" y="322258"/>
                  <a:pt x="479223" y="324474"/>
                </a:cubicBezTo>
                <a:cubicBezTo>
                  <a:pt x="479223" y="324474"/>
                  <a:pt x="479223" y="324474"/>
                  <a:pt x="479223" y="324474"/>
                </a:cubicBezTo>
                <a:cubicBezTo>
                  <a:pt x="476563" y="323145"/>
                  <a:pt x="474347" y="322258"/>
                  <a:pt x="471687" y="320928"/>
                </a:cubicBezTo>
                <a:cubicBezTo>
                  <a:pt x="468140" y="319598"/>
                  <a:pt x="464594" y="318268"/>
                  <a:pt x="460604" y="316495"/>
                </a:cubicBezTo>
                <a:cubicBezTo>
                  <a:pt x="460604" y="316495"/>
                  <a:pt x="460604" y="316495"/>
                  <a:pt x="460604" y="316495"/>
                </a:cubicBezTo>
                <a:cubicBezTo>
                  <a:pt x="458388" y="312062"/>
                  <a:pt x="455728" y="307185"/>
                  <a:pt x="452181" y="303639"/>
                </a:cubicBezTo>
                <a:cubicBezTo>
                  <a:pt x="443758" y="293443"/>
                  <a:pt x="429572" y="292113"/>
                  <a:pt x="419819" y="284133"/>
                </a:cubicBezTo>
                <a:cubicBezTo>
                  <a:pt x="416716" y="281917"/>
                  <a:pt x="402974" y="271720"/>
                  <a:pt x="399870" y="273494"/>
                </a:cubicBezTo>
                <a:cubicBezTo>
                  <a:pt x="399870" y="273937"/>
                  <a:pt x="399870" y="273937"/>
                  <a:pt x="399870" y="274381"/>
                </a:cubicBezTo>
                <a:cubicBezTo>
                  <a:pt x="399870" y="274381"/>
                  <a:pt x="399427" y="274381"/>
                  <a:pt x="399427" y="274381"/>
                </a:cubicBezTo>
                <a:cubicBezTo>
                  <a:pt x="395881" y="275710"/>
                  <a:pt x="396324" y="280587"/>
                  <a:pt x="397654" y="283690"/>
                </a:cubicBezTo>
                <a:cubicBezTo>
                  <a:pt x="400757" y="291226"/>
                  <a:pt x="406077" y="297876"/>
                  <a:pt x="410953" y="304526"/>
                </a:cubicBezTo>
                <a:cubicBezTo>
                  <a:pt x="418046" y="314278"/>
                  <a:pt x="428685" y="322258"/>
                  <a:pt x="441098" y="322701"/>
                </a:cubicBezTo>
                <a:cubicBezTo>
                  <a:pt x="442429" y="322701"/>
                  <a:pt x="443758" y="322701"/>
                  <a:pt x="445531" y="322701"/>
                </a:cubicBezTo>
                <a:cubicBezTo>
                  <a:pt x="445975" y="322701"/>
                  <a:pt x="445975" y="323145"/>
                  <a:pt x="446418" y="323145"/>
                </a:cubicBezTo>
                <a:cubicBezTo>
                  <a:pt x="449521" y="323145"/>
                  <a:pt x="452181" y="322701"/>
                  <a:pt x="455284" y="323145"/>
                </a:cubicBezTo>
                <a:cubicBezTo>
                  <a:pt x="457501" y="323588"/>
                  <a:pt x="459274" y="323145"/>
                  <a:pt x="460604" y="321815"/>
                </a:cubicBezTo>
                <a:cubicBezTo>
                  <a:pt x="467254" y="324474"/>
                  <a:pt x="473460" y="327578"/>
                  <a:pt x="480110" y="330237"/>
                </a:cubicBezTo>
                <a:cubicBezTo>
                  <a:pt x="480110" y="330237"/>
                  <a:pt x="480110" y="330237"/>
                  <a:pt x="480110" y="330237"/>
                </a:cubicBezTo>
                <a:cubicBezTo>
                  <a:pt x="477450" y="332454"/>
                  <a:pt x="474347" y="334671"/>
                  <a:pt x="471687" y="336887"/>
                </a:cubicBezTo>
                <a:cubicBezTo>
                  <a:pt x="470800" y="336887"/>
                  <a:pt x="469913" y="336887"/>
                  <a:pt x="469470" y="336444"/>
                </a:cubicBezTo>
                <a:cubicBezTo>
                  <a:pt x="465480" y="335557"/>
                  <a:pt x="461047" y="335557"/>
                  <a:pt x="456614" y="336444"/>
                </a:cubicBezTo>
                <a:cubicBezTo>
                  <a:pt x="448634" y="338660"/>
                  <a:pt x="441985" y="344423"/>
                  <a:pt x="433562" y="346640"/>
                </a:cubicBezTo>
                <a:cubicBezTo>
                  <a:pt x="426913" y="348856"/>
                  <a:pt x="418933" y="349300"/>
                  <a:pt x="413170" y="354619"/>
                </a:cubicBezTo>
                <a:cubicBezTo>
                  <a:pt x="407850" y="359053"/>
                  <a:pt x="414057" y="363042"/>
                  <a:pt x="418933" y="364372"/>
                </a:cubicBezTo>
                <a:cubicBezTo>
                  <a:pt x="421149" y="365702"/>
                  <a:pt x="424252" y="366589"/>
                  <a:pt x="426913" y="367032"/>
                </a:cubicBezTo>
                <a:cubicBezTo>
                  <a:pt x="433119" y="367919"/>
                  <a:pt x="438882" y="365259"/>
                  <a:pt x="444645" y="364816"/>
                </a:cubicBezTo>
                <a:cubicBezTo>
                  <a:pt x="455284" y="367032"/>
                  <a:pt x="461934" y="361713"/>
                  <a:pt x="467697" y="353290"/>
                </a:cubicBezTo>
                <a:cubicBezTo>
                  <a:pt x="470357" y="349743"/>
                  <a:pt x="472130" y="345753"/>
                  <a:pt x="473903" y="341764"/>
                </a:cubicBezTo>
                <a:cubicBezTo>
                  <a:pt x="473903" y="341320"/>
                  <a:pt x="474347" y="340877"/>
                  <a:pt x="474790" y="340433"/>
                </a:cubicBezTo>
                <a:cubicBezTo>
                  <a:pt x="474790" y="340433"/>
                  <a:pt x="474790" y="340433"/>
                  <a:pt x="474790" y="340433"/>
                </a:cubicBezTo>
                <a:cubicBezTo>
                  <a:pt x="477450" y="338660"/>
                  <a:pt x="479666" y="336444"/>
                  <a:pt x="482326" y="334227"/>
                </a:cubicBezTo>
                <a:cubicBezTo>
                  <a:pt x="482770" y="333784"/>
                  <a:pt x="483656" y="332897"/>
                  <a:pt x="484099" y="332454"/>
                </a:cubicBezTo>
                <a:cubicBezTo>
                  <a:pt x="493852" y="336887"/>
                  <a:pt x="502719" y="342207"/>
                  <a:pt x="511585" y="347970"/>
                </a:cubicBezTo>
                <a:cubicBezTo>
                  <a:pt x="508925" y="348856"/>
                  <a:pt x="506265" y="350186"/>
                  <a:pt x="503605" y="351516"/>
                </a:cubicBezTo>
                <a:cubicBezTo>
                  <a:pt x="490306" y="349743"/>
                  <a:pt x="480553" y="360382"/>
                  <a:pt x="469027" y="366589"/>
                </a:cubicBezTo>
                <a:cubicBezTo>
                  <a:pt x="463707" y="369249"/>
                  <a:pt x="457944" y="371465"/>
                  <a:pt x="452181" y="373682"/>
                </a:cubicBezTo>
                <a:cubicBezTo>
                  <a:pt x="450851" y="374125"/>
                  <a:pt x="449078" y="375455"/>
                  <a:pt x="448634" y="376785"/>
                </a:cubicBezTo>
                <a:cubicBezTo>
                  <a:pt x="447305" y="381218"/>
                  <a:pt x="453068" y="383878"/>
                  <a:pt x="456614" y="384764"/>
                </a:cubicBezTo>
                <a:cubicBezTo>
                  <a:pt x="457057" y="384764"/>
                  <a:pt x="457057" y="384764"/>
                  <a:pt x="457501" y="384764"/>
                </a:cubicBezTo>
                <a:cubicBezTo>
                  <a:pt x="457501" y="385208"/>
                  <a:pt x="457944" y="385208"/>
                  <a:pt x="457944" y="385208"/>
                </a:cubicBezTo>
                <a:cubicBezTo>
                  <a:pt x="459274" y="385651"/>
                  <a:pt x="461047" y="386095"/>
                  <a:pt x="462377" y="386095"/>
                </a:cubicBezTo>
                <a:cubicBezTo>
                  <a:pt x="472573" y="386095"/>
                  <a:pt x="481883" y="381661"/>
                  <a:pt x="490749" y="377228"/>
                </a:cubicBezTo>
                <a:cubicBezTo>
                  <a:pt x="494739" y="375455"/>
                  <a:pt x="499172" y="374568"/>
                  <a:pt x="502275" y="371465"/>
                </a:cubicBezTo>
                <a:cubicBezTo>
                  <a:pt x="506265" y="367476"/>
                  <a:pt x="507152" y="362156"/>
                  <a:pt x="509368" y="357279"/>
                </a:cubicBezTo>
                <a:cubicBezTo>
                  <a:pt x="509811" y="355949"/>
                  <a:pt x="511142" y="354176"/>
                  <a:pt x="511142" y="352403"/>
                </a:cubicBezTo>
                <a:cubicBezTo>
                  <a:pt x="512914" y="351960"/>
                  <a:pt x="514244" y="351073"/>
                  <a:pt x="516018" y="350630"/>
                </a:cubicBezTo>
                <a:cubicBezTo>
                  <a:pt x="516018" y="350630"/>
                  <a:pt x="516461" y="350630"/>
                  <a:pt x="516461" y="350186"/>
                </a:cubicBezTo>
                <a:cubicBezTo>
                  <a:pt x="525327" y="356393"/>
                  <a:pt x="533750" y="363042"/>
                  <a:pt x="542173" y="370135"/>
                </a:cubicBezTo>
                <a:cubicBezTo>
                  <a:pt x="541286" y="371022"/>
                  <a:pt x="540400" y="371909"/>
                  <a:pt x="539070" y="372795"/>
                </a:cubicBezTo>
                <a:cubicBezTo>
                  <a:pt x="538627" y="372795"/>
                  <a:pt x="538183" y="372795"/>
                  <a:pt x="537740" y="372352"/>
                </a:cubicBezTo>
                <a:cubicBezTo>
                  <a:pt x="522667" y="369692"/>
                  <a:pt x="516018" y="378115"/>
                  <a:pt x="504492" y="384764"/>
                </a:cubicBezTo>
                <a:cubicBezTo>
                  <a:pt x="500059" y="386981"/>
                  <a:pt x="495182" y="388754"/>
                  <a:pt x="490306" y="390084"/>
                </a:cubicBezTo>
                <a:cubicBezTo>
                  <a:pt x="488089" y="390971"/>
                  <a:pt x="485429" y="391858"/>
                  <a:pt x="483656" y="394074"/>
                </a:cubicBezTo>
                <a:cubicBezTo>
                  <a:pt x="481439" y="397177"/>
                  <a:pt x="483213" y="399394"/>
                  <a:pt x="485873" y="400724"/>
                </a:cubicBezTo>
                <a:cubicBezTo>
                  <a:pt x="487203" y="402497"/>
                  <a:pt x="492965" y="402940"/>
                  <a:pt x="494739" y="402940"/>
                </a:cubicBezTo>
                <a:cubicBezTo>
                  <a:pt x="498729" y="403384"/>
                  <a:pt x="502719" y="402054"/>
                  <a:pt x="506708" y="401610"/>
                </a:cubicBezTo>
                <a:cubicBezTo>
                  <a:pt x="507152" y="401610"/>
                  <a:pt x="507595" y="401610"/>
                  <a:pt x="508038" y="401610"/>
                </a:cubicBezTo>
                <a:cubicBezTo>
                  <a:pt x="508925" y="401610"/>
                  <a:pt x="510255" y="401610"/>
                  <a:pt x="511142" y="401610"/>
                </a:cubicBezTo>
                <a:cubicBezTo>
                  <a:pt x="513358" y="402054"/>
                  <a:pt x="515575" y="402497"/>
                  <a:pt x="517791" y="402497"/>
                </a:cubicBezTo>
                <a:cubicBezTo>
                  <a:pt x="529760" y="401167"/>
                  <a:pt x="539070" y="386538"/>
                  <a:pt x="542616" y="375455"/>
                </a:cubicBezTo>
                <a:cubicBezTo>
                  <a:pt x="543503" y="374568"/>
                  <a:pt x="544390" y="373682"/>
                  <a:pt x="545276" y="372795"/>
                </a:cubicBezTo>
                <a:cubicBezTo>
                  <a:pt x="547049" y="374125"/>
                  <a:pt x="548823" y="375455"/>
                  <a:pt x="550152" y="377228"/>
                </a:cubicBezTo>
                <a:cubicBezTo>
                  <a:pt x="545719" y="393187"/>
                  <a:pt x="540843" y="409590"/>
                  <a:pt x="536410" y="425549"/>
                </a:cubicBezTo>
                <a:cubicBezTo>
                  <a:pt x="524884" y="467663"/>
                  <a:pt x="509811" y="508891"/>
                  <a:pt x="492522" y="549232"/>
                </a:cubicBezTo>
                <a:cubicBezTo>
                  <a:pt x="490749" y="538593"/>
                  <a:pt x="488089" y="528397"/>
                  <a:pt x="484099" y="518644"/>
                </a:cubicBezTo>
                <a:cubicBezTo>
                  <a:pt x="485873" y="515984"/>
                  <a:pt x="487203" y="512881"/>
                  <a:pt x="488976" y="510221"/>
                </a:cubicBezTo>
                <a:cubicBezTo>
                  <a:pt x="488976" y="510221"/>
                  <a:pt x="488976" y="510221"/>
                  <a:pt x="488976" y="510221"/>
                </a:cubicBezTo>
                <a:cubicBezTo>
                  <a:pt x="491193" y="507118"/>
                  <a:pt x="494296" y="504015"/>
                  <a:pt x="496512" y="500468"/>
                </a:cubicBezTo>
                <a:cubicBezTo>
                  <a:pt x="502275" y="492489"/>
                  <a:pt x="507595" y="483179"/>
                  <a:pt x="507152" y="472983"/>
                </a:cubicBezTo>
                <a:cubicBezTo>
                  <a:pt x="506708" y="468107"/>
                  <a:pt x="506265" y="463230"/>
                  <a:pt x="507152" y="458354"/>
                </a:cubicBezTo>
                <a:cubicBezTo>
                  <a:pt x="508481" y="452148"/>
                  <a:pt x="511142" y="445941"/>
                  <a:pt x="511142" y="439735"/>
                </a:cubicBezTo>
                <a:cubicBezTo>
                  <a:pt x="511142" y="438405"/>
                  <a:pt x="511142" y="436632"/>
                  <a:pt x="510698" y="435302"/>
                </a:cubicBezTo>
                <a:cubicBezTo>
                  <a:pt x="510698" y="434859"/>
                  <a:pt x="510255" y="434859"/>
                  <a:pt x="510255" y="434859"/>
                </a:cubicBezTo>
                <a:cubicBezTo>
                  <a:pt x="509811" y="433972"/>
                  <a:pt x="509368" y="433529"/>
                  <a:pt x="508925" y="433085"/>
                </a:cubicBezTo>
                <a:cubicBezTo>
                  <a:pt x="502719" y="431312"/>
                  <a:pt x="493852" y="446385"/>
                  <a:pt x="491636" y="451261"/>
                </a:cubicBezTo>
                <a:cubicBezTo>
                  <a:pt x="486759" y="460571"/>
                  <a:pt x="488976" y="471210"/>
                  <a:pt x="487646" y="481406"/>
                </a:cubicBezTo>
                <a:cubicBezTo>
                  <a:pt x="485873" y="488056"/>
                  <a:pt x="484986" y="495149"/>
                  <a:pt x="485429" y="501798"/>
                </a:cubicBezTo>
                <a:cubicBezTo>
                  <a:pt x="485429" y="503572"/>
                  <a:pt x="485429" y="505345"/>
                  <a:pt x="485873" y="507118"/>
                </a:cubicBezTo>
                <a:cubicBezTo>
                  <a:pt x="484986" y="508448"/>
                  <a:pt x="484099" y="509778"/>
                  <a:pt x="483213" y="511108"/>
                </a:cubicBezTo>
                <a:cubicBezTo>
                  <a:pt x="482770" y="511994"/>
                  <a:pt x="482326" y="512438"/>
                  <a:pt x="481883" y="513324"/>
                </a:cubicBezTo>
                <a:cubicBezTo>
                  <a:pt x="477893" y="504458"/>
                  <a:pt x="473460" y="495149"/>
                  <a:pt x="468583" y="486726"/>
                </a:cubicBezTo>
                <a:cubicBezTo>
                  <a:pt x="470800" y="484509"/>
                  <a:pt x="471244" y="476530"/>
                  <a:pt x="471687" y="474313"/>
                </a:cubicBezTo>
                <a:cubicBezTo>
                  <a:pt x="471687" y="472983"/>
                  <a:pt x="472130" y="471653"/>
                  <a:pt x="472130" y="469880"/>
                </a:cubicBezTo>
                <a:cubicBezTo>
                  <a:pt x="473460" y="468993"/>
                  <a:pt x="474347" y="465890"/>
                  <a:pt x="475233" y="465004"/>
                </a:cubicBezTo>
                <a:cubicBezTo>
                  <a:pt x="482770" y="452148"/>
                  <a:pt x="481439" y="443725"/>
                  <a:pt x="476120" y="430869"/>
                </a:cubicBezTo>
                <a:cubicBezTo>
                  <a:pt x="475233" y="424662"/>
                  <a:pt x="477006" y="413136"/>
                  <a:pt x="471244" y="409146"/>
                </a:cubicBezTo>
                <a:cubicBezTo>
                  <a:pt x="471244" y="409146"/>
                  <a:pt x="471244" y="409146"/>
                  <a:pt x="471244" y="409146"/>
                </a:cubicBezTo>
                <a:cubicBezTo>
                  <a:pt x="471244" y="409146"/>
                  <a:pt x="470800" y="408703"/>
                  <a:pt x="470800" y="408703"/>
                </a:cubicBezTo>
                <a:cubicBezTo>
                  <a:pt x="469470" y="407373"/>
                  <a:pt x="468140" y="405600"/>
                  <a:pt x="466367" y="405600"/>
                </a:cubicBezTo>
                <a:cubicBezTo>
                  <a:pt x="465924" y="405600"/>
                  <a:pt x="465480" y="406044"/>
                  <a:pt x="465037" y="406487"/>
                </a:cubicBezTo>
                <a:cubicBezTo>
                  <a:pt x="462377" y="410033"/>
                  <a:pt x="461491" y="414910"/>
                  <a:pt x="461047" y="419343"/>
                </a:cubicBezTo>
                <a:cubicBezTo>
                  <a:pt x="460604" y="428209"/>
                  <a:pt x="462377" y="437075"/>
                  <a:pt x="462821" y="445941"/>
                </a:cubicBezTo>
                <a:cubicBezTo>
                  <a:pt x="462377" y="453921"/>
                  <a:pt x="462377" y="462787"/>
                  <a:pt x="468140" y="468550"/>
                </a:cubicBezTo>
                <a:cubicBezTo>
                  <a:pt x="468140" y="470323"/>
                  <a:pt x="468140" y="471653"/>
                  <a:pt x="468140" y="473426"/>
                </a:cubicBezTo>
                <a:cubicBezTo>
                  <a:pt x="468140" y="475643"/>
                  <a:pt x="467697" y="478303"/>
                  <a:pt x="467254" y="480519"/>
                </a:cubicBezTo>
                <a:cubicBezTo>
                  <a:pt x="467254" y="481406"/>
                  <a:pt x="466811" y="482293"/>
                  <a:pt x="466367" y="482736"/>
                </a:cubicBezTo>
                <a:cubicBezTo>
                  <a:pt x="461047" y="472983"/>
                  <a:pt x="454841" y="463674"/>
                  <a:pt x="448191" y="454808"/>
                </a:cubicBezTo>
                <a:cubicBezTo>
                  <a:pt x="449521" y="452591"/>
                  <a:pt x="449078" y="445941"/>
                  <a:pt x="448191" y="437518"/>
                </a:cubicBezTo>
                <a:cubicBezTo>
                  <a:pt x="448634" y="437075"/>
                  <a:pt x="448634" y="436189"/>
                  <a:pt x="449078" y="435745"/>
                </a:cubicBezTo>
                <a:cubicBezTo>
                  <a:pt x="450851" y="432199"/>
                  <a:pt x="452181" y="428209"/>
                  <a:pt x="453511" y="424662"/>
                </a:cubicBezTo>
                <a:cubicBezTo>
                  <a:pt x="456614" y="416240"/>
                  <a:pt x="453954" y="408260"/>
                  <a:pt x="450408" y="400280"/>
                </a:cubicBezTo>
                <a:cubicBezTo>
                  <a:pt x="450408" y="400280"/>
                  <a:pt x="450408" y="399837"/>
                  <a:pt x="450408" y="399837"/>
                </a:cubicBezTo>
                <a:cubicBezTo>
                  <a:pt x="449965" y="398950"/>
                  <a:pt x="449965" y="397621"/>
                  <a:pt x="449521" y="396734"/>
                </a:cubicBezTo>
                <a:cubicBezTo>
                  <a:pt x="448634" y="393631"/>
                  <a:pt x="448191" y="390971"/>
                  <a:pt x="446862" y="388311"/>
                </a:cubicBezTo>
                <a:cubicBezTo>
                  <a:pt x="446418" y="387868"/>
                  <a:pt x="445975" y="387868"/>
                  <a:pt x="445975" y="387868"/>
                </a:cubicBezTo>
                <a:cubicBezTo>
                  <a:pt x="443315" y="383435"/>
                  <a:pt x="439768" y="380331"/>
                  <a:pt x="434449" y="381218"/>
                </a:cubicBezTo>
                <a:cubicBezTo>
                  <a:pt x="426469" y="385208"/>
                  <a:pt x="433119" y="402940"/>
                  <a:pt x="433119" y="410033"/>
                </a:cubicBezTo>
                <a:cubicBezTo>
                  <a:pt x="433562" y="416683"/>
                  <a:pt x="433562" y="423332"/>
                  <a:pt x="437108" y="429095"/>
                </a:cubicBezTo>
                <a:cubicBezTo>
                  <a:pt x="438882" y="432199"/>
                  <a:pt x="441098" y="435745"/>
                  <a:pt x="444201" y="437518"/>
                </a:cubicBezTo>
                <a:cubicBezTo>
                  <a:pt x="444201" y="439292"/>
                  <a:pt x="444645" y="441065"/>
                  <a:pt x="444645" y="443281"/>
                </a:cubicBezTo>
                <a:cubicBezTo>
                  <a:pt x="444645" y="445498"/>
                  <a:pt x="445088" y="447714"/>
                  <a:pt x="445088" y="450374"/>
                </a:cubicBezTo>
                <a:cubicBezTo>
                  <a:pt x="443315" y="447714"/>
                  <a:pt x="441098" y="445055"/>
                  <a:pt x="439325" y="442395"/>
                </a:cubicBezTo>
                <a:cubicBezTo>
                  <a:pt x="436665" y="439735"/>
                  <a:pt x="434449" y="436632"/>
                  <a:pt x="431346" y="434415"/>
                </a:cubicBezTo>
                <a:cubicBezTo>
                  <a:pt x="431789" y="433529"/>
                  <a:pt x="431789" y="432199"/>
                  <a:pt x="431346" y="431312"/>
                </a:cubicBezTo>
                <a:cubicBezTo>
                  <a:pt x="430016" y="427322"/>
                  <a:pt x="428242" y="422889"/>
                  <a:pt x="426469" y="418899"/>
                </a:cubicBezTo>
                <a:cubicBezTo>
                  <a:pt x="422480" y="410477"/>
                  <a:pt x="415386" y="403827"/>
                  <a:pt x="406964" y="400280"/>
                </a:cubicBezTo>
                <a:cubicBezTo>
                  <a:pt x="402087" y="398064"/>
                  <a:pt x="396767" y="396734"/>
                  <a:pt x="392334" y="394074"/>
                </a:cubicBezTo>
                <a:cubicBezTo>
                  <a:pt x="387901" y="390971"/>
                  <a:pt x="383468" y="387868"/>
                  <a:pt x="378149" y="386538"/>
                </a:cubicBezTo>
                <a:cubicBezTo>
                  <a:pt x="367952" y="382991"/>
                  <a:pt x="357756" y="389198"/>
                  <a:pt x="366179" y="399394"/>
                </a:cubicBezTo>
                <a:cubicBezTo>
                  <a:pt x="370612" y="405600"/>
                  <a:pt x="377705" y="408703"/>
                  <a:pt x="383468" y="412693"/>
                </a:cubicBezTo>
                <a:cubicBezTo>
                  <a:pt x="387458" y="415353"/>
                  <a:pt x="390561" y="419343"/>
                  <a:pt x="394108" y="422003"/>
                </a:cubicBezTo>
                <a:cubicBezTo>
                  <a:pt x="398541" y="425106"/>
                  <a:pt x="403417" y="428209"/>
                  <a:pt x="408737" y="430869"/>
                </a:cubicBezTo>
                <a:cubicBezTo>
                  <a:pt x="409623" y="431755"/>
                  <a:pt x="411397" y="432199"/>
                  <a:pt x="412283" y="432642"/>
                </a:cubicBezTo>
                <a:cubicBezTo>
                  <a:pt x="412726" y="432642"/>
                  <a:pt x="413170" y="433085"/>
                  <a:pt x="413613" y="433085"/>
                </a:cubicBezTo>
                <a:cubicBezTo>
                  <a:pt x="414943" y="433529"/>
                  <a:pt x="416716" y="433972"/>
                  <a:pt x="418046" y="434415"/>
                </a:cubicBezTo>
                <a:cubicBezTo>
                  <a:pt x="421593" y="435302"/>
                  <a:pt x="424696" y="436189"/>
                  <a:pt x="428242" y="436632"/>
                </a:cubicBezTo>
                <a:cubicBezTo>
                  <a:pt x="429129" y="436632"/>
                  <a:pt x="429572" y="436632"/>
                  <a:pt x="430016" y="436189"/>
                </a:cubicBezTo>
                <a:cubicBezTo>
                  <a:pt x="436665" y="442838"/>
                  <a:pt x="442429" y="450374"/>
                  <a:pt x="447748" y="458354"/>
                </a:cubicBezTo>
                <a:cubicBezTo>
                  <a:pt x="444645" y="457024"/>
                  <a:pt x="441542" y="455251"/>
                  <a:pt x="438439" y="453921"/>
                </a:cubicBezTo>
                <a:cubicBezTo>
                  <a:pt x="437552" y="453477"/>
                  <a:pt x="436222" y="453477"/>
                  <a:pt x="435335" y="453034"/>
                </a:cubicBezTo>
                <a:cubicBezTo>
                  <a:pt x="434006" y="451261"/>
                  <a:pt x="432232" y="449931"/>
                  <a:pt x="430902" y="448601"/>
                </a:cubicBezTo>
                <a:cubicBezTo>
                  <a:pt x="418933" y="438405"/>
                  <a:pt x="403417" y="446828"/>
                  <a:pt x="389675" y="445498"/>
                </a:cubicBezTo>
                <a:cubicBezTo>
                  <a:pt x="385241" y="445498"/>
                  <a:pt x="380365" y="445055"/>
                  <a:pt x="375932" y="447271"/>
                </a:cubicBezTo>
                <a:cubicBezTo>
                  <a:pt x="371499" y="449931"/>
                  <a:pt x="372829" y="454364"/>
                  <a:pt x="376375" y="456581"/>
                </a:cubicBezTo>
                <a:cubicBezTo>
                  <a:pt x="377262" y="457911"/>
                  <a:pt x="379035" y="458354"/>
                  <a:pt x="380365" y="459241"/>
                </a:cubicBezTo>
                <a:cubicBezTo>
                  <a:pt x="386128" y="461457"/>
                  <a:pt x="392334" y="462787"/>
                  <a:pt x="398098" y="461457"/>
                </a:cubicBezTo>
                <a:cubicBezTo>
                  <a:pt x="403860" y="461014"/>
                  <a:pt x="409623" y="463230"/>
                  <a:pt x="415386" y="463674"/>
                </a:cubicBezTo>
                <a:cubicBezTo>
                  <a:pt x="420706" y="463674"/>
                  <a:pt x="426469" y="463230"/>
                  <a:pt x="431346" y="460571"/>
                </a:cubicBezTo>
                <a:cubicBezTo>
                  <a:pt x="432232" y="460127"/>
                  <a:pt x="434892" y="459241"/>
                  <a:pt x="435779" y="458354"/>
                </a:cubicBezTo>
                <a:cubicBezTo>
                  <a:pt x="440655" y="460127"/>
                  <a:pt x="445975" y="461900"/>
                  <a:pt x="450851" y="463674"/>
                </a:cubicBezTo>
                <a:cubicBezTo>
                  <a:pt x="450851" y="463674"/>
                  <a:pt x="450851" y="463674"/>
                  <a:pt x="451295" y="463674"/>
                </a:cubicBezTo>
                <a:cubicBezTo>
                  <a:pt x="456171" y="471210"/>
                  <a:pt x="460161" y="478746"/>
                  <a:pt x="464594" y="486726"/>
                </a:cubicBezTo>
                <a:cubicBezTo>
                  <a:pt x="461491" y="486282"/>
                  <a:pt x="458388" y="485839"/>
                  <a:pt x="455284" y="485396"/>
                </a:cubicBezTo>
                <a:cubicBezTo>
                  <a:pt x="455284" y="485396"/>
                  <a:pt x="455284" y="485396"/>
                  <a:pt x="454841" y="485396"/>
                </a:cubicBezTo>
                <a:cubicBezTo>
                  <a:pt x="443758" y="477416"/>
                  <a:pt x="429572" y="476086"/>
                  <a:pt x="417160" y="481406"/>
                </a:cubicBezTo>
                <a:cubicBezTo>
                  <a:pt x="410953" y="484066"/>
                  <a:pt x="403860" y="483623"/>
                  <a:pt x="397211" y="485396"/>
                </a:cubicBezTo>
                <a:cubicBezTo>
                  <a:pt x="391448" y="487612"/>
                  <a:pt x="391004" y="490272"/>
                  <a:pt x="392778" y="492489"/>
                </a:cubicBezTo>
                <a:cubicBezTo>
                  <a:pt x="394108" y="497365"/>
                  <a:pt x="406964" y="499582"/>
                  <a:pt x="410953" y="499582"/>
                </a:cubicBezTo>
                <a:cubicBezTo>
                  <a:pt x="415386" y="499582"/>
                  <a:pt x="419819" y="498252"/>
                  <a:pt x="424696" y="498695"/>
                </a:cubicBezTo>
                <a:cubicBezTo>
                  <a:pt x="430902" y="499139"/>
                  <a:pt x="437552" y="500468"/>
                  <a:pt x="443315" y="498252"/>
                </a:cubicBezTo>
                <a:cubicBezTo>
                  <a:pt x="448191" y="496035"/>
                  <a:pt x="453068" y="494705"/>
                  <a:pt x="456614" y="491159"/>
                </a:cubicBezTo>
                <a:cubicBezTo>
                  <a:pt x="459717" y="491602"/>
                  <a:pt x="462821" y="492045"/>
                  <a:pt x="466367" y="492489"/>
                </a:cubicBezTo>
                <a:cubicBezTo>
                  <a:pt x="466367" y="492489"/>
                  <a:pt x="466367" y="492489"/>
                  <a:pt x="466811" y="492489"/>
                </a:cubicBezTo>
                <a:cubicBezTo>
                  <a:pt x="472573" y="504015"/>
                  <a:pt x="478336" y="515098"/>
                  <a:pt x="482326" y="527510"/>
                </a:cubicBezTo>
                <a:cubicBezTo>
                  <a:pt x="480553" y="527067"/>
                  <a:pt x="478780" y="526624"/>
                  <a:pt x="476563" y="526180"/>
                </a:cubicBezTo>
                <a:cubicBezTo>
                  <a:pt x="473016" y="521747"/>
                  <a:pt x="468140" y="518201"/>
                  <a:pt x="463264" y="516427"/>
                </a:cubicBezTo>
                <a:cubicBezTo>
                  <a:pt x="456614" y="513324"/>
                  <a:pt x="449521" y="515541"/>
                  <a:pt x="442872" y="514654"/>
                </a:cubicBezTo>
                <a:cubicBezTo>
                  <a:pt x="435335" y="513768"/>
                  <a:pt x="427799" y="511994"/>
                  <a:pt x="420706" y="514211"/>
                </a:cubicBezTo>
                <a:cubicBezTo>
                  <a:pt x="417603" y="515098"/>
                  <a:pt x="412283" y="516871"/>
                  <a:pt x="413170" y="520861"/>
                </a:cubicBezTo>
                <a:cubicBezTo>
                  <a:pt x="413170" y="520861"/>
                  <a:pt x="413170" y="520861"/>
                  <a:pt x="413170" y="521304"/>
                </a:cubicBezTo>
                <a:cubicBezTo>
                  <a:pt x="413170" y="521304"/>
                  <a:pt x="412726" y="521747"/>
                  <a:pt x="412726" y="521747"/>
                </a:cubicBezTo>
                <a:cubicBezTo>
                  <a:pt x="412726" y="523077"/>
                  <a:pt x="414500" y="524407"/>
                  <a:pt x="415386" y="525294"/>
                </a:cubicBezTo>
                <a:cubicBezTo>
                  <a:pt x="424696" y="531943"/>
                  <a:pt x="436222" y="527510"/>
                  <a:pt x="446418" y="527954"/>
                </a:cubicBezTo>
                <a:cubicBezTo>
                  <a:pt x="450851" y="528840"/>
                  <a:pt x="454398" y="532387"/>
                  <a:pt x="459717" y="532387"/>
                </a:cubicBezTo>
                <a:cubicBezTo>
                  <a:pt x="465480" y="532830"/>
                  <a:pt x="471244" y="531943"/>
                  <a:pt x="476563" y="531057"/>
                </a:cubicBezTo>
                <a:cubicBezTo>
                  <a:pt x="476563" y="531057"/>
                  <a:pt x="476563" y="531057"/>
                  <a:pt x="476563" y="531057"/>
                </a:cubicBezTo>
                <a:cubicBezTo>
                  <a:pt x="477450" y="531500"/>
                  <a:pt x="477893" y="531500"/>
                  <a:pt x="478780" y="531943"/>
                </a:cubicBezTo>
                <a:cubicBezTo>
                  <a:pt x="480553" y="532387"/>
                  <a:pt x="481883" y="532387"/>
                  <a:pt x="483656" y="532387"/>
                </a:cubicBezTo>
                <a:cubicBezTo>
                  <a:pt x="483656" y="532387"/>
                  <a:pt x="483656" y="532387"/>
                  <a:pt x="483656" y="532387"/>
                </a:cubicBezTo>
                <a:cubicBezTo>
                  <a:pt x="484543" y="534603"/>
                  <a:pt x="485429" y="537263"/>
                  <a:pt x="485873" y="539480"/>
                </a:cubicBezTo>
                <a:cubicBezTo>
                  <a:pt x="487646" y="545686"/>
                  <a:pt x="488532" y="551892"/>
                  <a:pt x="489419" y="558099"/>
                </a:cubicBezTo>
                <a:cubicBezTo>
                  <a:pt x="473903" y="594007"/>
                  <a:pt x="457057" y="629471"/>
                  <a:pt x="439768" y="664936"/>
                </a:cubicBezTo>
                <a:cubicBezTo>
                  <a:pt x="435335" y="674246"/>
                  <a:pt x="430902" y="683112"/>
                  <a:pt x="426026" y="692421"/>
                </a:cubicBezTo>
                <a:cubicBezTo>
                  <a:pt x="421149" y="685329"/>
                  <a:pt x="416716" y="678235"/>
                  <a:pt x="412726" y="670699"/>
                </a:cubicBezTo>
                <a:cubicBezTo>
                  <a:pt x="412726" y="668483"/>
                  <a:pt x="413170" y="666266"/>
                  <a:pt x="413613" y="664050"/>
                </a:cubicBezTo>
                <a:cubicBezTo>
                  <a:pt x="415386" y="663163"/>
                  <a:pt x="416716" y="661833"/>
                  <a:pt x="418490" y="660503"/>
                </a:cubicBezTo>
                <a:cubicBezTo>
                  <a:pt x="430902" y="650307"/>
                  <a:pt x="435779" y="634791"/>
                  <a:pt x="441985" y="620605"/>
                </a:cubicBezTo>
                <a:cubicBezTo>
                  <a:pt x="445088" y="614399"/>
                  <a:pt x="450851" y="608636"/>
                  <a:pt x="451738" y="601543"/>
                </a:cubicBezTo>
                <a:cubicBezTo>
                  <a:pt x="451738" y="601543"/>
                  <a:pt x="451738" y="601543"/>
                  <a:pt x="451738" y="601543"/>
                </a:cubicBezTo>
                <a:cubicBezTo>
                  <a:pt x="454398" y="593563"/>
                  <a:pt x="448634" y="586470"/>
                  <a:pt x="442429" y="594893"/>
                </a:cubicBezTo>
                <a:cubicBezTo>
                  <a:pt x="438439" y="599770"/>
                  <a:pt x="434892" y="604646"/>
                  <a:pt x="432232" y="610409"/>
                </a:cubicBezTo>
                <a:cubicBezTo>
                  <a:pt x="429572" y="615285"/>
                  <a:pt x="427799" y="620605"/>
                  <a:pt x="424252" y="625038"/>
                </a:cubicBezTo>
                <a:cubicBezTo>
                  <a:pt x="416716" y="630801"/>
                  <a:pt x="414057" y="640998"/>
                  <a:pt x="411840" y="649864"/>
                </a:cubicBezTo>
                <a:cubicBezTo>
                  <a:pt x="410953" y="653410"/>
                  <a:pt x="410510" y="657400"/>
                  <a:pt x="410067" y="661390"/>
                </a:cubicBezTo>
                <a:cubicBezTo>
                  <a:pt x="410067" y="662276"/>
                  <a:pt x="409623" y="663606"/>
                  <a:pt x="409623" y="664936"/>
                </a:cubicBezTo>
                <a:cubicBezTo>
                  <a:pt x="406520" y="659616"/>
                  <a:pt x="403860" y="653853"/>
                  <a:pt x="400757" y="648534"/>
                </a:cubicBezTo>
                <a:cubicBezTo>
                  <a:pt x="398098" y="643657"/>
                  <a:pt x="395437" y="639224"/>
                  <a:pt x="392778" y="634348"/>
                </a:cubicBezTo>
                <a:cubicBezTo>
                  <a:pt x="393664" y="633018"/>
                  <a:pt x="394551" y="631245"/>
                  <a:pt x="394994" y="630358"/>
                </a:cubicBezTo>
                <a:cubicBezTo>
                  <a:pt x="395881" y="628142"/>
                  <a:pt x="397211" y="626368"/>
                  <a:pt x="398098" y="624152"/>
                </a:cubicBezTo>
                <a:cubicBezTo>
                  <a:pt x="398098" y="624152"/>
                  <a:pt x="398541" y="624152"/>
                  <a:pt x="398541" y="623708"/>
                </a:cubicBezTo>
                <a:cubicBezTo>
                  <a:pt x="408293" y="619275"/>
                  <a:pt x="414057" y="610852"/>
                  <a:pt x="417603" y="601100"/>
                </a:cubicBezTo>
                <a:cubicBezTo>
                  <a:pt x="418490" y="598440"/>
                  <a:pt x="419819" y="596223"/>
                  <a:pt x="420263" y="593563"/>
                </a:cubicBezTo>
                <a:cubicBezTo>
                  <a:pt x="420706" y="591790"/>
                  <a:pt x="421149" y="590460"/>
                  <a:pt x="421593" y="588687"/>
                </a:cubicBezTo>
                <a:cubicBezTo>
                  <a:pt x="423366" y="582924"/>
                  <a:pt x="427799" y="578048"/>
                  <a:pt x="428685" y="572285"/>
                </a:cubicBezTo>
                <a:cubicBezTo>
                  <a:pt x="428685" y="570955"/>
                  <a:pt x="430016" y="568738"/>
                  <a:pt x="428685" y="567852"/>
                </a:cubicBezTo>
                <a:cubicBezTo>
                  <a:pt x="428685" y="567408"/>
                  <a:pt x="429129" y="566521"/>
                  <a:pt x="429129" y="566078"/>
                </a:cubicBezTo>
                <a:cubicBezTo>
                  <a:pt x="429129" y="562532"/>
                  <a:pt x="425583" y="560315"/>
                  <a:pt x="422480" y="562088"/>
                </a:cubicBezTo>
                <a:cubicBezTo>
                  <a:pt x="418046" y="564748"/>
                  <a:pt x="415830" y="570068"/>
                  <a:pt x="413613" y="574501"/>
                </a:cubicBezTo>
                <a:cubicBezTo>
                  <a:pt x="406077" y="589574"/>
                  <a:pt x="390118" y="600213"/>
                  <a:pt x="395881" y="619275"/>
                </a:cubicBezTo>
                <a:cubicBezTo>
                  <a:pt x="394551" y="621935"/>
                  <a:pt x="393221" y="625038"/>
                  <a:pt x="391448" y="627698"/>
                </a:cubicBezTo>
                <a:cubicBezTo>
                  <a:pt x="391004" y="628585"/>
                  <a:pt x="390561" y="629028"/>
                  <a:pt x="390118" y="629915"/>
                </a:cubicBezTo>
                <a:cubicBezTo>
                  <a:pt x="385241" y="621492"/>
                  <a:pt x="380365" y="612626"/>
                  <a:pt x="375045" y="604203"/>
                </a:cubicBezTo>
                <a:cubicBezTo>
                  <a:pt x="377262" y="602873"/>
                  <a:pt x="378592" y="600213"/>
                  <a:pt x="379921" y="597997"/>
                </a:cubicBezTo>
                <a:cubicBezTo>
                  <a:pt x="380365" y="597553"/>
                  <a:pt x="380365" y="596667"/>
                  <a:pt x="380808" y="596223"/>
                </a:cubicBezTo>
                <a:cubicBezTo>
                  <a:pt x="383911" y="595337"/>
                  <a:pt x="386571" y="592234"/>
                  <a:pt x="388788" y="590017"/>
                </a:cubicBezTo>
                <a:cubicBezTo>
                  <a:pt x="390561" y="588244"/>
                  <a:pt x="392334" y="586027"/>
                  <a:pt x="393664" y="583811"/>
                </a:cubicBezTo>
                <a:cubicBezTo>
                  <a:pt x="394551" y="582481"/>
                  <a:pt x="395437" y="580707"/>
                  <a:pt x="396324" y="578934"/>
                </a:cubicBezTo>
                <a:cubicBezTo>
                  <a:pt x="396324" y="578934"/>
                  <a:pt x="396324" y="578491"/>
                  <a:pt x="396324" y="578491"/>
                </a:cubicBezTo>
                <a:cubicBezTo>
                  <a:pt x="396767" y="577161"/>
                  <a:pt x="397211" y="575831"/>
                  <a:pt x="397654" y="574501"/>
                </a:cubicBezTo>
                <a:cubicBezTo>
                  <a:pt x="398541" y="571841"/>
                  <a:pt x="399427" y="568738"/>
                  <a:pt x="400314" y="566078"/>
                </a:cubicBezTo>
                <a:cubicBezTo>
                  <a:pt x="402974" y="559429"/>
                  <a:pt x="408737" y="554552"/>
                  <a:pt x="409623" y="547459"/>
                </a:cubicBezTo>
                <a:cubicBezTo>
                  <a:pt x="409623" y="546572"/>
                  <a:pt x="410067" y="545686"/>
                  <a:pt x="409623" y="545243"/>
                </a:cubicBezTo>
                <a:cubicBezTo>
                  <a:pt x="410067" y="542583"/>
                  <a:pt x="410067" y="539923"/>
                  <a:pt x="408737" y="538150"/>
                </a:cubicBezTo>
                <a:cubicBezTo>
                  <a:pt x="399870" y="531057"/>
                  <a:pt x="392334" y="555439"/>
                  <a:pt x="387901" y="560758"/>
                </a:cubicBezTo>
                <a:cubicBezTo>
                  <a:pt x="384355" y="566521"/>
                  <a:pt x="379035" y="571841"/>
                  <a:pt x="377705" y="578934"/>
                </a:cubicBezTo>
                <a:cubicBezTo>
                  <a:pt x="376818" y="583367"/>
                  <a:pt x="376375" y="587800"/>
                  <a:pt x="377262" y="591790"/>
                </a:cubicBezTo>
                <a:cubicBezTo>
                  <a:pt x="377262" y="592234"/>
                  <a:pt x="377262" y="592234"/>
                  <a:pt x="377262" y="592677"/>
                </a:cubicBezTo>
                <a:cubicBezTo>
                  <a:pt x="375932" y="595337"/>
                  <a:pt x="374602" y="597553"/>
                  <a:pt x="372829" y="599770"/>
                </a:cubicBezTo>
                <a:cubicBezTo>
                  <a:pt x="368395" y="591790"/>
                  <a:pt x="363962" y="583811"/>
                  <a:pt x="359972" y="575388"/>
                </a:cubicBezTo>
                <a:cubicBezTo>
                  <a:pt x="361303" y="570955"/>
                  <a:pt x="362189" y="566965"/>
                  <a:pt x="363076" y="562532"/>
                </a:cubicBezTo>
                <a:cubicBezTo>
                  <a:pt x="364849" y="561202"/>
                  <a:pt x="366179" y="558985"/>
                  <a:pt x="367066" y="557655"/>
                </a:cubicBezTo>
                <a:cubicBezTo>
                  <a:pt x="367952" y="556325"/>
                  <a:pt x="369282" y="554552"/>
                  <a:pt x="370169" y="553222"/>
                </a:cubicBezTo>
                <a:cubicBezTo>
                  <a:pt x="371055" y="551892"/>
                  <a:pt x="371942" y="550119"/>
                  <a:pt x="372385" y="548346"/>
                </a:cubicBezTo>
                <a:cubicBezTo>
                  <a:pt x="373272" y="546572"/>
                  <a:pt x="373716" y="544799"/>
                  <a:pt x="374159" y="543026"/>
                </a:cubicBezTo>
                <a:cubicBezTo>
                  <a:pt x="374159" y="543026"/>
                  <a:pt x="374159" y="542583"/>
                  <a:pt x="374159" y="542583"/>
                </a:cubicBezTo>
                <a:cubicBezTo>
                  <a:pt x="374159" y="542583"/>
                  <a:pt x="374159" y="542139"/>
                  <a:pt x="374159" y="542139"/>
                </a:cubicBezTo>
                <a:cubicBezTo>
                  <a:pt x="375488" y="536820"/>
                  <a:pt x="375488" y="531943"/>
                  <a:pt x="373716" y="526624"/>
                </a:cubicBezTo>
                <a:cubicBezTo>
                  <a:pt x="372829" y="517757"/>
                  <a:pt x="378149" y="509778"/>
                  <a:pt x="378592" y="501355"/>
                </a:cubicBezTo>
                <a:cubicBezTo>
                  <a:pt x="378592" y="500468"/>
                  <a:pt x="379035" y="498252"/>
                  <a:pt x="378149" y="497808"/>
                </a:cubicBezTo>
                <a:cubicBezTo>
                  <a:pt x="378149" y="493375"/>
                  <a:pt x="377262" y="489386"/>
                  <a:pt x="374602" y="485839"/>
                </a:cubicBezTo>
                <a:cubicBezTo>
                  <a:pt x="370612" y="480519"/>
                  <a:pt x="366179" y="484953"/>
                  <a:pt x="364406" y="489386"/>
                </a:cubicBezTo>
                <a:cubicBezTo>
                  <a:pt x="359972" y="500468"/>
                  <a:pt x="361303" y="512881"/>
                  <a:pt x="357756" y="524407"/>
                </a:cubicBezTo>
                <a:cubicBezTo>
                  <a:pt x="355983" y="531943"/>
                  <a:pt x="353767" y="539923"/>
                  <a:pt x="355539" y="547459"/>
                </a:cubicBezTo>
                <a:cubicBezTo>
                  <a:pt x="355983" y="548789"/>
                  <a:pt x="356426" y="550119"/>
                  <a:pt x="356870" y="551449"/>
                </a:cubicBezTo>
                <a:cubicBezTo>
                  <a:pt x="356426" y="552336"/>
                  <a:pt x="357313" y="554109"/>
                  <a:pt x="357313" y="554995"/>
                </a:cubicBezTo>
                <a:cubicBezTo>
                  <a:pt x="357756" y="556769"/>
                  <a:pt x="358643" y="558985"/>
                  <a:pt x="359086" y="561202"/>
                </a:cubicBezTo>
                <a:cubicBezTo>
                  <a:pt x="359086" y="561202"/>
                  <a:pt x="359086" y="561645"/>
                  <a:pt x="359086" y="561645"/>
                </a:cubicBezTo>
                <a:cubicBezTo>
                  <a:pt x="358200" y="564305"/>
                  <a:pt x="357756" y="566965"/>
                  <a:pt x="356870" y="569625"/>
                </a:cubicBezTo>
                <a:cubicBezTo>
                  <a:pt x="353767" y="563418"/>
                  <a:pt x="351106" y="556769"/>
                  <a:pt x="348447" y="550562"/>
                </a:cubicBezTo>
                <a:cubicBezTo>
                  <a:pt x="348003" y="549232"/>
                  <a:pt x="347117" y="547903"/>
                  <a:pt x="346673" y="546129"/>
                </a:cubicBezTo>
                <a:cubicBezTo>
                  <a:pt x="347117" y="544799"/>
                  <a:pt x="346673" y="543026"/>
                  <a:pt x="346673" y="541696"/>
                </a:cubicBezTo>
                <a:cubicBezTo>
                  <a:pt x="346673" y="532387"/>
                  <a:pt x="344013" y="522634"/>
                  <a:pt x="340911" y="513768"/>
                </a:cubicBezTo>
                <a:cubicBezTo>
                  <a:pt x="340467" y="513324"/>
                  <a:pt x="340024" y="512881"/>
                  <a:pt x="339580" y="513324"/>
                </a:cubicBezTo>
                <a:cubicBezTo>
                  <a:pt x="339580" y="513324"/>
                  <a:pt x="339580" y="513768"/>
                  <a:pt x="339137" y="513768"/>
                </a:cubicBezTo>
                <a:cubicBezTo>
                  <a:pt x="337364" y="510664"/>
                  <a:pt x="334704" y="508005"/>
                  <a:pt x="331157" y="504902"/>
                </a:cubicBezTo>
                <a:cubicBezTo>
                  <a:pt x="326281" y="499139"/>
                  <a:pt x="324065" y="491159"/>
                  <a:pt x="318302" y="485396"/>
                </a:cubicBezTo>
                <a:cubicBezTo>
                  <a:pt x="315198" y="481849"/>
                  <a:pt x="311652" y="476973"/>
                  <a:pt x="306332" y="477416"/>
                </a:cubicBezTo>
                <a:cubicBezTo>
                  <a:pt x="301899" y="477416"/>
                  <a:pt x="300126" y="482736"/>
                  <a:pt x="300569" y="486726"/>
                </a:cubicBezTo>
                <a:cubicBezTo>
                  <a:pt x="301456" y="495592"/>
                  <a:pt x="306332" y="502685"/>
                  <a:pt x="310322" y="509778"/>
                </a:cubicBezTo>
                <a:cubicBezTo>
                  <a:pt x="312539" y="517757"/>
                  <a:pt x="315198" y="525737"/>
                  <a:pt x="320962" y="531943"/>
                </a:cubicBezTo>
                <a:cubicBezTo>
                  <a:pt x="327168" y="538593"/>
                  <a:pt x="334261" y="545243"/>
                  <a:pt x="342684" y="548789"/>
                </a:cubicBezTo>
                <a:cubicBezTo>
                  <a:pt x="342684" y="548789"/>
                  <a:pt x="343127" y="548789"/>
                  <a:pt x="343127" y="548789"/>
                </a:cubicBezTo>
                <a:cubicBezTo>
                  <a:pt x="345344" y="554552"/>
                  <a:pt x="348003" y="560315"/>
                  <a:pt x="350220" y="565635"/>
                </a:cubicBezTo>
                <a:cubicBezTo>
                  <a:pt x="348003" y="565192"/>
                  <a:pt x="345787" y="564305"/>
                  <a:pt x="344013" y="563862"/>
                </a:cubicBezTo>
                <a:cubicBezTo>
                  <a:pt x="342684" y="560315"/>
                  <a:pt x="337364" y="556325"/>
                  <a:pt x="335147" y="554552"/>
                </a:cubicBezTo>
                <a:cubicBezTo>
                  <a:pt x="331157" y="551449"/>
                  <a:pt x="325838" y="550562"/>
                  <a:pt x="321405" y="549232"/>
                </a:cubicBezTo>
                <a:cubicBezTo>
                  <a:pt x="316528" y="547459"/>
                  <a:pt x="311652" y="544356"/>
                  <a:pt x="306775" y="543026"/>
                </a:cubicBezTo>
                <a:cubicBezTo>
                  <a:pt x="299682" y="540810"/>
                  <a:pt x="292146" y="538593"/>
                  <a:pt x="285054" y="539480"/>
                </a:cubicBezTo>
                <a:cubicBezTo>
                  <a:pt x="282837" y="539923"/>
                  <a:pt x="281064" y="541253"/>
                  <a:pt x="280621" y="543026"/>
                </a:cubicBezTo>
                <a:cubicBezTo>
                  <a:pt x="280177" y="543913"/>
                  <a:pt x="280177" y="544799"/>
                  <a:pt x="280177" y="545686"/>
                </a:cubicBezTo>
                <a:cubicBezTo>
                  <a:pt x="280621" y="547459"/>
                  <a:pt x="281507" y="549676"/>
                  <a:pt x="283723" y="551006"/>
                </a:cubicBezTo>
                <a:cubicBezTo>
                  <a:pt x="283723" y="551006"/>
                  <a:pt x="284167" y="551006"/>
                  <a:pt x="284167" y="551006"/>
                </a:cubicBezTo>
                <a:cubicBezTo>
                  <a:pt x="286826" y="553666"/>
                  <a:pt x="289930" y="555439"/>
                  <a:pt x="293476" y="556769"/>
                </a:cubicBezTo>
                <a:cubicBezTo>
                  <a:pt x="299682" y="558985"/>
                  <a:pt x="305889" y="561202"/>
                  <a:pt x="311652" y="564305"/>
                </a:cubicBezTo>
                <a:cubicBezTo>
                  <a:pt x="317858" y="567852"/>
                  <a:pt x="324065" y="570511"/>
                  <a:pt x="331157" y="570511"/>
                </a:cubicBezTo>
                <a:cubicBezTo>
                  <a:pt x="334261" y="570511"/>
                  <a:pt x="337364" y="569625"/>
                  <a:pt x="340467" y="568738"/>
                </a:cubicBezTo>
                <a:cubicBezTo>
                  <a:pt x="341354" y="568295"/>
                  <a:pt x="342240" y="568295"/>
                  <a:pt x="343127" y="567852"/>
                </a:cubicBezTo>
                <a:cubicBezTo>
                  <a:pt x="343127" y="567852"/>
                  <a:pt x="343570" y="567852"/>
                  <a:pt x="343570" y="567852"/>
                </a:cubicBezTo>
                <a:cubicBezTo>
                  <a:pt x="345787" y="568738"/>
                  <a:pt x="348447" y="569625"/>
                  <a:pt x="351106" y="570068"/>
                </a:cubicBezTo>
                <a:cubicBezTo>
                  <a:pt x="351550" y="570068"/>
                  <a:pt x="352436" y="570511"/>
                  <a:pt x="352880" y="570511"/>
                </a:cubicBezTo>
                <a:cubicBezTo>
                  <a:pt x="355983" y="577604"/>
                  <a:pt x="359086" y="584254"/>
                  <a:pt x="363076" y="590903"/>
                </a:cubicBezTo>
                <a:cubicBezTo>
                  <a:pt x="364406" y="593563"/>
                  <a:pt x="365736" y="595780"/>
                  <a:pt x="367509" y="598440"/>
                </a:cubicBezTo>
                <a:cubicBezTo>
                  <a:pt x="366622" y="598440"/>
                  <a:pt x="365736" y="598440"/>
                  <a:pt x="364849" y="598440"/>
                </a:cubicBezTo>
                <a:cubicBezTo>
                  <a:pt x="362189" y="594007"/>
                  <a:pt x="351550" y="589574"/>
                  <a:pt x="347560" y="588244"/>
                </a:cubicBezTo>
                <a:cubicBezTo>
                  <a:pt x="340467" y="586027"/>
                  <a:pt x="332488" y="587800"/>
                  <a:pt x="325395" y="585140"/>
                </a:cubicBezTo>
                <a:cubicBezTo>
                  <a:pt x="316085" y="581594"/>
                  <a:pt x="305889" y="580264"/>
                  <a:pt x="296136" y="580264"/>
                </a:cubicBezTo>
                <a:cubicBezTo>
                  <a:pt x="293476" y="580707"/>
                  <a:pt x="290373" y="580264"/>
                  <a:pt x="287713" y="581594"/>
                </a:cubicBezTo>
                <a:cubicBezTo>
                  <a:pt x="286826" y="582037"/>
                  <a:pt x="286383" y="582924"/>
                  <a:pt x="285940" y="583811"/>
                </a:cubicBezTo>
                <a:cubicBezTo>
                  <a:pt x="285940" y="583811"/>
                  <a:pt x="285940" y="583811"/>
                  <a:pt x="285497" y="583811"/>
                </a:cubicBezTo>
                <a:cubicBezTo>
                  <a:pt x="282393" y="592234"/>
                  <a:pt x="305446" y="596223"/>
                  <a:pt x="311208" y="599326"/>
                </a:cubicBezTo>
                <a:cubicBezTo>
                  <a:pt x="318302" y="602430"/>
                  <a:pt x="324508" y="607306"/>
                  <a:pt x="332044" y="608636"/>
                </a:cubicBezTo>
                <a:cubicBezTo>
                  <a:pt x="341354" y="610409"/>
                  <a:pt x="350663" y="606863"/>
                  <a:pt x="359529" y="604203"/>
                </a:cubicBezTo>
                <a:cubicBezTo>
                  <a:pt x="360416" y="603760"/>
                  <a:pt x="362633" y="603316"/>
                  <a:pt x="363962" y="602430"/>
                </a:cubicBezTo>
                <a:cubicBezTo>
                  <a:pt x="363962" y="602430"/>
                  <a:pt x="363962" y="602430"/>
                  <a:pt x="363962" y="602430"/>
                </a:cubicBezTo>
                <a:cubicBezTo>
                  <a:pt x="365736" y="602430"/>
                  <a:pt x="367509" y="602430"/>
                  <a:pt x="368839" y="601986"/>
                </a:cubicBezTo>
                <a:cubicBezTo>
                  <a:pt x="373272" y="609966"/>
                  <a:pt x="377705" y="617945"/>
                  <a:pt x="382138" y="625482"/>
                </a:cubicBezTo>
                <a:cubicBezTo>
                  <a:pt x="378149" y="625038"/>
                  <a:pt x="374159" y="625038"/>
                  <a:pt x="370612" y="625038"/>
                </a:cubicBezTo>
                <a:cubicBezTo>
                  <a:pt x="370169" y="625038"/>
                  <a:pt x="369726" y="624595"/>
                  <a:pt x="369726" y="624595"/>
                </a:cubicBezTo>
                <a:cubicBezTo>
                  <a:pt x="367509" y="622822"/>
                  <a:pt x="364849" y="621492"/>
                  <a:pt x="362633" y="620605"/>
                </a:cubicBezTo>
                <a:cubicBezTo>
                  <a:pt x="349777" y="614399"/>
                  <a:pt x="340024" y="616616"/>
                  <a:pt x="327168" y="621049"/>
                </a:cubicBezTo>
                <a:cubicBezTo>
                  <a:pt x="320962" y="623265"/>
                  <a:pt x="297466" y="617059"/>
                  <a:pt x="298353" y="626368"/>
                </a:cubicBezTo>
                <a:cubicBezTo>
                  <a:pt x="298353" y="626368"/>
                  <a:pt x="298353" y="626812"/>
                  <a:pt x="298796" y="626812"/>
                </a:cubicBezTo>
                <a:cubicBezTo>
                  <a:pt x="298796" y="626812"/>
                  <a:pt x="298796" y="626812"/>
                  <a:pt x="298796" y="626812"/>
                </a:cubicBezTo>
                <a:cubicBezTo>
                  <a:pt x="298796" y="627255"/>
                  <a:pt x="299239" y="627255"/>
                  <a:pt x="299239" y="627698"/>
                </a:cubicBezTo>
                <a:cubicBezTo>
                  <a:pt x="299682" y="628585"/>
                  <a:pt x="300569" y="629471"/>
                  <a:pt x="301899" y="630358"/>
                </a:cubicBezTo>
                <a:cubicBezTo>
                  <a:pt x="303672" y="631245"/>
                  <a:pt x="305446" y="632131"/>
                  <a:pt x="307219" y="632575"/>
                </a:cubicBezTo>
                <a:cubicBezTo>
                  <a:pt x="314312" y="635678"/>
                  <a:pt x="322291" y="637008"/>
                  <a:pt x="329828" y="639224"/>
                </a:cubicBezTo>
                <a:cubicBezTo>
                  <a:pt x="334704" y="640554"/>
                  <a:pt x="339580" y="641441"/>
                  <a:pt x="344457" y="641884"/>
                </a:cubicBezTo>
                <a:cubicBezTo>
                  <a:pt x="350220" y="642328"/>
                  <a:pt x="355983" y="640998"/>
                  <a:pt x="361303" y="637894"/>
                </a:cubicBezTo>
                <a:cubicBezTo>
                  <a:pt x="364849" y="636121"/>
                  <a:pt x="368395" y="633461"/>
                  <a:pt x="371499" y="631245"/>
                </a:cubicBezTo>
                <a:cubicBezTo>
                  <a:pt x="371942" y="630801"/>
                  <a:pt x="372829" y="630358"/>
                  <a:pt x="373272" y="629915"/>
                </a:cubicBezTo>
                <a:cubicBezTo>
                  <a:pt x="373716" y="629915"/>
                  <a:pt x="373716" y="629915"/>
                  <a:pt x="374159" y="629915"/>
                </a:cubicBezTo>
                <a:cubicBezTo>
                  <a:pt x="378149" y="629915"/>
                  <a:pt x="382138" y="630358"/>
                  <a:pt x="386571" y="630801"/>
                </a:cubicBezTo>
                <a:cubicBezTo>
                  <a:pt x="387458" y="632575"/>
                  <a:pt x="388788" y="634791"/>
                  <a:pt x="390118" y="636565"/>
                </a:cubicBezTo>
                <a:cubicBezTo>
                  <a:pt x="396324" y="647647"/>
                  <a:pt x="402531" y="659173"/>
                  <a:pt x="408737" y="670699"/>
                </a:cubicBezTo>
                <a:cubicBezTo>
                  <a:pt x="406077" y="670256"/>
                  <a:pt x="403860" y="670256"/>
                  <a:pt x="401201" y="670256"/>
                </a:cubicBezTo>
                <a:cubicBezTo>
                  <a:pt x="401201" y="670256"/>
                  <a:pt x="400757" y="669813"/>
                  <a:pt x="400757" y="669813"/>
                </a:cubicBezTo>
                <a:cubicBezTo>
                  <a:pt x="392778" y="662276"/>
                  <a:pt x="381252" y="658287"/>
                  <a:pt x="370169" y="660947"/>
                </a:cubicBezTo>
                <a:cubicBezTo>
                  <a:pt x="362633" y="662720"/>
                  <a:pt x="355983" y="664936"/>
                  <a:pt x="348003" y="664936"/>
                </a:cubicBezTo>
                <a:cubicBezTo>
                  <a:pt x="342684" y="665823"/>
                  <a:pt x="321405" y="660503"/>
                  <a:pt x="321405" y="667596"/>
                </a:cubicBezTo>
                <a:cubicBezTo>
                  <a:pt x="321405" y="667596"/>
                  <a:pt x="321405" y="667596"/>
                  <a:pt x="321405" y="667596"/>
                </a:cubicBezTo>
                <a:cubicBezTo>
                  <a:pt x="321405" y="668483"/>
                  <a:pt x="322291" y="669369"/>
                  <a:pt x="322735" y="670256"/>
                </a:cubicBezTo>
                <a:cubicBezTo>
                  <a:pt x="324508" y="672473"/>
                  <a:pt x="327168" y="674246"/>
                  <a:pt x="330271" y="675132"/>
                </a:cubicBezTo>
                <a:cubicBezTo>
                  <a:pt x="336921" y="678235"/>
                  <a:pt x="344457" y="679565"/>
                  <a:pt x="351550" y="681782"/>
                </a:cubicBezTo>
                <a:cubicBezTo>
                  <a:pt x="358643" y="683555"/>
                  <a:pt x="365293" y="686215"/>
                  <a:pt x="372385" y="687545"/>
                </a:cubicBezTo>
                <a:cubicBezTo>
                  <a:pt x="379921" y="688432"/>
                  <a:pt x="387015" y="684885"/>
                  <a:pt x="393221" y="680896"/>
                </a:cubicBezTo>
                <a:cubicBezTo>
                  <a:pt x="396324" y="678679"/>
                  <a:pt x="399870" y="677349"/>
                  <a:pt x="402974" y="674689"/>
                </a:cubicBezTo>
                <a:cubicBezTo>
                  <a:pt x="405634" y="674689"/>
                  <a:pt x="407850" y="675132"/>
                  <a:pt x="410067" y="676019"/>
                </a:cubicBezTo>
                <a:cubicBezTo>
                  <a:pt x="410510" y="676019"/>
                  <a:pt x="410510" y="676019"/>
                  <a:pt x="410953" y="676462"/>
                </a:cubicBezTo>
                <a:cubicBezTo>
                  <a:pt x="414943" y="683555"/>
                  <a:pt x="419376" y="690648"/>
                  <a:pt x="424252" y="697298"/>
                </a:cubicBezTo>
                <a:cubicBezTo>
                  <a:pt x="413170" y="719907"/>
                  <a:pt x="401644" y="742515"/>
                  <a:pt x="390118" y="764681"/>
                </a:cubicBezTo>
                <a:cubicBezTo>
                  <a:pt x="380808" y="782413"/>
                  <a:pt x="371055" y="800146"/>
                  <a:pt x="362189" y="818321"/>
                </a:cubicBezTo>
                <a:cubicBezTo>
                  <a:pt x="360416" y="815661"/>
                  <a:pt x="359086" y="813002"/>
                  <a:pt x="357313" y="809899"/>
                </a:cubicBezTo>
                <a:cubicBezTo>
                  <a:pt x="359086" y="806352"/>
                  <a:pt x="360416" y="799259"/>
                  <a:pt x="360859" y="795269"/>
                </a:cubicBezTo>
                <a:cubicBezTo>
                  <a:pt x="363076" y="794383"/>
                  <a:pt x="365293" y="788620"/>
                  <a:pt x="366179" y="787290"/>
                </a:cubicBezTo>
                <a:cubicBezTo>
                  <a:pt x="368395" y="781970"/>
                  <a:pt x="370169" y="775764"/>
                  <a:pt x="369726" y="770001"/>
                </a:cubicBezTo>
                <a:cubicBezTo>
                  <a:pt x="369726" y="769114"/>
                  <a:pt x="369726" y="768227"/>
                  <a:pt x="369282" y="767341"/>
                </a:cubicBezTo>
                <a:cubicBezTo>
                  <a:pt x="369282" y="767341"/>
                  <a:pt x="369282" y="767341"/>
                  <a:pt x="369282" y="767341"/>
                </a:cubicBezTo>
                <a:cubicBezTo>
                  <a:pt x="368839" y="765124"/>
                  <a:pt x="368395" y="763351"/>
                  <a:pt x="368395" y="761134"/>
                </a:cubicBezTo>
                <a:cubicBezTo>
                  <a:pt x="368839" y="756258"/>
                  <a:pt x="370169" y="750938"/>
                  <a:pt x="370612" y="746062"/>
                </a:cubicBezTo>
                <a:cubicBezTo>
                  <a:pt x="371055" y="742072"/>
                  <a:pt x="372385" y="737196"/>
                  <a:pt x="371055" y="733206"/>
                </a:cubicBezTo>
                <a:cubicBezTo>
                  <a:pt x="371055" y="733206"/>
                  <a:pt x="371055" y="733206"/>
                  <a:pt x="371055" y="733206"/>
                </a:cubicBezTo>
                <a:cubicBezTo>
                  <a:pt x="369282" y="729216"/>
                  <a:pt x="365293" y="728773"/>
                  <a:pt x="363076" y="734093"/>
                </a:cubicBezTo>
                <a:cubicBezTo>
                  <a:pt x="357756" y="744289"/>
                  <a:pt x="357756" y="755815"/>
                  <a:pt x="354210" y="766454"/>
                </a:cubicBezTo>
                <a:cubicBezTo>
                  <a:pt x="352436" y="773991"/>
                  <a:pt x="353323" y="784630"/>
                  <a:pt x="357756" y="791279"/>
                </a:cubicBezTo>
                <a:cubicBezTo>
                  <a:pt x="357756" y="792166"/>
                  <a:pt x="357756" y="793053"/>
                  <a:pt x="357313" y="793939"/>
                </a:cubicBezTo>
                <a:cubicBezTo>
                  <a:pt x="356426" y="797929"/>
                  <a:pt x="355983" y="801919"/>
                  <a:pt x="354653" y="805909"/>
                </a:cubicBezTo>
                <a:cubicBezTo>
                  <a:pt x="349333" y="797486"/>
                  <a:pt x="344013" y="789506"/>
                  <a:pt x="339137" y="781083"/>
                </a:cubicBezTo>
                <a:cubicBezTo>
                  <a:pt x="340467" y="778867"/>
                  <a:pt x="340911" y="773991"/>
                  <a:pt x="341354" y="772217"/>
                </a:cubicBezTo>
                <a:cubicBezTo>
                  <a:pt x="341797" y="768671"/>
                  <a:pt x="341797" y="765568"/>
                  <a:pt x="341354" y="762021"/>
                </a:cubicBezTo>
                <a:cubicBezTo>
                  <a:pt x="345787" y="759805"/>
                  <a:pt x="348890" y="744732"/>
                  <a:pt x="348890" y="741186"/>
                </a:cubicBezTo>
                <a:cubicBezTo>
                  <a:pt x="349777" y="734979"/>
                  <a:pt x="346673" y="729660"/>
                  <a:pt x="345787" y="723896"/>
                </a:cubicBezTo>
                <a:cubicBezTo>
                  <a:pt x="345344" y="720350"/>
                  <a:pt x="346673" y="716803"/>
                  <a:pt x="347560" y="712814"/>
                </a:cubicBezTo>
                <a:cubicBezTo>
                  <a:pt x="349333" y="707494"/>
                  <a:pt x="348447" y="701731"/>
                  <a:pt x="346230" y="696855"/>
                </a:cubicBezTo>
                <a:cubicBezTo>
                  <a:pt x="345344" y="695968"/>
                  <a:pt x="344900" y="696411"/>
                  <a:pt x="344457" y="696855"/>
                </a:cubicBezTo>
                <a:cubicBezTo>
                  <a:pt x="344013" y="696855"/>
                  <a:pt x="344013" y="696411"/>
                  <a:pt x="343570" y="696855"/>
                </a:cubicBezTo>
                <a:cubicBezTo>
                  <a:pt x="337807" y="699071"/>
                  <a:pt x="336477" y="707494"/>
                  <a:pt x="334704" y="712370"/>
                </a:cubicBezTo>
                <a:cubicBezTo>
                  <a:pt x="332488" y="721680"/>
                  <a:pt x="327168" y="730546"/>
                  <a:pt x="328054" y="740299"/>
                </a:cubicBezTo>
                <a:cubicBezTo>
                  <a:pt x="328941" y="747392"/>
                  <a:pt x="332044" y="755371"/>
                  <a:pt x="337364" y="760248"/>
                </a:cubicBezTo>
                <a:cubicBezTo>
                  <a:pt x="337364" y="765124"/>
                  <a:pt x="337364" y="770444"/>
                  <a:pt x="336477" y="775320"/>
                </a:cubicBezTo>
                <a:cubicBezTo>
                  <a:pt x="336477" y="775764"/>
                  <a:pt x="336477" y="776207"/>
                  <a:pt x="336477" y="776207"/>
                </a:cubicBezTo>
                <a:cubicBezTo>
                  <a:pt x="332931" y="770444"/>
                  <a:pt x="329385" y="765124"/>
                  <a:pt x="325838" y="759361"/>
                </a:cubicBezTo>
                <a:cubicBezTo>
                  <a:pt x="321405" y="752268"/>
                  <a:pt x="316972" y="745619"/>
                  <a:pt x="312539" y="738969"/>
                </a:cubicBezTo>
                <a:cubicBezTo>
                  <a:pt x="312982" y="738082"/>
                  <a:pt x="313425" y="736752"/>
                  <a:pt x="313425" y="735866"/>
                </a:cubicBezTo>
                <a:cubicBezTo>
                  <a:pt x="313869" y="732763"/>
                  <a:pt x="313869" y="729216"/>
                  <a:pt x="313425" y="726113"/>
                </a:cubicBezTo>
                <a:cubicBezTo>
                  <a:pt x="315198" y="724783"/>
                  <a:pt x="316972" y="720793"/>
                  <a:pt x="317858" y="719463"/>
                </a:cubicBezTo>
                <a:cubicBezTo>
                  <a:pt x="323621" y="709711"/>
                  <a:pt x="323621" y="698628"/>
                  <a:pt x="320075" y="688432"/>
                </a:cubicBezTo>
                <a:cubicBezTo>
                  <a:pt x="319631" y="686215"/>
                  <a:pt x="318745" y="683998"/>
                  <a:pt x="318302" y="681782"/>
                </a:cubicBezTo>
                <a:cubicBezTo>
                  <a:pt x="317858" y="680452"/>
                  <a:pt x="317415" y="679122"/>
                  <a:pt x="316528" y="678235"/>
                </a:cubicBezTo>
                <a:cubicBezTo>
                  <a:pt x="316528" y="678235"/>
                  <a:pt x="316085" y="678235"/>
                  <a:pt x="316085" y="678235"/>
                </a:cubicBezTo>
                <a:cubicBezTo>
                  <a:pt x="315642" y="677349"/>
                  <a:pt x="315198" y="676462"/>
                  <a:pt x="314312" y="676019"/>
                </a:cubicBezTo>
                <a:cubicBezTo>
                  <a:pt x="305003" y="670699"/>
                  <a:pt x="307219" y="686215"/>
                  <a:pt x="307219" y="691092"/>
                </a:cubicBezTo>
                <a:cubicBezTo>
                  <a:pt x="306332" y="702618"/>
                  <a:pt x="302786" y="713700"/>
                  <a:pt x="310322" y="723896"/>
                </a:cubicBezTo>
                <a:cubicBezTo>
                  <a:pt x="310322" y="726556"/>
                  <a:pt x="310765" y="729660"/>
                  <a:pt x="310765" y="732319"/>
                </a:cubicBezTo>
                <a:cubicBezTo>
                  <a:pt x="310765" y="733206"/>
                  <a:pt x="310322" y="734093"/>
                  <a:pt x="310322" y="735423"/>
                </a:cubicBezTo>
                <a:cubicBezTo>
                  <a:pt x="302342" y="723896"/>
                  <a:pt x="293920" y="712814"/>
                  <a:pt x="285054" y="701731"/>
                </a:cubicBezTo>
                <a:cubicBezTo>
                  <a:pt x="285940" y="700844"/>
                  <a:pt x="286383" y="699071"/>
                  <a:pt x="286826" y="697741"/>
                </a:cubicBezTo>
                <a:cubicBezTo>
                  <a:pt x="287270" y="696855"/>
                  <a:pt x="287270" y="695968"/>
                  <a:pt x="287270" y="695081"/>
                </a:cubicBezTo>
                <a:cubicBezTo>
                  <a:pt x="289930" y="692865"/>
                  <a:pt x="293476" y="687102"/>
                  <a:pt x="294363" y="685772"/>
                </a:cubicBezTo>
                <a:cubicBezTo>
                  <a:pt x="296136" y="682225"/>
                  <a:pt x="297466" y="678235"/>
                  <a:pt x="297909" y="674246"/>
                </a:cubicBezTo>
                <a:cubicBezTo>
                  <a:pt x="298796" y="668926"/>
                  <a:pt x="296580" y="663606"/>
                  <a:pt x="297466" y="658287"/>
                </a:cubicBezTo>
                <a:cubicBezTo>
                  <a:pt x="298353" y="652967"/>
                  <a:pt x="299682" y="646761"/>
                  <a:pt x="297466" y="641441"/>
                </a:cubicBezTo>
                <a:cubicBezTo>
                  <a:pt x="297466" y="640998"/>
                  <a:pt x="297023" y="640554"/>
                  <a:pt x="297023" y="640111"/>
                </a:cubicBezTo>
                <a:cubicBezTo>
                  <a:pt x="297023" y="639667"/>
                  <a:pt x="296580" y="639667"/>
                  <a:pt x="296136" y="639667"/>
                </a:cubicBezTo>
                <a:cubicBezTo>
                  <a:pt x="294806" y="638338"/>
                  <a:pt x="293033" y="637008"/>
                  <a:pt x="290816" y="637451"/>
                </a:cubicBezTo>
                <a:cubicBezTo>
                  <a:pt x="285054" y="638781"/>
                  <a:pt x="284610" y="656070"/>
                  <a:pt x="283280" y="661390"/>
                </a:cubicBezTo>
                <a:cubicBezTo>
                  <a:pt x="282393" y="668926"/>
                  <a:pt x="278404" y="676906"/>
                  <a:pt x="280177" y="684442"/>
                </a:cubicBezTo>
                <a:cubicBezTo>
                  <a:pt x="280621" y="687545"/>
                  <a:pt x="281950" y="690648"/>
                  <a:pt x="283723" y="693751"/>
                </a:cubicBezTo>
                <a:cubicBezTo>
                  <a:pt x="283723" y="693751"/>
                  <a:pt x="283723" y="694195"/>
                  <a:pt x="283723" y="694195"/>
                </a:cubicBezTo>
                <a:cubicBezTo>
                  <a:pt x="283280" y="695081"/>
                  <a:pt x="282837" y="696411"/>
                  <a:pt x="282393" y="697741"/>
                </a:cubicBezTo>
                <a:cubicBezTo>
                  <a:pt x="281064" y="695968"/>
                  <a:pt x="279290" y="694195"/>
                  <a:pt x="277960" y="691978"/>
                </a:cubicBezTo>
                <a:cubicBezTo>
                  <a:pt x="273527" y="686215"/>
                  <a:pt x="269094" y="680452"/>
                  <a:pt x="264661" y="674246"/>
                </a:cubicBezTo>
                <a:cubicBezTo>
                  <a:pt x="265991" y="671586"/>
                  <a:pt x="266877" y="669369"/>
                  <a:pt x="267321" y="666710"/>
                </a:cubicBezTo>
                <a:cubicBezTo>
                  <a:pt x="269538" y="664936"/>
                  <a:pt x="271754" y="660947"/>
                  <a:pt x="272641" y="660060"/>
                </a:cubicBezTo>
                <a:cubicBezTo>
                  <a:pt x="278404" y="652080"/>
                  <a:pt x="277517" y="643214"/>
                  <a:pt x="276631" y="633905"/>
                </a:cubicBezTo>
                <a:cubicBezTo>
                  <a:pt x="276631" y="630801"/>
                  <a:pt x="278404" y="627255"/>
                  <a:pt x="277074" y="624152"/>
                </a:cubicBezTo>
                <a:cubicBezTo>
                  <a:pt x="277074" y="623708"/>
                  <a:pt x="276631" y="623265"/>
                  <a:pt x="276187" y="623708"/>
                </a:cubicBezTo>
                <a:cubicBezTo>
                  <a:pt x="275744" y="622822"/>
                  <a:pt x="275300" y="621492"/>
                  <a:pt x="273971" y="621049"/>
                </a:cubicBezTo>
                <a:cubicBezTo>
                  <a:pt x="268208" y="619719"/>
                  <a:pt x="265991" y="635234"/>
                  <a:pt x="264218" y="639224"/>
                </a:cubicBezTo>
                <a:cubicBezTo>
                  <a:pt x="262001" y="647204"/>
                  <a:pt x="259341" y="656957"/>
                  <a:pt x="263331" y="664493"/>
                </a:cubicBezTo>
                <a:cubicBezTo>
                  <a:pt x="262888" y="666266"/>
                  <a:pt x="262001" y="668039"/>
                  <a:pt x="261558" y="670256"/>
                </a:cubicBezTo>
                <a:cubicBezTo>
                  <a:pt x="256682" y="663606"/>
                  <a:pt x="251805" y="656957"/>
                  <a:pt x="246929" y="649864"/>
                </a:cubicBezTo>
                <a:cubicBezTo>
                  <a:pt x="246929" y="645874"/>
                  <a:pt x="243826" y="638338"/>
                  <a:pt x="242052" y="633461"/>
                </a:cubicBezTo>
                <a:cubicBezTo>
                  <a:pt x="241609" y="631688"/>
                  <a:pt x="240723" y="629915"/>
                  <a:pt x="239836" y="628585"/>
                </a:cubicBezTo>
                <a:cubicBezTo>
                  <a:pt x="239392" y="627698"/>
                  <a:pt x="238949" y="627255"/>
                  <a:pt x="238949" y="626368"/>
                </a:cubicBezTo>
                <a:cubicBezTo>
                  <a:pt x="234516" y="618389"/>
                  <a:pt x="227423" y="611739"/>
                  <a:pt x="219887" y="606419"/>
                </a:cubicBezTo>
                <a:cubicBezTo>
                  <a:pt x="215010" y="601543"/>
                  <a:pt x="211464" y="594893"/>
                  <a:pt x="205701" y="591347"/>
                </a:cubicBezTo>
                <a:cubicBezTo>
                  <a:pt x="195062" y="585140"/>
                  <a:pt x="195062" y="597110"/>
                  <a:pt x="198608" y="604203"/>
                </a:cubicBezTo>
                <a:cubicBezTo>
                  <a:pt x="201268" y="609079"/>
                  <a:pt x="204371" y="613956"/>
                  <a:pt x="207474" y="618832"/>
                </a:cubicBezTo>
                <a:cubicBezTo>
                  <a:pt x="210577" y="624152"/>
                  <a:pt x="213237" y="630358"/>
                  <a:pt x="217227" y="635234"/>
                </a:cubicBezTo>
                <a:cubicBezTo>
                  <a:pt x="224320" y="643214"/>
                  <a:pt x="234073" y="648090"/>
                  <a:pt x="243826" y="652524"/>
                </a:cubicBezTo>
                <a:cubicBezTo>
                  <a:pt x="244269" y="652524"/>
                  <a:pt x="244269" y="652524"/>
                  <a:pt x="244712" y="652524"/>
                </a:cubicBezTo>
                <a:cubicBezTo>
                  <a:pt x="248702" y="658287"/>
                  <a:pt x="252692" y="664050"/>
                  <a:pt x="257125" y="669369"/>
                </a:cubicBezTo>
                <a:cubicBezTo>
                  <a:pt x="254908" y="669813"/>
                  <a:pt x="252692" y="669813"/>
                  <a:pt x="250475" y="669813"/>
                </a:cubicBezTo>
                <a:cubicBezTo>
                  <a:pt x="242052" y="664050"/>
                  <a:pt x="232300" y="660503"/>
                  <a:pt x="222103" y="662276"/>
                </a:cubicBezTo>
                <a:cubicBezTo>
                  <a:pt x="214567" y="662276"/>
                  <a:pt x="205701" y="660060"/>
                  <a:pt x="199495" y="664936"/>
                </a:cubicBezTo>
                <a:cubicBezTo>
                  <a:pt x="199051" y="665380"/>
                  <a:pt x="198608" y="665823"/>
                  <a:pt x="198608" y="666266"/>
                </a:cubicBezTo>
                <a:cubicBezTo>
                  <a:pt x="198608" y="666266"/>
                  <a:pt x="198608" y="666266"/>
                  <a:pt x="198608" y="666266"/>
                </a:cubicBezTo>
                <a:cubicBezTo>
                  <a:pt x="198164" y="666710"/>
                  <a:pt x="198608" y="667596"/>
                  <a:pt x="199051" y="668039"/>
                </a:cubicBezTo>
                <a:cubicBezTo>
                  <a:pt x="204371" y="674246"/>
                  <a:pt x="213680" y="673802"/>
                  <a:pt x="221217" y="674689"/>
                </a:cubicBezTo>
                <a:cubicBezTo>
                  <a:pt x="226093" y="675576"/>
                  <a:pt x="230969" y="677349"/>
                  <a:pt x="235846" y="677792"/>
                </a:cubicBezTo>
                <a:cubicBezTo>
                  <a:pt x="241166" y="678235"/>
                  <a:pt x="246485" y="676906"/>
                  <a:pt x="251362" y="674689"/>
                </a:cubicBezTo>
                <a:cubicBezTo>
                  <a:pt x="252249" y="674246"/>
                  <a:pt x="253135" y="673802"/>
                  <a:pt x="253578" y="672916"/>
                </a:cubicBezTo>
                <a:cubicBezTo>
                  <a:pt x="256238" y="672916"/>
                  <a:pt x="258898" y="672916"/>
                  <a:pt x="260228" y="671586"/>
                </a:cubicBezTo>
                <a:cubicBezTo>
                  <a:pt x="260672" y="672473"/>
                  <a:pt x="261558" y="673359"/>
                  <a:pt x="262001" y="674246"/>
                </a:cubicBezTo>
                <a:cubicBezTo>
                  <a:pt x="262001" y="674689"/>
                  <a:pt x="262444" y="675576"/>
                  <a:pt x="262888" y="676019"/>
                </a:cubicBezTo>
                <a:cubicBezTo>
                  <a:pt x="262888" y="676019"/>
                  <a:pt x="262888" y="676019"/>
                  <a:pt x="263331" y="676019"/>
                </a:cubicBezTo>
                <a:cubicBezTo>
                  <a:pt x="265548" y="678679"/>
                  <a:pt x="267321" y="681782"/>
                  <a:pt x="269538" y="684442"/>
                </a:cubicBezTo>
                <a:cubicBezTo>
                  <a:pt x="272198" y="688432"/>
                  <a:pt x="275300" y="691978"/>
                  <a:pt x="278404" y="695968"/>
                </a:cubicBezTo>
                <a:cubicBezTo>
                  <a:pt x="276631" y="696855"/>
                  <a:pt x="275300" y="697741"/>
                  <a:pt x="273527" y="698184"/>
                </a:cubicBezTo>
                <a:cubicBezTo>
                  <a:pt x="273084" y="698184"/>
                  <a:pt x="273084" y="698184"/>
                  <a:pt x="272641" y="698184"/>
                </a:cubicBezTo>
                <a:cubicBezTo>
                  <a:pt x="267764" y="695525"/>
                  <a:pt x="262444" y="692865"/>
                  <a:pt x="257125" y="691535"/>
                </a:cubicBezTo>
                <a:cubicBezTo>
                  <a:pt x="254465" y="691092"/>
                  <a:pt x="250918" y="690205"/>
                  <a:pt x="248259" y="691535"/>
                </a:cubicBezTo>
                <a:cubicBezTo>
                  <a:pt x="246042" y="692865"/>
                  <a:pt x="243382" y="692865"/>
                  <a:pt x="241166" y="692865"/>
                </a:cubicBezTo>
                <a:cubicBezTo>
                  <a:pt x="234516" y="692865"/>
                  <a:pt x="226980" y="691535"/>
                  <a:pt x="220774" y="695081"/>
                </a:cubicBezTo>
                <a:cubicBezTo>
                  <a:pt x="219444" y="695525"/>
                  <a:pt x="218557" y="696855"/>
                  <a:pt x="218557" y="698184"/>
                </a:cubicBezTo>
                <a:cubicBezTo>
                  <a:pt x="217670" y="698184"/>
                  <a:pt x="217670" y="699514"/>
                  <a:pt x="218113" y="699958"/>
                </a:cubicBezTo>
                <a:cubicBezTo>
                  <a:pt x="222990" y="706164"/>
                  <a:pt x="231856" y="704834"/>
                  <a:pt x="238949" y="706164"/>
                </a:cubicBezTo>
                <a:cubicBezTo>
                  <a:pt x="244269" y="707051"/>
                  <a:pt x="249145" y="710154"/>
                  <a:pt x="254465" y="710154"/>
                </a:cubicBezTo>
                <a:cubicBezTo>
                  <a:pt x="259341" y="709711"/>
                  <a:pt x="264218" y="707937"/>
                  <a:pt x="268651" y="705721"/>
                </a:cubicBezTo>
                <a:cubicBezTo>
                  <a:pt x="269094" y="705721"/>
                  <a:pt x="269538" y="705278"/>
                  <a:pt x="269981" y="705278"/>
                </a:cubicBezTo>
                <a:cubicBezTo>
                  <a:pt x="271754" y="704391"/>
                  <a:pt x="273527" y="703504"/>
                  <a:pt x="275300" y="702174"/>
                </a:cubicBezTo>
                <a:cubicBezTo>
                  <a:pt x="275300" y="702174"/>
                  <a:pt x="275300" y="701731"/>
                  <a:pt x="275744" y="701731"/>
                </a:cubicBezTo>
                <a:cubicBezTo>
                  <a:pt x="277960" y="701288"/>
                  <a:pt x="279734" y="700401"/>
                  <a:pt x="281507" y="699514"/>
                </a:cubicBezTo>
                <a:cubicBezTo>
                  <a:pt x="287270" y="707051"/>
                  <a:pt x="293033" y="714587"/>
                  <a:pt x="298353" y="722123"/>
                </a:cubicBezTo>
                <a:cubicBezTo>
                  <a:pt x="296136" y="723010"/>
                  <a:pt x="293476" y="723896"/>
                  <a:pt x="291260" y="723896"/>
                </a:cubicBezTo>
                <a:cubicBezTo>
                  <a:pt x="290373" y="723010"/>
                  <a:pt x="288600" y="722123"/>
                  <a:pt x="287270" y="721237"/>
                </a:cubicBezTo>
                <a:cubicBezTo>
                  <a:pt x="282393" y="717690"/>
                  <a:pt x="276187" y="716360"/>
                  <a:pt x="269981" y="717690"/>
                </a:cubicBezTo>
                <a:cubicBezTo>
                  <a:pt x="261558" y="720793"/>
                  <a:pt x="251805" y="718133"/>
                  <a:pt x="243382" y="721237"/>
                </a:cubicBezTo>
                <a:cubicBezTo>
                  <a:pt x="241166" y="721680"/>
                  <a:pt x="239392" y="723010"/>
                  <a:pt x="238506" y="724340"/>
                </a:cubicBezTo>
                <a:cubicBezTo>
                  <a:pt x="237619" y="724340"/>
                  <a:pt x="237176" y="726113"/>
                  <a:pt x="238062" y="726556"/>
                </a:cubicBezTo>
                <a:cubicBezTo>
                  <a:pt x="246042" y="732763"/>
                  <a:pt x="257125" y="730103"/>
                  <a:pt x="265991" y="732763"/>
                </a:cubicBezTo>
                <a:cubicBezTo>
                  <a:pt x="271754" y="734536"/>
                  <a:pt x="277960" y="731876"/>
                  <a:pt x="283723" y="730103"/>
                </a:cubicBezTo>
                <a:cubicBezTo>
                  <a:pt x="283723" y="730103"/>
                  <a:pt x="283723" y="730103"/>
                  <a:pt x="284167" y="730103"/>
                </a:cubicBezTo>
                <a:cubicBezTo>
                  <a:pt x="284167" y="730103"/>
                  <a:pt x="284610" y="730103"/>
                  <a:pt x="284610" y="730103"/>
                </a:cubicBezTo>
                <a:cubicBezTo>
                  <a:pt x="285054" y="729660"/>
                  <a:pt x="285940" y="729660"/>
                  <a:pt x="286383" y="729216"/>
                </a:cubicBezTo>
                <a:cubicBezTo>
                  <a:pt x="286826" y="729216"/>
                  <a:pt x="286826" y="728773"/>
                  <a:pt x="287270" y="728773"/>
                </a:cubicBezTo>
                <a:cubicBezTo>
                  <a:pt x="288157" y="728329"/>
                  <a:pt x="289043" y="727886"/>
                  <a:pt x="290373" y="727000"/>
                </a:cubicBezTo>
                <a:cubicBezTo>
                  <a:pt x="290816" y="727000"/>
                  <a:pt x="290816" y="726556"/>
                  <a:pt x="291260" y="726556"/>
                </a:cubicBezTo>
                <a:cubicBezTo>
                  <a:pt x="293476" y="726556"/>
                  <a:pt x="296136" y="726113"/>
                  <a:pt x="297909" y="725226"/>
                </a:cubicBezTo>
                <a:cubicBezTo>
                  <a:pt x="298796" y="724783"/>
                  <a:pt x="299682" y="724340"/>
                  <a:pt x="300569" y="723896"/>
                </a:cubicBezTo>
                <a:cubicBezTo>
                  <a:pt x="306775" y="732319"/>
                  <a:pt x="312982" y="741186"/>
                  <a:pt x="318745" y="750052"/>
                </a:cubicBezTo>
                <a:cubicBezTo>
                  <a:pt x="315642" y="750495"/>
                  <a:pt x="312539" y="750938"/>
                  <a:pt x="309436" y="751382"/>
                </a:cubicBezTo>
                <a:cubicBezTo>
                  <a:pt x="309436" y="751382"/>
                  <a:pt x="308992" y="750938"/>
                  <a:pt x="308992" y="750938"/>
                </a:cubicBezTo>
                <a:cubicBezTo>
                  <a:pt x="305003" y="748722"/>
                  <a:pt x="301013" y="745619"/>
                  <a:pt x="296580" y="744289"/>
                </a:cubicBezTo>
                <a:cubicBezTo>
                  <a:pt x="288157" y="741629"/>
                  <a:pt x="279290" y="742959"/>
                  <a:pt x="270867" y="744732"/>
                </a:cubicBezTo>
                <a:cubicBezTo>
                  <a:pt x="266434" y="745619"/>
                  <a:pt x="250032" y="742959"/>
                  <a:pt x="250032" y="748722"/>
                </a:cubicBezTo>
                <a:cubicBezTo>
                  <a:pt x="250032" y="748722"/>
                  <a:pt x="250032" y="748722"/>
                  <a:pt x="250032" y="748722"/>
                </a:cubicBezTo>
                <a:cubicBezTo>
                  <a:pt x="249145" y="749609"/>
                  <a:pt x="250475" y="751382"/>
                  <a:pt x="250918" y="752268"/>
                </a:cubicBezTo>
                <a:cubicBezTo>
                  <a:pt x="251362" y="752711"/>
                  <a:pt x="251805" y="752711"/>
                  <a:pt x="251805" y="753155"/>
                </a:cubicBezTo>
                <a:cubicBezTo>
                  <a:pt x="252249" y="753598"/>
                  <a:pt x="252249" y="753598"/>
                  <a:pt x="252692" y="754042"/>
                </a:cubicBezTo>
                <a:cubicBezTo>
                  <a:pt x="261115" y="761578"/>
                  <a:pt x="273527" y="760691"/>
                  <a:pt x="284167" y="764238"/>
                </a:cubicBezTo>
                <a:cubicBezTo>
                  <a:pt x="292590" y="765568"/>
                  <a:pt x="301013" y="761578"/>
                  <a:pt x="308105" y="757145"/>
                </a:cubicBezTo>
                <a:cubicBezTo>
                  <a:pt x="308992" y="756258"/>
                  <a:pt x="310322" y="755815"/>
                  <a:pt x="310765" y="754928"/>
                </a:cubicBezTo>
                <a:cubicBezTo>
                  <a:pt x="310765" y="754928"/>
                  <a:pt x="310765" y="754485"/>
                  <a:pt x="310765" y="754485"/>
                </a:cubicBezTo>
                <a:cubicBezTo>
                  <a:pt x="313869" y="754485"/>
                  <a:pt x="317858" y="754042"/>
                  <a:pt x="320518" y="753155"/>
                </a:cubicBezTo>
                <a:cubicBezTo>
                  <a:pt x="327168" y="763794"/>
                  <a:pt x="333818" y="774434"/>
                  <a:pt x="340467" y="785073"/>
                </a:cubicBezTo>
                <a:cubicBezTo>
                  <a:pt x="338694" y="785516"/>
                  <a:pt x="336477" y="785516"/>
                  <a:pt x="334704" y="785516"/>
                </a:cubicBezTo>
                <a:cubicBezTo>
                  <a:pt x="333818" y="785516"/>
                  <a:pt x="332488" y="785516"/>
                  <a:pt x="331601" y="785516"/>
                </a:cubicBezTo>
                <a:cubicBezTo>
                  <a:pt x="331157" y="785073"/>
                  <a:pt x="330271" y="784630"/>
                  <a:pt x="329828" y="784187"/>
                </a:cubicBezTo>
                <a:cubicBezTo>
                  <a:pt x="320075" y="775764"/>
                  <a:pt x="307219" y="772217"/>
                  <a:pt x="294806" y="773991"/>
                </a:cubicBezTo>
                <a:cubicBezTo>
                  <a:pt x="286826" y="774434"/>
                  <a:pt x="278404" y="771774"/>
                  <a:pt x="270867" y="774877"/>
                </a:cubicBezTo>
                <a:cubicBezTo>
                  <a:pt x="269981" y="775320"/>
                  <a:pt x="269094" y="776207"/>
                  <a:pt x="268651" y="777093"/>
                </a:cubicBezTo>
                <a:cubicBezTo>
                  <a:pt x="268208" y="777093"/>
                  <a:pt x="267764" y="777093"/>
                  <a:pt x="267764" y="777537"/>
                </a:cubicBezTo>
                <a:cubicBezTo>
                  <a:pt x="267764" y="777980"/>
                  <a:pt x="268208" y="777980"/>
                  <a:pt x="268208" y="778424"/>
                </a:cubicBezTo>
                <a:cubicBezTo>
                  <a:pt x="268208" y="778867"/>
                  <a:pt x="268208" y="778867"/>
                  <a:pt x="268651" y="779310"/>
                </a:cubicBezTo>
                <a:cubicBezTo>
                  <a:pt x="270424" y="782413"/>
                  <a:pt x="273971" y="783743"/>
                  <a:pt x="277074" y="784187"/>
                </a:cubicBezTo>
                <a:cubicBezTo>
                  <a:pt x="279734" y="785073"/>
                  <a:pt x="282393" y="785516"/>
                  <a:pt x="284610" y="786403"/>
                </a:cubicBezTo>
                <a:cubicBezTo>
                  <a:pt x="293920" y="789506"/>
                  <a:pt x="303229" y="793939"/>
                  <a:pt x="313425" y="793939"/>
                </a:cubicBezTo>
                <a:cubicBezTo>
                  <a:pt x="314312" y="793939"/>
                  <a:pt x="317858" y="793939"/>
                  <a:pt x="321405" y="793053"/>
                </a:cubicBezTo>
                <a:cubicBezTo>
                  <a:pt x="323178" y="792609"/>
                  <a:pt x="324508" y="792609"/>
                  <a:pt x="326281" y="791723"/>
                </a:cubicBezTo>
                <a:cubicBezTo>
                  <a:pt x="328941" y="790836"/>
                  <a:pt x="331157" y="789950"/>
                  <a:pt x="332044" y="789063"/>
                </a:cubicBezTo>
                <a:cubicBezTo>
                  <a:pt x="332931" y="789063"/>
                  <a:pt x="333374" y="789063"/>
                  <a:pt x="334261" y="789063"/>
                </a:cubicBezTo>
                <a:cubicBezTo>
                  <a:pt x="336921" y="789063"/>
                  <a:pt x="339580" y="789063"/>
                  <a:pt x="342240" y="788176"/>
                </a:cubicBezTo>
                <a:cubicBezTo>
                  <a:pt x="348003" y="797042"/>
                  <a:pt x="353767" y="806352"/>
                  <a:pt x="359086" y="815218"/>
                </a:cubicBezTo>
                <a:cubicBezTo>
                  <a:pt x="356870" y="815218"/>
                  <a:pt x="354210" y="815218"/>
                  <a:pt x="351993" y="815218"/>
                </a:cubicBezTo>
                <a:cubicBezTo>
                  <a:pt x="346230" y="807682"/>
                  <a:pt x="339137" y="800146"/>
                  <a:pt x="329385" y="799259"/>
                </a:cubicBezTo>
                <a:cubicBezTo>
                  <a:pt x="321405" y="799702"/>
                  <a:pt x="313425" y="801919"/>
                  <a:pt x="305446" y="801476"/>
                </a:cubicBezTo>
                <a:cubicBezTo>
                  <a:pt x="299682" y="801032"/>
                  <a:pt x="293476" y="798373"/>
                  <a:pt x="287713" y="801032"/>
                </a:cubicBezTo>
                <a:cubicBezTo>
                  <a:pt x="285940" y="802362"/>
                  <a:pt x="283280" y="803692"/>
                  <a:pt x="282837" y="805909"/>
                </a:cubicBezTo>
                <a:cubicBezTo>
                  <a:pt x="282837" y="805909"/>
                  <a:pt x="282837" y="805909"/>
                  <a:pt x="282837" y="805909"/>
                </a:cubicBezTo>
                <a:cubicBezTo>
                  <a:pt x="282837" y="806352"/>
                  <a:pt x="282837" y="806795"/>
                  <a:pt x="282837" y="806795"/>
                </a:cubicBezTo>
                <a:cubicBezTo>
                  <a:pt x="282837" y="807682"/>
                  <a:pt x="283280" y="808569"/>
                  <a:pt x="283723" y="809455"/>
                </a:cubicBezTo>
                <a:cubicBezTo>
                  <a:pt x="284610" y="810785"/>
                  <a:pt x="286383" y="811672"/>
                  <a:pt x="288600" y="812115"/>
                </a:cubicBezTo>
                <a:cubicBezTo>
                  <a:pt x="289487" y="812558"/>
                  <a:pt x="290816" y="812558"/>
                  <a:pt x="291703" y="813002"/>
                </a:cubicBezTo>
                <a:cubicBezTo>
                  <a:pt x="293920" y="813888"/>
                  <a:pt x="296580" y="814332"/>
                  <a:pt x="298353" y="814775"/>
                </a:cubicBezTo>
                <a:cubicBezTo>
                  <a:pt x="298353" y="814775"/>
                  <a:pt x="298796" y="814775"/>
                  <a:pt x="298796" y="814775"/>
                </a:cubicBezTo>
                <a:cubicBezTo>
                  <a:pt x="299682" y="814775"/>
                  <a:pt x="300126" y="815218"/>
                  <a:pt x="301013" y="815218"/>
                </a:cubicBezTo>
                <a:cubicBezTo>
                  <a:pt x="301899" y="815218"/>
                  <a:pt x="302342" y="815661"/>
                  <a:pt x="303229" y="815661"/>
                </a:cubicBezTo>
                <a:cubicBezTo>
                  <a:pt x="304559" y="816105"/>
                  <a:pt x="305446" y="816548"/>
                  <a:pt x="306332" y="816548"/>
                </a:cubicBezTo>
                <a:cubicBezTo>
                  <a:pt x="315198" y="819208"/>
                  <a:pt x="323178" y="824971"/>
                  <a:pt x="332488" y="824971"/>
                </a:cubicBezTo>
                <a:cubicBezTo>
                  <a:pt x="338251" y="824971"/>
                  <a:pt x="343570" y="824084"/>
                  <a:pt x="348447" y="820981"/>
                </a:cubicBezTo>
                <a:cubicBezTo>
                  <a:pt x="348447" y="820981"/>
                  <a:pt x="348447" y="820981"/>
                  <a:pt x="348447" y="820981"/>
                </a:cubicBezTo>
                <a:cubicBezTo>
                  <a:pt x="349333" y="820538"/>
                  <a:pt x="350220" y="820095"/>
                  <a:pt x="351106" y="819651"/>
                </a:cubicBezTo>
                <a:cubicBezTo>
                  <a:pt x="351993" y="819208"/>
                  <a:pt x="352880" y="818765"/>
                  <a:pt x="353323" y="818321"/>
                </a:cubicBezTo>
                <a:cubicBezTo>
                  <a:pt x="355096" y="818321"/>
                  <a:pt x="358643" y="818321"/>
                  <a:pt x="361303" y="817878"/>
                </a:cubicBezTo>
                <a:cubicBezTo>
                  <a:pt x="362633" y="819651"/>
                  <a:pt x="363519" y="821868"/>
                  <a:pt x="364849" y="823641"/>
                </a:cubicBezTo>
                <a:cubicBezTo>
                  <a:pt x="363519" y="826301"/>
                  <a:pt x="362189" y="828961"/>
                  <a:pt x="360859" y="831621"/>
                </a:cubicBezTo>
                <a:cubicBezTo>
                  <a:pt x="340467" y="876838"/>
                  <a:pt x="321848" y="922942"/>
                  <a:pt x="306332" y="970377"/>
                </a:cubicBezTo>
                <a:cubicBezTo>
                  <a:pt x="305003" y="968160"/>
                  <a:pt x="304116" y="966387"/>
                  <a:pt x="302786" y="964170"/>
                </a:cubicBezTo>
                <a:cubicBezTo>
                  <a:pt x="297466" y="954861"/>
                  <a:pt x="291703" y="945551"/>
                  <a:pt x="285497" y="936685"/>
                </a:cubicBezTo>
                <a:cubicBezTo>
                  <a:pt x="285497" y="936685"/>
                  <a:pt x="285497" y="936242"/>
                  <a:pt x="285497" y="936242"/>
                </a:cubicBezTo>
                <a:cubicBezTo>
                  <a:pt x="287270" y="931809"/>
                  <a:pt x="287713" y="927376"/>
                  <a:pt x="287713" y="922942"/>
                </a:cubicBezTo>
                <a:cubicBezTo>
                  <a:pt x="288157" y="922499"/>
                  <a:pt x="288600" y="922056"/>
                  <a:pt x="288600" y="921613"/>
                </a:cubicBezTo>
                <a:cubicBezTo>
                  <a:pt x="290373" y="919396"/>
                  <a:pt x="291703" y="915850"/>
                  <a:pt x="292590" y="914519"/>
                </a:cubicBezTo>
                <a:cubicBezTo>
                  <a:pt x="298796" y="901664"/>
                  <a:pt x="300569" y="887034"/>
                  <a:pt x="297466" y="872849"/>
                </a:cubicBezTo>
                <a:cubicBezTo>
                  <a:pt x="296136" y="863096"/>
                  <a:pt x="298796" y="853343"/>
                  <a:pt x="297466" y="844033"/>
                </a:cubicBezTo>
                <a:cubicBezTo>
                  <a:pt x="297466" y="843590"/>
                  <a:pt x="296580" y="841373"/>
                  <a:pt x="295693" y="839600"/>
                </a:cubicBezTo>
                <a:cubicBezTo>
                  <a:pt x="295249" y="837384"/>
                  <a:pt x="294363" y="835610"/>
                  <a:pt x="293033" y="833837"/>
                </a:cubicBezTo>
                <a:cubicBezTo>
                  <a:pt x="291703" y="830734"/>
                  <a:pt x="288157" y="828518"/>
                  <a:pt x="285054" y="830734"/>
                </a:cubicBezTo>
                <a:cubicBezTo>
                  <a:pt x="277074" y="838714"/>
                  <a:pt x="280621" y="860436"/>
                  <a:pt x="278847" y="871075"/>
                </a:cubicBezTo>
                <a:cubicBezTo>
                  <a:pt x="277960" y="878611"/>
                  <a:pt x="275744" y="885704"/>
                  <a:pt x="274414" y="893241"/>
                </a:cubicBezTo>
                <a:cubicBezTo>
                  <a:pt x="273084" y="902994"/>
                  <a:pt x="276631" y="913633"/>
                  <a:pt x="283723" y="920726"/>
                </a:cubicBezTo>
                <a:cubicBezTo>
                  <a:pt x="283723" y="922942"/>
                  <a:pt x="283723" y="925159"/>
                  <a:pt x="283280" y="927376"/>
                </a:cubicBezTo>
                <a:cubicBezTo>
                  <a:pt x="282837" y="928705"/>
                  <a:pt x="282393" y="930479"/>
                  <a:pt x="281950" y="931809"/>
                </a:cubicBezTo>
                <a:cubicBezTo>
                  <a:pt x="272641" y="917623"/>
                  <a:pt x="262888" y="903437"/>
                  <a:pt x="252692" y="889694"/>
                </a:cubicBezTo>
                <a:cubicBezTo>
                  <a:pt x="254465" y="883931"/>
                  <a:pt x="254908" y="878168"/>
                  <a:pt x="254908" y="871962"/>
                </a:cubicBezTo>
                <a:cubicBezTo>
                  <a:pt x="256238" y="870632"/>
                  <a:pt x="257568" y="868415"/>
                  <a:pt x="258455" y="866642"/>
                </a:cubicBezTo>
                <a:cubicBezTo>
                  <a:pt x="258455" y="866642"/>
                  <a:pt x="258898" y="866199"/>
                  <a:pt x="258898" y="866199"/>
                </a:cubicBezTo>
                <a:cubicBezTo>
                  <a:pt x="260228" y="863982"/>
                  <a:pt x="261115" y="861322"/>
                  <a:pt x="261558" y="859106"/>
                </a:cubicBezTo>
                <a:cubicBezTo>
                  <a:pt x="263775" y="852013"/>
                  <a:pt x="264661" y="844033"/>
                  <a:pt x="263331" y="836497"/>
                </a:cubicBezTo>
                <a:cubicBezTo>
                  <a:pt x="262444" y="831621"/>
                  <a:pt x="261115" y="827188"/>
                  <a:pt x="260228" y="822311"/>
                </a:cubicBezTo>
                <a:cubicBezTo>
                  <a:pt x="258455" y="814332"/>
                  <a:pt x="260228" y="805909"/>
                  <a:pt x="259785" y="797929"/>
                </a:cubicBezTo>
                <a:cubicBezTo>
                  <a:pt x="259785" y="797042"/>
                  <a:pt x="259785" y="795713"/>
                  <a:pt x="258898" y="795269"/>
                </a:cubicBezTo>
                <a:cubicBezTo>
                  <a:pt x="258898" y="794383"/>
                  <a:pt x="258455" y="793053"/>
                  <a:pt x="258011" y="792166"/>
                </a:cubicBezTo>
                <a:cubicBezTo>
                  <a:pt x="257125" y="789063"/>
                  <a:pt x="254022" y="785516"/>
                  <a:pt x="250475" y="786846"/>
                </a:cubicBezTo>
                <a:cubicBezTo>
                  <a:pt x="244269" y="791279"/>
                  <a:pt x="245156" y="801919"/>
                  <a:pt x="244712" y="808569"/>
                </a:cubicBezTo>
                <a:cubicBezTo>
                  <a:pt x="245599" y="818765"/>
                  <a:pt x="244269" y="828518"/>
                  <a:pt x="242052" y="838270"/>
                </a:cubicBezTo>
                <a:cubicBezTo>
                  <a:pt x="240279" y="849353"/>
                  <a:pt x="242495" y="862652"/>
                  <a:pt x="250475" y="870632"/>
                </a:cubicBezTo>
                <a:cubicBezTo>
                  <a:pt x="250032" y="875508"/>
                  <a:pt x="250032" y="880385"/>
                  <a:pt x="248702" y="885261"/>
                </a:cubicBezTo>
                <a:cubicBezTo>
                  <a:pt x="242052" y="876838"/>
                  <a:pt x="234959" y="868859"/>
                  <a:pt x="228753" y="860436"/>
                </a:cubicBezTo>
                <a:cubicBezTo>
                  <a:pt x="225207" y="856003"/>
                  <a:pt x="222103" y="851126"/>
                  <a:pt x="218557" y="846250"/>
                </a:cubicBezTo>
                <a:cubicBezTo>
                  <a:pt x="219000" y="845363"/>
                  <a:pt x="219000" y="844920"/>
                  <a:pt x="219444" y="844033"/>
                </a:cubicBezTo>
                <a:cubicBezTo>
                  <a:pt x="221217" y="839157"/>
                  <a:pt x="222103" y="833837"/>
                  <a:pt x="222103" y="828518"/>
                </a:cubicBezTo>
                <a:cubicBezTo>
                  <a:pt x="225650" y="824971"/>
                  <a:pt x="229640" y="813445"/>
                  <a:pt x="230526" y="810785"/>
                </a:cubicBezTo>
                <a:cubicBezTo>
                  <a:pt x="230969" y="809899"/>
                  <a:pt x="230969" y="809012"/>
                  <a:pt x="230969" y="808125"/>
                </a:cubicBezTo>
                <a:cubicBezTo>
                  <a:pt x="231413" y="806795"/>
                  <a:pt x="231856" y="805022"/>
                  <a:pt x="231856" y="803249"/>
                </a:cubicBezTo>
                <a:cubicBezTo>
                  <a:pt x="232300" y="797486"/>
                  <a:pt x="231856" y="792166"/>
                  <a:pt x="230526" y="786403"/>
                </a:cubicBezTo>
                <a:cubicBezTo>
                  <a:pt x="230083" y="783300"/>
                  <a:pt x="229640" y="780640"/>
                  <a:pt x="229640" y="777537"/>
                </a:cubicBezTo>
                <a:cubicBezTo>
                  <a:pt x="230083" y="768227"/>
                  <a:pt x="233629" y="758475"/>
                  <a:pt x="231413" y="749165"/>
                </a:cubicBezTo>
                <a:cubicBezTo>
                  <a:pt x="231413" y="748722"/>
                  <a:pt x="230969" y="747835"/>
                  <a:pt x="230969" y="747392"/>
                </a:cubicBezTo>
                <a:cubicBezTo>
                  <a:pt x="230526" y="746948"/>
                  <a:pt x="230083" y="746948"/>
                  <a:pt x="229640" y="746948"/>
                </a:cubicBezTo>
                <a:cubicBezTo>
                  <a:pt x="228753" y="744732"/>
                  <a:pt x="227423" y="742959"/>
                  <a:pt x="225650" y="741186"/>
                </a:cubicBezTo>
                <a:cubicBezTo>
                  <a:pt x="222990" y="739856"/>
                  <a:pt x="219887" y="740742"/>
                  <a:pt x="218113" y="742959"/>
                </a:cubicBezTo>
                <a:cubicBezTo>
                  <a:pt x="212351" y="750052"/>
                  <a:pt x="215010" y="760691"/>
                  <a:pt x="213680" y="769557"/>
                </a:cubicBezTo>
                <a:cubicBezTo>
                  <a:pt x="213680" y="781083"/>
                  <a:pt x="208361" y="791723"/>
                  <a:pt x="210134" y="803249"/>
                </a:cubicBezTo>
                <a:cubicBezTo>
                  <a:pt x="210577" y="810785"/>
                  <a:pt x="214124" y="817435"/>
                  <a:pt x="217227" y="824528"/>
                </a:cubicBezTo>
                <a:cubicBezTo>
                  <a:pt x="217670" y="825414"/>
                  <a:pt x="218113" y="826744"/>
                  <a:pt x="218557" y="827631"/>
                </a:cubicBezTo>
                <a:cubicBezTo>
                  <a:pt x="218113" y="831621"/>
                  <a:pt x="218113" y="835610"/>
                  <a:pt x="216784" y="839157"/>
                </a:cubicBezTo>
                <a:cubicBezTo>
                  <a:pt x="216341" y="840044"/>
                  <a:pt x="215897" y="840930"/>
                  <a:pt x="215897" y="841817"/>
                </a:cubicBezTo>
                <a:cubicBezTo>
                  <a:pt x="207918" y="830734"/>
                  <a:pt x="200381" y="819651"/>
                  <a:pt x="192402" y="808125"/>
                </a:cubicBezTo>
                <a:cubicBezTo>
                  <a:pt x="192845" y="807239"/>
                  <a:pt x="193288" y="805909"/>
                  <a:pt x="193731" y="805022"/>
                </a:cubicBezTo>
                <a:cubicBezTo>
                  <a:pt x="194618" y="800589"/>
                  <a:pt x="194175" y="796156"/>
                  <a:pt x="193288" y="791723"/>
                </a:cubicBezTo>
                <a:cubicBezTo>
                  <a:pt x="195948" y="789063"/>
                  <a:pt x="196835" y="785073"/>
                  <a:pt x="197721" y="781527"/>
                </a:cubicBezTo>
                <a:cubicBezTo>
                  <a:pt x="199938" y="771774"/>
                  <a:pt x="196392" y="762021"/>
                  <a:pt x="193288" y="752711"/>
                </a:cubicBezTo>
                <a:cubicBezTo>
                  <a:pt x="191072" y="744289"/>
                  <a:pt x="190628" y="735423"/>
                  <a:pt x="188855" y="726556"/>
                </a:cubicBezTo>
                <a:cubicBezTo>
                  <a:pt x="188855" y="726113"/>
                  <a:pt x="188855" y="725670"/>
                  <a:pt x="188855" y="725226"/>
                </a:cubicBezTo>
                <a:cubicBezTo>
                  <a:pt x="188412" y="724783"/>
                  <a:pt x="187969" y="724340"/>
                  <a:pt x="187969" y="724340"/>
                </a:cubicBezTo>
                <a:cubicBezTo>
                  <a:pt x="187525" y="721680"/>
                  <a:pt x="186639" y="719020"/>
                  <a:pt x="185752" y="716360"/>
                </a:cubicBezTo>
                <a:cubicBezTo>
                  <a:pt x="180876" y="710597"/>
                  <a:pt x="176443" y="718133"/>
                  <a:pt x="175999" y="723010"/>
                </a:cubicBezTo>
                <a:cubicBezTo>
                  <a:pt x="174226" y="733649"/>
                  <a:pt x="176443" y="744732"/>
                  <a:pt x="174669" y="755371"/>
                </a:cubicBezTo>
                <a:cubicBezTo>
                  <a:pt x="174669" y="768227"/>
                  <a:pt x="182649" y="779754"/>
                  <a:pt x="189298" y="790393"/>
                </a:cubicBezTo>
                <a:cubicBezTo>
                  <a:pt x="190185" y="794826"/>
                  <a:pt x="190628" y="798816"/>
                  <a:pt x="189298" y="803249"/>
                </a:cubicBezTo>
                <a:cubicBezTo>
                  <a:pt x="188855" y="802362"/>
                  <a:pt x="187969" y="801476"/>
                  <a:pt x="187525" y="800589"/>
                </a:cubicBezTo>
                <a:cubicBezTo>
                  <a:pt x="179546" y="788176"/>
                  <a:pt x="172453" y="775320"/>
                  <a:pt x="164030" y="763351"/>
                </a:cubicBezTo>
                <a:cubicBezTo>
                  <a:pt x="163587" y="762021"/>
                  <a:pt x="163143" y="760248"/>
                  <a:pt x="163143" y="759361"/>
                </a:cubicBezTo>
                <a:cubicBezTo>
                  <a:pt x="161813" y="755371"/>
                  <a:pt x="160927" y="750938"/>
                  <a:pt x="160040" y="746948"/>
                </a:cubicBezTo>
                <a:cubicBezTo>
                  <a:pt x="157380" y="739412"/>
                  <a:pt x="154720" y="731433"/>
                  <a:pt x="149400" y="725226"/>
                </a:cubicBezTo>
                <a:cubicBezTo>
                  <a:pt x="148957" y="724783"/>
                  <a:pt x="148071" y="725226"/>
                  <a:pt x="148071" y="725670"/>
                </a:cubicBezTo>
                <a:cubicBezTo>
                  <a:pt x="147184" y="724340"/>
                  <a:pt x="145854" y="722566"/>
                  <a:pt x="144967" y="721680"/>
                </a:cubicBezTo>
                <a:cubicBezTo>
                  <a:pt x="140534" y="717247"/>
                  <a:pt x="135658" y="713700"/>
                  <a:pt x="131225" y="709711"/>
                </a:cubicBezTo>
                <a:cubicBezTo>
                  <a:pt x="122802" y="702618"/>
                  <a:pt x="117482" y="692421"/>
                  <a:pt x="107730" y="687102"/>
                </a:cubicBezTo>
                <a:cubicBezTo>
                  <a:pt x="101080" y="683555"/>
                  <a:pt x="95760" y="687988"/>
                  <a:pt x="96203" y="695081"/>
                </a:cubicBezTo>
                <a:cubicBezTo>
                  <a:pt x="96647" y="700401"/>
                  <a:pt x="99307" y="704834"/>
                  <a:pt x="101966" y="709267"/>
                </a:cubicBezTo>
                <a:cubicBezTo>
                  <a:pt x="105513" y="714587"/>
                  <a:pt x="109946" y="719463"/>
                  <a:pt x="113936" y="724783"/>
                </a:cubicBezTo>
                <a:cubicBezTo>
                  <a:pt x="115266" y="727000"/>
                  <a:pt x="116596" y="729216"/>
                  <a:pt x="117926" y="731433"/>
                </a:cubicBezTo>
                <a:cubicBezTo>
                  <a:pt x="119256" y="734093"/>
                  <a:pt x="119256" y="737196"/>
                  <a:pt x="120585" y="739856"/>
                </a:cubicBezTo>
                <a:cubicBezTo>
                  <a:pt x="123689" y="746505"/>
                  <a:pt x="131225" y="750495"/>
                  <a:pt x="137431" y="754042"/>
                </a:cubicBezTo>
                <a:cubicBezTo>
                  <a:pt x="143638" y="758031"/>
                  <a:pt x="150287" y="761578"/>
                  <a:pt x="156494" y="765124"/>
                </a:cubicBezTo>
                <a:cubicBezTo>
                  <a:pt x="156494" y="765124"/>
                  <a:pt x="156050" y="765124"/>
                  <a:pt x="156050" y="764681"/>
                </a:cubicBezTo>
                <a:cubicBezTo>
                  <a:pt x="157823" y="765568"/>
                  <a:pt x="159597" y="766897"/>
                  <a:pt x="161813" y="767784"/>
                </a:cubicBezTo>
                <a:cubicBezTo>
                  <a:pt x="162700" y="768227"/>
                  <a:pt x="163143" y="768227"/>
                  <a:pt x="163587" y="768227"/>
                </a:cubicBezTo>
                <a:cubicBezTo>
                  <a:pt x="170236" y="778867"/>
                  <a:pt x="176886" y="789506"/>
                  <a:pt x="183536" y="800146"/>
                </a:cubicBezTo>
                <a:cubicBezTo>
                  <a:pt x="182649" y="800146"/>
                  <a:pt x="181762" y="800146"/>
                  <a:pt x="180876" y="800146"/>
                </a:cubicBezTo>
                <a:cubicBezTo>
                  <a:pt x="179102" y="800146"/>
                  <a:pt x="177329" y="799702"/>
                  <a:pt x="175999" y="799702"/>
                </a:cubicBezTo>
                <a:cubicBezTo>
                  <a:pt x="175556" y="796156"/>
                  <a:pt x="170236" y="790836"/>
                  <a:pt x="168020" y="789063"/>
                </a:cubicBezTo>
                <a:cubicBezTo>
                  <a:pt x="163587" y="785516"/>
                  <a:pt x="158710" y="783300"/>
                  <a:pt x="153390" y="781083"/>
                </a:cubicBezTo>
                <a:cubicBezTo>
                  <a:pt x="146297" y="778424"/>
                  <a:pt x="139205" y="778424"/>
                  <a:pt x="132112" y="776207"/>
                </a:cubicBezTo>
                <a:cubicBezTo>
                  <a:pt x="125462" y="773991"/>
                  <a:pt x="118812" y="771774"/>
                  <a:pt x="111719" y="770444"/>
                </a:cubicBezTo>
                <a:cubicBezTo>
                  <a:pt x="105513" y="768671"/>
                  <a:pt x="101966" y="771331"/>
                  <a:pt x="103297" y="774877"/>
                </a:cubicBezTo>
                <a:cubicBezTo>
                  <a:pt x="103297" y="774877"/>
                  <a:pt x="103297" y="775320"/>
                  <a:pt x="103297" y="775764"/>
                </a:cubicBezTo>
                <a:cubicBezTo>
                  <a:pt x="103740" y="777093"/>
                  <a:pt x="105069" y="778867"/>
                  <a:pt x="107286" y="780197"/>
                </a:cubicBezTo>
                <a:cubicBezTo>
                  <a:pt x="109946" y="782413"/>
                  <a:pt x="113049" y="783743"/>
                  <a:pt x="116596" y="785073"/>
                </a:cubicBezTo>
                <a:cubicBezTo>
                  <a:pt x="121915" y="787733"/>
                  <a:pt x="128122" y="789506"/>
                  <a:pt x="132998" y="792166"/>
                </a:cubicBezTo>
                <a:cubicBezTo>
                  <a:pt x="141864" y="796599"/>
                  <a:pt x="149844" y="803249"/>
                  <a:pt x="160040" y="803692"/>
                </a:cubicBezTo>
                <a:cubicBezTo>
                  <a:pt x="162257" y="803692"/>
                  <a:pt x="171566" y="804579"/>
                  <a:pt x="175556" y="803249"/>
                </a:cubicBezTo>
                <a:cubicBezTo>
                  <a:pt x="176886" y="803692"/>
                  <a:pt x="178216" y="803692"/>
                  <a:pt x="179546" y="803692"/>
                </a:cubicBezTo>
                <a:cubicBezTo>
                  <a:pt x="181319" y="803692"/>
                  <a:pt x="183536" y="803692"/>
                  <a:pt x="185309" y="802806"/>
                </a:cubicBezTo>
                <a:cubicBezTo>
                  <a:pt x="185309" y="802806"/>
                  <a:pt x="185309" y="802806"/>
                  <a:pt x="185309" y="802806"/>
                </a:cubicBezTo>
                <a:cubicBezTo>
                  <a:pt x="191072" y="812115"/>
                  <a:pt x="196835" y="821424"/>
                  <a:pt x="203485" y="830291"/>
                </a:cubicBezTo>
                <a:cubicBezTo>
                  <a:pt x="204371" y="831621"/>
                  <a:pt x="205258" y="832951"/>
                  <a:pt x="206144" y="834281"/>
                </a:cubicBezTo>
                <a:cubicBezTo>
                  <a:pt x="205258" y="834724"/>
                  <a:pt x="204814" y="834724"/>
                  <a:pt x="203928" y="834724"/>
                </a:cubicBezTo>
                <a:cubicBezTo>
                  <a:pt x="202598" y="835167"/>
                  <a:pt x="200825" y="835167"/>
                  <a:pt x="199495" y="835167"/>
                </a:cubicBezTo>
                <a:cubicBezTo>
                  <a:pt x="199495" y="835167"/>
                  <a:pt x="199051" y="834724"/>
                  <a:pt x="199051" y="834724"/>
                </a:cubicBezTo>
                <a:cubicBezTo>
                  <a:pt x="189298" y="824971"/>
                  <a:pt x="175113" y="828074"/>
                  <a:pt x="163143" y="824528"/>
                </a:cubicBezTo>
                <a:cubicBezTo>
                  <a:pt x="152504" y="821424"/>
                  <a:pt x="142751" y="816548"/>
                  <a:pt x="131668" y="814775"/>
                </a:cubicBezTo>
                <a:cubicBezTo>
                  <a:pt x="128565" y="814332"/>
                  <a:pt x="124132" y="812558"/>
                  <a:pt x="121472" y="815218"/>
                </a:cubicBezTo>
                <a:cubicBezTo>
                  <a:pt x="120585" y="815218"/>
                  <a:pt x="120142" y="816105"/>
                  <a:pt x="120585" y="816991"/>
                </a:cubicBezTo>
                <a:cubicBezTo>
                  <a:pt x="122359" y="827188"/>
                  <a:pt x="132998" y="832064"/>
                  <a:pt x="141864" y="835167"/>
                </a:cubicBezTo>
                <a:cubicBezTo>
                  <a:pt x="146297" y="836940"/>
                  <a:pt x="151174" y="837384"/>
                  <a:pt x="155607" y="839600"/>
                </a:cubicBezTo>
                <a:cubicBezTo>
                  <a:pt x="160483" y="841817"/>
                  <a:pt x="164916" y="844477"/>
                  <a:pt x="170236" y="844920"/>
                </a:cubicBezTo>
                <a:cubicBezTo>
                  <a:pt x="179102" y="845806"/>
                  <a:pt x="187525" y="842260"/>
                  <a:pt x="195948" y="840044"/>
                </a:cubicBezTo>
                <a:cubicBezTo>
                  <a:pt x="196835" y="839600"/>
                  <a:pt x="198164" y="839600"/>
                  <a:pt x="199051" y="839157"/>
                </a:cubicBezTo>
                <a:cubicBezTo>
                  <a:pt x="203041" y="838714"/>
                  <a:pt x="206587" y="838270"/>
                  <a:pt x="208804" y="836940"/>
                </a:cubicBezTo>
                <a:cubicBezTo>
                  <a:pt x="215454" y="846250"/>
                  <a:pt x="222103" y="855559"/>
                  <a:pt x="229196" y="864426"/>
                </a:cubicBezTo>
                <a:cubicBezTo>
                  <a:pt x="227867" y="864869"/>
                  <a:pt x="226093" y="865755"/>
                  <a:pt x="224763" y="866199"/>
                </a:cubicBezTo>
                <a:cubicBezTo>
                  <a:pt x="223877" y="866642"/>
                  <a:pt x="222547" y="866642"/>
                  <a:pt x="221660" y="867086"/>
                </a:cubicBezTo>
                <a:cubicBezTo>
                  <a:pt x="221217" y="866642"/>
                  <a:pt x="220330" y="865755"/>
                  <a:pt x="219444" y="865755"/>
                </a:cubicBezTo>
                <a:cubicBezTo>
                  <a:pt x="215010" y="861322"/>
                  <a:pt x="209247" y="858663"/>
                  <a:pt x="203041" y="857776"/>
                </a:cubicBezTo>
                <a:cubicBezTo>
                  <a:pt x="195948" y="856889"/>
                  <a:pt x="188855" y="858219"/>
                  <a:pt x="182205" y="857776"/>
                </a:cubicBezTo>
                <a:cubicBezTo>
                  <a:pt x="172453" y="857333"/>
                  <a:pt x="162700" y="855559"/>
                  <a:pt x="152947" y="855116"/>
                </a:cubicBezTo>
                <a:cubicBezTo>
                  <a:pt x="148071" y="855116"/>
                  <a:pt x="143195" y="854229"/>
                  <a:pt x="138761" y="856003"/>
                </a:cubicBezTo>
                <a:cubicBezTo>
                  <a:pt x="137431" y="856446"/>
                  <a:pt x="136545" y="857333"/>
                  <a:pt x="136101" y="858663"/>
                </a:cubicBezTo>
                <a:cubicBezTo>
                  <a:pt x="136101" y="858663"/>
                  <a:pt x="136101" y="858663"/>
                  <a:pt x="136101" y="858663"/>
                </a:cubicBezTo>
                <a:cubicBezTo>
                  <a:pt x="134772" y="859106"/>
                  <a:pt x="135215" y="860436"/>
                  <a:pt x="135658" y="861322"/>
                </a:cubicBezTo>
                <a:cubicBezTo>
                  <a:pt x="136101" y="862652"/>
                  <a:pt x="136988" y="863539"/>
                  <a:pt x="137874" y="864426"/>
                </a:cubicBezTo>
                <a:cubicBezTo>
                  <a:pt x="138318" y="864869"/>
                  <a:pt x="138761" y="865312"/>
                  <a:pt x="138761" y="865312"/>
                </a:cubicBezTo>
                <a:cubicBezTo>
                  <a:pt x="138761" y="865312"/>
                  <a:pt x="139205" y="865312"/>
                  <a:pt x="139205" y="865755"/>
                </a:cubicBezTo>
                <a:cubicBezTo>
                  <a:pt x="145411" y="870189"/>
                  <a:pt x="154720" y="870632"/>
                  <a:pt x="161370" y="873292"/>
                </a:cubicBezTo>
                <a:cubicBezTo>
                  <a:pt x="169349" y="875508"/>
                  <a:pt x="176886" y="879941"/>
                  <a:pt x="185309" y="880828"/>
                </a:cubicBezTo>
                <a:cubicBezTo>
                  <a:pt x="192845" y="881715"/>
                  <a:pt x="200381" y="881271"/>
                  <a:pt x="207474" y="879055"/>
                </a:cubicBezTo>
                <a:cubicBezTo>
                  <a:pt x="209691" y="877725"/>
                  <a:pt x="221660" y="874178"/>
                  <a:pt x="223877" y="870632"/>
                </a:cubicBezTo>
                <a:cubicBezTo>
                  <a:pt x="226093" y="870189"/>
                  <a:pt x="228310" y="869302"/>
                  <a:pt x="230526" y="868415"/>
                </a:cubicBezTo>
                <a:cubicBezTo>
                  <a:pt x="230969" y="868415"/>
                  <a:pt x="231413" y="867972"/>
                  <a:pt x="231413" y="867529"/>
                </a:cubicBezTo>
                <a:cubicBezTo>
                  <a:pt x="238949" y="876838"/>
                  <a:pt x="246485" y="886591"/>
                  <a:pt x="253578" y="895901"/>
                </a:cubicBezTo>
                <a:cubicBezTo>
                  <a:pt x="255352" y="898560"/>
                  <a:pt x="257125" y="900777"/>
                  <a:pt x="258898" y="903437"/>
                </a:cubicBezTo>
                <a:cubicBezTo>
                  <a:pt x="254465" y="904323"/>
                  <a:pt x="250475" y="904767"/>
                  <a:pt x="246042" y="905210"/>
                </a:cubicBezTo>
                <a:cubicBezTo>
                  <a:pt x="245599" y="904767"/>
                  <a:pt x="245156" y="903880"/>
                  <a:pt x="243826" y="903437"/>
                </a:cubicBezTo>
                <a:cubicBezTo>
                  <a:pt x="241166" y="899890"/>
                  <a:pt x="236733" y="898117"/>
                  <a:pt x="232743" y="896344"/>
                </a:cubicBezTo>
                <a:cubicBezTo>
                  <a:pt x="226980" y="894127"/>
                  <a:pt x="220774" y="892354"/>
                  <a:pt x="214567" y="892354"/>
                </a:cubicBezTo>
                <a:cubicBezTo>
                  <a:pt x="203485" y="892354"/>
                  <a:pt x="191959" y="895014"/>
                  <a:pt x="180876" y="893241"/>
                </a:cubicBezTo>
                <a:cubicBezTo>
                  <a:pt x="175556" y="892797"/>
                  <a:pt x="170236" y="892354"/>
                  <a:pt x="164916" y="892797"/>
                </a:cubicBezTo>
                <a:cubicBezTo>
                  <a:pt x="162700" y="893241"/>
                  <a:pt x="160040" y="894127"/>
                  <a:pt x="159154" y="896344"/>
                </a:cubicBezTo>
                <a:cubicBezTo>
                  <a:pt x="158710" y="896344"/>
                  <a:pt x="158710" y="896344"/>
                  <a:pt x="158267" y="896344"/>
                </a:cubicBezTo>
                <a:cubicBezTo>
                  <a:pt x="157380" y="897674"/>
                  <a:pt x="158710" y="899004"/>
                  <a:pt x="160040" y="900334"/>
                </a:cubicBezTo>
                <a:cubicBezTo>
                  <a:pt x="161370" y="902107"/>
                  <a:pt x="164030" y="902994"/>
                  <a:pt x="166246" y="903880"/>
                </a:cubicBezTo>
                <a:cubicBezTo>
                  <a:pt x="175113" y="907427"/>
                  <a:pt x="184422" y="907427"/>
                  <a:pt x="193731" y="909200"/>
                </a:cubicBezTo>
                <a:cubicBezTo>
                  <a:pt x="199495" y="910530"/>
                  <a:pt x="204371" y="914963"/>
                  <a:pt x="210134" y="915850"/>
                </a:cubicBezTo>
                <a:cubicBezTo>
                  <a:pt x="217227" y="916293"/>
                  <a:pt x="224320" y="914963"/>
                  <a:pt x="230969" y="912746"/>
                </a:cubicBezTo>
                <a:cubicBezTo>
                  <a:pt x="234516" y="911860"/>
                  <a:pt x="238506" y="910973"/>
                  <a:pt x="242052" y="910086"/>
                </a:cubicBezTo>
                <a:cubicBezTo>
                  <a:pt x="243382" y="909643"/>
                  <a:pt x="245599" y="909643"/>
                  <a:pt x="246485" y="908313"/>
                </a:cubicBezTo>
                <a:cubicBezTo>
                  <a:pt x="249589" y="908313"/>
                  <a:pt x="252692" y="907870"/>
                  <a:pt x="255352" y="907427"/>
                </a:cubicBezTo>
                <a:cubicBezTo>
                  <a:pt x="256682" y="906983"/>
                  <a:pt x="258455" y="906983"/>
                  <a:pt x="259785" y="906540"/>
                </a:cubicBezTo>
                <a:cubicBezTo>
                  <a:pt x="267764" y="918066"/>
                  <a:pt x="275300" y="929592"/>
                  <a:pt x="282837" y="941562"/>
                </a:cubicBezTo>
                <a:cubicBezTo>
                  <a:pt x="278847" y="942891"/>
                  <a:pt x="275300" y="943335"/>
                  <a:pt x="271311" y="943335"/>
                </a:cubicBezTo>
                <a:cubicBezTo>
                  <a:pt x="270424" y="942005"/>
                  <a:pt x="268208" y="940675"/>
                  <a:pt x="266877" y="939788"/>
                </a:cubicBezTo>
                <a:cubicBezTo>
                  <a:pt x="262444" y="936242"/>
                  <a:pt x="256682" y="934025"/>
                  <a:pt x="250918" y="932695"/>
                </a:cubicBezTo>
                <a:cubicBezTo>
                  <a:pt x="242495" y="930479"/>
                  <a:pt x="234073" y="930922"/>
                  <a:pt x="225650" y="930035"/>
                </a:cubicBezTo>
                <a:cubicBezTo>
                  <a:pt x="216784" y="929149"/>
                  <a:pt x="207918" y="926046"/>
                  <a:pt x="199051" y="925159"/>
                </a:cubicBezTo>
                <a:cubicBezTo>
                  <a:pt x="195505" y="924716"/>
                  <a:pt x="191072" y="923829"/>
                  <a:pt x="187969" y="925602"/>
                </a:cubicBezTo>
                <a:cubicBezTo>
                  <a:pt x="187525" y="925602"/>
                  <a:pt x="187525" y="926046"/>
                  <a:pt x="187082" y="926489"/>
                </a:cubicBezTo>
                <a:cubicBezTo>
                  <a:pt x="187082" y="926489"/>
                  <a:pt x="186639" y="926489"/>
                  <a:pt x="186639" y="926489"/>
                </a:cubicBezTo>
                <a:cubicBezTo>
                  <a:pt x="185309" y="926489"/>
                  <a:pt x="185309" y="928262"/>
                  <a:pt x="185309" y="929149"/>
                </a:cubicBezTo>
                <a:cubicBezTo>
                  <a:pt x="185309" y="929592"/>
                  <a:pt x="185752" y="929592"/>
                  <a:pt x="185752" y="930035"/>
                </a:cubicBezTo>
                <a:cubicBezTo>
                  <a:pt x="185752" y="930922"/>
                  <a:pt x="186195" y="932252"/>
                  <a:pt x="187082" y="932695"/>
                </a:cubicBezTo>
                <a:cubicBezTo>
                  <a:pt x="187525" y="933139"/>
                  <a:pt x="187969" y="933139"/>
                  <a:pt x="187969" y="933582"/>
                </a:cubicBezTo>
                <a:cubicBezTo>
                  <a:pt x="193288" y="939788"/>
                  <a:pt x="204814" y="940675"/>
                  <a:pt x="211908" y="943778"/>
                </a:cubicBezTo>
                <a:cubicBezTo>
                  <a:pt x="219444" y="946881"/>
                  <a:pt x="226093" y="953531"/>
                  <a:pt x="234959" y="953974"/>
                </a:cubicBezTo>
                <a:cubicBezTo>
                  <a:pt x="242495" y="954861"/>
                  <a:pt x="249589" y="953087"/>
                  <a:pt x="256682" y="951314"/>
                </a:cubicBezTo>
                <a:cubicBezTo>
                  <a:pt x="257125" y="951314"/>
                  <a:pt x="257125" y="951314"/>
                  <a:pt x="257568" y="951314"/>
                </a:cubicBezTo>
                <a:cubicBezTo>
                  <a:pt x="259341" y="950871"/>
                  <a:pt x="261558" y="950428"/>
                  <a:pt x="263331" y="949984"/>
                </a:cubicBezTo>
                <a:cubicBezTo>
                  <a:pt x="265548" y="949541"/>
                  <a:pt x="267764" y="949098"/>
                  <a:pt x="269981" y="948211"/>
                </a:cubicBezTo>
                <a:cubicBezTo>
                  <a:pt x="274857" y="948211"/>
                  <a:pt x="279734" y="947324"/>
                  <a:pt x="284610" y="945551"/>
                </a:cubicBezTo>
                <a:cubicBezTo>
                  <a:pt x="290816" y="955304"/>
                  <a:pt x="296580" y="965057"/>
                  <a:pt x="301899" y="975253"/>
                </a:cubicBezTo>
                <a:cubicBezTo>
                  <a:pt x="289487" y="1013821"/>
                  <a:pt x="278847" y="1052389"/>
                  <a:pt x="270867" y="1091843"/>
                </a:cubicBezTo>
                <a:cubicBezTo>
                  <a:pt x="268651" y="1090513"/>
                  <a:pt x="265991" y="1089184"/>
                  <a:pt x="263775" y="1087854"/>
                </a:cubicBezTo>
                <a:cubicBezTo>
                  <a:pt x="261115" y="1086524"/>
                  <a:pt x="258455" y="1084751"/>
                  <a:pt x="255795" y="1082977"/>
                </a:cubicBezTo>
                <a:cubicBezTo>
                  <a:pt x="256238" y="1081647"/>
                  <a:pt x="256682" y="1080761"/>
                  <a:pt x="256682" y="1079874"/>
                </a:cubicBezTo>
                <a:cubicBezTo>
                  <a:pt x="257125" y="1078101"/>
                  <a:pt x="257568" y="1076328"/>
                  <a:pt x="258011" y="1074554"/>
                </a:cubicBezTo>
                <a:cubicBezTo>
                  <a:pt x="258898" y="1074554"/>
                  <a:pt x="259341" y="1073668"/>
                  <a:pt x="259785" y="1073225"/>
                </a:cubicBezTo>
                <a:cubicBezTo>
                  <a:pt x="262888" y="1068791"/>
                  <a:pt x="265105" y="1063915"/>
                  <a:pt x="266877" y="1058595"/>
                </a:cubicBezTo>
                <a:cubicBezTo>
                  <a:pt x="269981" y="1051059"/>
                  <a:pt x="266434" y="1043523"/>
                  <a:pt x="266434" y="1035986"/>
                </a:cubicBezTo>
                <a:cubicBezTo>
                  <a:pt x="266434" y="1030667"/>
                  <a:pt x="266877" y="1024460"/>
                  <a:pt x="267321" y="1019141"/>
                </a:cubicBezTo>
                <a:cubicBezTo>
                  <a:pt x="267764" y="1015594"/>
                  <a:pt x="267764" y="1012048"/>
                  <a:pt x="266877" y="1008501"/>
                </a:cubicBezTo>
                <a:cubicBezTo>
                  <a:pt x="266877" y="1005841"/>
                  <a:pt x="266434" y="1002738"/>
                  <a:pt x="265991" y="1000078"/>
                </a:cubicBezTo>
                <a:cubicBezTo>
                  <a:pt x="264661" y="995202"/>
                  <a:pt x="260228" y="992542"/>
                  <a:pt x="258011" y="998305"/>
                </a:cubicBezTo>
                <a:cubicBezTo>
                  <a:pt x="257125" y="1000965"/>
                  <a:pt x="256682" y="1003625"/>
                  <a:pt x="256682" y="1006728"/>
                </a:cubicBezTo>
                <a:cubicBezTo>
                  <a:pt x="256238" y="1014708"/>
                  <a:pt x="256238" y="1022244"/>
                  <a:pt x="254908" y="1030223"/>
                </a:cubicBezTo>
                <a:cubicBezTo>
                  <a:pt x="250475" y="1044409"/>
                  <a:pt x="249589" y="1058152"/>
                  <a:pt x="255352" y="1071894"/>
                </a:cubicBezTo>
                <a:cubicBezTo>
                  <a:pt x="254465" y="1074998"/>
                  <a:pt x="253578" y="1078101"/>
                  <a:pt x="252249" y="1081204"/>
                </a:cubicBezTo>
                <a:cubicBezTo>
                  <a:pt x="245599" y="1077214"/>
                  <a:pt x="238949" y="1072781"/>
                  <a:pt x="232300" y="1068348"/>
                </a:cubicBezTo>
                <a:cubicBezTo>
                  <a:pt x="233629" y="1067018"/>
                  <a:pt x="234516" y="1064358"/>
                  <a:pt x="234959" y="1063028"/>
                </a:cubicBezTo>
                <a:cubicBezTo>
                  <a:pt x="235846" y="1059482"/>
                  <a:pt x="235846" y="1055935"/>
                  <a:pt x="235403" y="1052389"/>
                </a:cubicBezTo>
                <a:cubicBezTo>
                  <a:pt x="235846" y="1051945"/>
                  <a:pt x="236290" y="1051945"/>
                  <a:pt x="236290" y="1051502"/>
                </a:cubicBezTo>
                <a:cubicBezTo>
                  <a:pt x="237619" y="1049286"/>
                  <a:pt x="238949" y="1046626"/>
                  <a:pt x="240279" y="1043966"/>
                </a:cubicBezTo>
                <a:cubicBezTo>
                  <a:pt x="244712" y="1035100"/>
                  <a:pt x="245599" y="1025347"/>
                  <a:pt x="242939" y="1016037"/>
                </a:cubicBezTo>
                <a:cubicBezTo>
                  <a:pt x="241609" y="1011161"/>
                  <a:pt x="241166" y="1006285"/>
                  <a:pt x="241609" y="1001408"/>
                </a:cubicBezTo>
                <a:cubicBezTo>
                  <a:pt x="242495" y="996975"/>
                  <a:pt x="244269" y="992542"/>
                  <a:pt x="244712" y="988109"/>
                </a:cubicBezTo>
                <a:cubicBezTo>
                  <a:pt x="245156" y="984119"/>
                  <a:pt x="245599" y="979686"/>
                  <a:pt x="243382" y="976583"/>
                </a:cubicBezTo>
                <a:cubicBezTo>
                  <a:pt x="243382" y="976140"/>
                  <a:pt x="242939" y="976140"/>
                  <a:pt x="242495" y="976140"/>
                </a:cubicBezTo>
                <a:cubicBezTo>
                  <a:pt x="241609" y="974810"/>
                  <a:pt x="240723" y="973923"/>
                  <a:pt x="238949" y="973480"/>
                </a:cubicBezTo>
                <a:cubicBezTo>
                  <a:pt x="232743" y="972150"/>
                  <a:pt x="230083" y="982346"/>
                  <a:pt x="228753" y="987222"/>
                </a:cubicBezTo>
                <a:cubicBezTo>
                  <a:pt x="226536" y="998305"/>
                  <a:pt x="225650" y="1009388"/>
                  <a:pt x="222990" y="1020471"/>
                </a:cubicBezTo>
                <a:cubicBezTo>
                  <a:pt x="222990" y="1031110"/>
                  <a:pt x="226980" y="1041749"/>
                  <a:pt x="232300" y="1050616"/>
                </a:cubicBezTo>
                <a:cubicBezTo>
                  <a:pt x="232300" y="1051502"/>
                  <a:pt x="232300" y="1051945"/>
                  <a:pt x="232300" y="1052832"/>
                </a:cubicBezTo>
                <a:cubicBezTo>
                  <a:pt x="231856" y="1057265"/>
                  <a:pt x="232300" y="1062585"/>
                  <a:pt x="229640" y="1066575"/>
                </a:cubicBezTo>
                <a:cubicBezTo>
                  <a:pt x="229640" y="1066575"/>
                  <a:pt x="229640" y="1067018"/>
                  <a:pt x="229640" y="1067018"/>
                </a:cubicBezTo>
                <a:cubicBezTo>
                  <a:pt x="229196" y="1066575"/>
                  <a:pt x="228753" y="1066575"/>
                  <a:pt x="228753" y="1066131"/>
                </a:cubicBezTo>
                <a:cubicBezTo>
                  <a:pt x="222547" y="1062142"/>
                  <a:pt x="216341" y="1057709"/>
                  <a:pt x="210134" y="1053719"/>
                </a:cubicBezTo>
                <a:cubicBezTo>
                  <a:pt x="210577" y="1051059"/>
                  <a:pt x="211021" y="1047956"/>
                  <a:pt x="211464" y="1044853"/>
                </a:cubicBezTo>
                <a:cubicBezTo>
                  <a:pt x="211908" y="1041306"/>
                  <a:pt x="211908" y="1037760"/>
                  <a:pt x="211464" y="1034213"/>
                </a:cubicBezTo>
                <a:cubicBezTo>
                  <a:pt x="211908" y="1032883"/>
                  <a:pt x="212351" y="1030667"/>
                  <a:pt x="212794" y="1029780"/>
                </a:cubicBezTo>
                <a:cubicBezTo>
                  <a:pt x="213237" y="1028007"/>
                  <a:pt x="213237" y="1026234"/>
                  <a:pt x="213237" y="1024460"/>
                </a:cubicBezTo>
                <a:cubicBezTo>
                  <a:pt x="214124" y="1019141"/>
                  <a:pt x="214124" y="1013821"/>
                  <a:pt x="212351" y="1008501"/>
                </a:cubicBezTo>
                <a:cubicBezTo>
                  <a:pt x="211908" y="1006285"/>
                  <a:pt x="211021" y="1004068"/>
                  <a:pt x="210134" y="1002295"/>
                </a:cubicBezTo>
                <a:cubicBezTo>
                  <a:pt x="208804" y="997862"/>
                  <a:pt x="207031" y="993429"/>
                  <a:pt x="206144" y="988552"/>
                </a:cubicBezTo>
                <a:cubicBezTo>
                  <a:pt x="204814" y="981016"/>
                  <a:pt x="204814" y="973036"/>
                  <a:pt x="203041" y="965500"/>
                </a:cubicBezTo>
                <a:cubicBezTo>
                  <a:pt x="202154" y="961954"/>
                  <a:pt x="201268" y="957964"/>
                  <a:pt x="198608" y="955747"/>
                </a:cubicBezTo>
                <a:cubicBezTo>
                  <a:pt x="198164" y="955747"/>
                  <a:pt x="198164" y="955304"/>
                  <a:pt x="197721" y="955747"/>
                </a:cubicBezTo>
                <a:cubicBezTo>
                  <a:pt x="196392" y="954861"/>
                  <a:pt x="194618" y="953974"/>
                  <a:pt x="192845" y="955304"/>
                </a:cubicBezTo>
                <a:cubicBezTo>
                  <a:pt x="190628" y="957521"/>
                  <a:pt x="190185" y="961067"/>
                  <a:pt x="189742" y="964170"/>
                </a:cubicBezTo>
                <a:cubicBezTo>
                  <a:pt x="188855" y="973923"/>
                  <a:pt x="192845" y="983232"/>
                  <a:pt x="194618" y="992985"/>
                </a:cubicBezTo>
                <a:cubicBezTo>
                  <a:pt x="195948" y="1008058"/>
                  <a:pt x="197721" y="1024460"/>
                  <a:pt x="208804" y="1035986"/>
                </a:cubicBezTo>
                <a:cubicBezTo>
                  <a:pt x="209247" y="1041306"/>
                  <a:pt x="208361" y="1047069"/>
                  <a:pt x="207474" y="1052389"/>
                </a:cubicBezTo>
                <a:cubicBezTo>
                  <a:pt x="197721" y="1045739"/>
                  <a:pt x="187525" y="1039090"/>
                  <a:pt x="177772" y="1031997"/>
                </a:cubicBezTo>
                <a:cubicBezTo>
                  <a:pt x="177329" y="1031553"/>
                  <a:pt x="176443" y="1031110"/>
                  <a:pt x="175999" y="1030667"/>
                </a:cubicBezTo>
                <a:cubicBezTo>
                  <a:pt x="177329" y="1026677"/>
                  <a:pt x="178216" y="1022244"/>
                  <a:pt x="178659" y="1017811"/>
                </a:cubicBezTo>
                <a:cubicBezTo>
                  <a:pt x="179102" y="1015151"/>
                  <a:pt x="178659" y="1012934"/>
                  <a:pt x="178659" y="1010718"/>
                </a:cubicBezTo>
                <a:cubicBezTo>
                  <a:pt x="179546" y="1008501"/>
                  <a:pt x="179989" y="1004068"/>
                  <a:pt x="180432" y="1002738"/>
                </a:cubicBezTo>
                <a:cubicBezTo>
                  <a:pt x="181319" y="996975"/>
                  <a:pt x="182649" y="991212"/>
                  <a:pt x="181762" y="985449"/>
                </a:cubicBezTo>
                <a:cubicBezTo>
                  <a:pt x="181319" y="979686"/>
                  <a:pt x="178216" y="974810"/>
                  <a:pt x="176443" y="969933"/>
                </a:cubicBezTo>
                <a:cubicBezTo>
                  <a:pt x="174226" y="961954"/>
                  <a:pt x="175999" y="952201"/>
                  <a:pt x="169793" y="945551"/>
                </a:cubicBezTo>
                <a:cubicBezTo>
                  <a:pt x="169349" y="945108"/>
                  <a:pt x="169349" y="945108"/>
                  <a:pt x="168906" y="945108"/>
                </a:cubicBezTo>
                <a:cubicBezTo>
                  <a:pt x="166690" y="942005"/>
                  <a:pt x="163587" y="941562"/>
                  <a:pt x="160040" y="945551"/>
                </a:cubicBezTo>
                <a:cubicBezTo>
                  <a:pt x="154277" y="954861"/>
                  <a:pt x="160483" y="968160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587" y="978356"/>
                  <a:pt x="163587" y="979243"/>
                  <a:pt x="163587" y="980130"/>
                </a:cubicBezTo>
                <a:cubicBezTo>
                  <a:pt x="163143" y="980130"/>
                  <a:pt x="163143" y="980573"/>
                  <a:pt x="163587" y="981016"/>
                </a:cubicBezTo>
                <a:cubicBezTo>
                  <a:pt x="164030" y="982346"/>
                  <a:pt x="164030" y="984119"/>
                  <a:pt x="164473" y="985449"/>
                </a:cubicBezTo>
                <a:cubicBezTo>
                  <a:pt x="165360" y="994759"/>
                  <a:pt x="169793" y="1003181"/>
                  <a:pt x="174669" y="1010718"/>
                </a:cubicBezTo>
                <a:cubicBezTo>
                  <a:pt x="175113" y="1011161"/>
                  <a:pt x="175556" y="1011604"/>
                  <a:pt x="175999" y="1011604"/>
                </a:cubicBezTo>
                <a:cubicBezTo>
                  <a:pt x="175999" y="1014264"/>
                  <a:pt x="175556" y="1016924"/>
                  <a:pt x="175113" y="1020027"/>
                </a:cubicBezTo>
                <a:cubicBezTo>
                  <a:pt x="174669" y="1022687"/>
                  <a:pt x="173782" y="1025347"/>
                  <a:pt x="172896" y="1028450"/>
                </a:cubicBezTo>
                <a:cubicBezTo>
                  <a:pt x="162257" y="1020471"/>
                  <a:pt x="151174" y="1012934"/>
                  <a:pt x="140091" y="1005398"/>
                </a:cubicBezTo>
                <a:cubicBezTo>
                  <a:pt x="140091" y="1004955"/>
                  <a:pt x="140534" y="1004512"/>
                  <a:pt x="140534" y="1004068"/>
                </a:cubicBezTo>
                <a:cubicBezTo>
                  <a:pt x="141864" y="999192"/>
                  <a:pt x="141864" y="994315"/>
                  <a:pt x="141864" y="989882"/>
                </a:cubicBezTo>
                <a:cubicBezTo>
                  <a:pt x="141864" y="989439"/>
                  <a:pt x="141864" y="988996"/>
                  <a:pt x="141864" y="988552"/>
                </a:cubicBezTo>
                <a:cubicBezTo>
                  <a:pt x="141864" y="988109"/>
                  <a:pt x="142308" y="987222"/>
                  <a:pt x="142308" y="986779"/>
                </a:cubicBezTo>
                <a:cubicBezTo>
                  <a:pt x="142751" y="985449"/>
                  <a:pt x="142751" y="983676"/>
                  <a:pt x="142751" y="982346"/>
                </a:cubicBezTo>
                <a:cubicBezTo>
                  <a:pt x="143195" y="980573"/>
                  <a:pt x="143638" y="978799"/>
                  <a:pt x="143638" y="976583"/>
                </a:cubicBezTo>
                <a:cubicBezTo>
                  <a:pt x="146297" y="959737"/>
                  <a:pt x="146297" y="952644"/>
                  <a:pt x="138761" y="937128"/>
                </a:cubicBezTo>
                <a:cubicBezTo>
                  <a:pt x="136545" y="929592"/>
                  <a:pt x="137431" y="920283"/>
                  <a:pt x="131225" y="914519"/>
                </a:cubicBezTo>
                <a:cubicBezTo>
                  <a:pt x="130782" y="914519"/>
                  <a:pt x="130782" y="914076"/>
                  <a:pt x="130338" y="914076"/>
                </a:cubicBezTo>
                <a:cubicBezTo>
                  <a:pt x="127679" y="911860"/>
                  <a:pt x="124575" y="910086"/>
                  <a:pt x="121472" y="911860"/>
                </a:cubicBezTo>
                <a:cubicBezTo>
                  <a:pt x="113936" y="916736"/>
                  <a:pt x="125018" y="941562"/>
                  <a:pt x="124575" y="949984"/>
                </a:cubicBezTo>
                <a:cubicBezTo>
                  <a:pt x="124575" y="958407"/>
                  <a:pt x="126349" y="966830"/>
                  <a:pt x="129895" y="974366"/>
                </a:cubicBezTo>
                <a:cubicBezTo>
                  <a:pt x="132555" y="979243"/>
                  <a:pt x="134328" y="984563"/>
                  <a:pt x="137874" y="988552"/>
                </a:cubicBezTo>
                <a:cubicBezTo>
                  <a:pt x="137431" y="993429"/>
                  <a:pt x="136988" y="997862"/>
                  <a:pt x="136101" y="1002738"/>
                </a:cubicBezTo>
                <a:cubicBezTo>
                  <a:pt x="127679" y="996975"/>
                  <a:pt x="119256" y="991655"/>
                  <a:pt x="110833" y="985892"/>
                </a:cubicBezTo>
                <a:cubicBezTo>
                  <a:pt x="111719" y="983232"/>
                  <a:pt x="110833" y="977469"/>
                  <a:pt x="110389" y="974810"/>
                </a:cubicBezTo>
                <a:cubicBezTo>
                  <a:pt x="110389" y="974810"/>
                  <a:pt x="110389" y="974366"/>
                  <a:pt x="110389" y="974366"/>
                </a:cubicBezTo>
                <a:cubicBezTo>
                  <a:pt x="110389" y="973923"/>
                  <a:pt x="110389" y="973923"/>
                  <a:pt x="110833" y="973480"/>
                </a:cubicBezTo>
                <a:cubicBezTo>
                  <a:pt x="111719" y="970820"/>
                  <a:pt x="112606" y="968160"/>
                  <a:pt x="113049" y="965500"/>
                </a:cubicBezTo>
                <a:cubicBezTo>
                  <a:pt x="113492" y="964170"/>
                  <a:pt x="113492" y="962840"/>
                  <a:pt x="113936" y="961510"/>
                </a:cubicBezTo>
                <a:cubicBezTo>
                  <a:pt x="113936" y="961510"/>
                  <a:pt x="113936" y="961510"/>
                  <a:pt x="113936" y="961510"/>
                </a:cubicBezTo>
                <a:cubicBezTo>
                  <a:pt x="113936" y="961067"/>
                  <a:pt x="113936" y="960624"/>
                  <a:pt x="113936" y="960181"/>
                </a:cubicBezTo>
                <a:cubicBezTo>
                  <a:pt x="113936" y="959737"/>
                  <a:pt x="113936" y="959294"/>
                  <a:pt x="113936" y="958850"/>
                </a:cubicBezTo>
                <a:cubicBezTo>
                  <a:pt x="113936" y="958407"/>
                  <a:pt x="113936" y="957521"/>
                  <a:pt x="113936" y="957077"/>
                </a:cubicBezTo>
                <a:cubicBezTo>
                  <a:pt x="113936" y="952644"/>
                  <a:pt x="113049" y="948211"/>
                  <a:pt x="110833" y="944665"/>
                </a:cubicBezTo>
                <a:cubicBezTo>
                  <a:pt x="109503" y="942448"/>
                  <a:pt x="107286" y="940675"/>
                  <a:pt x="105956" y="938015"/>
                </a:cubicBezTo>
                <a:cubicBezTo>
                  <a:pt x="102410" y="930922"/>
                  <a:pt x="102410" y="922499"/>
                  <a:pt x="99307" y="914963"/>
                </a:cubicBezTo>
                <a:cubicBezTo>
                  <a:pt x="98864" y="914076"/>
                  <a:pt x="97977" y="912746"/>
                  <a:pt x="97090" y="912303"/>
                </a:cubicBezTo>
                <a:cubicBezTo>
                  <a:pt x="96647" y="911860"/>
                  <a:pt x="95760" y="911860"/>
                  <a:pt x="95317" y="912303"/>
                </a:cubicBezTo>
                <a:cubicBezTo>
                  <a:pt x="94874" y="911860"/>
                  <a:pt x="94430" y="911417"/>
                  <a:pt x="93987" y="910973"/>
                </a:cubicBezTo>
                <a:cubicBezTo>
                  <a:pt x="89554" y="907870"/>
                  <a:pt x="85564" y="912303"/>
                  <a:pt x="86007" y="916736"/>
                </a:cubicBezTo>
                <a:cubicBezTo>
                  <a:pt x="86451" y="925602"/>
                  <a:pt x="90441" y="933582"/>
                  <a:pt x="92657" y="942005"/>
                </a:cubicBezTo>
                <a:cubicBezTo>
                  <a:pt x="93987" y="951314"/>
                  <a:pt x="96203" y="960624"/>
                  <a:pt x="101523" y="968603"/>
                </a:cubicBezTo>
                <a:cubicBezTo>
                  <a:pt x="102853" y="970820"/>
                  <a:pt x="104626" y="972150"/>
                  <a:pt x="105513" y="974366"/>
                </a:cubicBezTo>
                <a:cubicBezTo>
                  <a:pt x="105956" y="974810"/>
                  <a:pt x="105956" y="975253"/>
                  <a:pt x="106400" y="975253"/>
                </a:cubicBezTo>
                <a:cubicBezTo>
                  <a:pt x="106400" y="977913"/>
                  <a:pt x="106400" y="980573"/>
                  <a:pt x="106400" y="983676"/>
                </a:cubicBezTo>
                <a:cubicBezTo>
                  <a:pt x="99750" y="979243"/>
                  <a:pt x="93544" y="974810"/>
                  <a:pt x="86894" y="970377"/>
                </a:cubicBezTo>
                <a:cubicBezTo>
                  <a:pt x="86894" y="969933"/>
                  <a:pt x="86894" y="969047"/>
                  <a:pt x="86894" y="968603"/>
                </a:cubicBezTo>
                <a:cubicBezTo>
                  <a:pt x="86451" y="966387"/>
                  <a:pt x="85564" y="963727"/>
                  <a:pt x="85121" y="961510"/>
                </a:cubicBezTo>
                <a:cubicBezTo>
                  <a:pt x="87337" y="958407"/>
                  <a:pt x="84677" y="947324"/>
                  <a:pt x="83791" y="945108"/>
                </a:cubicBezTo>
                <a:cubicBezTo>
                  <a:pt x="81574" y="937128"/>
                  <a:pt x="77584" y="930035"/>
                  <a:pt x="71821" y="924272"/>
                </a:cubicBezTo>
                <a:cubicBezTo>
                  <a:pt x="70935" y="922499"/>
                  <a:pt x="70048" y="920283"/>
                  <a:pt x="69161" y="918509"/>
                </a:cubicBezTo>
                <a:cubicBezTo>
                  <a:pt x="68275" y="915850"/>
                  <a:pt x="67388" y="913633"/>
                  <a:pt x="66059" y="910973"/>
                </a:cubicBezTo>
                <a:cubicBezTo>
                  <a:pt x="65172" y="909200"/>
                  <a:pt x="64285" y="907870"/>
                  <a:pt x="63399" y="906540"/>
                </a:cubicBezTo>
                <a:cubicBezTo>
                  <a:pt x="62955" y="906097"/>
                  <a:pt x="62512" y="905653"/>
                  <a:pt x="62069" y="904767"/>
                </a:cubicBezTo>
                <a:cubicBezTo>
                  <a:pt x="61182" y="903880"/>
                  <a:pt x="60295" y="902994"/>
                  <a:pt x="58966" y="902107"/>
                </a:cubicBezTo>
                <a:cubicBezTo>
                  <a:pt x="58522" y="901664"/>
                  <a:pt x="57636" y="901664"/>
                  <a:pt x="57192" y="902107"/>
                </a:cubicBezTo>
                <a:cubicBezTo>
                  <a:pt x="54976" y="901664"/>
                  <a:pt x="52759" y="902994"/>
                  <a:pt x="52316" y="906983"/>
                </a:cubicBezTo>
                <a:cubicBezTo>
                  <a:pt x="52759" y="913190"/>
                  <a:pt x="56749" y="918953"/>
                  <a:pt x="58522" y="925159"/>
                </a:cubicBezTo>
                <a:cubicBezTo>
                  <a:pt x="60295" y="930035"/>
                  <a:pt x="60738" y="935355"/>
                  <a:pt x="62955" y="940232"/>
                </a:cubicBezTo>
                <a:cubicBezTo>
                  <a:pt x="64728" y="945551"/>
                  <a:pt x="68718" y="949541"/>
                  <a:pt x="73151" y="953087"/>
                </a:cubicBezTo>
                <a:cubicBezTo>
                  <a:pt x="74925" y="955304"/>
                  <a:pt x="77141" y="957964"/>
                  <a:pt x="79358" y="959737"/>
                </a:cubicBezTo>
                <a:cubicBezTo>
                  <a:pt x="80244" y="961954"/>
                  <a:pt x="80687" y="964614"/>
                  <a:pt x="81131" y="966830"/>
                </a:cubicBezTo>
                <a:cubicBezTo>
                  <a:pt x="73595" y="961510"/>
                  <a:pt x="66502" y="956634"/>
                  <a:pt x="58966" y="951314"/>
                </a:cubicBezTo>
                <a:cubicBezTo>
                  <a:pt x="57636" y="947768"/>
                  <a:pt x="54089" y="942891"/>
                  <a:pt x="53202" y="941562"/>
                </a:cubicBezTo>
                <a:cubicBezTo>
                  <a:pt x="51872" y="940232"/>
                  <a:pt x="50543" y="937128"/>
                  <a:pt x="48769" y="936685"/>
                </a:cubicBezTo>
                <a:cubicBezTo>
                  <a:pt x="46553" y="934025"/>
                  <a:pt x="44336" y="931809"/>
                  <a:pt x="43450" y="930922"/>
                </a:cubicBezTo>
                <a:cubicBezTo>
                  <a:pt x="40790" y="928262"/>
                  <a:pt x="37243" y="926932"/>
                  <a:pt x="33697" y="925602"/>
                </a:cubicBezTo>
                <a:cubicBezTo>
                  <a:pt x="31037" y="923829"/>
                  <a:pt x="28820" y="921613"/>
                  <a:pt x="26161" y="919396"/>
                </a:cubicBezTo>
                <a:cubicBezTo>
                  <a:pt x="24387" y="917623"/>
                  <a:pt x="21728" y="916293"/>
                  <a:pt x="19511" y="914963"/>
                </a:cubicBezTo>
                <a:cubicBezTo>
                  <a:pt x="15078" y="913190"/>
                  <a:pt x="10645" y="910530"/>
                  <a:pt x="6212" y="911417"/>
                </a:cubicBezTo>
                <a:cubicBezTo>
                  <a:pt x="-2211" y="912746"/>
                  <a:pt x="-1325" y="920726"/>
                  <a:pt x="4438" y="925159"/>
                </a:cubicBezTo>
                <a:cubicBezTo>
                  <a:pt x="8871" y="928705"/>
                  <a:pt x="13748" y="931809"/>
                  <a:pt x="18624" y="934912"/>
                </a:cubicBezTo>
                <a:cubicBezTo>
                  <a:pt x="18624" y="935355"/>
                  <a:pt x="18624" y="935799"/>
                  <a:pt x="19511" y="936242"/>
                </a:cubicBezTo>
                <a:cubicBezTo>
                  <a:pt x="23944" y="938458"/>
                  <a:pt x="26604" y="942448"/>
                  <a:pt x="30594" y="945108"/>
                </a:cubicBezTo>
                <a:cubicBezTo>
                  <a:pt x="38130" y="950428"/>
                  <a:pt x="47439" y="952644"/>
                  <a:pt x="56749" y="953974"/>
                </a:cubicBezTo>
                <a:cubicBezTo>
                  <a:pt x="57636" y="953974"/>
                  <a:pt x="58079" y="953974"/>
                  <a:pt x="58522" y="953531"/>
                </a:cubicBezTo>
                <a:cubicBezTo>
                  <a:pt x="65172" y="958407"/>
                  <a:pt x="71821" y="962840"/>
                  <a:pt x="78471" y="967717"/>
                </a:cubicBezTo>
                <a:cubicBezTo>
                  <a:pt x="77584" y="967717"/>
                  <a:pt x="76698" y="967717"/>
                  <a:pt x="76254" y="967717"/>
                </a:cubicBezTo>
                <a:cubicBezTo>
                  <a:pt x="74482" y="967717"/>
                  <a:pt x="73151" y="967717"/>
                  <a:pt x="71378" y="968160"/>
                </a:cubicBezTo>
                <a:cubicBezTo>
                  <a:pt x="70048" y="967717"/>
                  <a:pt x="68275" y="967273"/>
                  <a:pt x="67388" y="966830"/>
                </a:cubicBezTo>
                <a:cubicBezTo>
                  <a:pt x="62069" y="964170"/>
                  <a:pt x="55862" y="963284"/>
                  <a:pt x="50099" y="964170"/>
                </a:cubicBezTo>
                <a:cubicBezTo>
                  <a:pt x="43006" y="965500"/>
                  <a:pt x="35913" y="967273"/>
                  <a:pt x="28820" y="966830"/>
                </a:cubicBezTo>
                <a:cubicBezTo>
                  <a:pt x="22614" y="966830"/>
                  <a:pt x="15964" y="965057"/>
                  <a:pt x="10202" y="967717"/>
                </a:cubicBezTo>
                <a:cubicBezTo>
                  <a:pt x="3108" y="973480"/>
                  <a:pt x="11974" y="978799"/>
                  <a:pt x="18624" y="980573"/>
                </a:cubicBezTo>
                <a:cubicBezTo>
                  <a:pt x="18624" y="981016"/>
                  <a:pt x="18624" y="981016"/>
                  <a:pt x="19068" y="981459"/>
                </a:cubicBezTo>
                <a:cubicBezTo>
                  <a:pt x="23944" y="982346"/>
                  <a:pt x="29707" y="981903"/>
                  <a:pt x="34584" y="981459"/>
                </a:cubicBezTo>
                <a:cubicBezTo>
                  <a:pt x="40346" y="981016"/>
                  <a:pt x="45666" y="981459"/>
                  <a:pt x="50986" y="982789"/>
                </a:cubicBezTo>
                <a:cubicBezTo>
                  <a:pt x="58079" y="983232"/>
                  <a:pt x="66059" y="980573"/>
                  <a:pt x="71378" y="975696"/>
                </a:cubicBezTo>
                <a:cubicBezTo>
                  <a:pt x="72265" y="974810"/>
                  <a:pt x="73595" y="973480"/>
                  <a:pt x="74482" y="972593"/>
                </a:cubicBezTo>
                <a:cubicBezTo>
                  <a:pt x="78028" y="972593"/>
                  <a:pt x="81574" y="972593"/>
                  <a:pt x="85121" y="973036"/>
                </a:cubicBezTo>
                <a:cubicBezTo>
                  <a:pt x="85121" y="973036"/>
                  <a:pt x="85121" y="973036"/>
                  <a:pt x="85121" y="973036"/>
                </a:cubicBezTo>
                <a:cubicBezTo>
                  <a:pt x="91770" y="977913"/>
                  <a:pt x="98420" y="982789"/>
                  <a:pt x="105513" y="987222"/>
                </a:cubicBezTo>
                <a:cubicBezTo>
                  <a:pt x="102853" y="988996"/>
                  <a:pt x="99750" y="990326"/>
                  <a:pt x="97090" y="991655"/>
                </a:cubicBezTo>
                <a:cubicBezTo>
                  <a:pt x="97090" y="991655"/>
                  <a:pt x="97090" y="991655"/>
                  <a:pt x="97090" y="991655"/>
                </a:cubicBezTo>
                <a:cubicBezTo>
                  <a:pt x="95317" y="991655"/>
                  <a:pt x="93100" y="990769"/>
                  <a:pt x="91327" y="990326"/>
                </a:cubicBezTo>
                <a:cubicBezTo>
                  <a:pt x="85121" y="989439"/>
                  <a:pt x="78028" y="989439"/>
                  <a:pt x="71821" y="990769"/>
                </a:cubicBezTo>
                <a:cubicBezTo>
                  <a:pt x="65615" y="992985"/>
                  <a:pt x="59852" y="994759"/>
                  <a:pt x="53646" y="996089"/>
                </a:cubicBezTo>
                <a:cubicBezTo>
                  <a:pt x="47439" y="996975"/>
                  <a:pt x="41233" y="998305"/>
                  <a:pt x="35470" y="1000522"/>
                </a:cubicBezTo>
                <a:cubicBezTo>
                  <a:pt x="32810" y="1001408"/>
                  <a:pt x="29707" y="1002738"/>
                  <a:pt x="27934" y="1005398"/>
                </a:cubicBezTo>
                <a:cubicBezTo>
                  <a:pt x="24831" y="1010275"/>
                  <a:pt x="29264" y="1014264"/>
                  <a:pt x="34140" y="1014708"/>
                </a:cubicBezTo>
                <a:cubicBezTo>
                  <a:pt x="35470" y="1014708"/>
                  <a:pt x="36800" y="1014708"/>
                  <a:pt x="38573" y="1014708"/>
                </a:cubicBezTo>
                <a:cubicBezTo>
                  <a:pt x="38573" y="1015151"/>
                  <a:pt x="38573" y="1015594"/>
                  <a:pt x="39017" y="1015594"/>
                </a:cubicBezTo>
                <a:cubicBezTo>
                  <a:pt x="46996" y="1014264"/>
                  <a:pt x="54976" y="1010718"/>
                  <a:pt x="62955" y="1009831"/>
                </a:cubicBezTo>
                <a:cubicBezTo>
                  <a:pt x="71378" y="1008501"/>
                  <a:pt x="80244" y="1008945"/>
                  <a:pt x="87781" y="1004955"/>
                </a:cubicBezTo>
                <a:cubicBezTo>
                  <a:pt x="91327" y="1003181"/>
                  <a:pt x="94430" y="1000522"/>
                  <a:pt x="97090" y="997862"/>
                </a:cubicBezTo>
                <a:cubicBezTo>
                  <a:pt x="97533" y="997418"/>
                  <a:pt x="98420" y="996975"/>
                  <a:pt x="98864" y="996532"/>
                </a:cubicBezTo>
                <a:cubicBezTo>
                  <a:pt x="99307" y="996089"/>
                  <a:pt x="99307" y="996089"/>
                  <a:pt x="99750" y="995645"/>
                </a:cubicBezTo>
                <a:cubicBezTo>
                  <a:pt x="99750" y="995645"/>
                  <a:pt x="99750" y="995645"/>
                  <a:pt x="99750" y="995645"/>
                </a:cubicBezTo>
                <a:cubicBezTo>
                  <a:pt x="100193" y="995202"/>
                  <a:pt x="100636" y="994759"/>
                  <a:pt x="100636" y="994315"/>
                </a:cubicBezTo>
                <a:cubicBezTo>
                  <a:pt x="102853" y="992985"/>
                  <a:pt x="106400" y="991655"/>
                  <a:pt x="108173" y="989439"/>
                </a:cubicBezTo>
                <a:cubicBezTo>
                  <a:pt x="117482" y="996089"/>
                  <a:pt x="126349" y="1002295"/>
                  <a:pt x="135658" y="1008945"/>
                </a:cubicBezTo>
                <a:cubicBezTo>
                  <a:pt x="132998" y="1010718"/>
                  <a:pt x="129895" y="1012491"/>
                  <a:pt x="126792" y="1013821"/>
                </a:cubicBezTo>
                <a:cubicBezTo>
                  <a:pt x="118369" y="1008945"/>
                  <a:pt x="107286" y="1008945"/>
                  <a:pt x="98420" y="1012491"/>
                </a:cubicBezTo>
                <a:cubicBezTo>
                  <a:pt x="93100" y="1014708"/>
                  <a:pt x="88667" y="1017811"/>
                  <a:pt x="83348" y="1019584"/>
                </a:cubicBezTo>
                <a:cubicBezTo>
                  <a:pt x="73151" y="1023574"/>
                  <a:pt x="61625" y="1023130"/>
                  <a:pt x="52316" y="1028450"/>
                </a:cubicBezTo>
                <a:cubicBezTo>
                  <a:pt x="46553" y="1034213"/>
                  <a:pt x="53646" y="1038646"/>
                  <a:pt x="59409" y="1038646"/>
                </a:cubicBezTo>
                <a:cubicBezTo>
                  <a:pt x="61625" y="1038646"/>
                  <a:pt x="63842" y="1038646"/>
                  <a:pt x="65615" y="1038646"/>
                </a:cubicBezTo>
                <a:cubicBezTo>
                  <a:pt x="65615" y="1038646"/>
                  <a:pt x="65615" y="1039090"/>
                  <a:pt x="66059" y="1039090"/>
                </a:cubicBezTo>
                <a:cubicBezTo>
                  <a:pt x="68275" y="1038646"/>
                  <a:pt x="70492" y="1038203"/>
                  <a:pt x="72708" y="1037760"/>
                </a:cubicBezTo>
                <a:cubicBezTo>
                  <a:pt x="78471" y="1036873"/>
                  <a:pt x="83791" y="1035100"/>
                  <a:pt x="89554" y="1034213"/>
                </a:cubicBezTo>
                <a:cubicBezTo>
                  <a:pt x="96647" y="1032883"/>
                  <a:pt x="104183" y="1033770"/>
                  <a:pt x="111276" y="1031553"/>
                </a:cubicBezTo>
                <a:cubicBezTo>
                  <a:pt x="119699" y="1028894"/>
                  <a:pt x="127679" y="1023574"/>
                  <a:pt x="131668" y="1015594"/>
                </a:cubicBezTo>
                <a:cubicBezTo>
                  <a:pt x="131668" y="1015594"/>
                  <a:pt x="131668" y="1015151"/>
                  <a:pt x="131668" y="1015151"/>
                </a:cubicBezTo>
                <a:cubicBezTo>
                  <a:pt x="133441" y="1014264"/>
                  <a:pt x="135658" y="1013378"/>
                  <a:pt x="137431" y="1012048"/>
                </a:cubicBezTo>
                <a:cubicBezTo>
                  <a:pt x="137874" y="1011604"/>
                  <a:pt x="138761" y="1011161"/>
                  <a:pt x="139205" y="1010718"/>
                </a:cubicBezTo>
                <a:cubicBezTo>
                  <a:pt x="145411" y="1015151"/>
                  <a:pt x="151617" y="1019584"/>
                  <a:pt x="157823" y="1024017"/>
                </a:cubicBezTo>
                <a:cubicBezTo>
                  <a:pt x="161813" y="1027120"/>
                  <a:pt x="166246" y="1029780"/>
                  <a:pt x="170236" y="1032883"/>
                </a:cubicBezTo>
                <a:cubicBezTo>
                  <a:pt x="167133" y="1033327"/>
                  <a:pt x="164030" y="1033770"/>
                  <a:pt x="160927" y="1034657"/>
                </a:cubicBezTo>
                <a:cubicBezTo>
                  <a:pt x="160483" y="1034213"/>
                  <a:pt x="160040" y="1033770"/>
                  <a:pt x="159597" y="1033770"/>
                </a:cubicBezTo>
                <a:cubicBezTo>
                  <a:pt x="151174" y="1031997"/>
                  <a:pt x="141864" y="1031110"/>
                  <a:pt x="133441" y="1032883"/>
                </a:cubicBezTo>
                <a:cubicBezTo>
                  <a:pt x="125018" y="1034213"/>
                  <a:pt x="117926" y="1038203"/>
                  <a:pt x="110833" y="1043079"/>
                </a:cubicBezTo>
                <a:cubicBezTo>
                  <a:pt x="106843" y="1045739"/>
                  <a:pt x="102853" y="1048843"/>
                  <a:pt x="97977" y="1050616"/>
                </a:cubicBezTo>
                <a:cubicBezTo>
                  <a:pt x="93544" y="1052389"/>
                  <a:pt x="88667" y="1054162"/>
                  <a:pt x="83791" y="1056379"/>
                </a:cubicBezTo>
                <a:cubicBezTo>
                  <a:pt x="76698" y="1060368"/>
                  <a:pt x="82904" y="1064358"/>
                  <a:pt x="88224" y="1063915"/>
                </a:cubicBezTo>
                <a:cubicBezTo>
                  <a:pt x="93544" y="1063915"/>
                  <a:pt x="98420" y="1062585"/>
                  <a:pt x="103297" y="1061255"/>
                </a:cubicBezTo>
                <a:cubicBezTo>
                  <a:pt x="105956" y="1060812"/>
                  <a:pt x="108616" y="1060368"/>
                  <a:pt x="111276" y="1059482"/>
                </a:cubicBezTo>
                <a:cubicBezTo>
                  <a:pt x="119699" y="1056822"/>
                  <a:pt x="129008" y="1056379"/>
                  <a:pt x="137874" y="1054606"/>
                </a:cubicBezTo>
                <a:cubicBezTo>
                  <a:pt x="145854" y="1053719"/>
                  <a:pt x="152504" y="1048399"/>
                  <a:pt x="157823" y="1042636"/>
                </a:cubicBezTo>
                <a:cubicBezTo>
                  <a:pt x="159597" y="1040863"/>
                  <a:pt x="161813" y="1039533"/>
                  <a:pt x="163143" y="1037760"/>
                </a:cubicBezTo>
                <a:cubicBezTo>
                  <a:pt x="164916" y="1037760"/>
                  <a:pt x="166246" y="1037316"/>
                  <a:pt x="168020" y="1037316"/>
                </a:cubicBezTo>
                <a:cubicBezTo>
                  <a:pt x="169349" y="1036873"/>
                  <a:pt x="172453" y="1036873"/>
                  <a:pt x="174226" y="1036430"/>
                </a:cubicBezTo>
                <a:cubicBezTo>
                  <a:pt x="184422" y="1043523"/>
                  <a:pt x="194618" y="1050616"/>
                  <a:pt x="204814" y="1057709"/>
                </a:cubicBezTo>
                <a:cubicBezTo>
                  <a:pt x="203485" y="1057709"/>
                  <a:pt x="202154" y="1058152"/>
                  <a:pt x="200825" y="1058595"/>
                </a:cubicBezTo>
                <a:cubicBezTo>
                  <a:pt x="199938" y="1059039"/>
                  <a:pt x="199051" y="1059039"/>
                  <a:pt x="198164" y="1059482"/>
                </a:cubicBezTo>
                <a:cubicBezTo>
                  <a:pt x="197278" y="1059039"/>
                  <a:pt x="196392" y="1058595"/>
                  <a:pt x="195062" y="1058595"/>
                </a:cubicBezTo>
                <a:cubicBezTo>
                  <a:pt x="189742" y="1056379"/>
                  <a:pt x="183536" y="1056822"/>
                  <a:pt x="177772" y="1057709"/>
                </a:cubicBezTo>
                <a:cubicBezTo>
                  <a:pt x="171566" y="1058595"/>
                  <a:pt x="165803" y="1061255"/>
                  <a:pt x="160040" y="1063028"/>
                </a:cubicBezTo>
                <a:cubicBezTo>
                  <a:pt x="150287" y="1065688"/>
                  <a:pt x="140091" y="1068348"/>
                  <a:pt x="130782" y="1071451"/>
                </a:cubicBezTo>
                <a:cubicBezTo>
                  <a:pt x="127679" y="1072338"/>
                  <a:pt x="124575" y="1073225"/>
                  <a:pt x="121915" y="1075441"/>
                </a:cubicBezTo>
                <a:cubicBezTo>
                  <a:pt x="116152" y="1080317"/>
                  <a:pt x="121915" y="1084307"/>
                  <a:pt x="127235" y="1084307"/>
                </a:cubicBezTo>
                <a:cubicBezTo>
                  <a:pt x="129895" y="1084307"/>
                  <a:pt x="132112" y="1084307"/>
                  <a:pt x="134328" y="1083864"/>
                </a:cubicBezTo>
                <a:cubicBezTo>
                  <a:pt x="134328" y="1083864"/>
                  <a:pt x="134328" y="1083864"/>
                  <a:pt x="134328" y="1083864"/>
                </a:cubicBezTo>
                <a:cubicBezTo>
                  <a:pt x="137874" y="1083864"/>
                  <a:pt x="140978" y="1082534"/>
                  <a:pt x="144524" y="1082091"/>
                </a:cubicBezTo>
                <a:cubicBezTo>
                  <a:pt x="152061" y="1081204"/>
                  <a:pt x="159597" y="1081204"/>
                  <a:pt x="167133" y="1080317"/>
                </a:cubicBezTo>
                <a:cubicBezTo>
                  <a:pt x="179546" y="1078988"/>
                  <a:pt x="192845" y="1073668"/>
                  <a:pt x="200825" y="1063472"/>
                </a:cubicBezTo>
                <a:cubicBezTo>
                  <a:pt x="200825" y="1063472"/>
                  <a:pt x="200825" y="1063028"/>
                  <a:pt x="200825" y="1063028"/>
                </a:cubicBezTo>
                <a:cubicBezTo>
                  <a:pt x="203928" y="1062585"/>
                  <a:pt x="207031" y="1062142"/>
                  <a:pt x="210134" y="1062142"/>
                </a:cubicBezTo>
                <a:cubicBezTo>
                  <a:pt x="218113" y="1067461"/>
                  <a:pt x="226093" y="1072781"/>
                  <a:pt x="233629" y="1078101"/>
                </a:cubicBezTo>
                <a:cubicBezTo>
                  <a:pt x="230083" y="1078988"/>
                  <a:pt x="226536" y="1080761"/>
                  <a:pt x="222990" y="1082091"/>
                </a:cubicBezTo>
                <a:cubicBezTo>
                  <a:pt x="222103" y="1081647"/>
                  <a:pt x="221217" y="1081204"/>
                  <a:pt x="220330" y="1080761"/>
                </a:cubicBezTo>
                <a:cubicBezTo>
                  <a:pt x="215454" y="1078544"/>
                  <a:pt x="209691" y="1078544"/>
                  <a:pt x="204814" y="1079431"/>
                </a:cubicBezTo>
                <a:cubicBezTo>
                  <a:pt x="195948" y="1080761"/>
                  <a:pt x="187969" y="1085637"/>
                  <a:pt x="179102" y="1087854"/>
                </a:cubicBezTo>
                <a:cubicBezTo>
                  <a:pt x="172453" y="1090070"/>
                  <a:pt x="150287" y="1094503"/>
                  <a:pt x="148071" y="1100710"/>
                </a:cubicBezTo>
                <a:cubicBezTo>
                  <a:pt x="147184" y="1104256"/>
                  <a:pt x="152061" y="1105586"/>
                  <a:pt x="155164" y="1105586"/>
                </a:cubicBezTo>
                <a:cubicBezTo>
                  <a:pt x="155164" y="1105586"/>
                  <a:pt x="155607" y="1105586"/>
                  <a:pt x="155607" y="1105586"/>
                </a:cubicBezTo>
                <a:cubicBezTo>
                  <a:pt x="155607" y="1105586"/>
                  <a:pt x="156050" y="1105586"/>
                  <a:pt x="156050" y="1105586"/>
                </a:cubicBezTo>
                <a:cubicBezTo>
                  <a:pt x="164916" y="1105586"/>
                  <a:pt x="173339" y="1100710"/>
                  <a:pt x="182205" y="1101596"/>
                </a:cubicBezTo>
                <a:cubicBezTo>
                  <a:pt x="194175" y="1101596"/>
                  <a:pt x="205701" y="1097163"/>
                  <a:pt x="216341" y="1091400"/>
                </a:cubicBezTo>
                <a:cubicBezTo>
                  <a:pt x="219444" y="1089627"/>
                  <a:pt x="222990" y="1087410"/>
                  <a:pt x="225207" y="1084307"/>
                </a:cubicBezTo>
                <a:cubicBezTo>
                  <a:pt x="226093" y="1083864"/>
                  <a:pt x="226980" y="1083864"/>
                  <a:pt x="227867" y="1083421"/>
                </a:cubicBezTo>
                <a:cubicBezTo>
                  <a:pt x="230969" y="1082091"/>
                  <a:pt x="234516" y="1081204"/>
                  <a:pt x="238062" y="1080317"/>
                </a:cubicBezTo>
                <a:cubicBezTo>
                  <a:pt x="244712" y="1084751"/>
                  <a:pt x="251805" y="1089184"/>
                  <a:pt x="258898" y="1093173"/>
                </a:cubicBezTo>
                <a:cubicBezTo>
                  <a:pt x="256238" y="1095833"/>
                  <a:pt x="253135" y="1098050"/>
                  <a:pt x="250032" y="1099823"/>
                </a:cubicBezTo>
                <a:cubicBezTo>
                  <a:pt x="244712" y="1097607"/>
                  <a:pt x="238062" y="1098050"/>
                  <a:pt x="232300" y="1098493"/>
                </a:cubicBezTo>
                <a:cubicBezTo>
                  <a:pt x="222990" y="1098936"/>
                  <a:pt x="215454" y="1104256"/>
                  <a:pt x="207474" y="1108246"/>
                </a:cubicBezTo>
                <a:cubicBezTo>
                  <a:pt x="200825" y="1111349"/>
                  <a:pt x="194175" y="1114009"/>
                  <a:pt x="188412" y="1117999"/>
                </a:cubicBezTo>
                <a:cubicBezTo>
                  <a:pt x="185752" y="1120215"/>
                  <a:pt x="172896" y="1126422"/>
                  <a:pt x="179989" y="1129968"/>
                </a:cubicBezTo>
                <a:cubicBezTo>
                  <a:pt x="182649" y="1130411"/>
                  <a:pt x="184865" y="1129968"/>
                  <a:pt x="187525" y="1129525"/>
                </a:cubicBezTo>
                <a:cubicBezTo>
                  <a:pt x="194618" y="1128638"/>
                  <a:pt x="200825" y="1125092"/>
                  <a:pt x="207474" y="1122432"/>
                </a:cubicBezTo>
                <a:cubicBezTo>
                  <a:pt x="207474" y="1122432"/>
                  <a:pt x="207918" y="1122432"/>
                  <a:pt x="207918" y="1122432"/>
                </a:cubicBezTo>
                <a:cubicBezTo>
                  <a:pt x="209247" y="1121989"/>
                  <a:pt x="210134" y="1121545"/>
                  <a:pt x="211464" y="1121102"/>
                </a:cubicBezTo>
                <a:cubicBezTo>
                  <a:pt x="211464" y="1121102"/>
                  <a:pt x="211908" y="1121102"/>
                  <a:pt x="211908" y="1121102"/>
                </a:cubicBezTo>
                <a:cubicBezTo>
                  <a:pt x="215897" y="1120215"/>
                  <a:pt x="220330" y="1119329"/>
                  <a:pt x="224320" y="1118885"/>
                </a:cubicBezTo>
                <a:cubicBezTo>
                  <a:pt x="226536" y="1117999"/>
                  <a:pt x="229196" y="1117112"/>
                  <a:pt x="231413" y="1116225"/>
                </a:cubicBezTo>
                <a:cubicBezTo>
                  <a:pt x="237619" y="1114009"/>
                  <a:pt x="243382" y="1111349"/>
                  <a:pt x="248259" y="1106473"/>
                </a:cubicBezTo>
                <a:cubicBezTo>
                  <a:pt x="248702" y="1106029"/>
                  <a:pt x="248702" y="1106029"/>
                  <a:pt x="249145" y="1106029"/>
                </a:cubicBezTo>
                <a:cubicBezTo>
                  <a:pt x="249589" y="1105586"/>
                  <a:pt x="250032" y="1104699"/>
                  <a:pt x="250918" y="1103813"/>
                </a:cubicBezTo>
                <a:cubicBezTo>
                  <a:pt x="250918" y="1103813"/>
                  <a:pt x="250918" y="1103813"/>
                  <a:pt x="251362" y="1103370"/>
                </a:cubicBezTo>
                <a:cubicBezTo>
                  <a:pt x="251362" y="1103370"/>
                  <a:pt x="251805" y="1102926"/>
                  <a:pt x="251805" y="1102483"/>
                </a:cubicBezTo>
                <a:cubicBezTo>
                  <a:pt x="255352" y="1100710"/>
                  <a:pt x="258898" y="1098050"/>
                  <a:pt x="262001" y="1094947"/>
                </a:cubicBezTo>
                <a:cubicBezTo>
                  <a:pt x="262001" y="1094947"/>
                  <a:pt x="262444" y="1094503"/>
                  <a:pt x="262444" y="1094503"/>
                </a:cubicBezTo>
                <a:cubicBezTo>
                  <a:pt x="265105" y="1095833"/>
                  <a:pt x="267321" y="1097163"/>
                  <a:pt x="269981" y="1098493"/>
                </a:cubicBezTo>
                <a:cubicBezTo>
                  <a:pt x="263775" y="1129968"/>
                  <a:pt x="258898" y="1161443"/>
                  <a:pt x="255352" y="1193361"/>
                </a:cubicBezTo>
                <a:cubicBezTo>
                  <a:pt x="254022" y="1208877"/>
                  <a:pt x="252692" y="1224393"/>
                  <a:pt x="252249" y="1239909"/>
                </a:cubicBezTo>
                <a:cubicBezTo>
                  <a:pt x="245156" y="1238136"/>
                  <a:pt x="238506" y="1235476"/>
                  <a:pt x="231856" y="1233259"/>
                </a:cubicBezTo>
                <a:cubicBezTo>
                  <a:pt x="230526" y="1232816"/>
                  <a:pt x="229196" y="1232373"/>
                  <a:pt x="227867" y="1231486"/>
                </a:cubicBezTo>
                <a:cubicBezTo>
                  <a:pt x="227867" y="1230156"/>
                  <a:pt x="227423" y="1228383"/>
                  <a:pt x="226536" y="1226166"/>
                </a:cubicBezTo>
                <a:cubicBezTo>
                  <a:pt x="226980" y="1225723"/>
                  <a:pt x="226980" y="1224836"/>
                  <a:pt x="226980" y="1224393"/>
                </a:cubicBezTo>
                <a:cubicBezTo>
                  <a:pt x="227867" y="1221733"/>
                  <a:pt x="228310" y="1219517"/>
                  <a:pt x="228310" y="1216857"/>
                </a:cubicBezTo>
                <a:cubicBezTo>
                  <a:pt x="228753" y="1212867"/>
                  <a:pt x="227867" y="1208877"/>
                  <a:pt x="226536" y="1205331"/>
                </a:cubicBezTo>
                <a:cubicBezTo>
                  <a:pt x="225650" y="1201341"/>
                  <a:pt x="223877" y="1197351"/>
                  <a:pt x="221660" y="1193805"/>
                </a:cubicBezTo>
                <a:cubicBezTo>
                  <a:pt x="220330" y="1191145"/>
                  <a:pt x="218557" y="1188042"/>
                  <a:pt x="217227" y="1185382"/>
                </a:cubicBezTo>
                <a:cubicBezTo>
                  <a:pt x="215010" y="1178732"/>
                  <a:pt x="212351" y="1172526"/>
                  <a:pt x="207918" y="1167206"/>
                </a:cubicBezTo>
                <a:cubicBezTo>
                  <a:pt x="207474" y="1166763"/>
                  <a:pt x="207031" y="1166320"/>
                  <a:pt x="206587" y="1165876"/>
                </a:cubicBezTo>
                <a:cubicBezTo>
                  <a:pt x="205258" y="1164989"/>
                  <a:pt x="203928" y="1164103"/>
                  <a:pt x="202154" y="1163660"/>
                </a:cubicBezTo>
                <a:cubicBezTo>
                  <a:pt x="199938" y="1163216"/>
                  <a:pt x="198164" y="1164546"/>
                  <a:pt x="197721" y="1166763"/>
                </a:cubicBezTo>
                <a:cubicBezTo>
                  <a:pt x="196835" y="1168979"/>
                  <a:pt x="198164" y="1171639"/>
                  <a:pt x="198608" y="1173856"/>
                </a:cubicBezTo>
                <a:cubicBezTo>
                  <a:pt x="200381" y="1179619"/>
                  <a:pt x="201711" y="1185382"/>
                  <a:pt x="203485" y="1191145"/>
                </a:cubicBezTo>
                <a:cubicBezTo>
                  <a:pt x="205258" y="1196908"/>
                  <a:pt x="207031" y="1202671"/>
                  <a:pt x="209691" y="1207991"/>
                </a:cubicBezTo>
                <a:cubicBezTo>
                  <a:pt x="211021" y="1210651"/>
                  <a:pt x="212794" y="1213310"/>
                  <a:pt x="215010" y="1215527"/>
                </a:cubicBezTo>
                <a:cubicBezTo>
                  <a:pt x="217670" y="1219073"/>
                  <a:pt x="219887" y="1222620"/>
                  <a:pt x="222547" y="1225723"/>
                </a:cubicBezTo>
                <a:cubicBezTo>
                  <a:pt x="222547" y="1225723"/>
                  <a:pt x="222547" y="1225723"/>
                  <a:pt x="222547" y="1225723"/>
                </a:cubicBezTo>
                <a:cubicBezTo>
                  <a:pt x="222990" y="1227053"/>
                  <a:pt x="222990" y="1228383"/>
                  <a:pt x="223433" y="1229713"/>
                </a:cubicBezTo>
                <a:cubicBezTo>
                  <a:pt x="213680" y="1225723"/>
                  <a:pt x="203928" y="1222176"/>
                  <a:pt x="194175" y="1218187"/>
                </a:cubicBezTo>
                <a:cubicBezTo>
                  <a:pt x="193731" y="1215970"/>
                  <a:pt x="192845" y="1213310"/>
                  <a:pt x="191959" y="1211094"/>
                </a:cubicBezTo>
                <a:cubicBezTo>
                  <a:pt x="191515" y="1209320"/>
                  <a:pt x="190628" y="1207991"/>
                  <a:pt x="189742" y="1206661"/>
                </a:cubicBezTo>
                <a:cubicBezTo>
                  <a:pt x="190185" y="1205774"/>
                  <a:pt x="190185" y="1204887"/>
                  <a:pt x="190628" y="1204001"/>
                </a:cubicBezTo>
                <a:cubicBezTo>
                  <a:pt x="190628" y="1204001"/>
                  <a:pt x="190628" y="1203557"/>
                  <a:pt x="190628" y="1203557"/>
                </a:cubicBezTo>
                <a:cubicBezTo>
                  <a:pt x="191072" y="1201784"/>
                  <a:pt x="191072" y="1199568"/>
                  <a:pt x="190628" y="1197794"/>
                </a:cubicBezTo>
                <a:cubicBezTo>
                  <a:pt x="190185" y="1189815"/>
                  <a:pt x="186195" y="1182722"/>
                  <a:pt x="180876" y="1176959"/>
                </a:cubicBezTo>
                <a:cubicBezTo>
                  <a:pt x="173782" y="1169423"/>
                  <a:pt x="172453" y="1157453"/>
                  <a:pt x="163587" y="1151690"/>
                </a:cubicBezTo>
                <a:cubicBezTo>
                  <a:pt x="163587" y="1151690"/>
                  <a:pt x="163143" y="1151690"/>
                  <a:pt x="163143" y="1151690"/>
                </a:cubicBezTo>
                <a:cubicBezTo>
                  <a:pt x="161370" y="1150360"/>
                  <a:pt x="159154" y="1149474"/>
                  <a:pt x="156494" y="1149474"/>
                </a:cubicBezTo>
                <a:cubicBezTo>
                  <a:pt x="144524" y="1152577"/>
                  <a:pt x="159597" y="1165876"/>
                  <a:pt x="162700" y="1171196"/>
                </a:cubicBezTo>
                <a:cubicBezTo>
                  <a:pt x="165360" y="1175186"/>
                  <a:pt x="164030" y="1180062"/>
                  <a:pt x="166690" y="1184052"/>
                </a:cubicBezTo>
                <a:cubicBezTo>
                  <a:pt x="171123" y="1192918"/>
                  <a:pt x="177329" y="1203114"/>
                  <a:pt x="186639" y="1207104"/>
                </a:cubicBezTo>
                <a:cubicBezTo>
                  <a:pt x="188412" y="1210207"/>
                  <a:pt x="189742" y="1213310"/>
                  <a:pt x="190628" y="1216414"/>
                </a:cubicBezTo>
                <a:cubicBezTo>
                  <a:pt x="182205" y="1213310"/>
                  <a:pt x="174226" y="1210207"/>
                  <a:pt x="165803" y="1207104"/>
                </a:cubicBezTo>
                <a:cubicBezTo>
                  <a:pt x="161813" y="1205774"/>
                  <a:pt x="158267" y="1204001"/>
                  <a:pt x="154277" y="1202671"/>
                </a:cubicBezTo>
                <a:cubicBezTo>
                  <a:pt x="154720" y="1200898"/>
                  <a:pt x="154720" y="1197794"/>
                  <a:pt x="153834" y="1194691"/>
                </a:cubicBezTo>
                <a:cubicBezTo>
                  <a:pt x="155164" y="1193361"/>
                  <a:pt x="156050" y="1188928"/>
                  <a:pt x="156494" y="1187598"/>
                </a:cubicBezTo>
                <a:cubicBezTo>
                  <a:pt x="158267" y="1179619"/>
                  <a:pt x="156050" y="1176072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0731" y="1170753"/>
                  <a:pt x="149844" y="1169866"/>
                  <a:pt x="148957" y="1168536"/>
                </a:cubicBezTo>
                <a:cubicBezTo>
                  <a:pt x="146741" y="1164989"/>
                  <a:pt x="145854" y="1160556"/>
                  <a:pt x="144081" y="1156567"/>
                </a:cubicBezTo>
                <a:cubicBezTo>
                  <a:pt x="141864" y="1151690"/>
                  <a:pt x="139648" y="1146814"/>
                  <a:pt x="136545" y="1142824"/>
                </a:cubicBezTo>
                <a:cubicBezTo>
                  <a:pt x="136101" y="1141938"/>
                  <a:pt x="134772" y="1140607"/>
                  <a:pt x="133885" y="1141494"/>
                </a:cubicBezTo>
                <a:cubicBezTo>
                  <a:pt x="126792" y="1135731"/>
                  <a:pt x="118812" y="1141494"/>
                  <a:pt x="125018" y="1153020"/>
                </a:cubicBezTo>
                <a:cubicBezTo>
                  <a:pt x="127679" y="1158340"/>
                  <a:pt x="131668" y="1164103"/>
                  <a:pt x="134328" y="1169423"/>
                </a:cubicBezTo>
                <a:cubicBezTo>
                  <a:pt x="136545" y="1179619"/>
                  <a:pt x="141421" y="1189371"/>
                  <a:pt x="150731" y="1194691"/>
                </a:cubicBezTo>
                <a:cubicBezTo>
                  <a:pt x="150731" y="1194691"/>
                  <a:pt x="151174" y="1194691"/>
                  <a:pt x="151174" y="1194691"/>
                </a:cubicBezTo>
                <a:cubicBezTo>
                  <a:pt x="151174" y="1196465"/>
                  <a:pt x="151617" y="1197794"/>
                  <a:pt x="151617" y="1200011"/>
                </a:cubicBezTo>
                <a:cubicBezTo>
                  <a:pt x="151617" y="1200454"/>
                  <a:pt x="151617" y="1200898"/>
                  <a:pt x="151617" y="1201341"/>
                </a:cubicBezTo>
                <a:cubicBezTo>
                  <a:pt x="143195" y="1198238"/>
                  <a:pt x="135215" y="1194691"/>
                  <a:pt x="126792" y="1192031"/>
                </a:cubicBezTo>
                <a:cubicBezTo>
                  <a:pt x="125905" y="1188928"/>
                  <a:pt x="125018" y="1185382"/>
                  <a:pt x="123689" y="1182279"/>
                </a:cubicBezTo>
                <a:cubicBezTo>
                  <a:pt x="125905" y="1172526"/>
                  <a:pt x="122802" y="1161886"/>
                  <a:pt x="116596" y="1153907"/>
                </a:cubicBezTo>
                <a:cubicBezTo>
                  <a:pt x="112163" y="1148587"/>
                  <a:pt x="110389" y="1141494"/>
                  <a:pt x="105513" y="1135731"/>
                </a:cubicBezTo>
                <a:cubicBezTo>
                  <a:pt x="105069" y="1134844"/>
                  <a:pt x="103740" y="1134401"/>
                  <a:pt x="103297" y="1134844"/>
                </a:cubicBezTo>
                <a:cubicBezTo>
                  <a:pt x="102853" y="1134401"/>
                  <a:pt x="102410" y="1134401"/>
                  <a:pt x="101966" y="1133958"/>
                </a:cubicBezTo>
                <a:cubicBezTo>
                  <a:pt x="99750" y="1132628"/>
                  <a:pt x="96647" y="1132185"/>
                  <a:pt x="94874" y="1134401"/>
                </a:cubicBezTo>
                <a:cubicBezTo>
                  <a:pt x="92657" y="1136618"/>
                  <a:pt x="93544" y="1140164"/>
                  <a:pt x="94430" y="1142824"/>
                </a:cubicBezTo>
                <a:cubicBezTo>
                  <a:pt x="96203" y="1149917"/>
                  <a:pt x="100636" y="1155237"/>
                  <a:pt x="104626" y="1161000"/>
                </a:cubicBezTo>
                <a:cubicBezTo>
                  <a:pt x="107730" y="1169423"/>
                  <a:pt x="111276" y="1179175"/>
                  <a:pt x="119699" y="1183165"/>
                </a:cubicBezTo>
                <a:cubicBezTo>
                  <a:pt x="120142" y="1185382"/>
                  <a:pt x="121029" y="1187598"/>
                  <a:pt x="121472" y="1189815"/>
                </a:cubicBezTo>
                <a:cubicBezTo>
                  <a:pt x="116152" y="1188042"/>
                  <a:pt x="110833" y="1186269"/>
                  <a:pt x="105513" y="1184495"/>
                </a:cubicBezTo>
                <a:cubicBezTo>
                  <a:pt x="105513" y="1184052"/>
                  <a:pt x="105069" y="1183609"/>
                  <a:pt x="104626" y="1183165"/>
                </a:cubicBezTo>
                <a:cubicBezTo>
                  <a:pt x="102853" y="1180505"/>
                  <a:pt x="100636" y="1178289"/>
                  <a:pt x="98420" y="1176072"/>
                </a:cubicBezTo>
                <a:cubicBezTo>
                  <a:pt x="97090" y="1174742"/>
                  <a:pt x="89554" y="1168536"/>
                  <a:pt x="87781" y="1169866"/>
                </a:cubicBezTo>
                <a:cubicBezTo>
                  <a:pt x="85564" y="1168979"/>
                  <a:pt x="83348" y="1168979"/>
                  <a:pt x="81131" y="1168536"/>
                </a:cubicBezTo>
                <a:cubicBezTo>
                  <a:pt x="76254" y="1167206"/>
                  <a:pt x="71821" y="1164546"/>
                  <a:pt x="67388" y="1161886"/>
                </a:cubicBezTo>
                <a:cubicBezTo>
                  <a:pt x="62512" y="1159226"/>
                  <a:pt x="56305" y="1154793"/>
                  <a:pt x="50986" y="1158340"/>
                </a:cubicBezTo>
                <a:cubicBezTo>
                  <a:pt x="46996" y="1163660"/>
                  <a:pt x="50543" y="1169423"/>
                  <a:pt x="55862" y="1171639"/>
                </a:cubicBezTo>
                <a:cubicBezTo>
                  <a:pt x="60295" y="1173856"/>
                  <a:pt x="65615" y="1174742"/>
                  <a:pt x="70048" y="1177402"/>
                </a:cubicBezTo>
                <a:cubicBezTo>
                  <a:pt x="70048" y="1177402"/>
                  <a:pt x="70048" y="1177402"/>
                  <a:pt x="70048" y="1177402"/>
                </a:cubicBezTo>
                <a:cubicBezTo>
                  <a:pt x="73595" y="1179619"/>
                  <a:pt x="76698" y="1182722"/>
                  <a:pt x="80687" y="1184938"/>
                </a:cubicBezTo>
                <a:cubicBezTo>
                  <a:pt x="84677" y="1186712"/>
                  <a:pt x="88667" y="1188042"/>
                  <a:pt x="93100" y="1188928"/>
                </a:cubicBezTo>
                <a:cubicBezTo>
                  <a:pt x="97090" y="1189815"/>
                  <a:pt x="101080" y="1188928"/>
                  <a:pt x="105069" y="1187155"/>
                </a:cubicBezTo>
                <a:cubicBezTo>
                  <a:pt x="111719" y="1189815"/>
                  <a:pt x="118369" y="1192031"/>
                  <a:pt x="125018" y="1194691"/>
                </a:cubicBezTo>
                <a:cubicBezTo>
                  <a:pt x="121472" y="1195578"/>
                  <a:pt x="117926" y="1196465"/>
                  <a:pt x="113936" y="1197351"/>
                </a:cubicBezTo>
                <a:cubicBezTo>
                  <a:pt x="109946" y="1197351"/>
                  <a:pt x="106400" y="1196021"/>
                  <a:pt x="102410" y="1196021"/>
                </a:cubicBezTo>
                <a:cubicBezTo>
                  <a:pt x="97090" y="1196021"/>
                  <a:pt x="91770" y="1196908"/>
                  <a:pt x="87337" y="1199124"/>
                </a:cubicBezTo>
                <a:cubicBezTo>
                  <a:pt x="80687" y="1205331"/>
                  <a:pt x="70492" y="1203114"/>
                  <a:pt x="63842" y="1208877"/>
                </a:cubicBezTo>
                <a:cubicBezTo>
                  <a:pt x="60295" y="1212424"/>
                  <a:pt x="61625" y="1218187"/>
                  <a:pt x="66502" y="1219073"/>
                </a:cubicBezTo>
                <a:cubicBezTo>
                  <a:pt x="66502" y="1219073"/>
                  <a:pt x="66502" y="1219073"/>
                  <a:pt x="66502" y="1219073"/>
                </a:cubicBezTo>
                <a:cubicBezTo>
                  <a:pt x="67388" y="1219517"/>
                  <a:pt x="68275" y="1219517"/>
                  <a:pt x="69161" y="1219960"/>
                </a:cubicBezTo>
                <a:cubicBezTo>
                  <a:pt x="77141" y="1220403"/>
                  <a:pt x="83791" y="1215527"/>
                  <a:pt x="91770" y="1214197"/>
                </a:cubicBezTo>
                <a:cubicBezTo>
                  <a:pt x="97977" y="1212867"/>
                  <a:pt x="104626" y="1212867"/>
                  <a:pt x="109503" y="1209320"/>
                </a:cubicBezTo>
                <a:cubicBezTo>
                  <a:pt x="112163" y="1207547"/>
                  <a:pt x="114823" y="1205774"/>
                  <a:pt x="116152" y="1202671"/>
                </a:cubicBezTo>
                <a:cubicBezTo>
                  <a:pt x="116596" y="1201784"/>
                  <a:pt x="117039" y="1201341"/>
                  <a:pt x="117482" y="1200454"/>
                </a:cubicBezTo>
                <a:cubicBezTo>
                  <a:pt x="119699" y="1200011"/>
                  <a:pt x="121915" y="1199568"/>
                  <a:pt x="124132" y="1198681"/>
                </a:cubicBezTo>
                <a:cubicBezTo>
                  <a:pt x="125905" y="1198238"/>
                  <a:pt x="128565" y="1197794"/>
                  <a:pt x="129895" y="1196465"/>
                </a:cubicBezTo>
                <a:cubicBezTo>
                  <a:pt x="138761" y="1200011"/>
                  <a:pt x="147628" y="1203557"/>
                  <a:pt x="156494" y="1207104"/>
                </a:cubicBezTo>
                <a:cubicBezTo>
                  <a:pt x="153834" y="1208877"/>
                  <a:pt x="151174" y="1210651"/>
                  <a:pt x="148514" y="1211980"/>
                </a:cubicBezTo>
                <a:cubicBezTo>
                  <a:pt x="145854" y="1210207"/>
                  <a:pt x="140978" y="1210207"/>
                  <a:pt x="138761" y="1210207"/>
                </a:cubicBezTo>
                <a:cubicBezTo>
                  <a:pt x="134772" y="1209320"/>
                  <a:pt x="130338" y="1210207"/>
                  <a:pt x="126792" y="1211980"/>
                </a:cubicBezTo>
                <a:cubicBezTo>
                  <a:pt x="118812" y="1216414"/>
                  <a:pt x="111719" y="1223063"/>
                  <a:pt x="102410" y="1225280"/>
                </a:cubicBezTo>
                <a:cubicBezTo>
                  <a:pt x="97533" y="1227053"/>
                  <a:pt x="89997" y="1227496"/>
                  <a:pt x="87781" y="1232816"/>
                </a:cubicBezTo>
                <a:cubicBezTo>
                  <a:pt x="87337" y="1233702"/>
                  <a:pt x="87781" y="1235033"/>
                  <a:pt x="88224" y="1235476"/>
                </a:cubicBezTo>
                <a:cubicBezTo>
                  <a:pt x="87781" y="1237692"/>
                  <a:pt x="93100" y="1239022"/>
                  <a:pt x="94874" y="1239022"/>
                </a:cubicBezTo>
                <a:cubicBezTo>
                  <a:pt x="104183" y="1239909"/>
                  <a:pt x="112163" y="1235033"/>
                  <a:pt x="120585" y="1232816"/>
                </a:cubicBezTo>
                <a:cubicBezTo>
                  <a:pt x="123689" y="1231929"/>
                  <a:pt x="126792" y="1231929"/>
                  <a:pt x="129451" y="1231486"/>
                </a:cubicBezTo>
                <a:cubicBezTo>
                  <a:pt x="135215" y="1229713"/>
                  <a:pt x="140091" y="1227053"/>
                  <a:pt x="144524" y="1223063"/>
                </a:cubicBezTo>
                <a:cubicBezTo>
                  <a:pt x="145854" y="1221733"/>
                  <a:pt x="149844" y="1217743"/>
                  <a:pt x="150731" y="1215084"/>
                </a:cubicBezTo>
                <a:cubicBezTo>
                  <a:pt x="154720" y="1213754"/>
                  <a:pt x="158267" y="1211980"/>
                  <a:pt x="160927" y="1208877"/>
                </a:cubicBezTo>
                <a:cubicBezTo>
                  <a:pt x="168463" y="1211980"/>
                  <a:pt x="176443" y="1215084"/>
                  <a:pt x="183979" y="1217743"/>
                </a:cubicBezTo>
                <a:cubicBezTo>
                  <a:pt x="182649" y="1219073"/>
                  <a:pt x="181319" y="1220847"/>
                  <a:pt x="179989" y="1222176"/>
                </a:cubicBezTo>
                <a:cubicBezTo>
                  <a:pt x="175556" y="1220403"/>
                  <a:pt x="170679" y="1221290"/>
                  <a:pt x="166246" y="1222620"/>
                </a:cubicBezTo>
                <a:cubicBezTo>
                  <a:pt x="158267" y="1225280"/>
                  <a:pt x="152504" y="1230599"/>
                  <a:pt x="146741" y="1236806"/>
                </a:cubicBezTo>
                <a:cubicBezTo>
                  <a:pt x="137874" y="1243455"/>
                  <a:pt x="126792" y="1247002"/>
                  <a:pt x="120142" y="1255868"/>
                </a:cubicBezTo>
                <a:cubicBezTo>
                  <a:pt x="118369" y="1258084"/>
                  <a:pt x="118369" y="1261631"/>
                  <a:pt x="120585" y="1262961"/>
                </a:cubicBezTo>
                <a:cubicBezTo>
                  <a:pt x="120585" y="1263404"/>
                  <a:pt x="121915" y="1263848"/>
                  <a:pt x="123246" y="1263848"/>
                </a:cubicBezTo>
                <a:cubicBezTo>
                  <a:pt x="132112" y="1263848"/>
                  <a:pt x="138761" y="1256755"/>
                  <a:pt x="146297" y="1252765"/>
                </a:cubicBezTo>
                <a:cubicBezTo>
                  <a:pt x="151617" y="1250105"/>
                  <a:pt x="157823" y="1250105"/>
                  <a:pt x="162700" y="1247002"/>
                </a:cubicBezTo>
                <a:cubicBezTo>
                  <a:pt x="171566" y="1242125"/>
                  <a:pt x="180432" y="1235033"/>
                  <a:pt x="183536" y="1225280"/>
                </a:cubicBezTo>
                <a:cubicBezTo>
                  <a:pt x="183536" y="1224836"/>
                  <a:pt x="183536" y="1224836"/>
                  <a:pt x="183536" y="1224836"/>
                </a:cubicBezTo>
                <a:cubicBezTo>
                  <a:pt x="184865" y="1223506"/>
                  <a:pt x="186639" y="1221733"/>
                  <a:pt x="187969" y="1219960"/>
                </a:cubicBezTo>
                <a:cubicBezTo>
                  <a:pt x="187969" y="1219960"/>
                  <a:pt x="187969" y="1219517"/>
                  <a:pt x="187969" y="1219517"/>
                </a:cubicBezTo>
                <a:cubicBezTo>
                  <a:pt x="189742" y="1219960"/>
                  <a:pt x="191515" y="1220847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203485" y="1225280"/>
                  <a:pt x="214124" y="1230156"/>
                  <a:pt x="224320" y="1234146"/>
                </a:cubicBezTo>
                <a:cubicBezTo>
                  <a:pt x="222547" y="1235919"/>
                  <a:pt x="220330" y="1237692"/>
                  <a:pt x="218113" y="1239466"/>
                </a:cubicBezTo>
                <a:cubicBezTo>
                  <a:pt x="215897" y="1239022"/>
                  <a:pt x="213680" y="1239466"/>
                  <a:pt x="211908" y="1239909"/>
                </a:cubicBezTo>
                <a:cubicBezTo>
                  <a:pt x="207474" y="1240352"/>
                  <a:pt x="202598" y="1240796"/>
                  <a:pt x="198608" y="1242569"/>
                </a:cubicBezTo>
                <a:cubicBezTo>
                  <a:pt x="191072" y="1245229"/>
                  <a:pt x="184865" y="1251435"/>
                  <a:pt x="179102" y="1256755"/>
                </a:cubicBezTo>
                <a:cubicBezTo>
                  <a:pt x="173339" y="1262074"/>
                  <a:pt x="156937" y="1266507"/>
                  <a:pt x="156494" y="1274930"/>
                </a:cubicBezTo>
                <a:cubicBezTo>
                  <a:pt x="156494" y="1276260"/>
                  <a:pt x="156937" y="1277147"/>
                  <a:pt x="157823" y="1277590"/>
                </a:cubicBezTo>
                <a:cubicBezTo>
                  <a:pt x="157823" y="1277590"/>
                  <a:pt x="158267" y="1278033"/>
                  <a:pt x="158267" y="1278033"/>
                </a:cubicBezTo>
                <a:cubicBezTo>
                  <a:pt x="159154" y="1278477"/>
                  <a:pt x="159597" y="1278920"/>
                  <a:pt x="160483" y="1278920"/>
                </a:cubicBezTo>
                <a:cubicBezTo>
                  <a:pt x="160927" y="1278920"/>
                  <a:pt x="160927" y="1278920"/>
                  <a:pt x="161370" y="1278920"/>
                </a:cubicBezTo>
                <a:cubicBezTo>
                  <a:pt x="162257" y="1278920"/>
                  <a:pt x="162700" y="1278920"/>
                  <a:pt x="163143" y="1278920"/>
                </a:cubicBezTo>
                <a:cubicBezTo>
                  <a:pt x="172010" y="1279807"/>
                  <a:pt x="179102" y="1273157"/>
                  <a:pt x="186639" y="1270054"/>
                </a:cubicBezTo>
                <a:cubicBezTo>
                  <a:pt x="193288" y="1267394"/>
                  <a:pt x="200825" y="1266951"/>
                  <a:pt x="207031" y="1262961"/>
                </a:cubicBezTo>
                <a:cubicBezTo>
                  <a:pt x="209691" y="1261188"/>
                  <a:pt x="211464" y="1258971"/>
                  <a:pt x="213680" y="1256755"/>
                </a:cubicBezTo>
                <a:cubicBezTo>
                  <a:pt x="217670" y="1252765"/>
                  <a:pt x="219887" y="1247888"/>
                  <a:pt x="222103" y="1242569"/>
                </a:cubicBezTo>
                <a:cubicBezTo>
                  <a:pt x="222103" y="1242569"/>
                  <a:pt x="222103" y="1242569"/>
                  <a:pt x="222103" y="1242125"/>
                </a:cubicBezTo>
                <a:cubicBezTo>
                  <a:pt x="223877" y="1240796"/>
                  <a:pt x="226093" y="1239022"/>
                  <a:pt x="227423" y="1237249"/>
                </a:cubicBezTo>
                <a:cubicBezTo>
                  <a:pt x="227867" y="1236806"/>
                  <a:pt x="227867" y="1236806"/>
                  <a:pt x="228310" y="1236362"/>
                </a:cubicBezTo>
                <a:cubicBezTo>
                  <a:pt x="236733" y="1239466"/>
                  <a:pt x="245156" y="1242569"/>
                  <a:pt x="254022" y="1244342"/>
                </a:cubicBezTo>
                <a:cubicBezTo>
                  <a:pt x="253135" y="1268281"/>
                  <a:pt x="254022" y="1292219"/>
                  <a:pt x="257568" y="1315715"/>
                </a:cubicBezTo>
                <a:cubicBezTo>
                  <a:pt x="257568" y="1317488"/>
                  <a:pt x="258011" y="1318818"/>
                  <a:pt x="258455" y="1320591"/>
                </a:cubicBezTo>
                <a:cubicBezTo>
                  <a:pt x="259341" y="1325911"/>
                  <a:pt x="259785" y="1331674"/>
                  <a:pt x="261115" y="1336994"/>
                </a:cubicBezTo>
                <a:cubicBezTo>
                  <a:pt x="263331" y="1344087"/>
                  <a:pt x="268651" y="1349406"/>
                  <a:pt x="273971" y="1354283"/>
                </a:cubicBezTo>
                <a:cubicBezTo>
                  <a:pt x="277517" y="1357829"/>
                  <a:pt x="281064" y="1361376"/>
                  <a:pt x="285054" y="1364479"/>
                </a:cubicBezTo>
                <a:lnTo>
                  <a:pt x="285054" y="1364479"/>
                </a:lnTo>
                <a:cubicBezTo>
                  <a:pt x="290373" y="1367582"/>
                  <a:pt x="289487" y="1354283"/>
                  <a:pt x="289487" y="1351179"/>
                </a:cubicBezTo>
                <a:cubicBezTo>
                  <a:pt x="289487" y="1348077"/>
                  <a:pt x="289043" y="1345417"/>
                  <a:pt x="288600" y="1342313"/>
                </a:cubicBezTo>
                <a:cubicBezTo>
                  <a:pt x="288600" y="1342313"/>
                  <a:pt x="288600" y="1342313"/>
                  <a:pt x="288600" y="1342313"/>
                </a:cubicBezTo>
                <a:cubicBezTo>
                  <a:pt x="287270" y="1333891"/>
                  <a:pt x="285940" y="1325024"/>
                  <a:pt x="284610" y="1316601"/>
                </a:cubicBezTo>
                <a:cubicBezTo>
                  <a:pt x="281507" y="1293549"/>
                  <a:pt x="279734" y="1270497"/>
                  <a:pt x="280177" y="1247002"/>
                </a:cubicBezTo>
                <a:cubicBezTo>
                  <a:pt x="291703" y="1246115"/>
                  <a:pt x="303229" y="1245229"/>
                  <a:pt x="314755" y="1243899"/>
                </a:cubicBezTo>
                <a:cubicBezTo>
                  <a:pt x="316528" y="1246115"/>
                  <a:pt x="318302" y="1247888"/>
                  <a:pt x="320075" y="1249662"/>
                </a:cubicBezTo>
                <a:cubicBezTo>
                  <a:pt x="320518" y="1250105"/>
                  <a:pt x="321405" y="1250548"/>
                  <a:pt x="322291" y="1250992"/>
                </a:cubicBezTo>
                <a:cubicBezTo>
                  <a:pt x="322291" y="1250992"/>
                  <a:pt x="322291" y="1251435"/>
                  <a:pt x="322291" y="1251435"/>
                </a:cubicBezTo>
                <a:cubicBezTo>
                  <a:pt x="322291" y="1251435"/>
                  <a:pt x="322291" y="1251878"/>
                  <a:pt x="322291" y="1251878"/>
                </a:cubicBezTo>
                <a:cubicBezTo>
                  <a:pt x="322291" y="1251878"/>
                  <a:pt x="322291" y="1252321"/>
                  <a:pt x="322735" y="1252765"/>
                </a:cubicBezTo>
                <a:cubicBezTo>
                  <a:pt x="323621" y="1256311"/>
                  <a:pt x="326281" y="1258971"/>
                  <a:pt x="328054" y="1262074"/>
                </a:cubicBezTo>
                <a:cubicBezTo>
                  <a:pt x="334704" y="1273157"/>
                  <a:pt x="347560" y="1277147"/>
                  <a:pt x="359086" y="1280250"/>
                </a:cubicBezTo>
                <a:cubicBezTo>
                  <a:pt x="363519" y="1282023"/>
                  <a:pt x="367509" y="1284683"/>
                  <a:pt x="371942" y="1286900"/>
                </a:cubicBezTo>
                <a:cubicBezTo>
                  <a:pt x="374159" y="1288230"/>
                  <a:pt x="376375" y="1290003"/>
                  <a:pt x="379035" y="1290446"/>
                </a:cubicBezTo>
                <a:cubicBezTo>
                  <a:pt x="379035" y="1290446"/>
                  <a:pt x="379478" y="1290446"/>
                  <a:pt x="379478" y="1290446"/>
                </a:cubicBezTo>
                <a:cubicBezTo>
                  <a:pt x="379921" y="1290446"/>
                  <a:pt x="380365" y="1290889"/>
                  <a:pt x="381252" y="1291333"/>
                </a:cubicBezTo>
                <a:lnTo>
                  <a:pt x="381252" y="1291333"/>
                </a:lnTo>
                <a:cubicBezTo>
                  <a:pt x="384355" y="1292663"/>
                  <a:pt x="391004" y="1292219"/>
                  <a:pt x="389675" y="1287343"/>
                </a:cubicBezTo>
                <a:cubicBezTo>
                  <a:pt x="388344" y="1282466"/>
                  <a:pt x="383911" y="1278920"/>
                  <a:pt x="380365" y="1275817"/>
                </a:cubicBezTo>
                <a:cubicBezTo>
                  <a:pt x="373272" y="1270054"/>
                  <a:pt x="364849" y="1266507"/>
                  <a:pt x="357313" y="1262074"/>
                </a:cubicBezTo>
                <a:cubicBezTo>
                  <a:pt x="351550" y="1257641"/>
                  <a:pt x="345344" y="1253651"/>
                  <a:pt x="338251" y="1251878"/>
                </a:cubicBezTo>
                <a:cubicBezTo>
                  <a:pt x="334704" y="1250548"/>
                  <a:pt x="331157" y="1250992"/>
                  <a:pt x="327611" y="1250105"/>
                </a:cubicBezTo>
                <a:cubicBezTo>
                  <a:pt x="327168" y="1250105"/>
                  <a:pt x="326724" y="1250105"/>
                  <a:pt x="326281" y="1250105"/>
                </a:cubicBezTo>
                <a:cubicBezTo>
                  <a:pt x="324508" y="1247888"/>
                  <a:pt x="322291" y="1245672"/>
                  <a:pt x="320518" y="1243899"/>
                </a:cubicBezTo>
                <a:cubicBezTo>
                  <a:pt x="321405" y="1243899"/>
                  <a:pt x="322735" y="1243899"/>
                  <a:pt x="323621" y="1243455"/>
                </a:cubicBezTo>
                <a:cubicBezTo>
                  <a:pt x="334704" y="1242569"/>
                  <a:pt x="345787" y="1241682"/>
                  <a:pt x="356870" y="1240796"/>
                </a:cubicBezTo>
                <a:cubicBezTo>
                  <a:pt x="356870" y="1240796"/>
                  <a:pt x="356870" y="1241239"/>
                  <a:pt x="356870" y="1241239"/>
                </a:cubicBezTo>
                <a:cubicBezTo>
                  <a:pt x="359086" y="1243012"/>
                  <a:pt x="361746" y="1244342"/>
                  <a:pt x="364406" y="1245672"/>
                </a:cubicBezTo>
                <a:cubicBezTo>
                  <a:pt x="364406" y="1246115"/>
                  <a:pt x="364406" y="1246115"/>
                  <a:pt x="364406" y="1246559"/>
                </a:cubicBezTo>
                <a:cubicBezTo>
                  <a:pt x="364406" y="1247002"/>
                  <a:pt x="364406" y="1247888"/>
                  <a:pt x="364406" y="1248332"/>
                </a:cubicBezTo>
                <a:cubicBezTo>
                  <a:pt x="365293" y="1253651"/>
                  <a:pt x="369282" y="1258084"/>
                  <a:pt x="373272" y="1261631"/>
                </a:cubicBezTo>
                <a:cubicBezTo>
                  <a:pt x="379035" y="1267837"/>
                  <a:pt x="387458" y="1271384"/>
                  <a:pt x="394551" y="1276260"/>
                </a:cubicBezTo>
                <a:cubicBezTo>
                  <a:pt x="399870" y="1279364"/>
                  <a:pt x="404303" y="1285127"/>
                  <a:pt x="410510" y="1286013"/>
                </a:cubicBezTo>
                <a:cubicBezTo>
                  <a:pt x="410510" y="1286013"/>
                  <a:pt x="410953" y="1286013"/>
                  <a:pt x="410953" y="1286013"/>
                </a:cubicBezTo>
                <a:cubicBezTo>
                  <a:pt x="413170" y="1286900"/>
                  <a:pt x="414943" y="1287786"/>
                  <a:pt x="417603" y="1288230"/>
                </a:cubicBezTo>
                <a:cubicBezTo>
                  <a:pt x="421149" y="1288673"/>
                  <a:pt x="425139" y="1286900"/>
                  <a:pt x="423809" y="1282910"/>
                </a:cubicBezTo>
                <a:cubicBezTo>
                  <a:pt x="422480" y="1278920"/>
                  <a:pt x="418490" y="1277147"/>
                  <a:pt x="415830" y="1274487"/>
                </a:cubicBezTo>
                <a:cubicBezTo>
                  <a:pt x="412726" y="1271827"/>
                  <a:pt x="409623" y="1269167"/>
                  <a:pt x="406520" y="1266507"/>
                </a:cubicBezTo>
                <a:cubicBezTo>
                  <a:pt x="398541" y="1260744"/>
                  <a:pt x="393221" y="1252321"/>
                  <a:pt x="383911" y="1247888"/>
                </a:cubicBezTo>
                <a:cubicBezTo>
                  <a:pt x="378592" y="1245229"/>
                  <a:pt x="372385" y="1242569"/>
                  <a:pt x="366179" y="1243899"/>
                </a:cubicBezTo>
                <a:cubicBezTo>
                  <a:pt x="364406" y="1243012"/>
                  <a:pt x="362633" y="1241682"/>
                  <a:pt x="360859" y="1240796"/>
                </a:cubicBezTo>
                <a:cubicBezTo>
                  <a:pt x="370169" y="1239909"/>
                  <a:pt x="379478" y="1239022"/>
                  <a:pt x="388788" y="1238136"/>
                </a:cubicBezTo>
                <a:cubicBezTo>
                  <a:pt x="388788" y="1238136"/>
                  <a:pt x="389231" y="1238136"/>
                  <a:pt x="389231" y="1238579"/>
                </a:cubicBezTo>
                <a:cubicBezTo>
                  <a:pt x="391004" y="1239466"/>
                  <a:pt x="392334" y="1239909"/>
                  <a:pt x="394108" y="1240352"/>
                </a:cubicBezTo>
                <a:cubicBezTo>
                  <a:pt x="394108" y="1240796"/>
                  <a:pt x="394551" y="1241239"/>
                  <a:pt x="394551" y="1242125"/>
                </a:cubicBezTo>
                <a:cubicBezTo>
                  <a:pt x="398984" y="1250105"/>
                  <a:pt x="407407" y="1254982"/>
                  <a:pt x="415386" y="1258084"/>
                </a:cubicBezTo>
                <a:cubicBezTo>
                  <a:pt x="420706" y="1259858"/>
                  <a:pt x="426026" y="1259415"/>
                  <a:pt x="431346" y="1260301"/>
                </a:cubicBezTo>
                <a:cubicBezTo>
                  <a:pt x="434892" y="1261188"/>
                  <a:pt x="438439" y="1262518"/>
                  <a:pt x="441985" y="1263848"/>
                </a:cubicBezTo>
                <a:cubicBezTo>
                  <a:pt x="441985" y="1263848"/>
                  <a:pt x="442429" y="1263848"/>
                  <a:pt x="442429" y="1263848"/>
                </a:cubicBezTo>
                <a:cubicBezTo>
                  <a:pt x="443758" y="1264734"/>
                  <a:pt x="445531" y="1265178"/>
                  <a:pt x="447305" y="1266064"/>
                </a:cubicBezTo>
                <a:cubicBezTo>
                  <a:pt x="454398" y="1269611"/>
                  <a:pt x="464150" y="1266507"/>
                  <a:pt x="457944" y="1257641"/>
                </a:cubicBezTo>
                <a:cubicBezTo>
                  <a:pt x="453511" y="1252321"/>
                  <a:pt x="446862" y="1250992"/>
                  <a:pt x="440655" y="1248775"/>
                </a:cubicBezTo>
                <a:cubicBezTo>
                  <a:pt x="435335" y="1247002"/>
                  <a:pt x="431789" y="1243455"/>
                  <a:pt x="426913" y="1240796"/>
                </a:cubicBezTo>
                <a:cubicBezTo>
                  <a:pt x="418933" y="1237249"/>
                  <a:pt x="409623" y="1236362"/>
                  <a:pt x="401201" y="1238136"/>
                </a:cubicBezTo>
                <a:cubicBezTo>
                  <a:pt x="399427" y="1238136"/>
                  <a:pt x="397211" y="1237692"/>
                  <a:pt x="395437" y="1238136"/>
                </a:cubicBezTo>
                <a:cubicBezTo>
                  <a:pt x="395437" y="1238136"/>
                  <a:pt x="394994" y="1238136"/>
                  <a:pt x="394994" y="1238136"/>
                </a:cubicBezTo>
                <a:cubicBezTo>
                  <a:pt x="401644" y="1237249"/>
                  <a:pt x="408293" y="1236806"/>
                  <a:pt x="414943" y="1235919"/>
                </a:cubicBezTo>
                <a:cubicBezTo>
                  <a:pt x="422480" y="1235033"/>
                  <a:pt x="430016" y="1233702"/>
                  <a:pt x="437552" y="1231929"/>
                </a:cubicBezTo>
                <a:cubicBezTo>
                  <a:pt x="442429" y="1235033"/>
                  <a:pt x="453954" y="1236806"/>
                  <a:pt x="457057" y="1236806"/>
                </a:cubicBezTo>
                <a:cubicBezTo>
                  <a:pt x="458831" y="1236806"/>
                  <a:pt x="460604" y="1236806"/>
                  <a:pt x="462377" y="1236362"/>
                </a:cubicBezTo>
                <a:cubicBezTo>
                  <a:pt x="462821" y="1236362"/>
                  <a:pt x="463264" y="1235919"/>
                  <a:pt x="463264" y="1235476"/>
                </a:cubicBezTo>
                <a:cubicBezTo>
                  <a:pt x="463707" y="1235476"/>
                  <a:pt x="464150" y="1235476"/>
                  <a:pt x="464594" y="1235476"/>
                </a:cubicBezTo>
                <a:cubicBezTo>
                  <a:pt x="471687" y="1235476"/>
                  <a:pt x="479666" y="1236362"/>
                  <a:pt x="486316" y="1233259"/>
                </a:cubicBezTo>
                <a:cubicBezTo>
                  <a:pt x="488976" y="1231486"/>
                  <a:pt x="491636" y="1229713"/>
                  <a:pt x="495182" y="1229269"/>
                </a:cubicBezTo>
                <a:cubicBezTo>
                  <a:pt x="500059" y="1228383"/>
                  <a:pt x="504935" y="1227496"/>
                  <a:pt x="509811" y="1226610"/>
                </a:cubicBezTo>
                <a:cubicBezTo>
                  <a:pt x="514244" y="1225723"/>
                  <a:pt x="519564" y="1224836"/>
                  <a:pt x="522667" y="1220847"/>
                </a:cubicBezTo>
                <a:cubicBezTo>
                  <a:pt x="526657" y="1214640"/>
                  <a:pt x="518678" y="1209764"/>
                  <a:pt x="512914" y="1208877"/>
                </a:cubicBezTo>
                <a:cubicBezTo>
                  <a:pt x="504492" y="1207104"/>
                  <a:pt x="496512" y="1209764"/>
                  <a:pt x="488089" y="1210207"/>
                </a:cubicBezTo>
                <a:cubicBezTo>
                  <a:pt x="481883" y="1210207"/>
                  <a:pt x="476563" y="1210207"/>
                  <a:pt x="471244" y="1211094"/>
                </a:cubicBezTo>
                <a:cubicBezTo>
                  <a:pt x="471244" y="1211094"/>
                  <a:pt x="470800" y="1210651"/>
                  <a:pt x="470800" y="1210651"/>
                </a:cubicBezTo>
                <a:cubicBezTo>
                  <a:pt x="467697" y="1210207"/>
                  <a:pt x="464150" y="1211094"/>
                  <a:pt x="461047" y="1212424"/>
                </a:cubicBezTo>
                <a:cubicBezTo>
                  <a:pt x="451738" y="1215527"/>
                  <a:pt x="443758" y="1222176"/>
                  <a:pt x="435779" y="1228383"/>
                </a:cubicBezTo>
                <a:cubicBezTo>
                  <a:pt x="435779" y="1228383"/>
                  <a:pt x="435779" y="1228383"/>
                  <a:pt x="435779" y="1228383"/>
                </a:cubicBezTo>
                <a:cubicBezTo>
                  <a:pt x="431346" y="1229269"/>
                  <a:pt x="426469" y="1230156"/>
                  <a:pt x="421593" y="1231043"/>
                </a:cubicBezTo>
                <a:cubicBezTo>
                  <a:pt x="406077" y="1233259"/>
                  <a:pt x="390561" y="1234589"/>
                  <a:pt x="375045" y="1235919"/>
                </a:cubicBezTo>
                <a:cubicBezTo>
                  <a:pt x="375045" y="1235476"/>
                  <a:pt x="375488" y="1235476"/>
                  <a:pt x="375488" y="1235033"/>
                </a:cubicBezTo>
                <a:cubicBezTo>
                  <a:pt x="377705" y="1230156"/>
                  <a:pt x="381252" y="1226610"/>
                  <a:pt x="385241" y="1223063"/>
                </a:cubicBezTo>
                <a:cubicBezTo>
                  <a:pt x="385241" y="1223063"/>
                  <a:pt x="385241" y="1223063"/>
                  <a:pt x="385241" y="1223063"/>
                </a:cubicBezTo>
                <a:cubicBezTo>
                  <a:pt x="400314" y="1223063"/>
                  <a:pt x="415386" y="1216857"/>
                  <a:pt x="426913" y="1207104"/>
                </a:cubicBezTo>
                <a:cubicBezTo>
                  <a:pt x="430902" y="1204444"/>
                  <a:pt x="435335" y="1203557"/>
                  <a:pt x="439325" y="1200898"/>
                </a:cubicBezTo>
                <a:cubicBezTo>
                  <a:pt x="444201" y="1197794"/>
                  <a:pt x="449965" y="1190258"/>
                  <a:pt x="445975" y="1184495"/>
                </a:cubicBezTo>
                <a:cubicBezTo>
                  <a:pt x="442872" y="1181392"/>
                  <a:pt x="437995" y="1183165"/>
                  <a:pt x="434449" y="1184052"/>
                </a:cubicBezTo>
                <a:cubicBezTo>
                  <a:pt x="434006" y="1184052"/>
                  <a:pt x="433562" y="1184495"/>
                  <a:pt x="433562" y="1184495"/>
                </a:cubicBezTo>
                <a:cubicBezTo>
                  <a:pt x="433119" y="1184495"/>
                  <a:pt x="433119" y="1184495"/>
                  <a:pt x="432675" y="1184495"/>
                </a:cubicBezTo>
                <a:cubicBezTo>
                  <a:pt x="431789" y="1184938"/>
                  <a:pt x="431346" y="1185382"/>
                  <a:pt x="430459" y="1185825"/>
                </a:cubicBezTo>
                <a:cubicBezTo>
                  <a:pt x="428685" y="1186712"/>
                  <a:pt x="426913" y="1187598"/>
                  <a:pt x="425139" y="1188928"/>
                </a:cubicBezTo>
                <a:cubicBezTo>
                  <a:pt x="421149" y="1191145"/>
                  <a:pt x="416716" y="1193361"/>
                  <a:pt x="412283" y="1195135"/>
                </a:cubicBezTo>
                <a:cubicBezTo>
                  <a:pt x="408737" y="1196021"/>
                  <a:pt x="405634" y="1196908"/>
                  <a:pt x="402087" y="1198238"/>
                </a:cubicBezTo>
                <a:cubicBezTo>
                  <a:pt x="395437" y="1201341"/>
                  <a:pt x="385241" y="1209320"/>
                  <a:pt x="383468" y="1217300"/>
                </a:cubicBezTo>
                <a:cubicBezTo>
                  <a:pt x="383025" y="1217743"/>
                  <a:pt x="383025" y="1218630"/>
                  <a:pt x="383025" y="1219517"/>
                </a:cubicBezTo>
                <a:cubicBezTo>
                  <a:pt x="379478" y="1222176"/>
                  <a:pt x="376375" y="1224836"/>
                  <a:pt x="374159" y="1228383"/>
                </a:cubicBezTo>
                <a:cubicBezTo>
                  <a:pt x="373716" y="1230156"/>
                  <a:pt x="371055" y="1233259"/>
                  <a:pt x="371055" y="1235476"/>
                </a:cubicBezTo>
                <a:cubicBezTo>
                  <a:pt x="366622" y="1235919"/>
                  <a:pt x="362189" y="1236362"/>
                  <a:pt x="357756" y="1236362"/>
                </a:cubicBezTo>
                <a:cubicBezTo>
                  <a:pt x="349333" y="1237249"/>
                  <a:pt x="340911" y="1237692"/>
                  <a:pt x="332044" y="1238579"/>
                </a:cubicBezTo>
                <a:cubicBezTo>
                  <a:pt x="332488" y="1238136"/>
                  <a:pt x="332931" y="1237249"/>
                  <a:pt x="333374" y="1236806"/>
                </a:cubicBezTo>
                <a:cubicBezTo>
                  <a:pt x="334704" y="1234146"/>
                  <a:pt x="336477" y="1232373"/>
                  <a:pt x="338694" y="1230156"/>
                </a:cubicBezTo>
                <a:cubicBezTo>
                  <a:pt x="339137" y="1230156"/>
                  <a:pt x="339580" y="1229713"/>
                  <a:pt x="340024" y="1229713"/>
                </a:cubicBezTo>
                <a:cubicBezTo>
                  <a:pt x="346230" y="1227496"/>
                  <a:pt x="352880" y="1226610"/>
                  <a:pt x="358643" y="1223950"/>
                </a:cubicBezTo>
                <a:cubicBezTo>
                  <a:pt x="363962" y="1221733"/>
                  <a:pt x="367509" y="1217743"/>
                  <a:pt x="370612" y="1213310"/>
                </a:cubicBezTo>
                <a:cubicBezTo>
                  <a:pt x="374159" y="1207991"/>
                  <a:pt x="379035" y="1204001"/>
                  <a:pt x="384355" y="1200454"/>
                </a:cubicBezTo>
                <a:cubicBezTo>
                  <a:pt x="387901" y="1197794"/>
                  <a:pt x="392778" y="1193805"/>
                  <a:pt x="391891" y="1188485"/>
                </a:cubicBezTo>
                <a:cubicBezTo>
                  <a:pt x="391448" y="1185382"/>
                  <a:pt x="387458" y="1183165"/>
                  <a:pt x="384355" y="1184495"/>
                </a:cubicBezTo>
                <a:cubicBezTo>
                  <a:pt x="383025" y="1184938"/>
                  <a:pt x="382138" y="1185825"/>
                  <a:pt x="380808" y="1186712"/>
                </a:cubicBezTo>
                <a:cubicBezTo>
                  <a:pt x="380808" y="1186712"/>
                  <a:pt x="380365" y="1186712"/>
                  <a:pt x="380365" y="1186712"/>
                </a:cubicBezTo>
                <a:cubicBezTo>
                  <a:pt x="372829" y="1190702"/>
                  <a:pt x="366179" y="1195578"/>
                  <a:pt x="359086" y="1199568"/>
                </a:cubicBezTo>
                <a:cubicBezTo>
                  <a:pt x="348890" y="1204444"/>
                  <a:pt x="338251" y="1213310"/>
                  <a:pt x="336477" y="1224836"/>
                </a:cubicBezTo>
                <a:cubicBezTo>
                  <a:pt x="336034" y="1226166"/>
                  <a:pt x="336034" y="1227053"/>
                  <a:pt x="336034" y="1227939"/>
                </a:cubicBezTo>
                <a:cubicBezTo>
                  <a:pt x="333818" y="1230599"/>
                  <a:pt x="332044" y="1233259"/>
                  <a:pt x="330271" y="1235919"/>
                </a:cubicBezTo>
                <a:cubicBezTo>
                  <a:pt x="329828" y="1236806"/>
                  <a:pt x="328941" y="1238136"/>
                  <a:pt x="328498" y="1239022"/>
                </a:cubicBezTo>
                <a:cubicBezTo>
                  <a:pt x="317415" y="1239909"/>
                  <a:pt x="306775" y="1240796"/>
                  <a:pt x="295693" y="1241682"/>
                </a:cubicBezTo>
                <a:cubicBezTo>
                  <a:pt x="296136" y="1241239"/>
                  <a:pt x="296136" y="1240796"/>
                  <a:pt x="296136" y="1240352"/>
                </a:cubicBezTo>
                <a:cubicBezTo>
                  <a:pt x="296136" y="1239909"/>
                  <a:pt x="296580" y="1239466"/>
                  <a:pt x="297023" y="1238579"/>
                </a:cubicBezTo>
                <a:cubicBezTo>
                  <a:pt x="300126" y="1240352"/>
                  <a:pt x="307219" y="1235476"/>
                  <a:pt x="309879" y="1233702"/>
                </a:cubicBezTo>
                <a:cubicBezTo>
                  <a:pt x="309879" y="1233702"/>
                  <a:pt x="310322" y="1233259"/>
                  <a:pt x="310322" y="1233259"/>
                </a:cubicBezTo>
                <a:cubicBezTo>
                  <a:pt x="312539" y="1232373"/>
                  <a:pt x="314312" y="1231486"/>
                  <a:pt x="316528" y="1230156"/>
                </a:cubicBezTo>
                <a:cubicBezTo>
                  <a:pt x="321848" y="1227496"/>
                  <a:pt x="324065" y="1221733"/>
                  <a:pt x="327168" y="1217300"/>
                </a:cubicBezTo>
                <a:cubicBezTo>
                  <a:pt x="332488" y="1211094"/>
                  <a:pt x="340911" y="1204887"/>
                  <a:pt x="341354" y="1196021"/>
                </a:cubicBezTo>
                <a:cubicBezTo>
                  <a:pt x="341354" y="1193361"/>
                  <a:pt x="339580" y="1191145"/>
                  <a:pt x="336921" y="1190702"/>
                </a:cubicBezTo>
                <a:cubicBezTo>
                  <a:pt x="332931" y="1190702"/>
                  <a:pt x="329828" y="1192031"/>
                  <a:pt x="326724" y="1194691"/>
                </a:cubicBezTo>
                <a:cubicBezTo>
                  <a:pt x="323621" y="1195135"/>
                  <a:pt x="315642" y="1209764"/>
                  <a:pt x="312982" y="1211980"/>
                </a:cubicBezTo>
                <a:cubicBezTo>
                  <a:pt x="308105" y="1215084"/>
                  <a:pt x="303229" y="1218187"/>
                  <a:pt x="300126" y="1223063"/>
                </a:cubicBezTo>
                <a:cubicBezTo>
                  <a:pt x="298353" y="1225280"/>
                  <a:pt x="297466" y="1228383"/>
                  <a:pt x="296580" y="1231043"/>
                </a:cubicBezTo>
                <a:cubicBezTo>
                  <a:pt x="296580" y="1231929"/>
                  <a:pt x="296136" y="1232373"/>
                  <a:pt x="296136" y="1233259"/>
                </a:cubicBezTo>
                <a:cubicBezTo>
                  <a:pt x="294806" y="1234589"/>
                  <a:pt x="293476" y="1235919"/>
                  <a:pt x="292590" y="1237692"/>
                </a:cubicBezTo>
                <a:cubicBezTo>
                  <a:pt x="291703" y="1239022"/>
                  <a:pt x="291260" y="1240796"/>
                  <a:pt x="291703" y="1242125"/>
                </a:cubicBezTo>
                <a:cubicBezTo>
                  <a:pt x="287713" y="1242569"/>
                  <a:pt x="284167" y="1243012"/>
                  <a:pt x="280177" y="1243012"/>
                </a:cubicBezTo>
                <a:cubicBezTo>
                  <a:pt x="279290" y="1243012"/>
                  <a:pt x="278404" y="1243012"/>
                  <a:pt x="277517" y="1243012"/>
                </a:cubicBezTo>
                <a:cubicBezTo>
                  <a:pt x="277960" y="1227053"/>
                  <a:pt x="278847" y="1211094"/>
                  <a:pt x="280621" y="1195135"/>
                </a:cubicBezTo>
                <a:cubicBezTo>
                  <a:pt x="283723" y="1170309"/>
                  <a:pt x="288157" y="1145927"/>
                  <a:pt x="293476" y="1121545"/>
                </a:cubicBezTo>
                <a:cubicBezTo>
                  <a:pt x="298796" y="1121989"/>
                  <a:pt x="304116" y="1121989"/>
                  <a:pt x="309436" y="1122432"/>
                </a:cubicBezTo>
                <a:cubicBezTo>
                  <a:pt x="318302" y="1122432"/>
                  <a:pt x="327168" y="1121989"/>
                  <a:pt x="335590" y="1121989"/>
                </a:cubicBezTo>
                <a:cubicBezTo>
                  <a:pt x="336034" y="1121989"/>
                  <a:pt x="336034" y="1122432"/>
                  <a:pt x="336034" y="1122432"/>
                </a:cubicBezTo>
                <a:cubicBezTo>
                  <a:pt x="337807" y="1124205"/>
                  <a:pt x="340024" y="1125978"/>
                  <a:pt x="342240" y="1127752"/>
                </a:cubicBezTo>
                <a:cubicBezTo>
                  <a:pt x="342240" y="1128638"/>
                  <a:pt x="342684" y="1129968"/>
                  <a:pt x="342684" y="1130855"/>
                </a:cubicBezTo>
                <a:cubicBezTo>
                  <a:pt x="343127" y="1132628"/>
                  <a:pt x="343570" y="1134844"/>
                  <a:pt x="344457" y="1136618"/>
                </a:cubicBezTo>
                <a:cubicBezTo>
                  <a:pt x="346673" y="1141494"/>
                  <a:pt x="350663" y="1144154"/>
                  <a:pt x="355096" y="1146814"/>
                </a:cubicBezTo>
                <a:cubicBezTo>
                  <a:pt x="355539" y="1147257"/>
                  <a:pt x="355983" y="1147257"/>
                  <a:pt x="355983" y="1147257"/>
                </a:cubicBezTo>
                <a:cubicBezTo>
                  <a:pt x="357313" y="1148144"/>
                  <a:pt x="358200" y="1148587"/>
                  <a:pt x="359529" y="1149474"/>
                </a:cubicBezTo>
                <a:cubicBezTo>
                  <a:pt x="360859" y="1150360"/>
                  <a:pt x="361746" y="1150804"/>
                  <a:pt x="363076" y="1151247"/>
                </a:cubicBezTo>
                <a:cubicBezTo>
                  <a:pt x="367952" y="1153907"/>
                  <a:pt x="372829" y="1156123"/>
                  <a:pt x="377262" y="1157897"/>
                </a:cubicBezTo>
                <a:cubicBezTo>
                  <a:pt x="383025" y="1161000"/>
                  <a:pt x="387458" y="1165876"/>
                  <a:pt x="392334" y="1170309"/>
                </a:cubicBezTo>
                <a:cubicBezTo>
                  <a:pt x="394551" y="1172083"/>
                  <a:pt x="396767" y="1173856"/>
                  <a:pt x="399870" y="1175186"/>
                </a:cubicBezTo>
                <a:cubicBezTo>
                  <a:pt x="402531" y="1176516"/>
                  <a:pt x="404747" y="1178289"/>
                  <a:pt x="407850" y="1178732"/>
                </a:cubicBezTo>
                <a:cubicBezTo>
                  <a:pt x="408293" y="1178732"/>
                  <a:pt x="408737" y="1178732"/>
                  <a:pt x="408737" y="1178289"/>
                </a:cubicBezTo>
                <a:cubicBezTo>
                  <a:pt x="414943" y="1179619"/>
                  <a:pt x="422036" y="1174742"/>
                  <a:pt x="417603" y="1168093"/>
                </a:cubicBezTo>
                <a:cubicBezTo>
                  <a:pt x="411397" y="1157897"/>
                  <a:pt x="399427" y="1153464"/>
                  <a:pt x="390561" y="1146371"/>
                </a:cubicBezTo>
                <a:cubicBezTo>
                  <a:pt x="385685" y="1142381"/>
                  <a:pt x="381695" y="1137061"/>
                  <a:pt x="376375" y="1133071"/>
                </a:cubicBezTo>
                <a:cubicBezTo>
                  <a:pt x="368839" y="1127308"/>
                  <a:pt x="359529" y="1123762"/>
                  <a:pt x="350220" y="1124205"/>
                </a:cubicBezTo>
                <a:cubicBezTo>
                  <a:pt x="348890" y="1124205"/>
                  <a:pt x="347560" y="1124205"/>
                  <a:pt x="346230" y="1124205"/>
                </a:cubicBezTo>
                <a:cubicBezTo>
                  <a:pt x="344900" y="1123319"/>
                  <a:pt x="344013" y="1121989"/>
                  <a:pt x="342684" y="1121102"/>
                </a:cubicBezTo>
                <a:cubicBezTo>
                  <a:pt x="358200" y="1120658"/>
                  <a:pt x="373716" y="1120215"/>
                  <a:pt x="389231" y="1119329"/>
                </a:cubicBezTo>
                <a:cubicBezTo>
                  <a:pt x="390561" y="1121102"/>
                  <a:pt x="392778" y="1122432"/>
                  <a:pt x="394551" y="1123319"/>
                </a:cubicBezTo>
                <a:cubicBezTo>
                  <a:pt x="395881" y="1124205"/>
                  <a:pt x="397211" y="1124648"/>
                  <a:pt x="398541" y="1125092"/>
                </a:cubicBezTo>
                <a:cubicBezTo>
                  <a:pt x="398541" y="1127308"/>
                  <a:pt x="400314" y="1129525"/>
                  <a:pt x="401644" y="1131298"/>
                </a:cubicBezTo>
                <a:cubicBezTo>
                  <a:pt x="408737" y="1141051"/>
                  <a:pt x="418046" y="1149030"/>
                  <a:pt x="429129" y="1153907"/>
                </a:cubicBezTo>
                <a:cubicBezTo>
                  <a:pt x="433562" y="1156123"/>
                  <a:pt x="437995" y="1156567"/>
                  <a:pt x="442429" y="1158340"/>
                </a:cubicBezTo>
                <a:cubicBezTo>
                  <a:pt x="448191" y="1160556"/>
                  <a:pt x="453068" y="1164103"/>
                  <a:pt x="458388" y="1166763"/>
                </a:cubicBezTo>
                <a:cubicBezTo>
                  <a:pt x="458831" y="1166763"/>
                  <a:pt x="458831" y="1166763"/>
                  <a:pt x="459274" y="1166763"/>
                </a:cubicBezTo>
                <a:cubicBezTo>
                  <a:pt x="461491" y="1167649"/>
                  <a:pt x="463264" y="1168979"/>
                  <a:pt x="465480" y="1169423"/>
                </a:cubicBezTo>
                <a:cubicBezTo>
                  <a:pt x="469027" y="1170309"/>
                  <a:pt x="473903" y="1168979"/>
                  <a:pt x="474347" y="1164989"/>
                </a:cubicBezTo>
                <a:cubicBezTo>
                  <a:pt x="474790" y="1162330"/>
                  <a:pt x="472573" y="1160113"/>
                  <a:pt x="470800" y="1158340"/>
                </a:cubicBezTo>
                <a:cubicBezTo>
                  <a:pt x="467697" y="1155237"/>
                  <a:pt x="464150" y="1152577"/>
                  <a:pt x="461047" y="1149917"/>
                </a:cubicBezTo>
                <a:cubicBezTo>
                  <a:pt x="452624" y="1144154"/>
                  <a:pt x="442429" y="1141494"/>
                  <a:pt x="434892" y="1134401"/>
                </a:cubicBezTo>
                <a:cubicBezTo>
                  <a:pt x="427799" y="1127752"/>
                  <a:pt x="418490" y="1122432"/>
                  <a:pt x="408293" y="1121989"/>
                </a:cubicBezTo>
                <a:cubicBezTo>
                  <a:pt x="406077" y="1121989"/>
                  <a:pt x="403417" y="1121545"/>
                  <a:pt x="401201" y="1122432"/>
                </a:cubicBezTo>
                <a:cubicBezTo>
                  <a:pt x="398984" y="1121102"/>
                  <a:pt x="397211" y="1119772"/>
                  <a:pt x="395437" y="1118442"/>
                </a:cubicBezTo>
                <a:cubicBezTo>
                  <a:pt x="415386" y="1117112"/>
                  <a:pt x="435335" y="1115782"/>
                  <a:pt x="455284" y="1114009"/>
                </a:cubicBezTo>
                <a:cubicBezTo>
                  <a:pt x="455284" y="1115339"/>
                  <a:pt x="456171" y="1116225"/>
                  <a:pt x="457057" y="1117112"/>
                </a:cubicBezTo>
                <a:cubicBezTo>
                  <a:pt x="457944" y="1118442"/>
                  <a:pt x="459274" y="1119329"/>
                  <a:pt x="460161" y="1120658"/>
                </a:cubicBezTo>
                <a:cubicBezTo>
                  <a:pt x="460161" y="1121102"/>
                  <a:pt x="460604" y="1121545"/>
                  <a:pt x="460604" y="1122432"/>
                </a:cubicBezTo>
                <a:cubicBezTo>
                  <a:pt x="462377" y="1127308"/>
                  <a:pt x="465037" y="1131741"/>
                  <a:pt x="468140" y="1135731"/>
                </a:cubicBezTo>
                <a:cubicBezTo>
                  <a:pt x="473460" y="1143267"/>
                  <a:pt x="480553" y="1149917"/>
                  <a:pt x="489419" y="1153464"/>
                </a:cubicBezTo>
                <a:cubicBezTo>
                  <a:pt x="499172" y="1156567"/>
                  <a:pt x="504935" y="1165876"/>
                  <a:pt x="513358" y="1170753"/>
                </a:cubicBezTo>
                <a:cubicBezTo>
                  <a:pt x="513801" y="1170753"/>
                  <a:pt x="514244" y="1170753"/>
                  <a:pt x="514244" y="1170309"/>
                </a:cubicBezTo>
                <a:cubicBezTo>
                  <a:pt x="514244" y="1170309"/>
                  <a:pt x="514244" y="1170309"/>
                  <a:pt x="514244" y="1170309"/>
                </a:cubicBezTo>
                <a:cubicBezTo>
                  <a:pt x="516018" y="1171196"/>
                  <a:pt x="517791" y="1172083"/>
                  <a:pt x="520008" y="1172526"/>
                </a:cubicBezTo>
                <a:cubicBezTo>
                  <a:pt x="523111" y="1173412"/>
                  <a:pt x="527987" y="1172969"/>
                  <a:pt x="529317" y="1169423"/>
                </a:cubicBezTo>
                <a:cubicBezTo>
                  <a:pt x="531090" y="1160556"/>
                  <a:pt x="505821" y="1145041"/>
                  <a:pt x="500059" y="1138391"/>
                </a:cubicBezTo>
                <a:cubicBezTo>
                  <a:pt x="492522" y="1130855"/>
                  <a:pt x="485873" y="1120658"/>
                  <a:pt x="474347" y="1118885"/>
                </a:cubicBezTo>
                <a:cubicBezTo>
                  <a:pt x="472130" y="1118885"/>
                  <a:pt x="467254" y="1117999"/>
                  <a:pt x="464150" y="1118442"/>
                </a:cubicBezTo>
                <a:cubicBezTo>
                  <a:pt x="463264" y="1117556"/>
                  <a:pt x="462377" y="1116669"/>
                  <a:pt x="461934" y="1115782"/>
                </a:cubicBezTo>
                <a:cubicBezTo>
                  <a:pt x="461491" y="1115339"/>
                  <a:pt x="460604" y="1114009"/>
                  <a:pt x="460161" y="1113122"/>
                </a:cubicBezTo>
                <a:cubicBezTo>
                  <a:pt x="472573" y="1111792"/>
                  <a:pt x="484543" y="1110906"/>
                  <a:pt x="496955" y="1109133"/>
                </a:cubicBezTo>
                <a:cubicBezTo>
                  <a:pt x="500502" y="1108689"/>
                  <a:pt x="504492" y="1108246"/>
                  <a:pt x="508038" y="1107803"/>
                </a:cubicBezTo>
                <a:cubicBezTo>
                  <a:pt x="508925" y="1110019"/>
                  <a:pt x="511585" y="1113122"/>
                  <a:pt x="514244" y="1115782"/>
                </a:cubicBezTo>
                <a:cubicBezTo>
                  <a:pt x="514688" y="1121102"/>
                  <a:pt x="516904" y="1126422"/>
                  <a:pt x="520008" y="1130855"/>
                </a:cubicBezTo>
                <a:cubicBezTo>
                  <a:pt x="524441" y="1136174"/>
                  <a:pt x="530647" y="1139721"/>
                  <a:pt x="535524" y="1144154"/>
                </a:cubicBezTo>
                <a:cubicBezTo>
                  <a:pt x="542173" y="1150360"/>
                  <a:pt x="547049" y="1160113"/>
                  <a:pt x="556802" y="1161443"/>
                </a:cubicBezTo>
                <a:cubicBezTo>
                  <a:pt x="556802" y="1161443"/>
                  <a:pt x="556802" y="1161443"/>
                  <a:pt x="556802" y="1161443"/>
                </a:cubicBezTo>
                <a:cubicBezTo>
                  <a:pt x="557689" y="1161886"/>
                  <a:pt x="558132" y="1162330"/>
                  <a:pt x="559019" y="1162330"/>
                </a:cubicBezTo>
                <a:cubicBezTo>
                  <a:pt x="564782" y="1164103"/>
                  <a:pt x="570102" y="1160113"/>
                  <a:pt x="567885" y="1154350"/>
                </a:cubicBezTo>
                <a:cubicBezTo>
                  <a:pt x="565668" y="1147701"/>
                  <a:pt x="559019" y="1143711"/>
                  <a:pt x="554142" y="1139278"/>
                </a:cubicBezTo>
                <a:cubicBezTo>
                  <a:pt x="550596" y="1136618"/>
                  <a:pt x="547493" y="1133958"/>
                  <a:pt x="544833" y="1129968"/>
                </a:cubicBezTo>
                <a:cubicBezTo>
                  <a:pt x="542616" y="1126422"/>
                  <a:pt x="540400" y="1122875"/>
                  <a:pt x="536853" y="1120215"/>
                </a:cubicBezTo>
                <a:cubicBezTo>
                  <a:pt x="531090" y="1116669"/>
                  <a:pt x="525327" y="1112679"/>
                  <a:pt x="518678" y="1111792"/>
                </a:cubicBezTo>
                <a:cubicBezTo>
                  <a:pt x="518234" y="1111792"/>
                  <a:pt x="517347" y="1111792"/>
                  <a:pt x="516904" y="1111792"/>
                </a:cubicBezTo>
                <a:cubicBezTo>
                  <a:pt x="515575" y="1110019"/>
                  <a:pt x="514244" y="1108689"/>
                  <a:pt x="512914" y="1106916"/>
                </a:cubicBezTo>
                <a:cubicBezTo>
                  <a:pt x="524441" y="1105586"/>
                  <a:pt x="535967" y="1104699"/>
                  <a:pt x="547493" y="1103370"/>
                </a:cubicBezTo>
                <a:cubicBezTo>
                  <a:pt x="547493" y="1103370"/>
                  <a:pt x="547493" y="1103813"/>
                  <a:pt x="547493" y="1103813"/>
                </a:cubicBezTo>
                <a:cubicBezTo>
                  <a:pt x="549709" y="1106916"/>
                  <a:pt x="552369" y="1109133"/>
                  <a:pt x="555472" y="1111349"/>
                </a:cubicBezTo>
                <a:cubicBezTo>
                  <a:pt x="555916" y="1112679"/>
                  <a:pt x="556802" y="1114452"/>
                  <a:pt x="557689" y="1116225"/>
                </a:cubicBezTo>
                <a:cubicBezTo>
                  <a:pt x="559019" y="1118442"/>
                  <a:pt x="560349" y="1120658"/>
                  <a:pt x="561678" y="1122432"/>
                </a:cubicBezTo>
                <a:cubicBezTo>
                  <a:pt x="564339" y="1125978"/>
                  <a:pt x="567442" y="1129968"/>
                  <a:pt x="571431" y="1133071"/>
                </a:cubicBezTo>
                <a:cubicBezTo>
                  <a:pt x="574091" y="1135288"/>
                  <a:pt x="577194" y="1136174"/>
                  <a:pt x="580297" y="1137504"/>
                </a:cubicBezTo>
                <a:cubicBezTo>
                  <a:pt x="583401" y="1139278"/>
                  <a:pt x="586504" y="1140607"/>
                  <a:pt x="590051" y="1141494"/>
                </a:cubicBezTo>
                <a:cubicBezTo>
                  <a:pt x="596257" y="1144597"/>
                  <a:pt x="602463" y="1148587"/>
                  <a:pt x="609556" y="1149030"/>
                </a:cubicBezTo>
                <a:cubicBezTo>
                  <a:pt x="610000" y="1149030"/>
                  <a:pt x="610442" y="1148587"/>
                  <a:pt x="610442" y="1148144"/>
                </a:cubicBezTo>
                <a:cubicBezTo>
                  <a:pt x="611773" y="1148587"/>
                  <a:pt x="613103" y="1149030"/>
                  <a:pt x="614876" y="1149030"/>
                </a:cubicBezTo>
                <a:cubicBezTo>
                  <a:pt x="621083" y="1149474"/>
                  <a:pt x="625958" y="1144597"/>
                  <a:pt x="620639" y="1139721"/>
                </a:cubicBezTo>
                <a:cubicBezTo>
                  <a:pt x="617536" y="1136618"/>
                  <a:pt x="613545" y="1134844"/>
                  <a:pt x="610000" y="1132185"/>
                </a:cubicBezTo>
                <a:cubicBezTo>
                  <a:pt x="601576" y="1127752"/>
                  <a:pt x="594040" y="1122432"/>
                  <a:pt x="586947" y="1116225"/>
                </a:cubicBezTo>
                <a:cubicBezTo>
                  <a:pt x="579855" y="1111792"/>
                  <a:pt x="570988" y="1110462"/>
                  <a:pt x="563009" y="1108246"/>
                </a:cubicBezTo>
                <a:cubicBezTo>
                  <a:pt x="560792" y="1107803"/>
                  <a:pt x="559462" y="1107803"/>
                  <a:pt x="558575" y="1107803"/>
                </a:cubicBezTo>
                <a:cubicBezTo>
                  <a:pt x="557245" y="1106473"/>
                  <a:pt x="555472" y="1105143"/>
                  <a:pt x="554142" y="1103813"/>
                </a:cubicBezTo>
                <a:cubicBezTo>
                  <a:pt x="553699" y="1103370"/>
                  <a:pt x="553256" y="1102926"/>
                  <a:pt x="552812" y="1102483"/>
                </a:cubicBezTo>
                <a:cubicBezTo>
                  <a:pt x="562122" y="1101596"/>
                  <a:pt x="571431" y="1100710"/>
                  <a:pt x="580741" y="1099823"/>
                </a:cubicBezTo>
                <a:cubicBezTo>
                  <a:pt x="580741" y="1099823"/>
                  <a:pt x="580741" y="1099823"/>
                  <a:pt x="581185" y="1100266"/>
                </a:cubicBezTo>
                <a:cubicBezTo>
                  <a:pt x="585174" y="1102483"/>
                  <a:pt x="589607" y="1104256"/>
                  <a:pt x="594040" y="1105143"/>
                </a:cubicBezTo>
                <a:cubicBezTo>
                  <a:pt x="598917" y="1105586"/>
                  <a:pt x="603793" y="1108246"/>
                  <a:pt x="608670" y="1108246"/>
                </a:cubicBezTo>
                <a:cubicBezTo>
                  <a:pt x="610000" y="1108246"/>
                  <a:pt x="612659" y="1108689"/>
                  <a:pt x="613989" y="1107359"/>
                </a:cubicBezTo>
                <a:cubicBezTo>
                  <a:pt x="622412" y="1107359"/>
                  <a:pt x="629949" y="1103370"/>
                  <a:pt x="637927" y="1101596"/>
                </a:cubicBezTo>
                <a:cubicBezTo>
                  <a:pt x="646794" y="1099823"/>
                  <a:pt x="661867" y="1103813"/>
                  <a:pt x="667630" y="1095390"/>
                </a:cubicBezTo>
                <a:cubicBezTo>
                  <a:pt x="670733" y="1089184"/>
                  <a:pt x="662753" y="1084751"/>
                  <a:pt x="657876" y="1083421"/>
                </a:cubicBezTo>
                <a:cubicBezTo>
                  <a:pt x="649898" y="1080761"/>
                  <a:pt x="641474" y="1082091"/>
                  <a:pt x="633494" y="1082091"/>
                </a:cubicBezTo>
                <a:cubicBezTo>
                  <a:pt x="633494" y="1081647"/>
                  <a:pt x="633052" y="1081647"/>
                  <a:pt x="632608" y="1081647"/>
                </a:cubicBezTo>
                <a:cubicBezTo>
                  <a:pt x="622412" y="1081647"/>
                  <a:pt x="612216" y="1078101"/>
                  <a:pt x="602020" y="1081204"/>
                </a:cubicBezTo>
                <a:cubicBezTo>
                  <a:pt x="593596" y="1083421"/>
                  <a:pt x="587391" y="1090070"/>
                  <a:pt x="581185" y="1096276"/>
                </a:cubicBezTo>
                <a:cubicBezTo>
                  <a:pt x="580741" y="1096720"/>
                  <a:pt x="580741" y="1096720"/>
                  <a:pt x="580741" y="1097163"/>
                </a:cubicBezTo>
                <a:cubicBezTo>
                  <a:pt x="566998" y="1098050"/>
                  <a:pt x="553699" y="1098936"/>
                  <a:pt x="540400" y="1099823"/>
                </a:cubicBezTo>
                <a:cubicBezTo>
                  <a:pt x="541286" y="1097607"/>
                  <a:pt x="542173" y="1095833"/>
                  <a:pt x="543060" y="1094060"/>
                </a:cubicBezTo>
                <a:cubicBezTo>
                  <a:pt x="543503" y="1092730"/>
                  <a:pt x="544390" y="1091843"/>
                  <a:pt x="545276" y="1090513"/>
                </a:cubicBezTo>
                <a:cubicBezTo>
                  <a:pt x="545719" y="1090070"/>
                  <a:pt x="546606" y="1090070"/>
                  <a:pt x="547049" y="1089627"/>
                </a:cubicBezTo>
                <a:cubicBezTo>
                  <a:pt x="552812" y="1088297"/>
                  <a:pt x="558575" y="1085194"/>
                  <a:pt x="562565" y="1080761"/>
                </a:cubicBezTo>
                <a:cubicBezTo>
                  <a:pt x="564339" y="1079431"/>
                  <a:pt x="564782" y="1076771"/>
                  <a:pt x="566555" y="1075441"/>
                </a:cubicBezTo>
                <a:cubicBezTo>
                  <a:pt x="572318" y="1072338"/>
                  <a:pt x="579411" y="1070565"/>
                  <a:pt x="583844" y="1065688"/>
                </a:cubicBezTo>
                <a:cubicBezTo>
                  <a:pt x="590051" y="1058595"/>
                  <a:pt x="599360" y="1048399"/>
                  <a:pt x="598030" y="1038203"/>
                </a:cubicBezTo>
                <a:cubicBezTo>
                  <a:pt x="597143" y="1035100"/>
                  <a:pt x="593596" y="1035100"/>
                  <a:pt x="591824" y="1037316"/>
                </a:cubicBezTo>
                <a:cubicBezTo>
                  <a:pt x="586504" y="1041306"/>
                  <a:pt x="581627" y="1045739"/>
                  <a:pt x="576308" y="1049729"/>
                </a:cubicBezTo>
                <a:cubicBezTo>
                  <a:pt x="564782" y="1055935"/>
                  <a:pt x="551483" y="1061255"/>
                  <a:pt x="545276" y="1073668"/>
                </a:cubicBezTo>
                <a:cubicBezTo>
                  <a:pt x="544390" y="1075884"/>
                  <a:pt x="537740" y="1088297"/>
                  <a:pt x="539957" y="1090957"/>
                </a:cubicBezTo>
                <a:cubicBezTo>
                  <a:pt x="538627" y="1093173"/>
                  <a:pt x="537740" y="1095833"/>
                  <a:pt x="536853" y="1098493"/>
                </a:cubicBezTo>
                <a:cubicBezTo>
                  <a:pt x="536853" y="1098936"/>
                  <a:pt x="536410" y="1099823"/>
                  <a:pt x="536410" y="1100266"/>
                </a:cubicBezTo>
                <a:cubicBezTo>
                  <a:pt x="527101" y="1101153"/>
                  <a:pt x="517791" y="1102040"/>
                  <a:pt x="508038" y="1102926"/>
                </a:cubicBezTo>
                <a:cubicBezTo>
                  <a:pt x="508481" y="1100710"/>
                  <a:pt x="508925" y="1098936"/>
                  <a:pt x="509368" y="1096720"/>
                </a:cubicBezTo>
                <a:cubicBezTo>
                  <a:pt x="510255" y="1094947"/>
                  <a:pt x="510698" y="1092730"/>
                  <a:pt x="511142" y="1090513"/>
                </a:cubicBezTo>
                <a:cubicBezTo>
                  <a:pt x="514244" y="1088297"/>
                  <a:pt x="517791" y="1086524"/>
                  <a:pt x="520894" y="1084307"/>
                </a:cubicBezTo>
                <a:cubicBezTo>
                  <a:pt x="524441" y="1081204"/>
                  <a:pt x="527544" y="1077214"/>
                  <a:pt x="530204" y="1073225"/>
                </a:cubicBezTo>
                <a:cubicBezTo>
                  <a:pt x="532420" y="1069678"/>
                  <a:pt x="533307" y="1064802"/>
                  <a:pt x="535967" y="1061698"/>
                </a:cubicBezTo>
                <a:cubicBezTo>
                  <a:pt x="540843" y="1055492"/>
                  <a:pt x="547936" y="1049729"/>
                  <a:pt x="549266" y="1041306"/>
                </a:cubicBezTo>
                <a:cubicBezTo>
                  <a:pt x="550152" y="1034657"/>
                  <a:pt x="544833" y="1030223"/>
                  <a:pt x="539957" y="1032440"/>
                </a:cubicBezTo>
                <a:cubicBezTo>
                  <a:pt x="539070" y="1032440"/>
                  <a:pt x="538183" y="1032883"/>
                  <a:pt x="537740" y="1033327"/>
                </a:cubicBezTo>
                <a:cubicBezTo>
                  <a:pt x="527544" y="1040420"/>
                  <a:pt x="523111" y="1052832"/>
                  <a:pt x="515575" y="1062585"/>
                </a:cubicBezTo>
                <a:cubicBezTo>
                  <a:pt x="513801" y="1065245"/>
                  <a:pt x="511142" y="1067018"/>
                  <a:pt x="509368" y="1070121"/>
                </a:cubicBezTo>
                <a:cubicBezTo>
                  <a:pt x="506708" y="1074554"/>
                  <a:pt x="506265" y="1079874"/>
                  <a:pt x="506265" y="1085194"/>
                </a:cubicBezTo>
                <a:cubicBezTo>
                  <a:pt x="506265" y="1086524"/>
                  <a:pt x="506265" y="1087854"/>
                  <a:pt x="506265" y="1089184"/>
                </a:cubicBezTo>
                <a:cubicBezTo>
                  <a:pt x="506265" y="1090513"/>
                  <a:pt x="505821" y="1091843"/>
                  <a:pt x="506708" y="1092730"/>
                </a:cubicBezTo>
                <a:cubicBezTo>
                  <a:pt x="505821" y="1095390"/>
                  <a:pt x="504935" y="1098050"/>
                  <a:pt x="504492" y="1101153"/>
                </a:cubicBezTo>
                <a:cubicBezTo>
                  <a:pt x="504492" y="1101596"/>
                  <a:pt x="504492" y="1102483"/>
                  <a:pt x="504048" y="1102926"/>
                </a:cubicBezTo>
                <a:cubicBezTo>
                  <a:pt x="484986" y="1104699"/>
                  <a:pt x="466367" y="1106473"/>
                  <a:pt x="447305" y="1108246"/>
                </a:cubicBezTo>
                <a:cubicBezTo>
                  <a:pt x="447305" y="1108246"/>
                  <a:pt x="447305" y="1107803"/>
                  <a:pt x="447305" y="1107359"/>
                </a:cubicBezTo>
                <a:cubicBezTo>
                  <a:pt x="449078" y="1102483"/>
                  <a:pt x="451295" y="1098050"/>
                  <a:pt x="453954" y="1094060"/>
                </a:cubicBezTo>
                <a:cubicBezTo>
                  <a:pt x="454398" y="1094060"/>
                  <a:pt x="455284" y="1094060"/>
                  <a:pt x="455728" y="1094060"/>
                </a:cubicBezTo>
                <a:cubicBezTo>
                  <a:pt x="463707" y="1092287"/>
                  <a:pt x="470800" y="1088297"/>
                  <a:pt x="476120" y="1082091"/>
                </a:cubicBezTo>
                <a:cubicBezTo>
                  <a:pt x="478780" y="1078988"/>
                  <a:pt x="480996" y="1074998"/>
                  <a:pt x="482770" y="1071008"/>
                </a:cubicBezTo>
                <a:cubicBezTo>
                  <a:pt x="484099" y="1067905"/>
                  <a:pt x="484986" y="1064802"/>
                  <a:pt x="486759" y="1062142"/>
                </a:cubicBezTo>
                <a:cubicBezTo>
                  <a:pt x="492522" y="1056379"/>
                  <a:pt x="498285" y="1050616"/>
                  <a:pt x="501388" y="1042636"/>
                </a:cubicBezTo>
                <a:cubicBezTo>
                  <a:pt x="503605" y="1038646"/>
                  <a:pt x="501832" y="1035100"/>
                  <a:pt x="498285" y="1035100"/>
                </a:cubicBezTo>
                <a:cubicBezTo>
                  <a:pt x="497842" y="1034657"/>
                  <a:pt x="496512" y="1034657"/>
                  <a:pt x="495626" y="1035100"/>
                </a:cubicBezTo>
                <a:cubicBezTo>
                  <a:pt x="484543" y="1038646"/>
                  <a:pt x="478780" y="1050172"/>
                  <a:pt x="470800" y="1057709"/>
                </a:cubicBezTo>
                <a:cubicBezTo>
                  <a:pt x="465924" y="1062142"/>
                  <a:pt x="459717" y="1065688"/>
                  <a:pt x="456171" y="1071451"/>
                </a:cubicBezTo>
                <a:cubicBezTo>
                  <a:pt x="451738" y="1077658"/>
                  <a:pt x="448191" y="1085194"/>
                  <a:pt x="449965" y="1093173"/>
                </a:cubicBezTo>
                <a:cubicBezTo>
                  <a:pt x="446862" y="1097607"/>
                  <a:pt x="444645" y="1102926"/>
                  <a:pt x="443758" y="1108689"/>
                </a:cubicBezTo>
                <a:cubicBezTo>
                  <a:pt x="428685" y="1110019"/>
                  <a:pt x="413613" y="1110906"/>
                  <a:pt x="398984" y="1111792"/>
                </a:cubicBezTo>
                <a:cubicBezTo>
                  <a:pt x="399427" y="1109133"/>
                  <a:pt x="399870" y="1106916"/>
                  <a:pt x="400757" y="1104256"/>
                </a:cubicBezTo>
                <a:cubicBezTo>
                  <a:pt x="400757" y="1104256"/>
                  <a:pt x="401201" y="1103813"/>
                  <a:pt x="401201" y="1103813"/>
                </a:cubicBezTo>
                <a:cubicBezTo>
                  <a:pt x="404303" y="1102926"/>
                  <a:pt x="407407" y="1102483"/>
                  <a:pt x="410067" y="1100710"/>
                </a:cubicBezTo>
                <a:cubicBezTo>
                  <a:pt x="419376" y="1096276"/>
                  <a:pt x="425583" y="1087854"/>
                  <a:pt x="430902" y="1079431"/>
                </a:cubicBezTo>
                <a:cubicBezTo>
                  <a:pt x="434449" y="1074554"/>
                  <a:pt x="439768" y="1071008"/>
                  <a:pt x="444201" y="1067018"/>
                </a:cubicBezTo>
                <a:cubicBezTo>
                  <a:pt x="449078" y="1061698"/>
                  <a:pt x="457944" y="1053719"/>
                  <a:pt x="457057" y="1045739"/>
                </a:cubicBezTo>
                <a:cubicBezTo>
                  <a:pt x="456614" y="1044409"/>
                  <a:pt x="456171" y="1043523"/>
                  <a:pt x="455284" y="1043079"/>
                </a:cubicBezTo>
                <a:cubicBezTo>
                  <a:pt x="455284" y="1042636"/>
                  <a:pt x="455284" y="1042636"/>
                  <a:pt x="455284" y="1042193"/>
                </a:cubicBezTo>
                <a:cubicBezTo>
                  <a:pt x="454841" y="1042193"/>
                  <a:pt x="453954" y="1042193"/>
                  <a:pt x="453511" y="1042193"/>
                </a:cubicBezTo>
                <a:cubicBezTo>
                  <a:pt x="453511" y="1042193"/>
                  <a:pt x="453068" y="1042193"/>
                  <a:pt x="453068" y="1042193"/>
                </a:cubicBezTo>
                <a:cubicBezTo>
                  <a:pt x="452624" y="1042193"/>
                  <a:pt x="452181" y="1042193"/>
                  <a:pt x="451738" y="1042193"/>
                </a:cubicBezTo>
                <a:cubicBezTo>
                  <a:pt x="451295" y="1042193"/>
                  <a:pt x="450408" y="1042636"/>
                  <a:pt x="449965" y="1042636"/>
                </a:cubicBezTo>
                <a:cubicBezTo>
                  <a:pt x="449965" y="1042636"/>
                  <a:pt x="449521" y="1042636"/>
                  <a:pt x="449521" y="1042636"/>
                </a:cubicBezTo>
                <a:cubicBezTo>
                  <a:pt x="441542" y="1046626"/>
                  <a:pt x="436665" y="1054606"/>
                  <a:pt x="429129" y="1059039"/>
                </a:cubicBezTo>
                <a:cubicBezTo>
                  <a:pt x="422923" y="1062585"/>
                  <a:pt x="415386" y="1063915"/>
                  <a:pt x="410510" y="1069678"/>
                </a:cubicBezTo>
                <a:cubicBezTo>
                  <a:pt x="401644" y="1076328"/>
                  <a:pt x="400314" y="1087410"/>
                  <a:pt x="398541" y="1097607"/>
                </a:cubicBezTo>
                <a:cubicBezTo>
                  <a:pt x="398541" y="1098936"/>
                  <a:pt x="397654" y="1100710"/>
                  <a:pt x="398098" y="1102483"/>
                </a:cubicBezTo>
                <a:cubicBezTo>
                  <a:pt x="397654" y="1104256"/>
                  <a:pt x="397211" y="1106029"/>
                  <a:pt x="396767" y="1107803"/>
                </a:cubicBezTo>
                <a:cubicBezTo>
                  <a:pt x="396767" y="1108689"/>
                  <a:pt x="396324" y="1110462"/>
                  <a:pt x="396324" y="1111792"/>
                </a:cubicBezTo>
                <a:cubicBezTo>
                  <a:pt x="390561" y="1112236"/>
                  <a:pt x="384798" y="1112236"/>
                  <a:pt x="379478" y="1112679"/>
                </a:cubicBezTo>
                <a:cubicBezTo>
                  <a:pt x="363962" y="1113122"/>
                  <a:pt x="348447" y="1114009"/>
                  <a:pt x="332931" y="1114009"/>
                </a:cubicBezTo>
                <a:cubicBezTo>
                  <a:pt x="332931" y="1114009"/>
                  <a:pt x="332931" y="1113566"/>
                  <a:pt x="333374" y="1113566"/>
                </a:cubicBezTo>
                <a:cubicBezTo>
                  <a:pt x="333818" y="1113122"/>
                  <a:pt x="334261" y="1112236"/>
                  <a:pt x="334704" y="1111792"/>
                </a:cubicBezTo>
                <a:cubicBezTo>
                  <a:pt x="344457" y="1111792"/>
                  <a:pt x="354210" y="1107803"/>
                  <a:pt x="361303" y="1100710"/>
                </a:cubicBezTo>
                <a:cubicBezTo>
                  <a:pt x="364406" y="1097163"/>
                  <a:pt x="366622" y="1093173"/>
                  <a:pt x="368839" y="1089184"/>
                </a:cubicBezTo>
                <a:cubicBezTo>
                  <a:pt x="374602" y="1083421"/>
                  <a:pt x="382138" y="1079874"/>
                  <a:pt x="387901" y="1073668"/>
                </a:cubicBezTo>
                <a:cubicBezTo>
                  <a:pt x="392334" y="1069235"/>
                  <a:pt x="396767" y="1063915"/>
                  <a:pt x="397211" y="1057709"/>
                </a:cubicBezTo>
                <a:cubicBezTo>
                  <a:pt x="397211" y="1056379"/>
                  <a:pt x="396767" y="105504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437" y="1052832"/>
                  <a:pt x="394551" y="1052389"/>
                  <a:pt x="393221" y="1051945"/>
                </a:cubicBezTo>
                <a:cubicBezTo>
                  <a:pt x="392778" y="1051945"/>
                  <a:pt x="392334" y="1051945"/>
                  <a:pt x="391891" y="1051945"/>
                </a:cubicBezTo>
                <a:cubicBezTo>
                  <a:pt x="380808" y="1050172"/>
                  <a:pt x="369282" y="1067018"/>
                  <a:pt x="360416" y="1072338"/>
                </a:cubicBezTo>
                <a:cubicBezTo>
                  <a:pt x="355539" y="1075884"/>
                  <a:pt x="349777" y="1077214"/>
                  <a:pt x="344900" y="1080761"/>
                </a:cubicBezTo>
                <a:cubicBezTo>
                  <a:pt x="340911" y="1084307"/>
                  <a:pt x="337364" y="1088740"/>
                  <a:pt x="334704" y="1093617"/>
                </a:cubicBezTo>
                <a:cubicBezTo>
                  <a:pt x="332044" y="1098050"/>
                  <a:pt x="329828" y="1102483"/>
                  <a:pt x="329385" y="1107803"/>
                </a:cubicBezTo>
                <a:cubicBezTo>
                  <a:pt x="329385" y="1109133"/>
                  <a:pt x="328941" y="1110462"/>
                  <a:pt x="329828" y="1111349"/>
                </a:cubicBezTo>
                <a:cubicBezTo>
                  <a:pt x="329385" y="1112236"/>
                  <a:pt x="328941" y="1113122"/>
                  <a:pt x="328941" y="1113566"/>
                </a:cubicBezTo>
                <a:cubicBezTo>
                  <a:pt x="318745" y="1113566"/>
                  <a:pt x="308105" y="1113566"/>
                  <a:pt x="297909" y="1113122"/>
                </a:cubicBezTo>
                <a:cubicBezTo>
                  <a:pt x="304116" y="1084751"/>
                  <a:pt x="311652" y="1056379"/>
                  <a:pt x="319188" y="1028007"/>
                </a:cubicBezTo>
                <a:cubicBezTo>
                  <a:pt x="323178" y="1014264"/>
                  <a:pt x="327168" y="1000078"/>
                  <a:pt x="331601" y="986336"/>
                </a:cubicBezTo>
                <a:cubicBezTo>
                  <a:pt x="334261" y="985006"/>
                  <a:pt x="336477" y="983676"/>
                  <a:pt x="339137" y="982789"/>
                </a:cubicBezTo>
                <a:cubicBezTo>
                  <a:pt x="339580" y="985006"/>
                  <a:pt x="341797" y="987666"/>
                  <a:pt x="344457" y="989882"/>
                </a:cubicBezTo>
                <a:cubicBezTo>
                  <a:pt x="344457" y="989882"/>
                  <a:pt x="344457" y="990326"/>
                  <a:pt x="344457" y="990326"/>
                </a:cubicBezTo>
                <a:cubicBezTo>
                  <a:pt x="348890" y="996089"/>
                  <a:pt x="354653" y="1000522"/>
                  <a:pt x="359972" y="1004955"/>
                </a:cubicBezTo>
                <a:cubicBezTo>
                  <a:pt x="363076" y="1007171"/>
                  <a:pt x="366622" y="1009831"/>
                  <a:pt x="370169" y="1011604"/>
                </a:cubicBezTo>
                <a:cubicBezTo>
                  <a:pt x="373272" y="1013378"/>
                  <a:pt x="377262" y="1013378"/>
                  <a:pt x="380808" y="1015151"/>
                </a:cubicBezTo>
                <a:cubicBezTo>
                  <a:pt x="385685" y="1017367"/>
                  <a:pt x="390561" y="1020471"/>
                  <a:pt x="395437" y="1021800"/>
                </a:cubicBezTo>
                <a:cubicBezTo>
                  <a:pt x="395881" y="1022244"/>
                  <a:pt x="397211" y="1021800"/>
                  <a:pt x="397654" y="1021357"/>
                </a:cubicBezTo>
                <a:cubicBezTo>
                  <a:pt x="401201" y="1021800"/>
                  <a:pt x="403860" y="1018697"/>
                  <a:pt x="401201" y="1015594"/>
                </a:cubicBezTo>
                <a:cubicBezTo>
                  <a:pt x="394994" y="1008945"/>
                  <a:pt x="388344" y="1002295"/>
                  <a:pt x="380365" y="997418"/>
                </a:cubicBezTo>
                <a:cubicBezTo>
                  <a:pt x="371942" y="992099"/>
                  <a:pt x="362633" y="988552"/>
                  <a:pt x="352436" y="987666"/>
                </a:cubicBezTo>
                <a:cubicBezTo>
                  <a:pt x="351106" y="987666"/>
                  <a:pt x="349333" y="987222"/>
                  <a:pt x="347560" y="987222"/>
                </a:cubicBezTo>
                <a:cubicBezTo>
                  <a:pt x="345787" y="985449"/>
                  <a:pt x="344013" y="984119"/>
                  <a:pt x="342684" y="981903"/>
                </a:cubicBezTo>
                <a:cubicBezTo>
                  <a:pt x="342684" y="981459"/>
                  <a:pt x="342240" y="981459"/>
                  <a:pt x="341797" y="981016"/>
                </a:cubicBezTo>
                <a:cubicBezTo>
                  <a:pt x="344900" y="979686"/>
                  <a:pt x="348003" y="978356"/>
                  <a:pt x="351550" y="977026"/>
                </a:cubicBezTo>
                <a:cubicBezTo>
                  <a:pt x="357313" y="974810"/>
                  <a:pt x="363519" y="973036"/>
                  <a:pt x="369282" y="971263"/>
                </a:cubicBezTo>
                <a:cubicBezTo>
                  <a:pt x="369282" y="971707"/>
                  <a:pt x="369726" y="971707"/>
                  <a:pt x="370169" y="972150"/>
                </a:cubicBezTo>
                <a:cubicBezTo>
                  <a:pt x="373716" y="975253"/>
                  <a:pt x="377262" y="977913"/>
                  <a:pt x="381252" y="980573"/>
                </a:cubicBezTo>
                <a:cubicBezTo>
                  <a:pt x="383025" y="990326"/>
                  <a:pt x="390561" y="998305"/>
                  <a:pt x="398984" y="1002738"/>
                </a:cubicBezTo>
                <a:cubicBezTo>
                  <a:pt x="404747" y="1005841"/>
                  <a:pt x="410953" y="1006285"/>
                  <a:pt x="416716" y="1008945"/>
                </a:cubicBezTo>
                <a:cubicBezTo>
                  <a:pt x="425139" y="1013378"/>
                  <a:pt x="431789" y="1023130"/>
                  <a:pt x="441985" y="1024017"/>
                </a:cubicBezTo>
                <a:cubicBezTo>
                  <a:pt x="443758" y="1024017"/>
                  <a:pt x="446418" y="1024017"/>
                  <a:pt x="447748" y="1023130"/>
                </a:cubicBezTo>
                <a:cubicBezTo>
                  <a:pt x="449521" y="1022687"/>
                  <a:pt x="450408" y="1021357"/>
                  <a:pt x="450408" y="1019584"/>
                </a:cubicBezTo>
                <a:cubicBezTo>
                  <a:pt x="449965" y="1016924"/>
                  <a:pt x="447748" y="1015151"/>
                  <a:pt x="445531" y="1013378"/>
                </a:cubicBezTo>
                <a:cubicBezTo>
                  <a:pt x="441098" y="1009831"/>
                  <a:pt x="435779" y="1006285"/>
                  <a:pt x="431346" y="1002738"/>
                </a:cubicBezTo>
                <a:cubicBezTo>
                  <a:pt x="426469" y="998748"/>
                  <a:pt x="422480" y="993872"/>
                  <a:pt x="418046" y="989882"/>
                </a:cubicBezTo>
                <a:cubicBezTo>
                  <a:pt x="411840" y="985006"/>
                  <a:pt x="404303" y="981903"/>
                  <a:pt x="396767" y="980130"/>
                </a:cubicBezTo>
                <a:cubicBezTo>
                  <a:pt x="394108" y="980130"/>
                  <a:pt x="388344" y="977469"/>
                  <a:pt x="384798" y="977913"/>
                </a:cubicBezTo>
                <a:cubicBezTo>
                  <a:pt x="381252" y="975253"/>
                  <a:pt x="378149" y="972593"/>
                  <a:pt x="374602" y="969933"/>
                </a:cubicBezTo>
                <a:cubicBezTo>
                  <a:pt x="386571" y="966387"/>
                  <a:pt x="398541" y="963284"/>
                  <a:pt x="410953" y="960624"/>
                </a:cubicBezTo>
                <a:cubicBezTo>
                  <a:pt x="412283" y="961954"/>
                  <a:pt x="414057" y="963284"/>
                  <a:pt x="414943" y="963727"/>
                </a:cubicBezTo>
                <a:cubicBezTo>
                  <a:pt x="419376" y="966830"/>
                  <a:pt x="423366" y="970377"/>
                  <a:pt x="427799" y="973036"/>
                </a:cubicBezTo>
                <a:cubicBezTo>
                  <a:pt x="428242" y="973480"/>
                  <a:pt x="428685" y="974366"/>
                  <a:pt x="429129" y="975253"/>
                </a:cubicBezTo>
                <a:cubicBezTo>
                  <a:pt x="432675" y="981903"/>
                  <a:pt x="437995" y="988109"/>
                  <a:pt x="444201" y="992542"/>
                </a:cubicBezTo>
                <a:cubicBezTo>
                  <a:pt x="449078" y="995645"/>
                  <a:pt x="454841" y="997418"/>
                  <a:pt x="460161" y="999635"/>
                </a:cubicBezTo>
                <a:cubicBezTo>
                  <a:pt x="468583" y="1004955"/>
                  <a:pt x="474790" y="1014708"/>
                  <a:pt x="484543" y="1017811"/>
                </a:cubicBezTo>
                <a:cubicBezTo>
                  <a:pt x="484986" y="1017811"/>
                  <a:pt x="485429" y="1018254"/>
                  <a:pt x="485873" y="1018254"/>
                </a:cubicBezTo>
                <a:cubicBezTo>
                  <a:pt x="486316" y="1018254"/>
                  <a:pt x="486759" y="1018254"/>
                  <a:pt x="487203" y="1018254"/>
                </a:cubicBezTo>
                <a:cubicBezTo>
                  <a:pt x="487203" y="1018254"/>
                  <a:pt x="487203" y="1018254"/>
                  <a:pt x="487646" y="1018254"/>
                </a:cubicBezTo>
                <a:cubicBezTo>
                  <a:pt x="489419" y="1018697"/>
                  <a:pt x="490749" y="1018697"/>
                  <a:pt x="492522" y="1018254"/>
                </a:cubicBezTo>
                <a:cubicBezTo>
                  <a:pt x="492965" y="1018254"/>
                  <a:pt x="493409" y="1017811"/>
                  <a:pt x="493409" y="1017367"/>
                </a:cubicBezTo>
                <a:cubicBezTo>
                  <a:pt x="496512" y="1015151"/>
                  <a:pt x="496512" y="1010275"/>
                  <a:pt x="492965" y="1006285"/>
                </a:cubicBezTo>
                <a:cubicBezTo>
                  <a:pt x="487203" y="999192"/>
                  <a:pt x="479666" y="993872"/>
                  <a:pt x="473016" y="987666"/>
                </a:cubicBezTo>
                <a:cubicBezTo>
                  <a:pt x="470357" y="985006"/>
                  <a:pt x="467697" y="981903"/>
                  <a:pt x="465037" y="979686"/>
                </a:cubicBezTo>
                <a:cubicBezTo>
                  <a:pt x="457501" y="972150"/>
                  <a:pt x="446862" y="968160"/>
                  <a:pt x="436222" y="968603"/>
                </a:cubicBezTo>
                <a:cubicBezTo>
                  <a:pt x="434449" y="968603"/>
                  <a:pt x="432232" y="969047"/>
                  <a:pt x="430459" y="969490"/>
                </a:cubicBezTo>
                <a:cubicBezTo>
                  <a:pt x="426026" y="966387"/>
                  <a:pt x="421593" y="962840"/>
                  <a:pt x="417160" y="959294"/>
                </a:cubicBezTo>
                <a:cubicBezTo>
                  <a:pt x="430459" y="956634"/>
                  <a:pt x="443758" y="954417"/>
                  <a:pt x="457057" y="952201"/>
                </a:cubicBezTo>
                <a:cubicBezTo>
                  <a:pt x="457944" y="953087"/>
                  <a:pt x="458388" y="953531"/>
                  <a:pt x="459274" y="954417"/>
                </a:cubicBezTo>
                <a:cubicBezTo>
                  <a:pt x="463264" y="958407"/>
                  <a:pt x="467697" y="961510"/>
                  <a:pt x="472130" y="964170"/>
                </a:cubicBezTo>
                <a:cubicBezTo>
                  <a:pt x="472130" y="964614"/>
                  <a:pt x="471687" y="965057"/>
                  <a:pt x="472130" y="965500"/>
                </a:cubicBezTo>
                <a:cubicBezTo>
                  <a:pt x="474790" y="971263"/>
                  <a:pt x="480110" y="975253"/>
                  <a:pt x="484543" y="979243"/>
                </a:cubicBezTo>
                <a:cubicBezTo>
                  <a:pt x="489419" y="983232"/>
                  <a:pt x="495626" y="985006"/>
                  <a:pt x="500502" y="988109"/>
                </a:cubicBezTo>
                <a:cubicBezTo>
                  <a:pt x="507152" y="993429"/>
                  <a:pt x="513801" y="998748"/>
                  <a:pt x="521337" y="1003625"/>
                </a:cubicBezTo>
                <a:cubicBezTo>
                  <a:pt x="525327" y="1007171"/>
                  <a:pt x="530204" y="1009831"/>
                  <a:pt x="535080" y="1011604"/>
                </a:cubicBezTo>
                <a:cubicBezTo>
                  <a:pt x="535967" y="1012048"/>
                  <a:pt x="536853" y="1012048"/>
                  <a:pt x="537740" y="1012048"/>
                </a:cubicBezTo>
                <a:cubicBezTo>
                  <a:pt x="538627" y="1012048"/>
                  <a:pt x="539513" y="1012491"/>
                  <a:pt x="539957" y="1012048"/>
                </a:cubicBezTo>
                <a:cubicBezTo>
                  <a:pt x="540400" y="1012048"/>
                  <a:pt x="540400" y="1011604"/>
                  <a:pt x="539957" y="1011161"/>
                </a:cubicBezTo>
                <a:cubicBezTo>
                  <a:pt x="542173" y="1009831"/>
                  <a:pt x="542616" y="1006285"/>
                  <a:pt x="540843" y="1002738"/>
                </a:cubicBezTo>
                <a:cubicBezTo>
                  <a:pt x="539513" y="997862"/>
                  <a:pt x="534637" y="994759"/>
                  <a:pt x="531090" y="991212"/>
                </a:cubicBezTo>
                <a:cubicBezTo>
                  <a:pt x="525770" y="986779"/>
                  <a:pt x="520894" y="983232"/>
                  <a:pt x="516461" y="977913"/>
                </a:cubicBezTo>
                <a:cubicBezTo>
                  <a:pt x="507152" y="965944"/>
                  <a:pt x="491193" y="956191"/>
                  <a:pt x="475677" y="961067"/>
                </a:cubicBezTo>
                <a:cubicBezTo>
                  <a:pt x="471244" y="957964"/>
                  <a:pt x="466811" y="954861"/>
                  <a:pt x="462821" y="951314"/>
                </a:cubicBezTo>
                <a:cubicBezTo>
                  <a:pt x="462377" y="950871"/>
                  <a:pt x="462377" y="950871"/>
                  <a:pt x="461934" y="950428"/>
                </a:cubicBezTo>
                <a:cubicBezTo>
                  <a:pt x="474790" y="948211"/>
                  <a:pt x="487646" y="946438"/>
                  <a:pt x="500502" y="944221"/>
                </a:cubicBezTo>
                <a:cubicBezTo>
                  <a:pt x="501832" y="944221"/>
                  <a:pt x="502719" y="943778"/>
                  <a:pt x="504048" y="943778"/>
                </a:cubicBezTo>
                <a:cubicBezTo>
                  <a:pt x="504492" y="944221"/>
                  <a:pt x="504492" y="944665"/>
                  <a:pt x="504935" y="944665"/>
                </a:cubicBezTo>
                <a:cubicBezTo>
                  <a:pt x="508038" y="947768"/>
                  <a:pt x="511142" y="949984"/>
                  <a:pt x="514688" y="952201"/>
                </a:cubicBezTo>
                <a:cubicBezTo>
                  <a:pt x="516461" y="958407"/>
                  <a:pt x="521337" y="963284"/>
                  <a:pt x="525327" y="968603"/>
                </a:cubicBezTo>
                <a:cubicBezTo>
                  <a:pt x="530204" y="974366"/>
                  <a:pt x="535967" y="979243"/>
                  <a:pt x="542616" y="982346"/>
                </a:cubicBezTo>
                <a:cubicBezTo>
                  <a:pt x="546163" y="983676"/>
                  <a:pt x="549266" y="984563"/>
                  <a:pt x="552812" y="985892"/>
                </a:cubicBezTo>
                <a:cubicBezTo>
                  <a:pt x="562122" y="990326"/>
                  <a:pt x="568772" y="999192"/>
                  <a:pt x="578081" y="1003625"/>
                </a:cubicBezTo>
                <a:cubicBezTo>
                  <a:pt x="578524" y="1003625"/>
                  <a:pt x="578524" y="1003625"/>
                  <a:pt x="578968" y="1003625"/>
                </a:cubicBezTo>
                <a:cubicBezTo>
                  <a:pt x="579855" y="1004068"/>
                  <a:pt x="580297" y="1004068"/>
                  <a:pt x="581185" y="1004512"/>
                </a:cubicBezTo>
                <a:cubicBezTo>
                  <a:pt x="593154" y="1004068"/>
                  <a:pt x="581185" y="987222"/>
                  <a:pt x="577194" y="983232"/>
                </a:cubicBezTo>
                <a:cubicBezTo>
                  <a:pt x="571431" y="977026"/>
                  <a:pt x="564339" y="972593"/>
                  <a:pt x="557689" y="967273"/>
                </a:cubicBezTo>
                <a:cubicBezTo>
                  <a:pt x="552369" y="962840"/>
                  <a:pt x="547493" y="957521"/>
                  <a:pt x="540843" y="954861"/>
                </a:cubicBezTo>
                <a:cubicBezTo>
                  <a:pt x="538183" y="953531"/>
                  <a:pt x="523111" y="948654"/>
                  <a:pt x="516904" y="949984"/>
                </a:cubicBezTo>
                <a:cubicBezTo>
                  <a:pt x="515131" y="948654"/>
                  <a:pt x="513801" y="947768"/>
                  <a:pt x="512028" y="946438"/>
                </a:cubicBezTo>
                <a:cubicBezTo>
                  <a:pt x="510698" y="945551"/>
                  <a:pt x="509368" y="944221"/>
                  <a:pt x="508038" y="943335"/>
                </a:cubicBezTo>
                <a:cubicBezTo>
                  <a:pt x="520894" y="941118"/>
                  <a:pt x="534193" y="939345"/>
                  <a:pt x="547049" y="937572"/>
                </a:cubicBezTo>
                <a:cubicBezTo>
                  <a:pt x="547493" y="938901"/>
                  <a:pt x="548823" y="939788"/>
                  <a:pt x="549709" y="941118"/>
                </a:cubicBezTo>
                <a:cubicBezTo>
                  <a:pt x="551483" y="942448"/>
                  <a:pt x="553256" y="943778"/>
                  <a:pt x="555029" y="945108"/>
                </a:cubicBezTo>
                <a:cubicBezTo>
                  <a:pt x="557689" y="955747"/>
                  <a:pt x="564782" y="964614"/>
                  <a:pt x="574091" y="970820"/>
                </a:cubicBezTo>
                <a:cubicBezTo>
                  <a:pt x="578081" y="973923"/>
                  <a:pt x="583401" y="975253"/>
                  <a:pt x="587391" y="978799"/>
                </a:cubicBezTo>
                <a:cubicBezTo>
                  <a:pt x="591380" y="981903"/>
                  <a:pt x="594484" y="986336"/>
                  <a:pt x="598030" y="989882"/>
                </a:cubicBezTo>
                <a:cubicBezTo>
                  <a:pt x="601576" y="992542"/>
                  <a:pt x="605567" y="995202"/>
                  <a:pt x="609556" y="996532"/>
                </a:cubicBezTo>
                <a:cubicBezTo>
                  <a:pt x="610442" y="996532"/>
                  <a:pt x="610886" y="996089"/>
                  <a:pt x="610886" y="995645"/>
                </a:cubicBezTo>
                <a:cubicBezTo>
                  <a:pt x="612659" y="995645"/>
                  <a:pt x="613989" y="995202"/>
                  <a:pt x="614876" y="993429"/>
                </a:cubicBezTo>
                <a:cubicBezTo>
                  <a:pt x="615762" y="992099"/>
                  <a:pt x="614876" y="990769"/>
                  <a:pt x="614433" y="989439"/>
                </a:cubicBezTo>
                <a:cubicBezTo>
                  <a:pt x="613545" y="987222"/>
                  <a:pt x="612216" y="985006"/>
                  <a:pt x="610442" y="983232"/>
                </a:cubicBezTo>
                <a:cubicBezTo>
                  <a:pt x="606896" y="978356"/>
                  <a:pt x="602020" y="974810"/>
                  <a:pt x="598473" y="969933"/>
                </a:cubicBezTo>
                <a:cubicBezTo>
                  <a:pt x="590937" y="958407"/>
                  <a:pt x="581185" y="946438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3895" y="943778"/>
                  <a:pt x="562122" y="943335"/>
                  <a:pt x="559906" y="943335"/>
                </a:cubicBezTo>
                <a:cubicBezTo>
                  <a:pt x="559462" y="943335"/>
                  <a:pt x="558575" y="943335"/>
                  <a:pt x="557689" y="943335"/>
                </a:cubicBezTo>
                <a:cubicBezTo>
                  <a:pt x="555472" y="941562"/>
                  <a:pt x="553256" y="939345"/>
                  <a:pt x="551039" y="937128"/>
                </a:cubicBezTo>
                <a:cubicBezTo>
                  <a:pt x="562122" y="935355"/>
                  <a:pt x="573648" y="934025"/>
                  <a:pt x="584730" y="932252"/>
                </a:cubicBezTo>
                <a:cubicBezTo>
                  <a:pt x="585618" y="934468"/>
                  <a:pt x="588277" y="938015"/>
                  <a:pt x="591380" y="940675"/>
                </a:cubicBezTo>
                <a:cubicBezTo>
                  <a:pt x="591380" y="941118"/>
                  <a:pt x="591380" y="941562"/>
                  <a:pt x="591824" y="941562"/>
                </a:cubicBezTo>
                <a:cubicBezTo>
                  <a:pt x="594040" y="953531"/>
                  <a:pt x="604237" y="966830"/>
                  <a:pt x="614876" y="972150"/>
                </a:cubicBezTo>
                <a:cubicBezTo>
                  <a:pt x="618422" y="973923"/>
                  <a:pt x="621969" y="975696"/>
                  <a:pt x="625072" y="977913"/>
                </a:cubicBezTo>
                <a:cubicBezTo>
                  <a:pt x="628619" y="980130"/>
                  <a:pt x="631722" y="983676"/>
                  <a:pt x="635711" y="984563"/>
                </a:cubicBezTo>
                <a:cubicBezTo>
                  <a:pt x="636155" y="984563"/>
                  <a:pt x="636598" y="984563"/>
                  <a:pt x="637041" y="984119"/>
                </a:cubicBezTo>
                <a:cubicBezTo>
                  <a:pt x="640144" y="984563"/>
                  <a:pt x="643691" y="983676"/>
                  <a:pt x="645907" y="981016"/>
                </a:cubicBezTo>
                <a:cubicBezTo>
                  <a:pt x="649010" y="972593"/>
                  <a:pt x="638815" y="965500"/>
                  <a:pt x="633052" y="961067"/>
                </a:cubicBezTo>
                <a:cubicBezTo>
                  <a:pt x="626845" y="956634"/>
                  <a:pt x="622855" y="949541"/>
                  <a:pt x="616649" y="945551"/>
                </a:cubicBezTo>
                <a:cubicBezTo>
                  <a:pt x="610442" y="941562"/>
                  <a:pt x="603350" y="939345"/>
                  <a:pt x="595813" y="938901"/>
                </a:cubicBezTo>
                <a:cubicBezTo>
                  <a:pt x="594040" y="936685"/>
                  <a:pt x="591824" y="934025"/>
                  <a:pt x="590494" y="931809"/>
                </a:cubicBezTo>
                <a:cubicBezTo>
                  <a:pt x="593596" y="931365"/>
                  <a:pt x="596700" y="930922"/>
                  <a:pt x="599803" y="930479"/>
                </a:cubicBezTo>
                <a:cubicBezTo>
                  <a:pt x="602906" y="930035"/>
                  <a:pt x="606009" y="929592"/>
                  <a:pt x="609112" y="929149"/>
                </a:cubicBezTo>
                <a:cubicBezTo>
                  <a:pt x="612659" y="931809"/>
                  <a:pt x="616649" y="934025"/>
                  <a:pt x="620639" y="935799"/>
                </a:cubicBezTo>
                <a:cubicBezTo>
                  <a:pt x="620639" y="935799"/>
                  <a:pt x="620639" y="935799"/>
                  <a:pt x="620639" y="935799"/>
                </a:cubicBezTo>
                <a:cubicBezTo>
                  <a:pt x="621969" y="938458"/>
                  <a:pt x="624628" y="940675"/>
                  <a:pt x="626845" y="942448"/>
                </a:cubicBezTo>
                <a:cubicBezTo>
                  <a:pt x="631278" y="946438"/>
                  <a:pt x="636155" y="950428"/>
                  <a:pt x="641474" y="953531"/>
                </a:cubicBezTo>
                <a:cubicBezTo>
                  <a:pt x="649010" y="957521"/>
                  <a:pt x="657876" y="958407"/>
                  <a:pt x="666300" y="958407"/>
                </a:cubicBezTo>
                <a:lnTo>
                  <a:pt x="666300" y="958407"/>
                </a:lnTo>
                <a:cubicBezTo>
                  <a:pt x="667186" y="958407"/>
                  <a:pt x="668959" y="958850"/>
                  <a:pt x="669403" y="957521"/>
                </a:cubicBezTo>
                <a:cubicBezTo>
                  <a:pt x="669403" y="957521"/>
                  <a:pt x="669403" y="957521"/>
                  <a:pt x="669403" y="957521"/>
                </a:cubicBezTo>
                <a:cubicBezTo>
                  <a:pt x="676496" y="959737"/>
                  <a:pt x="683146" y="964614"/>
                  <a:pt x="690682" y="965944"/>
                </a:cubicBezTo>
                <a:cubicBezTo>
                  <a:pt x="694229" y="966830"/>
                  <a:pt x="698218" y="964170"/>
                  <a:pt x="697774" y="960181"/>
                </a:cubicBezTo>
                <a:cubicBezTo>
                  <a:pt x="697332" y="956191"/>
                  <a:pt x="692898" y="953974"/>
                  <a:pt x="689352" y="952201"/>
                </a:cubicBezTo>
                <a:cubicBezTo>
                  <a:pt x="685362" y="949984"/>
                  <a:pt x="680929" y="948211"/>
                  <a:pt x="676939" y="945995"/>
                </a:cubicBezTo>
                <a:cubicBezTo>
                  <a:pt x="673836" y="944221"/>
                  <a:pt x="671176" y="942891"/>
                  <a:pt x="668516" y="941118"/>
                </a:cubicBezTo>
                <a:cubicBezTo>
                  <a:pt x="668516" y="941118"/>
                  <a:pt x="668516" y="940675"/>
                  <a:pt x="668073" y="940675"/>
                </a:cubicBezTo>
                <a:cubicBezTo>
                  <a:pt x="654773" y="931365"/>
                  <a:pt x="641918" y="927819"/>
                  <a:pt x="625958" y="931809"/>
                </a:cubicBezTo>
                <a:cubicBezTo>
                  <a:pt x="625516" y="931809"/>
                  <a:pt x="625516" y="931809"/>
                  <a:pt x="625072" y="932252"/>
                </a:cubicBezTo>
                <a:cubicBezTo>
                  <a:pt x="621969" y="930922"/>
                  <a:pt x="618866" y="929149"/>
                  <a:pt x="616206" y="927376"/>
                </a:cubicBezTo>
                <a:cubicBezTo>
                  <a:pt x="626845" y="925602"/>
                  <a:pt x="637485" y="923829"/>
                  <a:pt x="648568" y="922499"/>
                </a:cubicBezTo>
                <a:cubicBezTo>
                  <a:pt x="649454" y="922499"/>
                  <a:pt x="650340" y="922499"/>
                  <a:pt x="651227" y="922056"/>
                </a:cubicBezTo>
                <a:cubicBezTo>
                  <a:pt x="652557" y="923386"/>
                  <a:pt x="655217" y="924272"/>
                  <a:pt x="656990" y="925159"/>
                </a:cubicBezTo>
                <a:cubicBezTo>
                  <a:pt x="662309" y="928262"/>
                  <a:pt x="668516" y="930035"/>
                  <a:pt x="674722" y="930479"/>
                </a:cubicBezTo>
                <a:cubicBezTo>
                  <a:pt x="683589" y="930922"/>
                  <a:pt x="692898" y="930035"/>
                  <a:pt x="701765" y="926932"/>
                </a:cubicBezTo>
                <a:cubicBezTo>
                  <a:pt x="702207" y="926932"/>
                  <a:pt x="702207" y="926489"/>
                  <a:pt x="702207" y="926489"/>
                </a:cubicBezTo>
                <a:cubicBezTo>
                  <a:pt x="706198" y="925159"/>
                  <a:pt x="710187" y="923386"/>
                  <a:pt x="714620" y="922056"/>
                </a:cubicBezTo>
                <a:cubicBezTo>
                  <a:pt x="720827" y="919839"/>
                  <a:pt x="731022" y="918953"/>
                  <a:pt x="733239" y="911860"/>
                </a:cubicBezTo>
                <a:cubicBezTo>
                  <a:pt x="733683" y="909200"/>
                  <a:pt x="731022" y="907427"/>
                  <a:pt x="729250" y="905653"/>
                </a:cubicBezTo>
                <a:cubicBezTo>
                  <a:pt x="722156" y="900334"/>
                  <a:pt x="712847" y="901664"/>
                  <a:pt x="704424" y="902994"/>
                </a:cubicBezTo>
                <a:cubicBezTo>
                  <a:pt x="703981" y="902994"/>
                  <a:pt x="703537" y="902550"/>
                  <a:pt x="702651" y="902994"/>
                </a:cubicBezTo>
                <a:cubicBezTo>
                  <a:pt x="697774" y="903880"/>
                  <a:pt x="692898" y="903437"/>
                  <a:pt x="688022" y="902994"/>
                </a:cubicBezTo>
                <a:cubicBezTo>
                  <a:pt x="678269" y="902994"/>
                  <a:pt x="668959" y="906983"/>
                  <a:pt x="660980" y="912303"/>
                </a:cubicBezTo>
                <a:cubicBezTo>
                  <a:pt x="657876" y="914076"/>
                  <a:pt x="654773" y="916293"/>
                  <a:pt x="651670" y="918509"/>
                </a:cubicBezTo>
                <a:cubicBezTo>
                  <a:pt x="645907" y="918953"/>
                  <a:pt x="640588" y="919839"/>
                  <a:pt x="634824" y="920283"/>
                </a:cubicBezTo>
                <a:cubicBezTo>
                  <a:pt x="627732" y="921169"/>
                  <a:pt x="621083" y="922056"/>
                  <a:pt x="613989" y="922942"/>
                </a:cubicBezTo>
                <a:cubicBezTo>
                  <a:pt x="613989" y="922942"/>
                  <a:pt x="613989" y="922942"/>
                  <a:pt x="613989" y="922942"/>
                </a:cubicBezTo>
                <a:cubicBezTo>
                  <a:pt x="614876" y="921169"/>
                  <a:pt x="615762" y="919396"/>
                  <a:pt x="616649" y="917623"/>
                </a:cubicBezTo>
                <a:cubicBezTo>
                  <a:pt x="627732" y="916736"/>
                  <a:pt x="637485" y="909200"/>
                  <a:pt x="643691" y="900334"/>
                </a:cubicBezTo>
                <a:cubicBezTo>
                  <a:pt x="646351" y="897231"/>
                  <a:pt x="647681" y="892354"/>
                  <a:pt x="649898" y="888808"/>
                </a:cubicBezTo>
                <a:cubicBezTo>
                  <a:pt x="655660" y="881715"/>
                  <a:pt x="676496" y="871519"/>
                  <a:pt x="665413" y="861322"/>
                </a:cubicBezTo>
                <a:cubicBezTo>
                  <a:pt x="664083" y="859992"/>
                  <a:pt x="662309" y="859549"/>
                  <a:pt x="660537" y="859549"/>
                </a:cubicBezTo>
                <a:cubicBezTo>
                  <a:pt x="660093" y="859549"/>
                  <a:pt x="660093" y="859549"/>
                  <a:pt x="659650" y="859549"/>
                </a:cubicBezTo>
                <a:cubicBezTo>
                  <a:pt x="652114" y="860436"/>
                  <a:pt x="645021" y="866199"/>
                  <a:pt x="641031" y="872405"/>
                </a:cubicBezTo>
                <a:cubicBezTo>
                  <a:pt x="639701" y="875508"/>
                  <a:pt x="637927" y="878611"/>
                  <a:pt x="635711" y="880828"/>
                </a:cubicBezTo>
                <a:cubicBezTo>
                  <a:pt x="627288" y="888808"/>
                  <a:pt x="617092" y="896344"/>
                  <a:pt x="614876" y="908313"/>
                </a:cubicBezTo>
                <a:cubicBezTo>
                  <a:pt x="614433" y="909643"/>
                  <a:pt x="613989" y="911417"/>
                  <a:pt x="613545" y="912746"/>
                </a:cubicBezTo>
                <a:cubicBezTo>
                  <a:pt x="613545" y="913190"/>
                  <a:pt x="613103" y="913633"/>
                  <a:pt x="613545" y="914519"/>
                </a:cubicBezTo>
                <a:cubicBezTo>
                  <a:pt x="612216" y="916293"/>
                  <a:pt x="609556" y="920726"/>
                  <a:pt x="608670" y="923386"/>
                </a:cubicBezTo>
                <a:cubicBezTo>
                  <a:pt x="597587" y="924716"/>
                  <a:pt x="586947" y="926489"/>
                  <a:pt x="575864" y="927819"/>
                </a:cubicBezTo>
                <a:cubicBezTo>
                  <a:pt x="576308" y="926489"/>
                  <a:pt x="576752" y="925159"/>
                  <a:pt x="577194" y="923829"/>
                </a:cubicBezTo>
                <a:cubicBezTo>
                  <a:pt x="578524" y="923829"/>
                  <a:pt x="579411" y="922942"/>
                  <a:pt x="580297" y="922056"/>
                </a:cubicBezTo>
                <a:cubicBezTo>
                  <a:pt x="585618" y="918953"/>
                  <a:pt x="590937" y="915850"/>
                  <a:pt x="595370" y="911860"/>
                </a:cubicBezTo>
                <a:cubicBezTo>
                  <a:pt x="601576" y="906540"/>
                  <a:pt x="605123" y="899004"/>
                  <a:pt x="609112" y="892354"/>
                </a:cubicBezTo>
                <a:cubicBezTo>
                  <a:pt x="614876" y="884818"/>
                  <a:pt x="624628" y="878611"/>
                  <a:pt x="625072" y="868415"/>
                </a:cubicBezTo>
                <a:cubicBezTo>
                  <a:pt x="625072" y="865312"/>
                  <a:pt x="622412" y="861766"/>
                  <a:pt x="618866" y="862209"/>
                </a:cubicBezTo>
                <a:cubicBezTo>
                  <a:pt x="618422" y="862209"/>
                  <a:pt x="617978" y="862652"/>
                  <a:pt x="617978" y="862652"/>
                </a:cubicBezTo>
                <a:cubicBezTo>
                  <a:pt x="608670" y="863982"/>
                  <a:pt x="603350" y="875065"/>
                  <a:pt x="596257" y="880385"/>
                </a:cubicBezTo>
                <a:cubicBezTo>
                  <a:pt x="590937" y="884374"/>
                  <a:pt x="584288" y="887478"/>
                  <a:pt x="581627" y="894127"/>
                </a:cubicBezTo>
                <a:cubicBezTo>
                  <a:pt x="578968" y="898560"/>
                  <a:pt x="577638" y="903880"/>
                  <a:pt x="576752" y="909200"/>
                </a:cubicBezTo>
                <a:cubicBezTo>
                  <a:pt x="576752" y="909200"/>
                  <a:pt x="576752" y="909643"/>
                  <a:pt x="576752" y="909643"/>
                </a:cubicBezTo>
                <a:cubicBezTo>
                  <a:pt x="576752" y="910086"/>
                  <a:pt x="576308" y="910086"/>
                  <a:pt x="576308" y="910530"/>
                </a:cubicBezTo>
                <a:cubicBezTo>
                  <a:pt x="576308" y="911417"/>
                  <a:pt x="575864" y="913190"/>
                  <a:pt x="575421" y="915406"/>
                </a:cubicBezTo>
                <a:cubicBezTo>
                  <a:pt x="575421" y="915406"/>
                  <a:pt x="575421" y="915406"/>
                  <a:pt x="575421" y="915406"/>
                </a:cubicBezTo>
                <a:cubicBezTo>
                  <a:pt x="575421" y="915850"/>
                  <a:pt x="575421" y="916293"/>
                  <a:pt x="574978" y="917179"/>
                </a:cubicBezTo>
                <a:cubicBezTo>
                  <a:pt x="573205" y="919839"/>
                  <a:pt x="571875" y="922942"/>
                  <a:pt x="570545" y="926046"/>
                </a:cubicBezTo>
                <a:cubicBezTo>
                  <a:pt x="570102" y="926932"/>
                  <a:pt x="570102" y="927819"/>
                  <a:pt x="569658" y="928705"/>
                </a:cubicBezTo>
                <a:cubicBezTo>
                  <a:pt x="560349" y="930035"/>
                  <a:pt x="550596" y="931365"/>
                  <a:pt x="541286" y="932695"/>
                </a:cubicBezTo>
                <a:cubicBezTo>
                  <a:pt x="542616" y="930479"/>
                  <a:pt x="543946" y="927819"/>
                  <a:pt x="545719" y="925602"/>
                </a:cubicBezTo>
                <a:cubicBezTo>
                  <a:pt x="546163" y="925159"/>
                  <a:pt x="546606" y="925159"/>
                  <a:pt x="546606" y="925159"/>
                </a:cubicBezTo>
                <a:cubicBezTo>
                  <a:pt x="553699" y="920726"/>
                  <a:pt x="560349" y="915850"/>
                  <a:pt x="565668" y="909200"/>
                </a:cubicBezTo>
                <a:cubicBezTo>
                  <a:pt x="573648" y="899447"/>
                  <a:pt x="574535" y="886148"/>
                  <a:pt x="582957" y="876395"/>
                </a:cubicBezTo>
                <a:cubicBezTo>
                  <a:pt x="586060" y="871519"/>
                  <a:pt x="590494" y="866642"/>
                  <a:pt x="590937" y="860879"/>
                </a:cubicBezTo>
                <a:cubicBezTo>
                  <a:pt x="590494" y="857333"/>
                  <a:pt x="588721" y="856889"/>
                  <a:pt x="586060" y="857333"/>
                </a:cubicBezTo>
                <a:cubicBezTo>
                  <a:pt x="585618" y="856889"/>
                  <a:pt x="584730" y="856889"/>
                  <a:pt x="584288" y="857333"/>
                </a:cubicBezTo>
                <a:cubicBezTo>
                  <a:pt x="573648" y="863096"/>
                  <a:pt x="567442" y="874178"/>
                  <a:pt x="560349" y="883931"/>
                </a:cubicBezTo>
                <a:cubicBezTo>
                  <a:pt x="552812" y="892797"/>
                  <a:pt x="541729" y="900334"/>
                  <a:pt x="541286" y="912746"/>
                </a:cubicBezTo>
                <a:cubicBezTo>
                  <a:pt x="541286" y="916293"/>
                  <a:pt x="540400" y="920726"/>
                  <a:pt x="541286" y="924716"/>
                </a:cubicBezTo>
                <a:cubicBezTo>
                  <a:pt x="539513" y="927376"/>
                  <a:pt x="537740" y="930479"/>
                  <a:pt x="535967" y="933582"/>
                </a:cubicBezTo>
                <a:cubicBezTo>
                  <a:pt x="523554" y="935355"/>
                  <a:pt x="511585" y="937128"/>
                  <a:pt x="499172" y="939345"/>
                </a:cubicBezTo>
                <a:cubicBezTo>
                  <a:pt x="499172" y="938901"/>
                  <a:pt x="499615" y="938015"/>
                  <a:pt x="499615" y="937572"/>
                </a:cubicBezTo>
                <a:cubicBezTo>
                  <a:pt x="500059" y="936242"/>
                  <a:pt x="500502" y="934912"/>
                  <a:pt x="501388" y="933582"/>
                </a:cubicBezTo>
                <a:cubicBezTo>
                  <a:pt x="501388" y="933582"/>
                  <a:pt x="501832" y="933582"/>
                  <a:pt x="501832" y="933582"/>
                </a:cubicBezTo>
                <a:cubicBezTo>
                  <a:pt x="504935" y="931809"/>
                  <a:pt x="508481" y="930035"/>
                  <a:pt x="511585" y="928262"/>
                </a:cubicBezTo>
                <a:cubicBezTo>
                  <a:pt x="511585" y="928262"/>
                  <a:pt x="511585" y="928262"/>
                  <a:pt x="511585" y="928262"/>
                </a:cubicBezTo>
                <a:cubicBezTo>
                  <a:pt x="522667" y="921613"/>
                  <a:pt x="529760" y="910086"/>
                  <a:pt x="535967" y="899004"/>
                </a:cubicBezTo>
                <a:cubicBezTo>
                  <a:pt x="541729" y="891024"/>
                  <a:pt x="549709" y="884374"/>
                  <a:pt x="551926" y="874622"/>
                </a:cubicBezTo>
                <a:cubicBezTo>
                  <a:pt x="555029" y="864426"/>
                  <a:pt x="548823" y="861322"/>
                  <a:pt x="541729" y="865312"/>
                </a:cubicBezTo>
                <a:cubicBezTo>
                  <a:pt x="530204" y="870189"/>
                  <a:pt x="524884" y="883931"/>
                  <a:pt x="517347" y="893241"/>
                </a:cubicBezTo>
                <a:cubicBezTo>
                  <a:pt x="512914" y="898560"/>
                  <a:pt x="506708" y="902994"/>
                  <a:pt x="502719" y="908756"/>
                </a:cubicBezTo>
                <a:cubicBezTo>
                  <a:pt x="498285" y="914963"/>
                  <a:pt x="496069" y="922942"/>
                  <a:pt x="496955" y="930479"/>
                </a:cubicBezTo>
                <a:cubicBezTo>
                  <a:pt x="496512" y="930922"/>
                  <a:pt x="496512" y="931365"/>
                  <a:pt x="496069" y="931809"/>
                </a:cubicBezTo>
                <a:cubicBezTo>
                  <a:pt x="494739" y="934468"/>
                  <a:pt x="493409" y="937128"/>
                  <a:pt x="492965" y="940232"/>
                </a:cubicBezTo>
                <a:cubicBezTo>
                  <a:pt x="481439" y="942005"/>
                  <a:pt x="469913" y="943778"/>
                  <a:pt x="458831" y="945551"/>
                </a:cubicBezTo>
                <a:cubicBezTo>
                  <a:pt x="455728" y="945995"/>
                  <a:pt x="452624" y="946438"/>
                  <a:pt x="449521" y="946881"/>
                </a:cubicBezTo>
                <a:cubicBezTo>
                  <a:pt x="449521" y="946881"/>
                  <a:pt x="449521" y="946438"/>
                  <a:pt x="449965" y="946438"/>
                </a:cubicBezTo>
                <a:cubicBezTo>
                  <a:pt x="451295" y="943335"/>
                  <a:pt x="453068" y="939788"/>
                  <a:pt x="455284" y="936685"/>
                </a:cubicBezTo>
                <a:cubicBezTo>
                  <a:pt x="466367" y="934912"/>
                  <a:pt x="476563" y="928705"/>
                  <a:pt x="485429" y="921613"/>
                </a:cubicBezTo>
                <a:cubicBezTo>
                  <a:pt x="492965" y="915406"/>
                  <a:pt x="497398" y="906097"/>
                  <a:pt x="500059" y="897231"/>
                </a:cubicBezTo>
                <a:cubicBezTo>
                  <a:pt x="503605" y="887921"/>
                  <a:pt x="511142" y="879055"/>
                  <a:pt x="509368" y="868415"/>
                </a:cubicBezTo>
                <a:cubicBezTo>
                  <a:pt x="508925" y="863539"/>
                  <a:pt x="504492" y="860879"/>
                  <a:pt x="500059" y="863096"/>
                </a:cubicBezTo>
                <a:cubicBezTo>
                  <a:pt x="499172" y="863539"/>
                  <a:pt x="498729" y="863982"/>
                  <a:pt x="498285" y="864426"/>
                </a:cubicBezTo>
                <a:cubicBezTo>
                  <a:pt x="487646" y="869745"/>
                  <a:pt x="483656" y="883045"/>
                  <a:pt x="474790" y="891024"/>
                </a:cubicBezTo>
                <a:cubicBezTo>
                  <a:pt x="470357" y="895901"/>
                  <a:pt x="463707" y="898560"/>
                  <a:pt x="459274" y="903880"/>
                </a:cubicBezTo>
                <a:cubicBezTo>
                  <a:pt x="451738" y="912303"/>
                  <a:pt x="449521" y="924272"/>
                  <a:pt x="450851" y="934912"/>
                </a:cubicBezTo>
                <a:cubicBezTo>
                  <a:pt x="450851" y="934912"/>
                  <a:pt x="450851" y="934912"/>
                  <a:pt x="450851" y="934912"/>
                </a:cubicBezTo>
                <a:cubicBezTo>
                  <a:pt x="450408" y="935799"/>
                  <a:pt x="449521" y="936685"/>
                  <a:pt x="449078" y="938015"/>
                </a:cubicBezTo>
                <a:cubicBezTo>
                  <a:pt x="448191" y="940232"/>
                  <a:pt x="445088" y="944665"/>
                  <a:pt x="444201" y="948211"/>
                </a:cubicBezTo>
                <a:cubicBezTo>
                  <a:pt x="427799" y="950871"/>
                  <a:pt x="411840" y="953974"/>
                  <a:pt x="395881" y="957964"/>
                </a:cubicBezTo>
                <a:cubicBezTo>
                  <a:pt x="395881" y="957521"/>
                  <a:pt x="395881" y="957077"/>
                  <a:pt x="395881" y="957077"/>
                </a:cubicBezTo>
                <a:cubicBezTo>
                  <a:pt x="397211" y="953974"/>
                  <a:pt x="399427" y="951758"/>
                  <a:pt x="401644" y="949098"/>
                </a:cubicBezTo>
                <a:cubicBezTo>
                  <a:pt x="401644" y="949098"/>
                  <a:pt x="402087" y="948654"/>
                  <a:pt x="402087" y="948654"/>
                </a:cubicBezTo>
                <a:cubicBezTo>
                  <a:pt x="404303" y="948211"/>
                  <a:pt x="406077" y="947324"/>
                  <a:pt x="407850" y="946438"/>
                </a:cubicBezTo>
                <a:cubicBezTo>
                  <a:pt x="414500" y="942448"/>
                  <a:pt x="421593" y="938901"/>
                  <a:pt x="426469" y="933139"/>
                </a:cubicBezTo>
                <a:cubicBezTo>
                  <a:pt x="435779" y="924272"/>
                  <a:pt x="439768" y="911860"/>
                  <a:pt x="444201" y="899890"/>
                </a:cubicBezTo>
                <a:cubicBezTo>
                  <a:pt x="446418" y="893684"/>
                  <a:pt x="457944" y="881271"/>
                  <a:pt x="449965" y="875508"/>
                </a:cubicBezTo>
                <a:cubicBezTo>
                  <a:pt x="448191" y="875065"/>
                  <a:pt x="446418" y="875065"/>
                  <a:pt x="444645" y="875952"/>
                </a:cubicBezTo>
                <a:cubicBezTo>
                  <a:pt x="444645" y="875952"/>
                  <a:pt x="444201" y="875952"/>
                  <a:pt x="444201" y="875952"/>
                </a:cubicBezTo>
                <a:cubicBezTo>
                  <a:pt x="444201" y="875952"/>
                  <a:pt x="443758" y="875952"/>
                  <a:pt x="443758" y="876395"/>
                </a:cubicBezTo>
                <a:cubicBezTo>
                  <a:pt x="443758" y="876395"/>
                  <a:pt x="443315" y="876395"/>
                  <a:pt x="443315" y="876838"/>
                </a:cubicBezTo>
                <a:cubicBezTo>
                  <a:pt x="432675" y="880828"/>
                  <a:pt x="427356" y="891911"/>
                  <a:pt x="421593" y="900777"/>
                </a:cubicBezTo>
                <a:cubicBezTo>
                  <a:pt x="413613" y="910973"/>
                  <a:pt x="402974" y="919396"/>
                  <a:pt x="398984" y="932695"/>
                </a:cubicBezTo>
                <a:cubicBezTo>
                  <a:pt x="397654" y="937572"/>
                  <a:pt x="396324" y="942448"/>
                  <a:pt x="397211" y="947768"/>
                </a:cubicBezTo>
                <a:cubicBezTo>
                  <a:pt x="396767" y="948654"/>
                  <a:pt x="395881" y="949541"/>
                  <a:pt x="395437" y="949984"/>
                </a:cubicBezTo>
                <a:cubicBezTo>
                  <a:pt x="393664" y="952201"/>
                  <a:pt x="390118" y="956634"/>
                  <a:pt x="390561" y="959737"/>
                </a:cubicBezTo>
                <a:cubicBezTo>
                  <a:pt x="379478" y="962397"/>
                  <a:pt x="367952" y="965500"/>
                  <a:pt x="356870" y="969490"/>
                </a:cubicBezTo>
                <a:cubicBezTo>
                  <a:pt x="355983" y="969933"/>
                  <a:pt x="353767" y="970377"/>
                  <a:pt x="351106" y="971707"/>
                </a:cubicBezTo>
                <a:cubicBezTo>
                  <a:pt x="351550" y="969933"/>
                  <a:pt x="352436" y="967717"/>
                  <a:pt x="353767" y="965944"/>
                </a:cubicBezTo>
                <a:cubicBezTo>
                  <a:pt x="354653" y="965057"/>
                  <a:pt x="355539" y="963727"/>
                  <a:pt x="356426" y="962397"/>
                </a:cubicBezTo>
                <a:cubicBezTo>
                  <a:pt x="364849" y="957077"/>
                  <a:pt x="373272" y="952201"/>
                  <a:pt x="379035" y="943778"/>
                </a:cubicBezTo>
                <a:cubicBezTo>
                  <a:pt x="381695" y="940232"/>
                  <a:pt x="383025" y="935799"/>
                  <a:pt x="384798" y="931809"/>
                </a:cubicBezTo>
                <a:cubicBezTo>
                  <a:pt x="388344" y="926489"/>
                  <a:pt x="392778" y="920726"/>
                  <a:pt x="394108" y="914076"/>
                </a:cubicBezTo>
                <a:cubicBezTo>
                  <a:pt x="394994" y="910530"/>
                  <a:pt x="393221" y="905653"/>
                  <a:pt x="388788" y="905653"/>
                </a:cubicBezTo>
                <a:cubicBezTo>
                  <a:pt x="387901" y="905653"/>
                  <a:pt x="387458" y="906097"/>
                  <a:pt x="386571" y="906540"/>
                </a:cubicBezTo>
                <a:cubicBezTo>
                  <a:pt x="386571" y="906540"/>
                  <a:pt x="386571" y="906540"/>
                  <a:pt x="386128" y="906540"/>
                </a:cubicBezTo>
                <a:cubicBezTo>
                  <a:pt x="377262" y="910086"/>
                  <a:pt x="371942" y="919396"/>
                  <a:pt x="368395" y="927819"/>
                </a:cubicBezTo>
                <a:cubicBezTo>
                  <a:pt x="367509" y="930479"/>
                  <a:pt x="366622" y="933582"/>
                  <a:pt x="364406" y="935355"/>
                </a:cubicBezTo>
                <a:cubicBezTo>
                  <a:pt x="360416" y="938901"/>
                  <a:pt x="355983" y="942891"/>
                  <a:pt x="352880" y="947324"/>
                </a:cubicBezTo>
                <a:cubicBezTo>
                  <a:pt x="350220" y="951314"/>
                  <a:pt x="344900" y="961067"/>
                  <a:pt x="348003" y="965500"/>
                </a:cubicBezTo>
                <a:cubicBezTo>
                  <a:pt x="347117" y="966830"/>
                  <a:pt x="346673" y="968603"/>
                  <a:pt x="345787" y="970377"/>
                </a:cubicBezTo>
                <a:cubicBezTo>
                  <a:pt x="345344" y="971263"/>
                  <a:pt x="345344" y="972150"/>
                  <a:pt x="344900" y="973036"/>
                </a:cubicBezTo>
                <a:cubicBezTo>
                  <a:pt x="340024" y="974810"/>
                  <a:pt x="334704" y="977469"/>
                  <a:pt x="329828" y="979686"/>
                </a:cubicBezTo>
                <a:cubicBezTo>
                  <a:pt x="339137" y="948654"/>
                  <a:pt x="349333" y="918066"/>
                  <a:pt x="360416" y="887921"/>
                </a:cubicBezTo>
                <a:cubicBezTo>
                  <a:pt x="369726" y="863539"/>
                  <a:pt x="379478" y="839157"/>
                  <a:pt x="389675" y="815218"/>
                </a:cubicBezTo>
                <a:cubicBezTo>
                  <a:pt x="394551" y="813445"/>
                  <a:pt x="399427" y="811672"/>
                  <a:pt x="404747" y="810342"/>
                </a:cubicBezTo>
                <a:cubicBezTo>
                  <a:pt x="405190" y="811228"/>
                  <a:pt x="406077" y="812115"/>
                  <a:pt x="406520" y="813002"/>
                </a:cubicBezTo>
                <a:cubicBezTo>
                  <a:pt x="409180" y="814332"/>
                  <a:pt x="411840" y="815218"/>
                  <a:pt x="414500" y="816105"/>
                </a:cubicBezTo>
                <a:cubicBezTo>
                  <a:pt x="416273" y="819208"/>
                  <a:pt x="418933" y="821868"/>
                  <a:pt x="421593" y="824084"/>
                </a:cubicBezTo>
                <a:cubicBezTo>
                  <a:pt x="431789" y="832951"/>
                  <a:pt x="444645" y="837827"/>
                  <a:pt x="457944" y="840487"/>
                </a:cubicBezTo>
                <a:cubicBezTo>
                  <a:pt x="465924" y="841817"/>
                  <a:pt x="473016" y="846693"/>
                  <a:pt x="480553" y="848466"/>
                </a:cubicBezTo>
                <a:cubicBezTo>
                  <a:pt x="481883" y="848466"/>
                  <a:pt x="487646" y="848023"/>
                  <a:pt x="487203" y="845806"/>
                </a:cubicBezTo>
                <a:cubicBezTo>
                  <a:pt x="487203" y="845806"/>
                  <a:pt x="487203" y="845806"/>
                  <a:pt x="487203" y="845806"/>
                </a:cubicBezTo>
                <a:cubicBezTo>
                  <a:pt x="489419" y="844033"/>
                  <a:pt x="490749" y="841373"/>
                  <a:pt x="488976" y="838714"/>
                </a:cubicBezTo>
                <a:cubicBezTo>
                  <a:pt x="485429" y="832951"/>
                  <a:pt x="478780" y="830734"/>
                  <a:pt x="473016" y="827631"/>
                </a:cubicBezTo>
                <a:cubicBezTo>
                  <a:pt x="459274" y="819651"/>
                  <a:pt x="445088" y="811228"/>
                  <a:pt x="428242" y="810785"/>
                </a:cubicBezTo>
                <a:cubicBezTo>
                  <a:pt x="426469" y="810785"/>
                  <a:pt x="419376" y="810785"/>
                  <a:pt x="415830" y="812558"/>
                </a:cubicBezTo>
                <a:cubicBezTo>
                  <a:pt x="413613" y="812115"/>
                  <a:pt x="411397" y="811228"/>
                  <a:pt x="409623" y="809455"/>
                </a:cubicBezTo>
                <a:cubicBezTo>
                  <a:pt x="421593" y="805909"/>
                  <a:pt x="434006" y="802806"/>
                  <a:pt x="446418" y="799702"/>
                </a:cubicBezTo>
                <a:cubicBezTo>
                  <a:pt x="446862" y="800146"/>
                  <a:pt x="447305" y="800146"/>
                  <a:pt x="447748" y="800146"/>
                </a:cubicBezTo>
                <a:cubicBezTo>
                  <a:pt x="451738" y="801476"/>
                  <a:pt x="456171" y="802806"/>
                  <a:pt x="460161" y="804136"/>
                </a:cubicBezTo>
                <a:cubicBezTo>
                  <a:pt x="467697" y="814332"/>
                  <a:pt x="478780" y="821868"/>
                  <a:pt x="490749" y="826744"/>
                </a:cubicBezTo>
                <a:cubicBezTo>
                  <a:pt x="496955" y="829404"/>
                  <a:pt x="503605" y="829404"/>
                  <a:pt x="510255" y="831177"/>
                </a:cubicBezTo>
                <a:cubicBezTo>
                  <a:pt x="515131" y="832064"/>
                  <a:pt x="519564" y="834281"/>
                  <a:pt x="524441" y="835167"/>
                </a:cubicBezTo>
                <a:cubicBezTo>
                  <a:pt x="526214" y="835610"/>
                  <a:pt x="532863" y="835167"/>
                  <a:pt x="531977" y="832507"/>
                </a:cubicBezTo>
                <a:cubicBezTo>
                  <a:pt x="531977" y="832507"/>
                  <a:pt x="531534" y="832507"/>
                  <a:pt x="531090" y="832507"/>
                </a:cubicBezTo>
                <a:cubicBezTo>
                  <a:pt x="531534" y="831621"/>
                  <a:pt x="531977" y="830734"/>
                  <a:pt x="531977" y="829404"/>
                </a:cubicBezTo>
                <a:cubicBezTo>
                  <a:pt x="529317" y="820538"/>
                  <a:pt x="519121" y="816991"/>
                  <a:pt x="511585" y="813445"/>
                </a:cubicBezTo>
                <a:cubicBezTo>
                  <a:pt x="500059" y="807239"/>
                  <a:pt x="489419" y="798816"/>
                  <a:pt x="475677" y="799259"/>
                </a:cubicBezTo>
                <a:cubicBezTo>
                  <a:pt x="473460" y="799259"/>
                  <a:pt x="465480" y="799259"/>
                  <a:pt x="461934" y="801032"/>
                </a:cubicBezTo>
                <a:cubicBezTo>
                  <a:pt x="459274" y="800146"/>
                  <a:pt x="456614" y="799702"/>
                  <a:pt x="454398" y="798373"/>
                </a:cubicBezTo>
                <a:cubicBezTo>
                  <a:pt x="454398" y="798373"/>
                  <a:pt x="454398" y="798373"/>
                  <a:pt x="454841" y="798373"/>
                </a:cubicBezTo>
                <a:cubicBezTo>
                  <a:pt x="454398" y="798373"/>
                  <a:pt x="453954" y="797929"/>
                  <a:pt x="453511" y="797929"/>
                </a:cubicBezTo>
                <a:cubicBezTo>
                  <a:pt x="468140" y="793939"/>
                  <a:pt x="482770" y="790393"/>
                  <a:pt x="497842" y="786846"/>
                </a:cubicBezTo>
                <a:cubicBezTo>
                  <a:pt x="504492" y="790836"/>
                  <a:pt x="511142" y="794383"/>
                  <a:pt x="518678" y="796599"/>
                </a:cubicBezTo>
                <a:cubicBezTo>
                  <a:pt x="527544" y="809455"/>
                  <a:pt x="542616" y="817435"/>
                  <a:pt x="558132" y="819208"/>
                </a:cubicBezTo>
                <a:cubicBezTo>
                  <a:pt x="566555" y="820538"/>
                  <a:pt x="575864" y="820538"/>
                  <a:pt x="583401" y="824971"/>
                </a:cubicBezTo>
                <a:cubicBezTo>
                  <a:pt x="583401" y="824971"/>
                  <a:pt x="583844" y="824971"/>
                  <a:pt x="583844" y="824971"/>
                </a:cubicBezTo>
                <a:cubicBezTo>
                  <a:pt x="585618" y="825858"/>
                  <a:pt x="587834" y="826301"/>
                  <a:pt x="589607" y="826744"/>
                </a:cubicBezTo>
                <a:cubicBezTo>
                  <a:pt x="594927" y="828074"/>
                  <a:pt x="602020" y="824971"/>
                  <a:pt x="598030" y="818765"/>
                </a:cubicBezTo>
                <a:cubicBezTo>
                  <a:pt x="592710" y="812115"/>
                  <a:pt x="584288" y="809455"/>
                  <a:pt x="576752" y="805909"/>
                </a:cubicBezTo>
                <a:cubicBezTo>
                  <a:pt x="565225" y="801919"/>
                  <a:pt x="555472" y="793053"/>
                  <a:pt x="543503" y="790393"/>
                </a:cubicBezTo>
                <a:cubicBezTo>
                  <a:pt x="536410" y="788620"/>
                  <a:pt x="528430" y="788176"/>
                  <a:pt x="521781" y="791279"/>
                </a:cubicBezTo>
                <a:cubicBezTo>
                  <a:pt x="520894" y="791723"/>
                  <a:pt x="520008" y="792166"/>
                  <a:pt x="519564" y="792609"/>
                </a:cubicBezTo>
                <a:cubicBezTo>
                  <a:pt x="519121" y="792609"/>
                  <a:pt x="519121" y="792609"/>
                  <a:pt x="518678" y="792166"/>
                </a:cubicBezTo>
                <a:cubicBezTo>
                  <a:pt x="513358" y="790393"/>
                  <a:pt x="508481" y="787733"/>
                  <a:pt x="503605" y="785073"/>
                </a:cubicBezTo>
                <a:cubicBezTo>
                  <a:pt x="511585" y="783300"/>
                  <a:pt x="519564" y="781083"/>
                  <a:pt x="527544" y="779310"/>
                </a:cubicBezTo>
                <a:cubicBezTo>
                  <a:pt x="538183" y="776650"/>
                  <a:pt x="548823" y="774434"/>
                  <a:pt x="559906" y="772217"/>
                </a:cubicBezTo>
                <a:cubicBezTo>
                  <a:pt x="559906" y="772217"/>
                  <a:pt x="559906" y="772217"/>
                  <a:pt x="559906" y="772217"/>
                </a:cubicBezTo>
                <a:cubicBezTo>
                  <a:pt x="564782" y="776207"/>
                  <a:pt x="570545" y="779310"/>
                  <a:pt x="576308" y="781970"/>
                </a:cubicBezTo>
                <a:cubicBezTo>
                  <a:pt x="576308" y="781970"/>
                  <a:pt x="576308" y="781970"/>
                  <a:pt x="576308" y="781970"/>
                </a:cubicBezTo>
                <a:cubicBezTo>
                  <a:pt x="586504" y="794383"/>
                  <a:pt x="600246" y="806352"/>
                  <a:pt x="616649" y="806795"/>
                </a:cubicBezTo>
                <a:cubicBezTo>
                  <a:pt x="622855" y="807682"/>
                  <a:pt x="629061" y="806352"/>
                  <a:pt x="634824" y="808569"/>
                </a:cubicBezTo>
                <a:cubicBezTo>
                  <a:pt x="634824" y="808569"/>
                  <a:pt x="635268" y="808569"/>
                  <a:pt x="635268" y="808569"/>
                </a:cubicBezTo>
                <a:cubicBezTo>
                  <a:pt x="638815" y="809899"/>
                  <a:pt x="642361" y="811228"/>
                  <a:pt x="646351" y="811672"/>
                </a:cubicBezTo>
                <a:cubicBezTo>
                  <a:pt x="649454" y="812115"/>
                  <a:pt x="653887" y="810785"/>
                  <a:pt x="654773" y="807239"/>
                </a:cubicBezTo>
                <a:cubicBezTo>
                  <a:pt x="654773" y="806352"/>
                  <a:pt x="654773" y="805909"/>
                  <a:pt x="654331" y="805022"/>
                </a:cubicBezTo>
                <a:cubicBezTo>
                  <a:pt x="652114" y="801919"/>
                  <a:pt x="649454" y="798816"/>
                  <a:pt x="646351" y="796599"/>
                </a:cubicBezTo>
                <a:cubicBezTo>
                  <a:pt x="641031" y="793496"/>
                  <a:pt x="635268" y="791279"/>
                  <a:pt x="629505" y="789063"/>
                </a:cubicBezTo>
                <a:cubicBezTo>
                  <a:pt x="624185" y="787290"/>
                  <a:pt x="618866" y="785516"/>
                  <a:pt x="613989" y="782857"/>
                </a:cubicBezTo>
                <a:cubicBezTo>
                  <a:pt x="607783" y="779754"/>
                  <a:pt x="602020" y="775764"/>
                  <a:pt x="594927" y="774434"/>
                </a:cubicBezTo>
                <a:cubicBezTo>
                  <a:pt x="588721" y="773547"/>
                  <a:pt x="580741" y="773104"/>
                  <a:pt x="575864" y="777537"/>
                </a:cubicBezTo>
                <a:cubicBezTo>
                  <a:pt x="571875" y="775320"/>
                  <a:pt x="568328" y="773104"/>
                  <a:pt x="564782" y="770444"/>
                </a:cubicBezTo>
                <a:cubicBezTo>
                  <a:pt x="578081" y="767784"/>
                  <a:pt x="591380" y="765124"/>
                  <a:pt x="604679" y="762464"/>
                </a:cubicBezTo>
                <a:cubicBezTo>
                  <a:pt x="610442" y="763794"/>
                  <a:pt x="616206" y="764681"/>
                  <a:pt x="621969" y="765568"/>
                </a:cubicBezTo>
                <a:cubicBezTo>
                  <a:pt x="621969" y="765568"/>
                  <a:pt x="621969" y="765568"/>
                  <a:pt x="621969" y="765568"/>
                </a:cubicBezTo>
                <a:cubicBezTo>
                  <a:pt x="622412" y="766897"/>
                  <a:pt x="623299" y="768227"/>
                  <a:pt x="624185" y="769114"/>
                </a:cubicBezTo>
                <a:cubicBezTo>
                  <a:pt x="629949" y="775764"/>
                  <a:pt x="637041" y="780197"/>
                  <a:pt x="644577" y="784187"/>
                </a:cubicBezTo>
                <a:cubicBezTo>
                  <a:pt x="656547" y="790393"/>
                  <a:pt x="670733" y="789063"/>
                  <a:pt x="683589" y="790393"/>
                </a:cubicBezTo>
                <a:cubicBezTo>
                  <a:pt x="683589" y="790393"/>
                  <a:pt x="684032" y="790393"/>
                  <a:pt x="684032" y="790393"/>
                </a:cubicBezTo>
                <a:cubicBezTo>
                  <a:pt x="684475" y="790393"/>
                  <a:pt x="685362" y="790393"/>
                  <a:pt x="685805" y="790836"/>
                </a:cubicBezTo>
                <a:cubicBezTo>
                  <a:pt x="689796" y="791279"/>
                  <a:pt x="695558" y="791279"/>
                  <a:pt x="697774" y="786846"/>
                </a:cubicBezTo>
                <a:cubicBezTo>
                  <a:pt x="699104" y="781970"/>
                  <a:pt x="692455" y="779754"/>
                  <a:pt x="689352" y="777537"/>
                </a:cubicBezTo>
                <a:cubicBezTo>
                  <a:pt x="684032" y="774434"/>
                  <a:pt x="678269" y="772660"/>
                  <a:pt x="672506" y="770887"/>
                </a:cubicBezTo>
                <a:cubicBezTo>
                  <a:pt x="660093" y="768227"/>
                  <a:pt x="649898" y="758918"/>
                  <a:pt x="637041" y="759361"/>
                </a:cubicBezTo>
                <a:cubicBezTo>
                  <a:pt x="632165" y="759361"/>
                  <a:pt x="627732" y="759805"/>
                  <a:pt x="623299" y="762021"/>
                </a:cubicBezTo>
                <a:cubicBezTo>
                  <a:pt x="620195" y="761578"/>
                  <a:pt x="616649" y="760691"/>
                  <a:pt x="613545" y="760248"/>
                </a:cubicBezTo>
                <a:cubicBezTo>
                  <a:pt x="622412" y="758475"/>
                  <a:pt x="631722" y="756258"/>
                  <a:pt x="640588" y="754042"/>
                </a:cubicBezTo>
                <a:cubicBezTo>
                  <a:pt x="647237" y="752268"/>
                  <a:pt x="654331" y="750495"/>
                  <a:pt x="660980" y="748278"/>
                </a:cubicBezTo>
                <a:cubicBezTo>
                  <a:pt x="661867" y="749609"/>
                  <a:pt x="663640" y="750052"/>
                  <a:pt x="664970" y="750495"/>
                </a:cubicBezTo>
                <a:cubicBezTo>
                  <a:pt x="667186" y="751382"/>
                  <a:pt x="669403" y="751825"/>
                  <a:pt x="671619" y="752268"/>
                </a:cubicBezTo>
                <a:cubicBezTo>
                  <a:pt x="674280" y="755371"/>
                  <a:pt x="677383" y="757588"/>
                  <a:pt x="680486" y="759361"/>
                </a:cubicBezTo>
                <a:cubicBezTo>
                  <a:pt x="688465" y="764238"/>
                  <a:pt x="697332" y="768671"/>
                  <a:pt x="706640" y="769557"/>
                </a:cubicBezTo>
                <a:cubicBezTo>
                  <a:pt x="715507" y="771774"/>
                  <a:pt x="724373" y="769114"/>
                  <a:pt x="733239" y="770887"/>
                </a:cubicBezTo>
                <a:cubicBezTo>
                  <a:pt x="733683" y="770887"/>
                  <a:pt x="733683" y="770887"/>
                  <a:pt x="734126" y="770444"/>
                </a:cubicBezTo>
                <a:cubicBezTo>
                  <a:pt x="734569" y="770444"/>
                  <a:pt x="735456" y="770444"/>
                  <a:pt x="735899" y="770887"/>
                </a:cubicBezTo>
                <a:cubicBezTo>
                  <a:pt x="748755" y="773547"/>
                  <a:pt x="754075" y="763794"/>
                  <a:pt x="740776" y="758031"/>
                </a:cubicBezTo>
                <a:cubicBezTo>
                  <a:pt x="732796" y="754485"/>
                  <a:pt x="723486" y="754485"/>
                  <a:pt x="715064" y="751825"/>
                </a:cubicBezTo>
                <a:cubicBezTo>
                  <a:pt x="707528" y="749165"/>
                  <a:pt x="699991" y="745619"/>
                  <a:pt x="692012" y="745619"/>
                </a:cubicBezTo>
                <a:cubicBezTo>
                  <a:pt x="686249" y="745619"/>
                  <a:pt x="680042" y="745619"/>
                  <a:pt x="674722" y="747835"/>
                </a:cubicBezTo>
                <a:cubicBezTo>
                  <a:pt x="674722" y="747835"/>
                  <a:pt x="674280" y="747835"/>
                  <a:pt x="674280" y="747835"/>
                </a:cubicBezTo>
                <a:cubicBezTo>
                  <a:pt x="671619" y="746948"/>
                  <a:pt x="668959" y="746062"/>
                  <a:pt x="666300" y="745619"/>
                </a:cubicBezTo>
                <a:cubicBezTo>
                  <a:pt x="675166" y="742515"/>
                  <a:pt x="684032" y="739412"/>
                  <a:pt x="692898" y="736309"/>
                </a:cubicBezTo>
                <a:cubicBezTo>
                  <a:pt x="693785" y="737196"/>
                  <a:pt x="695115" y="737196"/>
                  <a:pt x="696445" y="737639"/>
                </a:cubicBezTo>
                <a:cubicBezTo>
                  <a:pt x="704868" y="738526"/>
                  <a:pt x="713290" y="738969"/>
                  <a:pt x="721714" y="739412"/>
                </a:cubicBezTo>
                <a:cubicBezTo>
                  <a:pt x="726147" y="739412"/>
                  <a:pt x="730580" y="738526"/>
                  <a:pt x="735013" y="738082"/>
                </a:cubicBezTo>
                <a:cubicBezTo>
                  <a:pt x="736786" y="737639"/>
                  <a:pt x="742105" y="737639"/>
                  <a:pt x="742105" y="735423"/>
                </a:cubicBezTo>
                <a:cubicBezTo>
                  <a:pt x="742105" y="735423"/>
                  <a:pt x="742105" y="735423"/>
                  <a:pt x="742105" y="735423"/>
                </a:cubicBezTo>
                <a:cubicBezTo>
                  <a:pt x="742549" y="735423"/>
                  <a:pt x="743435" y="734979"/>
                  <a:pt x="743879" y="734979"/>
                </a:cubicBezTo>
                <a:cubicBezTo>
                  <a:pt x="750529" y="733206"/>
                  <a:pt x="756735" y="729216"/>
                  <a:pt x="762942" y="726556"/>
                </a:cubicBezTo>
                <a:cubicBezTo>
                  <a:pt x="766045" y="725226"/>
                  <a:pt x="769591" y="724340"/>
                  <a:pt x="772250" y="722566"/>
                </a:cubicBezTo>
                <a:cubicBezTo>
                  <a:pt x="781117" y="720793"/>
                  <a:pt x="781117" y="711484"/>
                  <a:pt x="770478" y="709711"/>
                </a:cubicBezTo>
                <a:close/>
                <a:moveTo>
                  <a:pt x="514688" y="294329"/>
                </a:moveTo>
                <a:cubicBezTo>
                  <a:pt x="515131" y="294329"/>
                  <a:pt x="515131" y="294773"/>
                  <a:pt x="514688" y="294329"/>
                </a:cubicBezTo>
                <a:cubicBezTo>
                  <a:pt x="515131" y="294773"/>
                  <a:pt x="515131" y="294773"/>
                  <a:pt x="514688" y="294329"/>
                </a:cubicBezTo>
                <a:cubicBezTo>
                  <a:pt x="515131" y="294773"/>
                  <a:pt x="515131" y="294329"/>
                  <a:pt x="514688" y="294329"/>
                </a:cubicBezTo>
                <a:close/>
                <a:moveTo>
                  <a:pt x="387458" y="662276"/>
                </a:moveTo>
                <a:cubicBezTo>
                  <a:pt x="387458" y="662276"/>
                  <a:pt x="387015" y="662276"/>
                  <a:pt x="387015" y="661833"/>
                </a:cubicBezTo>
                <a:cubicBezTo>
                  <a:pt x="387015" y="662276"/>
                  <a:pt x="387015" y="662276"/>
                  <a:pt x="387458" y="662276"/>
                </a:cubicBezTo>
                <a:cubicBezTo>
                  <a:pt x="387458" y="662276"/>
                  <a:pt x="387458" y="662276"/>
                  <a:pt x="387458" y="6622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1356;p32"/>
          <p:cNvSpPr txBox="1">
            <a:spLocks/>
          </p:cNvSpPr>
          <p:nvPr/>
        </p:nvSpPr>
        <p:spPr>
          <a:xfrm>
            <a:off x="1390089" y="3096955"/>
            <a:ext cx="6168707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5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pPr algn="ctr"/>
            <a:r>
              <a:rPr lang="fr-FR" sz="3200" dirty="0" smtClean="0">
                <a:solidFill>
                  <a:srgbClr val="1D4858"/>
                </a:solidFill>
              </a:rPr>
              <a:t>Self-</a:t>
            </a:r>
            <a:r>
              <a:rPr lang="fr-FR" sz="3200" dirty="0" err="1" smtClean="0">
                <a:solidFill>
                  <a:srgbClr val="1D4858"/>
                </a:solidFill>
              </a:rPr>
              <a:t>Supervised</a:t>
            </a:r>
            <a:r>
              <a:rPr lang="fr-FR" sz="3200" dirty="0" smtClean="0">
                <a:solidFill>
                  <a:srgbClr val="1D4858"/>
                </a:solidFill>
              </a:rPr>
              <a:t> Learning</a:t>
            </a:r>
            <a:endParaRPr lang="fr-FR" sz="3200" dirty="0">
              <a:solidFill>
                <a:srgbClr val="1D4858"/>
              </a:solidFill>
            </a:endParaRPr>
          </a:p>
        </p:txBody>
      </p:sp>
      <p:sp>
        <p:nvSpPr>
          <p:cNvPr id="212" name="Google Shape;944;p31"/>
          <p:cNvSpPr txBox="1">
            <a:spLocks/>
          </p:cNvSpPr>
          <p:nvPr/>
        </p:nvSpPr>
        <p:spPr>
          <a:xfrm>
            <a:off x="8253841" y="4393505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10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60431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47"/>
          <p:cNvSpPr txBox="1">
            <a:spLocks noGrp="1"/>
          </p:cNvSpPr>
          <p:nvPr>
            <p:ph type="title"/>
          </p:nvPr>
        </p:nvSpPr>
        <p:spPr>
          <a:xfrm>
            <a:off x="642179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Innovation</a:t>
            </a:r>
            <a:endParaRPr dirty="0"/>
          </a:p>
        </p:txBody>
      </p:sp>
      <p:sp>
        <p:nvSpPr>
          <p:cNvPr id="2241" name="Google Shape;2241;p47"/>
          <p:cNvSpPr txBox="1">
            <a:spLocks noGrp="1"/>
          </p:cNvSpPr>
          <p:nvPr>
            <p:ph type="subTitle" idx="4294967295"/>
          </p:nvPr>
        </p:nvSpPr>
        <p:spPr>
          <a:xfrm>
            <a:off x="2745338" y="1262513"/>
            <a:ext cx="4961400" cy="572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 smtClean="0"/>
              <a:t>Entity Extraction</a:t>
            </a:r>
            <a:r>
              <a:rPr lang="en" dirty="0" smtClean="0"/>
              <a:t>: </a:t>
            </a:r>
            <a:r>
              <a:rPr lang="en-US" dirty="0"/>
              <a:t>Identify and extract key named entities </a:t>
            </a:r>
            <a:r>
              <a:rPr lang="en-US" dirty="0" smtClean="0"/>
              <a:t>from scientific papers.</a:t>
            </a:r>
            <a:endParaRPr sz="1200" dirty="0"/>
          </a:p>
        </p:txBody>
      </p:sp>
      <p:sp>
        <p:nvSpPr>
          <p:cNvPr id="2242" name="Google Shape;2242;p47"/>
          <p:cNvSpPr txBox="1">
            <a:spLocks noGrp="1"/>
          </p:cNvSpPr>
          <p:nvPr>
            <p:ph type="subTitle" idx="4294967295"/>
          </p:nvPr>
        </p:nvSpPr>
        <p:spPr>
          <a:xfrm flipH="1">
            <a:off x="1437263" y="1956413"/>
            <a:ext cx="4961400" cy="572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" b="1" dirty="0" smtClean="0"/>
              <a:t>Create Entity Relation </a:t>
            </a:r>
            <a:r>
              <a:rPr lang="en" dirty="0" smtClean="0"/>
              <a:t>: </a:t>
            </a:r>
            <a:r>
              <a:rPr lang="en-US" dirty="0"/>
              <a:t>Establish semantic relationships between extracted entities</a:t>
            </a:r>
            <a:r>
              <a:rPr lang="en-US" dirty="0" smtClean="0"/>
              <a:t>.</a:t>
            </a:r>
            <a:endParaRPr sz="1200" dirty="0"/>
          </a:p>
        </p:txBody>
      </p:sp>
      <p:cxnSp>
        <p:nvCxnSpPr>
          <p:cNvPr id="2243" name="Google Shape;2243;p47"/>
          <p:cNvCxnSpPr>
            <a:stCxn id="2242" idx="1"/>
            <a:endCxn id="2244" idx="2"/>
          </p:cNvCxnSpPr>
          <p:nvPr/>
        </p:nvCxnSpPr>
        <p:spPr>
          <a:xfrm>
            <a:off x="6398663" y="2242763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5" name="Google Shape;2245;p47"/>
          <p:cNvSpPr txBox="1">
            <a:spLocks noGrp="1"/>
          </p:cNvSpPr>
          <p:nvPr>
            <p:ph type="subTitle" idx="4294967295"/>
          </p:nvPr>
        </p:nvSpPr>
        <p:spPr>
          <a:xfrm>
            <a:off x="2745338" y="2650313"/>
            <a:ext cx="4961400" cy="572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 smtClean="0"/>
              <a:t>Dataset Output</a:t>
            </a:r>
            <a:r>
              <a:rPr lang="en" dirty="0" smtClean="0"/>
              <a:t>: </a:t>
            </a:r>
            <a:r>
              <a:rPr lang="en-US" dirty="0"/>
              <a:t>Structured output containing entities and their interrelations.</a:t>
            </a:r>
            <a:endParaRPr sz="1200" dirty="0"/>
          </a:p>
        </p:txBody>
      </p:sp>
      <p:sp>
        <p:nvSpPr>
          <p:cNvPr id="2246" name="Google Shape;2246;p47"/>
          <p:cNvSpPr txBox="1">
            <a:spLocks noGrp="1"/>
          </p:cNvSpPr>
          <p:nvPr>
            <p:ph type="subTitle" idx="4294967295"/>
          </p:nvPr>
        </p:nvSpPr>
        <p:spPr>
          <a:xfrm flipH="1">
            <a:off x="1437263" y="3344213"/>
            <a:ext cx="4961400" cy="572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" b="1" dirty="0" smtClean="0"/>
              <a:t>Usage of Self-Supervised Network: </a:t>
            </a:r>
            <a:r>
              <a:rPr lang="en-US" dirty="0" smtClean="0"/>
              <a:t>Leverage previous representation to </a:t>
            </a:r>
            <a:r>
              <a:rPr lang="en-US" dirty="0"/>
              <a:t>pre-train models for downstream NLP tasks.</a:t>
            </a:r>
            <a:endParaRPr sz="1200" dirty="0"/>
          </a:p>
        </p:txBody>
      </p:sp>
      <p:sp>
        <p:nvSpPr>
          <p:cNvPr id="2247" name="Google Shape;2247;p47"/>
          <p:cNvSpPr txBox="1">
            <a:spLocks noGrp="1"/>
          </p:cNvSpPr>
          <p:nvPr>
            <p:ph type="subTitle" idx="4294967295"/>
          </p:nvPr>
        </p:nvSpPr>
        <p:spPr>
          <a:xfrm>
            <a:off x="2745338" y="4038113"/>
            <a:ext cx="4961400" cy="572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P</a:t>
            </a:r>
            <a:r>
              <a:rPr lang="en" b="1" dirty="0" smtClean="0"/>
              <a:t>roduction Ready Tasks</a:t>
            </a:r>
            <a:r>
              <a:rPr lang="en" dirty="0" smtClean="0"/>
              <a:t>: </a:t>
            </a:r>
            <a:r>
              <a:rPr lang="en-US" dirty="0"/>
              <a:t>Deploy scalable models for real-world applications with </a:t>
            </a:r>
            <a:r>
              <a:rPr lang="en-US" dirty="0" smtClean="0"/>
              <a:t>improved performance.</a:t>
            </a:r>
            <a:endParaRPr sz="1200" dirty="0"/>
          </a:p>
        </p:txBody>
      </p:sp>
      <p:sp>
        <p:nvSpPr>
          <p:cNvPr id="2248" name="Google Shape;2248;p47"/>
          <p:cNvSpPr/>
          <p:nvPr/>
        </p:nvSpPr>
        <p:spPr>
          <a:xfrm>
            <a:off x="1437263" y="1228463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49" name="Google Shape;2249;p47"/>
          <p:cNvSpPr/>
          <p:nvPr/>
        </p:nvSpPr>
        <p:spPr>
          <a:xfrm>
            <a:off x="1437263" y="2616263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44" name="Google Shape;2244;p47"/>
          <p:cNvSpPr/>
          <p:nvPr/>
        </p:nvSpPr>
        <p:spPr>
          <a:xfrm>
            <a:off x="7065938" y="1922363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50" name="Google Shape;2250;p47"/>
          <p:cNvSpPr/>
          <p:nvPr/>
        </p:nvSpPr>
        <p:spPr>
          <a:xfrm>
            <a:off x="7065938" y="3310163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251" name="Google Shape;2251;p47"/>
          <p:cNvCxnSpPr>
            <a:stCxn id="2248" idx="6"/>
            <a:endCxn id="2241" idx="1"/>
          </p:cNvCxnSpPr>
          <p:nvPr/>
        </p:nvCxnSpPr>
        <p:spPr>
          <a:xfrm>
            <a:off x="2078063" y="1548863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2" name="Google Shape;2252;p47"/>
          <p:cNvCxnSpPr>
            <a:stCxn id="2249" idx="6"/>
            <a:endCxn id="2245" idx="1"/>
          </p:cNvCxnSpPr>
          <p:nvPr/>
        </p:nvCxnSpPr>
        <p:spPr>
          <a:xfrm>
            <a:off x="2078063" y="2936663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3" name="Google Shape;2253;p47"/>
          <p:cNvCxnSpPr>
            <a:stCxn id="2246" idx="1"/>
            <a:endCxn id="2250" idx="2"/>
          </p:cNvCxnSpPr>
          <p:nvPr/>
        </p:nvCxnSpPr>
        <p:spPr>
          <a:xfrm>
            <a:off x="6398663" y="3630563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54" name="Google Shape;2254;p47"/>
          <p:cNvGrpSpPr/>
          <p:nvPr/>
        </p:nvGrpSpPr>
        <p:grpSpPr>
          <a:xfrm>
            <a:off x="1591555" y="1381805"/>
            <a:ext cx="332215" cy="334115"/>
            <a:chOff x="1739749" y="1308122"/>
            <a:chExt cx="332215" cy="334115"/>
          </a:xfrm>
        </p:grpSpPr>
        <p:sp>
          <p:nvSpPr>
            <p:cNvPr id="2255" name="Google Shape;2255;p47"/>
            <p:cNvSpPr/>
            <p:nvPr/>
          </p:nvSpPr>
          <p:spPr>
            <a:xfrm>
              <a:off x="1739749" y="1386969"/>
              <a:ext cx="332215" cy="255269"/>
            </a:xfrm>
            <a:custGeom>
              <a:avLst/>
              <a:gdLst/>
              <a:ahLst/>
              <a:cxnLst/>
              <a:rect l="l" t="t" r="r" b="b"/>
              <a:pathLst>
                <a:path w="560701" h="430833" extrusionOk="0">
                  <a:moveTo>
                    <a:pt x="548079" y="0"/>
                  </a:moveTo>
                  <a:lnTo>
                    <a:pt x="422419" y="0"/>
                  </a:lnTo>
                  <a:cubicBezTo>
                    <a:pt x="366321" y="0"/>
                    <a:pt x="310223" y="13464"/>
                    <a:pt x="260108" y="38147"/>
                  </a:cubicBezTo>
                  <a:cubicBezTo>
                    <a:pt x="223458" y="56098"/>
                    <a:pt x="182319" y="65822"/>
                    <a:pt x="141180" y="65822"/>
                  </a:cubicBezTo>
                  <a:lnTo>
                    <a:pt x="17016" y="65822"/>
                  </a:lnTo>
                  <a:cubicBezTo>
                    <a:pt x="8041" y="65822"/>
                    <a:pt x="561" y="73302"/>
                    <a:pt x="561" y="82277"/>
                  </a:cubicBezTo>
                  <a:lnTo>
                    <a:pt x="561" y="115188"/>
                  </a:lnTo>
                  <a:cubicBezTo>
                    <a:pt x="561" y="124164"/>
                    <a:pt x="8041" y="131644"/>
                    <a:pt x="17016" y="131644"/>
                  </a:cubicBezTo>
                  <a:lnTo>
                    <a:pt x="33472" y="131644"/>
                  </a:lnTo>
                  <a:lnTo>
                    <a:pt x="33472" y="273011"/>
                  </a:lnTo>
                  <a:lnTo>
                    <a:pt x="5049" y="301434"/>
                  </a:lnTo>
                  <a:cubicBezTo>
                    <a:pt x="-1683" y="308166"/>
                    <a:pt x="-1683" y="318638"/>
                    <a:pt x="5049" y="324621"/>
                  </a:cubicBezTo>
                  <a:cubicBezTo>
                    <a:pt x="11781" y="331353"/>
                    <a:pt x="22252" y="331353"/>
                    <a:pt x="28236" y="324621"/>
                  </a:cubicBezTo>
                  <a:lnTo>
                    <a:pt x="32724" y="320133"/>
                  </a:lnTo>
                  <a:lnTo>
                    <a:pt x="32724" y="413630"/>
                  </a:lnTo>
                  <a:cubicBezTo>
                    <a:pt x="32724" y="422606"/>
                    <a:pt x="40204" y="430086"/>
                    <a:pt x="49179" y="430086"/>
                  </a:cubicBezTo>
                  <a:cubicBezTo>
                    <a:pt x="58155" y="430086"/>
                    <a:pt x="65635" y="422606"/>
                    <a:pt x="65635" y="413630"/>
                  </a:cubicBezTo>
                  <a:lnTo>
                    <a:pt x="65635" y="221401"/>
                  </a:lnTo>
                  <a:lnTo>
                    <a:pt x="70123" y="225889"/>
                  </a:lnTo>
                  <a:cubicBezTo>
                    <a:pt x="76854" y="232620"/>
                    <a:pt x="87326" y="232620"/>
                    <a:pt x="93310" y="225889"/>
                  </a:cubicBezTo>
                  <a:cubicBezTo>
                    <a:pt x="100042" y="219157"/>
                    <a:pt x="100042" y="208685"/>
                    <a:pt x="93310" y="202701"/>
                  </a:cubicBezTo>
                  <a:lnTo>
                    <a:pt x="64887" y="174278"/>
                  </a:lnTo>
                  <a:lnTo>
                    <a:pt x="64887" y="131644"/>
                  </a:lnTo>
                  <a:lnTo>
                    <a:pt x="130709" y="131644"/>
                  </a:lnTo>
                  <a:lnTo>
                    <a:pt x="130709" y="273011"/>
                  </a:lnTo>
                  <a:lnTo>
                    <a:pt x="102286" y="301434"/>
                  </a:lnTo>
                  <a:cubicBezTo>
                    <a:pt x="95554" y="308166"/>
                    <a:pt x="95554" y="318638"/>
                    <a:pt x="102286" y="324621"/>
                  </a:cubicBezTo>
                  <a:cubicBezTo>
                    <a:pt x="109017" y="331353"/>
                    <a:pt x="119489" y="331353"/>
                    <a:pt x="125473" y="324621"/>
                  </a:cubicBezTo>
                  <a:lnTo>
                    <a:pt x="129961" y="320133"/>
                  </a:lnTo>
                  <a:lnTo>
                    <a:pt x="129961" y="346313"/>
                  </a:lnTo>
                  <a:cubicBezTo>
                    <a:pt x="129961" y="355288"/>
                    <a:pt x="137440" y="362768"/>
                    <a:pt x="146416" y="362768"/>
                  </a:cubicBezTo>
                  <a:cubicBezTo>
                    <a:pt x="155392" y="362768"/>
                    <a:pt x="162872" y="355288"/>
                    <a:pt x="162872" y="346313"/>
                  </a:cubicBezTo>
                  <a:lnTo>
                    <a:pt x="162872" y="130896"/>
                  </a:lnTo>
                  <a:cubicBezTo>
                    <a:pt x="174091" y="130148"/>
                    <a:pt x="184563" y="128652"/>
                    <a:pt x="195783" y="127156"/>
                  </a:cubicBezTo>
                  <a:lnTo>
                    <a:pt x="195783" y="148847"/>
                  </a:lnTo>
                  <a:cubicBezTo>
                    <a:pt x="195783" y="194474"/>
                    <a:pt x="233929" y="231124"/>
                    <a:pt x="279556" y="231124"/>
                  </a:cubicBezTo>
                  <a:lnTo>
                    <a:pt x="312467" y="231124"/>
                  </a:lnTo>
                  <a:cubicBezTo>
                    <a:pt x="321442" y="231124"/>
                    <a:pt x="328922" y="223645"/>
                    <a:pt x="328922" y="214669"/>
                  </a:cubicBezTo>
                  <a:lnTo>
                    <a:pt x="328922" y="181758"/>
                  </a:lnTo>
                  <a:cubicBezTo>
                    <a:pt x="328922" y="146603"/>
                    <a:pt x="307231" y="116684"/>
                    <a:pt x="275816" y="104717"/>
                  </a:cubicBezTo>
                  <a:cubicBezTo>
                    <a:pt x="284044" y="100977"/>
                    <a:pt x="293019" y="97985"/>
                    <a:pt x="301247" y="93497"/>
                  </a:cubicBezTo>
                  <a:cubicBezTo>
                    <a:pt x="330418" y="79285"/>
                    <a:pt x="362581" y="70310"/>
                    <a:pt x="394744" y="67318"/>
                  </a:cubicBezTo>
                  <a:lnTo>
                    <a:pt x="394744" y="273759"/>
                  </a:lnTo>
                  <a:lnTo>
                    <a:pt x="366321" y="302182"/>
                  </a:lnTo>
                  <a:cubicBezTo>
                    <a:pt x="359589" y="308914"/>
                    <a:pt x="359589" y="319386"/>
                    <a:pt x="366321" y="325369"/>
                  </a:cubicBezTo>
                  <a:cubicBezTo>
                    <a:pt x="373053" y="332101"/>
                    <a:pt x="383524" y="332101"/>
                    <a:pt x="389508" y="325369"/>
                  </a:cubicBezTo>
                  <a:lnTo>
                    <a:pt x="393996" y="320881"/>
                  </a:lnTo>
                  <a:lnTo>
                    <a:pt x="393996" y="414378"/>
                  </a:lnTo>
                  <a:cubicBezTo>
                    <a:pt x="393996" y="423354"/>
                    <a:pt x="401476" y="430834"/>
                    <a:pt x="410451" y="430834"/>
                  </a:cubicBezTo>
                  <a:cubicBezTo>
                    <a:pt x="419427" y="430834"/>
                    <a:pt x="426907" y="423354"/>
                    <a:pt x="426907" y="414378"/>
                  </a:cubicBezTo>
                  <a:lnTo>
                    <a:pt x="426907" y="155579"/>
                  </a:lnTo>
                  <a:lnTo>
                    <a:pt x="431395" y="160067"/>
                  </a:lnTo>
                  <a:cubicBezTo>
                    <a:pt x="438127" y="166799"/>
                    <a:pt x="448598" y="166799"/>
                    <a:pt x="454582" y="160067"/>
                  </a:cubicBezTo>
                  <a:cubicBezTo>
                    <a:pt x="461314" y="153335"/>
                    <a:pt x="461314" y="142863"/>
                    <a:pt x="454582" y="136879"/>
                  </a:cubicBezTo>
                  <a:lnTo>
                    <a:pt x="426159" y="108456"/>
                  </a:lnTo>
                  <a:lnTo>
                    <a:pt x="426159" y="65822"/>
                  </a:lnTo>
                  <a:lnTo>
                    <a:pt x="493477" y="65822"/>
                  </a:lnTo>
                  <a:lnTo>
                    <a:pt x="493477" y="346313"/>
                  </a:lnTo>
                  <a:cubicBezTo>
                    <a:pt x="493477" y="355288"/>
                    <a:pt x="500957" y="362768"/>
                    <a:pt x="509932" y="362768"/>
                  </a:cubicBezTo>
                  <a:cubicBezTo>
                    <a:pt x="518908" y="362768"/>
                    <a:pt x="526388" y="355288"/>
                    <a:pt x="526388" y="346313"/>
                  </a:cubicBezTo>
                  <a:lnTo>
                    <a:pt x="526388" y="287223"/>
                  </a:lnTo>
                  <a:lnTo>
                    <a:pt x="530876" y="291710"/>
                  </a:lnTo>
                  <a:cubicBezTo>
                    <a:pt x="537607" y="298442"/>
                    <a:pt x="548079" y="298442"/>
                    <a:pt x="554063" y="291710"/>
                  </a:cubicBezTo>
                  <a:cubicBezTo>
                    <a:pt x="560795" y="284979"/>
                    <a:pt x="560795" y="274507"/>
                    <a:pt x="554063" y="268523"/>
                  </a:cubicBezTo>
                  <a:lnTo>
                    <a:pt x="525640" y="240100"/>
                  </a:lnTo>
                  <a:lnTo>
                    <a:pt x="525640" y="65822"/>
                  </a:lnTo>
                  <a:lnTo>
                    <a:pt x="542095" y="65822"/>
                  </a:lnTo>
                  <a:cubicBezTo>
                    <a:pt x="551071" y="65822"/>
                    <a:pt x="558551" y="58342"/>
                    <a:pt x="558551" y="49366"/>
                  </a:cubicBezTo>
                  <a:lnTo>
                    <a:pt x="558551" y="16455"/>
                  </a:lnTo>
                  <a:cubicBezTo>
                    <a:pt x="564534" y="7480"/>
                    <a:pt x="557055" y="0"/>
                    <a:pt x="548079" y="0"/>
                  </a:cubicBezTo>
                  <a:lnTo>
                    <a:pt x="5480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7"/>
            <p:cNvSpPr/>
            <p:nvPr/>
          </p:nvSpPr>
          <p:spPr>
            <a:xfrm>
              <a:off x="1975737" y="1308122"/>
              <a:ext cx="58499" cy="59385"/>
            </a:xfrm>
            <a:custGeom>
              <a:avLst/>
              <a:gdLst/>
              <a:ahLst/>
              <a:cxnLst/>
              <a:rect l="l" t="t" r="r" b="b"/>
              <a:pathLst>
                <a:path w="98732" h="100228" extrusionOk="0">
                  <a:moveTo>
                    <a:pt x="65822" y="0"/>
                  </a:moveTo>
                  <a:cubicBezTo>
                    <a:pt x="29171" y="0"/>
                    <a:pt x="0" y="30667"/>
                    <a:pt x="0" y="67318"/>
                  </a:cubicBezTo>
                  <a:lnTo>
                    <a:pt x="0" y="83773"/>
                  </a:lnTo>
                  <a:cubicBezTo>
                    <a:pt x="0" y="92749"/>
                    <a:pt x="7480" y="100229"/>
                    <a:pt x="16455" y="100229"/>
                  </a:cubicBezTo>
                  <a:lnTo>
                    <a:pt x="32911" y="100229"/>
                  </a:lnTo>
                  <a:cubicBezTo>
                    <a:pt x="69562" y="100229"/>
                    <a:pt x="98733" y="69562"/>
                    <a:pt x="98733" y="32911"/>
                  </a:cubicBezTo>
                  <a:lnTo>
                    <a:pt x="98733" y="16455"/>
                  </a:lnTo>
                  <a:cubicBezTo>
                    <a:pt x="98733" y="7480"/>
                    <a:pt x="91253" y="0"/>
                    <a:pt x="82277" y="0"/>
                  </a:cubicBezTo>
                  <a:lnTo>
                    <a:pt x="65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7"/>
            <p:cNvSpPr/>
            <p:nvPr/>
          </p:nvSpPr>
          <p:spPr>
            <a:xfrm>
              <a:off x="1760900" y="1347988"/>
              <a:ext cx="58499" cy="58499"/>
            </a:xfrm>
            <a:custGeom>
              <a:avLst/>
              <a:gdLst/>
              <a:ahLst/>
              <a:cxnLst/>
              <a:rect l="l" t="t" r="r" b="b"/>
              <a:pathLst>
                <a:path w="98732" h="98732" extrusionOk="0">
                  <a:moveTo>
                    <a:pt x="65822" y="98733"/>
                  </a:moveTo>
                  <a:lnTo>
                    <a:pt x="82277" y="98733"/>
                  </a:lnTo>
                  <a:cubicBezTo>
                    <a:pt x="91253" y="98733"/>
                    <a:pt x="98733" y="91253"/>
                    <a:pt x="98733" y="82277"/>
                  </a:cubicBezTo>
                  <a:lnTo>
                    <a:pt x="98733" y="65822"/>
                  </a:lnTo>
                  <a:cubicBezTo>
                    <a:pt x="98733" y="29171"/>
                    <a:pt x="68814" y="0"/>
                    <a:pt x="32911" y="0"/>
                  </a:cubicBezTo>
                  <a:lnTo>
                    <a:pt x="16455" y="0"/>
                  </a:lnTo>
                  <a:cubicBezTo>
                    <a:pt x="7480" y="0"/>
                    <a:pt x="0" y="7480"/>
                    <a:pt x="0" y="16455"/>
                  </a:cubicBezTo>
                  <a:lnTo>
                    <a:pt x="0" y="32911"/>
                  </a:lnTo>
                  <a:cubicBezTo>
                    <a:pt x="0" y="69562"/>
                    <a:pt x="29171" y="98733"/>
                    <a:pt x="65822" y="98733"/>
                  </a:cubicBezTo>
                  <a:lnTo>
                    <a:pt x="65822" y="987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7"/>
            <p:cNvSpPr/>
            <p:nvPr/>
          </p:nvSpPr>
          <p:spPr>
            <a:xfrm>
              <a:off x="1917266" y="1328497"/>
              <a:ext cx="38999" cy="38999"/>
            </a:xfrm>
            <a:custGeom>
              <a:avLst/>
              <a:gdLst/>
              <a:ahLst/>
              <a:cxnLst/>
              <a:rect l="l" t="t" r="r" b="b"/>
              <a:pathLst>
                <a:path w="65821" h="65821" extrusionOk="0">
                  <a:moveTo>
                    <a:pt x="32911" y="65822"/>
                  </a:moveTo>
                  <a:lnTo>
                    <a:pt x="49366" y="65822"/>
                  </a:lnTo>
                  <a:cubicBezTo>
                    <a:pt x="58342" y="65822"/>
                    <a:pt x="65822" y="58342"/>
                    <a:pt x="65822" y="49366"/>
                  </a:cubicBezTo>
                  <a:lnTo>
                    <a:pt x="65822" y="32911"/>
                  </a:lnTo>
                  <a:cubicBezTo>
                    <a:pt x="65822" y="14960"/>
                    <a:pt x="50862" y="0"/>
                    <a:pt x="32911" y="0"/>
                  </a:cubicBezTo>
                  <a:lnTo>
                    <a:pt x="16456" y="0"/>
                  </a:lnTo>
                  <a:cubicBezTo>
                    <a:pt x="7480" y="0"/>
                    <a:pt x="0" y="7480"/>
                    <a:pt x="0" y="16455"/>
                  </a:cubicBezTo>
                  <a:lnTo>
                    <a:pt x="0" y="32911"/>
                  </a:lnTo>
                  <a:cubicBezTo>
                    <a:pt x="0" y="50862"/>
                    <a:pt x="14212" y="65822"/>
                    <a:pt x="32911" y="65822"/>
                  </a:cubicBezTo>
                  <a:lnTo>
                    <a:pt x="32911" y="658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9" name="Google Shape;2259;p47"/>
          <p:cNvGrpSpPr/>
          <p:nvPr/>
        </p:nvGrpSpPr>
        <p:grpSpPr>
          <a:xfrm>
            <a:off x="7219273" y="2075862"/>
            <a:ext cx="334154" cy="333832"/>
            <a:chOff x="3294436" y="2003774"/>
            <a:chExt cx="334154" cy="333832"/>
          </a:xfrm>
        </p:grpSpPr>
        <p:sp>
          <p:nvSpPr>
            <p:cNvPr id="2260" name="Google Shape;2260;p47"/>
            <p:cNvSpPr/>
            <p:nvPr/>
          </p:nvSpPr>
          <p:spPr>
            <a:xfrm>
              <a:off x="3294436" y="2003774"/>
              <a:ext cx="334154" cy="333508"/>
            </a:xfrm>
            <a:custGeom>
              <a:avLst/>
              <a:gdLst/>
              <a:ahLst/>
              <a:cxnLst/>
              <a:rect l="l" t="t" r="r" b="b"/>
              <a:pathLst>
                <a:path w="563973" h="562882" extrusionOk="0">
                  <a:moveTo>
                    <a:pt x="17952" y="562883"/>
                  </a:moveTo>
                  <a:lnTo>
                    <a:pt x="83773" y="562883"/>
                  </a:lnTo>
                  <a:cubicBezTo>
                    <a:pt x="90505" y="562883"/>
                    <a:pt x="96489" y="559143"/>
                    <a:pt x="98733" y="552411"/>
                  </a:cubicBezTo>
                  <a:cubicBezTo>
                    <a:pt x="100977" y="546427"/>
                    <a:pt x="100229" y="538947"/>
                    <a:pt x="94993" y="534459"/>
                  </a:cubicBezTo>
                  <a:lnTo>
                    <a:pt x="76294" y="515760"/>
                  </a:lnTo>
                  <a:lnTo>
                    <a:pt x="114440" y="457418"/>
                  </a:lnTo>
                  <a:cubicBezTo>
                    <a:pt x="125660" y="461158"/>
                    <a:pt x="137628" y="462654"/>
                    <a:pt x="149595" y="462654"/>
                  </a:cubicBezTo>
                  <a:lnTo>
                    <a:pt x="172783" y="462654"/>
                  </a:lnTo>
                  <a:cubicBezTo>
                    <a:pt x="233368" y="462654"/>
                    <a:pt x="290963" y="439467"/>
                    <a:pt x="333597" y="396832"/>
                  </a:cubicBezTo>
                  <a:lnTo>
                    <a:pt x="365760" y="364669"/>
                  </a:lnTo>
                  <a:lnTo>
                    <a:pt x="489176" y="515760"/>
                  </a:lnTo>
                  <a:lnTo>
                    <a:pt x="470477" y="534459"/>
                  </a:lnTo>
                  <a:cubicBezTo>
                    <a:pt x="465989" y="538947"/>
                    <a:pt x="464493" y="546427"/>
                    <a:pt x="466737" y="552411"/>
                  </a:cubicBezTo>
                  <a:cubicBezTo>
                    <a:pt x="468981" y="558395"/>
                    <a:pt x="474964" y="562883"/>
                    <a:pt x="481696" y="562883"/>
                  </a:cubicBezTo>
                  <a:lnTo>
                    <a:pt x="547518" y="562883"/>
                  </a:lnTo>
                  <a:cubicBezTo>
                    <a:pt x="556494" y="562883"/>
                    <a:pt x="563974" y="555403"/>
                    <a:pt x="563974" y="546427"/>
                  </a:cubicBezTo>
                  <a:lnTo>
                    <a:pt x="563974" y="500801"/>
                  </a:lnTo>
                  <a:cubicBezTo>
                    <a:pt x="563974" y="498557"/>
                    <a:pt x="563225" y="495565"/>
                    <a:pt x="562478" y="493321"/>
                  </a:cubicBezTo>
                  <a:lnTo>
                    <a:pt x="429338" y="163464"/>
                  </a:lnTo>
                  <a:lnTo>
                    <a:pt x="468233" y="182911"/>
                  </a:lnTo>
                  <a:cubicBezTo>
                    <a:pt x="487680" y="192635"/>
                    <a:pt x="509372" y="197870"/>
                    <a:pt x="531063" y="197870"/>
                  </a:cubicBezTo>
                  <a:cubicBezTo>
                    <a:pt x="546770" y="197870"/>
                    <a:pt x="560234" y="188147"/>
                    <a:pt x="563225" y="172439"/>
                  </a:cubicBezTo>
                  <a:cubicBezTo>
                    <a:pt x="563974" y="168700"/>
                    <a:pt x="563225" y="164960"/>
                    <a:pt x="561730" y="161968"/>
                  </a:cubicBezTo>
                  <a:lnTo>
                    <a:pt x="531063" y="99138"/>
                  </a:lnTo>
                  <a:lnTo>
                    <a:pt x="531063" y="74455"/>
                  </a:lnTo>
                  <a:cubicBezTo>
                    <a:pt x="531063" y="69219"/>
                    <a:pt x="528071" y="63983"/>
                    <a:pt x="523583" y="60991"/>
                  </a:cubicBezTo>
                  <a:lnTo>
                    <a:pt x="447289" y="10129"/>
                  </a:lnTo>
                  <a:cubicBezTo>
                    <a:pt x="429338" y="-1839"/>
                    <a:pt x="403907" y="-4831"/>
                    <a:pt x="388947" y="10129"/>
                  </a:cubicBezTo>
                  <a:lnTo>
                    <a:pt x="332849" y="66227"/>
                  </a:lnTo>
                  <a:cubicBezTo>
                    <a:pt x="311906" y="66227"/>
                    <a:pt x="292459" y="75950"/>
                    <a:pt x="279743" y="91658"/>
                  </a:cubicBezTo>
                  <a:lnTo>
                    <a:pt x="160067" y="233025"/>
                  </a:lnTo>
                  <a:lnTo>
                    <a:pt x="160067" y="233025"/>
                  </a:lnTo>
                  <a:cubicBezTo>
                    <a:pt x="71058" y="225546"/>
                    <a:pt x="33659" y="306327"/>
                    <a:pt x="33659" y="348214"/>
                  </a:cubicBezTo>
                  <a:cubicBezTo>
                    <a:pt x="33659" y="367661"/>
                    <a:pt x="38147" y="386360"/>
                    <a:pt x="47122" y="402816"/>
                  </a:cubicBezTo>
                  <a:lnTo>
                    <a:pt x="3740" y="458914"/>
                  </a:lnTo>
                  <a:cubicBezTo>
                    <a:pt x="1496" y="461906"/>
                    <a:pt x="0" y="465646"/>
                    <a:pt x="0" y="468638"/>
                  </a:cubicBezTo>
                  <a:lnTo>
                    <a:pt x="0" y="546427"/>
                  </a:lnTo>
                  <a:cubicBezTo>
                    <a:pt x="1496" y="555403"/>
                    <a:pt x="8976" y="562883"/>
                    <a:pt x="17952" y="562883"/>
                  </a:cubicBezTo>
                  <a:lnTo>
                    <a:pt x="17952" y="5628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47"/>
            <p:cNvSpPr/>
            <p:nvPr/>
          </p:nvSpPr>
          <p:spPr>
            <a:xfrm>
              <a:off x="3462745" y="2249414"/>
              <a:ext cx="67380" cy="88192"/>
            </a:xfrm>
            <a:custGeom>
              <a:avLst/>
              <a:gdLst/>
              <a:ahLst/>
              <a:cxnLst/>
              <a:rect l="l" t="t" r="r" b="b"/>
              <a:pathLst>
                <a:path w="113721" h="148847" extrusionOk="0">
                  <a:moveTo>
                    <a:pt x="1525" y="138375"/>
                  </a:moveTo>
                  <a:cubicBezTo>
                    <a:pt x="3769" y="144359"/>
                    <a:pt x="9753" y="148847"/>
                    <a:pt x="16484" y="148847"/>
                  </a:cubicBezTo>
                  <a:lnTo>
                    <a:pt x="84550" y="148847"/>
                  </a:lnTo>
                  <a:cubicBezTo>
                    <a:pt x="92778" y="148847"/>
                    <a:pt x="99510" y="142863"/>
                    <a:pt x="101006" y="134636"/>
                  </a:cubicBezTo>
                  <a:lnTo>
                    <a:pt x="113721" y="42635"/>
                  </a:lnTo>
                  <a:lnTo>
                    <a:pt x="78566" y="0"/>
                  </a:lnTo>
                  <a:lnTo>
                    <a:pt x="72583" y="5984"/>
                  </a:lnTo>
                  <a:cubicBezTo>
                    <a:pt x="56127" y="22439"/>
                    <a:pt x="38176" y="35903"/>
                    <a:pt x="19477" y="47122"/>
                  </a:cubicBezTo>
                  <a:lnTo>
                    <a:pt x="29200" y="96489"/>
                  </a:lnTo>
                  <a:lnTo>
                    <a:pt x="5265" y="120424"/>
                  </a:lnTo>
                  <a:cubicBezTo>
                    <a:pt x="29" y="124912"/>
                    <a:pt x="-1467" y="131644"/>
                    <a:pt x="1525" y="138375"/>
                  </a:cubicBezTo>
                  <a:lnTo>
                    <a:pt x="1525" y="1383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2" name="Google Shape;2262;p47"/>
          <p:cNvSpPr/>
          <p:nvPr/>
        </p:nvSpPr>
        <p:spPr>
          <a:xfrm>
            <a:off x="7219491" y="3533076"/>
            <a:ext cx="333711" cy="194997"/>
          </a:xfrm>
          <a:custGeom>
            <a:avLst/>
            <a:gdLst/>
            <a:ahLst/>
            <a:cxnLst/>
            <a:rect l="l" t="t" r="r" b="b"/>
            <a:pathLst>
              <a:path w="563225" h="329109" extrusionOk="0">
                <a:moveTo>
                  <a:pt x="550510" y="32911"/>
                </a:moveTo>
                <a:cubicBezTo>
                  <a:pt x="543030" y="31415"/>
                  <a:pt x="535550" y="34407"/>
                  <a:pt x="531810" y="41886"/>
                </a:cubicBezTo>
                <a:lnTo>
                  <a:pt x="514607" y="76293"/>
                </a:lnTo>
                <a:cubicBezTo>
                  <a:pt x="502640" y="100977"/>
                  <a:pt x="465989" y="105464"/>
                  <a:pt x="448037" y="85269"/>
                </a:cubicBezTo>
                <a:cubicBezTo>
                  <a:pt x="457761" y="76293"/>
                  <a:pt x="464493" y="63578"/>
                  <a:pt x="464493" y="49366"/>
                </a:cubicBezTo>
                <a:lnTo>
                  <a:pt x="464493" y="16455"/>
                </a:lnTo>
                <a:cubicBezTo>
                  <a:pt x="464493" y="11220"/>
                  <a:pt x="461501" y="5984"/>
                  <a:pt x="457013" y="2992"/>
                </a:cubicBezTo>
                <a:cubicBezTo>
                  <a:pt x="452525" y="0"/>
                  <a:pt x="446541" y="-748"/>
                  <a:pt x="441306" y="1496"/>
                </a:cubicBezTo>
                <a:lnTo>
                  <a:pt x="382964" y="24683"/>
                </a:lnTo>
                <a:cubicBezTo>
                  <a:pt x="355288" y="8976"/>
                  <a:pt x="323873" y="0"/>
                  <a:pt x="292458" y="0"/>
                </a:cubicBezTo>
                <a:lnTo>
                  <a:pt x="82277" y="0"/>
                </a:lnTo>
                <a:cubicBezTo>
                  <a:pt x="36651" y="0"/>
                  <a:pt x="0" y="37399"/>
                  <a:pt x="0" y="82277"/>
                </a:cubicBezTo>
                <a:lnTo>
                  <a:pt x="0" y="312654"/>
                </a:lnTo>
                <a:cubicBezTo>
                  <a:pt x="0" y="321629"/>
                  <a:pt x="7480" y="329109"/>
                  <a:pt x="16456" y="329109"/>
                </a:cubicBezTo>
                <a:lnTo>
                  <a:pt x="49366" y="329109"/>
                </a:lnTo>
                <a:cubicBezTo>
                  <a:pt x="56846" y="329109"/>
                  <a:pt x="62830" y="324621"/>
                  <a:pt x="65074" y="317890"/>
                </a:cubicBezTo>
                <a:lnTo>
                  <a:pt x="90505" y="241596"/>
                </a:lnTo>
                <a:cubicBezTo>
                  <a:pt x="92749" y="234864"/>
                  <a:pt x="98733" y="230376"/>
                  <a:pt x="106213" y="230376"/>
                </a:cubicBezTo>
                <a:lnTo>
                  <a:pt x="258799" y="230376"/>
                </a:lnTo>
                <a:cubicBezTo>
                  <a:pt x="266279" y="230376"/>
                  <a:pt x="272263" y="234864"/>
                  <a:pt x="274507" y="241596"/>
                </a:cubicBezTo>
                <a:lnTo>
                  <a:pt x="299938" y="317890"/>
                </a:lnTo>
                <a:cubicBezTo>
                  <a:pt x="302182" y="324621"/>
                  <a:pt x="308166" y="329109"/>
                  <a:pt x="315646" y="329109"/>
                </a:cubicBezTo>
                <a:lnTo>
                  <a:pt x="348556" y="329109"/>
                </a:lnTo>
                <a:cubicBezTo>
                  <a:pt x="357532" y="329109"/>
                  <a:pt x="365012" y="321629"/>
                  <a:pt x="365012" y="312654"/>
                </a:cubicBezTo>
                <a:lnTo>
                  <a:pt x="365012" y="229628"/>
                </a:lnTo>
                <a:cubicBezTo>
                  <a:pt x="383711" y="227384"/>
                  <a:pt x="401663" y="218409"/>
                  <a:pt x="415874" y="204945"/>
                </a:cubicBezTo>
                <a:lnTo>
                  <a:pt x="436070" y="225140"/>
                </a:lnTo>
                <a:cubicBezTo>
                  <a:pt x="439062" y="228133"/>
                  <a:pt x="443549" y="229628"/>
                  <a:pt x="448037" y="229628"/>
                </a:cubicBezTo>
                <a:lnTo>
                  <a:pt x="480948" y="229628"/>
                </a:lnTo>
                <a:cubicBezTo>
                  <a:pt x="508623" y="229628"/>
                  <a:pt x="530315" y="207189"/>
                  <a:pt x="530315" y="180262"/>
                </a:cubicBezTo>
                <a:lnTo>
                  <a:pt x="530315" y="178018"/>
                </a:lnTo>
                <a:cubicBezTo>
                  <a:pt x="549762" y="171286"/>
                  <a:pt x="563225" y="152587"/>
                  <a:pt x="563225" y="131643"/>
                </a:cubicBezTo>
                <a:lnTo>
                  <a:pt x="563225" y="49366"/>
                </a:lnTo>
                <a:cubicBezTo>
                  <a:pt x="563225" y="41139"/>
                  <a:pt x="557990" y="34407"/>
                  <a:pt x="550510" y="32911"/>
                </a:cubicBezTo>
                <a:lnTo>
                  <a:pt x="550510" y="3291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3" name="Google Shape;2263;p47"/>
          <p:cNvGrpSpPr/>
          <p:nvPr/>
        </p:nvGrpSpPr>
        <p:grpSpPr>
          <a:xfrm>
            <a:off x="1590878" y="2769612"/>
            <a:ext cx="333569" cy="334135"/>
            <a:chOff x="5554430" y="3398899"/>
            <a:chExt cx="333569" cy="334135"/>
          </a:xfrm>
        </p:grpSpPr>
        <p:sp>
          <p:nvSpPr>
            <p:cNvPr id="2264" name="Google Shape;2264;p47"/>
            <p:cNvSpPr/>
            <p:nvPr/>
          </p:nvSpPr>
          <p:spPr>
            <a:xfrm>
              <a:off x="5613787" y="3437880"/>
              <a:ext cx="58499" cy="58499"/>
            </a:xfrm>
            <a:custGeom>
              <a:avLst/>
              <a:gdLst/>
              <a:ahLst/>
              <a:cxnLst/>
              <a:rect l="l" t="t" r="r" b="b"/>
              <a:pathLst>
                <a:path w="98732" h="98732" extrusionOk="0">
                  <a:moveTo>
                    <a:pt x="98732" y="49366"/>
                  </a:moveTo>
                  <a:cubicBezTo>
                    <a:pt x="98732" y="77042"/>
                    <a:pt x="76293" y="98733"/>
                    <a:pt x="49366" y="98733"/>
                  </a:cubicBezTo>
                  <a:cubicBezTo>
                    <a:pt x="21691" y="98733"/>
                    <a:pt x="0" y="76294"/>
                    <a:pt x="0" y="49366"/>
                  </a:cubicBezTo>
                  <a:cubicBezTo>
                    <a:pt x="0" y="22439"/>
                    <a:pt x="22439" y="0"/>
                    <a:pt x="49366" y="0"/>
                  </a:cubicBezTo>
                  <a:cubicBezTo>
                    <a:pt x="77041" y="0"/>
                    <a:pt x="98732" y="22439"/>
                    <a:pt x="98732" y="49366"/>
                  </a:cubicBezTo>
                  <a:lnTo>
                    <a:pt x="98732" y="493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47"/>
            <p:cNvSpPr/>
            <p:nvPr/>
          </p:nvSpPr>
          <p:spPr>
            <a:xfrm>
              <a:off x="5667496" y="3492032"/>
              <a:ext cx="26812" cy="26812"/>
            </a:xfrm>
            <a:custGeom>
              <a:avLst/>
              <a:gdLst/>
              <a:ahLst/>
              <a:cxnLst/>
              <a:rect l="l" t="t" r="r" b="b"/>
              <a:pathLst>
                <a:path w="45252" h="45252" extrusionOk="0">
                  <a:moveTo>
                    <a:pt x="17017" y="40204"/>
                  </a:moveTo>
                  <a:cubicBezTo>
                    <a:pt x="23748" y="46935"/>
                    <a:pt x="34220" y="46935"/>
                    <a:pt x="40204" y="40204"/>
                  </a:cubicBezTo>
                  <a:cubicBezTo>
                    <a:pt x="46936" y="33472"/>
                    <a:pt x="46936" y="23000"/>
                    <a:pt x="40204" y="17016"/>
                  </a:cubicBezTo>
                  <a:lnTo>
                    <a:pt x="28236" y="5049"/>
                  </a:lnTo>
                  <a:cubicBezTo>
                    <a:pt x="21504" y="-1683"/>
                    <a:pt x="11032" y="-1683"/>
                    <a:pt x="5048" y="5049"/>
                  </a:cubicBezTo>
                  <a:cubicBezTo>
                    <a:pt x="-1683" y="11781"/>
                    <a:pt x="-1683" y="22252"/>
                    <a:pt x="5048" y="28236"/>
                  </a:cubicBezTo>
                  <a:lnTo>
                    <a:pt x="17017" y="40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47"/>
            <p:cNvSpPr/>
            <p:nvPr/>
          </p:nvSpPr>
          <p:spPr>
            <a:xfrm>
              <a:off x="5591306" y="3415842"/>
              <a:ext cx="26812" cy="26812"/>
            </a:xfrm>
            <a:custGeom>
              <a:avLst/>
              <a:gdLst/>
              <a:ahLst/>
              <a:cxnLst/>
              <a:rect l="l" t="t" r="r" b="b"/>
              <a:pathLst>
                <a:path w="45252" h="45252" extrusionOk="0">
                  <a:moveTo>
                    <a:pt x="17016" y="40204"/>
                  </a:moveTo>
                  <a:cubicBezTo>
                    <a:pt x="23748" y="46935"/>
                    <a:pt x="34220" y="46935"/>
                    <a:pt x="40203" y="40204"/>
                  </a:cubicBezTo>
                  <a:cubicBezTo>
                    <a:pt x="46935" y="33472"/>
                    <a:pt x="46935" y="23000"/>
                    <a:pt x="40203" y="17016"/>
                  </a:cubicBezTo>
                  <a:lnTo>
                    <a:pt x="28236" y="5049"/>
                  </a:lnTo>
                  <a:cubicBezTo>
                    <a:pt x="21504" y="-1683"/>
                    <a:pt x="11033" y="-1683"/>
                    <a:pt x="5049" y="5049"/>
                  </a:cubicBezTo>
                  <a:cubicBezTo>
                    <a:pt x="-1683" y="11781"/>
                    <a:pt x="-1683" y="22252"/>
                    <a:pt x="5049" y="28236"/>
                  </a:cubicBezTo>
                  <a:lnTo>
                    <a:pt x="17016" y="40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47"/>
            <p:cNvSpPr/>
            <p:nvPr/>
          </p:nvSpPr>
          <p:spPr>
            <a:xfrm>
              <a:off x="5591749" y="3492032"/>
              <a:ext cx="26812" cy="26479"/>
            </a:xfrm>
            <a:custGeom>
              <a:avLst/>
              <a:gdLst/>
              <a:ahLst/>
              <a:cxnLst/>
              <a:rect l="l" t="t" r="r" b="b"/>
              <a:pathLst>
                <a:path w="45252" h="44691" extrusionOk="0">
                  <a:moveTo>
                    <a:pt x="28236" y="40204"/>
                  </a:moveTo>
                  <a:lnTo>
                    <a:pt x="40204" y="28236"/>
                  </a:lnTo>
                  <a:cubicBezTo>
                    <a:pt x="46935" y="21504"/>
                    <a:pt x="46935" y="11033"/>
                    <a:pt x="40204" y="5049"/>
                  </a:cubicBezTo>
                  <a:cubicBezTo>
                    <a:pt x="33472" y="-1683"/>
                    <a:pt x="23001" y="-1683"/>
                    <a:pt x="17016" y="5049"/>
                  </a:cubicBezTo>
                  <a:lnTo>
                    <a:pt x="5049" y="17016"/>
                  </a:lnTo>
                  <a:cubicBezTo>
                    <a:pt x="-1683" y="23748"/>
                    <a:pt x="-1683" y="34220"/>
                    <a:pt x="5049" y="40204"/>
                  </a:cubicBezTo>
                  <a:cubicBezTo>
                    <a:pt x="11033" y="46188"/>
                    <a:pt x="21505" y="46188"/>
                    <a:pt x="28236" y="40204"/>
                  </a:cubicBezTo>
                  <a:lnTo>
                    <a:pt x="28236" y="40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5667939" y="3415842"/>
              <a:ext cx="26812" cy="26812"/>
            </a:xfrm>
            <a:custGeom>
              <a:avLst/>
              <a:gdLst/>
              <a:ahLst/>
              <a:cxnLst/>
              <a:rect l="l" t="t" r="r" b="b"/>
              <a:pathLst>
                <a:path w="45252" h="45252" extrusionOk="0">
                  <a:moveTo>
                    <a:pt x="28236" y="40204"/>
                  </a:moveTo>
                  <a:lnTo>
                    <a:pt x="40203" y="28236"/>
                  </a:lnTo>
                  <a:cubicBezTo>
                    <a:pt x="46935" y="21504"/>
                    <a:pt x="46935" y="11033"/>
                    <a:pt x="40203" y="5049"/>
                  </a:cubicBezTo>
                  <a:cubicBezTo>
                    <a:pt x="33471" y="-1683"/>
                    <a:pt x="23000" y="-1683"/>
                    <a:pt x="17016" y="5049"/>
                  </a:cubicBezTo>
                  <a:lnTo>
                    <a:pt x="5049" y="17016"/>
                  </a:lnTo>
                  <a:cubicBezTo>
                    <a:pt x="-1683" y="23748"/>
                    <a:pt x="-1683" y="34220"/>
                    <a:pt x="5049" y="40204"/>
                  </a:cubicBezTo>
                  <a:cubicBezTo>
                    <a:pt x="11032" y="46935"/>
                    <a:pt x="21504" y="46935"/>
                    <a:pt x="28236" y="40204"/>
                  </a:cubicBezTo>
                  <a:lnTo>
                    <a:pt x="28236" y="40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47"/>
            <p:cNvSpPr/>
            <p:nvPr/>
          </p:nvSpPr>
          <p:spPr>
            <a:xfrm>
              <a:off x="5633277" y="3506539"/>
              <a:ext cx="19499" cy="29249"/>
            </a:xfrm>
            <a:custGeom>
              <a:avLst/>
              <a:gdLst/>
              <a:ahLst/>
              <a:cxnLst/>
              <a:rect l="l" t="t" r="r" b="b"/>
              <a:pathLst>
                <a:path w="32910" h="49366" extrusionOk="0">
                  <a:moveTo>
                    <a:pt x="0" y="16456"/>
                  </a:moveTo>
                  <a:lnTo>
                    <a:pt x="0" y="32911"/>
                  </a:lnTo>
                  <a:cubicBezTo>
                    <a:pt x="0" y="41887"/>
                    <a:pt x="7480" y="49366"/>
                    <a:pt x="16455" y="49366"/>
                  </a:cubicBezTo>
                  <a:cubicBezTo>
                    <a:pt x="25430" y="49366"/>
                    <a:pt x="32910" y="41887"/>
                    <a:pt x="32910" y="32911"/>
                  </a:cubicBezTo>
                  <a:lnTo>
                    <a:pt x="32910" y="16456"/>
                  </a:lnTo>
                  <a:cubicBezTo>
                    <a:pt x="32910" y="7480"/>
                    <a:pt x="25430" y="0"/>
                    <a:pt x="16455" y="0"/>
                  </a:cubicBezTo>
                  <a:cubicBezTo>
                    <a:pt x="7480" y="0"/>
                    <a:pt x="0" y="7480"/>
                    <a:pt x="0" y="16456"/>
                  </a:cubicBezTo>
                  <a:lnTo>
                    <a:pt x="0" y="164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47"/>
            <p:cNvSpPr/>
            <p:nvPr/>
          </p:nvSpPr>
          <p:spPr>
            <a:xfrm>
              <a:off x="5633277" y="3398899"/>
              <a:ext cx="19499" cy="29249"/>
            </a:xfrm>
            <a:custGeom>
              <a:avLst/>
              <a:gdLst/>
              <a:ahLst/>
              <a:cxnLst/>
              <a:rect l="l" t="t" r="r" b="b"/>
              <a:pathLst>
                <a:path w="32910" h="49366" extrusionOk="0">
                  <a:moveTo>
                    <a:pt x="32910" y="32911"/>
                  </a:moveTo>
                  <a:lnTo>
                    <a:pt x="32910" y="16456"/>
                  </a:lnTo>
                  <a:cubicBezTo>
                    <a:pt x="32910" y="7480"/>
                    <a:pt x="25430" y="0"/>
                    <a:pt x="16455" y="0"/>
                  </a:cubicBezTo>
                  <a:cubicBezTo>
                    <a:pt x="7480" y="0"/>
                    <a:pt x="0" y="7480"/>
                    <a:pt x="0" y="16456"/>
                  </a:cubicBezTo>
                  <a:lnTo>
                    <a:pt x="0" y="32911"/>
                  </a:lnTo>
                  <a:cubicBezTo>
                    <a:pt x="0" y="41887"/>
                    <a:pt x="7480" y="49366"/>
                    <a:pt x="16455" y="49366"/>
                  </a:cubicBezTo>
                  <a:cubicBezTo>
                    <a:pt x="25430" y="49366"/>
                    <a:pt x="32910" y="41887"/>
                    <a:pt x="32910" y="32911"/>
                  </a:cubicBezTo>
                  <a:lnTo>
                    <a:pt x="32910" y="329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5574363" y="3457370"/>
              <a:ext cx="29249" cy="19499"/>
            </a:xfrm>
            <a:custGeom>
              <a:avLst/>
              <a:gdLst/>
              <a:ahLst/>
              <a:cxnLst/>
              <a:rect l="l" t="t" r="r" b="b"/>
              <a:pathLst>
                <a:path w="49366" h="32910" extrusionOk="0">
                  <a:moveTo>
                    <a:pt x="0" y="16455"/>
                  </a:moveTo>
                  <a:cubicBezTo>
                    <a:pt x="0" y="25431"/>
                    <a:pt x="7480" y="32911"/>
                    <a:pt x="16455" y="32911"/>
                  </a:cubicBezTo>
                  <a:lnTo>
                    <a:pt x="32911" y="32911"/>
                  </a:lnTo>
                  <a:cubicBezTo>
                    <a:pt x="41886" y="32911"/>
                    <a:pt x="49366" y="25431"/>
                    <a:pt x="49366" y="16455"/>
                  </a:cubicBezTo>
                  <a:cubicBezTo>
                    <a:pt x="49366" y="7480"/>
                    <a:pt x="41886" y="0"/>
                    <a:pt x="32911" y="0"/>
                  </a:cubicBezTo>
                  <a:lnTo>
                    <a:pt x="16455" y="0"/>
                  </a:lnTo>
                  <a:cubicBezTo>
                    <a:pt x="7480" y="0"/>
                    <a:pt x="0" y="7480"/>
                    <a:pt x="0" y="16455"/>
                  </a:cubicBezTo>
                  <a:lnTo>
                    <a:pt x="0" y="16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47"/>
            <p:cNvSpPr/>
            <p:nvPr/>
          </p:nvSpPr>
          <p:spPr>
            <a:xfrm>
              <a:off x="5682003" y="3457370"/>
              <a:ext cx="29249" cy="19530"/>
            </a:xfrm>
            <a:custGeom>
              <a:avLst/>
              <a:gdLst/>
              <a:ahLst/>
              <a:cxnLst/>
              <a:rect l="l" t="t" r="r" b="b"/>
              <a:pathLst>
                <a:path w="49366" h="32962" extrusionOk="0">
                  <a:moveTo>
                    <a:pt x="49366" y="16455"/>
                  </a:moveTo>
                  <a:cubicBezTo>
                    <a:pt x="49366" y="7480"/>
                    <a:pt x="41886" y="0"/>
                    <a:pt x="32910" y="0"/>
                  </a:cubicBezTo>
                  <a:lnTo>
                    <a:pt x="16455" y="0"/>
                  </a:lnTo>
                  <a:cubicBezTo>
                    <a:pt x="7480" y="0"/>
                    <a:pt x="0" y="7480"/>
                    <a:pt x="0" y="16455"/>
                  </a:cubicBezTo>
                  <a:cubicBezTo>
                    <a:pt x="0" y="25431"/>
                    <a:pt x="7480" y="32911"/>
                    <a:pt x="16455" y="32911"/>
                  </a:cubicBezTo>
                  <a:lnTo>
                    <a:pt x="32910" y="32911"/>
                  </a:lnTo>
                  <a:cubicBezTo>
                    <a:pt x="42634" y="33659"/>
                    <a:pt x="49366" y="26179"/>
                    <a:pt x="49366" y="16455"/>
                  </a:cubicBezTo>
                  <a:lnTo>
                    <a:pt x="49366" y="16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47"/>
            <p:cNvSpPr/>
            <p:nvPr/>
          </p:nvSpPr>
          <p:spPr>
            <a:xfrm>
              <a:off x="5554430" y="3633669"/>
              <a:ext cx="196327" cy="98828"/>
            </a:xfrm>
            <a:custGeom>
              <a:avLst/>
              <a:gdLst/>
              <a:ahLst/>
              <a:cxnLst/>
              <a:rect l="l" t="t" r="r" b="b"/>
              <a:pathLst>
                <a:path w="331353" h="166798" extrusionOk="0">
                  <a:moveTo>
                    <a:pt x="16455" y="166798"/>
                  </a:moveTo>
                  <a:lnTo>
                    <a:pt x="331354" y="166798"/>
                  </a:lnTo>
                  <a:lnTo>
                    <a:pt x="331354" y="0"/>
                  </a:lnTo>
                  <a:lnTo>
                    <a:pt x="0" y="0"/>
                  </a:lnTo>
                  <a:lnTo>
                    <a:pt x="0" y="151091"/>
                  </a:lnTo>
                  <a:cubicBezTo>
                    <a:pt x="0" y="159319"/>
                    <a:pt x="7480" y="166798"/>
                    <a:pt x="16455" y="166798"/>
                  </a:cubicBezTo>
                  <a:lnTo>
                    <a:pt x="16455" y="1667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5848114" y="3633669"/>
              <a:ext cx="39885" cy="99271"/>
            </a:xfrm>
            <a:custGeom>
              <a:avLst/>
              <a:gdLst/>
              <a:ahLst/>
              <a:cxnLst/>
              <a:rect l="l" t="t" r="r" b="b"/>
              <a:pathLst>
                <a:path w="67317" h="167546" extrusionOk="0">
                  <a:moveTo>
                    <a:pt x="50862" y="0"/>
                  </a:moveTo>
                  <a:lnTo>
                    <a:pt x="0" y="0"/>
                  </a:lnTo>
                  <a:lnTo>
                    <a:pt x="0" y="167547"/>
                  </a:lnTo>
                  <a:lnTo>
                    <a:pt x="50862" y="167547"/>
                  </a:lnTo>
                  <a:cubicBezTo>
                    <a:pt x="59838" y="167547"/>
                    <a:pt x="67318" y="160067"/>
                    <a:pt x="67318" y="151091"/>
                  </a:cubicBezTo>
                  <a:lnTo>
                    <a:pt x="67318" y="17203"/>
                  </a:lnTo>
                  <a:cubicBezTo>
                    <a:pt x="67318" y="7480"/>
                    <a:pt x="59838" y="0"/>
                    <a:pt x="50862" y="0"/>
                  </a:cubicBezTo>
                  <a:lnTo>
                    <a:pt x="508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47"/>
            <p:cNvSpPr/>
            <p:nvPr/>
          </p:nvSpPr>
          <p:spPr>
            <a:xfrm>
              <a:off x="5554430" y="3555265"/>
              <a:ext cx="137384" cy="58499"/>
            </a:xfrm>
            <a:custGeom>
              <a:avLst/>
              <a:gdLst/>
              <a:ahLst/>
              <a:cxnLst/>
              <a:rect l="l" t="t" r="r" b="b"/>
              <a:pathLst>
                <a:path w="231872" h="98732" extrusionOk="0">
                  <a:moveTo>
                    <a:pt x="231872" y="82277"/>
                  </a:moveTo>
                  <a:cubicBezTo>
                    <a:pt x="231872" y="36651"/>
                    <a:pt x="195221" y="0"/>
                    <a:pt x="149595" y="0"/>
                  </a:cubicBezTo>
                  <a:lnTo>
                    <a:pt x="16455" y="0"/>
                  </a:lnTo>
                  <a:cubicBezTo>
                    <a:pt x="7480" y="0"/>
                    <a:pt x="0" y="7480"/>
                    <a:pt x="0" y="16456"/>
                  </a:cubicBezTo>
                  <a:lnTo>
                    <a:pt x="0" y="98733"/>
                  </a:lnTo>
                  <a:lnTo>
                    <a:pt x="231872" y="98733"/>
                  </a:lnTo>
                  <a:lnTo>
                    <a:pt x="231872" y="822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47"/>
            <p:cNvSpPr/>
            <p:nvPr/>
          </p:nvSpPr>
          <p:spPr>
            <a:xfrm>
              <a:off x="5731172" y="3438323"/>
              <a:ext cx="136497" cy="294711"/>
            </a:xfrm>
            <a:custGeom>
              <a:avLst/>
              <a:gdLst/>
              <a:ahLst/>
              <a:cxnLst/>
              <a:rect l="l" t="t" r="r" b="b"/>
              <a:pathLst>
                <a:path w="230375" h="497403" extrusionOk="0">
                  <a:moveTo>
                    <a:pt x="164555" y="496656"/>
                  </a:moveTo>
                  <a:lnTo>
                    <a:pt x="164555" y="197465"/>
                  </a:lnTo>
                  <a:lnTo>
                    <a:pt x="181010" y="197465"/>
                  </a:lnTo>
                  <a:cubicBezTo>
                    <a:pt x="208685" y="197465"/>
                    <a:pt x="230376" y="175026"/>
                    <a:pt x="230376" y="148099"/>
                  </a:cubicBezTo>
                  <a:lnTo>
                    <a:pt x="230376" y="49366"/>
                  </a:lnTo>
                  <a:cubicBezTo>
                    <a:pt x="230376" y="40391"/>
                    <a:pt x="222896" y="32911"/>
                    <a:pt x="213921" y="32911"/>
                  </a:cubicBezTo>
                  <a:cubicBezTo>
                    <a:pt x="204945" y="32911"/>
                    <a:pt x="197466" y="40391"/>
                    <a:pt x="197466" y="49366"/>
                  </a:cubicBezTo>
                  <a:lnTo>
                    <a:pt x="197466" y="148099"/>
                  </a:lnTo>
                  <a:cubicBezTo>
                    <a:pt x="197466" y="157075"/>
                    <a:pt x="189986" y="164555"/>
                    <a:pt x="181010" y="164555"/>
                  </a:cubicBezTo>
                  <a:lnTo>
                    <a:pt x="164555" y="164555"/>
                  </a:lnTo>
                  <a:lnTo>
                    <a:pt x="164555" y="49366"/>
                  </a:lnTo>
                  <a:cubicBezTo>
                    <a:pt x="164555" y="21691"/>
                    <a:pt x="142115" y="0"/>
                    <a:pt x="115188" y="0"/>
                  </a:cubicBezTo>
                  <a:cubicBezTo>
                    <a:pt x="88261" y="0"/>
                    <a:pt x="65821" y="22439"/>
                    <a:pt x="65821" y="49366"/>
                  </a:cubicBezTo>
                  <a:lnTo>
                    <a:pt x="65821" y="264035"/>
                  </a:lnTo>
                  <a:lnTo>
                    <a:pt x="49366" y="264035"/>
                  </a:lnTo>
                  <a:cubicBezTo>
                    <a:pt x="40391" y="264035"/>
                    <a:pt x="32911" y="256556"/>
                    <a:pt x="32911" y="247580"/>
                  </a:cubicBezTo>
                  <a:lnTo>
                    <a:pt x="32911" y="148847"/>
                  </a:lnTo>
                  <a:cubicBezTo>
                    <a:pt x="32911" y="139871"/>
                    <a:pt x="25431" y="132392"/>
                    <a:pt x="16455" y="132392"/>
                  </a:cubicBezTo>
                  <a:cubicBezTo>
                    <a:pt x="7480" y="132392"/>
                    <a:pt x="0" y="139871"/>
                    <a:pt x="0" y="148847"/>
                  </a:cubicBezTo>
                  <a:lnTo>
                    <a:pt x="0" y="247580"/>
                  </a:lnTo>
                  <a:cubicBezTo>
                    <a:pt x="0" y="275255"/>
                    <a:pt x="22439" y="296946"/>
                    <a:pt x="49366" y="296946"/>
                  </a:cubicBezTo>
                  <a:lnTo>
                    <a:pt x="65821" y="296946"/>
                  </a:lnTo>
                  <a:lnTo>
                    <a:pt x="65821" y="497404"/>
                  </a:lnTo>
                  <a:lnTo>
                    <a:pt x="164555" y="4974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7" name="Google Shape;2277;p47"/>
          <p:cNvSpPr/>
          <p:nvPr/>
        </p:nvSpPr>
        <p:spPr>
          <a:xfrm>
            <a:off x="1437263" y="4004063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278" name="Google Shape;2278;p47"/>
          <p:cNvCxnSpPr>
            <a:stCxn id="2277" idx="6"/>
            <a:endCxn id="2247" idx="1"/>
          </p:cNvCxnSpPr>
          <p:nvPr/>
        </p:nvCxnSpPr>
        <p:spPr>
          <a:xfrm>
            <a:off x="2078063" y="4324463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9" name="Google Shape;2279;p47"/>
          <p:cNvGrpSpPr/>
          <p:nvPr/>
        </p:nvGrpSpPr>
        <p:grpSpPr>
          <a:xfrm>
            <a:off x="1595729" y="4162594"/>
            <a:ext cx="323866" cy="323738"/>
            <a:chOff x="7064931" y="2003571"/>
            <a:chExt cx="333711" cy="333578"/>
          </a:xfrm>
        </p:grpSpPr>
        <p:sp>
          <p:nvSpPr>
            <p:cNvPr id="2280" name="Google Shape;2280;p47"/>
            <p:cNvSpPr/>
            <p:nvPr/>
          </p:nvSpPr>
          <p:spPr>
            <a:xfrm>
              <a:off x="7202693" y="2042552"/>
              <a:ext cx="58499" cy="58499"/>
            </a:xfrm>
            <a:custGeom>
              <a:avLst/>
              <a:gdLst/>
              <a:ahLst/>
              <a:cxnLst/>
              <a:rect l="l" t="t" r="r" b="b"/>
              <a:pathLst>
                <a:path w="98733" h="98732" extrusionOk="0">
                  <a:moveTo>
                    <a:pt x="98733" y="49366"/>
                  </a:moveTo>
                  <a:cubicBezTo>
                    <a:pt x="98733" y="77041"/>
                    <a:pt x="76294" y="98733"/>
                    <a:pt x="49366" y="98733"/>
                  </a:cubicBezTo>
                  <a:cubicBezTo>
                    <a:pt x="21691" y="98733"/>
                    <a:pt x="0" y="76293"/>
                    <a:pt x="0" y="49366"/>
                  </a:cubicBezTo>
                  <a:cubicBezTo>
                    <a:pt x="0" y="22439"/>
                    <a:pt x="22439" y="0"/>
                    <a:pt x="49366" y="0"/>
                  </a:cubicBezTo>
                  <a:cubicBezTo>
                    <a:pt x="76294" y="0"/>
                    <a:pt x="98733" y="22439"/>
                    <a:pt x="98733" y="49366"/>
                  </a:cubicBezTo>
                  <a:lnTo>
                    <a:pt x="98733" y="493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47"/>
            <p:cNvSpPr/>
            <p:nvPr/>
          </p:nvSpPr>
          <p:spPr>
            <a:xfrm>
              <a:off x="7256402" y="2096704"/>
              <a:ext cx="26812" cy="26479"/>
            </a:xfrm>
            <a:custGeom>
              <a:avLst/>
              <a:gdLst/>
              <a:ahLst/>
              <a:cxnLst/>
              <a:rect l="l" t="t" r="r" b="b"/>
              <a:pathLst>
                <a:path w="45252" h="44691" extrusionOk="0">
                  <a:moveTo>
                    <a:pt x="28236" y="44692"/>
                  </a:moveTo>
                  <a:cubicBezTo>
                    <a:pt x="32724" y="44692"/>
                    <a:pt x="36464" y="43196"/>
                    <a:pt x="40203" y="40204"/>
                  </a:cubicBezTo>
                  <a:cubicBezTo>
                    <a:pt x="46935" y="33472"/>
                    <a:pt x="46935" y="23000"/>
                    <a:pt x="40203" y="17016"/>
                  </a:cubicBezTo>
                  <a:lnTo>
                    <a:pt x="28236" y="5049"/>
                  </a:lnTo>
                  <a:cubicBezTo>
                    <a:pt x="21504" y="-1683"/>
                    <a:pt x="11032" y="-1683"/>
                    <a:pt x="5049" y="5049"/>
                  </a:cubicBezTo>
                  <a:cubicBezTo>
                    <a:pt x="-1683" y="11781"/>
                    <a:pt x="-1683" y="22252"/>
                    <a:pt x="5049" y="28236"/>
                  </a:cubicBezTo>
                  <a:lnTo>
                    <a:pt x="17016" y="40204"/>
                  </a:lnTo>
                  <a:cubicBezTo>
                    <a:pt x="20008" y="43196"/>
                    <a:pt x="24496" y="44692"/>
                    <a:pt x="28236" y="44692"/>
                  </a:cubicBezTo>
                  <a:lnTo>
                    <a:pt x="28236" y="446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47"/>
            <p:cNvSpPr/>
            <p:nvPr/>
          </p:nvSpPr>
          <p:spPr>
            <a:xfrm>
              <a:off x="7180212" y="2020514"/>
              <a:ext cx="26812" cy="26812"/>
            </a:xfrm>
            <a:custGeom>
              <a:avLst/>
              <a:gdLst/>
              <a:ahLst/>
              <a:cxnLst/>
              <a:rect l="l" t="t" r="r" b="b"/>
              <a:pathLst>
                <a:path w="45252" h="45252" extrusionOk="0">
                  <a:moveTo>
                    <a:pt x="17017" y="40204"/>
                  </a:moveTo>
                  <a:cubicBezTo>
                    <a:pt x="23748" y="46935"/>
                    <a:pt x="34220" y="46935"/>
                    <a:pt x="40204" y="40204"/>
                  </a:cubicBezTo>
                  <a:cubicBezTo>
                    <a:pt x="46936" y="33472"/>
                    <a:pt x="46936" y="23000"/>
                    <a:pt x="40204" y="17016"/>
                  </a:cubicBezTo>
                  <a:lnTo>
                    <a:pt x="28236" y="5049"/>
                  </a:lnTo>
                  <a:cubicBezTo>
                    <a:pt x="21504" y="-1683"/>
                    <a:pt x="11032" y="-1683"/>
                    <a:pt x="5048" y="5049"/>
                  </a:cubicBezTo>
                  <a:cubicBezTo>
                    <a:pt x="-1683" y="11781"/>
                    <a:pt x="-1683" y="22252"/>
                    <a:pt x="5048" y="28236"/>
                  </a:cubicBezTo>
                  <a:lnTo>
                    <a:pt x="17017" y="40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47"/>
            <p:cNvSpPr/>
            <p:nvPr/>
          </p:nvSpPr>
          <p:spPr>
            <a:xfrm>
              <a:off x="7180212" y="2096704"/>
              <a:ext cx="26812" cy="26812"/>
            </a:xfrm>
            <a:custGeom>
              <a:avLst/>
              <a:gdLst/>
              <a:ahLst/>
              <a:cxnLst/>
              <a:rect l="l" t="t" r="r" b="b"/>
              <a:pathLst>
                <a:path w="45252" h="45252" extrusionOk="0">
                  <a:moveTo>
                    <a:pt x="17017" y="5049"/>
                  </a:moveTo>
                  <a:lnTo>
                    <a:pt x="5048" y="17016"/>
                  </a:lnTo>
                  <a:cubicBezTo>
                    <a:pt x="-1683" y="23748"/>
                    <a:pt x="-1683" y="34220"/>
                    <a:pt x="5048" y="40204"/>
                  </a:cubicBezTo>
                  <a:cubicBezTo>
                    <a:pt x="11780" y="46935"/>
                    <a:pt x="22252" y="46935"/>
                    <a:pt x="28236" y="40204"/>
                  </a:cubicBezTo>
                  <a:lnTo>
                    <a:pt x="40204" y="28236"/>
                  </a:lnTo>
                  <a:cubicBezTo>
                    <a:pt x="46936" y="21504"/>
                    <a:pt x="46936" y="11033"/>
                    <a:pt x="40204" y="5049"/>
                  </a:cubicBezTo>
                  <a:cubicBezTo>
                    <a:pt x="34220" y="-1683"/>
                    <a:pt x="23748" y="-1683"/>
                    <a:pt x="17017" y="5049"/>
                  </a:cubicBezTo>
                  <a:lnTo>
                    <a:pt x="17017" y="50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47"/>
            <p:cNvSpPr/>
            <p:nvPr/>
          </p:nvSpPr>
          <p:spPr>
            <a:xfrm>
              <a:off x="7256402" y="2020514"/>
              <a:ext cx="26812" cy="26812"/>
            </a:xfrm>
            <a:custGeom>
              <a:avLst/>
              <a:gdLst/>
              <a:ahLst/>
              <a:cxnLst/>
              <a:rect l="l" t="t" r="r" b="b"/>
              <a:pathLst>
                <a:path w="45252" h="45252" extrusionOk="0">
                  <a:moveTo>
                    <a:pt x="28236" y="40204"/>
                  </a:moveTo>
                  <a:lnTo>
                    <a:pt x="40203" y="28236"/>
                  </a:lnTo>
                  <a:cubicBezTo>
                    <a:pt x="46935" y="21504"/>
                    <a:pt x="46935" y="11033"/>
                    <a:pt x="40203" y="5049"/>
                  </a:cubicBezTo>
                  <a:cubicBezTo>
                    <a:pt x="33471" y="-1683"/>
                    <a:pt x="23001" y="-1683"/>
                    <a:pt x="17016" y="5049"/>
                  </a:cubicBezTo>
                  <a:lnTo>
                    <a:pt x="5049" y="17016"/>
                  </a:lnTo>
                  <a:cubicBezTo>
                    <a:pt x="-1683" y="23748"/>
                    <a:pt x="-1683" y="34220"/>
                    <a:pt x="5049" y="40204"/>
                  </a:cubicBezTo>
                  <a:cubicBezTo>
                    <a:pt x="11781" y="46935"/>
                    <a:pt x="22252" y="46935"/>
                    <a:pt x="28236" y="40204"/>
                  </a:cubicBezTo>
                  <a:lnTo>
                    <a:pt x="28236" y="40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47"/>
            <p:cNvSpPr/>
            <p:nvPr/>
          </p:nvSpPr>
          <p:spPr>
            <a:xfrm>
              <a:off x="7222183" y="2111211"/>
              <a:ext cx="19500" cy="29249"/>
            </a:xfrm>
            <a:custGeom>
              <a:avLst/>
              <a:gdLst/>
              <a:ahLst/>
              <a:cxnLst/>
              <a:rect l="l" t="t" r="r" b="b"/>
              <a:pathLst>
                <a:path w="32911" h="49366" extrusionOk="0">
                  <a:moveTo>
                    <a:pt x="0" y="16455"/>
                  </a:moveTo>
                  <a:lnTo>
                    <a:pt x="0" y="32911"/>
                  </a:lnTo>
                  <a:cubicBezTo>
                    <a:pt x="0" y="41887"/>
                    <a:pt x="7480" y="49366"/>
                    <a:pt x="16455" y="49366"/>
                  </a:cubicBezTo>
                  <a:cubicBezTo>
                    <a:pt x="25431" y="49366"/>
                    <a:pt x="32911" y="41887"/>
                    <a:pt x="32911" y="32911"/>
                  </a:cubicBezTo>
                  <a:lnTo>
                    <a:pt x="32911" y="16455"/>
                  </a:lnTo>
                  <a:cubicBezTo>
                    <a:pt x="32911" y="7480"/>
                    <a:pt x="25431" y="0"/>
                    <a:pt x="16455" y="0"/>
                  </a:cubicBezTo>
                  <a:cubicBezTo>
                    <a:pt x="6732" y="0"/>
                    <a:pt x="0" y="7480"/>
                    <a:pt x="0" y="16455"/>
                  </a:cubicBezTo>
                  <a:lnTo>
                    <a:pt x="0" y="16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47"/>
            <p:cNvSpPr/>
            <p:nvPr/>
          </p:nvSpPr>
          <p:spPr>
            <a:xfrm>
              <a:off x="7222183" y="2003571"/>
              <a:ext cx="19500" cy="29249"/>
            </a:xfrm>
            <a:custGeom>
              <a:avLst/>
              <a:gdLst/>
              <a:ahLst/>
              <a:cxnLst/>
              <a:rect l="l" t="t" r="r" b="b"/>
              <a:pathLst>
                <a:path w="32911" h="49366" extrusionOk="0">
                  <a:moveTo>
                    <a:pt x="16455" y="49366"/>
                  </a:moveTo>
                  <a:cubicBezTo>
                    <a:pt x="25431" y="49366"/>
                    <a:pt x="32911" y="41887"/>
                    <a:pt x="32911" y="32911"/>
                  </a:cubicBezTo>
                  <a:lnTo>
                    <a:pt x="32911" y="16455"/>
                  </a:lnTo>
                  <a:cubicBezTo>
                    <a:pt x="32911" y="7480"/>
                    <a:pt x="25431" y="0"/>
                    <a:pt x="16455" y="0"/>
                  </a:cubicBezTo>
                  <a:cubicBezTo>
                    <a:pt x="7480" y="0"/>
                    <a:pt x="0" y="7480"/>
                    <a:pt x="0" y="16455"/>
                  </a:cubicBezTo>
                  <a:lnTo>
                    <a:pt x="0" y="32911"/>
                  </a:lnTo>
                  <a:cubicBezTo>
                    <a:pt x="0" y="41887"/>
                    <a:pt x="6732" y="49366"/>
                    <a:pt x="16455" y="49366"/>
                  </a:cubicBezTo>
                  <a:lnTo>
                    <a:pt x="16455" y="493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47"/>
            <p:cNvSpPr/>
            <p:nvPr/>
          </p:nvSpPr>
          <p:spPr>
            <a:xfrm>
              <a:off x="7163269" y="2062485"/>
              <a:ext cx="29250" cy="19499"/>
            </a:xfrm>
            <a:custGeom>
              <a:avLst/>
              <a:gdLst/>
              <a:ahLst/>
              <a:cxnLst/>
              <a:rect l="l" t="t" r="r" b="b"/>
              <a:pathLst>
                <a:path w="49367" h="32910" extrusionOk="0">
                  <a:moveTo>
                    <a:pt x="16456" y="32911"/>
                  </a:moveTo>
                  <a:lnTo>
                    <a:pt x="32911" y="32911"/>
                  </a:lnTo>
                  <a:cubicBezTo>
                    <a:pt x="41887" y="32911"/>
                    <a:pt x="49367" y="25431"/>
                    <a:pt x="49367" y="16455"/>
                  </a:cubicBezTo>
                  <a:cubicBezTo>
                    <a:pt x="49367" y="7480"/>
                    <a:pt x="41887" y="0"/>
                    <a:pt x="32911" y="0"/>
                  </a:cubicBezTo>
                  <a:lnTo>
                    <a:pt x="16456" y="0"/>
                  </a:lnTo>
                  <a:cubicBezTo>
                    <a:pt x="7480" y="0"/>
                    <a:pt x="0" y="7480"/>
                    <a:pt x="0" y="16455"/>
                  </a:cubicBezTo>
                  <a:cubicBezTo>
                    <a:pt x="0" y="25431"/>
                    <a:pt x="7480" y="32911"/>
                    <a:pt x="16456" y="32911"/>
                  </a:cubicBezTo>
                  <a:lnTo>
                    <a:pt x="16456" y="329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47"/>
            <p:cNvSpPr/>
            <p:nvPr/>
          </p:nvSpPr>
          <p:spPr>
            <a:xfrm>
              <a:off x="7270909" y="2062042"/>
              <a:ext cx="29249" cy="19499"/>
            </a:xfrm>
            <a:custGeom>
              <a:avLst/>
              <a:gdLst/>
              <a:ahLst/>
              <a:cxnLst/>
              <a:rect l="l" t="t" r="r" b="b"/>
              <a:pathLst>
                <a:path w="49366" h="32910" extrusionOk="0">
                  <a:moveTo>
                    <a:pt x="0" y="16455"/>
                  </a:moveTo>
                  <a:cubicBezTo>
                    <a:pt x="0" y="25431"/>
                    <a:pt x="7480" y="32911"/>
                    <a:pt x="16455" y="32911"/>
                  </a:cubicBezTo>
                  <a:lnTo>
                    <a:pt x="32911" y="32911"/>
                  </a:lnTo>
                  <a:cubicBezTo>
                    <a:pt x="41886" y="32911"/>
                    <a:pt x="49366" y="25431"/>
                    <a:pt x="49366" y="16455"/>
                  </a:cubicBezTo>
                  <a:cubicBezTo>
                    <a:pt x="49366" y="7480"/>
                    <a:pt x="41886" y="0"/>
                    <a:pt x="32911" y="0"/>
                  </a:cubicBezTo>
                  <a:lnTo>
                    <a:pt x="16455" y="0"/>
                  </a:lnTo>
                  <a:cubicBezTo>
                    <a:pt x="7480" y="0"/>
                    <a:pt x="0" y="7480"/>
                    <a:pt x="0" y="16455"/>
                  </a:cubicBezTo>
                  <a:lnTo>
                    <a:pt x="0" y="16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47"/>
            <p:cNvSpPr/>
            <p:nvPr/>
          </p:nvSpPr>
          <p:spPr>
            <a:xfrm>
              <a:off x="7143779" y="2141332"/>
              <a:ext cx="58499" cy="117441"/>
            </a:xfrm>
            <a:custGeom>
              <a:avLst/>
              <a:gdLst/>
              <a:ahLst/>
              <a:cxnLst/>
              <a:rect l="l" t="t" r="r" b="b"/>
              <a:pathLst>
                <a:path w="98732" h="198213" extrusionOk="0">
                  <a:moveTo>
                    <a:pt x="98732" y="115188"/>
                  </a:moveTo>
                  <a:cubicBezTo>
                    <a:pt x="98732" y="93497"/>
                    <a:pt x="84521" y="75545"/>
                    <a:pt x="65821" y="68814"/>
                  </a:cubicBezTo>
                  <a:lnTo>
                    <a:pt x="65821" y="49366"/>
                  </a:lnTo>
                  <a:cubicBezTo>
                    <a:pt x="65821" y="21691"/>
                    <a:pt x="43382" y="0"/>
                    <a:pt x="16455" y="0"/>
                  </a:cubicBezTo>
                  <a:lnTo>
                    <a:pt x="0" y="0"/>
                  </a:lnTo>
                  <a:lnTo>
                    <a:pt x="0" y="198213"/>
                  </a:lnTo>
                  <a:lnTo>
                    <a:pt x="98732" y="198213"/>
                  </a:lnTo>
                  <a:lnTo>
                    <a:pt x="98732" y="1151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47"/>
            <p:cNvSpPr/>
            <p:nvPr/>
          </p:nvSpPr>
          <p:spPr>
            <a:xfrm>
              <a:off x="7339125" y="2062928"/>
              <a:ext cx="59385" cy="195440"/>
            </a:xfrm>
            <a:custGeom>
              <a:avLst/>
              <a:gdLst/>
              <a:ahLst/>
              <a:cxnLst/>
              <a:rect l="l" t="t" r="r" b="b"/>
              <a:pathLst>
                <a:path w="100228" h="329857" extrusionOk="0">
                  <a:moveTo>
                    <a:pt x="67318" y="0"/>
                  </a:moveTo>
                  <a:lnTo>
                    <a:pt x="32911" y="0"/>
                  </a:lnTo>
                  <a:cubicBezTo>
                    <a:pt x="14960" y="0"/>
                    <a:pt x="0" y="14960"/>
                    <a:pt x="0" y="32911"/>
                  </a:cubicBezTo>
                  <a:lnTo>
                    <a:pt x="0" y="329857"/>
                  </a:lnTo>
                  <a:lnTo>
                    <a:pt x="100229" y="329857"/>
                  </a:lnTo>
                  <a:lnTo>
                    <a:pt x="100229" y="32911"/>
                  </a:lnTo>
                  <a:cubicBezTo>
                    <a:pt x="100229" y="14960"/>
                    <a:pt x="85269" y="0"/>
                    <a:pt x="67318" y="0"/>
                  </a:cubicBezTo>
                  <a:lnTo>
                    <a:pt x="67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47"/>
            <p:cNvSpPr/>
            <p:nvPr/>
          </p:nvSpPr>
          <p:spPr>
            <a:xfrm>
              <a:off x="7261164" y="2140889"/>
              <a:ext cx="58499" cy="117441"/>
            </a:xfrm>
            <a:custGeom>
              <a:avLst/>
              <a:gdLst/>
              <a:ahLst/>
              <a:cxnLst/>
              <a:rect l="l" t="t" r="r" b="b"/>
              <a:pathLst>
                <a:path w="98732" h="198213" extrusionOk="0">
                  <a:moveTo>
                    <a:pt x="32910" y="50114"/>
                  </a:moveTo>
                  <a:lnTo>
                    <a:pt x="32910" y="69562"/>
                  </a:lnTo>
                  <a:cubicBezTo>
                    <a:pt x="13463" y="76293"/>
                    <a:pt x="0" y="94245"/>
                    <a:pt x="0" y="115936"/>
                  </a:cubicBezTo>
                  <a:lnTo>
                    <a:pt x="0" y="198213"/>
                  </a:lnTo>
                  <a:lnTo>
                    <a:pt x="98732" y="198213"/>
                  </a:lnTo>
                  <a:lnTo>
                    <a:pt x="98732" y="0"/>
                  </a:lnTo>
                  <a:lnTo>
                    <a:pt x="82277" y="0"/>
                  </a:lnTo>
                  <a:cubicBezTo>
                    <a:pt x="55349" y="0"/>
                    <a:pt x="32910" y="22439"/>
                    <a:pt x="32910" y="50114"/>
                  </a:cubicBezTo>
                  <a:lnTo>
                    <a:pt x="32910" y="501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47"/>
            <p:cNvSpPr/>
            <p:nvPr/>
          </p:nvSpPr>
          <p:spPr>
            <a:xfrm>
              <a:off x="7064931" y="2062928"/>
              <a:ext cx="59385" cy="195440"/>
            </a:xfrm>
            <a:custGeom>
              <a:avLst/>
              <a:gdLst/>
              <a:ahLst/>
              <a:cxnLst/>
              <a:rect l="l" t="t" r="r" b="b"/>
              <a:pathLst>
                <a:path w="100228" h="329857" extrusionOk="0">
                  <a:moveTo>
                    <a:pt x="100229" y="32911"/>
                  </a:moveTo>
                  <a:cubicBezTo>
                    <a:pt x="100229" y="14960"/>
                    <a:pt x="85269" y="0"/>
                    <a:pt x="67318" y="0"/>
                  </a:cubicBezTo>
                  <a:lnTo>
                    <a:pt x="32911" y="0"/>
                  </a:lnTo>
                  <a:cubicBezTo>
                    <a:pt x="14960" y="0"/>
                    <a:pt x="0" y="14960"/>
                    <a:pt x="0" y="32911"/>
                  </a:cubicBezTo>
                  <a:lnTo>
                    <a:pt x="0" y="329857"/>
                  </a:lnTo>
                  <a:lnTo>
                    <a:pt x="100229" y="329857"/>
                  </a:lnTo>
                  <a:cubicBezTo>
                    <a:pt x="100229" y="268523"/>
                    <a:pt x="100229" y="131644"/>
                    <a:pt x="100229" y="32911"/>
                  </a:cubicBezTo>
                  <a:lnTo>
                    <a:pt x="100229" y="329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7064931" y="2277764"/>
              <a:ext cx="333711" cy="59385"/>
            </a:xfrm>
            <a:custGeom>
              <a:avLst/>
              <a:gdLst/>
              <a:ahLst/>
              <a:cxnLst/>
              <a:rect l="l" t="t" r="r" b="b"/>
              <a:pathLst>
                <a:path w="563225" h="100228" extrusionOk="0">
                  <a:moveTo>
                    <a:pt x="0" y="83773"/>
                  </a:moveTo>
                  <a:cubicBezTo>
                    <a:pt x="0" y="92749"/>
                    <a:pt x="7480" y="100229"/>
                    <a:pt x="16455" y="100229"/>
                  </a:cubicBezTo>
                  <a:lnTo>
                    <a:pt x="546770" y="100229"/>
                  </a:lnTo>
                  <a:cubicBezTo>
                    <a:pt x="555746" y="100229"/>
                    <a:pt x="563226" y="92749"/>
                    <a:pt x="563226" y="83773"/>
                  </a:cubicBezTo>
                  <a:lnTo>
                    <a:pt x="563226" y="0"/>
                  </a:lnTo>
                  <a:lnTo>
                    <a:pt x="0" y="0"/>
                  </a:lnTo>
                  <a:lnTo>
                    <a:pt x="0" y="837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11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4257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3"/>
          <p:cNvSpPr txBox="1">
            <a:spLocks noGrp="1"/>
          </p:cNvSpPr>
          <p:nvPr>
            <p:ph type="title"/>
          </p:nvPr>
        </p:nvSpPr>
        <p:spPr>
          <a:xfrm>
            <a:off x="4068700" y="2220513"/>
            <a:ext cx="43602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Core</a:t>
            </a:r>
            <a:endParaRPr lang="fr-FR" dirty="0">
              <a:effectLst/>
            </a:endParaRPr>
          </a:p>
        </p:txBody>
      </p:sp>
      <p:sp>
        <p:nvSpPr>
          <p:cNvPr id="1365" name="Google Shape;1365;p33"/>
          <p:cNvSpPr txBox="1">
            <a:spLocks noGrp="1"/>
          </p:cNvSpPr>
          <p:nvPr>
            <p:ph type="title" idx="2"/>
          </p:nvPr>
        </p:nvSpPr>
        <p:spPr>
          <a:xfrm>
            <a:off x="5455825" y="1332810"/>
            <a:ext cx="15861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1366" name="Google Shape;1366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5100" y="982950"/>
            <a:ext cx="3177600" cy="3177600"/>
          </a:xfrm>
          <a:prstGeom prst="ellipse">
            <a:avLst/>
          </a:prstGeom>
        </p:spPr>
      </p:pic>
      <p:grpSp>
        <p:nvGrpSpPr>
          <p:cNvPr id="1367" name="Google Shape;1367;p33"/>
          <p:cNvGrpSpPr/>
          <p:nvPr/>
        </p:nvGrpSpPr>
        <p:grpSpPr>
          <a:xfrm>
            <a:off x="6846553" y="189068"/>
            <a:ext cx="2633751" cy="2053442"/>
            <a:chOff x="6846553" y="189068"/>
            <a:chExt cx="2633751" cy="2053442"/>
          </a:xfrm>
        </p:grpSpPr>
        <p:grpSp>
          <p:nvGrpSpPr>
            <p:cNvPr id="1368" name="Google Shape;1368;p33"/>
            <p:cNvGrpSpPr/>
            <p:nvPr/>
          </p:nvGrpSpPr>
          <p:grpSpPr>
            <a:xfrm rot="7895906">
              <a:off x="7841726" y="330821"/>
              <a:ext cx="1173961" cy="1770215"/>
              <a:chOff x="3583265" y="4060465"/>
              <a:chExt cx="825023" cy="1244052"/>
            </a:xfrm>
          </p:grpSpPr>
          <p:sp>
            <p:nvSpPr>
              <p:cNvPr id="1369" name="Google Shape;1369;p33"/>
              <p:cNvSpPr/>
              <p:nvPr/>
            </p:nvSpPr>
            <p:spPr>
              <a:xfrm>
                <a:off x="3771405" y="4060465"/>
                <a:ext cx="636624" cy="1109021"/>
              </a:xfrm>
              <a:custGeom>
                <a:avLst/>
                <a:gdLst/>
                <a:ahLst/>
                <a:cxnLst/>
                <a:rect l="l" t="t" r="r" b="b"/>
                <a:pathLst>
                  <a:path w="636624" h="1109021" extrusionOk="0">
                    <a:moveTo>
                      <a:pt x="311495" y="1073335"/>
                    </a:moveTo>
                    <a:cubicBezTo>
                      <a:pt x="289329" y="1075109"/>
                      <a:pt x="267164" y="1073778"/>
                      <a:pt x="244998" y="1072449"/>
                    </a:cubicBezTo>
                    <a:cubicBezTo>
                      <a:pt x="202441" y="1070232"/>
                      <a:pt x="159883" y="1064912"/>
                      <a:pt x="117325" y="1068902"/>
                    </a:cubicBezTo>
                    <a:cubicBezTo>
                      <a:pt x="96046" y="1070232"/>
                      <a:pt x="74767" y="1072449"/>
                      <a:pt x="54375" y="1079542"/>
                    </a:cubicBezTo>
                    <a:cubicBezTo>
                      <a:pt x="41962" y="1084418"/>
                      <a:pt x="29550" y="1091068"/>
                      <a:pt x="18024" y="1097717"/>
                    </a:cubicBezTo>
                    <a:cubicBezTo>
                      <a:pt x="17580" y="1098161"/>
                      <a:pt x="17137" y="1098161"/>
                      <a:pt x="16694" y="1098604"/>
                    </a:cubicBezTo>
                    <a:cubicBezTo>
                      <a:pt x="12704" y="1102150"/>
                      <a:pt x="8271" y="1105254"/>
                      <a:pt x="3838" y="1108357"/>
                    </a:cubicBezTo>
                    <a:cubicBezTo>
                      <a:pt x="2951" y="1109243"/>
                      <a:pt x="1621" y="1109243"/>
                      <a:pt x="735" y="1108357"/>
                    </a:cubicBezTo>
                    <a:cubicBezTo>
                      <a:pt x="735" y="1108357"/>
                      <a:pt x="292" y="1107913"/>
                      <a:pt x="292" y="1107913"/>
                    </a:cubicBezTo>
                    <a:cubicBezTo>
                      <a:pt x="-152" y="1107027"/>
                      <a:pt x="-152" y="1105254"/>
                      <a:pt x="735" y="1104367"/>
                    </a:cubicBezTo>
                    <a:cubicBezTo>
                      <a:pt x="2951" y="1103037"/>
                      <a:pt x="7384" y="1098604"/>
                      <a:pt x="7828" y="1098161"/>
                    </a:cubicBezTo>
                    <a:cubicBezTo>
                      <a:pt x="9601" y="1096831"/>
                      <a:pt x="18910" y="1090181"/>
                      <a:pt x="21570" y="1087521"/>
                    </a:cubicBezTo>
                    <a:cubicBezTo>
                      <a:pt x="32210" y="1078655"/>
                      <a:pt x="41962" y="1068902"/>
                      <a:pt x="51715" y="1059149"/>
                    </a:cubicBezTo>
                    <a:cubicBezTo>
                      <a:pt x="52159" y="1058706"/>
                      <a:pt x="52602" y="1058263"/>
                      <a:pt x="53045" y="1057819"/>
                    </a:cubicBezTo>
                    <a:cubicBezTo>
                      <a:pt x="54375" y="1056490"/>
                      <a:pt x="55705" y="1055160"/>
                      <a:pt x="57035" y="1053386"/>
                    </a:cubicBezTo>
                    <a:cubicBezTo>
                      <a:pt x="64128" y="1045850"/>
                      <a:pt x="71221" y="1038757"/>
                      <a:pt x="78314" y="1031221"/>
                    </a:cubicBezTo>
                    <a:cubicBezTo>
                      <a:pt x="79200" y="1029891"/>
                      <a:pt x="80530" y="1029004"/>
                      <a:pt x="81417" y="1027674"/>
                    </a:cubicBezTo>
                    <a:cubicBezTo>
                      <a:pt x="91613" y="1016592"/>
                      <a:pt x="101809" y="1005065"/>
                      <a:pt x="112005" y="993096"/>
                    </a:cubicBezTo>
                    <a:cubicBezTo>
                      <a:pt x="113779" y="991323"/>
                      <a:pt x="115108" y="989550"/>
                      <a:pt x="116882" y="987777"/>
                    </a:cubicBezTo>
                    <a:lnTo>
                      <a:pt x="116882" y="987777"/>
                    </a:lnTo>
                    <a:cubicBezTo>
                      <a:pt x="125748" y="977137"/>
                      <a:pt x="134614" y="966498"/>
                      <a:pt x="143480" y="955415"/>
                    </a:cubicBezTo>
                    <a:cubicBezTo>
                      <a:pt x="144810" y="953642"/>
                      <a:pt x="146140" y="952312"/>
                      <a:pt x="147470" y="950538"/>
                    </a:cubicBezTo>
                    <a:cubicBezTo>
                      <a:pt x="157666" y="937683"/>
                      <a:pt x="167419" y="925270"/>
                      <a:pt x="176728" y="911970"/>
                    </a:cubicBezTo>
                    <a:cubicBezTo>
                      <a:pt x="177615" y="910641"/>
                      <a:pt x="178945" y="909311"/>
                      <a:pt x="179832" y="907981"/>
                    </a:cubicBezTo>
                    <a:cubicBezTo>
                      <a:pt x="189141" y="895568"/>
                      <a:pt x="198008" y="883155"/>
                      <a:pt x="206874" y="870743"/>
                    </a:cubicBezTo>
                    <a:cubicBezTo>
                      <a:pt x="215297" y="858773"/>
                      <a:pt x="223719" y="846361"/>
                      <a:pt x="231699" y="833948"/>
                    </a:cubicBezTo>
                    <a:lnTo>
                      <a:pt x="231699" y="833948"/>
                    </a:lnTo>
                    <a:cubicBezTo>
                      <a:pt x="232585" y="832618"/>
                      <a:pt x="233472" y="831288"/>
                      <a:pt x="234359" y="829958"/>
                    </a:cubicBezTo>
                    <a:cubicBezTo>
                      <a:pt x="244555" y="814442"/>
                      <a:pt x="254751" y="798926"/>
                      <a:pt x="264504" y="783411"/>
                    </a:cubicBezTo>
                    <a:cubicBezTo>
                      <a:pt x="264947" y="782524"/>
                      <a:pt x="265390" y="781638"/>
                      <a:pt x="266277" y="780751"/>
                    </a:cubicBezTo>
                    <a:cubicBezTo>
                      <a:pt x="273370" y="769668"/>
                      <a:pt x="280463" y="758142"/>
                      <a:pt x="287556" y="746616"/>
                    </a:cubicBezTo>
                    <a:cubicBezTo>
                      <a:pt x="288443" y="745286"/>
                      <a:pt x="289329" y="743956"/>
                      <a:pt x="290216" y="742183"/>
                    </a:cubicBezTo>
                    <a:cubicBezTo>
                      <a:pt x="296422" y="732430"/>
                      <a:pt x="302185" y="722234"/>
                      <a:pt x="307948" y="712481"/>
                    </a:cubicBezTo>
                    <a:cubicBezTo>
                      <a:pt x="308835" y="711151"/>
                      <a:pt x="309278" y="710265"/>
                      <a:pt x="310165" y="708935"/>
                    </a:cubicBezTo>
                    <a:cubicBezTo>
                      <a:pt x="316371" y="698295"/>
                      <a:pt x="322577" y="687656"/>
                      <a:pt x="328784" y="677016"/>
                    </a:cubicBezTo>
                    <a:cubicBezTo>
                      <a:pt x="329670" y="675686"/>
                      <a:pt x="330113" y="674800"/>
                      <a:pt x="330557" y="673470"/>
                    </a:cubicBezTo>
                    <a:cubicBezTo>
                      <a:pt x="335433" y="664604"/>
                      <a:pt x="340310" y="656181"/>
                      <a:pt x="345186" y="647315"/>
                    </a:cubicBezTo>
                    <a:cubicBezTo>
                      <a:pt x="345629" y="646428"/>
                      <a:pt x="346073" y="645985"/>
                      <a:pt x="346516" y="645098"/>
                    </a:cubicBezTo>
                    <a:cubicBezTo>
                      <a:pt x="363362" y="614510"/>
                      <a:pt x="379321" y="583478"/>
                      <a:pt x="394393" y="552003"/>
                    </a:cubicBezTo>
                    <a:cubicBezTo>
                      <a:pt x="395280" y="550673"/>
                      <a:pt x="395723" y="549343"/>
                      <a:pt x="396610" y="547570"/>
                    </a:cubicBezTo>
                    <a:cubicBezTo>
                      <a:pt x="399713" y="540920"/>
                      <a:pt x="402816" y="534714"/>
                      <a:pt x="405920" y="528064"/>
                    </a:cubicBezTo>
                    <a:cubicBezTo>
                      <a:pt x="406806" y="526735"/>
                      <a:pt x="407249" y="525405"/>
                      <a:pt x="408136" y="523631"/>
                    </a:cubicBezTo>
                    <a:cubicBezTo>
                      <a:pt x="412126" y="515208"/>
                      <a:pt x="416116" y="506786"/>
                      <a:pt x="419662" y="497919"/>
                    </a:cubicBezTo>
                    <a:cubicBezTo>
                      <a:pt x="421436" y="494373"/>
                      <a:pt x="422765" y="490383"/>
                      <a:pt x="424539" y="486837"/>
                    </a:cubicBezTo>
                    <a:lnTo>
                      <a:pt x="424539" y="486837"/>
                    </a:lnTo>
                    <a:cubicBezTo>
                      <a:pt x="424982" y="485507"/>
                      <a:pt x="425869" y="484177"/>
                      <a:pt x="426312" y="482847"/>
                    </a:cubicBezTo>
                    <a:lnTo>
                      <a:pt x="426312" y="482847"/>
                    </a:lnTo>
                    <a:cubicBezTo>
                      <a:pt x="428529" y="477527"/>
                      <a:pt x="430745" y="472207"/>
                      <a:pt x="432962" y="466888"/>
                    </a:cubicBezTo>
                    <a:cubicBezTo>
                      <a:pt x="432962" y="466444"/>
                      <a:pt x="432962" y="466444"/>
                      <a:pt x="432962" y="466001"/>
                    </a:cubicBezTo>
                    <a:cubicBezTo>
                      <a:pt x="433405" y="465114"/>
                      <a:pt x="433848" y="464228"/>
                      <a:pt x="433848" y="463341"/>
                    </a:cubicBezTo>
                    <a:cubicBezTo>
                      <a:pt x="434291" y="461568"/>
                      <a:pt x="435178" y="460238"/>
                      <a:pt x="435621" y="458465"/>
                    </a:cubicBezTo>
                    <a:cubicBezTo>
                      <a:pt x="440941" y="442949"/>
                      <a:pt x="446261" y="427433"/>
                      <a:pt x="451137" y="411917"/>
                    </a:cubicBezTo>
                    <a:cubicBezTo>
                      <a:pt x="451580" y="410144"/>
                      <a:pt x="452024" y="408814"/>
                      <a:pt x="452467" y="407041"/>
                    </a:cubicBezTo>
                    <a:cubicBezTo>
                      <a:pt x="454240" y="400834"/>
                      <a:pt x="456013" y="394185"/>
                      <a:pt x="457787" y="387979"/>
                    </a:cubicBezTo>
                    <a:cubicBezTo>
                      <a:pt x="458230" y="387092"/>
                      <a:pt x="458230" y="385762"/>
                      <a:pt x="458673" y="384875"/>
                    </a:cubicBezTo>
                    <a:cubicBezTo>
                      <a:pt x="466210" y="357833"/>
                      <a:pt x="472416" y="330792"/>
                      <a:pt x="477736" y="303750"/>
                    </a:cubicBezTo>
                    <a:lnTo>
                      <a:pt x="477736" y="303750"/>
                    </a:lnTo>
                    <a:cubicBezTo>
                      <a:pt x="478179" y="301976"/>
                      <a:pt x="478622" y="300203"/>
                      <a:pt x="478622" y="298430"/>
                    </a:cubicBezTo>
                    <a:cubicBezTo>
                      <a:pt x="480396" y="290007"/>
                      <a:pt x="482169" y="281584"/>
                      <a:pt x="483499" y="272718"/>
                    </a:cubicBezTo>
                    <a:cubicBezTo>
                      <a:pt x="483942" y="270945"/>
                      <a:pt x="483942" y="269171"/>
                      <a:pt x="484385" y="267398"/>
                    </a:cubicBezTo>
                    <a:cubicBezTo>
                      <a:pt x="484385" y="267398"/>
                      <a:pt x="484385" y="267398"/>
                      <a:pt x="484385" y="267398"/>
                    </a:cubicBezTo>
                    <a:cubicBezTo>
                      <a:pt x="487488" y="250553"/>
                      <a:pt x="490149" y="233707"/>
                      <a:pt x="492808" y="216418"/>
                    </a:cubicBezTo>
                    <a:cubicBezTo>
                      <a:pt x="493252" y="214644"/>
                      <a:pt x="493252" y="213315"/>
                      <a:pt x="493695" y="211541"/>
                    </a:cubicBezTo>
                    <a:cubicBezTo>
                      <a:pt x="495025" y="202675"/>
                      <a:pt x="496355" y="193809"/>
                      <a:pt x="497242" y="184943"/>
                    </a:cubicBezTo>
                    <a:cubicBezTo>
                      <a:pt x="497685" y="183170"/>
                      <a:pt x="497685" y="180953"/>
                      <a:pt x="498128" y="179180"/>
                    </a:cubicBezTo>
                    <a:cubicBezTo>
                      <a:pt x="499015" y="170757"/>
                      <a:pt x="500344" y="162334"/>
                      <a:pt x="501231" y="153911"/>
                    </a:cubicBezTo>
                    <a:cubicBezTo>
                      <a:pt x="501231" y="152581"/>
                      <a:pt x="501675" y="151251"/>
                      <a:pt x="501675" y="149921"/>
                    </a:cubicBezTo>
                    <a:cubicBezTo>
                      <a:pt x="503891" y="130416"/>
                      <a:pt x="506108" y="110910"/>
                      <a:pt x="508324" y="91848"/>
                    </a:cubicBezTo>
                    <a:cubicBezTo>
                      <a:pt x="508767" y="88301"/>
                      <a:pt x="509211" y="84755"/>
                      <a:pt x="509211" y="81652"/>
                    </a:cubicBezTo>
                    <a:cubicBezTo>
                      <a:pt x="509211" y="79435"/>
                      <a:pt x="509654" y="77218"/>
                      <a:pt x="509654" y="75445"/>
                    </a:cubicBezTo>
                    <a:cubicBezTo>
                      <a:pt x="510098" y="71899"/>
                      <a:pt x="510541" y="67909"/>
                      <a:pt x="510541" y="64363"/>
                    </a:cubicBezTo>
                    <a:cubicBezTo>
                      <a:pt x="510984" y="61259"/>
                      <a:pt x="510984" y="58156"/>
                      <a:pt x="511427" y="55053"/>
                    </a:cubicBezTo>
                    <a:cubicBezTo>
                      <a:pt x="511870" y="51063"/>
                      <a:pt x="512314" y="47073"/>
                      <a:pt x="512314" y="43084"/>
                    </a:cubicBezTo>
                    <a:cubicBezTo>
                      <a:pt x="513201" y="35104"/>
                      <a:pt x="513644" y="27124"/>
                      <a:pt x="514531" y="18701"/>
                    </a:cubicBezTo>
                    <a:cubicBezTo>
                      <a:pt x="515417" y="12939"/>
                      <a:pt x="515417" y="6732"/>
                      <a:pt x="518077" y="1413"/>
                    </a:cubicBezTo>
                    <a:cubicBezTo>
                      <a:pt x="520293" y="-1691"/>
                      <a:pt x="523397" y="969"/>
                      <a:pt x="525170" y="3186"/>
                    </a:cubicBezTo>
                    <a:cubicBezTo>
                      <a:pt x="526943" y="4959"/>
                      <a:pt x="528273" y="7176"/>
                      <a:pt x="529603" y="8949"/>
                    </a:cubicBezTo>
                    <a:cubicBezTo>
                      <a:pt x="530047" y="9392"/>
                      <a:pt x="530490" y="10279"/>
                      <a:pt x="530933" y="10722"/>
                    </a:cubicBezTo>
                    <a:cubicBezTo>
                      <a:pt x="533593" y="14268"/>
                      <a:pt x="536252" y="18258"/>
                      <a:pt x="538913" y="22248"/>
                    </a:cubicBezTo>
                    <a:cubicBezTo>
                      <a:pt x="539799" y="23578"/>
                      <a:pt x="540242" y="24465"/>
                      <a:pt x="541129" y="25795"/>
                    </a:cubicBezTo>
                    <a:cubicBezTo>
                      <a:pt x="541572" y="26238"/>
                      <a:pt x="542016" y="26681"/>
                      <a:pt x="542016" y="27124"/>
                    </a:cubicBezTo>
                    <a:cubicBezTo>
                      <a:pt x="544232" y="30671"/>
                      <a:pt x="546449" y="34217"/>
                      <a:pt x="548665" y="38207"/>
                    </a:cubicBezTo>
                    <a:cubicBezTo>
                      <a:pt x="549552" y="39537"/>
                      <a:pt x="549995" y="40867"/>
                      <a:pt x="550439" y="42197"/>
                    </a:cubicBezTo>
                    <a:cubicBezTo>
                      <a:pt x="553098" y="47517"/>
                      <a:pt x="555315" y="53280"/>
                      <a:pt x="557088" y="59043"/>
                    </a:cubicBezTo>
                    <a:cubicBezTo>
                      <a:pt x="557088" y="59486"/>
                      <a:pt x="557088" y="59486"/>
                      <a:pt x="557088" y="59930"/>
                    </a:cubicBezTo>
                    <a:cubicBezTo>
                      <a:pt x="557532" y="61259"/>
                      <a:pt x="557975" y="62589"/>
                      <a:pt x="558418" y="63919"/>
                    </a:cubicBezTo>
                    <a:lnTo>
                      <a:pt x="558418" y="63919"/>
                    </a:lnTo>
                    <a:cubicBezTo>
                      <a:pt x="559748" y="68796"/>
                      <a:pt x="560634" y="74115"/>
                      <a:pt x="561078" y="79435"/>
                    </a:cubicBezTo>
                    <a:lnTo>
                      <a:pt x="561078" y="79435"/>
                    </a:lnTo>
                    <a:cubicBezTo>
                      <a:pt x="561078" y="81208"/>
                      <a:pt x="561521" y="83425"/>
                      <a:pt x="561521" y="85198"/>
                    </a:cubicBezTo>
                    <a:cubicBezTo>
                      <a:pt x="561965" y="92291"/>
                      <a:pt x="561521" y="99384"/>
                      <a:pt x="560634" y="106477"/>
                    </a:cubicBezTo>
                    <a:cubicBezTo>
                      <a:pt x="560634" y="106477"/>
                      <a:pt x="560634" y="106477"/>
                      <a:pt x="560634" y="106477"/>
                    </a:cubicBezTo>
                    <a:cubicBezTo>
                      <a:pt x="560191" y="109137"/>
                      <a:pt x="559748" y="112240"/>
                      <a:pt x="559305" y="114900"/>
                    </a:cubicBezTo>
                    <a:cubicBezTo>
                      <a:pt x="556645" y="128643"/>
                      <a:pt x="552212" y="141942"/>
                      <a:pt x="546892" y="154798"/>
                    </a:cubicBezTo>
                    <a:cubicBezTo>
                      <a:pt x="543789" y="162334"/>
                      <a:pt x="539799" y="169870"/>
                      <a:pt x="536252" y="177407"/>
                    </a:cubicBezTo>
                    <a:cubicBezTo>
                      <a:pt x="536252" y="177407"/>
                      <a:pt x="536252" y="177407"/>
                      <a:pt x="536252" y="177407"/>
                    </a:cubicBezTo>
                    <a:lnTo>
                      <a:pt x="535366" y="179180"/>
                    </a:lnTo>
                    <a:cubicBezTo>
                      <a:pt x="539356" y="176520"/>
                      <a:pt x="543789" y="173860"/>
                      <a:pt x="547779" y="171200"/>
                    </a:cubicBezTo>
                    <a:cubicBezTo>
                      <a:pt x="561078" y="162334"/>
                      <a:pt x="574377" y="153468"/>
                      <a:pt x="586347" y="142828"/>
                    </a:cubicBezTo>
                    <a:cubicBezTo>
                      <a:pt x="586790" y="142385"/>
                      <a:pt x="587677" y="141498"/>
                      <a:pt x="588563" y="141055"/>
                    </a:cubicBezTo>
                    <a:cubicBezTo>
                      <a:pt x="588563" y="140612"/>
                      <a:pt x="589006" y="140612"/>
                      <a:pt x="589450" y="140612"/>
                    </a:cubicBezTo>
                    <a:cubicBezTo>
                      <a:pt x="590337" y="140168"/>
                      <a:pt x="590780" y="140612"/>
                      <a:pt x="591666" y="141055"/>
                    </a:cubicBezTo>
                    <a:cubicBezTo>
                      <a:pt x="592110" y="141498"/>
                      <a:pt x="592110" y="141942"/>
                      <a:pt x="592553" y="142385"/>
                    </a:cubicBezTo>
                    <a:cubicBezTo>
                      <a:pt x="593439" y="144158"/>
                      <a:pt x="594326" y="146375"/>
                      <a:pt x="595213" y="148148"/>
                    </a:cubicBezTo>
                    <a:cubicBezTo>
                      <a:pt x="595213" y="148591"/>
                      <a:pt x="595656" y="148591"/>
                      <a:pt x="595656" y="149035"/>
                    </a:cubicBezTo>
                    <a:cubicBezTo>
                      <a:pt x="596099" y="149478"/>
                      <a:pt x="596099" y="150365"/>
                      <a:pt x="596543" y="150808"/>
                    </a:cubicBezTo>
                    <a:cubicBezTo>
                      <a:pt x="599203" y="156571"/>
                      <a:pt x="601419" y="161891"/>
                      <a:pt x="603193" y="167654"/>
                    </a:cubicBezTo>
                    <a:cubicBezTo>
                      <a:pt x="603636" y="168540"/>
                      <a:pt x="604079" y="169427"/>
                      <a:pt x="604079" y="170313"/>
                    </a:cubicBezTo>
                    <a:cubicBezTo>
                      <a:pt x="605409" y="173417"/>
                      <a:pt x="606296" y="176520"/>
                      <a:pt x="607626" y="180066"/>
                    </a:cubicBezTo>
                    <a:cubicBezTo>
                      <a:pt x="608512" y="182726"/>
                      <a:pt x="609399" y="184943"/>
                      <a:pt x="609842" y="187603"/>
                    </a:cubicBezTo>
                    <a:cubicBezTo>
                      <a:pt x="610285" y="188489"/>
                      <a:pt x="610285" y="189819"/>
                      <a:pt x="610729" y="190706"/>
                    </a:cubicBezTo>
                    <a:cubicBezTo>
                      <a:pt x="612945" y="197355"/>
                      <a:pt x="614719" y="204448"/>
                      <a:pt x="616048" y="211098"/>
                    </a:cubicBezTo>
                    <a:cubicBezTo>
                      <a:pt x="616492" y="211985"/>
                      <a:pt x="616492" y="213315"/>
                      <a:pt x="616935" y="214201"/>
                    </a:cubicBezTo>
                    <a:cubicBezTo>
                      <a:pt x="618708" y="221294"/>
                      <a:pt x="620038" y="228830"/>
                      <a:pt x="621368" y="235923"/>
                    </a:cubicBezTo>
                    <a:lnTo>
                      <a:pt x="621368" y="235923"/>
                    </a:lnTo>
                    <a:cubicBezTo>
                      <a:pt x="621368" y="236810"/>
                      <a:pt x="621811" y="237697"/>
                      <a:pt x="621811" y="238583"/>
                    </a:cubicBezTo>
                    <a:cubicBezTo>
                      <a:pt x="622255" y="240800"/>
                      <a:pt x="622698" y="243016"/>
                      <a:pt x="622698" y="245233"/>
                    </a:cubicBezTo>
                    <a:cubicBezTo>
                      <a:pt x="623585" y="252326"/>
                      <a:pt x="624914" y="258975"/>
                      <a:pt x="625801" y="266068"/>
                    </a:cubicBezTo>
                    <a:cubicBezTo>
                      <a:pt x="625801" y="266955"/>
                      <a:pt x="626245" y="267842"/>
                      <a:pt x="626245" y="269171"/>
                    </a:cubicBezTo>
                    <a:cubicBezTo>
                      <a:pt x="627575" y="278924"/>
                      <a:pt x="628461" y="288677"/>
                      <a:pt x="629791" y="297987"/>
                    </a:cubicBezTo>
                    <a:cubicBezTo>
                      <a:pt x="629791" y="298873"/>
                      <a:pt x="630234" y="300203"/>
                      <a:pt x="630234" y="301090"/>
                    </a:cubicBezTo>
                    <a:lnTo>
                      <a:pt x="630234" y="301090"/>
                    </a:lnTo>
                    <a:cubicBezTo>
                      <a:pt x="631121" y="309956"/>
                      <a:pt x="632008" y="318379"/>
                      <a:pt x="632451" y="327245"/>
                    </a:cubicBezTo>
                    <a:cubicBezTo>
                      <a:pt x="632451" y="328575"/>
                      <a:pt x="632451" y="329462"/>
                      <a:pt x="632894" y="330792"/>
                    </a:cubicBezTo>
                    <a:cubicBezTo>
                      <a:pt x="633337" y="337884"/>
                      <a:pt x="633781" y="345421"/>
                      <a:pt x="634667" y="352514"/>
                    </a:cubicBezTo>
                    <a:cubicBezTo>
                      <a:pt x="634667" y="353400"/>
                      <a:pt x="634667" y="354287"/>
                      <a:pt x="634667" y="355174"/>
                    </a:cubicBezTo>
                    <a:cubicBezTo>
                      <a:pt x="635111" y="362266"/>
                      <a:pt x="635554" y="369360"/>
                      <a:pt x="635997" y="376452"/>
                    </a:cubicBezTo>
                    <a:cubicBezTo>
                      <a:pt x="635997" y="376452"/>
                      <a:pt x="635997" y="376896"/>
                      <a:pt x="635997" y="376896"/>
                    </a:cubicBezTo>
                    <a:cubicBezTo>
                      <a:pt x="635997" y="378226"/>
                      <a:pt x="635997" y="379556"/>
                      <a:pt x="635997" y="380886"/>
                    </a:cubicBezTo>
                    <a:lnTo>
                      <a:pt x="635997" y="380886"/>
                    </a:lnTo>
                    <a:cubicBezTo>
                      <a:pt x="636441" y="387535"/>
                      <a:pt x="636884" y="394628"/>
                      <a:pt x="636441" y="401721"/>
                    </a:cubicBezTo>
                    <a:cubicBezTo>
                      <a:pt x="636441" y="403051"/>
                      <a:pt x="636441" y="404381"/>
                      <a:pt x="636441" y="405268"/>
                    </a:cubicBezTo>
                    <a:cubicBezTo>
                      <a:pt x="636441" y="407484"/>
                      <a:pt x="635997" y="410144"/>
                      <a:pt x="635997" y="412361"/>
                    </a:cubicBezTo>
                    <a:cubicBezTo>
                      <a:pt x="633337" y="421227"/>
                      <a:pt x="625358" y="426990"/>
                      <a:pt x="618708" y="433196"/>
                    </a:cubicBezTo>
                    <a:cubicBezTo>
                      <a:pt x="593883" y="454918"/>
                      <a:pt x="567728" y="475754"/>
                      <a:pt x="538469" y="491270"/>
                    </a:cubicBezTo>
                    <a:cubicBezTo>
                      <a:pt x="534923" y="493043"/>
                      <a:pt x="530933" y="494816"/>
                      <a:pt x="527386" y="496590"/>
                    </a:cubicBezTo>
                    <a:cubicBezTo>
                      <a:pt x="529160" y="496146"/>
                      <a:pt x="530490" y="496146"/>
                      <a:pt x="532263" y="495703"/>
                    </a:cubicBezTo>
                    <a:cubicBezTo>
                      <a:pt x="532263" y="495703"/>
                      <a:pt x="532263" y="495703"/>
                      <a:pt x="532263" y="495703"/>
                    </a:cubicBezTo>
                    <a:cubicBezTo>
                      <a:pt x="534480" y="495259"/>
                      <a:pt x="536696" y="494816"/>
                      <a:pt x="539356" y="494373"/>
                    </a:cubicBezTo>
                    <a:cubicBezTo>
                      <a:pt x="545119" y="493043"/>
                      <a:pt x="550882" y="491713"/>
                      <a:pt x="556201" y="490383"/>
                    </a:cubicBezTo>
                    <a:cubicBezTo>
                      <a:pt x="556201" y="490383"/>
                      <a:pt x="556201" y="490383"/>
                      <a:pt x="556201" y="490383"/>
                    </a:cubicBezTo>
                    <a:cubicBezTo>
                      <a:pt x="581914" y="483290"/>
                      <a:pt x="607182" y="473094"/>
                      <a:pt x="630678" y="460238"/>
                    </a:cubicBezTo>
                    <a:cubicBezTo>
                      <a:pt x="631564" y="459795"/>
                      <a:pt x="633337" y="458908"/>
                      <a:pt x="634224" y="458908"/>
                    </a:cubicBezTo>
                    <a:cubicBezTo>
                      <a:pt x="635997" y="459351"/>
                      <a:pt x="635554" y="461125"/>
                      <a:pt x="635554" y="462455"/>
                    </a:cubicBezTo>
                    <a:cubicBezTo>
                      <a:pt x="634667" y="465114"/>
                      <a:pt x="634667" y="466001"/>
                      <a:pt x="634667" y="468218"/>
                    </a:cubicBezTo>
                    <a:cubicBezTo>
                      <a:pt x="634667" y="473981"/>
                      <a:pt x="634224" y="480187"/>
                      <a:pt x="633337" y="485950"/>
                    </a:cubicBezTo>
                    <a:cubicBezTo>
                      <a:pt x="633337" y="486837"/>
                      <a:pt x="633337" y="487280"/>
                      <a:pt x="632894" y="488167"/>
                    </a:cubicBezTo>
                    <a:cubicBezTo>
                      <a:pt x="632451" y="493486"/>
                      <a:pt x="631564" y="499249"/>
                      <a:pt x="630678" y="504569"/>
                    </a:cubicBezTo>
                    <a:cubicBezTo>
                      <a:pt x="629791" y="510775"/>
                      <a:pt x="628461" y="516538"/>
                      <a:pt x="627131" y="522745"/>
                    </a:cubicBezTo>
                    <a:lnTo>
                      <a:pt x="627131" y="522745"/>
                    </a:lnTo>
                    <a:cubicBezTo>
                      <a:pt x="626688" y="524074"/>
                      <a:pt x="626688" y="524961"/>
                      <a:pt x="626245" y="526291"/>
                    </a:cubicBezTo>
                    <a:cubicBezTo>
                      <a:pt x="626245" y="526291"/>
                      <a:pt x="626245" y="526291"/>
                      <a:pt x="626245" y="526291"/>
                    </a:cubicBezTo>
                    <a:cubicBezTo>
                      <a:pt x="623142" y="540477"/>
                      <a:pt x="619595" y="554663"/>
                      <a:pt x="615605" y="568405"/>
                    </a:cubicBezTo>
                    <a:cubicBezTo>
                      <a:pt x="615162" y="569292"/>
                      <a:pt x="615162" y="570179"/>
                      <a:pt x="614719" y="571509"/>
                    </a:cubicBezTo>
                    <a:cubicBezTo>
                      <a:pt x="612059" y="581262"/>
                      <a:pt x="608955" y="591458"/>
                      <a:pt x="606296" y="601210"/>
                    </a:cubicBezTo>
                    <a:cubicBezTo>
                      <a:pt x="605852" y="602540"/>
                      <a:pt x="605409" y="603870"/>
                      <a:pt x="604965" y="604757"/>
                    </a:cubicBezTo>
                    <a:cubicBezTo>
                      <a:pt x="602306" y="614067"/>
                      <a:pt x="599203" y="622933"/>
                      <a:pt x="596543" y="631799"/>
                    </a:cubicBezTo>
                    <a:cubicBezTo>
                      <a:pt x="596099" y="632685"/>
                      <a:pt x="596099" y="633572"/>
                      <a:pt x="595656" y="634459"/>
                    </a:cubicBezTo>
                    <a:cubicBezTo>
                      <a:pt x="591223" y="647315"/>
                      <a:pt x="586790" y="660614"/>
                      <a:pt x="581914" y="673470"/>
                    </a:cubicBezTo>
                    <a:cubicBezTo>
                      <a:pt x="581470" y="674357"/>
                      <a:pt x="581470" y="674800"/>
                      <a:pt x="581027" y="675686"/>
                    </a:cubicBezTo>
                    <a:cubicBezTo>
                      <a:pt x="576150" y="689429"/>
                      <a:pt x="570831" y="703172"/>
                      <a:pt x="565511" y="716471"/>
                    </a:cubicBezTo>
                    <a:cubicBezTo>
                      <a:pt x="565068" y="717358"/>
                      <a:pt x="564624" y="718244"/>
                      <a:pt x="564624" y="719131"/>
                    </a:cubicBezTo>
                    <a:cubicBezTo>
                      <a:pt x="560634" y="729327"/>
                      <a:pt x="556201" y="739523"/>
                      <a:pt x="551768" y="750162"/>
                    </a:cubicBezTo>
                    <a:cubicBezTo>
                      <a:pt x="551325" y="751049"/>
                      <a:pt x="550882" y="751936"/>
                      <a:pt x="550439" y="752822"/>
                    </a:cubicBezTo>
                    <a:lnTo>
                      <a:pt x="550439" y="752822"/>
                    </a:lnTo>
                    <a:cubicBezTo>
                      <a:pt x="545119" y="765678"/>
                      <a:pt x="539356" y="778978"/>
                      <a:pt x="533593" y="791834"/>
                    </a:cubicBezTo>
                    <a:cubicBezTo>
                      <a:pt x="533593" y="791834"/>
                      <a:pt x="533593" y="791834"/>
                      <a:pt x="533593" y="791834"/>
                    </a:cubicBezTo>
                    <a:cubicBezTo>
                      <a:pt x="533149" y="793164"/>
                      <a:pt x="532706" y="794050"/>
                      <a:pt x="531819" y="795380"/>
                    </a:cubicBezTo>
                    <a:cubicBezTo>
                      <a:pt x="531819" y="795380"/>
                      <a:pt x="531819" y="795380"/>
                      <a:pt x="531819" y="795380"/>
                    </a:cubicBezTo>
                    <a:cubicBezTo>
                      <a:pt x="530047" y="798926"/>
                      <a:pt x="528716" y="802473"/>
                      <a:pt x="526943" y="806020"/>
                    </a:cubicBezTo>
                    <a:cubicBezTo>
                      <a:pt x="523840" y="813112"/>
                      <a:pt x="520737" y="819762"/>
                      <a:pt x="517190" y="826855"/>
                    </a:cubicBezTo>
                    <a:cubicBezTo>
                      <a:pt x="516747" y="827742"/>
                      <a:pt x="516303" y="828628"/>
                      <a:pt x="515860" y="829515"/>
                    </a:cubicBezTo>
                    <a:cubicBezTo>
                      <a:pt x="510098" y="840598"/>
                      <a:pt x="503891" y="851680"/>
                      <a:pt x="497685" y="862763"/>
                    </a:cubicBezTo>
                    <a:cubicBezTo>
                      <a:pt x="496798" y="864093"/>
                      <a:pt x="496355" y="864980"/>
                      <a:pt x="495468" y="866310"/>
                    </a:cubicBezTo>
                    <a:cubicBezTo>
                      <a:pt x="488375" y="878722"/>
                      <a:pt x="480839" y="891135"/>
                      <a:pt x="473303" y="903548"/>
                    </a:cubicBezTo>
                    <a:cubicBezTo>
                      <a:pt x="472859" y="904434"/>
                      <a:pt x="471973" y="905764"/>
                      <a:pt x="471529" y="906651"/>
                    </a:cubicBezTo>
                    <a:lnTo>
                      <a:pt x="471529" y="906651"/>
                    </a:lnTo>
                    <a:cubicBezTo>
                      <a:pt x="463993" y="919064"/>
                      <a:pt x="456457" y="931919"/>
                      <a:pt x="449364" y="944775"/>
                    </a:cubicBezTo>
                    <a:cubicBezTo>
                      <a:pt x="448477" y="946105"/>
                      <a:pt x="447591" y="947435"/>
                      <a:pt x="447147" y="949209"/>
                    </a:cubicBezTo>
                    <a:cubicBezTo>
                      <a:pt x="445374" y="952755"/>
                      <a:pt x="443601" y="956301"/>
                      <a:pt x="441828" y="959848"/>
                    </a:cubicBezTo>
                    <a:cubicBezTo>
                      <a:pt x="438281" y="966941"/>
                      <a:pt x="435178" y="974477"/>
                      <a:pt x="431631" y="982014"/>
                    </a:cubicBezTo>
                    <a:cubicBezTo>
                      <a:pt x="431188" y="983343"/>
                      <a:pt x="430302" y="985117"/>
                      <a:pt x="429415" y="986447"/>
                    </a:cubicBezTo>
                    <a:cubicBezTo>
                      <a:pt x="422765" y="1000632"/>
                      <a:pt x="416116" y="1014818"/>
                      <a:pt x="405920" y="1027231"/>
                    </a:cubicBezTo>
                    <a:cubicBezTo>
                      <a:pt x="405920" y="1027231"/>
                      <a:pt x="405920" y="1027231"/>
                      <a:pt x="405920" y="1027231"/>
                    </a:cubicBezTo>
                    <a:cubicBezTo>
                      <a:pt x="405033" y="1028561"/>
                      <a:pt x="403703" y="1029891"/>
                      <a:pt x="402373" y="1031221"/>
                    </a:cubicBezTo>
                    <a:cubicBezTo>
                      <a:pt x="402373" y="1031221"/>
                      <a:pt x="401930" y="1031664"/>
                      <a:pt x="401930" y="1031664"/>
                    </a:cubicBezTo>
                    <a:cubicBezTo>
                      <a:pt x="379764" y="1058706"/>
                      <a:pt x="344743" y="1070232"/>
                      <a:pt x="311495" y="10733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70" name="Google Shape;1370;p33"/>
              <p:cNvGrpSpPr/>
              <p:nvPr/>
            </p:nvGrpSpPr>
            <p:grpSpPr>
              <a:xfrm>
                <a:off x="3823853" y="4070744"/>
                <a:ext cx="584435" cy="1050380"/>
                <a:chOff x="5987678" y="2811469"/>
                <a:chExt cx="584435" cy="1050380"/>
              </a:xfrm>
            </p:grpSpPr>
            <p:sp>
              <p:nvSpPr>
                <p:cNvPr id="1371" name="Google Shape;1371;p33"/>
                <p:cNvSpPr/>
                <p:nvPr/>
              </p:nvSpPr>
              <p:spPr>
                <a:xfrm>
                  <a:off x="5987678" y="3829752"/>
                  <a:ext cx="354800" cy="3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800" h="32097" extrusionOk="0">
                      <a:moveTo>
                        <a:pt x="350368" y="3990"/>
                      </a:moveTo>
                      <a:cubicBezTo>
                        <a:pt x="349924" y="4433"/>
                        <a:pt x="349038" y="4433"/>
                        <a:pt x="348594" y="4876"/>
                      </a:cubicBezTo>
                      <a:cubicBezTo>
                        <a:pt x="340615" y="7980"/>
                        <a:pt x="332635" y="11083"/>
                        <a:pt x="324212" y="12856"/>
                      </a:cubicBezTo>
                      <a:cubicBezTo>
                        <a:pt x="306924" y="16846"/>
                        <a:pt x="288747" y="17732"/>
                        <a:pt x="271015" y="18619"/>
                      </a:cubicBezTo>
                      <a:cubicBezTo>
                        <a:pt x="229344" y="20392"/>
                        <a:pt x="188116" y="17289"/>
                        <a:pt x="146445" y="16846"/>
                      </a:cubicBezTo>
                      <a:cubicBezTo>
                        <a:pt x="108764" y="15959"/>
                        <a:pt x="70639" y="18176"/>
                        <a:pt x="33844" y="23939"/>
                      </a:cubicBezTo>
                      <a:cubicBezTo>
                        <a:pt x="24978" y="25712"/>
                        <a:pt x="16112" y="27485"/>
                        <a:pt x="7690" y="30145"/>
                      </a:cubicBezTo>
                      <a:cubicBezTo>
                        <a:pt x="5029" y="30588"/>
                        <a:pt x="1926" y="33691"/>
                        <a:pt x="596" y="31032"/>
                      </a:cubicBezTo>
                      <a:cubicBezTo>
                        <a:pt x="596" y="31032"/>
                        <a:pt x="596" y="30588"/>
                        <a:pt x="153" y="30588"/>
                      </a:cubicBezTo>
                      <a:cubicBezTo>
                        <a:pt x="-733" y="28372"/>
                        <a:pt x="2370" y="26599"/>
                        <a:pt x="5916" y="25712"/>
                      </a:cubicBezTo>
                      <a:cubicBezTo>
                        <a:pt x="10349" y="24382"/>
                        <a:pt x="15669" y="23052"/>
                        <a:pt x="17442" y="22609"/>
                      </a:cubicBezTo>
                      <a:cubicBezTo>
                        <a:pt x="40494" y="16846"/>
                        <a:pt x="64433" y="15072"/>
                        <a:pt x="87929" y="13299"/>
                      </a:cubicBezTo>
                      <a:cubicBezTo>
                        <a:pt x="165508" y="7093"/>
                        <a:pt x="243530" y="21722"/>
                        <a:pt x="320666" y="9753"/>
                      </a:cubicBezTo>
                      <a:cubicBezTo>
                        <a:pt x="331749" y="7536"/>
                        <a:pt x="342832" y="4433"/>
                        <a:pt x="353471" y="443"/>
                      </a:cubicBezTo>
                      <a:cubicBezTo>
                        <a:pt x="353914" y="443"/>
                        <a:pt x="354357" y="0"/>
                        <a:pt x="354801" y="0"/>
                      </a:cubicBezTo>
                      <a:cubicBezTo>
                        <a:pt x="353914" y="1330"/>
                        <a:pt x="352584" y="2660"/>
                        <a:pt x="351255" y="3990"/>
                      </a:cubicBezTo>
                      <a:cubicBezTo>
                        <a:pt x="350368" y="3546"/>
                        <a:pt x="350368" y="3990"/>
                        <a:pt x="350368" y="39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33"/>
                <p:cNvSpPr/>
                <p:nvPr/>
              </p:nvSpPr>
              <p:spPr>
                <a:xfrm>
                  <a:off x="6014430" y="3783204"/>
                  <a:ext cx="353318" cy="50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318" h="50093" extrusionOk="0">
                      <a:moveTo>
                        <a:pt x="350658" y="5319"/>
                      </a:moveTo>
                      <a:cubicBezTo>
                        <a:pt x="341792" y="10196"/>
                        <a:pt x="329379" y="15516"/>
                        <a:pt x="327163" y="16402"/>
                      </a:cubicBezTo>
                      <a:cubicBezTo>
                        <a:pt x="298348" y="27042"/>
                        <a:pt x="267316" y="29702"/>
                        <a:pt x="237171" y="31032"/>
                      </a:cubicBezTo>
                      <a:cubicBezTo>
                        <a:pt x="198603" y="32362"/>
                        <a:pt x="160035" y="31032"/>
                        <a:pt x="121910" y="31918"/>
                      </a:cubicBezTo>
                      <a:cubicBezTo>
                        <a:pt x="92652" y="32362"/>
                        <a:pt x="63393" y="35465"/>
                        <a:pt x="35022" y="41671"/>
                      </a:cubicBezTo>
                      <a:cubicBezTo>
                        <a:pt x="23939" y="44331"/>
                        <a:pt x="12856" y="46991"/>
                        <a:pt x="1773" y="50094"/>
                      </a:cubicBezTo>
                      <a:cubicBezTo>
                        <a:pt x="1330" y="50094"/>
                        <a:pt x="887" y="50094"/>
                        <a:pt x="443" y="49650"/>
                      </a:cubicBezTo>
                      <a:cubicBezTo>
                        <a:pt x="443" y="49650"/>
                        <a:pt x="0" y="49207"/>
                        <a:pt x="0" y="48764"/>
                      </a:cubicBezTo>
                      <a:cubicBezTo>
                        <a:pt x="0" y="47877"/>
                        <a:pt x="443" y="46991"/>
                        <a:pt x="1330" y="46548"/>
                      </a:cubicBezTo>
                      <a:cubicBezTo>
                        <a:pt x="2217" y="46548"/>
                        <a:pt x="2660" y="46104"/>
                        <a:pt x="3547" y="45661"/>
                      </a:cubicBezTo>
                      <a:cubicBezTo>
                        <a:pt x="14629" y="42114"/>
                        <a:pt x="25269" y="38125"/>
                        <a:pt x="36795" y="35908"/>
                      </a:cubicBezTo>
                      <a:cubicBezTo>
                        <a:pt x="58517" y="31032"/>
                        <a:pt x="80683" y="28372"/>
                        <a:pt x="102848" y="27042"/>
                      </a:cubicBezTo>
                      <a:cubicBezTo>
                        <a:pt x="144076" y="24825"/>
                        <a:pt x="185304" y="27042"/>
                        <a:pt x="226531" y="26155"/>
                      </a:cubicBezTo>
                      <a:cubicBezTo>
                        <a:pt x="262883" y="25268"/>
                        <a:pt x="300121" y="23495"/>
                        <a:pt x="333812" y="9753"/>
                      </a:cubicBezTo>
                      <a:cubicBezTo>
                        <a:pt x="340462" y="7093"/>
                        <a:pt x="347112" y="3990"/>
                        <a:pt x="353318" y="0"/>
                      </a:cubicBezTo>
                      <a:cubicBezTo>
                        <a:pt x="351988" y="2217"/>
                        <a:pt x="351102" y="3990"/>
                        <a:pt x="350658" y="531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33"/>
                <p:cNvSpPr/>
                <p:nvPr/>
              </p:nvSpPr>
              <p:spPr>
                <a:xfrm>
                  <a:off x="6043688" y="3747739"/>
                  <a:ext cx="341792" cy="48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92" h="48142" extrusionOk="0">
                      <a:moveTo>
                        <a:pt x="339132" y="3546"/>
                      </a:moveTo>
                      <a:cubicBezTo>
                        <a:pt x="339132" y="3546"/>
                        <a:pt x="339132" y="3546"/>
                        <a:pt x="339132" y="3546"/>
                      </a:cubicBezTo>
                      <a:cubicBezTo>
                        <a:pt x="288151" y="27928"/>
                        <a:pt x="231851" y="38125"/>
                        <a:pt x="175551" y="38125"/>
                      </a:cubicBezTo>
                      <a:cubicBezTo>
                        <a:pt x="129890" y="39011"/>
                        <a:pt x="83786" y="36351"/>
                        <a:pt x="38125" y="40784"/>
                      </a:cubicBezTo>
                      <a:cubicBezTo>
                        <a:pt x="27042" y="42114"/>
                        <a:pt x="15960" y="44774"/>
                        <a:pt x="4877" y="47434"/>
                      </a:cubicBezTo>
                      <a:cubicBezTo>
                        <a:pt x="3990" y="47434"/>
                        <a:pt x="3547" y="47877"/>
                        <a:pt x="2660" y="47877"/>
                      </a:cubicBezTo>
                      <a:cubicBezTo>
                        <a:pt x="1773" y="48321"/>
                        <a:pt x="0" y="48321"/>
                        <a:pt x="0" y="46991"/>
                      </a:cubicBezTo>
                      <a:cubicBezTo>
                        <a:pt x="0" y="43887"/>
                        <a:pt x="3990" y="44331"/>
                        <a:pt x="6206" y="43001"/>
                      </a:cubicBezTo>
                      <a:cubicBezTo>
                        <a:pt x="7093" y="42558"/>
                        <a:pt x="8423" y="42114"/>
                        <a:pt x="9310" y="42114"/>
                      </a:cubicBezTo>
                      <a:lnTo>
                        <a:pt x="9310" y="42114"/>
                      </a:lnTo>
                      <a:cubicBezTo>
                        <a:pt x="18176" y="39454"/>
                        <a:pt x="27042" y="38125"/>
                        <a:pt x="36352" y="36795"/>
                      </a:cubicBezTo>
                      <a:cubicBezTo>
                        <a:pt x="72703" y="32362"/>
                        <a:pt x="109498" y="34578"/>
                        <a:pt x="146292" y="34135"/>
                      </a:cubicBezTo>
                      <a:cubicBezTo>
                        <a:pt x="176881" y="34578"/>
                        <a:pt x="207912" y="34578"/>
                        <a:pt x="238501" y="30145"/>
                      </a:cubicBezTo>
                      <a:cubicBezTo>
                        <a:pt x="272192" y="25268"/>
                        <a:pt x="305440" y="16402"/>
                        <a:pt x="336915" y="2217"/>
                      </a:cubicBezTo>
                      <a:cubicBezTo>
                        <a:pt x="338689" y="1773"/>
                        <a:pt x="340019" y="443"/>
                        <a:pt x="341792" y="0"/>
                      </a:cubicBezTo>
                      <a:cubicBezTo>
                        <a:pt x="340462" y="886"/>
                        <a:pt x="340019" y="2217"/>
                        <a:pt x="339132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33"/>
                <p:cNvSpPr/>
                <p:nvPr/>
              </p:nvSpPr>
              <p:spPr>
                <a:xfrm>
                  <a:off x="6076050" y="3705625"/>
                  <a:ext cx="333368" cy="5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68" h="51756" extrusionOk="0">
                      <a:moveTo>
                        <a:pt x="331152" y="3103"/>
                      </a:moveTo>
                      <a:cubicBezTo>
                        <a:pt x="331152" y="3546"/>
                        <a:pt x="331152" y="3546"/>
                        <a:pt x="331152" y="3103"/>
                      </a:cubicBezTo>
                      <a:cubicBezTo>
                        <a:pt x="295244" y="18176"/>
                        <a:pt x="257120" y="27485"/>
                        <a:pt x="218552" y="33691"/>
                      </a:cubicBezTo>
                      <a:cubicBezTo>
                        <a:pt x="175551" y="39011"/>
                        <a:pt x="131663" y="39011"/>
                        <a:pt x="88219" y="41228"/>
                      </a:cubicBezTo>
                      <a:cubicBezTo>
                        <a:pt x="66496" y="42114"/>
                        <a:pt x="44774" y="43887"/>
                        <a:pt x="23939" y="47877"/>
                      </a:cubicBezTo>
                      <a:cubicBezTo>
                        <a:pt x="18176" y="48764"/>
                        <a:pt x="12413" y="49650"/>
                        <a:pt x="6650" y="50981"/>
                      </a:cubicBezTo>
                      <a:cubicBezTo>
                        <a:pt x="5763" y="50981"/>
                        <a:pt x="4876" y="51424"/>
                        <a:pt x="3547" y="51424"/>
                      </a:cubicBezTo>
                      <a:cubicBezTo>
                        <a:pt x="2660" y="51867"/>
                        <a:pt x="1330" y="51867"/>
                        <a:pt x="443" y="51424"/>
                      </a:cubicBezTo>
                      <a:cubicBezTo>
                        <a:pt x="0" y="50981"/>
                        <a:pt x="0" y="50537"/>
                        <a:pt x="0" y="50094"/>
                      </a:cubicBezTo>
                      <a:cubicBezTo>
                        <a:pt x="0" y="48764"/>
                        <a:pt x="886" y="47877"/>
                        <a:pt x="2217" y="47434"/>
                      </a:cubicBezTo>
                      <a:cubicBezTo>
                        <a:pt x="3990" y="46991"/>
                        <a:pt x="6206" y="46548"/>
                        <a:pt x="7980" y="46104"/>
                      </a:cubicBezTo>
                      <a:cubicBezTo>
                        <a:pt x="11969" y="45217"/>
                        <a:pt x="15516" y="44774"/>
                        <a:pt x="19506" y="43887"/>
                      </a:cubicBezTo>
                      <a:cubicBezTo>
                        <a:pt x="31475" y="41228"/>
                        <a:pt x="43888" y="39454"/>
                        <a:pt x="55857" y="38125"/>
                      </a:cubicBezTo>
                      <a:cubicBezTo>
                        <a:pt x="99301" y="34135"/>
                        <a:pt x="142745" y="35021"/>
                        <a:pt x="185747" y="32362"/>
                      </a:cubicBezTo>
                      <a:cubicBezTo>
                        <a:pt x="234511" y="30145"/>
                        <a:pt x="283275" y="19505"/>
                        <a:pt x="328936" y="1773"/>
                      </a:cubicBezTo>
                      <a:cubicBezTo>
                        <a:pt x="330266" y="1330"/>
                        <a:pt x="332039" y="443"/>
                        <a:pt x="333369" y="0"/>
                      </a:cubicBezTo>
                      <a:cubicBezTo>
                        <a:pt x="332039" y="1330"/>
                        <a:pt x="331596" y="2217"/>
                        <a:pt x="331152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33"/>
                <p:cNvSpPr/>
                <p:nvPr/>
              </p:nvSpPr>
              <p:spPr>
                <a:xfrm>
                  <a:off x="6110510" y="3664840"/>
                  <a:ext cx="322403" cy="4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403" h="49834" extrusionOk="0">
                      <a:moveTo>
                        <a:pt x="320631" y="3990"/>
                      </a:moveTo>
                      <a:cubicBezTo>
                        <a:pt x="316198" y="5763"/>
                        <a:pt x="311764" y="7536"/>
                        <a:pt x="310878" y="7980"/>
                      </a:cubicBezTo>
                      <a:cubicBezTo>
                        <a:pt x="287382" y="16846"/>
                        <a:pt x="263000" y="23052"/>
                        <a:pt x="238618" y="28372"/>
                      </a:cubicBezTo>
                      <a:cubicBezTo>
                        <a:pt x="181431" y="40341"/>
                        <a:pt x="123358" y="47877"/>
                        <a:pt x="65284" y="49207"/>
                      </a:cubicBezTo>
                      <a:cubicBezTo>
                        <a:pt x="48882" y="49651"/>
                        <a:pt x="32479" y="50094"/>
                        <a:pt x="16077" y="49651"/>
                      </a:cubicBezTo>
                      <a:cubicBezTo>
                        <a:pt x="11644" y="49651"/>
                        <a:pt x="7211" y="49207"/>
                        <a:pt x="2335" y="48764"/>
                      </a:cubicBezTo>
                      <a:cubicBezTo>
                        <a:pt x="1891" y="48764"/>
                        <a:pt x="1891" y="48764"/>
                        <a:pt x="1448" y="48764"/>
                      </a:cubicBezTo>
                      <a:cubicBezTo>
                        <a:pt x="561" y="48764"/>
                        <a:pt x="-326" y="47877"/>
                        <a:pt x="118" y="46548"/>
                      </a:cubicBezTo>
                      <a:cubicBezTo>
                        <a:pt x="118" y="45661"/>
                        <a:pt x="1004" y="44331"/>
                        <a:pt x="2335" y="44331"/>
                      </a:cubicBezTo>
                      <a:cubicBezTo>
                        <a:pt x="3221" y="44331"/>
                        <a:pt x="4551" y="44331"/>
                        <a:pt x="5438" y="44331"/>
                      </a:cubicBezTo>
                      <a:cubicBezTo>
                        <a:pt x="7211" y="44331"/>
                        <a:pt x="8984" y="44331"/>
                        <a:pt x="10757" y="44331"/>
                      </a:cubicBezTo>
                      <a:cubicBezTo>
                        <a:pt x="19180" y="44331"/>
                        <a:pt x="27603" y="44331"/>
                        <a:pt x="36026" y="44331"/>
                      </a:cubicBezTo>
                      <a:cubicBezTo>
                        <a:pt x="59078" y="44331"/>
                        <a:pt x="82574" y="43887"/>
                        <a:pt x="105625" y="42114"/>
                      </a:cubicBezTo>
                      <a:cubicBezTo>
                        <a:pt x="153946" y="38568"/>
                        <a:pt x="202267" y="33248"/>
                        <a:pt x="249701" y="22609"/>
                      </a:cubicBezTo>
                      <a:cubicBezTo>
                        <a:pt x="274526" y="16403"/>
                        <a:pt x="299352" y="10639"/>
                        <a:pt x="322404" y="0"/>
                      </a:cubicBezTo>
                      <a:cubicBezTo>
                        <a:pt x="321961" y="1330"/>
                        <a:pt x="321518" y="2660"/>
                        <a:pt x="320631" y="39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33"/>
                <p:cNvSpPr/>
                <p:nvPr/>
              </p:nvSpPr>
              <p:spPr>
                <a:xfrm>
                  <a:off x="6143433" y="3629819"/>
                  <a:ext cx="309430" cy="46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430" h="46104" extrusionOk="0">
                      <a:moveTo>
                        <a:pt x="308100" y="2217"/>
                      </a:moveTo>
                      <a:cubicBezTo>
                        <a:pt x="293028" y="8866"/>
                        <a:pt x="277069" y="12856"/>
                        <a:pt x="261109" y="16846"/>
                      </a:cubicBezTo>
                      <a:cubicBezTo>
                        <a:pt x="205696" y="29259"/>
                        <a:pt x="148952" y="33248"/>
                        <a:pt x="92652" y="39455"/>
                      </a:cubicBezTo>
                      <a:cubicBezTo>
                        <a:pt x="67827" y="42114"/>
                        <a:pt x="43001" y="44774"/>
                        <a:pt x="18176" y="45661"/>
                      </a:cubicBezTo>
                      <a:cubicBezTo>
                        <a:pt x="12856" y="46104"/>
                        <a:pt x="7093" y="46104"/>
                        <a:pt x="1773" y="46104"/>
                      </a:cubicBezTo>
                      <a:cubicBezTo>
                        <a:pt x="444" y="46104"/>
                        <a:pt x="0" y="44774"/>
                        <a:pt x="0" y="43888"/>
                      </a:cubicBezTo>
                      <a:cubicBezTo>
                        <a:pt x="0" y="42558"/>
                        <a:pt x="1330" y="41671"/>
                        <a:pt x="2660" y="41671"/>
                      </a:cubicBezTo>
                      <a:cubicBezTo>
                        <a:pt x="13299" y="41228"/>
                        <a:pt x="23939" y="40785"/>
                        <a:pt x="34578" y="39898"/>
                      </a:cubicBezTo>
                      <a:cubicBezTo>
                        <a:pt x="46991" y="39011"/>
                        <a:pt x="59404" y="37681"/>
                        <a:pt x="72260" y="36795"/>
                      </a:cubicBezTo>
                      <a:cubicBezTo>
                        <a:pt x="117034" y="32362"/>
                        <a:pt x="162252" y="29702"/>
                        <a:pt x="207026" y="23939"/>
                      </a:cubicBezTo>
                      <a:cubicBezTo>
                        <a:pt x="239831" y="19506"/>
                        <a:pt x="273079" y="13743"/>
                        <a:pt x="304111" y="2217"/>
                      </a:cubicBezTo>
                      <a:lnTo>
                        <a:pt x="304111" y="2217"/>
                      </a:lnTo>
                      <a:cubicBezTo>
                        <a:pt x="305884" y="1330"/>
                        <a:pt x="307657" y="887"/>
                        <a:pt x="309430" y="0"/>
                      </a:cubicBezTo>
                      <a:cubicBezTo>
                        <a:pt x="308987" y="443"/>
                        <a:pt x="308544" y="1330"/>
                        <a:pt x="308100" y="22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33"/>
                <p:cNvSpPr/>
                <p:nvPr/>
              </p:nvSpPr>
              <p:spPr>
                <a:xfrm>
                  <a:off x="6166042" y="3593911"/>
                  <a:ext cx="303223" cy="4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23" h="41670" extrusionOk="0">
                      <a:moveTo>
                        <a:pt x="301451" y="3546"/>
                      </a:moveTo>
                      <a:cubicBezTo>
                        <a:pt x="301451" y="3546"/>
                        <a:pt x="301451" y="3546"/>
                        <a:pt x="301451" y="3546"/>
                      </a:cubicBezTo>
                      <a:cubicBezTo>
                        <a:pt x="299677" y="3990"/>
                        <a:pt x="298790" y="4433"/>
                        <a:pt x="297904" y="4876"/>
                      </a:cubicBezTo>
                      <a:cubicBezTo>
                        <a:pt x="276625" y="12856"/>
                        <a:pt x="254459" y="17732"/>
                        <a:pt x="231851" y="20836"/>
                      </a:cubicBezTo>
                      <a:cubicBezTo>
                        <a:pt x="185746" y="27485"/>
                        <a:pt x="139643" y="26599"/>
                        <a:pt x="93095" y="28815"/>
                      </a:cubicBezTo>
                      <a:cubicBezTo>
                        <a:pt x="70486" y="30145"/>
                        <a:pt x="47877" y="33248"/>
                        <a:pt x="25712" y="37238"/>
                      </a:cubicBezTo>
                      <a:cubicBezTo>
                        <a:pt x="17732" y="39011"/>
                        <a:pt x="9309" y="39454"/>
                        <a:pt x="1330" y="41671"/>
                      </a:cubicBezTo>
                      <a:lnTo>
                        <a:pt x="1330" y="41671"/>
                      </a:lnTo>
                      <a:cubicBezTo>
                        <a:pt x="443" y="41671"/>
                        <a:pt x="0" y="41228"/>
                        <a:pt x="0" y="40341"/>
                      </a:cubicBezTo>
                      <a:cubicBezTo>
                        <a:pt x="0" y="39454"/>
                        <a:pt x="443" y="38568"/>
                        <a:pt x="1330" y="38568"/>
                      </a:cubicBezTo>
                      <a:cubicBezTo>
                        <a:pt x="2217" y="38125"/>
                        <a:pt x="3103" y="38125"/>
                        <a:pt x="3989" y="37681"/>
                      </a:cubicBezTo>
                      <a:cubicBezTo>
                        <a:pt x="19505" y="33248"/>
                        <a:pt x="35465" y="30588"/>
                        <a:pt x="51424" y="28372"/>
                      </a:cubicBezTo>
                      <a:cubicBezTo>
                        <a:pt x="121023" y="18176"/>
                        <a:pt x="191953" y="27485"/>
                        <a:pt x="261109" y="12413"/>
                      </a:cubicBezTo>
                      <a:cubicBezTo>
                        <a:pt x="273965" y="9753"/>
                        <a:pt x="286821" y="6206"/>
                        <a:pt x="299234" y="1330"/>
                      </a:cubicBezTo>
                      <a:cubicBezTo>
                        <a:pt x="300564" y="887"/>
                        <a:pt x="301894" y="443"/>
                        <a:pt x="303223" y="0"/>
                      </a:cubicBezTo>
                      <a:cubicBezTo>
                        <a:pt x="302337" y="1330"/>
                        <a:pt x="301894" y="2660"/>
                        <a:pt x="301451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33"/>
                <p:cNvSpPr/>
                <p:nvPr/>
              </p:nvSpPr>
              <p:spPr>
                <a:xfrm>
                  <a:off x="6442044" y="2811469"/>
                  <a:ext cx="24118" cy="5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18" h="58008" extrusionOk="0">
                      <a:moveTo>
                        <a:pt x="180" y="55414"/>
                      </a:moveTo>
                      <a:cubicBezTo>
                        <a:pt x="1510" y="52310"/>
                        <a:pt x="3283" y="49207"/>
                        <a:pt x="4613" y="45661"/>
                      </a:cubicBezTo>
                      <a:cubicBezTo>
                        <a:pt x="11262" y="31475"/>
                        <a:pt x="17469" y="17289"/>
                        <a:pt x="21902" y="2660"/>
                      </a:cubicBezTo>
                      <a:cubicBezTo>
                        <a:pt x="22345" y="1773"/>
                        <a:pt x="22345" y="887"/>
                        <a:pt x="22788" y="0"/>
                      </a:cubicBezTo>
                      <a:cubicBezTo>
                        <a:pt x="23232" y="443"/>
                        <a:pt x="23675" y="1330"/>
                        <a:pt x="24118" y="1773"/>
                      </a:cubicBezTo>
                      <a:cubicBezTo>
                        <a:pt x="21902" y="9309"/>
                        <a:pt x="19685" y="17289"/>
                        <a:pt x="17026" y="24825"/>
                      </a:cubicBezTo>
                      <a:cubicBezTo>
                        <a:pt x="13479" y="35465"/>
                        <a:pt x="8603" y="45661"/>
                        <a:pt x="3283" y="55414"/>
                      </a:cubicBezTo>
                      <a:cubicBezTo>
                        <a:pt x="2839" y="55857"/>
                        <a:pt x="2839" y="56744"/>
                        <a:pt x="2396" y="57187"/>
                      </a:cubicBezTo>
                      <a:cubicBezTo>
                        <a:pt x="1953" y="58960"/>
                        <a:pt x="-707" y="57630"/>
                        <a:pt x="180" y="554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33"/>
                <p:cNvSpPr/>
                <p:nvPr/>
              </p:nvSpPr>
              <p:spPr>
                <a:xfrm>
                  <a:off x="6439524" y="2824325"/>
                  <a:ext cx="37721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1" h="62575" extrusionOk="0">
                      <a:moveTo>
                        <a:pt x="2700" y="62063"/>
                      </a:moveTo>
                      <a:cubicBezTo>
                        <a:pt x="2257" y="62507"/>
                        <a:pt x="926" y="62950"/>
                        <a:pt x="483" y="62063"/>
                      </a:cubicBezTo>
                      <a:cubicBezTo>
                        <a:pt x="-403" y="61177"/>
                        <a:pt x="40" y="60290"/>
                        <a:pt x="926" y="59404"/>
                      </a:cubicBezTo>
                      <a:cubicBezTo>
                        <a:pt x="2700" y="57187"/>
                        <a:pt x="4030" y="55414"/>
                        <a:pt x="5803" y="53197"/>
                      </a:cubicBezTo>
                      <a:cubicBezTo>
                        <a:pt x="9793" y="47878"/>
                        <a:pt x="13782" y="42558"/>
                        <a:pt x="17772" y="37238"/>
                      </a:cubicBezTo>
                      <a:cubicBezTo>
                        <a:pt x="23979" y="27929"/>
                        <a:pt x="29298" y="18176"/>
                        <a:pt x="32845" y="7536"/>
                      </a:cubicBezTo>
                      <a:cubicBezTo>
                        <a:pt x="33731" y="5320"/>
                        <a:pt x="34618" y="2660"/>
                        <a:pt x="35505" y="0"/>
                      </a:cubicBezTo>
                      <a:cubicBezTo>
                        <a:pt x="36391" y="1330"/>
                        <a:pt x="36835" y="2217"/>
                        <a:pt x="37721" y="3547"/>
                      </a:cubicBezTo>
                      <a:cubicBezTo>
                        <a:pt x="33288" y="22165"/>
                        <a:pt x="22205" y="39011"/>
                        <a:pt x="10680" y="54084"/>
                      </a:cubicBezTo>
                      <a:cubicBezTo>
                        <a:pt x="8906" y="56300"/>
                        <a:pt x="7133" y="58074"/>
                        <a:pt x="5359" y="59847"/>
                      </a:cubicBezTo>
                      <a:cubicBezTo>
                        <a:pt x="4030" y="60733"/>
                        <a:pt x="3587" y="61620"/>
                        <a:pt x="2700" y="620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33"/>
                <p:cNvSpPr/>
                <p:nvPr/>
              </p:nvSpPr>
              <p:spPr>
                <a:xfrm>
                  <a:off x="6443308" y="2840728"/>
                  <a:ext cx="42803" cy="6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3" h="65435" extrusionOk="0">
                      <a:moveTo>
                        <a:pt x="246" y="65167"/>
                      </a:moveTo>
                      <a:cubicBezTo>
                        <a:pt x="-1084" y="62507"/>
                        <a:pt x="3349" y="59404"/>
                        <a:pt x="4679" y="57187"/>
                      </a:cubicBezTo>
                      <a:cubicBezTo>
                        <a:pt x="8669" y="52754"/>
                        <a:pt x="12658" y="48321"/>
                        <a:pt x="16648" y="43444"/>
                      </a:cubicBezTo>
                      <a:cubicBezTo>
                        <a:pt x="23741" y="35022"/>
                        <a:pt x="29948" y="26599"/>
                        <a:pt x="34824" y="17289"/>
                      </a:cubicBezTo>
                      <a:cubicBezTo>
                        <a:pt x="37484" y="11526"/>
                        <a:pt x="39257" y="5763"/>
                        <a:pt x="41030" y="0"/>
                      </a:cubicBezTo>
                      <a:cubicBezTo>
                        <a:pt x="41917" y="1330"/>
                        <a:pt x="42361" y="2660"/>
                        <a:pt x="42804" y="3990"/>
                      </a:cubicBezTo>
                      <a:cubicBezTo>
                        <a:pt x="38814" y="21279"/>
                        <a:pt x="28618" y="35908"/>
                        <a:pt x="17092" y="49208"/>
                      </a:cubicBezTo>
                      <a:cubicBezTo>
                        <a:pt x="13545" y="53197"/>
                        <a:pt x="9999" y="57630"/>
                        <a:pt x="6453" y="61620"/>
                      </a:cubicBezTo>
                      <a:cubicBezTo>
                        <a:pt x="5122" y="62507"/>
                        <a:pt x="2463" y="66496"/>
                        <a:pt x="246" y="6516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33"/>
                <p:cNvSpPr/>
                <p:nvPr/>
              </p:nvSpPr>
              <p:spPr>
                <a:xfrm>
                  <a:off x="6440527" y="2862006"/>
                  <a:ext cx="54007" cy="69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07" h="69377" extrusionOk="0">
                      <a:moveTo>
                        <a:pt x="3470" y="68713"/>
                      </a:moveTo>
                      <a:cubicBezTo>
                        <a:pt x="2584" y="69600"/>
                        <a:pt x="1254" y="69600"/>
                        <a:pt x="367" y="68713"/>
                      </a:cubicBezTo>
                      <a:cubicBezTo>
                        <a:pt x="-520" y="67827"/>
                        <a:pt x="367" y="66053"/>
                        <a:pt x="1254" y="65167"/>
                      </a:cubicBezTo>
                      <a:cubicBezTo>
                        <a:pt x="8790" y="58074"/>
                        <a:pt x="15883" y="51424"/>
                        <a:pt x="22976" y="43888"/>
                      </a:cubicBezTo>
                      <a:cubicBezTo>
                        <a:pt x="34945" y="30588"/>
                        <a:pt x="45585" y="16403"/>
                        <a:pt x="52678" y="0"/>
                      </a:cubicBezTo>
                      <a:cubicBezTo>
                        <a:pt x="53121" y="1330"/>
                        <a:pt x="53565" y="2660"/>
                        <a:pt x="54008" y="3990"/>
                      </a:cubicBezTo>
                      <a:lnTo>
                        <a:pt x="54008" y="3990"/>
                      </a:lnTo>
                      <a:cubicBezTo>
                        <a:pt x="46028" y="24382"/>
                        <a:pt x="31399" y="41671"/>
                        <a:pt x="16326" y="56744"/>
                      </a:cubicBezTo>
                      <a:cubicBezTo>
                        <a:pt x="11893" y="60733"/>
                        <a:pt x="7903" y="64723"/>
                        <a:pt x="3470" y="6871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33"/>
                <p:cNvSpPr/>
                <p:nvPr/>
              </p:nvSpPr>
              <p:spPr>
                <a:xfrm>
                  <a:off x="6435843" y="2881069"/>
                  <a:ext cx="62237" cy="7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7" h="76016" extrusionOk="0">
                      <a:moveTo>
                        <a:pt x="618" y="75806"/>
                      </a:moveTo>
                      <a:cubicBezTo>
                        <a:pt x="618" y="75806"/>
                        <a:pt x="174" y="75363"/>
                        <a:pt x="174" y="75363"/>
                      </a:cubicBezTo>
                      <a:cubicBezTo>
                        <a:pt x="-269" y="74476"/>
                        <a:pt x="174" y="72703"/>
                        <a:pt x="1061" y="72259"/>
                      </a:cubicBezTo>
                      <a:lnTo>
                        <a:pt x="1504" y="71816"/>
                      </a:lnTo>
                      <a:cubicBezTo>
                        <a:pt x="14360" y="59847"/>
                        <a:pt x="27216" y="48321"/>
                        <a:pt x="38299" y="34578"/>
                      </a:cubicBezTo>
                      <a:cubicBezTo>
                        <a:pt x="44505" y="27485"/>
                        <a:pt x="49825" y="19505"/>
                        <a:pt x="55144" y="11526"/>
                      </a:cubicBezTo>
                      <a:cubicBezTo>
                        <a:pt x="57804" y="7980"/>
                        <a:pt x="59577" y="3546"/>
                        <a:pt x="61794" y="0"/>
                      </a:cubicBezTo>
                      <a:cubicBezTo>
                        <a:pt x="61794" y="1773"/>
                        <a:pt x="62237" y="3990"/>
                        <a:pt x="62237" y="5763"/>
                      </a:cubicBezTo>
                      <a:cubicBezTo>
                        <a:pt x="52041" y="25268"/>
                        <a:pt x="37855" y="42114"/>
                        <a:pt x="22339" y="57630"/>
                      </a:cubicBezTo>
                      <a:cubicBezTo>
                        <a:pt x="17906" y="62063"/>
                        <a:pt x="13473" y="66053"/>
                        <a:pt x="9040" y="70043"/>
                      </a:cubicBezTo>
                      <a:cubicBezTo>
                        <a:pt x="6824" y="71816"/>
                        <a:pt x="2834" y="77136"/>
                        <a:pt x="618" y="758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33"/>
                <p:cNvSpPr/>
                <p:nvPr/>
              </p:nvSpPr>
              <p:spPr>
                <a:xfrm>
                  <a:off x="6429000" y="2908554"/>
                  <a:ext cx="67750" cy="8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0" h="80087" extrusionOk="0">
                      <a:moveTo>
                        <a:pt x="12337" y="71816"/>
                      </a:moveTo>
                      <a:cubicBezTo>
                        <a:pt x="9233" y="74476"/>
                        <a:pt x="6574" y="76693"/>
                        <a:pt x="3471" y="79353"/>
                      </a:cubicBezTo>
                      <a:cubicBezTo>
                        <a:pt x="3471" y="79353"/>
                        <a:pt x="3027" y="79796"/>
                        <a:pt x="3027" y="79796"/>
                      </a:cubicBezTo>
                      <a:cubicBezTo>
                        <a:pt x="2140" y="80239"/>
                        <a:pt x="811" y="80239"/>
                        <a:pt x="367" y="79353"/>
                      </a:cubicBezTo>
                      <a:cubicBezTo>
                        <a:pt x="-519" y="78466"/>
                        <a:pt x="367" y="77136"/>
                        <a:pt x="1254" y="76249"/>
                      </a:cubicBezTo>
                      <a:cubicBezTo>
                        <a:pt x="2140" y="75363"/>
                        <a:pt x="3471" y="74033"/>
                        <a:pt x="4357" y="73146"/>
                      </a:cubicBezTo>
                      <a:cubicBezTo>
                        <a:pt x="6574" y="71373"/>
                        <a:pt x="8347" y="69600"/>
                        <a:pt x="10563" y="67827"/>
                      </a:cubicBezTo>
                      <a:cubicBezTo>
                        <a:pt x="16327" y="62950"/>
                        <a:pt x="22089" y="57630"/>
                        <a:pt x="27409" y="52754"/>
                      </a:cubicBezTo>
                      <a:cubicBezTo>
                        <a:pt x="43369" y="37238"/>
                        <a:pt x="56225" y="19063"/>
                        <a:pt x="67751" y="0"/>
                      </a:cubicBezTo>
                      <a:cubicBezTo>
                        <a:pt x="67307" y="2660"/>
                        <a:pt x="66864" y="5763"/>
                        <a:pt x="66420" y="8423"/>
                      </a:cubicBezTo>
                      <a:cubicBezTo>
                        <a:pt x="52235" y="32805"/>
                        <a:pt x="33615" y="54084"/>
                        <a:pt x="12337" y="718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33"/>
                <p:cNvSpPr/>
                <p:nvPr/>
              </p:nvSpPr>
              <p:spPr>
                <a:xfrm>
                  <a:off x="6423874" y="2956875"/>
                  <a:ext cx="58690" cy="6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63955" extrusionOk="0">
                      <a:moveTo>
                        <a:pt x="17020" y="53197"/>
                      </a:moveTo>
                      <a:cubicBezTo>
                        <a:pt x="13473" y="55857"/>
                        <a:pt x="9483" y="59404"/>
                        <a:pt x="5493" y="61620"/>
                      </a:cubicBezTo>
                      <a:cubicBezTo>
                        <a:pt x="5050" y="61620"/>
                        <a:pt x="4607" y="62063"/>
                        <a:pt x="4164" y="62507"/>
                      </a:cubicBezTo>
                      <a:cubicBezTo>
                        <a:pt x="2834" y="63393"/>
                        <a:pt x="1504" y="64723"/>
                        <a:pt x="174" y="63393"/>
                      </a:cubicBezTo>
                      <a:cubicBezTo>
                        <a:pt x="-269" y="62507"/>
                        <a:pt x="174" y="61620"/>
                        <a:pt x="1060" y="61177"/>
                      </a:cubicBezTo>
                      <a:cubicBezTo>
                        <a:pt x="2390" y="60290"/>
                        <a:pt x="3721" y="59404"/>
                        <a:pt x="4607" y="58073"/>
                      </a:cubicBezTo>
                      <a:cubicBezTo>
                        <a:pt x="6380" y="56744"/>
                        <a:pt x="8154" y="54971"/>
                        <a:pt x="9926" y="53640"/>
                      </a:cubicBezTo>
                      <a:cubicBezTo>
                        <a:pt x="17463" y="47877"/>
                        <a:pt x="24556" y="41671"/>
                        <a:pt x="31649" y="35022"/>
                      </a:cubicBezTo>
                      <a:cubicBezTo>
                        <a:pt x="42731" y="24825"/>
                        <a:pt x="50268" y="12413"/>
                        <a:pt x="58691" y="0"/>
                      </a:cubicBezTo>
                      <a:cubicBezTo>
                        <a:pt x="55588" y="7536"/>
                        <a:pt x="51598" y="15073"/>
                        <a:pt x="48052" y="22609"/>
                      </a:cubicBezTo>
                      <a:cubicBezTo>
                        <a:pt x="48052" y="22609"/>
                        <a:pt x="48052" y="22609"/>
                        <a:pt x="48052" y="22609"/>
                      </a:cubicBezTo>
                      <a:cubicBezTo>
                        <a:pt x="39185" y="34135"/>
                        <a:pt x="28103" y="43888"/>
                        <a:pt x="17020" y="5319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33"/>
                <p:cNvSpPr/>
                <p:nvPr/>
              </p:nvSpPr>
              <p:spPr>
                <a:xfrm>
                  <a:off x="6425279" y="2950225"/>
                  <a:ext cx="106049" cy="9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49" h="93180" extrusionOk="0">
                      <a:moveTo>
                        <a:pt x="30244" y="75806"/>
                      </a:moveTo>
                      <a:cubicBezTo>
                        <a:pt x="22708" y="80682"/>
                        <a:pt x="15171" y="85559"/>
                        <a:pt x="7192" y="90435"/>
                      </a:cubicBezTo>
                      <a:cubicBezTo>
                        <a:pt x="4975" y="91322"/>
                        <a:pt x="1872" y="94868"/>
                        <a:pt x="99" y="92208"/>
                      </a:cubicBezTo>
                      <a:cubicBezTo>
                        <a:pt x="-788" y="88662"/>
                        <a:pt x="4532" y="87332"/>
                        <a:pt x="6305" y="85559"/>
                      </a:cubicBezTo>
                      <a:cubicBezTo>
                        <a:pt x="18718" y="78022"/>
                        <a:pt x="31131" y="70043"/>
                        <a:pt x="42657" y="61177"/>
                      </a:cubicBezTo>
                      <a:cubicBezTo>
                        <a:pt x="66152" y="43444"/>
                        <a:pt x="87874" y="23939"/>
                        <a:pt x="104720" y="0"/>
                      </a:cubicBezTo>
                      <a:cubicBezTo>
                        <a:pt x="104720" y="443"/>
                        <a:pt x="105163" y="443"/>
                        <a:pt x="105163" y="887"/>
                      </a:cubicBezTo>
                      <a:cubicBezTo>
                        <a:pt x="105606" y="1330"/>
                        <a:pt x="105606" y="2217"/>
                        <a:pt x="106050" y="2660"/>
                      </a:cubicBezTo>
                      <a:cubicBezTo>
                        <a:pt x="102947" y="7093"/>
                        <a:pt x="99400" y="11526"/>
                        <a:pt x="95854" y="15959"/>
                      </a:cubicBezTo>
                      <a:cubicBezTo>
                        <a:pt x="77678" y="39455"/>
                        <a:pt x="54626" y="58960"/>
                        <a:pt x="30244" y="758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33"/>
                <p:cNvSpPr/>
                <p:nvPr/>
              </p:nvSpPr>
              <p:spPr>
                <a:xfrm>
                  <a:off x="6408938" y="2969731"/>
                  <a:ext cx="130371" cy="10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71" h="109671" extrusionOk="0">
                      <a:moveTo>
                        <a:pt x="61658" y="71373"/>
                      </a:moveTo>
                      <a:cubicBezTo>
                        <a:pt x="46585" y="83342"/>
                        <a:pt x="30626" y="93981"/>
                        <a:pt x="13780" y="103291"/>
                      </a:cubicBezTo>
                      <a:cubicBezTo>
                        <a:pt x="12451" y="104178"/>
                        <a:pt x="11121" y="104621"/>
                        <a:pt x="9791" y="105508"/>
                      </a:cubicBezTo>
                      <a:cubicBezTo>
                        <a:pt x="7131" y="106838"/>
                        <a:pt x="4914" y="108167"/>
                        <a:pt x="2255" y="109497"/>
                      </a:cubicBezTo>
                      <a:cubicBezTo>
                        <a:pt x="1368" y="109941"/>
                        <a:pt x="481" y="109497"/>
                        <a:pt x="38" y="108611"/>
                      </a:cubicBezTo>
                      <a:cubicBezTo>
                        <a:pt x="-405" y="105951"/>
                        <a:pt x="3141" y="105064"/>
                        <a:pt x="4914" y="103734"/>
                      </a:cubicBezTo>
                      <a:cubicBezTo>
                        <a:pt x="6688" y="102404"/>
                        <a:pt x="8904" y="101075"/>
                        <a:pt x="10678" y="99745"/>
                      </a:cubicBezTo>
                      <a:cubicBezTo>
                        <a:pt x="10678" y="99745"/>
                        <a:pt x="10678" y="99745"/>
                        <a:pt x="10678" y="99745"/>
                      </a:cubicBezTo>
                      <a:cubicBezTo>
                        <a:pt x="17327" y="95755"/>
                        <a:pt x="23977" y="92208"/>
                        <a:pt x="30183" y="88218"/>
                      </a:cubicBezTo>
                      <a:cubicBezTo>
                        <a:pt x="48802" y="76249"/>
                        <a:pt x="66534" y="62507"/>
                        <a:pt x="83824" y="48321"/>
                      </a:cubicBezTo>
                      <a:cubicBezTo>
                        <a:pt x="101113" y="34578"/>
                        <a:pt x="117072" y="18619"/>
                        <a:pt x="129485" y="0"/>
                      </a:cubicBezTo>
                      <a:cubicBezTo>
                        <a:pt x="129928" y="886"/>
                        <a:pt x="130371" y="1773"/>
                        <a:pt x="130371" y="2660"/>
                      </a:cubicBezTo>
                      <a:cubicBezTo>
                        <a:pt x="113082" y="31032"/>
                        <a:pt x="87370" y="51867"/>
                        <a:pt x="61658" y="713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33"/>
                <p:cNvSpPr/>
                <p:nvPr/>
              </p:nvSpPr>
              <p:spPr>
                <a:xfrm>
                  <a:off x="6409245" y="2989680"/>
                  <a:ext cx="136270" cy="117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70" h="117033" extrusionOk="0">
                      <a:moveTo>
                        <a:pt x="19680" y="106394"/>
                      </a:moveTo>
                      <a:cubicBezTo>
                        <a:pt x="14360" y="109941"/>
                        <a:pt x="9040" y="113044"/>
                        <a:pt x="4164" y="116147"/>
                      </a:cubicBezTo>
                      <a:cubicBezTo>
                        <a:pt x="3721" y="116147"/>
                        <a:pt x="3721" y="116590"/>
                        <a:pt x="3277" y="116590"/>
                      </a:cubicBezTo>
                      <a:cubicBezTo>
                        <a:pt x="3277" y="116590"/>
                        <a:pt x="3277" y="116590"/>
                        <a:pt x="3277" y="116590"/>
                      </a:cubicBezTo>
                      <a:cubicBezTo>
                        <a:pt x="2390" y="117034"/>
                        <a:pt x="1061" y="117477"/>
                        <a:pt x="174" y="116147"/>
                      </a:cubicBezTo>
                      <a:cubicBezTo>
                        <a:pt x="-269" y="115261"/>
                        <a:pt x="174" y="113487"/>
                        <a:pt x="1061" y="113044"/>
                      </a:cubicBezTo>
                      <a:cubicBezTo>
                        <a:pt x="1947" y="112600"/>
                        <a:pt x="3277" y="111714"/>
                        <a:pt x="4164" y="111271"/>
                      </a:cubicBezTo>
                      <a:cubicBezTo>
                        <a:pt x="6380" y="109497"/>
                        <a:pt x="9040" y="108167"/>
                        <a:pt x="11257" y="106394"/>
                      </a:cubicBezTo>
                      <a:cubicBezTo>
                        <a:pt x="28546" y="95312"/>
                        <a:pt x="45835" y="83785"/>
                        <a:pt x="62237" y="71373"/>
                      </a:cubicBezTo>
                      <a:cubicBezTo>
                        <a:pt x="90166" y="51424"/>
                        <a:pt x="114105" y="27042"/>
                        <a:pt x="135383" y="0"/>
                      </a:cubicBezTo>
                      <a:cubicBezTo>
                        <a:pt x="135827" y="886"/>
                        <a:pt x="135827" y="2217"/>
                        <a:pt x="136270" y="3103"/>
                      </a:cubicBezTo>
                      <a:cubicBezTo>
                        <a:pt x="106568" y="46548"/>
                        <a:pt x="63567" y="78022"/>
                        <a:pt x="19680" y="10639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33"/>
                <p:cNvSpPr/>
                <p:nvPr/>
              </p:nvSpPr>
              <p:spPr>
                <a:xfrm>
                  <a:off x="6409419" y="3013618"/>
                  <a:ext cx="143189" cy="116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89" h="116330" extrusionOk="0">
                      <a:moveTo>
                        <a:pt x="40785" y="93095"/>
                      </a:moveTo>
                      <a:cubicBezTo>
                        <a:pt x="29702" y="100188"/>
                        <a:pt x="19506" y="106838"/>
                        <a:pt x="8423" y="113044"/>
                      </a:cubicBezTo>
                      <a:cubicBezTo>
                        <a:pt x="6206" y="114374"/>
                        <a:pt x="3547" y="114817"/>
                        <a:pt x="1330" y="116147"/>
                      </a:cubicBezTo>
                      <a:cubicBezTo>
                        <a:pt x="887" y="116590"/>
                        <a:pt x="0" y="116147"/>
                        <a:pt x="0" y="115704"/>
                      </a:cubicBezTo>
                      <a:cubicBezTo>
                        <a:pt x="0" y="115261"/>
                        <a:pt x="0" y="114374"/>
                        <a:pt x="887" y="113931"/>
                      </a:cubicBezTo>
                      <a:cubicBezTo>
                        <a:pt x="6206" y="109941"/>
                        <a:pt x="11526" y="106394"/>
                        <a:pt x="17289" y="103291"/>
                      </a:cubicBezTo>
                      <a:cubicBezTo>
                        <a:pt x="31919" y="94425"/>
                        <a:pt x="46104" y="85116"/>
                        <a:pt x="60291" y="75363"/>
                      </a:cubicBezTo>
                      <a:cubicBezTo>
                        <a:pt x="89992" y="54971"/>
                        <a:pt x="117921" y="31032"/>
                        <a:pt x="140529" y="2660"/>
                      </a:cubicBezTo>
                      <a:cubicBezTo>
                        <a:pt x="141416" y="1773"/>
                        <a:pt x="141859" y="887"/>
                        <a:pt x="142303" y="0"/>
                      </a:cubicBezTo>
                      <a:cubicBezTo>
                        <a:pt x="142746" y="887"/>
                        <a:pt x="142746" y="2217"/>
                        <a:pt x="143189" y="3103"/>
                      </a:cubicBezTo>
                      <a:cubicBezTo>
                        <a:pt x="134323" y="15959"/>
                        <a:pt x="123240" y="27485"/>
                        <a:pt x="112158" y="38125"/>
                      </a:cubicBezTo>
                      <a:cubicBezTo>
                        <a:pt x="90435" y="58960"/>
                        <a:pt x="66053" y="77136"/>
                        <a:pt x="40785" y="9309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33"/>
                <p:cNvSpPr/>
                <p:nvPr/>
              </p:nvSpPr>
              <p:spPr>
                <a:xfrm>
                  <a:off x="6401319" y="3038887"/>
                  <a:ext cx="155279" cy="12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79" h="124300" extrusionOk="0">
                      <a:moveTo>
                        <a:pt x="101639" y="54971"/>
                      </a:moveTo>
                      <a:cubicBezTo>
                        <a:pt x="84350" y="69600"/>
                        <a:pt x="67504" y="84229"/>
                        <a:pt x="49328" y="97085"/>
                      </a:cubicBezTo>
                      <a:cubicBezTo>
                        <a:pt x="37802" y="105064"/>
                        <a:pt x="25832" y="112157"/>
                        <a:pt x="13863" y="118807"/>
                      </a:cubicBezTo>
                      <a:cubicBezTo>
                        <a:pt x="9873" y="121023"/>
                        <a:pt x="5883" y="122353"/>
                        <a:pt x="1894" y="124127"/>
                      </a:cubicBezTo>
                      <a:cubicBezTo>
                        <a:pt x="1007" y="124570"/>
                        <a:pt x="564" y="124127"/>
                        <a:pt x="121" y="123240"/>
                      </a:cubicBezTo>
                      <a:cubicBezTo>
                        <a:pt x="-322" y="122353"/>
                        <a:pt x="564" y="121467"/>
                        <a:pt x="1007" y="121023"/>
                      </a:cubicBezTo>
                      <a:cubicBezTo>
                        <a:pt x="3224" y="120137"/>
                        <a:pt x="5440" y="118364"/>
                        <a:pt x="7214" y="117034"/>
                      </a:cubicBezTo>
                      <a:cubicBezTo>
                        <a:pt x="17853" y="111271"/>
                        <a:pt x="28936" y="105508"/>
                        <a:pt x="38689" y="99301"/>
                      </a:cubicBezTo>
                      <a:cubicBezTo>
                        <a:pt x="57751" y="86889"/>
                        <a:pt x="75483" y="72703"/>
                        <a:pt x="92773" y="58517"/>
                      </a:cubicBezTo>
                      <a:cubicBezTo>
                        <a:pt x="92773" y="58517"/>
                        <a:pt x="92773" y="58517"/>
                        <a:pt x="92773" y="58517"/>
                      </a:cubicBezTo>
                      <a:cubicBezTo>
                        <a:pt x="92773" y="58517"/>
                        <a:pt x="92773" y="58517"/>
                        <a:pt x="92773" y="58517"/>
                      </a:cubicBezTo>
                      <a:cubicBezTo>
                        <a:pt x="110505" y="43888"/>
                        <a:pt x="127350" y="28815"/>
                        <a:pt x="143309" y="12413"/>
                      </a:cubicBezTo>
                      <a:cubicBezTo>
                        <a:pt x="147299" y="8423"/>
                        <a:pt x="151289" y="3990"/>
                        <a:pt x="154836" y="0"/>
                      </a:cubicBezTo>
                      <a:cubicBezTo>
                        <a:pt x="154836" y="887"/>
                        <a:pt x="155279" y="1773"/>
                        <a:pt x="155279" y="2660"/>
                      </a:cubicBezTo>
                      <a:cubicBezTo>
                        <a:pt x="139320" y="21722"/>
                        <a:pt x="120701" y="38568"/>
                        <a:pt x="101639" y="549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33"/>
                <p:cNvSpPr/>
                <p:nvPr/>
              </p:nvSpPr>
              <p:spPr>
                <a:xfrm>
                  <a:off x="6391243" y="3069032"/>
                  <a:ext cx="170674" cy="121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674" h="121910" extrusionOk="0">
                      <a:moveTo>
                        <a:pt x="86445" y="79796"/>
                      </a:moveTo>
                      <a:cubicBezTo>
                        <a:pt x="86445" y="79796"/>
                        <a:pt x="86445" y="79796"/>
                        <a:pt x="86445" y="79796"/>
                      </a:cubicBezTo>
                      <a:cubicBezTo>
                        <a:pt x="86445" y="79796"/>
                        <a:pt x="86445" y="79796"/>
                        <a:pt x="86445" y="79796"/>
                      </a:cubicBezTo>
                      <a:cubicBezTo>
                        <a:pt x="86002" y="79796"/>
                        <a:pt x="86002" y="80239"/>
                        <a:pt x="86445" y="79796"/>
                      </a:cubicBezTo>
                      <a:cubicBezTo>
                        <a:pt x="67827" y="91765"/>
                        <a:pt x="48764" y="101961"/>
                        <a:pt x="29258" y="111271"/>
                      </a:cubicBezTo>
                      <a:cubicBezTo>
                        <a:pt x="20836" y="114817"/>
                        <a:pt x="12413" y="120580"/>
                        <a:pt x="3103" y="121467"/>
                      </a:cubicBezTo>
                      <a:cubicBezTo>
                        <a:pt x="2660" y="121467"/>
                        <a:pt x="2217" y="121910"/>
                        <a:pt x="1330" y="121910"/>
                      </a:cubicBezTo>
                      <a:cubicBezTo>
                        <a:pt x="443" y="121910"/>
                        <a:pt x="0" y="121910"/>
                        <a:pt x="0" y="121023"/>
                      </a:cubicBezTo>
                      <a:cubicBezTo>
                        <a:pt x="0" y="120137"/>
                        <a:pt x="443" y="119694"/>
                        <a:pt x="1330" y="119250"/>
                      </a:cubicBezTo>
                      <a:cubicBezTo>
                        <a:pt x="1773" y="119250"/>
                        <a:pt x="2217" y="118807"/>
                        <a:pt x="2660" y="118807"/>
                      </a:cubicBezTo>
                      <a:cubicBezTo>
                        <a:pt x="10196" y="115704"/>
                        <a:pt x="17732" y="112157"/>
                        <a:pt x="25269" y="108611"/>
                      </a:cubicBezTo>
                      <a:cubicBezTo>
                        <a:pt x="46104" y="98858"/>
                        <a:pt x="66053" y="88662"/>
                        <a:pt x="85559" y="76249"/>
                      </a:cubicBezTo>
                      <a:lnTo>
                        <a:pt x="85559" y="76249"/>
                      </a:ln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96199" y="69600"/>
                        <a:pt x="106394" y="62063"/>
                        <a:pt x="116591" y="54084"/>
                      </a:cubicBezTo>
                      <a:cubicBezTo>
                        <a:pt x="116591" y="54084"/>
                        <a:pt x="116591" y="54084"/>
                        <a:pt x="116591" y="54084"/>
                      </a:cubicBezTo>
                      <a:cubicBezTo>
                        <a:pt x="116591" y="54084"/>
                        <a:pt x="116591" y="54084"/>
                        <a:pt x="116591" y="54084"/>
                      </a:cubicBezTo>
                      <a:cubicBezTo>
                        <a:pt x="136540" y="38125"/>
                        <a:pt x="154715" y="19949"/>
                        <a:pt x="170231" y="0"/>
                      </a:cubicBezTo>
                      <a:cubicBezTo>
                        <a:pt x="170231" y="887"/>
                        <a:pt x="170674" y="1773"/>
                        <a:pt x="170674" y="3103"/>
                      </a:cubicBezTo>
                      <a:cubicBezTo>
                        <a:pt x="147622" y="33692"/>
                        <a:pt x="118364" y="58960"/>
                        <a:pt x="86445" y="79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33"/>
                <p:cNvSpPr/>
                <p:nvPr/>
              </p:nvSpPr>
              <p:spPr>
                <a:xfrm>
                  <a:off x="6384150" y="3100950"/>
                  <a:ext cx="181756" cy="114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56" h="114045" extrusionOk="0">
                      <a:moveTo>
                        <a:pt x="114374" y="57187"/>
                      </a:moveTo>
                      <a:cubicBezTo>
                        <a:pt x="86889" y="75363"/>
                        <a:pt x="58517" y="92652"/>
                        <a:pt x="27485" y="104621"/>
                      </a:cubicBezTo>
                      <a:cubicBezTo>
                        <a:pt x="21279" y="107281"/>
                        <a:pt x="14629" y="109498"/>
                        <a:pt x="8423" y="111714"/>
                      </a:cubicBezTo>
                      <a:cubicBezTo>
                        <a:pt x="6206" y="112601"/>
                        <a:pt x="3990" y="113044"/>
                        <a:pt x="1773" y="113931"/>
                      </a:cubicBezTo>
                      <a:cubicBezTo>
                        <a:pt x="1773" y="113931"/>
                        <a:pt x="1773" y="113931"/>
                        <a:pt x="1773" y="113931"/>
                      </a:cubicBezTo>
                      <a:cubicBezTo>
                        <a:pt x="443" y="114374"/>
                        <a:pt x="0" y="113487"/>
                        <a:pt x="0" y="112157"/>
                      </a:cubicBezTo>
                      <a:cubicBezTo>
                        <a:pt x="0" y="110384"/>
                        <a:pt x="1330" y="109498"/>
                        <a:pt x="3103" y="109054"/>
                      </a:cubicBezTo>
                      <a:cubicBezTo>
                        <a:pt x="3103" y="109054"/>
                        <a:pt x="3547" y="109054"/>
                        <a:pt x="3547" y="109054"/>
                      </a:cubicBezTo>
                      <a:cubicBezTo>
                        <a:pt x="7536" y="107724"/>
                        <a:pt x="11526" y="105951"/>
                        <a:pt x="15516" y="104621"/>
                      </a:cubicBezTo>
                      <a:cubicBezTo>
                        <a:pt x="29258" y="99745"/>
                        <a:pt x="42558" y="94425"/>
                        <a:pt x="55414" y="87775"/>
                      </a:cubicBezTo>
                      <a:cubicBezTo>
                        <a:pt x="79353" y="75806"/>
                        <a:pt x="102404" y="61620"/>
                        <a:pt x="124570" y="46991"/>
                      </a:cubicBezTo>
                      <a:cubicBezTo>
                        <a:pt x="144519" y="32805"/>
                        <a:pt x="164911" y="18176"/>
                        <a:pt x="181314" y="0"/>
                      </a:cubicBezTo>
                      <a:cubicBezTo>
                        <a:pt x="181314" y="887"/>
                        <a:pt x="181757" y="2217"/>
                        <a:pt x="181757" y="3103"/>
                      </a:cubicBezTo>
                      <a:lnTo>
                        <a:pt x="181757" y="3103"/>
                      </a:lnTo>
                      <a:cubicBezTo>
                        <a:pt x="180871" y="3990"/>
                        <a:pt x="179984" y="4876"/>
                        <a:pt x="179097" y="5763"/>
                      </a:cubicBezTo>
                      <a:cubicBezTo>
                        <a:pt x="159591" y="25712"/>
                        <a:pt x="136983" y="42114"/>
                        <a:pt x="114374" y="5718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33"/>
                <p:cNvSpPr/>
                <p:nvPr/>
              </p:nvSpPr>
              <p:spPr>
                <a:xfrm>
                  <a:off x="6378831" y="3129765"/>
                  <a:ext cx="189292" cy="110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92" h="110137" extrusionOk="0">
                      <a:moveTo>
                        <a:pt x="130333" y="53640"/>
                      </a:moveTo>
                      <a:cubicBezTo>
                        <a:pt x="101517" y="73589"/>
                        <a:pt x="69599" y="89992"/>
                        <a:pt x="36351" y="100631"/>
                      </a:cubicBezTo>
                      <a:cubicBezTo>
                        <a:pt x="27485" y="103735"/>
                        <a:pt x="18176" y="105951"/>
                        <a:pt x="9309" y="108611"/>
                      </a:cubicBezTo>
                      <a:cubicBezTo>
                        <a:pt x="7093" y="109498"/>
                        <a:pt x="4876" y="109941"/>
                        <a:pt x="2660" y="109941"/>
                      </a:cubicBezTo>
                      <a:cubicBezTo>
                        <a:pt x="1773" y="109941"/>
                        <a:pt x="886" y="110384"/>
                        <a:pt x="443" y="109941"/>
                      </a:cubicBezTo>
                      <a:cubicBezTo>
                        <a:pt x="0" y="109498"/>
                        <a:pt x="0" y="109054"/>
                        <a:pt x="0" y="108611"/>
                      </a:cubicBezTo>
                      <a:cubicBezTo>
                        <a:pt x="0" y="107724"/>
                        <a:pt x="443" y="106394"/>
                        <a:pt x="1773" y="106394"/>
                      </a:cubicBezTo>
                      <a:cubicBezTo>
                        <a:pt x="6650" y="104621"/>
                        <a:pt x="11526" y="103291"/>
                        <a:pt x="15959" y="101961"/>
                      </a:cubicBezTo>
                      <a:cubicBezTo>
                        <a:pt x="33248" y="97085"/>
                        <a:pt x="50094" y="91765"/>
                        <a:pt x="66496" y="84672"/>
                      </a:cubicBezTo>
                      <a:cubicBezTo>
                        <a:pt x="112157" y="64280"/>
                        <a:pt x="154715" y="36351"/>
                        <a:pt x="188850" y="0"/>
                      </a:cubicBezTo>
                      <a:cubicBezTo>
                        <a:pt x="188850" y="1330"/>
                        <a:pt x="188850" y="2217"/>
                        <a:pt x="189293" y="3546"/>
                      </a:cubicBezTo>
                      <a:cubicBezTo>
                        <a:pt x="188407" y="4876"/>
                        <a:pt x="187520" y="5763"/>
                        <a:pt x="187076" y="5763"/>
                      </a:cubicBezTo>
                      <a:cubicBezTo>
                        <a:pt x="170230" y="23939"/>
                        <a:pt x="150725" y="39455"/>
                        <a:pt x="130333" y="536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33"/>
                <p:cNvSpPr/>
                <p:nvPr/>
              </p:nvSpPr>
              <p:spPr>
                <a:xfrm>
                  <a:off x="6356665" y="3155921"/>
                  <a:ext cx="211901" cy="11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01" h="112247" extrusionOk="0">
                      <a:moveTo>
                        <a:pt x="155602" y="48764"/>
                      </a:moveTo>
                      <a:cubicBezTo>
                        <a:pt x="118807" y="72703"/>
                        <a:pt x="78909" y="92652"/>
                        <a:pt x="36351" y="104621"/>
                      </a:cubicBezTo>
                      <a:cubicBezTo>
                        <a:pt x="28371" y="106838"/>
                        <a:pt x="20392" y="108611"/>
                        <a:pt x="11969" y="110384"/>
                      </a:cubicBezTo>
                      <a:cubicBezTo>
                        <a:pt x="10196" y="110827"/>
                        <a:pt x="8422" y="110827"/>
                        <a:pt x="6650" y="111271"/>
                      </a:cubicBezTo>
                      <a:cubicBezTo>
                        <a:pt x="4433" y="111271"/>
                        <a:pt x="2217" y="112600"/>
                        <a:pt x="443" y="112157"/>
                      </a:cubicBezTo>
                      <a:cubicBezTo>
                        <a:pt x="0" y="111714"/>
                        <a:pt x="0" y="111271"/>
                        <a:pt x="0" y="110827"/>
                      </a:cubicBezTo>
                      <a:cubicBezTo>
                        <a:pt x="0" y="109941"/>
                        <a:pt x="443" y="108611"/>
                        <a:pt x="1330" y="108611"/>
                      </a:cubicBezTo>
                      <a:cubicBezTo>
                        <a:pt x="3546" y="108167"/>
                        <a:pt x="6206" y="107724"/>
                        <a:pt x="8422" y="106838"/>
                      </a:cubicBezTo>
                      <a:cubicBezTo>
                        <a:pt x="10196" y="106394"/>
                        <a:pt x="11526" y="105951"/>
                        <a:pt x="13299" y="105508"/>
                      </a:cubicBezTo>
                      <a:cubicBezTo>
                        <a:pt x="26599" y="101961"/>
                        <a:pt x="39454" y="99301"/>
                        <a:pt x="52310" y="94868"/>
                      </a:cubicBezTo>
                      <a:cubicBezTo>
                        <a:pt x="91765" y="81569"/>
                        <a:pt x="129446" y="62063"/>
                        <a:pt x="164025" y="39011"/>
                      </a:cubicBezTo>
                      <a:cubicBezTo>
                        <a:pt x="164025" y="39011"/>
                        <a:pt x="164025" y="39011"/>
                        <a:pt x="164025" y="39011"/>
                      </a:cubicBezTo>
                      <a:cubicBezTo>
                        <a:pt x="181313" y="27485"/>
                        <a:pt x="198159" y="15516"/>
                        <a:pt x="211902" y="0"/>
                      </a:cubicBezTo>
                      <a:cubicBezTo>
                        <a:pt x="211902" y="886"/>
                        <a:pt x="211902" y="1773"/>
                        <a:pt x="211902" y="2660"/>
                      </a:cubicBezTo>
                      <a:cubicBezTo>
                        <a:pt x="211458" y="3546"/>
                        <a:pt x="210572" y="3990"/>
                        <a:pt x="210572" y="4433"/>
                      </a:cubicBezTo>
                      <a:cubicBezTo>
                        <a:pt x="195499" y="21722"/>
                        <a:pt x="175551" y="35465"/>
                        <a:pt x="155602" y="487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33"/>
                <p:cNvSpPr/>
                <p:nvPr/>
              </p:nvSpPr>
              <p:spPr>
                <a:xfrm>
                  <a:off x="6357108" y="3179416"/>
                  <a:ext cx="214118" cy="11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8" h="110383" extrusionOk="0">
                      <a:moveTo>
                        <a:pt x="152942" y="51424"/>
                      </a:moveTo>
                      <a:cubicBezTo>
                        <a:pt x="123683" y="70043"/>
                        <a:pt x="92208" y="84229"/>
                        <a:pt x="58960" y="94868"/>
                      </a:cubicBezTo>
                      <a:cubicBezTo>
                        <a:pt x="43001" y="100188"/>
                        <a:pt x="26599" y="105064"/>
                        <a:pt x="9753" y="109054"/>
                      </a:cubicBezTo>
                      <a:cubicBezTo>
                        <a:pt x="7093" y="109498"/>
                        <a:pt x="4876" y="109941"/>
                        <a:pt x="2660" y="110384"/>
                      </a:cubicBezTo>
                      <a:cubicBezTo>
                        <a:pt x="2660" y="110384"/>
                        <a:pt x="2217" y="110384"/>
                        <a:pt x="2217" y="110384"/>
                      </a:cubicBezTo>
                      <a:lnTo>
                        <a:pt x="2217" y="110384"/>
                      </a:lnTo>
                      <a:cubicBezTo>
                        <a:pt x="1330" y="110384"/>
                        <a:pt x="0" y="110384"/>
                        <a:pt x="0" y="109054"/>
                      </a:cubicBezTo>
                      <a:cubicBezTo>
                        <a:pt x="0" y="108167"/>
                        <a:pt x="443" y="107281"/>
                        <a:pt x="1330" y="106838"/>
                      </a:cubicBezTo>
                      <a:cubicBezTo>
                        <a:pt x="2217" y="106394"/>
                        <a:pt x="3103" y="106394"/>
                        <a:pt x="3990" y="105951"/>
                      </a:cubicBezTo>
                      <a:lnTo>
                        <a:pt x="3990" y="105951"/>
                      </a:lnTo>
                      <a:cubicBezTo>
                        <a:pt x="14186" y="102848"/>
                        <a:pt x="24382" y="100188"/>
                        <a:pt x="35022" y="97528"/>
                      </a:cubicBezTo>
                      <a:cubicBezTo>
                        <a:pt x="53640" y="92208"/>
                        <a:pt x="71816" y="86002"/>
                        <a:pt x="89992" y="78909"/>
                      </a:cubicBezTo>
                      <a:cubicBezTo>
                        <a:pt x="113487" y="69600"/>
                        <a:pt x="136096" y="57630"/>
                        <a:pt x="157818" y="43887"/>
                      </a:cubicBezTo>
                      <a:cubicBezTo>
                        <a:pt x="176881" y="31475"/>
                        <a:pt x="195943" y="18619"/>
                        <a:pt x="211902" y="2217"/>
                      </a:cubicBezTo>
                      <a:cubicBezTo>
                        <a:pt x="212789" y="1330"/>
                        <a:pt x="213232" y="887"/>
                        <a:pt x="214118" y="0"/>
                      </a:cubicBezTo>
                      <a:cubicBezTo>
                        <a:pt x="214118" y="1330"/>
                        <a:pt x="214118" y="2660"/>
                        <a:pt x="214118" y="3990"/>
                      </a:cubicBezTo>
                      <a:lnTo>
                        <a:pt x="214118" y="3990"/>
                      </a:lnTo>
                      <a:cubicBezTo>
                        <a:pt x="196386" y="23495"/>
                        <a:pt x="174664" y="37681"/>
                        <a:pt x="152942" y="514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33"/>
                <p:cNvSpPr/>
                <p:nvPr/>
              </p:nvSpPr>
              <p:spPr>
                <a:xfrm>
                  <a:off x="6361098" y="3205128"/>
                  <a:ext cx="211015" cy="100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15" h="100631" extrusionOk="0">
                      <a:moveTo>
                        <a:pt x="210128" y="3103"/>
                      </a:moveTo>
                      <a:cubicBezTo>
                        <a:pt x="208356" y="4433"/>
                        <a:pt x="206582" y="6206"/>
                        <a:pt x="205252" y="7536"/>
                      </a:cubicBezTo>
                      <a:cubicBezTo>
                        <a:pt x="191066" y="19506"/>
                        <a:pt x="176437" y="31475"/>
                        <a:pt x="160921" y="41671"/>
                      </a:cubicBezTo>
                      <a:cubicBezTo>
                        <a:pt x="133436" y="59847"/>
                        <a:pt x="102404" y="73146"/>
                        <a:pt x="71373" y="83786"/>
                      </a:cubicBezTo>
                      <a:cubicBezTo>
                        <a:pt x="52310" y="89992"/>
                        <a:pt x="33248" y="95312"/>
                        <a:pt x="13742" y="98858"/>
                      </a:cubicBezTo>
                      <a:cubicBezTo>
                        <a:pt x="9753" y="99745"/>
                        <a:pt x="5319" y="100188"/>
                        <a:pt x="1330" y="100631"/>
                      </a:cubicBezTo>
                      <a:cubicBezTo>
                        <a:pt x="443" y="100631"/>
                        <a:pt x="0" y="99745"/>
                        <a:pt x="0" y="99301"/>
                      </a:cubicBezTo>
                      <a:cubicBezTo>
                        <a:pt x="0" y="98415"/>
                        <a:pt x="443" y="97085"/>
                        <a:pt x="1773" y="97085"/>
                      </a:cubicBezTo>
                      <a:cubicBezTo>
                        <a:pt x="6650" y="96198"/>
                        <a:pt x="11526" y="94868"/>
                        <a:pt x="16402" y="93982"/>
                      </a:cubicBezTo>
                      <a:cubicBezTo>
                        <a:pt x="31032" y="90878"/>
                        <a:pt x="45661" y="87332"/>
                        <a:pt x="59847" y="82899"/>
                      </a:cubicBezTo>
                      <a:cubicBezTo>
                        <a:pt x="86002" y="75363"/>
                        <a:pt x="111271" y="65610"/>
                        <a:pt x="135209" y="53640"/>
                      </a:cubicBezTo>
                      <a:cubicBezTo>
                        <a:pt x="160035" y="40785"/>
                        <a:pt x="183087" y="24382"/>
                        <a:pt x="204366" y="5763"/>
                      </a:cubicBezTo>
                      <a:cubicBezTo>
                        <a:pt x="206582" y="3990"/>
                        <a:pt x="208799" y="1773"/>
                        <a:pt x="211015" y="0"/>
                      </a:cubicBezTo>
                      <a:cubicBezTo>
                        <a:pt x="210572" y="443"/>
                        <a:pt x="210128" y="1773"/>
                        <a:pt x="210128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33"/>
                <p:cNvSpPr/>
                <p:nvPr/>
              </p:nvSpPr>
              <p:spPr>
                <a:xfrm>
                  <a:off x="6322973" y="3292460"/>
                  <a:ext cx="168014" cy="3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14" h="39454" extrusionOk="0">
                      <a:moveTo>
                        <a:pt x="168014" y="0"/>
                      </a:moveTo>
                      <a:cubicBezTo>
                        <a:pt x="153829" y="6206"/>
                        <a:pt x="139199" y="11083"/>
                        <a:pt x="124127" y="15959"/>
                      </a:cubicBezTo>
                      <a:cubicBezTo>
                        <a:pt x="103291" y="23052"/>
                        <a:pt x="82012" y="28815"/>
                        <a:pt x="60291" y="32362"/>
                      </a:cubicBezTo>
                      <a:cubicBezTo>
                        <a:pt x="46104" y="35021"/>
                        <a:pt x="31919" y="36351"/>
                        <a:pt x="17732" y="38125"/>
                      </a:cubicBezTo>
                      <a:cubicBezTo>
                        <a:pt x="15516" y="38125"/>
                        <a:pt x="13299" y="38568"/>
                        <a:pt x="11083" y="38568"/>
                      </a:cubicBezTo>
                      <a:cubicBezTo>
                        <a:pt x="7980" y="39011"/>
                        <a:pt x="4877" y="39011"/>
                        <a:pt x="1773" y="39454"/>
                      </a:cubicBezTo>
                      <a:cubicBezTo>
                        <a:pt x="887" y="39454"/>
                        <a:pt x="0" y="38568"/>
                        <a:pt x="0" y="37681"/>
                      </a:cubicBezTo>
                      <a:cubicBezTo>
                        <a:pt x="0" y="36795"/>
                        <a:pt x="887" y="35465"/>
                        <a:pt x="1773" y="35465"/>
                      </a:cubicBezTo>
                      <a:cubicBezTo>
                        <a:pt x="7537" y="35021"/>
                        <a:pt x="13299" y="34135"/>
                        <a:pt x="19063" y="33248"/>
                      </a:cubicBezTo>
                      <a:cubicBezTo>
                        <a:pt x="21722" y="32805"/>
                        <a:pt x="24382" y="32805"/>
                        <a:pt x="26599" y="32362"/>
                      </a:cubicBezTo>
                      <a:cubicBezTo>
                        <a:pt x="38568" y="31032"/>
                        <a:pt x="50981" y="29702"/>
                        <a:pt x="62950" y="27485"/>
                      </a:cubicBezTo>
                      <a:cubicBezTo>
                        <a:pt x="85559" y="23495"/>
                        <a:pt x="107724" y="16846"/>
                        <a:pt x="129447" y="9753"/>
                      </a:cubicBezTo>
                      <a:cubicBezTo>
                        <a:pt x="133880" y="8423"/>
                        <a:pt x="138756" y="6650"/>
                        <a:pt x="143189" y="5320"/>
                      </a:cubicBezTo>
                      <a:cubicBezTo>
                        <a:pt x="143189" y="5320"/>
                        <a:pt x="143189" y="5320"/>
                        <a:pt x="143189" y="5320"/>
                      </a:cubicBezTo>
                      <a:cubicBezTo>
                        <a:pt x="145406" y="4876"/>
                        <a:pt x="147622" y="4433"/>
                        <a:pt x="150282" y="3990"/>
                      </a:cubicBezTo>
                      <a:cubicBezTo>
                        <a:pt x="156932" y="3103"/>
                        <a:pt x="162252" y="1773"/>
                        <a:pt x="1680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33"/>
                <p:cNvSpPr/>
                <p:nvPr/>
              </p:nvSpPr>
              <p:spPr>
                <a:xfrm>
                  <a:off x="6328293" y="3288470"/>
                  <a:ext cx="240273" cy="6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73" h="66053" extrusionOk="0">
                      <a:moveTo>
                        <a:pt x="240274" y="1773"/>
                      </a:moveTo>
                      <a:cubicBezTo>
                        <a:pt x="223871" y="11969"/>
                        <a:pt x="205696" y="19506"/>
                        <a:pt x="187963" y="27042"/>
                      </a:cubicBezTo>
                      <a:cubicBezTo>
                        <a:pt x="152055" y="41671"/>
                        <a:pt x="114817" y="52310"/>
                        <a:pt x="76692" y="58517"/>
                      </a:cubicBezTo>
                      <a:cubicBezTo>
                        <a:pt x="57630" y="61620"/>
                        <a:pt x="38125" y="64723"/>
                        <a:pt x="18619" y="65610"/>
                      </a:cubicBezTo>
                      <a:cubicBezTo>
                        <a:pt x="12856" y="65610"/>
                        <a:pt x="7536" y="66053"/>
                        <a:pt x="1773" y="66053"/>
                      </a:cubicBezTo>
                      <a:cubicBezTo>
                        <a:pt x="1773" y="66053"/>
                        <a:pt x="1773" y="66053"/>
                        <a:pt x="1773" y="66053"/>
                      </a:cubicBezTo>
                      <a:cubicBezTo>
                        <a:pt x="886" y="66053"/>
                        <a:pt x="0" y="65167"/>
                        <a:pt x="0" y="64280"/>
                      </a:cubicBezTo>
                      <a:cubicBezTo>
                        <a:pt x="0" y="62950"/>
                        <a:pt x="1330" y="62063"/>
                        <a:pt x="2217" y="62063"/>
                      </a:cubicBezTo>
                      <a:cubicBezTo>
                        <a:pt x="2660" y="62063"/>
                        <a:pt x="3103" y="62063"/>
                        <a:pt x="3546" y="62063"/>
                      </a:cubicBezTo>
                      <a:cubicBezTo>
                        <a:pt x="7536" y="62063"/>
                        <a:pt x="11969" y="61620"/>
                        <a:pt x="15959" y="61620"/>
                      </a:cubicBezTo>
                      <a:cubicBezTo>
                        <a:pt x="31918" y="60733"/>
                        <a:pt x="47434" y="59404"/>
                        <a:pt x="62950" y="56744"/>
                      </a:cubicBezTo>
                      <a:cubicBezTo>
                        <a:pt x="123240" y="47877"/>
                        <a:pt x="183087" y="30588"/>
                        <a:pt x="237171" y="1773"/>
                      </a:cubicBezTo>
                      <a:cubicBezTo>
                        <a:pt x="238057" y="1330"/>
                        <a:pt x="239387" y="443"/>
                        <a:pt x="240274" y="0"/>
                      </a:cubicBezTo>
                      <a:cubicBezTo>
                        <a:pt x="240274" y="443"/>
                        <a:pt x="240274" y="887"/>
                        <a:pt x="240274" y="17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33"/>
                <p:cNvSpPr/>
                <p:nvPr/>
              </p:nvSpPr>
              <p:spPr>
                <a:xfrm>
                  <a:off x="6327824" y="3323935"/>
                  <a:ext cx="234980" cy="55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80" h="55032" extrusionOk="0">
                      <a:moveTo>
                        <a:pt x="234093" y="4433"/>
                      </a:moveTo>
                      <a:cubicBezTo>
                        <a:pt x="215918" y="15959"/>
                        <a:pt x="195082" y="22165"/>
                        <a:pt x="174690" y="28372"/>
                      </a:cubicBezTo>
                      <a:cubicBezTo>
                        <a:pt x="134792" y="39898"/>
                        <a:pt x="94008" y="47877"/>
                        <a:pt x="52336" y="52310"/>
                      </a:cubicBezTo>
                      <a:cubicBezTo>
                        <a:pt x="37264" y="54084"/>
                        <a:pt x="22635" y="54527"/>
                        <a:pt x="7562" y="54971"/>
                      </a:cubicBezTo>
                      <a:cubicBezTo>
                        <a:pt x="4902" y="54527"/>
                        <a:pt x="-418" y="56300"/>
                        <a:pt x="26" y="52754"/>
                      </a:cubicBezTo>
                      <a:cubicBezTo>
                        <a:pt x="913" y="48764"/>
                        <a:pt x="6232" y="50537"/>
                        <a:pt x="9336" y="50094"/>
                      </a:cubicBezTo>
                      <a:cubicBezTo>
                        <a:pt x="15985" y="50094"/>
                        <a:pt x="23078" y="49651"/>
                        <a:pt x="29728" y="49208"/>
                      </a:cubicBezTo>
                      <a:cubicBezTo>
                        <a:pt x="51007" y="47877"/>
                        <a:pt x="72285" y="45661"/>
                        <a:pt x="93564" y="42558"/>
                      </a:cubicBezTo>
                      <a:cubicBezTo>
                        <a:pt x="121936" y="38125"/>
                        <a:pt x="149864" y="31475"/>
                        <a:pt x="177793" y="23495"/>
                      </a:cubicBezTo>
                      <a:cubicBezTo>
                        <a:pt x="197299" y="17289"/>
                        <a:pt x="217691" y="11526"/>
                        <a:pt x="234980" y="0"/>
                      </a:cubicBezTo>
                      <a:cubicBezTo>
                        <a:pt x="234536" y="2217"/>
                        <a:pt x="234093" y="3103"/>
                        <a:pt x="234093" y="4433"/>
                      </a:cubicBezTo>
                      <a:cubicBezTo>
                        <a:pt x="234093" y="4433"/>
                        <a:pt x="234093" y="4433"/>
                        <a:pt x="234093" y="44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33"/>
                <p:cNvSpPr/>
                <p:nvPr/>
              </p:nvSpPr>
              <p:spPr>
                <a:xfrm>
                  <a:off x="6308227" y="3370926"/>
                  <a:ext cx="243494" cy="43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94" h="43197" extrusionOk="0">
                      <a:moveTo>
                        <a:pt x="242165" y="2660"/>
                      </a:moveTo>
                      <a:cubicBezTo>
                        <a:pt x="240835" y="3546"/>
                        <a:pt x="239505" y="3990"/>
                        <a:pt x="238175" y="4876"/>
                      </a:cubicBezTo>
                      <a:cubicBezTo>
                        <a:pt x="221773" y="13299"/>
                        <a:pt x="203153" y="17732"/>
                        <a:pt x="185421" y="21722"/>
                      </a:cubicBezTo>
                      <a:cubicBezTo>
                        <a:pt x="163256" y="26155"/>
                        <a:pt x="141090" y="29702"/>
                        <a:pt x="118481" y="32362"/>
                      </a:cubicBezTo>
                      <a:cubicBezTo>
                        <a:pt x="90996" y="35908"/>
                        <a:pt x="63068" y="38568"/>
                        <a:pt x="35583" y="41228"/>
                      </a:cubicBezTo>
                      <a:cubicBezTo>
                        <a:pt x="26716" y="42114"/>
                        <a:pt x="17407" y="42558"/>
                        <a:pt x="8541" y="43001"/>
                      </a:cubicBezTo>
                      <a:cubicBezTo>
                        <a:pt x="6324" y="43001"/>
                        <a:pt x="3664" y="43444"/>
                        <a:pt x="1447" y="43001"/>
                      </a:cubicBezTo>
                      <a:cubicBezTo>
                        <a:pt x="561" y="43001"/>
                        <a:pt x="-325" y="42114"/>
                        <a:pt x="118" y="41228"/>
                      </a:cubicBezTo>
                      <a:cubicBezTo>
                        <a:pt x="561" y="38568"/>
                        <a:pt x="4108" y="39011"/>
                        <a:pt x="6324" y="38568"/>
                      </a:cubicBezTo>
                      <a:cubicBezTo>
                        <a:pt x="9427" y="38125"/>
                        <a:pt x="12974" y="38125"/>
                        <a:pt x="16077" y="38125"/>
                      </a:cubicBezTo>
                      <a:cubicBezTo>
                        <a:pt x="29819" y="37238"/>
                        <a:pt x="43562" y="35908"/>
                        <a:pt x="57305" y="34578"/>
                      </a:cubicBezTo>
                      <a:cubicBezTo>
                        <a:pt x="90553" y="31475"/>
                        <a:pt x="123801" y="27928"/>
                        <a:pt x="156606" y="23052"/>
                      </a:cubicBezTo>
                      <a:cubicBezTo>
                        <a:pt x="176112" y="19949"/>
                        <a:pt x="195174" y="16846"/>
                        <a:pt x="214236" y="11083"/>
                      </a:cubicBezTo>
                      <a:cubicBezTo>
                        <a:pt x="224432" y="8423"/>
                        <a:pt x="233742" y="4433"/>
                        <a:pt x="243495" y="0"/>
                      </a:cubicBezTo>
                      <a:cubicBezTo>
                        <a:pt x="242608" y="886"/>
                        <a:pt x="242608" y="1773"/>
                        <a:pt x="242165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33"/>
                <p:cNvSpPr/>
                <p:nvPr/>
              </p:nvSpPr>
              <p:spPr>
                <a:xfrm>
                  <a:off x="6276686" y="3403288"/>
                  <a:ext cx="265282" cy="4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282" h="49318" extrusionOk="0">
                      <a:moveTo>
                        <a:pt x="263953" y="3546"/>
                      </a:moveTo>
                      <a:cubicBezTo>
                        <a:pt x="246221" y="13742"/>
                        <a:pt x="226715" y="20392"/>
                        <a:pt x="207209" y="26155"/>
                      </a:cubicBezTo>
                      <a:cubicBezTo>
                        <a:pt x="166425" y="38568"/>
                        <a:pt x="123867" y="43444"/>
                        <a:pt x="81309" y="46991"/>
                      </a:cubicBezTo>
                      <a:cubicBezTo>
                        <a:pt x="66237" y="48321"/>
                        <a:pt x="50721" y="48764"/>
                        <a:pt x="35649" y="49207"/>
                      </a:cubicBezTo>
                      <a:cubicBezTo>
                        <a:pt x="25009" y="49651"/>
                        <a:pt x="14370" y="48764"/>
                        <a:pt x="3730" y="46548"/>
                      </a:cubicBezTo>
                      <a:cubicBezTo>
                        <a:pt x="2844" y="46548"/>
                        <a:pt x="1513" y="46104"/>
                        <a:pt x="627" y="46104"/>
                      </a:cubicBezTo>
                      <a:cubicBezTo>
                        <a:pt x="184" y="46104"/>
                        <a:pt x="-260" y="45218"/>
                        <a:pt x="184" y="44774"/>
                      </a:cubicBezTo>
                      <a:cubicBezTo>
                        <a:pt x="627" y="43444"/>
                        <a:pt x="2400" y="44331"/>
                        <a:pt x="3287" y="44331"/>
                      </a:cubicBezTo>
                      <a:cubicBezTo>
                        <a:pt x="3730" y="44331"/>
                        <a:pt x="4617" y="44331"/>
                        <a:pt x="5060" y="44331"/>
                      </a:cubicBezTo>
                      <a:cubicBezTo>
                        <a:pt x="21906" y="44774"/>
                        <a:pt x="39195" y="44774"/>
                        <a:pt x="56484" y="44331"/>
                      </a:cubicBezTo>
                      <a:cubicBezTo>
                        <a:pt x="100815" y="42114"/>
                        <a:pt x="145146" y="38568"/>
                        <a:pt x="188147" y="27928"/>
                      </a:cubicBezTo>
                      <a:cubicBezTo>
                        <a:pt x="208539" y="22609"/>
                        <a:pt x="228488" y="16846"/>
                        <a:pt x="247993" y="8423"/>
                      </a:cubicBezTo>
                      <a:cubicBezTo>
                        <a:pt x="253757" y="6206"/>
                        <a:pt x="259520" y="3103"/>
                        <a:pt x="265283" y="0"/>
                      </a:cubicBezTo>
                      <a:cubicBezTo>
                        <a:pt x="264839" y="1330"/>
                        <a:pt x="264396" y="2660"/>
                        <a:pt x="263953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33"/>
                <p:cNvSpPr/>
                <p:nvPr/>
              </p:nvSpPr>
              <p:spPr>
                <a:xfrm>
                  <a:off x="6258250" y="3434319"/>
                  <a:ext cx="273965" cy="47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5" h="47919" extrusionOk="0">
                      <a:moveTo>
                        <a:pt x="273079" y="2660"/>
                      </a:moveTo>
                      <a:cubicBezTo>
                        <a:pt x="233181" y="29258"/>
                        <a:pt x="183087" y="36351"/>
                        <a:pt x="136096" y="41671"/>
                      </a:cubicBezTo>
                      <a:cubicBezTo>
                        <a:pt x="105508" y="45218"/>
                        <a:pt x="74919" y="48321"/>
                        <a:pt x="43888" y="47877"/>
                      </a:cubicBezTo>
                      <a:cubicBezTo>
                        <a:pt x="31919" y="47434"/>
                        <a:pt x="20392" y="46991"/>
                        <a:pt x="8423" y="46104"/>
                      </a:cubicBezTo>
                      <a:cubicBezTo>
                        <a:pt x="7537" y="46104"/>
                        <a:pt x="6650" y="45661"/>
                        <a:pt x="5763" y="45661"/>
                      </a:cubicBezTo>
                      <a:cubicBezTo>
                        <a:pt x="3990" y="45218"/>
                        <a:pt x="2217" y="44774"/>
                        <a:pt x="887" y="44774"/>
                      </a:cubicBezTo>
                      <a:cubicBezTo>
                        <a:pt x="0" y="44774"/>
                        <a:pt x="0" y="43887"/>
                        <a:pt x="0" y="43444"/>
                      </a:cubicBezTo>
                      <a:cubicBezTo>
                        <a:pt x="0" y="42558"/>
                        <a:pt x="887" y="42114"/>
                        <a:pt x="1773" y="42114"/>
                      </a:cubicBezTo>
                      <a:cubicBezTo>
                        <a:pt x="3990" y="42114"/>
                        <a:pt x="5763" y="42114"/>
                        <a:pt x="7980" y="42114"/>
                      </a:cubicBezTo>
                      <a:cubicBezTo>
                        <a:pt x="17289" y="42558"/>
                        <a:pt x="26599" y="43001"/>
                        <a:pt x="36352" y="43444"/>
                      </a:cubicBezTo>
                      <a:cubicBezTo>
                        <a:pt x="63393" y="44331"/>
                        <a:pt x="90435" y="42558"/>
                        <a:pt x="117034" y="39898"/>
                      </a:cubicBezTo>
                      <a:cubicBezTo>
                        <a:pt x="169345" y="34578"/>
                        <a:pt x="224315" y="29702"/>
                        <a:pt x="270419" y="2217"/>
                      </a:cubicBezTo>
                      <a:cubicBezTo>
                        <a:pt x="271749" y="1330"/>
                        <a:pt x="272635" y="887"/>
                        <a:pt x="273966" y="0"/>
                      </a:cubicBezTo>
                      <a:cubicBezTo>
                        <a:pt x="273522" y="887"/>
                        <a:pt x="273079" y="1773"/>
                        <a:pt x="273079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33"/>
                <p:cNvSpPr/>
                <p:nvPr/>
              </p:nvSpPr>
              <p:spPr>
                <a:xfrm>
                  <a:off x="6232539" y="3475547"/>
                  <a:ext cx="285047" cy="40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047" h="40081" extrusionOk="0">
                      <a:moveTo>
                        <a:pt x="284161" y="2660"/>
                      </a:moveTo>
                      <a:cubicBezTo>
                        <a:pt x="241604" y="21279"/>
                        <a:pt x="194612" y="26599"/>
                        <a:pt x="148952" y="32805"/>
                      </a:cubicBezTo>
                      <a:cubicBezTo>
                        <a:pt x="117033" y="37238"/>
                        <a:pt x="84672" y="39455"/>
                        <a:pt x="52310" y="39898"/>
                      </a:cubicBezTo>
                      <a:cubicBezTo>
                        <a:pt x="38568" y="40341"/>
                        <a:pt x="25268" y="39898"/>
                        <a:pt x="11526" y="39455"/>
                      </a:cubicBezTo>
                      <a:cubicBezTo>
                        <a:pt x="7979" y="39455"/>
                        <a:pt x="4876" y="39455"/>
                        <a:pt x="1330" y="39455"/>
                      </a:cubicBezTo>
                      <a:cubicBezTo>
                        <a:pt x="443" y="39455"/>
                        <a:pt x="0" y="38568"/>
                        <a:pt x="0" y="37681"/>
                      </a:cubicBezTo>
                      <a:cubicBezTo>
                        <a:pt x="443" y="36795"/>
                        <a:pt x="1330" y="35908"/>
                        <a:pt x="2217" y="35908"/>
                      </a:cubicBezTo>
                      <a:cubicBezTo>
                        <a:pt x="5763" y="35908"/>
                        <a:pt x="9753" y="35908"/>
                        <a:pt x="13299" y="35908"/>
                      </a:cubicBezTo>
                      <a:cubicBezTo>
                        <a:pt x="14186" y="35908"/>
                        <a:pt x="15072" y="35908"/>
                        <a:pt x="15959" y="35908"/>
                      </a:cubicBezTo>
                      <a:cubicBezTo>
                        <a:pt x="30588" y="35465"/>
                        <a:pt x="45217" y="35465"/>
                        <a:pt x="60290" y="35465"/>
                      </a:cubicBezTo>
                      <a:cubicBezTo>
                        <a:pt x="97084" y="35465"/>
                        <a:pt x="133436" y="31918"/>
                        <a:pt x="169787" y="27042"/>
                      </a:cubicBezTo>
                      <a:cubicBezTo>
                        <a:pt x="207469" y="22165"/>
                        <a:pt x="245593" y="16403"/>
                        <a:pt x="280615" y="2217"/>
                      </a:cubicBezTo>
                      <a:cubicBezTo>
                        <a:pt x="281945" y="1773"/>
                        <a:pt x="283718" y="887"/>
                        <a:pt x="285048" y="0"/>
                      </a:cubicBezTo>
                      <a:cubicBezTo>
                        <a:pt x="284605" y="887"/>
                        <a:pt x="284605" y="1773"/>
                        <a:pt x="284161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33"/>
                <p:cNvSpPr/>
                <p:nvPr/>
              </p:nvSpPr>
              <p:spPr>
                <a:xfrm>
                  <a:off x="6207431" y="3518991"/>
                  <a:ext cx="293753" cy="32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3" h="32546" extrusionOk="0">
                      <a:moveTo>
                        <a:pt x="292423" y="2660"/>
                      </a:moveTo>
                      <a:cubicBezTo>
                        <a:pt x="276464" y="8423"/>
                        <a:pt x="259618" y="11083"/>
                        <a:pt x="243216" y="13743"/>
                      </a:cubicBezTo>
                      <a:cubicBezTo>
                        <a:pt x="224597" y="16403"/>
                        <a:pt x="206421" y="19062"/>
                        <a:pt x="188245" y="21722"/>
                      </a:cubicBezTo>
                      <a:cubicBezTo>
                        <a:pt x="131502" y="30588"/>
                        <a:pt x="72985" y="35908"/>
                        <a:pt x="15798" y="30145"/>
                      </a:cubicBezTo>
                      <a:cubicBezTo>
                        <a:pt x="10478" y="29702"/>
                        <a:pt x="5159" y="28815"/>
                        <a:pt x="282" y="28372"/>
                      </a:cubicBezTo>
                      <a:cubicBezTo>
                        <a:pt x="-604" y="27042"/>
                        <a:pt x="726" y="24382"/>
                        <a:pt x="2499" y="24826"/>
                      </a:cubicBezTo>
                      <a:cubicBezTo>
                        <a:pt x="7819" y="25269"/>
                        <a:pt x="13138" y="25712"/>
                        <a:pt x="18458" y="26155"/>
                      </a:cubicBezTo>
                      <a:cubicBezTo>
                        <a:pt x="23335" y="26599"/>
                        <a:pt x="28211" y="27042"/>
                        <a:pt x="33087" y="27042"/>
                      </a:cubicBezTo>
                      <a:cubicBezTo>
                        <a:pt x="52593" y="28372"/>
                        <a:pt x="72542" y="28815"/>
                        <a:pt x="92047" y="27928"/>
                      </a:cubicBezTo>
                      <a:cubicBezTo>
                        <a:pt x="144801" y="26155"/>
                        <a:pt x="196668" y="16403"/>
                        <a:pt x="248979" y="9753"/>
                      </a:cubicBezTo>
                      <a:cubicBezTo>
                        <a:pt x="248979" y="9753"/>
                        <a:pt x="248979" y="9753"/>
                        <a:pt x="249422" y="9753"/>
                      </a:cubicBezTo>
                      <a:cubicBezTo>
                        <a:pt x="263608" y="7536"/>
                        <a:pt x="278238" y="5320"/>
                        <a:pt x="291980" y="887"/>
                      </a:cubicBezTo>
                      <a:cubicBezTo>
                        <a:pt x="292423" y="887"/>
                        <a:pt x="293310" y="443"/>
                        <a:pt x="293753" y="0"/>
                      </a:cubicBezTo>
                      <a:cubicBezTo>
                        <a:pt x="293310" y="887"/>
                        <a:pt x="292866" y="1773"/>
                        <a:pt x="292423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33"/>
                <p:cNvSpPr/>
                <p:nvPr/>
              </p:nvSpPr>
              <p:spPr>
                <a:xfrm>
                  <a:off x="6197343" y="3551796"/>
                  <a:ext cx="289654" cy="3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54" h="35310" extrusionOk="0">
                      <a:moveTo>
                        <a:pt x="288768" y="3103"/>
                      </a:moveTo>
                      <a:lnTo>
                        <a:pt x="288768" y="3103"/>
                      </a:lnTo>
                      <a:cubicBezTo>
                        <a:pt x="287882" y="3546"/>
                        <a:pt x="286995" y="3990"/>
                        <a:pt x="285665" y="4433"/>
                      </a:cubicBezTo>
                      <a:cubicBezTo>
                        <a:pt x="230252" y="28815"/>
                        <a:pt x="169075" y="32362"/>
                        <a:pt x="109671" y="34578"/>
                      </a:cubicBezTo>
                      <a:cubicBezTo>
                        <a:pt x="81743" y="35908"/>
                        <a:pt x="54257" y="35021"/>
                        <a:pt x="26329" y="35021"/>
                      </a:cubicBezTo>
                      <a:cubicBezTo>
                        <a:pt x="19236" y="34578"/>
                        <a:pt x="11700" y="35465"/>
                        <a:pt x="4607" y="33691"/>
                      </a:cubicBezTo>
                      <a:cubicBezTo>
                        <a:pt x="4164" y="33691"/>
                        <a:pt x="3720" y="33248"/>
                        <a:pt x="2834" y="33248"/>
                      </a:cubicBezTo>
                      <a:cubicBezTo>
                        <a:pt x="1947" y="33248"/>
                        <a:pt x="1060" y="33248"/>
                        <a:pt x="174" y="32805"/>
                      </a:cubicBezTo>
                      <a:cubicBezTo>
                        <a:pt x="-269" y="32362"/>
                        <a:pt x="174" y="31475"/>
                        <a:pt x="1060" y="31475"/>
                      </a:cubicBezTo>
                      <a:cubicBezTo>
                        <a:pt x="2390" y="31475"/>
                        <a:pt x="3277" y="31032"/>
                        <a:pt x="4607" y="31032"/>
                      </a:cubicBezTo>
                      <a:cubicBezTo>
                        <a:pt x="16576" y="29702"/>
                        <a:pt x="28546" y="30588"/>
                        <a:pt x="40515" y="30588"/>
                      </a:cubicBezTo>
                      <a:cubicBezTo>
                        <a:pt x="58691" y="31032"/>
                        <a:pt x="77753" y="31032"/>
                        <a:pt x="95929" y="31032"/>
                      </a:cubicBezTo>
                      <a:cubicBezTo>
                        <a:pt x="161095" y="29258"/>
                        <a:pt x="228478" y="27042"/>
                        <a:pt x="289212" y="443"/>
                      </a:cubicBezTo>
                      <a:cubicBezTo>
                        <a:pt x="289212" y="443"/>
                        <a:pt x="289655" y="443"/>
                        <a:pt x="289655" y="0"/>
                      </a:cubicBezTo>
                      <a:cubicBezTo>
                        <a:pt x="289655" y="1330"/>
                        <a:pt x="289212" y="2217"/>
                        <a:pt x="288768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5" name="Google Shape;1405;p33"/>
              <p:cNvSpPr/>
              <p:nvPr/>
            </p:nvSpPr>
            <p:spPr>
              <a:xfrm>
                <a:off x="3583265" y="4060548"/>
                <a:ext cx="711203" cy="1243969"/>
              </a:xfrm>
              <a:custGeom>
                <a:avLst/>
                <a:gdLst/>
                <a:ahLst/>
                <a:cxnLst/>
                <a:rect l="l" t="t" r="r" b="b"/>
                <a:pathLst>
                  <a:path w="711203" h="1243969" extrusionOk="0">
                    <a:moveTo>
                      <a:pt x="225669" y="1082562"/>
                    </a:moveTo>
                    <a:cubicBezTo>
                      <a:pt x="187987" y="1118913"/>
                      <a:pt x="148090" y="1152605"/>
                      <a:pt x="109079" y="1187626"/>
                    </a:cubicBezTo>
                    <a:cubicBezTo>
                      <a:pt x="94006" y="1200926"/>
                      <a:pt x="78933" y="1215112"/>
                      <a:pt x="62974" y="1227524"/>
                    </a:cubicBezTo>
                    <a:cubicBezTo>
                      <a:pt x="62974" y="1227524"/>
                      <a:pt x="62531" y="1227968"/>
                      <a:pt x="62531" y="1227968"/>
                    </a:cubicBezTo>
                    <a:cubicBezTo>
                      <a:pt x="62088" y="1228411"/>
                      <a:pt x="62088" y="1228854"/>
                      <a:pt x="61644" y="1228854"/>
                    </a:cubicBezTo>
                    <a:cubicBezTo>
                      <a:pt x="54108" y="1233731"/>
                      <a:pt x="45242" y="1236390"/>
                      <a:pt x="36819" y="1239050"/>
                    </a:cubicBezTo>
                    <a:cubicBezTo>
                      <a:pt x="27066" y="1241267"/>
                      <a:pt x="17757" y="1244370"/>
                      <a:pt x="7561" y="1243927"/>
                    </a:cubicBezTo>
                    <a:cubicBezTo>
                      <a:pt x="5344" y="1243484"/>
                      <a:pt x="-419" y="1244813"/>
                      <a:pt x="24" y="1240824"/>
                    </a:cubicBezTo>
                    <a:cubicBezTo>
                      <a:pt x="24" y="1240824"/>
                      <a:pt x="24" y="1240380"/>
                      <a:pt x="468" y="1240380"/>
                    </a:cubicBezTo>
                    <a:cubicBezTo>
                      <a:pt x="468" y="1239494"/>
                      <a:pt x="468" y="1238607"/>
                      <a:pt x="1354" y="1238164"/>
                    </a:cubicBezTo>
                    <a:cubicBezTo>
                      <a:pt x="9777" y="1232401"/>
                      <a:pt x="18200" y="1226194"/>
                      <a:pt x="26180" y="1220431"/>
                    </a:cubicBezTo>
                    <a:cubicBezTo>
                      <a:pt x="62531" y="1192946"/>
                      <a:pt x="97109" y="1163244"/>
                      <a:pt x="132130" y="1133543"/>
                    </a:cubicBezTo>
                    <a:cubicBezTo>
                      <a:pt x="207493" y="1067490"/>
                      <a:pt x="276206" y="994343"/>
                      <a:pt x="339600" y="917207"/>
                    </a:cubicBezTo>
                    <a:cubicBezTo>
                      <a:pt x="381714" y="865340"/>
                      <a:pt x="418952" y="810370"/>
                      <a:pt x="454860" y="754070"/>
                    </a:cubicBezTo>
                    <a:cubicBezTo>
                      <a:pt x="500964" y="681367"/>
                      <a:pt x="543965" y="606004"/>
                      <a:pt x="579430" y="527538"/>
                    </a:cubicBezTo>
                    <a:cubicBezTo>
                      <a:pt x="619328" y="437546"/>
                      <a:pt x="647257" y="343122"/>
                      <a:pt x="668092" y="246923"/>
                    </a:cubicBezTo>
                    <a:cubicBezTo>
                      <a:pt x="674742" y="215005"/>
                      <a:pt x="680948" y="183087"/>
                      <a:pt x="686267" y="150725"/>
                    </a:cubicBezTo>
                    <a:cubicBezTo>
                      <a:pt x="688927" y="123240"/>
                      <a:pt x="690701" y="96198"/>
                      <a:pt x="693360" y="68713"/>
                    </a:cubicBezTo>
                    <a:cubicBezTo>
                      <a:pt x="696464" y="46104"/>
                      <a:pt x="696907" y="22609"/>
                      <a:pt x="704887" y="1330"/>
                    </a:cubicBezTo>
                    <a:cubicBezTo>
                      <a:pt x="705330" y="886"/>
                      <a:pt x="705773" y="0"/>
                      <a:pt x="706660" y="0"/>
                    </a:cubicBezTo>
                    <a:cubicBezTo>
                      <a:pt x="707103" y="0"/>
                      <a:pt x="709320" y="0"/>
                      <a:pt x="709763" y="0"/>
                    </a:cubicBezTo>
                    <a:cubicBezTo>
                      <a:pt x="711980" y="886"/>
                      <a:pt x="711093" y="3546"/>
                      <a:pt x="710649" y="4876"/>
                    </a:cubicBezTo>
                    <a:cubicBezTo>
                      <a:pt x="708876" y="9753"/>
                      <a:pt x="707990" y="14629"/>
                      <a:pt x="706660" y="19505"/>
                    </a:cubicBezTo>
                    <a:cubicBezTo>
                      <a:pt x="702227" y="41228"/>
                      <a:pt x="700897" y="62950"/>
                      <a:pt x="699124" y="85115"/>
                    </a:cubicBezTo>
                    <a:cubicBezTo>
                      <a:pt x="694247" y="160478"/>
                      <a:pt x="687598" y="235841"/>
                      <a:pt x="672968" y="309873"/>
                    </a:cubicBezTo>
                    <a:cubicBezTo>
                      <a:pt x="653019" y="410948"/>
                      <a:pt x="620214" y="509806"/>
                      <a:pt x="574554" y="602014"/>
                    </a:cubicBezTo>
                    <a:cubicBezTo>
                      <a:pt x="566131" y="620190"/>
                      <a:pt x="557708" y="637922"/>
                      <a:pt x="548841" y="655655"/>
                    </a:cubicBezTo>
                    <a:cubicBezTo>
                      <a:pt x="520026" y="710182"/>
                      <a:pt x="485005" y="760719"/>
                      <a:pt x="449540" y="810813"/>
                    </a:cubicBezTo>
                    <a:cubicBezTo>
                      <a:pt x="380384" y="906568"/>
                      <a:pt x="310784" y="1001880"/>
                      <a:pt x="225669" y="1082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33"/>
              <p:cNvSpPr/>
              <p:nvPr/>
            </p:nvSpPr>
            <p:spPr>
              <a:xfrm>
                <a:off x="3777126" y="4513278"/>
                <a:ext cx="415713" cy="626729"/>
              </a:xfrm>
              <a:custGeom>
                <a:avLst/>
                <a:gdLst/>
                <a:ahLst/>
                <a:cxnLst/>
                <a:rect l="l" t="t" r="r" b="b"/>
                <a:pathLst>
                  <a:path w="415713" h="626729" extrusionOk="0">
                    <a:moveTo>
                      <a:pt x="332" y="626286"/>
                    </a:moveTo>
                    <a:cubicBezTo>
                      <a:pt x="-111" y="625842"/>
                      <a:pt x="-111" y="624956"/>
                      <a:pt x="332" y="624956"/>
                    </a:cubicBezTo>
                    <a:cubicBezTo>
                      <a:pt x="2549" y="622739"/>
                      <a:pt x="4765" y="620523"/>
                      <a:pt x="6982" y="617863"/>
                    </a:cubicBezTo>
                    <a:cubicBezTo>
                      <a:pt x="14519" y="609883"/>
                      <a:pt x="22055" y="602347"/>
                      <a:pt x="29148" y="594367"/>
                    </a:cubicBezTo>
                    <a:cubicBezTo>
                      <a:pt x="67272" y="552253"/>
                      <a:pt x="106284" y="511025"/>
                      <a:pt x="140862" y="465808"/>
                    </a:cubicBezTo>
                    <a:cubicBezTo>
                      <a:pt x="181203" y="413054"/>
                      <a:pt x="217997" y="358083"/>
                      <a:pt x="254792" y="303556"/>
                    </a:cubicBezTo>
                    <a:cubicBezTo>
                      <a:pt x="308876" y="219771"/>
                      <a:pt x="358084" y="132439"/>
                      <a:pt x="397538" y="40674"/>
                    </a:cubicBezTo>
                    <a:cubicBezTo>
                      <a:pt x="401971" y="30034"/>
                      <a:pt x="406404" y="19395"/>
                      <a:pt x="410837" y="8755"/>
                    </a:cubicBezTo>
                    <a:cubicBezTo>
                      <a:pt x="411724" y="6096"/>
                      <a:pt x="413497" y="2992"/>
                      <a:pt x="414384" y="332"/>
                    </a:cubicBezTo>
                    <a:cubicBezTo>
                      <a:pt x="414384" y="-111"/>
                      <a:pt x="414827" y="-111"/>
                      <a:pt x="415270" y="332"/>
                    </a:cubicBezTo>
                    <a:cubicBezTo>
                      <a:pt x="415714" y="332"/>
                      <a:pt x="415714" y="776"/>
                      <a:pt x="415714" y="1219"/>
                    </a:cubicBezTo>
                    <a:cubicBezTo>
                      <a:pt x="413497" y="7426"/>
                      <a:pt x="411281" y="13632"/>
                      <a:pt x="409064" y="19838"/>
                    </a:cubicBezTo>
                    <a:cubicBezTo>
                      <a:pt x="403744" y="34467"/>
                      <a:pt x="397538" y="48653"/>
                      <a:pt x="391332" y="62839"/>
                    </a:cubicBezTo>
                    <a:cubicBezTo>
                      <a:pt x="346557" y="167460"/>
                      <a:pt x="288040" y="265875"/>
                      <a:pt x="223317" y="359413"/>
                    </a:cubicBezTo>
                    <a:cubicBezTo>
                      <a:pt x="195832" y="399755"/>
                      <a:pt x="167904" y="439652"/>
                      <a:pt x="138202" y="478220"/>
                    </a:cubicBezTo>
                    <a:cubicBezTo>
                      <a:pt x="115150" y="507479"/>
                      <a:pt x="90324" y="534964"/>
                      <a:pt x="65055" y="562449"/>
                    </a:cubicBezTo>
                    <a:cubicBezTo>
                      <a:pt x="49540" y="579295"/>
                      <a:pt x="33581" y="596141"/>
                      <a:pt x="17178" y="612100"/>
                    </a:cubicBezTo>
                    <a:cubicBezTo>
                      <a:pt x="12302" y="616976"/>
                      <a:pt x="6539" y="621853"/>
                      <a:pt x="1663" y="626729"/>
                    </a:cubicBezTo>
                    <a:cubicBezTo>
                      <a:pt x="1219" y="626729"/>
                      <a:pt x="332" y="626729"/>
                      <a:pt x="332" y="6262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33"/>
              <p:cNvSpPr/>
              <p:nvPr/>
            </p:nvSpPr>
            <p:spPr>
              <a:xfrm>
                <a:off x="4018499" y="4490115"/>
                <a:ext cx="189857" cy="372512"/>
              </a:xfrm>
              <a:custGeom>
                <a:avLst/>
                <a:gdLst/>
                <a:ahLst/>
                <a:cxnLst/>
                <a:rect l="l" t="t" r="r" b="b"/>
                <a:pathLst>
                  <a:path w="189857" h="372512" extrusionOk="0">
                    <a:moveTo>
                      <a:pt x="121" y="371493"/>
                    </a:moveTo>
                    <a:cubicBezTo>
                      <a:pt x="32926" y="325389"/>
                      <a:pt x="63957" y="277955"/>
                      <a:pt x="90113" y="227861"/>
                    </a:cubicBezTo>
                    <a:cubicBezTo>
                      <a:pt x="124247" y="162251"/>
                      <a:pt x="155279" y="94868"/>
                      <a:pt x="180548" y="25269"/>
                    </a:cubicBezTo>
                    <a:cubicBezTo>
                      <a:pt x="183208" y="18176"/>
                      <a:pt x="185424" y="10640"/>
                      <a:pt x="188084" y="3103"/>
                    </a:cubicBezTo>
                    <a:cubicBezTo>
                      <a:pt x="188527" y="2217"/>
                      <a:pt x="188527" y="1330"/>
                      <a:pt x="188971" y="443"/>
                    </a:cubicBezTo>
                    <a:cubicBezTo>
                      <a:pt x="188971" y="0"/>
                      <a:pt x="189414" y="0"/>
                      <a:pt x="189414" y="0"/>
                    </a:cubicBezTo>
                    <a:cubicBezTo>
                      <a:pt x="189858" y="0"/>
                      <a:pt x="189858" y="443"/>
                      <a:pt x="189858" y="887"/>
                    </a:cubicBezTo>
                    <a:cubicBezTo>
                      <a:pt x="188084" y="9310"/>
                      <a:pt x="184981" y="17289"/>
                      <a:pt x="181878" y="25712"/>
                    </a:cubicBezTo>
                    <a:cubicBezTo>
                      <a:pt x="144640" y="128560"/>
                      <a:pt x="99865" y="230078"/>
                      <a:pt x="37359" y="320513"/>
                    </a:cubicBezTo>
                    <a:cubicBezTo>
                      <a:pt x="25389" y="337802"/>
                      <a:pt x="12977" y="354648"/>
                      <a:pt x="1007" y="371937"/>
                    </a:cubicBezTo>
                    <a:cubicBezTo>
                      <a:pt x="564" y="373267"/>
                      <a:pt x="-322" y="371937"/>
                      <a:pt x="121" y="3714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8" name="Google Shape;1408;p33"/>
            <p:cNvSpPr/>
            <p:nvPr/>
          </p:nvSpPr>
          <p:spPr>
            <a:xfrm>
              <a:off x="8142451" y="189188"/>
              <a:ext cx="869236" cy="965145"/>
            </a:xfrm>
            <a:custGeom>
              <a:avLst/>
              <a:gdLst/>
              <a:ahLst/>
              <a:cxnLst/>
              <a:rect l="l" t="t" r="r" b="b"/>
              <a:pathLst>
                <a:path w="650372" h="722132" extrusionOk="0">
                  <a:moveTo>
                    <a:pt x="644449" y="616311"/>
                  </a:moveTo>
                  <a:cubicBezTo>
                    <a:pt x="604994" y="609662"/>
                    <a:pt x="600118" y="598579"/>
                    <a:pt x="571303" y="575527"/>
                  </a:cubicBezTo>
                  <a:cubicBezTo>
                    <a:pt x="557560" y="565331"/>
                    <a:pt x="544261" y="560011"/>
                    <a:pt x="526972" y="560011"/>
                  </a:cubicBezTo>
                  <a:cubicBezTo>
                    <a:pt x="522539" y="559568"/>
                    <a:pt x="517662" y="560011"/>
                    <a:pt x="513229" y="557794"/>
                  </a:cubicBezTo>
                  <a:cubicBezTo>
                    <a:pt x="509682" y="555578"/>
                    <a:pt x="509239" y="553361"/>
                    <a:pt x="513229" y="551588"/>
                  </a:cubicBezTo>
                  <a:cubicBezTo>
                    <a:pt x="520322" y="548928"/>
                    <a:pt x="527858" y="550258"/>
                    <a:pt x="535395" y="548928"/>
                  </a:cubicBezTo>
                  <a:cubicBezTo>
                    <a:pt x="546034" y="548042"/>
                    <a:pt x="557117" y="544052"/>
                    <a:pt x="563323" y="534742"/>
                  </a:cubicBezTo>
                  <a:cubicBezTo>
                    <a:pt x="565983" y="531196"/>
                    <a:pt x="567313" y="527206"/>
                    <a:pt x="569529" y="523660"/>
                  </a:cubicBezTo>
                  <a:cubicBezTo>
                    <a:pt x="577952" y="513463"/>
                    <a:pt x="589478" y="506814"/>
                    <a:pt x="599231" y="498834"/>
                  </a:cubicBezTo>
                  <a:cubicBezTo>
                    <a:pt x="604994" y="493514"/>
                    <a:pt x="606767" y="485535"/>
                    <a:pt x="604994" y="478442"/>
                  </a:cubicBezTo>
                  <a:cubicBezTo>
                    <a:pt x="604551" y="477555"/>
                    <a:pt x="604108" y="476225"/>
                    <a:pt x="603664" y="475782"/>
                  </a:cubicBezTo>
                  <a:cubicBezTo>
                    <a:pt x="598788" y="466916"/>
                    <a:pt x="583715" y="471792"/>
                    <a:pt x="576179" y="476225"/>
                  </a:cubicBezTo>
                  <a:cubicBezTo>
                    <a:pt x="561106" y="485535"/>
                    <a:pt x="546477" y="495731"/>
                    <a:pt x="531848" y="505484"/>
                  </a:cubicBezTo>
                  <a:cubicBezTo>
                    <a:pt x="516775" y="516123"/>
                    <a:pt x="498600" y="529866"/>
                    <a:pt x="479094" y="524989"/>
                  </a:cubicBezTo>
                  <a:cubicBezTo>
                    <a:pt x="472888" y="523660"/>
                    <a:pt x="467125" y="519670"/>
                    <a:pt x="460918" y="518340"/>
                  </a:cubicBezTo>
                  <a:cubicBezTo>
                    <a:pt x="460032" y="518340"/>
                    <a:pt x="459589" y="517896"/>
                    <a:pt x="458702" y="517896"/>
                  </a:cubicBezTo>
                  <a:cubicBezTo>
                    <a:pt x="453826" y="517453"/>
                    <a:pt x="449392" y="517896"/>
                    <a:pt x="444516" y="518340"/>
                  </a:cubicBezTo>
                  <a:cubicBezTo>
                    <a:pt x="441856" y="518340"/>
                    <a:pt x="437423" y="519226"/>
                    <a:pt x="435207" y="516567"/>
                  </a:cubicBezTo>
                  <a:cubicBezTo>
                    <a:pt x="434763" y="516123"/>
                    <a:pt x="434763" y="515237"/>
                    <a:pt x="434763" y="514350"/>
                  </a:cubicBezTo>
                  <a:lnTo>
                    <a:pt x="434763" y="514350"/>
                  </a:lnTo>
                  <a:cubicBezTo>
                    <a:pt x="440083" y="508587"/>
                    <a:pt x="453382" y="507257"/>
                    <a:pt x="467125" y="505927"/>
                  </a:cubicBezTo>
                  <a:cubicBezTo>
                    <a:pt x="481754" y="504597"/>
                    <a:pt x="497270" y="502824"/>
                    <a:pt x="507023" y="495288"/>
                  </a:cubicBezTo>
                  <a:cubicBezTo>
                    <a:pt x="511899" y="491741"/>
                    <a:pt x="515889" y="487751"/>
                    <a:pt x="520765" y="484648"/>
                  </a:cubicBezTo>
                  <a:cubicBezTo>
                    <a:pt x="530518" y="479329"/>
                    <a:pt x="542487" y="475782"/>
                    <a:pt x="548251" y="465586"/>
                  </a:cubicBezTo>
                  <a:cubicBezTo>
                    <a:pt x="552684" y="458050"/>
                    <a:pt x="555787" y="450513"/>
                    <a:pt x="561993" y="443864"/>
                  </a:cubicBezTo>
                  <a:cubicBezTo>
                    <a:pt x="566869" y="438987"/>
                    <a:pt x="572189" y="434998"/>
                    <a:pt x="577952" y="431451"/>
                  </a:cubicBezTo>
                  <a:cubicBezTo>
                    <a:pt x="581499" y="428791"/>
                    <a:pt x="586375" y="427018"/>
                    <a:pt x="589035" y="423472"/>
                  </a:cubicBezTo>
                  <a:cubicBezTo>
                    <a:pt x="593468" y="415492"/>
                    <a:pt x="580612" y="413719"/>
                    <a:pt x="575292" y="413719"/>
                  </a:cubicBezTo>
                  <a:cubicBezTo>
                    <a:pt x="560663" y="413719"/>
                    <a:pt x="546034" y="419038"/>
                    <a:pt x="534064" y="427461"/>
                  </a:cubicBezTo>
                  <a:cubicBezTo>
                    <a:pt x="523425" y="434554"/>
                    <a:pt x="515002" y="445194"/>
                    <a:pt x="502146" y="448740"/>
                  </a:cubicBezTo>
                  <a:cubicBezTo>
                    <a:pt x="494167" y="451400"/>
                    <a:pt x="487074" y="452287"/>
                    <a:pt x="479981" y="453617"/>
                  </a:cubicBezTo>
                  <a:cubicBezTo>
                    <a:pt x="465351" y="456276"/>
                    <a:pt x="452495" y="458050"/>
                    <a:pt x="438310" y="470019"/>
                  </a:cubicBezTo>
                  <a:cubicBezTo>
                    <a:pt x="430330" y="475782"/>
                    <a:pt x="419691" y="473122"/>
                    <a:pt x="410381" y="474895"/>
                  </a:cubicBezTo>
                  <a:cubicBezTo>
                    <a:pt x="399298" y="476225"/>
                    <a:pt x="389102" y="481102"/>
                    <a:pt x="378020" y="479772"/>
                  </a:cubicBezTo>
                  <a:cubicBezTo>
                    <a:pt x="376246" y="479329"/>
                    <a:pt x="374030" y="478885"/>
                    <a:pt x="373143" y="476669"/>
                  </a:cubicBezTo>
                  <a:cubicBezTo>
                    <a:pt x="373143" y="474895"/>
                    <a:pt x="375360" y="473566"/>
                    <a:pt x="376690" y="472679"/>
                  </a:cubicBezTo>
                  <a:cubicBezTo>
                    <a:pt x="380679" y="470906"/>
                    <a:pt x="384669" y="470019"/>
                    <a:pt x="389102" y="469132"/>
                  </a:cubicBezTo>
                  <a:cubicBezTo>
                    <a:pt x="401515" y="466473"/>
                    <a:pt x="414371" y="468246"/>
                    <a:pt x="426341" y="464699"/>
                  </a:cubicBezTo>
                  <a:cubicBezTo>
                    <a:pt x="445403" y="459823"/>
                    <a:pt x="462249" y="448297"/>
                    <a:pt x="477321" y="435884"/>
                  </a:cubicBezTo>
                  <a:cubicBezTo>
                    <a:pt x="487960" y="426575"/>
                    <a:pt x="499043" y="416379"/>
                    <a:pt x="503476" y="402636"/>
                  </a:cubicBezTo>
                  <a:cubicBezTo>
                    <a:pt x="505249" y="395100"/>
                    <a:pt x="506136" y="387563"/>
                    <a:pt x="510569" y="380914"/>
                  </a:cubicBezTo>
                  <a:cubicBezTo>
                    <a:pt x="516775" y="370718"/>
                    <a:pt x="526972" y="363181"/>
                    <a:pt x="532291" y="352542"/>
                  </a:cubicBezTo>
                  <a:cubicBezTo>
                    <a:pt x="534508" y="348109"/>
                    <a:pt x="540271" y="337026"/>
                    <a:pt x="538054" y="331706"/>
                  </a:cubicBezTo>
                  <a:cubicBezTo>
                    <a:pt x="537168" y="329490"/>
                    <a:pt x="534951" y="328160"/>
                    <a:pt x="530962" y="328603"/>
                  </a:cubicBezTo>
                  <a:cubicBezTo>
                    <a:pt x="516775" y="333480"/>
                    <a:pt x="511013" y="349439"/>
                    <a:pt x="497713" y="355645"/>
                  </a:cubicBezTo>
                  <a:cubicBezTo>
                    <a:pt x="490177" y="360078"/>
                    <a:pt x="482197" y="362738"/>
                    <a:pt x="473774" y="365398"/>
                  </a:cubicBezTo>
                  <a:cubicBezTo>
                    <a:pt x="464908" y="368501"/>
                    <a:pt x="458259" y="375594"/>
                    <a:pt x="454269" y="384017"/>
                  </a:cubicBezTo>
                  <a:cubicBezTo>
                    <a:pt x="446733" y="400863"/>
                    <a:pt x="435207" y="401306"/>
                    <a:pt x="419247" y="405296"/>
                  </a:cubicBezTo>
                  <a:cubicBezTo>
                    <a:pt x="406392" y="408842"/>
                    <a:pt x="393979" y="415049"/>
                    <a:pt x="383339" y="423028"/>
                  </a:cubicBezTo>
                  <a:cubicBezTo>
                    <a:pt x="381123" y="424358"/>
                    <a:pt x="379349" y="426131"/>
                    <a:pt x="377133" y="427905"/>
                  </a:cubicBezTo>
                  <a:lnTo>
                    <a:pt x="377133" y="427905"/>
                  </a:lnTo>
                  <a:cubicBezTo>
                    <a:pt x="376246" y="428348"/>
                    <a:pt x="375803" y="429235"/>
                    <a:pt x="374916" y="429678"/>
                  </a:cubicBezTo>
                  <a:cubicBezTo>
                    <a:pt x="366937" y="432338"/>
                    <a:pt x="358514" y="427905"/>
                    <a:pt x="350091" y="428348"/>
                  </a:cubicBezTo>
                  <a:cubicBezTo>
                    <a:pt x="345658" y="428348"/>
                    <a:pt x="341668" y="429235"/>
                    <a:pt x="337235" y="428791"/>
                  </a:cubicBezTo>
                  <a:cubicBezTo>
                    <a:pt x="333689" y="427905"/>
                    <a:pt x="330142" y="426131"/>
                    <a:pt x="327039" y="425245"/>
                  </a:cubicBezTo>
                  <a:cubicBezTo>
                    <a:pt x="327039" y="425245"/>
                    <a:pt x="327039" y="425245"/>
                    <a:pt x="326596" y="425245"/>
                  </a:cubicBezTo>
                  <a:cubicBezTo>
                    <a:pt x="326152" y="424801"/>
                    <a:pt x="325266" y="424801"/>
                    <a:pt x="324379" y="424801"/>
                  </a:cubicBezTo>
                  <a:cubicBezTo>
                    <a:pt x="324379" y="424801"/>
                    <a:pt x="323936" y="424801"/>
                    <a:pt x="323936" y="424801"/>
                  </a:cubicBezTo>
                  <a:cubicBezTo>
                    <a:pt x="322162" y="424801"/>
                    <a:pt x="320833" y="424801"/>
                    <a:pt x="319059" y="425245"/>
                  </a:cubicBezTo>
                  <a:cubicBezTo>
                    <a:pt x="315956" y="425245"/>
                    <a:pt x="313296" y="424358"/>
                    <a:pt x="311080" y="421698"/>
                  </a:cubicBezTo>
                  <a:cubicBezTo>
                    <a:pt x="311080" y="421698"/>
                    <a:pt x="311080" y="421698"/>
                    <a:pt x="311080" y="421698"/>
                  </a:cubicBezTo>
                  <a:cubicBezTo>
                    <a:pt x="313296" y="418595"/>
                    <a:pt x="316843" y="418152"/>
                    <a:pt x="320389" y="417265"/>
                  </a:cubicBezTo>
                  <a:cubicBezTo>
                    <a:pt x="321276" y="416822"/>
                    <a:pt x="322162" y="416822"/>
                    <a:pt x="323492" y="416379"/>
                  </a:cubicBezTo>
                  <a:cubicBezTo>
                    <a:pt x="327925" y="415492"/>
                    <a:pt x="332802" y="414162"/>
                    <a:pt x="337235" y="412832"/>
                  </a:cubicBezTo>
                  <a:cubicBezTo>
                    <a:pt x="350978" y="409286"/>
                    <a:pt x="364277" y="404409"/>
                    <a:pt x="377576" y="399533"/>
                  </a:cubicBezTo>
                  <a:cubicBezTo>
                    <a:pt x="406392" y="388007"/>
                    <a:pt x="434763" y="373378"/>
                    <a:pt x="458259" y="352542"/>
                  </a:cubicBezTo>
                  <a:cubicBezTo>
                    <a:pt x="463578" y="347666"/>
                    <a:pt x="468455" y="341903"/>
                    <a:pt x="472444" y="335696"/>
                  </a:cubicBezTo>
                  <a:cubicBezTo>
                    <a:pt x="475548" y="330820"/>
                    <a:pt x="477764" y="324614"/>
                    <a:pt x="481310" y="320180"/>
                  </a:cubicBezTo>
                  <a:cubicBezTo>
                    <a:pt x="489290" y="310428"/>
                    <a:pt x="501259" y="302448"/>
                    <a:pt x="506579" y="290922"/>
                  </a:cubicBezTo>
                  <a:cubicBezTo>
                    <a:pt x="511013" y="283386"/>
                    <a:pt x="513229" y="273633"/>
                    <a:pt x="508353" y="266097"/>
                  </a:cubicBezTo>
                  <a:cubicBezTo>
                    <a:pt x="507909" y="265653"/>
                    <a:pt x="507909" y="265653"/>
                    <a:pt x="507466" y="265210"/>
                  </a:cubicBezTo>
                  <a:cubicBezTo>
                    <a:pt x="496383" y="256344"/>
                    <a:pt x="479981" y="278953"/>
                    <a:pt x="472444" y="286046"/>
                  </a:cubicBezTo>
                  <a:cubicBezTo>
                    <a:pt x="467568" y="290922"/>
                    <a:pt x="461362" y="294468"/>
                    <a:pt x="454712" y="296242"/>
                  </a:cubicBezTo>
                  <a:cubicBezTo>
                    <a:pt x="437866" y="299788"/>
                    <a:pt x="419247" y="304221"/>
                    <a:pt x="409051" y="319737"/>
                  </a:cubicBezTo>
                  <a:cubicBezTo>
                    <a:pt x="405505" y="325500"/>
                    <a:pt x="402402" y="331706"/>
                    <a:pt x="396638" y="335253"/>
                  </a:cubicBezTo>
                  <a:cubicBezTo>
                    <a:pt x="388659" y="341016"/>
                    <a:pt x="379349" y="345006"/>
                    <a:pt x="369597" y="345006"/>
                  </a:cubicBezTo>
                  <a:cubicBezTo>
                    <a:pt x="360730" y="345892"/>
                    <a:pt x="352307" y="349882"/>
                    <a:pt x="344771" y="354315"/>
                  </a:cubicBezTo>
                  <a:cubicBezTo>
                    <a:pt x="341668" y="356088"/>
                    <a:pt x="338565" y="358305"/>
                    <a:pt x="335462" y="360522"/>
                  </a:cubicBezTo>
                  <a:cubicBezTo>
                    <a:pt x="335462" y="360522"/>
                    <a:pt x="335462" y="360522"/>
                    <a:pt x="335462" y="360522"/>
                  </a:cubicBezTo>
                  <a:cubicBezTo>
                    <a:pt x="328369" y="366285"/>
                    <a:pt x="321719" y="372934"/>
                    <a:pt x="312410" y="375594"/>
                  </a:cubicBezTo>
                  <a:cubicBezTo>
                    <a:pt x="296451" y="380027"/>
                    <a:pt x="296451" y="368501"/>
                    <a:pt x="306203" y="360078"/>
                  </a:cubicBezTo>
                  <a:cubicBezTo>
                    <a:pt x="311966" y="354759"/>
                    <a:pt x="318173" y="348996"/>
                    <a:pt x="324823" y="344119"/>
                  </a:cubicBezTo>
                  <a:cubicBezTo>
                    <a:pt x="341225" y="335253"/>
                    <a:pt x="361617" y="331263"/>
                    <a:pt x="373587" y="315747"/>
                  </a:cubicBezTo>
                  <a:cubicBezTo>
                    <a:pt x="377576" y="310428"/>
                    <a:pt x="379349" y="303778"/>
                    <a:pt x="383339" y="298458"/>
                  </a:cubicBezTo>
                  <a:cubicBezTo>
                    <a:pt x="398412" y="280726"/>
                    <a:pt x="421464" y="285159"/>
                    <a:pt x="424567" y="255457"/>
                  </a:cubicBezTo>
                  <a:cubicBezTo>
                    <a:pt x="424567" y="245704"/>
                    <a:pt x="428113" y="236395"/>
                    <a:pt x="434763" y="228859"/>
                  </a:cubicBezTo>
                  <a:cubicBezTo>
                    <a:pt x="441413" y="219992"/>
                    <a:pt x="450723" y="213343"/>
                    <a:pt x="460032" y="208023"/>
                  </a:cubicBezTo>
                  <a:cubicBezTo>
                    <a:pt x="464022" y="205363"/>
                    <a:pt x="468898" y="203147"/>
                    <a:pt x="470671" y="198270"/>
                  </a:cubicBezTo>
                  <a:cubicBezTo>
                    <a:pt x="470671" y="197827"/>
                    <a:pt x="470671" y="197384"/>
                    <a:pt x="470671" y="196940"/>
                  </a:cubicBezTo>
                  <a:cubicBezTo>
                    <a:pt x="471558" y="182754"/>
                    <a:pt x="450279" y="182311"/>
                    <a:pt x="440083" y="184528"/>
                  </a:cubicBezTo>
                  <a:cubicBezTo>
                    <a:pt x="434320" y="185414"/>
                    <a:pt x="429000" y="187631"/>
                    <a:pt x="423680" y="189847"/>
                  </a:cubicBezTo>
                  <a:cubicBezTo>
                    <a:pt x="411711" y="194280"/>
                    <a:pt x="400185" y="199157"/>
                    <a:pt x="390432" y="207580"/>
                  </a:cubicBezTo>
                  <a:cubicBezTo>
                    <a:pt x="374030" y="220879"/>
                    <a:pt x="359844" y="236838"/>
                    <a:pt x="348318" y="254127"/>
                  </a:cubicBezTo>
                  <a:cubicBezTo>
                    <a:pt x="344771" y="259447"/>
                    <a:pt x="341668" y="264323"/>
                    <a:pt x="338565" y="269643"/>
                  </a:cubicBezTo>
                  <a:cubicBezTo>
                    <a:pt x="335019" y="276736"/>
                    <a:pt x="327482" y="279396"/>
                    <a:pt x="320389" y="281612"/>
                  </a:cubicBezTo>
                  <a:cubicBezTo>
                    <a:pt x="314626" y="284272"/>
                    <a:pt x="310193" y="288262"/>
                    <a:pt x="304874" y="291809"/>
                  </a:cubicBezTo>
                  <a:cubicBezTo>
                    <a:pt x="298224" y="296242"/>
                    <a:pt x="292904" y="302005"/>
                    <a:pt x="287584" y="308211"/>
                  </a:cubicBezTo>
                  <a:cubicBezTo>
                    <a:pt x="276945" y="318850"/>
                    <a:pt x="261872" y="324170"/>
                    <a:pt x="246800" y="325057"/>
                  </a:cubicBezTo>
                  <a:cubicBezTo>
                    <a:pt x="246357" y="324614"/>
                    <a:pt x="245913" y="324614"/>
                    <a:pt x="245470" y="324170"/>
                  </a:cubicBezTo>
                  <a:cubicBezTo>
                    <a:pt x="242367" y="322397"/>
                    <a:pt x="241037" y="317964"/>
                    <a:pt x="242367" y="314861"/>
                  </a:cubicBezTo>
                  <a:cubicBezTo>
                    <a:pt x="252120" y="297128"/>
                    <a:pt x="275172" y="294025"/>
                    <a:pt x="289358" y="281169"/>
                  </a:cubicBezTo>
                  <a:cubicBezTo>
                    <a:pt x="296007" y="275849"/>
                    <a:pt x="295564" y="266540"/>
                    <a:pt x="300884" y="260777"/>
                  </a:cubicBezTo>
                  <a:cubicBezTo>
                    <a:pt x="306203" y="254571"/>
                    <a:pt x="312853" y="249694"/>
                    <a:pt x="318173" y="243931"/>
                  </a:cubicBezTo>
                  <a:cubicBezTo>
                    <a:pt x="325266" y="236395"/>
                    <a:pt x="331915" y="227972"/>
                    <a:pt x="336792" y="218662"/>
                  </a:cubicBezTo>
                  <a:cubicBezTo>
                    <a:pt x="345658" y="202260"/>
                    <a:pt x="352751" y="183198"/>
                    <a:pt x="350534" y="164135"/>
                  </a:cubicBezTo>
                  <a:cubicBezTo>
                    <a:pt x="350534" y="164135"/>
                    <a:pt x="350534" y="164135"/>
                    <a:pt x="350534" y="163692"/>
                  </a:cubicBezTo>
                  <a:cubicBezTo>
                    <a:pt x="347431" y="144630"/>
                    <a:pt x="331472" y="149063"/>
                    <a:pt x="323492" y="161919"/>
                  </a:cubicBezTo>
                  <a:cubicBezTo>
                    <a:pt x="318616" y="169012"/>
                    <a:pt x="315513" y="176991"/>
                    <a:pt x="312853" y="184971"/>
                  </a:cubicBezTo>
                  <a:cubicBezTo>
                    <a:pt x="310193" y="192951"/>
                    <a:pt x="309750" y="203147"/>
                    <a:pt x="303100" y="209353"/>
                  </a:cubicBezTo>
                  <a:cubicBezTo>
                    <a:pt x="300440" y="211570"/>
                    <a:pt x="297337" y="210683"/>
                    <a:pt x="294234" y="211570"/>
                  </a:cubicBezTo>
                  <a:cubicBezTo>
                    <a:pt x="286255" y="212899"/>
                    <a:pt x="282708" y="219106"/>
                    <a:pt x="280048" y="226199"/>
                  </a:cubicBezTo>
                  <a:cubicBezTo>
                    <a:pt x="280048" y="226642"/>
                    <a:pt x="279605" y="227529"/>
                    <a:pt x="279605" y="227972"/>
                  </a:cubicBezTo>
                  <a:cubicBezTo>
                    <a:pt x="270295" y="249251"/>
                    <a:pt x="265419" y="231075"/>
                    <a:pt x="267192" y="217776"/>
                  </a:cubicBezTo>
                  <a:cubicBezTo>
                    <a:pt x="267192" y="204033"/>
                    <a:pt x="278718" y="141527"/>
                    <a:pt x="258326" y="141527"/>
                  </a:cubicBezTo>
                  <a:cubicBezTo>
                    <a:pt x="241480" y="146403"/>
                    <a:pt x="243253" y="186744"/>
                    <a:pt x="241924" y="201373"/>
                  </a:cubicBezTo>
                  <a:cubicBezTo>
                    <a:pt x="241480" y="214229"/>
                    <a:pt x="239707" y="227972"/>
                    <a:pt x="234830" y="239941"/>
                  </a:cubicBezTo>
                  <a:cubicBezTo>
                    <a:pt x="232614" y="238168"/>
                    <a:pt x="231727" y="235065"/>
                    <a:pt x="230397" y="232848"/>
                  </a:cubicBezTo>
                  <a:cubicBezTo>
                    <a:pt x="228624" y="228859"/>
                    <a:pt x="226408" y="224869"/>
                    <a:pt x="223748" y="221766"/>
                  </a:cubicBezTo>
                  <a:cubicBezTo>
                    <a:pt x="218428" y="215116"/>
                    <a:pt x="209119" y="211570"/>
                    <a:pt x="205572" y="221766"/>
                  </a:cubicBezTo>
                  <a:cubicBezTo>
                    <a:pt x="202912" y="234178"/>
                    <a:pt x="214438" y="243488"/>
                    <a:pt x="217985" y="254571"/>
                  </a:cubicBezTo>
                  <a:lnTo>
                    <a:pt x="217985" y="254571"/>
                  </a:lnTo>
                  <a:cubicBezTo>
                    <a:pt x="221975" y="265653"/>
                    <a:pt x="217985" y="273190"/>
                    <a:pt x="210005" y="259447"/>
                  </a:cubicBezTo>
                  <a:cubicBezTo>
                    <a:pt x="207789" y="255457"/>
                    <a:pt x="206459" y="251024"/>
                    <a:pt x="202469" y="248364"/>
                  </a:cubicBezTo>
                  <a:cubicBezTo>
                    <a:pt x="196263" y="243488"/>
                    <a:pt x="189170" y="250581"/>
                    <a:pt x="188283" y="257230"/>
                  </a:cubicBezTo>
                  <a:cubicBezTo>
                    <a:pt x="185623" y="275406"/>
                    <a:pt x="200696" y="291809"/>
                    <a:pt x="197593" y="310428"/>
                  </a:cubicBezTo>
                  <a:cubicBezTo>
                    <a:pt x="196706" y="314417"/>
                    <a:pt x="195376" y="318407"/>
                    <a:pt x="192716" y="321954"/>
                  </a:cubicBezTo>
                  <a:cubicBezTo>
                    <a:pt x="192273" y="322397"/>
                    <a:pt x="191386" y="322840"/>
                    <a:pt x="190943" y="322840"/>
                  </a:cubicBezTo>
                  <a:cubicBezTo>
                    <a:pt x="164344" y="281169"/>
                    <a:pt x="142179" y="237281"/>
                    <a:pt x="126220" y="189847"/>
                  </a:cubicBezTo>
                  <a:cubicBezTo>
                    <a:pt x="112034" y="145960"/>
                    <a:pt x="97848" y="100299"/>
                    <a:pt x="96961" y="53751"/>
                  </a:cubicBezTo>
                  <a:cubicBezTo>
                    <a:pt x="96961" y="38235"/>
                    <a:pt x="97404" y="22720"/>
                    <a:pt x="100508" y="7647"/>
                  </a:cubicBezTo>
                  <a:cubicBezTo>
                    <a:pt x="100951" y="6317"/>
                    <a:pt x="101394" y="5431"/>
                    <a:pt x="101394" y="4101"/>
                  </a:cubicBezTo>
                  <a:cubicBezTo>
                    <a:pt x="101394" y="4101"/>
                    <a:pt x="101394" y="3657"/>
                    <a:pt x="101394" y="3657"/>
                  </a:cubicBezTo>
                  <a:cubicBezTo>
                    <a:pt x="101394" y="3214"/>
                    <a:pt x="101394" y="2327"/>
                    <a:pt x="101394" y="1884"/>
                  </a:cubicBezTo>
                  <a:cubicBezTo>
                    <a:pt x="100951" y="997"/>
                    <a:pt x="99621" y="554"/>
                    <a:pt x="99178" y="554"/>
                  </a:cubicBezTo>
                  <a:cubicBezTo>
                    <a:pt x="96961" y="-332"/>
                    <a:pt x="93858" y="111"/>
                    <a:pt x="91198" y="111"/>
                  </a:cubicBezTo>
                  <a:cubicBezTo>
                    <a:pt x="88538" y="554"/>
                    <a:pt x="85879" y="997"/>
                    <a:pt x="83662" y="2771"/>
                  </a:cubicBezTo>
                  <a:cubicBezTo>
                    <a:pt x="81889" y="4544"/>
                    <a:pt x="81445" y="5874"/>
                    <a:pt x="81445" y="6317"/>
                  </a:cubicBezTo>
                  <a:cubicBezTo>
                    <a:pt x="81445" y="6760"/>
                    <a:pt x="81445" y="7204"/>
                    <a:pt x="81445" y="7647"/>
                  </a:cubicBezTo>
                  <a:cubicBezTo>
                    <a:pt x="81002" y="10750"/>
                    <a:pt x="81002" y="13853"/>
                    <a:pt x="81002" y="16957"/>
                  </a:cubicBezTo>
                  <a:cubicBezTo>
                    <a:pt x="81002" y="16957"/>
                    <a:pt x="81002" y="16957"/>
                    <a:pt x="81002" y="16957"/>
                  </a:cubicBezTo>
                  <a:cubicBezTo>
                    <a:pt x="80559" y="17400"/>
                    <a:pt x="80559" y="18730"/>
                    <a:pt x="80116" y="19616"/>
                  </a:cubicBezTo>
                  <a:cubicBezTo>
                    <a:pt x="78786" y="33802"/>
                    <a:pt x="80116" y="48432"/>
                    <a:pt x="81002" y="62617"/>
                  </a:cubicBezTo>
                  <a:cubicBezTo>
                    <a:pt x="83662" y="93649"/>
                    <a:pt x="88538" y="124238"/>
                    <a:pt x="97404" y="153939"/>
                  </a:cubicBezTo>
                  <a:cubicBezTo>
                    <a:pt x="107157" y="186744"/>
                    <a:pt x="117353" y="219549"/>
                    <a:pt x="132426" y="250137"/>
                  </a:cubicBezTo>
                  <a:cubicBezTo>
                    <a:pt x="137746" y="260334"/>
                    <a:pt x="143952" y="270086"/>
                    <a:pt x="150602" y="279839"/>
                  </a:cubicBezTo>
                  <a:cubicBezTo>
                    <a:pt x="156365" y="289149"/>
                    <a:pt x="162128" y="298458"/>
                    <a:pt x="168334" y="307768"/>
                  </a:cubicBezTo>
                  <a:cubicBezTo>
                    <a:pt x="170994" y="312644"/>
                    <a:pt x="173654" y="317077"/>
                    <a:pt x="176314" y="321510"/>
                  </a:cubicBezTo>
                  <a:cubicBezTo>
                    <a:pt x="177200" y="322397"/>
                    <a:pt x="177644" y="325057"/>
                    <a:pt x="179417" y="324614"/>
                  </a:cubicBezTo>
                  <a:cubicBezTo>
                    <a:pt x="179417" y="324614"/>
                    <a:pt x="179417" y="324170"/>
                    <a:pt x="179860" y="324170"/>
                  </a:cubicBezTo>
                  <a:cubicBezTo>
                    <a:pt x="180303" y="324614"/>
                    <a:pt x="180747" y="325057"/>
                    <a:pt x="180747" y="325500"/>
                  </a:cubicBezTo>
                  <a:cubicBezTo>
                    <a:pt x="175870" y="325500"/>
                    <a:pt x="170551" y="324614"/>
                    <a:pt x="166117" y="323727"/>
                  </a:cubicBezTo>
                  <a:cubicBezTo>
                    <a:pt x="159025" y="322397"/>
                    <a:pt x="152375" y="317964"/>
                    <a:pt x="145282" y="318407"/>
                  </a:cubicBezTo>
                  <a:cubicBezTo>
                    <a:pt x="139962" y="318407"/>
                    <a:pt x="136859" y="323284"/>
                    <a:pt x="137746" y="328603"/>
                  </a:cubicBezTo>
                  <a:cubicBezTo>
                    <a:pt x="137746" y="331706"/>
                    <a:pt x="139519" y="334810"/>
                    <a:pt x="138632" y="337913"/>
                  </a:cubicBezTo>
                  <a:cubicBezTo>
                    <a:pt x="136416" y="339243"/>
                    <a:pt x="134199" y="337913"/>
                    <a:pt x="131983" y="337913"/>
                  </a:cubicBezTo>
                  <a:cubicBezTo>
                    <a:pt x="129766" y="337469"/>
                    <a:pt x="127550" y="337469"/>
                    <a:pt x="125333" y="337913"/>
                  </a:cubicBezTo>
                  <a:cubicBezTo>
                    <a:pt x="123117" y="338356"/>
                    <a:pt x="120900" y="339243"/>
                    <a:pt x="118684" y="340573"/>
                  </a:cubicBezTo>
                  <a:cubicBezTo>
                    <a:pt x="114250" y="343676"/>
                    <a:pt x="112920" y="348996"/>
                    <a:pt x="111147" y="353872"/>
                  </a:cubicBezTo>
                  <a:cubicBezTo>
                    <a:pt x="106271" y="364068"/>
                    <a:pt x="92971" y="364511"/>
                    <a:pt x="83219" y="364955"/>
                  </a:cubicBezTo>
                  <a:cubicBezTo>
                    <a:pt x="62383" y="365398"/>
                    <a:pt x="20269" y="358305"/>
                    <a:pt x="3866" y="372491"/>
                  </a:cubicBezTo>
                  <a:cubicBezTo>
                    <a:pt x="320" y="376037"/>
                    <a:pt x="-567" y="380470"/>
                    <a:pt x="320" y="384904"/>
                  </a:cubicBezTo>
                  <a:cubicBezTo>
                    <a:pt x="763" y="388450"/>
                    <a:pt x="2536" y="391553"/>
                    <a:pt x="5196" y="394213"/>
                  </a:cubicBezTo>
                  <a:cubicBezTo>
                    <a:pt x="10516" y="399090"/>
                    <a:pt x="18052" y="400863"/>
                    <a:pt x="24702" y="401749"/>
                  </a:cubicBezTo>
                  <a:cubicBezTo>
                    <a:pt x="38444" y="403523"/>
                    <a:pt x="51744" y="399090"/>
                    <a:pt x="65930" y="400419"/>
                  </a:cubicBezTo>
                  <a:cubicBezTo>
                    <a:pt x="71693" y="401306"/>
                    <a:pt x="77012" y="404409"/>
                    <a:pt x="82775" y="405739"/>
                  </a:cubicBezTo>
                  <a:cubicBezTo>
                    <a:pt x="91198" y="407956"/>
                    <a:pt x="100064" y="405739"/>
                    <a:pt x="107601" y="402636"/>
                  </a:cubicBezTo>
                  <a:cubicBezTo>
                    <a:pt x="117353" y="398203"/>
                    <a:pt x="125333" y="390667"/>
                    <a:pt x="135529" y="387563"/>
                  </a:cubicBezTo>
                  <a:cubicBezTo>
                    <a:pt x="141292" y="386234"/>
                    <a:pt x="150158" y="386234"/>
                    <a:pt x="146612" y="395100"/>
                  </a:cubicBezTo>
                  <a:cubicBezTo>
                    <a:pt x="143066" y="401306"/>
                    <a:pt x="137302" y="405296"/>
                    <a:pt x="133756" y="411502"/>
                  </a:cubicBezTo>
                  <a:cubicBezTo>
                    <a:pt x="132426" y="413719"/>
                    <a:pt x="130209" y="420368"/>
                    <a:pt x="131539" y="423028"/>
                  </a:cubicBezTo>
                  <a:cubicBezTo>
                    <a:pt x="131983" y="431008"/>
                    <a:pt x="136416" y="436328"/>
                    <a:pt x="125776" y="447854"/>
                  </a:cubicBezTo>
                  <a:cubicBezTo>
                    <a:pt x="120900" y="453173"/>
                    <a:pt x="113364" y="456720"/>
                    <a:pt x="108931" y="462926"/>
                  </a:cubicBezTo>
                  <a:cubicBezTo>
                    <a:pt x="106271" y="466473"/>
                    <a:pt x="104498" y="470462"/>
                    <a:pt x="102281" y="474009"/>
                  </a:cubicBezTo>
                  <a:cubicBezTo>
                    <a:pt x="99621" y="478442"/>
                    <a:pt x="95188" y="481988"/>
                    <a:pt x="90755" y="484648"/>
                  </a:cubicBezTo>
                  <a:cubicBezTo>
                    <a:pt x="77456" y="491741"/>
                    <a:pt x="62826" y="497504"/>
                    <a:pt x="53073" y="509474"/>
                  </a:cubicBezTo>
                  <a:cubicBezTo>
                    <a:pt x="46867" y="516567"/>
                    <a:pt x="38444" y="529423"/>
                    <a:pt x="46424" y="538289"/>
                  </a:cubicBezTo>
                  <a:cubicBezTo>
                    <a:pt x="51744" y="542279"/>
                    <a:pt x="58837" y="539175"/>
                    <a:pt x="64600" y="538732"/>
                  </a:cubicBezTo>
                  <a:cubicBezTo>
                    <a:pt x="81445" y="535629"/>
                    <a:pt x="97848" y="530309"/>
                    <a:pt x="112477" y="521886"/>
                  </a:cubicBezTo>
                  <a:cubicBezTo>
                    <a:pt x="128436" y="513907"/>
                    <a:pt x="137302" y="497948"/>
                    <a:pt x="144839" y="482432"/>
                  </a:cubicBezTo>
                  <a:cubicBezTo>
                    <a:pt x="151488" y="471792"/>
                    <a:pt x="162128" y="465143"/>
                    <a:pt x="168777" y="454947"/>
                  </a:cubicBezTo>
                  <a:cubicBezTo>
                    <a:pt x="173654" y="447854"/>
                    <a:pt x="175870" y="438987"/>
                    <a:pt x="177644" y="430564"/>
                  </a:cubicBezTo>
                  <a:cubicBezTo>
                    <a:pt x="178974" y="424358"/>
                    <a:pt x="178974" y="415492"/>
                    <a:pt x="185623" y="412389"/>
                  </a:cubicBezTo>
                  <a:cubicBezTo>
                    <a:pt x="185623" y="412389"/>
                    <a:pt x="185623" y="412389"/>
                    <a:pt x="185623" y="412389"/>
                  </a:cubicBezTo>
                  <a:cubicBezTo>
                    <a:pt x="186066" y="412389"/>
                    <a:pt x="186066" y="412389"/>
                    <a:pt x="186510" y="411945"/>
                  </a:cubicBezTo>
                  <a:cubicBezTo>
                    <a:pt x="194933" y="410616"/>
                    <a:pt x="196706" y="425245"/>
                    <a:pt x="196706" y="431451"/>
                  </a:cubicBezTo>
                  <a:cubicBezTo>
                    <a:pt x="196706" y="435884"/>
                    <a:pt x="195376" y="439874"/>
                    <a:pt x="193603" y="443864"/>
                  </a:cubicBezTo>
                  <a:cubicBezTo>
                    <a:pt x="189170" y="454947"/>
                    <a:pt x="179860" y="463813"/>
                    <a:pt x="176314" y="475339"/>
                  </a:cubicBezTo>
                  <a:cubicBezTo>
                    <a:pt x="175427" y="482432"/>
                    <a:pt x="175870" y="489081"/>
                    <a:pt x="174984" y="496174"/>
                  </a:cubicBezTo>
                  <a:cubicBezTo>
                    <a:pt x="172767" y="506814"/>
                    <a:pt x="167891" y="516567"/>
                    <a:pt x="160798" y="524546"/>
                  </a:cubicBezTo>
                  <a:cubicBezTo>
                    <a:pt x="155921" y="530309"/>
                    <a:pt x="150158" y="536072"/>
                    <a:pt x="144395" y="541392"/>
                  </a:cubicBezTo>
                  <a:cubicBezTo>
                    <a:pt x="141292" y="543608"/>
                    <a:pt x="138632" y="545825"/>
                    <a:pt x="135529" y="548485"/>
                  </a:cubicBezTo>
                  <a:cubicBezTo>
                    <a:pt x="135529" y="548485"/>
                    <a:pt x="135529" y="548485"/>
                    <a:pt x="135529" y="548485"/>
                  </a:cubicBezTo>
                  <a:cubicBezTo>
                    <a:pt x="135529" y="548485"/>
                    <a:pt x="135529" y="548485"/>
                    <a:pt x="135086" y="548485"/>
                  </a:cubicBezTo>
                  <a:cubicBezTo>
                    <a:pt x="122230" y="560454"/>
                    <a:pt x="108487" y="581733"/>
                    <a:pt x="105384" y="599022"/>
                  </a:cubicBezTo>
                  <a:cubicBezTo>
                    <a:pt x="103611" y="606558"/>
                    <a:pt x="105827" y="619414"/>
                    <a:pt x="116024" y="617198"/>
                  </a:cubicBezTo>
                  <a:cubicBezTo>
                    <a:pt x="122673" y="615425"/>
                    <a:pt x="127993" y="610548"/>
                    <a:pt x="133756" y="606115"/>
                  </a:cubicBezTo>
                  <a:cubicBezTo>
                    <a:pt x="142622" y="599022"/>
                    <a:pt x="150602" y="591486"/>
                    <a:pt x="159911" y="585280"/>
                  </a:cubicBezTo>
                  <a:cubicBezTo>
                    <a:pt x="164344" y="582620"/>
                    <a:pt x="168777" y="579960"/>
                    <a:pt x="173211" y="578187"/>
                  </a:cubicBezTo>
                  <a:cubicBezTo>
                    <a:pt x="178530" y="575970"/>
                    <a:pt x="184737" y="574640"/>
                    <a:pt x="190056" y="571537"/>
                  </a:cubicBezTo>
                  <a:cubicBezTo>
                    <a:pt x="206015" y="560454"/>
                    <a:pt x="218428" y="546712"/>
                    <a:pt x="224191" y="527649"/>
                  </a:cubicBezTo>
                  <a:cubicBezTo>
                    <a:pt x="229954" y="511247"/>
                    <a:pt x="230841" y="493958"/>
                    <a:pt x="233057" y="477112"/>
                  </a:cubicBezTo>
                  <a:cubicBezTo>
                    <a:pt x="233944" y="470462"/>
                    <a:pt x="235274" y="463369"/>
                    <a:pt x="239264" y="457606"/>
                  </a:cubicBezTo>
                  <a:cubicBezTo>
                    <a:pt x="242810" y="451843"/>
                    <a:pt x="249903" y="449627"/>
                    <a:pt x="253450" y="456720"/>
                  </a:cubicBezTo>
                  <a:cubicBezTo>
                    <a:pt x="256553" y="462483"/>
                    <a:pt x="257439" y="469132"/>
                    <a:pt x="258769" y="475782"/>
                  </a:cubicBezTo>
                  <a:cubicBezTo>
                    <a:pt x="260543" y="484205"/>
                    <a:pt x="261429" y="492628"/>
                    <a:pt x="261429" y="501051"/>
                  </a:cubicBezTo>
                  <a:cubicBezTo>
                    <a:pt x="261429" y="510360"/>
                    <a:pt x="260099" y="519226"/>
                    <a:pt x="258769" y="528536"/>
                  </a:cubicBezTo>
                  <a:cubicBezTo>
                    <a:pt x="257439" y="534742"/>
                    <a:pt x="256110" y="541392"/>
                    <a:pt x="254779" y="547598"/>
                  </a:cubicBezTo>
                  <a:cubicBezTo>
                    <a:pt x="253006" y="564444"/>
                    <a:pt x="252120" y="581290"/>
                    <a:pt x="255666" y="597692"/>
                  </a:cubicBezTo>
                  <a:cubicBezTo>
                    <a:pt x="256996" y="604342"/>
                    <a:pt x="259656" y="610548"/>
                    <a:pt x="260986" y="617198"/>
                  </a:cubicBezTo>
                  <a:cubicBezTo>
                    <a:pt x="262316" y="626064"/>
                    <a:pt x="259212" y="634930"/>
                    <a:pt x="256110" y="642910"/>
                  </a:cubicBezTo>
                  <a:cubicBezTo>
                    <a:pt x="253893" y="648673"/>
                    <a:pt x="253006" y="655322"/>
                    <a:pt x="253450" y="661529"/>
                  </a:cubicBezTo>
                  <a:cubicBezTo>
                    <a:pt x="253450" y="664189"/>
                    <a:pt x="253450" y="666405"/>
                    <a:pt x="253893" y="669065"/>
                  </a:cubicBezTo>
                  <a:cubicBezTo>
                    <a:pt x="254336" y="677045"/>
                    <a:pt x="255666" y="684581"/>
                    <a:pt x="254779" y="692561"/>
                  </a:cubicBezTo>
                  <a:cubicBezTo>
                    <a:pt x="254779" y="698767"/>
                    <a:pt x="251676" y="718272"/>
                    <a:pt x="256553" y="721819"/>
                  </a:cubicBezTo>
                  <a:cubicBezTo>
                    <a:pt x="260543" y="723592"/>
                    <a:pt x="260543" y="717386"/>
                    <a:pt x="261872" y="714726"/>
                  </a:cubicBezTo>
                  <a:cubicBezTo>
                    <a:pt x="264089" y="707190"/>
                    <a:pt x="266749" y="699653"/>
                    <a:pt x="271182" y="693447"/>
                  </a:cubicBezTo>
                  <a:cubicBezTo>
                    <a:pt x="274285" y="688571"/>
                    <a:pt x="277832" y="684138"/>
                    <a:pt x="280492" y="679705"/>
                  </a:cubicBezTo>
                  <a:cubicBezTo>
                    <a:pt x="284481" y="673942"/>
                    <a:pt x="284925" y="666849"/>
                    <a:pt x="287584" y="660199"/>
                  </a:cubicBezTo>
                  <a:cubicBezTo>
                    <a:pt x="292017" y="650889"/>
                    <a:pt x="301327" y="645570"/>
                    <a:pt x="306203" y="636703"/>
                  </a:cubicBezTo>
                  <a:cubicBezTo>
                    <a:pt x="310193" y="629167"/>
                    <a:pt x="311080" y="620301"/>
                    <a:pt x="310193" y="611878"/>
                  </a:cubicBezTo>
                  <a:cubicBezTo>
                    <a:pt x="309307" y="607002"/>
                    <a:pt x="307977" y="602125"/>
                    <a:pt x="308863" y="597249"/>
                  </a:cubicBezTo>
                  <a:cubicBezTo>
                    <a:pt x="313296" y="575527"/>
                    <a:pt x="318616" y="564001"/>
                    <a:pt x="311966" y="540949"/>
                  </a:cubicBezTo>
                  <a:cubicBezTo>
                    <a:pt x="310637" y="535629"/>
                    <a:pt x="309307" y="529866"/>
                    <a:pt x="310637" y="524103"/>
                  </a:cubicBezTo>
                  <a:cubicBezTo>
                    <a:pt x="311966" y="518783"/>
                    <a:pt x="317286" y="513463"/>
                    <a:pt x="323049" y="514793"/>
                  </a:cubicBezTo>
                  <a:cubicBezTo>
                    <a:pt x="330142" y="517010"/>
                    <a:pt x="332802" y="524989"/>
                    <a:pt x="334132" y="532082"/>
                  </a:cubicBezTo>
                  <a:cubicBezTo>
                    <a:pt x="334575" y="536516"/>
                    <a:pt x="334575" y="541392"/>
                    <a:pt x="334575" y="546268"/>
                  </a:cubicBezTo>
                  <a:cubicBezTo>
                    <a:pt x="334575" y="549815"/>
                    <a:pt x="334132" y="553805"/>
                    <a:pt x="334132" y="557351"/>
                  </a:cubicBezTo>
                  <a:cubicBezTo>
                    <a:pt x="334132" y="571094"/>
                    <a:pt x="339008" y="584393"/>
                    <a:pt x="345215" y="596806"/>
                  </a:cubicBezTo>
                  <a:cubicBezTo>
                    <a:pt x="351421" y="610105"/>
                    <a:pt x="358957" y="624291"/>
                    <a:pt x="353638" y="638920"/>
                  </a:cubicBezTo>
                  <a:cubicBezTo>
                    <a:pt x="350534" y="653106"/>
                    <a:pt x="342998" y="666405"/>
                    <a:pt x="343885" y="681034"/>
                  </a:cubicBezTo>
                  <a:cubicBezTo>
                    <a:pt x="343885" y="681034"/>
                    <a:pt x="343885" y="681478"/>
                    <a:pt x="343885" y="681478"/>
                  </a:cubicBezTo>
                  <a:cubicBezTo>
                    <a:pt x="345215" y="695220"/>
                    <a:pt x="362060" y="695220"/>
                    <a:pt x="371370" y="689014"/>
                  </a:cubicBezTo>
                  <a:cubicBezTo>
                    <a:pt x="371813" y="688571"/>
                    <a:pt x="373143" y="687684"/>
                    <a:pt x="374916" y="686797"/>
                  </a:cubicBezTo>
                  <a:cubicBezTo>
                    <a:pt x="377576" y="685024"/>
                    <a:pt x="380236" y="682808"/>
                    <a:pt x="382010" y="680591"/>
                  </a:cubicBezTo>
                  <a:cubicBezTo>
                    <a:pt x="390432" y="669952"/>
                    <a:pt x="389102" y="654879"/>
                    <a:pt x="395309" y="642910"/>
                  </a:cubicBezTo>
                  <a:cubicBezTo>
                    <a:pt x="397525" y="638920"/>
                    <a:pt x="401072" y="635374"/>
                    <a:pt x="403288" y="630940"/>
                  </a:cubicBezTo>
                  <a:cubicBezTo>
                    <a:pt x="405061" y="626951"/>
                    <a:pt x="406392" y="622518"/>
                    <a:pt x="406835" y="618528"/>
                  </a:cubicBezTo>
                  <a:cubicBezTo>
                    <a:pt x="407721" y="610105"/>
                    <a:pt x="404175" y="602125"/>
                    <a:pt x="403731" y="593702"/>
                  </a:cubicBezTo>
                  <a:cubicBezTo>
                    <a:pt x="403288" y="586609"/>
                    <a:pt x="402402" y="578187"/>
                    <a:pt x="406835" y="571980"/>
                  </a:cubicBezTo>
                  <a:cubicBezTo>
                    <a:pt x="412154" y="564887"/>
                    <a:pt x="421907" y="570207"/>
                    <a:pt x="425897" y="576413"/>
                  </a:cubicBezTo>
                  <a:cubicBezTo>
                    <a:pt x="430774" y="584836"/>
                    <a:pt x="431217" y="594589"/>
                    <a:pt x="435207" y="603455"/>
                  </a:cubicBezTo>
                  <a:cubicBezTo>
                    <a:pt x="436980" y="607888"/>
                    <a:pt x="440526" y="611435"/>
                    <a:pt x="442743" y="615425"/>
                  </a:cubicBezTo>
                  <a:cubicBezTo>
                    <a:pt x="448062" y="626951"/>
                    <a:pt x="446289" y="640250"/>
                    <a:pt x="448062" y="652663"/>
                  </a:cubicBezTo>
                  <a:cubicBezTo>
                    <a:pt x="455156" y="709850"/>
                    <a:pt x="509239" y="709850"/>
                    <a:pt x="498600" y="661972"/>
                  </a:cubicBezTo>
                  <a:cubicBezTo>
                    <a:pt x="495940" y="650446"/>
                    <a:pt x="487517" y="642023"/>
                    <a:pt x="484857" y="630497"/>
                  </a:cubicBezTo>
                  <a:cubicBezTo>
                    <a:pt x="483527" y="625177"/>
                    <a:pt x="485744" y="619414"/>
                    <a:pt x="483971" y="614095"/>
                  </a:cubicBezTo>
                  <a:cubicBezTo>
                    <a:pt x="480424" y="607002"/>
                    <a:pt x="482641" y="603899"/>
                    <a:pt x="486631" y="603012"/>
                  </a:cubicBezTo>
                  <a:cubicBezTo>
                    <a:pt x="489733" y="602125"/>
                    <a:pt x="494167" y="602569"/>
                    <a:pt x="498600" y="603455"/>
                  </a:cubicBezTo>
                  <a:cubicBezTo>
                    <a:pt x="510126" y="609662"/>
                    <a:pt x="521652" y="622518"/>
                    <a:pt x="548251" y="610548"/>
                  </a:cubicBezTo>
                  <a:cubicBezTo>
                    <a:pt x="557117" y="607445"/>
                    <a:pt x="566869" y="607445"/>
                    <a:pt x="575292" y="610992"/>
                  </a:cubicBezTo>
                  <a:cubicBezTo>
                    <a:pt x="587262" y="615868"/>
                    <a:pt x="599231" y="621631"/>
                    <a:pt x="612087" y="622518"/>
                  </a:cubicBezTo>
                  <a:cubicBezTo>
                    <a:pt x="624500" y="622961"/>
                    <a:pt x="636913" y="623404"/>
                    <a:pt x="648882" y="621631"/>
                  </a:cubicBezTo>
                  <a:cubicBezTo>
                    <a:pt x="653315" y="618528"/>
                    <a:pt x="646665" y="616755"/>
                    <a:pt x="644449" y="6163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9" name="Google Shape;1409;p33"/>
            <p:cNvGrpSpPr/>
            <p:nvPr/>
          </p:nvGrpSpPr>
          <p:grpSpPr>
            <a:xfrm rot="-6637505">
              <a:off x="7116590" y="229352"/>
              <a:ext cx="931960" cy="1222046"/>
              <a:chOff x="2157162" y="2019551"/>
              <a:chExt cx="695223" cy="911645"/>
            </a:xfrm>
          </p:grpSpPr>
          <p:sp>
            <p:nvSpPr>
              <p:cNvPr id="1410" name="Google Shape;1410;p33"/>
              <p:cNvSpPr/>
              <p:nvPr/>
            </p:nvSpPr>
            <p:spPr>
              <a:xfrm>
                <a:off x="2157162" y="2019551"/>
                <a:ext cx="661965" cy="719048"/>
              </a:xfrm>
              <a:custGeom>
                <a:avLst/>
                <a:gdLst/>
                <a:ahLst/>
                <a:cxnLst/>
                <a:rect l="l" t="t" r="r" b="b"/>
                <a:pathLst>
                  <a:path w="661965" h="719048" extrusionOk="0">
                    <a:moveTo>
                      <a:pt x="558570" y="719048"/>
                    </a:moveTo>
                    <a:cubicBezTo>
                      <a:pt x="472568" y="602014"/>
                      <a:pt x="349771" y="642799"/>
                      <a:pt x="226088" y="640139"/>
                    </a:cubicBezTo>
                    <a:cubicBezTo>
                      <a:pt x="152942" y="638809"/>
                      <a:pt x="122797" y="607778"/>
                      <a:pt x="74476" y="559900"/>
                    </a:cubicBezTo>
                    <a:cubicBezTo>
                      <a:pt x="48321" y="533745"/>
                      <a:pt x="6206" y="500053"/>
                      <a:pt x="0" y="461042"/>
                    </a:cubicBezTo>
                    <a:cubicBezTo>
                      <a:pt x="11969" y="467248"/>
                      <a:pt x="31032" y="473011"/>
                      <a:pt x="46548" y="473898"/>
                    </a:cubicBezTo>
                    <a:cubicBezTo>
                      <a:pt x="18619" y="398979"/>
                      <a:pt x="7536" y="307657"/>
                      <a:pt x="16846" y="227861"/>
                    </a:cubicBezTo>
                    <a:cubicBezTo>
                      <a:pt x="65167" y="260223"/>
                      <a:pt x="116147" y="192396"/>
                      <a:pt x="137426" y="155158"/>
                    </a:cubicBezTo>
                    <a:cubicBezTo>
                      <a:pt x="162695" y="111271"/>
                      <a:pt x="177767" y="83342"/>
                      <a:pt x="232294" y="86445"/>
                    </a:cubicBezTo>
                    <a:cubicBezTo>
                      <a:pt x="254903" y="87775"/>
                      <a:pt x="255347" y="89549"/>
                      <a:pt x="279285" y="86889"/>
                    </a:cubicBezTo>
                    <a:cubicBezTo>
                      <a:pt x="296131" y="84672"/>
                      <a:pt x="320070" y="83342"/>
                      <a:pt x="338245" y="80239"/>
                    </a:cubicBezTo>
                    <a:cubicBezTo>
                      <a:pt x="391886" y="70043"/>
                      <a:pt x="394989" y="30145"/>
                      <a:pt x="431784" y="0"/>
                    </a:cubicBezTo>
                    <a:cubicBezTo>
                      <a:pt x="496064" y="57187"/>
                      <a:pt x="532858" y="105508"/>
                      <a:pt x="578963" y="177324"/>
                    </a:cubicBezTo>
                    <a:cubicBezTo>
                      <a:pt x="588715" y="163581"/>
                      <a:pt x="591375" y="142302"/>
                      <a:pt x="601128" y="128116"/>
                    </a:cubicBezTo>
                    <a:cubicBezTo>
                      <a:pt x="696883" y="215449"/>
                      <a:pt x="667624" y="377257"/>
                      <a:pt x="595808" y="465032"/>
                    </a:cubicBezTo>
                    <a:cubicBezTo>
                      <a:pt x="533302" y="541724"/>
                      <a:pt x="530642" y="624623"/>
                      <a:pt x="554581" y="715502"/>
                    </a:cubicBezTo>
                    <a:cubicBezTo>
                      <a:pt x="553694" y="707522"/>
                      <a:pt x="553694" y="699543"/>
                      <a:pt x="558570" y="7190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2429234" y="2302757"/>
                <a:ext cx="423151" cy="628439"/>
              </a:xfrm>
              <a:custGeom>
                <a:avLst/>
                <a:gdLst/>
                <a:ahLst/>
                <a:cxnLst/>
                <a:rect l="l" t="t" r="r" b="b"/>
                <a:pathLst>
                  <a:path w="423151" h="628439" extrusionOk="0">
                    <a:moveTo>
                      <a:pt x="121" y="512"/>
                    </a:moveTo>
                    <a:cubicBezTo>
                      <a:pt x="21843" y="29770"/>
                      <a:pt x="33812" y="70111"/>
                      <a:pt x="52431" y="101586"/>
                    </a:cubicBezTo>
                    <a:cubicBezTo>
                      <a:pt x="65287" y="123752"/>
                      <a:pt x="78587" y="145474"/>
                      <a:pt x="92329" y="166753"/>
                    </a:cubicBezTo>
                    <a:cubicBezTo>
                      <a:pt x="130454" y="225270"/>
                      <a:pt x="175671" y="280684"/>
                      <a:pt x="208920" y="342304"/>
                    </a:cubicBezTo>
                    <a:cubicBezTo>
                      <a:pt x="235075" y="391068"/>
                      <a:pt x="261673" y="442048"/>
                      <a:pt x="298025" y="484606"/>
                    </a:cubicBezTo>
                    <a:cubicBezTo>
                      <a:pt x="312654" y="501895"/>
                      <a:pt x="329500" y="516081"/>
                      <a:pt x="343686" y="533370"/>
                    </a:cubicBezTo>
                    <a:cubicBezTo>
                      <a:pt x="367625" y="562185"/>
                      <a:pt x="380924" y="597207"/>
                      <a:pt x="406192" y="625135"/>
                    </a:cubicBezTo>
                    <a:cubicBezTo>
                      <a:pt x="413729" y="633558"/>
                      <a:pt x="424368" y="624249"/>
                      <a:pt x="423038" y="615382"/>
                    </a:cubicBezTo>
                    <a:cubicBezTo>
                      <a:pt x="423038" y="614939"/>
                      <a:pt x="423038" y="614052"/>
                      <a:pt x="422595" y="613609"/>
                    </a:cubicBezTo>
                    <a:cubicBezTo>
                      <a:pt x="420822" y="601196"/>
                      <a:pt x="400873" y="606073"/>
                      <a:pt x="403089" y="618929"/>
                    </a:cubicBezTo>
                    <a:cubicBezTo>
                      <a:pt x="403089" y="619372"/>
                      <a:pt x="403533" y="620259"/>
                      <a:pt x="403533" y="620702"/>
                    </a:cubicBezTo>
                    <a:cubicBezTo>
                      <a:pt x="409296" y="617599"/>
                      <a:pt x="414615" y="614052"/>
                      <a:pt x="420378" y="610949"/>
                    </a:cubicBezTo>
                    <a:cubicBezTo>
                      <a:pt x="392007" y="581691"/>
                      <a:pt x="378707" y="542680"/>
                      <a:pt x="356098" y="509431"/>
                    </a:cubicBezTo>
                    <a:cubicBezTo>
                      <a:pt x="344129" y="492142"/>
                      <a:pt x="330386" y="476183"/>
                      <a:pt x="317530" y="459337"/>
                    </a:cubicBezTo>
                    <a:cubicBezTo>
                      <a:pt x="282509" y="414120"/>
                      <a:pt x="264777" y="356933"/>
                      <a:pt x="229755" y="311272"/>
                    </a:cubicBezTo>
                    <a:cubicBezTo>
                      <a:pt x="187641" y="256745"/>
                      <a:pt x="141980" y="207094"/>
                      <a:pt x="102525" y="150794"/>
                    </a:cubicBezTo>
                    <a:cubicBezTo>
                      <a:pt x="68391" y="102473"/>
                      <a:pt x="39132" y="44843"/>
                      <a:pt x="1007" y="512"/>
                    </a:cubicBezTo>
                    <a:cubicBezTo>
                      <a:pt x="564" y="-375"/>
                      <a:pt x="-322" y="69"/>
                      <a:pt x="121" y="512"/>
                    </a:cubicBezTo>
                    <a:lnTo>
                      <a:pt x="121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33"/>
              <p:cNvSpPr/>
              <p:nvPr/>
            </p:nvSpPr>
            <p:spPr>
              <a:xfrm>
                <a:off x="2431922" y="2174640"/>
                <a:ext cx="106339" cy="295156"/>
              </a:xfrm>
              <a:custGeom>
                <a:avLst/>
                <a:gdLst/>
                <a:ahLst/>
                <a:cxnLst/>
                <a:rect l="l" t="t" r="r" b="b"/>
                <a:pathLst>
                  <a:path w="106339" h="295156" extrusionOk="0">
                    <a:moveTo>
                      <a:pt x="92" y="512"/>
                    </a:moveTo>
                    <a:cubicBezTo>
                      <a:pt x="7628" y="20904"/>
                      <a:pt x="19598" y="39080"/>
                      <a:pt x="29350" y="58142"/>
                    </a:cubicBezTo>
                    <a:cubicBezTo>
                      <a:pt x="47083" y="92277"/>
                      <a:pt x="52846" y="124639"/>
                      <a:pt x="59495" y="162320"/>
                    </a:cubicBezTo>
                    <a:cubicBezTo>
                      <a:pt x="67032" y="203991"/>
                      <a:pt x="65702" y="262508"/>
                      <a:pt x="98950" y="293983"/>
                    </a:cubicBezTo>
                    <a:cubicBezTo>
                      <a:pt x="102053" y="296643"/>
                      <a:pt x="105600" y="294426"/>
                      <a:pt x="106043" y="290880"/>
                    </a:cubicBezTo>
                    <a:cubicBezTo>
                      <a:pt x="108703" y="267828"/>
                      <a:pt x="92744" y="244332"/>
                      <a:pt x="87867" y="221723"/>
                    </a:cubicBezTo>
                    <a:cubicBezTo>
                      <a:pt x="81661" y="192465"/>
                      <a:pt x="75011" y="164980"/>
                      <a:pt x="67032" y="136608"/>
                    </a:cubicBezTo>
                    <a:cubicBezTo>
                      <a:pt x="59495" y="109566"/>
                      <a:pt x="53732" y="87844"/>
                      <a:pt x="38217" y="63905"/>
                    </a:cubicBezTo>
                    <a:cubicBezTo>
                      <a:pt x="24917" y="43513"/>
                      <a:pt x="10288" y="23121"/>
                      <a:pt x="535" y="512"/>
                    </a:cubicBezTo>
                    <a:cubicBezTo>
                      <a:pt x="978" y="-375"/>
                      <a:pt x="-351" y="69"/>
                      <a:pt x="92" y="512"/>
                    </a:cubicBezTo>
                    <a:lnTo>
                      <a:pt x="92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33"/>
              <p:cNvSpPr/>
              <p:nvPr/>
            </p:nvSpPr>
            <p:spPr>
              <a:xfrm>
                <a:off x="2654878" y="2204078"/>
                <a:ext cx="5067" cy="27290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27290" extrusionOk="0">
                    <a:moveTo>
                      <a:pt x="1007" y="332"/>
                    </a:moveTo>
                    <a:cubicBezTo>
                      <a:pt x="564" y="5209"/>
                      <a:pt x="-323" y="10972"/>
                      <a:pt x="121" y="15848"/>
                    </a:cubicBezTo>
                    <a:cubicBezTo>
                      <a:pt x="564" y="19395"/>
                      <a:pt x="2337" y="22941"/>
                      <a:pt x="3224" y="26488"/>
                    </a:cubicBezTo>
                    <a:cubicBezTo>
                      <a:pt x="3667" y="27818"/>
                      <a:pt x="5440" y="27374"/>
                      <a:pt x="4997" y="26044"/>
                    </a:cubicBezTo>
                    <a:cubicBezTo>
                      <a:pt x="4554" y="22498"/>
                      <a:pt x="3224" y="18951"/>
                      <a:pt x="2337" y="15405"/>
                    </a:cubicBezTo>
                    <a:cubicBezTo>
                      <a:pt x="1451" y="10529"/>
                      <a:pt x="1894" y="5209"/>
                      <a:pt x="1007" y="332"/>
                    </a:cubicBezTo>
                    <a:cubicBezTo>
                      <a:pt x="1451" y="-111"/>
                      <a:pt x="1007" y="-111"/>
                      <a:pt x="1007" y="332"/>
                    </a:cubicBezTo>
                    <a:lnTo>
                      <a:pt x="1007" y="33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2610368" y="2293776"/>
                <a:ext cx="46404" cy="322241"/>
              </a:xfrm>
              <a:custGeom>
                <a:avLst/>
                <a:gdLst/>
                <a:ahLst/>
                <a:cxnLst/>
                <a:rect l="l" t="t" r="r" b="b"/>
                <a:pathLst>
                  <a:path w="46404" h="322241" extrusionOk="0">
                    <a:moveTo>
                      <a:pt x="45518" y="184"/>
                    </a:moveTo>
                    <a:cubicBezTo>
                      <a:pt x="38868" y="25009"/>
                      <a:pt x="39311" y="52494"/>
                      <a:pt x="36208" y="78206"/>
                    </a:cubicBezTo>
                    <a:cubicBezTo>
                      <a:pt x="32662" y="108794"/>
                      <a:pt x="24239" y="134063"/>
                      <a:pt x="15373" y="163322"/>
                    </a:cubicBezTo>
                    <a:cubicBezTo>
                      <a:pt x="1187" y="210312"/>
                      <a:pt x="-12999" y="279025"/>
                      <a:pt x="21136" y="321583"/>
                    </a:cubicBezTo>
                    <a:cubicBezTo>
                      <a:pt x="22022" y="322913"/>
                      <a:pt x="24239" y="322026"/>
                      <a:pt x="24682" y="320697"/>
                    </a:cubicBezTo>
                    <a:cubicBezTo>
                      <a:pt x="36208" y="263953"/>
                      <a:pt x="13156" y="207653"/>
                      <a:pt x="27342" y="149136"/>
                    </a:cubicBezTo>
                    <a:cubicBezTo>
                      <a:pt x="33548" y="122980"/>
                      <a:pt x="39755" y="96825"/>
                      <a:pt x="41971" y="70227"/>
                    </a:cubicBezTo>
                    <a:cubicBezTo>
                      <a:pt x="43745" y="48061"/>
                      <a:pt x="39311" y="22349"/>
                      <a:pt x="46404" y="627"/>
                    </a:cubicBezTo>
                    <a:cubicBezTo>
                      <a:pt x="46404" y="184"/>
                      <a:pt x="45518" y="-260"/>
                      <a:pt x="45518" y="184"/>
                    </a:cubicBezTo>
                    <a:lnTo>
                      <a:pt x="45518" y="1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2621178" y="2351230"/>
                <a:ext cx="108810" cy="149644"/>
              </a:xfrm>
              <a:custGeom>
                <a:avLst/>
                <a:gdLst/>
                <a:ahLst/>
                <a:cxnLst/>
                <a:rect l="l" t="t" r="r" b="b"/>
                <a:pathLst>
                  <a:path w="108810" h="149644" extrusionOk="0">
                    <a:moveTo>
                      <a:pt x="573" y="149312"/>
                    </a:moveTo>
                    <a:cubicBezTo>
                      <a:pt x="10769" y="114734"/>
                      <a:pt x="40027" y="85475"/>
                      <a:pt x="66182" y="61980"/>
                    </a:cubicBezTo>
                    <a:cubicBezTo>
                      <a:pt x="83471" y="46464"/>
                      <a:pt x="103864" y="24298"/>
                      <a:pt x="108740" y="1246"/>
                    </a:cubicBezTo>
                    <a:cubicBezTo>
                      <a:pt x="109183" y="-84"/>
                      <a:pt x="107410" y="-527"/>
                      <a:pt x="106967" y="803"/>
                    </a:cubicBezTo>
                    <a:cubicBezTo>
                      <a:pt x="95884" y="43361"/>
                      <a:pt x="56429" y="56217"/>
                      <a:pt x="29388" y="85032"/>
                    </a:cubicBezTo>
                    <a:cubicBezTo>
                      <a:pt x="15202" y="100104"/>
                      <a:pt x="-1644" y="128033"/>
                      <a:pt x="129" y="149312"/>
                    </a:cubicBezTo>
                    <a:cubicBezTo>
                      <a:pt x="-314" y="149755"/>
                      <a:pt x="573" y="149755"/>
                      <a:pt x="573" y="149312"/>
                    </a:cubicBezTo>
                    <a:lnTo>
                      <a:pt x="573" y="1493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33"/>
              <p:cNvSpPr/>
              <p:nvPr/>
            </p:nvSpPr>
            <p:spPr>
              <a:xfrm>
                <a:off x="2736568" y="2295289"/>
                <a:ext cx="28593" cy="40119"/>
              </a:xfrm>
              <a:custGeom>
                <a:avLst/>
                <a:gdLst/>
                <a:ahLst/>
                <a:cxnLst/>
                <a:rect l="l" t="t" r="r" b="b"/>
                <a:pathLst>
                  <a:path w="28593" h="40119" extrusionOk="0">
                    <a:moveTo>
                      <a:pt x="1330" y="39455"/>
                    </a:moveTo>
                    <a:cubicBezTo>
                      <a:pt x="2217" y="31475"/>
                      <a:pt x="11526" y="26155"/>
                      <a:pt x="15516" y="19949"/>
                    </a:cubicBezTo>
                    <a:cubicBezTo>
                      <a:pt x="18176" y="16402"/>
                      <a:pt x="21722" y="4433"/>
                      <a:pt x="26599" y="3990"/>
                    </a:cubicBezTo>
                    <a:cubicBezTo>
                      <a:pt x="29259" y="3990"/>
                      <a:pt x="29259" y="0"/>
                      <a:pt x="26599" y="0"/>
                    </a:cubicBezTo>
                    <a:cubicBezTo>
                      <a:pt x="19949" y="0"/>
                      <a:pt x="15516" y="8423"/>
                      <a:pt x="13299" y="13299"/>
                    </a:cubicBezTo>
                    <a:cubicBezTo>
                      <a:pt x="11526" y="17732"/>
                      <a:pt x="8866" y="20836"/>
                      <a:pt x="6206" y="24825"/>
                    </a:cubicBezTo>
                    <a:cubicBezTo>
                      <a:pt x="3103" y="29702"/>
                      <a:pt x="1330" y="34135"/>
                      <a:pt x="0" y="39455"/>
                    </a:cubicBezTo>
                    <a:cubicBezTo>
                      <a:pt x="443" y="40341"/>
                      <a:pt x="1330" y="40341"/>
                      <a:pt x="1330" y="39455"/>
                    </a:cubicBezTo>
                    <a:lnTo>
                      <a:pt x="1330" y="394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33"/>
              <p:cNvSpPr/>
              <p:nvPr/>
            </p:nvSpPr>
            <p:spPr>
              <a:xfrm>
                <a:off x="2620421" y="2484915"/>
                <a:ext cx="1773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9283" extrusionOk="0">
                    <a:moveTo>
                      <a:pt x="1773" y="18287"/>
                    </a:moveTo>
                    <a:cubicBezTo>
                      <a:pt x="1773" y="12523"/>
                      <a:pt x="1773" y="6760"/>
                      <a:pt x="1773" y="998"/>
                    </a:cubicBezTo>
                    <a:cubicBezTo>
                      <a:pt x="1773" y="-333"/>
                      <a:pt x="0" y="-333"/>
                      <a:pt x="0" y="998"/>
                    </a:cubicBezTo>
                    <a:cubicBezTo>
                      <a:pt x="0" y="6760"/>
                      <a:pt x="0" y="12523"/>
                      <a:pt x="0" y="18287"/>
                    </a:cubicBezTo>
                    <a:cubicBezTo>
                      <a:pt x="0" y="19616"/>
                      <a:pt x="1773" y="19616"/>
                      <a:pt x="1773" y="18287"/>
                    </a:cubicBezTo>
                    <a:lnTo>
                      <a:pt x="1773" y="182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33"/>
              <p:cNvSpPr/>
              <p:nvPr/>
            </p:nvSpPr>
            <p:spPr>
              <a:xfrm>
                <a:off x="2550972" y="2249779"/>
                <a:ext cx="75211" cy="272814"/>
              </a:xfrm>
              <a:custGeom>
                <a:avLst/>
                <a:gdLst/>
                <a:ahLst/>
                <a:cxnLst/>
                <a:rect l="l" t="t" r="r" b="b"/>
                <a:pathLst>
                  <a:path w="75211" h="272814" extrusionOk="0">
                    <a:moveTo>
                      <a:pt x="75212" y="271155"/>
                    </a:moveTo>
                    <a:cubicBezTo>
                      <a:pt x="69005" y="219731"/>
                      <a:pt x="50386" y="170523"/>
                      <a:pt x="39747" y="119986"/>
                    </a:cubicBezTo>
                    <a:cubicBezTo>
                      <a:pt x="29551" y="72995"/>
                      <a:pt x="32211" y="38417"/>
                      <a:pt x="1622" y="292"/>
                    </a:cubicBezTo>
                    <a:cubicBezTo>
                      <a:pt x="736" y="-594"/>
                      <a:pt x="-594" y="736"/>
                      <a:pt x="292" y="1622"/>
                    </a:cubicBezTo>
                    <a:cubicBezTo>
                      <a:pt x="50386" y="83191"/>
                      <a:pt x="22458" y="190029"/>
                      <a:pt x="72109" y="272041"/>
                    </a:cubicBezTo>
                    <a:cubicBezTo>
                      <a:pt x="72552" y="273371"/>
                      <a:pt x="75212" y="272928"/>
                      <a:pt x="75212" y="271155"/>
                    </a:cubicBezTo>
                    <a:lnTo>
                      <a:pt x="75212" y="2711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33"/>
              <p:cNvSpPr/>
              <p:nvPr/>
            </p:nvSpPr>
            <p:spPr>
              <a:xfrm>
                <a:off x="2580399" y="2203081"/>
                <a:ext cx="21762" cy="114857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114857" extrusionOk="0">
                    <a:moveTo>
                      <a:pt x="568" y="114374"/>
                    </a:moveTo>
                    <a:cubicBezTo>
                      <a:pt x="1897" y="93982"/>
                      <a:pt x="15197" y="77136"/>
                      <a:pt x="16527" y="56300"/>
                    </a:cubicBezTo>
                    <a:cubicBezTo>
                      <a:pt x="16970" y="45218"/>
                      <a:pt x="13867" y="33692"/>
                      <a:pt x="15197" y="22609"/>
                    </a:cubicBezTo>
                    <a:cubicBezTo>
                      <a:pt x="15197" y="21722"/>
                      <a:pt x="19187" y="2660"/>
                      <a:pt x="20960" y="2217"/>
                    </a:cubicBezTo>
                    <a:cubicBezTo>
                      <a:pt x="22290" y="1773"/>
                      <a:pt x="21846" y="0"/>
                      <a:pt x="20516" y="0"/>
                    </a:cubicBezTo>
                    <a:cubicBezTo>
                      <a:pt x="19630" y="0"/>
                      <a:pt x="18743" y="0"/>
                      <a:pt x="18300" y="0"/>
                    </a:cubicBezTo>
                    <a:cubicBezTo>
                      <a:pt x="17413" y="0"/>
                      <a:pt x="16970" y="443"/>
                      <a:pt x="16970" y="887"/>
                    </a:cubicBezTo>
                    <a:cubicBezTo>
                      <a:pt x="14754" y="9310"/>
                      <a:pt x="10764" y="19062"/>
                      <a:pt x="10320" y="27929"/>
                    </a:cubicBezTo>
                    <a:cubicBezTo>
                      <a:pt x="9434" y="35022"/>
                      <a:pt x="12980" y="42114"/>
                      <a:pt x="13423" y="48764"/>
                    </a:cubicBezTo>
                    <a:cubicBezTo>
                      <a:pt x="15640" y="71816"/>
                      <a:pt x="3227" y="91765"/>
                      <a:pt x="124" y="113931"/>
                    </a:cubicBezTo>
                    <a:cubicBezTo>
                      <a:pt x="-319" y="114817"/>
                      <a:pt x="568" y="115261"/>
                      <a:pt x="568" y="114374"/>
                    </a:cubicBezTo>
                    <a:lnTo>
                      <a:pt x="568" y="11437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33"/>
              <p:cNvSpPr/>
              <p:nvPr/>
            </p:nvSpPr>
            <p:spPr>
              <a:xfrm>
                <a:off x="2240125" y="2534999"/>
                <a:ext cx="402316" cy="88428"/>
              </a:xfrm>
              <a:custGeom>
                <a:avLst/>
                <a:gdLst/>
                <a:ahLst/>
                <a:cxnLst/>
                <a:rect l="l" t="t" r="r" b="b"/>
                <a:pathLst>
                  <a:path w="402316" h="88428" extrusionOk="0">
                    <a:moveTo>
                      <a:pt x="402018" y="87009"/>
                    </a:moveTo>
                    <a:cubicBezTo>
                      <a:pt x="378079" y="60854"/>
                      <a:pt x="359017" y="40462"/>
                      <a:pt x="323995" y="34256"/>
                    </a:cubicBezTo>
                    <a:cubicBezTo>
                      <a:pt x="283211" y="26719"/>
                      <a:pt x="245530" y="41349"/>
                      <a:pt x="204745" y="42679"/>
                    </a:cubicBezTo>
                    <a:cubicBezTo>
                      <a:pt x="132042" y="44452"/>
                      <a:pt x="66876" y="34699"/>
                      <a:pt x="823" y="121"/>
                    </a:cubicBezTo>
                    <a:cubicBezTo>
                      <a:pt x="379" y="-322"/>
                      <a:pt x="-507" y="564"/>
                      <a:pt x="379" y="1007"/>
                    </a:cubicBezTo>
                    <a:cubicBezTo>
                      <a:pt x="47813" y="30266"/>
                      <a:pt x="106330" y="55091"/>
                      <a:pt x="162631" y="59081"/>
                    </a:cubicBezTo>
                    <a:cubicBezTo>
                      <a:pt x="242870" y="64401"/>
                      <a:pt x="332862" y="30709"/>
                      <a:pt x="401131" y="88340"/>
                    </a:cubicBezTo>
                    <a:cubicBezTo>
                      <a:pt x="401575" y="88783"/>
                      <a:pt x="402904" y="87453"/>
                      <a:pt x="402018" y="87009"/>
                    </a:cubicBezTo>
                    <a:lnTo>
                      <a:pt x="402018" y="870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33"/>
              <p:cNvSpPr/>
              <p:nvPr/>
            </p:nvSpPr>
            <p:spPr>
              <a:xfrm>
                <a:off x="2277058" y="2348199"/>
                <a:ext cx="235116" cy="95939"/>
              </a:xfrm>
              <a:custGeom>
                <a:avLst/>
                <a:gdLst/>
                <a:ahLst/>
                <a:cxnLst/>
                <a:rect l="l" t="t" r="r" b="b"/>
                <a:pathLst>
                  <a:path w="235116" h="95939" extrusionOk="0">
                    <a:moveTo>
                      <a:pt x="232093" y="87176"/>
                    </a:moveTo>
                    <a:cubicBezTo>
                      <a:pt x="194411" y="75650"/>
                      <a:pt x="157617" y="65010"/>
                      <a:pt x="119049" y="57031"/>
                    </a:cubicBezTo>
                    <a:cubicBezTo>
                      <a:pt x="98213" y="53041"/>
                      <a:pt x="78264" y="47278"/>
                      <a:pt x="57872" y="40185"/>
                    </a:cubicBezTo>
                    <a:cubicBezTo>
                      <a:pt x="30830" y="30432"/>
                      <a:pt x="21520" y="19349"/>
                      <a:pt x="2015" y="287"/>
                    </a:cubicBezTo>
                    <a:cubicBezTo>
                      <a:pt x="1128" y="-600"/>
                      <a:pt x="-645" y="730"/>
                      <a:pt x="242" y="2060"/>
                    </a:cubicBezTo>
                    <a:cubicBezTo>
                      <a:pt x="13097" y="18019"/>
                      <a:pt x="20634" y="33535"/>
                      <a:pt x="36593" y="44175"/>
                    </a:cubicBezTo>
                    <a:cubicBezTo>
                      <a:pt x="49892" y="53041"/>
                      <a:pt x="74718" y="63237"/>
                      <a:pt x="90233" y="69443"/>
                    </a:cubicBezTo>
                    <a:cubicBezTo>
                      <a:pt x="130131" y="84959"/>
                      <a:pt x="187318" y="98258"/>
                      <a:pt x="230319" y="95599"/>
                    </a:cubicBezTo>
                    <a:cubicBezTo>
                      <a:pt x="235639" y="95155"/>
                      <a:pt x="236969" y="88506"/>
                      <a:pt x="232093" y="87176"/>
                    </a:cubicBezTo>
                    <a:lnTo>
                      <a:pt x="232093" y="871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33"/>
              <p:cNvSpPr/>
              <p:nvPr/>
            </p:nvSpPr>
            <p:spPr>
              <a:xfrm>
                <a:off x="2375686" y="2516297"/>
                <a:ext cx="152588" cy="68138"/>
              </a:xfrm>
              <a:custGeom>
                <a:avLst/>
                <a:gdLst/>
                <a:ahLst/>
                <a:cxnLst/>
                <a:rect l="l" t="t" r="r" b="b"/>
                <a:pathLst>
                  <a:path w="152588" h="68138" extrusionOk="0">
                    <a:moveTo>
                      <a:pt x="471" y="2864"/>
                    </a:moveTo>
                    <a:cubicBezTo>
                      <a:pt x="18647" y="19709"/>
                      <a:pt x="43029" y="26802"/>
                      <a:pt x="66081" y="32122"/>
                    </a:cubicBezTo>
                    <a:cubicBezTo>
                      <a:pt x="86916" y="36998"/>
                      <a:pt x="122381" y="49854"/>
                      <a:pt x="137454" y="65813"/>
                    </a:cubicBezTo>
                    <a:cubicBezTo>
                      <a:pt x="143217" y="71577"/>
                      <a:pt x="155186" y="65813"/>
                      <a:pt x="152083" y="57391"/>
                    </a:cubicBezTo>
                    <a:cubicBezTo>
                      <a:pt x="144547" y="38328"/>
                      <a:pt x="113072" y="35668"/>
                      <a:pt x="96226" y="28575"/>
                    </a:cubicBezTo>
                    <a:cubicBezTo>
                      <a:pt x="82483" y="22812"/>
                      <a:pt x="72287" y="22812"/>
                      <a:pt x="57658" y="19709"/>
                    </a:cubicBezTo>
                    <a:cubicBezTo>
                      <a:pt x="40812" y="16606"/>
                      <a:pt x="17760" y="7740"/>
                      <a:pt x="2244" y="204"/>
                    </a:cubicBezTo>
                    <a:cubicBezTo>
                      <a:pt x="914" y="-683"/>
                      <a:pt x="-859" y="1533"/>
                      <a:pt x="471" y="2864"/>
                    </a:cubicBezTo>
                    <a:lnTo>
                      <a:pt x="471" y="28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33"/>
              <p:cNvSpPr/>
              <p:nvPr/>
            </p:nvSpPr>
            <p:spPr>
              <a:xfrm>
                <a:off x="2455177" y="2569114"/>
                <a:ext cx="127251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27251" h="60095" extrusionOk="0">
                    <a:moveTo>
                      <a:pt x="333" y="56884"/>
                    </a:moveTo>
                    <a:cubicBezTo>
                      <a:pt x="15405" y="59987"/>
                      <a:pt x="30921" y="62204"/>
                      <a:pt x="45550" y="56884"/>
                    </a:cubicBezTo>
                    <a:cubicBezTo>
                      <a:pt x="55303" y="53337"/>
                      <a:pt x="60623" y="47574"/>
                      <a:pt x="69489" y="42255"/>
                    </a:cubicBezTo>
                    <a:cubicBezTo>
                      <a:pt x="87664" y="31172"/>
                      <a:pt x="117810" y="37378"/>
                      <a:pt x="126676" y="12553"/>
                    </a:cubicBezTo>
                    <a:cubicBezTo>
                      <a:pt x="130222" y="3243"/>
                      <a:pt x="116480" y="-4293"/>
                      <a:pt x="109830" y="2800"/>
                    </a:cubicBezTo>
                    <a:cubicBezTo>
                      <a:pt x="103180" y="10336"/>
                      <a:pt x="89438" y="13883"/>
                      <a:pt x="81015" y="18316"/>
                    </a:cubicBezTo>
                    <a:cubicBezTo>
                      <a:pt x="72149" y="22749"/>
                      <a:pt x="67272" y="27182"/>
                      <a:pt x="59736" y="35162"/>
                    </a:cubicBezTo>
                    <a:cubicBezTo>
                      <a:pt x="55746" y="39151"/>
                      <a:pt x="53086" y="43141"/>
                      <a:pt x="47767" y="46244"/>
                    </a:cubicBezTo>
                    <a:cubicBezTo>
                      <a:pt x="33581" y="54667"/>
                      <a:pt x="16292" y="53337"/>
                      <a:pt x="333" y="55997"/>
                    </a:cubicBezTo>
                    <a:cubicBezTo>
                      <a:pt x="-111" y="55997"/>
                      <a:pt x="-111" y="56884"/>
                      <a:pt x="333" y="56884"/>
                    </a:cubicBezTo>
                    <a:lnTo>
                      <a:pt x="333" y="568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4" name="Google Shape;1424;p33"/>
          <p:cNvGrpSpPr/>
          <p:nvPr/>
        </p:nvGrpSpPr>
        <p:grpSpPr>
          <a:xfrm>
            <a:off x="-17918" y="124212"/>
            <a:ext cx="2369368" cy="1617008"/>
            <a:chOff x="-17918" y="124212"/>
            <a:chExt cx="2369368" cy="1617008"/>
          </a:xfrm>
        </p:grpSpPr>
        <p:sp>
          <p:nvSpPr>
            <p:cNvPr id="1425" name="Google Shape;1425;p33"/>
            <p:cNvSpPr/>
            <p:nvPr/>
          </p:nvSpPr>
          <p:spPr>
            <a:xfrm rot="-4692749">
              <a:off x="731475" y="-214272"/>
              <a:ext cx="999402" cy="2080255"/>
            </a:xfrm>
            <a:custGeom>
              <a:avLst/>
              <a:gdLst/>
              <a:ahLst/>
              <a:cxnLst/>
              <a:rect l="l" t="t" r="r" b="b"/>
              <a:pathLst>
                <a:path w="548082" h="1140833" extrusionOk="0">
                  <a:moveTo>
                    <a:pt x="442177" y="302781"/>
                  </a:moveTo>
                  <a:cubicBezTo>
                    <a:pt x="439074" y="304554"/>
                    <a:pt x="436414" y="305884"/>
                    <a:pt x="433310" y="307657"/>
                  </a:cubicBezTo>
                  <a:cubicBezTo>
                    <a:pt x="396073" y="326719"/>
                    <a:pt x="353958" y="334699"/>
                    <a:pt x="315833" y="352431"/>
                  </a:cubicBezTo>
                  <a:cubicBezTo>
                    <a:pt x="289235" y="365287"/>
                    <a:pt x="263523" y="383906"/>
                    <a:pt x="249780" y="410505"/>
                  </a:cubicBezTo>
                  <a:cubicBezTo>
                    <a:pt x="247120" y="415381"/>
                    <a:pt x="244904" y="420701"/>
                    <a:pt x="242687" y="426021"/>
                  </a:cubicBezTo>
                  <a:cubicBezTo>
                    <a:pt x="241801" y="429124"/>
                    <a:pt x="240028" y="431784"/>
                    <a:pt x="240028" y="434887"/>
                  </a:cubicBezTo>
                  <a:cubicBezTo>
                    <a:pt x="240028" y="434887"/>
                    <a:pt x="240471" y="435330"/>
                    <a:pt x="240471" y="435330"/>
                  </a:cubicBezTo>
                  <a:cubicBezTo>
                    <a:pt x="240471" y="435330"/>
                    <a:pt x="240914" y="435330"/>
                    <a:pt x="240914" y="435330"/>
                  </a:cubicBezTo>
                  <a:cubicBezTo>
                    <a:pt x="242687" y="434443"/>
                    <a:pt x="243574" y="432670"/>
                    <a:pt x="244904" y="431340"/>
                  </a:cubicBezTo>
                  <a:cubicBezTo>
                    <a:pt x="250224" y="423804"/>
                    <a:pt x="255100" y="416268"/>
                    <a:pt x="260863" y="409175"/>
                  </a:cubicBezTo>
                  <a:cubicBezTo>
                    <a:pt x="279482" y="385679"/>
                    <a:pt x="303864" y="370164"/>
                    <a:pt x="332679" y="362184"/>
                  </a:cubicBezTo>
                  <a:cubicBezTo>
                    <a:pt x="345092" y="358638"/>
                    <a:pt x="357948" y="355978"/>
                    <a:pt x="370361" y="351988"/>
                  </a:cubicBezTo>
                  <a:cubicBezTo>
                    <a:pt x="390310" y="345338"/>
                    <a:pt x="409372" y="334256"/>
                    <a:pt x="426661" y="322286"/>
                  </a:cubicBezTo>
                  <a:cubicBezTo>
                    <a:pt x="433754" y="317410"/>
                    <a:pt x="440404" y="311647"/>
                    <a:pt x="446610" y="305884"/>
                  </a:cubicBezTo>
                  <a:cubicBezTo>
                    <a:pt x="449713" y="302781"/>
                    <a:pt x="453703" y="300564"/>
                    <a:pt x="456806" y="297461"/>
                  </a:cubicBezTo>
                  <a:cubicBezTo>
                    <a:pt x="458579" y="296131"/>
                    <a:pt x="459909" y="294801"/>
                    <a:pt x="461682" y="293471"/>
                  </a:cubicBezTo>
                  <a:cubicBezTo>
                    <a:pt x="458136" y="317853"/>
                    <a:pt x="454146" y="342235"/>
                    <a:pt x="449713" y="366174"/>
                  </a:cubicBezTo>
                  <a:cubicBezTo>
                    <a:pt x="444837" y="370607"/>
                    <a:pt x="439960" y="374597"/>
                    <a:pt x="434197" y="378143"/>
                  </a:cubicBezTo>
                  <a:cubicBezTo>
                    <a:pt x="432867" y="379030"/>
                    <a:pt x="431094" y="379473"/>
                    <a:pt x="429764" y="379916"/>
                  </a:cubicBezTo>
                  <a:cubicBezTo>
                    <a:pt x="420011" y="383463"/>
                    <a:pt x="409815" y="386123"/>
                    <a:pt x="400062" y="388783"/>
                  </a:cubicBezTo>
                  <a:cubicBezTo>
                    <a:pt x="376567" y="394546"/>
                    <a:pt x="352628" y="397649"/>
                    <a:pt x="329133" y="404742"/>
                  </a:cubicBezTo>
                  <a:cubicBezTo>
                    <a:pt x="285245" y="415381"/>
                    <a:pt x="239584" y="442866"/>
                    <a:pt x="226728" y="488527"/>
                  </a:cubicBezTo>
                  <a:cubicBezTo>
                    <a:pt x="226728" y="488527"/>
                    <a:pt x="227171" y="488971"/>
                    <a:pt x="227171" y="488971"/>
                  </a:cubicBezTo>
                  <a:cubicBezTo>
                    <a:pt x="228502" y="489857"/>
                    <a:pt x="230275" y="485867"/>
                    <a:pt x="231605" y="484094"/>
                  </a:cubicBezTo>
                  <a:cubicBezTo>
                    <a:pt x="235151" y="478774"/>
                    <a:pt x="238698" y="473455"/>
                    <a:pt x="242687" y="469022"/>
                  </a:cubicBezTo>
                  <a:cubicBezTo>
                    <a:pt x="259533" y="448629"/>
                    <a:pt x="284802" y="436660"/>
                    <a:pt x="310070" y="429567"/>
                  </a:cubicBezTo>
                  <a:cubicBezTo>
                    <a:pt x="353958" y="416268"/>
                    <a:pt x="407155" y="417154"/>
                    <a:pt x="439517" y="380360"/>
                  </a:cubicBezTo>
                  <a:cubicBezTo>
                    <a:pt x="439960" y="379916"/>
                    <a:pt x="440847" y="379030"/>
                    <a:pt x="441290" y="378587"/>
                  </a:cubicBezTo>
                  <a:cubicBezTo>
                    <a:pt x="443063" y="377257"/>
                    <a:pt x="444393" y="376370"/>
                    <a:pt x="446166" y="375040"/>
                  </a:cubicBezTo>
                  <a:cubicBezTo>
                    <a:pt x="447053" y="374153"/>
                    <a:pt x="447940" y="373710"/>
                    <a:pt x="448826" y="372823"/>
                  </a:cubicBezTo>
                  <a:cubicBezTo>
                    <a:pt x="448826" y="373267"/>
                    <a:pt x="448826" y="374153"/>
                    <a:pt x="448383" y="374597"/>
                  </a:cubicBezTo>
                  <a:cubicBezTo>
                    <a:pt x="445280" y="390999"/>
                    <a:pt x="441290" y="407402"/>
                    <a:pt x="437300" y="423361"/>
                  </a:cubicBezTo>
                  <a:cubicBezTo>
                    <a:pt x="433754" y="426464"/>
                    <a:pt x="429321" y="428680"/>
                    <a:pt x="425331" y="431340"/>
                  </a:cubicBezTo>
                  <a:cubicBezTo>
                    <a:pt x="417795" y="435773"/>
                    <a:pt x="409815" y="439320"/>
                    <a:pt x="401392" y="442866"/>
                  </a:cubicBezTo>
                  <a:cubicBezTo>
                    <a:pt x="383216" y="447743"/>
                    <a:pt x="364597" y="448186"/>
                    <a:pt x="344205" y="451289"/>
                  </a:cubicBezTo>
                  <a:cubicBezTo>
                    <a:pt x="294111" y="460155"/>
                    <a:pt x="235594" y="480991"/>
                    <a:pt x="216532" y="532858"/>
                  </a:cubicBezTo>
                  <a:cubicBezTo>
                    <a:pt x="216532" y="533302"/>
                    <a:pt x="216532" y="533302"/>
                    <a:pt x="216975" y="533302"/>
                  </a:cubicBezTo>
                  <a:cubicBezTo>
                    <a:pt x="216975" y="533302"/>
                    <a:pt x="216975" y="533302"/>
                    <a:pt x="216975" y="533302"/>
                  </a:cubicBezTo>
                  <a:cubicBezTo>
                    <a:pt x="217862" y="533745"/>
                    <a:pt x="218305" y="532858"/>
                    <a:pt x="218749" y="532415"/>
                  </a:cubicBezTo>
                  <a:cubicBezTo>
                    <a:pt x="219192" y="531528"/>
                    <a:pt x="219635" y="531085"/>
                    <a:pt x="220079" y="530198"/>
                  </a:cubicBezTo>
                  <a:cubicBezTo>
                    <a:pt x="231161" y="512909"/>
                    <a:pt x="248007" y="499610"/>
                    <a:pt x="267069" y="491631"/>
                  </a:cubicBezTo>
                  <a:cubicBezTo>
                    <a:pt x="287462" y="484094"/>
                    <a:pt x="309184" y="482321"/>
                    <a:pt x="330463" y="477001"/>
                  </a:cubicBezTo>
                  <a:cubicBezTo>
                    <a:pt x="357505" y="470795"/>
                    <a:pt x="382773" y="458825"/>
                    <a:pt x="407598" y="446413"/>
                  </a:cubicBezTo>
                  <a:cubicBezTo>
                    <a:pt x="414248" y="442866"/>
                    <a:pt x="421341" y="439320"/>
                    <a:pt x="427104" y="434887"/>
                  </a:cubicBezTo>
                  <a:cubicBezTo>
                    <a:pt x="430207" y="433114"/>
                    <a:pt x="433310" y="431340"/>
                    <a:pt x="436414" y="429567"/>
                  </a:cubicBezTo>
                  <a:cubicBezTo>
                    <a:pt x="432867" y="443310"/>
                    <a:pt x="429321" y="457052"/>
                    <a:pt x="425331" y="470352"/>
                  </a:cubicBezTo>
                  <a:cubicBezTo>
                    <a:pt x="425331" y="470352"/>
                    <a:pt x="425331" y="470352"/>
                    <a:pt x="425331" y="470352"/>
                  </a:cubicBezTo>
                  <a:cubicBezTo>
                    <a:pt x="424888" y="471238"/>
                    <a:pt x="424888" y="472568"/>
                    <a:pt x="424444" y="473455"/>
                  </a:cubicBezTo>
                  <a:cubicBezTo>
                    <a:pt x="424444" y="473455"/>
                    <a:pt x="424444" y="473455"/>
                    <a:pt x="424444" y="473455"/>
                  </a:cubicBezTo>
                  <a:cubicBezTo>
                    <a:pt x="423114" y="477445"/>
                    <a:pt x="422228" y="481434"/>
                    <a:pt x="420898" y="485424"/>
                  </a:cubicBezTo>
                  <a:cubicBezTo>
                    <a:pt x="418681" y="492074"/>
                    <a:pt x="416465" y="498723"/>
                    <a:pt x="414248" y="505373"/>
                  </a:cubicBezTo>
                  <a:cubicBezTo>
                    <a:pt x="413805" y="506703"/>
                    <a:pt x="413361" y="508033"/>
                    <a:pt x="412918" y="509806"/>
                  </a:cubicBezTo>
                  <a:cubicBezTo>
                    <a:pt x="411145" y="511136"/>
                    <a:pt x="409815" y="512466"/>
                    <a:pt x="408042" y="513353"/>
                  </a:cubicBezTo>
                  <a:cubicBezTo>
                    <a:pt x="402279" y="516899"/>
                    <a:pt x="396073" y="520002"/>
                    <a:pt x="389866" y="522662"/>
                  </a:cubicBezTo>
                  <a:cubicBezTo>
                    <a:pt x="381887" y="524879"/>
                    <a:pt x="373464" y="526209"/>
                    <a:pt x="365484" y="526652"/>
                  </a:cubicBezTo>
                  <a:cubicBezTo>
                    <a:pt x="338442" y="527538"/>
                    <a:pt x="311400" y="524879"/>
                    <a:pt x="284802" y="529755"/>
                  </a:cubicBezTo>
                  <a:cubicBezTo>
                    <a:pt x="258647" y="534631"/>
                    <a:pt x="231161" y="543498"/>
                    <a:pt x="212099" y="563447"/>
                  </a:cubicBezTo>
                  <a:cubicBezTo>
                    <a:pt x="205893" y="569653"/>
                    <a:pt x="201460" y="576746"/>
                    <a:pt x="197026" y="584282"/>
                  </a:cubicBezTo>
                  <a:cubicBezTo>
                    <a:pt x="196583" y="585612"/>
                    <a:pt x="194810" y="587385"/>
                    <a:pt x="195253" y="588715"/>
                  </a:cubicBezTo>
                  <a:cubicBezTo>
                    <a:pt x="195253" y="588715"/>
                    <a:pt x="195697" y="589159"/>
                    <a:pt x="195697" y="589159"/>
                  </a:cubicBezTo>
                  <a:cubicBezTo>
                    <a:pt x="196583" y="589602"/>
                    <a:pt x="197470" y="587829"/>
                    <a:pt x="198356" y="586942"/>
                  </a:cubicBezTo>
                  <a:cubicBezTo>
                    <a:pt x="201903" y="582952"/>
                    <a:pt x="205449" y="578962"/>
                    <a:pt x="209883" y="574973"/>
                  </a:cubicBezTo>
                  <a:cubicBezTo>
                    <a:pt x="220522" y="565663"/>
                    <a:pt x="233378" y="559457"/>
                    <a:pt x="246677" y="555024"/>
                  </a:cubicBezTo>
                  <a:cubicBezTo>
                    <a:pt x="264410" y="549261"/>
                    <a:pt x="283029" y="545714"/>
                    <a:pt x="302091" y="544384"/>
                  </a:cubicBezTo>
                  <a:cubicBezTo>
                    <a:pt x="320266" y="543054"/>
                    <a:pt x="338442" y="541281"/>
                    <a:pt x="356175" y="536405"/>
                  </a:cubicBezTo>
                  <a:cubicBezTo>
                    <a:pt x="366814" y="533745"/>
                    <a:pt x="377453" y="531085"/>
                    <a:pt x="387650" y="527538"/>
                  </a:cubicBezTo>
                  <a:cubicBezTo>
                    <a:pt x="395186" y="525322"/>
                    <a:pt x="402722" y="521776"/>
                    <a:pt x="409815" y="517342"/>
                  </a:cubicBezTo>
                  <a:cubicBezTo>
                    <a:pt x="410259" y="516899"/>
                    <a:pt x="410702" y="516456"/>
                    <a:pt x="411588" y="516013"/>
                  </a:cubicBezTo>
                  <a:cubicBezTo>
                    <a:pt x="406269" y="530642"/>
                    <a:pt x="400506" y="545271"/>
                    <a:pt x="394299" y="559457"/>
                  </a:cubicBezTo>
                  <a:cubicBezTo>
                    <a:pt x="393856" y="559900"/>
                    <a:pt x="393856" y="559900"/>
                    <a:pt x="393413" y="560344"/>
                  </a:cubicBezTo>
                  <a:cubicBezTo>
                    <a:pt x="384546" y="567436"/>
                    <a:pt x="373907" y="572756"/>
                    <a:pt x="363268" y="576746"/>
                  </a:cubicBezTo>
                  <a:cubicBezTo>
                    <a:pt x="358391" y="578519"/>
                    <a:pt x="353071" y="580292"/>
                    <a:pt x="348195" y="581622"/>
                  </a:cubicBezTo>
                  <a:cubicBezTo>
                    <a:pt x="347308" y="581622"/>
                    <a:pt x="345979" y="582066"/>
                    <a:pt x="345092" y="582066"/>
                  </a:cubicBezTo>
                  <a:cubicBezTo>
                    <a:pt x="318050" y="585612"/>
                    <a:pt x="290565" y="582066"/>
                    <a:pt x="263523" y="586499"/>
                  </a:cubicBezTo>
                  <a:cubicBezTo>
                    <a:pt x="228945" y="592262"/>
                    <a:pt x="187717" y="609994"/>
                    <a:pt x="173974" y="644572"/>
                  </a:cubicBezTo>
                  <a:cubicBezTo>
                    <a:pt x="173974" y="644572"/>
                    <a:pt x="173974" y="645016"/>
                    <a:pt x="174418" y="645016"/>
                  </a:cubicBezTo>
                  <a:cubicBezTo>
                    <a:pt x="174861" y="645459"/>
                    <a:pt x="175748" y="644572"/>
                    <a:pt x="176191" y="644129"/>
                  </a:cubicBezTo>
                  <a:cubicBezTo>
                    <a:pt x="181067" y="638366"/>
                    <a:pt x="186387" y="632603"/>
                    <a:pt x="192150" y="627283"/>
                  </a:cubicBezTo>
                  <a:cubicBezTo>
                    <a:pt x="232935" y="589602"/>
                    <a:pt x="279039" y="603788"/>
                    <a:pt x="328246" y="594478"/>
                  </a:cubicBezTo>
                  <a:cubicBezTo>
                    <a:pt x="341989" y="591818"/>
                    <a:pt x="354845" y="586499"/>
                    <a:pt x="367257" y="580736"/>
                  </a:cubicBezTo>
                  <a:cubicBezTo>
                    <a:pt x="373020" y="578076"/>
                    <a:pt x="379227" y="575416"/>
                    <a:pt x="383660" y="570983"/>
                  </a:cubicBezTo>
                  <a:cubicBezTo>
                    <a:pt x="385876" y="569653"/>
                    <a:pt x="388093" y="568323"/>
                    <a:pt x="390310" y="566993"/>
                  </a:cubicBezTo>
                  <a:cubicBezTo>
                    <a:pt x="390753" y="566993"/>
                    <a:pt x="391196" y="566550"/>
                    <a:pt x="391639" y="566106"/>
                  </a:cubicBezTo>
                  <a:cubicBezTo>
                    <a:pt x="388536" y="573199"/>
                    <a:pt x="385433" y="580292"/>
                    <a:pt x="382330" y="587385"/>
                  </a:cubicBezTo>
                  <a:cubicBezTo>
                    <a:pt x="376124" y="600685"/>
                    <a:pt x="369917" y="614427"/>
                    <a:pt x="363711" y="627726"/>
                  </a:cubicBezTo>
                  <a:cubicBezTo>
                    <a:pt x="360164" y="629943"/>
                    <a:pt x="356618" y="632160"/>
                    <a:pt x="352628" y="634376"/>
                  </a:cubicBezTo>
                  <a:cubicBezTo>
                    <a:pt x="341546" y="637479"/>
                    <a:pt x="329576" y="637923"/>
                    <a:pt x="318050" y="639253"/>
                  </a:cubicBezTo>
                  <a:cubicBezTo>
                    <a:pt x="291451" y="641912"/>
                    <a:pt x="264853" y="639253"/>
                    <a:pt x="238698" y="641469"/>
                  </a:cubicBezTo>
                  <a:cubicBezTo>
                    <a:pt x="216532" y="643686"/>
                    <a:pt x="193923" y="649005"/>
                    <a:pt x="176191" y="663191"/>
                  </a:cubicBezTo>
                  <a:cubicBezTo>
                    <a:pt x="165995" y="671614"/>
                    <a:pt x="157572" y="682697"/>
                    <a:pt x="150922" y="694223"/>
                  </a:cubicBezTo>
                  <a:cubicBezTo>
                    <a:pt x="150922" y="694666"/>
                    <a:pt x="150922" y="694666"/>
                    <a:pt x="151366" y="695110"/>
                  </a:cubicBezTo>
                  <a:cubicBezTo>
                    <a:pt x="151809" y="695110"/>
                    <a:pt x="152252" y="695110"/>
                    <a:pt x="152695" y="694666"/>
                  </a:cubicBezTo>
                  <a:cubicBezTo>
                    <a:pt x="155355" y="692006"/>
                    <a:pt x="158015" y="689347"/>
                    <a:pt x="160675" y="687130"/>
                  </a:cubicBezTo>
                  <a:cubicBezTo>
                    <a:pt x="185944" y="664964"/>
                    <a:pt x="211656" y="658315"/>
                    <a:pt x="244461" y="658758"/>
                  </a:cubicBezTo>
                  <a:cubicBezTo>
                    <a:pt x="259090" y="658315"/>
                    <a:pt x="273719" y="660531"/>
                    <a:pt x="288348" y="659645"/>
                  </a:cubicBezTo>
                  <a:cubicBezTo>
                    <a:pt x="309627" y="658315"/>
                    <a:pt x="330906" y="650779"/>
                    <a:pt x="349525" y="640139"/>
                  </a:cubicBezTo>
                  <a:cubicBezTo>
                    <a:pt x="351298" y="639253"/>
                    <a:pt x="353071" y="638366"/>
                    <a:pt x="355288" y="637479"/>
                  </a:cubicBezTo>
                  <a:cubicBezTo>
                    <a:pt x="356175" y="637036"/>
                    <a:pt x="358834" y="635706"/>
                    <a:pt x="361494" y="633933"/>
                  </a:cubicBezTo>
                  <a:cubicBezTo>
                    <a:pt x="353958" y="650335"/>
                    <a:pt x="346422" y="666294"/>
                    <a:pt x="339329" y="682697"/>
                  </a:cubicBezTo>
                  <a:cubicBezTo>
                    <a:pt x="338886" y="684027"/>
                    <a:pt x="337999" y="685357"/>
                    <a:pt x="337556" y="686243"/>
                  </a:cubicBezTo>
                  <a:cubicBezTo>
                    <a:pt x="331349" y="690677"/>
                    <a:pt x="324700" y="694223"/>
                    <a:pt x="317607" y="697326"/>
                  </a:cubicBezTo>
                  <a:cubicBezTo>
                    <a:pt x="315833" y="698213"/>
                    <a:pt x="314503" y="698656"/>
                    <a:pt x="312730" y="699099"/>
                  </a:cubicBezTo>
                  <a:cubicBezTo>
                    <a:pt x="309184" y="699986"/>
                    <a:pt x="305194" y="700429"/>
                    <a:pt x="301204" y="701316"/>
                  </a:cubicBezTo>
                  <a:cubicBezTo>
                    <a:pt x="275935" y="704419"/>
                    <a:pt x="250667" y="700429"/>
                    <a:pt x="225842" y="703089"/>
                  </a:cubicBezTo>
                  <a:cubicBezTo>
                    <a:pt x="199243" y="705306"/>
                    <a:pt x="171758" y="712842"/>
                    <a:pt x="150036" y="729244"/>
                  </a:cubicBezTo>
                  <a:cubicBezTo>
                    <a:pt x="142056" y="735451"/>
                    <a:pt x="134520" y="742100"/>
                    <a:pt x="127427" y="749637"/>
                  </a:cubicBezTo>
                  <a:cubicBezTo>
                    <a:pt x="126540" y="750967"/>
                    <a:pt x="124767" y="751853"/>
                    <a:pt x="124767" y="753626"/>
                  </a:cubicBezTo>
                  <a:cubicBezTo>
                    <a:pt x="124767" y="754070"/>
                    <a:pt x="125210" y="754070"/>
                    <a:pt x="125210" y="754070"/>
                  </a:cubicBezTo>
                  <a:cubicBezTo>
                    <a:pt x="125654" y="754513"/>
                    <a:pt x="126984" y="753626"/>
                    <a:pt x="127427" y="753183"/>
                  </a:cubicBezTo>
                  <a:cubicBezTo>
                    <a:pt x="135407" y="746977"/>
                    <a:pt x="143829" y="741214"/>
                    <a:pt x="153139" y="736781"/>
                  </a:cubicBezTo>
                  <a:cubicBezTo>
                    <a:pt x="176634" y="724811"/>
                    <a:pt x="203233" y="723481"/>
                    <a:pt x="228945" y="721708"/>
                  </a:cubicBezTo>
                  <a:cubicBezTo>
                    <a:pt x="249337" y="720378"/>
                    <a:pt x="269286" y="717275"/>
                    <a:pt x="288792" y="711512"/>
                  </a:cubicBezTo>
                  <a:cubicBezTo>
                    <a:pt x="298101" y="708852"/>
                    <a:pt x="307411" y="706192"/>
                    <a:pt x="316277" y="702203"/>
                  </a:cubicBezTo>
                  <a:cubicBezTo>
                    <a:pt x="318937" y="701316"/>
                    <a:pt x="321153" y="699986"/>
                    <a:pt x="323813" y="698656"/>
                  </a:cubicBezTo>
                  <a:cubicBezTo>
                    <a:pt x="327803" y="696883"/>
                    <a:pt x="331349" y="695110"/>
                    <a:pt x="334896" y="692893"/>
                  </a:cubicBezTo>
                  <a:cubicBezTo>
                    <a:pt x="323370" y="716388"/>
                    <a:pt x="312287" y="740327"/>
                    <a:pt x="299874" y="763379"/>
                  </a:cubicBezTo>
                  <a:cubicBezTo>
                    <a:pt x="298101" y="764709"/>
                    <a:pt x="296771" y="766039"/>
                    <a:pt x="294555" y="767369"/>
                  </a:cubicBezTo>
                  <a:cubicBezTo>
                    <a:pt x="289678" y="770472"/>
                    <a:pt x="283915" y="771802"/>
                    <a:pt x="278152" y="772689"/>
                  </a:cubicBezTo>
                  <a:cubicBezTo>
                    <a:pt x="271059" y="772689"/>
                    <a:pt x="264410" y="771802"/>
                    <a:pt x="257317" y="770916"/>
                  </a:cubicBezTo>
                  <a:cubicBezTo>
                    <a:pt x="234265" y="767812"/>
                    <a:pt x="211212" y="762936"/>
                    <a:pt x="187717" y="764709"/>
                  </a:cubicBezTo>
                  <a:cubicBezTo>
                    <a:pt x="156242" y="766926"/>
                    <a:pt x="122994" y="779338"/>
                    <a:pt x="106148" y="806824"/>
                  </a:cubicBezTo>
                  <a:cubicBezTo>
                    <a:pt x="106148" y="807267"/>
                    <a:pt x="106148" y="807710"/>
                    <a:pt x="106591" y="807710"/>
                  </a:cubicBezTo>
                  <a:cubicBezTo>
                    <a:pt x="106591" y="807710"/>
                    <a:pt x="106591" y="807710"/>
                    <a:pt x="107035" y="807710"/>
                  </a:cubicBezTo>
                  <a:cubicBezTo>
                    <a:pt x="107921" y="807710"/>
                    <a:pt x="107921" y="806824"/>
                    <a:pt x="108364" y="806380"/>
                  </a:cubicBezTo>
                  <a:cubicBezTo>
                    <a:pt x="116344" y="796184"/>
                    <a:pt x="128757" y="791308"/>
                    <a:pt x="140283" y="785545"/>
                  </a:cubicBezTo>
                  <a:cubicBezTo>
                    <a:pt x="154912" y="779338"/>
                    <a:pt x="170871" y="775792"/>
                    <a:pt x="186830" y="775349"/>
                  </a:cubicBezTo>
                  <a:cubicBezTo>
                    <a:pt x="208553" y="775792"/>
                    <a:pt x="230718" y="777565"/>
                    <a:pt x="252440" y="777122"/>
                  </a:cubicBezTo>
                  <a:cubicBezTo>
                    <a:pt x="262193" y="776679"/>
                    <a:pt x="271946" y="776679"/>
                    <a:pt x="281699" y="774462"/>
                  </a:cubicBezTo>
                  <a:cubicBezTo>
                    <a:pt x="283915" y="774019"/>
                    <a:pt x="286132" y="773575"/>
                    <a:pt x="288348" y="772689"/>
                  </a:cubicBezTo>
                  <a:cubicBezTo>
                    <a:pt x="288792" y="772689"/>
                    <a:pt x="288792" y="772689"/>
                    <a:pt x="289235" y="772245"/>
                  </a:cubicBezTo>
                  <a:cubicBezTo>
                    <a:pt x="289235" y="772245"/>
                    <a:pt x="289235" y="772245"/>
                    <a:pt x="289235" y="772245"/>
                  </a:cubicBezTo>
                  <a:cubicBezTo>
                    <a:pt x="291451" y="771359"/>
                    <a:pt x="294111" y="770472"/>
                    <a:pt x="295884" y="769142"/>
                  </a:cubicBezTo>
                  <a:cubicBezTo>
                    <a:pt x="291451" y="777565"/>
                    <a:pt x="286575" y="785988"/>
                    <a:pt x="281699" y="793968"/>
                  </a:cubicBezTo>
                  <a:cubicBezTo>
                    <a:pt x="277709" y="800174"/>
                    <a:pt x="274162" y="806824"/>
                    <a:pt x="270173" y="813473"/>
                  </a:cubicBezTo>
                  <a:cubicBezTo>
                    <a:pt x="268399" y="814360"/>
                    <a:pt x="266626" y="815247"/>
                    <a:pt x="264853" y="816133"/>
                  </a:cubicBezTo>
                  <a:cubicBezTo>
                    <a:pt x="259090" y="818793"/>
                    <a:pt x="252884" y="820123"/>
                    <a:pt x="246234" y="821453"/>
                  </a:cubicBezTo>
                  <a:cubicBezTo>
                    <a:pt x="232048" y="823226"/>
                    <a:pt x="217419" y="822783"/>
                    <a:pt x="203233" y="821010"/>
                  </a:cubicBezTo>
                  <a:cubicBezTo>
                    <a:pt x="188604" y="819236"/>
                    <a:pt x="173974" y="816576"/>
                    <a:pt x="159345" y="817020"/>
                  </a:cubicBezTo>
                  <a:cubicBezTo>
                    <a:pt x="130973" y="817463"/>
                    <a:pt x="105261" y="828989"/>
                    <a:pt x="85756" y="849381"/>
                  </a:cubicBezTo>
                  <a:cubicBezTo>
                    <a:pt x="81766" y="853371"/>
                    <a:pt x="78219" y="857804"/>
                    <a:pt x="74673" y="862237"/>
                  </a:cubicBezTo>
                  <a:cubicBezTo>
                    <a:pt x="74230" y="862681"/>
                    <a:pt x="73343" y="863567"/>
                    <a:pt x="74230" y="864454"/>
                  </a:cubicBezTo>
                  <a:cubicBezTo>
                    <a:pt x="74230" y="864454"/>
                    <a:pt x="74230" y="864454"/>
                    <a:pt x="74230" y="864454"/>
                  </a:cubicBezTo>
                  <a:cubicBezTo>
                    <a:pt x="74673" y="864897"/>
                    <a:pt x="75560" y="864454"/>
                    <a:pt x="76003" y="864011"/>
                  </a:cubicBezTo>
                  <a:cubicBezTo>
                    <a:pt x="81766" y="859578"/>
                    <a:pt x="87086" y="854701"/>
                    <a:pt x="93292" y="850268"/>
                  </a:cubicBezTo>
                  <a:cubicBezTo>
                    <a:pt x="112798" y="836082"/>
                    <a:pt x="136293" y="827659"/>
                    <a:pt x="160675" y="829876"/>
                  </a:cubicBezTo>
                  <a:cubicBezTo>
                    <a:pt x="189047" y="832536"/>
                    <a:pt x="212099" y="836525"/>
                    <a:pt x="240471" y="827659"/>
                  </a:cubicBezTo>
                  <a:cubicBezTo>
                    <a:pt x="245347" y="826329"/>
                    <a:pt x="250224" y="824999"/>
                    <a:pt x="254657" y="823226"/>
                  </a:cubicBezTo>
                  <a:cubicBezTo>
                    <a:pt x="259090" y="822339"/>
                    <a:pt x="263080" y="821010"/>
                    <a:pt x="267069" y="819236"/>
                  </a:cubicBezTo>
                  <a:cubicBezTo>
                    <a:pt x="261306" y="828989"/>
                    <a:pt x="255100" y="838299"/>
                    <a:pt x="249337" y="847608"/>
                  </a:cubicBezTo>
                  <a:cubicBezTo>
                    <a:pt x="245347" y="853814"/>
                    <a:pt x="241357" y="859578"/>
                    <a:pt x="237368" y="865784"/>
                  </a:cubicBezTo>
                  <a:cubicBezTo>
                    <a:pt x="234708" y="866670"/>
                    <a:pt x="232048" y="867557"/>
                    <a:pt x="229388" y="868000"/>
                  </a:cubicBezTo>
                  <a:cubicBezTo>
                    <a:pt x="228945" y="868000"/>
                    <a:pt x="228058" y="868000"/>
                    <a:pt x="227615" y="868000"/>
                  </a:cubicBezTo>
                  <a:cubicBezTo>
                    <a:pt x="221408" y="868444"/>
                    <a:pt x="215202" y="866670"/>
                    <a:pt x="208996" y="865784"/>
                  </a:cubicBezTo>
                  <a:cubicBezTo>
                    <a:pt x="170871" y="860021"/>
                    <a:pt x="129643" y="854258"/>
                    <a:pt x="93292" y="871547"/>
                  </a:cubicBezTo>
                  <a:cubicBezTo>
                    <a:pt x="78663" y="878196"/>
                    <a:pt x="65807" y="888836"/>
                    <a:pt x="58271" y="903022"/>
                  </a:cubicBezTo>
                  <a:cubicBezTo>
                    <a:pt x="57827" y="903908"/>
                    <a:pt x="56497" y="905238"/>
                    <a:pt x="57384" y="906125"/>
                  </a:cubicBezTo>
                  <a:cubicBezTo>
                    <a:pt x="57384" y="906125"/>
                    <a:pt x="57384" y="906125"/>
                    <a:pt x="57384" y="906125"/>
                  </a:cubicBezTo>
                  <a:cubicBezTo>
                    <a:pt x="57827" y="906568"/>
                    <a:pt x="58714" y="906125"/>
                    <a:pt x="59157" y="905682"/>
                  </a:cubicBezTo>
                  <a:cubicBezTo>
                    <a:pt x="61817" y="903022"/>
                    <a:pt x="64477" y="900362"/>
                    <a:pt x="67580" y="897702"/>
                  </a:cubicBezTo>
                  <a:cubicBezTo>
                    <a:pt x="101715" y="867114"/>
                    <a:pt x="143386" y="871103"/>
                    <a:pt x="185500" y="872877"/>
                  </a:cubicBezTo>
                  <a:cubicBezTo>
                    <a:pt x="195697" y="872877"/>
                    <a:pt x="205893" y="872433"/>
                    <a:pt x="216532" y="872433"/>
                  </a:cubicBezTo>
                  <a:cubicBezTo>
                    <a:pt x="217862" y="872433"/>
                    <a:pt x="218749" y="872433"/>
                    <a:pt x="220079" y="871990"/>
                  </a:cubicBezTo>
                  <a:cubicBezTo>
                    <a:pt x="224955" y="871990"/>
                    <a:pt x="229831" y="871547"/>
                    <a:pt x="234265" y="870660"/>
                  </a:cubicBezTo>
                  <a:cubicBezTo>
                    <a:pt x="228058" y="879526"/>
                    <a:pt x="222295" y="888393"/>
                    <a:pt x="216975" y="897259"/>
                  </a:cubicBezTo>
                  <a:cubicBezTo>
                    <a:pt x="216975" y="897259"/>
                    <a:pt x="216975" y="897259"/>
                    <a:pt x="216975" y="897259"/>
                  </a:cubicBezTo>
                  <a:cubicBezTo>
                    <a:pt x="216532" y="897702"/>
                    <a:pt x="216089" y="898589"/>
                    <a:pt x="216089" y="899032"/>
                  </a:cubicBezTo>
                  <a:cubicBezTo>
                    <a:pt x="212986" y="900805"/>
                    <a:pt x="209883" y="902135"/>
                    <a:pt x="206779" y="903022"/>
                  </a:cubicBezTo>
                  <a:cubicBezTo>
                    <a:pt x="204563" y="903465"/>
                    <a:pt x="202789" y="903908"/>
                    <a:pt x="200573" y="903908"/>
                  </a:cubicBezTo>
                  <a:cubicBezTo>
                    <a:pt x="194367" y="904352"/>
                    <a:pt x="188160" y="903465"/>
                    <a:pt x="181511" y="903022"/>
                  </a:cubicBezTo>
                  <a:cubicBezTo>
                    <a:pt x="161118" y="901692"/>
                    <a:pt x="140726" y="896372"/>
                    <a:pt x="119891" y="898145"/>
                  </a:cubicBezTo>
                  <a:cubicBezTo>
                    <a:pt x="90189" y="900805"/>
                    <a:pt x="57827" y="915434"/>
                    <a:pt x="40095" y="940260"/>
                  </a:cubicBezTo>
                  <a:cubicBezTo>
                    <a:pt x="40095" y="940703"/>
                    <a:pt x="40095" y="940703"/>
                    <a:pt x="40538" y="940703"/>
                  </a:cubicBezTo>
                  <a:cubicBezTo>
                    <a:pt x="40981" y="941146"/>
                    <a:pt x="41868" y="940703"/>
                    <a:pt x="41868" y="940260"/>
                  </a:cubicBezTo>
                  <a:cubicBezTo>
                    <a:pt x="47631" y="934053"/>
                    <a:pt x="53837" y="928291"/>
                    <a:pt x="60487" y="923857"/>
                  </a:cubicBezTo>
                  <a:cubicBezTo>
                    <a:pt x="76446" y="913661"/>
                    <a:pt x="95952" y="908342"/>
                    <a:pt x="114571" y="907012"/>
                  </a:cubicBezTo>
                  <a:cubicBezTo>
                    <a:pt x="132747" y="906125"/>
                    <a:pt x="150922" y="908785"/>
                    <a:pt x="169098" y="909228"/>
                  </a:cubicBezTo>
                  <a:cubicBezTo>
                    <a:pt x="177964" y="909671"/>
                    <a:pt x="186830" y="909671"/>
                    <a:pt x="195697" y="907898"/>
                  </a:cubicBezTo>
                  <a:cubicBezTo>
                    <a:pt x="201016" y="907455"/>
                    <a:pt x="206779" y="906125"/>
                    <a:pt x="211656" y="903908"/>
                  </a:cubicBezTo>
                  <a:cubicBezTo>
                    <a:pt x="211212" y="904795"/>
                    <a:pt x="210326" y="905682"/>
                    <a:pt x="209883" y="906568"/>
                  </a:cubicBezTo>
                  <a:cubicBezTo>
                    <a:pt x="206779" y="910558"/>
                    <a:pt x="204120" y="914105"/>
                    <a:pt x="201016" y="918094"/>
                  </a:cubicBezTo>
                  <a:cubicBezTo>
                    <a:pt x="197470" y="922528"/>
                    <a:pt x="193923" y="926517"/>
                    <a:pt x="190377" y="930950"/>
                  </a:cubicBezTo>
                  <a:cubicBezTo>
                    <a:pt x="189490" y="931394"/>
                    <a:pt x="188604" y="932280"/>
                    <a:pt x="187717" y="932280"/>
                  </a:cubicBezTo>
                  <a:cubicBezTo>
                    <a:pt x="179738" y="936270"/>
                    <a:pt x="170428" y="937600"/>
                    <a:pt x="161562" y="938487"/>
                  </a:cubicBezTo>
                  <a:cubicBezTo>
                    <a:pt x="157572" y="938043"/>
                    <a:pt x="154025" y="937600"/>
                    <a:pt x="150036" y="937600"/>
                  </a:cubicBezTo>
                  <a:cubicBezTo>
                    <a:pt x="132747" y="934940"/>
                    <a:pt x="115014" y="931837"/>
                    <a:pt x="97725" y="934053"/>
                  </a:cubicBezTo>
                  <a:cubicBezTo>
                    <a:pt x="79549" y="935827"/>
                    <a:pt x="60930" y="940260"/>
                    <a:pt x="46301" y="951343"/>
                  </a:cubicBezTo>
                  <a:cubicBezTo>
                    <a:pt x="36548" y="958879"/>
                    <a:pt x="28569" y="968632"/>
                    <a:pt x="22806" y="979714"/>
                  </a:cubicBezTo>
                  <a:cubicBezTo>
                    <a:pt x="21919" y="981044"/>
                    <a:pt x="21476" y="982374"/>
                    <a:pt x="21032" y="983704"/>
                  </a:cubicBezTo>
                  <a:cubicBezTo>
                    <a:pt x="21032" y="984147"/>
                    <a:pt x="21032" y="984147"/>
                    <a:pt x="21476" y="984591"/>
                  </a:cubicBezTo>
                  <a:cubicBezTo>
                    <a:pt x="21476" y="984591"/>
                    <a:pt x="21476" y="984591"/>
                    <a:pt x="21476" y="984591"/>
                  </a:cubicBezTo>
                  <a:cubicBezTo>
                    <a:pt x="22363" y="985034"/>
                    <a:pt x="22806" y="984147"/>
                    <a:pt x="22806" y="983704"/>
                  </a:cubicBezTo>
                  <a:cubicBezTo>
                    <a:pt x="25909" y="978828"/>
                    <a:pt x="29012" y="973508"/>
                    <a:pt x="33002" y="969075"/>
                  </a:cubicBezTo>
                  <a:cubicBezTo>
                    <a:pt x="54281" y="944693"/>
                    <a:pt x="83982" y="946023"/>
                    <a:pt x="113241" y="948683"/>
                  </a:cubicBezTo>
                  <a:cubicBezTo>
                    <a:pt x="125654" y="949569"/>
                    <a:pt x="138066" y="949126"/>
                    <a:pt x="150479" y="947353"/>
                  </a:cubicBezTo>
                  <a:cubicBezTo>
                    <a:pt x="159789" y="945579"/>
                    <a:pt x="169098" y="943806"/>
                    <a:pt x="177964" y="940260"/>
                  </a:cubicBezTo>
                  <a:cubicBezTo>
                    <a:pt x="180181" y="939816"/>
                    <a:pt x="182840" y="938930"/>
                    <a:pt x="185057" y="938043"/>
                  </a:cubicBezTo>
                  <a:cubicBezTo>
                    <a:pt x="177077" y="947796"/>
                    <a:pt x="169098" y="957549"/>
                    <a:pt x="160675" y="967302"/>
                  </a:cubicBezTo>
                  <a:cubicBezTo>
                    <a:pt x="154912" y="970405"/>
                    <a:pt x="148706" y="972178"/>
                    <a:pt x="142056" y="973065"/>
                  </a:cubicBezTo>
                  <a:cubicBezTo>
                    <a:pt x="141170" y="973065"/>
                    <a:pt x="139840" y="973065"/>
                    <a:pt x="138953" y="973508"/>
                  </a:cubicBezTo>
                  <a:cubicBezTo>
                    <a:pt x="131860" y="973508"/>
                    <a:pt x="125210" y="972621"/>
                    <a:pt x="118117" y="972621"/>
                  </a:cubicBezTo>
                  <a:cubicBezTo>
                    <a:pt x="104818" y="971735"/>
                    <a:pt x="91076" y="971292"/>
                    <a:pt x="77776" y="973065"/>
                  </a:cubicBezTo>
                  <a:cubicBezTo>
                    <a:pt x="53394" y="976168"/>
                    <a:pt x="29012" y="988137"/>
                    <a:pt x="14826" y="1008086"/>
                  </a:cubicBezTo>
                  <a:cubicBezTo>
                    <a:pt x="13053" y="1010746"/>
                    <a:pt x="10836" y="1012963"/>
                    <a:pt x="9506" y="1016066"/>
                  </a:cubicBezTo>
                  <a:cubicBezTo>
                    <a:pt x="9506" y="1016509"/>
                    <a:pt x="9506" y="1016509"/>
                    <a:pt x="9950" y="1016509"/>
                  </a:cubicBezTo>
                  <a:cubicBezTo>
                    <a:pt x="9950" y="1016509"/>
                    <a:pt x="9950" y="1016509"/>
                    <a:pt x="9950" y="1016509"/>
                  </a:cubicBezTo>
                  <a:cubicBezTo>
                    <a:pt x="11280" y="1016952"/>
                    <a:pt x="11723" y="1015179"/>
                    <a:pt x="12166" y="1014736"/>
                  </a:cubicBezTo>
                  <a:cubicBezTo>
                    <a:pt x="29455" y="993457"/>
                    <a:pt x="52951" y="984591"/>
                    <a:pt x="79549" y="985921"/>
                  </a:cubicBezTo>
                  <a:cubicBezTo>
                    <a:pt x="99942" y="985921"/>
                    <a:pt x="120777" y="984147"/>
                    <a:pt x="140283" y="977498"/>
                  </a:cubicBezTo>
                  <a:cubicBezTo>
                    <a:pt x="141170" y="977055"/>
                    <a:pt x="142499" y="976611"/>
                    <a:pt x="143386" y="976168"/>
                  </a:cubicBezTo>
                  <a:cubicBezTo>
                    <a:pt x="147376" y="975281"/>
                    <a:pt x="150922" y="974395"/>
                    <a:pt x="154912" y="973065"/>
                  </a:cubicBezTo>
                  <a:cubicBezTo>
                    <a:pt x="150036" y="978828"/>
                    <a:pt x="145159" y="984147"/>
                    <a:pt x="140726" y="989910"/>
                  </a:cubicBezTo>
                  <a:cubicBezTo>
                    <a:pt x="139840" y="990354"/>
                    <a:pt x="138953" y="991241"/>
                    <a:pt x="138066" y="991684"/>
                  </a:cubicBezTo>
                  <a:cubicBezTo>
                    <a:pt x="133190" y="994787"/>
                    <a:pt x="127870" y="997004"/>
                    <a:pt x="122550" y="998777"/>
                  </a:cubicBezTo>
                  <a:cubicBezTo>
                    <a:pt x="116787" y="1000107"/>
                    <a:pt x="110581" y="1000550"/>
                    <a:pt x="104818" y="1000993"/>
                  </a:cubicBezTo>
                  <a:cubicBezTo>
                    <a:pt x="84869" y="1003210"/>
                    <a:pt x="64477" y="1001880"/>
                    <a:pt x="44971" y="1008086"/>
                  </a:cubicBezTo>
                  <a:cubicBezTo>
                    <a:pt x="27682" y="1013406"/>
                    <a:pt x="13496" y="1026262"/>
                    <a:pt x="4630" y="1041778"/>
                  </a:cubicBezTo>
                  <a:cubicBezTo>
                    <a:pt x="3300" y="1044438"/>
                    <a:pt x="1527" y="1046654"/>
                    <a:pt x="640" y="1049314"/>
                  </a:cubicBezTo>
                  <a:cubicBezTo>
                    <a:pt x="640" y="1049757"/>
                    <a:pt x="197" y="1050201"/>
                    <a:pt x="197" y="1050644"/>
                  </a:cubicBezTo>
                  <a:cubicBezTo>
                    <a:pt x="197" y="1051087"/>
                    <a:pt x="640" y="1051087"/>
                    <a:pt x="640" y="1051087"/>
                  </a:cubicBezTo>
                  <a:cubicBezTo>
                    <a:pt x="1527" y="1051531"/>
                    <a:pt x="2414" y="1050644"/>
                    <a:pt x="2857" y="1049757"/>
                  </a:cubicBezTo>
                  <a:cubicBezTo>
                    <a:pt x="5073" y="1047097"/>
                    <a:pt x="7290" y="1044438"/>
                    <a:pt x="9950" y="1041778"/>
                  </a:cubicBezTo>
                  <a:cubicBezTo>
                    <a:pt x="39651" y="1011633"/>
                    <a:pt x="56054" y="1023159"/>
                    <a:pt x="91962" y="1014736"/>
                  </a:cubicBezTo>
                  <a:cubicBezTo>
                    <a:pt x="99942" y="1012963"/>
                    <a:pt x="107478" y="1009859"/>
                    <a:pt x="114571" y="1006313"/>
                  </a:cubicBezTo>
                  <a:cubicBezTo>
                    <a:pt x="116787" y="1004983"/>
                    <a:pt x="119447" y="1004096"/>
                    <a:pt x="121664" y="1002766"/>
                  </a:cubicBezTo>
                  <a:cubicBezTo>
                    <a:pt x="125654" y="1001437"/>
                    <a:pt x="129643" y="1000107"/>
                    <a:pt x="133190" y="998333"/>
                  </a:cubicBezTo>
                  <a:cubicBezTo>
                    <a:pt x="129643" y="1002323"/>
                    <a:pt x="126097" y="1006313"/>
                    <a:pt x="122550" y="1010746"/>
                  </a:cubicBezTo>
                  <a:cubicBezTo>
                    <a:pt x="117231" y="1013849"/>
                    <a:pt x="111025" y="1016509"/>
                    <a:pt x="105261" y="1019169"/>
                  </a:cubicBezTo>
                  <a:cubicBezTo>
                    <a:pt x="103488" y="1020056"/>
                    <a:pt x="101715" y="1020499"/>
                    <a:pt x="99942" y="1021386"/>
                  </a:cubicBezTo>
                  <a:cubicBezTo>
                    <a:pt x="88416" y="1024489"/>
                    <a:pt x="76446" y="1025375"/>
                    <a:pt x="64477" y="1027592"/>
                  </a:cubicBezTo>
                  <a:cubicBezTo>
                    <a:pt x="43641" y="1030695"/>
                    <a:pt x="26352" y="1038674"/>
                    <a:pt x="14826" y="1057294"/>
                  </a:cubicBezTo>
                  <a:cubicBezTo>
                    <a:pt x="9950" y="1064387"/>
                    <a:pt x="6403" y="1072366"/>
                    <a:pt x="3300" y="1080346"/>
                  </a:cubicBezTo>
                  <a:cubicBezTo>
                    <a:pt x="2857" y="1081232"/>
                    <a:pt x="2857" y="1081676"/>
                    <a:pt x="2414" y="1082562"/>
                  </a:cubicBezTo>
                  <a:cubicBezTo>
                    <a:pt x="1970" y="1083449"/>
                    <a:pt x="1527" y="1084779"/>
                    <a:pt x="1084" y="1085665"/>
                  </a:cubicBezTo>
                  <a:cubicBezTo>
                    <a:pt x="1084" y="1085665"/>
                    <a:pt x="1084" y="1086109"/>
                    <a:pt x="1084" y="1086109"/>
                  </a:cubicBezTo>
                  <a:cubicBezTo>
                    <a:pt x="640" y="1086995"/>
                    <a:pt x="640" y="1087439"/>
                    <a:pt x="197" y="1088325"/>
                  </a:cubicBezTo>
                  <a:cubicBezTo>
                    <a:pt x="197" y="1088769"/>
                    <a:pt x="-246" y="1089212"/>
                    <a:pt x="197" y="1089655"/>
                  </a:cubicBezTo>
                  <a:cubicBezTo>
                    <a:pt x="197" y="1089655"/>
                    <a:pt x="640" y="1089655"/>
                    <a:pt x="640" y="1090099"/>
                  </a:cubicBezTo>
                  <a:cubicBezTo>
                    <a:pt x="1527" y="1090542"/>
                    <a:pt x="1970" y="1089212"/>
                    <a:pt x="2414" y="1088325"/>
                  </a:cubicBezTo>
                  <a:cubicBezTo>
                    <a:pt x="3744" y="1085665"/>
                    <a:pt x="5073" y="1083449"/>
                    <a:pt x="6403" y="1080789"/>
                  </a:cubicBezTo>
                  <a:cubicBezTo>
                    <a:pt x="16599" y="1063057"/>
                    <a:pt x="33445" y="1048871"/>
                    <a:pt x="53394" y="1043551"/>
                  </a:cubicBezTo>
                  <a:cubicBezTo>
                    <a:pt x="75560" y="1038231"/>
                    <a:pt x="93735" y="1037788"/>
                    <a:pt x="110138" y="1021386"/>
                  </a:cubicBezTo>
                  <a:cubicBezTo>
                    <a:pt x="111911" y="1020499"/>
                    <a:pt x="114127" y="1019612"/>
                    <a:pt x="115901" y="1018726"/>
                  </a:cubicBezTo>
                  <a:cubicBezTo>
                    <a:pt x="111911" y="1023602"/>
                    <a:pt x="107921" y="1028035"/>
                    <a:pt x="103931" y="1032911"/>
                  </a:cubicBezTo>
                  <a:cubicBezTo>
                    <a:pt x="100828" y="1036458"/>
                    <a:pt x="97725" y="1039561"/>
                    <a:pt x="94622" y="1042664"/>
                  </a:cubicBezTo>
                  <a:cubicBezTo>
                    <a:pt x="89745" y="1046211"/>
                    <a:pt x="83982" y="1048427"/>
                    <a:pt x="78219" y="1050201"/>
                  </a:cubicBezTo>
                  <a:cubicBezTo>
                    <a:pt x="75116" y="1051087"/>
                    <a:pt x="72013" y="1051531"/>
                    <a:pt x="68910" y="1052860"/>
                  </a:cubicBezTo>
                  <a:cubicBezTo>
                    <a:pt x="42755" y="1059954"/>
                    <a:pt x="17929" y="1076799"/>
                    <a:pt x="7733" y="1102511"/>
                  </a:cubicBezTo>
                  <a:cubicBezTo>
                    <a:pt x="5960" y="1106944"/>
                    <a:pt x="3744" y="1111377"/>
                    <a:pt x="2414" y="1116254"/>
                  </a:cubicBezTo>
                  <a:cubicBezTo>
                    <a:pt x="2414" y="1116697"/>
                    <a:pt x="1970" y="1117584"/>
                    <a:pt x="2857" y="1118027"/>
                  </a:cubicBezTo>
                  <a:cubicBezTo>
                    <a:pt x="2857" y="1118027"/>
                    <a:pt x="2857" y="1118027"/>
                    <a:pt x="2857" y="1118027"/>
                  </a:cubicBezTo>
                  <a:cubicBezTo>
                    <a:pt x="4187" y="1118914"/>
                    <a:pt x="5073" y="1117140"/>
                    <a:pt x="5517" y="1116254"/>
                  </a:cubicBezTo>
                  <a:cubicBezTo>
                    <a:pt x="8620" y="1112264"/>
                    <a:pt x="11280" y="1107831"/>
                    <a:pt x="14383" y="1103841"/>
                  </a:cubicBezTo>
                  <a:cubicBezTo>
                    <a:pt x="21032" y="1094532"/>
                    <a:pt x="29455" y="1086109"/>
                    <a:pt x="38765" y="1079016"/>
                  </a:cubicBezTo>
                  <a:cubicBezTo>
                    <a:pt x="49848" y="1070593"/>
                    <a:pt x="61817" y="1063943"/>
                    <a:pt x="73786" y="1056850"/>
                  </a:cubicBezTo>
                  <a:cubicBezTo>
                    <a:pt x="75560" y="1055964"/>
                    <a:pt x="77333" y="1055077"/>
                    <a:pt x="78663" y="1053747"/>
                  </a:cubicBezTo>
                  <a:cubicBezTo>
                    <a:pt x="79106" y="1053747"/>
                    <a:pt x="79549" y="1053304"/>
                    <a:pt x="79993" y="1053304"/>
                  </a:cubicBezTo>
                  <a:cubicBezTo>
                    <a:pt x="82209" y="1052417"/>
                    <a:pt x="84426" y="1051531"/>
                    <a:pt x="86642" y="1050644"/>
                  </a:cubicBezTo>
                  <a:cubicBezTo>
                    <a:pt x="86642" y="1051087"/>
                    <a:pt x="86642" y="1051087"/>
                    <a:pt x="86642" y="1051531"/>
                  </a:cubicBezTo>
                  <a:cubicBezTo>
                    <a:pt x="81323" y="1056850"/>
                    <a:pt x="76446" y="1062613"/>
                    <a:pt x="72013" y="1068820"/>
                  </a:cubicBezTo>
                  <a:cubicBezTo>
                    <a:pt x="71570" y="1069706"/>
                    <a:pt x="70683" y="1070593"/>
                    <a:pt x="70240" y="1071036"/>
                  </a:cubicBezTo>
                  <a:cubicBezTo>
                    <a:pt x="68023" y="1073253"/>
                    <a:pt x="65807" y="1075913"/>
                    <a:pt x="63590" y="1078129"/>
                  </a:cubicBezTo>
                  <a:cubicBezTo>
                    <a:pt x="56054" y="1086109"/>
                    <a:pt x="47631" y="1093202"/>
                    <a:pt x="39651" y="1100738"/>
                  </a:cubicBezTo>
                  <a:cubicBezTo>
                    <a:pt x="29012" y="1111377"/>
                    <a:pt x="18373" y="1122460"/>
                    <a:pt x="6847" y="1132656"/>
                  </a:cubicBezTo>
                  <a:cubicBezTo>
                    <a:pt x="6847" y="1133100"/>
                    <a:pt x="6847" y="1133543"/>
                    <a:pt x="7290" y="1133543"/>
                  </a:cubicBezTo>
                  <a:cubicBezTo>
                    <a:pt x="8177" y="1133986"/>
                    <a:pt x="9063" y="1133100"/>
                    <a:pt x="9506" y="1132656"/>
                  </a:cubicBezTo>
                  <a:cubicBezTo>
                    <a:pt x="21032" y="1126007"/>
                    <a:pt x="33002" y="1119800"/>
                    <a:pt x="43198" y="1110934"/>
                  </a:cubicBezTo>
                  <a:cubicBezTo>
                    <a:pt x="52951" y="1102068"/>
                    <a:pt x="61374" y="1091872"/>
                    <a:pt x="68910" y="1080789"/>
                  </a:cubicBezTo>
                  <a:cubicBezTo>
                    <a:pt x="70683" y="1078129"/>
                    <a:pt x="76446" y="1071479"/>
                    <a:pt x="78219" y="1067046"/>
                  </a:cubicBezTo>
                  <a:cubicBezTo>
                    <a:pt x="84426" y="1060397"/>
                    <a:pt x="90632" y="1053747"/>
                    <a:pt x="96839" y="1047097"/>
                  </a:cubicBezTo>
                  <a:cubicBezTo>
                    <a:pt x="94622" y="1051087"/>
                    <a:pt x="92849" y="1055520"/>
                    <a:pt x="91076" y="1059954"/>
                  </a:cubicBezTo>
                  <a:cubicBezTo>
                    <a:pt x="80879" y="1076799"/>
                    <a:pt x="70683" y="1093645"/>
                    <a:pt x="58714" y="1109604"/>
                  </a:cubicBezTo>
                  <a:cubicBezTo>
                    <a:pt x="51621" y="1118470"/>
                    <a:pt x="44085" y="1127336"/>
                    <a:pt x="35662" y="1135316"/>
                  </a:cubicBezTo>
                  <a:cubicBezTo>
                    <a:pt x="34332" y="1136646"/>
                    <a:pt x="33002" y="1137533"/>
                    <a:pt x="32115" y="1138863"/>
                  </a:cubicBezTo>
                  <a:cubicBezTo>
                    <a:pt x="31672" y="1139306"/>
                    <a:pt x="31229" y="1139749"/>
                    <a:pt x="31672" y="1140192"/>
                  </a:cubicBezTo>
                  <a:cubicBezTo>
                    <a:pt x="31672" y="1140636"/>
                    <a:pt x="32115" y="1140636"/>
                    <a:pt x="32115" y="1140636"/>
                  </a:cubicBezTo>
                  <a:cubicBezTo>
                    <a:pt x="34332" y="1141966"/>
                    <a:pt x="42312" y="1136203"/>
                    <a:pt x="44085" y="1134873"/>
                  </a:cubicBezTo>
                  <a:cubicBezTo>
                    <a:pt x="66250" y="1118470"/>
                    <a:pt x="83982" y="1091428"/>
                    <a:pt x="94179" y="1066160"/>
                  </a:cubicBezTo>
                  <a:cubicBezTo>
                    <a:pt x="95509" y="1062613"/>
                    <a:pt x="96839" y="1058623"/>
                    <a:pt x="97725" y="1054634"/>
                  </a:cubicBezTo>
                  <a:cubicBezTo>
                    <a:pt x="100828" y="1047984"/>
                    <a:pt x="103931" y="1041778"/>
                    <a:pt x="107478" y="1035571"/>
                  </a:cubicBezTo>
                  <a:cubicBezTo>
                    <a:pt x="111911" y="1030695"/>
                    <a:pt x="115901" y="1025819"/>
                    <a:pt x="120334" y="1020942"/>
                  </a:cubicBezTo>
                  <a:cubicBezTo>
                    <a:pt x="120777" y="1020499"/>
                    <a:pt x="120777" y="1020499"/>
                    <a:pt x="121221" y="1020056"/>
                  </a:cubicBezTo>
                  <a:cubicBezTo>
                    <a:pt x="120777" y="1021386"/>
                    <a:pt x="120334" y="1022715"/>
                    <a:pt x="119891" y="1024045"/>
                  </a:cubicBezTo>
                  <a:cubicBezTo>
                    <a:pt x="109694" y="1038674"/>
                    <a:pt x="110581" y="1058623"/>
                    <a:pt x="106591" y="1075469"/>
                  </a:cubicBezTo>
                  <a:cubicBezTo>
                    <a:pt x="103045" y="1089212"/>
                    <a:pt x="96395" y="1102068"/>
                    <a:pt x="88416" y="1113594"/>
                  </a:cubicBezTo>
                  <a:cubicBezTo>
                    <a:pt x="86642" y="1116254"/>
                    <a:pt x="84869" y="1118470"/>
                    <a:pt x="82653" y="1120687"/>
                  </a:cubicBezTo>
                  <a:cubicBezTo>
                    <a:pt x="82209" y="1121130"/>
                    <a:pt x="82209" y="1121130"/>
                    <a:pt x="82209" y="1121573"/>
                  </a:cubicBezTo>
                  <a:cubicBezTo>
                    <a:pt x="82209" y="1121573"/>
                    <a:pt x="82209" y="1122017"/>
                    <a:pt x="82653" y="1122017"/>
                  </a:cubicBezTo>
                  <a:cubicBezTo>
                    <a:pt x="84869" y="1123347"/>
                    <a:pt x="99055" y="1112264"/>
                    <a:pt x="101272" y="1110491"/>
                  </a:cubicBezTo>
                  <a:cubicBezTo>
                    <a:pt x="118117" y="1095862"/>
                    <a:pt x="117231" y="1071479"/>
                    <a:pt x="120334" y="1051531"/>
                  </a:cubicBezTo>
                  <a:cubicBezTo>
                    <a:pt x="121664" y="1042221"/>
                    <a:pt x="122550" y="1032911"/>
                    <a:pt x="123880" y="1023602"/>
                  </a:cubicBezTo>
                  <a:cubicBezTo>
                    <a:pt x="123880" y="1023159"/>
                    <a:pt x="123880" y="1023159"/>
                    <a:pt x="123880" y="1022715"/>
                  </a:cubicBezTo>
                  <a:cubicBezTo>
                    <a:pt x="124767" y="1020056"/>
                    <a:pt x="125654" y="1016952"/>
                    <a:pt x="126984" y="1014292"/>
                  </a:cubicBezTo>
                  <a:cubicBezTo>
                    <a:pt x="126984" y="1014292"/>
                    <a:pt x="126984" y="1013849"/>
                    <a:pt x="127427" y="1013849"/>
                  </a:cubicBezTo>
                  <a:cubicBezTo>
                    <a:pt x="132747" y="1007643"/>
                    <a:pt x="138066" y="1001437"/>
                    <a:pt x="143386" y="995230"/>
                  </a:cubicBezTo>
                  <a:cubicBezTo>
                    <a:pt x="143386" y="997447"/>
                    <a:pt x="143386" y="1000107"/>
                    <a:pt x="143386" y="1002323"/>
                  </a:cubicBezTo>
                  <a:cubicBezTo>
                    <a:pt x="143386" y="1003210"/>
                    <a:pt x="142943" y="1004096"/>
                    <a:pt x="142943" y="1004983"/>
                  </a:cubicBezTo>
                  <a:cubicBezTo>
                    <a:pt x="140726" y="1016066"/>
                    <a:pt x="140283" y="1027592"/>
                    <a:pt x="140726" y="1039118"/>
                  </a:cubicBezTo>
                  <a:cubicBezTo>
                    <a:pt x="141170" y="1053304"/>
                    <a:pt x="140726" y="1067490"/>
                    <a:pt x="135850" y="1080789"/>
                  </a:cubicBezTo>
                  <a:cubicBezTo>
                    <a:pt x="133190" y="1087439"/>
                    <a:pt x="131417" y="1094088"/>
                    <a:pt x="126984" y="1099851"/>
                  </a:cubicBezTo>
                  <a:cubicBezTo>
                    <a:pt x="126540" y="1100738"/>
                    <a:pt x="125210" y="1101181"/>
                    <a:pt x="126097" y="1102068"/>
                  </a:cubicBezTo>
                  <a:cubicBezTo>
                    <a:pt x="126097" y="1102068"/>
                    <a:pt x="126097" y="1102068"/>
                    <a:pt x="126097" y="1102068"/>
                  </a:cubicBezTo>
                  <a:cubicBezTo>
                    <a:pt x="126540" y="1102068"/>
                    <a:pt x="126984" y="1102068"/>
                    <a:pt x="127427" y="1101624"/>
                  </a:cubicBezTo>
                  <a:cubicBezTo>
                    <a:pt x="143829" y="1085665"/>
                    <a:pt x="150922" y="1061283"/>
                    <a:pt x="150922" y="1038674"/>
                  </a:cubicBezTo>
                  <a:cubicBezTo>
                    <a:pt x="150922" y="1030695"/>
                    <a:pt x="149592" y="1022715"/>
                    <a:pt x="147376" y="1015179"/>
                  </a:cubicBezTo>
                  <a:cubicBezTo>
                    <a:pt x="147376" y="1014736"/>
                    <a:pt x="146932" y="1013849"/>
                    <a:pt x="146932" y="1012963"/>
                  </a:cubicBezTo>
                  <a:cubicBezTo>
                    <a:pt x="146489" y="1005426"/>
                    <a:pt x="145603" y="997447"/>
                    <a:pt x="146932" y="989910"/>
                  </a:cubicBezTo>
                  <a:cubicBezTo>
                    <a:pt x="155799" y="979714"/>
                    <a:pt x="164222" y="969518"/>
                    <a:pt x="173088" y="959322"/>
                  </a:cubicBezTo>
                  <a:cubicBezTo>
                    <a:pt x="172644" y="961539"/>
                    <a:pt x="172644" y="963755"/>
                    <a:pt x="172201" y="965528"/>
                  </a:cubicBezTo>
                  <a:cubicBezTo>
                    <a:pt x="168655" y="975281"/>
                    <a:pt x="167325" y="985477"/>
                    <a:pt x="168211" y="995674"/>
                  </a:cubicBezTo>
                  <a:cubicBezTo>
                    <a:pt x="169098" y="1008973"/>
                    <a:pt x="174418" y="1022272"/>
                    <a:pt x="173088" y="1036015"/>
                  </a:cubicBezTo>
                  <a:cubicBezTo>
                    <a:pt x="171758" y="1050201"/>
                    <a:pt x="166881" y="1064830"/>
                    <a:pt x="158902" y="1076799"/>
                  </a:cubicBezTo>
                  <a:cubicBezTo>
                    <a:pt x="156242" y="1080346"/>
                    <a:pt x="154025" y="1083449"/>
                    <a:pt x="150922" y="1086552"/>
                  </a:cubicBezTo>
                  <a:cubicBezTo>
                    <a:pt x="150479" y="1086995"/>
                    <a:pt x="150036" y="1087439"/>
                    <a:pt x="150479" y="1088325"/>
                  </a:cubicBezTo>
                  <a:cubicBezTo>
                    <a:pt x="150479" y="1088325"/>
                    <a:pt x="150479" y="1088325"/>
                    <a:pt x="150922" y="1088769"/>
                  </a:cubicBezTo>
                  <a:cubicBezTo>
                    <a:pt x="151366" y="1089212"/>
                    <a:pt x="151809" y="1088769"/>
                    <a:pt x="152252" y="1088325"/>
                  </a:cubicBezTo>
                  <a:cubicBezTo>
                    <a:pt x="156242" y="1084779"/>
                    <a:pt x="159345" y="1081232"/>
                    <a:pt x="162892" y="1077242"/>
                  </a:cubicBezTo>
                  <a:cubicBezTo>
                    <a:pt x="177077" y="1061283"/>
                    <a:pt x="188604" y="1040891"/>
                    <a:pt x="188604" y="1018726"/>
                  </a:cubicBezTo>
                  <a:cubicBezTo>
                    <a:pt x="189047" y="1002323"/>
                    <a:pt x="177077" y="989024"/>
                    <a:pt x="174861" y="973065"/>
                  </a:cubicBezTo>
                  <a:cubicBezTo>
                    <a:pt x="174861" y="971735"/>
                    <a:pt x="174861" y="970405"/>
                    <a:pt x="174861" y="969075"/>
                  </a:cubicBezTo>
                  <a:cubicBezTo>
                    <a:pt x="175304" y="964642"/>
                    <a:pt x="175748" y="960209"/>
                    <a:pt x="176634" y="955776"/>
                  </a:cubicBezTo>
                  <a:cubicBezTo>
                    <a:pt x="176634" y="954889"/>
                    <a:pt x="177077" y="954002"/>
                    <a:pt x="177521" y="953559"/>
                  </a:cubicBezTo>
                  <a:cubicBezTo>
                    <a:pt x="185057" y="944693"/>
                    <a:pt x="192593" y="935383"/>
                    <a:pt x="199686" y="926517"/>
                  </a:cubicBezTo>
                  <a:cubicBezTo>
                    <a:pt x="199243" y="928291"/>
                    <a:pt x="199243" y="930064"/>
                    <a:pt x="199243" y="931837"/>
                  </a:cubicBezTo>
                  <a:cubicBezTo>
                    <a:pt x="195253" y="942033"/>
                    <a:pt x="193037" y="953559"/>
                    <a:pt x="195697" y="964198"/>
                  </a:cubicBezTo>
                  <a:cubicBezTo>
                    <a:pt x="197470" y="972178"/>
                    <a:pt x="201903" y="979271"/>
                    <a:pt x="203233" y="987251"/>
                  </a:cubicBezTo>
                  <a:cubicBezTo>
                    <a:pt x="210769" y="1017839"/>
                    <a:pt x="201903" y="1036901"/>
                    <a:pt x="186387" y="1062613"/>
                  </a:cubicBezTo>
                  <a:cubicBezTo>
                    <a:pt x="186387" y="1063057"/>
                    <a:pt x="186387" y="1063500"/>
                    <a:pt x="186830" y="1063500"/>
                  </a:cubicBezTo>
                  <a:cubicBezTo>
                    <a:pt x="186830" y="1063500"/>
                    <a:pt x="186830" y="1063500"/>
                    <a:pt x="187274" y="1063500"/>
                  </a:cubicBezTo>
                  <a:cubicBezTo>
                    <a:pt x="188604" y="1063057"/>
                    <a:pt x="189490" y="1061727"/>
                    <a:pt x="190377" y="1060840"/>
                  </a:cubicBezTo>
                  <a:cubicBezTo>
                    <a:pt x="206779" y="1043551"/>
                    <a:pt x="218749" y="1020942"/>
                    <a:pt x="220079" y="997004"/>
                  </a:cubicBezTo>
                  <a:cubicBezTo>
                    <a:pt x="220522" y="984147"/>
                    <a:pt x="216975" y="972178"/>
                    <a:pt x="210769" y="960652"/>
                  </a:cubicBezTo>
                  <a:cubicBezTo>
                    <a:pt x="207666" y="954446"/>
                    <a:pt x="204120" y="948239"/>
                    <a:pt x="202346" y="941146"/>
                  </a:cubicBezTo>
                  <a:cubicBezTo>
                    <a:pt x="201903" y="939816"/>
                    <a:pt x="201903" y="938930"/>
                    <a:pt x="201903" y="937600"/>
                  </a:cubicBezTo>
                  <a:cubicBezTo>
                    <a:pt x="201903" y="934497"/>
                    <a:pt x="201903" y="931394"/>
                    <a:pt x="202346" y="928291"/>
                  </a:cubicBezTo>
                  <a:cubicBezTo>
                    <a:pt x="202346" y="928291"/>
                    <a:pt x="202346" y="928291"/>
                    <a:pt x="202346" y="928291"/>
                  </a:cubicBezTo>
                  <a:cubicBezTo>
                    <a:pt x="202346" y="928291"/>
                    <a:pt x="202346" y="928291"/>
                    <a:pt x="202346" y="928291"/>
                  </a:cubicBezTo>
                  <a:cubicBezTo>
                    <a:pt x="202789" y="925630"/>
                    <a:pt x="203233" y="922971"/>
                    <a:pt x="204120" y="920311"/>
                  </a:cubicBezTo>
                  <a:cubicBezTo>
                    <a:pt x="204120" y="919868"/>
                    <a:pt x="204120" y="919868"/>
                    <a:pt x="204120" y="919424"/>
                  </a:cubicBezTo>
                  <a:cubicBezTo>
                    <a:pt x="210769" y="911001"/>
                    <a:pt x="217419" y="902135"/>
                    <a:pt x="224068" y="893269"/>
                  </a:cubicBezTo>
                  <a:cubicBezTo>
                    <a:pt x="224068" y="894156"/>
                    <a:pt x="224068" y="895485"/>
                    <a:pt x="224068" y="896372"/>
                  </a:cubicBezTo>
                  <a:cubicBezTo>
                    <a:pt x="223625" y="896815"/>
                    <a:pt x="223625" y="897259"/>
                    <a:pt x="223182" y="897702"/>
                  </a:cubicBezTo>
                  <a:cubicBezTo>
                    <a:pt x="220965" y="903022"/>
                    <a:pt x="220522" y="909228"/>
                    <a:pt x="220522" y="914991"/>
                  </a:cubicBezTo>
                  <a:cubicBezTo>
                    <a:pt x="221852" y="931394"/>
                    <a:pt x="231605" y="945579"/>
                    <a:pt x="236481" y="961539"/>
                  </a:cubicBezTo>
                  <a:cubicBezTo>
                    <a:pt x="240028" y="974838"/>
                    <a:pt x="239141" y="989467"/>
                    <a:pt x="234265" y="1001880"/>
                  </a:cubicBezTo>
                  <a:cubicBezTo>
                    <a:pt x="232935" y="1004983"/>
                    <a:pt x="230275" y="1007643"/>
                    <a:pt x="228945" y="1010746"/>
                  </a:cubicBezTo>
                  <a:cubicBezTo>
                    <a:pt x="228945" y="1011189"/>
                    <a:pt x="228945" y="1011189"/>
                    <a:pt x="229388" y="1011189"/>
                  </a:cubicBezTo>
                  <a:cubicBezTo>
                    <a:pt x="230718" y="1012076"/>
                    <a:pt x="236038" y="1005426"/>
                    <a:pt x="237368" y="1004540"/>
                  </a:cubicBezTo>
                  <a:cubicBezTo>
                    <a:pt x="250667" y="991241"/>
                    <a:pt x="255100" y="971735"/>
                    <a:pt x="249780" y="954002"/>
                  </a:cubicBezTo>
                  <a:cubicBezTo>
                    <a:pt x="247564" y="946023"/>
                    <a:pt x="244461" y="938487"/>
                    <a:pt x="240471" y="930950"/>
                  </a:cubicBezTo>
                  <a:cubicBezTo>
                    <a:pt x="234708" y="921641"/>
                    <a:pt x="228945" y="911888"/>
                    <a:pt x="227171" y="900805"/>
                  </a:cubicBezTo>
                  <a:cubicBezTo>
                    <a:pt x="227171" y="898145"/>
                    <a:pt x="227171" y="895485"/>
                    <a:pt x="227171" y="892826"/>
                  </a:cubicBezTo>
                  <a:cubicBezTo>
                    <a:pt x="227171" y="891052"/>
                    <a:pt x="227171" y="889723"/>
                    <a:pt x="227615" y="887949"/>
                  </a:cubicBezTo>
                  <a:cubicBezTo>
                    <a:pt x="233821" y="879526"/>
                    <a:pt x="240028" y="870660"/>
                    <a:pt x="246234" y="861794"/>
                  </a:cubicBezTo>
                  <a:cubicBezTo>
                    <a:pt x="253327" y="851155"/>
                    <a:pt x="260420" y="840072"/>
                    <a:pt x="267513" y="828989"/>
                  </a:cubicBezTo>
                  <a:cubicBezTo>
                    <a:pt x="267069" y="832092"/>
                    <a:pt x="267069" y="835639"/>
                    <a:pt x="267069" y="839185"/>
                  </a:cubicBezTo>
                  <a:cubicBezTo>
                    <a:pt x="266183" y="840515"/>
                    <a:pt x="265739" y="842288"/>
                    <a:pt x="264853" y="843618"/>
                  </a:cubicBezTo>
                  <a:cubicBezTo>
                    <a:pt x="262636" y="848495"/>
                    <a:pt x="262193" y="854258"/>
                    <a:pt x="262193" y="859578"/>
                  </a:cubicBezTo>
                  <a:cubicBezTo>
                    <a:pt x="262193" y="867114"/>
                    <a:pt x="263966" y="874650"/>
                    <a:pt x="266626" y="881743"/>
                  </a:cubicBezTo>
                  <a:cubicBezTo>
                    <a:pt x="268843" y="887949"/>
                    <a:pt x="272389" y="893712"/>
                    <a:pt x="274162" y="900362"/>
                  </a:cubicBezTo>
                  <a:cubicBezTo>
                    <a:pt x="278596" y="915878"/>
                    <a:pt x="278596" y="932724"/>
                    <a:pt x="275935" y="948683"/>
                  </a:cubicBezTo>
                  <a:cubicBezTo>
                    <a:pt x="274606" y="954889"/>
                    <a:pt x="272389" y="961095"/>
                    <a:pt x="269286" y="966415"/>
                  </a:cubicBezTo>
                  <a:cubicBezTo>
                    <a:pt x="268843" y="966858"/>
                    <a:pt x="268399" y="967302"/>
                    <a:pt x="268843" y="968188"/>
                  </a:cubicBezTo>
                  <a:cubicBezTo>
                    <a:pt x="268843" y="968188"/>
                    <a:pt x="268843" y="968188"/>
                    <a:pt x="269286" y="968632"/>
                  </a:cubicBezTo>
                  <a:cubicBezTo>
                    <a:pt x="271946" y="969961"/>
                    <a:pt x="282142" y="951786"/>
                    <a:pt x="283472" y="949569"/>
                  </a:cubicBezTo>
                  <a:cubicBezTo>
                    <a:pt x="290565" y="939373"/>
                    <a:pt x="293225" y="927404"/>
                    <a:pt x="292781" y="914991"/>
                  </a:cubicBezTo>
                  <a:cubicBezTo>
                    <a:pt x="292781" y="906568"/>
                    <a:pt x="291895" y="898589"/>
                    <a:pt x="288792" y="890609"/>
                  </a:cubicBezTo>
                  <a:cubicBezTo>
                    <a:pt x="283915" y="875980"/>
                    <a:pt x="272833" y="863124"/>
                    <a:pt x="270173" y="847608"/>
                  </a:cubicBezTo>
                  <a:cubicBezTo>
                    <a:pt x="269729" y="839185"/>
                    <a:pt x="270616" y="830319"/>
                    <a:pt x="271502" y="822339"/>
                  </a:cubicBezTo>
                  <a:cubicBezTo>
                    <a:pt x="279482" y="809483"/>
                    <a:pt x="287462" y="796184"/>
                    <a:pt x="294998" y="782885"/>
                  </a:cubicBezTo>
                  <a:cubicBezTo>
                    <a:pt x="294998" y="784658"/>
                    <a:pt x="294998" y="785988"/>
                    <a:pt x="294998" y="787761"/>
                  </a:cubicBezTo>
                  <a:cubicBezTo>
                    <a:pt x="294555" y="789091"/>
                    <a:pt x="293668" y="790865"/>
                    <a:pt x="293225" y="792638"/>
                  </a:cubicBezTo>
                  <a:cubicBezTo>
                    <a:pt x="290121" y="805050"/>
                    <a:pt x="298544" y="819680"/>
                    <a:pt x="303864" y="830762"/>
                  </a:cubicBezTo>
                  <a:cubicBezTo>
                    <a:pt x="313617" y="848938"/>
                    <a:pt x="320710" y="870660"/>
                    <a:pt x="314503" y="891496"/>
                  </a:cubicBezTo>
                  <a:cubicBezTo>
                    <a:pt x="313174" y="895042"/>
                    <a:pt x="311400" y="898589"/>
                    <a:pt x="310514" y="902135"/>
                  </a:cubicBezTo>
                  <a:cubicBezTo>
                    <a:pt x="310514" y="902578"/>
                    <a:pt x="310514" y="903022"/>
                    <a:pt x="310957" y="903465"/>
                  </a:cubicBezTo>
                  <a:cubicBezTo>
                    <a:pt x="313617" y="904795"/>
                    <a:pt x="320266" y="893712"/>
                    <a:pt x="321597" y="891052"/>
                  </a:cubicBezTo>
                  <a:cubicBezTo>
                    <a:pt x="331793" y="871990"/>
                    <a:pt x="333123" y="848051"/>
                    <a:pt x="322040" y="828546"/>
                  </a:cubicBezTo>
                  <a:cubicBezTo>
                    <a:pt x="318050" y="821453"/>
                    <a:pt x="312287" y="815690"/>
                    <a:pt x="307411" y="808597"/>
                  </a:cubicBezTo>
                  <a:cubicBezTo>
                    <a:pt x="303421" y="802390"/>
                    <a:pt x="300318" y="795741"/>
                    <a:pt x="298544" y="788648"/>
                  </a:cubicBezTo>
                  <a:cubicBezTo>
                    <a:pt x="298101" y="785101"/>
                    <a:pt x="298544" y="781112"/>
                    <a:pt x="298544" y="776679"/>
                  </a:cubicBezTo>
                  <a:cubicBezTo>
                    <a:pt x="308297" y="759833"/>
                    <a:pt x="317163" y="742987"/>
                    <a:pt x="326473" y="726141"/>
                  </a:cubicBezTo>
                  <a:cubicBezTo>
                    <a:pt x="326473" y="728801"/>
                    <a:pt x="326916" y="731018"/>
                    <a:pt x="326916" y="733677"/>
                  </a:cubicBezTo>
                  <a:cubicBezTo>
                    <a:pt x="325143" y="738111"/>
                    <a:pt x="325586" y="750523"/>
                    <a:pt x="326473" y="753183"/>
                  </a:cubicBezTo>
                  <a:cubicBezTo>
                    <a:pt x="329133" y="771359"/>
                    <a:pt x="339772" y="786431"/>
                    <a:pt x="347308" y="802390"/>
                  </a:cubicBezTo>
                  <a:cubicBezTo>
                    <a:pt x="352185" y="813917"/>
                    <a:pt x="354845" y="826329"/>
                    <a:pt x="353071" y="838299"/>
                  </a:cubicBezTo>
                  <a:cubicBezTo>
                    <a:pt x="352628" y="842288"/>
                    <a:pt x="351742" y="846278"/>
                    <a:pt x="350412" y="849825"/>
                  </a:cubicBezTo>
                  <a:cubicBezTo>
                    <a:pt x="350412" y="850268"/>
                    <a:pt x="349968" y="850711"/>
                    <a:pt x="350412" y="851155"/>
                  </a:cubicBezTo>
                  <a:cubicBezTo>
                    <a:pt x="350412" y="851155"/>
                    <a:pt x="350412" y="851155"/>
                    <a:pt x="350412" y="851155"/>
                  </a:cubicBezTo>
                  <a:cubicBezTo>
                    <a:pt x="352185" y="852041"/>
                    <a:pt x="356618" y="844062"/>
                    <a:pt x="357505" y="842732"/>
                  </a:cubicBezTo>
                  <a:cubicBezTo>
                    <a:pt x="365484" y="828103"/>
                    <a:pt x="367701" y="810813"/>
                    <a:pt x="361938" y="794854"/>
                  </a:cubicBezTo>
                  <a:cubicBezTo>
                    <a:pt x="357061" y="778895"/>
                    <a:pt x="344205" y="767369"/>
                    <a:pt x="336226" y="753626"/>
                  </a:cubicBezTo>
                  <a:cubicBezTo>
                    <a:pt x="334009" y="749637"/>
                    <a:pt x="331793" y="745647"/>
                    <a:pt x="330463" y="741657"/>
                  </a:cubicBezTo>
                  <a:cubicBezTo>
                    <a:pt x="329133" y="734121"/>
                    <a:pt x="328689" y="726141"/>
                    <a:pt x="329576" y="718605"/>
                  </a:cubicBezTo>
                  <a:cubicBezTo>
                    <a:pt x="335782" y="706636"/>
                    <a:pt x="341989" y="694223"/>
                    <a:pt x="347752" y="682254"/>
                  </a:cubicBezTo>
                  <a:cubicBezTo>
                    <a:pt x="348195" y="686687"/>
                    <a:pt x="349082" y="690677"/>
                    <a:pt x="350412" y="695110"/>
                  </a:cubicBezTo>
                  <a:cubicBezTo>
                    <a:pt x="350412" y="695110"/>
                    <a:pt x="350412" y="695110"/>
                    <a:pt x="350412" y="695110"/>
                  </a:cubicBezTo>
                  <a:cubicBezTo>
                    <a:pt x="350855" y="699986"/>
                    <a:pt x="351742" y="704419"/>
                    <a:pt x="352628" y="709295"/>
                  </a:cubicBezTo>
                  <a:cubicBezTo>
                    <a:pt x="355288" y="721265"/>
                    <a:pt x="361938" y="731018"/>
                    <a:pt x="371691" y="738554"/>
                  </a:cubicBezTo>
                  <a:cubicBezTo>
                    <a:pt x="384103" y="748307"/>
                    <a:pt x="388536" y="761606"/>
                    <a:pt x="388979" y="777122"/>
                  </a:cubicBezTo>
                  <a:cubicBezTo>
                    <a:pt x="389423" y="785101"/>
                    <a:pt x="386763" y="792194"/>
                    <a:pt x="384546" y="799287"/>
                  </a:cubicBezTo>
                  <a:cubicBezTo>
                    <a:pt x="384546" y="799731"/>
                    <a:pt x="384990" y="799731"/>
                    <a:pt x="384990" y="799731"/>
                  </a:cubicBezTo>
                  <a:cubicBezTo>
                    <a:pt x="386320" y="800617"/>
                    <a:pt x="389423" y="796184"/>
                    <a:pt x="390310" y="794854"/>
                  </a:cubicBezTo>
                  <a:cubicBezTo>
                    <a:pt x="400506" y="781555"/>
                    <a:pt x="404052" y="762493"/>
                    <a:pt x="397402" y="746977"/>
                  </a:cubicBezTo>
                  <a:cubicBezTo>
                    <a:pt x="390753" y="731461"/>
                    <a:pt x="374350" y="724368"/>
                    <a:pt x="364597" y="711512"/>
                  </a:cubicBezTo>
                  <a:cubicBezTo>
                    <a:pt x="360164" y="704862"/>
                    <a:pt x="354401" y="698213"/>
                    <a:pt x="352628" y="690233"/>
                  </a:cubicBezTo>
                  <a:cubicBezTo>
                    <a:pt x="351742" y="686243"/>
                    <a:pt x="351298" y="682697"/>
                    <a:pt x="350855" y="678707"/>
                  </a:cubicBezTo>
                  <a:cubicBezTo>
                    <a:pt x="350855" y="677821"/>
                    <a:pt x="350855" y="676491"/>
                    <a:pt x="350855" y="675604"/>
                  </a:cubicBezTo>
                  <a:cubicBezTo>
                    <a:pt x="353515" y="669841"/>
                    <a:pt x="356618" y="664078"/>
                    <a:pt x="359278" y="657872"/>
                  </a:cubicBezTo>
                  <a:cubicBezTo>
                    <a:pt x="363711" y="648562"/>
                    <a:pt x="367701" y="639253"/>
                    <a:pt x="371691" y="629943"/>
                  </a:cubicBezTo>
                  <a:cubicBezTo>
                    <a:pt x="372134" y="631716"/>
                    <a:pt x="372134" y="633046"/>
                    <a:pt x="372577" y="634819"/>
                  </a:cubicBezTo>
                  <a:cubicBezTo>
                    <a:pt x="372577" y="634819"/>
                    <a:pt x="372577" y="635263"/>
                    <a:pt x="372577" y="635263"/>
                  </a:cubicBezTo>
                  <a:cubicBezTo>
                    <a:pt x="370361" y="645902"/>
                    <a:pt x="375680" y="658315"/>
                    <a:pt x="381887" y="667181"/>
                  </a:cubicBezTo>
                  <a:cubicBezTo>
                    <a:pt x="386763" y="674274"/>
                    <a:pt x="394743" y="678264"/>
                    <a:pt x="401392" y="683140"/>
                  </a:cubicBezTo>
                  <a:cubicBezTo>
                    <a:pt x="408485" y="688460"/>
                    <a:pt x="415135" y="694666"/>
                    <a:pt x="416908" y="703532"/>
                  </a:cubicBezTo>
                  <a:cubicBezTo>
                    <a:pt x="418681" y="709295"/>
                    <a:pt x="419125" y="715502"/>
                    <a:pt x="418238" y="721265"/>
                  </a:cubicBezTo>
                  <a:cubicBezTo>
                    <a:pt x="417795" y="725255"/>
                    <a:pt x="416465" y="729244"/>
                    <a:pt x="416021" y="733234"/>
                  </a:cubicBezTo>
                  <a:cubicBezTo>
                    <a:pt x="416021" y="733234"/>
                    <a:pt x="416465" y="733677"/>
                    <a:pt x="416465" y="733677"/>
                  </a:cubicBezTo>
                  <a:cubicBezTo>
                    <a:pt x="417795" y="734121"/>
                    <a:pt x="419125" y="731461"/>
                    <a:pt x="420011" y="731018"/>
                  </a:cubicBezTo>
                  <a:cubicBezTo>
                    <a:pt x="423558" y="726141"/>
                    <a:pt x="426218" y="720378"/>
                    <a:pt x="427991" y="714615"/>
                  </a:cubicBezTo>
                  <a:cubicBezTo>
                    <a:pt x="432867" y="697769"/>
                    <a:pt x="430207" y="686243"/>
                    <a:pt x="418681" y="672944"/>
                  </a:cubicBezTo>
                  <a:cubicBezTo>
                    <a:pt x="413805" y="666738"/>
                    <a:pt x="406712" y="662748"/>
                    <a:pt x="399176" y="659202"/>
                  </a:cubicBezTo>
                  <a:cubicBezTo>
                    <a:pt x="391639" y="655212"/>
                    <a:pt x="384546" y="651665"/>
                    <a:pt x="379670" y="645016"/>
                  </a:cubicBezTo>
                  <a:cubicBezTo>
                    <a:pt x="376124" y="636593"/>
                    <a:pt x="374350" y="628170"/>
                    <a:pt x="376567" y="619747"/>
                  </a:cubicBezTo>
                  <a:cubicBezTo>
                    <a:pt x="387650" y="594478"/>
                    <a:pt x="398289" y="569210"/>
                    <a:pt x="408485" y="543941"/>
                  </a:cubicBezTo>
                  <a:cubicBezTo>
                    <a:pt x="408485" y="547931"/>
                    <a:pt x="408928" y="551921"/>
                    <a:pt x="409372" y="556354"/>
                  </a:cubicBezTo>
                  <a:cubicBezTo>
                    <a:pt x="408042" y="560344"/>
                    <a:pt x="408042" y="569653"/>
                    <a:pt x="408485" y="571426"/>
                  </a:cubicBezTo>
                  <a:cubicBezTo>
                    <a:pt x="409372" y="578076"/>
                    <a:pt x="412032" y="584726"/>
                    <a:pt x="415135" y="590932"/>
                  </a:cubicBezTo>
                  <a:cubicBezTo>
                    <a:pt x="418238" y="596251"/>
                    <a:pt x="423114" y="600685"/>
                    <a:pt x="426661" y="606004"/>
                  </a:cubicBezTo>
                  <a:cubicBezTo>
                    <a:pt x="438187" y="619747"/>
                    <a:pt x="443950" y="635706"/>
                    <a:pt x="445280" y="653439"/>
                  </a:cubicBezTo>
                  <a:cubicBezTo>
                    <a:pt x="445723" y="658758"/>
                    <a:pt x="445280" y="663635"/>
                    <a:pt x="445723" y="668954"/>
                  </a:cubicBezTo>
                  <a:cubicBezTo>
                    <a:pt x="445723" y="669398"/>
                    <a:pt x="445723" y="670284"/>
                    <a:pt x="446166" y="670728"/>
                  </a:cubicBezTo>
                  <a:cubicBezTo>
                    <a:pt x="446166" y="670728"/>
                    <a:pt x="446166" y="670728"/>
                    <a:pt x="446610" y="670728"/>
                  </a:cubicBezTo>
                  <a:cubicBezTo>
                    <a:pt x="448383" y="671614"/>
                    <a:pt x="449713" y="668954"/>
                    <a:pt x="450600" y="667624"/>
                  </a:cubicBezTo>
                  <a:cubicBezTo>
                    <a:pt x="461239" y="652552"/>
                    <a:pt x="462126" y="631273"/>
                    <a:pt x="454146" y="614427"/>
                  </a:cubicBezTo>
                  <a:cubicBezTo>
                    <a:pt x="444393" y="595365"/>
                    <a:pt x="427104" y="592262"/>
                    <a:pt x="416908" y="574529"/>
                  </a:cubicBezTo>
                  <a:cubicBezTo>
                    <a:pt x="412475" y="561673"/>
                    <a:pt x="411588" y="547487"/>
                    <a:pt x="412918" y="533745"/>
                  </a:cubicBezTo>
                  <a:cubicBezTo>
                    <a:pt x="412918" y="533302"/>
                    <a:pt x="412918" y="533302"/>
                    <a:pt x="412918" y="532858"/>
                  </a:cubicBezTo>
                  <a:cubicBezTo>
                    <a:pt x="418681" y="517342"/>
                    <a:pt x="424444" y="502270"/>
                    <a:pt x="429764" y="486754"/>
                  </a:cubicBezTo>
                  <a:cubicBezTo>
                    <a:pt x="430207" y="489857"/>
                    <a:pt x="431094" y="492517"/>
                    <a:pt x="431981" y="495620"/>
                  </a:cubicBezTo>
                  <a:cubicBezTo>
                    <a:pt x="431981" y="500053"/>
                    <a:pt x="432867" y="504486"/>
                    <a:pt x="434197" y="508476"/>
                  </a:cubicBezTo>
                  <a:cubicBezTo>
                    <a:pt x="436857" y="517342"/>
                    <a:pt x="441290" y="525765"/>
                    <a:pt x="447053" y="533302"/>
                  </a:cubicBezTo>
                  <a:cubicBezTo>
                    <a:pt x="457249" y="546601"/>
                    <a:pt x="470992" y="558570"/>
                    <a:pt x="475425" y="575416"/>
                  </a:cubicBezTo>
                  <a:cubicBezTo>
                    <a:pt x="477198" y="582509"/>
                    <a:pt x="478528" y="590045"/>
                    <a:pt x="478085" y="598025"/>
                  </a:cubicBezTo>
                  <a:cubicBezTo>
                    <a:pt x="478085" y="600241"/>
                    <a:pt x="477641" y="602458"/>
                    <a:pt x="477641" y="604674"/>
                  </a:cubicBezTo>
                  <a:cubicBezTo>
                    <a:pt x="477641" y="605118"/>
                    <a:pt x="477641" y="606004"/>
                    <a:pt x="478085" y="606004"/>
                  </a:cubicBezTo>
                  <a:cubicBezTo>
                    <a:pt x="478085" y="606004"/>
                    <a:pt x="478085" y="606004"/>
                    <a:pt x="478085" y="606004"/>
                  </a:cubicBezTo>
                  <a:cubicBezTo>
                    <a:pt x="480745" y="607334"/>
                    <a:pt x="482961" y="598468"/>
                    <a:pt x="483848" y="596251"/>
                  </a:cubicBezTo>
                  <a:cubicBezTo>
                    <a:pt x="490941" y="576303"/>
                    <a:pt x="484734" y="555910"/>
                    <a:pt x="472765" y="539508"/>
                  </a:cubicBezTo>
                  <a:cubicBezTo>
                    <a:pt x="467889" y="532858"/>
                    <a:pt x="462126" y="526652"/>
                    <a:pt x="455919" y="520889"/>
                  </a:cubicBezTo>
                  <a:cubicBezTo>
                    <a:pt x="448383" y="514239"/>
                    <a:pt x="440847" y="507146"/>
                    <a:pt x="436414" y="497837"/>
                  </a:cubicBezTo>
                  <a:cubicBezTo>
                    <a:pt x="434197" y="491631"/>
                    <a:pt x="432867" y="485424"/>
                    <a:pt x="432867" y="478774"/>
                  </a:cubicBezTo>
                  <a:cubicBezTo>
                    <a:pt x="442177" y="451733"/>
                    <a:pt x="450600" y="424691"/>
                    <a:pt x="458136" y="396762"/>
                  </a:cubicBezTo>
                  <a:cubicBezTo>
                    <a:pt x="458136" y="397205"/>
                    <a:pt x="458136" y="397205"/>
                    <a:pt x="458136" y="397649"/>
                  </a:cubicBezTo>
                  <a:cubicBezTo>
                    <a:pt x="458579" y="400309"/>
                    <a:pt x="459466" y="402525"/>
                    <a:pt x="459909" y="405185"/>
                  </a:cubicBezTo>
                  <a:cubicBezTo>
                    <a:pt x="459909" y="416268"/>
                    <a:pt x="463012" y="427351"/>
                    <a:pt x="466115" y="437547"/>
                  </a:cubicBezTo>
                  <a:cubicBezTo>
                    <a:pt x="470992" y="450403"/>
                    <a:pt x="479858" y="461042"/>
                    <a:pt x="487394" y="472568"/>
                  </a:cubicBezTo>
                  <a:cubicBezTo>
                    <a:pt x="495374" y="484981"/>
                    <a:pt x="501137" y="498280"/>
                    <a:pt x="502910" y="512909"/>
                  </a:cubicBezTo>
                  <a:cubicBezTo>
                    <a:pt x="503797" y="520446"/>
                    <a:pt x="504240" y="528425"/>
                    <a:pt x="504240" y="536405"/>
                  </a:cubicBezTo>
                  <a:cubicBezTo>
                    <a:pt x="504240" y="539508"/>
                    <a:pt x="503797" y="542611"/>
                    <a:pt x="503797" y="545714"/>
                  </a:cubicBezTo>
                  <a:cubicBezTo>
                    <a:pt x="503797" y="546158"/>
                    <a:pt x="503797" y="546601"/>
                    <a:pt x="504240" y="547044"/>
                  </a:cubicBezTo>
                  <a:cubicBezTo>
                    <a:pt x="504240" y="547044"/>
                    <a:pt x="504240" y="547044"/>
                    <a:pt x="504240" y="547044"/>
                  </a:cubicBezTo>
                  <a:cubicBezTo>
                    <a:pt x="507343" y="548817"/>
                    <a:pt x="510446" y="536405"/>
                    <a:pt x="511776" y="533745"/>
                  </a:cubicBezTo>
                  <a:cubicBezTo>
                    <a:pt x="519313" y="513796"/>
                    <a:pt x="517539" y="504043"/>
                    <a:pt x="512220" y="484538"/>
                  </a:cubicBezTo>
                  <a:cubicBezTo>
                    <a:pt x="505127" y="463259"/>
                    <a:pt x="487838" y="448186"/>
                    <a:pt x="474982" y="430454"/>
                  </a:cubicBezTo>
                  <a:cubicBezTo>
                    <a:pt x="472322" y="426464"/>
                    <a:pt x="469662" y="422031"/>
                    <a:pt x="467445" y="417598"/>
                  </a:cubicBezTo>
                  <a:cubicBezTo>
                    <a:pt x="464342" y="408288"/>
                    <a:pt x="462126" y="398979"/>
                    <a:pt x="460796" y="389669"/>
                  </a:cubicBezTo>
                  <a:cubicBezTo>
                    <a:pt x="460796" y="388783"/>
                    <a:pt x="460796" y="388339"/>
                    <a:pt x="460352" y="387453"/>
                  </a:cubicBezTo>
                  <a:cubicBezTo>
                    <a:pt x="466115" y="363957"/>
                    <a:pt x="470105" y="340462"/>
                    <a:pt x="474095" y="316523"/>
                  </a:cubicBezTo>
                  <a:cubicBezTo>
                    <a:pt x="474538" y="319183"/>
                    <a:pt x="475425" y="321843"/>
                    <a:pt x="475868" y="324503"/>
                  </a:cubicBezTo>
                  <a:cubicBezTo>
                    <a:pt x="475868" y="326719"/>
                    <a:pt x="475425" y="329379"/>
                    <a:pt x="475868" y="331596"/>
                  </a:cubicBezTo>
                  <a:cubicBezTo>
                    <a:pt x="476755" y="370164"/>
                    <a:pt x="500250" y="396762"/>
                    <a:pt x="516209" y="429567"/>
                  </a:cubicBezTo>
                  <a:cubicBezTo>
                    <a:pt x="523746" y="445970"/>
                    <a:pt x="527292" y="463702"/>
                    <a:pt x="529509" y="481434"/>
                  </a:cubicBezTo>
                  <a:cubicBezTo>
                    <a:pt x="529509" y="481434"/>
                    <a:pt x="529952" y="481878"/>
                    <a:pt x="529952" y="481878"/>
                  </a:cubicBezTo>
                  <a:cubicBezTo>
                    <a:pt x="531725" y="482764"/>
                    <a:pt x="532612" y="478331"/>
                    <a:pt x="533055" y="476558"/>
                  </a:cubicBezTo>
                  <a:cubicBezTo>
                    <a:pt x="539705" y="453949"/>
                    <a:pt x="535272" y="429124"/>
                    <a:pt x="525519" y="407845"/>
                  </a:cubicBezTo>
                  <a:cubicBezTo>
                    <a:pt x="521972" y="400309"/>
                    <a:pt x="517983" y="392772"/>
                    <a:pt x="513550" y="385679"/>
                  </a:cubicBezTo>
                  <a:cubicBezTo>
                    <a:pt x="502023" y="367947"/>
                    <a:pt x="487394" y="351545"/>
                    <a:pt x="481631" y="331152"/>
                  </a:cubicBezTo>
                  <a:cubicBezTo>
                    <a:pt x="479415" y="321843"/>
                    <a:pt x="477641" y="312533"/>
                    <a:pt x="476755" y="302781"/>
                  </a:cubicBezTo>
                  <a:cubicBezTo>
                    <a:pt x="476755" y="301451"/>
                    <a:pt x="477198" y="300121"/>
                    <a:pt x="477198" y="298791"/>
                  </a:cubicBezTo>
                  <a:cubicBezTo>
                    <a:pt x="479858" y="281945"/>
                    <a:pt x="482518" y="265099"/>
                    <a:pt x="485178" y="248253"/>
                  </a:cubicBezTo>
                  <a:cubicBezTo>
                    <a:pt x="486508" y="253130"/>
                    <a:pt x="488281" y="258006"/>
                    <a:pt x="490054" y="262883"/>
                  </a:cubicBezTo>
                  <a:cubicBezTo>
                    <a:pt x="490941" y="266872"/>
                    <a:pt x="492271" y="271306"/>
                    <a:pt x="493157" y="275295"/>
                  </a:cubicBezTo>
                  <a:cubicBezTo>
                    <a:pt x="496260" y="289038"/>
                    <a:pt x="501580" y="302781"/>
                    <a:pt x="510003" y="314307"/>
                  </a:cubicBezTo>
                  <a:cubicBezTo>
                    <a:pt x="514879" y="321399"/>
                    <a:pt x="521086" y="327606"/>
                    <a:pt x="525962" y="334699"/>
                  </a:cubicBezTo>
                  <a:cubicBezTo>
                    <a:pt x="531725" y="343565"/>
                    <a:pt x="535715" y="352875"/>
                    <a:pt x="538818" y="362627"/>
                  </a:cubicBezTo>
                  <a:cubicBezTo>
                    <a:pt x="541035" y="369277"/>
                    <a:pt x="542365" y="375927"/>
                    <a:pt x="543695" y="382576"/>
                  </a:cubicBezTo>
                  <a:cubicBezTo>
                    <a:pt x="544581" y="386123"/>
                    <a:pt x="544581" y="389669"/>
                    <a:pt x="545911" y="392772"/>
                  </a:cubicBezTo>
                  <a:cubicBezTo>
                    <a:pt x="548128" y="394102"/>
                    <a:pt x="547241" y="389226"/>
                    <a:pt x="547685" y="387896"/>
                  </a:cubicBezTo>
                  <a:cubicBezTo>
                    <a:pt x="549901" y="359524"/>
                    <a:pt x="542808" y="327163"/>
                    <a:pt x="527736" y="302781"/>
                  </a:cubicBezTo>
                  <a:cubicBezTo>
                    <a:pt x="521529" y="293471"/>
                    <a:pt x="512663" y="286821"/>
                    <a:pt x="504240" y="279728"/>
                  </a:cubicBezTo>
                  <a:cubicBezTo>
                    <a:pt x="502467" y="278399"/>
                    <a:pt x="500694" y="276625"/>
                    <a:pt x="499364" y="274409"/>
                  </a:cubicBezTo>
                  <a:cubicBezTo>
                    <a:pt x="493601" y="262883"/>
                    <a:pt x="489611" y="250913"/>
                    <a:pt x="486508" y="238501"/>
                  </a:cubicBezTo>
                  <a:cubicBezTo>
                    <a:pt x="489611" y="217665"/>
                    <a:pt x="491827" y="196830"/>
                    <a:pt x="493601" y="175994"/>
                  </a:cubicBezTo>
                  <a:cubicBezTo>
                    <a:pt x="493601" y="176881"/>
                    <a:pt x="494044" y="177324"/>
                    <a:pt x="494044" y="178211"/>
                  </a:cubicBezTo>
                  <a:cubicBezTo>
                    <a:pt x="495374" y="183974"/>
                    <a:pt x="497590" y="189737"/>
                    <a:pt x="499364" y="195500"/>
                  </a:cubicBezTo>
                  <a:cubicBezTo>
                    <a:pt x="499364" y="196830"/>
                    <a:pt x="499364" y="198159"/>
                    <a:pt x="499807" y="199489"/>
                  </a:cubicBezTo>
                  <a:cubicBezTo>
                    <a:pt x="501137" y="216335"/>
                    <a:pt x="508673" y="231408"/>
                    <a:pt x="519313" y="244264"/>
                  </a:cubicBezTo>
                  <a:cubicBezTo>
                    <a:pt x="529509" y="256676"/>
                    <a:pt x="535272" y="271749"/>
                    <a:pt x="540591" y="286821"/>
                  </a:cubicBezTo>
                  <a:cubicBezTo>
                    <a:pt x="540591" y="287265"/>
                    <a:pt x="541035" y="287708"/>
                    <a:pt x="541478" y="288151"/>
                  </a:cubicBezTo>
                  <a:cubicBezTo>
                    <a:pt x="542365" y="288595"/>
                    <a:pt x="542808" y="287708"/>
                    <a:pt x="542808" y="286378"/>
                  </a:cubicBezTo>
                  <a:cubicBezTo>
                    <a:pt x="541921" y="279285"/>
                    <a:pt x="541478" y="272192"/>
                    <a:pt x="539705" y="265543"/>
                  </a:cubicBezTo>
                  <a:cubicBezTo>
                    <a:pt x="536158" y="248697"/>
                    <a:pt x="527292" y="234068"/>
                    <a:pt x="517096" y="220325"/>
                  </a:cubicBezTo>
                  <a:cubicBezTo>
                    <a:pt x="513550" y="215449"/>
                    <a:pt x="510003" y="210572"/>
                    <a:pt x="507343" y="205252"/>
                  </a:cubicBezTo>
                  <a:cubicBezTo>
                    <a:pt x="504683" y="198159"/>
                    <a:pt x="502023" y="190623"/>
                    <a:pt x="499807" y="183087"/>
                  </a:cubicBezTo>
                  <a:cubicBezTo>
                    <a:pt x="497590" y="175994"/>
                    <a:pt x="496260" y="168901"/>
                    <a:pt x="494931" y="161808"/>
                  </a:cubicBezTo>
                  <a:cubicBezTo>
                    <a:pt x="495374" y="152942"/>
                    <a:pt x="495817" y="143632"/>
                    <a:pt x="496260" y="134766"/>
                  </a:cubicBezTo>
                  <a:cubicBezTo>
                    <a:pt x="496704" y="105508"/>
                    <a:pt x="496704" y="76693"/>
                    <a:pt x="496260" y="47434"/>
                  </a:cubicBezTo>
                  <a:cubicBezTo>
                    <a:pt x="496260" y="37681"/>
                    <a:pt x="494931" y="28372"/>
                    <a:pt x="493601" y="18619"/>
                  </a:cubicBezTo>
                  <a:cubicBezTo>
                    <a:pt x="493601" y="18619"/>
                    <a:pt x="493601" y="18619"/>
                    <a:pt x="493601" y="18619"/>
                  </a:cubicBezTo>
                  <a:cubicBezTo>
                    <a:pt x="493601" y="18619"/>
                    <a:pt x="493601" y="18176"/>
                    <a:pt x="493601" y="18176"/>
                  </a:cubicBezTo>
                  <a:cubicBezTo>
                    <a:pt x="493157" y="15959"/>
                    <a:pt x="493157" y="13743"/>
                    <a:pt x="493157" y="11969"/>
                  </a:cubicBezTo>
                  <a:cubicBezTo>
                    <a:pt x="493157" y="10196"/>
                    <a:pt x="492714" y="8423"/>
                    <a:pt x="492271" y="7093"/>
                  </a:cubicBezTo>
                  <a:cubicBezTo>
                    <a:pt x="490941" y="3103"/>
                    <a:pt x="488281" y="0"/>
                    <a:pt x="483848" y="0"/>
                  </a:cubicBezTo>
                  <a:cubicBezTo>
                    <a:pt x="478972" y="0"/>
                    <a:pt x="474095" y="3547"/>
                    <a:pt x="472765" y="7980"/>
                  </a:cubicBezTo>
                  <a:cubicBezTo>
                    <a:pt x="472765" y="7980"/>
                    <a:pt x="472765" y="8423"/>
                    <a:pt x="472765" y="8423"/>
                  </a:cubicBezTo>
                  <a:cubicBezTo>
                    <a:pt x="472765" y="8423"/>
                    <a:pt x="472765" y="8866"/>
                    <a:pt x="472765" y="8866"/>
                  </a:cubicBezTo>
                  <a:cubicBezTo>
                    <a:pt x="472765" y="9310"/>
                    <a:pt x="472765" y="9753"/>
                    <a:pt x="472765" y="10640"/>
                  </a:cubicBezTo>
                  <a:cubicBezTo>
                    <a:pt x="472765" y="13743"/>
                    <a:pt x="474095" y="17289"/>
                    <a:pt x="474982" y="20392"/>
                  </a:cubicBezTo>
                  <a:cubicBezTo>
                    <a:pt x="474982" y="20392"/>
                    <a:pt x="474982" y="20392"/>
                    <a:pt x="474982" y="20836"/>
                  </a:cubicBezTo>
                  <a:cubicBezTo>
                    <a:pt x="475868" y="29258"/>
                    <a:pt x="477198" y="37681"/>
                    <a:pt x="478085" y="46104"/>
                  </a:cubicBezTo>
                  <a:cubicBezTo>
                    <a:pt x="478528" y="51424"/>
                    <a:pt x="479415" y="56744"/>
                    <a:pt x="479415" y="61620"/>
                  </a:cubicBezTo>
                  <a:cubicBezTo>
                    <a:pt x="481631" y="91322"/>
                    <a:pt x="481631" y="120580"/>
                    <a:pt x="480301" y="150282"/>
                  </a:cubicBezTo>
                  <a:cubicBezTo>
                    <a:pt x="480301" y="152499"/>
                    <a:pt x="479858" y="154272"/>
                    <a:pt x="479858" y="156488"/>
                  </a:cubicBezTo>
                  <a:cubicBezTo>
                    <a:pt x="472765" y="166241"/>
                    <a:pt x="463899" y="174221"/>
                    <a:pt x="454589" y="181314"/>
                  </a:cubicBezTo>
                  <a:cubicBezTo>
                    <a:pt x="444837" y="186190"/>
                    <a:pt x="434197" y="190180"/>
                    <a:pt x="424444" y="195056"/>
                  </a:cubicBezTo>
                  <a:cubicBezTo>
                    <a:pt x="398289" y="207912"/>
                    <a:pt x="377453" y="230078"/>
                    <a:pt x="362824" y="254903"/>
                  </a:cubicBezTo>
                  <a:cubicBezTo>
                    <a:pt x="362824" y="255346"/>
                    <a:pt x="363268" y="255790"/>
                    <a:pt x="363268" y="255790"/>
                  </a:cubicBezTo>
                  <a:cubicBezTo>
                    <a:pt x="364154" y="256233"/>
                    <a:pt x="365928" y="254017"/>
                    <a:pt x="366814" y="253130"/>
                  </a:cubicBezTo>
                  <a:cubicBezTo>
                    <a:pt x="375237" y="243820"/>
                    <a:pt x="384103" y="234954"/>
                    <a:pt x="394743" y="227861"/>
                  </a:cubicBezTo>
                  <a:cubicBezTo>
                    <a:pt x="417351" y="211902"/>
                    <a:pt x="444393" y="200376"/>
                    <a:pt x="463456" y="179540"/>
                  </a:cubicBezTo>
                  <a:cubicBezTo>
                    <a:pt x="463899" y="178654"/>
                    <a:pt x="466559" y="176881"/>
                    <a:pt x="468332" y="175107"/>
                  </a:cubicBezTo>
                  <a:cubicBezTo>
                    <a:pt x="472765" y="171118"/>
                    <a:pt x="476755" y="167128"/>
                    <a:pt x="480301" y="162695"/>
                  </a:cubicBezTo>
                  <a:cubicBezTo>
                    <a:pt x="479415" y="178211"/>
                    <a:pt x="477641" y="193726"/>
                    <a:pt x="476311" y="209686"/>
                  </a:cubicBezTo>
                  <a:cubicBezTo>
                    <a:pt x="470992" y="217222"/>
                    <a:pt x="465229" y="224315"/>
                    <a:pt x="458579" y="230521"/>
                  </a:cubicBezTo>
                  <a:cubicBezTo>
                    <a:pt x="434641" y="247367"/>
                    <a:pt x="404495" y="254903"/>
                    <a:pt x="377897" y="267316"/>
                  </a:cubicBezTo>
                  <a:cubicBezTo>
                    <a:pt x="353515" y="278399"/>
                    <a:pt x="332236" y="295688"/>
                    <a:pt x="317163" y="317853"/>
                  </a:cubicBezTo>
                  <a:cubicBezTo>
                    <a:pt x="313617" y="322730"/>
                    <a:pt x="310070" y="328049"/>
                    <a:pt x="307411" y="333369"/>
                  </a:cubicBezTo>
                  <a:cubicBezTo>
                    <a:pt x="306967" y="333812"/>
                    <a:pt x="306524" y="334699"/>
                    <a:pt x="306967" y="335585"/>
                  </a:cubicBezTo>
                  <a:cubicBezTo>
                    <a:pt x="306967" y="335585"/>
                    <a:pt x="306967" y="335585"/>
                    <a:pt x="306967" y="335585"/>
                  </a:cubicBezTo>
                  <a:cubicBezTo>
                    <a:pt x="306967" y="335585"/>
                    <a:pt x="307411" y="335585"/>
                    <a:pt x="307854" y="335585"/>
                  </a:cubicBezTo>
                  <a:cubicBezTo>
                    <a:pt x="308741" y="334699"/>
                    <a:pt x="309627" y="333812"/>
                    <a:pt x="310514" y="332482"/>
                  </a:cubicBezTo>
                  <a:cubicBezTo>
                    <a:pt x="313174" y="328936"/>
                    <a:pt x="315390" y="325833"/>
                    <a:pt x="318050" y="322286"/>
                  </a:cubicBezTo>
                  <a:cubicBezTo>
                    <a:pt x="325586" y="312977"/>
                    <a:pt x="334009" y="304110"/>
                    <a:pt x="345092" y="298791"/>
                  </a:cubicBezTo>
                  <a:cubicBezTo>
                    <a:pt x="362381" y="291254"/>
                    <a:pt x="380557" y="285935"/>
                    <a:pt x="397846" y="277955"/>
                  </a:cubicBezTo>
                  <a:cubicBezTo>
                    <a:pt x="433754" y="261996"/>
                    <a:pt x="444393" y="254460"/>
                    <a:pt x="469662" y="224315"/>
                  </a:cubicBezTo>
                  <a:cubicBezTo>
                    <a:pt x="470105" y="223428"/>
                    <a:pt x="470992" y="222541"/>
                    <a:pt x="471878" y="221655"/>
                  </a:cubicBezTo>
                  <a:cubicBezTo>
                    <a:pt x="473208" y="219882"/>
                    <a:pt x="474538" y="218108"/>
                    <a:pt x="476311" y="215892"/>
                  </a:cubicBezTo>
                  <a:cubicBezTo>
                    <a:pt x="474538" y="230078"/>
                    <a:pt x="473208" y="244264"/>
                    <a:pt x="470992" y="258893"/>
                  </a:cubicBezTo>
                  <a:cubicBezTo>
                    <a:pt x="469662" y="266872"/>
                    <a:pt x="468775" y="275295"/>
                    <a:pt x="467445" y="283275"/>
                  </a:cubicBezTo>
                  <a:cubicBezTo>
                    <a:pt x="463012" y="287265"/>
                    <a:pt x="458579" y="291254"/>
                    <a:pt x="453703" y="294801"/>
                  </a:cubicBezTo>
                  <a:cubicBezTo>
                    <a:pt x="446166" y="300121"/>
                    <a:pt x="443950" y="301451"/>
                    <a:pt x="442177" y="3027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33"/>
            <p:cNvSpPr/>
            <p:nvPr/>
          </p:nvSpPr>
          <p:spPr>
            <a:xfrm rot="-9964742">
              <a:off x="129954" y="331078"/>
              <a:ext cx="826811" cy="1330218"/>
            </a:xfrm>
            <a:custGeom>
              <a:avLst/>
              <a:gdLst/>
              <a:ahLst/>
              <a:cxnLst/>
              <a:rect l="l" t="t" r="r" b="b"/>
              <a:pathLst>
                <a:path w="685920" h="1103545" extrusionOk="0">
                  <a:moveTo>
                    <a:pt x="680037" y="397354"/>
                  </a:moveTo>
                  <a:cubicBezTo>
                    <a:pt x="677377" y="400014"/>
                    <a:pt x="675160" y="403560"/>
                    <a:pt x="672944" y="406663"/>
                  </a:cubicBezTo>
                  <a:cubicBezTo>
                    <a:pt x="665408" y="417303"/>
                    <a:pt x="657428" y="427499"/>
                    <a:pt x="649005" y="437252"/>
                  </a:cubicBezTo>
                  <a:cubicBezTo>
                    <a:pt x="637922" y="449664"/>
                    <a:pt x="626839" y="462077"/>
                    <a:pt x="617973" y="476263"/>
                  </a:cubicBezTo>
                  <a:cubicBezTo>
                    <a:pt x="610437" y="488232"/>
                    <a:pt x="603788" y="500645"/>
                    <a:pt x="598024" y="513058"/>
                  </a:cubicBezTo>
                  <a:cubicBezTo>
                    <a:pt x="597581" y="512614"/>
                    <a:pt x="597138" y="512614"/>
                    <a:pt x="597138" y="513058"/>
                  </a:cubicBezTo>
                  <a:cubicBezTo>
                    <a:pt x="596695" y="513944"/>
                    <a:pt x="596251" y="514388"/>
                    <a:pt x="596251" y="515274"/>
                  </a:cubicBezTo>
                  <a:cubicBezTo>
                    <a:pt x="592262" y="523697"/>
                    <a:pt x="589158" y="532120"/>
                    <a:pt x="585612" y="540543"/>
                  </a:cubicBezTo>
                  <a:cubicBezTo>
                    <a:pt x="579849" y="553842"/>
                    <a:pt x="573199" y="567141"/>
                    <a:pt x="567436" y="580884"/>
                  </a:cubicBezTo>
                  <a:cubicBezTo>
                    <a:pt x="552364" y="619009"/>
                    <a:pt x="540838" y="658020"/>
                    <a:pt x="530198" y="697474"/>
                  </a:cubicBezTo>
                  <a:cubicBezTo>
                    <a:pt x="519559" y="738702"/>
                    <a:pt x="509806" y="780373"/>
                    <a:pt x="510249" y="822931"/>
                  </a:cubicBezTo>
                  <a:cubicBezTo>
                    <a:pt x="510249" y="828251"/>
                    <a:pt x="509806" y="834014"/>
                    <a:pt x="510692" y="839334"/>
                  </a:cubicBezTo>
                  <a:cubicBezTo>
                    <a:pt x="510692" y="839334"/>
                    <a:pt x="510692" y="839334"/>
                    <a:pt x="510692" y="839334"/>
                  </a:cubicBezTo>
                  <a:cubicBezTo>
                    <a:pt x="511136" y="861499"/>
                    <a:pt x="514239" y="883665"/>
                    <a:pt x="518672" y="905387"/>
                  </a:cubicBezTo>
                  <a:cubicBezTo>
                    <a:pt x="520002" y="912923"/>
                    <a:pt x="521332" y="920016"/>
                    <a:pt x="522662" y="927552"/>
                  </a:cubicBezTo>
                  <a:cubicBezTo>
                    <a:pt x="523105" y="927995"/>
                    <a:pt x="523105" y="928882"/>
                    <a:pt x="523105" y="929769"/>
                  </a:cubicBezTo>
                  <a:cubicBezTo>
                    <a:pt x="523105" y="931099"/>
                    <a:pt x="523105" y="932429"/>
                    <a:pt x="523549" y="933758"/>
                  </a:cubicBezTo>
                  <a:cubicBezTo>
                    <a:pt x="523992" y="935532"/>
                    <a:pt x="524878" y="943955"/>
                    <a:pt x="527095" y="952378"/>
                  </a:cubicBezTo>
                  <a:cubicBezTo>
                    <a:pt x="523105" y="947058"/>
                    <a:pt x="519115" y="941295"/>
                    <a:pt x="515126" y="935975"/>
                  </a:cubicBezTo>
                  <a:cubicBezTo>
                    <a:pt x="505816" y="923119"/>
                    <a:pt x="496950" y="909376"/>
                    <a:pt x="487197" y="896964"/>
                  </a:cubicBezTo>
                  <a:cubicBezTo>
                    <a:pt x="485424" y="888098"/>
                    <a:pt x="485424" y="879231"/>
                    <a:pt x="484094" y="870365"/>
                  </a:cubicBezTo>
                  <a:cubicBezTo>
                    <a:pt x="484094" y="869479"/>
                    <a:pt x="484094" y="868592"/>
                    <a:pt x="483207" y="867705"/>
                  </a:cubicBezTo>
                  <a:cubicBezTo>
                    <a:pt x="483207" y="867262"/>
                    <a:pt x="483207" y="866819"/>
                    <a:pt x="483207" y="866819"/>
                  </a:cubicBezTo>
                  <a:cubicBezTo>
                    <a:pt x="483651" y="862386"/>
                    <a:pt x="484094" y="857953"/>
                    <a:pt x="485424" y="853076"/>
                  </a:cubicBezTo>
                  <a:cubicBezTo>
                    <a:pt x="493846" y="814952"/>
                    <a:pt x="488084" y="775940"/>
                    <a:pt x="491187" y="737372"/>
                  </a:cubicBezTo>
                  <a:cubicBezTo>
                    <a:pt x="494290" y="689051"/>
                    <a:pt x="505373" y="640731"/>
                    <a:pt x="521332" y="595070"/>
                  </a:cubicBezTo>
                  <a:cubicBezTo>
                    <a:pt x="521775" y="594627"/>
                    <a:pt x="521775" y="593740"/>
                    <a:pt x="522218" y="593297"/>
                  </a:cubicBezTo>
                  <a:cubicBezTo>
                    <a:pt x="526652" y="582657"/>
                    <a:pt x="531528" y="572461"/>
                    <a:pt x="536848" y="562265"/>
                  </a:cubicBezTo>
                  <a:cubicBezTo>
                    <a:pt x="546600" y="544089"/>
                    <a:pt x="558126" y="527243"/>
                    <a:pt x="568766" y="509954"/>
                  </a:cubicBezTo>
                  <a:cubicBezTo>
                    <a:pt x="574529" y="499315"/>
                    <a:pt x="580736" y="488676"/>
                    <a:pt x="584282" y="477150"/>
                  </a:cubicBezTo>
                  <a:cubicBezTo>
                    <a:pt x="584282" y="476263"/>
                    <a:pt x="585612" y="474490"/>
                    <a:pt x="584725" y="474046"/>
                  </a:cubicBezTo>
                  <a:cubicBezTo>
                    <a:pt x="584725" y="474046"/>
                    <a:pt x="584282" y="474046"/>
                    <a:pt x="584282" y="474046"/>
                  </a:cubicBezTo>
                  <a:cubicBezTo>
                    <a:pt x="588272" y="462077"/>
                    <a:pt x="590045" y="450108"/>
                    <a:pt x="593591" y="438138"/>
                  </a:cubicBezTo>
                  <a:cubicBezTo>
                    <a:pt x="601128" y="414643"/>
                    <a:pt x="609107" y="391147"/>
                    <a:pt x="613984" y="366765"/>
                  </a:cubicBezTo>
                  <a:cubicBezTo>
                    <a:pt x="613984" y="365435"/>
                    <a:pt x="614870" y="363662"/>
                    <a:pt x="613984" y="362776"/>
                  </a:cubicBezTo>
                  <a:cubicBezTo>
                    <a:pt x="613540" y="362332"/>
                    <a:pt x="612654" y="362776"/>
                    <a:pt x="612654" y="363219"/>
                  </a:cubicBezTo>
                  <a:cubicBezTo>
                    <a:pt x="608664" y="371199"/>
                    <a:pt x="606004" y="379621"/>
                    <a:pt x="602457" y="387601"/>
                  </a:cubicBezTo>
                  <a:cubicBezTo>
                    <a:pt x="601571" y="389817"/>
                    <a:pt x="600685" y="392034"/>
                    <a:pt x="599798" y="394251"/>
                  </a:cubicBezTo>
                  <a:cubicBezTo>
                    <a:pt x="598468" y="396910"/>
                    <a:pt x="596695" y="399570"/>
                    <a:pt x="595365" y="402674"/>
                  </a:cubicBezTo>
                  <a:cubicBezTo>
                    <a:pt x="591375" y="410653"/>
                    <a:pt x="586942" y="418633"/>
                    <a:pt x="582508" y="426612"/>
                  </a:cubicBezTo>
                  <a:cubicBezTo>
                    <a:pt x="561230" y="467840"/>
                    <a:pt x="529311" y="502861"/>
                    <a:pt x="510249" y="544976"/>
                  </a:cubicBezTo>
                  <a:cubicBezTo>
                    <a:pt x="496507" y="575564"/>
                    <a:pt x="486754" y="607483"/>
                    <a:pt x="477887" y="639401"/>
                  </a:cubicBezTo>
                  <a:cubicBezTo>
                    <a:pt x="473011" y="658463"/>
                    <a:pt x="469021" y="677526"/>
                    <a:pt x="465918" y="697031"/>
                  </a:cubicBezTo>
                  <a:cubicBezTo>
                    <a:pt x="465475" y="701464"/>
                    <a:pt x="464588" y="705454"/>
                    <a:pt x="464145" y="709887"/>
                  </a:cubicBezTo>
                  <a:cubicBezTo>
                    <a:pt x="464145" y="710774"/>
                    <a:pt x="463702" y="711660"/>
                    <a:pt x="463702" y="712547"/>
                  </a:cubicBezTo>
                  <a:cubicBezTo>
                    <a:pt x="461042" y="730723"/>
                    <a:pt x="459269" y="748898"/>
                    <a:pt x="460598" y="767517"/>
                  </a:cubicBezTo>
                  <a:cubicBezTo>
                    <a:pt x="461485" y="789240"/>
                    <a:pt x="464145" y="811405"/>
                    <a:pt x="469464" y="832684"/>
                  </a:cubicBezTo>
                  <a:cubicBezTo>
                    <a:pt x="472125" y="848200"/>
                    <a:pt x="474341" y="864602"/>
                    <a:pt x="480104" y="879231"/>
                  </a:cubicBezTo>
                  <a:cubicBezTo>
                    <a:pt x="480104" y="882335"/>
                    <a:pt x="480547" y="885881"/>
                    <a:pt x="480991" y="888984"/>
                  </a:cubicBezTo>
                  <a:cubicBezTo>
                    <a:pt x="474785" y="878345"/>
                    <a:pt x="467692" y="868592"/>
                    <a:pt x="461485" y="858396"/>
                  </a:cubicBezTo>
                  <a:cubicBezTo>
                    <a:pt x="449516" y="839334"/>
                    <a:pt x="436216" y="821158"/>
                    <a:pt x="425134" y="802095"/>
                  </a:cubicBezTo>
                  <a:cubicBezTo>
                    <a:pt x="425134" y="802095"/>
                    <a:pt x="425134" y="801652"/>
                    <a:pt x="424690" y="801652"/>
                  </a:cubicBezTo>
                  <a:cubicBezTo>
                    <a:pt x="421587" y="793673"/>
                    <a:pt x="418928" y="786136"/>
                    <a:pt x="416267" y="778157"/>
                  </a:cubicBezTo>
                  <a:cubicBezTo>
                    <a:pt x="413608" y="770177"/>
                    <a:pt x="410948" y="762198"/>
                    <a:pt x="408731" y="753775"/>
                  </a:cubicBezTo>
                  <a:cubicBezTo>
                    <a:pt x="407401" y="744022"/>
                    <a:pt x="407845" y="733826"/>
                    <a:pt x="408288" y="723630"/>
                  </a:cubicBezTo>
                  <a:cubicBezTo>
                    <a:pt x="409174" y="712990"/>
                    <a:pt x="410505" y="702351"/>
                    <a:pt x="410948" y="691268"/>
                  </a:cubicBezTo>
                  <a:cubicBezTo>
                    <a:pt x="410948" y="677082"/>
                    <a:pt x="411834" y="662896"/>
                    <a:pt x="414495" y="649154"/>
                  </a:cubicBezTo>
                  <a:cubicBezTo>
                    <a:pt x="414938" y="646051"/>
                    <a:pt x="415381" y="643391"/>
                    <a:pt x="416267" y="640287"/>
                  </a:cubicBezTo>
                  <a:cubicBezTo>
                    <a:pt x="416267" y="640287"/>
                    <a:pt x="416267" y="639844"/>
                    <a:pt x="416267" y="639844"/>
                  </a:cubicBezTo>
                  <a:cubicBezTo>
                    <a:pt x="418041" y="632308"/>
                    <a:pt x="419814" y="624328"/>
                    <a:pt x="421587" y="616792"/>
                  </a:cubicBezTo>
                  <a:cubicBezTo>
                    <a:pt x="426464" y="596843"/>
                    <a:pt x="431340" y="576451"/>
                    <a:pt x="437103" y="556502"/>
                  </a:cubicBezTo>
                  <a:cubicBezTo>
                    <a:pt x="437546" y="554729"/>
                    <a:pt x="437990" y="552956"/>
                    <a:pt x="438433" y="551182"/>
                  </a:cubicBezTo>
                  <a:cubicBezTo>
                    <a:pt x="440206" y="545863"/>
                    <a:pt x="441536" y="540543"/>
                    <a:pt x="443310" y="535666"/>
                  </a:cubicBezTo>
                  <a:cubicBezTo>
                    <a:pt x="452619" y="508181"/>
                    <a:pt x="465031" y="481583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7641" y="446118"/>
                    <a:pt x="494733" y="435035"/>
                    <a:pt x="500940" y="423509"/>
                  </a:cubicBezTo>
                  <a:cubicBezTo>
                    <a:pt x="505816" y="415086"/>
                    <a:pt x="508476" y="406220"/>
                    <a:pt x="514239" y="398240"/>
                  </a:cubicBezTo>
                  <a:cubicBezTo>
                    <a:pt x="521332" y="387601"/>
                    <a:pt x="530198" y="377405"/>
                    <a:pt x="536848" y="366322"/>
                  </a:cubicBezTo>
                  <a:cubicBezTo>
                    <a:pt x="537291" y="364992"/>
                    <a:pt x="540394" y="362776"/>
                    <a:pt x="539064" y="361446"/>
                  </a:cubicBezTo>
                  <a:cubicBezTo>
                    <a:pt x="539064" y="361446"/>
                    <a:pt x="538621" y="361446"/>
                    <a:pt x="538621" y="361446"/>
                  </a:cubicBezTo>
                  <a:cubicBezTo>
                    <a:pt x="548817" y="348146"/>
                    <a:pt x="559013" y="334404"/>
                    <a:pt x="567436" y="319775"/>
                  </a:cubicBezTo>
                  <a:cubicBezTo>
                    <a:pt x="570982" y="312682"/>
                    <a:pt x="576303" y="305145"/>
                    <a:pt x="577632" y="297166"/>
                  </a:cubicBezTo>
                  <a:cubicBezTo>
                    <a:pt x="575859" y="293176"/>
                    <a:pt x="571869" y="302042"/>
                    <a:pt x="568766" y="305589"/>
                  </a:cubicBezTo>
                  <a:cubicBezTo>
                    <a:pt x="558570" y="320218"/>
                    <a:pt x="547044" y="334404"/>
                    <a:pt x="535075" y="348146"/>
                  </a:cubicBezTo>
                  <a:cubicBezTo>
                    <a:pt x="514239" y="372085"/>
                    <a:pt x="490744" y="393364"/>
                    <a:pt x="469908" y="416859"/>
                  </a:cubicBezTo>
                  <a:cubicBezTo>
                    <a:pt x="469021" y="416416"/>
                    <a:pt x="468135" y="417746"/>
                    <a:pt x="467248" y="418633"/>
                  </a:cubicBezTo>
                  <a:cubicBezTo>
                    <a:pt x="461485" y="426612"/>
                    <a:pt x="455279" y="434148"/>
                    <a:pt x="449959" y="442571"/>
                  </a:cubicBezTo>
                  <a:cubicBezTo>
                    <a:pt x="425134" y="480253"/>
                    <a:pt x="414495" y="524584"/>
                    <a:pt x="402968" y="567585"/>
                  </a:cubicBezTo>
                  <a:cubicBezTo>
                    <a:pt x="398092" y="584874"/>
                    <a:pt x="394989" y="602163"/>
                    <a:pt x="392772" y="619895"/>
                  </a:cubicBezTo>
                  <a:cubicBezTo>
                    <a:pt x="391442" y="628318"/>
                    <a:pt x="390112" y="636741"/>
                    <a:pt x="389226" y="645164"/>
                  </a:cubicBezTo>
                  <a:cubicBezTo>
                    <a:pt x="387452" y="658906"/>
                    <a:pt x="385679" y="672649"/>
                    <a:pt x="387452" y="686392"/>
                  </a:cubicBezTo>
                  <a:cubicBezTo>
                    <a:pt x="388339" y="693041"/>
                    <a:pt x="389226" y="699691"/>
                    <a:pt x="390999" y="706341"/>
                  </a:cubicBezTo>
                  <a:cubicBezTo>
                    <a:pt x="391885" y="712104"/>
                    <a:pt x="393215" y="717867"/>
                    <a:pt x="394546" y="723630"/>
                  </a:cubicBezTo>
                  <a:cubicBezTo>
                    <a:pt x="398092" y="738702"/>
                    <a:pt x="402082" y="754218"/>
                    <a:pt x="408731" y="768404"/>
                  </a:cubicBezTo>
                  <a:cubicBezTo>
                    <a:pt x="410948" y="775497"/>
                    <a:pt x="413164" y="782590"/>
                    <a:pt x="415824" y="789683"/>
                  </a:cubicBezTo>
                  <a:cubicBezTo>
                    <a:pt x="400751" y="764414"/>
                    <a:pt x="386123" y="739145"/>
                    <a:pt x="372380" y="712990"/>
                  </a:cubicBezTo>
                  <a:cubicBezTo>
                    <a:pt x="372380" y="712990"/>
                    <a:pt x="372380" y="712547"/>
                    <a:pt x="372380" y="712547"/>
                  </a:cubicBezTo>
                  <a:cubicBezTo>
                    <a:pt x="371493" y="711217"/>
                    <a:pt x="371050" y="709887"/>
                    <a:pt x="370164" y="708114"/>
                  </a:cubicBezTo>
                  <a:cubicBezTo>
                    <a:pt x="365730" y="698804"/>
                    <a:pt x="361297" y="688165"/>
                    <a:pt x="355091" y="679742"/>
                  </a:cubicBezTo>
                  <a:cubicBezTo>
                    <a:pt x="355091" y="679742"/>
                    <a:pt x="355091" y="679742"/>
                    <a:pt x="355091" y="679742"/>
                  </a:cubicBezTo>
                  <a:cubicBezTo>
                    <a:pt x="354648" y="677969"/>
                    <a:pt x="354204" y="676196"/>
                    <a:pt x="353761" y="674422"/>
                  </a:cubicBezTo>
                  <a:cubicBezTo>
                    <a:pt x="352431" y="669103"/>
                    <a:pt x="351101" y="663783"/>
                    <a:pt x="349771" y="658463"/>
                  </a:cubicBezTo>
                  <a:cubicBezTo>
                    <a:pt x="348884" y="654030"/>
                    <a:pt x="348441" y="649154"/>
                    <a:pt x="347554" y="644721"/>
                  </a:cubicBezTo>
                  <a:cubicBezTo>
                    <a:pt x="346668" y="639844"/>
                    <a:pt x="345782" y="635411"/>
                    <a:pt x="345338" y="630535"/>
                  </a:cubicBezTo>
                  <a:cubicBezTo>
                    <a:pt x="345338" y="630535"/>
                    <a:pt x="345338" y="630091"/>
                    <a:pt x="345338" y="630091"/>
                  </a:cubicBezTo>
                  <a:cubicBezTo>
                    <a:pt x="345338" y="624328"/>
                    <a:pt x="345338" y="618565"/>
                    <a:pt x="345782" y="612802"/>
                  </a:cubicBezTo>
                  <a:cubicBezTo>
                    <a:pt x="347554" y="593297"/>
                    <a:pt x="350658" y="573791"/>
                    <a:pt x="356864" y="555615"/>
                  </a:cubicBezTo>
                  <a:cubicBezTo>
                    <a:pt x="374153" y="513501"/>
                    <a:pt x="396318" y="473603"/>
                    <a:pt x="419814" y="434592"/>
                  </a:cubicBezTo>
                  <a:cubicBezTo>
                    <a:pt x="429123" y="419519"/>
                    <a:pt x="437990" y="404003"/>
                    <a:pt x="446413" y="388931"/>
                  </a:cubicBezTo>
                  <a:cubicBezTo>
                    <a:pt x="455279" y="375188"/>
                    <a:pt x="463702" y="360559"/>
                    <a:pt x="470351" y="345487"/>
                  </a:cubicBezTo>
                  <a:cubicBezTo>
                    <a:pt x="470351" y="345487"/>
                    <a:pt x="470351" y="345487"/>
                    <a:pt x="470351" y="345043"/>
                  </a:cubicBezTo>
                  <a:cubicBezTo>
                    <a:pt x="476114" y="333961"/>
                    <a:pt x="480104" y="321548"/>
                    <a:pt x="482764" y="309135"/>
                  </a:cubicBezTo>
                  <a:cubicBezTo>
                    <a:pt x="483651" y="305145"/>
                    <a:pt x="484537" y="301156"/>
                    <a:pt x="485424" y="297166"/>
                  </a:cubicBezTo>
                  <a:cubicBezTo>
                    <a:pt x="485867" y="296722"/>
                    <a:pt x="485424" y="295836"/>
                    <a:pt x="484980" y="295393"/>
                  </a:cubicBezTo>
                  <a:cubicBezTo>
                    <a:pt x="485424" y="292289"/>
                    <a:pt x="486310" y="289630"/>
                    <a:pt x="486754" y="286526"/>
                  </a:cubicBezTo>
                  <a:cubicBezTo>
                    <a:pt x="495177" y="250618"/>
                    <a:pt x="500496" y="213824"/>
                    <a:pt x="499167" y="176586"/>
                  </a:cubicBezTo>
                  <a:cubicBezTo>
                    <a:pt x="499167" y="174812"/>
                    <a:pt x="499167" y="173482"/>
                    <a:pt x="498723" y="171709"/>
                  </a:cubicBezTo>
                  <a:cubicBezTo>
                    <a:pt x="498723" y="171266"/>
                    <a:pt x="498280" y="171266"/>
                    <a:pt x="497836" y="171266"/>
                  </a:cubicBezTo>
                  <a:cubicBezTo>
                    <a:pt x="497393" y="171266"/>
                    <a:pt x="496950" y="171709"/>
                    <a:pt x="496950" y="171709"/>
                  </a:cubicBezTo>
                  <a:cubicBezTo>
                    <a:pt x="495177" y="183235"/>
                    <a:pt x="495177" y="195205"/>
                    <a:pt x="493403" y="207174"/>
                  </a:cubicBezTo>
                  <a:cubicBezTo>
                    <a:pt x="491630" y="222690"/>
                    <a:pt x="486754" y="238206"/>
                    <a:pt x="481877" y="252835"/>
                  </a:cubicBezTo>
                  <a:cubicBezTo>
                    <a:pt x="473898" y="278547"/>
                    <a:pt x="461485" y="302486"/>
                    <a:pt x="449072" y="325981"/>
                  </a:cubicBezTo>
                  <a:cubicBezTo>
                    <a:pt x="433113" y="357456"/>
                    <a:pt x="414495" y="388044"/>
                    <a:pt x="396318" y="418633"/>
                  </a:cubicBezTo>
                  <a:cubicBezTo>
                    <a:pt x="396318" y="418633"/>
                    <a:pt x="396318" y="418633"/>
                    <a:pt x="396318" y="418633"/>
                  </a:cubicBezTo>
                  <a:cubicBezTo>
                    <a:pt x="390999" y="427499"/>
                    <a:pt x="385679" y="436365"/>
                    <a:pt x="380359" y="445231"/>
                  </a:cubicBezTo>
                  <a:cubicBezTo>
                    <a:pt x="364844" y="472716"/>
                    <a:pt x="348441" y="500202"/>
                    <a:pt x="339132" y="530347"/>
                  </a:cubicBezTo>
                  <a:cubicBezTo>
                    <a:pt x="332482" y="555172"/>
                    <a:pt x="330266" y="581771"/>
                    <a:pt x="332482" y="607483"/>
                  </a:cubicBezTo>
                  <a:cubicBezTo>
                    <a:pt x="333812" y="619009"/>
                    <a:pt x="336915" y="630535"/>
                    <a:pt x="340905" y="641617"/>
                  </a:cubicBezTo>
                  <a:cubicBezTo>
                    <a:pt x="341792" y="648267"/>
                    <a:pt x="343121" y="654917"/>
                    <a:pt x="344895" y="661566"/>
                  </a:cubicBezTo>
                  <a:cubicBezTo>
                    <a:pt x="336472" y="644721"/>
                    <a:pt x="328492" y="627431"/>
                    <a:pt x="321843" y="610142"/>
                  </a:cubicBezTo>
                  <a:cubicBezTo>
                    <a:pt x="313420" y="589750"/>
                    <a:pt x="306327" y="568471"/>
                    <a:pt x="299234" y="547636"/>
                  </a:cubicBezTo>
                  <a:cubicBezTo>
                    <a:pt x="297904" y="537440"/>
                    <a:pt x="296574" y="526800"/>
                    <a:pt x="295687" y="516604"/>
                  </a:cubicBezTo>
                  <a:cubicBezTo>
                    <a:pt x="295244" y="513058"/>
                    <a:pt x="295244" y="509954"/>
                    <a:pt x="295244" y="506408"/>
                  </a:cubicBezTo>
                  <a:cubicBezTo>
                    <a:pt x="295687" y="502861"/>
                    <a:pt x="296131" y="499315"/>
                    <a:pt x="297017" y="495769"/>
                  </a:cubicBezTo>
                  <a:cubicBezTo>
                    <a:pt x="301451" y="473160"/>
                    <a:pt x="310760" y="451438"/>
                    <a:pt x="320956" y="431045"/>
                  </a:cubicBezTo>
                  <a:cubicBezTo>
                    <a:pt x="330266" y="412426"/>
                    <a:pt x="340905" y="394251"/>
                    <a:pt x="350215" y="375632"/>
                  </a:cubicBezTo>
                  <a:cubicBezTo>
                    <a:pt x="363070" y="350806"/>
                    <a:pt x="374153" y="325538"/>
                    <a:pt x="384349" y="299826"/>
                  </a:cubicBezTo>
                  <a:cubicBezTo>
                    <a:pt x="389226" y="286970"/>
                    <a:pt x="394989" y="273670"/>
                    <a:pt x="398092" y="260371"/>
                  </a:cubicBezTo>
                  <a:cubicBezTo>
                    <a:pt x="398979" y="253278"/>
                    <a:pt x="399422" y="246185"/>
                    <a:pt x="401638" y="239092"/>
                  </a:cubicBezTo>
                  <a:cubicBezTo>
                    <a:pt x="402525" y="235546"/>
                    <a:pt x="403855" y="231999"/>
                    <a:pt x="405185" y="228453"/>
                  </a:cubicBezTo>
                  <a:cubicBezTo>
                    <a:pt x="405185" y="228009"/>
                    <a:pt x="404741" y="227566"/>
                    <a:pt x="404741" y="227123"/>
                  </a:cubicBezTo>
                  <a:cubicBezTo>
                    <a:pt x="408288" y="217813"/>
                    <a:pt x="412278" y="208947"/>
                    <a:pt x="414938" y="199194"/>
                  </a:cubicBezTo>
                  <a:cubicBezTo>
                    <a:pt x="419814" y="181019"/>
                    <a:pt x="422474" y="162400"/>
                    <a:pt x="422031" y="143337"/>
                  </a:cubicBezTo>
                  <a:cubicBezTo>
                    <a:pt x="421587" y="130925"/>
                    <a:pt x="420257" y="118069"/>
                    <a:pt x="419371" y="105656"/>
                  </a:cubicBezTo>
                  <a:cubicBezTo>
                    <a:pt x="419371" y="104769"/>
                    <a:pt x="419371" y="102996"/>
                    <a:pt x="418041" y="102996"/>
                  </a:cubicBezTo>
                  <a:cubicBezTo>
                    <a:pt x="416711" y="102996"/>
                    <a:pt x="417154" y="104769"/>
                    <a:pt x="417154" y="105656"/>
                  </a:cubicBezTo>
                  <a:cubicBezTo>
                    <a:pt x="417154" y="118512"/>
                    <a:pt x="416267" y="131368"/>
                    <a:pt x="414938" y="144224"/>
                  </a:cubicBezTo>
                  <a:cubicBezTo>
                    <a:pt x="411834" y="184122"/>
                    <a:pt x="393659" y="210277"/>
                    <a:pt x="375040" y="243525"/>
                  </a:cubicBezTo>
                  <a:cubicBezTo>
                    <a:pt x="359081" y="275444"/>
                    <a:pt x="346225" y="309135"/>
                    <a:pt x="332038" y="342383"/>
                  </a:cubicBezTo>
                  <a:cubicBezTo>
                    <a:pt x="316966" y="378292"/>
                    <a:pt x="301007" y="414200"/>
                    <a:pt x="292141" y="452324"/>
                  </a:cubicBezTo>
                  <a:cubicBezTo>
                    <a:pt x="288151" y="469170"/>
                    <a:pt x="287708" y="486902"/>
                    <a:pt x="289038" y="504191"/>
                  </a:cubicBezTo>
                  <a:cubicBezTo>
                    <a:pt x="289038" y="504635"/>
                    <a:pt x="289481" y="506408"/>
                    <a:pt x="289481" y="508181"/>
                  </a:cubicBezTo>
                  <a:cubicBezTo>
                    <a:pt x="289481" y="512171"/>
                    <a:pt x="289481" y="516161"/>
                    <a:pt x="289924" y="520151"/>
                  </a:cubicBezTo>
                  <a:cubicBezTo>
                    <a:pt x="289924" y="521480"/>
                    <a:pt x="290368" y="522810"/>
                    <a:pt x="290368" y="524584"/>
                  </a:cubicBezTo>
                  <a:cubicBezTo>
                    <a:pt x="284605" y="506851"/>
                    <a:pt x="279285" y="489562"/>
                    <a:pt x="273079" y="472273"/>
                  </a:cubicBezTo>
                  <a:cubicBezTo>
                    <a:pt x="272192" y="469170"/>
                    <a:pt x="271748" y="466067"/>
                    <a:pt x="270862" y="462964"/>
                  </a:cubicBezTo>
                  <a:cubicBezTo>
                    <a:pt x="265986" y="436808"/>
                    <a:pt x="261996" y="410653"/>
                    <a:pt x="260666" y="384055"/>
                  </a:cubicBezTo>
                  <a:cubicBezTo>
                    <a:pt x="260223" y="379178"/>
                    <a:pt x="260223" y="373858"/>
                    <a:pt x="259779" y="368982"/>
                  </a:cubicBezTo>
                  <a:cubicBezTo>
                    <a:pt x="259779" y="368982"/>
                    <a:pt x="259779" y="368982"/>
                    <a:pt x="259779" y="368982"/>
                  </a:cubicBezTo>
                  <a:cubicBezTo>
                    <a:pt x="260223" y="368539"/>
                    <a:pt x="260223" y="367652"/>
                    <a:pt x="260223" y="366765"/>
                  </a:cubicBezTo>
                  <a:cubicBezTo>
                    <a:pt x="261553" y="358343"/>
                    <a:pt x="262882" y="349476"/>
                    <a:pt x="265542" y="341053"/>
                  </a:cubicBezTo>
                  <a:cubicBezTo>
                    <a:pt x="271305" y="323321"/>
                    <a:pt x="280171" y="306919"/>
                    <a:pt x="286821" y="289186"/>
                  </a:cubicBezTo>
                  <a:cubicBezTo>
                    <a:pt x="297461" y="259041"/>
                    <a:pt x="307213" y="228453"/>
                    <a:pt x="312976" y="196978"/>
                  </a:cubicBezTo>
                  <a:cubicBezTo>
                    <a:pt x="316523" y="177916"/>
                    <a:pt x="315193" y="158853"/>
                    <a:pt x="316523" y="139348"/>
                  </a:cubicBezTo>
                  <a:cubicBezTo>
                    <a:pt x="316523" y="138904"/>
                    <a:pt x="316523" y="138461"/>
                    <a:pt x="316079" y="138461"/>
                  </a:cubicBezTo>
                  <a:cubicBezTo>
                    <a:pt x="316079" y="134914"/>
                    <a:pt x="316079" y="131368"/>
                    <a:pt x="316523" y="127822"/>
                  </a:cubicBezTo>
                  <a:cubicBezTo>
                    <a:pt x="316966" y="105213"/>
                    <a:pt x="318296" y="83047"/>
                    <a:pt x="319183" y="60882"/>
                  </a:cubicBezTo>
                  <a:cubicBezTo>
                    <a:pt x="319183" y="60438"/>
                    <a:pt x="319183" y="59995"/>
                    <a:pt x="319183" y="59109"/>
                  </a:cubicBezTo>
                  <a:cubicBezTo>
                    <a:pt x="319183" y="58222"/>
                    <a:pt x="317853" y="58222"/>
                    <a:pt x="317410" y="58665"/>
                  </a:cubicBezTo>
                  <a:cubicBezTo>
                    <a:pt x="316523" y="63098"/>
                    <a:pt x="316079" y="67531"/>
                    <a:pt x="315636" y="71965"/>
                  </a:cubicBezTo>
                  <a:cubicBezTo>
                    <a:pt x="313863" y="87037"/>
                    <a:pt x="312533" y="102553"/>
                    <a:pt x="309873" y="117625"/>
                  </a:cubicBezTo>
                  <a:cubicBezTo>
                    <a:pt x="309873" y="118069"/>
                    <a:pt x="309430" y="118955"/>
                    <a:pt x="309430" y="119399"/>
                  </a:cubicBezTo>
                  <a:cubicBezTo>
                    <a:pt x="309430" y="120285"/>
                    <a:pt x="308987" y="120729"/>
                    <a:pt x="308987" y="121615"/>
                  </a:cubicBezTo>
                  <a:cubicBezTo>
                    <a:pt x="301894" y="147327"/>
                    <a:pt x="289481" y="171266"/>
                    <a:pt x="281945" y="196978"/>
                  </a:cubicBezTo>
                  <a:cubicBezTo>
                    <a:pt x="276182" y="214710"/>
                    <a:pt x="270862" y="232443"/>
                    <a:pt x="266872" y="250175"/>
                  </a:cubicBezTo>
                  <a:cubicBezTo>
                    <a:pt x="265099" y="258155"/>
                    <a:pt x="262882" y="266577"/>
                    <a:pt x="261553" y="275000"/>
                  </a:cubicBezTo>
                  <a:cubicBezTo>
                    <a:pt x="261553" y="275887"/>
                    <a:pt x="261109" y="276774"/>
                    <a:pt x="261109" y="277660"/>
                  </a:cubicBezTo>
                  <a:cubicBezTo>
                    <a:pt x="260223" y="282537"/>
                    <a:pt x="258892" y="286970"/>
                    <a:pt x="258006" y="291846"/>
                  </a:cubicBezTo>
                  <a:cubicBezTo>
                    <a:pt x="254459" y="308249"/>
                    <a:pt x="253130" y="325094"/>
                    <a:pt x="253573" y="342383"/>
                  </a:cubicBezTo>
                  <a:cubicBezTo>
                    <a:pt x="253573" y="349920"/>
                    <a:pt x="254016" y="357456"/>
                    <a:pt x="255346" y="364549"/>
                  </a:cubicBezTo>
                  <a:cubicBezTo>
                    <a:pt x="255789" y="370312"/>
                    <a:pt x="255789" y="376075"/>
                    <a:pt x="256233" y="381838"/>
                  </a:cubicBezTo>
                  <a:cubicBezTo>
                    <a:pt x="257120" y="401344"/>
                    <a:pt x="259336" y="420406"/>
                    <a:pt x="262882" y="439468"/>
                  </a:cubicBezTo>
                  <a:cubicBezTo>
                    <a:pt x="258892" y="428385"/>
                    <a:pt x="255346" y="416859"/>
                    <a:pt x="251356" y="405777"/>
                  </a:cubicBezTo>
                  <a:cubicBezTo>
                    <a:pt x="250470" y="401344"/>
                    <a:pt x="248697" y="397354"/>
                    <a:pt x="247366" y="393364"/>
                  </a:cubicBezTo>
                  <a:cubicBezTo>
                    <a:pt x="242933" y="377405"/>
                    <a:pt x="238057" y="361889"/>
                    <a:pt x="234954" y="345930"/>
                  </a:cubicBezTo>
                  <a:cubicBezTo>
                    <a:pt x="234954" y="337950"/>
                    <a:pt x="235841" y="329971"/>
                    <a:pt x="236284" y="321991"/>
                  </a:cubicBezTo>
                  <a:cubicBezTo>
                    <a:pt x="236284" y="321991"/>
                    <a:pt x="236284" y="321991"/>
                    <a:pt x="236284" y="321991"/>
                  </a:cubicBezTo>
                  <a:cubicBezTo>
                    <a:pt x="236727" y="314455"/>
                    <a:pt x="237614" y="306919"/>
                    <a:pt x="238057" y="299382"/>
                  </a:cubicBezTo>
                  <a:cubicBezTo>
                    <a:pt x="238057" y="299382"/>
                    <a:pt x="238057" y="298939"/>
                    <a:pt x="238057" y="298939"/>
                  </a:cubicBezTo>
                  <a:cubicBezTo>
                    <a:pt x="238500" y="292733"/>
                    <a:pt x="238500" y="286526"/>
                    <a:pt x="238943" y="280763"/>
                  </a:cubicBezTo>
                  <a:cubicBezTo>
                    <a:pt x="238943" y="278990"/>
                    <a:pt x="239387" y="277217"/>
                    <a:pt x="239387" y="275444"/>
                  </a:cubicBezTo>
                  <a:cubicBezTo>
                    <a:pt x="241160" y="266577"/>
                    <a:pt x="242490" y="257711"/>
                    <a:pt x="243820" y="248845"/>
                  </a:cubicBezTo>
                  <a:cubicBezTo>
                    <a:pt x="245593" y="235989"/>
                    <a:pt x="247366" y="223133"/>
                    <a:pt x="250026" y="210277"/>
                  </a:cubicBezTo>
                  <a:cubicBezTo>
                    <a:pt x="250470" y="208061"/>
                    <a:pt x="250913" y="205401"/>
                    <a:pt x="251800" y="203184"/>
                  </a:cubicBezTo>
                  <a:cubicBezTo>
                    <a:pt x="253130" y="197421"/>
                    <a:pt x="254459" y="192101"/>
                    <a:pt x="255789" y="186338"/>
                  </a:cubicBezTo>
                  <a:cubicBezTo>
                    <a:pt x="262882" y="159296"/>
                    <a:pt x="271305" y="132255"/>
                    <a:pt x="272635" y="104326"/>
                  </a:cubicBezTo>
                  <a:cubicBezTo>
                    <a:pt x="273079" y="93243"/>
                    <a:pt x="271748" y="82161"/>
                    <a:pt x="270862" y="71078"/>
                  </a:cubicBezTo>
                  <a:cubicBezTo>
                    <a:pt x="270862" y="70635"/>
                    <a:pt x="270862" y="70635"/>
                    <a:pt x="270862" y="70191"/>
                  </a:cubicBezTo>
                  <a:cubicBezTo>
                    <a:pt x="270862" y="68418"/>
                    <a:pt x="270862" y="66201"/>
                    <a:pt x="270862" y="64428"/>
                  </a:cubicBezTo>
                  <a:cubicBezTo>
                    <a:pt x="270419" y="47139"/>
                    <a:pt x="268202" y="29850"/>
                    <a:pt x="264656" y="13004"/>
                  </a:cubicBezTo>
                  <a:cubicBezTo>
                    <a:pt x="263325" y="9015"/>
                    <a:pt x="263325" y="3695"/>
                    <a:pt x="261109" y="148"/>
                  </a:cubicBezTo>
                  <a:cubicBezTo>
                    <a:pt x="257563" y="-1182"/>
                    <a:pt x="259779" y="6798"/>
                    <a:pt x="259779" y="9458"/>
                  </a:cubicBezTo>
                  <a:cubicBezTo>
                    <a:pt x="261109" y="28077"/>
                    <a:pt x="261996" y="46696"/>
                    <a:pt x="260666" y="65315"/>
                  </a:cubicBezTo>
                  <a:cubicBezTo>
                    <a:pt x="260666" y="65315"/>
                    <a:pt x="260666" y="65315"/>
                    <a:pt x="260223" y="65315"/>
                  </a:cubicBezTo>
                  <a:cubicBezTo>
                    <a:pt x="259779" y="65315"/>
                    <a:pt x="259779" y="65315"/>
                    <a:pt x="259336" y="65758"/>
                  </a:cubicBezTo>
                  <a:cubicBezTo>
                    <a:pt x="259336" y="67531"/>
                    <a:pt x="258892" y="68861"/>
                    <a:pt x="258892" y="70635"/>
                  </a:cubicBezTo>
                  <a:cubicBezTo>
                    <a:pt x="257120" y="81717"/>
                    <a:pt x="251800" y="91913"/>
                    <a:pt x="248253" y="102553"/>
                  </a:cubicBezTo>
                  <a:cubicBezTo>
                    <a:pt x="242047" y="119399"/>
                    <a:pt x="237614" y="136688"/>
                    <a:pt x="233624" y="153977"/>
                  </a:cubicBezTo>
                  <a:cubicBezTo>
                    <a:pt x="227861" y="175256"/>
                    <a:pt x="231407" y="197421"/>
                    <a:pt x="234067" y="218700"/>
                  </a:cubicBezTo>
                  <a:cubicBezTo>
                    <a:pt x="234067" y="218700"/>
                    <a:pt x="234067" y="218700"/>
                    <a:pt x="234067" y="218700"/>
                  </a:cubicBezTo>
                  <a:lnTo>
                    <a:pt x="234067" y="218700"/>
                  </a:lnTo>
                  <a:cubicBezTo>
                    <a:pt x="234067" y="219143"/>
                    <a:pt x="234510" y="219143"/>
                    <a:pt x="234510" y="219587"/>
                  </a:cubicBezTo>
                  <a:cubicBezTo>
                    <a:pt x="234954" y="219587"/>
                    <a:pt x="234954" y="219587"/>
                    <a:pt x="234954" y="219587"/>
                  </a:cubicBezTo>
                  <a:cubicBezTo>
                    <a:pt x="235841" y="227123"/>
                    <a:pt x="237171" y="234659"/>
                    <a:pt x="237171" y="242639"/>
                  </a:cubicBezTo>
                  <a:cubicBezTo>
                    <a:pt x="237614" y="247515"/>
                    <a:pt x="237614" y="252391"/>
                    <a:pt x="237614" y="257268"/>
                  </a:cubicBezTo>
                  <a:cubicBezTo>
                    <a:pt x="237171" y="267021"/>
                    <a:pt x="236727" y="276330"/>
                    <a:pt x="235841" y="286083"/>
                  </a:cubicBezTo>
                  <a:cubicBezTo>
                    <a:pt x="234954" y="301599"/>
                    <a:pt x="234067" y="316671"/>
                    <a:pt x="232738" y="332187"/>
                  </a:cubicBezTo>
                  <a:cubicBezTo>
                    <a:pt x="232738" y="332187"/>
                    <a:pt x="232738" y="331744"/>
                    <a:pt x="232738" y="331744"/>
                  </a:cubicBezTo>
                  <a:cubicBezTo>
                    <a:pt x="232738" y="330414"/>
                    <a:pt x="232294" y="329084"/>
                    <a:pt x="232294" y="327754"/>
                  </a:cubicBezTo>
                  <a:cubicBezTo>
                    <a:pt x="230077" y="310022"/>
                    <a:pt x="226531" y="292733"/>
                    <a:pt x="221211" y="275887"/>
                  </a:cubicBezTo>
                  <a:cubicBezTo>
                    <a:pt x="221211" y="275000"/>
                    <a:pt x="220768" y="274557"/>
                    <a:pt x="220768" y="273670"/>
                  </a:cubicBezTo>
                  <a:cubicBezTo>
                    <a:pt x="220768" y="271897"/>
                    <a:pt x="219438" y="268351"/>
                    <a:pt x="219438" y="267021"/>
                  </a:cubicBezTo>
                  <a:cubicBezTo>
                    <a:pt x="216778" y="256825"/>
                    <a:pt x="214561" y="247072"/>
                    <a:pt x="213675" y="236876"/>
                  </a:cubicBezTo>
                  <a:cubicBezTo>
                    <a:pt x="211458" y="216484"/>
                    <a:pt x="210572" y="196091"/>
                    <a:pt x="210128" y="175699"/>
                  </a:cubicBezTo>
                  <a:cubicBezTo>
                    <a:pt x="211458" y="175256"/>
                    <a:pt x="210572" y="167719"/>
                    <a:pt x="210572" y="166389"/>
                  </a:cubicBezTo>
                  <a:cubicBezTo>
                    <a:pt x="210572" y="160183"/>
                    <a:pt x="211015" y="153533"/>
                    <a:pt x="210572" y="147327"/>
                  </a:cubicBezTo>
                  <a:cubicBezTo>
                    <a:pt x="209685" y="134914"/>
                    <a:pt x="209242" y="122058"/>
                    <a:pt x="206139" y="110089"/>
                  </a:cubicBezTo>
                  <a:cubicBezTo>
                    <a:pt x="202592" y="97676"/>
                    <a:pt x="196386" y="86150"/>
                    <a:pt x="193283" y="73738"/>
                  </a:cubicBezTo>
                  <a:cubicBezTo>
                    <a:pt x="187963" y="53789"/>
                    <a:pt x="184860" y="32953"/>
                    <a:pt x="175107" y="14334"/>
                  </a:cubicBezTo>
                  <a:cubicBezTo>
                    <a:pt x="174220" y="12561"/>
                    <a:pt x="172891" y="11231"/>
                    <a:pt x="171561" y="9901"/>
                  </a:cubicBezTo>
                  <a:cubicBezTo>
                    <a:pt x="171117" y="9458"/>
                    <a:pt x="170674" y="9015"/>
                    <a:pt x="170230" y="9458"/>
                  </a:cubicBezTo>
                  <a:cubicBezTo>
                    <a:pt x="169787" y="9901"/>
                    <a:pt x="169787" y="10345"/>
                    <a:pt x="170230" y="10788"/>
                  </a:cubicBezTo>
                  <a:cubicBezTo>
                    <a:pt x="170230" y="10788"/>
                    <a:pt x="170230" y="11231"/>
                    <a:pt x="170230" y="11231"/>
                  </a:cubicBezTo>
                  <a:cubicBezTo>
                    <a:pt x="170230" y="11231"/>
                    <a:pt x="169787" y="11231"/>
                    <a:pt x="169787" y="11674"/>
                  </a:cubicBezTo>
                  <a:cubicBezTo>
                    <a:pt x="168901" y="14778"/>
                    <a:pt x="170230" y="17881"/>
                    <a:pt x="170230" y="20984"/>
                  </a:cubicBezTo>
                  <a:cubicBezTo>
                    <a:pt x="172447" y="34727"/>
                    <a:pt x="175107" y="48912"/>
                    <a:pt x="176880" y="62655"/>
                  </a:cubicBezTo>
                  <a:cubicBezTo>
                    <a:pt x="176880" y="63985"/>
                    <a:pt x="177324" y="64872"/>
                    <a:pt x="177324" y="66201"/>
                  </a:cubicBezTo>
                  <a:cubicBezTo>
                    <a:pt x="177324" y="65315"/>
                    <a:pt x="176880" y="63985"/>
                    <a:pt x="176880" y="63098"/>
                  </a:cubicBezTo>
                  <a:cubicBezTo>
                    <a:pt x="176880" y="62655"/>
                    <a:pt x="176437" y="62655"/>
                    <a:pt x="175994" y="62655"/>
                  </a:cubicBezTo>
                  <a:cubicBezTo>
                    <a:pt x="175551" y="62655"/>
                    <a:pt x="175551" y="63098"/>
                    <a:pt x="175551" y="63098"/>
                  </a:cubicBezTo>
                  <a:cubicBezTo>
                    <a:pt x="175551" y="64428"/>
                    <a:pt x="175994" y="65315"/>
                    <a:pt x="175994" y="66645"/>
                  </a:cubicBezTo>
                  <a:cubicBezTo>
                    <a:pt x="179540" y="92800"/>
                    <a:pt x="178653" y="118955"/>
                    <a:pt x="179984" y="145111"/>
                  </a:cubicBezTo>
                  <a:cubicBezTo>
                    <a:pt x="181313" y="163286"/>
                    <a:pt x="185746" y="181019"/>
                    <a:pt x="191066" y="198308"/>
                  </a:cubicBezTo>
                  <a:cubicBezTo>
                    <a:pt x="193283" y="206287"/>
                    <a:pt x="195943" y="213824"/>
                    <a:pt x="199046" y="221803"/>
                  </a:cubicBezTo>
                  <a:cubicBezTo>
                    <a:pt x="199046" y="222246"/>
                    <a:pt x="199489" y="222690"/>
                    <a:pt x="199933" y="223133"/>
                  </a:cubicBezTo>
                  <a:cubicBezTo>
                    <a:pt x="201706" y="229339"/>
                    <a:pt x="203922" y="235546"/>
                    <a:pt x="205695" y="241752"/>
                  </a:cubicBezTo>
                  <a:cubicBezTo>
                    <a:pt x="208356" y="249288"/>
                    <a:pt x="210128" y="257268"/>
                    <a:pt x="213232" y="264804"/>
                  </a:cubicBezTo>
                  <a:cubicBezTo>
                    <a:pt x="215892" y="275000"/>
                    <a:pt x="218995" y="285197"/>
                    <a:pt x="221655" y="295393"/>
                  </a:cubicBezTo>
                  <a:cubicBezTo>
                    <a:pt x="222541" y="304259"/>
                    <a:pt x="224315" y="313125"/>
                    <a:pt x="226088" y="321991"/>
                  </a:cubicBezTo>
                  <a:cubicBezTo>
                    <a:pt x="220768" y="314455"/>
                    <a:pt x="214561" y="306919"/>
                    <a:pt x="213232" y="305145"/>
                  </a:cubicBezTo>
                  <a:cubicBezTo>
                    <a:pt x="213232" y="305145"/>
                    <a:pt x="213232" y="304702"/>
                    <a:pt x="212789" y="304702"/>
                  </a:cubicBezTo>
                  <a:cubicBezTo>
                    <a:pt x="211458" y="302042"/>
                    <a:pt x="210128" y="299382"/>
                    <a:pt x="208799" y="296279"/>
                  </a:cubicBezTo>
                  <a:cubicBezTo>
                    <a:pt x="199046" y="274557"/>
                    <a:pt x="193283" y="251505"/>
                    <a:pt x="187076" y="228896"/>
                  </a:cubicBezTo>
                  <a:cubicBezTo>
                    <a:pt x="183530" y="216040"/>
                    <a:pt x="177767" y="204071"/>
                    <a:pt x="171117" y="192545"/>
                  </a:cubicBezTo>
                  <a:cubicBezTo>
                    <a:pt x="164911" y="181905"/>
                    <a:pt x="157375" y="172153"/>
                    <a:pt x="152942" y="160626"/>
                  </a:cubicBezTo>
                  <a:cubicBezTo>
                    <a:pt x="152942" y="160183"/>
                    <a:pt x="152498" y="160183"/>
                    <a:pt x="152498" y="160183"/>
                  </a:cubicBezTo>
                  <a:cubicBezTo>
                    <a:pt x="152498" y="159740"/>
                    <a:pt x="152498" y="159740"/>
                    <a:pt x="152055" y="159296"/>
                  </a:cubicBezTo>
                  <a:cubicBezTo>
                    <a:pt x="144519" y="131368"/>
                    <a:pt x="140529" y="102110"/>
                    <a:pt x="131220" y="74624"/>
                  </a:cubicBezTo>
                  <a:cubicBezTo>
                    <a:pt x="130333" y="72408"/>
                    <a:pt x="129889" y="70191"/>
                    <a:pt x="129003" y="67975"/>
                  </a:cubicBezTo>
                  <a:cubicBezTo>
                    <a:pt x="129003" y="67531"/>
                    <a:pt x="128560" y="67531"/>
                    <a:pt x="128116" y="67531"/>
                  </a:cubicBezTo>
                  <a:cubicBezTo>
                    <a:pt x="126786" y="67531"/>
                    <a:pt x="126786" y="69305"/>
                    <a:pt x="127230" y="70191"/>
                  </a:cubicBezTo>
                  <a:cubicBezTo>
                    <a:pt x="128116" y="74624"/>
                    <a:pt x="129003" y="78614"/>
                    <a:pt x="129446" y="83047"/>
                  </a:cubicBezTo>
                  <a:cubicBezTo>
                    <a:pt x="138312" y="130481"/>
                    <a:pt x="140086" y="180132"/>
                    <a:pt x="157818" y="225350"/>
                  </a:cubicBezTo>
                  <a:cubicBezTo>
                    <a:pt x="158705" y="228009"/>
                    <a:pt x="159148" y="230226"/>
                    <a:pt x="160035" y="232886"/>
                  </a:cubicBezTo>
                  <a:cubicBezTo>
                    <a:pt x="160921" y="234659"/>
                    <a:pt x="161364" y="236876"/>
                    <a:pt x="162694" y="238206"/>
                  </a:cubicBezTo>
                  <a:cubicBezTo>
                    <a:pt x="164911" y="243082"/>
                    <a:pt x="167128" y="247515"/>
                    <a:pt x="169787" y="251948"/>
                  </a:cubicBezTo>
                  <a:cubicBezTo>
                    <a:pt x="173777" y="259041"/>
                    <a:pt x="177767" y="266134"/>
                    <a:pt x="182643" y="272784"/>
                  </a:cubicBezTo>
                  <a:cubicBezTo>
                    <a:pt x="191066" y="285197"/>
                    <a:pt x="199489" y="298052"/>
                    <a:pt x="210128" y="309135"/>
                  </a:cubicBezTo>
                  <a:cubicBezTo>
                    <a:pt x="215005" y="315785"/>
                    <a:pt x="219881" y="321991"/>
                    <a:pt x="224315" y="328641"/>
                  </a:cubicBezTo>
                  <a:cubicBezTo>
                    <a:pt x="225644" y="330857"/>
                    <a:pt x="226974" y="333517"/>
                    <a:pt x="228304" y="335734"/>
                  </a:cubicBezTo>
                  <a:cubicBezTo>
                    <a:pt x="230521" y="345930"/>
                    <a:pt x="232738" y="356126"/>
                    <a:pt x="234954" y="366322"/>
                  </a:cubicBezTo>
                  <a:cubicBezTo>
                    <a:pt x="242490" y="397797"/>
                    <a:pt x="250913" y="428829"/>
                    <a:pt x="260666" y="459860"/>
                  </a:cubicBezTo>
                  <a:cubicBezTo>
                    <a:pt x="269975" y="487346"/>
                    <a:pt x="279285" y="515274"/>
                    <a:pt x="289038" y="543203"/>
                  </a:cubicBezTo>
                  <a:cubicBezTo>
                    <a:pt x="286821" y="539656"/>
                    <a:pt x="285048" y="536553"/>
                    <a:pt x="282831" y="533007"/>
                  </a:cubicBezTo>
                  <a:cubicBezTo>
                    <a:pt x="279285" y="526800"/>
                    <a:pt x="275738" y="520594"/>
                    <a:pt x="272192" y="514388"/>
                  </a:cubicBezTo>
                  <a:cubicBezTo>
                    <a:pt x="271305" y="512171"/>
                    <a:pt x="270419" y="510398"/>
                    <a:pt x="269532" y="508181"/>
                  </a:cubicBezTo>
                  <a:cubicBezTo>
                    <a:pt x="268646" y="506408"/>
                    <a:pt x="268202" y="505078"/>
                    <a:pt x="267315" y="503305"/>
                  </a:cubicBezTo>
                  <a:cubicBezTo>
                    <a:pt x="267315" y="503305"/>
                    <a:pt x="267315" y="503305"/>
                    <a:pt x="267315" y="503305"/>
                  </a:cubicBezTo>
                  <a:cubicBezTo>
                    <a:pt x="263769" y="492665"/>
                    <a:pt x="259336" y="482469"/>
                    <a:pt x="254459" y="471830"/>
                  </a:cubicBezTo>
                  <a:cubicBezTo>
                    <a:pt x="254459" y="471830"/>
                    <a:pt x="254459" y="471830"/>
                    <a:pt x="254459" y="471830"/>
                  </a:cubicBezTo>
                  <a:cubicBezTo>
                    <a:pt x="251800" y="459860"/>
                    <a:pt x="245593" y="448334"/>
                    <a:pt x="239830" y="437695"/>
                  </a:cubicBezTo>
                  <a:cubicBezTo>
                    <a:pt x="224315" y="409323"/>
                    <a:pt x="199933" y="387601"/>
                    <a:pt x="174220" y="368539"/>
                  </a:cubicBezTo>
                  <a:cubicBezTo>
                    <a:pt x="159591" y="357456"/>
                    <a:pt x="147179" y="344157"/>
                    <a:pt x="135653" y="329971"/>
                  </a:cubicBezTo>
                  <a:cubicBezTo>
                    <a:pt x="131220" y="324651"/>
                    <a:pt x="127230" y="318888"/>
                    <a:pt x="123240" y="313568"/>
                  </a:cubicBezTo>
                  <a:cubicBezTo>
                    <a:pt x="122353" y="312238"/>
                    <a:pt x="121466" y="311352"/>
                    <a:pt x="120580" y="310022"/>
                  </a:cubicBezTo>
                  <a:cubicBezTo>
                    <a:pt x="117920" y="306475"/>
                    <a:pt x="115261" y="302929"/>
                    <a:pt x="112600" y="298939"/>
                  </a:cubicBezTo>
                  <a:cubicBezTo>
                    <a:pt x="111271" y="297166"/>
                    <a:pt x="109940" y="294949"/>
                    <a:pt x="108611" y="292733"/>
                  </a:cubicBezTo>
                  <a:cubicBezTo>
                    <a:pt x="108611" y="292289"/>
                    <a:pt x="108167" y="292289"/>
                    <a:pt x="107724" y="292289"/>
                  </a:cubicBezTo>
                  <a:cubicBezTo>
                    <a:pt x="102404" y="284753"/>
                    <a:pt x="97971" y="276774"/>
                    <a:pt x="93538" y="268794"/>
                  </a:cubicBezTo>
                  <a:cubicBezTo>
                    <a:pt x="87775" y="257711"/>
                    <a:pt x="82012" y="246185"/>
                    <a:pt x="76249" y="234659"/>
                  </a:cubicBezTo>
                  <a:cubicBezTo>
                    <a:pt x="75806" y="234216"/>
                    <a:pt x="75806" y="233773"/>
                    <a:pt x="75363" y="233329"/>
                  </a:cubicBezTo>
                  <a:cubicBezTo>
                    <a:pt x="74476" y="232886"/>
                    <a:pt x="74032" y="233329"/>
                    <a:pt x="73589" y="234216"/>
                  </a:cubicBezTo>
                  <a:cubicBezTo>
                    <a:pt x="77579" y="247072"/>
                    <a:pt x="82455" y="259484"/>
                    <a:pt x="86889" y="271897"/>
                  </a:cubicBezTo>
                  <a:cubicBezTo>
                    <a:pt x="86889" y="273227"/>
                    <a:pt x="87775" y="275000"/>
                    <a:pt x="87775" y="275887"/>
                  </a:cubicBezTo>
                  <a:cubicBezTo>
                    <a:pt x="93981" y="296722"/>
                    <a:pt x="94425" y="319331"/>
                    <a:pt x="106394" y="337950"/>
                  </a:cubicBezTo>
                  <a:cubicBezTo>
                    <a:pt x="118363" y="357456"/>
                    <a:pt x="136096" y="372528"/>
                    <a:pt x="153828" y="386714"/>
                  </a:cubicBezTo>
                  <a:cubicBezTo>
                    <a:pt x="160921" y="392477"/>
                    <a:pt x="167571" y="397797"/>
                    <a:pt x="174664" y="403560"/>
                  </a:cubicBezTo>
                  <a:cubicBezTo>
                    <a:pt x="177767" y="405777"/>
                    <a:pt x="180870" y="409323"/>
                    <a:pt x="184860" y="411096"/>
                  </a:cubicBezTo>
                  <a:cubicBezTo>
                    <a:pt x="187963" y="413756"/>
                    <a:pt x="191066" y="415973"/>
                    <a:pt x="194169" y="418633"/>
                  </a:cubicBezTo>
                  <a:cubicBezTo>
                    <a:pt x="212789" y="432375"/>
                    <a:pt x="226088" y="450994"/>
                    <a:pt x="239387" y="469613"/>
                  </a:cubicBezTo>
                  <a:cubicBezTo>
                    <a:pt x="242933" y="474490"/>
                    <a:pt x="246480" y="479366"/>
                    <a:pt x="250026" y="484243"/>
                  </a:cubicBezTo>
                  <a:cubicBezTo>
                    <a:pt x="261109" y="505078"/>
                    <a:pt x="271305" y="525914"/>
                    <a:pt x="284161" y="545863"/>
                  </a:cubicBezTo>
                  <a:cubicBezTo>
                    <a:pt x="289481" y="555172"/>
                    <a:pt x="294801" y="564482"/>
                    <a:pt x="299677" y="573791"/>
                  </a:cubicBezTo>
                  <a:cubicBezTo>
                    <a:pt x="303667" y="583987"/>
                    <a:pt x="307213" y="594183"/>
                    <a:pt x="311646" y="604379"/>
                  </a:cubicBezTo>
                  <a:cubicBezTo>
                    <a:pt x="317410" y="618122"/>
                    <a:pt x="323616" y="632308"/>
                    <a:pt x="329822" y="646051"/>
                  </a:cubicBezTo>
                  <a:cubicBezTo>
                    <a:pt x="322729" y="637628"/>
                    <a:pt x="315193" y="629648"/>
                    <a:pt x="307213" y="622112"/>
                  </a:cubicBezTo>
                  <a:cubicBezTo>
                    <a:pt x="292584" y="593740"/>
                    <a:pt x="268202" y="572904"/>
                    <a:pt x="244263" y="552512"/>
                  </a:cubicBezTo>
                  <a:cubicBezTo>
                    <a:pt x="237171" y="546306"/>
                    <a:pt x="229634" y="540543"/>
                    <a:pt x="222541" y="534336"/>
                  </a:cubicBezTo>
                  <a:cubicBezTo>
                    <a:pt x="222541" y="533893"/>
                    <a:pt x="222984" y="533893"/>
                    <a:pt x="222541" y="533450"/>
                  </a:cubicBezTo>
                  <a:cubicBezTo>
                    <a:pt x="222098" y="533007"/>
                    <a:pt x="221211" y="532563"/>
                    <a:pt x="220768" y="532120"/>
                  </a:cubicBezTo>
                  <a:cubicBezTo>
                    <a:pt x="213675" y="526800"/>
                    <a:pt x="207025" y="521037"/>
                    <a:pt x="200376" y="515718"/>
                  </a:cubicBezTo>
                  <a:cubicBezTo>
                    <a:pt x="175551" y="496212"/>
                    <a:pt x="151168" y="476706"/>
                    <a:pt x="125900" y="457644"/>
                  </a:cubicBezTo>
                  <a:cubicBezTo>
                    <a:pt x="111714" y="446561"/>
                    <a:pt x="94868" y="440355"/>
                    <a:pt x="78909" y="433262"/>
                  </a:cubicBezTo>
                  <a:cubicBezTo>
                    <a:pt x="69156" y="429272"/>
                    <a:pt x="59403" y="423952"/>
                    <a:pt x="50094" y="419076"/>
                  </a:cubicBezTo>
                  <a:cubicBezTo>
                    <a:pt x="48320" y="418189"/>
                    <a:pt x="46991" y="417303"/>
                    <a:pt x="45217" y="416859"/>
                  </a:cubicBezTo>
                  <a:cubicBezTo>
                    <a:pt x="44774" y="416416"/>
                    <a:pt x="44331" y="416859"/>
                    <a:pt x="43887" y="416859"/>
                  </a:cubicBezTo>
                  <a:cubicBezTo>
                    <a:pt x="32361" y="410210"/>
                    <a:pt x="21279" y="401787"/>
                    <a:pt x="12412" y="391147"/>
                  </a:cubicBezTo>
                  <a:cubicBezTo>
                    <a:pt x="8866" y="387158"/>
                    <a:pt x="5763" y="383168"/>
                    <a:pt x="2660" y="378735"/>
                  </a:cubicBezTo>
                  <a:cubicBezTo>
                    <a:pt x="2217" y="377848"/>
                    <a:pt x="1330" y="376962"/>
                    <a:pt x="443" y="377405"/>
                  </a:cubicBezTo>
                  <a:cubicBezTo>
                    <a:pt x="0" y="377405"/>
                    <a:pt x="0" y="377848"/>
                    <a:pt x="0" y="378292"/>
                  </a:cubicBezTo>
                  <a:cubicBezTo>
                    <a:pt x="443" y="380065"/>
                    <a:pt x="1773" y="381838"/>
                    <a:pt x="3103" y="383611"/>
                  </a:cubicBezTo>
                  <a:cubicBezTo>
                    <a:pt x="20835" y="406663"/>
                    <a:pt x="43887" y="424396"/>
                    <a:pt x="67383" y="441685"/>
                  </a:cubicBezTo>
                  <a:cubicBezTo>
                    <a:pt x="67383" y="441685"/>
                    <a:pt x="67383" y="441685"/>
                    <a:pt x="67383" y="441685"/>
                  </a:cubicBezTo>
                  <a:cubicBezTo>
                    <a:pt x="67826" y="442128"/>
                    <a:pt x="68269" y="442128"/>
                    <a:pt x="68269" y="442571"/>
                  </a:cubicBezTo>
                  <a:cubicBezTo>
                    <a:pt x="70486" y="444345"/>
                    <a:pt x="72702" y="445675"/>
                    <a:pt x="74919" y="447448"/>
                  </a:cubicBezTo>
                  <a:cubicBezTo>
                    <a:pt x="121910" y="492665"/>
                    <a:pt x="170674" y="536553"/>
                    <a:pt x="224315" y="573348"/>
                  </a:cubicBezTo>
                  <a:cubicBezTo>
                    <a:pt x="246037" y="588864"/>
                    <a:pt x="268202" y="603493"/>
                    <a:pt x="290368" y="618122"/>
                  </a:cubicBezTo>
                  <a:cubicBezTo>
                    <a:pt x="294801" y="621225"/>
                    <a:pt x="298790" y="623885"/>
                    <a:pt x="303223" y="626545"/>
                  </a:cubicBezTo>
                  <a:cubicBezTo>
                    <a:pt x="304110" y="626988"/>
                    <a:pt x="305440" y="627431"/>
                    <a:pt x="306327" y="627431"/>
                  </a:cubicBezTo>
                  <a:cubicBezTo>
                    <a:pt x="306327" y="627431"/>
                    <a:pt x="306327" y="627431"/>
                    <a:pt x="306327" y="627431"/>
                  </a:cubicBezTo>
                  <a:cubicBezTo>
                    <a:pt x="306770" y="627875"/>
                    <a:pt x="306770" y="627875"/>
                    <a:pt x="307213" y="628318"/>
                  </a:cubicBezTo>
                  <a:cubicBezTo>
                    <a:pt x="313420" y="634524"/>
                    <a:pt x="319626" y="640731"/>
                    <a:pt x="325389" y="647824"/>
                  </a:cubicBezTo>
                  <a:cubicBezTo>
                    <a:pt x="331152" y="654473"/>
                    <a:pt x="336028" y="662010"/>
                    <a:pt x="340905" y="669103"/>
                  </a:cubicBezTo>
                  <a:cubicBezTo>
                    <a:pt x="356421" y="703237"/>
                    <a:pt x="373266" y="736929"/>
                    <a:pt x="390999" y="770177"/>
                  </a:cubicBezTo>
                  <a:cubicBezTo>
                    <a:pt x="382133" y="760868"/>
                    <a:pt x="372380" y="752445"/>
                    <a:pt x="362627" y="744022"/>
                  </a:cubicBezTo>
                  <a:cubicBezTo>
                    <a:pt x="359967" y="740919"/>
                    <a:pt x="357751" y="737372"/>
                    <a:pt x="355091" y="733826"/>
                  </a:cubicBezTo>
                  <a:cubicBezTo>
                    <a:pt x="338245" y="710330"/>
                    <a:pt x="317853" y="689495"/>
                    <a:pt x="294801" y="672206"/>
                  </a:cubicBezTo>
                  <a:cubicBezTo>
                    <a:pt x="294801" y="671762"/>
                    <a:pt x="294801" y="671319"/>
                    <a:pt x="294357" y="671319"/>
                  </a:cubicBezTo>
                  <a:cubicBezTo>
                    <a:pt x="288594" y="667329"/>
                    <a:pt x="282831" y="662896"/>
                    <a:pt x="277512" y="658463"/>
                  </a:cubicBezTo>
                  <a:cubicBezTo>
                    <a:pt x="245150" y="638071"/>
                    <a:pt x="208799" y="624772"/>
                    <a:pt x="175107" y="607039"/>
                  </a:cubicBezTo>
                  <a:cubicBezTo>
                    <a:pt x="152942" y="596400"/>
                    <a:pt x="134322" y="581771"/>
                    <a:pt x="114374" y="567585"/>
                  </a:cubicBezTo>
                  <a:cubicBezTo>
                    <a:pt x="100631" y="558275"/>
                    <a:pt x="85558" y="550739"/>
                    <a:pt x="71373" y="542316"/>
                  </a:cubicBezTo>
                  <a:cubicBezTo>
                    <a:pt x="52310" y="530790"/>
                    <a:pt x="35021" y="516604"/>
                    <a:pt x="19062" y="501088"/>
                  </a:cubicBezTo>
                  <a:cubicBezTo>
                    <a:pt x="16845" y="499315"/>
                    <a:pt x="14629" y="496212"/>
                    <a:pt x="11969" y="494882"/>
                  </a:cubicBezTo>
                  <a:cubicBezTo>
                    <a:pt x="11526" y="494439"/>
                    <a:pt x="11526" y="494439"/>
                    <a:pt x="11083" y="493995"/>
                  </a:cubicBezTo>
                  <a:cubicBezTo>
                    <a:pt x="10639" y="493552"/>
                    <a:pt x="9753" y="493109"/>
                    <a:pt x="9309" y="493552"/>
                  </a:cubicBezTo>
                  <a:cubicBezTo>
                    <a:pt x="8866" y="493995"/>
                    <a:pt x="8866" y="494439"/>
                    <a:pt x="8866" y="494882"/>
                  </a:cubicBezTo>
                  <a:cubicBezTo>
                    <a:pt x="8866" y="495325"/>
                    <a:pt x="9309" y="495325"/>
                    <a:pt x="9753" y="495769"/>
                  </a:cubicBezTo>
                  <a:cubicBezTo>
                    <a:pt x="9753" y="497098"/>
                    <a:pt x="10639" y="497985"/>
                    <a:pt x="11083" y="499315"/>
                  </a:cubicBezTo>
                  <a:cubicBezTo>
                    <a:pt x="14629" y="503748"/>
                    <a:pt x="18619" y="507738"/>
                    <a:pt x="22609" y="511728"/>
                  </a:cubicBezTo>
                  <a:cubicBezTo>
                    <a:pt x="39898" y="530790"/>
                    <a:pt x="58960" y="548079"/>
                    <a:pt x="77579" y="565368"/>
                  </a:cubicBezTo>
                  <a:cubicBezTo>
                    <a:pt x="99745" y="589307"/>
                    <a:pt x="124570" y="610586"/>
                    <a:pt x="151612" y="629205"/>
                  </a:cubicBezTo>
                  <a:cubicBezTo>
                    <a:pt x="168458" y="640731"/>
                    <a:pt x="186190" y="650040"/>
                    <a:pt x="205252" y="657133"/>
                  </a:cubicBezTo>
                  <a:cubicBezTo>
                    <a:pt x="224315" y="664226"/>
                    <a:pt x="244263" y="669103"/>
                    <a:pt x="261996" y="679742"/>
                  </a:cubicBezTo>
                  <a:cubicBezTo>
                    <a:pt x="280615" y="689938"/>
                    <a:pt x="298347" y="701908"/>
                    <a:pt x="314306" y="715650"/>
                  </a:cubicBezTo>
                  <a:cubicBezTo>
                    <a:pt x="333369" y="732053"/>
                    <a:pt x="351987" y="750672"/>
                    <a:pt x="373710" y="763084"/>
                  </a:cubicBezTo>
                  <a:cubicBezTo>
                    <a:pt x="380803" y="769291"/>
                    <a:pt x="387452" y="775940"/>
                    <a:pt x="394102" y="783033"/>
                  </a:cubicBezTo>
                  <a:cubicBezTo>
                    <a:pt x="395875" y="784807"/>
                    <a:pt x="397205" y="786580"/>
                    <a:pt x="398979" y="788353"/>
                  </a:cubicBezTo>
                  <a:cubicBezTo>
                    <a:pt x="412278" y="812292"/>
                    <a:pt x="426020" y="836230"/>
                    <a:pt x="440649" y="859282"/>
                  </a:cubicBezTo>
                  <a:cubicBezTo>
                    <a:pt x="432670" y="853076"/>
                    <a:pt x="424690" y="847756"/>
                    <a:pt x="416267" y="842437"/>
                  </a:cubicBezTo>
                  <a:cubicBezTo>
                    <a:pt x="414938" y="841550"/>
                    <a:pt x="414051" y="840663"/>
                    <a:pt x="412721" y="839777"/>
                  </a:cubicBezTo>
                  <a:cubicBezTo>
                    <a:pt x="387009" y="819828"/>
                    <a:pt x="359524" y="802982"/>
                    <a:pt x="330709" y="787909"/>
                  </a:cubicBezTo>
                  <a:cubicBezTo>
                    <a:pt x="330709" y="787466"/>
                    <a:pt x="331152" y="787023"/>
                    <a:pt x="330709" y="786580"/>
                  </a:cubicBezTo>
                  <a:cubicBezTo>
                    <a:pt x="329822" y="786136"/>
                    <a:pt x="329379" y="785250"/>
                    <a:pt x="328492" y="784807"/>
                  </a:cubicBezTo>
                  <a:cubicBezTo>
                    <a:pt x="317853" y="778600"/>
                    <a:pt x="306770" y="773280"/>
                    <a:pt x="295687" y="768404"/>
                  </a:cubicBezTo>
                  <a:cubicBezTo>
                    <a:pt x="269532" y="757764"/>
                    <a:pt x="243377" y="746239"/>
                    <a:pt x="217665" y="734712"/>
                  </a:cubicBezTo>
                  <a:cubicBezTo>
                    <a:pt x="185303" y="719640"/>
                    <a:pt x="152055" y="706341"/>
                    <a:pt x="122353" y="686392"/>
                  </a:cubicBezTo>
                  <a:cubicBezTo>
                    <a:pt x="105951" y="675309"/>
                    <a:pt x="90435" y="662896"/>
                    <a:pt x="75363" y="650484"/>
                  </a:cubicBezTo>
                  <a:cubicBezTo>
                    <a:pt x="70930" y="646937"/>
                    <a:pt x="66496" y="643391"/>
                    <a:pt x="62063" y="639401"/>
                  </a:cubicBezTo>
                  <a:cubicBezTo>
                    <a:pt x="59403" y="637628"/>
                    <a:pt x="57187" y="634968"/>
                    <a:pt x="54084" y="633638"/>
                  </a:cubicBezTo>
                  <a:cubicBezTo>
                    <a:pt x="54084" y="633638"/>
                    <a:pt x="54084" y="633638"/>
                    <a:pt x="53640" y="633638"/>
                  </a:cubicBezTo>
                  <a:cubicBezTo>
                    <a:pt x="53197" y="633195"/>
                    <a:pt x="52753" y="633195"/>
                    <a:pt x="52310" y="633638"/>
                  </a:cubicBezTo>
                  <a:cubicBezTo>
                    <a:pt x="51867" y="634081"/>
                    <a:pt x="51867" y="634524"/>
                    <a:pt x="52310" y="634968"/>
                  </a:cubicBezTo>
                  <a:cubicBezTo>
                    <a:pt x="53640" y="636741"/>
                    <a:pt x="55414" y="638071"/>
                    <a:pt x="56743" y="639844"/>
                  </a:cubicBezTo>
                  <a:cubicBezTo>
                    <a:pt x="72259" y="659350"/>
                    <a:pt x="90435" y="675752"/>
                    <a:pt x="109054" y="691711"/>
                  </a:cubicBezTo>
                  <a:cubicBezTo>
                    <a:pt x="130333" y="711217"/>
                    <a:pt x="149395" y="732939"/>
                    <a:pt x="175551" y="745795"/>
                  </a:cubicBezTo>
                  <a:cubicBezTo>
                    <a:pt x="201262" y="759981"/>
                    <a:pt x="228748" y="769291"/>
                    <a:pt x="256233" y="779487"/>
                  </a:cubicBezTo>
                  <a:cubicBezTo>
                    <a:pt x="272635" y="785250"/>
                    <a:pt x="288594" y="793229"/>
                    <a:pt x="304997" y="799879"/>
                  </a:cubicBezTo>
                  <a:cubicBezTo>
                    <a:pt x="325389" y="807858"/>
                    <a:pt x="345782" y="814508"/>
                    <a:pt x="365287" y="823818"/>
                  </a:cubicBezTo>
                  <a:cubicBezTo>
                    <a:pt x="375040" y="828251"/>
                    <a:pt x="384349" y="833127"/>
                    <a:pt x="394102" y="838447"/>
                  </a:cubicBezTo>
                  <a:cubicBezTo>
                    <a:pt x="406958" y="845540"/>
                    <a:pt x="419814" y="851746"/>
                    <a:pt x="432670" y="858396"/>
                  </a:cubicBezTo>
                  <a:cubicBezTo>
                    <a:pt x="434887" y="860169"/>
                    <a:pt x="437103" y="861499"/>
                    <a:pt x="439320" y="863272"/>
                  </a:cubicBezTo>
                  <a:cubicBezTo>
                    <a:pt x="443310" y="866375"/>
                    <a:pt x="447299" y="869922"/>
                    <a:pt x="451289" y="873468"/>
                  </a:cubicBezTo>
                  <a:cubicBezTo>
                    <a:pt x="453949" y="877458"/>
                    <a:pt x="456609" y="881891"/>
                    <a:pt x="459269" y="885881"/>
                  </a:cubicBezTo>
                  <a:cubicBezTo>
                    <a:pt x="469021" y="900953"/>
                    <a:pt x="479218" y="915583"/>
                    <a:pt x="489857" y="930212"/>
                  </a:cubicBezTo>
                  <a:cubicBezTo>
                    <a:pt x="475671" y="923119"/>
                    <a:pt x="459712" y="918686"/>
                    <a:pt x="444196" y="913810"/>
                  </a:cubicBezTo>
                  <a:cubicBezTo>
                    <a:pt x="441979" y="912923"/>
                    <a:pt x="440206" y="911593"/>
                    <a:pt x="438433" y="910263"/>
                  </a:cubicBezTo>
                  <a:cubicBezTo>
                    <a:pt x="429123" y="902727"/>
                    <a:pt x="419814" y="895190"/>
                    <a:pt x="410505" y="888541"/>
                  </a:cubicBezTo>
                  <a:cubicBezTo>
                    <a:pt x="410505" y="888098"/>
                    <a:pt x="410061" y="888098"/>
                    <a:pt x="410061" y="887654"/>
                  </a:cubicBezTo>
                  <a:cubicBezTo>
                    <a:pt x="402082" y="881005"/>
                    <a:pt x="393659" y="875685"/>
                    <a:pt x="384792" y="870365"/>
                  </a:cubicBezTo>
                  <a:cubicBezTo>
                    <a:pt x="375926" y="865932"/>
                    <a:pt x="366617" y="861056"/>
                    <a:pt x="356864" y="858396"/>
                  </a:cubicBezTo>
                  <a:cubicBezTo>
                    <a:pt x="340905" y="854849"/>
                    <a:pt x="324059" y="852189"/>
                    <a:pt x="308543" y="846426"/>
                  </a:cubicBezTo>
                  <a:cubicBezTo>
                    <a:pt x="295687" y="841993"/>
                    <a:pt x="282831" y="836674"/>
                    <a:pt x="270862" y="830467"/>
                  </a:cubicBezTo>
                  <a:cubicBezTo>
                    <a:pt x="248697" y="819385"/>
                    <a:pt x="228748" y="804312"/>
                    <a:pt x="207912" y="791456"/>
                  </a:cubicBezTo>
                  <a:cubicBezTo>
                    <a:pt x="195499" y="783920"/>
                    <a:pt x="182643" y="777713"/>
                    <a:pt x="169787" y="771507"/>
                  </a:cubicBezTo>
                  <a:cubicBezTo>
                    <a:pt x="159591" y="766187"/>
                    <a:pt x="149838" y="760425"/>
                    <a:pt x="139199" y="755991"/>
                  </a:cubicBezTo>
                  <a:cubicBezTo>
                    <a:pt x="133436" y="753331"/>
                    <a:pt x="128116" y="750672"/>
                    <a:pt x="122353" y="748012"/>
                  </a:cubicBezTo>
                  <a:cubicBezTo>
                    <a:pt x="119694" y="746239"/>
                    <a:pt x="116590" y="744909"/>
                    <a:pt x="113930" y="743135"/>
                  </a:cubicBezTo>
                  <a:cubicBezTo>
                    <a:pt x="113044" y="742692"/>
                    <a:pt x="111714" y="741805"/>
                    <a:pt x="111271" y="743135"/>
                  </a:cubicBezTo>
                  <a:cubicBezTo>
                    <a:pt x="110827" y="744022"/>
                    <a:pt x="111714" y="744909"/>
                    <a:pt x="112600" y="745352"/>
                  </a:cubicBezTo>
                  <a:cubicBezTo>
                    <a:pt x="118363" y="750228"/>
                    <a:pt x="124570" y="754218"/>
                    <a:pt x="130776" y="758651"/>
                  </a:cubicBezTo>
                  <a:cubicBezTo>
                    <a:pt x="150725" y="772394"/>
                    <a:pt x="171561" y="785250"/>
                    <a:pt x="190179" y="801209"/>
                  </a:cubicBezTo>
                  <a:cubicBezTo>
                    <a:pt x="209242" y="817611"/>
                    <a:pt x="228748" y="833571"/>
                    <a:pt x="249140" y="847756"/>
                  </a:cubicBezTo>
                  <a:cubicBezTo>
                    <a:pt x="268202" y="862829"/>
                    <a:pt x="288594" y="877015"/>
                    <a:pt x="311646" y="884108"/>
                  </a:cubicBezTo>
                  <a:cubicBezTo>
                    <a:pt x="331595" y="890757"/>
                    <a:pt x="352431" y="892974"/>
                    <a:pt x="372380" y="899624"/>
                  </a:cubicBezTo>
                  <a:cubicBezTo>
                    <a:pt x="372823" y="899624"/>
                    <a:pt x="373266" y="899624"/>
                    <a:pt x="373266" y="899180"/>
                  </a:cubicBezTo>
                  <a:cubicBezTo>
                    <a:pt x="374597" y="899624"/>
                    <a:pt x="375926" y="900067"/>
                    <a:pt x="377256" y="900510"/>
                  </a:cubicBezTo>
                  <a:cubicBezTo>
                    <a:pt x="393215" y="905387"/>
                    <a:pt x="408731" y="912036"/>
                    <a:pt x="425134" y="916026"/>
                  </a:cubicBezTo>
                  <a:cubicBezTo>
                    <a:pt x="435773" y="918686"/>
                    <a:pt x="446856" y="920459"/>
                    <a:pt x="457939" y="922233"/>
                  </a:cubicBezTo>
                  <a:cubicBezTo>
                    <a:pt x="471681" y="926666"/>
                    <a:pt x="484980" y="931542"/>
                    <a:pt x="497393" y="939078"/>
                  </a:cubicBezTo>
                  <a:cubicBezTo>
                    <a:pt x="512909" y="959914"/>
                    <a:pt x="529311" y="980749"/>
                    <a:pt x="547044" y="999812"/>
                  </a:cubicBezTo>
                  <a:cubicBezTo>
                    <a:pt x="569653" y="1024637"/>
                    <a:pt x="592705" y="1049019"/>
                    <a:pt x="618417" y="1070741"/>
                  </a:cubicBezTo>
                  <a:cubicBezTo>
                    <a:pt x="633046" y="1082710"/>
                    <a:pt x="648118" y="1095123"/>
                    <a:pt x="665851" y="1103103"/>
                  </a:cubicBezTo>
                  <a:cubicBezTo>
                    <a:pt x="666294" y="1103103"/>
                    <a:pt x="666294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lnTo>
                    <a:pt x="666737" y="1103546"/>
                  </a:ln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9398" y="1103546"/>
                    <a:pt x="672057" y="1102659"/>
                    <a:pt x="674717" y="1102216"/>
                  </a:cubicBezTo>
                  <a:cubicBezTo>
                    <a:pt x="678707" y="1100886"/>
                    <a:pt x="681810" y="1099113"/>
                    <a:pt x="684913" y="1096453"/>
                  </a:cubicBezTo>
                  <a:cubicBezTo>
                    <a:pt x="685357" y="1096010"/>
                    <a:pt x="686243" y="1095567"/>
                    <a:pt x="685800" y="1094680"/>
                  </a:cubicBezTo>
                  <a:cubicBezTo>
                    <a:pt x="685800" y="1094680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4913" y="1094237"/>
                    <a:pt x="684913" y="1093793"/>
                    <a:pt x="684470" y="1093793"/>
                  </a:cubicBezTo>
                  <a:cubicBezTo>
                    <a:pt x="680923" y="1092020"/>
                    <a:pt x="677377" y="1089360"/>
                    <a:pt x="673387" y="1087587"/>
                  </a:cubicBezTo>
                  <a:cubicBezTo>
                    <a:pt x="664078" y="1081824"/>
                    <a:pt x="655211" y="1075618"/>
                    <a:pt x="646345" y="1068968"/>
                  </a:cubicBezTo>
                  <a:cubicBezTo>
                    <a:pt x="613540" y="1044586"/>
                    <a:pt x="583395" y="1016657"/>
                    <a:pt x="555910" y="986069"/>
                  </a:cubicBezTo>
                  <a:cubicBezTo>
                    <a:pt x="554137" y="984296"/>
                    <a:pt x="552364" y="982079"/>
                    <a:pt x="550147" y="979863"/>
                  </a:cubicBezTo>
                  <a:cubicBezTo>
                    <a:pt x="550147" y="979863"/>
                    <a:pt x="549704" y="979419"/>
                    <a:pt x="549704" y="979419"/>
                  </a:cubicBezTo>
                  <a:cubicBezTo>
                    <a:pt x="544827" y="973656"/>
                    <a:pt x="539951" y="967450"/>
                    <a:pt x="535075" y="961687"/>
                  </a:cubicBezTo>
                  <a:cubicBezTo>
                    <a:pt x="533301" y="956367"/>
                    <a:pt x="531972" y="950604"/>
                    <a:pt x="531085" y="945284"/>
                  </a:cubicBezTo>
                  <a:cubicBezTo>
                    <a:pt x="528868" y="934645"/>
                    <a:pt x="527982" y="923562"/>
                    <a:pt x="527095" y="912480"/>
                  </a:cubicBezTo>
                  <a:cubicBezTo>
                    <a:pt x="527095" y="909820"/>
                    <a:pt x="527538" y="907160"/>
                    <a:pt x="527982" y="904943"/>
                  </a:cubicBezTo>
                  <a:cubicBezTo>
                    <a:pt x="530198" y="886324"/>
                    <a:pt x="534631" y="868592"/>
                    <a:pt x="537734" y="849973"/>
                  </a:cubicBezTo>
                  <a:cubicBezTo>
                    <a:pt x="540838" y="834457"/>
                    <a:pt x="541724" y="818498"/>
                    <a:pt x="543498" y="802982"/>
                  </a:cubicBezTo>
                  <a:cubicBezTo>
                    <a:pt x="546157" y="783920"/>
                    <a:pt x="550147" y="765301"/>
                    <a:pt x="555023" y="746682"/>
                  </a:cubicBezTo>
                  <a:cubicBezTo>
                    <a:pt x="566549" y="698361"/>
                    <a:pt x="584282" y="651814"/>
                    <a:pt x="602457" y="605709"/>
                  </a:cubicBezTo>
                  <a:cubicBezTo>
                    <a:pt x="611767" y="579997"/>
                    <a:pt x="623736" y="555172"/>
                    <a:pt x="630829" y="529017"/>
                  </a:cubicBezTo>
                  <a:cubicBezTo>
                    <a:pt x="633489" y="518377"/>
                    <a:pt x="635706" y="507295"/>
                    <a:pt x="637922" y="496655"/>
                  </a:cubicBezTo>
                  <a:cubicBezTo>
                    <a:pt x="639252" y="490892"/>
                    <a:pt x="641026" y="485129"/>
                    <a:pt x="642355" y="479366"/>
                  </a:cubicBezTo>
                  <a:cubicBezTo>
                    <a:pt x="642355" y="479366"/>
                    <a:pt x="642355" y="479366"/>
                    <a:pt x="642355" y="479366"/>
                  </a:cubicBezTo>
                  <a:cubicBezTo>
                    <a:pt x="646345" y="467397"/>
                    <a:pt x="651221" y="455427"/>
                    <a:pt x="657428" y="443901"/>
                  </a:cubicBezTo>
                  <a:cubicBezTo>
                    <a:pt x="665851" y="428829"/>
                    <a:pt x="676490" y="415086"/>
                    <a:pt x="683140" y="399127"/>
                  </a:cubicBezTo>
                  <a:cubicBezTo>
                    <a:pt x="683583" y="398240"/>
                    <a:pt x="683140" y="396910"/>
                    <a:pt x="682253" y="396910"/>
                  </a:cubicBezTo>
                  <a:cubicBezTo>
                    <a:pt x="680480" y="396910"/>
                    <a:pt x="680480" y="397354"/>
                    <a:pt x="680037" y="397354"/>
                  </a:cubicBezTo>
                  <a:close/>
                  <a:moveTo>
                    <a:pt x="531972" y="368539"/>
                  </a:moveTo>
                  <a:cubicBezTo>
                    <a:pt x="531972" y="368539"/>
                    <a:pt x="531972" y="368539"/>
                    <a:pt x="531972" y="368539"/>
                  </a:cubicBezTo>
                  <a:cubicBezTo>
                    <a:pt x="531972" y="368539"/>
                    <a:pt x="531972" y="368539"/>
                    <a:pt x="531972" y="368539"/>
                  </a:cubicBezTo>
                  <a:close/>
                  <a:moveTo>
                    <a:pt x="344451" y="582214"/>
                  </a:moveTo>
                  <a:cubicBezTo>
                    <a:pt x="344451" y="581327"/>
                    <a:pt x="344895" y="580441"/>
                    <a:pt x="344895" y="579554"/>
                  </a:cubicBezTo>
                  <a:cubicBezTo>
                    <a:pt x="344895" y="580441"/>
                    <a:pt x="344895" y="581327"/>
                    <a:pt x="344451" y="582214"/>
                  </a:cubicBezTo>
                  <a:cubicBezTo>
                    <a:pt x="344451" y="582214"/>
                    <a:pt x="344451" y="582214"/>
                    <a:pt x="344451" y="582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33"/>
          <p:cNvGrpSpPr/>
          <p:nvPr/>
        </p:nvGrpSpPr>
        <p:grpSpPr>
          <a:xfrm>
            <a:off x="90419" y="2678811"/>
            <a:ext cx="2021708" cy="2679600"/>
            <a:chOff x="90419" y="2678811"/>
            <a:chExt cx="2021708" cy="2679600"/>
          </a:xfrm>
        </p:grpSpPr>
        <p:grpSp>
          <p:nvGrpSpPr>
            <p:cNvPr id="1428" name="Google Shape;1428;p33"/>
            <p:cNvGrpSpPr/>
            <p:nvPr/>
          </p:nvGrpSpPr>
          <p:grpSpPr>
            <a:xfrm rot="4228116">
              <a:off x="562089" y="3758887"/>
              <a:ext cx="988625" cy="1699221"/>
              <a:chOff x="2227062" y="1404352"/>
              <a:chExt cx="1146049" cy="1969797"/>
            </a:xfrm>
          </p:grpSpPr>
          <p:sp>
            <p:nvSpPr>
              <p:cNvPr id="1429" name="Google Shape;1429;p33"/>
              <p:cNvSpPr/>
              <p:nvPr/>
            </p:nvSpPr>
            <p:spPr>
              <a:xfrm>
                <a:off x="2475536" y="1407954"/>
                <a:ext cx="379775" cy="503081"/>
              </a:xfrm>
              <a:custGeom>
                <a:avLst/>
                <a:gdLst/>
                <a:ahLst/>
                <a:cxnLst/>
                <a:rect l="l" t="t" r="r" b="b"/>
                <a:pathLst>
                  <a:path w="268392" h="355534" extrusionOk="0">
                    <a:moveTo>
                      <a:pt x="36351" y="202149"/>
                    </a:moveTo>
                    <a:lnTo>
                      <a:pt x="37238" y="203036"/>
                    </a:lnTo>
                    <a:cubicBezTo>
                      <a:pt x="39011" y="204809"/>
                      <a:pt x="41228" y="207026"/>
                      <a:pt x="43001" y="208799"/>
                    </a:cubicBezTo>
                    <a:cubicBezTo>
                      <a:pt x="50537" y="216335"/>
                      <a:pt x="58517" y="224315"/>
                      <a:pt x="66940" y="230964"/>
                    </a:cubicBezTo>
                    <a:cubicBezTo>
                      <a:pt x="73589" y="236727"/>
                      <a:pt x="81126" y="241604"/>
                      <a:pt x="88662" y="246480"/>
                    </a:cubicBezTo>
                    <a:cubicBezTo>
                      <a:pt x="92652" y="249140"/>
                      <a:pt x="96198" y="251800"/>
                      <a:pt x="100188" y="254460"/>
                    </a:cubicBezTo>
                    <a:cubicBezTo>
                      <a:pt x="106838" y="258893"/>
                      <a:pt x="112157" y="263326"/>
                      <a:pt x="116590" y="267759"/>
                    </a:cubicBezTo>
                    <a:cubicBezTo>
                      <a:pt x="121910" y="272635"/>
                      <a:pt x="126786" y="278398"/>
                      <a:pt x="130776" y="283275"/>
                    </a:cubicBezTo>
                    <a:lnTo>
                      <a:pt x="133436" y="286378"/>
                    </a:lnTo>
                    <a:cubicBezTo>
                      <a:pt x="136983" y="290368"/>
                      <a:pt x="140529" y="294801"/>
                      <a:pt x="144076" y="298791"/>
                    </a:cubicBezTo>
                    <a:cubicBezTo>
                      <a:pt x="148952" y="304110"/>
                      <a:pt x="153828" y="308543"/>
                      <a:pt x="158705" y="312533"/>
                    </a:cubicBezTo>
                    <a:cubicBezTo>
                      <a:pt x="168014" y="320513"/>
                      <a:pt x="179097" y="328049"/>
                      <a:pt x="191953" y="336029"/>
                    </a:cubicBezTo>
                    <a:cubicBezTo>
                      <a:pt x="199933" y="341348"/>
                      <a:pt x="208799" y="345782"/>
                      <a:pt x="216778" y="350658"/>
                    </a:cubicBezTo>
                    <a:cubicBezTo>
                      <a:pt x="219438" y="352431"/>
                      <a:pt x="222541" y="353761"/>
                      <a:pt x="225201" y="355534"/>
                    </a:cubicBezTo>
                    <a:cubicBezTo>
                      <a:pt x="225201" y="354205"/>
                      <a:pt x="225201" y="353318"/>
                      <a:pt x="225644" y="351988"/>
                    </a:cubicBezTo>
                    <a:cubicBezTo>
                      <a:pt x="228748" y="320956"/>
                      <a:pt x="237171" y="290811"/>
                      <a:pt x="245150" y="261553"/>
                    </a:cubicBezTo>
                    <a:cubicBezTo>
                      <a:pt x="254460" y="228748"/>
                      <a:pt x="261109" y="201263"/>
                      <a:pt x="264656" y="172448"/>
                    </a:cubicBezTo>
                    <a:cubicBezTo>
                      <a:pt x="268646" y="142746"/>
                      <a:pt x="269532" y="112157"/>
                      <a:pt x="266872" y="81569"/>
                    </a:cubicBezTo>
                    <a:cubicBezTo>
                      <a:pt x="265099" y="55857"/>
                      <a:pt x="260223" y="28372"/>
                      <a:pt x="253130" y="0"/>
                    </a:cubicBezTo>
                    <a:cubicBezTo>
                      <a:pt x="199933" y="15516"/>
                      <a:pt x="244263" y="96641"/>
                      <a:pt x="233181" y="139199"/>
                    </a:cubicBezTo>
                    <a:cubicBezTo>
                      <a:pt x="229634" y="152499"/>
                      <a:pt x="211015" y="155158"/>
                      <a:pt x="203922" y="143189"/>
                    </a:cubicBezTo>
                    <a:cubicBezTo>
                      <a:pt x="192396" y="124570"/>
                      <a:pt x="182200" y="104621"/>
                      <a:pt x="164911" y="89992"/>
                    </a:cubicBezTo>
                    <a:cubicBezTo>
                      <a:pt x="111271" y="43444"/>
                      <a:pt x="83342" y="81126"/>
                      <a:pt x="105951" y="135653"/>
                    </a:cubicBezTo>
                    <a:cubicBezTo>
                      <a:pt x="127673" y="188850"/>
                      <a:pt x="178211" y="209685"/>
                      <a:pt x="206139" y="254016"/>
                    </a:cubicBezTo>
                    <a:cubicBezTo>
                      <a:pt x="224315" y="283275"/>
                      <a:pt x="203036" y="324946"/>
                      <a:pt x="179540" y="295244"/>
                    </a:cubicBezTo>
                    <a:cubicBezTo>
                      <a:pt x="165354" y="273522"/>
                      <a:pt x="150282" y="240274"/>
                      <a:pt x="129003" y="228748"/>
                    </a:cubicBezTo>
                    <a:cubicBezTo>
                      <a:pt x="113931" y="220768"/>
                      <a:pt x="96198" y="230964"/>
                      <a:pt x="82012" y="225201"/>
                    </a:cubicBezTo>
                    <a:cubicBezTo>
                      <a:pt x="66496" y="218552"/>
                      <a:pt x="69156" y="210572"/>
                      <a:pt x="59403" y="195943"/>
                    </a:cubicBezTo>
                    <a:cubicBezTo>
                      <a:pt x="47877" y="178654"/>
                      <a:pt x="20836" y="156488"/>
                      <a:pt x="0" y="169788"/>
                    </a:cubicBezTo>
                    <a:cubicBezTo>
                      <a:pt x="1773" y="171117"/>
                      <a:pt x="3990" y="172448"/>
                      <a:pt x="5763" y="174221"/>
                    </a:cubicBezTo>
                    <a:cubicBezTo>
                      <a:pt x="17289" y="183087"/>
                      <a:pt x="27042" y="192840"/>
                      <a:pt x="36351" y="202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33"/>
              <p:cNvSpPr/>
              <p:nvPr/>
            </p:nvSpPr>
            <p:spPr>
              <a:xfrm>
                <a:off x="2228953" y="1920571"/>
                <a:ext cx="570426" cy="420907"/>
              </a:xfrm>
              <a:custGeom>
                <a:avLst/>
                <a:gdLst/>
                <a:ahLst/>
                <a:cxnLst/>
                <a:rect l="l" t="t" r="r" b="b"/>
                <a:pathLst>
                  <a:path w="403128" h="297461" extrusionOk="0">
                    <a:moveTo>
                      <a:pt x="72703" y="226088"/>
                    </a:moveTo>
                    <a:lnTo>
                      <a:pt x="129446" y="220768"/>
                    </a:lnTo>
                    <a:cubicBezTo>
                      <a:pt x="152055" y="218995"/>
                      <a:pt x="170231" y="218109"/>
                      <a:pt x="187076" y="218552"/>
                    </a:cubicBezTo>
                    <a:cubicBezTo>
                      <a:pt x="225644" y="218995"/>
                      <a:pt x="264212" y="228748"/>
                      <a:pt x="298791" y="246924"/>
                    </a:cubicBezTo>
                    <a:cubicBezTo>
                      <a:pt x="308987" y="252243"/>
                      <a:pt x="319626" y="257563"/>
                      <a:pt x="329379" y="263326"/>
                    </a:cubicBezTo>
                    <a:cubicBezTo>
                      <a:pt x="336029" y="266873"/>
                      <a:pt x="342678" y="270419"/>
                      <a:pt x="349328" y="273966"/>
                    </a:cubicBezTo>
                    <a:cubicBezTo>
                      <a:pt x="367504" y="284162"/>
                      <a:pt x="384349" y="291698"/>
                      <a:pt x="400752" y="297461"/>
                    </a:cubicBezTo>
                    <a:cubicBezTo>
                      <a:pt x="400309" y="286822"/>
                      <a:pt x="400752" y="276182"/>
                      <a:pt x="401195" y="265099"/>
                    </a:cubicBezTo>
                    <a:cubicBezTo>
                      <a:pt x="402968" y="230078"/>
                      <a:pt x="403412" y="200819"/>
                      <a:pt x="402968" y="173335"/>
                    </a:cubicBezTo>
                    <a:cubicBezTo>
                      <a:pt x="402968" y="158705"/>
                      <a:pt x="402525" y="143632"/>
                      <a:pt x="401638" y="126787"/>
                    </a:cubicBezTo>
                    <a:lnTo>
                      <a:pt x="400309" y="127673"/>
                    </a:lnTo>
                    <a:cubicBezTo>
                      <a:pt x="390556" y="113931"/>
                      <a:pt x="378143" y="101961"/>
                      <a:pt x="363514" y="92652"/>
                    </a:cubicBezTo>
                    <a:cubicBezTo>
                      <a:pt x="350215" y="83786"/>
                      <a:pt x="334699" y="76250"/>
                      <a:pt x="317853" y="70486"/>
                    </a:cubicBezTo>
                    <a:cubicBezTo>
                      <a:pt x="293471" y="61620"/>
                      <a:pt x="267316" y="56744"/>
                      <a:pt x="241604" y="51868"/>
                    </a:cubicBezTo>
                    <a:cubicBezTo>
                      <a:pt x="233624" y="50094"/>
                      <a:pt x="225201" y="48764"/>
                      <a:pt x="217222" y="46991"/>
                    </a:cubicBezTo>
                    <a:cubicBezTo>
                      <a:pt x="196829" y="42558"/>
                      <a:pt x="180870" y="38125"/>
                      <a:pt x="166684" y="32805"/>
                    </a:cubicBezTo>
                    <a:cubicBezTo>
                      <a:pt x="156045" y="28815"/>
                      <a:pt x="145849" y="24382"/>
                      <a:pt x="136096" y="19949"/>
                    </a:cubicBezTo>
                    <a:cubicBezTo>
                      <a:pt x="130333" y="17289"/>
                      <a:pt x="124570" y="14629"/>
                      <a:pt x="118807" y="12413"/>
                    </a:cubicBezTo>
                    <a:cubicBezTo>
                      <a:pt x="98858" y="3547"/>
                      <a:pt x="77136" y="444"/>
                      <a:pt x="55857" y="0"/>
                    </a:cubicBezTo>
                    <a:cubicBezTo>
                      <a:pt x="38568" y="46104"/>
                      <a:pt x="113487" y="32805"/>
                      <a:pt x="132993" y="44331"/>
                    </a:cubicBezTo>
                    <a:cubicBezTo>
                      <a:pt x="75363" y="90435"/>
                      <a:pt x="132549" y="88662"/>
                      <a:pt x="171117" y="80683"/>
                    </a:cubicBezTo>
                    <a:cubicBezTo>
                      <a:pt x="216778" y="71373"/>
                      <a:pt x="320069" y="74476"/>
                      <a:pt x="323616" y="141859"/>
                    </a:cubicBezTo>
                    <a:cubicBezTo>
                      <a:pt x="326719" y="210129"/>
                      <a:pt x="236284" y="175551"/>
                      <a:pt x="205696" y="163138"/>
                    </a:cubicBezTo>
                    <a:cubicBezTo>
                      <a:pt x="187963" y="156045"/>
                      <a:pt x="55857" y="123240"/>
                      <a:pt x="81126" y="173778"/>
                    </a:cubicBezTo>
                    <a:cubicBezTo>
                      <a:pt x="48321" y="188850"/>
                      <a:pt x="3990" y="183087"/>
                      <a:pt x="0" y="228304"/>
                    </a:cubicBezTo>
                    <a:cubicBezTo>
                      <a:pt x="25712" y="229635"/>
                      <a:pt x="50537" y="228304"/>
                      <a:pt x="72703" y="226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33"/>
              <p:cNvSpPr/>
              <p:nvPr/>
            </p:nvSpPr>
            <p:spPr>
              <a:xfrm>
                <a:off x="2808078" y="1808260"/>
                <a:ext cx="545108" cy="427807"/>
              </a:xfrm>
              <a:custGeom>
                <a:avLst/>
                <a:gdLst/>
                <a:ahLst/>
                <a:cxnLst/>
                <a:rect l="l" t="t" r="r" b="b"/>
                <a:pathLst>
                  <a:path w="385235" h="302337" extrusionOk="0">
                    <a:moveTo>
                      <a:pt x="226088" y="38125"/>
                    </a:moveTo>
                    <a:cubicBezTo>
                      <a:pt x="220768" y="39898"/>
                      <a:pt x="215448" y="41671"/>
                      <a:pt x="210129" y="43444"/>
                    </a:cubicBezTo>
                    <a:cubicBezTo>
                      <a:pt x="198603" y="46991"/>
                      <a:pt x="186633" y="50981"/>
                      <a:pt x="175107" y="54970"/>
                    </a:cubicBezTo>
                    <a:cubicBezTo>
                      <a:pt x="157375" y="61177"/>
                      <a:pt x="141859" y="69156"/>
                      <a:pt x="127673" y="78466"/>
                    </a:cubicBezTo>
                    <a:cubicBezTo>
                      <a:pt x="116147" y="86002"/>
                      <a:pt x="105508" y="94425"/>
                      <a:pt x="94868" y="102848"/>
                    </a:cubicBezTo>
                    <a:cubicBezTo>
                      <a:pt x="91765" y="105508"/>
                      <a:pt x="88218" y="108167"/>
                      <a:pt x="85116" y="110384"/>
                    </a:cubicBezTo>
                    <a:cubicBezTo>
                      <a:pt x="59403" y="130333"/>
                      <a:pt x="29702" y="153829"/>
                      <a:pt x="0" y="175994"/>
                    </a:cubicBezTo>
                    <a:cubicBezTo>
                      <a:pt x="1330" y="201262"/>
                      <a:pt x="2217" y="227418"/>
                      <a:pt x="1773" y="253130"/>
                    </a:cubicBezTo>
                    <a:cubicBezTo>
                      <a:pt x="1773" y="268646"/>
                      <a:pt x="1330" y="285048"/>
                      <a:pt x="443" y="302337"/>
                    </a:cubicBezTo>
                    <a:cubicBezTo>
                      <a:pt x="13742" y="292141"/>
                      <a:pt x="30588" y="279285"/>
                      <a:pt x="48764" y="268203"/>
                    </a:cubicBezTo>
                    <a:cubicBezTo>
                      <a:pt x="69156" y="255790"/>
                      <a:pt x="88218" y="247810"/>
                      <a:pt x="106394" y="243377"/>
                    </a:cubicBezTo>
                    <a:cubicBezTo>
                      <a:pt x="120137" y="239831"/>
                      <a:pt x="134766" y="239387"/>
                      <a:pt x="148509" y="238944"/>
                    </a:cubicBezTo>
                    <a:cubicBezTo>
                      <a:pt x="155158" y="238501"/>
                      <a:pt x="161808" y="238501"/>
                      <a:pt x="168458" y="237614"/>
                    </a:cubicBezTo>
                    <a:cubicBezTo>
                      <a:pt x="179540" y="236727"/>
                      <a:pt x="189293" y="234954"/>
                      <a:pt x="197716" y="231851"/>
                    </a:cubicBezTo>
                    <a:cubicBezTo>
                      <a:pt x="207469" y="228305"/>
                      <a:pt x="216335" y="223872"/>
                      <a:pt x="224758" y="218995"/>
                    </a:cubicBezTo>
                    <a:cubicBezTo>
                      <a:pt x="227418" y="217665"/>
                      <a:pt x="229634" y="216335"/>
                      <a:pt x="232294" y="214562"/>
                    </a:cubicBezTo>
                    <a:cubicBezTo>
                      <a:pt x="238501" y="211016"/>
                      <a:pt x="245150" y="207026"/>
                      <a:pt x="252243" y="203923"/>
                    </a:cubicBezTo>
                    <a:cubicBezTo>
                      <a:pt x="263326" y="198603"/>
                      <a:pt x="272635" y="195057"/>
                      <a:pt x="281502" y="191953"/>
                    </a:cubicBezTo>
                    <a:cubicBezTo>
                      <a:pt x="301007" y="185747"/>
                      <a:pt x="321843" y="181313"/>
                      <a:pt x="343121" y="179541"/>
                    </a:cubicBezTo>
                    <a:cubicBezTo>
                      <a:pt x="357307" y="178211"/>
                      <a:pt x="371493" y="177767"/>
                      <a:pt x="385236" y="178211"/>
                    </a:cubicBezTo>
                    <a:cubicBezTo>
                      <a:pt x="368834" y="146292"/>
                      <a:pt x="277069" y="164468"/>
                      <a:pt x="256233" y="169788"/>
                    </a:cubicBezTo>
                    <a:cubicBezTo>
                      <a:pt x="261996" y="153829"/>
                      <a:pt x="270419" y="134766"/>
                      <a:pt x="258449" y="119694"/>
                    </a:cubicBezTo>
                    <a:cubicBezTo>
                      <a:pt x="232738" y="123683"/>
                      <a:pt x="147179" y="196386"/>
                      <a:pt x="123240" y="163138"/>
                    </a:cubicBezTo>
                    <a:cubicBezTo>
                      <a:pt x="106838" y="140529"/>
                      <a:pt x="175107" y="97085"/>
                      <a:pt x="191066" y="88662"/>
                    </a:cubicBezTo>
                    <a:cubicBezTo>
                      <a:pt x="235397" y="66053"/>
                      <a:pt x="286821" y="72703"/>
                      <a:pt x="330266" y="50981"/>
                    </a:cubicBezTo>
                    <a:cubicBezTo>
                      <a:pt x="374153" y="28815"/>
                      <a:pt x="351101" y="9753"/>
                      <a:pt x="322729" y="0"/>
                    </a:cubicBezTo>
                    <a:cubicBezTo>
                      <a:pt x="307214" y="6650"/>
                      <a:pt x="291698" y="13299"/>
                      <a:pt x="277069" y="19062"/>
                    </a:cubicBezTo>
                    <a:cubicBezTo>
                      <a:pt x="259336" y="27042"/>
                      <a:pt x="241604" y="33248"/>
                      <a:pt x="226088" y="381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33"/>
              <p:cNvSpPr/>
              <p:nvPr/>
            </p:nvSpPr>
            <p:spPr>
              <a:xfrm>
                <a:off x="2806112" y="1404352"/>
                <a:ext cx="462531" cy="646566"/>
              </a:xfrm>
              <a:custGeom>
                <a:avLst/>
                <a:gdLst/>
                <a:ahLst/>
                <a:cxnLst/>
                <a:rect l="l" t="t" r="r" b="b"/>
                <a:pathLst>
                  <a:path w="326877" h="456937" extrusionOk="0">
                    <a:moveTo>
                      <a:pt x="39957" y="175879"/>
                    </a:moveTo>
                    <a:cubicBezTo>
                      <a:pt x="36854" y="206911"/>
                      <a:pt x="28874" y="237499"/>
                      <a:pt x="20895" y="267201"/>
                    </a:cubicBezTo>
                    <a:cubicBezTo>
                      <a:pt x="13359" y="296016"/>
                      <a:pt x="5379" y="325718"/>
                      <a:pt x="2276" y="355419"/>
                    </a:cubicBezTo>
                    <a:cubicBezTo>
                      <a:pt x="-1271" y="386894"/>
                      <a:pt x="59" y="418813"/>
                      <a:pt x="1389" y="446298"/>
                    </a:cubicBezTo>
                    <a:lnTo>
                      <a:pt x="1389" y="449845"/>
                    </a:lnTo>
                    <a:cubicBezTo>
                      <a:pt x="1389" y="452061"/>
                      <a:pt x="1389" y="454278"/>
                      <a:pt x="1832" y="456937"/>
                    </a:cubicBezTo>
                    <a:cubicBezTo>
                      <a:pt x="29318" y="432999"/>
                      <a:pt x="57689" y="409503"/>
                      <a:pt x="82072" y="389111"/>
                    </a:cubicBezTo>
                    <a:cubicBezTo>
                      <a:pt x="95371" y="378028"/>
                      <a:pt x="109556" y="366059"/>
                      <a:pt x="125072" y="355863"/>
                    </a:cubicBezTo>
                    <a:cubicBezTo>
                      <a:pt x="139258" y="346110"/>
                      <a:pt x="155661" y="337687"/>
                      <a:pt x="173836" y="331037"/>
                    </a:cubicBezTo>
                    <a:cubicBezTo>
                      <a:pt x="185806" y="326604"/>
                      <a:pt x="197775" y="323058"/>
                      <a:pt x="209301" y="319511"/>
                    </a:cubicBezTo>
                    <a:cubicBezTo>
                      <a:pt x="214621" y="317738"/>
                      <a:pt x="219941" y="316408"/>
                      <a:pt x="225260" y="314635"/>
                    </a:cubicBezTo>
                    <a:cubicBezTo>
                      <a:pt x="240776" y="309759"/>
                      <a:pt x="256735" y="304439"/>
                      <a:pt x="271808" y="299119"/>
                    </a:cubicBezTo>
                    <a:lnTo>
                      <a:pt x="275798" y="297789"/>
                    </a:lnTo>
                    <a:cubicBezTo>
                      <a:pt x="288654" y="293356"/>
                      <a:pt x="301953" y="288037"/>
                      <a:pt x="315252" y="282717"/>
                    </a:cubicBezTo>
                    <a:cubicBezTo>
                      <a:pt x="323675" y="260108"/>
                      <a:pt x="340078" y="233509"/>
                      <a:pt x="307273" y="221983"/>
                    </a:cubicBezTo>
                    <a:cubicBezTo>
                      <a:pt x="268705" y="208241"/>
                      <a:pt x="234570" y="253902"/>
                      <a:pt x="209745" y="274294"/>
                    </a:cubicBezTo>
                    <a:cubicBezTo>
                      <a:pt x="213291" y="162580"/>
                      <a:pt x="133939" y="325275"/>
                      <a:pt x="105567" y="319955"/>
                    </a:cubicBezTo>
                    <a:cubicBezTo>
                      <a:pt x="105567" y="319955"/>
                      <a:pt x="96701" y="319511"/>
                      <a:pt x="99360" y="303996"/>
                    </a:cubicBezTo>
                    <a:cubicBezTo>
                      <a:pt x="103350" y="278727"/>
                      <a:pt x="155661" y="209127"/>
                      <a:pt x="116206" y="199818"/>
                    </a:cubicBezTo>
                    <a:cubicBezTo>
                      <a:pt x="93597" y="194498"/>
                      <a:pt x="80298" y="237942"/>
                      <a:pt x="67886" y="202478"/>
                    </a:cubicBezTo>
                    <a:cubicBezTo>
                      <a:pt x="62123" y="186075"/>
                      <a:pt x="78082" y="141301"/>
                      <a:pt x="78525" y="122239"/>
                    </a:cubicBezTo>
                    <a:cubicBezTo>
                      <a:pt x="79411" y="84114"/>
                      <a:pt x="91381" y="-9424"/>
                      <a:pt x="27544" y="772"/>
                    </a:cubicBezTo>
                    <a:cubicBezTo>
                      <a:pt x="26214" y="772"/>
                      <a:pt x="24884" y="1215"/>
                      <a:pt x="23555" y="1658"/>
                    </a:cubicBezTo>
                    <a:cubicBezTo>
                      <a:pt x="40843" y="57516"/>
                      <a:pt x="46607" y="117806"/>
                      <a:pt x="39957" y="1758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2311148" y="1654537"/>
                <a:ext cx="486143" cy="442234"/>
              </a:xfrm>
              <a:custGeom>
                <a:avLst/>
                <a:gdLst/>
                <a:ahLst/>
                <a:cxnLst/>
                <a:rect l="l" t="t" r="r" b="b"/>
                <a:pathLst>
                  <a:path w="343564" h="312533" extrusionOk="0">
                    <a:moveTo>
                      <a:pt x="38125" y="185303"/>
                    </a:moveTo>
                    <a:cubicBezTo>
                      <a:pt x="46104" y="187077"/>
                      <a:pt x="54527" y="189293"/>
                      <a:pt x="63393" y="192840"/>
                    </a:cubicBezTo>
                    <a:cubicBezTo>
                      <a:pt x="70930" y="195500"/>
                      <a:pt x="78466" y="199046"/>
                      <a:pt x="85559" y="202149"/>
                    </a:cubicBezTo>
                    <a:cubicBezTo>
                      <a:pt x="93982" y="205696"/>
                      <a:pt x="102848" y="209685"/>
                      <a:pt x="111271" y="212789"/>
                    </a:cubicBezTo>
                    <a:cubicBezTo>
                      <a:pt x="125457" y="217665"/>
                      <a:pt x="140972" y="222098"/>
                      <a:pt x="160921" y="226088"/>
                    </a:cubicBezTo>
                    <a:cubicBezTo>
                      <a:pt x="169344" y="227861"/>
                      <a:pt x="178211" y="229634"/>
                      <a:pt x="187077" y="231408"/>
                    </a:cubicBezTo>
                    <a:cubicBezTo>
                      <a:pt x="211902" y="236727"/>
                      <a:pt x="238057" y="242047"/>
                      <a:pt x="262439" y="251357"/>
                    </a:cubicBezTo>
                    <a:cubicBezTo>
                      <a:pt x="280615" y="258449"/>
                      <a:pt x="295688" y="266429"/>
                      <a:pt x="308987" y="276182"/>
                    </a:cubicBezTo>
                    <a:cubicBezTo>
                      <a:pt x="323616" y="286821"/>
                      <a:pt x="335142" y="299234"/>
                      <a:pt x="343565" y="312534"/>
                    </a:cubicBezTo>
                    <a:cubicBezTo>
                      <a:pt x="343122" y="299234"/>
                      <a:pt x="342235" y="285491"/>
                      <a:pt x="341348" y="270419"/>
                    </a:cubicBezTo>
                    <a:cubicBezTo>
                      <a:pt x="340019" y="243377"/>
                      <a:pt x="339132" y="214562"/>
                      <a:pt x="341348" y="185303"/>
                    </a:cubicBezTo>
                    <a:cubicBezTo>
                      <a:pt x="317410" y="174664"/>
                      <a:pt x="292141" y="162695"/>
                      <a:pt x="269976" y="144962"/>
                    </a:cubicBezTo>
                    <a:cubicBezTo>
                      <a:pt x="258893" y="136539"/>
                      <a:pt x="249583" y="126343"/>
                      <a:pt x="240274" y="115261"/>
                    </a:cubicBezTo>
                    <a:cubicBezTo>
                      <a:pt x="235397" y="109498"/>
                      <a:pt x="230964" y="105064"/>
                      <a:pt x="226531" y="100631"/>
                    </a:cubicBezTo>
                    <a:cubicBezTo>
                      <a:pt x="222098" y="96641"/>
                      <a:pt x="217222" y="92652"/>
                      <a:pt x="211015" y="88219"/>
                    </a:cubicBezTo>
                    <a:cubicBezTo>
                      <a:pt x="207469" y="85559"/>
                      <a:pt x="203479" y="82899"/>
                      <a:pt x="199933" y="80239"/>
                    </a:cubicBezTo>
                    <a:cubicBezTo>
                      <a:pt x="192396" y="74919"/>
                      <a:pt x="184860" y="69600"/>
                      <a:pt x="177324" y="63837"/>
                    </a:cubicBezTo>
                    <a:cubicBezTo>
                      <a:pt x="165354" y="54084"/>
                      <a:pt x="155158" y="43001"/>
                      <a:pt x="147622" y="34578"/>
                    </a:cubicBezTo>
                    <a:cubicBezTo>
                      <a:pt x="138756" y="24826"/>
                      <a:pt x="129446" y="14629"/>
                      <a:pt x="118807" y="5320"/>
                    </a:cubicBezTo>
                    <a:cubicBezTo>
                      <a:pt x="116590" y="3546"/>
                      <a:pt x="114817" y="1773"/>
                      <a:pt x="112601" y="0"/>
                    </a:cubicBezTo>
                    <a:cubicBezTo>
                      <a:pt x="111714" y="887"/>
                      <a:pt x="110827" y="1773"/>
                      <a:pt x="109941" y="2660"/>
                    </a:cubicBezTo>
                    <a:cubicBezTo>
                      <a:pt x="82455" y="35022"/>
                      <a:pt x="145849" y="55414"/>
                      <a:pt x="166241" y="70043"/>
                    </a:cubicBezTo>
                    <a:cubicBezTo>
                      <a:pt x="161808" y="85559"/>
                      <a:pt x="138313" y="96198"/>
                      <a:pt x="147179" y="112157"/>
                    </a:cubicBezTo>
                    <a:cubicBezTo>
                      <a:pt x="152942" y="123240"/>
                      <a:pt x="182200" y="123240"/>
                      <a:pt x="192840" y="126787"/>
                    </a:cubicBezTo>
                    <a:cubicBezTo>
                      <a:pt x="214118" y="133436"/>
                      <a:pt x="275295" y="163581"/>
                      <a:pt x="269532" y="194613"/>
                    </a:cubicBezTo>
                    <a:cubicBezTo>
                      <a:pt x="259336" y="246480"/>
                      <a:pt x="194170" y="177767"/>
                      <a:pt x="176881" y="168458"/>
                    </a:cubicBezTo>
                    <a:cubicBezTo>
                      <a:pt x="143189" y="149395"/>
                      <a:pt x="111271" y="149395"/>
                      <a:pt x="144962" y="187520"/>
                    </a:cubicBezTo>
                    <a:cubicBezTo>
                      <a:pt x="104621" y="207469"/>
                      <a:pt x="32805" y="123240"/>
                      <a:pt x="2217" y="177767"/>
                    </a:cubicBezTo>
                    <a:cubicBezTo>
                      <a:pt x="1330" y="179097"/>
                      <a:pt x="443" y="180870"/>
                      <a:pt x="0" y="182200"/>
                    </a:cubicBezTo>
                    <a:cubicBezTo>
                      <a:pt x="3990" y="182200"/>
                      <a:pt x="7980" y="182200"/>
                      <a:pt x="11969" y="182200"/>
                    </a:cubicBezTo>
                    <a:cubicBezTo>
                      <a:pt x="21279" y="182644"/>
                      <a:pt x="30145" y="183530"/>
                      <a:pt x="38125" y="1853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33"/>
              <p:cNvSpPr/>
              <p:nvPr/>
            </p:nvSpPr>
            <p:spPr>
              <a:xfrm>
                <a:off x="2227062" y="2244673"/>
                <a:ext cx="1136017" cy="1129476"/>
              </a:xfrm>
              <a:custGeom>
                <a:avLst/>
                <a:gdLst/>
                <a:ahLst/>
                <a:cxnLst/>
                <a:rect l="l" t="t" r="r" b="b"/>
                <a:pathLst>
                  <a:path w="802839" h="798216" extrusionOk="0">
                    <a:moveTo>
                      <a:pt x="776684" y="264414"/>
                    </a:moveTo>
                    <a:cubicBezTo>
                      <a:pt x="762942" y="255548"/>
                      <a:pt x="748313" y="247568"/>
                      <a:pt x="734127" y="240032"/>
                    </a:cubicBezTo>
                    <a:cubicBezTo>
                      <a:pt x="730137" y="237816"/>
                      <a:pt x="726590" y="236042"/>
                      <a:pt x="722601" y="233826"/>
                    </a:cubicBezTo>
                    <a:cubicBezTo>
                      <a:pt x="704425" y="224073"/>
                      <a:pt x="686693" y="212547"/>
                      <a:pt x="669403" y="200135"/>
                    </a:cubicBezTo>
                    <a:cubicBezTo>
                      <a:pt x="653888" y="189052"/>
                      <a:pt x="636155" y="176639"/>
                      <a:pt x="617093" y="168216"/>
                    </a:cubicBezTo>
                    <a:cubicBezTo>
                      <a:pt x="605124" y="162896"/>
                      <a:pt x="592711" y="158463"/>
                      <a:pt x="580741" y="154030"/>
                    </a:cubicBezTo>
                    <a:cubicBezTo>
                      <a:pt x="573649" y="151370"/>
                      <a:pt x="566556" y="148711"/>
                      <a:pt x="559019" y="146051"/>
                    </a:cubicBezTo>
                    <a:cubicBezTo>
                      <a:pt x="542174" y="139401"/>
                      <a:pt x="520895" y="130091"/>
                      <a:pt x="504049" y="114132"/>
                    </a:cubicBezTo>
                    <a:cubicBezTo>
                      <a:pt x="496069" y="107039"/>
                      <a:pt x="489420" y="98617"/>
                      <a:pt x="482770" y="90637"/>
                    </a:cubicBezTo>
                    <a:cubicBezTo>
                      <a:pt x="476120" y="82657"/>
                      <a:pt x="469471" y="74678"/>
                      <a:pt x="461935" y="68028"/>
                    </a:cubicBezTo>
                    <a:cubicBezTo>
                      <a:pt x="453955" y="60492"/>
                      <a:pt x="445532" y="55172"/>
                      <a:pt x="436666" y="51626"/>
                    </a:cubicBezTo>
                    <a:cubicBezTo>
                      <a:pt x="429573" y="48966"/>
                      <a:pt x="419377" y="46306"/>
                      <a:pt x="408294" y="48523"/>
                    </a:cubicBezTo>
                    <a:cubicBezTo>
                      <a:pt x="406964" y="73791"/>
                      <a:pt x="406964" y="101276"/>
                      <a:pt x="414500" y="127432"/>
                    </a:cubicBezTo>
                    <a:lnTo>
                      <a:pt x="411397" y="128319"/>
                    </a:lnTo>
                    <a:cubicBezTo>
                      <a:pt x="404748" y="109256"/>
                      <a:pt x="402531" y="89307"/>
                      <a:pt x="402088" y="68915"/>
                    </a:cubicBezTo>
                    <a:lnTo>
                      <a:pt x="401201" y="72018"/>
                    </a:lnTo>
                    <a:cubicBezTo>
                      <a:pt x="381696" y="66698"/>
                      <a:pt x="363077" y="58275"/>
                      <a:pt x="347561" y="51183"/>
                    </a:cubicBezTo>
                    <a:cubicBezTo>
                      <a:pt x="340468" y="47636"/>
                      <a:pt x="333375" y="44090"/>
                      <a:pt x="326282" y="40543"/>
                    </a:cubicBezTo>
                    <a:cubicBezTo>
                      <a:pt x="316529" y="35667"/>
                      <a:pt x="306333" y="30347"/>
                      <a:pt x="296137" y="25914"/>
                    </a:cubicBezTo>
                    <a:cubicBezTo>
                      <a:pt x="261115" y="8625"/>
                      <a:pt x="224764" y="-241"/>
                      <a:pt x="187969" y="202"/>
                    </a:cubicBezTo>
                    <a:cubicBezTo>
                      <a:pt x="162257" y="-685"/>
                      <a:pt x="136102" y="1532"/>
                      <a:pt x="110390" y="3305"/>
                    </a:cubicBezTo>
                    <a:cubicBezTo>
                      <a:pt x="98421" y="4192"/>
                      <a:pt x="86451" y="5078"/>
                      <a:pt x="74039" y="5965"/>
                    </a:cubicBezTo>
                    <a:cubicBezTo>
                      <a:pt x="55863" y="6852"/>
                      <a:pt x="36357" y="7738"/>
                      <a:pt x="16408" y="6408"/>
                    </a:cubicBezTo>
                    <a:cubicBezTo>
                      <a:pt x="10645" y="5965"/>
                      <a:pt x="5326" y="5521"/>
                      <a:pt x="6" y="4635"/>
                    </a:cubicBezTo>
                    <a:cubicBezTo>
                      <a:pt x="-437" y="36996"/>
                      <a:pt x="24388" y="35224"/>
                      <a:pt x="52760" y="27244"/>
                    </a:cubicBezTo>
                    <a:cubicBezTo>
                      <a:pt x="40347" y="48966"/>
                      <a:pt x="32811" y="64482"/>
                      <a:pt x="53646" y="76894"/>
                    </a:cubicBezTo>
                    <a:cubicBezTo>
                      <a:pt x="82462" y="93297"/>
                      <a:pt x="109503" y="61822"/>
                      <a:pt x="131669" y="49852"/>
                    </a:cubicBezTo>
                    <a:cubicBezTo>
                      <a:pt x="164917" y="31677"/>
                      <a:pt x="199052" y="28130"/>
                      <a:pt x="230527" y="49852"/>
                    </a:cubicBezTo>
                    <a:cubicBezTo>
                      <a:pt x="248703" y="62265"/>
                      <a:pt x="257125" y="76894"/>
                      <a:pt x="278848" y="84874"/>
                    </a:cubicBezTo>
                    <a:cubicBezTo>
                      <a:pt x="284167" y="87091"/>
                      <a:pt x="289930" y="88421"/>
                      <a:pt x="295693" y="89750"/>
                    </a:cubicBezTo>
                    <a:cubicBezTo>
                      <a:pt x="258456" y="112359"/>
                      <a:pt x="200825" y="127432"/>
                      <a:pt x="182649" y="134524"/>
                    </a:cubicBezTo>
                    <a:cubicBezTo>
                      <a:pt x="145412" y="148711"/>
                      <a:pt x="58080" y="200135"/>
                      <a:pt x="128566" y="231609"/>
                    </a:cubicBezTo>
                    <a:cubicBezTo>
                      <a:pt x="104627" y="254662"/>
                      <a:pt x="68719" y="251558"/>
                      <a:pt x="62956" y="289683"/>
                    </a:cubicBezTo>
                    <a:cubicBezTo>
                      <a:pt x="59409" y="313178"/>
                      <a:pt x="63843" y="323375"/>
                      <a:pt x="87781" y="328694"/>
                    </a:cubicBezTo>
                    <a:cubicBezTo>
                      <a:pt x="76255" y="354850"/>
                      <a:pt x="72266" y="388541"/>
                      <a:pt x="96648" y="401840"/>
                    </a:cubicBezTo>
                    <a:cubicBezTo>
                      <a:pt x="97091" y="399181"/>
                      <a:pt x="97091" y="396964"/>
                      <a:pt x="97977" y="394304"/>
                    </a:cubicBezTo>
                    <a:cubicBezTo>
                      <a:pt x="100194" y="385438"/>
                      <a:pt x="104184" y="376128"/>
                      <a:pt x="109947" y="366819"/>
                    </a:cubicBezTo>
                    <a:cubicBezTo>
                      <a:pt x="117040" y="355736"/>
                      <a:pt x="125906" y="346427"/>
                      <a:pt x="134772" y="337117"/>
                    </a:cubicBezTo>
                    <a:cubicBezTo>
                      <a:pt x="139205" y="332241"/>
                      <a:pt x="144081" y="327364"/>
                      <a:pt x="148515" y="322045"/>
                    </a:cubicBezTo>
                    <a:cubicBezTo>
                      <a:pt x="155608" y="313622"/>
                      <a:pt x="160927" y="306086"/>
                      <a:pt x="164917" y="298993"/>
                    </a:cubicBezTo>
                    <a:cubicBezTo>
                      <a:pt x="168907" y="291456"/>
                      <a:pt x="171124" y="283033"/>
                      <a:pt x="173340" y="273724"/>
                    </a:cubicBezTo>
                    <a:lnTo>
                      <a:pt x="173783" y="271950"/>
                    </a:lnTo>
                    <a:cubicBezTo>
                      <a:pt x="178660" y="252002"/>
                      <a:pt x="187969" y="233383"/>
                      <a:pt x="200382" y="217867"/>
                    </a:cubicBezTo>
                    <a:cubicBezTo>
                      <a:pt x="213681" y="201465"/>
                      <a:pt x="230970" y="189052"/>
                      <a:pt x="246043" y="179299"/>
                    </a:cubicBezTo>
                    <a:cubicBezTo>
                      <a:pt x="261115" y="169546"/>
                      <a:pt x="278405" y="158020"/>
                      <a:pt x="295250" y="147381"/>
                    </a:cubicBezTo>
                    <a:lnTo>
                      <a:pt x="302787" y="142504"/>
                    </a:lnTo>
                    <a:cubicBezTo>
                      <a:pt x="316529" y="133638"/>
                      <a:pt x="330715" y="124772"/>
                      <a:pt x="345787" y="117236"/>
                    </a:cubicBezTo>
                    <a:cubicBezTo>
                      <a:pt x="367066" y="107039"/>
                      <a:pt x="385685" y="102606"/>
                      <a:pt x="403418" y="103050"/>
                    </a:cubicBezTo>
                    <a:lnTo>
                      <a:pt x="403418" y="106153"/>
                    </a:lnTo>
                    <a:cubicBezTo>
                      <a:pt x="386129" y="107039"/>
                      <a:pt x="367510" y="112359"/>
                      <a:pt x="348891" y="122555"/>
                    </a:cubicBezTo>
                    <a:cubicBezTo>
                      <a:pt x="334261" y="130535"/>
                      <a:pt x="320075" y="139845"/>
                      <a:pt x="306333" y="149154"/>
                    </a:cubicBezTo>
                    <a:lnTo>
                      <a:pt x="299240" y="154030"/>
                    </a:lnTo>
                    <a:cubicBezTo>
                      <a:pt x="290374" y="160237"/>
                      <a:pt x="281064" y="166443"/>
                      <a:pt x="272198" y="172206"/>
                    </a:cubicBezTo>
                    <a:cubicBezTo>
                      <a:pt x="265105" y="177083"/>
                      <a:pt x="257569" y="181959"/>
                      <a:pt x="250476" y="186835"/>
                    </a:cubicBezTo>
                    <a:cubicBezTo>
                      <a:pt x="236290" y="196588"/>
                      <a:pt x="219888" y="208558"/>
                      <a:pt x="207031" y="224073"/>
                    </a:cubicBezTo>
                    <a:cubicBezTo>
                      <a:pt x="195062" y="238702"/>
                      <a:pt x="186639" y="255548"/>
                      <a:pt x="181763" y="274611"/>
                    </a:cubicBezTo>
                    <a:lnTo>
                      <a:pt x="181320" y="276827"/>
                    </a:lnTo>
                    <a:cubicBezTo>
                      <a:pt x="179103" y="285694"/>
                      <a:pt x="176443" y="294560"/>
                      <a:pt x="172010" y="303426"/>
                    </a:cubicBezTo>
                    <a:cubicBezTo>
                      <a:pt x="168020" y="311405"/>
                      <a:pt x="162257" y="319385"/>
                      <a:pt x="154278" y="327808"/>
                    </a:cubicBezTo>
                    <a:cubicBezTo>
                      <a:pt x="149401" y="333127"/>
                      <a:pt x="144525" y="338004"/>
                      <a:pt x="139648" y="342880"/>
                    </a:cubicBezTo>
                    <a:cubicBezTo>
                      <a:pt x="130339" y="351746"/>
                      <a:pt x="121916" y="360612"/>
                      <a:pt x="114823" y="370809"/>
                    </a:cubicBezTo>
                    <a:cubicBezTo>
                      <a:pt x="108617" y="379232"/>
                      <a:pt x="104627" y="388098"/>
                      <a:pt x="102411" y="396077"/>
                    </a:cubicBezTo>
                    <a:cubicBezTo>
                      <a:pt x="101524" y="398737"/>
                      <a:pt x="101081" y="401397"/>
                      <a:pt x="100637" y="404500"/>
                    </a:cubicBezTo>
                    <a:cubicBezTo>
                      <a:pt x="105070" y="406274"/>
                      <a:pt x="109947" y="407160"/>
                      <a:pt x="115710" y="407604"/>
                    </a:cubicBezTo>
                    <a:cubicBezTo>
                      <a:pt x="147628" y="410263"/>
                      <a:pt x="153834" y="387655"/>
                      <a:pt x="157824" y="363716"/>
                    </a:cubicBezTo>
                    <a:cubicBezTo>
                      <a:pt x="161371" y="344210"/>
                      <a:pt x="181763" y="332684"/>
                      <a:pt x="200382" y="339334"/>
                    </a:cubicBezTo>
                    <a:cubicBezTo>
                      <a:pt x="216341" y="345097"/>
                      <a:pt x="233630" y="348200"/>
                      <a:pt x="247373" y="341994"/>
                    </a:cubicBezTo>
                    <a:cubicBezTo>
                      <a:pt x="266878" y="333127"/>
                      <a:pt x="255796" y="320715"/>
                      <a:pt x="267765" y="308745"/>
                    </a:cubicBezTo>
                    <a:cubicBezTo>
                      <a:pt x="281951" y="294560"/>
                      <a:pt x="301456" y="301209"/>
                      <a:pt x="316972" y="288796"/>
                    </a:cubicBezTo>
                    <a:cubicBezTo>
                      <a:pt x="344901" y="266631"/>
                      <a:pt x="328498" y="224517"/>
                      <a:pt x="341798" y="197918"/>
                    </a:cubicBezTo>
                    <a:cubicBezTo>
                      <a:pt x="351551" y="177969"/>
                      <a:pt x="376819" y="157577"/>
                      <a:pt x="400315" y="149154"/>
                    </a:cubicBezTo>
                    <a:cubicBezTo>
                      <a:pt x="400315" y="149154"/>
                      <a:pt x="400315" y="149154"/>
                      <a:pt x="400315" y="149154"/>
                    </a:cubicBezTo>
                    <a:cubicBezTo>
                      <a:pt x="402974" y="148268"/>
                      <a:pt x="405634" y="147381"/>
                      <a:pt x="408294" y="146937"/>
                    </a:cubicBezTo>
                    <a:cubicBezTo>
                      <a:pt x="424697" y="228950"/>
                      <a:pt x="407408" y="315838"/>
                      <a:pt x="388345" y="395634"/>
                    </a:cubicBezTo>
                    <a:cubicBezTo>
                      <a:pt x="378592" y="436419"/>
                      <a:pt x="367953" y="477203"/>
                      <a:pt x="361303" y="518874"/>
                    </a:cubicBezTo>
                    <a:cubicBezTo>
                      <a:pt x="354654" y="560989"/>
                      <a:pt x="350664" y="603546"/>
                      <a:pt x="349334" y="646547"/>
                    </a:cubicBezTo>
                    <a:cubicBezTo>
                      <a:pt x="348004" y="695755"/>
                      <a:pt x="350664" y="744962"/>
                      <a:pt x="356870" y="793726"/>
                    </a:cubicBezTo>
                    <a:cubicBezTo>
                      <a:pt x="357757" y="799489"/>
                      <a:pt x="366623" y="799933"/>
                      <a:pt x="366180" y="793726"/>
                    </a:cubicBezTo>
                    <a:cubicBezTo>
                      <a:pt x="363520" y="705508"/>
                      <a:pt x="367066" y="616846"/>
                      <a:pt x="381252" y="529514"/>
                    </a:cubicBezTo>
                    <a:cubicBezTo>
                      <a:pt x="388345" y="487399"/>
                      <a:pt x="398541" y="445728"/>
                      <a:pt x="408294" y="404057"/>
                    </a:cubicBezTo>
                    <a:cubicBezTo>
                      <a:pt x="418047" y="362386"/>
                      <a:pt x="425140" y="320715"/>
                      <a:pt x="428243" y="277714"/>
                    </a:cubicBezTo>
                    <a:cubicBezTo>
                      <a:pt x="431790" y="233383"/>
                      <a:pt x="430016" y="187722"/>
                      <a:pt x="417604" y="144721"/>
                    </a:cubicBezTo>
                    <a:cubicBezTo>
                      <a:pt x="461048" y="139401"/>
                      <a:pt x="494740" y="181516"/>
                      <a:pt x="513802" y="213877"/>
                    </a:cubicBezTo>
                    <a:cubicBezTo>
                      <a:pt x="522225" y="228506"/>
                      <a:pt x="533751" y="258651"/>
                      <a:pt x="550153" y="266631"/>
                    </a:cubicBezTo>
                    <a:cubicBezTo>
                      <a:pt x="577639" y="280373"/>
                      <a:pt x="581628" y="259095"/>
                      <a:pt x="598474" y="250672"/>
                    </a:cubicBezTo>
                    <a:cubicBezTo>
                      <a:pt x="639702" y="229836"/>
                      <a:pt x="663640" y="279930"/>
                      <a:pt x="684476" y="305642"/>
                    </a:cubicBezTo>
                    <a:cubicBezTo>
                      <a:pt x="714178" y="342437"/>
                      <a:pt x="703538" y="291456"/>
                      <a:pt x="719941" y="278157"/>
                    </a:cubicBezTo>
                    <a:cubicBezTo>
                      <a:pt x="730580" y="269734"/>
                      <a:pt x="750972" y="301209"/>
                      <a:pt x="766932" y="301209"/>
                    </a:cubicBezTo>
                    <a:cubicBezTo>
                      <a:pt x="780674" y="301209"/>
                      <a:pt x="794860" y="295003"/>
                      <a:pt x="802840" y="284807"/>
                    </a:cubicBezTo>
                    <a:cubicBezTo>
                      <a:pt x="802396" y="284363"/>
                      <a:pt x="801953" y="283920"/>
                      <a:pt x="801066" y="283477"/>
                    </a:cubicBezTo>
                    <a:cubicBezTo>
                      <a:pt x="794860" y="275940"/>
                      <a:pt x="786437" y="270178"/>
                      <a:pt x="776684" y="264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33"/>
              <p:cNvSpPr/>
              <p:nvPr/>
            </p:nvSpPr>
            <p:spPr>
              <a:xfrm>
                <a:off x="2805569" y="2069276"/>
                <a:ext cx="567542" cy="569571"/>
              </a:xfrm>
              <a:custGeom>
                <a:avLst/>
                <a:gdLst/>
                <a:ahLst/>
                <a:cxnLst/>
                <a:rect l="l" t="t" r="r" b="b"/>
                <a:pathLst>
                  <a:path w="401090" h="402524" extrusionOk="0">
                    <a:moveTo>
                      <a:pt x="285935" y="16845"/>
                    </a:moveTo>
                    <a:cubicBezTo>
                      <a:pt x="277512" y="19506"/>
                      <a:pt x="268202" y="23495"/>
                      <a:pt x="258006" y="28372"/>
                    </a:cubicBezTo>
                    <a:cubicBezTo>
                      <a:pt x="251800" y="31475"/>
                      <a:pt x="245594" y="35022"/>
                      <a:pt x="239387" y="38568"/>
                    </a:cubicBezTo>
                    <a:cubicBezTo>
                      <a:pt x="236727" y="40341"/>
                      <a:pt x="234067" y="41671"/>
                      <a:pt x="231408" y="43444"/>
                    </a:cubicBezTo>
                    <a:cubicBezTo>
                      <a:pt x="222541" y="48321"/>
                      <a:pt x="212789" y="53197"/>
                      <a:pt x="202593" y="56743"/>
                    </a:cubicBezTo>
                    <a:cubicBezTo>
                      <a:pt x="193283" y="59847"/>
                      <a:pt x="183087" y="61620"/>
                      <a:pt x="171118" y="62507"/>
                    </a:cubicBezTo>
                    <a:cubicBezTo>
                      <a:pt x="164468" y="62950"/>
                      <a:pt x="157375" y="63393"/>
                      <a:pt x="150725" y="63393"/>
                    </a:cubicBezTo>
                    <a:cubicBezTo>
                      <a:pt x="136539" y="63837"/>
                      <a:pt x="123240" y="64280"/>
                      <a:pt x="110384" y="66940"/>
                    </a:cubicBezTo>
                    <a:cubicBezTo>
                      <a:pt x="92652" y="70486"/>
                      <a:pt x="74476" y="77579"/>
                      <a:pt x="54084" y="89105"/>
                    </a:cubicBezTo>
                    <a:cubicBezTo>
                      <a:pt x="38125" y="97971"/>
                      <a:pt x="23052" y="108168"/>
                      <a:pt x="7980" y="118363"/>
                    </a:cubicBezTo>
                    <a:lnTo>
                      <a:pt x="2660" y="121910"/>
                    </a:lnTo>
                    <a:cubicBezTo>
                      <a:pt x="2217" y="134323"/>
                      <a:pt x="1330" y="147179"/>
                      <a:pt x="443" y="160478"/>
                    </a:cubicBezTo>
                    <a:cubicBezTo>
                      <a:pt x="443" y="163138"/>
                      <a:pt x="0" y="165798"/>
                      <a:pt x="0" y="168458"/>
                    </a:cubicBezTo>
                    <a:cubicBezTo>
                      <a:pt x="9310" y="165798"/>
                      <a:pt x="19949" y="166684"/>
                      <a:pt x="30145" y="170231"/>
                    </a:cubicBezTo>
                    <a:cubicBezTo>
                      <a:pt x="39455" y="173777"/>
                      <a:pt x="48764" y="179097"/>
                      <a:pt x="57630" y="186633"/>
                    </a:cubicBezTo>
                    <a:cubicBezTo>
                      <a:pt x="65610" y="193726"/>
                      <a:pt x="73146" y="201706"/>
                      <a:pt x="79796" y="209685"/>
                    </a:cubicBezTo>
                    <a:cubicBezTo>
                      <a:pt x="86445" y="217222"/>
                      <a:pt x="93095" y="224758"/>
                      <a:pt x="100631" y="231407"/>
                    </a:cubicBezTo>
                    <a:cubicBezTo>
                      <a:pt x="113931" y="242933"/>
                      <a:pt x="130776" y="252243"/>
                      <a:pt x="153385" y="261109"/>
                    </a:cubicBezTo>
                    <a:cubicBezTo>
                      <a:pt x="160478" y="263769"/>
                      <a:pt x="167571" y="266429"/>
                      <a:pt x="174664" y="268646"/>
                    </a:cubicBezTo>
                    <a:cubicBezTo>
                      <a:pt x="187077" y="273079"/>
                      <a:pt x="199933" y="277512"/>
                      <a:pt x="211902" y="282831"/>
                    </a:cubicBezTo>
                    <a:cubicBezTo>
                      <a:pt x="231851" y="291697"/>
                      <a:pt x="250027" y="304554"/>
                      <a:pt x="265543" y="316079"/>
                    </a:cubicBezTo>
                    <a:cubicBezTo>
                      <a:pt x="283275" y="329379"/>
                      <a:pt x="301451" y="340461"/>
                      <a:pt x="317410" y="349771"/>
                    </a:cubicBezTo>
                    <a:cubicBezTo>
                      <a:pt x="321399" y="351988"/>
                      <a:pt x="325389" y="354205"/>
                      <a:pt x="328936" y="356864"/>
                    </a:cubicBezTo>
                    <a:cubicBezTo>
                      <a:pt x="342678" y="364844"/>
                      <a:pt x="357308" y="373267"/>
                      <a:pt x="370607" y="382576"/>
                    </a:cubicBezTo>
                    <a:cubicBezTo>
                      <a:pt x="380803" y="389226"/>
                      <a:pt x="389226" y="395875"/>
                      <a:pt x="397206" y="402525"/>
                    </a:cubicBezTo>
                    <a:cubicBezTo>
                      <a:pt x="400752" y="396762"/>
                      <a:pt x="402082" y="390112"/>
                      <a:pt x="400309" y="382576"/>
                    </a:cubicBezTo>
                    <a:cubicBezTo>
                      <a:pt x="393216" y="351101"/>
                      <a:pt x="332039" y="351544"/>
                      <a:pt x="346668" y="326719"/>
                    </a:cubicBezTo>
                    <a:cubicBezTo>
                      <a:pt x="354648" y="313420"/>
                      <a:pt x="372380" y="318296"/>
                      <a:pt x="371493" y="298791"/>
                    </a:cubicBezTo>
                    <a:cubicBezTo>
                      <a:pt x="370607" y="277512"/>
                      <a:pt x="343122" y="277069"/>
                      <a:pt x="327162" y="276182"/>
                    </a:cubicBezTo>
                    <a:cubicBezTo>
                      <a:pt x="315637" y="275738"/>
                      <a:pt x="290368" y="281945"/>
                      <a:pt x="283275" y="272192"/>
                    </a:cubicBezTo>
                    <a:cubicBezTo>
                      <a:pt x="276182" y="262439"/>
                      <a:pt x="287265" y="248697"/>
                      <a:pt x="283718" y="238057"/>
                    </a:cubicBezTo>
                    <a:cubicBezTo>
                      <a:pt x="270419" y="195943"/>
                      <a:pt x="215892" y="232294"/>
                      <a:pt x="191953" y="216335"/>
                    </a:cubicBezTo>
                    <a:cubicBezTo>
                      <a:pt x="183530" y="211015"/>
                      <a:pt x="187077" y="200819"/>
                      <a:pt x="182644" y="193726"/>
                    </a:cubicBezTo>
                    <a:cubicBezTo>
                      <a:pt x="174664" y="180870"/>
                      <a:pt x="165798" y="174220"/>
                      <a:pt x="151612" y="167128"/>
                    </a:cubicBezTo>
                    <a:cubicBezTo>
                      <a:pt x="142303" y="162251"/>
                      <a:pt x="131663" y="159148"/>
                      <a:pt x="121023" y="156932"/>
                    </a:cubicBezTo>
                    <a:cubicBezTo>
                      <a:pt x="105951" y="153828"/>
                      <a:pt x="99301" y="134766"/>
                      <a:pt x="109941" y="123683"/>
                    </a:cubicBezTo>
                    <a:cubicBezTo>
                      <a:pt x="136983" y="95312"/>
                      <a:pt x="198603" y="106838"/>
                      <a:pt x="233624" y="111714"/>
                    </a:cubicBezTo>
                    <a:cubicBezTo>
                      <a:pt x="249140" y="113930"/>
                      <a:pt x="285048" y="126786"/>
                      <a:pt x="291698" y="102404"/>
                    </a:cubicBezTo>
                    <a:cubicBezTo>
                      <a:pt x="297017" y="82899"/>
                      <a:pt x="271749" y="79796"/>
                      <a:pt x="270862" y="68270"/>
                    </a:cubicBezTo>
                    <a:cubicBezTo>
                      <a:pt x="267316" y="22609"/>
                      <a:pt x="370607" y="63393"/>
                      <a:pt x="385679" y="17289"/>
                    </a:cubicBezTo>
                    <a:cubicBezTo>
                      <a:pt x="387896" y="10640"/>
                      <a:pt x="388339" y="4876"/>
                      <a:pt x="387453" y="0"/>
                    </a:cubicBezTo>
                    <a:cubicBezTo>
                      <a:pt x="371493" y="443"/>
                      <a:pt x="357308" y="1330"/>
                      <a:pt x="344008" y="2660"/>
                    </a:cubicBezTo>
                    <a:cubicBezTo>
                      <a:pt x="322286" y="6650"/>
                      <a:pt x="303224" y="10640"/>
                      <a:pt x="285935" y="16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33"/>
              <p:cNvSpPr/>
              <p:nvPr/>
            </p:nvSpPr>
            <p:spPr>
              <a:xfrm>
                <a:off x="2228953" y="1408581"/>
                <a:ext cx="1141655" cy="1236375"/>
              </a:xfrm>
              <a:custGeom>
                <a:avLst/>
                <a:gdLst/>
                <a:ahLst/>
                <a:cxnLst/>
                <a:rect l="l" t="t" r="r" b="b"/>
                <a:pathLst>
                  <a:path w="806823" h="873763" extrusionOk="0">
                    <a:moveTo>
                      <a:pt x="751853" y="462815"/>
                    </a:moveTo>
                    <a:cubicBezTo>
                      <a:pt x="730574" y="464589"/>
                      <a:pt x="710182" y="468579"/>
                      <a:pt x="690233" y="475228"/>
                    </a:cubicBezTo>
                    <a:cubicBezTo>
                      <a:pt x="681367" y="477888"/>
                      <a:pt x="672057" y="481878"/>
                      <a:pt x="660975" y="487197"/>
                    </a:cubicBezTo>
                    <a:cubicBezTo>
                      <a:pt x="654325" y="490300"/>
                      <a:pt x="647675" y="494290"/>
                      <a:pt x="641026" y="497837"/>
                    </a:cubicBezTo>
                    <a:cubicBezTo>
                      <a:pt x="638366" y="499167"/>
                      <a:pt x="636149" y="500497"/>
                      <a:pt x="633489" y="502270"/>
                    </a:cubicBezTo>
                    <a:cubicBezTo>
                      <a:pt x="625067" y="507146"/>
                      <a:pt x="616200" y="512023"/>
                      <a:pt x="606448" y="515126"/>
                    </a:cubicBezTo>
                    <a:cubicBezTo>
                      <a:pt x="598025" y="518229"/>
                      <a:pt x="588272" y="520002"/>
                      <a:pt x="577189" y="520889"/>
                    </a:cubicBezTo>
                    <a:cubicBezTo>
                      <a:pt x="570539" y="521332"/>
                      <a:pt x="563890" y="521776"/>
                      <a:pt x="557240" y="522219"/>
                    </a:cubicBezTo>
                    <a:cubicBezTo>
                      <a:pt x="543498" y="522662"/>
                      <a:pt x="528868" y="523549"/>
                      <a:pt x="515126" y="526652"/>
                    </a:cubicBezTo>
                    <a:cubicBezTo>
                      <a:pt x="496950" y="531085"/>
                      <a:pt x="477888" y="539064"/>
                      <a:pt x="457495" y="551477"/>
                    </a:cubicBezTo>
                    <a:cubicBezTo>
                      <a:pt x="439320" y="562560"/>
                      <a:pt x="422474" y="575416"/>
                      <a:pt x="409175" y="585612"/>
                    </a:cubicBezTo>
                    <a:cubicBezTo>
                      <a:pt x="410061" y="568323"/>
                      <a:pt x="410505" y="551921"/>
                      <a:pt x="410505" y="536405"/>
                    </a:cubicBezTo>
                    <a:cubicBezTo>
                      <a:pt x="410948" y="510693"/>
                      <a:pt x="410061" y="484538"/>
                      <a:pt x="408731" y="459269"/>
                    </a:cubicBezTo>
                    <a:cubicBezTo>
                      <a:pt x="438433" y="437103"/>
                      <a:pt x="468135" y="414051"/>
                      <a:pt x="493847" y="393659"/>
                    </a:cubicBezTo>
                    <a:cubicBezTo>
                      <a:pt x="496950" y="390999"/>
                      <a:pt x="500496" y="388339"/>
                      <a:pt x="503600" y="386123"/>
                    </a:cubicBezTo>
                    <a:cubicBezTo>
                      <a:pt x="514239" y="377700"/>
                      <a:pt x="525322" y="369277"/>
                      <a:pt x="536405" y="361741"/>
                    </a:cubicBezTo>
                    <a:cubicBezTo>
                      <a:pt x="550147" y="352431"/>
                      <a:pt x="565663" y="344895"/>
                      <a:pt x="583839" y="338245"/>
                    </a:cubicBezTo>
                    <a:cubicBezTo>
                      <a:pt x="595365" y="333812"/>
                      <a:pt x="607334" y="330266"/>
                      <a:pt x="618860" y="326720"/>
                    </a:cubicBezTo>
                    <a:cubicBezTo>
                      <a:pt x="624180" y="324946"/>
                      <a:pt x="629500" y="323173"/>
                      <a:pt x="634819" y="321399"/>
                    </a:cubicBezTo>
                    <a:cubicBezTo>
                      <a:pt x="650335" y="316523"/>
                      <a:pt x="668067" y="310317"/>
                      <a:pt x="685800" y="303224"/>
                    </a:cubicBezTo>
                    <a:cubicBezTo>
                      <a:pt x="700872" y="297461"/>
                      <a:pt x="716388" y="290811"/>
                      <a:pt x="731461" y="284162"/>
                    </a:cubicBezTo>
                    <a:cubicBezTo>
                      <a:pt x="728358" y="283275"/>
                      <a:pt x="725254" y="282388"/>
                      <a:pt x="722151" y="281502"/>
                    </a:cubicBezTo>
                    <a:cubicBezTo>
                      <a:pt x="722151" y="281502"/>
                      <a:pt x="722151" y="281058"/>
                      <a:pt x="722595" y="281058"/>
                    </a:cubicBezTo>
                    <a:cubicBezTo>
                      <a:pt x="709295" y="286378"/>
                      <a:pt x="695996" y="291254"/>
                      <a:pt x="683140" y="296131"/>
                    </a:cubicBezTo>
                    <a:lnTo>
                      <a:pt x="679150" y="297461"/>
                    </a:lnTo>
                    <a:cubicBezTo>
                      <a:pt x="664078" y="302781"/>
                      <a:pt x="648118" y="308100"/>
                      <a:pt x="632603" y="312977"/>
                    </a:cubicBezTo>
                    <a:cubicBezTo>
                      <a:pt x="627283" y="314750"/>
                      <a:pt x="621963" y="316080"/>
                      <a:pt x="616644" y="317853"/>
                    </a:cubicBezTo>
                    <a:cubicBezTo>
                      <a:pt x="605118" y="321399"/>
                      <a:pt x="592705" y="324946"/>
                      <a:pt x="581179" y="329379"/>
                    </a:cubicBezTo>
                    <a:cubicBezTo>
                      <a:pt x="563003" y="336029"/>
                      <a:pt x="546601" y="344452"/>
                      <a:pt x="532415" y="354205"/>
                    </a:cubicBezTo>
                    <a:cubicBezTo>
                      <a:pt x="517342" y="364401"/>
                      <a:pt x="502713" y="376370"/>
                      <a:pt x="489414" y="387453"/>
                    </a:cubicBezTo>
                    <a:cubicBezTo>
                      <a:pt x="465032" y="407845"/>
                      <a:pt x="436660" y="431341"/>
                      <a:pt x="409175" y="455279"/>
                    </a:cubicBezTo>
                    <a:cubicBezTo>
                      <a:pt x="409175" y="453063"/>
                      <a:pt x="409175" y="450846"/>
                      <a:pt x="408731" y="448186"/>
                    </a:cubicBezTo>
                    <a:lnTo>
                      <a:pt x="408731" y="444640"/>
                    </a:lnTo>
                    <a:cubicBezTo>
                      <a:pt x="407401" y="417154"/>
                      <a:pt x="406515" y="384793"/>
                      <a:pt x="409618" y="353761"/>
                    </a:cubicBezTo>
                    <a:cubicBezTo>
                      <a:pt x="412721" y="324059"/>
                      <a:pt x="420701" y="294358"/>
                      <a:pt x="428237" y="265543"/>
                    </a:cubicBezTo>
                    <a:cubicBezTo>
                      <a:pt x="436217" y="235841"/>
                      <a:pt x="444196" y="205696"/>
                      <a:pt x="447299" y="174221"/>
                    </a:cubicBezTo>
                    <a:cubicBezTo>
                      <a:pt x="453949" y="116147"/>
                      <a:pt x="448186" y="55857"/>
                      <a:pt x="431340" y="0"/>
                    </a:cubicBezTo>
                    <a:cubicBezTo>
                      <a:pt x="430010" y="443"/>
                      <a:pt x="429124" y="443"/>
                      <a:pt x="427794" y="887"/>
                    </a:cubicBezTo>
                    <a:cubicBezTo>
                      <a:pt x="434887" y="29259"/>
                      <a:pt x="439763" y="56300"/>
                      <a:pt x="441536" y="82456"/>
                    </a:cubicBezTo>
                    <a:cubicBezTo>
                      <a:pt x="443753" y="113044"/>
                      <a:pt x="443310" y="143632"/>
                      <a:pt x="439320" y="173334"/>
                    </a:cubicBezTo>
                    <a:cubicBezTo>
                      <a:pt x="435773" y="202149"/>
                      <a:pt x="429124" y="229635"/>
                      <a:pt x="419814" y="262439"/>
                    </a:cubicBezTo>
                    <a:cubicBezTo>
                      <a:pt x="411834" y="291698"/>
                      <a:pt x="403412" y="321843"/>
                      <a:pt x="400309" y="352874"/>
                    </a:cubicBezTo>
                    <a:cubicBezTo>
                      <a:pt x="400309" y="354205"/>
                      <a:pt x="400309" y="355091"/>
                      <a:pt x="399865" y="356421"/>
                    </a:cubicBezTo>
                    <a:cubicBezTo>
                      <a:pt x="397205" y="354648"/>
                      <a:pt x="394102" y="353318"/>
                      <a:pt x="391442" y="351545"/>
                    </a:cubicBezTo>
                    <a:cubicBezTo>
                      <a:pt x="383019" y="346668"/>
                      <a:pt x="374597" y="342235"/>
                      <a:pt x="366617" y="336915"/>
                    </a:cubicBezTo>
                    <a:cubicBezTo>
                      <a:pt x="353761" y="328936"/>
                      <a:pt x="343121" y="321399"/>
                      <a:pt x="333369" y="313420"/>
                    </a:cubicBezTo>
                    <a:cubicBezTo>
                      <a:pt x="328492" y="309430"/>
                      <a:pt x="323616" y="304554"/>
                      <a:pt x="318739" y="299677"/>
                    </a:cubicBezTo>
                    <a:cubicBezTo>
                      <a:pt x="315193" y="295688"/>
                      <a:pt x="311203" y="291698"/>
                      <a:pt x="308100" y="287265"/>
                    </a:cubicBezTo>
                    <a:lnTo>
                      <a:pt x="305440" y="284162"/>
                    </a:lnTo>
                    <a:cubicBezTo>
                      <a:pt x="301451" y="279285"/>
                      <a:pt x="296574" y="273966"/>
                      <a:pt x="291254" y="268646"/>
                    </a:cubicBezTo>
                    <a:cubicBezTo>
                      <a:pt x="286821" y="264213"/>
                      <a:pt x="281058" y="259780"/>
                      <a:pt x="274852" y="255347"/>
                    </a:cubicBezTo>
                    <a:cubicBezTo>
                      <a:pt x="270862" y="252686"/>
                      <a:pt x="267316" y="250027"/>
                      <a:pt x="263326" y="247367"/>
                    </a:cubicBezTo>
                    <a:cubicBezTo>
                      <a:pt x="255789" y="242047"/>
                      <a:pt x="248253" y="237171"/>
                      <a:pt x="241604" y="231851"/>
                    </a:cubicBezTo>
                    <a:cubicBezTo>
                      <a:pt x="233181" y="225202"/>
                      <a:pt x="225201" y="217222"/>
                      <a:pt x="217665" y="209686"/>
                    </a:cubicBezTo>
                    <a:cubicBezTo>
                      <a:pt x="215892" y="207912"/>
                      <a:pt x="213675" y="205696"/>
                      <a:pt x="211902" y="203922"/>
                    </a:cubicBezTo>
                    <a:lnTo>
                      <a:pt x="211015" y="203036"/>
                    </a:lnTo>
                    <a:cubicBezTo>
                      <a:pt x="201706" y="193726"/>
                      <a:pt x="191953" y="183974"/>
                      <a:pt x="181313" y="175551"/>
                    </a:cubicBezTo>
                    <a:cubicBezTo>
                      <a:pt x="179540" y="174221"/>
                      <a:pt x="177324" y="172891"/>
                      <a:pt x="175551" y="171118"/>
                    </a:cubicBezTo>
                    <a:cubicBezTo>
                      <a:pt x="173777" y="172004"/>
                      <a:pt x="172447" y="173334"/>
                      <a:pt x="171117" y="174664"/>
                    </a:cubicBezTo>
                    <a:cubicBezTo>
                      <a:pt x="173334" y="176437"/>
                      <a:pt x="175551" y="178211"/>
                      <a:pt x="177324" y="179984"/>
                    </a:cubicBezTo>
                    <a:cubicBezTo>
                      <a:pt x="187520" y="189293"/>
                      <a:pt x="196829" y="199489"/>
                      <a:pt x="206139" y="209242"/>
                    </a:cubicBezTo>
                    <a:cubicBezTo>
                      <a:pt x="213675" y="217665"/>
                      <a:pt x="224315" y="228748"/>
                      <a:pt x="235841" y="238501"/>
                    </a:cubicBezTo>
                    <a:cubicBezTo>
                      <a:pt x="242934" y="244707"/>
                      <a:pt x="250913" y="250027"/>
                      <a:pt x="258449" y="254903"/>
                    </a:cubicBezTo>
                    <a:cubicBezTo>
                      <a:pt x="262439" y="257563"/>
                      <a:pt x="265986" y="260223"/>
                      <a:pt x="269532" y="262883"/>
                    </a:cubicBezTo>
                    <a:cubicBezTo>
                      <a:pt x="275738" y="267316"/>
                      <a:pt x="281058" y="271306"/>
                      <a:pt x="285048" y="275295"/>
                    </a:cubicBezTo>
                    <a:cubicBezTo>
                      <a:pt x="289481" y="279729"/>
                      <a:pt x="293914" y="284162"/>
                      <a:pt x="298791" y="289925"/>
                    </a:cubicBezTo>
                    <a:cubicBezTo>
                      <a:pt x="308100" y="300564"/>
                      <a:pt x="317410" y="311203"/>
                      <a:pt x="328492" y="319626"/>
                    </a:cubicBezTo>
                    <a:cubicBezTo>
                      <a:pt x="350658" y="337359"/>
                      <a:pt x="375927" y="349328"/>
                      <a:pt x="399865" y="359968"/>
                    </a:cubicBezTo>
                    <a:cubicBezTo>
                      <a:pt x="397649" y="389226"/>
                      <a:pt x="398535" y="418041"/>
                      <a:pt x="399865" y="445083"/>
                    </a:cubicBezTo>
                    <a:cubicBezTo>
                      <a:pt x="400752" y="460156"/>
                      <a:pt x="401195" y="474341"/>
                      <a:pt x="402082" y="487197"/>
                    </a:cubicBezTo>
                    <a:cubicBezTo>
                      <a:pt x="393659" y="473455"/>
                      <a:pt x="382133" y="461485"/>
                      <a:pt x="367504" y="450846"/>
                    </a:cubicBezTo>
                    <a:cubicBezTo>
                      <a:pt x="354204" y="441093"/>
                      <a:pt x="338688" y="433114"/>
                      <a:pt x="320956" y="426020"/>
                    </a:cubicBezTo>
                    <a:cubicBezTo>
                      <a:pt x="296574" y="416711"/>
                      <a:pt x="270419" y="411392"/>
                      <a:pt x="245593" y="406072"/>
                    </a:cubicBezTo>
                    <a:cubicBezTo>
                      <a:pt x="236727" y="404299"/>
                      <a:pt x="228304" y="402525"/>
                      <a:pt x="219438" y="400752"/>
                    </a:cubicBezTo>
                    <a:cubicBezTo>
                      <a:pt x="199489" y="396762"/>
                      <a:pt x="183973" y="392329"/>
                      <a:pt x="169788" y="387453"/>
                    </a:cubicBezTo>
                    <a:cubicBezTo>
                      <a:pt x="160921" y="384350"/>
                      <a:pt x="152498" y="380803"/>
                      <a:pt x="144076" y="376813"/>
                    </a:cubicBezTo>
                    <a:cubicBezTo>
                      <a:pt x="136983" y="373710"/>
                      <a:pt x="129446" y="370607"/>
                      <a:pt x="121910" y="367504"/>
                    </a:cubicBezTo>
                    <a:cubicBezTo>
                      <a:pt x="112600" y="363957"/>
                      <a:pt x="104178" y="361741"/>
                      <a:pt x="96641" y="359968"/>
                    </a:cubicBezTo>
                    <a:cubicBezTo>
                      <a:pt x="88218" y="358194"/>
                      <a:pt x="79352" y="357307"/>
                      <a:pt x="70486" y="356864"/>
                    </a:cubicBezTo>
                    <a:cubicBezTo>
                      <a:pt x="66496" y="356864"/>
                      <a:pt x="62507" y="356864"/>
                      <a:pt x="58517" y="356864"/>
                    </a:cubicBezTo>
                    <a:cubicBezTo>
                      <a:pt x="57630" y="358638"/>
                      <a:pt x="56744" y="360411"/>
                      <a:pt x="56300" y="362184"/>
                    </a:cubicBezTo>
                    <a:cubicBezTo>
                      <a:pt x="77579" y="362628"/>
                      <a:pt x="99301" y="365730"/>
                      <a:pt x="119250" y="374597"/>
                    </a:cubicBezTo>
                    <a:cubicBezTo>
                      <a:pt x="125013" y="377256"/>
                      <a:pt x="130776" y="379917"/>
                      <a:pt x="136539" y="382133"/>
                    </a:cubicBezTo>
                    <a:cubicBezTo>
                      <a:pt x="146292" y="386566"/>
                      <a:pt x="156488" y="391443"/>
                      <a:pt x="167128" y="394989"/>
                    </a:cubicBezTo>
                    <a:cubicBezTo>
                      <a:pt x="181757" y="400309"/>
                      <a:pt x="197273" y="404742"/>
                      <a:pt x="217665" y="409175"/>
                    </a:cubicBezTo>
                    <a:cubicBezTo>
                      <a:pt x="225644" y="410948"/>
                      <a:pt x="234067" y="412721"/>
                      <a:pt x="242047" y="414051"/>
                    </a:cubicBezTo>
                    <a:cubicBezTo>
                      <a:pt x="267316" y="418928"/>
                      <a:pt x="293471" y="424248"/>
                      <a:pt x="318296" y="432670"/>
                    </a:cubicBezTo>
                    <a:cubicBezTo>
                      <a:pt x="335585" y="438877"/>
                      <a:pt x="351101" y="445969"/>
                      <a:pt x="363957" y="454836"/>
                    </a:cubicBezTo>
                    <a:cubicBezTo>
                      <a:pt x="378586" y="464146"/>
                      <a:pt x="390999" y="476115"/>
                      <a:pt x="400752" y="489857"/>
                    </a:cubicBezTo>
                    <a:lnTo>
                      <a:pt x="402082" y="488971"/>
                    </a:lnTo>
                    <a:cubicBezTo>
                      <a:pt x="402525" y="505373"/>
                      <a:pt x="402968" y="520889"/>
                      <a:pt x="403412" y="535518"/>
                    </a:cubicBezTo>
                    <a:cubicBezTo>
                      <a:pt x="403855" y="563003"/>
                      <a:pt x="402968" y="591818"/>
                      <a:pt x="401638" y="627283"/>
                    </a:cubicBezTo>
                    <a:cubicBezTo>
                      <a:pt x="401195" y="637923"/>
                      <a:pt x="401195" y="649005"/>
                      <a:pt x="401195" y="659645"/>
                    </a:cubicBezTo>
                    <a:cubicBezTo>
                      <a:pt x="384793" y="653882"/>
                      <a:pt x="367947" y="645902"/>
                      <a:pt x="349771" y="636149"/>
                    </a:cubicBezTo>
                    <a:cubicBezTo>
                      <a:pt x="343121" y="632603"/>
                      <a:pt x="336472" y="629057"/>
                      <a:pt x="329822" y="625510"/>
                    </a:cubicBezTo>
                    <a:cubicBezTo>
                      <a:pt x="320069" y="620190"/>
                      <a:pt x="309430" y="614427"/>
                      <a:pt x="299234" y="609108"/>
                    </a:cubicBezTo>
                    <a:cubicBezTo>
                      <a:pt x="265099" y="590932"/>
                      <a:pt x="226531" y="581179"/>
                      <a:pt x="187520" y="580736"/>
                    </a:cubicBezTo>
                    <a:cubicBezTo>
                      <a:pt x="170674" y="580292"/>
                      <a:pt x="152498" y="581179"/>
                      <a:pt x="129890" y="582952"/>
                    </a:cubicBezTo>
                    <a:lnTo>
                      <a:pt x="73146" y="588272"/>
                    </a:lnTo>
                    <a:cubicBezTo>
                      <a:pt x="50981" y="590045"/>
                      <a:pt x="25712" y="591375"/>
                      <a:pt x="0" y="589602"/>
                    </a:cubicBezTo>
                    <a:cubicBezTo>
                      <a:pt x="0" y="590045"/>
                      <a:pt x="0" y="590489"/>
                      <a:pt x="0" y="590932"/>
                    </a:cubicBezTo>
                    <a:cubicBezTo>
                      <a:pt x="0" y="592262"/>
                      <a:pt x="0" y="594035"/>
                      <a:pt x="0" y="595365"/>
                    </a:cubicBezTo>
                    <a:cubicBezTo>
                      <a:pt x="5319" y="595808"/>
                      <a:pt x="10639" y="596695"/>
                      <a:pt x="16402" y="597138"/>
                    </a:cubicBezTo>
                    <a:cubicBezTo>
                      <a:pt x="36351" y="598468"/>
                      <a:pt x="55414" y="597582"/>
                      <a:pt x="74032" y="596695"/>
                    </a:cubicBezTo>
                    <a:cubicBezTo>
                      <a:pt x="86002" y="595808"/>
                      <a:pt x="98415" y="594922"/>
                      <a:pt x="110384" y="594035"/>
                    </a:cubicBezTo>
                    <a:cubicBezTo>
                      <a:pt x="135653" y="591818"/>
                      <a:pt x="162251" y="590045"/>
                      <a:pt x="187963" y="590932"/>
                    </a:cubicBezTo>
                    <a:cubicBezTo>
                      <a:pt x="224758" y="590932"/>
                      <a:pt x="261109" y="599798"/>
                      <a:pt x="296131" y="616644"/>
                    </a:cubicBezTo>
                    <a:cubicBezTo>
                      <a:pt x="306327" y="621520"/>
                      <a:pt x="316523" y="626397"/>
                      <a:pt x="326276" y="631273"/>
                    </a:cubicBezTo>
                    <a:cubicBezTo>
                      <a:pt x="333369" y="634820"/>
                      <a:pt x="340462" y="638366"/>
                      <a:pt x="347555" y="641913"/>
                    </a:cubicBezTo>
                    <a:cubicBezTo>
                      <a:pt x="363070" y="649449"/>
                      <a:pt x="381246" y="657428"/>
                      <a:pt x="401195" y="662748"/>
                    </a:cubicBezTo>
                    <a:lnTo>
                      <a:pt x="402082" y="659645"/>
                    </a:lnTo>
                    <a:cubicBezTo>
                      <a:pt x="402525" y="680037"/>
                      <a:pt x="404742" y="699986"/>
                      <a:pt x="411391" y="719049"/>
                    </a:cubicBezTo>
                    <a:lnTo>
                      <a:pt x="414495" y="718162"/>
                    </a:lnTo>
                    <a:cubicBezTo>
                      <a:pt x="406958" y="692006"/>
                      <a:pt x="406958" y="664078"/>
                      <a:pt x="408288" y="639253"/>
                    </a:cubicBezTo>
                    <a:cubicBezTo>
                      <a:pt x="419371" y="636593"/>
                      <a:pt x="430010" y="639696"/>
                      <a:pt x="436660" y="642356"/>
                    </a:cubicBezTo>
                    <a:cubicBezTo>
                      <a:pt x="445526" y="645902"/>
                      <a:pt x="453949" y="651665"/>
                      <a:pt x="461928" y="658758"/>
                    </a:cubicBezTo>
                    <a:cubicBezTo>
                      <a:pt x="469465" y="665851"/>
                      <a:pt x="476114" y="673831"/>
                      <a:pt x="482764" y="681367"/>
                    </a:cubicBezTo>
                    <a:cubicBezTo>
                      <a:pt x="489414" y="689347"/>
                      <a:pt x="496063" y="697326"/>
                      <a:pt x="504043" y="704862"/>
                    </a:cubicBezTo>
                    <a:cubicBezTo>
                      <a:pt x="520889" y="720821"/>
                      <a:pt x="542168" y="730131"/>
                      <a:pt x="559013" y="736781"/>
                    </a:cubicBezTo>
                    <a:cubicBezTo>
                      <a:pt x="566106" y="739441"/>
                      <a:pt x="573643" y="742100"/>
                      <a:pt x="580736" y="744760"/>
                    </a:cubicBezTo>
                    <a:cubicBezTo>
                      <a:pt x="592705" y="749193"/>
                      <a:pt x="605561" y="753626"/>
                      <a:pt x="617087" y="758946"/>
                    </a:cubicBezTo>
                    <a:cubicBezTo>
                      <a:pt x="636149" y="767369"/>
                      <a:pt x="653882" y="779782"/>
                      <a:pt x="669398" y="790865"/>
                    </a:cubicBezTo>
                    <a:cubicBezTo>
                      <a:pt x="686686" y="803277"/>
                      <a:pt x="704419" y="814803"/>
                      <a:pt x="722595" y="824556"/>
                    </a:cubicBezTo>
                    <a:cubicBezTo>
                      <a:pt x="726584" y="826772"/>
                      <a:pt x="730131" y="828546"/>
                      <a:pt x="734121" y="830762"/>
                    </a:cubicBezTo>
                    <a:cubicBezTo>
                      <a:pt x="748307" y="838742"/>
                      <a:pt x="762936" y="846721"/>
                      <a:pt x="776678" y="855144"/>
                    </a:cubicBezTo>
                    <a:cubicBezTo>
                      <a:pt x="786431" y="861351"/>
                      <a:pt x="794854" y="867114"/>
                      <a:pt x="802390" y="872434"/>
                    </a:cubicBezTo>
                    <a:cubicBezTo>
                      <a:pt x="802834" y="872877"/>
                      <a:pt x="803277" y="873320"/>
                      <a:pt x="804164" y="873763"/>
                    </a:cubicBezTo>
                    <a:cubicBezTo>
                      <a:pt x="805050" y="872434"/>
                      <a:pt x="805937" y="871103"/>
                      <a:pt x="806824" y="869774"/>
                    </a:cubicBezTo>
                    <a:cubicBezTo>
                      <a:pt x="799287" y="863124"/>
                      <a:pt x="790421" y="856475"/>
                      <a:pt x="780225" y="849825"/>
                    </a:cubicBezTo>
                    <a:cubicBezTo>
                      <a:pt x="766482" y="840515"/>
                      <a:pt x="752296" y="832093"/>
                      <a:pt x="738554" y="824113"/>
                    </a:cubicBezTo>
                    <a:cubicBezTo>
                      <a:pt x="734564" y="821896"/>
                      <a:pt x="730574" y="819680"/>
                      <a:pt x="727028" y="817020"/>
                    </a:cubicBezTo>
                    <a:cubicBezTo>
                      <a:pt x="711068" y="807711"/>
                      <a:pt x="692449" y="796184"/>
                      <a:pt x="675161" y="783328"/>
                    </a:cubicBezTo>
                    <a:cubicBezTo>
                      <a:pt x="659201" y="771802"/>
                      <a:pt x="641469" y="758503"/>
                      <a:pt x="621520" y="750080"/>
                    </a:cubicBezTo>
                    <a:cubicBezTo>
                      <a:pt x="609107" y="744760"/>
                      <a:pt x="596251" y="740327"/>
                      <a:pt x="584282" y="735894"/>
                    </a:cubicBezTo>
                    <a:cubicBezTo>
                      <a:pt x="577189" y="733234"/>
                      <a:pt x="570096" y="731018"/>
                      <a:pt x="563003" y="728358"/>
                    </a:cubicBezTo>
                    <a:cubicBezTo>
                      <a:pt x="540394" y="719935"/>
                      <a:pt x="523549" y="710626"/>
                      <a:pt x="510249" y="698656"/>
                    </a:cubicBezTo>
                    <a:cubicBezTo>
                      <a:pt x="502713" y="692006"/>
                      <a:pt x="496063" y="684470"/>
                      <a:pt x="489414" y="676934"/>
                    </a:cubicBezTo>
                    <a:cubicBezTo>
                      <a:pt x="482321" y="668954"/>
                      <a:pt x="475228" y="660975"/>
                      <a:pt x="467248" y="653882"/>
                    </a:cubicBezTo>
                    <a:cubicBezTo>
                      <a:pt x="458382" y="646346"/>
                      <a:pt x="449073" y="641026"/>
                      <a:pt x="439763" y="637479"/>
                    </a:cubicBezTo>
                    <a:cubicBezTo>
                      <a:pt x="429567" y="633933"/>
                      <a:pt x="418928" y="633046"/>
                      <a:pt x="409618" y="635706"/>
                    </a:cubicBezTo>
                    <a:cubicBezTo>
                      <a:pt x="409618" y="633046"/>
                      <a:pt x="410061" y="630387"/>
                      <a:pt x="410061" y="627726"/>
                    </a:cubicBezTo>
                    <a:cubicBezTo>
                      <a:pt x="410948" y="614427"/>
                      <a:pt x="411834" y="601572"/>
                      <a:pt x="412278" y="589159"/>
                    </a:cubicBezTo>
                    <a:lnTo>
                      <a:pt x="417597" y="585612"/>
                    </a:lnTo>
                    <a:cubicBezTo>
                      <a:pt x="432227" y="575416"/>
                      <a:pt x="447743" y="565220"/>
                      <a:pt x="463702" y="556354"/>
                    </a:cubicBezTo>
                    <a:cubicBezTo>
                      <a:pt x="484094" y="544828"/>
                      <a:pt x="502270" y="537735"/>
                      <a:pt x="520002" y="534188"/>
                    </a:cubicBezTo>
                    <a:cubicBezTo>
                      <a:pt x="533301" y="531528"/>
                      <a:pt x="546601" y="531085"/>
                      <a:pt x="560343" y="530642"/>
                    </a:cubicBezTo>
                    <a:cubicBezTo>
                      <a:pt x="566993" y="530198"/>
                      <a:pt x="574086" y="530198"/>
                      <a:pt x="580736" y="529755"/>
                    </a:cubicBezTo>
                    <a:cubicBezTo>
                      <a:pt x="592705" y="528869"/>
                      <a:pt x="602901" y="527095"/>
                      <a:pt x="612211" y="523992"/>
                    </a:cubicBezTo>
                    <a:cubicBezTo>
                      <a:pt x="622407" y="520446"/>
                      <a:pt x="632159" y="515569"/>
                      <a:pt x="641026" y="510693"/>
                    </a:cubicBezTo>
                    <a:cubicBezTo>
                      <a:pt x="643685" y="509363"/>
                      <a:pt x="646345" y="507590"/>
                      <a:pt x="649005" y="505816"/>
                    </a:cubicBezTo>
                    <a:cubicBezTo>
                      <a:pt x="655212" y="502270"/>
                      <a:pt x="661418" y="498723"/>
                      <a:pt x="667624" y="495620"/>
                    </a:cubicBezTo>
                    <a:cubicBezTo>
                      <a:pt x="678264" y="490300"/>
                      <a:pt x="687130" y="486754"/>
                      <a:pt x="695553" y="484094"/>
                    </a:cubicBezTo>
                    <a:cubicBezTo>
                      <a:pt x="712842" y="478331"/>
                      <a:pt x="731461" y="474341"/>
                      <a:pt x="754956" y="471238"/>
                    </a:cubicBezTo>
                    <a:cubicBezTo>
                      <a:pt x="768256" y="469465"/>
                      <a:pt x="782442" y="468579"/>
                      <a:pt x="798401" y="468579"/>
                    </a:cubicBezTo>
                    <a:cubicBezTo>
                      <a:pt x="797957" y="465918"/>
                      <a:pt x="797514" y="463702"/>
                      <a:pt x="796184" y="461929"/>
                    </a:cubicBezTo>
                    <a:cubicBezTo>
                      <a:pt x="780225" y="461042"/>
                      <a:pt x="766039" y="461485"/>
                      <a:pt x="751853" y="4628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33"/>
              <p:cNvSpPr/>
              <p:nvPr/>
            </p:nvSpPr>
            <p:spPr>
              <a:xfrm>
                <a:off x="2365107" y="2388601"/>
                <a:ext cx="434080" cy="425967"/>
              </a:xfrm>
              <a:custGeom>
                <a:avLst/>
                <a:gdLst/>
                <a:ahLst/>
                <a:cxnLst/>
                <a:rect l="l" t="t" r="r" b="b"/>
                <a:pathLst>
                  <a:path w="306770" h="301037" extrusionOk="0">
                    <a:moveTo>
                      <a:pt x="18176" y="267789"/>
                    </a:moveTo>
                    <a:cubicBezTo>
                      <a:pt x="25269" y="257593"/>
                      <a:pt x="33692" y="249170"/>
                      <a:pt x="43001" y="239861"/>
                    </a:cubicBezTo>
                    <a:cubicBezTo>
                      <a:pt x="47878" y="234984"/>
                      <a:pt x="52754" y="230107"/>
                      <a:pt x="57630" y="224788"/>
                    </a:cubicBezTo>
                    <a:cubicBezTo>
                      <a:pt x="65610" y="215922"/>
                      <a:pt x="71373" y="208386"/>
                      <a:pt x="75363" y="200406"/>
                    </a:cubicBezTo>
                    <a:cubicBezTo>
                      <a:pt x="79796" y="191983"/>
                      <a:pt x="82456" y="182674"/>
                      <a:pt x="84672" y="173807"/>
                    </a:cubicBezTo>
                    <a:lnTo>
                      <a:pt x="85116" y="171591"/>
                    </a:lnTo>
                    <a:cubicBezTo>
                      <a:pt x="89992" y="152528"/>
                      <a:pt x="98415" y="135683"/>
                      <a:pt x="110384" y="121053"/>
                    </a:cubicBezTo>
                    <a:cubicBezTo>
                      <a:pt x="122797" y="105538"/>
                      <a:pt x="139199" y="93568"/>
                      <a:pt x="153828" y="83815"/>
                    </a:cubicBezTo>
                    <a:cubicBezTo>
                      <a:pt x="160922" y="78939"/>
                      <a:pt x="168458" y="74063"/>
                      <a:pt x="175551" y="69186"/>
                    </a:cubicBezTo>
                    <a:cubicBezTo>
                      <a:pt x="184417" y="63423"/>
                      <a:pt x="193726" y="57217"/>
                      <a:pt x="202593" y="51011"/>
                    </a:cubicBezTo>
                    <a:lnTo>
                      <a:pt x="209686" y="46134"/>
                    </a:lnTo>
                    <a:cubicBezTo>
                      <a:pt x="223428" y="36825"/>
                      <a:pt x="237171" y="27515"/>
                      <a:pt x="252243" y="19535"/>
                    </a:cubicBezTo>
                    <a:cubicBezTo>
                      <a:pt x="271306" y="9340"/>
                      <a:pt x="289481" y="3576"/>
                      <a:pt x="306770" y="3133"/>
                    </a:cubicBezTo>
                    <a:lnTo>
                      <a:pt x="306770" y="30"/>
                    </a:lnTo>
                    <a:cubicBezTo>
                      <a:pt x="289481" y="-414"/>
                      <a:pt x="270419" y="4020"/>
                      <a:pt x="249140" y="14216"/>
                    </a:cubicBezTo>
                    <a:cubicBezTo>
                      <a:pt x="234068" y="21752"/>
                      <a:pt x="219882" y="30618"/>
                      <a:pt x="206139" y="39484"/>
                    </a:cubicBezTo>
                    <a:lnTo>
                      <a:pt x="198603" y="44361"/>
                    </a:lnTo>
                    <a:cubicBezTo>
                      <a:pt x="181314" y="55000"/>
                      <a:pt x="164468" y="66527"/>
                      <a:pt x="149395" y="76279"/>
                    </a:cubicBezTo>
                    <a:cubicBezTo>
                      <a:pt x="134323" y="86476"/>
                      <a:pt x="117034" y="98888"/>
                      <a:pt x="103735" y="114847"/>
                    </a:cubicBezTo>
                    <a:cubicBezTo>
                      <a:pt x="91322" y="130363"/>
                      <a:pt x="82012" y="148982"/>
                      <a:pt x="77136" y="168931"/>
                    </a:cubicBezTo>
                    <a:lnTo>
                      <a:pt x="76693" y="170704"/>
                    </a:lnTo>
                    <a:cubicBezTo>
                      <a:pt x="74476" y="179571"/>
                      <a:pt x="72260" y="187993"/>
                      <a:pt x="68270" y="195973"/>
                    </a:cubicBezTo>
                    <a:cubicBezTo>
                      <a:pt x="64280" y="203509"/>
                      <a:pt x="58960" y="211045"/>
                      <a:pt x="51867" y="219025"/>
                    </a:cubicBezTo>
                    <a:cubicBezTo>
                      <a:pt x="47434" y="224345"/>
                      <a:pt x="42558" y="229221"/>
                      <a:pt x="38125" y="234097"/>
                    </a:cubicBezTo>
                    <a:cubicBezTo>
                      <a:pt x="29259" y="243407"/>
                      <a:pt x="20392" y="252717"/>
                      <a:pt x="13299" y="263799"/>
                    </a:cubicBezTo>
                    <a:cubicBezTo>
                      <a:pt x="7536" y="273109"/>
                      <a:pt x="3103" y="282418"/>
                      <a:pt x="1330" y="291284"/>
                    </a:cubicBezTo>
                    <a:cubicBezTo>
                      <a:pt x="887" y="293944"/>
                      <a:pt x="443" y="296161"/>
                      <a:pt x="0" y="298820"/>
                    </a:cubicBezTo>
                    <a:cubicBezTo>
                      <a:pt x="1330" y="299707"/>
                      <a:pt x="2660" y="300151"/>
                      <a:pt x="4433" y="301037"/>
                    </a:cubicBezTo>
                    <a:cubicBezTo>
                      <a:pt x="4877" y="298377"/>
                      <a:pt x="5320" y="295718"/>
                      <a:pt x="6206" y="292615"/>
                    </a:cubicBezTo>
                    <a:cubicBezTo>
                      <a:pt x="7980" y="284635"/>
                      <a:pt x="12413" y="276212"/>
                      <a:pt x="18176" y="2677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8" name="Google Shape;1438;p33"/>
            <p:cNvGrpSpPr/>
            <p:nvPr/>
          </p:nvGrpSpPr>
          <p:grpSpPr>
            <a:xfrm rot="1146169">
              <a:off x="569532" y="2810152"/>
              <a:ext cx="1194464" cy="2328511"/>
              <a:chOff x="1421268" y="1259275"/>
              <a:chExt cx="685799" cy="1336910"/>
            </a:xfrm>
          </p:grpSpPr>
          <p:sp>
            <p:nvSpPr>
              <p:cNvPr id="1439" name="Google Shape;1439;p33"/>
              <p:cNvSpPr/>
              <p:nvPr/>
            </p:nvSpPr>
            <p:spPr>
              <a:xfrm>
                <a:off x="1480346" y="1259275"/>
                <a:ext cx="626721" cy="993013"/>
              </a:xfrm>
              <a:custGeom>
                <a:avLst/>
                <a:gdLst/>
                <a:ahLst/>
                <a:cxnLst/>
                <a:rect l="l" t="t" r="r" b="b"/>
                <a:pathLst>
                  <a:path w="626721" h="993013" extrusionOk="0">
                    <a:moveTo>
                      <a:pt x="39337" y="974838"/>
                    </a:moveTo>
                    <a:cubicBezTo>
                      <a:pt x="38007" y="980158"/>
                      <a:pt x="45986" y="982817"/>
                      <a:pt x="38894" y="983704"/>
                    </a:cubicBezTo>
                    <a:cubicBezTo>
                      <a:pt x="-36469" y="856031"/>
                      <a:pt x="12738" y="715945"/>
                      <a:pt x="60172" y="583839"/>
                    </a:cubicBezTo>
                    <a:cubicBezTo>
                      <a:pt x="84111" y="517342"/>
                      <a:pt x="103617" y="447299"/>
                      <a:pt x="143958" y="388339"/>
                    </a:cubicBezTo>
                    <a:cubicBezTo>
                      <a:pt x="199372" y="306770"/>
                      <a:pt x="298230" y="244707"/>
                      <a:pt x="376696" y="186633"/>
                    </a:cubicBezTo>
                    <a:cubicBezTo>
                      <a:pt x="460038" y="125013"/>
                      <a:pt x="544267" y="63837"/>
                      <a:pt x="626722" y="0"/>
                    </a:cubicBezTo>
                    <a:cubicBezTo>
                      <a:pt x="588154" y="67826"/>
                      <a:pt x="534514" y="124570"/>
                      <a:pt x="513235" y="202149"/>
                    </a:cubicBezTo>
                    <a:cubicBezTo>
                      <a:pt x="486193" y="300121"/>
                      <a:pt x="477770" y="402525"/>
                      <a:pt x="448511" y="499610"/>
                    </a:cubicBezTo>
                    <a:cubicBezTo>
                      <a:pt x="400634" y="659645"/>
                      <a:pt x="342117" y="852928"/>
                      <a:pt x="186959" y="935827"/>
                    </a:cubicBezTo>
                    <a:cubicBezTo>
                      <a:pt x="143071" y="959322"/>
                      <a:pt x="77018" y="965528"/>
                      <a:pt x="38894" y="993014"/>
                    </a:cubicBezTo>
                    <a:cubicBezTo>
                      <a:pt x="33131" y="989910"/>
                      <a:pt x="39780" y="990354"/>
                      <a:pt x="39337" y="9748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33"/>
              <p:cNvSpPr/>
              <p:nvPr/>
            </p:nvSpPr>
            <p:spPr>
              <a:xfrm>
                <a:off x="1421268" y="1345286"/>
                <a:ext cx="620180" cy="1250899"/>
              </a:xfrm>
              <a:custGeom>
                <a:avLst/>
                <a:gdLst/>
                <a:ahLst/>
                <a:cxnLst/>
                <a:rect l="l" t="t" r="r" b="b"/>
                <a:pathLst>
                  <a:path w="620180" h="1250899" extrusionOk="0">
                    <a:moveTo>
                      <a:pt x="3990" y="1249237"/>
                    </a:moveTo>
                    <a:cubicBezTo>
                      <a:pt x="7980" y="1176978"/>
                      <a:pt x="38125" y="1111368"/>
                      <a:pt x="66496" y="1045758"/>
                    </a:cubicBezTo>
                    <a:cubicBezTo>
                      <a:pt x="89992" y="992561"/>
                      <a:pt x="106838" y="939364"/>
                      <a:pt x="125900" y="884393"/>
                    </a:cubicBezTo>
                    <a:cubicBezTo>
                      <a:pt x="144962" y="828093"/>
                      <a:pt x="172004" y="773566"/>
                      <a:pt x="192840" y="717709"/>
                    </a:cubicBezTo>
                    <a:cubicBezTo>
                      <a:pt x="210572" y="669388"/>
                      <a:pt x="234511" y="621511"/>
                      <a:pt x="257119" y="575406"/>
                    </a:cubicBezTo>
                    <a:cubicBezTo>
                      <a:pt x="279285" y="529746"/>
                      <a:pt x="301450" y="484528"/>
                      <a:pt x="323616" y="439310"/>
                    </a:cubicBezTo>
                    <a:cubicBezTo>
                      <a:pt x="346225" y="393650"/>
                      <a:pt x="375927" y="355525"/>
                      <a:pt x="402968" y="312524"/>
                    </a:cubicBezTo>
                    <a:cubicBezTo>
                      <a:pt x="436217" y="259770"/>
                      <a:pt x="458825" y="205243"/>
                      <a:pt x="503600" y="159582"/>
                    </a:cubicBezTo>
                    <a:cubicBezTo>
                      <a:pt x="526652" y="136087"/>
                      <a:pt x="546157" y="117468"/>
                      <a:pt x="562117" y="89096"/>
                    </a:cubicBezTo>
                    <a:cubicBezTo>
                      <a:pt x="578076" y="60724"/>
                      <a:pt x="595808" y="27476"/>
                      <a:pt x="619303" y="4867"/>
                    </a:cubicBezTo>
                    <a:cubicBezTo>
                      <a:pt x="621964" y="2207"/>
                      <a:pt x="617974" y="-1783"/>
                      <a:pt x="615314" y="877"/>
                    </a:cubicBezTo>
                    <a:cubicBezTo>
                      <a:pt x="597581" y="18610"/>
                      <a:pt x="585612" y="41662"/>
                      <a:pt x="571426" y="62497"/>
                    </a:cubicBezTo>
                    <a:cubicBezTo>
                      <a:pt x="548374" y="95302"/>
                      <a:pt x="523992" y="123231"/>
                      <a:pt x="496507" y="152489"/>
                    </a:cubicBezTo>
                    <a:cubicBezTo>
                      <a:pt x="455722" y="196377"/>
                      <a:pt x="430454" y="249574"/>
                      <a:pt x="397649" y="298781"/>
                    </a:cubicBezTo>
                    <a:cubicBezTo>
                      <a:pt x="367947" y="343556"/>
                      <a:pt x="334255" y="383010"/>
                      <a:pt x="309430" y="431331"/>
                    </a:cubicBezTo>
                    <a:cubicBezTo>
                      <a:pt x="284605" y="480095"/>
                      <a:pt x="258006" y="527972"/>
                      <a:pt x="232737" y="577180"/>
                    </a:cubicBezTo>
                    <a:cubicBezTo>
                      <a:pt x="180870" y="678254"/>
                      <a:pt x="119250" y="777999"/>
                      <a:pt x="89548" y="888826"/>
                    </a:cubicBezTo>
                    <a:cubicBezTo>
                      <a:pt x="73146" y="950446"/>
                      <a:pt x="58960" y="1010737"/>
                      <a:pt x="38125" y="1071470"/>
                    </a:cubicBezTo>
                    <a:cubicBezTo>
                      <a:pt x="19062" y="1127770"/>
                      <a:pt x="2217" y="1189390"/>
                      <a:pt x="0" y="1249237"/>
                    </a:cubicBezTo>
                    <a:cubicBezTo>
                      <a:pt x="0" y="1251454"/>
                      <a:pt x="3990" y="1251454"/>
                      <a:pt x="3990" y="1249237"/>
                    </a:cubicBezTo>
                    <a:lnTo>
                      <a:pt x="3990" y="124923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1548942" y="1844970"/>
                <a:ext cx="30307" cy="257811"/>
              </a:xfrm>
              <a:custGeom>
                <a:avLst/>
                <a:gdLst/>
                <a:ahLst/>
                <a:cxnLst/>
                <a:rect l="l" t="t" r="r" b="b"/>
                <a:pathLst>
                  <a:path w="30307" h="257811" extrusionOk="0">
                    <a:moveTo>
                      <a:pt x="24825" y="257479"/>
                    </a:moveTo>
                    <a:cubicBezTo>
                      <a:pt x="40341" y="224231"/>
                      <a:pt x="18176" y="165271"/>
                      <a:pt x="16402" y="131136"/>
                    </a:cubicBezTo>
                    <a:cubicBezTo>
                      <a:pt x="13742" y="86362"/>
                      <a:pt x="14186" y="45134"/>
                      <a:pt x="20392" y="1246"/>
                    </a:cubicBezTo>
                    <a:cubicBezTo>
                      <a:pt x="20392" y="-84"/>
                      <a:pt x="18619" y="-527"/>
                      <a:pt x="18619" y="803"/>
                    </a:cubicBezTo>
                    <a:cubicBezTo>
                      <a:pt x="9309" y="42031"/>
                      <a:pt x="443" y="76609"/>
                      <a:pt x="0" y="118723"/>
                    </a:cubicBezTo>
                    <a:cubicBezTo>
                      <a:pt x="0" y="151528"/>
                      <a:pt x="3103" y="179900"/>
                      <a:pt x="7980" y="212262"/>
                    </a:cubicBezTo>
                    <a:cubicBezTo>
                      <a:pt x="11083" y="232654"/>
                      <a:pt x="9309" y="243737"/>
                      <a:pt x="23495" y="257479"/>
                    </a:cubicBezTo>
                    <a:cubicBezTo>
                      <a:pt x="23939" y="257923"/>
                      <a:pt x="24382" y="257923"/>
                      <a:pt x="24825" y="257479"/>
                    </a:cubicBezTo>
                    <a:lnTo>
                      <a:pt x="24825" y="25747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1618040" y="1694874"/>
                <a:ext cx="29960" cy="285279"/>
              </a:xfrm>
              <a:custGeom>
                <a:avLst/>
                <a:gdLst/>
                <a:ahLst/>
                <a:cxnLst/>
                <a:rect l="l" t="t" r="r" b="b"/>
                <a:pathLst>
                  <a:path w="29960" h="285279" extrusionOk="0">
                    <a:moveTo>
                      <a:pt x="23553" y="281676"/>
                    </a:moveTo>
                    <a:cubicBezTo>
                      <a:pt x="38182" y="244437"/>
                      <a:pt x="23553" y="193014"/>
                      <a:pt x="20893" y="153559"/>
                    </a:cubicBezTo>
                    <a:cubicBezTo>
                      <a:pt x="19120" y="128734"/>
                      <a:pt x="19120" y="104352"/>
                      <a:pt x="19120" y="79970"/>
                    </a:cubicBezTo>
                    <a:cubicBezTo>
                      <a:pt x="19120" y="56031"/>
                      <a:pt x="13357" y="23669"/>
                      <a:pt x="23553" y="1061"/>
                    </a:cubicBezTo>
                    <a:cubicBezTo>
                      <a:pt x="23996" y="174"/>
                      <a:pt x="22666" y="-269"/>
                      <a:pt x="22223" y="174"/>
                    </a:cubicBezTo>
                    <a:cubicBezTo>
                      <a:pt x="3604" y="31206"/>
                      <a:pt x="5377" y="83516"/>
                      <a:pt x="3161" y="118981"/>
                    </a:cubicBezTo>
                    <a:cubicBezTo>
                      <a:pt x="501" y="168632"/>
                      <a:pt x="-5705" y="233798"/>
                      <a:pt x="12914" y="281232"/>
                    </a:cubicBezTo>
                    <a:cubicBezTo>
                      <a:pt x="15130" y="286552"/>
                      <a:pt x="21780" y="286552"/>
                      <a:pt x="23553" y="281676"/>
                    </a:cubicBezTo>
                    <a:lnTo>
                      <a:pt x="23553" y="2816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1686909" y="1595955"/>
                <a:ext cx="32263" cy="256911"/>
              </a:xfrm>
              <a:custGeom>
                <a:avLst/>
                <a:gdLst/>
                <a:ahLst/>
                <a:cxnLst/>
                <a:rect l="l" t="t" r="r" b="b"/>
                <a:pathLst>
                  <a:path w="32263" h="256911" extrusionOk="0">
                    <a:moveTo>
                      <a:pt x="22510" y="251148"/>
                    </a:moveTo>
                    <a:cubicBezTo>
                      <a:pt x="26057" y="239179"/>
                      <a:pt x="21624" y="225436"/>
                      <a:pt x="21180" y="213467"/>
                    </a:cubicBezTo>
                    <a:cubicBezTo>
                      <a:pt x="19850" y="187312"/>
                      <a:pt x="19850" y="161156"/>
                      <a:pt x="18077" y="135001"/>
                    </a:cubicBezTo>
                    <a:cubicBezTo>
                      <a:pt x="16747" y="113279"/>
                      <a:pt x="15861" y="92000"/>
                      <a:pt x="17191" y="70278"/>
                    </a:cubicBezTo>
                    <a:cubicBezTo>
                      <a:pt x="18964" y="45452"/>
                      <a:pt x="27830" y="25504"/>
                      <a:pt x="32263" y="1121"/>
                    </a:cubicBezTo>
                    <a:cubicBezTo>
                      <a:pt x="32263" y="235"/>
                      <a:pt x="31376" y="-652"/>
                      <a:pt x="30490" y="678"/>
                    </a:cubicBezTo>
                    <a:cubicBezTo>
                      <a:pt x="12314" y="35700"/>
                      <a:pt x="5221" y="66288"/>
                      <a:pt x="3891" y="105743"/>
                    </a:cubicBezTo>
                    <a:cubicBezTo>
                      <a:pt x="2118" y="154507"/>
                      <a:pt x="-3645" y="201497"/>
                      <a:pt x="3448" y="249818"/>
                    </a:cubicBezTo>
                    <a:cubicBezTo>
                      <a:pt x="3891" y="253808"/>
                      <a:pt x="8768" y="256911"/>
                      <a:pt x="12758" y="256911"/>
                    </a:cubicBezTo>
                    <a:cubicBezTo>
                      <a:pt x="13201" y="256911"/>
                      <a:pt x="13644" y="256911"/>
                      <a:pt x="14087" y="256911"/>
                    </a:cubicBezTo>
                    <a:cubicBezTo>
                      <a:pt x="18521" y="256468"/>
                      <a:pt x="21180" y="254251"/>
                      <a:pt x="22510" y="251148"/>
                    </a:cubicBezTo>
                    <a:lnTo>
                      <a:pt x="22510" y="2511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1754523" y="1533891"/>
                <a:ext cx="41747" cy="201447"/>
              </a:xfrm>
              <a:custGeom>
                <a:avLst/>
                <a:gdLst/>
                <a:ahLst/>
                <a:cxnLst/>
                <a:rect l="l" t="t" r="r" b="b"/>
                <a:pathLst>
                  <a:path w="41747" h="201447" extrusionOk="0">
                    <a:moveTo>
                      <a:pt x="13857" y="199725"/>
                    </a:moveTo>
                    <a:cubicBezTo>
                      <a:pt x="38239" y="137662"/>
                      <a:pt x="3217" y="63629"/>
                      <a:pt x="41342" y="2896"/>
                    </a:cubicBezTo>
                    <a:cubicBezTo>
                      <a:pt x="42672" y="1122"/>
                      <a:pt x="40455" y="-651"/>
                      <a:pt x="38682" y="236"/>
                    </a:cubicBezTo>
                    <a:cubicBezTo>
                      <a:pt x="19176" y="10432"/>
                      <a:pt x="11197" y="57423"/>
                      <a:pt x="7207" y="76485"/>
                    </a:cubicBezTo>
                    <a:cubicBezTo>
                      <a:pt x="-1216" y="112836"/>
                      <a:pt x="-4319" y="165590"/>
                      <a:pt x="9424" y="200168"/>
                    </a:cubicBezTo>
                    <a:cubicBezTo>
                      <a:pt x="9867" y="201942"/>
                      <a:pt x="12527" y="201942"/>
                      <a:pt x="13857" y="199725"/>
                    </a:cubicBezTo>
                    <a:lnTo>
                      <a:pt x="13857" y="1997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1822106" y="1466008"/>
                <a:ext cx="57632" cy="177616"/>
              </a:xfrm>
              <a:custGeom>
                <a:avLst/>
                <a:gdLst/>
                <a:ahLst/>
                <a:cxnLst/>
                <a:rect l="l" t="t" r="r" b="b"/>
                <a:pathLst>
                  <a:path w="57632" h="177616" extrusionOk="0">
                    <a:moveTo>
                      <a:pt x="2574" y="177616"/>
                    </a:moveTo>
                    <a:cubicBezTo>
                      <a:pt x="22080" y="164317"/>
                      <a:pt x="18090" y="123089"/>
                      <a:pt x="21193" y="101810"/>
                    </a:cubicBezTo>
                    <a:cubicBezTo>
                      <a:pt x="26513" y="65902"/>
                      <a:pt x="37595" y="32211"/>
                      <a:pt x="57544" y="1622"/>
                    </a:cubicBezTo>
                    <a:cubicBezTo>
                      <a:pt x="57988" y="736"/>
                      <a:pt x="56658" y="-594"/>
                      <a:pt x="55771" y="292"/>
                    </a:cubicBezTo>
                    <a:cubicBezTo>
                      <a:pt x="38925" y="21571"/>
                      <a:pt x="21636" y="49056"/>
                      <a:pt x="10997" y="73882"/>
                    </a:cubicBezTo>
                    <a:cubicBezTo>
                      <a:pt x="3017" y="92501"/>
                      <a:pt x="3904" y="115110"/>
                      <a:pt x="2574" y="135059"/>
                    </a:cubicBezTo>
                    <a:cubicBezTo>
                      <a:pt x="1687" y="148801"/>
                      <a:pt x="-2746" y="164760"/>
                      <a:pt x="2574" y="177616"/>
                    </a:cubicBezTo>
                    <a:cubicBezTo>
                      <a:pt x="2131" y="177616"/>
                      <a:pt x="2131" y="177616"/>
                      <a:pt x="2574" y="177616"/>
                    </a:cubicBezTo>
                    <a:lnTo>
                      <a:pt x="2574" y="1776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1888960" y="1416975"/>
                <a:ext cx="60851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60851" h="119725" extrusionOk="0">
                    <a:moveTo>
                      <a:pt x="1773" y="119368"/>
                    </a:moveTo>
                    <a:cubicBezTo>
                      <a:pt x="17289" y="110502"/>
                      <a:pt x="20836" y="90996"/>
                      <a:pt x="26599" y="75481"/>
                    </a:cubicBezTo>
                    <a:cubicBezTo>
                      <a:pt x="36351" y="49769"/>
                      <a:pt x="46991" y="24943"/>
                      <a:pt x="60733" y="1448"/>
                    </a:cubicBezTo>
                    <a:cubicBezTo>
                      <a:pt x="61177" y="561"/>
                      <a:pt x="60290" y="-325"/>
                      <a:pt x="59404" y="118"/>
                    </a:cubicBezTo>
                    <a:cubicBezTo>
                      <a:pt x="23052" y="23613"/>
                      <a:pt x="8866" y="78584"/>
                      <a:pt x="0" y="118038"/>
                    </a:cubicBezTo>
                    <a:cubicBezTo>
                      <a:pt x="0" y="119368"/>
                      <a:pt x="887" y="120255"/>
                      <a:pt x="1773" y="119368"/>
                    </a:cubicBezTo>
                    <a:lnTo>
                      <a:pt x="1773" y="1193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1536184" y="2116792"/>
                <a:ext cx="155789" cy="76481"/>
              </a:xfrm>
              <a:custGeom>
                <a:avLst/>
                <a:gdLst/>
                <a:ahLst/>
                <a:cxnLst/>
                <a:rect l="l" t="t" r="r" b="b"/>
                <a:pathLst>
                  <a:path w="155789" h="76481" extrusionOk="0">
                    <a:moveTo>
                      <a:pt x="3005" y="73433"/>
                    </a:moveTo>
                    <a:cubicBezTo>
                      <a:pt x="53985" y="89392"/>
                      <a:pt x="124028" y="39298"/>
                      <a:pt x="155503" y="2060"/>
                    </a:cubicBezTo>
                    <a:cubicBezTo>
                      <a:pt x="156390" y="730"/>
                      <a:pt x="155060" y="-600"/>
                      <a:pt x="153730" y="287"/>
                    </a:cubicBezTo>
                    <a:cubicBezTo>
                      <a:pt x="111615" y="38412"/>
                      <a:pt x="52655" y="44175"/>
                      <a:pt x="2118" y="65897"/>
                    </a:cubicBezTo>
                    <a:cubicBezTo>
                      <a:pt x="-1429" y="67670"/>
                      <a:pt x="-99" y="72547"/>
                      <a:pt x="3005" y="73433"/>
                    </a:cubicBezTo>
                    <a:lnTo>
                      <a:pt x="3005" y="7343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1581746" y="1985328"/>
                <a:ext cx="192245" cy="112006"/>
              </a:xfrm>
              <a:custGeom>
                <a:avLst/>
                <a:gdLst/>
                <a:ahLst/>
                <a:cxnLst/>
                <a:rect l="l" t="t" r="r" b="b"/>
                <a:pathLst>
                  <a:path w="192245" h="112006" extrusionOk="0">
                    <a:moveTo>
                      <a:pt x="443" y="105152"/>
                    </a:moveTo>
                    <a:cubicBezTo>
                      <a:pt x="28815" y="125101"/>
                      <a:pt x="75363" y="96730"/>
                      <a:pt x="100188" y="80770"/>
                    </a:cubicBezTo>
                    <a:cubicBezTo>
                      <a:pt x="134323" y="58605"/>
                      <a:pt x="164025" y="31563"/>
                      <a:pt x="191953" y="1861"/>
                    </a:cubicBezTo>
                    <a:cubicBezTo>
                      <a:pt x="192840" y="975"/>
                      <a:pt x="191510" y="-355"/>
                      <a:pt x="190623" y="88"/>
                    </a:cubicBezTo>
                    <a:cubicBezTo>
                      <a:pt x="158705" y="24027"/>
                      <a:pt x="128117" y="47079"/>
                      <a:pt x="90435" y="61265"/>
                    </a:cubicBezTo>
                    <a:cubicBezTo>
                      <a:pt x="62063" y="72348"/>
                      <a:pt x="18176" y="76337"/>
                      <a:pt x="0" y="103822"/>
                    </a:cubicBezTo>
                    <a:cubicBezTo>
                      <a:pt x="0" y="104709"/>
                      <a:pt x="0" y="105152"/>
                      <a:pt x="443" y="105152"/>
                    </a:cubicBezTo>
                    <a:lnTo>
                      <a:pt x="443" y="105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33"/>
              <p:cNvSpPr/>
              <p:nvPr/>
            </p:nvSpPr>
            <p:spPr>
              <a:xfrm>
                <a:off x="1637707" y="1861201"/>
                <a:ext cx="192585" cy="108216"/>
              </a:xfrm>
              <a:custGeom>
                <a:avLst/>
                <a:gdLst/>
                <a:ahLst/>
                <a:cxnLst/>
                <a:rect l="l" t="t" r="r" b="b"/>
                <a:pathLst>
                  <a:path w="192585" h="108216" extrusionOk="0">
                    <a:moveTo>
                      <a:pt x="2556" y="105596"/>
                    </a:moveTo>
                    <a:cubicBezTo>
                      <a:pt x="32258" y="116235"/>
                      <a:pt x="67279" y="91853"/>
                      <a:pt x="93435" y="79440"/>
                    </a:cubicBezTo>
                    <a:cubicBezTo>
                      <a:pt x="130673" y="61708"/>
                      <a:pt x="162591" y="29790"/>
                      <a:pt x="192293" y="1861"/>
                    </a:cubicBezTo>
                    <a:cubicBezTo>
                      <a:pt x="193179" y="975"/>
                      <a:pt x="191850" y="-355"/>
                      <a:pt x="190963" y="88"/>
                    </a:cubicBezTo>
                    <a:cubicBezTo>
                      <a:pt x="154168" y="27130"/>
                      <a:pt x="122250" y="45749"/>
                      <a:pt x="78806" y="59492"/>
                    </a:cubicBezTo>
                    <a:cubicBezTo>
                      <a:pt x="61516" y="64811"/>
                      <a:pt x="45557" y="75451"/>
                      <a:pt x="29598" y="82987"/>
                    </a:cubicBezTo>
                    <a:cubicBezTo>
                      <a:pt x="19846" y="87420"/>
                      <a:pt x="5216" y="89637"/>
                      <a:pt x="340" y="100276"/>
                    </a:cubicBezTo>
                    <a:cubicBezTo>
                      <a:pt x="-547" y="102493"/>
                      <a:pt x="340" y="104709"/>
                      <a:pt x="2556" y="105596"/>
                    </a:cubicBezTo>
                    <a:lnTo>
                      <a:pt x="2556" y="105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33"/>
              <p:cNvSpPr/>
              <p:nvPr/>
            </p:nvSpPr>
            <p:spPr>
              <a:xfrm>
                <a:off x="1703039" y="1717808"/>
                <a:ext cx="195028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195028" h="125075" extrusionOk="0">
                    <a:moveTo>
                      <a:pt x="1061" y="122203"/>
                    </a:moveTo>
                    <a:cubicBezTo>
                      <a:pt x="38742" y="134172"/>
                      <a:pt x="86176" y="106243"/>
                      <a:pt x="114548" y="84521"/>
                    </a:cubicBezTo>
                    <a:cubicBezTo>
                      <a:pt x="147796" y="59253"/>
                      <a:pt x="169518" y="34871"/>
                      <a:pt x="194787" y="1622"/>
                    </a:cubicBezTo>
                    <a:cubicBezTo>
                      <a:pt x="195673" y="736"/>
                      <a:pt x="193900" y="-594"/>
                      <a:pt x="193014" y="292"/>
                    </a:cubicBezTo>
                    <a:cubicBezTo>
                      <a:pt x="164199" y="31324"/>
                      <a:pt x="135383" y="58366"/>
                      <a:pt x="95486" y="74768"/>
                    </a:cubicBezTo>
                    <a:cubicBezTo>
                      <a:pt x="65784" y="87181"/>
                      <a:pt x="23226" y="97821"/>
                      <a:pt x="174" y="119543"/>
                    </a:cubicBezTo>
                    <a:cubicBezTo>
                      <a:pt x="-269" y="120429"/>
                      <a:pt x="174" y="121759"/>
                      <a:pt x="1061" y="122203"/>
                    </a:cubicBezTo>
                    <a:lnTo>
                      <a:pt x="1061" y="122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1770153" y="1642888"/>
                <a:ext cx="146584" cy="78519"/>
              </a:xfrm>
              <a:custGeom>
                <a:avLst/>
                <a:gdLst/>
                <a:ahLst/>
                <a:cxnLst/>
                <a:rect l="l" t="t" r="r" b="b"/>
                <a:pathLst>
                  <a:path w="146584" h="78519" extrusionOk="0">
                    <a:moveTo>
                      <a:pt x="1330" y="74325"/>
                    </a:moveTo>
                    <a:cubicBezTo>
                      <a:pt x="24382" y="85408"/>
                      <a:pt x="54084" y="72109"/>
                      <a:pt x="75806" y="62356"/>
                    </a:cubicBezTo>
                    <a:cubicBezTo>
                      <a:pt x="106838" y="48613"/>
                      <a:pt x="122797" y="24674"/>
                      <a:pt x="146292" y="1622"/>
                    </a:cubicBezTo>
                    <a:cubicBezTo>
                      <a:pt x="147179" y="736"/>
                      <a:pt x="145849" y="-594"/>
                      <a:pt x="144962" y="292"/>
                    </a:cubicBezTo>
                    <a:cubicBezTo>
                      <a:pt x="123683" y="18911"/>
                      <a:pt x="100631" y="34871"/>
                      <a:pt x="73589" y="43293"/>
                    </a:cubicBezTo>
                    <a:cubicBezTo>
                      <a:pt x="49651" y="50386"/>
                      <a:pt x="23052" y="57036"/>
                      <a:pt x="1330" y="69449"/>
                    </a:cubicBezTo>
                    <a:cubicBezTo>
                      <a:pt x="-443" y="69892"/>
                      <a:pt x="-443" y="72995"/>
                      <a:pt x="1330" y="74325"/>
                    </a:cubicBezTo>
                    <a:lnTo>
                      <a:pt x="1330" y="743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1830706" y="1551337"/>
                <a:ext cx="123331" cy="82586"/>
              </a:xfrm>
              <a:custGeom>
                <a:avLst/>
                <a:gdLst/>
                <a:ahLst/>
                <a:cxnLst/>
                <a:rect l="l" t="t" r="r" b="b"/>
                <a:pathLst>
                  <a:path w="123331" h="82586" extrusionOk="0">
                    <a:moveTo>
                      <a:pt x="9490" y="82534"/>
                    </a:moveTo>
                    <a:cubicBezTo>
                      <a:pt x="53821" y="75441"/>
                      <a:pt x="99039" y="43079"/>
                      <a:pt x="122978" y="4511"/>
                    </a:cubicBezTo>
                    <a:cubicBezTo>
                      <a:pt x="124307" y="1852"/>
                      <a:pt x="121648" y="-1252"/>
                      <a:pt x="118988" y="522"/>
                    </a:cubicBezTo>
                    <a:cubicBezTo>
                      <a:pt x="98152" y="13821"/>
                      <a:pt x="83966" y="34213"/>
                      <a:pt x="60914" y="44853"/>
                    </a:cubicBezTo>
                    <a:cubicBezTo>
                      <a:pt x="42295" y="53275"/>
                      <a:pt x="22346" y="59925"/>
                      <a:pt x="3727" y="68791"/>
                    </a:cubicBezTo>
                    <a:cubicBezTo>
                      <a:pt x="-4252" y="72781"/>
                      <a:pt x="1954" y="83420"/>
                      <a:pt x="9490" y="82534"/>
                    </a:cubicBezTo>
                    <a:lnTo>
                      <a:pt x="9490" y="825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3" name="Google Shape;1453;p33"/>
          <p:cNvSpPr/>
          <p:nvPr/>
        </p:nvSpPr>
        <p:spPr>
          <a:xfrm>
            <a:off x="1898643" y="1492778"/>
            <a:ext cx="58264" cy="34716"/>
          </a:xfrm>
          <a:custGeom>
            <a:avLst/>
            <a:gdLst/>
            <a:ahLst/>
            <a:cxnLst/>
            <a:rect l="l" t="t" r="r" b="b"/>
            <a:pathLst>
              <a:path w="58264" h="34716" extrusionOk="0">
                <a:moveTo>
                  <a:pt x="2287" y="34256"/>
                </a:moveTo>
                <a:cubicBezTo>
                  <a:pt x="1843" y="34699"/>
                  <a:pt x="14256" y="32482"/>
                  <a:pt x="14699" y="32482"/>
                </a:cubicBezTo>
                <a:cubicBezTo>
                  <a:pt x="20462" y="30709"/>
                  <a:pt x="26225" y="29823"/>
                  <a:pt x="31545" y="26276"/>
                </a:cubicBezTo>
                <a:cubicBezTo>
                  <a:pt x="36865" y="23173"/>
                  <a:pt x="39968" y="17853"/>
                  <a:pt x="44844" y="13863"/>
                </a:cubicBezTo>
                <a:cubicBezTo>
                  <a:pt x="49721" y="9874"/>
                  <a:pt x="54154" y="5884"/>
                  <a:pt x="58144" y="1007"/>
                </a:cubicBezTo>
                <a:cubicBezTo>
                  <a:pt x="58587" y="564"/>
                  <a:pt x="57700" y="-322"/>
                  <a:pt x="57257" y="121"/>
                </a:cubicBezTo>
                <a:cubicBezTo>
                  <a:pt x="50607" y="6327"/>
                  <a:pt x="42628" y="8100"/>
                  <a:pt x="34648" y="11647"/>
                </a:cubicBezTo>
                <a:cubicBezTo>
                  <a:pt x="28885" y="13863"/>
                  <a:pt x="24452" y="18297"/>
                  <a:pt x="18689" y="20070"/>
                </a:cubicBezTo>
                <a:cubicBezTo>
                  <a:pt x="12926" y="21843"/>
                  <a:pt x="-373" y="24946"/>
                  <a:pt x="70" y="33369"/>
                </a:cubicBezTo>
                <a:cubicBezTo>
                  <a:pt x="-373" y="34699"/>
                  <a:pt x="1400" y="35142"/>
                  <a:pt x="2287" y="34256"/>
                </a:cubicBezTo>
                <a:lnTo>
                  <a:pt x="2287" y="34256"/>
                </a:lnTo>
                <a:close/>
              </a:path>
            </a:pathLst>
          </a:custGeom>
          <a:solidFill>
            <a:srgbClr val="1D68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12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20564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4"/>
          <p:cNvSpPr txBox="1">
            <a:spLocks noGrp="1"/>
          </p:cNvSpPr>
          <p:nvPr>
            <p:ph type="title"/>
          </p:nvPr>
        </p:nvSpPr>
        <p:spPr>
          <a:xfrm>
            <a:off x="660013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Important Implementation</a:t>
            </a:r>
            <a:endParaRPr dirty="0"/>
          </a:p>
        </p:txBody>
      </p:sp>
      <p:sp>
        <p:nvSpPr>
          <p:cNvPr id="1460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1333691" y="2818841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smtClean="0"/>
              <a:t>Self </a:t>
            </a:r>
            <a:r>
              <a:rPr lang="fr-FR" sz="2400" dirty="0" err="1" smtClean="0"/>
              <a:t>Supervised</a:t>
            </a:r>
            <a:r>
              <a:rPr lang="fr-FR" sz="2400" dirty="0" smtClean="0"/>
              <a:t> Learning</a:t>
            </a:r>
          </a:p>
        </p:txBody>
      </p:sp>
      <p:sp>
        <p:nvSpPr>
          <p:cNvPr id="1461" name="Google Shape;1461;p34"/>
          <p:cNvSpPr txBox="1">
            <a:spLocks noGrp="1"/>
          </p:cNvSpPr>
          <p:nvPr>
            <p:ph type="subTitle" idx="2"/>
          </p:nvPr>
        </p:nvSpPr>
        <p:spPr>
          <a:xfrm>
            <a:off x="5090293" y="2818841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2400" dirty="0"/>
              <a:t>Contrastive </a:t>
            </a:r>
            <a:endParaRPr lang="fr-FR" sz="2400" dirty="0" smtClean="0"/>
          </a:p>
          <a:p>
            <a:pPr marL="0" lvl="0" indent="0"/>
            <a:r>
              <a:rPr lang="fr-FR" sz="2400" dirty="0" smtClean="0"/>
              <a:t>Learning</a:t>
            </a:r>
          </a:p>
        </p:txBody>
      </p:sp>
      <p:sp>
        <p:nvSpPr>
          <p:cNvPr id="1463" name="Google Shape;1463;p34"/>
          <p:cNvSpPr/>
          <p:nvPr/>
        </p:nvSpPr>
        <p:spPr>
          <a:xfrm>
            <a:off x="2380013" y="1925674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64" name="Google Shape;1464;p34"/>
          <p:cNvSpPr/>
          <p:nvPr/>
        </p:nvSpPr>
        <p:spPr>
          <a:xfrm>
            <a:off x="6125137" y="1925674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465" name="Google Shape;1465;p34"/>
          <p:cNvGrpSpPr/>
          <p:nvPr/>
        </p:nvGrpSpPr>
        <p:grpSpPr>
          <a:xfrm>
            <a:off x="2533744" y="2079263"/>
            <a:ext cx="333338" cy="333621"/>
            <a:chOff x="3295364" y="2698976"/>
            <a:chExt cx="333338" cy="333621"/>
          </a:xfrm>
        </p:grpSpPr>
        <p:grpSp>
          <p:nvGrpSpPr>
            <p:cNvPr id="1466" name="Google Shape;1466;p34"/>
            <p:cNvGrpSpPr/>
            <p:nvPr/>
          </p:nvGrpSpPr>
          <p:grpSpPr>
            <a:xfrm>
              <a:off x="3295364" y="2698976"/>
              <a:ext cx="333338" cy="314052"/>
              <a:chOff x="3942002" y="3148508"/>
              <a:chExt cx="562881" cy="530314"/>
            </a:xfrm>
          </p:grpSpPr>
          <p:sp>
            <p:nvSpPr>
              <p:cNvPr id="1467" name="Google Shape;1467;p34"/>
              <p:cNvSpPr/>
              <p:nvPr/>
            </p:nvSpPr>
            <p:spPr>
              <a:xfrm>
                <a:off x="4057766" y="3281648"/>
                <a:ext cx="330605" cy="397174"/>
              </a:xfrm>
              <a:custGeom>
                <a:avLst/>
                <a:gdLst/>
                <a:ahLst/>
                <a:cxnLst/>
                <a:rect l="l" t="t" r="r" b="b"/>
                <a:pathLst>
                  <a:path w="330605" h="397174" extrusionOk="0">
                    <a:moveTo>
                      <a:pt x="330605" y="198213"/>
                    </a:moveTo>
                    <a:cubicBezTo>
                      <a:pt x="330605" y="89009"/>
                      <a:pt x="256555" y="0"/>
                      <a:pt x="165302" y="0"/>
                    </a:cubicBezTo>
                    <a:cubicBezTo>
                      <a:pt x="74050" y="0"/>
                      <a:pt x="0" y="89009"/>
                      <a:pt x="0" y="198213"/>
                    </a:cubicBezTo>
                    <a:cubicBezTo>
                      <a:pt x="0" y="307418"/>
                      <a:pt x="74050" y="397175"/>
                      <a:pt x="165302" y="397175"/>
                    </a:cubicBezTo>
                    <a:cubicBezTo>
                      <a:pt x="256555" y="397175"/>
                      <a:pt x="330605" y="307418"/>
                      <a:pt x="330605" y="198213"/>
                    </a:cubicBezTo>
                    <a:lnTo>
                      <a:pt x="330605" y="1982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34"/>
              <p:cNvSpPr/>
              <p:nvPr/>
            </p:nvSpPr>
            <p:spPr>
              <a:xfrm>
                <a:off x="3942002" y="3315307"/>
                <a:ext cx="142691" cy="183357"/>
              </a:xfrm>
              <a:custGeom>
                <a:avLst/>
                <a:gdLst/>
                <a:ahLst/>
                <a:cxnLst/>
                <a:rect l="l" t="t" r="r" b="b"/>
                <a:pathLst>
                  <a:path w="142691" h="183357" extrusionOk="0">
                    <a:moveTo>
                      <a:pt x="10300" y="181758"/>
                    </a:moveTo>
                    <a:cubicBezTo>
                      <a:pt x="14788" y="184002"/>
                      <a:pt x="20771" y="184002"/>
                      <a:pt x="26007" y="181010"/>
                    </a:cubicBezTo>
                    <a:lnTo>
                      <a:pt x="84349" y="148099"/>
                    </a:lnTo>
                    <a:cubicBezTo>
                      <a:pt x="88089" y="90505"/>
                      <a:pt x="109032" y="38147"/>
                      <a:pt x="142691" y="0"/>
                    </a:cubicBezTo>
                    <a:cubicBezTo>
                      <a:pt x="115764" y="0"/>
                      <a:pt x="88089" y="8976"/>
                      <a:pt x="63406" y="27675"/>
                    </a:cubicBezTo>
                    <a:cubicBezTo>
                      <a:pt x="18527" y="61334"/>
                      <a:pt x="-6156" y="117432"/>
                      <a:pt x="1324" y="169042"/>
                    </a:cubicBezTo>
                    <a:cubicBezTo>
                      <a:pt x="2072" y="175026"/>
                      <a:pt x="5064" y="179514"/>
                      <a:pt x="10300" y="181758"/>
                    </a:cubicBezTo>
                    <a:lnTo>
                      <a:pt x="10300" y="1817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34"/>
              <p:cNvSpPr/>
              <p:nvPr/>
            </p:nvSpPr>
            <p:spPr>
              <a:xfrm>
                <a:off x="4157247" y="3148508"/>
                <a:ext cx="131643" cy="112196"/>
              </a:xfrm>
              <a:custGeom>
                <a:avLst/>
                <a:gdLst/>
                <a:ahLst/>
                <a:cxnLst/>
                <a:rect l="l" t="t" r="r" b="b"/>
                <a:pathLst>
                  <a:path w="131643" h="112196" extrusionOk="0">
                    <a:moveTo>
                      <a:pt x="128652" y="112196"/>
                    </a:moveTo>
                    <a:cubicBezTo>
                      <a:pt x="130896" y="102473"/>
                      <a:pt x="131644" y="92001"/>
                      <a:pt x="131644" y="83773"/>
                    </a:cubicBezTo>
                    <a:cubicBezTo>
                      <a:pt x="131644" y="38147"/>
                      <a:pt x="101725" y="0"/>
                      <a:pt x="65822" y="0"/>
                    </a:cubicBezTo>
                    <a:cubicBezTo>
                      <a:pt x="29171" y="0"/>
                      <a:pt x="0" y="38147"/>
                      <a:pt x="0" y="83773"/>
                    </a:cubicBezTo>
                    <a:cubicBezTo>
                      <a:pt x="0" y="92749"/>
                      <a:pt x="1496" y="102473"/>
                      <a:pt x="2992" y="112196"/>
                    </a:cubicBezTo>
                    <a:cubicBezTo>
                      <a:pt x="22439" y="104717"/>
                      <a:pt x="43382" y="100229"/>
                      <a:pt x="65822" y="100229"/>
                    </a:cubicBezTo>
                    <a:cubicBezTo>
                      <a:pt x="88261" y="100229"/>
                      <a:pt x="109205" y="104717"/>
                      <a:pt x="128652" y="112196"/>
                    </a:cubicBezTo>
                    <a:lnTo>
                      <a:pt x="128652" y="1121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34"/>
              <p:cNvSpPr/>
              <p:nvPr/>
            </p:nvSpPr>
            <p:spPr>
              <a:xfrm>
                <a:off x="4362192" y="3315307"/>
                <a:ext cx="142691" cy="183662"/>
              </a:xfrm>
              <a:custGeom>
                <a:avLst/>
                <a:gdLst/>
                <a:ahLst/>
                <a:cxnLst/>
                <a:rect l="l" t="t" r="r" b="b"/>
                <a:pathLst>
                  <a:path w="142691" h="183662" extrusionOk="0">
                    <a:moveTo>
                      <a:pt x="132392" y="181758"/>
                    </a:moveTo>
                    <a:cubicBezTo>
                      <a:pt x="137627" y="179514"/>
                      <a:pt x="140619" y="175026"/>
                      <a:pt x="141367" y="169042"/>
                    </a:cubicBezTo>
                    <a:cubicBezTo>
                      <a:pt x="148847" y="116684"/>
                      <a:pt x="124164" y="61334"/>
                      <a:pt x="79285" y="27675"/>
                    </a:cubicBezTo>
                    <a:cubicBezTo>
                      <a:pt x="54602" y="8976"/>
                      <a:pt x="27675" y="0"/>
                      <a:pt x="0" y="0"/>
                    </a:cubicBezTo>
                    <a:cubicBezTo>
                      <a:pt x="33659" y="38147"/>
                      <a:pt x="54602" y="90505"/>
                      <a:pt x="58342" y="148099"/>
                    </a:cubicBezTo>
                    <a:lnTo>
                      <a:pt x="116684" y="181010"/>
                    </a:lnTo>
                    <a:cubicBezTo>
                      <a:pt x="121920" y="184002"/>
                      <a:pt x="127904" y="184750"/>
                      <a:pt x="132392" y="181758"/>
                    </a:cubicBezTo>
                    <a:lnTo>
                      <a:pt x="132392" y="1817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1" name="Google Shape;1471;p34"/>
            <p:cNvSpPr/>
            <p:nvPr/>
          </p:nvSpPr>
          <p:spPr>
            <a:xfrm>
              <a:off x="3512373" y="2975428"/>
              <a:ext cx="66919" cy="57169"/>
            </a:xfrm>
            <a:custGeom>
              <a:avLst/>
              <a:gdLst/>
              <a:ahLst/>
              <a:cxnLst/>
              <a:rect l="l" t="t" r="r" b="b"/>
              <a:pathLst>
                <a:path w="112944" h="96488" extrusionOk="0">
                  <a:moveTo>
                    <a:pt x="96489" y="96489"/>
                  </a:moveTo>
                  <a:cubicBezTo>
                    <a:pt x="101724" y="96489"/>
                    <a:pt x="106960" y="94245"/>
                    <a:pt x="109952" y="89757"/>
                  </a:cubicBezTo>
                  <a:cubicBezTo>
                    <a:pt x="112944" y="85269"/>
                    <a:pt x="113692" y="80033"/>
                    <a:pt x="112196" y="74798"/>
                  </a:cubicBezTo>
                  <a:lnTo>
                    <a:pt x="101724" y="43383"/>
                  </a:lnTo>
                  <a:cubicBezTo>
                    <a:pt x="96489" y="26927"/>
                    <a:pt x="87513" y="11968"/>
                    <a:pt x="75545" y="0"/>
                  </a:cubicBezTo>
                  <a:cubicBezTo>
                    <a:pt x="56098" y="31415"/>
                    <a:pt x="30667" y="56846"/>
                    <a:pt x="0" y="73302"/>
                  </a:cubicBezTo>
                  <a:cubicBezTo>
                    <a:pt x="19447" y="87513"/>
                    <a:pt x="43382" y="96489"/>
                    <a:pt x="68814" y="96489"/>
                  </a:cubicBezTo>
                  <a:lnTo>
                    <a:pt x="96489" y="964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3344934" y="2975428"/>
              <a:ext cx="66919" cy="57169"/>
            </a:xfrm>
            <a:custGeom>
              <a:avLst/>
              <a:gdLst/>
              <a:ahLst/>
              <a:cxnLst/>
              <a:rect l="l" t="t" r="r" b="b"/>
              <a:pathLst>
                <a:path w="112944" h="96488" extrusionOk="0">
                  <a:moveTo>
                    <a:pt x="37399" y="0"/>
                  </a:moveTo>
                  <a:cubicBezTo>
                    <a:pt x="25431" y="11968"/>
                    <a:pt x="16456" y="26927"/>
                    <a:pt x="11220" y="43383"/>
                  </a:cubicBezTo>
                  <a:lnTo>
                    <a:pt x="748" y="74798"/>
                  </a:lnTo>
                  <a:cubicBezTo>
                    <a:pt x="-748" y="80033"/>
                    <a:pt x="0" y="85269"/>
                    <a:pt x="2992" y="89757"/>
                  </a:cubicBezTo>
                  <a:cubicBezTo>
                    <a:pt x="5984" y="94245"/>
                    <a:pt x="11220" y="96489"/>
                    <a:pt x="16456" y="96489"/>
                  </a:cubicBezTo>
                  <a:lnTo>
                    <a:pt x="44130" y="96489"/>
                  </a:lnTo>
                  <a:cubicBezTo>
                    <a:pt x="69562" y="96489"/>
                    <a:pt x="93497" y="88261"/>
                    <a:pt x="112944" y="73302"/>
                  </a:cubicBezTo>
                  <a:cubicBezTo>
                    <a:pt x="82277" y="56846"/>
                    <a:pt x="56846" y="31415"/>
                    <a:pt x="37399" y="0"/>
                  </a:cubicBezTo>
                  <a:lnTo>
                    <a:pt x="373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3" name="Google Shape;1473;p34"/>
          <p:cNvGrpSpPr/>
          <p:nvPr/>
        </p:nvGrpSpPr>
        <p:grpSpPr>
          <a:xfrm>
            <a:off x="6278279" y="2109142"/>
            <a:ext cx="334517" cy="273863"/>
            <a:chOff x="4774816" y="3429021"/>
            <a:chExt cx="334517" cy="273863"/>
          </a:xfrm>
        </p:grpSpPr>
        <p:sp>
          <p:nvSpPr>
            <p:cNvPr id="1474" name="Google Shape;1474;p34"/>
            <p:cNvSpPr/>
            <p:nvPr/>
          </p:nvSpPr>
          <p:spPr>
            <a:xfrm>
              <a:off x="4953330" y="3429021"/>
              <a:ext cx="156003" cy="233553"/>
            </a:xfrm>
            <a:custGeom>
              <a:avLst/>
              <a:gdLst/>
              <a:ahLst/>
              <a:cxnLst/>
              <a:rect l="l" t="t" r="r" b="b"/>
              <a:pathLst>
                <a:path w="263296" h="394183" extrusionOk="0">
                  <a:moveTo>
                    <a:pt x="164555" y="0"/>
                  </a:moveTo>
                  <a:lnTo>
                    <a:pt x="65822" y="0"/>
                  </a:lnTo>
                  <a:cubicBezTo>
                    <a:pt x="29171" y="0"/>
                    <a:pt x="0" y="29919"/>
                    <a:pt x="0" y="65822"/>
                  </a:cubicBezTo>
                  <a:lnTo>
                    <a:pt x="0" y="144359"/>
                  </a:lnTo>
                  <a:cubicBezTo>
                    <a:pt x="0" y="173530"/>
                    <a:pt x="23935" y="197466"/>
                    <a:pt x="53107" y="197466"/>
                  </a:cubicBezTo>
                  <a:cubicBezTo>
                    <a:pt x="61334" y="197466"/>
                    <a:pt x="69562" y="195222"/>
                    <a:pt x="77041" y="191482"/>
                  </a:cubicBezTo>
                  <a:lnTo>
                    <a:pt x="131644" y="163807"/>
                  </a:lnTo>
                  <a:lnTo>
                    <a:pt x="197466" y="196718"/>
                  </a:lnTo>
                  <a:lnTo>
                    <a:pt x="197466" y="295450"/>
                  </a:lnTo>
                  <a:cubicBezTo>
                    <a:pt x="197466" y="313402"/>
                    <a:pt x="182506" y="328361"/>
                    <a:pt x="164555" y="328361"/>
                  </a:cubicBezTo>
                  <a:lnTo>
                    <a:pt x="148099" y="328361"/>
                  </a:lnTo>
                  <a:cubicBezTo>
                    <a:pt x="139124" y="328361"/>
                    <a:pt x="131644" y="335841"/>
                    <a:pt x="131644" y="344817"/>
                  </a:cubicBezTo>
                  <a:lnTo>
                    <a:pt x="131644" y="377728"/>
                  </a:lnTo>
                  <a:cubicBezTo>
                    <a:pt x="131644" y="386703"/>
                    <a:pt x="139124" y="394183"/>
                    <a:pt x="148099" y="394183"/>
                  </a:cubicBezTo>
                  <a:lnTo>
                    <a:pt x="164555" y="394183"/>
                  </a:lnTo>
                  <a:cubicBezTo>
                    <a:pt x="219157" y="394183"/>
                    <a:pt x="263287" y="350052"/>
                    <a:pt x="263287" y="295450"/>
                  </a:cubicBezTo>
                  <a:lnTo>
                    <a:pt x="263287" y="98733"/>
                  </a:lnTo>
                  <a:cubicBezTo>
                    <a:pt x="264035" y="44131"/>
                    <a:pt x="219157" y="0"/>
                    <a:pt x="164555" y="0"/>
                  </a:cubicBezTo>
                  <a:lnTo>
                    <a:pt x="1645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4774816" y="3468002"/>
              <a:ext cx="216713" cy="234882"/>
            </a:xfrm>
            <a:custGeom>
              <a:avLst/>
              <a:gdLst/>
              <a:ahLst/>
              <a:cxnLst/>
              <a:rect l="l" t="t" r="r" b="b"/>
              <a:pathLst>
                <a:path w="365760" h="396426" extrusionOk="0">
                  <a:moveTo>
                    <a:pt x="17952" y="396427"/>
                  </a:moveTo>
                  <a:lnTo>
                    <a:pt x="67318" y="396427"/>
                  </a:lnTo>
                  <a:cubicBezTo>
                    <a:pt x="74798" y="396427"/>
                    <a:pt x="81530" y="391191"/>
                    <a:pt x="83025" y="383712"/>
                  </a:cubicBezTo>
                  <a:lnTo>
                    <a:pt x="109952" y="276751"/>
                  </a:lnTo>
                  <a:cubicBezTo>
                    <a:pt x="111449" y="269271"/>
                    <a:pt x="118180" y="264035"/>
                    <a:pt x="125660" y="264035"/>
                  </a:cubicBezTo>
                  <a:lnTo>
                    <a:pt x="241596" y="264035"/>
                  </a:lnTo>
                  <a:cubicBezTo>
                    <a:pt x="249076" y="264035"/>
                    <a:pt x="255808" y="269271"/>
                    <a:pt x="257304" y="276751"/>
                  </a:cubicBezTo>
                  <a:lnTo>
                    <a:pt x="284231" y="383712"/>
                  </a:lnTo>
                  <a:cubicBezTo>
                    <a:pt x="285727" y="391191"/>
                    <a:pt x="292458" y="396427"/>
                    <a:pt x="299938" y="396427"/>
                  </a:cubicBezTo>
                  <a:lnTo>
                    <a:pt x="349305" y="396427"/>
                  </a:lnTo>
                  <a:cubicBezTo>
                    <a:pt x="358280" y="396427"/>
                    <a:pt x="365760" y="388947"/>
                    <a:pt x="365760" y="379972"/>
                  </a:cubicBezTo>
                  <a:lnTo>
                    <a:pt x="365760" y="163807"/>
                  </a:lnTo>
                  <a:cubicBezTo>
                    <a:pt x="361272" y="164555"/>
                    <a:pt x="357532" y="165303"/>
                    <a:pt x="353045" y="165303"/>
                  </a:cubicBezTo>
                  <a:cubicBezTo>
                    <a:pt x="305174" y="165303"/>
                    <a:pt x="266279" y="126408"/>
                    <a:pt x="266279" y="78537"/>
                  </a:cubicBezTo>
                  <a:lnTo>
                    <a:pt x="266279" y="0"/>
                  </a:lnTo>
                  <a:lnTo>
                    <a:pt x="148847" y="0"/>
                  </a:lnTo>
                  <a:cubicBezTo>
                    <a:pt x="66570" y="0"/>
                    <a:pt x="0" y="66570"/>
                    <a:pt x="0" y="148847"/>
                  </a:cubicBezTo>
                  <a:lnTo>
                    <a:pt x="0" y="379972"/>
                  </a:lnTo>
                  <a:cubicBezTo>
                    <a:pt x="1496" y="388947"/>
                    <a:pt x="8976" y="396427"/>
                    <a:pt x="17952" y="396427"/>
                  </a:cubicBezTo>
                  <a:lnTo>
                    <a:pt x="17952" y="396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 rot="-9801116" flipH="1">
            <a:off x="7997848" y="928448"/>
            <a:ext cx="1021768" cy="1729404"/>
            <a:chOff x="10182427" y="839628"/>
            <a:chExt cx="614718" cy="1040447"/>
          </a:xfrm>
        </p:grpSpPr>
        <p:sp>
          <p:nvSpPr>
            <p:cNvPr id="1477" name="Google Shape;1477;p34"/>
            <p:cNvSpPr/>
            <p:nvPr/>
          </p:nvSpPr>
          <p:spPr>
            <a:xfrm>
              <a:off x="10521891" y="1263875"/>
              <a:ext cx="275254" cy="428237"/>
            </a:xfrm>
            <a:custGeom>
              <a:avLst/>
              <a:gdLst/>
              <a:ahLst/>
              <a:cxnLst/>
              <a:rect l="l" t="t" r="r" b="b"/>
              <a:pathLst>
                <a:path w="275254" h="428237" extrusionOk="0">
                  <a:moveTo>
                    <a:pt x="554" y="428237"/>
                  </a:moveTo>
                  <a:cubicBezTo>
                    <a:pt x="-332" y="427350"/>
                    <a:pt x="111" y="426021"/>
                    <a:pt x="111" y="424691"/>
                  </a:cubicBezTo>
                  <a:cubicBezTo>
                    <a:pt x="554" y="418041"/>
                    <a:pt x="1441" y="410948"/>
                    <a:pt x="2327" y="404298"/>
                  </a:cubicBezTo>
                  <a:cubicBezTo>
                    <a:pt x="4544" y="381246"/>
                    <a:pt x="7648" y="357751"/>
                    <a:pt x="14297" y="335585"/>
                  </a:cubicBezTo>
                  <a:cubicBezTo>
                    <a:pt x="29813" y="285048"/>
                    <a:pt x="59071" y="239831"/>
                    <a:pt x="87000" y="195056"/>
                  </a:cubicBezTo>
                  <a:cubicBezTo>
                    <a:pt x="110938" y="158705"/>
                    <a:pt x="135320" y="122797"/>
                    <a:pt x="163692" y="89992"/>
                  </a:cubicBezTo>
                  <a:cubicBezTo>
                    <a:pt x="174775" y="77136"/>
                    <a:pt x="186301" y="64280"/>
                    <a:pt x="199157" y="53197"/>
                  </a:cubicBezTo>
                  <a:cubicBezTo>
                    <a:pt x="210683" y="43001"/>
                    <a:pt x="223539" y="35021"/>
                    <a:pt x="236395" y="27042"/>
                  </a:cubicBezTo>
                  <a:cubicBezTo>
                    <a:pt x="246147" y="20392"/>
                    <a:pt x="255901" y="13743"/>
                    <a:pt x="265210" y="6206"/>
                  </a:cubicBezTo>
                  <a:cubicBezTo>
                    <a:pt x="268313" y="3990"/>
                    <a:pt x="270529" y="1773"/>
                    <a:pt x="273633" y="0"/>
                  </a:cubicBezTo>
                  <a:cubicBezTo>
                    <a:pt x="274076" y="0"/>
                    <a:pt x="274076" y="0"/>
                    <a:pt x="274520" y="0"/>
                  </a:cubicBezTo>
                  <a:cubicBezTo>
                    <a:pt x="275406" y="443"/>
                    <a:pt x="275406" y="1330"/>
                    <a:pt x="274963" y="2217"/>
                  </a:cubicBezTo>
                  <a:cubicBezTo>
                    <a:pt x="265210" y="14629"/>
                    <a:pt x="251911" y="23939"/>
                    <a:pt x="240828" y="35021"/>
                  </a:cubicBezTo>
                  <a:cubicBezTo>
                    <a:pt x="232405" y="43444"/>
                    <a:pt x="224869" y="53197"/>
                    <a:pt x="218220" y="62950"/>
                  </a:cubicBezTo>
                  <a:cubicBezTo>
                    <a:pt x="204033" y="84672"/>
                    <a:pt x="190734" y="106394"/>
                    <a:pt x="175218" y="126787"/>
                  </a:cubicBezTo>
                  <a:cubicBezTo>
                    <a:pt x="144630" y="168458"/>
                    <a:pt x="112268" y="207912"/>
                    <a:pt x="83897" y="251356"/>
                  </a:cubicBezTo>
                  <a:cubicBezTo>
                    <a:pt x="70154" y="271749"/>
                    <a:pt x="58628" y="293471"/>
                    <a:pt x="48432" y="315636"/>
                  </a:cubicBezTo>
                  <a:cubicBezTo>
                    <a:pt x="41339" y="330266"/>
                    <a:pt x="36019" y="345782"/>
                    <a:pt x="28926" y="360411"/>
                  </a:cubicBezTo>
                  <a:cubicBezTo>
                    <a:pt x="21833" y="374597"/>
                    <a:pt x="12967" y="387896"/>
                    <a:pt x="8090" y="402968"/>
                  </a:cubicBezTo>
                  <a:cubicBezTo>
                    <a:pt x="4987" y="410948"/>
                    <a:pt x="3215" y="418928"/>
                    <a:pt x="2327" y="427350"/>
                  </a:cubicBezTo>
                  <a:cubicBezTo>
                    <a:pt x="2327" y="427794"/>
                    <a:pt x="1884" y="428237"/>
                    <a:pt x="1441" y="428237"/>
                  </a:cubicBezTo>
                  <a:cubicBezTo>
                    <a:pt x="998" y="428237"/>
                    <a:pt x="554" y="428237"/>
                    <a:pt x="554" y="4282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0496328" y="1215222"/>
              <a:ext cx="249401" cy="419260"/>
            </a:xfrm>
            <a:custGeom>
              <a:avLst/>
              <a:gdLst/>
              <a:ahLst/>
              <a:cxnLst/>
              <a:rect l="l" t="t" r="r" b="b"/>
              <a:pathLst>
                <a:path w="249401" h="419260" extrusionOk="0">
                  <a:moveTo>
                    <a:pt x="406" y="418817"/>
                  </a:moveTo>
                  <a:cubicBezTo>
                    <a:pt x="-924" y="404631"/>
                    <a:pt x="1292" y="389558"/>
                    <a:pt x="3066" y="375372"/>
                  </a:cubicBezTo>
                  <a:cubicBezTo>
                    <a:pt x="3509" y="355423"/>
                    <a:pt x="6613" y="335474"/>
                    <a:pt x="11489" y="315969"/>
                  </a:cubicBezTo>
                  <a:cubicBezTo>
                    <a:pt x="15479" y="299567"/>
                    <a:pt x="21685" y="284051"/>
                    <a:pt x="28335" y="268535"/>
                  </a:cubicBezTo>
                  <a:cubicBezTo>
                    <a:pt x="42520" y="237503"/>
                    <a:pt x="58480" y="206915"/>
                    <a:pt x="78429" y="178986"/>
                  </a:cubicBezTo>
                  <a:cubicBezTo>
                    <a:pt x="98820" y="148841"/>
                    <a:pt x="123202" y="120913"/>
                    <a:pt x="150688" y="96531"/>
                  </a:cubicBezTo>
                  <a:cubicBezTo>
                    <a:pt x="159997" y="88551"/>
                    <a:pt x="169750" y="81015"/>
                    <a:pt x="179060" y="73479"/>
                  </a:cubicBezTo>
                  <a:cubicBezTo>
                    <a:pt x="187040" y="67272"/>
                    <a:pt x="195462" y="61953"/>
                    <a:pt x="202112" y="54416"/>
                  </a:cubicBezTo>
                  <a:cubicBezTo>
                    <a:pt x="213194" y="43333"/>
                    <a:pt x="222947" y="31364"/>
                    <a:pt x="232701" y="18951"/>
                  </a:cubicBezTo>
                  <a:cubicBezTo>
                    <a:pt x="238020" y="12745"/>
                    <a:pt x="242453" y="6095"/>
                    <a:pt x="247773" y="333"/>
                  </a:cubicBezTo>
                  <a:cubicBezTo>
                    <a:pt x="248217" y="-111"/>
                    <a:pt x="248659" y="-111"/>
                    <a:pt x="249103" y="333"/>
                  </a:cubicBezTo>
                  <a:cubicBezTo>
                    <a:pt x="249989" y="1219"/>
                    <a:pt x="248659" y="2549"/>
                    <a:pt x="248217" y="3879"/>
                  </a:cubicBezTo>
                  <a:cubicBezTo>
                    <a:pt x="237576" y="23828"/>
                    <a:pt x="224277" y="42447"/>
                    <a:pt x="211864" y="61509"/>
                  </a:cubicBezTo>
                  <a:cubicBezTo>
                    <a:pt x="204772" y="72592"/>
                    <a:pt x="199452" y="84118"/>
                    <a:pt x="191473" y="94757"/>
                  </a:cubicBezTo>
                  <a:cubicBezTo>
                    <a:pt x="178173" y="112046"/>
                    <a:pt x="160884" y="125789"/>
                    <a:pt x="144925" y="141305"/>
                  </a:cubicBezTo>
                  <a:cubicBezTo>
                    <a:pt x="124976" y="159924"/>
                    <a:pt x="106800" y="180759"/>
                    <a:pt x="91728" y="203368"/>
                  </a:cubicBezTo>
                  <a:cubicBezTo>
                    <a:pt x="79315" y="221987"/>
                    <a:pt x="69563" y="242823"/>
                    <a:pt x="59810" y="263215"/>
                  </a:cubicBezTo>
                  <a:cubicBezTo>
                    <a:pt x="46953" y="290700"/>
                    <a:pt x="34098" y="319072"/>
                    <a:pt x="26562" y="348331"/>
                  </a:cubicBezTo>
                  <a:cubicBezTo>
                    <a:pt x="23458" y="358970"/>
                    <a:pt x="20798" y="369166"/>
                    <a:pt x="16808" y="379362"/>
                  </a:cubicBezTo>
                  <a:cubicBezTo>
                    <a:pt x="12819" y="389558"/>
                    <a:pt x="7055" y="398868"/>
                    <a:pt x="3066" y="409507"/>
                  </a:cubicBezTo>
                  <a:cubicBezTo>
                    <a:pt x="2180" y="411724"/>
                    <a:pt x="1736" y="414384"/>
                    <a:pt x="1736" y="416600"/>
                  </a:cubicBezTo>
                  <a:cubicBezTo>
                    <a:pt x="1736" y="417487"/>
                    <a:pt x="1736" y="418373"/>
                    <a:pt x="1292" y="418817"/>
                  </a:cubicBezTo>
                  <a:cubicBezTo>
                    <a:pt x="1292" y="418817"/>
                    <a:pt x="850" y="419260"/>
                    <a:pt x="406" y="419260"/>
                  </a:cubicBezTo>
                  <a:cubicBezTo>
                    <a:pt x="850" y="418817"/>
                    <a:pt x="406" y="418817"/>
                    <a:pt x="406" y="4188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0460582" y="1146976"/>
              <a:ext cx="270662" cy="381998"/>
            </a:xfrm>
            <a:custGeom>
              <a:avLst/>
              <a:gdLst/>
              <a:ahLst/>
              <a:cxnLst/>
              <a:rect l="l" t="t" r="r" b="b"/>
              <a:pathLst>
                <a:path w="270662" h="381998" extrusionOk="0">
                  <a:moveTo>
                    <a:pt x="2903" y="381555"/>
                  </a:moveTo>
                  <a:cubicBezTo>
                    <a:pt x="2460" y="379782"/>
                    <a:pt x="2460" y="378008"/>
                    <a:pt x="2016" y="376235"/>
                  </a:cubicBezTo>
                  <a:cubicBezTo>
                    <a:pt x="-643" y="360719"/>
                    <a:pt x="-200" y="344760"/>
                    <a:pt x="686" y="329244"/>
                  </a:cubicBezTo>
                  <a:cubicBezTo>
                    <a:pt x="2016" y="310625"/>
                    <a:pt x="4233" y="292006"/>
                    <a:pt x="10883" y="274274"/>
                  </a:cubicBezTo>
                  <a:cubicBezTo>
                    <a:pt x="25512" y="229056"/>
                    <a:pt x="52553" y="189159"/>
                    <a:pt x="77823" y="149704"/>
                  </a:cubicBezTo>
                  <a:cubicBezTo>
                    <a:pt x="95111" y="123549"/>
                    <a:pt x="116390" y="99167"/>
                    <a:pt x="142103" y="80991"/>
                  </a:cubicBezTo>
                  <a:cubicBezTo>
                    <a:pt x="167371" y="64588"/>
                    <a:pt x="194856" y="51733"/>
                    <a:pt x="220125" y="35330"/>
                  </a:cubicBezTo>
                  <a:cubicBezTo>
                    <a:pt x="233868" y="26464"/>
                    <a:pt x="247609" y="17154"/>
                    <a:pt x="260466" y="6515"/>
                  </a:cubicBezTo>
                  <a:cubicBezTo>
                    <a:pt x="264013" y="4298"/>
                    <a:pt x="270219" y="-2795"/>
                    <a:pt x="270662" y="1195"/>
                  </a:cubicBezTo>
                  <a:cubicBezTo>
                    <a:pt x="267558" y="7845"/>
                    <a:pt x="260909" y="13165"/>
                    <a:pt x="255589" y="18484"/>
                  </a:cubicBezTo>
                  <a:cubicBezTo>
                    <a:pt x="240960" y="32670"/>
                    <a:pt x="224115" y="44196"/>
                    <a:pt x="208155" y="56609"/>
                  </a:cubicBezTo>
                  <a:cubicBezTo>
                    <a:pt x="200619" y="62372"/>
                    <a:pt x="193083" y="67692"/>
                    <a:pt x="186434" y="73898"/>
                  </a:cubicBezTo>
                  <a:cubicBezTo>
                    <a:pt x="175351" y="84537"/>
                    <a:pt x="164711" y="96507"/>
                    <a:pt x="153185" y="106703"/>
                  </a:cubicBezTo>
                  <a:cubicBezTo>
                    <a:pt x="141659" y="117342"/>
                    <a:pt x="129690" y="127538"/>
                    <a:pt x="119050" y="139508"/>
                  </a:cubicBezTo>
                  <a:cubicBezTo>
                    <a:pt x="105750" y="155024"/>
                    <a:pt x="94225" y="171869"/>
                    <a:pt x="83142" y="188715"/>
                  </a:cubicBezTo>
                  <a:cubicBezTo>
                    <a:pt x="66296" y="214427"/>
                    <a:pt x="49894" y="240582"/>
                    <a:pt x="37037" y="268511"/>
                  </a:cubicBezTo>
                  <a:cubicBezTo>
                    <a:pt x="31275" y="280480"/>
                    <a:pt x="26842" y="292006"/>
                    <a:pt x="23295" y="304862"/>
                  </a:cubicBezTo>
                  <a:cubicBezTo>
                    <a:pt x="20193" y="314172"/>
                    <a:pt x="16202" y="323038"/>
                    <a:pt x="12656" y="332348"/>
                  </a:cubicBezTo>
                  <a:cubicBezTo>
                    <a:pt x="8223" y="344317"/>
                    <a:pt x="4676" y="356730"/>
                    <a:pt x="4233" y="369142"/>
                  </a:cubicBezTo>
                  <a:cubicBezTo>
                    <a:pt x="3790" y="372689"/>
                    <a:pt x="5563" y="381998"/>
                    <a:pt x="3347" y="381998"/>
                  </a:cubicBezTo>
                  <a:cubicBezTo>
                    <a:pt x="3347" y="381998"/>
                    <a:pt x="3347" y="381555"/>
                    <a:pt x="2903" y="381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0425290" y="937599"/>
              <a:ext cx="217582" cy="331152"/>
            </a:xfrm>
            <a:custGeom>
              <a:avLst/>
              <a:gdLst/>
              <a:ahLst/>
              <a:cxnLst/>
              <a:rect l="l" t="t" r="r" b="b"/>
              <a:pathLst>
                <a:path w="217582" h="331152" extrusionOk="0">
                  <a:moveTo>
                    <a:pt x="958" y="319626"/>
                  </a:moveTo>
                  <a:cubicBezTo>
                    <a:pt x="4504" y="304110"/>
                    <a:pt x="8937" y="288595"/>
                    <a:pt x="16917" y="274852"/>
                  </a:cubicBezTo>
                  <a:cubicBezTo>
                    <a:pt x="34206" y="243377"/>
                    <a:pt x="57702" y="216335"/>
                    <a:pt x="79867" y="188407"/>
                  </a:cubicBezTo>
                  <a:cubicBezTo>
                    <a:pt x="100702" y="163138"/>
                    <a:pt x="120651" y="136983"/>
                    <a:pt x="142817" y="112601"/>
                  </a:cubicBezTo>
                  <a:cubicBezTo>
                    <a:pt x="167642" y="87775"/>
                    <a:pt x="190251" y="69600"/>
                    <a:pt x="203106" y="35465"/>
                  </a:cubicBezTo>
                  <a:cubicBezTo>
                    <a:pt x="207539" y="24825"/>
                    <a:pt x="211530" y="13743"/>
                    <a:pt x="215077" y="2217"/>
                  </a:cubicBezTo>
                  <a:cubicBezTo>
                    <a:pt x="215519" y="1330"/>
                    <a:pt x="215077" y="0"/>
                    <a:pt x="216849" y="0"/>
                  </a:cubicBezTo>
                  <a:cubicBezTo>
                    <a:pt x="218180" y="443"/>
                    <a:pt x="217293" y="1773"/>
                    <a:pt x="217293" y="2660"/>
                  </a:cubicBezTo>
                  <a:cubicBezTo>
                    <a:pt x="214633" y="13743"/>
                    <a:pt x="212860" y="25269"/>
                    <a:pt x="209756" y="36351"/>
                  </a:cubicBezTo>
                  <a:cubicBezTo>
                    <a:pt x="205323" y="52754"/>
                    <a:pt x="198231" y="68713"/>
                    <a:pt x="189364" y="83342"/>
                  </a:cubicBezTo>
                  <a:cubicBezTo>
                    <a:pt x="182715" y="94425"/>
                    <a:pt x="173849" y="104178"/>
                    <a:pt x="166312" y="114817"/>
                  </a:cubicBezTo>
                  <a:cubicBezTo>
                    <a:pt x="159219" y="125457"/>
                    <a:pt x="153013" y="137426"/>
                    <a:pt x="145476" y="148065"/>
                  </a:cubicBezTo>
                  <a:cubicBezTo>
                    <a:pt x="128187" y="172447"/>
                    <a:pt x="109125" y="195500"/>
                    <a:pt x="89620" y="217665"/>
                  </a:cubicBezTo>
                  <a:cubicBezTo>
                    <a:pt x="67897" y="242490"/>
                    <a:pt x="43515" y="264213"/>
                    <a:pt x="21793" y="288595"/>
                  </a:cubicBezTo>
                  <a:cubicBezTo>
                    <a:pt x="12484" y="300121"/>
                    <a:pt x="6277" y="313863"/>
                    <a:pt x="3174" y="328492"/>
                  </a:cubicBezTo>
                  <a:cubicBezTo>
                    <a:pt x="2731" y="329379"/>
                    <a:pt x="3174" y="330709"/>
                    <a:pt x="1844" y="331152"/>
                  </a:cubicBezTo>
                  <a:cubicBezTo>
                    <a:pt x="-1703" y="330709"/>
                    <a:pt x="958" y="321399"/>
                    <a:pt x="958" y="3196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0306554" y="964793"/>
              <a:ext cx="101961" cy="303958"/>
            </a:xfrm>
            <a:custGeom>
              <a:avLst/>
              <a:gdLst/>
              <a:ahLst/>
              <a:cxnLst/>
              <a:rect l="l" t="t" r="r" b="b"/>
              <a:pathLst>
                <a:path w="101961" h="303958" extrusionOk="0">
                  <a:moveTo>
                    <a:pt x="100631" y="303958"/>
                  </a:moveTo>
                  <a:cubicBezTo>
                    <a:pt x="100188" y="303958"/>
                    <a:pt x="99745" y="303072"/>
                    <a:pt x="99745" y="302628"/>
                  </a:cubicBezTo>
                  <a:cubicBezTo>
                    <a:pt x="98415" y="296422"/>
                    <a:pt x="97528" y="290216"/>
                    <a:pt x="95755" y="284453"/>
                  </a:cubicBezTo>
                  <a:cubicBezTo>
                    <a:pt x="92651" y="272483"/>
                    <a:pt x="88662" y="260957"/>
                    <a:pt x="84672" y="249431"/>
                  </a:cubicBezTo>
                  <a:cubicBezTo>
                    <a:pt x="77579" y="229926"/>
                    <a:pt x="70486" y="209977"/>
                    <a:pt x="58073" y="193131"/>
                  </a:cubicBezTo>
                  <a:cubicBezTo>
                    <a:pt x="46104" y="174512"/>
                    <a:pt x="32361" y="156779"/>
                    <a:pt x="20392" y="137717"/>
                  </a:cubicBezTo>
                  <a:cubicBezTo>
                    <a:pt x="10639" y="121758"/>
                    <a:pt x="443" y="104026"/>
                    <a:pt x="1330" y="84520"/>
                  </a:cubicBezTo>
                  <a:cubicBezTo>
                    <a:pt x="1773" y="69447"/>
                    <a:pt x="2660" y="53932"/>
                    <a:pt x="1773" y="38859"/>
                  </a:cubicBezTo>
                  <a:cubicBezTo>
                    <a:pt x="1773" y="26003"/>
                    <a:pt x="0" y="13147"/>
                    <a:pt x="0" y="734"/>
                  </a:cubicBezTo>
                  <a:cubicBezTo>
                    <a:pt x="443" y="-152"/>
                    <a:pt x="1330" y="-152"/>
                    <a:pt x="1773" y="291"/>
                  </a:cubicBezTo>
                  <a:cubicBezTo>
                    <a:pt x="2217" y="734"/>
                    <a:pt x="2217" y="1178"/>
                    <a:pt x="2217" y="1621"/>
                  </a:cubicBezTo>
                  <a:cubicBezTo>
                    <a:pt x="4433" y="13147"/>
                    <a:pt x="6206" y="24673"/>
                    <a:pt x="8422" y="36199"/>
                  </a:cubicBezTo>
                  <a:cubicBezTo>
                    <a:pt x="11526" y="52158"/>
                    <a:pt x="16845" y="67231"/>
                    <a:pt x="22609" y="82303"/>
                  </a:cubicBezTo>
                  <a:cubicBezTo>
                    <a:pt x="28815" y="98706"/>
                    <a:pt x="35021" y="115108"/>
                    <a:pt x="43444" y="130181"/>
                  </a:cubicBezTo>
                  <a:cubicBezTo>
                    <a:pt x="54084" y="148357"/>
                    <a:pt x="66940" y="165202"/>
                    <a:pt x="77135" y="183821"/>
                  </a:cubicBezTo>
                  <a:cubicBezTo>
                    <a:pt x="78022" y="185595"/>
                    <a:pt x="78909" y="187368"/>
                    <a:pt x="79352" y="189141"/>
                  </a:cubicBezTo>
                  <a:cubicBezTo>
                    <a:pt x="88218" y="206430"/>
                    <a:pt x="93095" y="225936"/>
                    <a:pt x="96198" y="244998"/>
                  </a:cubicBezTo>
                  <a:cubicBezTo>
                    <a:pt x="98415" y="258297"/>
                    <a:pt x="100188" y="271597"/>
                    <a:pt x="100631" y="285339"/>
                  </a:cubicBezTo>
                  <a:cubicBezTo>
                    <a:pt x="100631" y="285339"/>
                    <a:pt x="100631" y="285339"/>
                    <a:pt x="100631" y="285339"/>
                  </a:cubicBezTo>
                  <a:cubicBezTo>
                    <a:pt x="100631" y="287112"/>
                    <a:pt x="101074" y="288443"/>
                    <a:pt x="101074" y="290216"/>
                  </a:cubicBezTo>
                  <a:cubicBezTo>
                    <a:pt x="101517" y="294205"/>
                    <a:pt x="101961" y="298639"/>
                    <a:pt x="101961" y="302628"/>
                  </a:cubicBezTo>
                  <a:cubicBezTo>
                    <a:pt x="101961" y="303072"/>
                    <a:pt x="101517" y="303958"/>
                    <a:pt x="100631" y="303958"/>
                  </a:cubicBezTo>
                  <a:cubicBezTo>
                    <a:pt x="100631" y="303958"/>
                    <a:pt x="100631" y="303958"/>
                    <a:pt x="100631" y="303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0203263" y="1071834"/>
              <a:ext cx="214118" cy="309961"/>
            </a:xfrm>
            <a:custGeom>
              <a:avLst/>
              <a:gdLst/>
              <a:ahLst/>
              <a:cxnLst/>
              <a:rect l="l" t="t" r="r" b="b"/>
              <a:pathLst>
                <a:path w="214118" h="309961" extrusionOk="0">
                  <a:moveTo>
                    <a:pt x="212345" y="309075"/>
                  </a:moveTo>
                  <a:cubicBezTo>
                    <a:pt x="196830" y="282033"/>
                    <a:pt x="174221" y="259867"/>
                    <a:pt x="154272" y="236372"/>
                  </a:cubicBezTo>
                  <a:cubicBezTo>
                    <a:pt x="136540" y="215980"/>
                    <a:pt x="120580" y="193371"/>
                    <a:pt x="105508" y="170762"/>
                  </a:cubicBezTo>
                  <a:cubicBezTo>
                    <a:pt x="93981" y="153916"/>
                    <a:pt x="82899" y="137071"/>
                    <a:pt x="72260" y="119782"/>
                  </a:cubicBezTo>
                  <a:cubicBezTo>
                    <a:pt x="65610" y="109142"/>
                    <a:pt x="60733" y="97616"/>
                    <a:pt x="53640" y="87863"/>
                  </a:cubicBezTo>
                  <a:cubicBezTo>
                    <a:pt x="34578" y="61708"/>
                    <a:pt x="13299" y="36439"/>
                    <a:pt x="1330" y="6294"/>
                  </a:cubicBezTo>
                  <a:cubicBezTo>
                    <a:pt x="886" y="4521"/>
                    <a:pt x="0" y="2748"/>
                    <a:pt x="0" y="975"/>
                  </a:cubicBezTo>
                  <a:cubicBezTo>
                    <a:pt x="0" y="531"/>
                    <a:pt x="443" y="531"/>
                    <a:pt x="443" y="88"/>
                  </a:cubicBezTo>
                  <a:cubicBezTo>
                    <a:pt x="1330" y="-355"/>
                    <a:pt x="1773" y="975"/>
                    <a:pt x="2217" y="1861"/>
                  </a:cubicBezTo>
                  <a:cubicBezTo>
                    <a:pt x="3990" y="6294"/>
                    <a:pt x="5763" y="10727"/>
                    <a:pt x="7536" y="15161"/>
                  </a:cubicBezTo>
                  <a:cubicBezTo>
                    <a:pt x="23496" y="53728"/>
                    <a:pt x="64723" y="70574"/>
                    <a:pt x="88219" y="102936"/>
                  </a:cubicBezTo>
                  <a:cubicBezTo>
                    <a:pt x="116147" y="140174"/>
                    <a:pt x="144519" y="177412"/>
                    <a:pt x="170231" y="215980"/>
                  </a:cubicBezTo>
                  <a:cubicBezTo>
                    <a:pt x="186190" y="240805"/>
                    <a:pt x="203036" y="266074"/>
                    <a:pt x="208356" y="295332"/>
                  </a:cubicBezTo>
                  <a:cubicBezTo>
                    <a:pt x="210129" y="299765"/>
                    <a:pt x="212789" y="304198"/>
                    <a:pt x="214119" y="309075"/>
                  </a:cubicBezTo>
                  <a:cubicBezTo>
                    <a:pt x="214119" y="309518"/>
                    <a:pt x="213675" y="309962"/>
                    <a:pt x="213232" y="309962"/>
                  </a:cubicBezTo>
                  <a:cubicBezTo>
                    <a:pt x="213232" y="309518"/>
                    <a:pt x="212789" y="309518"/>
                    <a:pt x="212345" y="3090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0182427" y="1175483"/>
              <a:ext cx="257632" cy="333986"/>
            </a:xfrm>
            <a:custGeom>
              <a:avLst/>
              <a:gdLst/>
              <a:ahLst/>
              <a:cxnLst/>
              <a:rect l="l" t="t" r="r" b="b"/>
              <a:pathLst>
                <a:path w="257632" h="333986" extrusionOk="0">
                  <a:moveTo>
                    <a:pt x="212345" y="273253"/>
                  </a:moveTo>
                  <a:cubicBezTo>
                    <a:pt x="201706" y="256850"/>
                    <a:pt x="189293" y="242221"/>
                    <a:pt x="175551" y="228478"/>
                  </a:cubicBezTo>
                  <a:cubicBezTo>
                    <a:pt x="162251" y="214736"/>
                    <a:pt x="146292" y="205426"/>
                    <a:pt x="131220" y="194343"/>
                  </a:cubicBezTo>
                  <a:cubicBezTo>
                    <a:pt x="116590" y="183261"/>
                    <a:pt x="102848" y="170405"/>
                    <a:pt x="91322" y="156219"/>
                  </a:cubicBezTo>
                  <a:cubicBezTo>
                    <a:pt x="72259" y="133167"/>
                    <a:pt x="56300" y="107898"/>
                    <a:pt x="42558" y="81300"/>
                  </a:cubicBezTo>
                  <a:cubicBezTo>
                    <a:pt x="29702" y="59134"/>
                    <a:pt x="15516" y="37412"/>
                    <a:pt x="4876" y="13916"/>
                  </a:cubicBezTo>
                  <a:cubicBezTo>
                    <a:pt x="3103" y="9927"/>
                    <a:pt x="1330" y="5937"/>
                    <a:pt x="0" y="1504"/>
                  </a:cubicBezTo>
                  <a:cubicBezTo>
                    <a:pt x="0" y="1060"/>
                    <a:pt x="0" y="617"/>
                    <a:pt x="443" y="174"/>
                  </a:cubicBezTo>
                  <a:cubicBezTo>
                    <a:pt x="886" y="-269"/>
                    <a:pt x="1773" y="174"/>
                    <a:pt x="1773" y="1060"/>
                  </a:cubicBezTo>
                  <a:cubicBezTo>
                    <a:pt x="4876" y="9927"/>
                    <a:pt x="8866" y="18793"/>
                    <a:pt x="13742" y="26329"/>
                  </a:cubicBezTo>
                  <a:cubicBezTo>
                    <a:pt x="20835" y="37855"/>
                    <a:pt x="30588" y="48051"/>
                    <a:pt x="39454" y="58247"/>
                  </a:cubicBezTo>
                  <a:cubicBezTo>
                    <a:pt x="58517" y="79970"/>
                    <a:pt x="77135" y="102135"/>
                    <a:pt x="97084" y="122971"/>
                  </a:cubicBezTo>
                  <a:cubicBezTo>
                    <a:pt x="124570" y="152229"/>
                    <a:pt x="156045" y="177941"/>
                    <a:pt x="184860" y="205870"/>
                  </a:cubicBezTo>
                  <a:cubicBezTo>
                    <a:pt x="209685" y="232468"/>
                    <a:pt x="229634" y="264386"/>
                    <a:pt x="241604" y="299408"/>
                  </a:cubicBezTo>
                  <a:cubicBezTo>
                    <a:pt x="244707" y="309161"/>
                    <a:pt x="248697" y="318470"/>
                    <a:pt x="254016" y="326893"/>
                  </a:cubicBezTo>
                  <a:cubicBezTo>
                    <a:pt x="255789" y="329996"/>
                    <a:pt x="259336" y="333543"/>
                    <a:pt x="256676" y="333986"/>
                  </a:cubicBezTo>
                  <a:cubicBezTo>
                    <a:pt x="238500" y="317140"/>
                    <a:pt x="226088" y="294532"/>
                    <a:pt x="212345" y="273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0185530" y="1309979"/>
              <a:ext cx="281501" cy="299677"/>
            </a:xfrm>
            <a:custGeom>
              <a:avLst/>
              <a:gdLst/>
              <a:ahLst/>
              <a:cxnLst/>
              <a:rect l="l" t="t" r="r" b="b"/>
              <a:pathLst>
                <a:path w="281501" h="299677" extrusionOk="0">
                  <a:moveTo>
                    <a:pt x="279728" y="298791"/>
                  </a:moveTo>
                  <a:cubicBezTo>
                    <a:pt x="269089" y="287708"/>
                    <a:pt x="257563" y="277955"/>
                    <a:pt x="246923" y="267316"/>
                  </a:cubicBezTo>
                  <a:cubicBezTo>
                    <a:pt x="239830" y="260223"/>
                    <a:pt x="232738" y="253573"/>
                    <a:pt x="225645" y="247367"/>
                  </a:cubicBezTo>
                  <a:cubicBezTo>
                    <a:pt x="211015" y="234067"/>
                    <a:pt x="194613" y="222985"/>
                    <a:pt x="179097" y="211015"/>
                  </a:cubicBezTo>
                  <a:cubicBezTo>
                    <a:pt x="166684" y="200819"/>
                    <a:pt x="154715" y="190180"/>
                    <a:pt x="141859" y="180427"/>
                  </a:cubicBezTo>
                  <a:cubicBezTo>
                    <a:pt x="120580" y="164468"/>
                    <a:pt x="98858" y="148952"/>
                    <a:pt x="79796" y="130333"/>
                  </a:cubicBezTo>
                  <a:cubicBezTo>
                    <a:pt x="60290" y="112157"/>
                    <a:pt x="49207" y="88219"/>
                    <a:pt x="35465" y="65610"/>
                  </a:cubicBezTo>
                  <a:cubicBezTo>
                    <a:pt x="23052" y="46548"/>
                    <a:pt x="11083" y="27485"/>
                    <a:pt x="2660" y="6650"/>
                  </a:cubicBezTo>
                  <a:cubicBezTo>
                    <a:pt x="1773" y="4876"/>
                    <a:pt x="886" y="3103"/>
                    <a:pt x="0" y="1330"/>
                  </a:cubicBezTo>
                  <a:cubicBezTo>
                    <a:pt x="0" y="887"/>
                    <a:pt x="0" y="443"/>
                    <a:pt x="443" y="0"/>
                  </a:cubicBezTo>
                  <a:cubicBezTo>
                    <a:pt x="886" y="0"/>
                    <a:pt x="1330" y="0"/>
                    <a:pt x="1773" y="443"/>
                  </a:cubicBezTo>
                  <a:cubicBezTo>
                    <a:pt x="4876" y="7536"/>
                    <a:pt x="8866" y="14186"/>
                    <a:pt x="12856" y="20392"/>
                  </a:cubicBezTo>
                  <a:cubicBezTo>
                    <a:pt x="24382" y="39455"/>
                    <a:pt x="37681" y="57187"/>
                    <a:pt x="53640" y="73146"/>
                  </a:cubicBezTo>
                  <a:cubicBezTo>
                    <a:pt x="72260" y="92208"/>
                    <a:pt x="91765" y="110827"/>
                    <a:pt x="111714" y="129003"/>
                  </a:cubicBezTo>
                  <a:cubicBezTo>
                    <a:pt x="134323" y="149395"/>
                    <a:pt x="160922" y="164911"/>
                    <a:pt x="183530" y="185747"/>
                  </a:cubicBezTo>
                  <a:cubicBezTo>
                    <a:pt x="212345" y="212789"/>
                    <a:pt x="240274" y="241160"/>
                    <a:pt x="263769" y="273079"/>
                  </a:cubicBezTo>
                  <a:cubicBezTo>
                    <a:pt x="269089" y="280172"/>
                    <a:pt x="274409" y="287708"/>
                    <a:pt x="279728" y="295244"/>
                  </a:cubicBezTo>
                  <a:cubicBezTo>
                    <a:pt x="280171" y="296574"/>
                    <a:pt x="281502" y="297461"/>
                    <a:pt x="281502" y="298791"/>
                  </a:cubicBezTo>
                  <a:cubicBezTo>
                    <a:pt x="281502" y="299234"/>
                    <a:pt x="281058" y="299677"/>
                    <a:pt x="280615" y="299677"/>
                  </a:cubicBezTo>
                  <a:cubicBezTo>
                    <a:pt x="280171" y="299234"/>
                    <a:pt x="280171" y="298791"/>
                    <a:pt x="279728" y="2987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0207316" y="1421395"/>
              <a:ext cx="263472" cy="246778"/>
            </a:xfrm>
            <a:custGeom>
              <a:avLst/>
              <a:gdLst/>
              <a:ahLst/>
              <a:cxnLst/>
              <a:rect l="l" t="t" r="r" b="b"/>
              <a:pathLst>
                <a:path w="263472" h="246778" extrusionOk="0">
                  <a:moveTo>
                    <a:pt x="231787" y="232149"/>
                  </a:moveTo>
                  <a:cubicBezTo>
                    <a:pt x="218487" y="224613"/>
                    <a:pt x="206518" y="214417"/>
                    <a:pt x="193662" y="205994"/>
                  </a:cubicBezTo>
                  <a:cubicBezTo>
                    <a:pt x="171940" y="190478"/>
                    <a:pt x="146228" y="181169"/>
                    <a:pt x="126723" y="162993"/>
                  </a:cubicBezTo>
                  <a:cubicBezTo>
                    <a:pt x="116970" y="154570"/>
                    <a:pt x="108104" y="144374"/>
                    <a:pt x="100124" y="134178"/>
                  </a:cubicBezTo>
                  <a:cubicBezTo>
                    <a:pt x="83722" y="114229"/>
                    <a:pt x="68649" y="92950"/>
                    <a:pt x="54463" y="71228"/>
                  </a:cubicBezTo>
                  <a:cubicBezTo>
                    <a:pt x="42494" y="52609"/>
                    <a:pt x="27421" y="36206"/>
                    <a:pt x="13235" y="18917"/>
                  </a:cubicBezTo>
                  <a:cubicBezTo>
                    <a:pt x="8802" y="13598"/>
                    <a:pt x="4812" y="8278"/>
                    <a:pt x="822" y="2515"/>
                  </a:cubicBezTo>
                  <a:cubicBezTo>
                    <a:pt x="379" y="1628"/>
                    <a:pt x="-507" y="741"/>
                    <a:pt x="379" y="298"/>
                  </a:cubicBezTo>
                  <a:cubicBezTo>
                    <a:pt x="1266" y="-588"/>
                    <a:pt x="2153" y="741"/>
                    <a:pt x="2596" y="1185"/>
                  </a:cubicBezTo>
                  <a:cubicBezTo>
                    <a:pt x="9689" y="8721"/>
                    <a:pt x="16782" y="15814"/>
                    <a:pt x="24318" y="22464"/>
                  </a:cubicBezTo>
                  <a:cubicBezTo>
                    <a:pt x="58010" y="51722"/>
                    <a:pt x="85495" y="87187"/>
                    <a:pt x="116526" y="119549"/>
                  </a:cubicBezTo>
                  <a:cubicBezTo>
                    <a:pt x="133372" y="137281"/>
                    <a:pt x="155981" y="146590"/>
                    <a:pt x="176373" y="159446"/>
                  </a:cubicBezTo>
                  <a:cubicBezTo>
                    <a:pt x="206518" y="177179"/>
                    <a:pt x="226024" y="201561"/>
                    <a:pt x="245086" y="229933"/>
                  </a:cubicBezTo>
                  <a:cubicBezTo>
                    <a:pt x="248189" y="233922"/>
                    <a:pt x="252179" y="236582"/>
                    <a:pt x="255726" y="239685"/>
                  </a:cubicBezTo>
                  <a:cubicBezTo>
                    <a:pt x="258385" y="241902"/>
                    <a:pt x="266365" y="245892"/>
                    <a:pt x="262375" y="246778"/>
                  </a:cubicBezTo>
                  <a:cubicBezTo>
                    <a:pt x="252179" y="242789"/>
                    <a:pt x="241983" y="237912"/>
                    <a:pt x="231787" y="232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0435274" y="1017838"/>
              <a:ext cx="257402" cy="383906"/>
            </a:xfrm>
            <a:custGeom>
              <a:avLst/>
              <a:gdLst/>
              <a:ahLst/>
              <a:cxnLst/>
              <a:rect l="l" t="t" r="r" b="b"/>
              <a:pathLst>
                <a:path w="257402" h="383906" extrusionOk="0">
                  <a:moveTo>
                    <a:pt x="1170" y="383020"/>
                  </a:moveTo>
                  <a:cubicBezTo>
                    <a:pt x="726" y="382133"/>
                    <a:pt x="726" y="381246"/>
                    <a:pt x="726" y="380360"/>
                  </a:cubicBezTo>
                  <a:cubicBezTo>
                    <a:pt x="-160" y="367504"/>
                    <a:pt x="-604" y="354204"/>
                    <a:pt x="1613" y="340905"/>
                  </a:cubicBezTo>
                  <a:cubicBezTo>
                    <a:pt x="6046" y="317853"/>
                    <a:pt x="14912" y="295244"/>
                    <a:pt x="26882" y="274852"/>
                  </a:cubicBezTo>
                  <a:cubicBezTo>
                    <a:pt x="42397" y="250470"/>
                    <a:pt x="64120" y="230521"/>
                    <a:pt x="84512" y="210572"/>
                  </a:cubicBezTo>
                  <a:cubicBezTo>
                    <a:pt x="91161" y="204366"/>
                    <a:pt x="98255" y="197716"/>
                    <a:pt x="104904" y="191510"/>
                  </a:cubicBezTo>
                  <a:cubicBezTo>
                    <a:pt x="104904" y="191510"/>
                    <a:pt x="104904" y="191510"/>
                    <a:pt x="104904" y="191510"/>
                  </a:cubicBezTo>
                  <a:cubicBezTo>
                    <a:pt x="128400" y="169344"/>
                    <a:pt x="152338" y="147179"/>
                    <a:pt x="174947" y="123683"/>
                  </a:cubicBezTo>
                  <a:cubicBezTo>
                    <a:pt x="192236" y="106394"/>
                    <a:pt x="209082" y="88219"/>
                    <a:pt x="222381" y="67826"/>
                  </a:cubicBezTo>
                  <a:cubicBezTo>
                    <a:pt x="230804" y="55857"/>
                    <a:pt x="238783" y="43888"/>
                    <a:pt x="244103" y="30588"/>
                  </a:cubicBezTo>
                  <a:cubicBezTo>
                    <a:pt x="248536" y="20836"/>
                    <a:pt x="251640" y="10196"/>
                    <a:pt x="256073" y="443"/>
                  </a:cubicBezTo>
                  <a:cubicBezTo>
                    <a:pt x="256516" y="0"/>
                    <a:pt x="256960" y="0"/>
                    <a:pt x="256960" y="0"/>
                  </a:cubicBezTo>
                  <a:cubicBezTo>
                    <a:pt x="257402" y="0"/>
                    <a:pt x="257402" y="443"/>
                    <a:pt x="257402" y="887"/>
                  </a:cubicBezTo>
                  <a:cubicBezTo>
                    <a:pt x="257402" y="2217"/>
                    <a:pt x="256960" y="3990"/>
                    <a:pt x="256516" y="5320"/>
                  </a:cubicBezTo>
                  <a:cubicBezTo>
                    <a:pt x="248093" y="38125"/>
                    <a:pt x="234350" y="69156"/>
                    <a:pt x="217504" y="98415"/>
                  </a:cubicBezTo>
                  <a:cubicBezTo>
                    <a:pt x="209526" y="113044"/>
                    <a:pt x="201989" y="127673"/>
                    <a:pt x="191793" y="140972"/>
                  </a:cubicBezTo>
                  <a:cubicBezTo>
                    <a:pt x="173173" y="164911"/>
                    <a:pt x="148791" y="182643"/>
                    <a:pt x="126626" y="202592"/>
                  </a:cubicBezTo>
                  <a:cubicBezTo>
                    <a:pt x="104460" y="222098"/>
                    <a:pt x="83625" y="243377"/>
                    <a:pt x="63234" y="265099"/>
                  </a:cubicBezTo>
                  <a:cubicBezTo>
                    <a:pt x="51263" y="277512"/>
                    <a:pt x="38408" y="289924"/>
                    <a:pt x="28655" y="304554"/>
                  </a:cubicBezTo>
                  <a:cubicBezTo>
                    <a:pt x="16242" y="323173"/>
                    <a:pt x="6046" y="344452"/>
                    <a:pt x="3829" y="367060"/>
                  </a:cubicBezTo>
                  <a:cubicBezTo>
                    <a:pt x="3386" y="371937"/>
                    <a:pt x="2943" y="376813"/>
                    <a:pt x="2500" y="381690"/>
                  </a:cubicBezTo>
                  <a:cubicBezTo>
                    <a:pt x="2500" y="382576"/>
                    <a:pt x="2057" y="383906"/>
                    <a:pt x="1170" y="383906"/>
                  </a:cubicBezTo>
                  <a:cubicBezTo>
                    <a:pt x="1613" y="383463"/>
                    <a:pt x="1613" y="383463"/>
                    <a:pt x="1170" y="3830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411452" y="839628"/>
              <a:ext cx="210738" cy="1040447"/>
            </a:xfrm>
            <a:custGeom>
              <a:avLst/>
              <a:gdLst/>
              <a:ahLst/>
              <a:cxnLst/>
              <a:rect l="l" t="t" r="r" b="b"/>
              <a:pathLst>
                <a:path w="210738" h="1040447" extrusionOk="0">
                  <a:moveTo>
                    <a:pt x="210738" y="1036901"/>
                  </a:moveTo>
                  <a:cubicBezTo>
                    <a:pt x="210738" y="1037788"/>
                    <a:pt x="210295" y="1037788"/>
                    <a:pt x="209408" y="1038231"/>
                  </a:cubicBezTo>
                  <a:cubicBezTo>
                    <a:pt x="205861" y="1039561"/>
                    <a:pt x="202316" y="1040448"/>
                    <a:pt x="198769" y="1040448"/>
                  </a:cubicBezTo>
                  <a:cubicBezTo>
                    <a:pt x="196109" y="1040448"/>
                    <a:pt x="193892" y="1040448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lnTo>
                    <a:pt x="191233" y="1039561"/>
                  </a:ln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0789" y="1039118"/>
                    <a:pt x="190789" y="1039118"/>
                  </a:cubicBezTo>
                  <a:cubicBezTo>
                    <a:pt x="177490" y="1027592"/>
                    <a:pt x="167737" y="1012963"/>
                    <a:pt x="157541" y="998777"/>
                  </a:cubicBezTo>
                  <a:cubicBezTo>
                    <a:pt x="140695" y="973508"/>
                    <a:pt x="126509" y="946023"/>
                    <a:pt x="113210" y="918538"/>
                  </a:cubicBezTo>
                  <a:cubicBezTo>
                    <a:pt x="93705" y="879083"/>
                    <a:pt x="78632" y="837855"/>
                    <a:pt x="65776" y="795741"/>
                  </a:cubicBezTo>
                  <a:cubicBezTo>
                    <a:pt x="36517" y="703089"/>
                    <a:pt x="19672" y="606891"/>
                    <a:pt x="8146" y="510693"/>
                  </a:cubicBezTo>
                  <a:cubicBezTo>
                    <a:pt x="3269" y="464589"/>
                    <a:pt x="2383" y="417154"/>
                    <a:pt x="166" y="370607"/>
                  </a:cubicBezTo>
                  <a:cubicBezTo>
                    <a:pt x="-277" y="340905"/>
                    <a:pt x="166" y="311647"/>
                    <a:pt x="1496" y="281945"/>
                  </a:cubicBezTo>
                  <a:cubicBezTo>
                    <a:pt x="2826" y="259779"/>
                    <a:pt x="4156" y="238057"/>
                    <a:pt x="7702" y="216335"/>
                  </a:cubicBezTo>
                  <a:cubicBezTo>
                    <a:pt x="8146" y="205252"/>
                    <a:pt x="7702" y="194170"/>
                    <a:pt x="8146" y="182644"/>
                  </a:cubicBezTo>
                  <a:cubicBezTo>
                    <a:pt x="9476" y="163581"/>
                    <a:pt x="11692" y="144519"/>
                    <a:pt x="14352" y="125457"/>
                  </a:cubicBezTo>
                  <a:cubicBezTo>
                    <a:pt x="17455" y="103291"/>
                    <a:pt x="22775" y="81569"/>
                    <a:pt x="27208" y="59404"/>
                  </a:cubicBezTo>
                  <a:cubicBezTo>
                    <a:pt x="31641" y="41671"/>
                    <a:pt x="32971" y="23495"/>
                    <a:pt x="31641" y="5320"/>
                  </a:cubicBezTo>
                  <a:cubicBezTo>
                    <a:pt x="31641" y="3546"/>
                    <a:pt x="31641" y="2217"/>
                    <a:pt x="31641" y="443"/>
                  </a:cubicBezTo>
                  <a:cubicBezTo>
                    <a:pt x="31641" y="0"/>
                    <a:pt x="32084" y="0"/>
                    <a:pt x="32084" y="0"/>
                  </a:cubicBezTo>
                  <a:cubicBezTo>
                    <a:pt x="32528" y="0"/>
                    <a:pt x="32528" y="443"/>
                    <a:pt x="32528" y="443"/>
                  </a:cubicBezTo>
                  <a:cubicBezTo>
                    <a:pt x="32528" y="2660"/>
                    <a:pt x="32971" y="5320"/>
                    <a:pt x="32971" y="7536"/>
                  </a:cubicBezTo>
                  <a:cubicBezTo>
                    <a:pt x="34745" y="26599"/>
                    <a:pt x="32971" y="45661"/>
                    <a:pt x="28981" y="64280"/>
                  </a:cubicBezTo>
                  <a:cubicBezTo>
                    <a:pt x="24548" y="85116"/>
                    <a:pt x="20558" y="106394"/>
                    <a:pt x="17899" y="127230"/>
                  </a:cubicBezTo>
                  <a:cubicBezTo>
                    <a:pt x="15239" y="151169"/>
                    <a:pt x="13022" y="175551"/>
                    <a:pt x="12579" y="199489"/>
                  </a:cubicBezTo>
                  <a:cubicBezTo>
                    <a:pt x="12579" y="215449"/>
                    <a:pt x="11249" y="231851"/>
                    <a:pt x="9032" y="247810"/>
                  </a:cubicBezTo>
                  <a:cubicBezTo>
                    <a:pt x="9032" y="249140"/>
                    <a:pt x="8589" y="250913"/>
                    <a:pt x="8589" y="252243"/>
                  </a:cubicBezTo>
                  <a:cubicBezTo>
                    <a:pt x="7259" y="271749"/>
                    <a:pt x="6373" y="291254"/>
                    <a:pt x="6373" y="310317"/>
                  </a:cubicBezTo>
                  <a:cubicBezTo>
                    <a:pt x="7259" y="333812"/>
                    <a:pt x="8589" y="357308"/>
                    <a:pt x="9919" y="380803"/>
                  </a:cubicBezTo>
                  <a:cubicBezTo>
                    <a:pt x="12579" y="426464"/>
                    <a:pt x="11249" y="472125"/>
                    <a:pt x="16125" y="517786"/>
                  </a:cubicBezTo>
                  <a:cubicBezTo>
                    <a:pt x="19229" y="552364"/>
                    <a:pt x="26322" y="586499"/>
                    <a:pt x="33414" y="620190"/>
                  </a:cubicBezTo>
                  <a:cubicBezTo>
                    <a:pt x="44497" y="673831"/>
                    <a:pt x="59127" y="726584"/>
                    <a:pt x="75973" y="778895"/>
                  </a:cubicBezTo>
                  <a:cubicBezTo>
                    <a:pt x="95034" y="837412"/>
                    <a:pt x="115427" y="895929"/>
                    <a:pt x="145572" y="950013"/>
                  </a:cubicBezTo>
                  <a:cubicBezTo>
                    <a:pt x="162861" y="981488"/>
                    <a:pt x="184583" y="1009859"/>
                    <a:pt x="209852" y="1034685"/>
                  </a:cubicBezTo>
                  <a:cubicBezTo>
                    <a:pt x="210295" y="1035128"/>
                    <a:pt x="210295" y="1035128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6458"/>
                    <a:pt x="210738" y="1036901"/>
                    <a:pt x="210738" y="103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415433" y="967412"/>
              <a:ext cx="113662" cy="294948"/>
            </a:xfrm>
            <a:custGeom>
              <a:avLst/>
              <a:gdLst/>
              <a:ahLst/>
              <a:cxnLst/>
              <a:rect l="l" t="t" r="r" b="b"/>
              <a:pathLst>
                <a:path w="113662" h="294948" extrusionOk="0">
                  <a:moveTo>
                    <a:pt x="1505" y="294247"/>
                  </a:moveTo>
                  <a:cubicBezTo>
                    <a:pt x="-712" y="288927"/>
                    <a:pt x="175" y="283164"/>
                    <a:pt x="175" y="277401"/>
                  </a:cubicBezTo>
                  <a:cubicBezTo>
                    <a:pt x="175" y="260999"/>
                    <a:pt x="1505" y="245039"/>
                    <a:pt x="3721" y="228637"/>
                  </a:cubicBezTo>
                  <a:cubicBezTo>
                    <a:pt x="5495" y="210461"/>
                    <a:pt x="8598" y="192729"/>
                    <a:pt x="13031" y="174997"/>
                  </a:cubicBezTo>
                  <a:cubicBezTo>
                    <a:pt x="16578" y="161254"/>
                    <a:pt x="19237" y="147068"/>
                    <a:pt x="25001" y="133769"/>
                  </a:cubicBezTo>
                  <a:cubicBezTo>
                    <a:pt x="39630" y="104067"/>
                    <a:pt x="63568" y="79685"/>
                    <a:pt x="81744" y="52200"/>
                  </a:cubicBezTo>
                  <a:cubicBezTo>
                    <a:pt x="91053" y="39344"/>
                    <a:pt x="99033" y="25601"/>
                    <a:pt x="106569" y="11859"/>
                  </a:cubicBezTo>
                  <a:cubicBezTo>
                    <a:pt x="108786" y="7869"/>
                    <a:pt x="110559" y="4322"/>
                    <a:pt x="112332" y="333"/>
                  </a:cubicBezTo>
                  <a:cubicBezTo>
                    <a:pt x="112332" y="-111"/>
                    <a:pt x="112776" y="-111"/>
                    <a:pt x="113219" y="333"/>
                  </a:cubicBezTo>
                  <a:cubicBezTo>
                    <a:pt x="113662" y="333"/>
                    <a:pt x="113662" y="776"/>
                    <a:pt x="113662" y="1219"/>
                  </a:cubicBezTo>
                  <a:cubicBezTo>
                    <a:pt x="112332" y="3879"/>
                    <a:pt x="111002" y="6982"/>
                    <a:pt x="109673" y="9642"/>
                  </a:cubicBezTo>
                  <a:cubicBezTo>
                    <a:pt x="103466" y="22941"/>
                    <a:pt x="95930" y="35797"/>
                    <a:pt x="87950" y="48210"/>
                  </a:cubicBezTo>
                  <a:cubicBezTo>
                    <a:pt x="68888" y="77025"/>
                    <a:pt x="44506" y="102294"/>
                    <a:pt x="30320" y="134212"/>
                  </a:cubicBezTo>
                  <a:cubicBezTo>
                    <a:pt x="24114" y="147955"/>
                    <a:pt x="21454" y="163027"/>
                    <a:pt x="17908" y="177213"/>
                  </a:cubicBezTo>
                  <a:cubicBezTo>
                    <a:pt x="12144" y="201152"/>
                    <a:pt x="9041" y="225090"/>
                    <a:pt x="6825" y="249029"/>
                  </a:cubicBezTo>
                  <a:cubicBezTo>
                    <a:pt x="5938" y="261442"/>
                    <a:pt x="5495" y="273411"/>
                    <a:pt x="5052" y="285824"/>
                  </a:cubicBezTo>
                  <a:cubicBezTo>
                    <a:pt x="4165" y="289370"/>
                    <a:pt x="4608" y="297350"/>
                    <a:pt x="1505" y="294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315420" y="1035946"/>
              <a:ext cx="106344" cy="290325"/>
            </a:xfrm>
            <a:custGeom>
              <a:avLst/>
              <a:gdLst/>
              <a:ahLst/>
              <a:cxnLst/>
              <a:rect l="l" t="t" r="r" b="b"/>
              <a:pathLst>
                <a:path w="106344" h="290325" extrusionOk="0">
                  <a:moveTo>
                    <a:pt x="103291" y="289993"/>
                  </a:moveTo>
                  <a:cubicBezTo>
                    <a:pt x="102848" y="289550"/>
                    <a:pt x="102404" y="289106"/>
                    <a:pt x="101961" y="288663"/>
                  </a:cubicBezTo>
                  <a:cubicBezTo>
                    <a:pt x="100188" y="277580"/>
                    <a:pt x="97528" y="266941"/>
                    <a:pt x="94868" y="256302"/>
                  </a:cubicBezTo>
                  <a:cubicBezTo>
                    <a:pt x="83342" y="216404"/>
                    <a:pt x="79796" y="174733"/>
                    <a:pt x="65166" y="135721"/>
                  </a:cubicBezTo>
                  <a:cubicBezTo>
                    <a:pt x="57630" y="113999"/>
                    <a:pt x="43887" y="95823"/>
                    <a:pt x="31032" y="77204"/>
                  </a:cubicBezTo>
                  <a:cubicBezTo>
                    <a:pt x="22165" y="63905"/>
                    <a:pt x="14629" y="50163"/>
                    <a:pt x="8422" y="35533"/>
                  </a:cubicBezTo>
                  <a:cubicBezTo>
                    <a:pt x="3546" y="24451"/>
                    <a:pt x="886" y="12481"/>
                    <a:pt x="0" y="512"/>
                  </a:cubicBezTo>
                  <a:cubicBezTo>
                    <a:pt x="0" y="69"/>
                    <a:pt x="886" y="-375"/>
                    <a:pt x="1330" y="512"/>
                  </a:cubicBezTo>
                  <a:cubicBezTo>
                    <a:pt x="3546" y="13811"/>
                    <a:pt x="6206" y="27110"/>
                    <a:pt x="11969" y="39080"/>
                  </a:cubicBezTo>
                  <a:cubicBezTo>
                    <a:pt x="18619" y="53709"/>
                    <a:pt x="26599" y="67895"/>
                    <a:pt x="35908" y="81194"/>
                  </a:cubicBezTo>
                  <a:cubicBezTo>
                    <a:pt x="51424" y="101587"/>
                    <a:pt x="66496" y="122422"/>
                    <a:pt x="73589" y="147247"/>
                  </a:cubicBezTo>
                  <a:cubicBezTo>
                    <a:pt x="84229" y="179166"/>
                    <a:pt x="88218" y="211971"/>
                    <a:pt x="96198" y="244332"/>
                  </a:cubicBezTo>
                  <a:cubicBezTo>
                    <a:pt x="100188" y="258075"/>
                    <a:pt x="103291" y="272261"/>
                    <a:pt x="105951" y="286447"/>
                  </a:cubicBezTo>
                  <a:cubicBezTo>
                    <a:pt x="105951" y="287777"/>
                    <a:pt x="106838" y="288663"/>
                    <a:pt x="105951" y="289993"/>
                  </a:cubicBezTo>
                  <a:cubicBezTo>
                    <a:pt x="105951" y="290436"/>
                    <a:pt x="104621" y="290436"/>
                    <a:pt x="103291" y="2899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297155" y="1207535"/>
              <a:ext cx="137370" cy="218591"/>
            </a:xfrm>
            <a:custGeom>
              <a:avLst/>
              <a:gdLst/>
              <a:ahLst/>
              <a:cxnLst/>
              <a:rect l="l" t="t" r="r" b="b"/>
              <a:pathLst>
                <a:path w="137370" h="218591" extrusionOk="0">
                  <a:moveTo>
                    <a:pt x="135742" y="218592"/>
                  </a:moveTo>
                  <a:cubicBezTo>
                    <a:pt x="133969" y="218148"/>
                    <a:pt x="133526" y="214602"/>
                    <a:pt x="133082" y="213272"/>
                  </a:cubicBezTo>
                  <a:cubicBezTo>
                    <a:pt x="129979" y="203519"/>
                    <a:pt x="127319" y="193766"/>
                    <a:pt x="123329" y="184457"/>
                  </a:cubicBezTo>
                  <a:cubicBezTo>
                    <a:pt x="113577" y="161405"/>
                    <a:pt x="98947" y="141456"/>
                    <a:pt x="85648" y="121064"/>
                  </a:cubicBezTo>
                  <a:cubicBezTo>
                    <a:pt x="74565" y="104218"/>
                    <a:pt x="63926" y="86929"/>
                    <a:pt x="52400" y="70526"/>
                  </a:cubicBezTo>
                  <a:cubicBezTo>
                    <a:pt x="38657" y="51464"/>
                    <a:pt x="23142" y="33288"/>
                    <a:pt x="9399" y="13783"/>
                  </a:cubicBezTo>
                  <a:cubicBezTo>
                    <a:pt x="6296" y="9350"/>
                    <a:pt x="3193" y="5360"/>
                    <a:pt x="89" y="927"/>
                  </a:cubicBezTo>
                  <a:cubicBezTo>
                    <a:pt x="-354" y="40"/>
                    <a:pt x="976" y="-403"/>
                    <a:pt x="1419" y="483"/>
                  </a:cubicBezTo>
                  <a:cubicBezTo>
                    <a:pt x="4079" y="4030"/>
                    <a:pt x="6739" y="8020"/>
                    <a:pt x="9399" y="11566"/>
                  </a:cubicBezTo>
                  <a:cubicBezTo>
                    <a:pt x="34224" y="45701"/>
                    <a:pt x="62596" y="78063"/>
                    <a:pt x="85648" y="113527"/>
                  </a:cubicBezTo>
                  <a:cubicBezTo>
                    <a:pt x="102937" y="138353"/>
                    <a:pt x="121113" y="163178"/>
                    <a:pt x="131309" y="191993"/>
                  </a:cubicBezTo>
                  <a:cubicBezTo>
                    <a:pt x="133082" y="197313"/>
                    <a:pt x="134855" y="202633"/>
                    <a:pt x="136186" y="208396"/>
                  </a:cubicBezTo>
                  <a:cubicBezTo>
                    <a:pt x="136629" y="211499"/>
                    <a:pt x="137959" y="214602"/>
                    <a:pt x="137072" y="217705"/>
                  </a:cubicBezTo>
                  <a:cubicBezTo>
                    <a:pt x="137072" y="217705"/>
                    <a:pt x="137072" y="217705"/>
                    <a:pt x="137072" y="217705"/>
                  </a:cubicBezTo>
                  <a:cubicBezTo>
                    <a:pt x="136629" y="218148"/>
                    <a:pt x="136186" y="218592"/>
                    <a:pt x="135742" y="2185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282172" y="1322835"/>
              <a:ext cx="182705" cy="243829"/>
            </a:xfrm>
            <a:custGeom>
              <a:avLst/>
              <a:gdLst/>
              <a:ahLst/>
              <a:cxnLst/>
              <a:rect l="l" t="t" r="r" b="b"/>
              <a:pathLst>
                <a:path w="182705" h="243829" extrusionOk="0">
                  <a:moveTo>
                    <a:pt x="181313" y="243820"/>
                  </a:moveTo>
                  <a:cubicBezTo>
                    <a:pt x="179984" y="243377"/>
                    <a:pt x="179984" y="242047"/>
                    <a:pt x="179540" y="241160"/>
                  </a:cubicBezTo>
                  <a:cubicBezTo>
                    <a:pt x="175994" y="229191"/>
                    <a:pt x="170674" y="217222"/>
                    <a:pt x="165354" y="205696"/>
                  </a:cubicBezTo>
                  <a:cubicBezTo>
                    <a:pt x="153828" y="182200"/>
                    <a:pt x="138756" y="161365"/>
                    <a:pt x="124570" y="139643"/>
                  </a:cubicBezTo>
                  <a:cubicBezTo>
                    <a:pt x="109054" y="113044"/>
                    <a:pt x="92651" y="86445"/>
                    <a:pt x="71816" y="63837"/>
                  </a:cubicBezTo>
                  <a:cubicBezTo>
                    <a:pt x="55857" y="46104"/>
                    <a:pt x="36351" y="33248"/>
                    <a:pt x="18176" y="18176"/>
                  </a:cubicBezTo>
                  <a:cubicBezTo>
                    <a:pt x="13299" y="14186"/>
                    <a:pt x="8866" y="9753"/>
                    <a:pt x="4433" y="5320"/>
                  </a:cubicBezTo>
                  <a:cubicBezTo>
                    <a:pt x="3103" y="3990"/>
                    <a:pt x="1330" y="2217"/>
                    <a:pt x="0" y="887"/>
                  </a:cubicBezTo>
                  <a:cubicBezTo>
                    <a:pt x="0" y="887"/>
                    <a:pt x="0" y="443"/>
                    <a:pt x="0" y="0"/>
                  </a:cubicBezTo>
                  <a:cubicBezTo>
                    <a:pt x="443" y="0"/>
                    <a:pt x="886" y="0"/>
                    <a:pt x="886" y="0"/>
                  </a:cubicBezTo>
                  <a:cubicBezTo>
                    <a:pt x="2660" y="1773"/>
                    <a:pt x="3989" y="3103"/>
                    <a:pt x="5763" y="4876"/>
                  </a:cubicBezTo>
                  <a:cubicBezTo>
                    <a:pt x="11083" y="9753"/>
                    <a:pt x="16402" y="14629"/>
                    <a:pt x="21722" y="19062"/>
                  </a:cubicBezTo>
                  <a:cubicBezTo>
                    <a:pt x="38568" y="32805"/>
                    <a:pt x="56300" y="45218"/>
                    <a:pt x="71373" y="60733"/>
                  </a:cubicBezTo>
                  <a:cubicBezTo>
                    <a:pt x="94425" y="85559"/>
                    <a:pt x="113487" y="113487"/>
                    <a:pt x="131663" y="141859"/>
                  </a:cubicBezTo>
                  <a:cubicBezTo>
                    <a:pt x="149395" y="168458"/>
                    <a:pt x="168458" y="195056"/>
                    <a:pt x="178653" y="225645"/>
                  </a:cubicBezTo>
                  <a:cubicBezTo>
                    <a:pt x="179540" y="229191"/>
                    <a:pt x="185303" y="244264"/>
                    <a:pt x="181313" y="2438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277739" y="1437653"/>
              <a:ext cx="213382" cy="213873"/>
            </a:xfrm>
            <a:custGeom>
              <a:avLst/>
              <a:gdLst/>
              <a:ahLst/>
              <a:cxnLst/>
              <a:rect l="l" t="t" r="r" b="b"/>
              <a:pathLst>
                <a:path w="213382" h="213873" extrusionOk="0">
                  <a:moveTo>
                    <a:pt x="211458" y="213675"/>
                  </a:moveTo>
                  <a:cubicBezTo>
                    <a:pt x="208356" y="211015"/>
                    <a:pt x="207469" y="206582"/>
                    <a:pt x="205695" y="203036"/>
                  </a:cubicBezTo>
                  <a:cubicBezTo>
                    <a:pt x="200819" y="192396"/>
                    <a:pt x="194612" y="182644"/>
                    <a:pt x="187963" y="173334"/>
                  </a:cubicBezTo>
                  <a:cubicBezTo>
                    <a:pt x="175107" y="154715"/>
                    <a:pt x="158705" y="139643"/>
                    <a:pt x="143189" y="123683"/>
                  </a:cubicBezTo>
                  <a:cubicBezTo>
                    <a:pt x="130333" y="110384"/>
                    <a:pt x="117920" y="97085"/>
                    <a:pt x="104178" y="85116"/>
                  </a:cubicBezTo>
                  <a:cubicBezTo>
                    <a:pt x="81125" y="64723"/>
                    <a:pt x="56743" y="46104"/>
                    <a:pt x="31918" y="27929"/>
                  </a:cubicBezTo>
                  <a:cubicBezTo>
                    <a:pt x="20392" y="19949"/>
                    <a:pt x="9309" y="10640"/>
                    <a:pt x="0" y="443"/>
                  </a:cubicBezTo>
                  <a:cubicBezTo>
                    <a:pt x="0" y="443"/>
                    <a:pt x="0" y="0"/>
                    <a:pt x="0" y="0"/>
                  </a:cubicBezTo>
                  <a:cubicBezTo>
                    <a:pt x="443" y="0"/>
                    <a:pt x="443" y="0"/>
                    <a:pt x="886" y="0"/>
                  </a:cubicBezTo>
                  <a:cubicBezTo>
                    <a:pt x="3989" y="3103"/>
                    <a:pt x="7093" y="6206"/>
                    <a:pt x="10196" y="8866"/>
                  </a:cubicBezTo>
                  <a:cubicBezTo>
                    <a:pt x="17289" y="15073"/>
                    <a:pt x="24382" y="20392"/>
                    <a:pt x="31475" y="26155"/>
                  </a:cubicBezTo>
                  <a:cubicBezTo>
                    <a:pt x="51867" y="41228"/>
                    <a:pt x="72259" y="55857"/>
                    <a:pt x="91765" y="72260"/>
                  </a:cubicBezTo>
                  <a:cubicBezTo>
                    <a:pt x="114817" y="90878"/>
                    <a:pt x="136096" y="112157"/>
                    <a:pt x="157375" y="132550"/>
                  </a:cubicBezTo>
                  <a:cubicBezTo>
                    <a:pt x="178653" y="152942"/>
                    <a:pt x="198159" y="175551"/>
                    <a:pt x="210128" y="202593"/>
                  </a:cubicBezTo>
                  <a:cubicBezTo>
                    <a:pt x="211458" y="204809"/>
                    <a:pt x="215892" y="215449"/>
                    <a:pt x="211458" y="213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0313204" y="1540944"/>
              <a:ext cx="202266" cy="176437"/>
            </a:xfrm>
            <a:custGeom>
              <a:avLst/>
              <a:gdLst/>
              <a:ahLst/>
              <a:cxnLst/>
              <a:rect l="l" t="t" r="r" b="b"/>
              <a:pathLst>
                <a:path w="202266" h="176437" extrusionOk="0">
                  <a:moveTo>
                    <a:pt x="199046" y="175107"/>
                  </a:moveTo>
                  <a:cubicBezTo>
                    <a:pt x="182200" y="136983"/>
                    <a:pt x="144962" y="123683"/>
                    <a:pt x="113930" y="99745"/>
                  </a:cubicBezTo>
                  <a:cubicBezTo>
                    <a:pt x="93981" y="85115"/>
                    <a:pt x="78909" y="64280"/>
                    <a:pt x="58960" y="49651"/>
                  </a:cubicBezTo>
                  <a:cubicBezTo>
                    <a:pt x="41227" y="35908"/>
                    <a:pt x="18619" y="27485"/>
                    <a:pt x="5763" y="8423"/>
                  </a:cubicBezTo>
                  <a:cubicBezTo>
                    <a:pt x="3989" y="5763"/>
                    <a:pt x="1773" y="3546"/>
                    <a:pt x="0" y="887"/>
                  </a:cubicBezTo>
                  <a:cubicBezTo>
                    <a:pt x="0" y="443"/>
                    <a:pt x="0" y="443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2660" y="2217"/>
                    <a:pt x="3989" y="3546"/>
                    <a:pt x="4876" y="5320"/>
                  </a:cubicBezTo>
                  <a:cubicBezTo>
                    <a:pt x="11969" y="15516"/>
                    <a:pt x="21279" y="23939"/>
                    <a:pt x="32361" y="30145"/>
                  </a:cubicBezTo>
                  <a:cubicBezTo>
                    <a:pt x="43001" y="36351"/>
                    <a:pt x="53197" y="43001"/>
                    <a:pt x="62950" y="50094"/>
                  </a:cubicBezTo>
                  <a:cubicBezTo>
                    <a:pt x="83785" y="64280"/>
                    <a:pt x="99745" y="84229"/>
                    <a:pt x="120137" y="98858"/>
                  </a:cubicBezTo>
                  <a:cubicBezTo>
                    <a:pt x="148509" y="121023"/>
                    <a:pt x="187520" y="135653"/>
                    <a:pt x="201262" y="171561"/>
                  </a:cubicBezTo>
                  <a:cubicBezTo>
                    <a:pt x="201706" y="172891"/>
                    <a:pt x="202149" y="173777"/>
                    <a:pt x="202149" y="175107"/>
                  </a:cubicBezTo>
                  <a:cubicBezTo>
                    <a:pt x="202592" y="175994"/>
                    <a:pt x="201706" y="176437"/>
                    <a:pt x="200819" y="176437"/>
                  </a:cubicBezTo>
                  <a:cubicBezTo>
                    <a:pt x="199932" y="176437"/>
                    <a:pt x="199046" y="175994"/>
                    <a:pt x="199046" y="175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0462366" y="1193268"/>
              <a:ext cx="210102" cy="378707"/>
            </a:xfrm>
            <a:custGeom>
              <a:avLst/>
              <a:gdLst/>
              <a:ahLst/>
              <a:cxnLst/>
              <a:rect l="l" t="t" r="r" b="b"/>
              <a:pathLst>
                <a:path w="210102" h="378707" extrusionOk="0">
                  <a:moveTo>
                    <a:pt x="209475" y="121"/>
                  </a:moveTo>
                  <a:cubicBezTo>
                    <a:pt x="209919" y="-322"/>
                    <a:pt x="210361" y="564"/>
                    <a:pt x="209919" y="1007"/>
                  </a:cubicBezTo>
                  <a:cubicBezTo>
                    <a:pt x="204599" y="5440"/>
                    <a:pt x="198836" y="9874"/>
                    <a:pt x="193073" y="13863"/>
                  </a:cubicBezTo>
                  <a:cubicBezTo>
                    <a:pt x="178001" y="25833"/>
                    <a:pt x="162041" y="37359"/>
                    <a:pt x="146969" y="49328"/>
                  </a:cubicBezTo>
                  <a:cubicBezTo>
                    <a:pt x="96431" y="89226"/>
                    <a:pt x="60080" y="144640"/>
                    <a:pt x="34368" y="203157"/>
                  </a:cubicBezTo>
                  <a:cubicBezTo>
                    <a:pt x="21955" y="232858"/>
                    <a:pt x="10429" y="263447"/>
                    <a:pt x="5109" y="295365"/>
                  </a:cubicBezTo>
                  <a:cubicBezTo>
                    <a:pt x="2006" y="315757"/>
                    <a:pt x="4223" y="336593"/>
                    <a:pt x="5553" y="357428"/>
                  </a:cubicBezTo>
                  <a:cubicBezTo>
                    <a:pt x="5996" y="364078"/>
                    <a:pt x="6440" y="370284"/>
                    <a:pt x="7326" y="376491"/>
                  </a:cubicBezTo>
                  <a:cubicBezTo>
                    <a:pt x="7326" y="377377"/>
                    <a:pt x="6883" y="378707"/>
                    <a:pt x="5553" y="378707"/>
                  </a:cubicBezTo>
                  <a:cubicBezTo>
                    <a:pt x="4223" y="378707"/>
                    <a:pt x="3336" y="377377"/>
                    <a:pt x="3336" y="376491"/>
                  </a:cubicBezTo>
                  <a:cubicBezTo>
                    <a:pt x="1120" y="354769"/>
                    <a:pt x="-653" y="332603"/>
                    <a:pt x="233" y="310438"/>
                  </a:cubicBezTo>
                  <a:cubicBezTo>
                    <a:pt x="1563" y="294922"/>
                    <a:pt x="5553" y="280292"/>
                    <a:pt x="9542" y="265220"/>
                  </a:cubicBezTo>
                  <a:cubicBezTo>
                    <a:pt x="34811" y="179661"/>
                    <a:pt x="80473" y="96319"/>
                    <a:pt x="152731" y="41792"/>
                  </a:cubicBezTo>
                  <a:cubicBezTo>
                    <a:pt x="171794" y="28493"/>
                    <a:pt x="190413" y="13863"/>
                    <a:pt x="209475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0432453" y="1104284"/>
              <a:ext cx="217418" cy="332125"/>
            </a:xfrm>
            <a:custGeom>
              <a:avLst/>
              <a:gdLst/>
              <a:ahLst/>
              <a:cxnLst/>
              <a:rect l="l" t="t" r="r" b="b"/>
              <a:pathLst>
                <a:path w="217418" h="332125" extrusionOk="0">
                  <a:moveTo>
                    <a:pt x="217222" y="0"/>
                  </a:moveTo>
                  <a:cubicBezTo>
                    <a:pt x="217222" y="0"/>
                    <a:pt x="217665" y="443"/>
                    <a:pt x="217222" y="887"/>
                  </a:cubicBezTo>
                  <a:cubicBezTo>
                    <a:pt x="215892" y="3103"/>
                    <a:pt x="214563" y="5320"/>
                    <a:pt x="213232" y="7980"/>
                  </a:cubicBezTo>
                  <a:cubicBezTo>
                    <a:pt x="209686" y="14186"/>
                    <a:pt x="205696" y="19949"/>
                    <a:pt x="201263" y="25712"/>
                  </a:cubicBezTo>
                  <a:cubicBezTo>
                    <a:pt x="187076" y="45661"/>
                    <a:pt x="170674" y="63837"/>
                    <a:pt x="152942" y="80239"/>
                  </a:cubicBezTo>
                  <a:cubicBezTo>
                    <a:pt x="125901" y="104621"/>
                    <a:pt x="96198" y="126343"/>
                    <a:pt x="71816" y="154272"/>
                  </a:cubicBezTo>
                  <a:cubicBezTo>
                    <a:pt x="42114" y="187077"/>
                    <a:pt x="19949" y="227418"/>
                    <a:pt x="9753" y="270419"/>
                  </a:cubicBezTo>
                  <a:cubicBezTo>
                    <a:pt x="6206" y="286378"/>
                    <a:pt x="5763" y="302337"/>
                    <a:pt x="4877" y="318740"/>
                  </a:cubicBezTo>
                  <a:cubicBezTo>
                    <a:pt x="4877" y="322286"/>
                    <a:pt x="4433" y="326276"/>
                    <a:pt x="4433" y="329822"/>
                  </a:cubicBezTo>
                  <a:cubicBezTo>
                    <a:pt x="4433" y="331152"/>
                    <a:pt x="3547" y="332482"/>
                    <a:pt x="2217" y="332039"/>
                  </a:cubicBezTo>
                  <a:cubicBezTo>
                    <a:pt x="887" y="332039"/>
                    <a:pt x="0" y="330709"/>
                    <a:pt x="0" y="329379"/>
                  </a:cubicBezTo>
                  <a:cubicBezTo>
                    <a:pt x="0" y="323616"/>
                    <a:pt x="444" y="317410"/>
                    <a:pt x="444" y="311647"/>
                  </a:cubicBezTo>
                  <a:cubicBezTo>
                    <a:pt x="1330" y="292141"/>
                    <a:pt x="3547" y="272635"/>
                    <a:pt x="9753" y="254016"/>
                  </a:cubicBezTo>
                  <a:cubicBezTo>
                    <a:pt x="18176" y="228304"/>
                    <a:pt x="29702" y="203922"/>
                    <a:pt x="45217" y="181757"/>
                  </a:cubicBezTo>
                  <a:cubicBezTo>
                    <a:pt x="75363" y="137426"/>
                    <a:pt x="120137" y="106838"/>
                    <a:pt x="159149" y="70930"/>
                  </a:cubicBezTo>
                  <a:cubicBezTo>
                    <a:pt x="173335" y="57630"/>
                    <a:pt x="186190" y="43001"/>
                    <a:pt x="197717" y="27485"/>
                  </a:cubicBezTo>
                  <a:cubicBezTo>
                    <a:pt x="203922" y="18619"/>
                    <a:pt x="210572" y="10196"/>
                    <a:pt x="216335" y="887"/>
                  </a:cubicBezTo>
                  <a:cubicBezTo>
                    <a:pt x="216779" y="0"/>
                    <a:pt x="217222" y="0"/>
                    <a:pt x="217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0523150" y="1324609"/>
              <a:ext cx="217736" cy="363070"/>
            </a:xfrm>
            <a:custGeom>
              <a:avLst/>
              <a:gdLst/>
              <a:ahLst/>
              <a:cxnLst/>
              <a:rect l="l" t="t" r="r" b="b"/>
              <a:pathLst>
                <a:path w="217736" h="363070" extrusionOk="0">
                  <a:moveTo>
                    <a:pt x="217403" y="0"/>
                  </a:moveTo>
                  <a:cubicBezTo>
                    <a:pt x="217847" y="443"/>
                    <a:pt x="217847" y="887"/>
                    <a:pt x="217403" y="1330"/>
                  </a:cubicBezTo>
                  <a:cubicBezTo>
                    <a:pt x="214300" y="5763"/>
                    <a:pt x="211640" y="10640"/>
                    <a:pt x="208981" y="15073"/>
                  </a:cubicBezTo>
                  <a:cubicBezTo>
                    <a:pt x="204104" y="23939"/>
                    <a:pt x="199671" y="32805"/>
                    <a:pt x="194351" y="41671"/>
                  </a:cubicBezTo>
                  <a:cubicBezTo>
                    <a:pt x="181052" y="62950"/>
                    <a:pt x="164650" y="81569"/>
                    <a:pt x="150020" y="101518"/>
                  </a:cubicBezTo>
                  <a:cubicBezTo>
                    <a:pt x="122092" y="137426"/>
                    <a:pt x="95050" y="173334"/>
                    <a:pt x="72441" y="213232"/>
                  </a:cubicBezTo>
                  <a:cubicBezTo>
                    <a:pt x="63575" y="228304"/>
                    <a:pt x="55153" y="243820"/>
                    <a:pt x="48059" y="259336"/>
                  </a:cubicBezTo>
                  <a:cubicBezTo>
                    <a:pt x="42296" y="272635"/>
                    <a:pt x="37420" y="285935"/>
                    <a:pt x="30771" y="299234"/>
                  </a:cubicBezTo>
                  <a:cubicBezTo>
                    <a:pt x="23233" y="314750"/>
                    <a:pt x="14811" y="328936"/>
                    <a:pt x="8161" y="344895"/>
                  </a:cubicBezTo>
                  <a:cubicBezTo>
                    <a:pt x="5945" y="349771"/>
                    <a:pt x="4172" y="355534"/>
                    <a:pt x="2398" y="360854"/>
                  </a:cubicBezTo>
                  <a:cubicBezTo>
                    <a:pt x="1955" y="361741"/>
                    <a:pt x="1955" y="363071"/>
                    <a:pt x="1068" y="363071"/>
                  </a:cubicBezTo>
                  <a:cubicBezTo>
                    <a:pt x="-3808" y="361741"/>
                    <a:pt x="9492" y="333369"/>
                    <a:pt x="11264" y="329379"/>
                  </a:cubicBezTo>
                  <a:cubicBezTo>
                    <a:pt x="22791" y="307657"/>
                    <a:pt x="33874" y="286378"/>
                    <a:pt x="41853" y="263326"/>
                  </a:cubicBezTo>
                  <a:cubicBezTo>
                    <a:pt x="61359" y="217665"/>
                    <a:pt x="88844" y="175107"/>
                    <a:pt x="118102" y="135209"/>
                  </a:cubicBezTo>
                  <a:cubicBezTo>
                    <a:pt x="141598" y="103291"/>
                    <a:pt x="168197" y="73146"/>
                    <a:pt x="190362" y="40785"/>
                  </a:cubicBezTo>
                  <a:cubicBezTo>
                    <a:pt x="197898" y="30145"/>
                    <a:pt x="204548" y="18619"/>
                    <a:pt x="211197" y="7093"/>
                  </a:cubicBezTo>
                  <a:cubicBezTo>
                    <a:pt x="212528" y="4876"/>
                    <a:pt x="213857" y="2660"/>
                    <a:pt x="215630" y="443"/>
                  </a:cubicBezTo>
                  <a:cubicBezTo>
                    <a:pt x="216517" y="0"/>
                    <a:pt x="216961" y="0"/>
                    <a:pt x="217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0538405" y="1497132"/>
              <a:ext cx="51987" cy="113411"/>
            </a:xfrm>
            <a:custGeom>
              <a:avLst/>
              <a:gdLst/>
              <a:ahLst/>
              <a:cxnLst/>
              <a:rect l="l" t="t" r="r" b="b"/>
              <a:pathLst>
                <a:path w="51987" h="113411" extrusionOk="0">
                  <a:moveTo>
                    <a:pt x="50981" y="367"/>
                  </a:moveTo>
                  <a:cubicBezTo>
                    <a:pt x="51423" y="-519"/>
                    <a:pt x="52310" y="367"/>
                    <a:pt x="51867" y="1254"/>
                  </a:cubicBezTo>
                  <a:cubicBezTo>
                    <a:pt x="39010" y="26523"/>
                    <a:pt x="23938" y="51348"/>
                    <a:pt x="11969" y="77503"/>
                  </a:cubicBezTo>
                  <a:cubicBezTo>
                    <a:pt x="8422" y="85926"/>
                    <a:pt x="5762" y="94792"/>
                    <a:pt x="3546" y="103658"/>
                  </a:cubicBezTo>
                  <a:cubicBezTo>
                    <a:pt x="2659" y="106762"/>
                    <a:pt x="1773" y="109865"/>
                    <a:pt x="886" y="112968"/>
                  </a:cubicBezTo>
                  <a:cubicBezTo>
                    <a:pt x="886" y="113411"/>
                    <a:pt x="443" y="113411"/>
                    <a:pt x="443" y="113411"/>
                  </a:cubicBezTo>
                  <a:cubicBezTo>
                    <a:pt x="0" y="113411"/>
                    <a:pt x="0" y="112968"/>
                    <a:pt x="0" y="112525"/>
                  </a:cubicBezTo>
                  <a:cubicBezTo>
                    <a:pt x="443" y="110751"/>
                    <a:pt x="886" y="108978"/>
                    <a:pt x="1329" y="107205"/>
                  </a:cubicBezTo>
                  <a:cubicBezTo>
                    <a:pt x="4433" y="95679"/>
                    <a:pt x="7536" y="83710"/>
                    <a:pt x="12412" y="72627"/>
                  </a:cubicBezTo>
                  <a:cubicBezTo>
                    <a:pt x="23052" y="50018"/>
                    <a:pt x="35465" y="27852"/>
                    <a:pt x="47877" y="5687"/>
                  </a:cubicBezTo>
                  <a:cubicBezTo>
                    <a:pt x="48764" y="3914"/>
                    <a:pt x="50093" y="2141"/>
                    <a:pt x="50981" y="3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0624961" y="1331137"/>
              <a:ext cx="102293" cy="141869"/>
            </a:xfrm>
            <a:custGeom>
              <a:avLst/>
              <a:gdLst/>
              <a:ahLst/>
              <a:cxnLst/>
              <a:rect l="l" t="t" r="r" b="b"/>
              <a:pathLst>
                <a:path w="102293" h="141869" extrusionOk="0">
                  <a:moveTo>
                    <a:pt x="101407" y="121"/>
                  </a:moveTo>
                  <a:cubicBezTo>
                    <a:pt x="101851" y="-322"/>
                    <a:pt x="102293" y="564"/>
                    <a:pt x="102293" y="1007"/>
                  </a:cubicBezTo>
                  <a:cubicBezTo>
                    <a:pt x="100963" y="2337"/>
                    <a:pt x="100077" y="4111"/>
                    <a:pt x="98747" y="5441"/>
                  </a:cubicBezTo>
                  <a:cubicBezTo>
                    <a:pt x="93427" y="13420"/>
                    <a:pt x="88108" y="22286"/>
                    <a:pt x="83231" y="30266"/>
                  </a:cubicBezTo>
                  <a:cubicBezTo>
                    <a:pt x="75252" y="43122"/>
                    <a:pt x="65942" y="55091"/>
                    <a:pt x="55746" y="66174"/>
                  </a:cubicBezTo>
                  <a:cubicBezTo>
                    <a:pt x="39343" y="85680"/>
                    <a:pt x="23384" y="105629"/>
                    <a:pt x="9642" y="127351"/>
                  </a:cubicBezTo>
                  <a:cubicBezTo>
                    <a:pt x="6539" y="132227"/>
                    <a:pt x="3879" y="136660"/>
                    <a:pt x="1218" y="141537"/>
                  </a:cubicBezTo>
                  <a:cubicBezTo>
                    <a:pt x="1218" y="141980"/>
                    <a:pt x="776" y="141980"/>
                    <a:pt x="332" y="141537"/>
                  </a:cubicBezTo>
                  <a:cubicBezTo>
                    <a:pt x="-111" y="141093"/>
                    <a:pt x="-111" y="140650"/>
                    <a:pt x="332" y="140650"/>
                  </a:cubicBezTo>
                  <a:cubicBezTo>
                    <a:pt x="2992" y="135774"/>
                    <a:pt x="6095" y="130897"/>
                    <a:pt x="8756" y="126464"/>
                  </a:cubicBezTo>
                  <a:cubicBezTo>
                    <a:pt x="21611" y="105185"/>
                    <a:pt x="37127" y="85236"/>
                    <a:pt x="52199" y="65287"/>
                  </a:cubicBezTo>
                  <a:cubicBezTo>
                    <a:pt x="69489" y="44009"/>
                    <a:pt x="84118" y="21400"/>
                    <a:pt x="101407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0533528" y="1343553"/>
              <a:ext cx="160598" cy="265217"/>
            </a:xfrm>
            <a:custGeom>
              <a:avLst/>
              <a:gdLst/>
              <a:ahLst/>
              <a:cxnLst/>
              <a:rect l="l" t="t" r="r" b="b"/>
              <a:pathLst>
                <a:path w="160598" h="265217" extrusionOk="0">
                  <a:moveTo>
                    <a:pt x="159591" y="118"/>
                  </a:moveTo>
                  <a:cubicBezTo>
                    <a:pt x="160035" y="-325"/>
                    <a:pt x="160922" y="561"/>
                    <a:pt x="160478" y="1448"/>
                  </a:cubicBezTo>
                  <a:cubicBezTo>
                    <a:pt x="155158" y="8097"/>
                    <a:pt x="149839" y="14747"/>
                    <a:pt x="144519" y="20953"/>
                  </a:cubicBezTo>
                  <a:cubicBezTo>
                    <a:pt x="131663" y="37799"/>
                    <a:pt x="117921" y="54645"/>
                    <a:pt x="105508" y="71934"/>
                  </a:cubicBezTo>
                  <a:cubicBezTo>
                    <a:pt x="86889" y="98089"/>
                    <a:pt x="69599" y="125131"/>
                    <a:pt x="52753" y="152616"/>
                  </a:cubicBezTo>
                  <a:cubicBezTo>
                    <a:pt x="38568" y="175669"/>
                    <a:pt x="25268" y="198721"/>
                    <a:pt x="14629" y="223546"/>
                  </a:cubicBezTo>
                  <a:cubicBezTo>
                    <a:pt x="9753" y="236402"/>
                    <a:pt x="5319" y="249258"/>
                    <a:pt x="1330" y="262114"/>
                  </a:cubicBezTo>
                  <a:cubicBezTo>
                    <a:pt x="1330" y="263000"/>
                    <a:pt x="886" y="263887"/>
                    <a:pt x="886" y="264774"/>
                  </a:cubicBezTo>
                  <a:cubicBezTo>
                    <a:pt x="886" y="265217"/>
                    <a:pt x="886" y="265217"/>
                    <a:pt x="444" y="265217"/>
                  </a:cubicBezTo>
                  <a:cubicBezTo>
                    <a:pt x="444" y="265217"/>
                    <a:pt x="444" y="265217"/>
                    <a:pt x="444" y="265217"/>
                  </a:cubicBezTo>
                  <a:cubicBezTo>
                    <a:pt x="0" y="265217"/>
                    <a:pt x="0" y="264774"/>
                    <a:pt x="0" y="264331"/>
                  </a:cubicBezTo>
                  <a:cubicBezTo>
                    <a:pt x="886" y="259454"/>
                    <a:pt x="2660" y="254578"/>
                    <a:pt x="3989" y="250145"/>
                  </a:cubicBezTo>
                  <a:cubicBezTo>
                    <a:pt x="14629" y="212463"/>
                    <a:pt x="33692" y="178328"/>
                    <a:pt x="53641" y="145080"/>
                  </a:cubicBezTo>
                  <a:cubicBezTo>
                    <a:pt x="72702" y="113162"/>
                    <a:pt x="93095" y="81687"/>
                    <a:pt x="115704" y="51985"/>
                  </a:cubicBezTo>
                  <a:cubicBezTo>
                    <a:pt x="124127" y="41789"/>
                    <a:pt x="133437" y="31593"/>
                    <a:pt x="141859" y="21397"/>
                  </a:cubicBezTo>
                  <a:cubicBezTo>
                    <a:pt x="147179" y="14747"/>
                    <a:pt x="152498" y="8541"/>
                    <a:pt x="157819" y="1891"/>
                  </a:cubicBezTo>
                  <a:cubicBezTo>
                    <a:pt x="158261" y="1448"/>
                    <a:pt x="159148" y="1004"/>
                    <a:pt x="15959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0499405" y="1305546"/>
              <a:ext cx="192189" cy="323172"/>
            </a:xfrm>
            <a:custGeom>
              <a:avLst/>
              <a:gdLst/>
              <a:ahLst/>
              <a:cxnLst/>
              <a:rect l="l" t="t" r="r" b="b"/>
              <a:pathLst>
                <a:path w="192189" h="323172" extrusionOk="0">
                  <a:moveTo>
                    <a:pt x="191942" y="0"/>
                  </a:moveTo>
                  <a:cubicBezTo>
                    <a:pt x="192828" y="887"/>
                    <a:pt x="191054" y="1773"/>
                    <a:pt x="191054" y="2660"/>
                  </a:cubicBezTo>
                  <a:cubicBezTo>
                    <a:pt x="184848" y="11969"/>
                    <a:pt x="176869" y="19506"/>
                    <a:pt x="169333" y="27485"/>
                  </a:cubicBezTo>
                  <a:cubicBezTo>
                    <a:pt x="147167" y="46991"/>
                    <a:pt x="124115" y="66496"/>
                    <a:pt x="105939" y="90435"/>
                  </a:cubicBezTo>
                  <a:cubicBezTo>
                    <a:pt x="80227" y="126787"/>
                    <a:pt x="58505" y="165798"/>
                    <a:pt x="43433" y="207912"/>
                  </a:cubicBezTo>
                  <a:cubicBezTo>
                    <a:pt x="31020" y="241160"/>
                    <a:pt x="26143" y="276625"/>
                    <a:pt x="8855" y="308100"/>
                  </a:cubicBezTo>
                  <a:cubicBezTo>
                    <a:pt x="6638" y="312090"/>
                    <a:pt x="4864" y="315637"/>
                    <a:pt x="3535" y="320070"/>
                  </a:cubicBezTo>
                  <a:cubicBezTo>
                    <a:pt x="3091" y="321399"/>
                    <a:pt x="2648" y="322729"/>
                    <a:pt x="1761" y="323173"/>
                  </a:cubicBezTo>
                  <a:cubicBezTo>
                    <a:pt x="1319" y="323173"/>
                    <a:pt x="1319" y="323173"/>
                    <a:pt x="875" y="323173"/>
                  </a:cubicBezTo>
                  <a:cubicBezTo>
                    <a:pt x="-3558" y="318740"/>
                    <a:pt x="10185" y="297461"/>
                    <a:pt x="12401" y="290811"/>
                  </a:cubicBezTo>
                  <a:cubicBezTo>
                    <a:pt x="19494" y="275295"/>
                    <a:pt x="23040" y="258449"/>
                    <a:pt x="27917" y="242047"/>
                  </a:cubicBezTo>
                  <a:cubicBezTo>
                    <a:pt x="38113" y="203922"/>
                    <a:pt x="53186" y="167128"/>
                    <a:pt x="73135" y="132993"/>
                  </a:cubicBezTo>
                  <a:cubicBezTo>
                    <a:pt x="82887" y="115704"/>
                    <a:pt x="93084" y="98415"/>
                    <a:pt x="105496" y="82899"/>
                  </a:cubicBezTo>
                  <a:cubicBezTo>
                    <a:pt x="124115" y="58517"/>
                    <a:pt x="148497" y="39455"/>
                    <a:pt x="171993" y="19949"/>
                  </a:cubicBezTo>
                  <a:cubicBezTo>
                    <a:pt x="178199" y="14186"/>
                    <a:pt x="183962" y="8423"/>
                    <a:pt x="189725" y="2217"/>
                  </a:cubicBezTo>
                  <a:cubicBezTo>
                    <a:pt x="190168" y="1773"/>
                    <a:pt x="191054" y="887"/>
                    <a:pt x="191498" y="443"/>
                  </a:cubicBezTo>
                  <a:cubicBezTo>
                    <a:pt x="191498" y="0"/>
                    <a:pt x="191942" y="0"/>
                    <a:pt x="19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0523578" y="1237277"/>
              <a:ext cx="202789" cy="247366"/>
            </a:xfrm>
            <a:custGeom>
              <a:avLst/>
              <a:gdLst/>
              <a:ahLst/>
              <a:cxnLst/>
              <a:rect l="l" t="t" r="r" b="b"/>
              <a:pathLst>
                <a:path w="202789" h="247366" extrusionOk="0">
                  <a:moveTo>
                    <a:pt x="202790" y="1330"/>
                  </a:moveTo>
                  <a:cubicBezTo>
                    <a:pt x="202790" y="1773"/>
                    <a:pt x="202790" y="1773"/>
                    <a:pt x="202790" y="2217"/>
                  </a:cubicBezTo>
                  <a:cubicBezTo>
                    <a:pt x="201459" y="3546"/>
                    <a:pt x="200129" y="4876"/>
                    <a:pt x="198800" y="6206"/>
                  </a:cubicBezTo>
                  <a:cubicBezTo>
                    <a:pt x="191707" y="14186"/>
                    <a:pt x="184613" y="22165"/>
                    <a:pt x="177077" y="29702"/>
                  </a:cubicBezTo>
                  <a:cubicBezTo>
                    <a:pt x="152253" y="58960"/>
                    <a:pt x="119891" y="80239"/>
                    <a:pt x="92406" y="107281"/>
                  </a:cubicBezTo>
                  <a:cubicBezTo>
                    <a:pt x="63147" y="139199"/>
                    <a:pt x="38321" y="175551"/>
                    <a:pt x="17486" y="213675"/>
                  </a:cubicBezTo>
                  <a:cubicBezTo>
                    <a:pt x="12610" y="222541"/>
                    <a:pt x="8177" y="231851"/>
                    <a:pt x="3744" y="241160"/>
                  </a:cubicBezTo>
                  <a:cubicBezTo>
                    <a:pt x="2856" y="243377"/>
                    <a:pt x="1970" y="245594"/>
                    <a:pt x="640" y="247367"/>
                  </a:cubicBezTo>
                  <a:cubicBezTo>
                    <a:pt x="640" y="247367"/>
                    <a:pt x="197" y="247367"/>
                    <a:pt x="197" y="247367"/>
                  </a:cubicBezTo>
                  <a:cubicBezTo>
                    <a:pt x="-247" y="246923"/>
                    <a:pt x="197" y="246480"/>
                    <a:pt x="197" y="246037"/>
                  </a:cubicBezTo>
                  <a:cubicBezTo>
                    <a:pt x="1970" y="241604"/>
                    <a:pt x="4187" y="237171"/>
                    <a:pt x="5960" y="232738"/>
                  </a:cubicBezTo>
                  <a:cubicBezTo>
                    <a:pt x="13497" y="216335"/>
                    <a:pt x="21919" y="200819"/>
                    <a:pt x="31229" y="185303"/>
                  </a:cubicBezTo>
                  <a:cubicBezTo>
                    <a:pt x="46745" y="159148"/>
                    <a:pt x="64033" y="133879"/>
                    <a:pt x="83540" y="110384"/>
                  </a:cubicBezTo>
                  <a:cubicBezTo>
                    <a:pt x="111025" y="78023"/>
                    <a:pt x="148262" y="55857"/>
                    <a:pt x="177077" y="24825"/>
                  </a:cubicBezTo>
                  <a:cubicBezTo>
                    <a:pt x="182841" y="19062"/>
                    <a:pt x="189046" y="13299"/>
                    <a:pt x="194367" y="7093"/>
                  </a:cubicBezTo>
                  <a:cubicBezTo>
                    <a:pt x="196584" y="4876"/>
                    <a:pt x="198800" y="2660"/>
                    <a:pt x="201017" y="0"/>
                  </a:cubicBezTo>
                  <a:cubicBezTo>
                    <a:pt x="202346" y="887"/>
                    <a:pt x="202790" y="887"/>
                    <a:pt x="202790" y="1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0642937" y="1291607"/>
              <a:ext cx="36645" cy="33334"/>
            </a:xfrm>
            <a:custGeom>
              <a:avLst/>
              <a:gdLst/>
              <a:ahLst/>
              <a:cxnLst/>
              <a:rect l="l" t="t" r="r" b="b"/>
              <a:pathLst>
                <a:path w="36645" h="33334" extrusionOk="0">
                  <a:moveTo>
                    <a:pt x="36440" y="197"/>
                  </a:moveTo>
                  <a:cubicBezTo>
                    <a:pt x="37328" y="1527"/>
                    <a:pt x="35111" y="2414"/>
                    <a:pt x="34224" y="3744"/>
                  </a:cubicBezTo>
                  <a:cubicBezTo>
                    <a:pt x="29348" y="8620"/>
                    <a:pt x="24915" y="13496"/>
                    <a:pt x="19595" y="18373"/>
                  </a:cubicBezTo>
                  <a:cubicBezTo>
                    <a:pt x="13832" y="23693"/>
                    <a:pt x="8069" y="28569"/>
                    <a:pt x="1419" y="33002"/>
                  </a:cubicBezTo>
                  <a:cubicBezTo>
                    <a:pt x="975" y="33445"/>
                    <a:pt x="533" y="33445"/>
                    <a:pt x="89" y="33002"/>
                  </a:cubicBezTo>
                  <a:cubicBezTo>
                    <a:pt x="-354" y="32115"/>
                    <a:pt x="975" y="31672"/>
                    <a:pt x="1419" y="31229"/>
                  </a:cubicBezTo>
                  <a:cubicBezTo>
                    <a:pt x="7182" y="26352"/>
                    <a:pt x="12946" y="21033"/>
                    <a:pt x="18708" y="16156"/>
                  </a:cubicBezTo>
                  <a:cubicBezTo>
                    <a:pt x="24471" y="10836"/>
                    <a:pt x="29791" y="5517"/>
                    <a:pt x="35111" y="197"/>
                  </a:cubicBezTo>
                  <a:cubicBezTo>
                    <a:pt x="35998" y="-246"/>
                    <a:pt x="36440" y="197"/>
                    <a:pt x="36440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0660578" y="1312107"/>
              <a:ext cx="3650" cy="3635"/>
            </a:xfrm>
            <a:custGeom>
              <a:avLst/>
              <a:gdLst/>
              <a:ahLst/>
              <a:cxnLst/>
              <a:rect l="l" t="t" r="r" b="b"/>
              <a:pathLst>
                <a:path w="3650" h="3635" extrusionOk="0">
                  <a:moveTo>
                    <a:pt x="2396" y="89"/>
                  </a:moveTo>
                  <a:cubicBezTo>
                    <a:pt x="3283" y="-354"/>
                    <a:pt x="4170" y="976"/>
                    <a:pt x="3283" y="1419"/>
                  </a:cubicBezTo>
                  <a:cubicBezTo>
                    <a:pt x="2396" y="2306"/>
                    <a:pt x="1510" y="3636"/>
                    <a:pt x="180" y="3636"/>
                  </a:cubicBezTo>
                  <a:cubicBezTo>
                    <a:pt x="-707" y="2749"/>
                    <a:pt x="1953" y="976"/>
                    <a:pt x="2396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0499836" y="1193832"/>
              <a:ext cx="181455" cy="215891"/>
            </a:xfrm>
            <a:custGeom>
              <a:avLst/>
              <a:gdLst/>
              <a:ahLst/>
              <a:cxnLst/>
              <a:rect l="l" t="t" r="r" b="b"/>
              <a:pathLst>
                <a:path w="181455" h="215891" extrusionOk="0">
                  <a:moveTo>
                    <a:pt x="181314" y="887"/>
                  </a:moveTo>
                  <a:cubicBezTo>
                    <a:pt x="182201" y="2660"/>
                    <a:pt x="178654" y="3547"/>
                    <a:pt x="178211" y="4876"/>
                  </a:cubicBezTo>
                  <a:cubicBezTo>
                    <a:pt x="169345" y="12856"/>
                    <a:pt x="159149" y="19062"/>
                    <a:pt x="150283" y="27042"/>
                  </a:cubicBezTo>
                  <a:cubicBezTo>
                    <a:pt x="143189" y="32362"/>
                    <a:pt x="138313" y="39898"/>
                    <a:pt x="132106" y="45661"/>
                  </a:cubicBezTo>
                  <a:cubicBezTo>
                    <a:pt x="123684" y="54084"/>
                    <a:pt x="114374" y="6206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82900" y="89549"/>
                    <a:pt x="63393" y="112601"/>
                    <a:pt x="46991" y="137426"/>
                  </a:cubicBezTo>
                  <a:cubicBezTo>
                    <a:pt x="35022" y="156045"/>
                    <a:pt x="23939" y="175551"/>
                    <a:pt x="12857" y="194613"/>
                  </a:cubicBezTo>
                  <a:cubicBezTo>
                    <a:pt x="9310" y="200819"/>
                    <a:pt x="5763" y="207469"/>
                    <a:pt x="2217" y="213675"/>
                  </a:cubicBezTo>
                  <a:cubicBezTo>
                    <a:pt x="1774" y="214562"/>
                    <a:pt x="1330" y="215449"/>
                    <a:pt x="444" y="215892"/>
                  </a:cubicBezTo>
                  <a:cubicBezTo>
                    <a:pt x="444" y="215892"/>
                    <a:pt x="444" y="215892"/>
                    <a:pt x="0" y="215892"/>
                  </a:cubicBezTo>
                  <a:cubicBezTo>
                    <a:pt x="0" y="215892"/>
                    <a:pt x="0" y="215449"/>
                    <a:pt x="0" y="215005"/>
                  </a:cubicBezTo>
                  <a:cubicBezTo>
                    <a:pt x="1774" y="211015"/>
                    <a:pt x="3990" y="207026"/>
                    <a:pt x="6207" y="203036"/>
                  </a:cubicBezTo>
                  <a:cubicBezTo>
                    <a:pt x="14187" y="187520"/>
                    <a:pt x="22609" y="172448"/>
                    <a:pt x="31475" y="156932"/>
                  </a:cubicBezTo>
                  <a:cubicBezTo>
                    <a:pt x="43888" y="133880"/>
                    <a:pt x="58518" y="112157"/>
                    <a:pt x="76250" y="92208"/>
                  </a:cubicBezTo>
                  <a:cubicBezTo>
                    <a:pt x="90878" y="74033"/>
                    <a:pt x="110385" y="60733"/>
                    <a:pt x="127231" y="44774"/>
                  </a:cubicBezTo>
                  <a:cubicBezTo>
                    <a:pt x="132993" y="39898"/>
                    <a:pt x="137426" y="33248"/>
                    <a:pt x="142747" y="27485"/>
                  </a:cubicBezTo>
                  <a:cubicBezTo>
                    <a:pt x="150283" y="21279"/>
                    <a:pt x="158705" y="17289"/>
                    <a:pt x="166241" y="11083"/>
                  </a:cubicBezTo>
                  <a:cubicBezTo>
                    <a:pt x="171118" y="7536"/>
                    <a:pt x="175995" y="3990"/>
                    <a:pt x="180428" y="0"/>
                  </a:cubicBezTo>
                  <a:cubicBezTo>
                    <a:pt x="180428" y="443"/>
                    <a:pt x="180871" y="443"/>
                    <a:pt x="181314" y="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0551950" y="1226748"/>
              <a:ext cx="64083" cy="62395"/>
            </a:xfrm>
            <a:custGeom>
              <a:avLst/>
              <a:gdLst/>
              <a:ahLst/>
              <a:cxnLst/>
              <a:rect l="l" t="t" r="r" b="b"/>
              <a:pathLst>
                <a:path w="64083" h="62395" extrusionOk="0">
                  <a:moveTo>
                    <a:pt x="64034" y="332"/>
                  </a:moveTo>
                  <a:cubicBezTo>
                    <a:pt x="64477" y="1662"/>
                    <a:pt x="61817" y="2549"/>
                    <a:pt x="60930" y="3436"/>
                  </a:cubicBezTo>
                  <a:cubicBezTo>
                    <a:pt x="46302" y="15405"/>
                    <a:pt x="30786" y="26931"/>
                    <a:pt x="17929" y="41117"/>
                  </a:cubicBezTo>
                  <a:cubicBezTo>
                    <a:pt x="11723" y="47323"/>
                    <a:pt x="6404" y="53973"/>
                    <a:pt x="1527" y="61066"/>
                  </a:cubicBezTo>
                  <a:cubicBezTo>
                    <a:pt x="1083" y="61509"/>
                    <a:pt x="640" y="62396"/>
                    <a:pt x="197" y="62396"/>
                  </a:cubicBezTo>
                  <a:cubicBezTo>
                    <a:pt x="-246" y="61953"/>
                    <a:pt x="197" y="61953"/>
                    <a:pt x="197" y="61509"/>
                  </a:cubicBezTo>
                  <a:cubicBezTo>
                    <a:pt x="1971" y="58406"/>
                    <a:pt x="4630" y="55303"/>
                    <a:pt x="6846" y="52200"/>
                  </a:cubicBezTo>
                  <a:cubicBezTo>
                    <a:pt x="22362" y="31807"/>
                    <a:pt x="41868" y="14075"/>
                    <a:pt x="63146" y="332"/>
                  </a:cubicBezTo>
                  <a:cubicBezTo>
                    <a:pt x="63590" y="-111"/>
                    <a:pt x="63590" y="-111"/>
                    <a:pt x="64034" y="3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0462599" y="1225188"/>
              <a:ext cx="143759" cy="243053"/>
            </a:xfrm>
            <a:custGeom>
              <a:avLst/>
              <a:gdLst/>
              <a:ahLst/>
              <a:cxnLst/>
              <a:rect l="l" t="t" r="r" b="b"/>
              <a:pathLst>
                <a:path w="143759" h="243053" extrusionOk="0">
                  <a:moveTo>
                    <a:pt x="143632" y="563"/>
                  </a:moveTo>
                  <a:cubicBezTo>
                    <a:pt x="144519" y="2779"/>
                    <a:pt x="140529" y="4109"/>
                    <a:pt x="139199" y="5439"/>
                  </a:cubicBezTo>
                  <a:cubicBezTo>
                    <a:pt x="131220" y="11202"/>
                    <a:pt x="123683" y="17852"/>
                    <a:pt x="117033" y="24945"/>
                  </a:cubicBezTo>
                  <a:cubicBezTo>
                    <a:pt x="92651" y="48440"/>
                    <a:pt x="74476" y="77255"/>
                    <a:pt x="57187" y="106070"/>
                  </a:cubicBezTo>
                  <a:cubicBezTo>
                    <a:pt x="52311" y="114936"/>
                    <a:pt x="46548" y="122916"/>
                    <a:pt x="41671" y="131782"/>
                  </a:cubicBezTo>
                  <a:cubicBezTo>
                    <a:pt x="35465" y="143308"/>
                    <a:pt x="30145" y="154834"/>
                    <a:pt x="24826" y="166804"/>
                  </a:cubicBezTo>
                  <a:cubicBezTo>
                    <a:pt x="17732" y="182763"/>
                    <a:pt x="10640" y="198722"/>
                    <a:pt x="5763" y="215124"/>
                  </a:cubicBezTo>
                  <a:cubicBezTo>
                    <a:pt x="3547" y="224434"/>
                    <a:pt x="1773" y="233300"/>
                    <a:pt x="886" y="242610"/>
                  </a:cubicBezTo>
                  <a:cubicBezTo>
                    <a:pt x="886" y="243053"/>
                    <a:pt x="886" y="243053"/>
                    <a:pt x="443" y="243053"/>
                  </a:cubicBezTo>
                  <a:cubicBezTo>
                    <a:pt x="-443" y="242610"/>
                    <a:pt x="443" y="240836"/>
                    <a:pt x="0" y="239950"/>
                  </a:cubicBezTo>
                  <a:cubicBezTo>
                    <a:pt x="443" y="231970"/>
                    <a:pt x="886" y="223991"/>
                    <a:pt x="2217" y="216011"/>
                  </a:cubicBezTo>
                  <a:cubicBezTo>
                    <a:pt x="4433" y="202269"/>
                    <a:pt x="10640" y="189413"/>
                    <a:pt x="15516" y="177000"/>
                  </a:cubicBezTo>
                  <a:cubicBezTo>
                    <a:pt x="24826" y="156164"/>
                    <a:pt x="34135" y="134885"/>
                    <a:pt x="46104" y="115380"/>
                  </a:cubicBezTo>
                  <a:cubicBezTo>
                    <a:pt x="67383" y="80802"/>
                    <a:pt x="87776" y="44450"/>
                    <a:pt x="119250" y="17852"/>
                  </a:cubicBezTo>
                  <a:cubicBezTo>
                    <a:pt x="125900" y="12089"/>
                    <a:pt x="133437" y="6769"/>
                    <a:pt x="140529" y="1449"/>
                  </a:cubicBezTo>
                  <a:cubicBezTo>
                    <a:pt x="141415" y="563"/>
                    <a:pt x="142745" y="-767"/>
                    <a:pt x="143632" y="5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0439363" y="1122706"/>
              <a:ext cx="210824" cy="261749"/>
            </a:xfrm>
            <a:custGeom>
              <a:avLst/>
              <a:gdLst/>
              <a:ahLst/>
              <a:cxnLst/>
              <a:rect l="l" t="t" r="r" b="b"/>
              <a:pathLst>
                <a:path w="210824" h="261749" extrusionOk="0">
                  <a:moveTo>
                    <a:pt x="210312" y="197"/>
                  </a:moveTo>
                  <a:cubicBezTo>
                    <a:pt x="211199" y="640"/>
                    <a:pt x="210756" y="1970"/>
                    <a:pt x="210312" y="2414"/>
                  </a:cubicBezTo>
                  <a:cubicBezTo>
                    <a:pt x="208539" y="5960"/>
                    <a:pt x="206765" y="9063"/>
                    <a:pt x="204993" y="12166"/>
                  </a:cubicBezTo>
                  <a:cubicBezTo>
                    <a:pt x="199229" y="22362"/>
                    <a:pt x="193024" y="32115"/>
                    <a:pt x="185044" y="40538"/>
                  </a:cubicBezTo>
                  <a:cubicBezTo>
                    <a:pt x="162878" y="62704"/>
                    <a:pt x="140713" y="84869"/>
                    <a:pt x="117661" y="105705"/>
                  </a:cubicBezTo>
                  <a:cubicBezTo>
                    <a:pt x="87072" y="134077"/>
                    <a:pt x="57370" y="163335"/>
                    <a:pt x="31659" y="195697"/>
                  </a:cubicBezTo>
                  <a:cubicBezTo>
                    <a:pt x="21462" y="210326"/>
                    <a:pt x="13926" y="226728"/>
                    <a:pt x="7277" y="243131"/>
                  </a:cubicBezTo>
                  <a:cubicBezTo>
                    <a:pt x="5503" y="248007"/>
                    <a:pt x="3730" y="252883"/>
                    <a:pt x="2400" y="258203"/>
                  </a:cubicBezTo>
                  <a:cubicBezTo>
                    <a:pt x="1957" y="259533"/>
                    <a:pt x="1957" y="261306"/>
                    <a:pt x="627" y="261750"/>
                  </a:cubicBezTo>
                  <a:cubicBezTo>
                    <a:pt x="184" y="261750"/>
                    <a:pt x="-260" y="261306"/>
                    <a:pt x="184" y="261306"/>
                  </a:cubicBezTo>
                  <a:cubicBezTo>
                    <a:pt x="1070" y="255100"/>
                    <a:pt x="2844" y="246677"/>
                    <a:pt x="5060" y="239584"/>
                  </a:cubicBezTo>
                  <a:cubicBezTo>
                    <a:pt x="9493" y="227172"/>
                    <a:pt x="15256" y="215202"/>
                    <a:pt x="21462" y="204119"/>
                  </a:cubicBezTo>
                  <a:cubicBezTo>
                    <a:pt x="31659" y="185500"/>
                    <a:pt x="47174" y="170428"/>
                    <a:pt x="61361" y="154912"/>
                  </a:cubicBezTo>
                  <a:cubicBezTo>
                    <a:pt x="82639" y="131860"/>
                    <a:pt x="105692" y="110581"/>
                    <a:pt x="128744" y="89302"/>
                  </a:cubicBezTo>
                  <a:cubicBezTo>
                    <a:pt x="147806" y="71127"/>
                    <a:pt x="166868" y="52951"/>
                    <a:pt x="185044" y="33889"/>
                  </a:cubicBezTo>
                  <a:cubicBezTo>
                    <a:pt x="191693" y="26796"/>
                    <a:pt x="198787" y="19259"/>
                    <a:pt x="203663" y="10836"/>
                  </a:cubicBezTo>
                  <a:cubicBezTo>
                    <a:pt x="205879" y="7290"/>
                    <a:pt x="207653" y="3744"/>
                    <a:pt x="209426" y="197"/>
                  </a:cubicBezTo>
                  <a:cubicBezTo>
                    <a:pt x="209426" y="197"/>
                    <a:pt x="209869" y="-246"/>
                    <a:pt x="210312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0428020" y="1042551"/>
              <a:ext cx="170254" cy="218664"/>
            </a:xfrm>
            <a:custGeom>
              <a:avLst/>
              <a:gdLst/>
              <a:ahLst/>
              <a:cxnLst/>
              <a:rect l="l" t="t" r="r" b="b"/>
              <a:pathLst>
                <a:path w="170254" h="218664" extrusionOk="0">
                  <a:moveTo>
                    <a:pt x="163138" y="7649"/>
                  </a:moveTo>
                  <a:cubicBezTo>
                    <a:pt x="164468" y="5433"/>
                    <a:pt x="170674" y="-3434"/>
                    <a:pt x="170232" y="1443"/>
                  </a:cubicBezTo>
                  <a:cubicBezTo>
                    <a:pt x="168015" y="4103"/>
                    <a:pt x="166241" y="7206"/>
                    <a:pt x="164468" y="9866"/>
                  </a:cubicBezTo>
                  <a:cubicBezTo>
                    <a:pt x="160478" y="15185"/>
                    <a:pt x="158705" y="21392"/>
                    <a:pt x="155602" y="27598"/>
                  </a:cubicBezTo>
                  <a:cubicBezTo>
                    <a:pt x="149395" y="38681"/>
                    <a:pt x="140973" y="48434"/>
                    <a:pt x="133437" y="58630"/>
                  </a:cubicBezTo>
                  <a:cubicBezTo>
                    <a:pt x="117921" y="78579"/>
                    <a:pt x="101519" y="98084"/>
                    <a:pt x="84229" y="116703"/>
                  </a:cubicBezTo>
                  <a:cubicBezTo>
                    <a:pt x="71373" y="130889"/>
                    <a:pt x="57188" y="143745"/>
                    <a:pt x="44331" y="157931"/>
                  </a:cubicBezTo>
                  <a:cubicBezTo>
                    <a:pt x="30145" y="173447"/>
                    <a:pt x="16403" y="189849"/>
                    <a:pt x="6650" y="208469"/>
                  </a:cubicBezTo>
                  <a:cubicBezTo>
                    <a:pt x="4877" y="211572"/>
                    <a:pt x="3990" y="214675"/>
                    <a:pt x="2217" y="217778"/>
                  </a:cubicBezTo>
                  <a:cubicBezTo>
                    <a:pt x="2217" y="218221"/>
                    <a:pt x="1773" y="218665"/>
                    <a:pt x="1330" y="218665"/>
                  </a:cubicBezTo>
                  <a:cubicBezTo>
                    <a:pt x="444" y="218665"/>
                    <a:pt x="0" y="217778"/>
                    <a:pt x="0" y="217335"/>
                  </a:cubicBezTo>
                  <a:cubicBezTo>
                    <a:pt x="0" y="212458"/>
                    <a:pt x="2660" y="207582"/>
                    <a:pt x="4877" y="203592"/>
                  </a:cubicBezTo>
                  <a:cubicBezTo>
                    <a:pt x="7980" y="197829"/>
                    <a:pt x="11526" y="191623"/>
                    <a:pt x="15516" y="186303"/>
                  </a:cubicBezTo>
                  <a:cubicBezTo>
                    <a:pt x="33248" y="160148"/>
                    <a:pt x="56744" y="138869"/>
                    <a:pt x="78466" y="116260"/>
                  </a:cubicBezTo>
                  <a:cubicBezTo>
                    <a:pt x="102848" y="90105"/>
                    <a:pt x="125901" y="62176"/>
                    <a:pt x="147179" y="33361"/>
                  </a:cubicBezTo>
                  <a:cubicBezTo>
                    <a:pt x="152499" y="24938"/>
                    <a:pt x="156932" y="15629"/>
                    <a:pt x="163138" y="7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0231302" y="1117399"/>
              <a:ext cx="128093" cy="148866"/>
            </a:xfrm>
            <a:custGeom>
              <a:avLst/>
              <a:gdLst/>
              <a:ahLst/>
              <a:cxnLst/>
              <a:rect l="l" t="t" r="r" b="b"/>
              <a:pathLst>
                <a:path w="128093" h="148866" extrusionOk="0">
                  <a:moveTo>
                    <a:pt x="128005" y="147806"/>
                  </a:moveTo>
                  <a:cubicBezTo>
                    <a:pt x="128449" y="148692"/>
                    <a:pt x="127119" y="149136"/>
                    <a:pt x="126232" y="148692"/>
                  </a:cubicBezTo>
                  <a:cubicBezTo>
                    <a:pt x="116923" y="135393"/>
                    <a:pt x="105840" y="123867"/>
                    <a:pt x="96530" y="110568"/>
                  </a:cubicBezTo>
                  <a:cubicBezTo>
                    <a:pt x="82788" y="91949"/>
                    <a:pt x="69489" y="72886"/>
                    <a:pt x="54859" y="54711"/>
                  </a:cubicBezTo>
                  <a:cubicBezTo>
                    <a:pt x="46437" y="44515"/>
                    <a:pt x="35797" y="36092"/>
                    <a:pt x="26488" y="27226"/>
                  </a:cubicBezTo>
                  <a:cubicBezTo>
                    <a:pt x="18508" y="20133"/>
                    <a:pt x="11415" y="12596"/>
                    <a:pt x="3879" y="5060"/>
                  </a:cubicBezTo>
                  <a:cubicBezTo>
                    <a:pt x="2549" y="3730"/>
                    <a:pt x="1219" y="2843"/>
                    <a:pt x="332" y="1070"/>
                  </a:cubicBezTo>
                  <a:cubicBezTo>
                    <a:pt x="-111" y="627"/>
                    <a:pt x="-111" y="184"/>
                    <a:pt x="332" y="184"/>
                  </a:cubicBezTo>
                  <a:cubicBezTo>
                    <a:pt x="776" y="-260"/>
                    <a:pt x="1219" y="184"/>
                    <a:pt x="1662" y="627"/>
                  </a:cubicBezTo>
                  <a:cubicBezTo>
                    <a:pt x="2992" y="1514"/>
                    <a:pt x="4322" y="2843"/>
                    <a:pt x="5209" y="4173"/>
                  </a:cubicBezTo>
                  <a:cubicBezTo>
                    <a:pt x="12302" y="10823"/>
                    <a:pt x="19394" y="17473"/>
                    <a:pt x="26931" y="23679"/>
                  </a:cubicBezTo>
                  <a:cubicBezTo>
                    <a:pt x="39343" y="33875"/>
                    <a:pt x="52643" y="43628"/>
                    <a:pt x="61953" y="56927"/>
                  </a:cubicBezTo>
                  <a:cubicBezTo>
                    <a:pt x="79241" y="79979"/>
                    <a:pt x="95644" y="103475"/>
                    <a:pt x="112489" y="126970"/>
                  </a:cubicBezTo>
                  <a:cubicBezTo>
                    <a:pt x="116923" y="133620"/>
                    <a:pt x="121356" y="140270"/>
                    <a:pt x="126232" y="146919"/>
                  </a:cubicBezTo>
                  <a:cubicBezTo>
                    <a:pt x="127119" y="146476"/>
                    <a:pt x="127562" y="147362"/>
                    <a:pt x="128005" y="1478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0303943" y="1205175"/>
              <a:ext cx="56321" cy="78224"/>
            </a:xfrm>
            <a:custGeom>
              <a:avLst/>
              <a:gdLst/>
              <a:ahLst/>
              <a:cxnLst/>
              <a:rect l="l" t="t" r="r" b="b"/>
              <a:pathLst>
                <a:path w="56321" h="78224" extrusionOk="0">
                  <a:moveTo>
                    <a:pt x="56251" y="76876"/>
                  </a:moveTo>
                  <a:cubicBezTo>
                    <a:pt x="56694" y="78206"/>
                    <a:pt x="54921" y="78649"/>
                    <a:pt x="54478" y="77763"/>
                  </a:cubicBezTo>
                  <a:cubicBezTo>
                    <a:pt x="47828" y="68010"/>
                    <a:pt x="39848" y="58701"/>
                    <a:pt x="32755" y="48948"/>
                  </a:cubicBezTo>
                  <a:cubicBezTo>
                    <a:pt x="21673" y="33432"/>
                    <a:pt x="10590" y="17916"/>
                    <a:pt x="394" y="1957"/>
                  </a:cubicBezTo>
                  <a:cubicBezTo>
                    <a:pt x="394" y="1514"/>
                    <a:pt x="-493" y="627"/>
                    <a:pt x="394" y="184"/>
                  </a:cubicBezTo>
                  <a:cubicBezTo>
                    <a:pt x="837" y="-260"/>
                    <a:pt x="1724" y="184"/>
                    <a:pt x="1724" y="627"/>
                  </a:cubicBezTo>
                  <a:cubicBezTo>
                    <a:pt x="12807" y="12596"/>
                    <a:pt x="21230" y="26782"/>
                    <a:pt x="30982" y="40082"/>
                  </a:cubicBezTo>
                  <a:cubicBezTo>
                    <a:pt x="39848" y="52051"/>
                    <a:pt x="47385" y="64907"/>
                    <a:pt x="56251" y="768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0245488" y="1143998"/>
              <a:ext cx="164259" cy="225384"/>
            </a:xfrm>
            <a:custGeom>
              <a:avLst/>
              <a:gdLst/>
              <a:ahLst/>
              <a:cxnLst/>
              <a:rect l="l" t="t" r="r" b="b"/>
              <a:pathLst>
                <a:path w="164259" h="225384" extrusionOk="0">
                  <a:moveTo>
                    <a:pt x="155491" y="212086"/>
                  </a:moveTo>
                  <a:cubicBezTo>
                    <a:pt x="156821" y="214745"/>
                    <a:pt x="167904" y="224942"/>
                    <a:pt x="163027" y="225385"/>
                  </a:cubicBezTo>
                  <a:cubicBezTo>
                    <a:pt x="162140" y="225385"/>
                    <a:pt x="161254" y="224498"/>
                    <a:pt x="160367" y="224055"/>
                  </a:cubicBezTo>
                  <a:cubicBezTo>
                    <a:pt x="157264" y="220508"/>
                    <a:pt x="154161" y="216962"/>
                    <a:pt x="151058" y="213416"/>
                  </a:cubicBezTo>
                  <a:cubicBezTo>
                    <a:pt x="135099" y="194797"/>
                    <a:pt x="119583" y="176177"/>
                    <a:pt x="104510" y="157115"/>
                  </a:cubicBezTo>
                  <a:cubicBezTo>
                    <a:pt x="66829" y="110568"/>
                    <a:pt x="34911" y="59587"/>
                    <a:pt x="5209" y="7720"/>
                  </a:cubicBezTo>
                  <a:cubicBezTo>
                    <a:pt x="3436" y="5503"/>
                    <a:pt x="2106" y="3730"/>
                    <a:pt x="332" y="1514"/>
                  </a:cubicBezTo>
                  <a:cubicBezTo>
                    <a:pt x="-111" y="1070"/>
                    <a:pt x="-111" y="627"/>
                    <a:pt x="332" y="184"/>
                  </a:cubicBezTo>
                  <a:cubicBezTo>
                    <a:pt x="776" y="-260"/>
                    <a:pt x="1663" y="184"/>
                    <a:pt x="1663" y="627"/>
                  </a:cubicBezTo>
                  <a:cubicBezTo>
                    <a:pt x="4322" y="3287"/>
                    <a:pt x="6539" y="6390"/>
                    <a:pt x="8755" y="9493"/>
                  </a:cubicBezTo>
                  <a:cubicBezTo>
                    <a:pt x="15405" y="17916"/>
                    <a:pt x="20281" y="27226"/>
                    <a:pt x="26045" y="36092"/>
                  </a:cubicBezTo>
                  <a:cubicBezTo>
                    <a:pt x="30921" y="44515"/>
                    <a:pt x="36240" y="52494"/>
                    <a:pt x="41560" y="60917"/>
                  </a:cubicBezTo>
                  <a:cubicBezTo>
                    <a:pt x="59293" y="89289"/>
                    <a:pt x="78799" y="117217"/>
                    <a:pt x="99191" y="143816"/>
                  </a:cubicBezTo>
                  <a:cubicBezTo>
                    <a:pt x="117809" y="166868"/>
                    <a:pt x="136872" y="189477"/>
                    <a:pt x="155491" y="212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0182611" y="1177097"/>
              <a:ext cx="204803" cy="229294"/>
            </a:xfrm>
            <a:custGeom>
              <a:avLst/>
              <a:gdLst/>
              <a:ahLst/>
              <a:cxnLst/>
              <a:rect l="l" t="t" r="r" b="b"/>
              <a:pathLst>
                <a:path w="204803" h="229294" extrusionOk="0">
                  <a:moveTo>
                    <a:pt x="204625" y="227750"/>
                  </a:moveTo>
                  <a:cubicBezTo>
                    <a:pt x="205511" y="229080"/>
                    <a:pt x="202852" y="229967"/>
                    <a:pt x="201965" y="228637"/>
                  </a:cubicBezTo>
                  <a:cubicBezTo>
                    <a:pt x="170047" y="188739"/>
                    <a:pt x="125716" y="160367"/>
                    <a:pt x="92024" y="122243"/>
                  </a:cubicBezTo>
                  <a:cubicBezTo>
                    <a:pt x="79612" y="107170"/>
                    <a:pt x="68529" y="90768"/>
                    <a:pt x="54343" y="77025"/>
                  </a:cubicBezTo>
                  <a:cubicBezTo>
                    <a:pt x="32621" y="56190"/>
                    <a:pt x="12672" y="32251"/>
                    <a:pt x="702" y="4322"/>
                  </a:cubicBezTo>
                  <a:cubicBezTo>
                    <a:pt x="259" y="2992"/>
                    <a:pt x="-628" y="1662"/>
                    <a:pt x="702" y="333"/>
                  </a:cubicBezTo>
                  <a:cubicBezTo>
                    <a:pt x="1146" y="-111"/>
                    <a:pt x="1589" y="-111"/>
                    <a:pt x="2033" y="333"/>
                  </a:cubicBezTo>
                  <a:cubicBezTo>
                    <a:pt x="4249" y="2106"/>
                    <a:pt x="5136" y="5652"/>
                    <a:pt x="6909" y="8312"/>
                  </a:cubicBezTo>
                  <a:cubicBezTo>
                    <a:pt x="16662" y="26044"/>
                    <a:pt x="28631" y="42890"/>
                    <a:pt x="41930" y="57963"/>
                  </a:cubicBezTo>
                  <a:cubicBezTo>
                    <a:pt x="52126" y="69045"/>
                    <a:pt x="63652" y="79242"/>
                    <a:pt x="72962" y="90768"/>
                  </a:cubicBezTo>
                  <a:cubicBezTo>
                    <a:pt x="87148" y="108057"/>
                    <a:pt x="99561" y="125789"/>
                    <a:pt x="115963" y="140862"/>
                  </a:cubicBezTo>
                  <a:cubicBezTo>
                    <a:pt x="141231" y="164800"/>
                    <a:pt x="169603" y="186079"/>
                    <a:pt x="192656" y="212234"/>
                  </a:cubicBezTo>
                  <a:cubicBezTo>
                    <a:pt x="196645" y="217554"/>
                    <a:pt x="200635" y="222431"/>
                    <a:pt x="204625" y="227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0234259" y="1261097"/>
              <a:ext cx="44580" cy="54607"/>
            </a:xfrm>
            <a:custGeom>
              <a:avLst/>
              <a:gdLst/>
              <a:ahLst/>
              <a:cxnLst/>
              <a:rect l="l" t="t" r="r" b="b"/>
              <a:pathLst>
                <a:path w="44580" h="54607" extrusionOk="0">
                  <a:moveTo>
                    <a:pt x="43923" y="51542"/>
                  </a:moveTo>
                  <a:cubicBezTo>
                    <a:pt x="46139" y="53315"/>
                    <a:pt x="42149" y="55532"/>
                    <a:pt x="40819" y="54202"/>
                  </a:cubicBezTo>
                  <a:cubicBezTo>
                    <a:pt x="30623" y="45779"/>
                    <a:pt x="23087" y="34696"/>
                    <a:pt x="17324" y="23613"/>
                  </a:cubicBezTo>
                  <a:cubicBezTo>
                    <a:pt x="12891" y="15634"/>
                    <a:pt x="8015" y="7211"/>
                    <a:pt x="478" y="1448"/>
                  </a:cubicBezTo>
                  <a:cubicBezTo>
                    <a:pt x="-852" y="561"/>
                    <a:pt x="921" y="-325"/>
                    <a:pt x="1808" y="118"/>
                  </a:cubicBezTo>
                  <a:cubicBezTo>
                    <a:pt x="13777" y="9427"/>
                    <a:pt x="19541" y="23613"/>
                    <a:pt x="28850" y="35583"/>
                  </a:cubicBezTo>
                  <a:cubicBezTo>
                    <a:pt x="33283" y="41346"/>
                    <a:pt x="38603" y="46665"/>
                    <a:pt x="43923" y="515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0185382" y="1309903"/>
              <a:ext cx="205577" cy="207006"/>
            </a:xfrm>
            <a:custGeom>
              <a:avLst/>
              <a:gdLst/>
              <a:ahLst/>
              <a:cxnLst/>
              <a:rect l="l" t="t" r="r" b="b"/>
              <a:pathLst>
                <a:path w="205577" h="207006" extrusionOk="0">
                  <a:moveTo>
                    <a:pt x="205401" y="204886"/>
                  </a:moveTo>
                  <a:cubicBezTo>
                    <a:pt x="206287" y="206659"/>
                    <a:pt x="203627" y="207545"/>
                    <a:pt x="202297" y="206659"/>
                  </a:cubicBezTo>
                  <a:cubicBezTo>
                    <a:pt x="193874" y="199123"/>
                    <a:pt x="185895" y="191143"/>
                    <a:pt x="176586" y="184050"/>
                  </a:cubicBezTo>
                  <a:cubicBezTo>
                    <a:pt x="169049" y="178287"/>
                    <a:pt x="161513" y="172524"/>
                    <a:pt x="154420" y="166318"/>
                  </a:cubicBezTo>
                  <a:cubicBezTo>
                    <a:pt x="140234" y="154792"/>
                    <a:pt x="126491" y="142822"/>
                    <a:pt x="112749" y="130853"/>
                  </a:cubicBezTo>
                  <a:cubicBezTo>
                    <a:pt x="92357" y="113121"/>
                    <a:pt x="71078" y="95831"/>
                    <a:pt x="52459" y="75439"/>
                  </a:cubicBezTo>
                  <a:cubicBezTo>
                    <a:pt x="36056" y="57707"/>
                    <a:pt x="22757" y="37758"/>
                    <a:pt x="9901" y="17809"/>
                  </a:cubicBezTo>
                  <a:cubicBezTo>
                    <a:pt x="8571" y="15149"/>
                    <a:pt x="-4285" y="-1253"/>
                    <a:pt x="1478" y="77"/>
                  </a:cubicBezTo>
                  <a:cubicBezTo>
                    <a:pt x="4138" y="1850"/>
                    <a:pt x="5024" y="4510"/>
                    <a:pt x="6798" y="7170"/>
                  </a:cubicBezTo>
                  <a:cubicBezTo>
                    <a:pt x="9901" y="11603"/>
                    <a:pt x="12561" y="16036"/>
                    <a:pt x="15664" y="20469"/>
                  </a:cubicBezTo>
                  <a:cubicBezTo>
                    <a:pt x="25860" y="35541"/>
                    <a:pt x="36056" y="50170"/>
                    <a:pt x="48026" y="63913"/>
                  </a:cubicBezTo>
                  <a:cubicBezTo>
                    <a:pt x="68861" y="89182"/>
                    <a:pt x="95016" y="109131"/>
                    <a:pt x="119398" y="130853"/>
                  </a:cubicBezTo>
                  <a:cubicBezTo>
                    <a:pt x="138904" y="147699"/>
                    <a:pt x="158853" y="164544"/>
                    <a:pt x="179245" y="180504"/>
                  </a:cubicBezTo>
                  <a:cubicBezTo>
                    <a:pt x="188111" y="187596"/>
                    <a:pt x="196091" y="195133"/>
                    <a:pt x="204071" y="203112"/>
                  </a:cubicBezTo>
                  <a:cubicBezTo>
                    <a:pt x="204514" y="203556"/>
                    <a:pt x="204957" y="204442"/>
                    <a:pt x="205401" y="2048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0243695" y="1399407"/>
              <a:ext cx="27282" cy="27231"/>
            </a:xfrm>
            <a:custGeom>
              <a:avLst/>
              <a:gdLst/>
              <a:ahLst/>
              <a:cxnLst/>
              <a:rect l="l" t="t" r="r" b="b"/>
              <a:pathLst>
                <a:path w="27282" h="27231" extrusionOk="0">
                  <a:moveTo>
                    <a:pt x="26950" y="24946"/>
                  </a:moveTo>
                  <a:cubicBezTo>
                    <a:pt x="27394" y="25389"/>
                    <a:pt x="27394" y="26276"/>
                    <a:pt x="26950" y="26719"/>
                  </a:cubicBezTo>
                  <a:cubicBezTo>
                    <a:pt x="26507" y="27163"/>
                    <a:pt x="25177" y="27606"/>
                    <a:pt x="24290" y="26719"/>
                  </a:cubicBezTo>
                  <a:cubicBezTo>
                    <a:pt x="21187" y="24946"/>
                    <a:pt x="-3195" y="2337"/>
                    <a:pt x="351" y="121"/>
                  </a:cubicBezTo>
                  <a:cubicBezTo>
                    <a:pt x="1238" y="-322"/>
                    <a:pt x="2125" y="564"/>
                    <a:pt x="3012" y="1007"/>
                  </a:cubicBezTo>
                  <a:cubicBezTo>
                    <a:pt x="8331" y="6770"/>
                    <a:pt x="12764" y="12533"/>
                    <a:pt x="18528" y="17410"/>
                  </a:cubicBezTo>
                  <a:cubicBezTo>
                    <a:pt x="21187" y="20070"/>
                    <a:pt x="24290" y="22286"/>
                    <a:pt x="26950" y="24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259349" y="1425267"/>
              <a:ext cx="4203" cy="3406"/>
            </a:xfrm>
            <a:custGeom>
              <a:avLst/>
              <a:gdLst/>
              <a:ahLst/>
              <a:cxnLst/>
              <a:rect l="l" t="t" r="r" b="b"/>
              <a:pathLst>
                <a:path w="4203" h="3406" extrusionOk="0">
                  <a:moveTo>
                    <a:pt x="4203" y="1747"/>
                  </a:moveTo>
                  <a:cubicBezTo>
                    <a:pt x="4203" y="3520"/>
                    <a:pt x="1100" y="3963"/>
                    <a:pt x="213" y="2633"/>
                  </a:cubicBezTo>
                  <a:cubicBezTo>
                    <a:pt x="-1116" y="-470"/>
                    <a:pt x="4203" y="-913"/>
                    <a:pt x="4203" y="17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0211353" y="1425930"/>
              <a:ext cx="222430" cy="200572"/>
            </a:xfrm>
            <a:custGeom>
              <a:avLst/>
              <a:gdLst/>
              <a:ahLst/>
              <a:cxnLst/>
              <a:rect l="l" t="t" r="r" b="b"/>
              <a:pathLst>
                <a:path w="222430" h="200572" extrusionOk="0">
                  <a:moveTo>
                    <a:pt x="222430" y="200130"/>
                  </a:moveTo>
                  <a:cubicBezTo>
                    <a:pt x="222430" y="200573"/>
                    <a:pt x="221987" y="200573"/>
                    <a:pt x="221544" y="200573"/>
                  </a:cubicBezTo>
                  <a:cubicBezTo>
                    <a:pt x="210018" y="186387"/>
                    <a:pt x="197162" y="172644"/>
                    <a:pt x="181646" y="162892"/>
                  </a:cubicBezTo>
                  <a:cubicBezTo>
                    <a:pt x="167460" y="155355"/>
                    <a:pt x="151944" y="149592"/>
                    <a:pt x="139088" y="139840"/>
                  </a:cubicBezTo>
                  <a:cubicBezTo>
                    <a:pt x="124016" y="129200"/>
                    <a:pt x="110273" y="117231"/>
                    <a:pt x="97861" y="103488"/>
                  </a:cubicBezTo>
                  <a:cubicBezTo>
                    <a:pt x="85448" y="90189"/>
                    <a:pt x="74808" y="75560"/>
                    <a:pt x="62839" y="61817"/>
                  </a:cubicBezTo>
                  <a:cubicBezTo>
                    <a:pt x="54416" y="52064"/>
                    <a:pt x="44663" y="42755"/>
                    <a:pt x="35354" y="33888"/>
                  </a:cubicBezTo>
                  <a:cubicBezTo>
                    <a:pt x="28704" y="26796"/>
                    <a:pt x="21611" y="20146"/>
                    <a:pt x="14518" y="13496"/>
                  </a:cubicBezTo>
                  <a:cubicBezTo>
                    <a:pt x="10085" y="9063"/>
                    <a:pt x="4765" y="5517"/>
                    <a:pt x="332" y="1084"/>
                  </a:cubicBezTo>
                  <a:cubicBezTo>
                    <a:pt x="-111" y="640"/>
                    <a:pt x="-111" y="640"/>
                    <a:pt x="332" y="197"/>
                  </a:cubicBezTo>
                  <a:cubicBezTo>
                    <a:pt x="776" y="197"/>
                    <a:pt x="1219" y="-246"/>
                    <a:pt x="1219" y="197"/>
                  </a:cubicBezTo>
                  <a:cubicBezTo>
                    <a:pt x="6539" y="5073"/>
                    <a:pt x="11858" y="9950"/>
                    <a:pt x="17622" y="14383"/>
                  </a:cubicBezTo>
                  <a:cubicBezTo>
                    <a:pt x="25601" y="21033"/>
                    <a:pt x="33137" y="28569"/>
                    <a:pt x="40673" y="35662"/>
                  </a:cubicBezTo>
                  <a:cubicBezTo>
                    <a:pt x="50426" y="44528"/>
                    <a:pt x="60179" y="53394"/>
                    <a:pt x="69045" y="62704"/>
                  </a:cubicBezTo>
                  <a:cubicBezTo>
                    <a:pt x="84118" y="79549"/>
                    <a:pt x="97861" y="97725"/>
                    <a:pt x="114263" y="113241"/>
                  </a:cubicBezTo>
                  <a:cubicBezTo>
                    <a:pt x="123129" y="121664"/>
                    <a:pt x="132882" y="129643"/>
                    <a:pt x="143078" y="137180"/>
                  </a:cubicBezTo>
                  <a:cubicBezTo>
                    <a:pt x="155491" y="146046"/>
                    <a:pt x="169233" y="152252"/>
                    <a:pt x="182533" y="159789"/>
                  </a:cubicBezTo>
                  <a:cubicBezTo>
                    <a:pt x="190512" y="165108"/>
                    <a:pt x="197162" y="171314"/>
                    <a:pt x="203812" y="177521"/>
                  </a:cubicBezTo>
                  <a:cubicBezTo>
                    <a:pt x="210461" y="184171"/>
                    <a:pt x="216667" y="191263"/>
                    <a:pt x="221987" y="199243"/>
                  </a:cubicBezTo>
                  <a:cubicBezTo>
                    <a:pt x="222430" y="199243"/>
                    <a:pt x="222430" y="199686"/>
                    <a:pt x="222430" y="200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0257702" y="1484913"/>
              <a:ext cx="140915" cy="140823"/>
            </a:xfrm>
            <a:custGeom>
              <a:avLst/>
              <a:gdLst/>
              <a:ahLst/>
              <a:cxnLst/>
              <a:rect l="l" t="t" r="r" b="b"/>
              <a:pathLst>
                <a:path w="140915" h="140823" extrusionOk="0">
                  <a:moveTo>
                    <a:pt x="140617" y="139816"/>
                  </a:moveTo>
                  <a:cubicBezTo>
                    <a:pt x="141504" y="140260"/>
                    <a:pt x="140174" y="141146"/>
                    <a:pt x="139731" y="140703"/>
                  </a:cubicBezTo>
                  <a:cubicBezTo>
                    <a:pt x="123771" y="129620"/>
                    <a:pt x="106039" y="122527"/>
                    <a:pt x="90080" y="111445"/>
                  </a:cubicBezTo>
                  <a:cubicBezTo>
                    <a:pt x="69244" y="97702"/>
                    <a:pt x="54172" y="77753"/>
                    <a:pt x="39986" y="57361"/>
                  </a:cubicBezTo>
                  <a:cubicBezTo>
                    <a:pt x="27130" y="39185"/>
                    <a:pt x="15160" y="20566"/>
                    <a:pt x="1861" y="3277"/>
                  </a:cubicBezTo>
                  <a:cubicBezTo>
                    <a:pt x="1418" y="2390"/>
                    <a:pt x="88" y="1947"/>
                    <a:pt x="88" y="1061"/>
                  </a:cubicBezTo>
                  <a:cubicBezTo>
                    <a:pt x="-356" y="174"/>
                    <a:pt x="975" y="-269"/>
                    <a:pt x="1861" y="174"/>
                  </a:cubicBezTo>
                  <a:cubicBezTo>
                    <a:pt x="2748" y="617"/>
                    <a:pt x="3191" y="1947"/>
                    <a:pt x="3634" y="2834"/>
                  </a:cubicBezTo>
                  <a:cubicBezTo>
                    <a:pt x="29347" y="36082"/>
                    <a:pt x="49739" y="74650"/>
                    <a:pt x="83430" y="100805"/>
                  </a:cubicBezTo>
                  <a:cubicBezTo>
                    <a:pt x="95843" y="110558"/>
                    <a:pt x="110472" y="117651"/>
                    <a:pt x="123771" y="126517"/>
                  </a:cubicBezTo>
                  <a:cubicBezTo>
                    <a:pt x="129091" y="131837"/>
                    <a:pt x="134411" y="135827"/>
                    <a:pt x="140617" y="139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0495726" y="1624729"/>
              <a:ext cx="24108" cy="88839"/>
            </a:xfrm>
            <a:custGeom>
              <a:avLst/>
              <a:gdLst/>
              <a:ahLst/>
              <a:cxnLst/>
              <a:rect l="l" t="t" r="r" b="b"/>
              <a:pathLst>
                <a:path w="24108" h="88839" extrusionOk="0">
                  <a:moveTo>
                    <a:pt x="21400" y="87775"/>
                  </a:moveTo>
                  <a:cubicBezTo>
                    <a:pt x="16523" y="75363"/>
                    <a:pt x="11204" y="62950"/>
                    <a:pt x="7214" y="50094"/>
                  </a:cubicBezTo>
                  <a:cubicBezTo>
                    <a:pt x="5440" y="44331"/>
                    <a:pt x="3224" y="38568"/>
                    <a:pt x="1007" y="32362"/>
                  </a:cubicBezTo>
                  <a:cubicBezTo>
                    <a:pt x="565" y="30588"/>
                    <a:pt x="-323" y="29258"/>
                    <a:pt x="121" y="27485"/>
                  </a:cubicBezTo>
                  <a:cubicBezTo>
                    <a:pt x="2781" y="18619"/>
                    <a:pt x="4554" y="9753"/>
                    <a:pt x="5884" y="443"/>
                  </a:cubicBezTo>
                  <a:cubicBezTo>
                    <a:pt x="5884" y="0"/>
                    <a:pt x="6327" y="0"/>
                    <a:pt x="6327" y="0"/>
                  </a:cubicBezTo>
                  <a:cubicBezTo>
                    <a:pt x="7657" y="443"/>
                    <a:pt x="6771" y="1773"/>
                    <a:pt x="6771" y="2660"/>
                  </a:cubicBezTo>
                  <a:cubicBezTo>
                    <a:pt x="5440" y="10639"/>
                    <a:pt x="3668" y="18619"/>
                    <a:pt x="2781" y="27042"/>
                  </a:cubicBezTo>
                  <a:cubicBezTo>
                    <a:pt x="8101" y="40341"/>
                    <a:pt x="12534" y="54970"/>
                    <a:pt x="17410" y="68270"/>
                  </a:cubicBezTo>
                  <a:cubicBezTo>
                    <a:pt x="19626" y="74476"/>
                    <a:pt x="21400" y="80682"/>
                    <a:pt x="24059" y="86445"/>
                  </a:cubicBezTo>
                  <a:cubicBezTo>
                    <a:pt x="24503" y="89105"/>
                    <a:pt x="21843" y="89549"/>
                    <a:pt x="21400" y="877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0464372" y="1522990"/>
              <a:ext cx="30144" cy="120801"/>
            </a:xfrm>
            <a:custGeom>
              <a:avLst/>
              <a:gdLst/>
              <a:ahLst/>
              <a:cxnLst/>
              <a:rect l="l" t="t" r="r" b="b"/>
              <a:pathLst>
                <a:path w="30144" h="120801" extrusionOk="0">
                  <a:moveTo>
                    <a:pt x="29702" y="120359"/>
                  </a:moveTo>
                  <a:cubicBezTo>
                    <a:pt x="23939" y="106173"/>
                    <a:pt x="19506" y="91543"/>
                    <a:pt x="14629" y="77358"/>
                  </a:cubicBezTo>
                  <a:cubicBezTo>
                    <a:pt x="8866" y="61842"/>
                    <a:pt x="4433" y="47213"/>
                    <a:pt x="443" y="31253"/>
                  </a:cubicBezTo>
                  <a:cubicBezTo>
                    <a:pt x="0" y="29923"/>
                    <a:pt x="0" y="27707"/>
                    <a:pt x="0" y="26377"/>
                  </a:cubicBezTo>
                  <a:cubicBezTo>
                    <a:pt x="443" y="14851"/>
                    <a:pt x="443" y="9531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1773" y="9974"/>
                    <a:pt x="2660" y="19284"/>
                    <a:pt x="3103" y="29037"/>
                  </a:cubicBezTo>
                  <a:cubicBezTo>
                    <a:pt x="7979" y="48986"/>
                    <a:pt x="15073" y="68048"/>
                    <a:pt x="20836" y="87997"/>
                  </a:cubicBezTo>
                  <a:cubicBezTo>
                    <a:pt x="23939" y="98636"/>
                    <a:pt x="27486" y="109276"/>
                    <a:pt x="30145" y="119915"/>
                  </a:cubicBezTo>
                  <a:cubicBezTo>
                    <a:pt x="30145" y="120359"/>
                    <a:pt x="30145" y="120802"/>
                    <a:pt x="29702" y="120802"/>
                  </a:cubicBezTo>
                  <a:cubicBezTo>
                    <a:pt x="29702" y="120802"/>
                    <a:pt x="29702" y="120359"/>
                    <a:pt x="29702" y="120359"/>
                  </a:cubicBezTo>
                  <a:cubicBezTo>
                    <a:pt x="29702" y="120359"/>
                    <a:pt x="29702" y="120359"/>
                    <a:pt x="29702" y="1203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0471022" y="1593033"/>
              <a:ext cx="34577" cy="98040"/>
            </a:xfrm>
            <a:custGeom>
              <a:avLst/>
              <a:gdLst/>
              <a:ahLst/>
              <a:cxnLst/>
              <a:rect l="l" t="t" r="r" b="b"/>
              <a:pathLst>
                <a:path w="34577" h="98040" extrusionOk="0">
                  <a:moveTo>
                    <a:pt x="32805" y="97306"/>
                  </a:moveTo>
                  <a:cubicBezTo>
                    <a:pt x="21279" y="65388"/>
                    <a:pt x="10640" y="33027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9753" y="26377"/>
                    <a:pt x="18619" y="52089"/>
                    <a:pt x="27486" y="78244"/>
                  </a:cubicBezTo>
                  <a:cubicBezTo>
                    <a:pt x="29702" y="84451"/>
                    <a:pt x="31919" y="90657"/>
                    <a:pt x="34135" y="96863"/>
                  </a:cubicBezTo>
                  <a:cubicBezTo>
                    <a:pt x="34135" y="97306"/>
                    <a:pt x="34135" y="97306"/>
                    <a:pt x="34578" y="97750"/>
                  </a:cubicBezTo>
                  <a:cubicBezTo>
                    <a:pt x="34135" y="98193"/>
                    <a:pt x="32805" y="98193"/>
                    <a:pt x="32805" y="97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0490527" y="1663297"/>
              <a:ext cx="3875" cy="9095"/>
            </a:xfrm>
            <a:custGeom>
              <a:avLst/>
              <a:gdLst/>
              <a:ahLst/>
              <a:cxnLst/>
              <a:rect l="l" t="t" r="r" b="b"/>
              <a:pathLst>
                <a:path w="3875" h="9095" extrusionOk="0">
                  <a:moveTo>
                    <a:pt x="3103" y="8866"/>
                  </a:moveTo>
                  <a:cubicBezTo>
                    <a:pt x="1773" y="6206"/>
                    <a:pt x="1330" y="3103"/>
                    <a:pt x="0" y="443"/>
                  </a:cubicBezTo>
                  <a:cubicBezTo>
                    <a:pt x="0" y="0"/>
                    <a:pt x="0" y="0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1773" y="2217"/>
                    <a:pt x="2217" y="3546"/>
                    <a:pt x="2659" y="5320"/>
                  </a:cubicBezTo>
                  <a:cubicBezTo>
                    <a:pt x="3103" y="5320"/>
                    <a:pt x="4876" y="10196"/>
                    <a:pt x="3103" y="8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0434917" y="1336523"/>
              <a:ext cx="19720" cy="125068"/>
            </a:xfrm>
            <a:custGeom>
              <a:avLst/>
              <a:gdLst/>
              <a:ahLst/>
              <a:cxnLst/>
              <a:rect l="l" t="t" r="r" b="b"/>
              <a:pathLst>
                <a:path w="19720" h="125068" extrusionOk="0">
                  <a:moveTo>
                    <a:pt x="8620" y="125069"/>
                  </a:moveTo>
                  <a:cubicBezTo>
                    <a:pt x="8176" y="125069"/>
                    <a:pt x="7733" y="124625"/>
                    <a:pt x="7733" y="124182"/>
                  </a:cubicBezTo>
                  <a:cubicBezTo>
                    <a:pt x="6847" y="119749"/>
                    <a:pt x="5960" y="115316"/>
                    <a:pt x="5074" y="110883"/>
                  </a:cubicBezTo>
                  <a:cubicBezTo>
                    <a:pt x="3300" y="104676"/>
                    <a:pt x="1970" y="98470"/>
                    <a:pt x="197" y="92264"/>
                  </a:cubicBezTo>
                  <a:cubicBezTo>
                    <a:pt x="197" y="91377"/>
                    <a:pt x="-247" y="90490"/>
                    <a:pt x="197" y="89604"/>
                  </a:cubicBezTo>
                  <a:cubicBezTo>
                    <a:pt x="640" y="73201"/>
                    <a:pt x="2857" y="56356"/>
                    <a:pt x="5517" y="39953"/>
                  </a:cubicBezTo>
                  <a:cubicBezTo>
                    <a:pt x="8176" y="26654"/>
                    <a:pt x="13053" y="13798"/>
                    <a:pt x="18373" y="942"/>
                  </a:cubicBezTo>
                  <a:cubicBezTo>
                    <a:pt x="19702" y="-1275"/>
                    <a:pt x="20146" y="942"/>
                    <a:pt x="19259" y="2272"/>
                  </a:cubicBezTo>
                  <a:cubicBezTo>
                    <a:pt x="11723" y="20004"/>
                    <a:pt x="6403" y="39066"/>
                    <a:pt x="4630" y="58129"/>
                  </a:cubicBezTo>
                  <a:cubicBezTo>
                    <a:pt x="3300" y="68325"/>
                    <a:pt x="1527" y="78964"/>
                    <a:pt x="1527" y="89161"/>
                  </a:cubicBezTo>
                  <a:cubicBezTo>
                    <a:pt x="5517" y="98470"/>
                    <a:pt x="6403" y="109553"/>
                    <a:pt x="8176" y="119306"/>
                  </a:cubicBezTo>
                  <a:cubicBezTo>
                    <a:pt x="8176" y="120636"/>
                    <a:pt x="8620" y="121965"/>
                    <a:pt x="9063" y="123739"/>
                  </a:cubicBezTo>
                  <a:cubicBezTo>
                    <a:pt x="9507" y="124182"/>
                    <a:pt x="9063" y="124625"/>
                    <a:pt x="8620" y="1250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0518964" y="1299663"/>
              <a:ext cx="232350" cy="432352"/>
            </a:xfrm>
            <a:custGeom>
              <a:avLst/>
              <a:gdLst/>
              <a:ahLst/>
              <a:cxnLst/>
              <a:rect l="l" t="t" r="r" b="b"/>
              <a:pathLst>
                <a:path w="232350" h="432352" extrusionOk="0">
                  <a:moveTo>
                    <a:pt x="231343" y="121"/>
                  </a:moveTo>
                  <a:cubicBezTo>
                    <a:pt x="231786" y="-322"/>
                    <a:pt x="232673" y="564"/>
                    <a:pt x="232230" y="1007"/>
                  </a:cubicBezTo>
                  <a:cubicBezTo>
                    <a:pt x="212281" y="17410"/>
                    <a:pt x="194549" y="36915"/>
                    <a:pt x="178589" y="57308"/>
                  </a:cubicBezTo>
                  <a:cubicBezTo>
                    <a:pt x="148444" y="95432"/>
                    <a:pt x="123175" y="136660"/>
                    <a:pt x="96577" y="177445"/>
                  </a:cubicBezTo>
                  <a:cubicBezTo>
                    <a:pt x="77514" y="206260"/>
                    <a:pt x="58452" y="235518"/>
                    <a:pt x="43380" y="266993"/>
                  </a:cubicBezTo>
                  <a:cubicBezTo>
                    <a:pt x="30967" y="293592"/>
                    <a:pt x="22101" y="321964"/>
                    <a:pt x="15895" y="350779"/>
                  </a:cubicBezTo>
                  <a:cubicBezTo>
                    <a:pt x="11462" y="368954"/>
                    <a:pt x="7029" y="387573"/>
                    <a:pt x="5255" y="406192"/>
                  </a:cubicBezTo>
                  <a:cubicBezTo>
                    <a:pt x="4812" y="411955"/>
                    <a:pt x="4368" y="417718"/>
                    <a:pt x="4368" y="423925"/>
                  </a:cubicBezTo>
                  <a:cubicBezTo>
                    <a:pt x="4368" y="426141"/>
                    <a:pt x="4368" y="427915"/>
                    <a:pt x="4368" y="430131"/>
                  </a:cubicBezTo>
                  <a:cubicBezTo>
                    <a:pt x="4368" y="431461"/>
                    <a:pt x="3482" y="432348"/>
                    <a:pt x="2595" y="432348"/>
                  </a:cubicBezTo>
                  <a:cubicBezTo>
                    <a:pt x="-2724" y="432791"/>
                    <a:pt x="1709" y="398656"/>
                    <a:pt x="2152" y="394666"/>
                  </a:cubicBezTo>
                  <a:cubicBezTo>
                    <a:pt x="6585" y="365408"/>
                    <a:pt x="16337" y="337479"/>
                    <a:pt x="24761" y="309551"/>
                  </a:cubicBezTo>
                  <a:cubicBezTo>
                    <a:pt x="40277" y="259014"/>
                    <a:pt x="69535" y="214239"/>
                    <a:pt x="98793" y="170795"/>
                  </a:cubicBezTo>
                  <a:cubicBezTo>
                    <a:pt x="125836" y="130454"/>
                    <a:pt x="151104" y="88783"/>
                    <a:pt x="182136" y="51101"/>
                  </a:cubicBezTo>
                  <a:cubicBezTo>
                    <a:pt x="195435" y="34699"/>
                    <a:pt x="210065" y="19626"/>
                    <a:pt x="225580" y="5440"/>
                  </a:cubicBezTo>
                  <a:cubicBezTo>
                    <a:pt x="227353" y="3667"/>
                    <a:pt x="229570" y="1894"/>
                    <a:pt x="231343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0491742" y="1263311"/>
              <a:ext cx="218666" cy="399986"/>
            </a:xfrm>
            <a:custGeom>
              <a:avLst/>
              <a:gdLst/>
              <a:ahLst/>
              <a:cxnLst/>
              <a:rect l="l" t="t" r="r" b="b"/>
              <a:pathLst>
                <a:path w="218666" h="399986" extrusionOk="0">
                  <a:moveTo>
                    <a:pt x="217780" y="121"/>
                  </a:moveTo>
                  <a:cubicBezTo>
                    <a:pt x="218224" y="-323"/>
                    <a:pt x="218666" y="564"/>
                    <a:pt x="218666" y="1008"/>
                  </a:cubicBezTo>
                  <a:cubicBezTo>
                    <a:pt x="205811" y="20956"/>
                    <a:pt x="189851" y="38245"/>
                    <a:pt x="173449" y="55091"/>
                  </a:cubicBezTo>
                  <a:cubicBezTo>
                    <a:pt x="153500" y="74154"/>
                    <a:pt x="129562" y="89669"/>
                    <a:pt x="111829" y="110948"/>
                  </a:cubicBezTo>
                  <a:cubicBezTo>
                    <a:pt x="76807" y="153949"/>
                    <a:pt x="53755" y="205816"/>
                    <a:pt x="35580" y="257684"/>
                  </a:cubicBezTo>
                  <a:cubicBezTo>
                    <a:pt x="22724" y="295365"/>
                    <a:pt x="16518" y="334820"/>
                    <a:pt x="8538" y="373388"/>
                  </a:cubicBezTo>
                  <a:cubicBezTo>
                    <a:pt x="7208" y="379594"/>
                    <a:pt x="5878" y="385357"/>
                    <a:pt x="4991" y="391563"/>
                  </a:cubicBezTo>
                  <a:cubicBezTo>
                    <a:pt x="4105" y="394223"/>
                    <a:pt x="4991" y="397326"/>
                    <a:pt x="3661" y="399543"/>
                  </a:cubicBezTo>
                  <a:cubicBezTo>
                    <a:pt x="3218" y="399986"/>
                    <a:pt x="2775" y="399986"/>
                    <a:pt x="1888" y="399986"/>
                  </a:cubicBezTo>
                  <a:cubicBezTo>
                    <a:pt x="558" y="399543"/>
                    <a:pt x="-328" y="398213"/>
                    <a:pt x="116" y="396883"/>
                  </a:cubicBezTo>
                  <a:cubicBezTo>
                    <a:pt x="558" y="393337"/>
                    <a:pt x="1002" y="389790"/>
                    <a:pt x="1445" y="386244"/>
                  </a:cubicBezTo>
                  <a:cubicBezTo>
                    <a:pt x="3218" y="375161"/>
                    <a:pt x="6321" y="363635"/>
                    <a:pt x="8538" y="352552"/>
                  </a:cubicBezTo>
                  <a:cubicBezTo>
                    <a:pt x="13415" y="328613"/>
                    <a:pt x="17848" y="304675"/>
                    <a:pt x="24498" y="281179"/>
                  </a:cubicBezTo>
                  <a:cubicBezTo>
                    <a:pt x="38683" y="233745"/>
                    <a:pt x="58188" y="187198"/>
                    <a:pt x="84344" y="144640"/>
                  </a:cubicBezTo>
                  <a:cubicBezTo>
                    <a:pt x="97200" y="123804"/>
                    <a:pt x="111829" y="103855"/>
                    <a:pt x="130448" y="87896"/>
                  </a:cubicBezTo>
                  <a:cubicBezTo>
                    <a:pt x="145078" y="75040"/>
                    <a:pt x="161036" y="63514"/>
                    <a:pt x="174779" y="49772"/>
                  </a:cubicBezTo>
                  <a:cubicBezTo>
                    <a:pt x="188522" y="35586"/>
                    <a:pt x="201821" y="20956"/>
                    <a:pt x="213791" y="4997"/>
                  </a:cubicBezTo>
                  <a:cubicBezTo>
                    <a:pt x="215563" y="3667"/>
                    <a:pt x="216894" y="1894"/>
                    <a:pt x="217780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0418197" y="1021631"/>
              <a:ext cx="186261" cy="283963"/>
            </a:xfrm>
            <a:custGeom>
              <a:avLst/>
              <a:gdLst/>
              <a:ahLst/>
              <a:cxnLst/>
              <a:rect l="l" t="t" r="r" b="b"/>
              <a:pathLst>
                <a:path w="186261" h="283963" extrusionOk="0">
                  <a:moveTo>
                    <a:pt x="1844" y="283915"/>
                  </a:moveTo>
                  <a:cubicBezTo>
                    <a:pt x="-1702" y="283029"/>
                    <a:pt x="957" y="275936"/>
                    <a:pt x="957" y="273276"/>
                  </a:cubicBezTo>
                  <a:cubicBezTo>
                    <a:pt x="1844" y="265296"/>
                    <a:pt x="3618" y="257760"/>
                    <a:pt x="4947" y="249780"/>
                  </a:cubicBezTo>
                  <a:cubicBezTo>
                    <a:pt x="13814" y="202790"/>
                    <a:pt x="48835" y="167325"/>
                    <a:pt x="78980" y="132303"/>
                  </a:cubicBezTo>
                  <a:cubicBezTo>
                    <a:pt x="88733" y="121221"/>
                    <a:pt x="98043" y="109251"/>
                    <a:pt x="106465" y="97282"/>
                  </a:cubicBezTo>
                  <a:cubicBezTo>
                    <a:pt x="119321" y="78663"/>
                    <a:pt x="131291" y="58714"/>
                    <a:pt x="146363" y="41868"/>
                  </a:cubicBezTo>
                  <a:cubicBezTo>
                    <a:pt x="155673" y="30785"/>
                    <a:pt x="165868" y="20589"/>
                    <a:pt x="176065" y="10393"/>
                  </a:cubicBezTo>
                  <a:cubicBezTo>
                    <a:pt x="179168" y="7290"/>
                    <a:pt x="182272" y="3744"/>
                    <a:pt x="185375" y="197"/>
                  </a:cubicBezTo>
                  <a:cubicBezTo>
                    <a:pt x="185817" y="-246"/>
                    <a:pt x="185817" y="197"/>
                    <a:pt x="186261" y="197"/>
                  </a:cubicBezTo>
                  <a:cubicBezTo>
                    <a:pt x="186261" y="640"/>
                    <a:pt x="186261" y="1084"/>
                    <a:pt x="186261" y="1084"/>
                  </a:cubicBezTo>
                  <a:cubicBezTo>
                    <a:pt x="184045" y="3744"/>
                    <a:pt x="181384" y="6403"/>
                    <a:pt x="179168" y="9063"/>
                  </a:cubicBezTo>
                  <a:cubicBezTo>
                    <a:pt x="170301" y="18373"/>
                    <a:pt x="161879" y="27682"/>
                    <a:pt x="153457" y="36992"/>
                  </a:cubicBezTo>
                  <a:cubicBezTo>
                    <a:pt x="136167" y="55611"/>
                    <a:pt x="122868" y="77333"/>
                    <a:pt x="108682" y="98168"/>
                  </a:cubicBezTo>
                  <a:cubicBezTo>
                    <a:pt x="94939" y="117674"/>
                    <a:pt x="79423" y="134963"/>
                    <a:pt x="64351" y="153139"/>
                  </a:cubicBezTo>
                  <a:cubicBezTo>
                    <a:pt x="40412" y="180624"/>
                    <a:pt x="18247" y="210326"/>
                    <a:pt x="10711" y="246677"/>
                  </a:cubicBezTo>
                  <a:cubicBezTo>
                    <a:pt x="8494" y="257317"/>
                    <a:pt x="6277" y="268399"/>
                    <a:pt x="4947" y="279039"/>
                  </a:cubicBezTo>
                  <a:cubicBezTo>
                    <a:pt x="4061" y="281699"/>
                    <a:pt x="4061" y="284359"/>
                    <a:pt x="1844" y="283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7" name="Google Shape;1527;p34"/>
          <p:cNvSpPr/>
          <p:nvPr/>
        </p:nvSpPr>
        <p:spPr>
          <a:xfrm rot="-9214867">
            <a:off x="689054" y="4076854"/>
            <a:ext cx="832337" cy="1008660"/>
          </a:xfrm>
          <a:custGeom>
            <a:avLst/>
            <a:gdLst/>
            <a:ahLst/>
            <a:cxnLst/>
            <a:rect l="l" t="t" r="r" b="b"/>
            <a:pathLst>
              <a:path w="633046" h="767151" extrusionOk="0">
                <a:moveTo>
                  <a:pt x="22165" y="512180"/>
                </a:moveTo>
                <a:cubicBezTo>
                  <a:pt x="55414" y="483365"/>
                  <a:pt x="97085" y="464303"/>
                  <a:pt x="141416" y="459869"/>
                </a:cubicBezTo>
                <a:cubicBezTo>
                  <a:pt x="159591" y="458539"/>
                  <a:pt x="178211" y="457653"/>
                  <a:pt x="195056" y="464303"/>
                </a:cubicBezTo>
                <a:cubicBezTo>
                  <a:pt x="202149" y="466962"/>
                  <a:pt x="210129" y="470509"/>
                  <a:pt x="212789" y="478045"/>
                </a:cubicBezTo>
                <a:cubicBezTo>
                  <a:pt x="217222" y="490458"/>
                  <a:pt x="184860" y="492674"/>
                  <a:pt x="176881" y="494004"/>
                </a:cubicBezTo>
                <a:cubicBezTo>
                  <a:pt x="152942" y="496664"/>
                  <a:pt x="128560" y="499767"/>
                  <a:pt x="105508" y="506860"/>
                </a:cubicBezTo>
                <a:cubicBezTo>
                  <a:pt x="74476" y="516170"/>
                  <a:pt x="43001" y="526809"/>
                  <a:pt x="18176" y="548088"/>
                </a:cubicBezTo>
                <a:cubicBezTo>
                  <a:pt x="13299" y="554738"/>
                  <a:pt x="18176" y="564047"/>
                  <a:pt x="19063" y="571583"/>
                </a:cubicBezTo>
                <a:cubicBezTo>
                  <a:pt x="19506" y="573800"/>
                  <a:pt x="19949" y="575573"/>
                  <a:pt x="20392" y="577790"/>
                </a:cubicBezTo>
                <a:cubicBezTo>
                  <a:pt x="23052" y="598625"/>
                  <a:pt x="26155" y="619017"/>
                  <a:pt x="26155" y="640296"/>
                </a:cubicBezTo>
                <a:cubicBezTo>
                  <a:pt x="25269" y="682854"/>
                  <a:pt x="15073" y="724969"/>
                  <a:pt x="0" y="764423"/>
                </a:cubicBezTo>
                <a:cubicBezTo>
                  <a:pt x="0" y="765310"/>
                  <a:pt x="443" y="765753"/>
                  <a:pt x="443" y="766196"/>
                </a:cubicBezTo>
                <a:cubicBezTo>
                  <a:pt x="1773" y="768413"/>
                  <a:pt x="5763" y="766196"/>
                  <a:pt x="8423" y="765310"/>
                </a:cubicBezTo>
                <a:cubicBezTo>
                  <a:pt x="14186" y="763093"/>
                  <a:pt x="19949" y="761320"/>
                  <a:pt x="25712" y="759547"/>
                </a:cubicBezTo>
                <a:cubicBezTo>
                  <a:pt x="51868" y="752454"/>
                  <a:pt x="79353" y="749794"/>
                  <a:pt x="106838" y="749351"/>
                </a:cubicBezTo>
                <a:cubicBezTo>
                  <a:pt x="126343" y="749794"/>
                  <a:pt x="146292" y="752010"/>
                  <a:pt x="165798" y="753340"/>
                </a:cubicBezTo>
                <a:cubicBezTo>
                  <a:pt x="171561" y="753784"/>
                  <a:pt x="177324" y="753784"/>
                  <a:pt x="183087" y="753784"/>
                </a:cubicBezTo>
                <a:cubicBezTo>
                  <a:pt x="185304" y="753784"/>
                  <a:pt x="187520" y="753784"/>
                  <a:pt x="188850" y="752454"/>
                </a:cubicBezTo>
                <a:cubicBezTo>
                  <a:pt x="190180" y="751124"/>
                  <a:pt x="190623" y="749351"/>
                  <a:pt x="190623" y="747577"/>
                </a:cubicBezTo>
                <a:cubicBezTo>
                  <a:pt x="191066" y="742258"/>
                  <a:pt x="191066" y="736938"/>
                  <a:pt x="191510" y="731175"/>
                </a:cubicBezTo>
                <a:cubicBezTo>
                  <a:pt x="192840" y="710783"/>
                  <a:pt x="195943" y="690391"/>
                  <a:pt x="202149" y="670442"/>
                </a:cubicBezTo>
                <a:cubicBezTo>
                  <a:pt x="209242" y="649606"/>
                  <a:pt x="218995" y="628770"/>
                  <a:pt x="235841" y="614141"/>
                </a:cubicBezTo>
                <a:cubicBezTo>
                  <a:pt x="243377" y="606605"/>
                  <a:pt x="254017" y="605718"/>
                  <a:pt x="261109" y="611481"/>
                </a:cubicBezTo>
                <a:cubicBezTo>
                  <a:pt x="269532" y="626111"/>
                  <a:pt x="267316" y="648719"/>
                  <a:pt x="264212" y="664235"/>
                </a:cubicBezTo>
                <a:cubicBezTo>
                  <a:pt x="258007" y="688617"/>
                  <a:pt x="246480" y="710783"/>
                  <a:pt x="234954" y="732948"/>
                </a:cubicBezTo>
                <a:cubicBezTo>
                  <a:pt x="231408" y="739598"/>
                  <a:pt x="227861" y="746247"/>
                  <a:pt x="223871" y="752454"/>
                </a:cubicBezTo>
                <a:cubicBezTo>
                  <a:pt x="223428" y="753340"/>
                  <a:pt x="222542" y="754227"/>
                  <a:pt x="222985" y="755557"/>
                </a:cubicBezTo>
                <a:cubicBezTo>
                  <a:pt x="223871" y="758660"/>
                  <a:pt x="228304" y="756000"/>
                  <a:pt x="230521" y="756000"/>
                </a:cubicBezTo>
                <a:cubicBezTo>
                  <a:pt x="242934" y="754227"/>
                  <a:pt x="255790" y="753784"/>
                  <a:pt x="268646" y="752897"/>
                </a:cubicBezTo>
                <a:cubicBezTo>
                  <a:pt x="286822" y="751124"/>
                  <a:pt x="305440" y="749351"/>
                  <a:pt x="323616" y="746247"/>
                </a:cubicBezTo>
                <a:cubicBezTo>
                  <a:pt x="325833" y="746247"/>
                  <a:pt x="328492" y="745804"/>
                  <a:pt x="329822" y="743588"/>
                </a:cubicBezTo>
                <a:cubicBezTo>
                  <a:pt x="344008" y="721422"/>
                  <a:pt x="353318" y="697040"/>
                  <a:pt x="360411" y="671771"/>
                </a:cubicBezTo>
                <a:cubicBezTo>
                  <a:pt x="366174" y="650493"/>
                  <a:pt x="369277" y="627884"/>
                  <a:pt x="366174" y="605718"/>
                </a:cubicBezTo>
                <a:cubicBezTo>
                  <a:pt x="362627" y="581780"/>
                  <a:pt x="352431" y="559614"/>
                  <a:pt x="350658" y="535232"/>
                </a:cubicBezTo>
                <a:cubicBezTo>
                  <a:pt x="348885" y="519273"/>
                  <a:pt x="353761" y="494004"/>
                  <a:pt x="375484" y="505087"/>
                </a:cubicBezTo>
                <a:cubicBezTo>
                  <a:pt x="388339" y="512623"/>
                  <a:pt x="395876" y="526366"/>
                  <a:pt x="400752" y="540108"/>
                </a:cubicBezTo>
                <a:cubicBezTo>
                  <a:pt x="406958" y="556511"/>
                  <a:pt x="412278" y="573357"/>
                  <a:pt x="413608" y="590646"/>
                </a:cubicBezTo>
                <a:cubicBezTo>
                  <a:pt x="415381" y="625224"/>
                  <a:pt x="407845" y="659802"/>
                  <a:pt x="396762" y="692164"/>
                </a:cubicBezTo>
                <a:cubicBezTo>
                  <a:pt x="393216" y="701916"/>
                  <a:pt x="389226" y="712113"/>
                  <a:pt x="384793" y="721865"/>
                </a:cubicBezTo>
                <a:cubicBezTo>
                  <a:pt x="384793" y="721865"/>
                  <a:pt x="384793" y="721865"/>
                  <a:pt x="384793" y="721865"/>
                </a:cubicBezTo>
                <a:cubicBezTo>
                  <a:pt x="383463" y="724082"/>
                  <a:pt x="381689" y="726298"/>
                  <a:pt x="381246" y="728958"/>
                </a:cubicBezTo>
                <a:cubicBezTo>
                  <a:pt x="382133" y="736051"/>
                  <a:pt x="393216" y="727185"/>
                  <a:pt x="396762" y="725855"/>
                </a:cubicBezTo>
                <a:cubicBezTo>
                  <a:pt x="406072" y="720536"/>
                  <a:pt x="415381" y="715659"/>
                  <a:pt x="424691" y="710339"/>
                </a:cubicBezTo>
                <a:cubicBezTo>
                  <a:pt x="440207" y="701030"/>
                  <a:pt x="457052" y="693050"/>
                  <a:pt x="472125" y="683297"/>
                </a:cubicBezTo>
                <a:cubicBezTo>
                  <a:pt x="479661" y="677534"/>
                  <a:pt x="482764" y="668225"/>
                  <a:pt x="486754" y="660245"/>
                </a:cubicBezTo>
                <a:cubicBezTo>
                  <a:pt x="509806" y="611038"/>
                  <a:pt x="520002" y="552965"/>
                  <a:pt x="492961" y="503314"/>
                </a:cubicBezTo>
                <a:cubicBezTo>
                  <a:pt x="485867" y="489571"/>
                  <a:pt x="476115" y="478045"/>
                  <a:pt x="466362" y="466519"/>
                </a:cubicBezTo>
                <a:cubicBezTo>
                  <a:pt x="459269" y="458096"/>
                  <a:pt x="452619" y="450117"/>
                  <a:pt x="446413" y="441250"/>
                </a:cubicBezTo>
                <a:cubicBezTo>
                  <a:pt x="429567" y="415982"/>
                  <a:pt x="455723" y="414652"/>
                  <a:pt x="473455" y="423075"/>
                </a:cubicBezTo>
                <a:cubicBezTo>
                  <a:pt x="500053" y="434157"/>
                  <a:pt x="521776" y="456766"/>
                  <a:pt x="532415" y="483365"/>
                </a:cubicBezTo>
                <a:cubicBezTo>
                  <a:pt x="545714" y="517943"/>
                  <a:pt x="549261" y="557398"/>
                  <a:pt x="539508" y="593306"/>
                </a:cubicBezTo>
                <a:cubicBezTo>
                  <a:pt x="536848" y="603502"/>
                  <a:pt x="534188" y="613255"/>
                  <a:pt x="530642" y="623007"/>
                </a:cubicBezTo>
                <a:cubicBezTo>
                  <a:pt x="527982" y="628327"/>
                  <a:pt x="524879" y="633647"/>
                  <a:pt x="521776" y="639410"/>
                </a:cubicBezTo>
                <a:cubicBezTo>
                  <a:pt x="520446" y="642070"/>
                  <a:pt x="518229" y="644729"/>
                  <a:pt x="518229" y="647389"/>
                </a:cubicBezTo>
                <a:cubicBezTo>
                  <a:pt x="518672" y="649606"/>
                  <a:pt x="521332" y="650049"/>
                  <a:pt x="522662" y="648719"/>
                </a:cubicBezTo>
                <a:cubicBezTo>
                  <a:pt x="528869" y="644729"/>
                  <a:pt x="534188" y="638966"/>
                  <a:pt x="539508" y="633647"/>
                </a:cubicBezTo>
                <a:cubicBezTo>
                  <a:pt x="561674" y="611038"/>
                  <a:pt x="578076" y="583996"/>
                  <a:pt x="591818" y="555624"/>
                </a:cubicBezTo>
                <a:cubicBezTo>
                  <a:pt x="621077" y="492674"/>
                  <a:pt x="629500" y="460313"/>
                  <a:pt x="574529" y="409775"/>
                </a:cubicBezTo>
                <a:cubicBezTo>
                  <a:pt x="564777" y="400466"/>
                  <a:pt x="554137" y="391600"/>
                  <a:pt x="546601" y="379630"/>
                </a:cubicBezTo>
                <a:cubicBezTo>
                  <a:pt x="542168" y="372981"/>
                  <a:pt x="536405" y="359238"/>
                  <a:pt x="547931" y="356578"/>
                </a:cubicBezTo>
                <a:cubicBezTo>
                  <a:pt x="559013" y="355248"/>
                  <a:pt x="569653" y="361898"/>
                  <a:pt x="578962" y="366774"/>
                </a:cubicBezTo>
                <a:cubicBezTo>
                  <a:pt x="587385" y="371651"/>
                  <a:pt x="595365" y="376971"/>
                  <a:pt x="602458" y="383177"/>
                </a:cubicBezTo>
                <a:cubicBezTo>
                  <a:pt x="602458" y="383177"/>
                  <a:pt x="602458" y="383177"/>
                  <a:pt x="602458" y="383177"/>
                </a:cubicBezTo>
                <a:cubicBezTo>
                  <a:pt x="605118" y="385837"/>
                  <a:pt x="607777" y="388496"/>
                  <a:pt x="610438" y="391156"/>
                </a:cubicBezTo>
                <a:cubicBezTo>
                  <a:pt x="615757" y="396919"/>
                  <a:pt x="621077" y="403126"/>
                  <a:pt x="624623" y="410219"/>
                </a:cubicBezTo>
                <a:cubicBezTo>
                  <a:pt x="625954" y="412878"/>
                  <a:pt x="627283" y="415539"/>
                  <a:pt x="628613" y="417755"/>
                </a:cubicBezTo>
                <a:cubicBezTo>
                  <a:pt x="629056" y="418198"/>
                  <a:pt x="629056" y="418641"/>
                  <a:pt x="629500" y="419085"/>
                </a:cubicBezTo>
                <a:cubicBezTo>
                  <a:pt x="630387" y="419528"/>
                  <a:pt x="631273" y="419085"/>
                  <a:pt x="632159" y="418641"/>
                </a:cubicBezTo>
                <a:cubicBezTo>
                  <a:pt x="633490" y="417312"/>
                  <a:pt x="632603" y="415095"/>
                  <a:pt x="633046" y="413765"/>
                </a:cubicBezTo>
                <a:cubicBezTo>
                  <a:pt x="633046" y="409775"/>
                  <a:pt x="632603" y="406229"/>
                  <a:pt x="632159" y="401796"/>
                </a:cubicBezTo>
                <a:cubicBezTo>
                  <a:pt x="630387" y="389826"/>
                  <a:pt x="627726" y="378300"/>
                  <a:pt x="624623" y="366774"/>
                </a:cubicBezTo>
                <a:cubicBezTo>
                  <a:pt x="619747" y="349485"/>
                  <a:pt x="614871" y="331753"/>
                  <a:pt x="603344" y="317567"/>
                </a:cubicBezTo>
                <a:cubicBezTo>
                  <a:pt x="593149" y="305598"/>
                  <a:pt x="578076" y="299391"/>
                  <a:pt x="562560" y="298061"/>
                </a:cubicBezTo>
                <a:cubicBezTo>
                  <a:pt x="554580" y="297175"/>
                  <a:pt x="545714" y="296731"/>
                  <a:pt x="539064" y="291855"/>
                </a:cubicBezTo>
                <a:cubicBezTo>
                  <a:pt x="534188" y="288309"/>
                  <a:pt x="531528" y="283432"/>
                  <a:pt x="528869" y="278113"/>
                </a:cubicBezTo>
                <a:cubicBezTo>
                  <a:pt x="526652" y="274123"/>
                  <a:pt x="524879" y="270133"/>
                  <a:pt x="521776" y="267030"/>
                </a:cubicBezTo>
                <a:cubicBezTo>
                  <a:pt x="513353" y="258607"/>
                  <a:pt x="500053" y="256833"/>
                  <a:pt x="488971" y="260380"/>
                </a:cubicBezTo>
                <a:cubicBezTo>
                  <a:pt x="477888" y="263927"/>
                  <a:pt x="469465" y="272793"/>
                  <a:pt x="459269" y="278556"/>
                </a:cubicBezTo>
                <a:cubicBezTo>
                  <a:pt x="451733" y="282989"/>
                  <a:pt x="444640" y="287865"/>
                  <a:pt x="436217" y="290968"/>
                </a:cubicBezTo>
                <a:cubicBezTo>
                  <a:pt x="430454" y="292298"/>
                  <a:pt x="424691" y="292742"/>
                  <a:pt x="418928" y="291855"/>
                </a:cubicBezTo>
                <a:cubicBezTo>
                  <a:pt x="430897" y="262597"/>
                  <a:pt x="440207" y="232008"/>
                  <a:pt x="447300" y="200977"/>
                </a:cubicBezTo>
                <a:cubicBezTo>
                  <a:pt x="452619" y="177038"/>
                  <a:pt x="457052" y="153099"/>
                  <a:pt x="457939" y="128717"/>
                </a:cubicBezTo>
                <a:cubicBezTo>
                  <a:pt x="458382" y="112758"/>
                  <a:pt x="457052" y="96356"/>
                  <a:pt x="455723" y="80396"/>
                </a:cubicBezTo>
                <a:cubicBezTo>
                  <a:pt x="453949" y="58674"/>
                  <a:pt x="451733" y="36952"/>
                  <a:pt x="451289" y="15230"/>
                </a:cubicBezTo>
                <a:cubicBezTo>
                  <a:pt x="450846" y="11240"/>
                  <a:pt x="451733" y="7250"/>
                  <a:pt x="450846" y="3261"/>
                </a:cubicBezTo>
                <a:cubicBezTo>
                  <a:pt x="450846" y="2817"/>
                  <a:pt x="450846" y="2817"/>
                  <a:pt x="450402" y="2374"/>
                </a:cubicBezTo>
                <a:cubicBezTo>
                  <a:pt x="446413" y="-4719"/>
                  <a:pt x="434887" y="5920"/>
                  <a:pt x="430010" y="10353"/>
                </a:cubicBezTo>
                <a:cubicBezTo>
                  <a:pt x="422031" y="17446"/>
                  <a:pt x="415825" y="26312"/>
                  <a:pt x="409175" y="34735"/>
                </a:cubicBezTo>
                <a:cubicBezTo>
                  <a:pt x="406515" y="38725"/>
                  <a:pt x="402525" y="42272"/>
                  <a:pt x="403412" y="47148"/>
                </a:cubicBezTo>
                <a:cubicBezTo>
                  <a:pt x="403855" y="48921"/>
                  <a:pt x="404299" y="50694"/>
                  <a:pt x="404742" y="52468"/>
                </a:cubicBezTo>
                <a:cubicBezTo>
                  <a:pt x="406515" y="57344"/>
                  <a:pt x="409175" y="62221"/>
                  <a:pt x="410505" y="67097"/>
                </a:cubicBezTo>
                <a:cubicBezTo>
                  <a:pt x="416268" y="83499"/>
                  <a:pt x="418928" y="100345"/>
                  <a:pt x="419815" y="117634"/>
                </a:cubicBezTo>
                <a:cubicBezTo>
                  <a:pt x="420258" y="147336"/>
                  <a:pt x="417154" y="177481"/>
                  <a:pt x="412278" y="206740"/>
                </a:cubicBezTo>
                <a:cubicBezTo>
                  <a:pt x="408288" y="230678"/>
                  <a:pt x="403412" y="254174"/>
                  <a:pt x="395876" y="277226"/>
                </a:cubicBezTo>
                <a:cubicBezTo>
                  <a:pt x="386123" y="265700"/>
                  <a:pt x="380803" y="251070"/>
                  <a:pt x="381246" y="235555"/>
                </a:cubicBezTo>
                <a:cubicBezTo>
                  <a:pt x="381246" y="220482"/>
                  <a:pt x="380803" y="205410"/>
                  <a:pt x="374153" y="191667"/>
                </a:cubicBezTo>
                <a:cubicBezTo>
                  <a:pt x="363957" y="166842"/>
                  <a:pt x="343565" y="153542"/>
                  <a:pt x="317410" y="150439"/>
                </a:cubicBezTo>
                <a:cubicBezTo>
                  <a:pt x="305440" y="148666"/>
                  <a:pt x="293028" y="150439"/>
                  <a:pt x="281058" y="150883"/>
                </a:cubicBezTo>
                <a:cubicBezTo>
                  <a:pt x="265543" y="150883"/>
                  <a:pt x="250027" y="147779"/>
                  <a:pt x="236284" y="140243"/>
                </a:cubicBezTo>
                <a:cubicBezTo>
                  <a:pt x="211459" y="125614"/>
                  <a:pt x="190623" y="129604"/>
                  <a:pt x="164912" y="139800"/>
                </a:cubicBezTo>
                <a:cubicBezTo>
                  <a:pt x="142302" y="148223"/>
                  <a:pt x="121910" y="161965"/>
                  <a:pt x="104178" y="178811"/>
                </a:cubicBezTo>
                <a:cubicBezTo>
                  <a:pt x="100188" y="182357"/>
                  <a:pt x="95755" y="186347"/>
                  <a:pt x="92209" y="190337"/>
                </a:cubicBezTo>
                <a:cubicBezTo>
                  <a:pt x="91322" y="191224"/>
                  <a:pt x="90435" y="192110"/>
                  <a:pt x="89992" y="193440"/>
                </a:cubicBezTo>
                <a:cubicBezTo>
                  <a:pt x="88662" y="200533"/>
                  <a:pt x="112158" y="193440"/>
                  <a:pt x="116591" y="193440"/>
                </a:cubicBezTo>
                <a:cubicBezTo>
                  <a:pt x="129890" y="190780"/>
                  <a:pt x="143632" y="189007"/>
                  <a:pt x="156932" y="187677"/>
                </a:cubicBezTo>
                <a:cubicBezTo>
                  <a:pt x="178654" y="186347"/>
                  <a:pt x="201263" y="186791"/>
                  <a:pt x="222542" y="193884"/>
                </a:cubicBezTo>
                <a:cubicBezTo>
                  <a:pt x="231408" y="196543"/>
                  <a:pt x="255346" y="208956"/>
                  <a:pt x="243377" y="219596"/>
                </a:cubicBezTo>
                <a:cubicBezTo>
                  <a:pt x="235397" y="224029"/>
                  <a:pt x="225645" y="223142"/>
                  <a:pt x="216779" y="222699"/>
                </a:cubicBezTo>
                <a:cubicBezTo>
                  <a:pt x="194170" y="220482"/>
                  <a:pt x="172004" y="215606"/>
                  <a:pt x="149396" y="216492"/>
                </a:cubicBezTo>
                <a:cubicBezTo>
                  <a:pt x="117034" y="216936"/>
                  <a:pt x="86445" y="229348"/>
                  <a:pt x="58517" y="243978"/>
                </a:cubicBezTo>
                <a:cubicBezTo>
                  <a:pt x="53640" y="247081"/>
                  <a:pt x="47434" y="249297"/>
                  <a:pt x="44331" y="254174"/>
                </a:cubicBezTo>
                <a:cubicBezTo>
                  <a:pt x="39011" y="265256"/>
                  <a:pt x="36352" y="277226"/>
                  <a:pt x="32362" y="288752"/>
                </a:cubicBezTo>
                <a:cubicBezTo>
                  <a:pt x="26155" y="308258"/>
                  <a:pt x="18176" y="327320"/>
                  <a:pt x="12413" y="347269"/>
                </a:cubicBezTo>
                <a:cubicBezTo>
                  <a:pt x="10640" y="355248"/>
                  <a:pt x="7093" y="363228"/>
                  <a:pt x="7093" y="371651"/>
                </a:cubicBezTo>
                <a:cubicBezTo>
                  <a:pt x="8866" y="380960"/>
                  <a:pt x="27486" y="363671"/>
                  <a:pt x="31919" y="361455"/>
                </a:cubicBezTo>
                <a:cubicBezTo>
                  <a:pt x="52754" y="348599"/>
                  <a:pt x="75806" y="339732"/>
                  <a:pt x="98858" y="331753"/>
                </a:cubicBezTo>
                <a:cubicBezTo>
                  <a:pt x="128117" y="323330"/>
                  <a:pt x="157818" y="315794"/>
                  <a:pt x="188407" y="315350"/>
                </a:cubicBezTo>
                <a:cubicBezTo>
                  <a:pt x="204366" y="315794"/>
                  <a:pt x="222098" y="317124"/>
                  <a:pt x="234954" y="327320"/>
                </a:cubicBezTo>
                <a:cubicBezTo>
                  <a:pt x="247367" y="339732"/>
                  <a:pt x="233181" y="353032"/>
                  <a:pt x="220768" y="357022"/>
                </a:cubicBezTo>
                <a:cubicBezTo>
                  <a:pt x="211459" y="360568"/>
                  <a:pt x="202149" y="361455"/>
                  <a:pt x="192396" y="361898"/>
                </a:cubicBezTo>
                <a:cubicBezTo>
                  <a:pt x="188407" y="361898"/>
                  <a:pt x="184860" y="361898"/>
                  <a:pt x="180871" y="361898"/>
                </a:cubicBezTo>
                <a:cubicBezTo>
                  <a:pt x="180871" y="361898"/>
                  <a:pt x="180427" y="361898"/>
                  <a:pt x="180427" y="361898"/>
                </a:cubicBezTo>
                <a:cubicBezTo>
                  <a:pt x="172448" y="361898"/>
                  <a:pt x="164468" y="361898"/>
                  <a:pt x="156489" y="363228"/>
                </a:cubicBezTo>
                <a:cubicBezTo>
                  <a:pt x="154715" y="363228"/>
                  <a:pt x="152942" y="363671"/>
                  <a:pt x="151168" y="364114"/>
                </a:cubicBezTo>
                <a:cubicBezTo>
                  <a:pt x="151168" y="364114"/>
                  <a:pt x="151168" y="364114"/>
                  <a:pt x="151168" y="364114"/>
                </a:cubicBezTo>
                <a:cubicBezTo>
                  <a:pt x="143189" y="365001"/>
                  <a:pt x="135653" y="366331"/>
                  <a:pt x="127673" y="368104"/>
                </a:cubicBezTo>
                <a:cubicBezTo>
                  <a:pt x="112158" y="371208"/>
                  <a:pt x="97528" y="378744"/>
                  <a:pt x="83342" y="386280"/>
                </a:cubicBezTo>
                <a:cubicBezTo>
                  <a:pt x="67383" y="394703"/>
                  <a:pt x="51424" y="402682"/>
                  <a:pt x="35908" y="411549"/>
                </a:cubicBezTo>
                <a:cubicBezTo>
                  <a:pt x="29258" y="415982"/>
                  <a:pt x="21279" y="419085"/>
                  <a:pt x="15516" y="424848"/>
                </a:cubicBezTo>
                <a:cubicBezTo>
                  <a:pt x="11970" y="429724"/>
                  <a:pt x="11526" y="436374"/>
                  <a:pt x="10640" y="442137"/>
                </a:cubicBezTo>
                <a:cubicBezTo>
                  <a:pt x="7093" y="465189"/>
                  <a:pt x="6206" y="489128"/>
                  <a:pt x="6650" y="512623"/>
                </a:cubicBezTo>
                <a:cubicBezTo>
                  <a:pt x="6650" y="514840"/>
                  <a:pt x="6650" y="517500"/>
                  <a:pt x="7093" y="519716"/>
                </a:cubicBezTo>
                <a:cubicBezTo>
                  <a:pt x="7093" y="520603"/>
                  <a:pt x="7537" y="521933"/>
                  <a:pt x="8423" y="522376"/>
                </a:cubicBezTo>
                <a:cubicBezTo>
                  <a:pt x="9753" y="522819"/>
                  <a:pt x="11083" y="522376"/>
                  <a:pt x="11970" y="521933"/>
                </a:cubicBezTo>
                <a:cubicBezTo>
                  <a:pt x="15516" y="518830"/>
                  <a:pt x="19063" y="515283"/>
                  <a:pt x="22165" y="512180"/>
                </a:cubicBezTo>
                <a:close/>
                <a:moveTo>
                  <a:pt x="296574" y="328206"/>
                </a:moveTo>
                <a:cubicBezTo>
                  <a:pt x="305440" y="328206"/>
                  <a:pt x="314307" y="331753"/>
                  <a:pt x="322286" y="335299"/>
                </a:cubicBezTo>
                <a:cubicBezTo>
                  <a:pt x="327163" y="337516"/>
                  <a:pt x="332039" y="340619"/>
                  <a:pt x="335142" y="345052"/>
                </a:cubicBezTo>
                <a:cubicBezTo>
                  <a:pt x="335142" y="345052"/>
                  <a:pt x="335586" y="345495"/>
                  <a:pt x="335586" y="345495"/>
                </a:cubicBezTo>
                <a:cubicBezTo>
                  <a:pt x="341348" y="355692"/>
                  <a:pt x="335586" y="365444"/>
                  <a:pt x="325389" y="369434"/>
                </a:cubicBezTo>
                <a:cubicBezTo>
                  <a:pt x="316523" y="373424"/>
                  <a:pt x="306771" y="373867"/>
                  <a:pt x="297017" y="372981"/>
                </a:cubicBezTo>
                <a:cubicBezTo>
                  <a:pt x="286378" y="371208"/>
                  <a:pt x="274852" y="369877"/>
                  <a:pt x="266873" y="361898"/>
                </a:cubicBezTo>
                <a:cubicBezTo>
                  <a:pt x="252243" y="344609"/>
                  <a:pt x="280615" y="328206"/>
                  <a:pt x="296574" y="328206"/>
                </a:cubicBezTo>
                <a:close/>
                <a:moveTo>
                  <a:pt x="60734" y="662905"/>
                </a:moveTo>
                <a:cubicBezTo>
                  <a:pt x="54527" y="652709"/>
                  <a:pt x="61177" y="637637"/>
                  <a:pt x="64723" y="626997"/>
                </a:cubicBezTo>
                <a:cubicBezTo>
                  <a:pt x="72703" y="605718"/>
                  <a:pt x="105508" y="574687"/>
                  <a:pt x="129447" y="578676"/>
                </a:cubicBezTo>
                <a:cubicBezTo>
                  <a:pt x="132550" y="579120"/>
                  <a:pt x="135653" y="580893"/>
                  <a:pt x="137426" y="583553"/>
                </a:cubicBezTo>
                <a:cubicBezTo>
                  <a:pt x="139199" y="585769"/>
                  <a:pt x="139643" y="588429"/>
                  <a:pt x="138756" y="591089"/>
                </a:cubicBezTo>
                <a:cubicBezTo>
                  <a:pt x="134766" y="599955"/>
                  <a:pt x="125457" y="603502"/>
                  <a:pt x="117920" y="609708"/>
                </a:cubicBezTo>
                <a:cubicBezTo>
                  <a:pt x="111271" y="615028"/>
                  <a:pt x="105508" y="620791"/>
                  <a:pt x="100632" y="627440"/>
                </a:cubicBezTo>
                <a:cubicBezTo>
                  <a:pt x="92652" y="635863"/>
                  <a:pt x="74919" y="677978"/>
                  <a:pt x="60734" y="6629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13</a:t>
            </a:r>
            <a:endParaRPr lang="en" sz="2400" dirty="0"/>
          </a:p>
        </p:txBody>
      </p:sp>
      <p:sp>
        <p:nvSpPr>
          <p:cNvPr id="86" name="Google Shape;1458;p34"/>
          <p:cNvSpPr txBox="1">
            <a:spLocks/>
          </p:cNvSpPr>
          <p:nvPr/>
        </p:nvSpPr>
        <p:spPr>
          <a:xfrm>
            <a:off x="4242909" y="2320103"/>
            <a:ext cx="8904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pPr algn="ctr"/>
            <a:r>
              <a:rPr lang="fr-FR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2332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4"/>
          <p:cNvSpPr txBox="1">
            <a:spLocks noGrp="1"/>
          </p:cNvSpPr>
          <p:nvPr>
            <p:ph type="title"/>
          </p:nvPr>
        </p:nvSpPr>
        <p:spPr>
          <a:xfrm>
            <a:off x="748289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 smtClean="0"/>
              <a:t>Self Supervised</a:t>
            </a:r>
            <a:endParaRPr dirty="0"/>
          </a:p>
        </p:txBody>
      </p:sp>
      <p:grpSp>
        <p:nvGrpSpPr>
          <p:cNvPr id="1476" name="Google Shape;1476;p34"/>
          <p:cNvGrpSpPr/>
          <p:nvPr/>
        </p:nvGrpSpPr>
        <p:grpSpPr>
          <a:xfrm rot="-9801116" flipH="1">
            <a:off x="7997848" y="928448"/>
            <a:ext cx="1021768" cy="1729404"/>
            <a:chOff x="10182427" y="839628"/>
            <a:chExt cx="614718" cy="1040447"/>
          </a:xfrm>
        </p:grpSpPr>
        <p:sp>
          <p:nvSpPr>
            <p:cNvPr id="1477" name="Google Shape;1477;p34"/>
            <p:cNvSpPr/>
            <p:nvPr/>
          </p:nvSpPr>
          <p:spPr>
            <a:xfrm>
              <a:off x="10521891" y="1263875"/>
              <a:ext cx="275254" cy="428237"/>
            </a:xfrm>
            <a:custGeom>
              <a:avLst/>
              <a:gdLst/>
              <a:ahLst/>
              <a:cxnLst/>
              <a:rect l="l" t="t" r="r" b="b"/>
              <a:pathLst>
                <a:path w="275254" h="428237" extrusionOk="0">
                  <a:moveTo>
                    <a:pt x="554" y="428237"/>
                  </a:moveTo>
                  <a:cubicBezTo>
                    <a:pt x="-332" y="427350"/>
                    <a:pt x="111" y="426021"/>
                    <a:pt x="111" y="424691"/>
                  </a:cubicBezTo>
                  <a:cubicBezTo>
                    <a:pt x="554" y="418041"/>
                    <a:pt x="1441" y="410948"/>
                    <a:pt x="2327" y="404298"/>
                  </a:cubicBezTo>
                  <a:cubicBezTo>
                    <a:pt x="4544" y="381246"/>
                    <a:pt x="7648" y="357751"/>
                    <a:pt x="14297" y="335585"/>
                  </a:cubicBezTo>
                  <a:cubicBezTo>
                    <a:pt x="29813" y="285048"/>
                    <a:pt x="59071" y="239831"/>
                    <a:pt x="87000" y="195056"/>
                  </a:cubicBezTo>
                  <a:cubicBezTo>
                    <a:pt x="110938" y="158705"/>
                    <a:pt x="135320" y="122797"/>
                    <a:pt x="163692" y="89992"/>
                  </a:cubicBezTo>
                  <a:cubicBezTo>
                    <a:pt x="174775" y="77136"/>
                    <a:pt x="186301" y="64280"/>
                    <a:pt x="199157" y="53197"/>
                  </a:cubicBezTo>
                  <a:cubicBezTo>
                    <a:pt x="210683" y="43001"/>
                    <a:pt x="223539" y="35021"/>
                    <a:pt x="236395" y="27042"/>
                  </a:cubicBezTo>
                  <a:cubicBezTo>
                    <a:pt x="246147" y="20392"/>
                    <a:pt x="255901" y="13743"/>
                    <a:pt x="265210" y="6206"/>
                  </a:cubicBezTo>
                  <a:cubicBezTo>
                    <a:pt x="268313" y="3990"/>
                    <a:pt x="270529" y="1773"/>
                    <a:pt x="273633" y="0"/>
                  </a:cubicBezTo>
                  <a:cubicBezTo>
                    <a:pt x="274076" y="0"/>
                    <a:pt x="274076" y="0"/>
                    <a:pt x="274520" y="0"/>
                  </a:cubicBezTo>
                  <a:cubicBezTo>
                    <a:pt x="275406" y="443"/>
                    <a:pt x="275406" y="1330"/>
                    <a:pt x="274963" y="2217"/>
                  </a:cubicBezTo>
                  <a:cubicBezTo>
                    <a:pt x="265210" y="14629"/>
                    <a:pt x="251911" y="23939"/>
                    <a:pt x="240828" y="35021"/>
                  </a:cubicBezTo>
                  <a:cubicBezTo>
                    <a:pt x="232405" y="43444"/>
                    <a:pt x="224869" y="53197"/>
                    <a:pt x="218220" y="62950"/>
                  </a:cubicBezTo>
                  <a:cubicBezTo>
                    <a:pt x="204033" y="84672"/>
                    <a:pt x="190734" y="106394"/>
                    <a:pt x="175218" y="126787"/>
                  </a:cubicBezTo>
                  <a:cubicBezTo>
                    <a:pt x="144630" y="168458"/>
                    <a:pt x="112268" y="207912"/>
                    <a:pt x="83897" y="251356"/>
                  </a:cubicBezTo>
                  <a:cubicBezTo>
                    <a:pt x="70154" y="271749"/>
                    <a:pt x="58628" y="293471"/>
                    <a:pt x="48432" y="315636"/>
                  </a:cubicBezTo>
                  <a:cubicBezTo>
                    <a:pt x="41339" y="330266"/>
                    <a:pt x="36019" y="345782"/>
                    <a:pt x="28926" y="360411"/>
                  </a:cubicBezTo>
                  <a:cubicBezTo>
                    <a:pt x="21833" y="374597"/>
                    <a:pt x="12967" y="387896"/>
                    <a:pt x="8090" y="402968"/>
                  </a:cubicBezTo>
                  <a:cubicBezTo>
                    <a:pt x="4987" y="410948"/>
                    <a:pt x="3215" y="418928"/>
                    <a:pt x="2327" y="427350"/>
                  </a:cubicBezTo>
                  <a:cubicBezTo>
                    <a:pt x="2327" y="427794"/>
                    <a:pt x="1884" y="428237"/>
                    <a:pt x="1441" y="428237"/>
                  </a:cubicBezTo>
                  <a:cubicBezTo>
                    <a:pt x="998" y="428237"/>
                    <a:pt x="554" y="428237"/>
                    <a:pt x="554" y="4282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0496328" y="1215222"/>
              <a:ext cx="249401" cy="419260"/>
            </a:xfrm>
            <a:custGeom>
              <a:avLst/>
              <a:gdLst/>
              <a:ahLst/>
              <a:cxnLst/>
              <a:rect l="l" t="t" r="r" b="b"/>
              <a:pathLst>
                <a:path w="249401" h="419260" extrusionOk="0">
                  <a:moveTo>
                    <a:pt x="406" y="418817"/>
                  </a:moveTo>
                  <a:cubicBezTo>
                    <a:pt x="-924" y="404631"/>
                    <a:pt x="1292" y="389558"/>
                    <a:pt x="3066" y="375372"/>
                  </a:cubicBezTo>
                  <a:cubicBezTo>
                    <a:pt x="3509" y="355423"/>
                    <a:pt x="6613" y="335474"/>
                    <a:pt x="11489" y="315969"/>
                  </a:cubicBezTo>
                  <a:cubicBezTo>
                    <a:pt x="15479" y="299567"/>
                    <a:pt x="21685" y="284051"/>
                    <a:pt x="28335" y="268535"/>
                  </a:cubicBezTo>
                  <a:cubicBezTo>
                    <a:pt x="42520" y="237503"/>
                    <a:pt x="58480" y="206915"/>
                    <a:pt x="78429" y="178986"/>
                  </a:cubicBezTo>
                  <a:cubicBezTo>
                    <a:pt x="98820" y="148841"/>
                    <a:pt x="123202" y="120913"/>
                    <a:pt x="150688" y="96531"/>
                  </a:cubicBezTo>
                  <a:cubicBezTo>
                    <a:pt x="159997" y="88551"/>
                    <a:pt x="169750" y="81015"/>
                    <a:pt x="179060" y="73479"/>
                  </a:cubicBezTo>
                  <a:cubicBezTo>
                    <a:pt x="187040" y="67272"/>
                    <a:pt x="195462" y="61953"/>
                    <a:pt x="202112" y="54416"/>
                  </a:cubicBezTo>
                  <a:cubicBezTo>
                    <a:pt x="213194" y="43333"/>
                    <a:pt x="222947" y="31364"/>
                    <a:pt x="232701" y="18951"/>
                  </a:cubicBezTo>
                  <a:cubicBezTo>
                    <a:pt x="238020" y="12745"/>
                    <a:pt x="242453" y="6095"/>
                    <a:pt x="247773" y="333"/>
                  </a:cubicBezTo>
                  <a:cubicBezTo>
                    <a:pt x="248217" y="-111"/>
                    <a:pt x="248659" y="-111"/>
                    <a:pt x="249103" y="333"/>
                  </a:cubicBezTo>
                  <a:cubicBezTo>
                    <a:pt x="249989" y="1219"/>
                    <a:pt x="248659" y="2549"/>
                    <a:pt x="248217" y="3879"/>
                  </a:cubicBezTo>
                  <a:cubicBezTo>
                    <a:pt x="237576" y="23828"/>
                    <a:pt x="224277" y="42447"/>
                    <a:pt x="211864" y="61509"/>
                  </a:cubicBezTo>
                  <a:cubicBezTo>
                    <a:pt x="204772" y="72592"/>
                    <a:pt x="199452" y="84118"/>
                    <a:pt x="191473" y="94757"/>
                  </a:cubicBezTo>
                  <a:cubicBezTo>
                    <a:pt x="178173" y="112046"/>
                    <a:pt x="160884" y="125789"/>
                    <a:pt x="144925" y="141305"/>
                  </a:cubicBezTo>
                  <a:cubicBezTo>
                    <a:pt x="124976" y="159924"/>
                    <a:pt x="106800" y="180759"/>
                    <a:pt x="91728" y="203368"/>
                  </a:cubicBezTo>
                  <a:cubicBezTo>
                    <a:pt x="79315" y="221987"/>
                    <a:pt x="69563" y="242823"/>
                    <a:pt x="59810" y="263215"/>
                  </a:cubicBezTo>
                  <a:cubicBezTo>
                    <a:pt x="46953" y="290700"/>
                    <a:pt x="34098" y="319072"/>
                    <a:pt x="26562" y="348331"/>
                  </a:cubicBezTo>
                  <a:cubicBezTo>
                    <a:pt x="23458" y="358970"/>
                    <a:pt x="20798" y="369166"/>
                    <a:pt x="16808" y="379362"/>
                  </a:cubicBezTo>
                  <a:cubicBezTo>
                    <a:pt x="12819" y="389558"/>
                    <a:pt x="7055" y="398868"/>
                    <a:pt x="3066" y="409507"/>
                  </a:cubicBezTo>
                  <a:cubicBezTo>
                    <a:pt x="2180" y="411724"/>
                    <a:pt x="1736" y="414384"/>
                    <a:pt x="1736" y="416600"/>
                  </a:cubicBezTo>
                  <a:cubicBezTo>
                    <a:pt x="1736" y="417487"/>
                    <a:pt x="1736" y="418373"/>
                    <a:pt x="1292" y="418817"/>
                  </a:cubicBezTo>
                  <a:cubicBezTo>
                    <a:pt x="1292" y="418817"/>
                    <a:pt x="850" y="419260"/>
                    <a:pt x="406" y="419260"/>
                  </a:cubicBezTo>
                  <a:cubicBezTo>
                    <a:pt x="850" y="418817"/>
                    <a:pt x="406" y="418817"/>
                    <a:pt x="406" y="4188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0460582" y="1146976"/>
              <a:ext cx="270662" cy="381998"/>
            </a:xfrm>
            <a:custGeom>
              <a:avLst/>
              <a:gdLst/>
              <a:ahLst/>
              <a:cxnLst/>
              <a:rect l="l" t="t" r="r" b="b"/>
              <a:pathLst>
                <a:path w="270662" h="381998" extrusionOk="0">
                  <a:moveTo>
                    <a:pt x="2903" y="381555"/>
                  </a:moveTo>
                  <a:cubicBezTo>
                    <a:pt x="2460" y="379782"/>
                    <a:pt x="2460" y="378008"/>
                    <a:pt x="2016" y="376235"/>
                  </a:cubicBezTo>
                  <a:cubicBezTo>
                    <a:pt x="-643" y="360719"/>
                    <a:pt x="-200" y="344760"/>
                    <a:pt x="686" y="329244"/>
                  </a:cubicBezTo>
                  <a:cubicBezTo>
                    <a:pt x="2016" y="310625"/>
                    <a:pt x="4233" y="292006"/>
                    <a:pt x="10883" y="274274"/>
                  </a:cubicBezTo>
                  <a:cubicBezTo>
                    <a:pt x="25512" y="229056"/>
                    <a:pt x="52553" y="189159"/>
                    <a:pt x="77823" y="149704"/>
                  </a:cubicBezTo>
                  <a:cubicBezTo>
                    <a:pt x="95111" y="123549"/>
                    <a:pt x="116390" y="99167"/>
                    <a:pt x="142103" y="80991"/>
                  </a:cubicBezTo>
                  <a:cubicBezTo>
                    <a:pt x="167371" y="64588"/>
                    <a:pt x="194856" y="51733"/>
                    <a:pt x="220125" y="35330"/>
                  </a:cubicBezTo>
                  <a:cubicBezTo>
                    <a:pt x="233868" y="26464"/>
                    <a:pt x="247609" y="17154"/>
                    <a:pt x="260466" y="6515"/>
                  </a:cubicBezTo>
                  <a:cubicBezTo>
                    <a:pt x="264013" y="4298"/>
                    <a:pt x="270219" y="-2795"/>
                    <a:pt x="270662" y="1195"/>
                  </a:cubicBezTo>
                  <a:cubicBezTo>
                    <a:pt x="267558" y="7845"/>
                    <a:pt x="260909" y="13165"/>
                    <a:pt x="255589" y="18484"/>
                  </a:cubicBezTo>
                  <a:cubicBezTo>
                    <a:pt x="240960" y="32670"/>
                    <a:pt x="224115" y="44196"/>
                    <a:pt x="208155" y="56609"/>
                  </a:cubicBezTo>
                  <a:cubicBezTo>
                    <a:pt x="200619" y="62372"/>
                    <a:pt x="193083" y="67692"/>
                    <a:pt x="186434" y="73898"/>
                  </a:cubicBezTo>
                  <a:cubicBezTo>
                    <a:pt x="175351" y="84537"/>
                    <a:pt x="164711" y="96507"/>
                    <a:pt x="153185" y="106703"/>
                  </a:cubicBezTo>
                  <a:cubicBezTo>
                    <a:pt x="141659" y="117342"/>
                    <a:pt x="129690" y="127538"/>
                    <a:pt x="119050" y="139508"/>
                  </a:cubicBezTo>
                  <a:cubicBezTo>
                    <a:pt x="105750" y="155024"/>
                    <a:pt x="94225" y="171869"/>
                    <a:pt x="83142" y="188715"/>
                  </a:cubicBezTo>
                  <a:cubicBezTo>
                    <a:pt x="66296" y="214427"/>
                    <a:pt x="49894" y="240582"/>
                    <a:pt x="37037" y="268511"/>
                  </a:cubicBezTo>
                  <a:cubicBezTo>
                    <a:pt x="31275" y="280480"/>
                    <a:pt x="26842" y="292006"/>
                    <a:pt x="23295" y="304862"/>
                  </a:cubicBezTo>
                  <a:cubicBezTo>
                    <a:pt x="20193" y="314172"/>
                    <a:pt x="16202" y="323038"/>
                    <a:pt x="12656" y="332348"/>
                  </a:cubicBezTo>
                  <a:cubicBezTo>
                    <a:pt x="8223" y="344317"/>
                    <a:pt x="4676" y="356730"/>
                    <a:pt x="4233" y="369142"/>
                  </a:cubicBezTo>
                  <a:cubicBezTo>
                    <a:pt x="3790" y="372689"/>
                    <a:pt x="5563" y="381998"/>
                    <a:pt x="3347" y="381998"/>
                  </a:cubicBezTo>
                  <a:cubicBezTo>
                    <a:pt x="3347" y="381998"/>
                    <a:pt x="3347" y="381555"/>
                    <a:pt x="2903" y="381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0425290" y="937599"/>
              <a:ext cx="217582" cy="331152"/>
            </a:xfrm>
            <a:custGeom>
              <a:avLst/>
              <a:gdLst/>
              <a:ahLst/>
              <a:cxnLst/>
              <a:rect l="l" t="t" r="r" b="b"/>
              <a:pathLst>
                <a:path w="217582" h="331152" extrusionOk="0">
                  <a:moveTo>
                    <a:pt x="958" y="319626"/>
                  </a:moveTo>
                  <a:cubicBezTo>
                    <a:pt x="4504" y="304110"/>
                    <a:pt x="8937" y="288595"/>
                    <a:pt x="16917" y="274852"/>
                  </a:cubicBezTo>
                  <a:cubicBezTo>
                    <a:pt x="34206" y="243377"/>
                    <a:pt x="57702" y="216335"/>
                    <a:pt x="79867" y="188407"/>
                  </a:cubicBezTo>
                  <a:cubicBezTo>
                    <a:pt x="100702" y="163138"/>
                    <a:pt x="120651" y="136983"/>
                    <a:pt x="142817" y="112601"/>
                  </a:cubicBezTo>
                  <a:cubicBezTo>
                    <a:pt x="167642" y="87775"/>
                    <a:pt x="190251" y="69600"/>
                    <a:pt x="203106" y="35465"/>
                  </a:cubicBezTo>
                  <a:cubicBezTo>
                    <a:pt x="207539" y="24825"/>
                    <a:pt x="211530" y="13743"/>
                    <a:pt x="215077" y="2217"/>
                  </a:cubicBezTo>
                  <a:cubicBezTo>
                    <a:pt x="215519" y="1330"/>
                    <a:pt x="215077" y="0"/>
                    <a:pt x="216849" y="0"/>
                  </a:cubicBezTo>
                  <a:cubicBezTo>
                    <a:pt x="218180" y="443"/>
                    <a:pt x="217293" y="1773"/>
                    <a:pt x="217293" y="2660"/>
                  </a:cubicBezTo>
                  <a:cubicBezTo>
                    <a:pt x="214633" y="13743"/>
                    <a:pt x="212860" y="25269"/>
                    <a:pt x="209756" y="36351"/>
                  </a:cubicBezTo>
                  <a:cubicBezTo>
                    <a:pt x="205323" y="52754"/>
                    <a:pt x="198231" y="68713"/>
                    <a:pt x="189364" y="83342"/>
                  </a:cubicBezTo>
                  <a:cubicBezTo>
                    <a:pt x="182715" y="94425"/>
                    <a:pt x="173849" y="104178"/>
                    <a:pt x="166312" y="114817"/>
                  </a:cubicBezTo>
                  <a:cubicBezTo>
                    <a:pt x="159219" y="125457"/>
                    <a:pt x="153013" y="137426"/>
                    <a:pt x="145476" y="148065"/>
                  </a:cubicBezTo>
                  <a:cubicBezTo>
                    <a:pt x="128187" y="172447"/>
                    <a:pt x="109125" y="195500"/>
                    <a:pt x="89620" y="217665"/>
                  </a:cubicBezTo>
                  <a:cubicBezTo>
                    <a:pt x="67897" y="242490"/>
                    <a:pt x="43515" y="264213"/>
                    <a:pt x="21793" y="288595"/>
                  </a:cubicBezTo>
                  <a:cubicBezTo>
                    <a:pt x="12484" y="300121"/>
                    <a:pt x="6277" y="313863"/>
                    <a:pt x="3174" y="328492"/>
                  </a:cubicBezTo>
                  <a:cubicBezTo>
                    <a:pt x="2731" y="329379"/>
                    <a:pt x="3174" y="330709"/>
                    <a:pt x="1844" y="331152"/>
                  </a:cubicBezTo>
                  <a:cubicBezTo>
                    <a:pt x="-1703" y="330709"/>
                    <a:pt x="958" y="321399"/>
                    <a:pt x="958" y="3196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0306554" y="964793"/>
              <a:ext cx="101961" cy="303958"/>
            </a:xfrm>
            <a:custGeom>
              <a:avLst/>
              <a:gdLst/>
              <a:ahLst/>
              <a:cxnLst/>
              <a:rect l="l" t="t" r="r" b="b"/>
              <a:pathLst>
                <a:path w="101961" h="303958" extrusionOk="0">
                  <a:moveTo>
                    <a:pt x="100631" y="303958"/>
                  </a:moveTo>
                  <a:cubicBezTo>
                    <a:pt x="100188" y="303958"/>
                    <a:pt x="99745" y="303072"/>
                    <a:pt x="99745" y="302628"/>
                  </a:cubicBezTo>
                  <a:cubicBezTo>
                    <a:pt x="98415" y="296422"/>
                    <a:pt x="97528" y="290216"/>
                    <a:pt x="95755" y="284453"/>
                  </a:cubicBezTo>
                  <a:cubicBezTo>
                    <a:pt x="92651" y="272483"/>
                    <a:pt x="88662" y="260957"/>
                    <a:pt x="84672" y="249431"/>
                  </a:cubicBezTo>
                  <a:cubicBezTo>
                    <a:pt x="77579" y="229926"/>
                    <a:pt x="70486" y="209977"/>
                    <a:pt x="58073" y="193131"/>
                  </a:cubicBezTo>
                  <a:cubicBezTo>
                    <a:pt x="46104" y="174512"/>
                    <a:pt x="32361" y="156779"/>
                    <a:pt x="20392" y="137717"/>
                  </a:cubicBezTo>
                  <a:cubicBezTo>
                    <a:pt x="10639" y="121758"/>
                    <a:pt x="443" y="104026"/>
                    <a:pt x="1330" y="84520"/>
                  </a:cubicBezTo>
                  <a:cubicBezTo>
                    <a:pt x="1773" y="69447"/>
                    <a:pt x="2660" y="53932"/>
                    <a:pt x="1773" y="38859"/>
                  </a:cubicBezTo>
                  <a:cubicBezTo>
                    <a:pt x="1773" y="26003"/>
                    <a:pt x="0" y="13147"/>
                    <a:pt x="0" y="734"/>
                  </a:cubicBezTo>
                  <a:cubicBezTo>
                    <a:pt x="443" y="-152"/>
                    <a:pt x="1330" y="-152"/>
                    <a:pt x="1773" y="291"/>
                  </a:cubicBezTo>
                  <a:cubicBezTo>
                    <a:pt x="2217" y="734"/>
                    <a:pt x="2217" y="1178"/>
                    <a:pt x="2217" y="1621"/>
                  </a:cubicBezTo>
                  <a:cubicBezTo>
                    <a:pt x="4433" y="13147"/>
                    <a:pt x="6206" y="24673"/>
                    <a:pt x="8422" y="36199"/>
                  </a:cubicBezTo>
                  <a:cubicBezTo>
                    <a:pt x="11526" y="52158"/>
                    <a:pt x="16845" y="67231"/>
                    <a:pt x="22609" y="82303"/>
                  </a:cubicBezTo>
                  <a:cubicBezTo>
                    <a:pt x="28815" y="98706"/>
                    <a:pt x="35021" y="115108"/>
                    <a:pt x="43444" y="130181"/>
                  </a:cubicBezTo>
                  <a:cubicBezTo>
                    <a:pt x="54084" y="148357"/>
                    <a:pt x="66940" y="165202"/>
                    <a:pt x="77135" y="183821"/>
                  </a:cubicBezTo>
                  <a:cubicBezTo>
                    <a:pt x="78022" y="185595"/>
                    <a:pt x="78909" y="187368"/>
                    <a:pt x="79352" y="189141"/>
                  </a:cubicBezTo>
                  <a:cubicBezTo>
                    <a:pt x="88218" y="206430"/>
                    <a:pt x="93095" y="225936"/>
                    <a:pt x="96198" y="244998"/>
                  </a:cubicBezTo>
                  <a:cubicBezTo>
                    <a:pt x="98415" y="258297"/>
                    <a:pt x="100188" y="271597"/>
                    <a:pt x="100631" y="285339"/>
                  </a:cubicBezTo>
                  <a:cubicBezTo>
                    <a:pt x="100631" y="285339"/>
                    <a:pt x="100631" y="285339"/>
                    <a:pt x="100631" y="285339"/>
                  </a:cubicBezTo>
                  <a:cubicBezTo>
                    <a:pt x="100631" y="287112"/>
                    <a:pt x="101074" y="288443"/>
                    <a:pt x="101074" y="290216"/>
                  </a:cubicBezTo>
                  <a:cubicBezTo>
                    <a:pt x="101517" y="294205"/>
                    <a:pt x="101961" y="298639"/>
                    <a:pt x="101961" y="302628"/>
                  </a:cubicBezTo>
                  <a:cubicBezTo>
                    <a:pt x="101961" y="303072"/>
                    <a:pt x="101517" y="303958"/>
                    <a:pt x="100631" y="303958"/>
                  </a:cubicBezTo>
                  <a:cubicBezTo>
                    <a:pt x="100631" y="303958"/>
                    <a:pt x="100631" y="303958"/>
                    <a:pt x="100631" y="303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0203263" y="1071834"/>
              <a:ext cx="214118" cy="309961"/>
            </a:xfrm>
            <a:custGeom>
              <a:avLst/>
              <a:gdLst/>
              <a:ahLst/>
              <a:cxnLst/>
              <a:rect l="l" t="t" r="r" b="b"/>
              <a:pathLst>
                <a:path w="214118" h="309961" extrusionOk="0">
                  <a:moveTo>
                    <a:pt x="212345" y="309075"/>
                  </a:moveTo>
                  <a:cubicBezTo>
                    <a:pt x="196830" y="282033"/>
                    <a:pt x="174221" y="259867"/>
                    <a:pt x="154272" y="236372"/>
                  </a:cubicBezTo>
                  <a:cubicBezTo>
                    <a:pt x="136540" y="215980"/>
                    <a:pt x="120580" y="193371"/>
                    <a:pt x="105508" y="170762"/>
                  </a:cubicBezTo>
                  <a:cubicBezTo>
                    <a:pt x="93981" y="153916"/>
                    <a:pt x="82899" y="137071"/>
                    <a:pt x="72260" y="119782"/>
                  </a:cubicBezTo>
                  <a:cubicBezTo>
                    <a:pt x="65610" y="109142"/>
                    <a:pt x="60733" y="97616"/>
                    <a:pt x="53640" y="87863"/>
                  </a:cubicBezTo>
                  <a:cubicBezTo>
                    <a:pt x="34578" y="61708"/>
                    <a:pt x="13299" y="36439"/>
                    <a:pt x="1330" y="6294"/>
                  </a:cubicBezTo>
                  <a:cubicBezTo>
                    <a:pt x="886" y="4521"/>
                    <a:pt x="0" y="2748"/>
                    <a:pt x="0" y="975"/>
                  </a:cubicBezTo>
                  <a:cubicBezTo>
                    <a:pt x="0" y="531"/>
                    <a:pt x="443" y="531"/>
                    <a:pt x="443" y="88"/>
                  </a:cubicBezTo>
                  <a:cubicBezTo>
                    <a:pt x="1330" y="-355"/>
                    <a:pt x="1773" y="975"/>
                    <a:pt x="2217" y="1861"/>
                  </a:cubicBezTo>
                  <a:cubicBezTo>
                    <a:pt x="3990" y="6294"/>
                    <a:pt x="5763" y="10727"/>
                    <a:pt x="7536" y="15161"/>
                  </a:cubicBezTo>
                  <a:cubicBezTo>
                    <a:pt x="23496" y="53728"/>
                    <a:pt x="64723" y="70574"/>
                    <a:pt x="88219" y="102936"/>
                  </a:cubicBezTo>
                  <a:cubicBezTo>
                    <a:pt x="116147" y="140174"/>
                    <a:pt x="144519" y="177412"/>
                    <a:pt x="170231" y="215980"/>
                  </a:cubicBezTo>
                  <a:cubicBezTo>
                    <a:pt x="186190" y="240805"/>
                    <a:pt x="203036" y="266074"/>
                    <a:pt x="208356" y="295332"/>
                  </a:cubicBezTo>
                  <a:cubicBezTo>
                    <a:pt x="210129" y="299765"/>
                    <a:pt x="212789" y="304198"/>
                    <a:pt x="214119" y="309075"/>
                  </a:cubicBezTo>
                  <a:cubicBezTo>
                    <a:pt x="214119" y="309518"/>
                    <a:pt x="213675" y="309962"/>
                    <a:pt x="213232" y="309962"/>
                  </a:cubicBezTo>
                  <a:cubicBezTo>
                    <a:pt x="213232" y="309518"/>
                    <a:pt x="212789" y="309518"/>
                    <a:pt x="212345" y="3090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0182427" y="1175483"/>
              <a:ext cx="257632" cy="333986"/>
            </a:xfrm>
            <a:custGeom>
              <a:avLst/>
              <a:gdLst/>
              <a:ahLst/>
              <a:cxnLst/>
              <a:rect l="l" t="t" r="r" b="b"/>
              <a:pathLst>
                <a:path w="257632" h="333986" extrusionOk="0">
                  <a:moveTo>
                    <a:pt x="212345" y="273253"/>
                  </a:moveTo>
                  <a:cubicBezTo>
                    <a:pt x="201706" y="256850"/>
                    <a:pt x="189293" y="242221"/>
                    <a:pt x="175551" y="228478"/>
                  </a:cubicBezTo>
                  <a:cubicBezTo>
                    <a:pt x="162251" y="214736"/>
                    <a:pt x="146292" y="205426"/>
                    <a:pt x="131220" y="194343"/>
                  </a:cubicBezTo>
                  <a:cubicBezTo>
                    <a:pt x="116590" y="183261"/>
                    <a:pt x="102848" y="170405"/>
                    <a:pt x="91322" y="156219"/>
                  </a:cubicBezTo>
                  <a:cubicBezTo>
                    <a:pt x="72259" y="133167"/>
                    <a:pt x="56300" y="107898"/>
                    <a:pt x="42558" y="81300"/>
                  </a:cubicBezTo>
                  <a:cubicBezTo>
                    <a:pt x="29702" y="59134"/>
                    <a:pt x="15516" y="37412"/>
                    <a:pt x="4876" y="13916"/>
                  </a:cubicBezTo>
                  <a:cubicBezTo>
                    <a:pt x="3103" y="9927"/>
                    <a:pt x="1330" y="5937"/>
                    <a:pt x="0" y="1504"/>
                  </a:cubicBezTo>
                  <a:cubicBezTo>
                    <a:pt x="0" y="1060"/>
                    <a:pt x="0" y="617"/>
                    <a:pt x="443" y="174"/>
                  </a:cubicBezTo>
                  <a:cubicBezTo>
                    <a:pt x="886" y="-269"/>
                    <a:pt x="1773" y="174"/>
                    <a:pt x="1773" y="1060"/>
                  </a:cubicBezTo>
                  <a:cubicBezTo>
                    <a:pt x="4876" y="9927"/>
                    <a:pt x="8866" y="18793"/>
                    <a:pt x="13742" y="26329"/>
                  </a:cubicBezTo>
                  <a:cubicBezTo>
                    <a:pt x="20835" y="37855"/>
                    <a:pt x="30588" y="48051"/>
                    <a:pt x="39454" y="58247"/>
                  </a:cubicBezTo>
                  <a:cubicBezTo>
                    <a:pt x="58517" y="79970"/>
                    <a:pt x="77135" y="102135"/>
                    <a:pt x="97084" y="122971"/>
                  </a:cubicBezTo>
                  <a:cubicBezTo>
                    <a:pt x="124570" y="152229"/>
                    <a:pt x="156045" y="177941"/>
                    <a:pt x="184860" y="205870"/>
                  </a:cubicBezTo>
                  <a:cubicBezTo>
                    <a:pt x="209685" y="232468"/>
                    <a:pt x="229634" y="264386"/>
                    <a:pt x="241604" y="299408"/>
                  </a:cubicBezTo>
                  <a:cubicBezTo>
                    <a:pt x="244707" y="309161"/>
                    <a:pt x="248697" y="318470"/>
                    <a:pt x="254016" y="326893"/>
                  </a:cubicBezTo>
                  <a:cubicBezTo>
                    <a:pt x="255789" y="329996"/>
                    <a:pt x="259336" y="333543"/>
                    <a:pt x="256676" y="333986"/>
                  </a:cubicBezTo>
                  <a:cubicBezTo>
                    <a:pt x="238500" y="317140"/>
                    <a:pt x="226088" y="294532"/>
                    <a:pt x="212345" y="273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0185530" y="1309979"/>
              <a:ext cx="281501" cy="299677"/>
            </a:xfrm>
            <a:custGeom>
              <a:avLst/>
              <a:gdLst/>
              <a:ahLst/>
              <a:cxnLst/>
              <a:rect l="l" t="t" r="r" b="b"/>
              <a:pathLst>
                <a:path w="281501" h="299677" extrusionOk="0">
                  <a:moveTo>
                    <a:pt x="279728" y="298791"/>
                  </a:moveTo>
                  <a:cubicBezTo>
                    <a:pt x="269089" y="287708"/>
                    <a:pt x="257563" y="277955"/>
                    <a:pt x="246923" y="267316"/>
                  </a:cubicBezTo>
                  <a:cubicBezTo>
                    <a:pt x="239830" y="260223"/>
                    <a:pt x="232738" y="253573"/>
                    <a:pt x="225645" y="247367"/>
                  </a:cubicBezTo>
                  <a:cubicBezTo>
                    <a:pt x="211015" y="234067"/>
                    <a:pt x="194613" y="222985"/>
                    <a:pt x="179097" y="211015"/>
                  </a:cubicBezTo>
                  <a:cubicBezTo>
                    <a:pt x="166684" y="200819"/>
                    <a:pt x="154715" y="190180"/>
                    <a:pt x="141859" y="180427"/>
                  </a:cubicBezTo>
                  <a:cubicBezTo>
                    <a:pt x="120580" y="164468"/>
                    <a:pt x="98858" y="148952"/>
                    <a:pt x="79796" y="130333"/>
                  </a:cubicBezTo>
                  <a:cubicBezTo>
                    <a:pt x="60290" y="112157"/>
                    <a:pt x="49207" y="88219"/>
                    <a:pt x="35465" y="65610"/>
                  </a:cubicBezTo>
                  <a:cubicBezTo>
                    <a:pt x="23052" y="46548"/>
                    <a:pt x="11083" y="27485"/>
                    <a:pt x="2660" y="6650"/>
                  </a:cubicBezTo>
                  <a:cubicBezTo>
                    <a:pt x="1773" y="4876"/>
                    <a:pt x="886" y="3103"/>
                    <a:pt x="0" y="1330"/>
                  </a:cubicBezTo>
                  <a:cubicBezTo>
                    <a:pt x="0" y="887"/>
                    <a:pt x="0" y="443"/>
                    <a:pt x="443" y="0"/>
                  </a:cubicBezTo>
                  <a:cubicBezTo>
                    <a:pt x="886" y="0"/>
                    <a:pt x="1330" y="0"/>
                    <a:pt x="1773" y="443"/>
                  </a:cubicBezTo>
                  <a:cubicBezTo>
                    <a:pt x="4876" y="7536"/>
                    <a:pt x="8866" y="14186"/>
                    <a:pt x="12856" y="20392"/>
                  </a:cubicBezTo>
                  <a:cubicBezTo>
                    <a:pt x="24382" y="39455"/>
                    <a:pt x="37681" y="57187"/>
                    <a:pt x="53640" y="73146"/>
                  </a:cubicBezTo>
                  <a:cubicBezTo>
                    <a:pt x="72260" y="92208"/>
                    <a:pt x="91765" y="110827"/>
                    <a:pt x="111714" y="129003"/>
                  </a:cubicBezTo>
                  <a:cubicBezTo>
                    <a:pt x="134323" y="149395"/>
                    <a:pt x="160922" y="164911"/>
                    <a:pt x="183530" y="185747"/>
                  </a:cubicBezTo>
                  <a:cubicBezTo>
                    <a:pt x="212345" y="212789"/>
                    <a:pt x="240274" y="241160"/>
                    <a:pt x="263769" y="273079"/>
                  </a:cubicBezTo>
                  <a:cubicBezTo>
                    <a:pt x="269089" y="280172"/>
                    <a:pt x="274409" y="287708"/>
                    <a:pt x="279728" y="295244"/>
                  </a:cubicBezTo>
                  <a:cubicBezTo>
                    <a:pt x="280171" y="296574"/>
                    <a:pt x="281502" y="297461"/>
                    <a:pt x="281502" y="298791"/>
                  </a:cubicBezTo>
                  <a:cubicBezTo>
                    <a:pt x="281502" y="299234"/>
                    <a:pt x="281058" y="299677"/>
                    <a:pt x="280615" y="299677"/>
                  </a:cubicBezTo>
                  <a:cubicBezTo>
                    <a:pt x="280171" y="299234"/>
                    <a:pt x="280171" y="298791"/>
                    <a:pt x="279728" y="2987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0207316" y="1421395"/>
              <a:ext cx="263472" cy="246778"/>
            </a:xfrm>
            <a:custGeom>
              <a:avLst/>
              <a:gdLst/>
              <a:ahLst/>
              <a:cxnLst/>
              <a:rect l="l" t="t" r="r" b="b"/>
              <a:pathLst>
                <a:path w="263472" h="246778" extrusionOk="0">
                  <a:moveTo>
                    <a:pt x="231787" y="232149"/>
                  </a:moveTo>
                  <a:cubicBezTo>
                    <a:pt x="218487" y="224613"/>
                    <a:pt x="206518" y="214417"/>
                    <a:pt x="193662" y="205994"/>
                  </a:cubicBezTo>
                  <a:cubicBezTo>
                    <a:pt x="171940" y="190478"/>
                    <a:pt x="146228" y="181169"/>
                    <a:pt x="126723" y="162993"/>
                  </a:cubicBezTo>
                  <a:cubicBezTo>
                    <a:pt x="116970" y="154570"/>
                    <a:pt x="108104" y="144374"/>
                    <a:pt x="100124" y="134178"/>
                  </a:cubicBezTo>
                  <a:cubicBezTo>
                    <a:pt x="83722" y="114229"/>
                    <a:pt x="68649" y="92950"/>
                    <a:pt x="54463" y="71228"/>
                  </a:cubicBezTo>
                  <a:cubicBezTo>
                    <a:pt x="42494" y="52609"/>
                    <a:pt x="27421" y="36206"/>
                    <a:pt x="13235" y="18917"/>
                  </a:cubicBezTo>
                  <a:cubicBezTo>
                    <a:pt x="8802" y="13598"/>
                    <a:pt x="4812" y="8278"/>
                    <a:pt x="822" y="2515"/>
                  </a:cubicBezTo>
                  <a:cubicBezTo>
                    <a:pt x="379" y="1628"/>
                    <a:pt x="-507" y="741"/>
                    <a:pt x="379" y="298"/>
                  </a:cubicBezTo>
                  <a:cubicBezTo>
                    <a:pt x="1266" y="-588"/>
                    <a:pt x="2153" y="741"/>
                    <a:pt x="2596" y="1185"/>
                  </a:cubicBezTo>
                  <a:cubicBezTo>
                    <a:pt x="9689" y="8721"/>
                    <a:pt x="16782" y="15814"/>
                    <a:pt x="24318" y="22464"/>
                  </a:cubicBezTo>
                  <a:cubicBezTo>
                    <a:pt x="58010" y="51722"/>
                    <a:pt x="85495" y="87187"/>
                    <a:pt x="116526" y="119549"/>
                  </a:cubicBezTo>
                  <a:cubicBezTo>
                    <a:pt x="133372" y="137281"/>
                    <a:pt x="155981" y="146590"/>
                    <a:pt x="176373" y="159446"/>
                  </a:cubicBezTo>
                  <a:cubicBezTo>
                    <a:pt x="206518" y="177179"/>
                    <a:pt x="226024" y="201561"/>
                    <a:pt x="245086" y="229933"/>
                  </a:cubicBezTo>
                  <a:cubicBezTo>
                    <a:pt x="248189" y="233922"/>
                    <a:pt x="252179" y="236582"/>
                    <a:pt x="255726" y="239685"/>
                  </a:cubicBezTo>
                  <a:cubicBezTo>
                    <a:pt x="258385" y="241902"/>
                    <a:pt x="266365" y="245892"/>
                    <a:pt x="262375" y="246778"/>
                  </a:cubicBezTo>
                  <a:cubicBezTo>
                    <a:pt x="252179" y="242789"/>
                    <a:pt x="241983" y="237912"/>
                    <a:pt x="231787" y="232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0435274" y="1017838"/>
              <a:ext cx="257402" cy="383906"/>
            </a:xfrm>
            <a:custGeom>
              <a:avLst/>
              <a:gdLst/>
              <a:ahLst/>
              <a:cxnLst/>
              <a:rect l="l" t="t" r="r" b="b"/>
              <a:pathLst>
                <a:path w="257402" h="383906" extrusionOk="0">
                  <a:moveTo>
                    <a:pt x="1170" y="383020"/>
                  </a:moveTo>
                  <a:cubicBezTo>
                    <a:pt x="726" y="382133"/>
                    <a:pt x="726" y="381246"/>
                    <a:pt x="726" y="380360"/>
                  </a:cubicBezTo>
                  <a:cubicBezTo>
                    <a:pt x="-160" y="367504"/>
                    <a:pt x="-604" y="354204"/>
                    <a:pt x="1613" y="340905"/>
                  </a:cubicBezTo>
                  <a:cubicBezTo>
                    <a:pt x="6046" y="317853"/>
                    <a:pt x="14912" y="295244"/>
                    <a:pt x="26882" y="274852"/>
                  </a:cubicBezTo>
                  <a:cubicBezTo>
                    <a:pt x="42397" y="250470"/>
                    <a:pt x="64120" y="230521"/>
                    <a:pt x="84512" y="210572"/>
                  </a:cubicBezTo>
                  <a:cubicBezTo>
                    <a:pt x="91161" y="204366"/>
                    <a:pt x="98255" y="197716"/>
                    <a:pt x="104904" y="191510"/>
                  </a:cubicBezTo>
                  <a:cubicBezTo>
                    <a:pt x="104904" y="191510"/>
                    <a:pt x="104904" y="191510"/>
                    <a:pt x="104904" y="191510"/>
                  </a:cubicBezTo>
                  <a:cubicBezTo>
                    <a:pt x="128400" y="169344"/>
                    <a:pt x="152338" y="147179"/>
                    <a:pt x="174947" y="123683"/>
                  </a:cubicBezTo>
                  <a:cubicBezTo>
                    <a:pt x="192236" y="106394"/>
                    <a:pt x="209082" y="88219"/>
                    <a:pt x="222381" y="67826"/>
                  </a:cubicBezTo>
                  <a:cubicBezTo>
                    <a:pt x="230804" y="55857"/>
                    <a:pt x="238783" y="43888"/>
                    <a:pt x="244103" y="30588"/>
                  </a:cubicBezTo>
                  <a:cubicBezTo>
                    <a:pt x="248536" y="20836"/>
                    <a:pt x="251640" y="10196"/>
                    <a:pt x="256073" y="443"/>
                  </a:cubicBezTo>
                  <a:cubicBezTo>
                    <a:pt x="256516" y="0"/>
                    <a:pt x="256960" y="0"/>
                    <a:pt x="256960" y="0"/>
                  </a:cubicBezTo>
                  <a:cubicBezTo>
                    <a:pt x="257402" y="0"/>
                    <a:pt x="257402" y="443"/>
                    <a:pt x="257402" y="887"/>
                  </a:cubicBezTo>
                  <a:cubicBezTo>
                    <a:pt x="257402" y="2217"/>
                    <a:pt x="256960" y="3990"/>
                    <a:pt x="256516" y="5320"/>
                  </a:cubicBezTo>
                  <a:cubicBezTo>
                    <a:pt x="248093" y="38125"/>
                    <a:pt x="234350" y="69156"/>
                    <a:pt x="217504" y="98415"/>
                  </a:cubicBezTo>
                  <a:cubicBezTo>
                    <a:pt x="209526" y="113044"/>
                    <a:pt x="201989" y="127673"/>
                    <a:pt x="191793" y="140972"/>
                  </a:cubicBezTo>
                  <a:cubicBezTo>
                    <a:pt x="173173" y="164911"/>
                    <a:pt x="148791" y="182643"/>
                    <a:pt x="126626" y="202592"/>
                  </a:cubicBezTo>
                  <a:cubicBezTo>
                    <a:pt x="104460" y="222098"/>
                    <a:pt x="83625" y="243377"/>
                    <a:pt x="63234" y="265099"/>
                  </a:cubicBezTo>
                  <a:cubicBezTo>
                    <a:pt x="51263" y="277512"/>
                    <a:pt x="38408" y="289924"/>
                    <a:pt x="28655" y="304554"/>
                  </a:cubicBezTo>
                  <a:cubicBezTo>
                    <a:pt x="16242" y="323173"/>
                    <a:pt x="6046" y="344452"/>
                    <a:pt x="3829" y="367060"/>
                  </a:cubicBezTo>
                  <a:cubicBezTo>
                    <a:pt x="3386" y="371937"/>
                    <a:pt x="2943" y="376813"/>
                    <a:pt x="2500" y="381690"/>
                  </a:cubicBezTo>
                  <a:cubicBezTo>
                    <a:pt x="2500" y="382576"/>
                    <a:pt x="2057" y="383906"/>
                    <a:pt x="1170" y="383906"/>
                  </a:cubicBezTo>
                  <a:cubicBezTo>
                    <a:pt x="1613" y="383463"/>
                    <a:pt x="1613" y="383463"/>
                    <a:pt x="1170" y="3830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411452" y="839628"/>
              <a:ext cx="210738" cy="1040447"/>
            </a:xfrm>
            <a:custGeom>
              <a:avLst/>
              <a:gdLst/>
              <a:ahLst/>
              <a:cxnLst/>
              <a:rect l="l" t="t" r="r" b="b"/>
              <a:pathLst>
                <a:path w="210738" h="1040447" extrusionOk="0">
                  <a:moveTo>
                    <a:pt x="210738" y="1036901"/>
                  </a:moveTo>
                  <a:cubicBezTo>
                    <a:pt x="210738" y="1037788"/>
                    <a:pt x="210295" y="1037788"/>
                    <a:pt x="209408" y="1038231"/>
                  </a:cubicBezTo>
                  <a:cubicBezTo>
                    <a:pt x="205861" y="1039561"/>
                    <a:pt x="202316" y="1040448"/>
                    <a:pt x="198769" y="1040448"/>
                  </a:cubicBezTo>
                  <a:cubicBezTo>
                    <a:pt x="196109" y="1040448"/>
                    <a:pt x="193892" y="1040448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lnTo>
                    <a:pt x="191233" y="1039561"/>
                  </a:ln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0789" y="1039118"/>
                    <a:pt x="190789" y="1039118"/>
                  </a:cubicBezTo>
                  <a:cubicBezTo>
                    <a:pt x="177490" y="1027592"/>
                    <a:pt x="167737" y="1012963"/>
                    <a:pt x="157541" y="998777"/>
                  </a:cubicBezTo>
                  <a:cubicBezTo>
                    <a:pt x="140695" y="973508"/>
                    <a:pt x="126509" y="946023"/>
                    <a:pt x="113210" y="918538"/>
                  </a:cubicBezTo>
                  <a:cubicBezTo>
                    <a:pt x="93705" y="879083"/>
                    <a:pt x="78632" y="837855"/>
                    <a:pt x="65776" y="795741"/>
                  </a:cubicBezTo>
                  <a:cubicBezTo>
                    <a:pt x="36517" y="703089"/>
                    <a:pt x="19672" y="606891"/>
                    <a:pt x="8146" y="510693"/>
                  </a:cubicBezTo>
                  <a:cubicBezTo>
                    <a:pt x="3269" y="464589"/>
                    <a:pt x="2383" y="417154"/>
                    <a:pt x="166" y="370607"/>
                  </a:cubicBezTo>
                  <a:cubicBezTo>
                    <a:pt x="-277" y="340905"/>
                    <a:pt x="166" y="311647"/>
                    <a:pt x="1496" y="281945"/>
                  </a:cubicBezTo>
                  <a:cubicBezTo>
                    <a:pt x="2826" y="259779"/>
                    <a:pt x="4156" y="238057"/>
                    <a:pt x="7702" y="216335"/>
                  </a:cubicBezTo>
                  <a:cubicBezTo>
                    <a:pt x="8146" y="205252"/>
                    <a:pt x="7702" y="194170"/>
                    <a:pt x="8146" y="182644"/>
                  </a:cubicBezTo>
                  <a:cubicBezTo>
                    <a:pt x="9476" y="163581"/>
                    <a:pt x="11692" y="144519"/>
                    <a:pt x="14352" y="125457"/>
                  </a:cubicBezTo>
                  <a:cubicBezTo>
                    <a:pt x="17455" y="103291"/>
                    <a:pt x="22775" y="81569"/>
                    <a:pt x="27208" y="59404"/>
                  </a:cubicBezTo>
                  <a:cubicBezTo>
                    <a:pt x="31641" y="41671"/>
                    <a:pt x="32971" y="23495"/>
                    <a:pt x="31641" y="5320"/>
                  </a:cubicBezTo>
                  <a:cubicBezTo>
                    <a:pt x="31641" y="3546"/>
                    <a:pt x="31641" y="2217"/>
                    <a:pt x="31641" y="443"/>
                  </a:cubicBezTo>
                  <a:cubicBezTo>
                    <a:pt x="31641" y="0"/>
                    <a:pt x="32084" y="0"/>
                    <a:pt x="32084" y="0"/>
                  </a:cubicBezTo>
                  <a:cubicBezTo>
                    <a:pt x="32528" y="0"/>
                    <a:pt x="32528" y="443"/>
                    <a:pt x="32528" y="443"/>
                  </a:cubicBezTo>
                  <a:cubicBezTo>
                    <a:pt x="32528" y="2660"/>
                    <a:pt x="32971" y="5320"/>
                    <a:pt x="32971" y="7536"/>
                  </a:cubicBezTo>
                  <a:cubicBezTo>
                    <a:pt x="34745" y="26599"/>
                    <a:pt x="32971" y="45661"/>
                    <a:pt x="28981" y="64280"/>
                  </a:cubicBezTo>
                  <a:cubicBezTo>
                    <a:pt x="24548" y="85116"/>
                    <a:pt x="20558" y="106394"/>
                    <a:pt x="17899" y="127230"/>
                  </a:cubicBezTo>
                  <a:cubicBezTo>
                    <a:pt x="15239" y="151169"/>
                    <a:pt x="13022" y="175551"/>
                    <a:pt x="12579" y="199489"/>
                  </a:cubicBezTo>
                  <a:cubicBezTo>
                    <a:pt x="12579" y="215449"/>
                    <a:pt x="11249" y="231851"/>
                    <a:pt x="9032" y="247810"/>
                  </a:cubicBezTo>
                  <a:cubicBezTo>
                    <a:pt x="9032" y="249140"/>
                    <a:pt x="8589" y="250913"/>
                    <a:pt x="8589" y="252243"/>
                  </a:cubicBezTo>
                  <a:cubicBezTo>
                    <a:pt x="7259" y="271749"/>
                    <a:pt x="6373" y="291254"/>
                    <a:pt x="6373" y="310317"/>
                  </a:cubicBezTo>
                  <a:cubicBezTo>
                    <a:pt x="7259" y="333812"/>
                    <a:pt x="8589" y="357308"/>
                    <a:pt x="9919" y="380803"/>
                  </a:cubicBezTo>
                  <a:cubicBezTo>
                    <a:pt x="12579" y="426464"/>
                    <a:pt x="11249" y="472125"/>
                    <a:pt x="16125" y="517786"/>
                  </a:cubicBezTo>
                  <a:cubicBezTo>
                    <a:pt x="19229" y="552364"/>
                    <a:pt x="26322" y="586499"/>
                    <a:pt x="33414" y="620190"/>
                  </a:cubicBezTo>
                  <a:cubicBezTo>
                    <a:pt x="44497" y="673831"/>
                    <a:pt x="59127" y="726584"/>
                    <a:pt x="75973" y="778895"/>
                  </a:cubicBezTo>
                  <a:cubicBezTo>
                    <a:pt x="95034" y="837412"/>
                    <a:pt x="115427" y="895929"/>
                    <a:pt x="145572" y="950013"/>
                  </a:cubicBezTo>
                  <a:cubicBezTo>
                    <a:pt x="162861" y="981488"/>
                    <a:pt x="184583" y="1009859"/>
                    <a:pt x="209852" y="1034685"/>
                  </a:cubicBezTo>
                  <a:cubicBezTo>
                    <a:pt x="210295" y="1035128"/>
                    <a:pt x="210295" y="1035128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6458"/>
                    <a:pt x="210738" y="1036901"/>
                    <a:pt x="210738" y="103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415433" y="967412"/>
              <a:ext cx="113662" cy="294948"/>
            </a:xfrm>
            <a:custGeom>
              <a:avLst/>
              <a:gdLst/>
              <a:ahLst/>
              <a:cxnLst/>
              <a:rect l="l" t="t" r="r" b="b"/>
              <a:pathLst>
                <a:path w="113662" h="294948" extrusionOk="0">
                  <a:moveTo>
                    <a:pt x="1505" y="294247"/>
                  </a:moveTo>
                  <a:cubicBezTo>
                    <a:pt x="-712" y="288927"/>
                    <a:pt x="175" y="283164"/>
                    <a:pt x="175" y="277401"/>
                  </a:cubicBezTo>
                  <a:cubicBezTo>
                    <a:pt x="175" y="260999"/>
                    <a:pt x="1505" y="245039"/>
                    <a:pt x="3721" y="228637"/>
                  </a:cubicBezTo>
                  <a:cubicBezTo>
                    <a:pt x="5495" y="210461"/>
                    <a:pt x="8598" y="192729"/>
                    <a:pt x="13031" y="174997"/>
                  </a:cubicBezTo>
                  <a:cubicBezTo>
                    <a:pt x="16578" y="161254"/>
                    <a:pt x="19237" y="147068"/>
                    <a:pt x="25001" y="133769"/>
                  </a:cubicBezTo>
                  <a:cubicBezTo>
                    <a:pt x="39630" y="104067"/>
                    <a:pt x="63568" y="79685"/>
                    <a:pt x="81744" y="52200"/>
                  </a:cubicBezTo>
                  <a:cubicBezTo>
                    <a:pt x="91053" y="39344"/>
                    <a:pt x="99033" y="25601"/>
                    <a:pt x="106569" y="11859"/>
                  </a:cubicBezTo>
                  <a:cubicBezTo>
                    <a:pt x="108786" y="7869"/>
                    <a:pt x="110559" y="4322"/>
                    <a:pt x="112332" y="333"/>
                  </a:cubicBezTo>
                  <a:cubicBezTo>
                    <a:pt x="112332" y="-111"/>
                    <a:pt x="112776" y="-111"/>
                    <a:pt x="113219" y="333"/>
                  </a:cubicBezTo>
                  <a:cubicBezTo>
                    <a:pt x="113662" y="333"/>
                    <a:pt x="113662" y="776"/>
                    <a:pt x="113662" y="1219"/>
                  </a:cubicBezTo>
                  <a:cubicBezTo>
                    <a:pt x="112332" y="3879"/>
                    <a:pt x="111002" y="6982"/>
                    <a:pt x="109673" y="9642"/>
                  </a:cubicBezTo>
                  <a:cubicBezTo>
                    <a:pt x="103466" y="22941"/>
                    <a:pt x="95930" y="35797"/>
                    <a:pt x="87950" y="48210"/>
                  </a:cubicBezTo>
                  <a:cubicBezTo>
                    <a:pt x="68888" y="77025"/>
                    <a:pt x="44506" y="102294"/>
                    <a:pt x="30320" y="134212"/>
                  </a:cubicBezTo>
                  <a:cubicBezTo>
                    <a:pt x="24114" y="147955"/>
                    <a:pt x="21454" y="163027"/>
                    <a:pt x="17908" y="177213"/>
                  </a:cubicBezTo>
                  <a:cubicBezTo>
                    <a:pt x="12144" y="201152"/>
                    <a:pt x="9041" y="225090"/>
                    <a:pt x="6825" y="249029"/>
                  </a:cubicBezTo>
                  <a:cubicBezTo>
                    <a:pt x="5938" y="261442"/>
                    <a:pt x="5495" y="273411"/>
                    <a:pt x="5052" y="285824"/>
                  </a:cubicBezTo>
                  <a:cubicBezTo>
                    <a:pt x="4165" y="289370"/>
                    <a:pt x="4608" y="297350"/>
                    <a:pt x="1505" y="294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315420" y="1035946"/>
              <a:ext cx="106344" cy="290325"/>
            </a:xfrm>
            <a:custGeom>
              <a:avLst/>
              <a:gdLst/>
              <a:ahLst/>
              <a:cxnLst/>
              <a:rect l="l" t="t" r="r" b="b"/>
              <a:pathLst>
                <a:path w="106344" h="290325" extrusionOk="0">
                  <a:moveTo>
                    <a:pt x="103291" y="289993"/>
                  </a:moveTo>
                  <a:cubicBezTo>
                    <a:pt x="102848" y="289550"/>
                    <a:pt x="102404" y="289106"/>
                    <a:pt x="101961" y="288663"/>
                  </a:cubicBezTo>
                  <a:cubicBezTo>
                    <a:pt x="100188" y="277580"/>
                    <a:pt x="97528" y="266941"/>
                    <a:pt x="94868" y="256302"/>
                  </a:cubicBezTo>
                  <a:cubicBezTo>
                    <a:pt x="83342" y="216404"/>
                    <a:pt x="79796" y="174733"/>
                    <a:pt x="65166" y="135721"/>
                  </a:cubicBezTo>
                  <a:cubicBezTo>
                    <a:pt x="57630" y="113999"/>
                    <a:pt x="43887" y="95823"/>
                    <a:pt x="31032" y="77204"/>
                  </a:cubicBezTo>
                  <a:cubicBezTo>
                    <a:pt x="22165" y="63905"/>
                    <a:pt x="14629" y="50163"/>
                    <a:pt x="8422" y="35533"/>
                  </a:cubicBezTo>
                  <a:cubicBezTo>
                    <a:pt x="3546" y="24451"/>
                    <a:pt x="886" y="12481"/>
                    <a:pt x="0" y="512"/>
                  </a:cubicBezTo>
                  <a:cubicBezTo>
                    <a:pt x="0" y="69"/>
                    <a:pt x="886" y="-375"/>
                    <a:pt x="1330" y="512"/>
                  </a:cubicBezTo>
                  <a:cubicBezTo>
                    <a:pt x="3546" y="13811"/>
                    <a:pt x="6206" y="27110"/>
                    <a:pt x="11969" y="39080"/>
                  </a:cubicBezTo>
                  <a:cubicBezTo>
                    <a:pt x="18619" y="53709"/>
                    <a:pt x="26599" y="67895"/>
                    <a:pt x="35908" y="81194"/>
                  </a:cubicBezTo>
                  <a:cubicBezTo>
                    <a:pt x="51424" y="101587"/>
                    <a:pt x="66496" y="122422"/>
                    <a:pt x="73589" y="147247"/>
                  </a:cubicBezTo>
                  <a:cubicBezTo>
                    <a:pt x="84229" y="179166"/>
                    <a:pt x="88218" y="211971"/>
                    <a:pt x="96198" y="244332"/>
                  </a:cubicBezTo>
                  <a:cubicBezTo>
                    <a:pt x="100188" y="258075"/>
                    <a:pt x="103291" y="272261"/>
                    <a:pt x="105951" y="286447"/>
                  </a:cubicBezTo>
                  <a:cubicBezTo>
                    <a:pt x="105951" y="287777"/>
                    <a:pt x="106838" y="288663"/>
                    <a:pt x="105951" y="289993"/>
                  </a:cubicBezTo>
                  <a:cubicBezTo>
                    <a:pt x="105951" y="290436"/>
                    <a:pt x="104621" y="290436"/>
                    <a:pt x="103291" y="2899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297155" y="1207535"/>
              <a:ext cx="137370" cy="218591"/>
            </a:xfrm>
            <a:custGeom>
              <a:avLst/>
              <a:gdLst/>
              <a:ahLst/>
              <a:cxnLst/>
              <a:rect l="l" t="t" r="r" b="b"/>
              <a:pathLst>
                <a:path w="137370" h="218591" extrusionOk="0">
                  <a:moveTo>
                    <a:pt x="135742" y="218592"/>
                  </a:moveTo>
                  <a:cubicBezTo>
                    <a:pt x="133969" y="218148"/>
                    <a:pt x="133526" y="214602"/>
                    <a:pt x="133082" y="213272"/>
                  </a:cubicBezTo>
                  <a:cubicBezTo>
                    <a:pt x="129979" y="203519"/>
                    <a:pt x="127319" y="193766"/>
                    <a:pt x="123329" y="184457"/>
                  </a:cubicBezTo>
                  <a:cubicBezTo>
                    <a:pt x="113577" y="161405"/>
                    <a:pt x="98947" y="141456"/>
                    <a:pt x="85648" y="121064"/>
                  </a:cubicBezTo>
                  <a:cubicBezTo>
                    <a:pt x="74565" y="104218"/>
                    <a:pt x="63926" y="86929"/>
                    <a:pt x="52400" y="70526"/>
                  </a:cubicBezTo>
                  <a:cubicBezTo>
                    <a:pt x="38657" y="51464"/>
                    <a:pt x="23142" y="33288"/>
                    <a:pt x="9399" y="13783"/>
                  </a:cubicBezTo>
                  <a:cubicBezTo>
                    <a:pt x="6296" y="9350"/>
                    <a:pt x="3193" y="5360"/>
                    <a:pt x="89" y="927"/>
                  </a:cubicBezTo>
                  <a:cubicBezTo>
                    <a:pt x="-354" y="40"/>
                    <a:pt x="976" y="-403"/>
                    <a:pt x="1419" y="483"/>
                  </a:cubicBezTo>
                  <a:cubicBezTo>
                    <a:pt x="4079" y="4030"/>
                    <a:pt x="6739" y="8020"/>
                    <a:pt x="9399" y="11566"/>
                  </a:cubicBezTo>
                  <a:cubicBezTo>
                    <a:pt x="34224" y="45701"/>
                    <a:pt x="62596" y="78063"/>
                    <a:pt x="85648" y="113527"/>
                  </a:cubicBezTo>
                  <a:cubicBezTo>
                    <a:pt x="102937" y="138353"/>
                    <a:pt x="121113" y="163178"/>
                    <a:pt x="131309" y="191993"/>
                  </a:cubicBezTo>
                  <a:cubicBezTo>
                    <a:pt x="133082" y="197313"/>
                    <a:pt x="134855" y="202633"/>
                    <a:pt x="136186" y="208396"/>
                  </a:cubicBezTo>
                  <a:cubicBezTo>
                    <a:pt x="136629" y="211499"/>
                    <a:pt x="137959" y="214602"/>
                    <a:pt x="137072" y="217705"/>
                  </a:cubicBezTo>
                  <a:cubicBezTo>
                    <a:pt x="137072" y="217705"/>
                    <a:pt x="137072" y="217705"/>
                    <a:pt x="137072" y="217705"/>
                  </a:cubicBezTo>
                  <a:cubicBezTo>
                    <a:pt x="136629" y="218148"/>
                    <a:pt x="136186" y="218592"/>
                    <a:pt x="135742" y="2185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282172" y="1322835"/>
              <a:ext cx="182705" cy="243829"/>
            </a:xfrm>
            <a:custGeom>
              <a:avLst/>
              <a:gdLst/>
              <a:ahLst/>
              <a:cxnLst/>
              <a:rect l="l" t="t" r="r" b="b"/>
              <a:pathLst>
                <a:path w="182705" h="243829" extrusionOk="0">
                  <a:moveTo>
                    <a:pt x="181313" y="243820"/>
                  </a:moveTo>
                  <a:cubicBezTo>
                    <a:pt x="179984" y="243377"/>
                    <a:pt x="179984" y="242047"/>
                    <a:pt x="179540" y="241160"/>
                  </a:cubicBezTo>
                  <a:cubicBezTo>
                    <a:pt x="175994" y="229191"/>
                    <a:pt x="170674" y="217222"/>
                    <a:pt x="165354" y="205696"/>
                  </a:cubicBezTo>
                  <a:cubicBezTo>
                    <a:pt x="153828" y="182200"/>
                    <a:pt x="138756" y="161365"/>
                    <a:pt x="124570" y="139643"/>
                  </a:cubicBezTo>
                  <a:cubicBezTo>
                    <a:pt x="109054" y="113044"/>
                    <a:pt x="92651" y="86445"/>
                    <a:pt x="71816" y="63837"/>
                  </a:cubicBezTo>
                  <a:cubicBezTo>
                    <a:pt x="55857" y="46104"/>
                    <a:pt x="36351" y="33248"/>
                    <a:pt x="18176" y="18176"/>
                  </a:cubicBezTo>
                  <a:cubicBezTo>
                    <a:pt x="13299" y="14186"/>
                    <a:pt x="8866" y="9753"/>
                    <a:pt x="4433" y="5320"/>
                  </a:cubicBezTo>
                  <a:cubicBezTo>
                    <a:pt x="3103" y="3990"/>
                    <a:pt x="1330" y="2217"/>
                    <a:pt x="0" y="887"/>
                  </a:cubicBezTo>
                  <a:cubicBezTo>
                    <a:pt x="0" y="887"/>
                    <a:pt x="0" y="443"/>
                    <a:pt x="0" y="0"/>
                  </a:cubicBezTo>
                  <a:cubicBezTo>
                    <a:pt x="443" y="0"/>
                    <a:pt x="886" y="0"/>
                    <a:pt x="886" y="0"/>
                  </a:cubicBezTo>
                  <a:cubicBezTo>
                    <a:pt x="2660" y="1773"/>
                    <a:pt x="3989" y="3103"/>
                    <a:pt x="5763" y="4876"/>
                  </a:cubicBezTo>
                  <a:cubicBezTo>
                    <a:pt x="11083" y="9753"/>
                    <a:pt x="16402" y="14629"/>
                    <a:pt x="21722" y="19062"/>
                  </a:cubicBezTo>
                  <a:cubicBezTo>
                    <a:pt x="38568" y="32805"/>
                    <a:pt x="56300" y="45218"/>
                    <a:pt x="71373" y="60733"/>
                  </a:cubicBezTo>
                  <a:cubicBezTo>
                    <a:pt x="94425" y="85559"/>
                    <a:pt x="113487" y="113487"/>
                    <a:pt x="131663" y="141859"/>
                  </a:cubicBezTo>
                  <a:cubicBezTo>
                    <a:pt x="149395" y="168458"/>
                    <a:pt x="168458" y="195056"/>
                    <a:pt x="178653" y="225645"/>
                  </a:cubicBezTo>
                  <a:cubicBezTo>
                    <a:pt x="179540" y="229191"/>
                    <a:pt x="185303" y="244264"/>
                    <a:pt x="181313" y="2438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277739" y="1437653"/>
              <a:ext cx="213382" cy="213873"/>
            </a:xfrm>
            <a:custGeom>
              <a:avLst/>
              <a:gdLst/>
              <a:ahLst/>
              <a:cxnLst/>
              <a:rect l="l" t="t" r="r" b="b"/>
              <a:pathLst>
                <a:path w="213382" h="213873" extrusionOk="0">
                  <a:moveTo>
                    <a:pt x="211458" y="213675"/>
                  </a:moveTo>
                  <a:cubicBezTo>
                    <a:pt x="208356" y="211015"/>
                    <a:pt x="207469" y="206582"/>
                    <a:pt x="205695" y="203036"/>
                  </a:cubicBezTo>
                  <a:cubicBezTo>
                    <a:pt x="200819" y="192396"/>
                    <a:pt x="194612" y="182644"/>
                    <a:pt x="187963" y="173334"/>
                  </a:cubicBezTo>
                  <a:cubicBezTo>
                    <a:pt x="175107" y="154715"/>
                    <a:pt x="158705" y="139643"/>
                    <a:pt x="143189" y="123683"/>
                  </a:cubicBezTo>
                  <a:cubicBezTo>
                    <a:pt x="130333" y="110384"/>
                    <a:pt x="117920" y="97085"/>
                    <a:pt x="104178" y="85116"/>
                  </a:cubicBezTo>
                  <a:cubicBezTo>
                    <a:pt x="81125" y="64723"/>
                    <a:pt x="56743" y="46104"/>
                    <a:pt x="31918" y="27929"/>
                  </a:cubicBezTo>
                  <a:cubicBezTo>
                    <a:pt x="20392" y="19949"/>
                    <a:pt x="9309" y="10640"/>
                    <a:pt x="0" y="443"/>
                  </a:cubicBezTo>
                  <a:cubicBezTo>
                    <a:pt x="0" y="443"/>
                    <a:pt x="0" y="0"/>
                    <a:pt x="0" y="0"/>
                  </a:cubicBezTo>
                  <a:cubicBezTo>
                    <a:pt x="443" y="0"/>
                    <a:pt x="443" y="0"/>
                    <a:pt x="886" y="0"/>
                  </a:cubicBezTo>
                  <a:cubicBezTo>
                    <a:pt x="3989" y="3103"/>
                    <a:pt x="7093" y="6206"/>
                    <a:pt x="10196" y="8866"/>
                  </a:cubicBezTo>
                  <a:cubicBezTo>
                    <a:pt x="17289" y="15073"/>
                    <a:pt x="24382" y="20392"/>
                    <a:pt x="31475" y="26155"/>
                  </a:cubicBezTo>
                  <a:cubicBezTo>
                    <a:pt x="51867" y="41228"/>
                    <a:pt x="72259" y="55857"/>
                    <a:pt x="91765" y="72260"/>
                  </a:cubicBezTo>
                  <a:cubicBezTo>
                    <a:pt x="114817" y="90878"/>
                    <a:pt x="136096" y="112157"/>
                    <a:pt x="157375" y="132550"/>
                  </a:cubicBezTo>
                  <a:cubicBezTo>
                    <a:pt x="178653" y="152942"/>
                    <a:pt x="198159" y="175551"/>
                    <a:pt x="210128" y="202593"/>
                  </a:cubicBezTo>
                  <a:cubicBezTo>
                    <a:pt x="211458" y="204809"/>
                    <a:pt x="215892" y="215449"/>
                    <a:pt x="211458" y="213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0313204" y="1540944"/>
              <a:ext cx="202266" cy="176437"/>
            </a:xfrm>
            <a:custGeom>
              <a:avLst/>
              <a:gdLst/>
              <a:ahLst/>
              <a:cxnLst/>
              <a:rect l="l" t="t" r="r" b="b"/>
              <a:pathLst>
                <a:path w="202266" h="176437" extrusionOk="0">
                  <a:moveTo>
                    <a:pt x="199046" y="175107"/>
                  </a:moveTo>
                  <a:cubicBezTo>
                    <a:pt x="182200" y="136983"/>
                    <a:pt x="144962" y="123683"/>
                    <a:pt x="113930" y="99745"/>
                  </a:cubicBezTo>
                  <a:cubicBezTo>
                    <a:pt x="93981" y="85115"/>
                    <a:pt x="78909" y="64280"/>
                    <a:pt x="58960" y="49651"/>
                  </a:cubicBezTo>
                  <a:cubicBezTo>
                    <a:pt x="41227" y="35908"/>
                    <a:pt x="18619" y="27485"/>
                    <a:pt x="5763" y="8423"/>
                  </a:cubicBezTo>
                  <a:cubicBezTo>
                    <a:pt x="3989" y="5763"/>
                    <a:pt x="1773" y="3546"/>
                    <a:pt x="0" y="887"/>
                  </a:cubicBezTo>
                  <a:cubicBezTo>
                    <a:pt x="0" y="443"/>
                    <a:pt x="0" y="443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2660" y="2217"/>
                    <a:pt x="3989" y="3546"/>
                    <a:pt x="4876" y="5320"/>
                  </a:cubicBezTo>
                  <a:cubicBezTo>
                    <a:pt x="11969" y="15516"/>
                    <a:pt x="21279" y="23939"/>
                    <a:pt x="32361" y="30145"/>
                  </a:cubicBezTo>
                  <a:cubicBezTo>
                    <a:pt x="43001" y="36351"/>
                    <a:pt x="53197" y="43001"/>
                    <a:pt x="62950" y="50094"/>
                  </a:cubicBezTo>
                  <a:cubicBezTo>
                    <a:pt x="83785" y="64280"/>
                    <a:pt x="99745" y="84229"/>
                    <a:pt x="120137" y="98858"/>
                  </a:cubicBezTo>
                  <a:cubicBezTo>
                    <a:pt x="148509" y="121023"/>
                    <a:pt x="187520" y="135653"/>
                    <a:pt x="201262" y="171561"/>
                  </a:cubicBezTo>
                  <a:cubicBezTo>
                    <a:pt x="201706" y="172891"/>
                    <a:pt x="202149" y="173777"/>
                    <a:pt x="202149" y="175107"/>
                  </a:cubicBezTo>
                  <a:cubicBezTo>
                    <a:pt x="202592" y="175994"/>
                    <a:pt x="201706" y="176437"/>
                    <a:pt x="200819" y="176437"/>
                  </a:cubicBezTo>
                  <a:cubicBezTo>
                    <a:pt x="199932" y="176437"/>
                    <a:pt x="199046" y="175994"/>
                    <a:pt x="199046" y="175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0462366" y="1193268"/>
              <a:ext cx="210102" cy="378707"/>
            </a:xfrm>
            <a:custGeom>
              <a:avLst/>
              <a:gdLst/>
              <a:ahLst/>
              <a:cxnLst/>
              <a:rect l="l" t="t" r="r" b="b"/>
              <a:pathLst>
                <a:path w="210102" h="378707" extrusionOk="0">
                  <a:moveTo>
                    <a:pt x="209475" y="121"/>
                  </a:moveTo>
                  <a:cubicBezTo>
                    <a:pt x="209919" y="-322"/>
                    <a:pt x="210361" y="564"/>
                    <a:pt x="209919" y="1007"/>
                  </a:cubicBezTo>
                  <a:cubicBezTo>
                    <a:pt x="204599" y="5440"/>
                    <a:pt x="198836" y="9874"/>
                    <a:pt x="193073" y="13863"/>
                  </a:cubicBezTo>
                  <a:cubicBezTo>
                    <a:pt x="178001" y="25833"/>
                    <a:pt x="162041" y="37359"/>
                    <a:pt x="146969" y="49328"/>
                  </a:cubicBezTo>
                  <a:cubicBezTo>
                    <a:pt x="96431" y="89226"/>
                    <a:pt x="60080" y="144640"/>
                    <a:pt x="34368" y="203157"/>
                  </a:cubicBezTo>
                  <a:cubicBezTo>
                    <a:pt x="21955" y="232858"/>
                    <a:pt x="10429" y="263447"/>
                    <a:pt x="5109" y="295365"/>
                  </a:cubicBezTo>
                  <a:cubicBezTo>
                    <a:pt x="2006" y="315757"/>
                    <a:pt x="4223" y="336593"/>
                    <a:pt x="5553" y="357428"/>
                  </a:cubicBezTo>
                  <a:cubicBezTo>
                    <a:pt x="5996" y="364078"/>
                    <a:pt x="6440" y="370284"/>
                    <a:pt x="7326" y="376491"/>
                  </a:cubicBezTo>
                  <a:cubicBezTo>
                    <a:pt x="7326" y="377377"/>
                    <a:pt x="6883" y="378707"/>
                    <a:pt x="5553" y="378707"/>
                  </a:cubicBezTo>
                  <a:cubicBezTo>
                    <a:pt x="4223" y="378707"/>
                    <a:pt x="3336" y="377377"/>
                    <a:pt x="3336" y="376491"/>
                  </a:cubicBezTo>
                  <a:cubicBezTo>
                    <a:pt x="1120" y="354769"/>
                    <a:pt x="-653" y="332603"/>
                    <a:pt x="233" y="310438"/>
                  </a:cubicBezTo>
                  <a:cubicBezTo>
                    <a:pt x="1563" y="294922"/>
                    <a:pt x="5553" y="280292"/>
                    <a:pt x="9542" y="265220"/>
                  </a:cubicBezTo>
                  <a:cubicBezTo>
                    <a:pt x="34811" y="179661"/>
                    <a:pt x="80473" y="96319"/>
                    <a:pt x="152731" y="41792"/>
                  </a:cubicBezTo>
                  <a:cubicBezTo>
                    <a:pt x="171794" y="28493"/>
                    <a:pt x="190413" y="13863"/>
                    <a:pt x="209475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0432453" y="1104284"/>
              <a:ext cx="217418" cy="332125"/>
            </a:xfrm>
            <a:custGeom>
              <a:avLst/>
              <a:gdLst/>
              <a:ahLst/>
              <a:cxnLst/>
              <a:rect l="l" t="t" r="r" b="b"/>
              <a:pathLst>
                <a:path w="217418" h="332125" extrusionOk="0">
                  <a:moveTo>
                    <a:pt x="217222" y="0"/>
                  </a:moveTo>
                  <a:cubicBezTo>
                    <a:pt x="217222" y="0"/>
                    <a:pt x="217665" y="443"/>
                    <a:pt x="217222" y="887"/>
                  </a:cubicBezTo>
                  <a:cubicBezTo>
                    <a:pt x="215892" y="3103"/>
                    <a:pt x="214563" y="5320"/>
                    <a:pt x="213232" y="7980"/>
                  </a:cubicBezTo>
                  <a:cubicBezTo>
                    <a:pt x="209686" y="14186"/>
                    <a:pt x="205696" y="19949"/>
                    <a:pt x="201263" y="25712"/>
                  </a:cubicBezTo>
                  <a:cubicBezTo>
                    <a:pt x="187076" y="45661"/>
                    <a:pt x="170674" y="63837"/>
                    <a:pt x="152942" y="80239"/>
                  </a:cubicBezTo>
                  <a:cubicBezTo>
                    <a:pt x="125901" y="104621"/>
                    <a:pt x="96198" y="126343"/>
                    <a:pt x="71816" y="154272"/>
                  </a:cubicBezTo>
                  <a:cubicBezTo>
                    <a:pt x="42114" y="187077"/>
                    <a:pt x="19949" y="227418"/>
                    <a:pt x="9753" y="270419"/>
                  </a:cubicBezTo>
                  <a:cubicBezTo>
                    <a:pt x="6206" y="286378"/>
                    <a:pt x="5763" y="302337"/>
                    <a:pt x="4877" y="318740"/>
                  </a:cubicBezTo>
                  <a:cubicBezTo>
                    <a:pt x="4877" y="322286"/>
                    <a:pt x="4433" y="326276"/>
                    <a:pt x="4433" y="329822"/>
                  </a:cubicBezTo>
                  <a:cubicBezTo>
                    <a:pt x="4433" y="331152"/>
                    <a:pt x="3547" y="332482"/>
                    <a:pt x="2217" y="332039"/>
                  </a:cubicBezTo>
                  <a:cubicBezTo>
                    <a:pt x="887" y="332039"/>
                    <a:pt x="0" y="330709"/>
                    <a:pt x="0" y="329379"/>
                  </a:cubicBezTo>
                  <a:cubicBezTo>
                    <a:pt x="0" y="323616"/>
                    <a:pt x="444" y="317410"/>
                    <a:pt x="444" y="311647"/>
                  </a:cubicBezTo>
                  <a:cubicBezTo>
                    <a:pt x="1330" y="292141"/>
                    <a:pt x="3547" y="272635"/>
                    <a:pt x="9753" y="254016"/>
                  </a:cubicBezTo>
                  <a:cubicBezTo>
                    <a:pt x="18176" y="228304"/>
                    <a:pt x="29702" y="203922"/>
                    <a:pt x="45217" y="181757"/>
                  </a:cubicBezTo>
                  <a:cubicBezTo>
                    <a:pt x="75363" y="137426"/>
                    <a:pt x="120137" y="106838"/>
                    <a:pt x="159149" y="70930"/>
                  </a:cubicBezTo>
                  <a:cubicBezTo>
                    <a:pt x="173335" y="57630"/>
                    <a:pt x="186190" y="43001"/>
                    <a:pt x="197717" y="27485"/>
                  </a:cubicBezTo>
                  <a:cubicBezTo>
                    <a:pt x="203922" y="18619"/>
                    <a:pt x="210572" y="10196"/>
                    <a:pt x="216335" y="887"/>
                  </a:cubicBezTo>
                  <a:cubicBezTo>
                    <a:pt x="216779" y="0"/>
                    <a:pt x="217222" y="0"/>
                    <a:pt x="217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0523150" y="1324609"/>
              <a:ext cx="217736" cy="363070"/>
            </a:xfrm>
            <a:custGeom>
              <a:avLst/>
              <a:gdLst/>
              <a:ahLst/>
              <a:cxnLst/>
              <a:rect l="l" t="t" r="r" b="b"/>
              <a:pathLst>
                <a:path w="217736" h="363070" extrusionOk="0">
                  <a:moveTo>
                    <a:pt x="217403" y="0"/>
                  </a:moveTo>
                  <a:cubicBezTo>
                    <a:pt x="217847" y="443"/>
                    <a:pt x="217847" y="887"/>
                    <a:pt x="217403" y="1330"/>
                  </a:cubicBezTo>
                  <a:cubicBezTo>
                    <a:pt x="214300" y="5763"/>
                    <a:pt x="211640" y="10640"/>
                    <a:pt x="208981" y="15073"/>
                  </a:cubicBezTo>
                  <a:cubicBezTo>
                    <a:pt x="204104" y="23939"/>
                    <a:pt x="199671" y="32805"/>
                    <a:pt x="194351" y="41671"/>
                  </a:cubicBezTo>
                  <a:cubicBezTo>
                    <a:pt x="181052" y="62950"/>
                    <a:pt x="164650" y="81569"/>
                    <a:pt x="150020" y="101518"/>
                  </a:cubicBezTo>
                  <a:cubicBezTo>
                    <a:pt x="122092" y="137426"/>
                    <a:pt x="95050" y="173334"/>
                    <a:pt x="72441" y="213232"/>
                  </a:cubicBezTo>
                  <a:cubicBezTo>
                    <a:pt x="63575" y="228304"/>
                    <a:pt x="55153" y="243820"/>
                    <a:pt x="48059" y="259336"/>
                  </a:cubicBezTo>
                  <a:cubicBezTo>
                    <a:pt x="42296" y="272635"/>
                    <a:pt x="37420" y="285935"/>
                    <a:pt x="30771" y="299234"/>
                  </a:cubicBezTo>
                  <a:cubicBezTo>
                    <a:pt x="23233" y="314750"/>
                    <a:pt x="14811" y="328936"/>
                    <a:pt x="8161" y="344895"/>
                  </a:cubicBezTo>
                  <a:cubicBezTo>
                    <a:pt x="5945" y="349771"/>
                    <a:pt x="4172" y="355534"/>
                    <a:pt x="2398" y="360854"/>
                  </a:cubicBezTo>
                  <a:cubicBezTo>
                    <a:pt x="1955" y="361741"/>
                    <a:pt x="1955" y="363071"/>
                    <a:pt x="1068" y="363071"/>
                  </a:cubicBezTo>
                  <a:cubicBezTo>
                    <a:pt x="-3808" y="361741"/>
                    <a:pt x="9492" y="333369"/>
                    <a:pt x="11264" y="329379"/>
                  </a:cubicBezTo>
                  <a:cubicBezTo>
                    <a:pt x="22791" y="307657"/>
                    <a:pt x="33874" y="286378"/>
                    <a:pt x="41853" y="263326"/>
                  </a:cubicBezTo>
                  <a:cubicBezTo>
                    <a:pt x="61359" y="217665"/>
                    <a:pt x="88844" y="175107"/>
                    <a:pt x="118102" y="135209"/>
                  </a:cubicBezTo>
                  <a:cubicBezTo>
                    <a:pt x="141598" y="103291"/>
                    <a:pt x="168197" y="73146"/>
                    <a:pt x="190362" y="40785"/>
                  </a:cubicBezTo>
                  <a:cubicBezTo>
                    <a:pt x="197898" y="30145"/>
                    <a:pt x="204548" y="18619"/>
                    <a:pt x="211197" y="7093"/>
                  </a:cubicBezTo>
                  <a:cubicBezTo>
                    <a:pt x="212528" y="4876"/>
                    <a:pt x="213857" y="2660"/>
                    <a:pt x="215630" y="443"/>
                  </a:cubicBezTo>
                  <a:cubicBezTo>
                    <a:pt x="216517" y="0"/>
                    <a:pt x="216961" y="0"/>
                    <a:pt x="217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0538405" y="1497132"/>
              <a:ext cx="51987" cy="113411"/>
            </a:xfrm>
            <a:custGeom>
              <a:avLst/>
              <a:gdLst/>
              <a:ahLst/>
              <a:cxnLst/>
              <a:rect l="l" t="t" r="r" b="b"/>
              <a:pathLst>
                <a:path w="51987" h="113411" extrusionOk="0">
                  <a:moveTo>
                    <a:pt x="50981" y="367"/>
                  </a:moveTo>
                  <a:cubicBezTo>
                    <a:pt x="51423" y="-519"/>
                    <a:pt x="52310" y="367"/>
                    <a:pt x="51867" y="1254"/>
                  </a:cubicBezTo>
                  <a:cubicBezTo>
                    <a:pt x="39010" y="26523"/>
                    <a:pt x="23938" y="51348"/>
                    <a:pt x="11969" y="77503"/>
                  </a:cubicBezTo>
                  <a:cubicBezTo>
                    <a:pt x="8422" y="85926"/>
                    <a:pt x="5762" y="94792"/>
                    <a:pt x="3546" y="103658"/>
                  </a:cubicBezTo>
                  <a:cubicBezTo>
                    <a:pt x="2659" y="106762"/>
                    <a:pt x="1773" y="109865"/>
                    <a:pt x="886" y="112968"/>
                  </a:cubicBezTo>
                  <a:cubicBezTo>
                    <a:pt x="886" y="113411"/>
                    <a:pt x="443" y="113411"/>
                    <a:pt x="443" y="113411"/>
                  </a:cubicBezTo>
                  <a:cubicBezTo>
                    <a:pt x="0" y="113411"/>
                    <a:pt x="0" y="112968"/>
                    <a:pt x="0" y="112525"/>
                  </a:cubicBezTo>
                  <a:cubicBezTo>
                    <a:pt x="443" y="110751"/>
                    <a:pt x="886" y="108978"/>
                    <a:pt x="1329" y="107205"/>
                  </a:cubicBezTo>
                  <a:cubicBezTo>
                    <a:pt x="4433" y="95679"/>
                    <a:pt x="7536" y="83710"/>
                    <a:pt x="12412" y="72627"/>
                  </a:cubicBezTo>
                  <a:cubicBezTo>
                    <a:pt x="23052" y="50018"/>
                    <a:pt x="35465" y="27852"/>
                    <a:pt x="47877" y="5687"/>
                  </a:cubicBezTo>
                  <a:cubicBezTo>
                    <a:pt x="48764" y="3914"/>
                    <a:pt x="50093" y="2141"/>
                    <a:pt x="50981" y="3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0624961" y="1331137"/>
              <a:ext cx="102293" cy="141869"/>
            </a:xfrm>
            <a:custGeom>
              <a:avLst/>
              <a:gdLst/>
              <a:ahLst/>
              <a:cxnLst/>
              <a:rect l="l" t="t" r="r" b="b"/>
              <a:pathLst>
                <a:path w="102293" h="141869" extrusionOk="0">
                  <a:moveTo>
                    <a:pt x="101407" y="121"/>
                  </a:moveTo>
                  <a:cubicBezTo>
                    <a:pt x="101851" y="-322"/>
                    <a:pt x="102293" y="564"/>
                    <a:pt x="102293" y="1007"/>
                  </a:cubicBezTo>
                  <a:cubicBezTo>
                    <a:pt x="100963" y="2337"/>
                    <a:pt x="100077" y="4111"/>
                    <a:pt x="98747" y="5441"/>
                  </a:cubicBezTo>
                  <a:cubicBezTo>
                    <a:pt x="93427" y="13420"/>
                    <a:pt x="88108" y="22286"/>
                    <a:pt x="83231" y="30266"/>
                  </a:cubicBezTo>
                  <a:cubicBezTo>
                    <a:pt x="75252" y="43122"/>
                    <a:pt x="65942" y="55091"/>
                    <a:pt x="55746" y="66174"/>
                  </a:cubicBezTo>
                  <a:cubicBezTo>
                    <a:pt x="39343" y="85680"/>
                    <a:pt x="23384" y="105629"/>
                    <a:pt x="9642" y="127351"/>
                  </a:cubicBezTo>
                  <a:cubicBezTo>
                    <a:pt x="6539" y="132227"/>
                    <a:pt x="3879" y="136660"/>
                    <a:pt x="1218" y="141537"/>
                  </a:cubicBezTo>
                  <a:cubicBezTo>
                    <a:pt x="1218" y="141980"/>
                    <a:pt x="776" y="141980"/>
                    <a:pt x="332" y="141537"/>
                  </a:cubicBezTo>
                  <a:cubicBezTo>
                    <a:pt x="-111" y="141093"/>
                    <a:pt x="-111" y="140650"/>
                    <a:pt x="332" y="140650"/>
                  </a:cubicBezTo>
                  <a:cubicBezTo>
                    <a:pt x="2992" y="135774"/>
                    <a:pt x="6095" y="130897"/>
                    <a:pt x="8756" y="126464"/>
                  </a:cubicBezTo>
                  <a:cubicBezTo>
                    <a:pt x="21611" y="105185"/>
                    <a:pt x="37127" y="85236"/>
                    <a:pt x="52199" y="65287"/>
                  </a:cubicBezTo>
                  <a:cubicBezTo>
                    <a:pt x="69489" y="44009"/>
                    <a:pt x="84118" y="21400"/>
                    <a:pt x="101407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0533528" y="1343553"/>
              <a:ext cx="160598" cy="265217"/>
            </a:xfrm>
            <a:custGeom>
              <a:avLst/>
              <a:gdLst/>
              <a:ahLst/>
              <a:cxnLst/>
              <a:rect l="l" t="t" r="r" b="b"/>
              <a:pathLst>
                <a:path w="160598" h="265217" extrusionOk="0">
                  <a:moveTo>
                    <a:pt x="159591" y="118"/>
                  </a:moveTo>
                  <a:cubicBezTo>
                    <a:pt x="160035" y="-325"/>
                    <a:pt x="160922" y="561"/>
                    <a:pt x="160478" y="1448"/>
                  </a:cubicBezTo>
                  <a:cubicBezTo>
                    <a:pt x="155158" y="8097"/>
                    <a:pt x="149839" y="14747"/>
                    <a:pt x="144519" y="20953"/>
                  </a:cubicBezTo>
                  <a:cubicBezTo>
                    <a:pt x="131663" y="37799"/>
                    <a:pt x="117921" y="54645"/>
                    <a:pt x="105508" y="71934"/>
                  </a:cubicBezTo>
                  <a:cubicBezTo>
                    <a:pt x="86889" y="98089"/>
                    <a:pt x="69599" y="125131"/>
                    <a:pt x="52753" y="152616"/>
                  </a:cubicBezTo>
                  <a:cubicBezTo>
                    <a:pt x="38568" y="175669"/>
                    <a:pt x="25268" y="198721"/>
                    <a:pt x="14629" y="223546"/>
                  </a:cubicBezTo>
                  <a:cubicBezTo>
                    <a:pt x="9753" y="236402"/>
                    <a:pt x="5319" y="249258"/>
                    <a:pt x="1330" y="262114"/>
                  </a:cubicBezTo>
                  <a:cubicBezTo>
                    <a:pt x="1330" y="263000"/>
                    <a:pt x="886" y="263887"/>
                    <a:pt x="886" y="264774"/>
                  </a:cubicBezTo>
                  <a:cubicBezTo>
                    <a:pt x="886" y="265217"/>
                    <a:pt x="886" y="265217"/>
                    <a:pt x="444" y="265217"/>
                  </a:cubicBezTo>
                  <a:cubicBezTo>
                    <a:pt x="444" y="265217"/>
                    <a:pt x="444" y="265217"/>
                    <a:pt x="444" y="265217"/>
                  </a:cubicBezTo>
                  <a:cubicBezTo>
                    <a:pt x="0" y="265217"/>
                    <a:pt x="0" y="264774"/>
                    <a:pt x="0" y="264331"/>
                  </a:cubicBezTo>
                  <a:cubicBezTo>
                    <a:pt x="886" y="259454"/>
                    <a:pt x="2660" y="254578"/>
                    <a:pt x="3989" y="250145"/>
                  </a:cubicBezTo>
                  <a:cubicBezTo>
                    <a:pt x="14629" y="212463"/>
                    <a:pt x="33692" y="178328"/>
                    <a:pt x="53641" y="145080"/>
                  </a:cubicBezTo>
                  <a:cubicBezTo>
                    <a:pt x="72702" y="113162"/>
                    <a:pt x="93095" y="81687"/>
                    <a:pt x="115704" y="51985"/>
                  </a:cubicBezTo>
                  <a:cubicBezTo>
                    <a:pt x="124127" y="41789"/>
                    <a:pt x="133437" y="31593"/>
                    <a:pt x="141859" y="21397"/>
                  </a:cubicBezTo>
                  <a:cubicBezTo>
                    <a:pt x="147179" y="14747"/>
                    <a:pt x="152498" y="8541"/>
                    <a:pt x="157819" y="1891"/>
                  </a:cubicBezTo>
                  <a:cubicBezTo>
                    <a:pt x="158261" y="1448"/>
                    <a:pt x="159148" y="1004"/>
                    <a:pt x="15959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0499405" y="1305546"/>
              <a:ext cx="192189" cy="323172"/>
            </a:xfrm>
            <a:custGeom>
              <a:avLst/>
              <a:gdLst/>
              <a:ahLst/>
              <a:cxnLst/>
              <a:rect l="l" t="t" r="r" b="b"/>
              <a:pathLst>
                <a:path w="192189" h="323172" extrusionOk="0">
                  <a:moveTo>
                    <a:pt x="191942" y="0"/>
                  </a:moveTo>
                  <a:cubicBezTo>
                    <a:pt x="192828" y="887"/>
                    <a:pt x="191054" y="1773"/>
                    <a:pt x="191054" y="2660"/>
                  </a:cubicBezTo>
                  <a:cubicBezTo>
                    <a:pt x="184848" y="11969"/>
                    <a:pt x="176869" y="19506"/>
                    <a:pt x="169333" y="27485"/>
                  </a:cubicBezTo>
                  <a:cubicBezTo>
                    <a:pt x="147167" y="46991"/>
                    <a:pt x="124115" y="66496"/>
                    <a:pt x="105939" y="90435"/>
                  </a:cubicBezTo>
                  <a:cubicBezTo>
                    <a:pt x="80227" y="126787"/>
                    <a:pt x="58505" y="165798"/>
                    <a:pt x="43433" y="207912"/>
                  </a:cubicBezTo>
                  <a:cubicBezTo>
                    <a:pt x="31020" y="241160"/>
                    <a:pt x="26143" y="276625"/>
                    <a:pt x="8855" y="308100"/>
                  </a:cubicBezTo>
                  <a:cubicBezTo>
                    <a:pt x="6638" y="312090"/>
                    <a:pt x="4864" y="315637"/>
                    <a:pt x="3535" y="320070"/>
                  </a:cubicBezTo>
                  <a:cubicBezTo>
                    <a:pt x="3091" y="321399"/>
                    <a:pt x="2648" y="322729"/>
                    <a:pt x="1761" y="323173"/>
                  </a:cubicBezTo>
                  <a:cubicBezTo>
                    <a:pt x="1319" y="323173"/>
                    <a:pt x="1319" y="323173"/>
                    <a:pt x="875" y="323173"/>
                  </a:cubicBezTo>
                  <a:cubicBezTo>
                    <a:pt x="-3558" y="318740"/>
                    <a:pt x="10185" y="297461"/>
                    <a:pt x="12401" y="290811"/>
                  </a:cubicBezTo>
                  <a:cubicBezTo>
                    <a:pt x="19494" y="275295"/>
                    <a:pt x="23040" y="258449"/>
                    <a:pt x="27917" y="242047"/>
                  </a:cubicBezTo>
                  <a:cubicBezTo>
                    <a:pt x="38113" y="203922"/>
                    <a:pt x="53186" y="167128"/>
                    <a:pt x="73135" y="132993"/>
                  </a:cubicBezTo>
                  <a:cubicBezTo>
                    <a:pt x="82887" y="115704"/>
                    <a:pt x="93084" y="98415"/>
                    <a:pt x="105496" y="82899"/>
                  </a:cubicBezTo>
                  <a:cubicBezTo>
                    <a:pt x="124115" y="58517"/>
                    <a:pt x="148497" y="39455"/>
                    <a:pt x="171993" y="19949"/>
                  </a:cubicBezTo>
                  <a:cubicBezTo>
                    <a:pt x="178199" y="14186"/>
                    <a:pt x="183962" y="8423"/>
                    <a:pt x="189725" y="2217"/>
                  </a:cubicBezTo>
                  <a:cubicBezTo>
                    <a:pt x="190168" y="1773"/>
                    <a:pt x="191054" y="887"/>
                    <a:pt x="191498" y="443"/>
                  </a:cubicBezTo>
                  <a:cubicBezTo>
                    <a:pt x="191498" y="0"/>
                    <a:pt x="191942" y="0"/>
                    <a:pt x="19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0523578" y="1237277"/>
              <a:ext cx="202789" cy="247366"/>
            </a:xfrm>
            <a:custGeom>
              <a:avLst/>
              <a:gdLst/>
              <a:ahLst/>
              <a:cxnLst/>
              <a:rect l="l" t="t" r="r" b="b"/>
              <a:pathLst>
                <a:path w="202789" h="247366" extrusionOk="0">
                  <a:moveTo>
                    <a:pt x="202790" y="1330"/>
                  </a:moveTo>
                  <a:cubicBezTo>
                    <a:pt x="202790" y="1773"/>
                    <a:pt x="202790" y="1773"/>
                    <a:pt x="202790" y="2217"/>
                  </a:cubicBezTo>
                  <a:cubicBezTo>
                    <a:pt x="201459" y="3546"/>
                    <a:pt x="200129" y="4876"/>
                    <a:pt x="198800" y="6206"/>
                  </a:cubicBezTo>
                  <a:cubicBezTo>
                    <a:pt x="191707" y="14186"/>
                    <a:pt x="184613" y="22165"/>
                    <a:pt x="177077" y="29702"/>
                  </a:cubicBezTo>
                  <a:cubicBezTo>
                    <a:pt x="152253" y="58960"/>
                    <a:pt x="119891" y="80239"/>
                    <a:pt x="92406" y="107281"/>
                  </a:cubicBezTo>
                  <a:cubicBezTo>
                    <a:pt x="63147" y="139199"/>
                    <a:pt x="38321" y="175551"/>
                    <a:pt x="17486" y="213675"/>
                  </a:cubicBezTo>
                  <a:cubicBezTo>
                    <a:pt x="12610" y="222541"/>
                    <a:pt x="8177" y="231851"/>
                    <a:pt x="3744" y="241160"/>
                  </a:cubicBezTo>
                  <a:cubicBezTo>
                    <a:pt x="2856" y="243377"/>
                    <a:pt x="1970" y="245594"/>
                    <a:pt x="640" y="247367"/>
                  </a:cubicBezTo>
                  <a:cubicBezTo>
                    <a:pt x="640" y="247367"/>
                    <a:pt x="197" y="247367"/>
                    <a:pt x="197" y="247367"/>
                  </a:cubicBezTo>
                  <a:cubicBezTo>
                    <a:pt x="-247" y="246923"/>
                    <a:pt x="197" y="246480"/>
                    <a:pt x="197" y="246037"/>
                  </a:cubicBezTo>
                  <a:cubicBezTo>
                    <a:pt x="1970" y="241604"/>
                    <a:pt x="4187" y="237171"/>
                    <a:pt x="5960" y="232738"/>
                  </a:cubicBezTo>
                  <a:cubicBezTo>
                    <a:pt x="13497" y="216335"/>
                    <a:pt x="21919" y="200819"/>
                    <a:pt x="31229" y="185303"/>
                  </a:cubicBezTo>
                  <a:cubicBezTo>
                    <a:pt x="46745" y="159148"/>
                    <a:pt x="64033" y="133879"/>
                    <a:pt x="83540" y="110384"/>
                  </a:cubicBezTo>
                  <a:cubicBezTo>
                    <a:pt x="111025" y="78023"/>
                    <a:pt x="148262" y="55857"/>
                    <a:pt x="177077" y="24825"/>
                  </a:cubicBezTo>
                  <a:cubicBezTo>
                    <a:pt x="182841" y="19062"/>
                    <a:pt x="189046" y="13299"/>
                    <a:pt x="194367" y="7093"/>
                  </a:cubicBezTo>
                  <a:cubicBezTo>
                    <a:pt x="196584" y="4876"/>
                    <a:pt x="198800" y="2660"/>
                    <a:pt x="201017" y="0"/>
                  </a:cubicBezTo>
                  <a:cubicBezTo>
                    <a:pt x="202346" y="887"/>
                    <a:pt x="202790" y="887"/>
                    <a:pt x="202790" y="1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0642937" y="1291607"/>
              <a:ext cx="36645" cy="33334"/>
            </a:xfrm>
            <a:custGeom>
              <a:avLst/>
              <a:gdLst/>
              <a:ahLst/>
              <a:cxnLst/>
              <a:rect l="l" t="t" r="r" b="b"/>
              <a:pathLst>
                <a:path w="36645" h="33334" extrusionOk="0">
                  <a:moveTo>
                    <a:pt x="36440" y="197"/>
                  </a:moveTo>
                  <a:cubicBezTo>
                    <a:pt x="37328" y="1527"/>
                    <a:pt x="35111" y="2414"/>
                    <a:pt x="34224" y="3744"/>
                  </a:cubicBezTo>
                  <a:cubicBezTo>
                    <a:pt x="29348" y="8620"/>
                    <a:pt x="24915" y="13496"/>
                    <a:pt x="19595" y="18373"/>
                  </a:cubicBezTo>
                  <a:cubicBezTo>
                    <a:pt x="13832" y="23693"/>
                    <a:pt x="8069" y="28569"/>
                    <a:pt x="1419" y="33002"/>
                  </a:cubicBezTo>
                  <a:cubicBezTo>
                    <a:pt x="975" y="33445"/>
                    <a:pt x="533" y="33445"/>
                    <a:pt x="89" y="33002"/>
                  </a:cubicBezTo>
                  <a:cubicBezTo>
                    <a:pt x="-354" y="32115"/>
                    <a:pt x="975" y="31672"/>
                    <a:pt x="1419" y="31229"/>
                  </a:cubicBezTo>
                  <a:cubicBezTo>
                    <a:pt x="7182" y="26352"/>
                    <a:pt x="12946" y="21033"/>
                    <a:pt x="18708" y="16156"/>
                  </a:cubicBezTo>
                  <a:cubicBezTo>
                    <a:pt x="24471" y="10836"/>
                    <a:pt x="29791" y="5517"/>
                    <a:pt x="35111" y="197"/>
                  </a:cubicBezTo>
                  <a:cubicBezTo>
                    <a:pt x="35998" y="-246"/>
                    <a:pt x="36440" y="197"/>
                    <a:pt x="36440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0660578" y="1312107"/>
              <a:ext cx="3650" cy="3635"/>
            </a:xfrm>
            <a:custGeom>
              <a:avLst/>
              <a:gdLst/>
              <a:ahLst/>
              <a:cxnLst/>
              <a:rect l="l" t="t" r="r" b="b"/>
              <a:pathLst>
                <a:path w="3650" h="3635" extrusionOk="0">
                  <a:moveTo>
                    <a:pt x="2396" y="89"/>
                  </a:moveTo>
                  <a:cubicBezTo>
                    <a:pt x="3283" y="-354"/>
                    <a:pt x="4170" y="976"/>
                    <a:pt x="3283" y="1419"/>
                  </a:cubicBezTo>
                  <a:cubicBezTo>
                    <a:pt x="2396" y="2306"/>
                    <a:pt x="1510" y="3636"/>
                    <a:pt x="180" y="3636"/>
                  </a:cubicBezTo>
                  <a:cubicBezTo>
                    <a:pt x="-707" y="2749"/>
                    <a:pt x="1953" y="976"/>
                    <a:pt x="2396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0499836" y="1193832"/>
              <a:ext cx="181455" cy="215891"/>
            </a:xfrm>
            <a:custGeom>
              <a:avLst/>
              <a:gdLst/>
              <a:ahLst/>
              <a:cxnLst/>
              <a:rect l="l" t="t" r="r" b="b"/>
              <a:pathLst>
                <a:path w="181455" h="215891" extrusionOk="0">
                  <a:moveTo>
                    <a:pt x="181314" y="887"/>
                  </a:moveTo>
                  <a:cubicBezTo>
                    <a:pt x="182201" y="2660"/>
                    <a:pt x="178654" y="3547"/>
                    <a:pt x="178211" y="4876"/>
                  </a:cubicBezTo>
                  <a:cubicBezTo>
                    <a:pt x="169345" y="12856"/>
                    <a:pt x="159149" y="19062"/>
                    <a:pt x="150283" y="27042"/>
                  </a:cubicBezTo>
                  <a:cubicBezTo>
                    <a:pt x="143189" y="32362"/>
                    <a:pt x="138313" y="39898"/>
                    <a:pt x="132106" y="45661"/>
                  </a:cubicBezTo>
                  <a:cubicBezTo>
                    <a:pt x="123684" y="54084"/>
                    <a:pt x="114374" y="6206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82900" y="89549"/>
                    <a:pt x="63393" y="112601"/>
                    <a:pt x="46991" y="137426"/>
                  </a:cubicBezTo>
                  <a:cubicBezTo>
                    <a:pt x="35022" y="156045"/>
                    <a:pt x="23939" y="175551"/>
                    <a:pt x="12857" y="194613"/>
                  </a:cubicBezTo>
                  <a:cubicBezTo>
                    <a:pt x="9310" y="200819"/>
                    <a:pt x="5763" y="207469"/>
                    <a:pt x="2217" y="213675"/>
                  </a:cubicBezTo>
                  <a:cubicBezTo>
                    <a:pt x="1774" y="214562"/>
                    <a:pt x="1330" y="215449"/>
                    <a:pt x="444" y="215892"/>
                  </a:cubicBezTo>
                  <a:cubicBezTo>
                    <a:pt x="444" y="215892"/>
                    <a:pt x="444" y="215892"/>
                    <a:pt x="0" y="215892"/>
                  </a:cubicBezTo>
                  <a:cubicBezTo>
                    <a:pt x="0" y="215892"/>
                    <a:pt x="0" y="215449"/>
                    <a:pt x="0" y="215005"/>
                  </a:cubicBezTo>
                  <a:cubicBezTo>
                    <a:pt x="1774" y="211015"/>
                    <a:pt x="3990" y="207026"/>
                    <a:pt x="6207" y="203036"/>
                  </a:cubicBezTo>
                  <a:cubicBezTo>
                    <a:pt x="14187" y="187520"/>
                    <a:pt x="22609" y="172448"/>
                    <a:pt x="31475" y="156932"/>
                  </a:cubicBezTo>
                  <a:cubicBezTo>
                    <a:pt x="43888" y="133880"/>
                    <a:pt x="58518" y="112157"/>
                    <a:pt x="76250" y="92208"/>
                  </a:cubicBezTo>
                  <a:cubicBezTo>
                    <a:pt x="90878" y="74033"/>
                    <a:pt x="110385" y="60733"/>
                    <a:pt x="127231" y="44774"/>
                  </a:cubicBezTo>
                  <a:cubicBezTo>
                    <a:pt x="132993" y="39898"/>
                    <a:pt x="137426" y="33248"/>
                    <a:pt x="142747" y="27485"/>
                  </a:cubicBezTo>
                  <a:cubicBezTo>
                    <a:pt x="150283" y="21279"/>
                    <a:pt x="158705" y="17289"/>
                    <a:pt x="166241" y="11083"/>
                  </a:cubicBezTo>
                  <a:cubicBezTo>
                    <a:pt x="171118" y="7536"/>
                    <a:pt x="175995" y="3990"/>
                    <a:pt x="180428" y="0"/>
                  </a:cubicBezTo>
                  <a:cubicBezTo>
                    <a:pt x="180428" y="443"/>
                    <a:pt x="180871" y="443"/>
                    <a:pt x="181314" y="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0551950" y="1226748"/>
              <a:ext cx="64083" cy="62395"/>
            </a:xfrm>
            <a:custGeom>
              <a:avLst/>
              <a:gdLst/>
              <a:ahLst/>
              <a:cxnLst/>
              <a:rect l="l" t="t" r="r" b="b"/>
              <a:pathLst>
                <a:path w="64083" h="62395" extrusionOk="0">
                  <a:moveTo>
                    <a:pt x="64034" y="332"/>
                  </a:moveTo>
                  <a:cubicBezTo>
                    <a:pt x="64477" y="1662"/>
                    <a:pt x="61817" y="2549"/>
                    <a:pt x="60930" y="3436"/>
                  </a:cubicBezTo>
                  <a:cubicBezTo>
                    <a:pt x="46302" y="15405"/>
                    <a:pt x="30786" y="26931"/>
                    <a:pt x="17929" y="41117"/>
                  </a:cubicBezTo>
                  <a:cubicBezTo>
                    <a:pt x="11723" y="47323"/>
                    <a:pt x="6404" y="53973"/>
                    <a:pt x="1527" y="61066"/>
                  </a:cubicBezTo>
                  <a:cubicBezTo>
                    <a:pt x="1083" y="61509"/>
                    <a:pt x="640" y="62396"/>
                    <a:pt x="197" y="62396"/>
                  </a:cubicBezTo>
                  <a:cubicBezTo>
                    <a:pt x="-246" y="61953"/>
                    <a:pt x="197" y="61953"/>
                    <a:pt x="197" y="61509"/>
                  </a:cubicBezTo>
                  <a:cubicBezTo>
                    <a:pt x="1971" y="58406"/>
                    <a:pt x="4630" y="55303"/>
                    <a:pt x="6846" y="52200"/>
                  </a:cubicBezTo>
                  <a:cubicBezTo>
                    <a:pt x="22362" y="31807"/>
                    <a:pt x="41868" y="14075"/>
                    <a:pt x="63146" y="332"/>
                  </a:cubicBezTo>
                  <a:cubicBezTo>
                    <a:pt x="63590" y="-111"/>
                    <a:pt x="63590" y="-111"/>
                    <a:pt x="64034" y="3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0462599" y="1225188"/>
              <a:ext cx="143759" cy="243053"/>
            </a:xfrm>
            <a:custGeom>
              <a:avLst/>
              <a:gdLst/>
              <a:ahLst/>
              <a:cxnLst/>
              <a:rect l="l" t="t" r="r" b="b"/>
              <a:pathLst>
                <a:path w="143759" h="243053" extrusionOk="0">
                  <a:moveTo>
                    <a:pt x="143632" y="563"/>
                  </a:moveTo>
                  <a:cubicBezTo>
                    <a:pt x="144519" y="2779"/>
                    <a:pt x="140529" y="4109"/>
                    <a:pt x="139199" y="5439"/>
                  </a:cubicBezTo>
                  <a:cubicBezTo>
                    <a:pt x="131220" y="11202"/>
                    <a:pt x="123683" y="17852"/>
                    <a:pt x="117033" y="24945"/>
                  </a:cubicBezTo>
                  <a:cubicBezTo>
                    <a:pt x="92651" y="48440"/>
                    <a:pt x="74476" y="77255"/>
                    <a:pt x="57187" y="106070"/>
                  </a:cubicBezTo>
                  <a:cubicBezTo>
                    <a:pt x="52311" y="114936"/>
                    <a:pt x="46548" y="122916"/>
                    <a:pt x="41671" y="131782"/>
                  </a:cubicBezTo>
                  <a:cubicBezTo>
                    <a:pt x="35465" y="143308"/>
                    <a:pt x="30145" y="154834"/>
                    <a:pt x="24826" y="166804"/>
                  </a:cubicBezTo>
                  <a:cubicBezTo>
                    <a:pt x="17732" y="182763"/>
                    <a:pt x="10640" y="198722"/>
                    <a:pt x="5763" y="215124"/>
                  </a:cubicBezTo>
                  <a:cubicBezTo>
                    <a:pt x="3547" y="224434"/>
                    <a:pt x="1773" y="233300"/>
                    <a:pt x="886" y="242610"/>
                  </a:cubicBezTo>
                  <a:cubicBezTo>
                    <a:pt x="886" y="243053"/>
                    <a:pt x="886" y="243053"/>
                    <a:pt x="443" y="243053"/>
                  </a:cubicBezTo>
                  <a:cubicBezTo>
                    <a:pt x="-443" y="242610"/>
                    <a:pt x="443" y="240836"/>
                    <a:pt x="0" y="239950"/>
                  </a:cubicBezTo>
                  <a:cubicBezTo>
                    <a:pt x="443" y="231970"/>
                    <a:pt x="886" y="223991"/>
                    <a:pt x="2217" y="216011"/>
                  </a:cubicBezTo>
                  <a:cubicBezTo>
                    <a:pt x="4433" y="202269"/>
                    <a:pt x="10640" y="189413"/>
                    <a:pt x="15516" y="177000"/>
                  </a:cubicBezTo>
                  <a:cubicBezTo>
                    <a:pt x="24826" y="156164"/>
                    <a:pt x="34135" y="134885"/>
                    <a:pt x="46104" y="115380"/>
                  </a:cubicBezTo>
                  <a:cubicBezTo>
                    <a:pt x="67383" y="80802"/>
                    <a:pt x="87776" y="44450"/>
                    <a:pt x="119250" y="17852"/>
                  </a:cubicBezTo>
                  <a:cubicBezTo>
                    <a:pt x="125900" y="12089"/>
                    <a:pt x="133437" y="6769"/>
                    <a:pt x="140529" y="1449"/>
                  </a:cubicBezTo>
                  <a:cubicBezTo>
                    <a:pt x="141415" y="563"/>
                    <a:pt x="142745" y="-767"/>
                    <a:pt x="143632" y="5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0439363" y="1122706"/>
              <a:ext cx="210824" cy="261749"/>
            </a:xfrm>
            <a:custGeom>
              <a:avLst/>
              <a:gdLst/>
              <a:ahLst/>
              <a:cxnLst/>
              <a:rect l="l" t="t" r="r" b="b"/>
              <a:pathLst>
                <a:path w="210824" h="261749" extrusionOk="0">
                  <a:moveTo>
                    <a:pt x="210312" y="197"/>
                  </a:moveTo>
                  <a:cubicBezTo>
                    <a:pt x="211199" y="640"/>
                    <a:pt x="210756" y="1970"/>
                    <a:pt x="210312" y="2414"/>
                  </a:cubicBezTo>
                  <a:cubicBezTo>
                    <a:pt x="208539" y="5960"/>
                    <a:pt x="206765" y="9063"/>
                    <a:pt x="204993" y="12166"/>
                  </a:cubicBezTo>
                  <a:cubicBezTo>
                    <a:pt x="199229" y="22362"/>
                    <a:pt x="193024" y="32115"/>
                    <a:pt x="185044" y="40538"/>
                  </a:cubicBezTo>
                  <a:cubicBezTo>
                    <a:pt x="162878" y="62704"/>
                    <a:pt x="140713" y="84869"/>
                    <a:pt x="117661" y="105705"/>
                  </a:cubicBezTo>
                  <a:cubicBezTo>
                    <a:pt x="87072" y="134077"/>
                    <a:pt x="57370" y="163335"/>
                    <a:pt x="31659" y="195697"/>
                  </a:cubicBezTo>
                  <a:cubicBezTo>
                    <a:pt x="21462" y="210326"/>
                    <a:pt x="13926" y="226728"/>
                    <a:pt x="7277" y="243131"/>
                  </a:cubicBezTo>
                  <a:cubicBezTo>
                    <a:pt x="5503" y="248007"/>
                    <a:pt x="3730" y="252883"/>
                    <a:pt x="2400" y="258203"/>
                  </a:cubicBezTo>
                  <a:cubicBezTo>
                    <a:pt x="1957" y="259533"/>
                    <a:pt x="1957" y="261306"/>
                    <a:pt x="627" y="261750"/>
                  </a:cubicBezTo>
                  <a:cubicBezTo>
                    <a:pt x="184" y="261750"/>
                    <a:pt x="-260" y="261306"/>
                    <a:pt x="184" y="261306"/>
                  </a:cubicBezTo>
                  <a:cubicBezTo>
                    <a:pt x="1070" y="255100"/>
                    <a:pt x="2844" y="246677"/>
                    <a:pt x="5060" y="239584"/>
                  </a:cubicBezTo>
                  <a:cubicBezTo>
                    <a:pt x="9493" y="227172"/>
                    <a:pt x="15256" y="215202"/>
                    <a:pt x="21462" y="204119"/>
                  </a:cubicBezTo>
                  <a:cubicBezTo>
                    <a:pt x="31659" y="185500"/>
                    <a:pt x="47174" y="170428"/>
                    <a:pt x="61361" y="154912"/>
                  </a:cubicBezTo>
                  <a:cubicBezTo>
                    <a:pt x="82639" y="131860"/>
                    <a:pt x="105692" y="110581"/>
                    <a:pt x="128744" y="89302"/>
                  </a:cubicBezTo>
                  <a:cubicBezTo>
                    <a:pt x="147806" y="71127"/>
                    <a:pt x="166868" y="52951"/>
                    <a:pt x="185044" y="33889"/>
                  </a:cubicBezTo>
                  <a:cubicBezTo>
                    <a:pt x="191693" y="26796"/>
                    <a:pt x="198787" y="19259"/>
                    <a:pt x="203663" y="10836"/>
                  </a:cubicBezTo>
                  <a:cubicBezTo>
                    <a:pt x="205879" y="7290"/>
                    <a:pt x="207653" y="3744"/>
                    <a:pt x="209426" y="197"/>
                  </a:cubicBezTo>
                  <a:cubicBezTo>
                    <a:pt x="209426" y="197"/>
                    <a:pt x="209869" y="-246"/>
                    <a:pt x="210312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0428020" y="1042551"/>
              <a:ext cx="170254" cy="218664"/>
            </a:xfrm>
            <a:custGeom>
              <a:avLst/>
              <a:gdLst/>
              <a:ahLst/>
              <a:cxnLst/>
              <a:rect l="l" t="t" r="r" b="b"/>
              <a:pathLst>
                <a:path w="170254" h="218664" extrusionOk="0">
                  <a:moveTo>
                    <a:pt x="163138" y="7649"/>
                  </a:moveTo>
                  <a:cubicBezTo>
                    <a:pt x="164468" y="5433"/>
                    <a:pt x="170674" y="-3434"/>
                    <a:pt x="170232" y="1443"/>
                  </a:cubicBezTo>
                  <a:cubicBezTo>
                    <a:pt x="168015" y="4103"/>
                    <a:pt x="166241" y="7206"/>
                    <a:pt x="164468" y="9866"/>
                  </a:cubicBezTo>
                  <a:cubicBezTo>
                    <a:pt x="160478" y="15185"/>
                    <a:pt x="158705" y="21392"/>
                    <a:pt x="155602" y="27598"/>
                  </a:cubicBezTo>
                  <a:cubicBezTo>
                    <a:pt x="149395" y="38681"/>
                    <a:pt x="140973" y="48434"/>
                    <a:pt x="133437" y="58630"/>
                  </a:cubicBezTo>
                  <a:cubicBezTo>
                    <a:pt x="117921" y="78579"/>
                    <a:pt x="101519" y="98084"/>
                    <a:pt x="84229" y="116703"/>
                  </a:cubicBezTo>
                  <a:cubicBezTo>
                    <a:pt x="71373" y="130889"/>
                    <a:pt x="57188" y="143745"/>
                    <a:pt x="44331" y="157931"/>
                  </a:cubicBezTo>
                  <a:cubicBezTo>
                    <a:pt x="30145" y="173447"/>
                    <a:pt x="16403" y="189849"/>
                    <a:pt x="6650" y="208469"/>
                  </a:cubicBezTo>
                  <a:cubicBezTo>
                    <a:pt x="4877" y="211572"/>
                    <a:pt x="3990" y="214675"/>
                    <a:pt x="2217" y="217778"/>
                  </a:cubicBezTo>
                  <a:cubicBezTo>
                    <a:pt x="2217" y="218221"/>
                    <a:pt x="1773" y="218665"/>
                    <a:pt x="1330" y="218665"/>
                  </a:cubicBezTo>
                  <a:cubicBezTo>
                    <a:pt x="444" y="218665"/>
                    <a:pt x="0" y="217778"/>
                    <a:pt x="0" y="217335"/>
                  </a:cubicBezTo>
                  <a:cubicBezTo>
                    <a:pt x="0" y="212458"/>
                    <a:pt x="2660" y="207582"/>
                    <a:pt x="4877" y="203592"/>
                  </a:cubicBezTo>
                  <a:cubicBezTo>
                    <a:pt x="7980" y="197829"/>
                    <a:pt x="11526" y="191623"/>
                    <a:pt x="15516" y="186303"/>
                  </a:cubicBezTo>
                  <a:cubicBezTo>
                    <a:pt x="33248" y="160148"/>
                    <a:pt x="56744" y="138869"/>
                    <a:pt x="78466" y="116260"/>
                  </a:cubicBezTo>
                  <a:cubicBezTo>
                    <a:pt x="102848" y="90105"/>
                    <a:pt x="125901" y="62176"/>
                    <a:pt x="147179" y="33361"/>
                  </a:cubicBezTo>
                  <a:cubicBezTo>
                    <a:pt x="152499" y="24938"/>
                    <a:pt x="156932" y="15629"/>
                    <a:pt x="163138" y="7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0231302" y="1117399"/>
              <a:ext cx="128093" cy="148866"/>
            </a:xfrm>
            <a:custGeom>
              <a:avLst/>
              <a:gdLst/>
              <a:ahLst/>
              <a:cxnLst/>
              <a:rect l="l" t="t" r="r" b="b"/>
              <a:pathLst>
                <a:path w="128093" h="148866" extrusionOk="0">
                  <a:moveTo>
                    <a:pt x="128005" y="147806"/>
                  </a:moveTo>
                  <a:cubicBezTo>
                    <a:pt x="128449" y="148692"/>
                    <a:pt x="127119" y="149136"/>
                    <a:pt x="126232" y="148692"/>
                  </a:cubicBezTo>
                  <a:cubicBezTo>
                    <a:pt x="116923" y="135393"/>
                    <a:pt x="105840" y="123867"/>
                    <a:pt x="96530" y="110568"/>
                  </a:cubicBezTo>
                  <a:cubicBezTo>
                    <a:pt x="82788" y="91949"/>
                    <a:pt x="69489" y="72886"/>
                    <a:pt x="54859" y="54711"/>
                  </a:cubicBezTo>
                  <a:cubicBezTo>
                    <a:pt x="46437" y="44515"/>
                    <a:pt x="35797" y="36092"/>
                    <a:pt x="26488" y="27226"/>
                  </a:cubicBezTo>
                  <a:cubicBezTo>
                    <a:pt x="18508" y="20133"/>
                    <a:pt x="11415" y="12596"/>
                    <a:pt x="3879" y="5060"/>
                  </a:cubicBezTo>
                  <a:cubicBezTo>
                    <a:pt x="2549" y="3730"/>
                    <a:pt x="1219" y="2843"/>
                    <a:pt x="332" y="1070"/>
                  </a:cubicBezTo>
                  <a:cubicBezTo>
                    <a:pt x="-111" y="627"/>
                    <a:pt x="-111" y="184"/>
                    <a:pt x="332" y="184"/>
                  </a:cubicBezTo>
                  <a:cubicBezTo>
                    <a:pt x="776" y="-260"/>
                    <a:pt x="1219" y="184"/>
                    <a:pt x="1662" y="627"/>
                  </a:cubicBezTo>
                  <a:cubicBezTo>
                    <a:pt x="2992" y="1514"/>
                    <a:pt x="4322" y="2843"/>
                    <a:pt x="5209" y="4173"/>
                  </a:cubicBezTo>
                  <a:cubicBezTo>
                    <a:pt x="12302" y="10823"/>
                    <a:pt x="19394" y="17473"/>
                    <a:pt x="26931" y="23679"/>
                  </a:cubicBezTo>
                  <a:cubicBezTo>
                    <a:pt x="39343" y="33875"/>
                    <a:pt x="52643" y="43628"/>
                    <a:pt x="61953" y="56927"/>
                  </a:cubicBezTo>
                  <a:cubicBezTo>
                    <a:pt x="79241" y="79979"/>
                    <a:pt x="95644" y="103475"/>
                    <a:pt x="112489" y="126970"/>
                  </a:cubicBezTo>
                  <a:cubicBezTo>
                    <a:pt x="116923" y="133620"/>
                    <a:pt x="121356" y="140270"/>
                    <a:pt x="126232" y="146919"/>
                  </a:cubicBezTo>
                  <a:cubicBezTo>
                    <a:pt x="127119" y="146476"/>
                    <a:pt x="127562" y="147362"/>
                    <a:pt x="128005" y="1478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0303943" y="1205175"/>
              <a:ext cx="56321" cy="78224"/>
            </a:xfrm>
            <a:custGeom>
              <a:avLst/>
              <a:gdLst/>
              <a:ahLst/>
              <a:cxnLst/>
              <a:rect l="l" t="t" r="r" b="b"/>
              <a:pathLst>
                <a:path w="56321" h="78224" extrusionOk="0">
                  <a:moveTo>
                    <a:pt x="56251" y="76876"/>
                  </a:moveTo>
                  <a:cubicBezTo>
                    <a:pt x="56694" y="78206"/>
                    <a:pt x="54921" y="78649"/>
                    <a:pt x="54478" y="77763"/>
                  </a:cubicBezTo>
                  <a:cubicBezTo>
                    <a:pt x="47828" y="68010"/>
                    <a:pt x="39848" y="58701"/>
                    <a:pt x="32755" y="48948"/>
                  </a:cubicBezTo>
                  <a:cubicBezTo>
                    <a:pt x="21673" y="33432"/>
                    <a:pt x="10590" y="17916"/>
                    <a:pt x="394" y="1957"/>
                  </a:cubicBezTo>
                  <a:cubicBezTo>
                    <a:pt x="394" y="1514"/>
                    <a:pt x="-493" y="627"/>
                    <a:pt x="394" y="184"/>
                  </a:cubicBezTo>
                  <a:cubicBezTo>
                    <a:pt x="837" y="-260"/>
                    <a:pt x="1724" y="184"/>
                    <a:pt x="1724" y="627"/>
                  </a:cubicBezTo>
                  <a:cubicBezTo>
                    <a:pt x="12807" y="12596"/>
                    <a:pt x="21230" y="26782"/>
                    <a:pt x="30982" y="40082"/>
                  </a:cubicBezTo>
                  <a:cubicBezTo>
                    <a:pt x="39848" y="52051"/>
                    <a:pt x="47385" y="64907"/>
                    <a:pt x="56251" y="768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0245488" y="1143998"/>
              <a:ext cx="164259" cy="225384"/>
            </a:xfrm>
            <a:custGeom>
              <a:avLst/>
              <a:gdLst/>
              <a:ahLst/>
              <a:cxnLst/>
              <a:rect l="l" t="t" r="r" b="b"/>
              <a:pathLst>
                <a:path w="164259" h="225384" extrusionOk="0">
                  <a:moveTo>
                    <a:pt x="155491" y="212086"/>
                  </a:moveTo>
                  <a:cubicBezTo>
                    <a:pt x="156821" y="214745"/>
                    <a:pt x="167904" y="224942"/>
                    <a:pt x="163027" y="225385"/>
                  </a:cubicBezTo>
                  <a:cubicBezTo>
                    <a:pt x="162140" y="225385"/>
                    <a:pt x="161254" y="224498"/>
                    <a:pt x="160367" y="224055"/>
                  </a:cubicBezTo>
                  <a:cubicBezTo>
                    <a:pt x="157264" y="220508"/>
                    <a:pt x="154161" y="216962"/>
                    <a:pt x="151058" y="213416"/>
                  </a:cubicBezTo>
                  <a:cubicBezTo>
                    <a:pt x="135099" y="194797"/>
                    <a:pt x="119583" y="176177"/>
                    <a:pt x="104510" y="157115"/>
                  </a:cubicBezTo>
                  <a:cubicBezTo>
                    <a:pt x="66829" y="110568"/>
                    <a:pt x="34911" y="59587"/>
                    <a:pt x="5209" y="7720"/>
                  </a:cubicBezTo>
                  <a:cubicBezTo>
                    <a:pt x="3436" y="5503"/>
                    <a:pt x="2106" y="3730"/>
                    <a:pt x="332" y="1514"/>
                  </a:cubicBezTo>
                  <a:cubicBezTo>
                    <a:pt x="-111" y="1070"/>
                    <a:pt x="-111" y="627"/>
                    <a:pt x="332" y="184"/>
                  </a:cubicBezTo>
                  <a:cubicBezTo>
                    <a:pt x="776" y="-260"/>
                    <a:pt x="1663" y="184"/>
                    <a:pt x="1663" y="627"/>
                  </a:cubicBezTo>
                  <a:cubicBezTo>
                    <a:pt x="4322" y="3287"/>
                    <a:pt x="6539" y="6390"/>
                    <a:pt x="8755" y="9493"/>
                  </a:cubicBezTo>
                  <a:cubicBezTo>
                    <a:pt x="15405" y="17916"/>
                    <a:pt x="20281" y="27226"/>
                    <a:pt x="26045" y="36092"/>
                  </a:cubicBezTo>
                  <a:cubicBezTo>
                    <a:pt x="30921" y="44515"/>
                    <a:pt x="36240" y="52494"/>
                    <a:pt x="41560" y="60917"/>
                  </a:cubicBezTo>
                  <a:cubicBezTo>
                    <a:pt x="59293" y="89289"/>
                    <a:pt x="78799" y="117217"/>
                    <a:pt x="99191" y="143816"/>
                  </a:cubicBezTo>
                  <a:cubicBezTo>
                    <a:pt x="117809" y="166868"/>
                    <a:pt x="136872" y="189477"/>
                    <a:pt x="155491" y="212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0182611" y="1177097"/>
              <a:ext cx="204803" cy="229294"/>
            </a:xfrm>
            <a:custGeom>
              <a:avLst/>
              <a:gdLst/>
              <a:ahLst/>
              <a:cxnLst/>
              <a:rect l="l" t="t" r="r" b="b"/>
              <a:pathLst>
                <a:path w="204803" h="229294" extrusionOk="0">
                  <a:moveTo>
                    <a:pt x="204625" y="227750"/>
                  </a:moveTo>
                  <a:cubicBezTo>
                    <a:pt x="205511" y="229080"/>
                    <a:pt x="202852" y="229967"/>
                    <a:pt x="201965" y="228637"/>
                  </a:cubicBezTo>
                  <a:cubicBezTo>
                    <a:pt x="170047" y="188739"/>
                    <a:pt x="125716" y="160367"/>
                    <a:pt x="92024" y="122243"/>
                  </a:cubicBezTo>
                  <a:cubicBezTo>
                    <a:pt x="79612" y="107170"/>
                    <a:pt x="68529" y="90768"/>
                    <a:pt x="54343" y="77025"/>
                  </a:cubicBezTo>
                  <a:cubicBezTo>
                    <a:pt x="32621" y="56190"/>
                    <a:pt x="12672" y="32251"/>
                    <a:pt x="702" y="4322"/>
                  </a:cubicBezTo>
                  <a:cubicBezTo>
                    <a:pt x="259" y="2992"/>
                    <a:pt x="-628" y="1662"/>
                    <a:pt x="702" y="333"/>
                  </a:cubicBezTo>
                  <a:cubicBezTo>
                    <a:pt x="1146" y="-111"/>
                    <a:pt x="1589" y="-111"/>
                    <a:pt x="2033" y="333"/>
                  </a:cubicBezTo>
                  <a:cubicBezTo>
                    <a:pt x="4249" y="2106"/>
                    <a:pt x="5136" y="5652"/>
                    <a:pt x="6909" y="8312"/>
                  </a:cubicBezTo>
                  <a:cubicBezTo>
                    <a:pt x="16662" y="26044"/>
                    <a:pt x="28631" y="42890"/>
                    <a:pt x="41930" y="57963"/>
                  </a:cubicBezTo>
                  <a:cubicBezTo>
                    <a:pt x="52126" y="69045"/>
                    <a:pt x="63652" y="79242"/>
                    <a:pt x="72962" y="90768"/>
                  </a:cubicBezTo>
                  <a:cubicBezTo>
                    <a:pt x="87148" y="108057"/>
                    <a:pt x="99561" y="125789"/>
                    <a:pt x="115963" y="140862"/>
                  </a:cubicBezTo>
                  <a:cubicBezTo>
                    <a:pt x="141231" y="164800"/>
                    <a:pt x="169603" y="186079"/>
                    <a:pt x="192656" y="212234"/>
                  </a:cubicBezTo>
                  <a:cubicBezTo>
                    <a:pt x="196645" y="217554"/>
                    <a:pt x="200635" y="222431"/>
                    <a:pt x="204625" y="227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0234259" y="1261097"/>
              <a:ext cx="44580" cy="54607"/>
            </a:xfrm>
            <a:custGeom>
              <a:avLst/>
              <a:gdLst/>
              <a:ahLst/>
              <a:cxnLst/>
              <a:rect l="l" t="t" r="r" b="b"/>
              <a:pathLst>
                <a:path w="44580" h="54607" extrusionOk="0">
                  <a:moveTo>
                    <a:pt x="43923" y="51542"/>
                  </a:moveTo>
                  <a:cubicBezTo>
                    <a:pt x="46139" y="53315"/>
                    <a:pt x="42149" y="55532"/>
                    <a:pt x="40819" y="54202"/>
                  </a:cubicBezTo>
                  <a:cubicBezTo>
                    <a:pt x="30623" y="45779"/>
                    <a:pt x="23087" y="34696"/>
                    <a:pt x="17324" y="23613"/>
                  </a:cubicBezTo>
                  <a:cubicBezTo>
                    <a:pt x="12891" y="15634"/>
                    <a:pt x="8015" y="7211"/>
                    <a:pt x="478" y="1448"/>
                  </a:cubicBezTo>
                  <a:cubicBezTo>
                    <a:pt x="-852" y="561"/>
                    <a:pt x="921" y="-325"/>
                    <a:pt x="1808" y="118"/>
                  </a:cubicBezTo>
                  <a:cubicBezTo>
                    <a:pt x="13777" y="9427"/>
                    <a:pt x="19541" y="23613"/>
                    <a:pt x="28850" y="35583"/>
                  </a:cubicBezTo>
                  <a:cubicBezTo>
                    <a:pt x="33283" y="41346"/>
                    <a:pt x="38603" y="46665"/>
                    <a:pt x="43923" y="515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0185382" y="1309903"/>
              <a:ext cx="205577" cy="207006"/>
            </a:xfrm>
            <a:custGeom>
              <a:avLst/>
              <a:gdLst/>
              <a:ahLst/>
              <a:cxnLst/>
              <a:rect l="l" t="t" r="r" b="b"/>
              <a:pathLst>
                <a:path w="205577" h="207006" extrusionOk="0">
                  <a:moveTo>
                    <a:pt x="205401" y="204886"/>
                  </a:moveTo>
                  <a:cubicBezTo>
                    <a:pt x="206287" y="206659"/>
                    <a:pt x="203627" y="207545"/>
                    <a:pt x="202297" y="206659"/>
                  </a:cubicBezTo>
                  <a:cubicBezTo>
                    <a:pt x="193874" y="199123"/>
                    <a:pt x="185895" y="191143"/>
                    <a:pt x="176586" y="184050"/>
                  </a:cubicBezTo>
                  <a:cubicBezTo>
                    <a:pt x="169049" y="178287"/>
                    <a:pt x="161513" y="172524"/>
                    <a:pt x="154420" y="166318"/>
                  </a:cubicBezTo>
                  <a:cubicBezTo>
                    <a:pt x="140234" y="154792"/>
                    <a:pt x="126491" y="142822"/>
                    <a:pt x="112749" y="130853"/>
                  </a:cubicBezTo>
                  <a:cubicBezTo>
                    <a:pt x="92357" y="113121"/>
                    <a:pt x="71078" y="95831"/>
                    <a:pt x="52459" y="75439"/>
                  </a:cubicBezTo>
                  <a:cubicBezTo>
                    <a:pt x="36056" y="57707"/>
                    <a:pt x="22757" y="37758"/>
                    <a:pt x="9901" y="17809"/>
                  </a:cubicBezTo>
                  <a:cubicBezTo>
                    <a:pt x="8571" y="15149"/>
                    <a:pt x="-4285" y="-1253"/>
                    <a:pt x="1478" y="77"/>
                  </a:cubicBezTo>
                  <a:cubicBezTo>
                    <a:pt x="4138" y="1850"/>
                    <a:pt x="5024" y="4510"/>
                    <a:pt x="6798" y="7170"/>
                  </a:cubicBezTo>
                  <a:cubicBezTo>
                    <a:pt x="9901" y="11603"/>
                    <a:pt x="12561" y="16036"/>
                    <a:pt x="15664" y="20469"/>
                  </a:cubicBezTo>
                  <a:cubicBezTo>
                    <a:pt x="25860" y="35541"/>
                    <a:pt x="36056" y="50170"/>
                    <a:pt x="48026" y="63913"/>
                  </a:cubicBezTo>
                  <a:cubicBezTo>
                    <a:pt x="68861" y="89182"/>
                    <a:pt x="95016" y="109131"/>
                    <a:pt x="119398" y="130853"/>
                  </a:cubicBezTo>
                  <a:cubicBezTo>
                    <a:pt x="138904" y="147699"/>
                    <a:pt x="158853" y="164544"/>
                    <a:pt x="179245" y="180504"/>
                  </a:cubicBezTo>
                  <a:cubicBezTo>
                    <a:pt x="188111" y="187596"/>
                    <a:pt x="196091" y="195133"/>
                    <a:pt x="204071" y="203112"/>
                  </a:cubicBezTo>
                  <a:cubicBezTo>
                    <a:pt x="204514" y="203556"/>
                    <a:pt x="204957" y="204442"/>
                    <a:pt x="205401" y="2048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0243695" y="1399407"/>
              <a:ext cx="27282" cy="27231"/>
            </a:xfrm>
            <a:custGeom>
              <a:avLst/>
              <a:gdLst/>
              <a:ahLst/>
              <a:cxnLst/>
              <a:rect l="l" t="t" r="r" b="b"/>
              <a:pathLst>
                <a:path w="27282" h="27231" extrusionOk="0">
                  <a:moveTo>
                    <a:pt x="26950" y="24946"/>
                  </a:moveTo>
                  <a:cubicBezTo>
                    <a:pt x="27394" y="25389"/>
                    <a:pt x="27394" y="26276"/>
                    <a:pt x="26950" y="26719"/>
                  </a:cubicBezTo>
                  <a:cubicBezTo>
                    <a:pt x="26507" y="27163"/>
                    <a:pt x="25177" y="27606"/>
                    <a:pt x="24290" y="26719"/>
                  </a:cubicBezTo>
                  <a:cubicBezTo>
                    <a:pt x="21187" y="24946"/>
                    <a:pt x="-3195" y="2337"/>
                    <a:pt x="351" y="121"/>
                  </a:cubicBezTo>
                  <a:cubicBezTo>
                    <a:pt x="1238" y="-322"/>
                    <a:pt x="2125" y="564"/>
                    <a:pt x="3012" y="1007"/>
                  </a:cubicBezTo>
                  <a:cubicBezTo>
                    <a:pt x="8331" y="6770"/>
                    <a:pt x="12764" y="12533"/>
                    <a:pt x="18528" y="17410"/>
                  </a:cubicBezTo>
                  <a:cubicBezTo>
                    <a:pt x="21187" y="20070"/>
                    <a:pt x="24290" y="22286"/>
                    <a:pt x="26950" y="24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259349" y="1425267"/>
              <a:ext cx="4203" cy="3406"/>
            </a:xfrm>
            <a:custGeom>
              <a:avLst/>
              <a:gdLst/>
              <a:ahLst/>
              <a:cxnLst/>
              <a:rect l="l" t="t" r="r" b="b"/>
              <a:pathLst>
                <a:path w="4203" h="3406" extrusionOk="0">
                  <a:moveTo>
                    <a:pt x="4203" y="1747"/>
                  </a:moveTo>
                  <a:cubicBezTo>
                    <a:pt x="4203" y="3520"/>
                    <a:pt x="1100" y="3963"/>
                    <a:pt x="213" y="2633"/>
                  </a:cubicBezTo>
                  <a:cubicBezTo>
                    <a:pt x="-1116" y="-470"/>
                    <a:pt x="4203" y="-913"/>
                    <a:pt x="4203" y="17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0211353" y="1425930"/>
              <a:ext cx="222430" cy="200572"/>
            </a:xfrm>
            <a:custGeom>
              <a:avLst/>
              <a:gdLst/>
              <a:ahLst/>
              <a:cxnLst/>
              <a:rect l="l" t="t" r="r" b="b"/>
              <a:pathLst>
                <a:path w="222430" h="200572" extrusionOk="0">
                  <a:moveTo>
                    <a:pt x="222430" y="200130"/>
                  </a:moveTo>
                  <a:cubicBezTo>
                    <a:pt x="222430" y="200573"/>
                    <a:pt x="221987" y="200573"/>
                    <a:pt x="221544" y="200573"/>
                  </a:cubicBezTo>
                  <a:cubicBezTo>
                    <a:pt x="210018" y="186387"/>
                    <a:pt x="197162" y="172644"/>
                    <a:pt x="181646" y="162892"/>
                  </a:cubicBezTo>
                  <a:cubicBezTo>
                    <a:pt x="167460" y="155355"/>
                    <a:pt x="151944" y="149592"/>
                    <a:pt x="139088" y="139840"/>
                  </a:cubicBezTo>
                  <a:cubicBezTo>
                    <a:pt x="124016" y="129200"/>
                    <a:pt x="110273" y="117231"/>
                    <a:pt x="97861" y="103488"/>
                  </a:cubicBezTo>
                  <a:cubicBezTo>
                    <a:pt x="85448" y="90189"/>
                    <a:pt x="74808" y="75560"/>
                    <a:pt x="62839" y="61817"/>
                  </a:cubicBezTo>
                  <a:cubicBezTo>
                    <a:pt x="54416" y="52064"/>
                    <a:pt x="44663" y="42755"/>
                    <a:pt x="35354" y="33888"/>
                  </a:cubicBezTo>
                  <a:cubicBezTo>
                    <a:pt x="28704" y="26796"/>
                    <a:pt x="21611" y="20146"/>
                    <a:pt x="14518" y="13496"/>
                  </a:cubicBezTo>
                  <a:cubicBezTo>
                    <a:pt x="10085" y="9063"/>
                    <a:pt x="4765" y="5517"/>
                    <a:pt x="332" y="1084"/>
                  </a:cubicBezTo>
                  <a:cubicBezTo>
                    <a:pt x="-111" y="640"/>
                    <a:pt x="-111" y="640"/>
                    <a:pt x="332" y="197"/>
                  </a:cubicBezTo>
                  <a:cubicBezTo>
                    <a:pt x="776" y="197"/>
                    <a:pt x="1219" y="-246"/>
                    <a:pt x="1219" y="197"/>
                  </a:cubicBezTo>
                  <a:cubicBezTo>
                    <a:pt x="6539" y="5073"/>
                    <a:pt x="11858" y="9950"/>
                    <a:pt x="17622" y="14383"/>
                  </a:cubicBezTo>
                  <a:cubicBezTo>
                    <a:pt x="25601" y="21033"/>
                    <a:pt x="33137" y="28569"/>
                    <a:pt x="40673" y="35662"/>
                  </a:cubicBezTo>
                  <a:cubicBezTo>
                    <a:pt x="50426" y="44528"/>
                    <a:pt x="60179" y="53394"/>
                    <a:pt x="69045" y="62704"/>
                  </a:cubicBezTo>
                  <a:cubicBezTo>
                    <a:pt x="84118" y="79549"/>
                    <a:pt x="97861" y="97725"/>
                    <a:pt x="114263" y="113241"/>
                  </a:cubicBezTo>
                  <a:cubicBezTo>
                    <a:pt x="123129" y="121664"/>
                    <a:pt x="132882" y="129643"/>
                    <a:pt x="143078" y="137180"/>
                  </a:cubicBezTo>
                  <a:cubicBezTo>
                    <a:pt x="155491" y="146046"/>
                    <a:pt x="169233" y="152252"/>
                    <a:pt x="182533" y="159789"/>
                  </a:cubicBezTo>
                  <a:cubicBezTo>
                    <a:pt x="190512" y="165108"/>
                    <a:pt x="197162" y="171314"/>
                    <a:pt x="203812" y="177521"/>
                  </a:cubicBezTo>
                  <a:cubicBezTo>
                    <a:pt x="210461" y="184171"/>
                    <a:pt x="216667" y="191263"/>
                    <a:pt x="221987" y="199243"/>
                  </a:cubicBezTo>
                  <a:cubicBezTo>
                    <a:pt x="222430" y="199243"/>
                    <a:pt x="222430" y="199686"/>
                    <a:pt x="222430" y="200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0257702" y="1484913"/>
              <a:ext cx="140915" cy="140823"/>
            </a:xfrm>
            <a:custGeom>
              <a:avLst/>
              <a:gdLst/>
              <a:ahLst/>
              <a:cxnLst/>
              <a:rect l="l" t="t" r="r" b="b"/>
              <a:pathLst>
                <a:path w="140915" h="140823" extrusionOk="0">
                  <a:moveTo>
                    <a:pt x="140617" y="139816"/>
                  </a:moveTo>
                  <a:cubicBezTo>
                    <a:pt x="141504" y="140260"/>
                    <a:pt x="140174" y="141146"/>
                    <a:pt x="139731" y="140703"/>
                  </a:cubicBezTo>
                  <a:cubicBezTo>
                    <a:pt x="123771" y="129620"/>
                    <a:pt x="106039" y="122527"/>
                    <a:pt x="90080" y="111445"/>
                  </a:cubicBezTo>
                  <a:cubicBezTo>
                    <a:pt x="69244" y="97702"/>
                    <a:pt x="54172" y="77753"/>
                    <a:pt x="39986" y="57361"/>
                  </a:cubicBezTo>
                  <a:cubicBezTo>
                    <a:pt x="27130" y="39185"/>
                    <a:pt x="15160" y="20566"/>
                    <a:pt x="1861" y="3277"/>
                  </a:cubicBezTo>
                  <a:cubicBezTo>
                    <a:pt x="1418" y="2390"/>
                    <a:pt x="88" y="1947"/>
                    <a:pt x="88" y="1061"/>
                  </a:cubicBezTo>
                  <a:cubicBezTo>
                    <a:pt x="-356" y="174"/>
                    <a:pt x="975" y="-269"/>
                    <a:pt x="1861" y="174"/>
                  </a:cubicBezTo>
                  <a:cubicBezTo>
                    <a:pt x="2748" y="617"/>
                    <a:pt x="3191" y="1947"/>
                    <a:pt x="3634" y="2834"/>
                  </a:cubicBezTo>
                  <a:cubicBezTo>
                    <a:pt x="29347" y="36082"/>
                    <a:pt x="49739" y="74650"/>
                    <a:pt x="83430" y="100805"/>
                  </a:cubicBezTo>
                  <a:cubicBezTo>
                    <a:pt x="95843" y="110558"/>
                    <a:pt x="110472" y="117651"/>
                    <a:pt x="123771" y="126517"/>
                  </a:cubicBezTo>
                  <a:cubicBezTo>
                    <a:pt x="129091" y="131837"/>
                    <a:pt x="134411" y="135827"/>
                    <a:pt x="140617" y="139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0495726" y="1624729"/>
              <a:ext cx="24108" cy="88839"/>
            </a:xfrm>
            <a:custGeom>
              <a:avLst/>
              <a:gdLst/>
              <a:ahLst/>
              <a:cxnLst/>
              <a:rect l="l" t="t" r="r" b="b"/>
              <a:pathLst>
                <a:path w="24108" h="88839" extrusionOk="0">
                  <a:moveTo>
                    <a:pt x="21400" y="87775"/>
                  </a:moveTo>
                  <a:cubicBezTo>
                    <a:pt x="16523" y="75363"/>
                    <a:pt x="11204" y="62950"/>
                    <a:pt x="7214" y="50094"/>
                  </a:cubicBezTo>
                  <a:cubicBezTo>
                    <a:pt x="5440" y="44331"/>
                    <a:pt x="3224" y="38568"/>
                    <a:pt x="1007" y="32362"/>
                  </a:cubicBezTo>
                  <a:cubicBezTo>
                    <a:pt x="565" y="30588"/>
                    <a:pt x="-323" y="29258"/>
                    <a:pt x="121" y="27485"/>
                  </a:cubicBezTo>
                  <a:cubicBezTo>
                    <a:pt x="2781" y="18619"/>
                    <a:pt x="4554" y="9753"/>
                    <a:pt x="5884" y="443"/>
                  </a:cubicBezTo>
                  <a:cubicBezTo>
                    <a:pt x="5884" y="0"/>
                    <a:pt x="6327" y="0"/>
                    <a:pt x="6327" y="0"/>
                  </a:cubicBezTo>
                  <a:cubicBezTo>
                    <a:pt x="7657" y="443"/>
                    <a:pt x="6771" y="1773"/>
                    <a:pt x="6771" y="2660"/>
                  </a:cubicBezTo>
                  <a:cubicBezTo>
                    <a:pt x="5440" y="10639"/>
                    <a:pt x="3668" y="18619"/>
                    <a:pt x="2781" y="27042"/>
                  </a:cubicBezTo>
                  <a:cubicBezTo>
                    <a:pt x="8101" y="40341"/>
                    <a:pt x="12534" y="54970"/>
                    <a:pt x="17410" y="68270"/>
                  </a:cubicBezTo>
                  <a:cubicBezTo>
                    <a:pt x="19626" y="74476"/>
                    <a:pt x="21400" y="80682"/>
                    <a:pt x="24059" y="86445"/>
                  </a:cubicBezTo>
                  <a:cubicBezTo>
                    <a:pt x="24503" y="89105"/>
                    <a:pt x="21843" y="89549"/>
                    <a:pt x="21400" y="877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0464372" y="1522990"/>
              <a:ext cx="30144" cy="120801"/>
            </a:xfrm>
            <a:custGeom>
              <a:avLst/>
              <a:gdLst/>
              <a:ahLst/>
              <a:cxnLst/>
              <a:rect l="l" t="t" r="r" b="b"/>
              <a:pathLst>
                <a:path w="30144" h="120801" extrusionOk="0">
                  <a:moveTo>
                    <a:pt x="29702" y="120359"/>
                  </a:moveTo>
                  <a:cubicBezTo>
                    <a:pt x="23939" y="106173"/>
                    <a:pt x="19506" y="91543"/>
                    <a:pt x="14629" y="77358"/>
                  </a:cubicBezTo>
                  <a:cubicBezTo>
                    <a:pt x="8866" y="61842"/>
                    <a:pt x="4433" y="47213"/>
                    <a:pt x="443" y="31253"/>
                  </a:cubicBezTo>
                  <a:cubicBezTo>
                    <a:pt x="0" y="29923"/>
                    <a:pt x="0" y="27707"/>
                    <a:pt x="0" y="26377"/>
                  </a:cubicBezTo>
                  <a:cubicBezTo>
                    <a:pt x="443" y="14851"/>
                    <a:pt x="443" y="9531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1773" y="9974"/>
                    <a:pt x="2660" y="19284"/>
                    <a:pt x="3103" y="29037"/>
                  </a:cubicBezTo>
                  <a:cubicBezTo>
                    <a:pt x="7979" y="48986"/>
                    <a:pt x="15073" y="68048"/>
                    <a:pt x="20836" y="87997"/>
                  </a:cubicBezTo>
                  <a:cubicBezTo>
                    <a:pt x="23939" y="98636"/>
                    <a:pt x="27486" y="109276"/>
                    <a:pt x="30145" y="119915"/>
                  </a:cubicBezTo>
                  <a:cubicBezTo>
                    <a:pt x="30145" y="120359"/>
                    <a:pt x="30145" y="120802"/>
                    <a:pt x="29702" y="120802"/>
                  </a:cubicBezTo>
                  <a:cubicBezTo>
                    <a:pt x="29702" y="120802"/>
                    <a:pt x="29702" y="120359"/>
                    <a:pt x="29702" y="120359"/>
                  </a:cubicBezTo>
                  <a:cubicBezTo>
                    <a:pt x="29702" y="120359"/>
                    <a:pt x="29702" y="120359"/>
                    <a:pt x="29702" y="1203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0471022" y="1593033"/>
              <a:ext cx="34577" cy="98040"/>
            </a:xfrm>
            <a:custGeom>
              <a:avLst/>
              <a:gdLst/>
              <a:ahLst/>
              <a:cxnLst/>
              <a:rect l="l" t="t" r="r" b="b"/>
              <a:pathLst>
                <a:path w="34577" h="98040" extrusionOk="0">
                  <a:moveTo>
                    <a:pt x="32805" y="97306"/>
                  </a:moveTo>
                  <a:cubicBezTo>
                    <a:pt x="21279" y="65388"/>
                    <a:pt x="10640" y="33027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9753" y="26377"/>
                    <a:pt x="18619" y="52089"/>
                    <a:pt x="27486" y="78244"/>
                  </a:cubicBezTo>
                  <a:cubicBezTo>
                    <a:pt x="29702" y="84451"/>
                    <a:pt x="31919" y="90657"/>
                    <a:pt x="34135" y="96863"/>
                  </a:cubicBezTo>
                  <a:cubicBezTo>
                    <a:pt x="34135" y="97306"/>
                    <a:pt x="34135" y="97306"/>
                    <a:pt x="34578" y="97750"/>
                  </a:cubicBezTo>
                  <a:cubicBezTo>
                    <a:pt x="34135" y="98193"/>
                    <a:pt x="32805" y="98193"/>
                    <a:pt x="32805" y="97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0490527" y="1663297"/>
              <a:ext cx="3875" cy="9095"/>
            </a:xfrm>
            <a:custGeom>
              <a:avLst/>
              <a:gdLst/>
              <a:ahLst/>
              <a:cxnLst/>
              <a:rect l="l" t="t" r="r" b="b"/>
              <a:pathLst>
                <a:path w="3875" h="9095" extrusionOk="0">
                  <a:moveTo>
                    <a:pt x="3103" y="8866"/>
                  </a:moveTo>
                  <a:cubicBezTo>
                    <a:pt x="1773" y="6206"/>
                    <a:pt x="1330" y="3103"/>
                    <a:pt x="0" y="443"/>
                  </a:cubicBezTo>
                  <a:cubicBezTo>
                    <a:pt x="0" y="0"/>
                    <a:pt x="0" y="0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1773" y="2217"/>
                    <a:pt x="2217" y="3546"/>
                    <a:pt x="2659" y="5320"/>
                  </a:cubicBezTo>
                  <a:cubicBezTo>
                    <a:pt x="3103" y="5320"/>
                    <a:pt x="4876" y="10196"/>
                    <a:pt x="3103" y="8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0434917" y="1336523"/>
              <a:ext cx="19720" cy="125068"/>
            </a:xfrm>
            <a:custGeom>
              <a:avLst/>
              <a:gdLst/>
              <a:ahLst/>
              <a:cxnLst/>
              <a:rect l="l" t="t" r="r" b="b"/>
              <a:pathLst>
                <a:path w="19720" h="125068" extrusionOk="0">
                  <a:moveTo>
                    <a:pt x="8620" y="125069"/>
                  </a:moveTo>
                  <a:cubicBezTo>
                    <a:pt x="8176" y="125069"/>
                    <a:pt x="7733" y="124625"/>
                    <a:pt x="7733" y="124182"/>
                  </a:cubicBezTo>
                  <a:cubicBezTo>
                    <a:pt x="6847" y="119749"/>
                    <a:pt x="5960" y="115316"/>
                    <a:pt x="5074" y="110883"/>
                  </a:cubicBezTo>
                  <a:cubicBezTo>
                    <a:pt x="3300" y="104676"/>
                    <a:pt x="1970" y="98470"/>
                    <a:pt x="197" y="92264"/>
                  </a:cubicBezTo>
                  <a:cubicBezTo>
                    <a:pt x="197" y="91377"/>
                    <a:pt x="-247" y="90490"/>
                    <a:pt x="197" y="89604"/>
                  </a:cubicBezTo>
                  <a:cubicBezTo>
                    <a:pt x="640" y="73201"/>
                    <a:pt x="2857" y="56356"/>
                    <a:pt x="5517" y="39953"/>
                  </a:cubicBezTo>
                  <a:cubicBezTo>
                    <a:pt x="8176" y="26654"/>
                    <a:pt x="13053" y="13798"/>
                    <a:pt x="18373" y="942"/>
                  </a:cubicBezTo>
                  <a:cubicBezTo>
                    <a:pt x="19702" y="-1275"/>
                    <a:pt x="20146" y="942"/>
                    <a:pt x="19259" y="2272"/>
                  </a:cubicBezTo>
                  <a:cubicBezTo>
                    <a:pt x="11723" y="20004"/>
                    <a:pt x="6403" y="39066"/>
                    <a:pt x="4630" y="58129"/>
                  </a:cubicBezTo>
                  <a:cubicBezTo>
                    <a:pt x="3300" y="68325"/>
                    <a:pt x="1527" y="78964"/>
                    <a:pt x="1527" y="89161"/>
                  </a:cubicBezTo>
                  <a:cubicBezTo>
                    <a:pt x="5517" y="98470"/>
                    <a:pt x="6403" y="109553"/>
                    <a:pt x="8176" y="119306"/>
                  </a:cubicBezTo>
                  <a:cubicBezTo>
                    <a:pt x="8176" y="120636"/>
                    <a:pt x="8620" y="121965"/>
                    <a:pt x="9063" y="123739"/>
                  </a:cubicBezTo>
                  <a:cubicBezTo>
                    <a:pt x="9507" y="124182"/>
                    <a:pt x="9063" y="124625"/>
                    <a:pt x="8620" y="1250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0518964" y="1299663"/>
              <a:ext cx="232350" cy="432352"/>
            </a:xfrm>
            <a:custGeom>
              <a:avLst/>
              <a:gdLst/>
              <a:ahLst/>
              <a:cxnLst/>
              <a:rect l="l" t="t" r="r" b="b"/>
              <a:pathLst>
                <a:path w="232350" h="432352" extrusionOk="0">
                  <a:moveTo>
                    <a:pt x="231343" y="121"/>
                  </a:moveTo>
                  <a:cubicBezTo>
                    <a:pt x="231786" y="-322"/>
                    <a:pt x="232673" y="564"/>
                    <a:pt x="232230" y="1007"/>
                  </a:cubicBezTo>
                  <a:cubicBezTo>
                    <a:pt x="212281" y="17410"/>
                    <a:pt x="194549" y="36915"/>
                    <a:pt x="178589" y="57308"/>
                  </a:cubicBezTo>
                  <a:cubicBezTo>
                    <a:pt x="148444" y="95432"/>
                    <a:pt x="123175" y="136660"/>
                    <a:pt x="96577" y="177445"/>
                  </a:cubicBezTo>
                  <a:cubicBezTo>
                    <a:pt x="77514" y="206260"/>
                    <a:pt x="58452" y="235518"/>
                    <a:pt x="43380" y="266993"/>
                  </a:cubicBezTo>
                  <a:cubicBezTo>
                    <a:pt x="30967" y="293592"/>
                    <a:pt x="22101" y="321964"/>
                    <a:pt x="15895" y="350779"/>
                  </a:cubicBezTo>
                  <a:cubicBezTo>
                    <a:pt x="11462" y="368954"/>
                    <a:pt x="7029" y="387573"/>
                    <a:pt x="5255" y="406192"/>
                  </a:cubicBezTo>
                  <a:cubicBezTo>
                    <a:pt x="4812" y="411955"/>
                    <a:pt x="4368" y="417718"/>
                    <a:pt x="4368" y="423925"/>
                  </a:cubicBezTo>
                  <a:cubicBezTo>
                    <a:pt x="4368" y="426141"/>
                    <a:pt x="4368" y="427915"/>
                    <a:pt x="4368" y="430131"/>
                  </a:cubicBezTo>
                  <a:cubicBezTo>
                    <a:pt x="4368" y="431461"/>
                    <a:pt x="3482" y="432348"/>
                    <a:pt x="2595" y="432348"/>
                  </a:cubicBezTo>
                  <a:cubicBezTo>
                    <a:pt x="-2724" y="432791"/>
                    <a:pt x="1709" y="398656"/>
                    <a:pt x="2152" y="394666"/>
                  </a:cubicBezTo>
                  <a:cubicBezTo>
                    <a:pt x="6585" y="365408"/>
                    <a:pt x="16337" y="337479"/>
                    <a:pt x="24761" y="309551"/>
                  </a:cubicBezTo>
                  <a:cubicBezTo>
                    <a:pt x="40277" y="259014"/>
                    <a:pt x="69535" y="214239"/>
                    <a:pt x="98793" y="170795"/>
                  </a:cubicBezTo>
                  <a:cubicBezTo>
                    <a:pt x="125836" y="130454"/>
                    <a:pt x="151104" y="88783"/>
                    <a:pt x="182136" y="51101"/>
                  </a:cubicBezTo>
                  <a:cubicBezTo>
                    <a:pt x="195435" y="34699"/>
                    <a:pt x="210065" y="19626"/>
                    <a:pt x="225580" y="5440"/>
                  </a:cubicBezTo>
                  <a:cubicBezTo>
                    <a:pt x="227353" y="3667"/>
                    <a:pt x="229570" y="1894"/>
                    <a:pt x="231343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0491742" y="1263311"/>
              <a:ext cx="218666" cy="399986"/>
            </a:xfrm>
            <a:custGeom>
              <a:avLst/>
              <a:gdLst/>
              <a:ahLst/>
              <a:cxnLst/>
              <a:rect l="l" t="t" r="r" b="b"/>
              <a:pathLst>
                <a:path w="218666" h="399986" extrusionOk="0">
                  <a:moveTo>
                    <a:pt x="217780" y="121"/>
                  </a:moveTo>
                  <a:cubicBezTo>
                    <a:pt x="218224" y="-323"/>
                    <a:pt x="218666" y="564"/>
                    <a:pt x="218666" y="1008"/>
                  </a:cubicBezTo>
                  <a:cubicBezTo>
                    <a:pt x="205811" y="20956"/>
                    <a:pt x="189851" y="38245"/>
                    <a:pt x="173449" y="55091"/>
                  </a:cubicBezTo>
                  <a:cubicBezTo>
                    <a:pt x="153500" y="74154"/>
                    <a:pt x="129562" y="89669"/>
                    <a:pt x="111829" y="110948"/>
                  </a:cubicBezTo>
                  <a:cubicBezTo>
                    <a:pt x="76807" y="153949"/>
                    <a:pt x="53755" y="205816"/>
                    <a:pt x="35580" y="257684"/>
                  </a:cubicBezTo>
                  <a:cubicBezTo>
                    <a:pt x="22724" y="295365"/>
                    <a:pt x="16518" y="334820"/>
                    <a:pt x="8538" y="373388"/>
                  </a:cubicBezTo>
                  <a:cubicBezTo>
                    <a:pt x="7208" y="379594"/>
                    <a:pt x="5878" y="385357"/>
                    <a:pt x="4991" y="391563"/>
                  </a:cubicBezTo>
                  <a:cubicBezTo>
                    <a:pt x="4105" y="394223"/>
                    <a:pt x="4991" y="397326"/>
                    <a:pt x="3661" y="399543"/>
                  </a:cubicBezTo>
                  <a:cubicBezTo>
                    <a:pt x="3218" y="399986"/>
                    <a:pt x="2775" y="399986"/>
                    <a:pt x="1888" y="399986"/>
                  </a:cubicBezTo>
                  <a:cubicBezTo>
                    <a:pt x="558" y="399543"/>
                    <a:pt x="-328" y="398213"/>
                    <a:pt x="116" y="396883"/>
                  </a:cubicBezTo>
                  <a:cubicBezTo>
                    <a:pt x="558" y="393337"/>
                    <a:pt x="1002" y="389790"/>
                    <a:pt x="1445" y="386244"/>
                  </a:cubicBezTo>
                  <a:cubicBezTo>
                    <a:pt x="3218" y="375161"/>
                    <a:pt x="6321" y="363635"/>
                    <a:pt x="8538" y="352552"/>
                  </a:cubicBezTo>
                  <a:cubicBezTo>
                    <a:pt x="13415" y="328613"/>
                    <a:pt x="17848" y="304675"/>
                    <a:pt x="24498" y="281179"/>
                  </a:cubicBezTo>
                  <a:cubicBezTo>
                    <a:pt x="38683" y="233745"/>
                    <a:pt x="58188" y="187198"/>
                    <a:pt x="84344" y="144640"/>
                  </a:cubicBezTo>
                  <a:cubicBezTo>
                    <a:pt x="97200" y="123804"/>
                    <a:pt x="111829" y="103855"/>
                    <a:pt x="130448" y="87896"/>
                  </a:cubicBezTo>
                  <a:cubicBezTo>
                    <a:pt x="145078" y="75040"/>
                    <a:pt x="161036" y="63514"/>
                    <a:pt x="174779" y="49772"/>
                  </a:cubicBezTo>
                  <a:cubicBezTo>
                    <a:pt x="188522" y="35586"/>
                    <a:pt x="201821" y="20956"/>
                    <a:pt x="213791" y="4997"/>
                  </a:cubicBezTo>
                  <a:cubicBezTo>
                    <a:pt x="215563" y="3667"/>
                    <a:pt x="216894" y="1894"/>
                    <a:pt x="217780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0418197" y="1021631"/>
              <a:ext cx="186261" cy="283963"/>
            </a:xfrm>
            <a:custGeom>
              <a:avLst/>
              <a:gdLst/>
              <a:ahLst/>
              <a:cxnLst/>
              <a:rect l="l" t="t" r="r" b="b"/>
              <a:pathLst>
                <a:path w="186261" h="283963" extrusionOk="0">
                  <a:moveTo>
                    <a:pt x="1844" y="283915"/>
                  </a:moveTo>
                  <a:cubicBezTo>
                    <a:pt x="-1702" y="283029"/>
                    <a:pt x="957" y="275936"/>
                    <a:pt x="957" y="273276"/>
                  </a:cubicBezTo>
                  <a:cubicBezTo>
                    <a:pt x="1844" y="265296"/>
                    <a:pt x="3618" y="257760"/>
                    <a:pt x="4947" y="249780"/>
                  </a:cubicBezTo>
                  <a:cubicBezTo>
                    <a:pt x="13814" y="202790"/>
                    <a:pt x="48835" y="167325"/>
                    <a:pt x="78980" y="132303"/>
                  </a:cubicBezTo>
                  <a:cubicBezTo>
                    <a:pt x="88733" y="121221"/>
                    <a:pt x="98043" y="109251"/>
                    <a:pt x="106465" y="97282"/>
                  </a:cubicBezTo>
                  <a:cubicBezTo>
                    <a:pt x="119321" y="78663"/>
                    <a:pt x="131291" y="58714"/>
                    <a:pt x="146363" y="41868"/>
                  </a:cubicBezTo>
                  <a:cubicBezTo>
                    <a:pt x="155673" y="30785"/>
                    <a:pt x="165868" y="20589"/>
                    <a:pt x="176065" y="10393"/>
                  </a:cubicBezTo>
                  <a:cubicBezTo>
                    <a:pt x="179168" y="7290"/>
                    <a:pt x="182272" y="3744"/>
                    <a:pt x="185375" y="197"/>
                  </a:cubicBezTo>
                  <a:cubicBezTo>
                    <a:pt x="185817" y="-246"/>
                    <a:pt x="185817" y="197"/>
                    <a:pt x="186261" y="197"/>
                  </a:cubicBezTo>
                  <a:cubicBezTo>
                    <a:pt x="186261" y="640"/>
                    <a:pt x="186261" y="1084"/>
                    <a:pt x="186261" y="1084"/>
                  </a:cubicBezTo>
                  <a:cubicBezTo>
                    <a:pt x="184045" y="3744"/>
                    <a:pt x="181384" y="6403"/>
                    <a:pt x="179168" y="9063"/>
                  </a:cubicBezTo>
                  <a:cubicBezTo>
                    <a:pt x="170301" y="18373"/>
                    <a:pt x="161879" y="27682"/>
                    <a:pt x="153457" y="36992"/>
                  </a:cubicBezTo>
                  <a:cubicBezTo>
                    <a:pt x="136167" y="55611"/>
                    <a:pt x="122868" y="77333"/>
                    <a:pt x="108682" y="98168"/>
                  </a:cubicBezTo>
                  <a:cubicBezTo>
                    <a:pt x="94939" y="117674"/>
                    <a:pt x="79423" y="134963"/>
                    <a:pt x="64351" y="153139"/>
                  </a:cubicBezTo>
                  <a:cubicBezTo>
                    <a:pt x="40412" y="180624"/>
                    <a:pt x="18247" y="210326"/>
                    <a:pt x="10711" y="246677"/>
                  </a:cubicBezTo>
                  <a:cubicBezTo>
                    <a:pt x="8494" y="257317"/>
                    <a:pt x="6277" y="268399"/>
                    <a:pt x="4947" y="279039"/>
                  </a:cubicBezTo>
                  <a:cubicBezTo>
                    <a:pt x="4061" y="281699"/>
                    <a:pt x="4061" y="284359"/>
                    <a:pt x="1844" y="283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7" name="Google Shape;1527;p34"/>
          <p:cNvSpPr/>
          <p:nvPr/>
        </p:nvSpPr>
        <p:spPr>
          <a:xfrm rot="-9214867">
            <a:off x="689054" y="4076854"/>
            <a:ext cx="832337" cy="1008660"/>
          </a:xfrm>
          <a:custGeom>
            <a:avLst/>
            <a:gdLst/>
            <a:ahLst/>
            <a:cxnLst/>
            <a:rect l="l" t="t" r="r" b="b"/>
            <a:pathLst>
              <a:path w="633046" h="767151" extrusionOk="0">
                <a:moveTo>
                  <a:pt x="22165" y="512180"/>
                </a:moveTo>
                <a:cubicBezTo>
                  <a:pt x="55414" y="483365"/>
                  <a:pt x="97085" y="464303"/>
                  <a:pt x="141416" y="459869"/>
                </a:cubicBezTo>
                <a:cubicBezTo>
                  <a:pt x="159591" y="458539"/>
                  <a:pt x="178211" y="457653"/>
                  <a:pt x="195056" y="464303"/>
                </a:cubicBezTo>
                <a:cubicBezTo>
                  <a:pt x="202149" y="466962"/>
                  <a:pt x="210129" y="470509"/>
                  <a:pt x="212789" y="478045"/>
                </a:cubicBezTo>
                <a:cubicBezTo>
                  <a:pt x="217222" y="490458"/>
                  <a:pt x="184860" y="492674"/>
                  <a:pt x="176881" y="494004"/>
                </a:cubicBezTo>
                <a:cubicBezTo>
                  <a:pt x="152942" y="496664"/>
                  <a:pt x="128560" y="499767"/>
                  <a:pt x="105508" y="506860"/>
                </a:cubicBezTo>
                <a:cubicBezTo>
                  <a:pt x="74476" y="516170"/>
                  <a:pt x="43001" y="526809"/>
                  <a:pt x="18176" y="548088"/>
                </a:cubicBezTo>
                <a:cubicBezTo>
                  <a:pt x="13299" y="554738"/>
                  <a:pt x="18176" y="564047"/>
                  <a:pt x="19063" y="571583"/>
                </a:cubicBezTo>
                <a:cubicBezTo>
                  <a:pt x="19506" y="573800"/>
                  <a:pt x="19949" y="575573"/>
                  <a:pt x="20392" y="577790"/>
                </a:cubicBezTo>
                <a:cubicBezTo>
                  <a:pt x="23052" y="598625"/>
                  <a:pt x="26155" y="619017"/>
                  <a:pt x="26155" y="640296"/>
                </a:cubicBezTo>
                <a:cubicBezTo>
                  <a:pt x="25269" y="682854"/>
                  <a:pt x="15073" y="724969"/>
                  <a:pt x="0" y="764423"/>
                </a:cubicBezTo>
                <a:cubicBezTo>
                  <a:pt x="0" y="765310"/>
                  <a:pt x="443" y="765753"/>
                  <a:pt x="443" y="766196"/>
                </a:cubicBezTo>
                <a:cubicBezTo>
                  <a:pt x="1773" y="768413"/>
                  <a:pt x="5763" y="766196"/>
                  <a:pt x="8423" y="765310"/>
                </a:cubicBezTo>
                <a:cubicBezTo>
                  <a:pt x="14186" y="763093"/>
                  <a:pt x="19949" y="761320"/>
                  <a:pt x="25712" y="759547"/>
                </a:cubicBezTo>
                <a:cubicBezTo>
                  <a:pt x="51868" y="752454"/>
                  <a:pt x="79353" y="749794"/>
                  <a:pt x="106838" y="749351"/>
                </a:cubicBezTo>
                <a:cubicBezTo>
                  <a:pt x="126343" y="749794"/>
                  <a:pt x="146292" y="752010"/>
                  <a:pt x="165798" y="753340"/>
                </a:cubicBezTo>
                <a:cubicBezTo>
                  <a:pt x="171561" y="753784"/>
                  <a:pt x="177324" y="753784"/>
                  <a:pt x="183087" y="753784"/>
                </a:cubicBezTo>
                <a:cubicBezTo>
                  <a:pt x="185304" y="753784"/>
                  <a:pt x="187520" y="753784"/>
                  <a:pt x="188850" y="752454"/>
                </a:cubicBezTo>
                <a:cubicBezTo>
                  <a:pt x="190180" y="751124"/>
                  <a:pt x="190623" y="749351"/>
                  <a:pt x="190623" y="747577"/>
                </a:cubicBezTo>
                <a:cubicBezTo>
                  <a:pt x="191066" y="742258"/>
                  <a:pt x="191066" y="736938"/>
                  <a:pt x="191510" y="731175"/>
                </a:cubicBezTo>
                <a:cubicBezTo>
                  <a:pt x="192840" y="710783"/>
                  <a:pt x="195943" y="690391"/>
                  <a:pt x="202149" y="670442"/>
                </a:cubicBezTo>
                <a:cubicBezTo>
                  <a:pt x="209242" y="649606"/>
                  <a:pt x="218995" y="628770"/>
                  <a:pt x="235841" y="614141"/>
                </a:cubicBezTo>
                <a:cubicBezTo>
                  <a:pt x="243377" y="606605"/>
                  <a:pt x="254017" y="605718"/>
                  <a:pt x="261109" y="611481"/>
                </a:cubicBezTo>
                <a:cubicBezTo>
                  <a:pt x="269532" y="626111"/>
                  <a:pt x="267316" y="648719"/>
                  <a:pt x="264212" y="664235"/>
                </a:cubicBezTo>
                <a:cubicBezTo>
                  <a:pt x="258007" y="688617"/>
                  <a:pt x="246480" y="710783"/>
                  <a:pt x="234954" y="732948"/>
                </a:cubicBezTo>
                <a:cubicBezTo>
                  <a:pt x="231408" y="739598"/>
                  <a:pt x="227861" y="746247"/>
                  <a:pt x="223871" y="752454"/>
                </a:cubicBezTo>
                <a:cubicBezTo>
                  <a:pt x="223428" y="753340"/>
                  <a:pt x="222542" y="754227"/>
                  <a:pt x="222985" y="755557"/>
                </a:cubicBezTo>
                <a:cubicBezTo>
                  <a:pt x="223871" y="758660"/>
                  <a:pt x="228304" y="756000"/>
                  <a:pt x="230521" y="756000"/>
                </a:cubicBezTo>
                <a:cubicBezTo>
                  <a:pt x="242934" y="754227"/>
                  <a:pt x="255790" y="753784"/>
                  <a:pt x="268646" y="752897"/>
                </a:cubicBezTo>
                <a:cubicBezTo>
                  <a:pt x="286822" y="751124"/>
                  <a:pt x="305440" y="749351"/>
                  <a:pt x="323616" y="746247"/>
                </a:cubicBezTo>
                <a:cubicBezTo>
                  <a:pt x="325833" y="746247"/>
                  <a:pt x="328492" y="745804"/>
                  <a:pt x="329822" y="743588"/>
                </a:cubicBezTo>
                <a:cubicBezTo>
                  <a:pt x="344008" y="721422"/>
                  <a:pt x="353318" y="697040"/>
                  <a:pt x="360411" y="671771"/>
                </a:cubicBezTo>
                <a:cubicBezTo>
                  <a:pt x="366174" y="650493"/>
                  <a:pt x="369277" y="627884"/>
                  <a:pt x="366174" y="605718"/>
                </a:cubicBezTo>
                <a:cubicBezTo>
                  <a:pt x="362627" y="581780"/>
                  <a:pt x="352431" y="559614"/>
                  <a:pt x="350658" y="535232"/>
                </a:cubicBezTo>
                <a:cubicBezTo>
                  <a:pt x="348885" y="519273"/>
                  <a:pt x="353761" y="494004"/>
                  <a:pt x="375484" y="505087"/>
                </a:cubicBezTo>
                <a:cubicBezTo>
                  <a:pt x="388339" y="512623"/>
                  <a:pt x="395876" y="526366"/>
                  <a:pt x="400752" y="540108"/>
                </a:cubicBezTo>
                <a:cubicBezTo>
                  <a:pt x="406958" y="556511"/>
                  <a:pt x="412278" y="573357"/>
                  <a:pt x="413608" y="590646"/>
                </a:cubicBezTo>
                <a:cubicBezTo>
                  <a:pt x="415381" y="625224"/>
                  <a:pt x="407845" y="659802"/>
                  <a:pt x="396762" y="692164"/>
                </a:cubicBezTo>
                <a:cubicBezTo>
                  <a:pt x="393216" y="701916"/>
                  <a:pt x="389226" y="712113"/>
                  <a:pt x="384793" y="721865"/>
                </a:cubicBezTo>
                <a:cubicBezTo>
                  <a:pt x="384793" y="721865"/>
                  <a:pt x="384793" y="721865"/>
                  <a:pt x="384793" y="721865"/>
                </a:cubicBezTo>
                <a:cubicBezTo>
                  <a:pt x="383463" y="724082"/>
                  <a:pt x="381689" y="726298"/>
                  <a:pt x="381246" y="728958"/>
                </a:cubicBezTo>
                <a:cubicBezTo>
                  <a:pt x="382133" y="736051"/>
                  <a:pt x="393216" y="727185"/>
                  <a:pt x="396762" y="725855"/>
                </a:cubicBezTo>
                <a:cubicBezTo>
                  <a:pt x="406072" y="720536"/>
                  <a:pt x="415381" y="715659"/>
                  <a:pt x="424691" y="710339"/>
                </a:cubicBezTo>
                <a:cubicBezTo>
                  <a:pt x="440207" y="701030"/>
                  <a:pt x="457052" y="693050"/>
                  <a:pt x="472125" y="683297"/>
                </a:cubicBezTo>
                <a:cubicBezTo>
                  <a:pt x="479661" y="677534"/>
                  <a:pt x="482764" y="668225"/>
                  <a:pt x="486754" y="660245"/>
                </a:cubicBezTo>
                <a:cubicBezTo>
                  <a:pt x="509806" y="611038"/>
                  <a:pt x="520002" y="552965"/>
                  <a:pt x="492961" y="503314"/>
                </a:cubicBezTo>
                <a:cubicBezTo>
                  <a:pt x="485867" y="489571"/>
                  <a:pt x="476115" y="478045"/>
                  <a:pt x="466362" y="466519"/>
                </a:cubicBezTo>
                <a:cubicBezTo>
                  <a:pt x="459269" y="458096"/>
                  <a:pt x="452619" y="450117"/>
                  <a:pt x="446413" y="441250"/>
                </a:cubicBezTo>
                <a:cubicBezTo>
                  <a:pt x="429567" y="415982"/>
                  <a:pt x="455723" y="414652"/>
                  <a:pt x="473455" y="423075"/>
                </a:cubicBezTo>
                <a:cubicBezTo>
                  <a:pt x="500053" y="434157"/>
                  <a:pt x="521776" y="456766"/>
                  <a:pt x="532415" y="483365"/>
                </a:cubicBezTo>
                <a:cubicBezTo>
                  <a:pt x="545714" y="517943"/>
                  <a:pt x="549261" y="557398"/>
                  <a:pt x="539508" y="593306"/>
                </a:cubicBezTo>
                <a:cubicBezTo>
                  <a:pt x="536848" y="603502"/>
                  <a:pt x="534188" y="613255"/>
                  <a:pt x="530642" y="623007"/>
                </a:cubicBezTo>
                <a:cubicBezTo>
                  <a:pt x="527982" y="628327"/>
                  <a:pt x="524879" y="633647"/>
                  <a:pt x="521776" y="639410"/>
                </a:cubicBezTo>
                <a:cubicBezTo>
                  <a:pt x="520446" y="642070"/>
                  <a:pt x="518229" y="644729"/>
                  <a:pt x="518229" y="647389"/>
                </a:cubicBezTo>
                <a:cubicBezTo>
                  <a:pt x="518672" y="649606"/>
                  <a:pt x="521332" y="650049"/>
                  <a:pt x="522662" y="648719"/>
                </a:cubicBezTo>
                <a:cubicBezTo>
                  <a:pt x="528869" y="644729"/>
                  <a:pt x="534188" y="638966"/>
                  <a:pt x="539508" y="633647"/>
                </a:cubicBezTo>
                <a:cubicBezTo>
                  <a:pt x="561674" y="611038"/>
                  <a:pt x="578076" y="583996"/>
                  <a:pt x="591818" y="555624"/>
                </a:cubicBezTo>
                <a:cubicBezTo>
                  <a:pt x="621077" y="492674"/>
                  <a:pt x="629500" y="460313"/>
                  <a:pt x="574529" y="409775"/>
                </a:cubicBezTo>
                <a:cubicBezTo>
                  <a:pt x="564777" y="400466"/>
                  <a:pt x="554137" y="391600"/>
                  <a:pt x="546601" y="379630"/>
                </a:cubicBezTo>
                <a:cubicBezTo>
                  <a:pt x="542168" y="372981"/>
                  <a:pt x="536405" y="359238"/>
                  <a:pt x="547931" y="356578"/>
                </a:cubicBezTo>
                <a:cubicBezTo>
                  <a:pt x="559013" y="355248"/>
                  <a:pt x="569653" y="361898"/>
                  <a:pt x="578962" y="366774"/>
                </a:cubicBezTo>
                <a:cubicBezTo>
                  <a:pt x="587385" y="371651"/>
                  <a:pt x="595365" y="376971"/>
                  <a:pt x="602458" y="383177"/>
                </a:cubicBezTo>
                <a:cubicBezTo>
                  <a:pt x="602458" y="383177"/>
                  <a:pt x="602458" y="383177"/>
                  <a:pt x="602458" y="383177"/>
                </a:cubicBezTo>
                <a:cubicBezTo>
                  <a:pt x="605118" y="385837"/>
                  <a:pt x="607777" y="388496"/>
                  <a:pt x="610438" y="391156"/>
                </a:cubicBezTo>
                <a:cubicBezTo>
                  <a:pt x="615757" y="396919"/>
                  <a:pt x="621077" y="403126"/>
                  <a:pt x="624623" y="410219"/>
                </a:cubicBezTo>
                <a:cubicBezTo>
                  <a:pt x="625954" y="412878"/>
                  <a:pt x="627283" y="415539"/>
                  <a:pt x="628613" y="417755"/>
                </a:cubicBezTo>
                <a:cubicBezTo>
                  <a:pt x="629056" y="418198"/>
                  <a:pt x="629056" y="418641"/>
                  <a:pt x="629500" y="419085"/>
                </a:cubicBezTo>
                <a:cubicBezTo>
                  <a:pt x="630387" y="419528"/>
                  <a:pt x="631273" y="419085"/>
                  <a:pt x="632159" y="418641"/>
                </a:cubicBezTo>
                <a:cubicBezTo>
                  <a:pt x="633490" y="417312"/>
                  <a:pt x="632603" y="415095"/>
                  <a:pt x="633046" y="413765"/>
                </a:cubicBezTo>
                <a:cubicBezTo>
                  <a:pt x="633046" y="409775"/>
                  <a:pt x="632603" y="406229"/>
                  <a:pt x="632159" y="401796"/>
                </a:cubicBezTo>
                <a:cubicBezTo>
                  <a:pt x="630387" y="389826"/>
                  <a:pt x="627726" y="378300"/>
                  <a:pt x="624623" y="366774"/>
                </a:cubicBezTo>
                <a:cubicBezTo>
                  <a:pt x="619747" y="349485"/>
                  <a:pt x="614871" y="331753"/>
                  <a:pt x="603344" y="317567"/>
                </a:cubicBezTo>
                <a:cubicBezTo>
                  <a:pt x="593149" y="305598"/>
                  <a:pt x="578076" y="299391"/>
                  <a:pt x="562560" y="298061"/>
                </a:cubicBezTo>
                <a:cubicBezTo>
                  <a:pt x="554580" y="297175"/>
                  <a:pt x="545714" y="296731"/>
                  <a:pt x="539064" y="291855"/>
                </a:cubicBezTo>
                <a:cubicBezTo>
                  <a:pt x="534188" y="288309"/>
                  <a:pt x="531528" y="283432"/>
                  <a:pt x="528869" y="278113"/>
                </a:cubicBezTo>
                <a:cubicBezTo>
                  <a:pt x="526652" y="274123"/>
                  <a:pt x="524879" y="270133"/>
                  <a:pt x="521776" y="267030"/>
                </a:cubicBezTo>
                <a:cubicBezTo>
                  <a:pt x="513353" y="258607"/>
                  <a:pt x="500053" y="256833"/>
                  <a:pt x="488971" y="260380"/>
                </a:cubicBezTo>
                <a:cubicBezTo>
                  <a:pt x="477888" y="263927"/>
                  <a:pt x="469465" y="272793"/>
                  <a:pt x="459269" y="278556"/>
                </a:cubicBezTo>
                <a:cubicBezTo>
                  <a:pt x="451733" y="282989"/>
                  <a:pt x="444640" y="287865"/>
                  <a:pt x="436217" y="290968"/>
                </a:cubicBezTo>
                <a:cubicBezTo>
                  <a:pt x="430454" y="292298"/>
                  <a:pt x="424691" y="292742"/>
                  <a:pt x="418928" y="291855"/>
                </a:cubicBezTo>
                <a:cubicBezTo>
                  <a:pt x="430897" y="262597"/>
                  <a:pt x="440207" y="232008"/>
                  <a:pt x="447300" y="200977"/>
                </a:cubicBezTo>
                <a:cubicBezTo>
                  <a:pt x="452619" y="177038"/>
                  <a:pt x="457052" y="153099"/>
                  <a:pt x="457939" y="128717"/>
                </a:cubicBezTo>
                <a:cubicBezTo>
                  <a:pt x="458382" y="112758"/>
                  <a:pt x="457052" y="96356"/>
                  <a:pt x="455723" y="80396"/>
                </a:cubicBezTo>
                <a:cubicBezTo>
                  <a:pt x="453949" y="58674"/>
                  <a:pt x="451733" y="36952"/>
                  <a:pt x="451289" y="15230"/>
                </a:cubicBezTo>
                <a:cubicBezTo>
                  <a:pt x="450846" y="11240"/>
                  <a:pt x="451733" y="7250"/>
                  <a:pt x="450846" y="3261"/>
                </a:cubicBezTo>
                <a:cubicBezTo>
                  <a:pt x="450846" y="2817"/>
                  <a:pt x="450846" y="2817"/>
                  <a:pt x="450402" y="2374"/>
                </a:cubicBezTo>
                <a:cubicBezTo>
                  <a:pt x="446413" y="-4719"/>
                  <a:pt x="434887" y="5920"/>
                  <a:pt x="430010" y="10353"/>
                </a:cubicBezTo>
                <a:cubicBezTo>
                  <a:pt x="422031" y="17446"/>
                  <a:pt x="415825" y="26312"/>
                  <a:pt x="409175" y="34735"/>
                </a:cubicBezTo>
                <a:cubicBezTo>
                  <a:pt x="406515" y="38725"/>
                  <a:pt x="402525" y="42272"/>
                  <a:pt x="403412" y="47148"/>
                </a:cubicBezTo>
                <a:cubicBezTo>
                  <a:pt x="403855" y="48921"/>
                  <a:pt x="404299" y="50694"/>
                  <a:pt x="404742" y="52468"/>
                </a:cubicBezTo>
                <a:cubicBezTo>
                  <a:pt x="406515" y="57344"/>
                  <a:pt x="409175" y="62221"/>
                  <a:pt x="410505" y="67097"/>
                </a:cubicBezTo>
                <a:cubicBezTo>
                  <a:pt x="416268" y="83499"/>
                  <a:pt x="418928" y="100345"/>
                  <a:pt x="419815" y="117634"/>
                </a:cubicBezTo>
                <a:cubicBezTo>
                  <a:pt x="420258" y="147336"/>
                  <a:pt x="417154" y="177481"/>
                  <a:pt x="412278" y="206740"/>
                </a:cubicBezTo>
                <a:cubicBezTo>
                  <a:pt x="408288" y="230678"/>
                  <a:pt x="403412" y="254174"/>
                  <a:pt x="395876" y="277226"/>
                </a:cubicBezTo>
                <a:cubicBezTo>
                  <a:pt x="386123" y="265700"/>
                  <a:pt x="380803" y="251070"/>
                  <a:pt x="381246" y="235555"/>
                </a:cubicBezTo>
                <a:cubicBezTo>
                  <a:pt x="381246" y="220482"/>
                  <a:pt x="380803" y="205410"/>
                  <a:pt x="374153" y="191667"/>
                </a:cubicBezTo>
                <a:cubicBezTo>
                  <a:pt x="363957" y="166842"/>
                  <a:pt x="343565" y="153542"/>
                  <a:pt x="317410" y="150439"/>
                </a:cubicBezTo>
                <a:cubicBezTo>
                  <a:pt x="305440" y="148666"/>
                  <a:pt x="293028" y="150439"/>
                  <a:pt x="281058" y="150883"/>
                </a:cubicBezTo>
                <a:cubicBezTo>
                  <a:pt x="265543" y="150883"/>
                  <a:pt x="250027" y="147779"/>
                  <a:pt x="236284" y="140243"/>
                </a:cubicBezTo>
                <a:cubicBezTo>
                  <a:pt x="211459" y="125614"/>
                  <a:pt x="190623" y="129604"/>
                  <a:pt x="164912" y="139800"/>
                </a:cubicBezTo>
                <a:cubicBezTo>
                  <a:pt x="142302" y="148223"/>
                  <a:pt x="121910" y="161965"/>
                  <a:pt x="104178" y="178811"/>
                </a:cubicBezTo>
                <a:cubicBezTo>
                  <a:pt x="100188" y="182357"/>
                  <a:pt x="95755" y="186347"/>
                  <a:pt x="92209" y="190337"/>
                </a:cubicBezTo>
                <a:cubicBezTo>
                  <a:pt x="91322" y="191224"/>
                  <a:pt x="90435" y="192110"/>
                  <a:pt x="89992" y="193440"/>
                </a:cubicBezTo>
                <a:cubicBezTo>
                  <a:pt x="88662" y="200533"/>
                  <a:pt x="112158" y="193440"/>
                  <a:pt x="116591" y="193440"/>
                </a:cubicBezTo>
                <a:cubicBezTo>
                  <a:pt x="129890" y="190780"/>
                  <a:pt x="143632" y="189007"/>
                  <a:pt x="156932" y="187677"/>
                </a:cubicBezTo>
                <a:cubicBezTo>
                  <a:pt x="178654" y="186347"/>
                  <a:pt x="201263" y="186791"/>
                  <a:pt x="222542" y="193884"/>
                </a:cubicBezTo>
                <a:cubicBezTo>
                  <a:pt x="231408" y="196543"/>
                  <a:pt x="255346" y="208956"/>
                  <a:pt x="243377" y="219596"/>
                </a:cubicBezTo>
                <a:cubicBezTo>
                  <a:pt x="235397" y="224029"/>
                  <a:pt x="225645" y="223142"/>
                  <a:pt x="216779" y="222699"/>
                </a:cubicBezTo>
                <a:cubicBezTo>
                  <a:pt x="194170" y="220482"/>
                  <a:pt x="172004" y="215606"/>
                  <a:pt x="149396" y="216492"/>
                </a:cubicBezTo>
                <a:cubicBezTo>
                  <a:pt x="117034" y="216936"/>
                  <a:pt x="86445" y="229348"/>
                  <a:pt x="58517" y="243978"/>
                </a:cubicBezTo>
                <a:cubicBezTo>
                  <a:pt x="53640" y="247081"/>
                  <a:pt x="47434" y="249297"/>
                  <a:pt x="44331" y="254174"/>
                </a:cubicBezTo>
                <a:cubicBezTo>
                  <a:pt x="39011" y="265256"/>
                  <a:pt x="36352" y="277226"/>
                  <a:pt x="32362" y="288752"/>
                </a:cubicBezTo>
                <a:cubicBezTo>
                  <a:pt x="26155" y="308258"/>
                  <a:pt x="18176" y="327320"/>
                  <a:pt x="12413" y="347269"/>
                </a:cubicBezTo>
                <a:cubicBezTo>
                  <a:pt x="10640" y="355248"/>
                  <a:pt x="7093" y="363228"/>
                  <a:pt x="7093" y="371651"/>
                </a:cubicBezTo>
                <a:cubicBezTo>
                  <a:pt x="8866" y="380960"/>
                  <a:pt x="27486" y="363671"/>
                  <a:pt x="31919" y="361455"/>
                </a:cubicBezTo>
                <a:cubicBezTo>
                  <a:pt x="52754" y="348599"/>
                  <a:pt x="75806" y="339732"/>
                  <a:pt x="98858" y="331753"/>
                </a:cubicBezTo>
                <a:cubicBezTo>
                  <a:pt x="128117" y="323330"/>
                  <a:pt x="157818" y="315794"/>
                  <a:pt x="188407" y="315350"/>
                </a:cubicBezTo>
                <a:cubicBezTo>
                  <a:pt x="204366" y="315794"/>
                  <a:pt x="222098" y="317124"/>
                  <a:pt x="234954" y="327320"/>
                </a:cubicBezTo>
                <a:cubicBezTo>
                  <a:pt x="247367" y="339732"/>
                  <a:pt x="233181" y="353032"/>
                  <a:pt x="220768" y="357022"/>
                </a:cubicBezTo>
                <a:cubicBezTo>
                  <a:pt x="211459" y="360568"/>
                  <a:pt x="202149" y="361455"/>
                  <a:pt x="192396" y="361898"/>
                </a:cubicBezTo>
                <a:cubicBezTo>
                  <a:pt x="188407" y="361898"/>
                  <a:pt x="184860" y="361898"/>
                  <a:pt x="180871" y="361898"/>
                </a:cubicBezTo>
                <a:cubicBezTo>
                  <a:pt x="180871" y="361898"/>
                  <a:pt x="180427" y="361898"/>
                  <a:pt x="180427" y="361898"/>
                </a:cubicBezTo>
                <a:cubicBezTo>
                  <a:pt x="172448" y="361898"/>
                  <a:pt x="164468" y="361898"/>
                  <a:pt x="156489" y="363228"/>
                </a:cubicBezTo>
                <a:cubicBezTo>
                  <a:pt x="154715" y="363228"/>
                  <a:pt x="152942" y="363671"/>
                  <a:pt x="151168" y="364114"/>
                </a:cubicBezTo>
                <a:cubicBezTo>
                  <a:pt x="151168" y="364114"/>
                  <a:pt x="151168" y="364114"/>
                  <a:pt x="151168" y="364114"/>
                </a:cubicBezTo>
                <a:cubicBezTo>
                  <a:pt x="143189" y="365001"/>
                  <a:pt x="135653" y="366331"/>
                  <a:pt x="127673" y="368104"/>
                </a:cubicBezTo>
                <a:cubicBezTo>
                  <a:pt x="112158" y="371208"/>
                  <a:pt x="97528" y="378744"/>
                  <a:pt x="83342" y="386280"/>
                </a:cubicBezTo>
                <a:cubicBezTo>
                  <a:pt x="67383" y="394703"/>
                  <a:pt x="51424" y="402682"/>
                  <a:pt x="35908" y="411549"/>
                </a:cubicBezTo>
                <a:cubicBezTo>
                  <a:pt x="29258" y="415982"/>
                  <a:pt x="21279" y="419085"/>
                  <a:pt x="15516" y="424848"/>
                </a:cubicBezTo>
                <a:cubicBezTo>
                  <a:pt x="11970" y="429724"/>
                  <a:pt x="11526" y="436374"/>
                  <a:pt x="10640" y="442137"/>
                </a:cubicBezTo>
                <a:cubicBezTo>
                  <a:pt x="7093" y="465189"/>
                  <a:pt x="6206" y="489128"/>
                  <a:pt x="6650" y="512623"/>
                </a:cubicBezTo>
                <a:cubicBezTo>
                  <a:pt x="6650" y="514840"/>
                  <a:pt x="6650" y="517500"/>
                  <a:pt x="7093" y="519716"/>
                </a:cubicBezTo>
                <a:cubicBezTo>
                  <a:pt x="7093" y="520603"/>
                  <a:pt x="7537" y="521933"/>
                  <a:pt x="8423" y="522376"/>
                </a:cubicBezTo>
                <a:cubicBezTo>
                  <a:pt x="9753" y="522819"/>
                  <a:pt x="11083" y="522376"/>
                  <a:pt x="11970" y="521933"/>
                </a:cubicBezTo>
                <a:cubicBezTo>
                  <a:pt x="15516" y="518830"/>
                  <a:pt x="19063" y="515283"/>
                  <a:pt x="22165" y="512180"/>
                </a:cubicBezTo>
                <a:close/>
                <a:moveTo>
                  <a:pt x="296574" y="328206"/>
                </a:moveTo>
                <a:cubicBezTo>
                  <a:pt x="305440" y="328206"/>
                  <a:pt x="314307" y="331753"/>
                  <a:pt x="322286" y="335299"/>
                </a:cubicBezTo>
                <a:cubicBezTo>
                  <a:pt x="327163" y="337516"/>
                  <a:pt x="332039" y="340619"/>
                  <a:pt x="335142" y="345052"/>
                </a:cubicBezTo>
                <a:cubicBezTo>
                  <a:pt x="335142" y="345052"/>
                  <a:pt x="335586" y="345495"/>
                  <a:pt x="335586" y="345495"/>
                </a:cubicBezTo>
                <a:cubicBezTo>
                  <a:pt x="341348" y="355692"/>
                  <a:pt x="335586" y="365444"/>
                  <a:pt x="325389" y="369434"/>
                </a:cubicBezTo>
                <a:cubicBezTo>
                  <a:pt x="316523" y="373424"/>
                  <a:pt x="306771" y="373867"/>
                  <a:pt x="297017" y="372981"/>
                </a:cubicBezTo>
                <a:cubicBezTo>
                  <a:pt x="286378" y="371208"/>
                  <a:pt x="274852" y="369877"/>
                  <a:pt x="266873" y="361898"/>
                </a:cubicBezTo>
                <a:cubicBezTo>
                  <a:pt x="252243" y="344609"/>
                  <a:pt x="280615" y="328206"/>
                  <a:pt x="296574" y="328206"/>
                </a:cubicBezTo>
                <a:close/>
                <a:moveTo>
                  <a:pt x="60734" y="662905"/>
                </a:moveTo>
                <a:cubicBezTo>
                  <a:pt x="54527" y="652709"/>
                  <a:pt x="61177" y="637637"/>
                  <a:pt x="64723" y="626997"/>
                </a:cubicBezTo>
                <a:cubicBezTo>
                  <a:pt x="72703" y="605718"/>
                  <a:pt x="105508" y="574687"/>
                  <a:pt x="129447" y="578676"/>
                </a:cubicBezTo>
                <a:cubicBezTo>
                  <a:pt x="132550" y="579120"/>
                  <a:pt x="135653" y="580893"/>
                  <a:pt x="137426" y="583553"/>
                </a:cubicBezTo>
                <a:cubicBezTo>
                  <a:pt x="139199" y="585769"/>
                  <a:pt x="139643" y="588429"/>
                  <a:pt x="138756" y="591089"/>
                </a:cubicBezTo>
                <a:cubicBezTo>
                  <a:pt x="134766" y="599955"/>
                  <a:pt x="125457" y="603502"/>
                  <a:pt x="117920" y="609708"/>
                </a:cubicBezTo>
                <a:cubicBezTo>
                  <a:pt x="111271" y="615028"/>
                  <a:pt x="105508" y="620791"/>
                  <a:pt x="100632" y="627440"/>
                </a:cubicBezTo>
                <a:cubicBezTo>
                  <a:pt x="92652" y="635863"/>
                  <a:pt x="74919" y="677978"/>
                  <a:pt x="60734" y="6629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14</a:t>
            </a:r>
            <a:endParaRPr lang="en" sz="2400" dirty="0"/>
          </a:p>
        </p:txBody>
      </p:sp>
      <p:sp>
        <p:nvSpPr>
          <p:cNvPr id="96" name="Google Shape;303;p36"/>
          <p:cNvSpPr txBox="1">
            <a:spLocks/>
          </p:cNvSpPr>
          <p:nvPr/>
        </p:nvSpPr>
        <p:spPr>
          <a:xfrm>
            <a:off x="717479" y="1878525"/>
            <a:ext cx="4212337" cy="126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 smtClean="0">
                <a:solidFill>
                  <a:srgbClr val="1D4858"/>
                </a:solidFill>
              </a:rPr>
              <a:t>“I think Self Supervised Methods that use multiple criteria are going to be the main method to pre-train neural nets before training them on any task.”</a:t>
            </a:r>
            <a:endParaRPr lang="en-US" sz="1600" dirty="0">
              <a:solidFill>
                <a:srgbClr val="1D4858"/>
              </a:solidFill>
            </a:endParaRPr>
          </a:p>
        </p:txBody>
      </p:sp>
      <p:sp>
        <p:nvSpPr>
          <p:cNvPr id="97" name="Google Shape;303;p36"/>
          <p:cNvSpPr txBox="1">
            <a:spLocks/>
          </p:cNvSpPr>
          <p:nvPr/>
        </p:nvSpPr>
        <p:spPr>
          <a:xfrm>
            <a:off x="5312165" y="3854914"/>
            <a:ext cx="2669475" cy="31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YANN LECUN </a:t>
            </a:r>
          </a:p>
        </p:txBody>
      </p:sp>
      <p:sp>
        <p:nvSpPr>
          <p:cNvPr id="105" name="Google Shape;302;p36"/>
          <p:cNvSpPr/>
          <p:nvPr/>
        </p:nvSpPr>
        <p:spPr>
          <a:xfrm>
            <a:off x="5391696" y="1322348"/>
            <a:ext cx="2452879" cy="2452879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Picture 4" descr="Yann Le Cun — Wikipé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59"/>
          <a:stretch/>
        </p:blipFill>
        <p:spPr bwMode="auto">
          <a:xfrm>
            <a:off x="5558923" y="1460247"/>
            <a:ext cx="2116439" cy="2156478"/>
          </a:xfrm>
          <a:prstGeom prst="ellipse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0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4"/>
          <p:cNvSpPr txBox="1">
            <a:spLocks noGrp="1"/>
          </p:cNvSpPr>
          <p:nvPr>
            <p:ph type="title"/>
          </p:nvPr>
        </p:nvSpPr>
        <p:spPr>
          <a:xfrm>
            <a:off x="539373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 smtClean="0"/>
              <a:t>Constrative Learning</a:t>
            </a:r>
            <a:endParaRPr dirty="0"/>
          </a:p>
        </p:txBody>
      </p:sp>
      <p:grpSp>
        <p:nvGrpSpPr>
          <p:cNvPr id="1476" name="Google Shape;1476;p34"/>
          <p:cNvGrpSpPr/>
          <p:nvPr/>
        </p:nvGrpSpPr>
        <p:grpSpPr>
          <a:xfrm rot="-9801116" flipH="1">
            <a:off x="8343825" y="875401"/>
            <a:ext cx="1021768" cy="1729404"/>
            <a:chOff x="10182427" y="839628"/>
            <a:chExt cx="614718" cy="1040447"/>
          </a:xfrm>
        </p:grpSpPr>
        <p:sp>
          <p:nvSpPr>
            <p:cNvPr id="1477" name="Google Shape;1477;p34"/>
            <p:cNvSpPr/>
            <p:nvPr/>
          </p:nvSpPr>
          <p:spPr>
            <a:xfrm>
              <a:off x="10521891" y="1263875"/>
              <a:ext cx="275254" cy="428237"/>
            </a:xfrm>
            <a:custGeom>
              <a:avLst/>
              <a:gdLst/>
              <a:ahLst/>
              <a:cxnLst/>
              <a:rect l="l" t="t" r="r" b="b"/>
              <a:pathLst>
                <a:path w="275254" h="428237" extrusionOk="0">
                  <a:moveTo>
                    <a:pt x="554" y="428237"/>
                  </a:moveTo>
                  <a:cubicBezTo>
                    <a:pt x="-332" y="427350"/>
                    <a:pt x="111" y="426021"/>
                    <a:pt x="111" y="424691"/>
                  </a:cubicBezTo>
                  <a:cubicBezTo>
                    <a:pt x="554" y="418041"/>
                    <a:pt x="1441" y="410948"/>
                    <a:pt x="2327" y="404298"/>
                  </a:cubicBezTo>
                  <a:cubicBezTo>
                    <a:pt x="4544" y="381246"/>
                    <a:pt x="7648" y="357751"/>
                    <a:pt x="14297" y="335585"/>
                  </a:cubicBezTo>
                  <a:cubicBezTo>
                    <a:pt x="29813" y="285048"/>
                    <a:pt x="59071" y="239831"/>
                    <a:pt x="87000" y="195056"/>
                  </a:cubicBezTo>
                  <a:cubicBezTo>
                    <a:pt x="110938" y="158705"/>
                    <a:pt x="135320" y="122797"/>
                    <a:pt x="163692" y="89992"/>
                  </a:cubicBezTo>
                  <a:cubicBezTo>
                    <a:pt x="174775" y="77136"/>
                    <a:pt x="186301" y="64280"/>
                    <a:pt x="199157" y="53197"/>
                  </a:cubicBezTo>
                  <a:cubicBezTo>
                    <a:pt x="210683" y="43001"/>
                    <a:pt x="223539" y="35021"/>
                    <a:pt x="236395" y="27042"/>
                  </a:cubicBezTo>
                  <a:cubicBezTo>
                    <a:pt x="246147" y="20392"/>
                    <a:pt x="255901" y="13743"/>
                    <a:pt x="265210" y="6206"/>
                  </a:cubicBezTo>
                  <a:cubicBezTo>
                    <a:pt x="268313" y="3990"/>
                    <a:pt x="270529" y="1773"/>
                    <a:pt x="273633" y="0"/>
                  </a:cubicBezTo>
                  <a:cubicBezTo>
                    <a:pt x="274076" y="0"/>
                    <a:pt x="274076" y="0"/>
                    <a:pt x="274520" y="0"/>
                  </a:cubicBezTo>
                  <a:cubicBezTo>
                    <a:pt x="275406" y="443"/>
                    <a:pt x="275406" y="1330"/>
                    <a:pt x="274963" y="2217"/>
                  </a:cubicBezTo>
                  <a:cubicBezTo>
                    <a:pt x="265210" y="14629"/>
                    <a:pt x="251911" y="23939"/>
                    <a:pt x="240828" y="35021"/>
                  </a:cubicBezTo>
                  <a:cubicBezTo>
                    <a:pt x="232405" y="43444"/>
                    <a:pt x="224869" y="53197"/>
                    <a:pt x="218220" y="62950"/>
                  </a:cubicBezTo>
                  <a:cubicBezTo>
                    <a:pt x="204033" y="84672"/>
                    <a:pt x="190734" y="106394"/>
                    <a:pt x="175218" y="126787"/>
                  </a:cubicBezTo>
                  <a:cubicBezTo>
                    <a:pt x="144630" y="168458"/>
                    <a:pt x="112268" y="207912"/>
                    <a:pt x="83897" y="251356"/>
                  </a:cubicBezTo>
                  <a:cubicBezTo>
                    <a:pt x="70154" y="271749"/>
                    <a:pt x="58628" y="293471"/>
                    <a:pt x="48432" y="315636"/>
                  </a:cubicBezTo>
                  <a:cubicBezTo>
                    <a:pt x="41339" y="330266"/>
                    <a:pt x="36019" y="345782"/>
                    <a:pt x="28926" y="360411"/>
                  </a:cubicBezTo>
                  <a:cubicBezTo>
                    <a:pt x="21833" y="374597"/>
                    <a:pt x="12967" y="387896"/>
                    <a:pt x="8090" y="402968"/>
                  </a:cubicBezTo>
                  <a:cubicBezTo>
                    <a:pt x="4987" y="410948"/>
                    <a:pt x="3215" y="418928"/>
                    <a:pt x="2327" y="427350"/>
                  </a:cubicBezTo>
                  <a:cubicBezTo>
                    <a:pt x="2327" y="427794"/>
                    <a:pt x="1884" y="428237"/>
                    <a:pt x="1441" y="428237"/>
                  </a:cubicBezTo>
                  <a:cubicBezTo>
                    <a:pt x="998" y="428237"/>
                    <a:pt x="554" y="428237"/>
                    <a:pt x="554" y="4282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0496328" y="1215222"/>
              <a:ext cx="249401" cy="419260"/>
            </a:xfrm>
            <a:custGeom>
              <a:avLst/>
              <a:gdLst/>
              <a:ahLst/>
              <a:cxnLst/>
              <a:rect l="l" t="t" r="r" b="b"/>
              <a:pathLst>
                <a:path w="249401" h="419260" extrusionOk="0">
                  <a:moveTo>
                    <a:pt x="406" y="418817"/>
                  </a:moveTo>
                  <a:cubicBezTo>
                    <a:pt x="-924" y="404631"/>
                    <a:pt x="1292" y="389558"/>
                    <a:pt x="3066" y="375372"/>
                  </a:cubicBezTo>
                  <a:cubicBezTo>
                    <a:pt x="3509" y="355423"/>
                    <a:pt x="6613" y="335474"/>
                    <a:pt x="11489" y="315969"/>
                  </a:cubicBezTo>
                  <a:cubicBezTo>
                    <a:pt x="15479" y="299567"/>
                    <a:pt x="21685" y="284051"/>
                    <a:pt x="28335" y="268535"/>
                  </a:cubicBezTo>
                  <a:cubicBezTo>
                    <a:pt x="42520" y="237503"/>
                    <a:pt x="58480" y="206915"/>
                    <a:pt x="78429" y="178986"/>
                  </a:cubicBezTo>
                  <a:cubicBezTo>
                    <a:pt x="98820" y="148841"/>
                    <a:pt x="123202" y="120913"/>
                    <a:pt x="150688" y="96531"/>
                  </a:cubicBezTo>
                  <a:cubicBezTo>
                    <a:pt x="159997" y="88551"/>
                    <a:pt x="169750" y="81015"/>
                    <a:pt x="179060" y="73479"/>
                  </a:cubicBezTo>
                  <a:cubicBezTo>
                    <a:pt x="187040" y="67272"/>
                    <a:pt x="195462" y="61953"/>
                    <a:pt x="202112" y="54416"/>
                  </a:cubicBezTo>
                  <a:cubicBezTo>
                    <a:pt x="213194" y="43333"/>
                    <a:pt x="222947" y="31364"/>
                    <a:pt x="232701" y="18951"/>
                  </a:cubicBezTo>
                  <a:cubicBezTo>
                    <a:pt x="238020" y="12745"/>
                    <a:pt x="242453" y="6095"/>
                    <a:pt x="247773" y="333"/>
                  </a:cubicBezTo>
                  <a:cubicBezTo>
                    <a:pt x="248217" y="-111"/>
                    <a:pt x="248659" y="-111"/>
                    <a:pt x="249103" y="333"/>
                  </a:cubicBezTo>
                  <a:cubicBezTo>
                    <a:pt x="249989" y="1219"/>
                    <a:pt x="248659" y="2549"/>
                    <a:pt x="248217" y="3879"/>
                  </a:cubicBezTo>
                  <a:cubicBezTo>
                    <a:pt x="237576" y="23828"/>
                    <a:pt x="224277" y="42447"/>
                    <a:pt x="211864" y="61509"/>
                  </a:cubicBezTo>
                  <a:cubicBezTo>
                    <a:pt x="204772" y="72592"/>
                    <a:pt x="199452" y="84118"/>
                    <a:pt x="191473" y="94757"/>
                  </a:cubicBezTo>
                  <a:cubicBezTo>
                    <a:pt x="178173" y="112046"/>
                    <a:pt x="160884" y="125789"/>
                    <a:pt x="144925" y="141305"/>
                  </a:cubicBezTo>
                  <a:cubicBezTo>
                    <a:pt x="124976" y="159924"/>
                    <a:pt x="106800" y="180759"/>
                    <a:pt x="91728" y="203368"/>
                  </a:cubicBezTo>
                  <a:cubicBezTo>
                    <a:pt x="79315" y="221987"/>
                    <a:pt x="69563" y="242823"/>
                    <a:pt x="59810" y="263215"/>
                  </a:cubicBezTo>
                  <a:cubicBezTo>
                    <a:pt x="46953" y="290700"/>
                    <a:pt x="34098" y="319072"/>
                    <a:pt x="26562" y="348331"/>
                  </a:cubicBezTo>
                  <a:cubicBezTo>
                    <a:pt x="23458" y="358970"/>
                    <a:pt x="20798" y="369166"/>
                    <a:pt x="16808" y="379362"/>
                  </a:cubicBezTo>
                  <a:cubicBezTo>
                    <a:pt x="12819" y="389558"/>
                    <a:pt x="7055" y="398868"/>
                    <a:pt x="3066" y="409507"/>
                  </a:cubicBezTo>
                  <a:cubicBezTo>
                    <a:pt x="2180" y="411724"/>
                    <a:pt x="1736" y="414384"/>
                    <a:pt x="1736" y="416600"/>
                  </a:cubicBezTo>
                  <a:cubicBezTo>
                    <a:pt x="1736" y="417487"/>
                    <a:pt x="1736" y="418373"/>
                    <a:pt x="1292" y="418817"/>
                  </a:cubicBezTo>
                  <a:cubicBezTo>
                    <a:pt x="1292" y="418817"/>
                    <a:pt x="850" y="419260"/>
                    <a:pt x="406" y="419260"/>
                  </a:cubicBezTo>
                  <a:cubicBezTo>
                    <a:pt x="850" y="418817"/>
                    <a:pt x="406" y="418817"/>
                    <a:pt x="406" y="4188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0460582" y="1146976"/>
              <a:ext cx="270662" cy="381998"/>
            </a:xfrm>
            <a:custGeom>
              <a:avLst/>
              <a:gdLst/>
              <a:ahLst/>
              <a:cxnLst/>
              <a:rect l="l" t="t" r="r" b="b"/>
              <a:pathLst>
                <a:path w="270662" h="381998" extrusionOk="0">
                  <a:moveTo>
                    <a:pt x="2903" y="381555"/>
                  </a:moveTo>
                  <a:cubicBezTo>
                    <a:pt x="2460" y="379782"/>
                    <a:pt x="2460" y="378008"/>
                    <a:pt x="2016" y="376235"/>
                  </a:cubicBezTo>
                  <a:cubicBezTo>
                    <a:pt x="-643" y="360719"/>
                    <a:pt x="-200" y="344760"/>
                    <a:pt x="686" y="329244"/>
                  </a:cubicBezTo>
                  <a:cubicBezTo>
                    <a:pt x="2016" y="310625"/>
                    <a:pt x="4233" y="292006"/>
                    <a:pt x="10883" y="274274"/>
                  </a:cubicBezTo>
                  <a:cubicBezTo>
                    <a:pt x="25512" y="229056"/>
                    <a:pt x="52553" y="189159"/>
                    <a:pt x="77823" y="149704"/>
                  </a:cubicBezTo>
                  <a:cubicBezTo>
                    <a:pt x="95111" y="123549"/>
                    <a:pt x="116390" y="99167"/>
                    <a:pt x="142103" y="80991"/>
                  </a:cubicBezTo>
                  <a:cubicBezTo>
                    <a:pt x="167371" y="64588"/>
                    <a:pt x="194856" y="51733"/>
                    <a:pt x="220125" y="35330"/>
                  </a:cubicBezTo>
                  <a:cubicBezTo>
                    <a:pt x="233868" y="26464"/>
                    <a:pt x="247609" y="17154"/>
                    <a:pt x="260466" y="6515"/>
                  </a:cubicBezTo>
                  <a:cubicBezTo>
                    <a:pt x="264013" y="4298"/>
                    <a:pt x="270219" y="-2795"/>
                    <a:pt x="270662" y="1195"/>
                  </a:cubicBezTo>
                  <a:cubicBezTo>
                    <a:pt x="267558" y="7845"/>
                    <a:pt x="260909" y="13165"/>
                    <a:pt x="255589" y="18484"/>
                  </a:cubicBezTo>
                  <a:cubicBezTo>
                    <a:pt x="240960" y="32670"/>
                    <a:pt x="224115" y="44196"/>
                    <a:pt x="208155" y="56609"/>
                  </a:cubicBezTo>
                  <a:cubicBezTo>
                    <a:pt x="200619" y="62372"/>
                    <a:pt x="193083" y="67692"/>
                    <a:pt x="186434" y="73898"/>
                  </a:cubicBezTo>
                  <a:cubicBezTo>
                    <a:pt x="175351" y="84537"/>
                    <a:pt x="164711" y="96507"/>
                    <a:pt x="153185" y="106703"/>
                  </a:cubicBezTo>
                  <a:cubicBezTo>
                    <a:pt x="141659" y="117342"/>
                    <a:pt x="129690" y="127538"/>
                    <a:pt x="119050" y="139508"/>
                  </a:cubicBezTo>
                  <a:cubicBezTo>
                    <a:pt x="105750" y="155024"/>
                    <a:pt x="94225" y="171869"/>
                    <a:pt x="83142" y="188715"/>
                  </a:cubicBezTo>
                  <a:cubicBezTo>
                    <a:pt x="66296" y="214427"/>
                    <a:pt x="49894" y="240582"/>
                    <a:pt x="37037" y="268511"/>
                  </a:cubicBezTo>
                  <a:cubicBezTo>
                    <a:pt x="31275" y="280480"/>
                    <a:pt x="26842" y="292006"/>
                    <a:pt x="23295" y="304862"/>
                  </a:cubicBezTo>
                  <a:cubicBezTo>
                    <a:pt x="20193" y="314172"/>
                    <a:pt x="16202" y="323038"/>
                    <a:pt x="12656" y="332348"/>
                  </a:cubicBezTo>
                  <a:cubicBezTo>
                    <a:pt x="8223" y="344317"/>
                    <a:pt x="4676" y="356730"/>
                    <a:pt x="4233" y="369142"/>
                  </a:cubicBezTo>
                  <a:cubicBezTo>
                    <a:pt x="3790" y="372689"/>
                    <a:pt x="5563" y="381998"/>
                    <a:pt x="3347" y="381998"/>
                  </a:cubicBezTo>
                  <a:cubicBezTo>
                    <a:pt x="3347" y="381998"/>
                    <a:pt x="3347" y="381555"/>
                    <a:pt x="2903" y="381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0425290" y="937599"/>
              <a:ext cx="217582" cy="331152"/>
            </a:xfrm>
            <a:custGeom>
              <a:avLst/>
              <a:gdLst/>
              <a:ahLst/>
              <a:cxnLst/>
              <a:rect l="l" t="t" r="r" b="b"/>
              <a:pathLst>
                <a:path w="217582" h="331152" extrusionOk="0">
                  <a:moveTo>
                    <a:pt x="958" y="319626"/>
                  </a:moveTo>
                  <a:cubicBezTo>
                    <a:pt x="4504" y="304110"/>
                    <a:pt x="8937" y="288595"/>
                    <a:pt x="16917" y="274852"/>
                  </a:cubicBezTo>
                  <a:cubicBezTo>
                    <a:pt x="34206" y="243377"/>
                    <a:pt x="57702" y="216335"/>
                    <a:pt x="79867" y="188407"/>
                  </a:cubicBezTo>
                  <a:cubicBezTo>
                    <a:pt x="100702" y="163138"/>
                    <a:pt x="120651" y="136983"/>
                    <a:pt x="142817" y="112601"/>
                  </a:cubicBezTo>
                  <a:cubicBezTo>
                    <a:pt x="167642" y="87775"/>
                    <a:pt x="190251" y="69600"/>
                    <a:pt x="203106" y="35465"/>
                  </a:cubicBezTo>
                  <a:cubicBezTo>
                    <a:pt x="207539" y="24825"/>
                    <a:pt x="211530" y="13743"/>
                    <a:pt x="215077" y="2217"/>
                  </a:cubicBezTo>
                  <a:cubicBezTo>
                    <a:pt x="215519" y="1330"/>
                    <a:pt x="215077" y="0"/>
                    <a:pt x="216849" y="0"/>
                  </a:cubicBezTo>
                  <a:cubicBezTo>
                    <a:pt x="218180" y="443"/>
                    <a:pt x="217293" y="1773"/>
                    <a:pt x="217293" y="2660"/>
                  </a:cubicBezTo>
                  <a:cubicBezTo>
                    <a:pt x="214633" y="13743"/>
                    <a:pt x="212860" y="25269"/>
                    <a:pt x="209756" y="36351"/>
                  </a:cubicBezTo>
                  <a:cubicBezTo>
                    <a:pt x="205323" y="52754"/>
                    <a:pt x="198231" y="68713"/>
                    <a:pt x="189364" y="83342"/>
                  </a:cubicBezTo>
                  <a:cubicBezTo>
                    <a:pt x="182715" y="94425"/>
                    <a:pt x="173849" y="104178"/>
                    <a:pt x="166312" y="114817"/>
                  </a:cubicBezTo>
                  <a:cubicBezTo>
                    <a:pt x="159219" y="125457"/>
                    <a:pt x="153013" y="137426"/>
                    <a:pt x="145476" y="148065"/>
                  </a:cubicBezTo>
                  <a:cubicBezTo>
                    <a:pt x="128187" y="172447"/>
                    <a:pt x="109125" y="195500"/>
                    <a:pt x="89620" y="217665"/>
                  </a:cubicBezTo>
                  <a:cubicBezTo>
                    <a:pt x="67897" y="242490"/>
                    <a:pt x="43515" y="264213"/>
                    <a:pt x="21793" y="288595"/>
                  </a:cubicBezTo>
                  <a:cubicBezTo>
                    <a:pt x="12484" y="300121"/>
                    <a:pt x="6277" y="313863"/>
                    <a:pt x="3174" y="328492"/>
                  </a:cubicBezTo>
                  <a:cubicBezTo>
                    <a:pt x="2731" y="329379"/>
                    <a:pt x="3174" y="330709"/>
                    <a:pt x="1844" y="331152"/>
                  </a:cubicBezTo>
                  <a:cubicBezTo>
                    <a:pt x="-1703" y="330709"/>
                    <a:pt x="958" y="321399"/>
                    <a:pt x="958" y="3196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0306554" y="964793"/>
              <a:ext cx="101961" cy="303958"/>
            </a:xfrm>
            <a:custGeom>
              <a:avLst/>
              <a:gdLst/>
              <a:ahLst/>
              <a:cxnLst/>
              <a:rect l="l" t="t" r="r" b="b"/>
              <a:pathLst>
                <a:path w="101961" h="303958" extrusionOk="0">
                  <a:moveTo>
                    <a:pt x="100631" y="303958"/>
                  </a:moveTo>
                  <a:cubicBezTo>
                    <a:pt x="100188" y="303958"/>
                    <a:pt x="99745" y="303072"/>
                    <a:pt x="99745" y="302628"/>
                  </a:cubicBezTo>
                  <a:cubicBezTo>
                    <a:pt x="98415" y="296422"/>
                    <a:pt x="97528" y="290216"/>
                    <a:pt x="95755" y="284453"/>
                  </a:cubicBezTo>
                  <a:cubicBezTo>
                    <a:pt x="92651" y="272483"/>
                    <a:pt x="88662" y="260957"/>
                    <a:pt x="84672" y="249431"/>
                  </a:cubicBezTo>
                  <a:cubicBezTo>
                    <a:pt x="77579" y="229926"/>
                    <a:pt x="70486" y="209977"/>
                    <a:pt x="58073" y="193131"/>
                  </a:cubicBezTo>
                  <a:cubicBezTo>
                    <a:pt x="46104" y="174512"/>
                    <a:pt x="32361" y="156779"/>
                    <a:pt x="20392" y="137717"/>
                  </a:cubicBezTo>
                  <a:cubicBezTo>
                    <a:pt x="10639" y="121758"/>
                    <a:pt x="443" y="104026"/>
                    <a:pt x="1330" y="84520"/>
                  </a:cubicBezTo>
                  <a:cubicBezTo>
                    <a:pt x="1773" y="69447"/>
                    <a:pt x="2660" y="53932"/>
                    <a:pt x="1773" y="38859"/>
                  </a:cubicBezTo>
                  <a:cubicBezTo>
                    <a:pt x="1773" y="26003"/>
                    <a:pt x="0" y="13147"/>
                    <a:pt x="0" y="734"/>
                  </a:cubicBezTo>
                  <a:cubicBezTo>
                    <a:pt x="443" y="-152"/>
                    <a:pt x="1330" y="-152"/>
                    <a:pt x="1773" y="291"/>
                  </a:cubicBezTo>
                  <a:cubicBezTo>
                    <a:pt x="2217" y="734"/>
                    <a:pt x="2217" y="1178"/>
                    <a:pt x="2217" y="1621"/>
                  </a:cubicBezTo>
                  <a:cubicBezTo>
                    <a:pt x="4433" y="13147"/>
                    <a:pt x="6206" y="24673"/>
                    <a:pt x="8422" y="36199"/>
                  </a:cubicBezTo>
                  <a:cubicBezTo>
                    <a:pt x="11526" y="52158"/>
                    <a:pt x="16845" y="67231"/>
                    <a:pt x="22609" y="82303"/>
                  </a:cubicBezTo>
                  <a:cubicBezTo>
                    <a:pt x="28815" y="98706"/>
                    <a:pt x="35021" y="115108"/>
                    <a:pt x="43444" y="130181"/>
                  </a:cubicBezTo>
                  <a:cubicBezTo>
                    <a:pt x="54084" y="148357"/>
                    <a:pt x="66940" y="165202"/>
                    <a:pt x="77135" y="183821"/>
                  </a:cubicBezTo>
                  <a:cubicBezTo>
                    <a:pt x="78022" y="185595"/>
                    <a:pt x="78909" y="187368"/>
                    <a:pt x="79352" y="189141"/>
                  </a:cubicBezTo>
                  <a:cubicBezTo>
                    <a:pt x="88218" y="206430"/>
                    <a:pt x="93095" y="225936"/>
                    <a:pt x="96198" y="244998"/>
                  </a:cubicBezTo>
                  <a:cubicBezTo>
                    <a:pt x="98415" y="258297"/>
                    <a:pt x="100188" y="271597"/>
                    <a:pt x="100631" y="285339"/>
                  </a:cubicBezTo>
                  <a:cubicBezTo>
                    <a:pt x="100631" y="285339"/>
                    <a:pt x="100631" y="285339"/>
                    <a:pt x="100631" y="285339"/>
                  </a:cubicBezTo>
                  <a:cubicBezTo>
                    <a:pt x="100631" y="287112"/>
                    <a:pt x="101074" y="288443"/>
                    <a:pt x="101074" y="290216"/>
                  </a:cubicBezTo>
                  <a:cubicBezTo>
                    <a:pt x="101517" y="294205"/>
                    <a:pt x="101961" y="298639"/>
                    <a:pt x="101961" y="302628"/>
                  </a:cubicBezTo>
                  <a:cubicBezTo>
                    <a:pt x="101961" y="303072"/>
                    <a:pt x="101517" y="303958"/>
                    <a:pt x="100631" y="303958"/>
                  </a:cubicBezTo>
                  <a:cubicBezTo>
                    <a:pt x="100631" y="303958"/>
                    <a:pt x="100631" y="303958"/>
                    <a:pt x="100631" y="303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0203263" y="1071834"/>
              <a:ext cx="214118" cy="309961"/>
            </a:xfrm>
            <a:custGeom>
              <a:avLst/>
              <a:gdLst/>
              <a:ahLst/>
              <a:cxnLst/>
              <a:rect l="l" t="t" r="r" b="b"/>
              <a:pathLst>
                <a:path w="214118" h="309961" extrusionOk="0">
                  <a:moveTo>
                    <a:pt x="212345" y="309075"/>
                  </a:moveTo>
                  <a:cubicBezTo>
                    <a:pt x="196830" y="282033"/>
                    <a:pt x="174221" y="259867"/>
                    <a:pt x="154272" y="236372"/>
                  </a:cubicBezTo>
                  <a:cubicBezTo>
                    <a:pt x="136540" y="215980"/>
                    <a:pt x="120580" y="193371"/>
                    <a:pt x="105508" y="170762"/>
                  </a:cubicBezTo>
                  <a:cubicBezTo>
                    <a:pt x="93981" y="153916"/>
                    <a:pt x="82899" y="137071"/>
                    <a:pt x="72260" y="119782"/>
                  </a:cubicBezTo>
                  <a:cubicBezTo>
                    <a:pt x="65610" y="109142"/>
                    <a:pt x="60733" y="97616"/>
                    <a:pt x="53640" y="87863"/>
                  </a:cubicBezTo>
                  <a:cubicBezTo>
                    <a:pt x="34578" y="61708"/>
                    <a:pt x="13299" y="36439"/>
                    <a:pt x="1330" y="6294"/>
                  </a:cubicBezTo>
                  <a:cubicBezTo>
                    <a:pt x="886" y="4521"/>
                    <a:pt x="0" y="2748"/>
                    <a:pt x="0" y="975"/>
                  </a:cubicBezTo>
                  <a:cubicBezTo>
                    <a:pt x="0" y="531"/>
                    <a:pt x="443" y="531"/>
                    <a:pt x="443" y="88"/>
                  </a:cubicBezTo>
                  <a:cubicBezTo>
                    <a:pt x="1330" y="-355"/>
                    <a:pt x="1773" y="975"/>
                    <a:pt x="2217" y="1861"/>
                  </a:cubicBezTo>
                  <a:cubicBezTo>
                    <a:pt x="3990" y="6294"/>
                    <a:pt x="5763" y="10727"/>
                    <a:pt x="7536" y="15161"/>
                  </a:cubicBezTo>
                  <a:cubicBezTo>
                    <a:pt x="23496" y="53728"/>
                    <a:pt x="64723" y="70574"/>
                    <a:pt x="88219" y="102936"/>
                  </a:cubicBezTo>
                  <a:cubicBezTo>
                    <a:pt x="116147" y="140174"/>
                    <a:pt x="144519" y="177412"/>
                    <a:pt x="170231" y="215980"/>
                  </a:cubicBezTo>
                  <a:cubicBezTo>
                    <a:pt x="186190" y="240805"/>
                    <a:pt x="203036" y="266074"/>
                    <a:pt x="208356" y="295332"/>
                  </a:cubicBezTo>
                  <a:cubicBezTo>
                    <a:pt x="210129" y="299765"/>
                    <a:pt x="212789" y="304198"/>
                    <a:pt x="214119" y="309075"/>
                  </a:cubicBezTo>
                  <a:cubicBezTo>
                    <a:pt x="214119" y="309518"/>
                    <a:pt x="213675" y="309962"/>
                    <a:pt x="213232" y="309962"/>
                  </a:cubicBezTo>
                  <a:cubicBezTo>
                    <a:pt x="213232" y="309518"/>
                    <a:pt x="212789" y="309518"/>
                    <a:pt x="212345" y="3090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0182427" y="1175483"/>
              <a:ext cx="257632" cy="333986"/>
            </a:xfrm>
            <a:custGeom>
              <a:avLst/>
              <a:gdLst/>
              <a:ahLst/>
              <a:cxnLst/>
              <a:rect l="l" t="t" r="r" b="b"/>
              <a:pathLst>
                <a:path w="257632" h="333986" extrusionOk="0">
                  <a:moveTo>
                    <a:pt x="212345" y="273253"/>
                  </a:moveTo>
                  <a:cubicBezTo>
                    <a:pt x="201706" y="256850"/>
                    <a:pt x="189293" y="242221"/>
                    <a:pt x="175551" y="228478"/>
                  </a:cubicBezTo>
                  <a:cubicBezTo>
                    <a:pt x="162251" y="214736"/>
                    <a:pt x="146292" y="205426"/>
                    <a:pt x="131220" y="194343"/>
                  </a:cubicBezTo>
                  <a:cubicBezTo>
                    <a:pt x="116590" y="183261"/>
                    <a:pt x="102848" y="170405"/>
                    <a:pt x="91322" y="156219"/>
                  </a:cubicBezTo>
                  <a:cubicBezTo>
                    <a:pt x="72259" y="133167"/>
                    <a:pt x="56300" y="107898"/>
                    <a:pt x="42558" y="81300"/>
                  </a:cubicBezTo>
                  <a:cubicBezTo>
                    <a:pt x="29702" y="59134"/>
                    <a:pt x="15516" y="37412"/>
                    <a:pt x="4876" y="13916"/>
                  </a:cubicBezTo>
                  <a:cubicBezTo>
                    <a:pt x="3103" y="9927"/>
                    <a:pt x="1330" y="5937"/>
                    <a:pt x="0" y="1504"/>
                  </a:cubicBezTo>
                  <a:cubicBezTo>
                    <a:pt x="0" y="1060"/>
                    <a:pt x="0" y="617"/>
                    <a:pt x="443" y="174"/>
                  </a:cubicBezTo>
                  <a:cubicBezTo>
                    <a:pt x="886" y="-269"/>
                    <a:pt x="1773" y="174"/>
                    <a:pt x="1773" y="1060"/>
                  </a:cubicBezTo>
                  <a:cubicBezTo>
                    <a:pt x="4876" y="9927"/>
                    <a:pt x="8866" y="18793"/>
                    <a:pt x="13742" y="26329"/>
                  </a:cubicBezTo>
                  <a:cubicBezTo>
                    <a:pt x="20835" y="37855"/>
                    <a:pt x="30588" y="48051"/>
                    <a:pt x="39454" y="58247"/>
                  </a:cubicBezTo>
                  <a:cubicBezTo>
                    <a:pt x="58517" y="79970"/>
                    <a:pt x="77135" y="102135"/>
                    <a:pt x="97084" y="122971"/>
                  </a:cubicBezTo>
                  <a:cubicBezTo>
                    <a:pt x="124570" y="152229"/>
                    <a:pt x="156045" y="177941"/>
                    <a:pt x="184860" y="205870"/>
                  </a:cubicBezTo>
                  <a:cubicBezTo>
                    <a:pt x="209685" y="232468"/>
                    <a:pt x="229634" y="264386"/>
                    <a:pt x="241604" y="299408"/>
                  </a:cubicBezTo>
                  <a:cubicBezTo>
                    <a:pt x="244707" y="309161"/>
                    <a:pt x="248697" y="318470"/>
                    <a:pt x="254016" y="326893"/>
                  </a:cubicBezTo>
                  <a:cubicBezTo>
                    <a:pt x="255789" y="329996"/>
                    <a:pt x="259336" y="333543"/>
                    <a:pt x="256676" y="333986"/>
                  </a:cubicBezTo>
                  <a:cubicBezTo>
                    <a:pt x="238500" y="317140"/>
                    <a:pt x="226088" y="294532"/>
                    <a:pt x="212345" y="273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0185530" y="1309979"/>
              <a:ext cx="281501" cy="299677"/>
            </a:xfrm>
            <a:custGeom>
              <a:avLst/>
              <a:gdLst/>
              <a:ahLst/>
              <a:cxnLst/>
              <a:rect l="l" t="t" r="r" b="b"/>
              <a:pathLst>
                <a:path w="281501" h="299677" extrusionOk="0">
                  <a:moveTo>
                    <a:pt x="279728" y="298791"/>
                  </a:moveTo>
                  <a:cubicBezTo>
                    <a:pt x="269089" y="287708"/>
                    <a:pt x="257563" y="277955"/>
                    <a:pt x="246923" y="267316"/>
                  </a:cubicBezTo>
                  <a:cubicBezTo>
                    <a:pt x="239830" y="260223"/>
                    <a:pt x="232738" y="253573"/>
                    <a:pt x="225645" y="247367"/>
                  </a:cubicBezTo>
                  <a:cubicBezTo>
                    <a:pt x="211015" y="234067"/>
                    <a:pt x="194613" y="222985"/>
                    <a:pt x="179097" y="211015"/>
                  </a:cubicBezTo>
                  <a:cubicBezTo>
                    <a:pt x="166684" y="200819"/>
                    <a:pt x="154715" y="190180"/>
                    <a:pt x="141859" y="180427"/>
                  </a:cubicBezTo>
                  <a:cubicBezTo>
                    <a:pt x="120580" y="164468"/>
                    <a:pt x="98858" y="148952"/>
                    <a:pt x="79796" y="130333"/>
                  </a:cubicBezTo>
                  <a:cubicBezTo>
                    <a:pt x="60290" y="112157"/>
                    <a:pt x="49207" y="88219"/>
                    <a:pt x="35465" y="65610"/>
                  </a:cubicBezTo>
                  <a:cubicBezTo>
                    <a:pt x="23052" y="46548"/>
                    <a:pt x="11083" y="27485"/>
                    <a:pt x="2660" y="6650"/>
                  </a:cubicBezTo>
                  <a:cubicBezTo>
                    <a:pt x="1773" y="4876"/>
                    <a:pt x="886" y="3103"/>
                    <a:pt x="0" y="1330"/>
                  </a:cubicBezTo>
                  <a:cubicBezTo>
                    <a:pt x="0" y="887"/>
                    <a:pt x="0" y="443"/>
                    <a:pt x="443" y="0"/>
                  </a:cubicBezTo>
                  <a:cubicBezTo>
                    <a:pt x="886" y="0"/>
                    <a:pt x="1330" y="0"/>
                    <a:pt x="1773" y="443"/>
                  </a:cubicBezTo>
                  <a:cubicBezTo>
                    <a:pt x="4876" y="7536"/>
                    <a:pt x="8866" y="14186"/>
                    <a:pt x="12856" y="20392"/>
                  </a:cubicBezTo>
                  <a:cubicBezTo>
                    <a:pt x="24382" y="39455"/>
                    <a:pt x="37681" y="57187"/>
                    <a:pt x="53640" y="73146"/>
                  </a:cubicBezTo>
                  <a:cubicBezTo>
                    <a:pt x="72260" y="92208"/>
                    <a:pt x="91765" y="110827"/>
                    <a:pt x="111714" y="129003"/>
                  </a:cubicBezTo>
                  <a:cubicBezTo>
                    <a:pt x="134323" y="149395"/>
                    <a:pt x="160922" y="164911"/>
                    <a:pt x="183530" y="185747"/>
                  </a:cubicBezTo>
                  <a:cubicBezTo>
                    <a:pt x="212345" y="212789"/>
                    <a:pt x="240274" y="241160"/>
                    <a:pt x="263769" y="273079"/>
                  </a:cubicBezTo>
                  <a:cubicBezTo>
                    <a:pt x="269089" y="280172"/>
                    <a:pt x="274409" y="287708"/>
                    <a:pt x="279728" y="295244"/>
                  </a:cubicBezTo>
                  <a:cubicBezTo>
                    <a:pt x="280171" y="296574"/>
                    <a:pt x="281502" y="297461"/>
                    <a:pt x="281502" y="298791"/>
                  </a:cubicBezTo>
                  <a:cubicBezTo>
                    <a:pt x="281502" y="299234"/>
                    <a:pt x="281058" y="299677"/>
                    <a:pt x="280615" y="299677"/>
                  </a:cubicBezTo>
                  <a:cubicBezTo>
                    <a:pt x="280171" y="299234"/>
                    <a:pt x="280171" y="298791"/>
                    <a:pt x="279728" y="2987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0207316" y="1421395"/>
              <a:ext cx="263472" cy="246778"/>
            </a:xfrm>
            <a:custGeom>
              <a:avLst/>
              <a:gdLst/>
              <a:ahLst/>
              <a:cxnLst/>
              <a:rect l="l" t="t" r="r" b="b"/>
              <a:pathLst>
                <a:path w="263472" h="246778" extrusionOk="0">
                  <a:moveTo>
                    <a:pt x="231787" y="232149"/>
                  </a:moveTo>
                  <a:cubicBezTo>
                    <a:pt x="218487" y="224613"/>
                    <a:pt x="206518" y="214417"/>
                    <a:pt x="193662" y="205994"/>
                  </a:cubicBezTo>
                  <a:cubicBezTo>
                    <a:pt x="171940" y="190478"/>
                    <a:pt x="146228" y="181169"/>
                    <a:pt x="126723" y="162993"/>
                  </a:cubicBezTo>
                  <a:cubicBezTo>
                    <a:pt x="116970" y="154570"/>
                    <a:pt x="108104" y="144374"/>
                    <a:pt x="100124" y="134178"/>
                  </a:cubicBezTo>
                  <a:cubicBezTo>
                    <a:pt x="83722" y="114229"/>
                    <a:pt x="68649" y="92950"/>
                    <a:pt x="54463" y="71228"/>
                  </a:cubicBezTo>
                  <a:cubicBezTo>
                    <a:pt x="42494" y="52609"/>
                    <a:pt x="27421" y="36206"/>
                    <a:pt x="13235" y="18917"/>
                  </a:cubicBezTo>
                  <a:cubicBezTo>
                    <a:pt x="8802" y="13598"/>
                    <a:pt x="4812" y="8278"/>
                    <a:pt x="822" y="2515"/>
                  </a:cubicBezTo>
                  <a:cubicBezTo>
                    <a:pt x="379" y="1628"/>
                    <a:pt x="-507" y="741"/>
                    <a:pt x="379" y="298"/>
                  </a:cubicBezTo>
                  <a:cubicBezTo>
                    <a:pt x="1266" y="-588"/>
                    <a:pt x="2153" y="741"/>
                    <a:pt x="2596" y="1185"/>
                  </a:cubicBezTo>
                  <a:cubicBezTo>
                    <a:pt x="9689" y="8721"/>
                    <a:pt x="16782" y="15814"/>
                    <a:pt x="24318" y="22464"/>
                  </a:cubicBezTo>
                  <a:cubicBezTo>
                    <a:pt x="58010" y="51722"/>
                    <a:pt x="85495" y="87187"/>
                    <a:pt x="116526" y="119549"/>
                  </a:cubicBezTo>
                  <a:cubicBezTo>
                    <a:pt x="133372" y="137281"/>
                    <a:pt x="155981" y="146590"/>
                    <a:pt x="176373" y="159446"/>
                  </a:cubicBezTo>
                  <a:cubicBezTo>
                    <a:pt x="206518" y="177179"/>
                    <a:pt x="226024" y="201561"/>
                    <a:pt x="245086" y="229933"/>
                  </a:cubicBezTo>
                  <a:cubicBezTo>
                    <a:pt x="248189" y="233922"/>
                    <a:pt x="252179" y="236582"/>
                    <a:pt x="255726" y="239685"/>
                  </a:cubicBezTo>
                  <a:cubicBezTo>
                    <a:pt x="258385" y="241902"/>
                    <a:pt x="266365" y="245892"/>
                    <a:pt x="262375" y="246778"/>
                  </a:cubicBezTo>
                  <a:cubicBezTo>
                    <a:pt x="252179" y="242789"/>
                    <a:pt x="241983" y="237912"/>
                    <a:pt x="231787" y="232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0435274" y="1017838"/>
              <a:ext cx="257402" cy="383906"/>
            </a:xfrm>
            <a:custGeom>
              <a:avLst/>
              <a:gdLst/>
              <a:ahLst/>
              <a:cxnLst/>
              <a:rect l="l" t="t" r="r" b="b"/>
              <a:pathLst>
                <a:path w="257402" h="383906" extrusionOk="0">
                  <a:moveTo>
                    <a:pt x="1170" y="383020"/>
                  </a:moveTo>
                  <a:cubicBezTo>
                    <a:pt x="726" y="382133"/>
                    <a:pt x="726" y="381246"/>
                    <a:pt x="726" y="380360"/>
                  </a:cubicBezTo>
                  <a:cubicBezTo>
                    <a:pt x="-160" y="367504"/>
                    <a:pt x="-604" y="354204"/>
                    <a:pt x="1613" y="340905"/>
                  </a:cubicBezTo>
                  <a:cubicBezTo>
                    <a:pt x="6046" y="317853"/>
                    <a:pt x="14912" y="295244"/>
                    <a:pt x="26882" y="274852"/>
                  </a:cubicBezTo>
                  <a:cubicBezTo>
                    <a:pt x="42397" y="250470"/>
                    <a:pt x="64120" y="230521"/>
                    <a:pt x="84512" y="210572"/>
                  </a:cubicBezTo>
                  <a:cubicBezTo>
                    <a:pt x="91161" y="204366"/>
                    <a:pt x="98255" y="197716"/>
                    <a:pt x="104904" y="191510"/>
                  </a:cubicBezTo>
                  <a:cubicBezTo>
                    <a:pt x="104904" y="191510"/>
                    <a:pt x="104904" y="191510"/>
                    <a:pt x="104904" y="191510"/>
                  </a:cubicBezTo>
                  <a:cubicBezTo>
                    <a:pt x="128400" y="169344"/>
                    <a:pt x="152338" y="147179"/>
                    <a:pt x="174947" y="123683"/>
                  </a:cubicBezTo>
                  <a:cubicBezTo>
                    <a:pt x="192236" y="106394"/>
                    <a:pt x="209082" y="88219"/>
                    <a:pt x="222381" y="67826"/>
                  </a:cubicBezTo>
                  <a:cubicBezTo>
                    <a:pt x="230804" y="55857"/>
                    <a:pt x="238783" y="43888"/>
                    <a:pt x="244103" y="30588"/>
                  </a:cubicBezTo>
                  <a:cubicBezTo>
                    <a:pt x="248536" y="20836"/>
                    <a:pt x="251640" y="10196"/>
                    <a:pt x="256073" y="443"/>
                  </a:cubicBezTo>
                  <a:cubicBezTo>
                    <a:pt x="256516" y="0"/>
                    <a:pt x="256960" y="0"/>
                    <a:pt x="256960" y="0"/>
                  </a:cubicBezTo>
                  <a:cubicBezTo>
                    <a:pt x="257402" y="0"/>
                    <a:pt x="257402" y="443"/>
                    <a:pt x="257402" y="887"/>
                  </a:cubicBezTo>
                  <a:cubicBezTo>
                    <a:pt x="257402" y="2217"/>
                    <a:pt x="256960" y="3990"/>
                    <a:pt x="256516" y="5320"/>
                  </a:cubicBezTo>
                  <a:cubicBezTo>
                    <a:pt x="248093" y="38125"/>
                    <a:pt x="234350" y="69156"/>
                    <a:pt x="217504" y="98415"/>
                  </a:cubicBezTo>
                  <a:cubicBezTo>
                    <a:pt x="209526" y="113044"/>
                    <a:pt x="201989" y="127673"/>
                    <a:pt x="191793" y="140972"/>
                  </a:cubicBezTo>
                  <a:cubicBezTo>
                    <a:pt x="173173" y="164911"/>
                    <a:pt x="148791" y="182643"/>
                    <a:pt x="126626" y="202592"/>
                  </a:cubicBezTo>
                  <a:cubicBezTo>
                    <a:pt x="104460" y="222098"/>
                    <a:pt x="83625" y="243377"/>
                    <a:pt x="63234" y="265099"/>
                  </a:cubicBezTo>
                  <a:cubicBezTo>
                    <a:pt x="51263" y="277512"/>
                    <a:pt x="38408" y="289924"/>
                    <a:pt x="28655" y="304554"/>
                  </a:cubicBezTo>
                  <a:cubicBezTo>
                    <a:pt x="16242" y="323173"/>
                    <a:pt x="6046" y="344452"/>
                    <a:pt x="3829" y="367060"/>
                  </a:cubicBezTo>
                  <a:cubicBezTo>
                    <a:pt x="3386" y="371937"/>
                    <a:pt x="2943" y="376813"/>
                    <a:pt x="2500" y="381690"/>
                  </a:cubicBezTo>
                  <a:cubicBezTo>
                    <a:pt x="2500" y="382576"/>
                    <a:pt x="2057" y="383906"/>
                    <a:pt x="1170" y="383906"/>
                  </a:cubicBezTo>
                  <a:cubicBezTo>
                    <a:pt x="1613" y="383463"/>
                    <a:pt x="1613" y="383463"/>
                    <a:pt x="1170" y="3830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411452" y="839628"/>
              <a:ext cx="210738" cy="1040447"/>
            </a:xfrm>
            <a:custGeom>
              <a:avLst/>
              <a:gdLst/>
              <a:ahLst/>
              <a:cxnLst/>
              <a:rect l="l" t="t" r="r" b="b"/>
              <a:pathLst>
                <a:path w="210738" h="1040447" extrusionOk="0">
                  <a:moveTo>
                    <a:pt x="210738" y="1036901"/>
                  </a:moveTo>
                  <a:cubicBezTo>
                    <a:pt x="210738" y="1037788"/>
                    <a:pt x="210295" y="1037788"/>
                    <a:pt x="209408" y="1038231"/>
                  </a:cubicBezTo>
                  <a:cubicBezTo>
                    <a:pt x="205861" y="1039561"/>
                    <a:pt x="202316" y="1040448"/>
                    <a:pt x="198769" y="1040448"/>
                  </a:cubicBezTo>
                  <a:cubicBezTo>
                    <a:pt x="196109" y="1040448"/>
                    <a:pt x="193892" y="1040448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lnTo>
                    <a:pt x="191233" y="1039561"/>
                  </a:ln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0789" y="1039118"/>
                    <a:pt x="190789" y="1039118"/>
                  </a:cubicBezTo>
                  <a:cubicBezTo>
                    <a:pt x="177490" y="1027592"/>
                    <a:pt x="167737" y="1012963"/>
                    <a:pt x="157541" y="998777"/>
                  </a:cubicBezTo>
                  <a:cubicBezTo>
                    <a:pt x="140695" y="973508"/>
                    <a:pt x="126509" y="946023"/>
                    <a:pt x="113210" y="918538"/>
                  </a:cubicBezTo>
                  <a:cubicBezTo>
                    <a:pt x="93705" y="879083"/>
                    <a:pt x="78632" y="837855"/>
                    <a:pt x="65776" y="795741"/>
                  </a:cubicBezTo>
                  <a:cubicBezTo>
                    <a:pt x="36517" y="703089"/>
                    <a:pt x="19672" y="606891"/>
                    <a:pt x="8146" y="510693"/>
                  </a:cubicBezTo>
                  <a:cubicBezTo>
                    <a:pt x="3269" y="464589"/>
                    <a:pt x="2383" y="417154"/>
                    <a:pt x="166" y="370607"/>
                  </a:cubicBezTo>
                  <a:cubicBezTo>
                    <a:pt x="-277" y="340905"/>
                    <a:pt x="166" y="311647"/>
                    <a:pt x="1496" y="281945"/>
                  </a:cubicBezTo>
                  <a:cubicBezTo>
                    <a:pt x="2826" y="259779"/>
                    <a:pt x="4156" y="238057"/>
                    <a:pt x="7702" y="216335"/>
                  </a:cubicBezTo>
                  <a:cubicBezTo>
                    <a:pt x="8146" y="205252"/>
                    <a:pt x="7702" y="194170"/>
                    <a:pt x="8146" y="182644"/>
                  </a:cubicBezTo>
                  <a:cubicBezTo>
                    <a:pt x="9476" y="163581"/>
                    <a:pt x="11692" y="144519"/>
                    <a:pt x="14352" y="125457"/>
                  </a:cubicBezTo>
                  <a:cubicBezTo>
                    <a:pt x="17455" y="103291"/>
                    <a:pt x="22775" y="81569"/>
                    <a:pt x="27208" y="59404"/>
                  </a:cubicBezTo>
                  <a:cubicBezTo>
                    <a:pt x="31641" y="41671"/>
                    <a:pt x="32971" y="23495"/>
                    <a:pt x="31641" y="5320"/>
                  </a:cubicBezTo>
                  <a:cubicBezTo>
                    <a:pt x="31641" y="3546"/>
                    <a:pt x="31641" y="2217"/>
                    <a:pt x="31641" y="443"/>
                  </a:cubicBezTo>
                  <a:cubicBezTo>
                    <a:pt x="31641" y="0"/>
                    <a:pt x="32084" y="0"/>
                    <a:pt x="32084" y="0"/>
                  </a:cubicBezTo>
                  <a:cubicBezTo>
                    <a:pt x="32528" y="0"/>
                    <a:pt x="32528" y="443"/>
                    <a:pt x="32528" y="443"/>
                  </a:cubicBezTo>
                  <a:cubicBezTo>
                    <a:pt x="32528" y="2660"/>
                    <a:pt x="32971" y="5320"/>
                    <a:pt x="32971" y="7536"/>
                  </a:cubicBezTo>
                  <a:cubicBezTo>
                    <a:pt x="34745" y="26599"/>
                    <a:pt x="32971" y="45661"/>
                    <a:pt x="28981" y="64280"/>
                  </a:cubicBezTo>
                  <a:cubicBezTo>
                    <a:pt x="24548" y="85116"/>
                    <a:pt x="20558" y="106394"/>
                    <a:pt x="17899" y="127230"/>
                  </a:cubicBezTo>
                  <a:cubicBezTo>
                    <a:pt x="15239" y="151169"/>
                    <a:pt x="13022" y="175551"/>
                    <a:pt x="12579" y="199489"/>
                  </a:cubicBezTo>
                  <a:cubicBezTo>
                    <a:pt x="12579" y="215449"/>
                    <a:pt x="11249" y="231851"/>
                    <a:pt x="9032" y="247810"/>
                  </a:cubicBezTo>
                  <a:cubicBezTo>
                    <a:pt x="9032" y="249140"/>
                    <a:pt x="8589" y="250913"/>
                    <a:pt x="8589" y="252243"/>
                  </a:cubicBezTo>
                  <a:cubicBezTo>
                    <a:pt x="7259" y="271749"/>
                    <a:pt x="6373" y="291254"/>
                    <a:pt x="6373" y="310317"/>
                  </a:cubicBezTo>
                  <a:cubicBezTo>
                    <a:pt x="7259" y="333812"/>
                    <a:pt x="8589" y="357308"/>
                    <a:pt x="9919" y="380803"/>
                  </a:cubicBezTo>
                  <a:cubicBezTo>
                    <a:pt x="12579" y="426464"/>
                    <a:pt x="11249" y="472125"/>
                    <a:pt x="16125" y="517786"/>
                  </a:cubicBezTo>
                  <a:cubicBezTo>
                    <a:pt x="19229" y="552364"/>
                    <a:pt x="26322" y="586499"/>
                    <a:pt x="33414" y="620190"/>
                  </a:cubicBezTo>
                  <a:cubicBezTo>
                    <a:pt x="44497" y="673831"/>
                    <a:pt x="59127" y="726584"/>
                    <a:pt x="75973" y="778895"/>
                  </a:cubicBezTo>
                  <a:cubicBezTo>
                    <a:pt x="95034" y="837412"/>
                    <a:pt x="115427" y="895929"/>
                    <a:pt x="145572" y="950013"/>
                  </a:cubicBezTo>
                  <a:cubicBezTo>
                    <a:pt x="162861" y="981488"/>
                    <a:pt x="184583" y="1009859"/>
                    <a:pt x="209852" y="1034685"/>
                  </a:cubicBezTo>
                  <a:cubicBezTo>
                    <a:pt x="210295" y="1035128"/>
                    <a:pt x="210295" y="1035128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6458"/>
                    <a:pt x="210738" y="1036901"/>
                    <a:pt x="210738" y="103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415433" y="967412"/>
              <a:ext cx="113662" cy="294948"/>
            </a:xfrm>
            <a:custGeom>
              <a:avLst/>
              <a:gdLst/>
              <a:ahLst/>
              <a:cxnLst/>
              <a:rect l="l" t="t" r="r" b="b"/>
              <a:pathLst>
                <a:path w="113662" h="294948" extrusionOk="0">
                  <a:moveTo>
                    <a:pt x="1505" y="294247"/>
                  </a:moveTo>
                  <a:cubicBezTo>
                    <a:pt x="-712" y="288927"/>
                    <a:pt x="175" y="283164"/>
                    <a:pt x="175" y="277401"/>
                  </a:cubicBezTo>
                  <a:cubicBezTo>
                    <a:pt x="175" y="260999"/>
                    <a:pt x="1505" y="245039"/>
                    <a:pt x="3721" y="228637"/>
                  </a:cubicBezTo>
                  <a:cubicBezTo>
                    <a:pt x="5495" y="210461"/>
                    <a:pt x="8598" y="192729"/>
                    <a:pt x="13031" y="174997"/>
                  </a:cubicBezTo>
                  <a:cubicBezTo>
                    <a:pt x="16578" y="161254"/>
                    <a:pt x="19237" y="147068"/>
                    <a:pt x="25001" y="133769"/>
                  </a:cubicBezTo>
                  <a:cubicBezTo>
                    <a:pt x="39630" y="104067"/>
                    <a:pt x="63568" y="79685"/>
                    <a:pt x="81744" y="52200"/>
                  </a:cubicBezTo>
                  <a:cubicBezTo>
                    <a:pt x="91053" y="39344"/>
                    <a:pt x="99033" y="25601"/>
                    <a:pt x="106569" y="11859"/>
                  </a:cubicBezTo>
                  <a:cubicBezTo>
                    <a:pt x="108786" y="7869"/>
                    <a:pt x="110559" y="4322"/>
                    <a:pt x="112332" y="333"/>
                  </a:cubicBezTo>
                  <a:cubicBezTo>
                    <a:pt x="112332" y="-111"/>
                    <a:pt x="112776" y="-111"/>
                    <a:pt x="113219" y="333"/>
                  </a:cubicBezTo>
                  <a:cubicBezTo>
                    <a:pt x="113662" y="333"/>
                    <a:pt x="113662" y="776"/>
                    <a:pt x="113662" y="1219"/>
                  </a:cubicBezTo>
                  <a:cubicBezTo>
                    <a:pt x="112332" y="3879"/>
                    <a:pt x="111002" y="6982"/>
                    <a:pt x="109673" y="9642"/>
                  </a:cubicBezTo>
                  <a:cubicBezTo>
                    <a:pt x="103466" y="22941"/>
                    <a:pt x="95930" y="35797"/>
                    <a:pt x="87950" y="48210"/>
                  </a:cubicBezTo>
                  <a:cubicBezTo>
                    <a:pt x="68888" y="77025"/>
                    <a:pt x="44506" y="102294"/>
                    <a:pt x="30320" y="134212"/>
                  </a:cubicBezTo>
                  <a:cubicBezTo>
                    <a:pt x="24114" y="147955"/>
                    <a:pt x="21454" y="163027"/>
                    <a:pt x="17908" y="177213"/>
                  </a:cubicBezTo>
                  <a:cubicBezTo>
                    <a:pt x="12144" y="201152"/>
                    <a:pt x="9041" y="225090"/>
                    <a:pt x="6825" y="249029"/>
                  </a:cubicBezTo>
                  <a:cubicBezTo>
                    <a:pt x="5938" y="261442"/>
                    <a:pt x="5495" y="273411"/>
                    <a:pt x="5052" y="285824"/>
                  </a:cubicBezTo>
                  <a:cubicBezTo>
                    <a:pt x="4165" y="289370"/>
                    <a:pt x="4608" y="297350"/>
                    <a:pt x="1505" y="294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315420" y="1035946"/>
              <a:ext cx="106344" cy="290325"/>
            </a:xfrm>
            <a:custGeom>
              <a:avLst/>
              <a:gdLst/>
              <a:ahLst/>
              <a:cxnLst/>
              <a:rect l="l" t="t" r="r" b="b"/>
              <a:pathLst>
                <a:path w="106344" h="290325" extrusionOk="0">
                  <a:moveTo>
                    <a:pt x="103291" y="289993"/>
                  </a:moveTo>
                  <a:cubicBezTo>
                    <a:pt x="102848" y="289550"/>
                    <a:pt x="102404" y="289106"/>
                    <a:pt x="101961" y="288663"/>
                  </a:cubicBezTo>
                  <a:cubicBezTo>
                    <a:pt x="100188" y="277580"/>
                    <a:pt x="97528" y="266941"/>
                    <a:pt x="94868" y="256302"/>
                  </a:cubicBezTo>
                  <a:cubicBezTo>
                    <a:pt x="83342" y="216404"/>
                    <a:pt x="79796" y="174733"/>
                    <a:pt x="65166" y="135721"/>
                  </a:cubicBezTo>
                  <a:cubicBezTo>
                    <a:pt x="57630" y="113999"/>
                    <a:pt x="43887" y="95823"/>
                    <a:pt x="31032" y="77204"/>
                  </a:cubicBezTo>
                  <a:cubicBezTo>
                    <a:pt x="22165" y="63905"/>
                    <a:pt x="14629" y="50163"/>
                    <a:pt x="8422" y="35533"/>
                  </a:cubicBezTo>
                  <a:cubicBezTo>
                    <a:pt x="3546" y="24451"/>
                    <a:pt x="886" y="12481"/>
                    <a:pt x="0" y="512"/>
                  </a:cubicBezTo>
                  <a:cubicBezTo>
                    <a:pt x="0" y="69"/>
                    <a:pt x="886" y="-375"/>
                    <a:pt x="1330" y="512"/>
                  </a:cubicBezTo>
                  <a:cubicBezTo>
                    <a:pt x="3546" y="13811"/>
                    <a:pt x="6206" y="27110"/>
                    <a:pt x="11969" y="39080"/>
                  </a:cubicBezTo>
                  <a:cubicBezTo>
                    <a:pt x="18619" y="53709"/>
                    <a:pt x="26599" y="67895"/>
                    <a:pt x="35908" y="81194"/>
                  </a:cubicBezTo>
                  <a:cubicBezTo>
                    <a:pt x="51424" y="101587"/>
                    <a:pt x="66496" y="122422"/>
                    <a:pt x="73589" y="147247"/>
                  </a:cubicBezTo>
                  <a:cubicBezTo>
                    <a:pt x="84229" y="179166"/>
                    <a:pt x="88218" y="211971"/>
                    <a:pt x="96198" y="244332"/>
                  </a:cubicBezTo>
                  <a:cubicBezTo>
                    <a:pt x="100188" y="258075"/>
                    <a:pt x="103291" y="272261"/>
                    <a:pt x="105951" y="286447"/>
                  </a:cubicBezTo>
                  <a:cubicBezTo>
                    <a:pt x="105951" y="287777"/>
                    <a:pt x="106838" y="288663"/>
                    <a:pt x="105951" y="289993"/>
                  </a:cubicBezTo>
                  <a:cubicBezTo>
                    <a:pt x="105951" y="290436"/>
                    <a:pt x="104621" y="290436"/>
                    <a:pt x="103291" y="2899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297155" y="1207535"/>
              <a:ext cx="137370" cy="218591"/>
            </a:xfrm>
            <a:custGeom>
              <a:avLst/>
              <a:gdLst/>
              <a:ahLst/>
              <a:cxnLst/>
              <a:rect l="l" t="t" r="r" b="b"/>
              <a:pathLst>
                <a:path w="137370" h="218591" extrusionOk="0">
                  <a:moveTo>
                    <a:pt x="135742" y="218592"/>
                  </a:moveTo>
                  <a:cubicBezTo>
                    <a:pt x="133969" y="218148"/>
                    <a:pt x="133526" y="214602"/>
                    <a:pt x="133082" y="213272"/>
                  </a:cubicBezTo>
                  <a:cubicBezTo>
                    <a:pt x="129979" y="203519"/>
                    <a:pt x="127319" y="193766"/>
                    <a:pt x="123329" y="184457"/>
                  </a:cubicBezTo>
                  <a:cubicBezTo>
                    <a:pt x="113577" y="161405"/>
                    <a:pt x="98947" y="141456"/>
                    <a:pt x="85648" y="121064"/>
                  </a:cubicBezTo>
                  <a:cubicBezTo>
                    <a:pt x="74565" y="104218"/>
                    <a:pt x="63926" y="86929"/>
                    <a:pt x="52400" y="70526"/>
                  </a:cubicBezTo>
                  <a:cubicBezTo>
                    <a:pt x="38657" y="51464"/>
                    <a:pt x="23142" y="33288"/>
                    <a:pt x="9399" y="13783"/>
                  </a:cubicBezTo>
                  <a:cubicBezTo>
                    <a:pt x="6296" y="9350"/>
                    <a:pt x="3193" y="5360"/>
                    <a:pt x="89" y="927"/>
                  </a:cubicBezTo>
                  <a:cubicBezTo>
                    <a:pt x="-354" y="40"/>
                    <a:pt x="976" y="-403"/>
                    <a:pt x="1419" y="483"/>
                  </a:cubicBezTo>
                  <a:cubicBezTo>
                    <a:pt x="4079" y="4030"/>
                    <a:pt x="6739" y="8020"/>
                    <a:pt x="9399" y="11566"/>
                  </a:cubicBezTo>
                  <a:cubicBezTo>
                    <a:pt x="34224" y="45701"/>
                    <a:pt x="62596" y="78063"/>
                    <a:pt x="85648" y="113527"/>
                  </a:cubicBezTo>
                  <a:cubicBezTo>
                    <a:pt x="102937" y="138353"/>
                    <a:pt x="121113" y="163178"/>
                    <a:pt x="131309" y="191993"/>
                  </a:cubicBezTo>
                  <a:cubicBezTo>
                    <a:pt x="133082" y="197313"/>
                    <a:pt x="134855" y="202633"/>
                    <a:pt x="136186" y="208396"/>
                  </a:cubicBezTo>
                  <a:cubicBezTo>
                    <a:pt x="136629" y="211499"/>
                    <a:pt x="137959" y="214602"/>
                    <a:pt x="137072" y="217705"/>
                  </a:cubicBezTo>
                  <a:cubicBezTo>
                    <a:pt x="137072" y="217705"/>
                    <a:pt x="137072" y="217705"/>
                    <a:pt x="137072" y="217705"/>
                  </a:cubicBezTo>
                  <a:cubicBezTo>
                    <a:pt x="136629" y="218148"/>
                    <a:pt x="136186" y="218592"/>
                    <a:pt x="135742" y="2185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282172" y="1322835"/>
              <a:ext cx="182705" cy="243829"/>
            </a:xfrm>
            <a:custGeom>
              <a:avLst/>
              <a:gdLst/>
              <a:ahLst/>
              <a:cxnLst/>
              <a:rect l="l" t="t" r="r" b="b"/>
              <a:pathLst>
                <a:path w="182705" h="243829" extrusionOk="0">
                  <a:moveTo>
                    <a:pt x="181313" y="243820"/>
                  </a:moveTo>
                  <a:cubicBezTo>
                    <a:pt x="179984" y="243377"/>
                    <a:pt x="179984" y="242047"/>
                    <a:pt x="179540" y="241160"/>
                  </a:cubicBezTo>
                  <a:cubicBezTo>
                    <a:pt x="175994" y="229191"/>
                    <a:pt x="170674" y="217222"/>
                    <a:pt x="165354" y="205696"/>
                  </a:cubicBezTo>
                  <a:cubicBezTo>
                    <a:pt x="153828" y="182200"/>
                    <a:pt x="138756" y="161365"/>
                    <a:pt x="124570" y="139643"/>
                  </a:cubicBezTo>
                  <a:cubicBezTo>
                    <a:pt x="109054" y="113044"/>
                    <a:pt x="92651" y="86445"/>
                    <a:pt x="71816" y="63837"/>
                  </a:cubicBezTo>
                  <a:cubicBezTo>
                    <a:pt x="55857" y="46104"/>
                    <a:pt x="36351" y="33248"/>
                    <a:pt x="18176" y="18176"/>
                  </a:cubicBezTo>
                  <a:cubicBezTo>
                    <a:pt x="13299" y="14186"/>
                    <a:pt x="8866" y="9753"/>
                    <a:pt x="4433" y="5320"/>
                  </a:cubicBezTo>
                  <a:cubicBezTo>
                    <a:pt x="3103" y="3990"/>
                    <a:pt x="1330" y="2217"/>
                    <a:pt x="0" y="887"/>
                  </a:cubicBezTo>
                  <a:cubicBezTo>
                    <a:pt x="0" y="887"/>
                    <a:pt x="0" y="443"/>
                    <a:pt x="0" y="0"/>
                  </a:cubicBezTo>
                  <a:cubicBezTo>
                    <a:pt x="443" y="0"/>
                    <a:pt x="886" y="0"/>
                    <a:pt x="886" y="0"/>
                  </a:cubicBezTo>
                  <a:cubicBezTo>
                    <a:pt x="2660" y="1773"/>
                    <a:pt x="3989" y="3103"/>
                    <a:pt x="5763" y="4876"/>
                  </a:cubicBezTo>
                  <a:cubicBezTo>
                    <a:pt x="11083" y="9753"/>
                    <a:pt x="16402" y="14629"/>
                    <a:pt x="21722" y="19062"/>
                  </a:cubicBezTo>
                  <a:cubicBezTo>
                    <a:pt x="38568" y="32805"/>
                    <a:pt x="56300" y="45218"/>
                    <a:pt x="71373" y="60733"/>
                  </a:cubicBezTo>
                  <a:cubicBezTo>
                    <a:pt x="94425" y="85559"/>
                    <a:pt x="113487" y="113487"/>
                    <a:pt x="131663" y="141859"/>
                  </a:cubicBezTo>
                  <a:cubicBezTo>
                    <a:pt x="149395" y="168458"/>
                    <a:pt x="168458" y="195056"/>
                    <a:pt x="178653" y="225645"/>
                  </a:cubicBezTo>
                  <a:cubicBezTo>
                    <a:pt x="179540" y="229191"/>
                    <a:pt x="185303" y="244264"/>
                    <a:pt x="181313" y="2438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277739" y="1437653"/>
              <a:ext cx="213382" cy="213873"/>
            </a:xfrm>
            <a:custGeom>
              <a:avLst/>
              <a:gdLst/>
              <a:ahLst/>
              <a:cxnLst/>
              <a:rect l="l" t="t" r="r" b="b"/>
              <a:pathLst>
                <a:path w="213382" h="213873" extrusionOk="0">
                  <a:moveTo>
                    <a:pt x="211458" y="213675"/>
                  </a:moveTo>
                  <a:cubicBezTo>
                    <a:pt x="208356" y="211015"/>
                    <a:pt x="207469" y="206582"/>
                    <a:pt x="205695" y="203036"/>
                  </a:cubicBezTo>
                  <a:cubicBezTo>
                    <a:pt x="200819" y="192396"/>
                    <a:pt x="194612" y="182644"/>
                    <a:pt x="187963" y="173334"/>
                  </a:cubicBezTo>
                  <a:cubicBezTo>
                    <a:pt x="175107" y="154715"/>
                    <a:pt x="158705" y="139643"/>
                    <a:pt x="143189" y="123683"/>
                  </a:cubicBezTo>
                  <a:cubicBezTo>
                    <a:pt x="130333" y="110384"/>
                    <a:pt x="117920" y="97085"/>
                    <a:pt x="104178" y="85116"/>
                  </a:cubicBezTo>
                  <a:cubicBezTo>
                    <a:pt x="81125" y="64723"/>
                    <a:pt x="56743" y="46104"/>
                    <a:pt x="31918" y="27929"/>
                  </a:cubicBezTo>
                  <a:cubicBezTo>
                    <a:pt x="20392" y="19949"/>
                    <a:pt x="9309" y="10640"/>
                    <a:pt x="0" y="443"/>
                  </a:cubicBezTo>
                  <a:cubicBezTo>
                    <a:pt x="0" y="443"/>
                    <a:pt x="0" y="0"/>
                    <a:pt x="0" y="0"/>
                  </a:cubicBezTo>
                  <a:cubicBezTo>
                    <a:pt x="443" y="0"/>
                    <a:pt x="443" y="0"/>
                    <a:pt x="886" y="0"/>
                  </a:cubicBezTo>
                  <a:cubicBezTo>
                    <a:pt x="3989" y="3103"/>
                    <a:pt x="7093" y="6206"/>
                    <a:pt x="10196" y="8866"/>
                  </a:cubicBezTo>
                  <a:cubicBezTo>
                    <a:pt x="17289" y="15073"/>
                    <a:pt x="24382" y="20392"/>
                    <a:pt x="31475" y="26155"/>
                  </a:cubicBezTo>
                  <a:cubicBezTo>
                    <a:pt x="51867" y="41228"/>
                    <a:pt x="72259" y="55857"/>
                    <a:pt x="91765" y="72260"/>
                  </a:cubicBezTo>
                  <a:cubicBezTo>
                    <a:pt x="114817" y="90878"/>
                    <a:pt x="136096" y="112157"/>
                    <a:pt x="157375" y="132550"/>
                  </a:cubicBezTo>
                  <a:cubicBezTo>
                    <a:pt x="178653" y="152942"/>
                    <a:pt x="198159" y="175551"/>
                    <a:pt x="210128" y="202593"/>
                  </a:cubicBezTo>
                  <a:cubicBezTo>
                    <a:pt x="211458" y="204809"/>
                    <a:pt x="215892" y="215449"/>
                    <a:pt x="211458" y="213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0313204" y="1540944"/>
              <a:ext cx="202266" cy="176437"/>
            </a:xfrm>
            <a:custGeom>
              <a:avLst/>
              <a:gdLst/>
              <a:ahLst/>
              <a:cxnLst/>
              <a:rect l="l" t="t" r="r" b="b"/>
              <a:pathLst>
                <a:path w="202266" h="176437" extrusionOk="0">
                  <a:moveTo>
                    <a:pt x="199046" y="175107"/>
                  </a:moveTo>
                  <a:cubicBezTo>
                    <a:pt x="182200" y="136983"/>
                    <a:pt x="144962" y="123683"/>
                    <a:pt x="113930" y="99745"/>
                  </a:cubicBezTo>
                  <a:cubicBezTo>
                    <a:pt x="93981" y="85115"/>
                    <a:pt x="78909" y="64280"/>
                    <a:pt x="58960" y="49651"/>
                  </a:cubicBezTo>
                  <a:cubicBezTo>
                    <a:pt x="41227" y="35908"/>
                    <a:pt x="18619" y="27485"/>
                    <a:pt x="5763" y="8423"/>
                  </a:cubicBezTo>
                  <a:cubicBezTo>
                    <a:pt x="3989" y="5763"/>
                    <a:pt x="1773" y="3546"/>
                    <a:pt x="0" y="887"/>
                  </a:cubicBezTo>
                  <a:cubicBezTo>
                    <a:pt x="0" y="443"/>
                    <a:pt x="0" y="443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2660" y="2217"/>
                    <a:pt x="3989" y="3546"/>
                    <a:pt x="4876" y="5320"/>
                  </a:cubicBezTo>
                  <a:cubicBezTo>
                    <a:pt x="11969" y="15516"/>
                    <a:pt x="21279" y="23939"/>
                    <a:pt x="32361" y="30145"/>
                  </a:cubicBezTo>
                  <a:cubicBezTo>
                    <a:pt x="43001" y="36351"/>
                    <a:pt x="53197" y="43001"/>
                    <a:pt x="62950" y="50094"/>
                  </a:cubicBezTo>
                  <a:cubicBezTo>
                    <a:pt x="83785" y="64280"/>
                    <a:pt x="99745" y="84229"/>
                    <a:pt x="120137" y="98858"/>
                  </a:cubicBezTo>
                  <a:cubicBezTo>
                    <a:pt x="148509" y="121023"/>
                    <a:pt x="187520" y="135653"/>
                    <a:pt x="201262" y="171561"/>
                  </a:cubicBezTo>
                  <a:cubicBezTo>
                    <a:pt x="201706" y="172891"/>
                    <a:pt x="202149" y="173777"/>
                    <a:pt x="202149" y="175107"/>
                  </a:cubicBezTo>
                  <a:cubicBezTo>
                    <a:pt x="202592" y="175994"/>
                    <a:pt x="201706" y="176437"/>
                    <a:pt x="200819" y="176437"/>
                  </a:cubicBezTo>
                  <a:cubicBezTo>
                    <a:pt x="199932" y="176437"/>
                    <a:pt x="199046" y="175994"/>
                    <a:pt x="199046" y="175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0462366" y="1193268"/>
              <a:ext cx="210102" cy="378707"/>
            </a:xfrm>
            <a:custGeom>
              <a:avLst/>
              <a:gdLst/>
              <a:ahLst/>
              <a:cxnLst/>
              <a:rect l="l" t="t" r="r" b="b"/>
              <a:pathLst>
                <a:path w="210102" h="378707" extrusionOk="0">
                  <a:moveTo>
                    <a:pt x="209475" y="121"/>
                  </a:moveTo>
                  <a:cubicBezTo>
                    <a:pt x="209919" y="-322"/>
                    <a:pt x="210361" y="564"/>
                    <a:pt x="209919" y="1007"/>
                  </a:cubicBezTo>
                  <a:cubicBezTo>
                    <a:pt x="204599" y="5440"/>
                    <a:pt x="198836" y="9874"/>
                    <a:pt x="193073" y="13863"/>
                  </a:cubicBezTo>
                  <a:cubicBezTo>
                    <a:pt x="178001" y="25833"/>
                    <a:pt x="162041" y="37359"/>
                    <a:pt x="146969" y="49328"/>
                  </a:cubicBezTo>
                  <a:cubicBezTo>
                    <a:pt x="96431" y="89226"/>
                    <a:pt x="60080" y="144640"/>
                    <a:pt x="34368" y="203157"/>
                  </a:cubicBezTo>
                  <a:cubicBezTo>
                    <a:pt x="21955" y="232858"/>
                    <a:pt x="10429" y="263447"/>
                    <a:pt x="5109" y="295365"/>
                  </a:cubicBezTo>
                  <a:cubicBezTo>
                    <a:pt x="2006" y="315757"/>
                    <a:pt x="4223" y="336593"/>
                    <a:pt x="5553" y="357428"/>
                  </a:cubicBezTo>
                  <a:cubicBezTo>
                    <a:pt x="5996" y="364078"/>
                    <a:pt x="6440" y="370284"/>
                    <a:pt x="7326" y="376491"/>
                  </a:cubicBezTo>
                  <a:cubicBezTo>
                    <a:pt x="7326" y="377377"/>
                    <a:pt x="6883" y="378707"/>
                    <a:pt x="5553" y="378707"/>
                  </a:cubicBezTo>
                  <a:cubicBezTo>
                    <a:pt x="4223" y="378707"/>
                    <a:pt x="3336" y="377377"/>
                    <a:pt x="3336" y="376491"/>
                  </a:cubicBezTo>
                  <a:cubicBezTo>
                    <a:pt x="1120" y="354769"/>
                    <a:pt x="-653" y="332603"/>
                    <a:pt x="233" y="310438"/>
                  </a:cubicBezTo>
                  <a:cubicBezTo>
                    <a:pt x="1563" y="294922"/>
                    <a:pt x="5553" y="280292"/>
                    <a:pt x="9542" y="265220"/>
                  </a:cubicBezTo>
                  <a:cubicBezTo>
                    <a:pt x="34811" y="179661"/>
                    <a:pt x="80473" y="96319"/>
                    <a:pt x="152731" y="41792"/>
                  </a:cubicBezTo>
                  <a:cubicBezTo>
                    <a:pt x="171794" y="28493"/>
                    <a:pt x="190413" y="13863"/>
                    <a:pt x="209475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0432453" y="1104284"/>
              <a:ext cx="217418" cy="332125"/>
            </a:xfrm>
            <a:custGeom>
              <a:avLst/>
              <a:gdLst/>
              <a:ahLst/>
              <a:cxnLst/>
              <a:rect l="l" t="t" r="r" b="b"/>
              <a:pathLst>
                <a:path w="217418" h="332125" extrusionOk="0">
                  <a:moveTo>
                    <a:pt x="217222" y="0"/>
                  </a:moveTo>
                  <a:cubicBezTo>
                    <a:pt x="217222" y="0"/>
                    <a:pt x="217665" y="443"/>
                    <a:pt x="217222" y="887"/>
                  </a:cubicBezTo>
                  <a:cubicBezTo>
                    <a:pt x="215892" y="3103"/>
                    <a:pt x="214563" y="5320"/>
                    <a:pt x="213232" y="7980"/>
                  </a:cubicBezTo>
                  <a:cubicBezTo>
                    <a:pt x="209686" y="14186"/>
                    <a:pt x="205696" y="19949"/>
                    <a:pt x="201263" y="25712"/>
                  </a:cubicBezTo>
                  <a:cubicBezTo>
                    <a:pt x="187076" y="45661"/>
                    <a:pt x="170674" y="63837"/>
                    <a:pt x="152942" y="80239"/>
                  </a:cubicBezTo>
                  <a:cubicBezTo>
                    <a:pt x="125901" y="104621"/>
                    <a:pt x="96198" y="126343"/>
                    <a:pt x="71816" y="154272"/>
                  </a:cubicBezTo>
                  <a:cubicBezTo>
                    <a:pt x="42114" y="187077"/>
                    <a:pt x="19949" y="227418"/>
                    <a:pt x="9753" y="270419"/>
                  </a:cubicBezTo>
                  <a:cubicBezTo>
                    <a:pt x="6206" y="286378"/>
                    <a:pt x="5763" y="302337"/>
                    <a:pt x="4877" y="318740"/>
                  </a:cubicBezTo>
                  <a:cubicBezTo>
                    <a:pt x="4877" y="322286"/>
                    <a:pt x="4433" y="326276"/>
                    <a:pt x="4433" y="329822"/>
                  </a:cubicBezTo>
                  <a:cubicBezTo>
                    <a:pt x="4433" y="331152"/>
                    <a:pt x="3547" y="332482"/>
                    <a:pt x="2217" y="332039"/>
                  </a:cubicBezTo>
                  <a:cubicBezTo>
                    <a:pt x="887" y="332039"/>
                    <a:pt x="0" y="330709"/>
                    <a:pt x="0" y="329379"/>
                  </a:cubicBezTo>
                  <a:cubicBezTo>
                    <a:pt x="0" y="323616"/>
                    <a:pt x="444" y="317410"/>
                    <a:pt x="444" y="311647"/>
                  </a:cubicBezTo>
                  <a:cubicBezTo>
                    <a:pt x="1330" y="292141"/>
                    <a:pt x="3547" y="272635"/>
                    <a:pt x="9753" y="254016"/>
                  </a:cubicBezTo>
                  <a:cubicBezTo>
                    <a:pt x="18176" y="228304"/>
                    <a:pt x="29702" y="203922"/>
                    <a:pt x="45217" y="181757"/>
                  </a:cubicBezTo>
                  <a:cubicBezTo>
                    <a:pt x="75363" y="137426"/>
                    <a:pt x="120137" y="106838"/>
                    <a:pt x="159149" y="70930"/>
                  </a:cubicBezTo>
                  <a:cubicBezTo>
                    <a:pt x="173335" y="57630"/>
                    <a:pt x="186190" y="43001"/>
                    <a:pt x="197717" y="27485"/>
                  </a:cubicBezTo>
                  <a:cubicBezTo>
                    <a:pt x="203922" y="18619"/>
                    <a:pt x="210572" y="10196"/>
                    <a:pt x="216335" y="887"/>
                  </a:cubicBezTo>
                  <a:cubicBezTo>
                    <a:pt x="216779" y="0"/>
                    <a:pt x="217222" y="0"/>
                    <a:pt x="217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0523150" y="1324609"/>
              <a:ext cx="217736" cy="363070"/>
            </a:xfrm>
            <a:custGeom>
              <a:avLst/>
              <a:gdLst/>
              <a:ahLst/>
              <a:cxnLst/>
              <a:rect l="l" t="t" r="r" b="b"/>
              <a:pathLst>
                <a:path w="217736" h="363070" extrusionOk="0">
                  <a:moveTo>
                    <a:pt x="217403" y="0"/>
                  </a:moveTo>
                  <a:cubicBezTo>
                    <a:pt x="217847" y="443"/>
                    <a:pt x="217847" y="887"/>
                    <a:pt x="217403" y="1330"/>
                  </a:cubicBezTo>
                  <a:cubicBezTo>
                    <a:pt x="214300" y="5763"/>
                    <a:pt x="211640" y="10640"/>
                    <a:pt x="208981" y="15073"/>
                  </a:cubicBezTo>
                  <a:cubicBezTo>
                    <a:pt x="204104" y="23939"/>
                    <a:pt x="199671" y="32805"/>
                    <a:pt x="194351" y="41671"/>
                  </a:cubicBezTo>
                  <a:cubicBezTo>
                    <a:pt x="181052" y="62950"/>
                    <a:pt x="164650" y="81569"/>
                    <a:pt x="150020" y="101518"/>
                  </a:cubicBezTo>
                  <a:cubicBezTo>
                    <a:pt x="122092" y="137426"/>
                    <a:pt x="95050" y="173334"/>
                    <a:pt x="72441" y="213232"/>
                  </a:cubicBezTo>
                  <a:cubicBezTo>
                    <a:pt x="63575" y="228304"/>
                    <a:pt x="55153" y="243820"/>
                    <a:pt x="48059" y="259336"/>
                  </a:cubicBezTo>
                  <a:cubicBezTo>
                    <a:pt x="42296" y="272635"/>
                    <a:pt x="37420" y="285935"/>
                    <a:pt x="30771" y="299234"/>
                  </a:cubicBezTo>
                  <a:cubicBezTo>
                    <a:pt x="23233" y="314750"/>
                    <a:pt x="14811" y="328936"/>
                    <a:pt x="8161" y="344895"/>
                  </a:cubicBezTo>
                  <a:cubicBezTo>
                    <a:pt x="5945" y="349771"/>
                    <a:pt x="4172" y="355534"/>
                    <a:pt x="2398" y="360854"/>
                  </a:cubicBezTo>
                  <a:cubicBezTo>
                    <a:pt x="1955" y="361741"/>
                    <a:pt x="1955" y="363071"/>
                    <a:pt x="1068" y="363071"/>
                  </a:cubicBezTo>
                  <a:cubicBezTo>
                    <a:pt x="-3808" y="361741"/>
                    <a:pt x="9492" y="333369"/>
                    <a:pt x="11264" y="329379"/>
                  </a:cubicBezTo>
                  <a:cubicBezTo>
                    <a:pt x="22791" y="307657"/>
                    <a:pt x="33874" y="286378"/>
                    <a:pt x="41853" y="263326"/>
                  </a:cubicBezTo>
                  <a:cubicBezTo>
                    <a:pt x="61359" y="217665"/>
                    <a:pt x="88844" y="175107"/>
                    <a:pt x="118102" y="135209"/>
                  </a:cubicBezTo>
                  <a:cubicBezTo>
                    <a:pt x="141598" y="103291"/>
                    <a:pt x="168197" y="73146"/>
                    <a:pt x="190362" y="40785"/>
                  </a:cubicBezTo>
                  <a:cubicBezTo>
                    <a:pt x="197898" y="30145"/>
                    <a:pt x="204548" y="18619"/>
                    <a:pt x="211197" y="7093"/>
                  </a:cubicBezTo>
                  <a:cubicBezTo>
                    <a:pt x="212528" y="4876"/>
                    <a:pt x="213857" y="2660"/>
                    <a:pt x="215630" y="443"/>
                  </a:cubicBezTo>
                  <a:cubicBezTo>
                    <a:pt x="216517" y="0"/>
                    <a:pt x="216961" y="0"/>
                    <a:pt x="217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0538405" y="1497132"/>
              <a:ext cx="51987" cy="113411"/>
            </a:xfrm>
            <a:custGeom>
              <a:avLst/>
              <a:gdLst/>
              <a:ahLst/>
              <a:cxnLst/>
              <a:rect l="l" t="t" r="r" b="b"/>
              <a:pathLst>
                <a:path w="51987" h="113411" extrusionOk="0">
                  <a:moveTo>
                    <a:pt x="50981" y="367"/>
                  </a:moveTo>
                  <a:cubicBezTo>
                    <a:pt x="51423" y="-519"/>
                    <a:pt x="52310" y="367"/>
                    <a:pt x="51867" y="1254"/>
                  </a:cubicBezTo>
                  <a:cubicBezTo>
                    <a:pt x="39010" y="26523"/>
                    <a:pt x="23938" y="51348"/>
                    <a:pt x="11969" y="77503"/>
                  </a:cubicBezTo>
                  <a:cubicBezTo>
                    <a:pt x="8422" y="85926"/>
                    <a:pt x="5762" y="94792"/>
                    <a:pt x="3546" y="103658"/>
                  </a:cubicBezTo>
                  <a:cubicBezTo>
                    <a:pt x="2659" y="106762"/>
                    <a:pt x="1773" y="109865"/>
                    <a:pt x="886" y="112968"/>
                  </a:cubicBezTo>
                  <a:cubicBezTo>
                    <a:pt x="886" y="113411"/>
                    <a:pt x="443" y="113411"/>
                    <a:pt x="443" y="113411"/>
                  </a:cubicBezTo>
                  <a:cubicBezTo>
                    <a:pt x="0" y="113411"/>
                    <a:pt x="0" y="112968"/>
                    <a:pt x="0" y="112525"/>
                  </a:cubicBezTo>
                  <a:cubicBezTo>
                    <a:pt x="443" y="110751"/>
                    <a:pt x="886" y="108978"/>
                    <a:pt x="1329" y="107205"/>
                  </a:cubicBezTo>
                  <a:cubicBezTo>
                    <a:pt x="4433" y="95679"/>
                    <a:pt x="7536" y="83710"/>
                    <a:pt x="12412" y="72627"/>
                  </a:cubicBezTo>
                  <a:cubicBezTo>
                    <a:pt x="23052" y="50018"/>
                    <a:pt x="35465" y="27852"/>
                    <a:pt x="47877" y="5687"/>
                  </a:cubicBezTo>
                  <a:cubicBezTo>
                    <a:pt x="48764" y="3914"/>
                    <a:pt x="50093" y="2141"/>
                    <a:pt x="50981" y="3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0624961" y="1331137"/>
              <a:ext cx="102293" cy="141869"/>
            </a:xfrm>
            <a:custGeom>
              <a:avLst/>
              <a:gdLst/>
              <a:ahLst/>
              <a:cxnLst/>
              <a:rect l="l" t="t" r="r" b="b"/>
              <a:pathLst>
                <a:path w="102293" h="141869" extrusionOk="0">
                  <a:moveTo>
                    <a:pt x="101407" y="121"/>
                  </a:moveTo>
                  <a:cubicBezTo>
                    <a:pt x="101851" y="-322"/>
                    <a:pt x="102293" y="564"/>
                    <a:pt x="102293" y="1007"/>
                  </a:cubicBezTo>
                  <a:cubicBezTo>
                    <a:pt x="100963" y="2337"/>
                    <a:pt x="100077" y="4111"/>
                    <a:pt x="98747" y="5441"/>
                  </a:cubicBezTo>
                  <a:cubicBezTo>
                    <a:pt x="93427" y="13420"/>
                    <a:pt x="88108" y="22286"/>
                    <a:pt x="83231" y="30266"/>
                  </a:cubicBezTo>
                  <a:cubicBezTo>
                    <a:pt x="75252" y="43122"/>
                    <a:pt x="65942" y="55091"/>
                    <a:pt x="55746" y="66174"/>
                  </a:cubicBezTo>
                  <a:cubicBezTo>
                    <a:pt x="39343" y="85680"/>
                    <a:pt x="23384" y="105629"/>
                    <a:pt x="9642" y="127351"/>
                  </a:cubicBezTo>
                  <a:cubicBezTo>
                    <a:pt x="6539" y="132227"/>
                    <a:pt x="3879" y="136660"/>
                    <a:pt x="1218" y="141537"/>
                  </a:cubicBezTo>
                  <a:cubicBezTo>
                    <a:pt x="1218" y="141980"/>
                    <a:pt x="776" y="141980"/>
                    <a:pt x="332" y="141537"/>
                  </a:cubicBezTo>
                  <a:cubicBezTo>
                    <a:pt x="-111" y="141093"/>
                    <a:pt x="-111" y="140650"/>
                    <a:pt x="332" y="140650"/>
                  </a:cubicBezTo>
                  <a:cubicBezTo>
                    <a:pt x="2992" y="135774"/>
                    <a:pt x="6095" y="130897"/>
                    <a:pt x="8756" y="126464"/>
                  </a:cubicBezTo>
                  <a:cubicBezTo>
                    <a:pt x="21611" y="105185"/>
                    <a:pt x="37127" y="85236"/>
                    <a:pt x="52199" y="65287"/>
                  </a:cubicBezTo>
                  <a:cubicBezTo>
                    <a:pt x="69489" y="44009"/>
                    <a:pt x="84118" y="21400"/>
                    <a:pt x="101407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0533528" y="1343553"/>
              <a:ext cx="160598" cy="265217"/>
            </a:xfrm>
            <a:custGeom>
              <a:avLst/>
              <a:gdLst/>
              <a:ahLst/>
              <a:cxnLst/>
              <a:rect l="l" t="t" r="r" b="b"/>
              <a:pathLst>
                <a:path w="160598" h="265217" extrusionOk="0">
                  <a:moveTo>
                    <a:pt x="159591" y="118"/>
                  </a:moveTo>
                  <a:cubicBezTo>
                    <a:pt x="160035" y="-325"/>
                    <a:pt x="160922" y="561"/>
                    <a:pt x="160478" y="1448"/>
                  </a:cubicBezTo>
                  <a:cubicBezTo>
                    <a:pt x="155158" y="8097"/>
                    <a:pt x="149839" y="14747"/>
                    <a:pt x="144519" y="20953"/>
                  </a:cubicBezTo>
                  <a:cubicBezTo>
                    <a:pt x="131663" y="37799"/>
                    <a:pt x="117921" y="54645"/>
                    <a:pt x="105508" y="71934"/>
                  </a:cubicBezTo>
                  <a:cubicBezTo>
                    <a:pt x="86889" y="98089"/>
                    <a:pt x="69599" y="125131"/>
                    <a:pt x="52753" y="152616"/>
                  </a:cubicBezTo>
                  <a:cubicBezTo>
                    <a:pt x="38568" y="175669"/>
                    <a:pt x="25268" y="198721"/>
                    <a:pt x="14629" y="223546"/>
                  </a:cubicBezTo>
                  <a:cubicBezTo>
                    <a:pt x="9753" y="236402"/>
                    <a:pt x="5319" y="249258"/>
                    <a:pt x="1330" y="262114"/>
                  </a:cubicBezTo>
                  <a:cubicBezTo>
                    <a:pt x="1330" y="263000"/>
                    <a:pt x="886" y="263887"/>
                    <a:pt x="886" y="264774"/>
                  </a:cubicBezTo>
                  <a:cubicBezTo>
                    <a:pt x="886" y="265217"/>
                    <a:pt x="886" y="265217"/>
                    <a:pt x="444" y="265217"/>
                  </a:cubicBezTo>
                  <a:cubicBezTo>
                    <a:pt x="444" y="265217"/>
                    <a:pt x="444" y="265217"/>
                    <a:pt x="444" y="265217"/>
                  </a:cubicBezTo>
                  <a:cubicBezTo>
                    <a:pt x="0" y="265217"/>
                    <a:pt x="0" y="264774"/>
                    <a:pt x="0" y="264331"/>
                  </a:cubicBezTo>
                  <a:cubicBezTo>
                    <a:pt x="886" y="259454"/>
                    <a:pt x="2660" y="254578"/>
                    <a:pt x="3989" y="250145"/>
                  </a:cubicBezTo>
                  <a:cubicBezTo>
                    <a:pt x="14629" y="212463"/>
                    <a:pt x="33692" y="178328"/>
                    <a:pt x="53641" y="145080"/>
                  </a:cubicBezTo>
                  <a:cubicBezTo>
                    <a:pt x="72702" y="113162"/>
                    <a:pt x="93095" y="81687"/>
                    <a:pt x="115704" y="51985"/>
                  </a:cubicBezTo>
                  <a:cubicBezTo>
                    <a:pt x="124127" y="41789"/>
                    <a:pt x="133437" y="31593"/>
                    <a:pt x="141859" y="21397"/>
                  </a:cubicBezTo>
                  <a:cubicBezTo>
                    <a:pt x="147179" y="14747"/>
                    <a:pt x="152498" y="8541"/>
                    <a:pt x="157819" y="1891"/>
                  </a:cubicBezTo>
                  <a:cubicBezTo>
                    <a:pt x="158261" y="1448"/>
                    <a:pt x="159148" y="1004"/>
                    <a:pt x="15959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0499405" y="1305546"/>
              <a:ext cx="192189" cy="323172"/>
            </a:xfrm>
            <a:custGeom>
              <a:avLst/>
              <a:gdLst/>
              <a:ahLst/>
              <a:cxnLst/>
              <a:rect l="l" t="t" r="r" b="b"/>
              <a:pathLst>
                <a:path w="192189" h="323172" extrusionOk="0">
                  <a:moveTo>
                    <a:pt x="191942" y="0"/>
                  </a:moveTo>
                  <a:cubicBezTo>
                    <a:pt x="192828" y="887"/>
                    <a:pt x="191054" y="1773"/>
                    <a:pt x="191054" y="2660"/>
                  </a:cubicBezTo>
                  <a:cubicBezTo>
                    <a:pt x="184848" y="11969"/>
                    <a:pt x="176869" y="19506"/>
                    <a:pt x="169333" y="27485"/>
                  </a:cubicBezTo>
                  <a:cubicBezTo>
                    <a:pt x="147167" y="46991"/>
                    <a:pt x="124115" y="66496"/>
                    <a:pt x="105939" y="90435"/>
                  </a:cubicBezTo>
                  <a:cubicBezTo>
                    <a:pt x="80227" y="126787"/>
                    <a:pt x="58505" y="165798"/>
                    <a:pt x="43433" y="207912"/>
                  </a:cubicBezTo>
                  <a:cubicBezTo>
                    <a:pt x="31020" y="241160"/>
                    <a:pt x="26143" y="276625"/>
                    <a:pt x="8855" y="308100"/>
                  </a:cubicBezTo>
                  <a:cubicBezTo>
                    <a:pt x="6638" y="312090"/>
                    <a:pt x="4864" y="315637"/>
                    <a:pt x="3535" y="320070"/>
                  </a:cubicBezTo>
                  <a:cubicBezTo>
                    <a:pt x="3091" y="321399"/>
                    <a:pt x="2648" y="322729"/>
                    <a:pt x="1761" y="323173"/>
                  </a:cubicBezTo>
                  <a:cubicBezTo>
                    <a:pt x="1319" y="323173"/>
                    <a:pt x="1319" y="323173"/>
                    <a:pt x="875" y="323173"/>
                  </a:cubicBezTo>
                  <a:cubicBezTo>
                    <a:pt x="-3558" y="318740"/>
                    <a:pt x="10185" y="297461"/>
                    <a:pt x="12401" y="290811"/>
                  </a:cubicBezTo>
                  <a:cubicBezTo>
                    <a:pt x="19494" y="275295"/>
                    <a:pt x="23040" y="258449"/>
                    <a:pt x="27917" y="242047"/>
                  </a:cubicBezTo>
                  <a:cubicBezTo>
                    <a:pt x="38113" y="203922"/>
                    <a:pt x="53186" y="167128"/>
                    <a:pt x="73135" y="132993"/>
                  </a:cubicBezTo>
                  <a:cubicBezTo>
                    <a:pt x="82887" y="115704"/>
                    <a:pt x="93084" y="98415"/>
                    <a:pt x="105496" y="82899"/>
                  </a:cubicBezTo>
                  <a:cubicBezTo>
                    <a:pt x="124115" y="58517"/>
                    <a:pt x="148497" y="39455"/>
                    <a:pt x="171993" y="19949"/>
                  </a:cubicBezTo>
                  <a:cubicBezTo>
                    <a:pt x="178199" y="14186"/>
                    <a:pt x="183962" y="8423"/>
                    <a:pt x="189725" y="2217"/>
                  </a:cubicBezTo>
                  <a:cubicBezTo>
                    <a:pt x="190168" y="1773"/>
                    <a:pt x="191054" y="887"/>
                    <a:pt x="191498" y="443"/>
                  </a:cubicBezTo>
                  <a:cubicBezTo>
                    <a:pt x="191498" y="0"/>
                    <a:pt x="191942" y="0"/>
                    <a:pt x="19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0523578" y="1237277"/>
              <a:ext cx="202789" cy="247366"/>
            </a:xfrm>
            <a:custGeom>
              <a:avLst/>
              <a:gdLst/>
              <a:ahLst/>
              <a:cxnLst/>
              <a:rect l="l" t="t" r="r" b="b"/>
              <a:pathLst>
                <a:path w="202789" h="247366" extrusionOk="0">
                  <a:moveTo>
                    <a:pt x="202790" y="1330"/>
                  </a:moveTo>
                  <a:cubicBezTo>
                    <a:pt x="202790" y="1773"/>
                    <a:pt x="202790" y="1773"/>
                    <a:pt x="202790" y="2217"/>
                  </a:cubicBezTo>
                  <a:cubicBezTo>
                    <a:pt x="201459" y="3546"/>
                    <a:pt x="200129" y="4876"/>
                    <a:pt x="198800" y="6206"/>
                  </a:cubicBezTo>
                  <a:cubicBezTo>
                    <a:pt x="191707" y="14186"/>
                    <a:pt x="184613" y="22165"/>
                    <a:pt x="177077" y="29702"/>
                  </a:cubicBezTo>
                  <a:cubicBezTo>
                    <a:pt x="152253" y="58960"/>
                    <a:pt x="119891" y="80239"/>
                    <a:pt x="92406" y="107281"/>
                  </a:cubicBezTo>
                  <a:cubicBezTo>
                    <a:pt x="63147" y="139199"/>
                    <a:pt x="38321" y="175551"/>
                    <a:pt x="17486" y="213675"/>
                  </a:cubicBezTo>
                  <a:cubicBezTo>
                    <a:pt x="12610" y="222541"/>
                    <a:pt x="8177" y="231851"/>
                    <a:pt x="3744" y="241160"/>
                  </a:cubicBezTo>
                  <a:cubicBezTo>
                    <a:pt x="2856" y="243377"/>
                    <a:pt x="1970" y="245594"/>
                    <a:pt x="640" y="247367"/>
                  </a:cubicBezTo>
                  <a:cubicBezTo>
                    <a:pt x="640" y="247367"/>
                    <a:pt x="197" y="247367"/>
                    <a:pt x="197" y="247367"/>
                  </a:cubicBezTo>
                  <a:cubicBezTo>
                    <a:pt x="-247" y="246923"/>
                    <a:pt x="197" y="246480"/>
                    <a:pt x="197" y="246037"/>
                  </a:cubicBezTo>
                  <a:cubicBezTo>
                    <a:pt x="1970" y="241604"/>
                    <a:pt x="4187" y="237171"/>
                    <a:pt x="5960" y="232738"/>
                  </a:cubicBezTo>
                  <a:cubicBezTo>
                    <a:pt x="13497" y="216335"/>
                    <a:pt x="21919" y="200819"/>
                    <a:pt x="31229" y="185303"/>
                  </a:cubicBezTo>
                  <a:cubicBezTo>
                    <a:pt x="46745" y="159148"/>
                    <a:pt x="64033" y="133879"/>
                    <a:pt x="83540" y="110384"/>
                  </a:cubicBezTo>
                  <a:cubicBezTo>
                    <a:pt x="111025" y="78023"/>
                    <a:pt x="148262" y="55857"/>
                    <a:pt x="177077" y="24825"/>
                  </a:cubicBezTo>
                  <a:cubicBezTo>
                    <a:pt x="182841" y="19062"/>
                    <a:pt x="189046" y="13299"/>
                    <a:pt x="194367" y="7093"/>
                  </a:cubicBezTo>
                  <a:cubicBezTo>
                    <a:pt x="196584" y="4876"/>
                    <a:pt x="198800" y="2660"/>
                    <a:pt x="201017" y="0"/>
                  </a:cubicBezTo>
                  <a:cubicBezTo>
                    <a:pt x="202346" y="887"/>
                    <a:pt x="202790" y="887"/>
                    <a:pt x="202790" y="1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0642937" y="1291607"/>
              <a:ext cx="36645" cy="33334"/>
            </a:xfrm>
            <a:custGeom>
              <a:avLst/>
              <a:gdLst/>
              <a:ahLst/>
              <a:cxnLst/>
              <a:rect l="l" t="t" r="r" b="b"/>
              <a:pathLst>
                <a:path w="36645" h="33334" extrusionOk="0">
                  <a:moveTo>
                    <a:pt x="36440" y="197"/>
                  </a:moveTo>
                  <a:cubicBezTo>
                    <a:pt x="37328" y="1527"/>
                    <a:pt x="35111" y="2414"/>
                    <a:pt x="34224" y="3744"/>
                  </a:cubicBezTo>
                  <a:cubicBezTo>
                    <a:pt x="29348" y="8620"/>
                    <a:pt x="24915" y="13496"/>
                    <a:pt x="19595" y="18373"/>
                  </a:cubicBezTo>
                  <a:cubicBezTo>
                    <a:pt x="13832" y="23693"/>
                    <a:pt x="8069" y="28569"/>
                    <a:pt x="1419" y="33002"/>
                  </a:cubicBezTo>
                  <a:cubicBezTo>
                    <a:pt x="975" y="33445"/>
                    <a:pt x="533" y="33445"/>
                    <a:pt x="89" y="33002"/>
                  </a:cubicBezTo>
                  <a:cubicBezTo>
                    <a:pt x="-354" y="32115"/>
                    <a:pt x="975" y="31672"/>
                    <a:pt x="1419" y="31229"/>
                  </a:cubicBezTo>
                  <a:cubicBezTo>
                    <a:pt x="7182" y="26352"/>
                    <a:pt x="12946" y="21033"/>
                    <a:pt x="18708" y="16156"/>
                  </a:cubicBezTo>
                  <a:cubicBezTo>
                    <a:pt x="24471" y="10836"/>
                    <a:pt x="29791" y="5517"/>
                    <a:pt x="35111" y="197"/>
                  </a:cubicBezTo>
                  <a:cubicBezTo>
                    <a:pt x="35998" y="-246"/>
                    <a:pt x="36440" y="197"/>
                    <a:pt x="36440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0660578" y="1312107"/>
              <a:ext cx="3650" cy="3635"/>
            </a:xfrm>
            <a:custGeom>
              <a:avLst/>
              <a:gdLst/>
              <a:ahLst/>
              <a:cxnLst/>
              <a:rect l="l" t="t" r="r" b="b"/>
              <a:pathLst>
                <a:path w="3650" h="3635" extrusionOk="0">
                  <a:moveTo>
                    <a:pt x="2396" y="89"/>
                  </a:moveTo>
                  <a:cubicBezTo>
                    <a:pt x="3283" y="-354"/>
                    <a:pt x="4170" y="976"/>
                    <a:pt x="3283" y="1419"/>
                  </a:cubicBezTo>
                  <a:cubicBezTo>
                    <a:pt x="2396" y="2306"/>
                    <a:pt x="1510" y="3636"/>
                    <a:pt x="180" y="3636"/>
                  </a:cubicBezTo>
                  <a:cubicBezTo>
                    <a:pt x="-707" y="2749"/>
                    <a:pt x="1953" y="976"/>
                    <a:pt x="2396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0499836" y="1193832"/>
              <a:ext cx="181455" cy="215891"/>
            </a:xfrm>
            <a:custGeom>
              <a:avLst/>
              <a:gdLst/>
              <a:ahLst/>
              <a:cxnLst/>
              <a:rect l="l" t="t" r="r" b="b"/>
              <a:pathLst>
                <a:path w="181455" h="215891" extrusionOk="0">
                  <a:moveTo>
                    <a:pt x="181314" y="887"/>
                  </a:moveTo>
                  <a:cubicBezTo>
                    <a:pt x="182201" y="2660"/>
                    <a:pt x="178654" y="3547"/>
                    <a:pt x="178211" y="4876"/>
                  </a:cubicBezTo>
                  <a:cubicBezTo>
                    <a:pt x="169345" y="12856"/>
                    <a:pt x="159149" y="19062"/>
                    <a:pt x="150283" y="27042"/>
                  </a:cubicBezTo>
                  <a:cubicBezTo>
                    <a:pt x="143189" y="32362"/>
                    <a:pt x="138313" y="39898"/>
                    <a:pt x="132106" y="45661"/>
                  </a:cubicBezTo>
                  <a:cubicBezTo>
                    <a:pt x="123684" y="54084"/>
                    <a:pt x="114374" y="6206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82900" y="89549"/>
                    <a:pt x="63393" y="112601"/>
                    <a:pt x="46991" y="137426"/>
                  </a:cubicBezTo>
                  <a:cubicBezTo>
                    <a:pt x="35022" y="156045"/>
                    <a:pt x="23939" y="175551"/>
                    <a:pt x="12857" y="194613"/>
                  </a:cubicBezTo>
                  <a:cubicBezTo>
                    <a:pt x="9310" y="200819"/>
                    <a:pt x="5763" y="207469"/>
                    <a:pt x="2217" y="213675"/>
                  </a:cubicBezTo>
                  <a:cubicBezTo>
                    <a:pt x="1774" y="214562"/>
                    <a:pt x="1330" y="215449"/>
                    <a:pt x="444" y="215892"/>
                  </a:cubicBezTo>
                  <a:cubicBezTo>
                    <a:pt x="444" y="215892"/>
                    <a:pt x="444" y="215892"/>
                    <a:pt x="0" y="215892"/>
                  </a:cubicBezTo>
                  <a:cubicBezTo>
                    <a:pt x="0" y="215892"/>
                    <a:pt x="0" y="215449"/>
                    <a:pt x="0" y="215005"/>
                  </a:cubicBezTo>
                  <a:cubicBezTo>
                    <a:pt x="1774" y="211015"/>
                    <a:pt x="3990" y="207026"/>
                    <a:pt x="6207" y="203036"/>
                  </a:cubicBezTo>
                  <a:cubicBezTo>
                    <a:pt x="14187" y="187520"/>
                    <a:pt x="22609" y="172448"/>
                    <a:pt x="31475" y="156932"/>
                  </a:cubicBezTo>
                  <a:cubicBezTo>
                    <a:pt x="43888" y="133880"/>
                    <a:pt x="58518" y="112157"/>
                    <a:pt x="76250" y="92208"/>
                  </a:cubicBezTo>
                  <a:cubicBezTo>
                    <a:pt x="90878" y="74033"/>
                    <a:pt x="110385" y="60733"/>
                    <a:pt x="127231" y="44774"/>
                  </a:cubicBezTo>
                  <a:cubicBezTo>
                    <a:pt x="132993" y="39898"/>
                    <a:pt x="137426" y="33248"/>
                    <a:pt x="142747" y="27485"/>
                  </a:cubicBezTo>
                  <a:cubicBezTo>
                    <a:pt x="150283" y="21279"/>
                    <a:pt x="158705" y="17289"/>
                    <a:pt x="166241" y="11083"/>
                  </a:cubicBezTo>
                  <a:cubicBezTo>
                    <a:pt x="171118" y="7536"/>
                    <a:pt x="175995" y="3990"/>
                    <a:pt x="180428" y="0"/>
                  </a:cubicBezTo>
                  <a:cubicBezTo>
                    <a:pt x="180428" y="443"/>
                    <a:pt x="180871" y="443"/>
                    <a:pt x="181314" y="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0551950" y="1226748"/>
              <a:ext cx="64083" cy="62395"/>
            </a:xfrm>
            <a:custGeom>
              <a:avLst/>
              <a:gdLst/>
              <a:ahLst/>
              <a:cxnLst/>
              <a:rect l="l" t="t" r="r" b="b"/>
              <a:pathLst>
                <a:path w="64083" h="62395" extrusionOk="0">
                  <a:moveTo>
                    <a:pt x="64034" y="332"/>
                  </a:moveTo>
                  <a:cubicBezTo>
                    <a:pt x="64477" y="1662"/>
                    <a:pt x="61817" y="2549"/>
                    <a:pt x="60930" y="3436"/>
                  </a:cubicBezTo>
                  <a:cubicBezTo>
                    <a:pt x="46302" y="15405"/>
                    <a:pt x="30786" y="26931"/>
                    <a:pt x="17929" y="41117"/>
                  </a:cubicBezTo>
                  <a:cubicBezTo>
                    <a:pt x="11723" y="47323"/>
                    <a:pt x="6404" y="53973"/>
                    <a:pt x="1527" y="61066"/>
                  </a:cubicBezTo>
                  <a:cubicBezTo>
                    <a:pt x="1083" y="61509"/>
                    <a:pt x="640" y="62396"/>
                    <a:pt x="197" y="62396"/>
                  </a:cubicBezTo>
                  <a:cubicBezTo>
                    <a:pt x="-246" y="61953"/>
                    <a:pt x="197" y="61953"/>
                    <a:pt x="197" y="61509"/>
                  </a:cubicBezTo>
                  <a:cubicBezTo>
                    <a:pt x="1971" y="58406"/>
                    <a:pt x="4630" y="55303"/>
                    <a:pt x="6846" y="52200"/>
                  </a:cubicBezTo>
                  <a:cubicBezTo>
                    <a:pt x="22362" y="31807"/>
                    <a:pt x="41868" y="14075"/>
                    <a:pt x="63146" y="332"/>
                  </a:cubicBezTo>
                  <a:cubicBezTo>
                    <a:pt x="63590" y="-111"/>
                    <a:pt x="63590" y="-111"/>
                    <a:pt x="64034" y="3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0462599" y="1225188"/>
              <a:ext cx="143759" cy="243053"/>
            </a:xfrm>
            <a:custGeom>
              <a:avLst/>
              <a:gdLst/>
              <a:ahLst/>
              <a:cxnLst/>
              <a:rect l="l" t="t" r="r" b="b"/>
              <a:pathLst>
                <a:path w="143759" h="243053" extrusionOk="0">
                  <a:moveTo>
                    <a:pt x="143632" y="563"/>
                  </a:moveTo>
                  <a:cubicBezTo>
                    <a:pt x="144519" y="2779"/>
                    <a:pt x="140529" y="4109"/>
                    <a:pt x="139199" y="5439"/>
                  </a:cubicBezTo>
                  <a:cubicBezTo>
                    <a:pt x="131220" y="11202"/>
                    <a:pt x="123683" y="17852"/>
                    <a:pt x="117033" y="24945"/>
                  </a:cubicBezTo>
                  <a:cubicBezTo>
                    <a:pt x="92651" y="48440"/>
                    <a:pt x="74476" y="77255"/>
                    <a:pt x="57187" y="106070"/>
                  </a:cubicBezTo>
                  <a:cubicBezTo>
                    <a:pt x="52311" y="114936"/>
                    <a:pt x="46548" y="122916"/>
                    <a:pt x="41671" y="131782"/>
                  </a:cubicBezTo>
                  <a:cubicBezTo>
                    <a:pt x="35465" y="143308"/>
                    <a:pt x="30145" y="154834"/>
                    <a:pt x="24826" y="166804"/>
                  </a:cubicBezTo>
                  <a:cubicBezTo>
                    <a:pt x="17732" y="182763"/>
                    <a:pt x="10640" y="198722"/>
                    <a:pt x="5763" y="215124"/>
                  </a:cubicBezTo>
                  <a:cubicBezTo>
                    <a:pt x="3547" y="224434"/>
                    <a:pt x="1773" y="233300"/>
                    <a:pt x="886" y="242610"/>
                  </a:cubicBezTo>
                  <a:cubicBezTo>
                    <a:pt x="886" y="243053"/>
                    <a:pt x="886" y="243053"/>
                    <a:pt x="443" y="243053"/>
                  </a:cubicBezTo>
                  <a:cubicBezTo>
                    <a:pt x="-443" y="242610"/>
                    <a:pt x="443" y="240836"/>
                    <a:pt x="0" y="239950"/>
                  </a:cubicBezTo>
                  <a:cubicBezTo>
                    <a:pt x="443" y="231970"/>
                    <a:pt x="886" y="223991"/>
                    <a:pt x="2217" y="216011"/>
                  </a:cubicBezTo>
                  <a:cubicBezTo>
                    <a:pt x="4433" y="202269"/>
                    <a:pt x="10640" y="189413"/>
                    <a:pt x="15516" y="177000"/>
                  </a:cubicBezTo>
                  <a:cubicBezTo>
                    <a:pt x="24826" y="156164"/>
                    <a:pt x="34135" y="134885"/>
                    <a:pt x="46104" y="115380"/>
                  </a:cubicBezTo>
                  <a:cubicBezTo>
                    <a:pt x="67383" y="80802"/>
                    <a:pt x="87776" y="44450"/>
                    <a:pt x="119250" y="17852"/>
                  </a:cubicBezTo>
                  <a:cubicBezTo>
                    <a:pt x="125900" y="12089"/>
                    <a:pt x="133437" y="6769"/>
                    <a:pt x="140529" y="1449"/>
                  </a:cubicBezTo>
                  <a:cubicBezTo>
                    <a:pt x="141415" y="563"/>
                    <a:pt x="142745" y="-767"/>
                    <a:pt x="143632" y="5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0439363" y="1122706"/>
              <a:ext cx="210824" cy="261749"/>
            </a:xfrm>
            <a:custGeom>
              <a:avLst/>
              <a:gdLst/>
              <a:ahLst/>
              <a:cxnLst/>
              <a:rect l="l" t="t" r="r" b="b"/>
              <a:pathLst>
                <a:path w="210824" h="261749" extrusionOk="0">
                  <a:moveTo>
                    <a:pt x="210312" y="197"/>
                  </a:moveTo>
                  <a:cubicBezTo>
                    <a:pt x="211199" y="640"/>
                    <a:pt x="210756" y="1970"/>
                    <a:pt x="210312" y="2414"/>
                  </a:cubicBezTo>
                  <a:cubicBezTo>
                    <a:pt x="208539" y="5960"/>
                    <a:pt x="206765" y="9063"/>
                    <a:pt x="204993" y="12166"/>
                  </a:cubicBezTo>
                  <a:cubicBezTo>
                    <a:pt x="199229" y="22362"/>
                    <a:pt x="193024" y="32115"/>
                    <a:pt x="185044" y="40538"/>
                  </a:cubicBezTo>
                  <a:cubicBezTo>
                    <a:pt x="162878" y="62704"/>
                    <a:pt x="140713" y="84869"/>
                    <a:pt x="117661" y="105705"/>
                  </a:cubicBezTo>
                  <a:cubicBezTo>
                    <a:pt x="87072" y="134077"/>
                    <a:pt x="57370" y="163335"/>
                    <a:pt x="31659" y="195697"/>
                  </a:cubicBezTo>
                  <a:cubicBezTo>
                    <a:pt x="21462" y="210326"/>
                    <a:pt x="13926" y="226728"/>
                    <a:pt x="7277" y="243131"/>
                  </a:cubicBezTo>
                  <a:cubicBezTo>
                    <a:pt x="5503" y="248007"/>
                    <a:pt x="3730" y="252883"/>
                    <a:pt x="2400" y="258203"/>
                  </a:cubicBezTo>
                  <a:cubicBezTo>
                    <a:pt x="1957" y="259533"/>
                    <a:pt x="1957" y="261306"/>
                    <a:pt x="627" y="261750"/>
                  </a:cubicBezTo>
                  <a:cubicBezTo>
                    <a:pt x="184" y="261750"/>
                    <a:pt x="-260" y="261306"/>
                    <a:pt x="184" y="261306"/>
                  </a:cubicBezTo>
                  <a:cubicBezTo>
                    <a:pt x="1070" y="255100"/>
                    <a:pt x="2844" y="246677"/>
                    <a:pt x="5060" y="239584"/>
                  </a:cubicBezTo>
                  <a:cubicBezTo>
                    <a:pt x="9493" y="227172"/>
                    <a:pt x="15256" y="215202"/>
                    <a:pt x="21462" y="204119"/>
                  </a:cubicBezTo>
                  <a:cubicBezTo>
                    <a:pt x="31659" y="185500"/>
                    <a:pt x="47174" y="170428"/>
                    <a:pt x="61361" y="154912"/>
                  </a:cubicBezTo>
                  <a:cubicBezTo>
                    <a:pt x="82639" y="131860"/>
                    <a:pt x="105692" y="110581"/>
                    <a:pt x="128744" y="89302"/>
                  </a:cubicBezTo>
                  <a:cubicBezTo>
                    <a:pt x="147806" y="71127"/>
                    <a:pt x="166868" y="52951"/>
                    <a:pt x="185044" y="33889"/>
                  </a:cubicBezTo>
                  <a:cubicBezTo>
                    <a:pt x="191693" y="26796"/>
                    <a:pt x="198787" y="19259"/>
                    <a:pt x="203663" y="10836"/>
                  </a:cubicBezTo>
                  <a:cubicBezTo>
                    <a:pt x="205879" y="7290"/>
                    <a:pt x="207653" y="3744"/>
                    <a:pt x="209426" y="197"/>
                  </a:cubicBezTo>
                  <a:cubicBezTo>
                    <a:pt x="209426" y="197"/>
                    <a:pt x="209869" y="-246"/>
                    <a:pt x="210312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0428020" y="1042551"/>
              <a:ext cx="170254" cy="218664"/>
            </a:xfrm>
            <a:custGeom>
              <a:avLst/>
              <a:gdLst/>
              <a:ahLst/>
              <a:cxnLst/>
              <a:rect l="l" t="t" r="r" b="b"/>
              <a:pathLst>
                <a:path w="170254" h="218664" extrusionOk="0">
                  <a:moveTo>
                    <a:pt x="163138" y="7649"/>
                  </a:moveTo>
                  <a:cubicBezTo>
                    <a:pt x="164468" y="5433"/>
                    <a:pt x="170674" y="-3434"/>
                    <a:pt x="170232" y="1443"/>
                  </a:cubicBezTo>
                  <a:cubicBezTo>
                    <a:pt x="168015" y="4103"/>
                    <a:pt x="166241" y="7206"/>
                    <a:pt x="164468" y="9866"/>
                  </a:cubicBezTo>
                  <a:cubicBezTo>
                    <a:pt x="160478" y="15185"/>
                    <a:pt x="158705" y="21392"/>
                    <a:pt x="155602" y="27598"/>
                  </a:cubicBezTo>
                  <a:cubicBezTo>
                    <a:pt x="149395" y="38681"/>
                    <a:pt x="140973" y="48434"/>
                    <a:pt x="133437" y="58630"/>
                  </a:cubicBezTo>
                  <a:cubicBezTo>
                    <a:pt x="117921" y="78579"/>
                    <a:pt x="101519" y="98084"/>
                    <a:pt x="84229" y="116703"/>
                  </a:cubicBezTo>
                  <a:cubicBezTo>
                    <a:pt x="71373" y="130889"/>
                    <a:pt x="57188" y="143745"/>
                    <a:pt x="44331" y="157931"/>
                  </a:cubicBezTo>
                  <a:cubicBezTo>
                    <a:pt x="30145" y="173447"/>
                    <a:pt x="16403" y="189849"/>
                    <a:pt x="6650" y="208469"/>
                  </a:cubicBezTo>
                  <a:cubicBezTo>
                    <a:pt x="4877" y="211572"/>
                    <a:pt x="3990" y="214675"/>
                    <a:pt x="2217" y="217778"/>
                  </a:cubicBezTo>
                  <a:cubicBezTo>
                    <a:pt x="2217" y="218221"/>
                    <a:pt x="1773" y="218665"/>
                    <a:pt x="1330" y="218665"/>
                  </a:cubicBezTo>
                  <a:cubicBezTo>
                    <a:pt x="444" y="218665"/>
                    <a:pt x="0" y="217778"/>
                    <a:pt x="0" y="217335"/>
                  </a:cubicBezTo>
                  <a:cubicBezTo>
                    <a:pt x="0" y="212458"/>
                    <a:pt x="2660" y="207582"/>
                    <a:pt x="4877" y="203592"/>
                  </a:cubicBezTo>
                  <a:cubicBezTo>
                    <a:pt x="7980" y="197829"/>
                    <a:pt x="11526" y="191623"/>
                    <a:pt x="15516" y="186303"/>
                  </a:cubicBezTo>
                  <a:cubicBezTo>
                    <a:pt x="33248" y="160148"/>
                    <a:pt x="56744" y="138869"/>
                    <a:pt x="78466" y="116260"/>
                  </a:cubicBezTo>
                  <a:cubicBezTo>
                    <a:pt x="102848" y="90105"/>
                    <a:pt x="125901" y="62176"/>
                    <a:pt x="147179" y="33361"/>
                  </a:cubicBezTo>
                  <a:cubicBezTo>
                    <a:pt x="152499" y="24938"/>
                    <a:pt x="156932" y="15629"/>
                    <a:pt x="163138" y="7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0231302" y="1117399"/>
              <a:ext cx="128093" cy="148866"/>
            </a:xfrm>
            <a:custGeom>
              <a:avLst/>
              <a:gdLst/>
              <a:ahLst/>
              <a:cxnLst/>
              <a:rect l="l" t="t" r="r" b="b"/>
              <a:pathLst>
                <a:path w="128093" h="148866" extrusionOk="0">
                  <a:moveTo>
                    <a:pt x="128005" y="147806"/>
                  </a:moveTo>
                  <a:cubicBezTo>
                    <a:pt x="128449" y="148692"/>
                    <a:pt x="127119" y="149136"/>
                    <a:pt x="126232" y="148692"/>
                  </a:cubicBezTo>
                  <a:cubicBezTo>
                    <a:pt x="116923" y="135393"/>
                    <a:pt x="105840" y="123867"/>
                    <a:pt x="96530" y="110568"/>
                  </a:cubicBezTo>
                  <a:cubicBezTo>
                    <a:pt x="82788" y="91949"/>
                    <a:pt x="69489" y="72886"/>
                    <a:pt x="54859" y="54711"/>
                  </a:cubicBezTo>
                  <a:cubicBezTo>
                    <a:pt x="46437" y="44515"/>
                    <a:pt x="35797" y="36092"/>
                    <a:pt x="26488" y="27226"/>
                  </a:cubicBezTo>
                  <a:cubicBezTo>
                    <a:pt x="18508" y="20133"/>
                    <a:pt x="11415" y="12596"/>
                    <a:pt x="3879" y="5060"/>
                  </a:cubicBezTo>
                  <a:cubicBezTo>
                    <a:pt x="2549" y="3730"/>
                    <a:pt x="1219" y="2843"/>
                    <a:pt x="332" y="1070"/>
                  </a:cubicBezTo>
                  <a:cubicBezTo>
                    <a:pt x="-111" y="627"/>
                    <a:pt x="-111" y="184"/>
                    <a:pt x="332" y="184"/>
                  </a:cubicBezTo>
                  <a:cubicBezTo>
                    <a:pt x="776" y="-260"/>
                    <a:pt x="1219" y="184"/>
                    <a:pt x="1662" y="627"/>
                  </a:cubicBezTo>
                  <a:cubicBezTo>
                    <a:pt x="2992" y="1514"/>
                    <a:pt x="4322" y="2843"/>
                    <a:pt x="5209" y="4173"/>
                  </a:cubicBezTo>
                  <a:cubicBezTo>
                    <a:pt x="12302" y="10823"/>
                    <a:pt x="19394" y="17473"/>
                    <a:pt x="26931" y="23679"/>
                  </a:cubicBezTo>
                  <a:cubicBezTo>
                    <a:pt x="39343" y="33875"/>
                    <a:pt x="52643" y="43628"/>
                    <a:pt x="61953" y="56927"/>
                  </a:cubicBezTo>
                  <a:cubicBezTo>
                    <a:pt x="79241" y="79979"/>
                    <a:pt x="95644" y="103475"/>
                    <a:pt x="112489" y="126970"/>
                  </a:cubicBezTo>
                  <a:cubicBezTo>
                    <a:pt x="116923" y="133620"/>
                    <a:pt x="121356" y="140270"/>
                    <a:pt x="126232" y="146919"/>
                  </a:cubicBezTo>
                  <a:cubicBezTo>
                    <a:pt x="127119" y="146476"/>
                    <a:pt x="127562" y="147362"/>
                    <a:pt x="128005" y="1478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0303943" y="1205175"/>
              <a:ext cx="56321" cy="78224"/>
            </a:xfrm>
            <a:custGeom>
              <a:avLst/>
              <a:gdLst/>
              <a:ahLst/>
              <a:cxnLst/>
              <a:rect l="l" t="t" r="r" b="b"/>
              <a:pathLst>
                <a:path w="56321" h="78224" extrusionOk="0">
                  <a:moveTo>
                    <a:pt x="56251" y="76876"/>
                  </a:moveTo>
                  <a:cubicBezTo>
                    <a:pt x="56694" y="78206"/>
                    <a:pt x="54921" y="78649"/>
                    <a:pt x="54478" y="77763"/>
                  </a:cubicBezTo>
                  <a:cubicBezTo>
                    <a:pt x="47828" y="68010"/>
                    <a:pt x="39848" y="58701"/>
                    <a:pt x="32755" y="48948"/>
                  </a:cubicBezTo>
                  <a:cubicBezTo>
                    <a:pt x="21673" y="33432"/>
                    <a:pt x="10590" y="17916"/>
                    <a:pt x="394" y="1957"/>
                  </a:cubicBezTo>
                  <a:cubicBezTo>
                    <a:pt x="394" y="1514"/>
                    <a:pt x="-493" y="627"/>
                    <a:pt x="394" y="184"/>
                  </a:cubicBezTo>
                  <a:cubicBezTo>
                    <a:pt x="837" y="-260"/>
                    <a:pt x="1724" y="184"/>
                    <a:pt x="1724" y="627"/>
                  </a:cubicBezTo>
                  <a:cubicBezTo>
                    <a:pt x="12807" y="12596"/>
                    <a:pt x="21230" y="26782"/>
                    <a:pt x="30982" y="40082"/>
                  </a:cubicBezTo>
                  <a:cubicBezTo>
                    <a:pt x="39848" y="52051"/>
                    <a:pt x="47385" y="64907"/>
                    <a:pt x="56251" y="768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0245488" y="1143998"/>
              <a:ext cx="164259" cy="225384"/>
            </a:xfrm>
            <a:custGeom>
              <a:avLst/>
              <a:gdLst/>
              <a:ahLst/>
              <a:cxnLst/>
              <a:rect l="l" t="t" r="r" b="b"/>
              <a:pathLst>
                <a:path w="164259" h="225384" extrusionOk="0">
                  <a:moveTo>
                    <a:pt x="155491" y="212086"/>
                  </a:moveTo>
                  <a:cubicBezTo>
                    <a:pt x="156821" y="214745"/>
                    <a:pt x="167904" y="224942"/>
                    <a:pt x="163027" y="225385"/>
                  </a:cubicBezTo>
                  <a:cubicBezTo>
                    <a:pt x="162140" y="225385"/>
                    <a:pt x="161254" y="224498"/>
                    <a:pt x="160367" y="224055"/>
                  </a:cubicBezTo>
                  <a:cubicBezTo>
                    <a:pt x="157264" y="220508"/>
                    <a:pt x="154161" y="216962"/>
                    <a:pt x="151058" y="213416"/>
                  </a:cubicBezTo>
                  <a:cubicBezTo>
                    <a:pt x="135099" y="194797"/>
                    <a:pt x="119583" y="176177"/>
                    <a:pt x="104510" y="157115"/>
                  </a:cubicBezTo>
                  <a:cubicBezTo>
                    <a:pt x="66829" y="110568"/>
                    <a:pt x="34911" y="59587"/>
                    <a:pt x="5209" y="7720"/>
                  </a:cubicBezTo>
                  <a:cubicBezTo>
                    <a:pt x="3436" y="5503"/>
                    <a:pt x="2106" y="3730"/>
                    <a:pt x="332" y="1514"/>
                  </a:cubicBezTo>
                  <a:cubicBezTo>
                    <a:pt x="-111" y="1070"/>
                    <a:pt x="-111" y="627"/>
                    <a:pt x="332" y="184"/>
                  </a:cubicBezTo>
                  <a:cubicBezTo>
                    <a:pt x="776" y="-260"/>
                    <a:pt x="1663" y="184"/>
                    <a:pt x="1663" y="627"/>
                  </a:cubicBezTo>
                  <a:cubicBezTo>
                    <a:pt x="4322" y="3287"/>
                    <a:pt x="6539" y="6390"/>
                    <a:pt x="8755" y="9493"/>
                  </a:cubicBezTo>
                  <a:cubicBezTo>
                    <a:pt x="15405" y="17916"/>
                    <a:pt x="20281" y="27226"/>
                    <a:pt x="26045" y="36092"/>
                  </a:cubicBezTo>
                  <a:cubicBezTo>
                    <a:pt x="30921" y="44515"/>
                    <a:pt x="36240" y="52494"/>
                    <a:pt x="41560" y="60917"/>
                  </a:cubicBezTo>
                  <a:cubicBezTo>
                    <a:pt x="59293" y="89289"/>
                    <a:pt x="78799" y="117217"/>
                    <a:pt x="99191" y="143816"/>
                  </a:cubicBezTo>
                  <a:cubicBezTo>
                    <a:pt x="117809" y="166868"/>
                    <a:pt x="136872" y="189477"/>
                    <a:pt x="155491" y="212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0182611" y="1177097"/>
              <a:ext cx="204803" cy="229294"/>
            </a:xfrm>
            <a:custGeom>
              <a:avLst/>
              <a:gdLst/>
              <a:ahLst/>
              <a:cxnLst/>
              <a:rect l="l" t="t" r="r" b="b"/>
              <a:pathLst>
                <a:path w="204803" h="229294" extrusionOk="0">
                  <a:moveTo>
                    <a:pt x="204625" y="227750"/>
                  </a:moveTo>
                  <a:cubicBezTo>
                    <a:pt x="205511" y="229080"/>
                    <a:pt x="202852" y="229967"/>
                    <a:pt x="201965" y="228637"/>
                  </a:cubicBezTo>
                  <a:cubicBezTo>
                    <a:pt x="170047" y="188739"/>
                    <a:pt x="125716" y="160367"/>
                    <a:pt x="92024" y="122243"/>
                  </a:cubicBezTo>
                  <a:cubicBezTo>
                    <a:pt x="79612" y="107170"/>
                    <a:pt x="68529" y="90768"/>
                    <a:pt x="54343" y="77025"/>
                  </a:cubicBezTo>
                  <a:cubicBezTo>
                    <a:pt x="32621" y="56190"/>
                    <a:pt x="12672" y="32251"/>
                    <a:pt x="702" y="4322"/>
                  </a:cubicBezTo>
                  <a:cubicBezTo>
                    <a:pt x="259" y="2992"/>
                    <a:pt x="-628" y="1662"/>
                    <a:pt x="702" y="333"/>
                  </a:cubicBezTo>
                  <a:cubicBezTo>
                    <a:pt x="1146" y="-111"/>
                    <a:pt x="1589" y="-111"/>
                    <a:pt x="2033" y="333"/>
                  </a:cubicBezTo>
                  <a:cubicBezTo>
                    <a:pt x="4249" y="2106"/>
                    <a:pt x="5136" y="5652"/>
                    <a:pt x="6909" y="8312"/>
                  </a:cubicBezTo>
                  <a:cubicBezTo>
                    <a:pt x="16662" y="26044"/>
                    <a:pt x="28631" y="42890"/>
                    <a:pt x="41930" y="57963"/>
                  </a:cubicBezTo>
                  <a:cubicBezTo>
                    <a:pt x="52126" y="69045"/>
                    <a:pt x="63652" y="79242"/>
                    <a:pt x="72962" y="90768"/>
                  </a:cubicBezTo>
                  <a:cubicBezTo>
                    <a:pt x="87148" y="108057"/>
                    <a:pt x="99561" y="125789"/>
                    <a:pt x="115963" y="140862"/>
                  </a:cubicBezTo>
                  <a:cubicBezTo>
                    <a:pt x="141231" y="164800"/>
                    <a:pt x="169603" y="186079"/>
                    <a:pt x="192656" y="212234"/>
                  </a:cubicBezTo>
                  <a:cubicBezTo>
                    <a:pt x="196645" y="217554"/>
                    <a:pt x="200635" y="222431"/>
                    <a:pt x="204625" y="227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0234259" y="1261097"/>
              <a:ext cx="44580" cy="54607"/>
            </a:xfrm>
            <a:custGeom>
              <a:avLst/>
              <a:gdLst/>
              <a:ahLst/>
              <a:cxnLst/>
              <a:rect l="l" t="t" r="r" b="b"/>
              <a:pathLst>
                <a:path w="44580" h="54607" extrusionOk="0">
                  <a:moveTo>
                    <a:pt x="43923" y="51542"/>
                  </a:moveTo>
                  <a:cubicBezTo>
                    <a:pt x="46139" y="53315"/>
                    <a:pt x="42149" y="55532"/>
                    <a:pt x="40819" y="54202"/>
                  </a:cubicBezTo>
                  <a:cubicBezTo>
                    <a:pt x="30623" y="45779"/>
                    <a:pt x="23087" y="34696"/>
                    <a:pt x="17324" y="23613"/>
                  </a:cubicBezTo>
                  <a:cubicBezTo>
                    <a:pt x="12891" y="15634"/>
                    <a:pt x="8015" y="7211"/>
                    <a:pt x="478" y="1448"/>
                  </a:cubicBezTo>
                  <a:cubicBezTo>
                    <a:pt x="-852" y="561"/>
                    <a:pt x="921" y="-325"/>
                    <a:pt x="1808" y="118"/>
                  </a:cubicBezTo>
                  <a:cubicBezTo>
                    <a:pt x="13777" y="9427"/>
                    <a:pt x="19541" y="23613"/>
                    <a:pt x="28850" y="35583"/>
                  </a:cubicBezTo>
                  <a:cubicBezTo>
                    <a:pt x="33283" y="41346"/>
                    <a:pt x="38603" y="46665"/>
                    <a:pt x="43923" y="515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0185382" y="1309903"/>
              <a:ext cx="205577" cy="207006"/>
            </a:xfrm>
            <a:custGeom>
              <a:avLst/>
              <a:gdLst/>
              <a:ahLst/>
              <a:cxnLst/>
              <a:rect l="l" t="t" r="r" b="b"/>
              <a:pathLst>
                <a:path w="205577" h="207006" extrusionOk="0">
                  <a:moveTo>
                    <a:pt x="205401" y="204886"/>
                  </a:moveTo>
                  <a:cubicBezTo>
                    <a:pt x="206287" y="206659"/>
                    <a:pt x="203627" y="207545"/>
                    <a:pt x="202297" y="206659"/>
                  </a:cubicBezTo>
                  <a:cubicBezTo>
                    <a:pt x="193874" y="199123"/>
                    <a:pt x="185895" y="191143"/>
                    <a:pt x="176586" y="184050"/>
                  </a:cubicBezTo>
                  <a:cubicBezTo>
                    <a:pt x="169049" y="178287"/>
                    <a:pt x="161513" y="172524"/>
                    <a:pt x="154420" y="166318"/>
                  </a:cubicBezTo>
                  <a:cubicBezTo>
                    <a:pt x="140234" y="154792"/>
                    <a:pt x="126491" y="142822"/>
                    <a:pt x="112749" y="130853"/>
                  </a:cubicBezTo>
                  <a:cubicBezTo>
                    <a:pt x="92357" y="113121"/>
                    <a:pt x="71078" y="95831"/>
                    <a:pt x="52459" y="75439"/>
                  </a:cubicBezTo>
                  <a:cubicBezTo>
                    <a:pt x="36056" y="57707"/>
                    <a:pt x="22757" y="37758"/>
                    <a:pt x="9901" y="17809"/>
                  </a:cubicBezTo>
                  <a:cubicBezTo>
                    <a:pt x="8571" y="15149"/>
                    <a:pt x="-4285" y="-1253"/>
                    <a:pt x="1478" y="77"/>
                  </a:cubicBezTo>
                  <a:cubicBezTo>
                    <a:pt x="4138" y="1850"/>
                    <a:pt x="5024" y="4510"/>
                    <a:pt x="6798" y="7170"/>
                  </a:cubicBezTo>
                  <a:cubicBezTo>
                    <a:pt x="9901" y="11603"/>
                    <a:pt x="12561" y="16036"/>
                    <a:pt x="15664" y="20469"/>
                  </a:cubicBezTo>
                  <a:cubicBezTo>
                    <a:pt x="25860" y="35541"/>
                    <a:pt x="36056" y="50170"/>
                    <a:pt x="48026" y="63913"/>
                  </a:cubicBezTo>
                  <a:cubicBezTo>
                    <a:pt x="68861" y="89182"/>
                    <a:pt x="95016" y="109131"/>
                    <a:pt x="119398" y="130853"/>
                  </a:cubicBezTo>
                  <a:cubicBezTo>
                    <a:pt x="138904" y="147699"/>
                    <a:pt x="158853" y="164544"/>
                    <a:pt x="179245" y="180504"/>
                  </a:cubicBezTo>
                  <a:cubicBezTo>
                    <a:pt x="188111" y="187596"/>
                    <a:pt x="196091" y="195133"/>
                    <a:pt x="204071" y="203112"/>
                  </a:cubicBezTo>
                  <a:cubicBezTo>
                    <a:pt x="204514" y="203556"/>
                    <a:pt x="204957" y="204442"/>
                    <a:pt x="205401" y="2048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0243695" y="1399407"/>
              <a:ext cx="27282" cy="27231"/>
            </a:xfrm>
            <a:custGeom>
              <a:avLst/>
              <a:gdLst/>
              <a:ahLst/>
              <a:cxnLst/>
              <a:rect l="l" t="t" r="r" b="b"/>
              <a:pathLst>
                <a:path w="27282" h="27231" extrusionOk="0">
                  <a:moveTo>
                    <a:pt x="26950" y="24946"/>
                  </a:moveTo>
                  <a:cubicBezTo>
                    <a:pt x="27394" y="25389"/>
                    <a:pt x="27394" y="26276"/>
                    <a:pt x="26950" y="26719"/>
                  </a:cubicBezTo>
                  <a:cubicBezTo>
                    <a:pt x="26507" y="27163"/>
                    <a:pt x="25177" y="27606"/>
                    <a:pt x="24290" y="26719"/>
                  </a:cubicBezTo>
                  <a:cubicBezTo>
                    <a:pt x="21187" y="24946"/>
                    <a:pt x="-3195" y="2337"/>
                    <a:pt x="351" y="121"/>
                  </a:cubicBezTo>
                  <a:cubicBezTo>
                    <a:pt x="1238" y="-322"/>
                    <a:pt x="2125" y="564"/>
                    <a:pt x="3012" y="1007"/>
                  </a:cubicBezTo>
                  <a:cubicBezTo>
                    <a:pt x="8331" y="6770"/>
                    <a:pt x="12764" y="12533"/>
                    <a:pt x="18528" y="17410"/>
                  </a:cubicBezTo>
                  <a:cubicBezTo>
                    <a:pt x="21187" y="20070"/>
                    <a:pt x="24290" y="22286"/>
                    <a:pt x="26950" y="24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259349" y="1425267"/>
              <a:ext cx="4203" cy="3406"/>
            </a:xfrm>
            <a:custGeom>
              <a:avLst/>
              <a:gdLst/>
              <a:ahLst/>
              <a:cxnLst/>
              <a:rect l="l" t="t" r="r" b="b"/>
              <a:pathLst>
                <a:path w="4203" h="3406" extrusionOk="0">
                  <a:moveTo>
                    <a:pt x="4203" y="1747"/>
                  </a:moveTo>
                  <a:cubicBezTo>
                    <a:pt x="4203" y="3520"/>
                    <a:pt x="1100" y="3963"/>
                    <a:pt x="213" y="2633"/>
                  </a:cubicBezTo>
                  <a:cubicBezTo>
                    <a:pt x="-1116" y="-470"/>
                    <a:pt x="4203" y="-913"/>
                    <a:pt x="4203" y="17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0211353" y="1425930"/>
              <a:ext cx="222430" cy="200572"/>
            </a:xfrm>
            <a:custGeom>
              <a:avLst/>
              <a:gdLst/>
              <a:ahLst/>
              <a:cxnLst/>
              <a:rect l="l" t="t" r="r" b="b"/>
              <a:pathLst>
                <a:path w="222430" h="200572" extrusionOk="0">
                  <a:moveTo>
                    <a:pt x="222430" y="200130"/>
                  </a:moveTo>
                  <a:cubicBezTo>
                    <a:pt x="222430" y="200573"/>
                    <a:pt x="221987" y="200573"/>
                    <a:pt x="221544" y="200573"/>
                  </a:cubicBezTo>
                  <a:cubicBezTo>
                    <a:pt x="210018" y="186387"/>
                    <a:pt x="197162" y="172644"/>
                    <a:pt x="181646" y="162892"/>
                  </a:cubicBezTo>
                  <a:cubicBezTo>
                    <a:pt x="167460" y="155355"/>
                    <a:pt x="151944" y="149592"/>
                    <a:pt x="139088" y="139840"/>
                  </a:cubicBezTo>
                  <a:cubicBezTo>
                    <a:pt x="124016" y="129200"/>
                    <a:pt x="110273" y="117231"/>
                    <a:pt x="97861" y="103488"/>
                  </a:cubicBezTo>
                  <a:cubicBezTo>
                    <a:pt x="85448" y="90189"/>
                    <a:pt x="74808" y="75560"/>
                    <a:pt x="62839" y="61817"/>
                  </a:cubicBezTo>
                  <a:cubicBezTo>
                    <a:pt x="54416" y="52064"/>
                    <a:pt x="44663" y="42755"/>
                    <a:pt x="35354" y="33888"/>
                  </a:cubicBezTo>
                  <a:cubicBezTo>
                    <a:pt x="28704" y="26796"/>
                    <a:pt x="21611" y="20146"/>
                    <a:pt x="14518" y="13496"/>
                  </a:cubicBezTo>
                  <a:cubicBezTo>
                    <a:pt x="10085" y="9063"/>
                    <a:pt x="4765" y="5517"/>
                    <a:pt x="332" y="1084"/>
                  </a:cubicBezTo>
                  <a:cubicBezTo>
                    <a:pt x="-111" y="640"/>
                    <a:pt x="-111" y="640"/>
                    <a:pt x="332" y="197"/>
                  </a:cubicBezTo>
                  <a:cubicBezTo>
                    <a:pt x="776" y="197"/>
                    <a:pt x="1219" y="-246"/>
                    <a:pt x="1219" y="197"/>
                  </a:cubicBezTo>
                  <a:cubicBezTo>
                    <a:pt x="6539" y="5073"/>
                    <a:pt x="11858" y="9950"/>
                    <a:pt x="17622" y="14383"/>
                  </a:cubicBezTo>
                  <a:cubicBezTo>
                    <a:pt x="25601" y="21033"/>
                    <a:pt x="33137" y="28569"/>
                    <a:pt x="40673" y="35662"/>
                  </a:cubicBezTo>
                  <a:cubicBezTo>
                    <a:pt x="50426" y="44528"/>
                    <a:pt x="60179" y="53394"/>
                    <a:pt x="69045" y="62704"/>
                  </a:cubicBezTo>
                  <a:cubicBezTo>
                    <a:pt x="84118" y="79549"/>
                    <a:pt x="97861" y="97725"/>
                    <a:pt x="114263" y="113241"/>
                  </a:cubicBezTo>
                  <a:cubicBezTo>
                    <a:pt x="123129" y="121664"/>
                    <a:pt x="132882" y="129643"/>
                    <a:pt x="143078" y="137180"/>
                  </a:cubicBezTo>
                  <a:cubicBezTo>
                    <a:pt x="155491" y="146046"/>
                    <a:pt x="169233" y="152252"/>
                    <a:pt x="182533" y="159789"/>
                  </a:cubicBezTo>
                  <a:cubicBezTo>
                    <a:pt x="190512" y="165108"/>
                    <a:pt x="197162" y="171314"/>
                    <a:pt x="203812" y="177521"/>
                  </a:cubicBezTo>
                  <a:cubicBezTo>
                    <a:pt x="210461" y="184171"/>
                    <a:pt x="216667" y="191263"/>
                    <a:pt x="221987" y="199243"/>
                  </a:cubicBezTo>
                  <a:cubicBezTo>
                    <a:pt x="222430" y="199243"/>
                    <a:pt x="222430" y="199686"/>
                    <a:pt x="222430" y="200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0257702" y="1484913"/>
              <a:ext cx="140915" cy="140823"/>
            </a:xfrm>
            <a:custGeom>
              <a:avLst/>
              <a:gdLst/>
              <a:ahLst/>
              <a:cxnLst/>
              <a:rect l="l" t="t" r="r" b="b"/>
              <a:pathLst>
                <a:path w="140915" h="140823" extrusionOk="0">
                  <a:moveTo>
                    <a:pt x="140617" y="139816"/>
                  </a:moveTo>
                  <a:cubicBezTo>
                    <a:pt x="141504" y="140260"/>
                    <a:pt x="140174" y="141146"/>
                    <a:pt x="139731" y="140703"/>
                  </a:cubicBezTo>
                  <a:cubicBezTo>
                    <a:pt x="123771" y="129620"/>
                    <a:pt x="106039" y="122527"/>
                    <a:pt x="90080" y="111445"/>
                  </a:cubicBezTo>
                  <a:cubicBezTo>
                    <a:pt x="69244" y="97702"/>
                    <a:pt x="54172" y="77753"/>
                    <a:pt x="39986" y="57361"/>
                  </a:cubicBezTo>
                  <a:cubicBezTo>
                    <a:pt x="27130" y="39185"/>
                    <a:pt x="15160" y="20566"/>
                    <a:pt x="1861" y="3277"/>
                  </a:cubicBezTo>
                  <a:cubicBezTo>
                    <a:pt x="1418" y="2390"/>
                    <a:pt x="88" y="1947"/>
                    <a:pt x="88" y="1061"/>
                  </a:cubicBezTo>
                  <a:cubicBezTo>
                    <a:pt x="-356" y="174"/>
                    <a:pt x="975" y="-269"/>
                    <a:pt x="1861" y="174"/>
                  </a:cubicBezTo>
                  <a:cubicBezTo>
                    <a:pt x="2748" y="617"/>
                    <a:pt x="3191" y="1947"/>
                    <a:pt x="3634" y="2834"/>
                  </a:cubicBezTo>
                  <a:cubicBezTo>
                    <a:pt x="29347" y="36082"/>
                    <a:pt x="49739" y="74650"/>
                    <a:pt x="83430" y="100805"/>
                  </a:cubicBezTo>
                  <a:cubicBezTo>
                    <a:pt x="95843" y="110558"/>
                    <a:pt x="110472" y="117651"/>
                    <a:pt x="123771" y="126517"/>
                  </a:cubicBezTo>
                  <a:cubicBezTo>
                    <a:pt x="129091" y="131837"/>
                    <a:pt x="134411" y="135827"/>
                    <a:pt x="140617" y="139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0495726" y="1624729"/>
              <a:ext cx="24108" cy="88839"/>
            </a:xfrm>
            <a:custGeom>
              <a:avLst/>
              <a:gdLst/>
              <a:ahLst/>
              <a:cxnLst/>
              <a:rect l="l" t="t" r="r" b="b"/>
              <a:pathLst>
                <a:path w="24108" h="88839" extrusionOk="0">
                  <a:moveTo>
                    <a:pt x="21400" y="87775"/>
                  </a:moveTo>
                  <a:cubicBezTo>
                    <a:pt x="16523" y="75363"/>
                    <a:pt x="11204" y="62950"/>
                    <a:pt x="7214" y="50094"/>
                  </a:cubicBezTo>
                  <a:cubicBezTo>
                    <a:pt x="5440" y="44331"/>
                    <a:pt x="3224" y="38568"/>
                    <a:pt x="1007" y="32362"/>
                  </a:cubicBezTo>
                  <a:cubicBezTo>
                    <a:pt x="565" y="30588"/>
                    <a:pt x="-323" y="29258"/>
                    <a:pt x="121" y="27485"/>
                  </a:cubicBezTo>
                  <a:cubicBezTo>
                    <a:pt x="2781" y="18619"/>
                    <a:pt x="4554" y="9753"/>
                    <a:pt x="5884" y="443"/>
                  </a:cubicBezTo>
                  <a:cubicBezTo>
                    <a:pt x="5884" y="0"/>
                    <a:pt x="6327" y="0"/>
                    <a:pt x="6327" y="0"/>
                  </a:cubicBezTo>
                  <a:cubicBezTo>
                    <a:pt x="7657" y="443"/>
                    <a:pt x="6771" y="1773"/>
                    <a:pt x="6771" y="2660"/>
                  </a:cubicBezTo>
                  <a:cubicBezTo>
                    <a:pt x="5440" y="10639"/>
                    <a:pt x="3668" y="18619"/>
                    <a:pt x="2781" y="27042"/>
                  </a:cubicBezTo>
                  <a:cubicBezTo>
                    <a:pt x="8101" y="40341"/>
                    <a:pt x="12534" y="54970"/>
                    <a:pt x="17410" y="68270"/>
                  </a:cubicBezTo>
                  <a:cubicBezTo>
                    <a:pt x="19626" y="74476"/>
                    <a:pt x="21400" y="80682"/>
                    <a:pt x="24059" y="86445"/>
                  </a:cubicBezTo>
                  <a:cubicBezTo>
                    <a:pt x="24503" y="89105"/>
                    <a:pt x="21843" y="89549"/>
                    <a:pt x="21400" y="877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0464372" y="1522990"/>
              <a:ext cx="30144" cy="120801"/>
            </a:xfrm>
            <a:custGeom>
              <a:avLst/>
              <a:gdLst/>
              <a:ahLst/>
              <a:cxnLst/>
              <a:rect l="l" t="t" r="r" b="b"/>
              <a:pathLst>
                <a:path w="30144" h="120801" extrusionOk="0">
                  <a:moveTo>
                    <a:pt x="29702" y="120359"/>
                  </a:moveTo>
                  <a:cubicBezTo>
                    <a:pt x="23939" y="106173"/>
                    <a:pt x="19506" y="91543"/>
                    <a:pt x="14629" y="77358"/>
                  </a:cubicBezTo>
                  <a:cubicBezTo>
                    <a:pt x="8866" y="61842"/>
                    <a:pt x="4433" y="47213"/>
                    <a:pt x="443" y="31253"/>
                  </a:cubicBezTo>
                  <a:cubicBezTo>
                    <a:pt x="0" y="29923"/>
                    <a:pt x="0" y="27707"/>
                    <a:pt x="0" y="26377"/>
                  </a:cubicBezTo>
                  <a:cubicBezTo>
                    <a:pt x="443" y="14851"/>
                    <a:pt x="443" y="9531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1773" y="9974"/>
                    <a:pt x="2660" y="19284"/>
                    <a:pt x="3103" y="29037"/>
                  </a:cubicBezTo>
                  <a:cubicBezTo>
                    <a:pt x="7979" y="48986"/>
                    <a:pt x="15073" y="68048"/>
                    <a:pt x="20836" y="87997"/>
                  </a:cubicBezTo>
                  <a:cubicBezTo>
                    <a:pt x="23939" y="98636"/>
                    <a:pt x="27486" y="109276"/>
                    <a:pt x="30145" y="119915"/>
                  </a:cubicBezTo>
                  <a:cubicBezTo>
                    <a:pt x="30145" y="120359"/>
                    <a:pt x="30145" y="120802"/>
                    <a:pt x="29702" y="120802"/>
                  </a:cubicBezTo>
                  <a:cubicBezTo>
                    <a:pt x="29702" y="120802"/>
                    <a:pt x="29702" y="120359"/>
                    <a:pt x="29702" y="120359"/>
                  </a:cubicBezTo>
                  <a:cubicBezTo>
                    <a:pt x="29702" y="120359"/>
                    <a:pt x="29702" y="120359"/>
                    <a:pt x="29702" y="1203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0471022" y="1593033"/>
              <a:ext cx="34577" cy="98040"/>
            </a:xfrm>
            <a:custGeom>
              <a:avLst/>
              <a:gdLst/>
              <a:ahLst/>
              <a:cxnLst/>
              <a:rect l="l" t="t" r="r" b="b"/>
              <a:pathLst>
                <a:path w="34577" h="98040" extrusionOk="0">
                  <a:moveTo>
                    <a:pt x="32805" y="97306"/>
                  </a:moveTo>
                  <a:cubicBezTo>
                    <a:pt x="21279" y="65388"/>
                    <a:pt x="10640" y="33027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9753" y="26377"/>
                    <a:pt x="18619" y="52089"/>
                    <a:pt x="27486" y="78244"/>
                  </a:cubicBezTo>
                  <a:cubicBezTo>
                    <a:pt x="29702" y="84451"/>
                    <a:pt x="31919" y="90657"/>
                    <a:pt x="34135" y="96863"/>
                  </a:cubicBezTo>
                  <a:cubicBezTo>
                    <a:pt x="34135" y="97306"/>
                    <a:pt x="34135" y="97306"/>
                    <a:pt x="34578" y="97750"/>
                  </a:cubicBezTo>
                  <a:cubicBezTo>
                    <a:pt x="34135" y="98193"/>
                    <a:pt x="32805" y="98193"/>
                    <a:pt x="32805" y="97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0490527" y="1663297"/>
              <a:ext cx="3875" cy="9095"/>
            </a:xfrm>
            <a:custGeom>
              <a:avLst/>
              <a:gdLst/>
              <a:ahLst/>
              <a:cxnLst/>
              <a:rect l="l" t="t" r="r" b="b"/>
              <a:pathLst>
                <a:path w="3875" h="9095" extrusionOk="0">
                  <a:moveTo>
                    <a:pt x="3103" y="8866"/>
                  </a:moveTo>
                  <a:cubicBezTo>
                    <a:pt x="1773" y="6206"/>
                    <a:pt x="1330" y="3103"/>
                    <a:pt x="0" y="443"/>
                  </a:cubicBezTo>
                  <a:cubicBezTo>
                    <a:pt x="0" y="0"/>
                    <a:pt x="0" y="0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1773" y="2217"/>
                    <a:pt x="2217" y="3546"/>
                    <a:pt x="2659" y="5320"/>
                  </a:cubicBezTo>
                  <a:cubicBezTo>
                    <a:pt x="3103" y="5320"/>
                    <a:pt x="4876" y="10196"/>
                    <a:pt x="3103" y="8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0434917" y="1336523"/>
              <a:ext cx="19720" cy="125068"/>
            </a:xfrm>
            <a:custGeom>
              <a:avLst/>
              <a:gdLst/>
              <a:ahLst/>
              <a:cxnLst/>
              <a:rect l="l" t="t" r="r" b="b"/>
              <a:pathLst>
                <a:path w="19720" h="125068" extrusionOk="0">
                  <a:moveTo>
                    <a:pt x="8620" y="125069"/>
                  </a:moveTo>
                  <a:cubicBezTo>
                    <a:pt x="8176" y="125069"/>
                    <a:pt x="7733" y="124625"/>
                    <a:pt x="7733" y="124182"/>
                  </a:cubicBezTo>
                  <a:cubicBezTo>
                    <a:pt x="6847" y="119749"/>
                    <a:pt x="5960" y="115316"/>
                    <a:pt x="5074" y="110883"/>
                  </a:cubicBezTo>
                  <a:cubicBezTo>
                    <a:pt x="3300" y="104676"/>
                    <a:pt x="1970" y="98470"/>
                    <a:pt x="197" y="92264"/>
                  </a:cubicBezTo>
                  <a:cubicBezTo>
                    <a:pt x="197" y="91377"/>
                    <a:pt x="-247" y="90490"/>
                    <a:pt x="197" y="89604"/>
                  </a:cubicBezTo>
                  <a:cubicBezTo>
                    <a:pt x="640" y="73201"/>
                    <a:pt x="2857" y="56356"/>
                    <a:pt x="5517" y="39953"/>
                  </a:cubicBezTo>
                  <a:cubicBezTo>
                    <a:pt x="8176" y="26654"/>
                    <a:pt x="13053" y="13798"/>
                    <a:pt x="18373" y="942"/>
                  </a:cubicBezTo>
                  <a:cubicBezTo>
                    <a:pt x="19702" y="-1275"/>
                    <a:pt x="20146" y="942"/>
                    <a:pt x="19259" y="2272"/>
                  </a:cubicBezTo>
                  <a:cubicBezTo>
                    <a:pt x="11723" y="20004"/>
                    <a:pt x="6403" y="39066"/>
                    <a:pt x="4630" y="58129"/>
                  </a:cubicBezTo>
                  <a:cubicBezTo>
                    <a:pt x="3300" y="68325"/>
                    <a:pt x="1527" y="78964"/>
                    <a:pt x="1527" y="89161"/>
                  </a:cubicBezTo>
                  <a:cubicBezTo>
                    <a:pt x="5517" y="98470"/>
                    <a:pt x="6403" y="109553"/>
                    <a:pt x="8176" y="119306"/>
                  </a:cubicBezTo>
                  <a:cubicBezTo>
                    <a:pt x="8176" y="120636"/>
                    <a:pt x="8620" y="121965"/>
                    <a:pt x="9063" y="123739"/>
                  </a:cubicBezTo>
                  <a:cubicBezTo>
                    <a:pt x="9507" y="124182"/>
                    <a:pt x="9063" y="124625"/>
                    <a:pt x="8620" y="1250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0518964" y="1299663"/>
              <a:ext cx="232350" cy="432352"/>
            </a:xfrm>
            <a:custGeom>
              <a:avLst/>
              <a:gdLst/>
              <a:ahLst/>
              <a:cxnLst/>
              <a:rect l="l" t="t" r="r" b="b"/>
              <a:pathLst>
                <a:path w="232350" h="432352" extrusionOk="0">
                  <a:moveTo>
                    <a:pt x="231343" y="121"/>
                  </a:moveTo>
                  <a:cubicBezTo>
                    <a:pt x="231786" y="-322"/>
                    <a:pt x="232673" y="564"/>
                    <a:pt x="232230" y="1007"/>
                  </a:cubicBezTo>
                  <a:cubicBezTo>
                    <a:pt x="212281" y="17410"/>
                    <a:pt x="194549" y="36915"/>
                    <a:pt x="178589" y="57308"/>
                  </a:cubicBezTo>
                  <a:cubicBezTo>
                    <a:pt x="148444" y="95432"/>
                    <a:pt x="123175" y="136660"/>
                    <a:pt x="96577" y="177445"/>
                  </a:cubicBezTo>
                  <a:cubicBezTo>
                    <a:pt x="77514" y="206260"/>
                    <a:pt x="58452" y="235518"/>
                    <a:pt x="43380" y="266993"/>
                  </a:cubicBezTo>
                  <a:cubicBezTo>
                    <a:pt x="30967" y="293592"/>
                    <a:pt x="22101" y="321964"/>
                    <a:pt x="15895" y="350779"/>
                  </a:cubicBezTo>
                  <a:cubicBezTo>
                    <a:pt x="11462" y="368954"/>
                    <a:pt x="7029" y="387573"/>
                    <a:pt x="5255" y="406192"/>
                  </a:cubicBezTo>
                  <a:cubicBezTo>
                    <a:pt x="4812" y="411955"/>
                    <a:pt x="4368" y="417718"/>
                    <a:pt x="4368" y="423925"/>
                  </a:cubicBezTo>
                  <a:cubicBezTo>
                    <a:pt x="4368" y="426141"/>
                    <a:pt x="4368" y="427915"/>
                    <a:pt x="4368" y="430131"/>
                  </a:cubicBezTo>
                  <a:cubicBezTo>
                    <a:pt x="4368" y="431461"/>
                    <a:pt x="3482" y="432348"/>
                    <a:pt x="2595" y="432348"/>
                  </a:cubicBezTo>
                  <a:cubicBezTo>
                    <a:pt x="-2724" y="432791"/>
                    <a:pt x="1709" y="398656"/>
                    <a:pt x="2152" y="394666"/>
                  </a:cubicBezTo>
                  <a:cubicBezTo>
                    <a:pt x="6585" y="365408"/>
                    <a:pt x="16337" y="337479"/>
                    <a:pt x="24761" y="309551"/>
                  </a:cubicBezTo>
                  <a:cubicBezTo>
                    <a:pt x="40277" y="259014"/>
                    <a:pt x="69535" y="214239"/>
                    <a:pt x="98793" y="170795"/>
                  </a:cubicBezTo>
                  <a:cubicBezTo>
                    <a:pt x="125836" y="130454"/>
                    <a:pt x="151104" y="88783"/>
                    <a:pt x="182136" y="51101"/>
                  </a:cubicBezTo>
                  <a:cubicBezTo>
                    <a:pt x="195435" y="34699"/>
                    <a:pt x="210065" y="19626"/>
                    <a:pt x="225580" y="5440"/>
                  </a:cubicBezTo>
                  <a:cubicBezTo>
                    <a:pt x="227353" y="3667"/>
                    <a:pt x="229570" y="1894"/>
                    <a:pt x="231343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0491742" y="1263311"/>
              <a:ext cx="218666" cy="399986"/>
            </a:xfrm>
            <a:custGeom>
              <a:avLst/>
              <a:gdLst/>
              <a:ahLst/>
              <a:cxnLst/>
              <a:rect l="l" t="t" r="r" b="b"/>
              <a:pathLst>
                <a:path w="218666" h="399986" extrusionOk="0">
                  <a:moveTo>
                    <a:pt x="217780" y="121"/>
                  </a:moveTo>
                  <a:cubicBezTo>
                    <a:pt x="218224" y="-323"/>
                    <a:pt x="218666" y="564"/>
                    <a:pt x="218666" y="1008"/>
                  </a:cubicBezTo>
                  <a:cubicBezTo>
                    <a:pt x="205811" y="20956"/>
                    <a:pt x="189851" y="38245"/>
                    <a:pt x="173449" y="55091"/>
                  </a:cubicBezTo>
                  <a:cubicBezTo>
                    <a:pt x="153500" y="74154"/>
                    <a:pt x="129562" y="89669"/>
                    <a:pt x="111829" y="110948"/>
                  </a:cubicBezTo>
                  <a:cubicBezTo>
                    <a:pt x="76807" y="153949"/>
                    <a:pt x="53755" y="205816"/>
                    <a:pt x="35580" y="257684"/>
                  </a:cubicBezTo>
                  <a:cubicBezTo>
                    <a:pt x="22724" y="295365"/>
                    <a:pt x="16518" y="334820"/>
                    <a:pt x="8538" y="373388"/>
                  </a:cubicBezTo>
                  <a:cubicBezTo>
                    <a:pt x="7208" y="379594"/>
                    <a:pt x="5878" y="385357"/>
                    <a:pt x="4991" y="391563"/>
                  </a:cubicBezTo>
                  <a:cubicBezTo>
                    <a:pt x="4105" y="394223"/>
                    <a:pt x="4991" y="397326"/>
                    <a:pt x="3661" y="399543"/>
                  </a:cubicBezTo>
                  <a:cubicBezTo>
                    <a:pt x="3218" y="399986"/>
                    <a:pt x="2775" y="399986"/>
                    <a:pt x="1888" y="399986"/>
                  </a:cubicBezTo>
                  <a:cubicBezTo>
                    <a:pt x="558" y="399543"/>
                    <a:pt x="-328" y="398213"/>
                    <a:pt x="116" y="396883"/>
                  </a:cubicBezTo>
                  <a:cubicBezTo>
                    <a:pt x="558" y="393337"/>
                    <a:pt x="1002" y="389790"/>
                    <a:pt x="1445" y="386244"/>
                  </a:cubicBezTo>
                  <a:cubicBezTo>
                    <a:pt x="3218" y="375161"/>
                    <a:pt x="6321" y="363635"/>
                    <a:pt x="8538" y="352552"/>
                  </a:cubicBezTo>
                  <a:cubicBezTo>
                    <a:pt x="13415" y="328613"/>
                    <a:pt x="17848" y="304675"/>
                    <a:pt x="24498" y="281179"/>
                  </a:cubicBezTo>
                  <a:cubicBezTo>
                    <a:pt x="38683" y="233745"/>
                    <a:pt x="58188" y="187198"/>
                    <a:pt x="84344" y="144640"/>
                  </a:cubicBezTo>
                  <a:cubicBezTo>
                    <a:pt x="97200" y="123804"/>
                    <a:pt x="111829" y="103855"/>
                    <a:pt x="130448" y="87896"/>
                  </a:cubicBezTo>
                  <a:cubicBezTo>
                    <a:pt x="145078" y="75040"/>
                    <a:pt x="161036" y="63514"/>
                    <a:pt x="174779" y="49772"/>
                  </a:cubicBezTo>
                  <a:cubicBezTo>
                    <a:pt x="188522" y="35586"/>
                    <a:pt x="201821" y="20956"/>
                    <a:pt x="213791" y="4997"/>
                  </a:cubicBezTo>
                  <a:cubicBezTo>
                    <a:pt x="215563" y="3667"/>
                    <a:pt x="216894" y="1894"/>
                    <a:pt x="217780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0418197" y="1021631"/>
              <a:ext cx="186261" cy="283963"/>
            </a:xfrm>
            <a:custGeom>
              <a:avLst/>
              <a:gdLst/>
              <a:ahLst/>
              <a:cxnLst/>
              <a:rect l="l" t="t" r="r" b="b"/>
              <a:pathLst>
                <a:path w="186261" h="283963" extrusionOk="0">
                  <a:moveTo>
                    <a:pt x="1844" y="283915"/>
                  </a:moveTo>
                  <a:cubicBezTo>
                    <a:pt x="-1702" y="283029"/>
                    <a:pt x="957" y="275936"/>
                    <a:pt x="957" y="273276"/>
                  </a:cubicBezTo>
                  <a:cubicBezTo>
                    <a:pt x="1844" y="265296"/>
                    <a:pt x="3618" y="257760"/>
                    <a:pt x="4947" y="249780"/>
                  </a:cubicBezTo>
                  <a:cubicBezTo>
                    <a:pt x="13814" y="202790"/>
                    <a:pt x="48835" y="167325"/>
                    <a:pt x="78980" y="132303"/>
                  </a:cubicBezTo>
                  <a:cubicBezTo>
                    <a:pt x="88733" y="121221"/>
                    <a:pt x="98043" y="109251"/>
                    <a:pt x="106465" y="97282"/>
                  </a:cubicBezTo>
                  <a:cubicBezTo>
                    <a:pt x="119321" y="78663"/>
                    <a:pt x="131291" y="58714"/>
                    <a:pt x="146363" y="41868"/>
                  </a:cubicBezTo>
                  <a:cubicBezTo>
                    <a:pt x="155673" y="30785"/>
                    <a:pt x="165868" y="20589"/>
                    <a:pt x="176065" y="10393"/>
                  </a:cubicBezTo>
                  <a:cubicBezTo>
                    <a:pt x="179168" y="7290"/>
                    <a:pt x="182272" y="3744"/>
                    <a:pt x="185375" y="197"/>
                  </a:cubicBezTo>
                  <a:cubicBezTo>
                    <a:pt x="185817" y="-246"/>
                    <a:pt x="185817" y="197"/>
                    <a:pt x="186261" y="197"/>
                  </a:cubicBezTo>
                  <a:cubicBezTo>
                    <a:pt x="186261" y="640"/>
                    <a:pt x="186261" y="1084"/>
                    <a:pt x="186261" y="1084"/>
                  </a:cubicBezTo>
                  <a:cubicBezTo>
                    <a:pt x="184045" y="3744"/>
                    <a:pt x="181384" y="6403"/>
                    <a:pt x="179168" y="9063"/>
                  </a:cubicBezTo>
                  <a:cubicBezTo>
                    <a:pt x="170301" y="18373"/>
                    <a:pt x="161879" y="27682"/>
                    <a:pt x="153457" y="36992"/>
                  </a:cubicBezTo>
                  <a:cubicBezTo>
                    <a:pt x="136167" y="55611"/>
                    <a:pt x="122868" y="77333"/>
                    <a:pt x="108682" y="98168"/>
                  </a:cubicBezTo>
                  <a:cubicBezTo>
                    <a:pt x="94939" y="117674"/>
                    <a:pt x="79423" y="134963"/>
                    <a:pt x="64351" y="153139"/>
                  </a:cubicBezTo>
                  <a:cubicBezTo>
                    <a:pt x="40412" y="180624"/>
                    <a:pt x="18247" y="210326"/>
                    <a:pt x="10711" y="246677"/>
                  </a:cubicBezTo>
                  <a:cubicBezTo>
                    <a:pt x="8494" y="257317"/>
                    <a:pt x="6277" y="268399"/>
                    <a:pt x="4947" y="279039"/>
                  </a:cubicBezTo>
                  <a:cubicBezTo>
                    <a:pt x="4061" y="281699"/>
                    <a:pt x="4061" y="284359"/>
                    <a:pt x="1844" y="283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7" name="Google Shape;1527;p34"/>
          <p:cNvSpPr/>
          <p:nvPr/>
        </p:nvSpPr>
        <p:spPr>
          <a:xfrm rot="-9214867">
            <a:off x="689054" y="4076854"/>
            <a:ext cx="832337" cy="1008660"/>
          </a:xfrm>
          <a:custGeom>
            <a:avLst/>
            <a:gdLst/>
            <a:ahLst/>
            <a:cxnLst/>
            <a:rect l="l" t="t" r="r" b="b"/>
            <a:pathLst>
              <a:path w="633046" h="767151" extrusionOk="0">
                <a:moveTo>
                  <a:pt x="22165" y="512180"/>
                </a:moveTo>
                <a:cubicBezTo>
                  <a:pt x="55414" y="483365"/>
                  <a:pt x="97085" y="464303"/>
                  <a:pt x="141416" y="459869"/>
                </a:cubicBezTo>
                <a:cubicBezTo>
                  <a:pt x="159591" y="458539"/>
                  <a:pt x="178211" y="457653"/>
                  <a:pt x="195056" y="464303"/>
                </a:cubicBezTo>
                <a:cubicBezTo>
                  <a:pt x="202149" y="466962"/>
                  <a:pt x="210129" y="470509"/>
                  <a:pt x="212789" y="478045"/>
                </a:cubicBezTo>
                <a:cubicBezTo>
                  <a:pt x="217222" y="490458"/>
                  <a:pt x="184860" y="492674"/>
                  <a:pt x="176881" y="494004"/>
                </a:cubicBezTo>
                <a:cubicBezTo>
                  <a:pt x="152942" y="496664"/>
                  <a:pt x="128560" y="499767"/>
                  <a:pt x="105508" y="506860"/>
                </a:cubicBezTo>
                <a:cubicBezTo>
                  <a:pt x="74476" y="516170"/>
                  <a:pt x="43001" y="526809"/>
                  <a:pt x="18176" y="548088"/>
                </a:cubicBezTo>
                <a:cubicBezTo>
                  <a:pt x="13299" y="554738"/>
                  <a:pt x="18176" y="564047"/>
                  <a:pt x="19063" y="571583"/>
                </a:cubicBezTo>
                <a:cubicBezTo>
                  <a:pt x="19506" y="573800"/>
                  <a:pt x="19949" y="575573"/>
                  <a:pt x="20392" y="577790"/>
                </a:cubicBezTo>
                <a:cubicBezTo>
                  <a:pt x="23052" y="598625"/>
                  <a:pt x="26155" y="619017"/>
                  <a:pt x="26155" y="640296"/>
                </a:cubicBezTo>
                <a:cubicBezTo>
                  <a:pt x="25269" y="682854"/>
                  <a:pt x="15073" y="724969"/>
                  <a:pt x="0" y="764423"/>
                </a:cubicBezTo>
                <a:cubicBezTo>
                  <a:pt x="0" y="765310"/>
                  <a:pt x="443" y="765753"/>
                  <a:pt x="443" y="766196"/>
                </a:cubicBezTo>
                <a:cubicBezTo>
                  <a:pt x="1773" y="768413"/>
                  <a:pt x="5763" y="766196"/>
                  <a:pt x="8423" y="765310"/>
                </a:cubicBezTo>
                <a:cubicBezTo>
                  <a:pt x="14186" y="763093"/>
                  <a:pt x="19949" y="761320"/>
                  <a:pt x="25712" y="759547"/>
                </a:cubicBezTo>
                <a:cubicBezTo>
                  <a:pt x="51868" y="752454"/>
                  <a:pt x="79353" y="749794"/>
                  <a:pt x="106838" y="749351"/>
                </a:cubicBezTo>
                <a:cubicBezTo>
                  <a:pt x="126343" y="749794"/>
                  <a:pt x="146292" y="752010"/>
                  <a:pt x="165798" y="753340"/>
                </a:cubicBezTo>
                <a:cubicBezTo>
                  <a:pt x="171561" y="753784"/>
                  <a:pt x="177324" y="753784"/>
                  <a:pt x="183087" y="753784"/>
                </a:cubicBezTo>
                <a:cubicBezTo>
                  <a:pt x="185304" y="753784"/>
                  <a:pt x="187520" y="753784"/>
                  <a:pt x="188850" y="752454"/>
                </a:cubicBezTo>
                <a:cubicBezTo>
                  <a:pt x="190180" y="751124"/>
                  <a:pt x="190623" y="749351"/>
                  <a:pt x="190623" y="747577"/>
                </a:cubicBezTo>
                <a:cubicBezTo>
                  <a:pt x="191066" y="742258"/>
                  <a:pt x="191066" y="736938"/>
                  <a:pt x="191510" y="731175"/>
                </a:cubicBezTo>
                <a:cubicBezTo>
                  <a:pt x="192840" y="710783"/>
                  <a:pt x="195943" y="690391"/>
                  <a:pt x="202149" y="670442"/>
                </a:cubicBezTo>
                <a:cubicBezTo>
                  <a:pt x="209242" y="649606"/>
                  <a:pt x="218995" y="628770"/>
                  <a:pt x="235841" y="614141"/>
                </a:cubicBezTo>
                <a:cubicBezTo>
                  <a:pt x="243377" y="606605"/>
                  <a:pt x="254017" y="605718"/>
                  <a:pt x="261109" y="611481"/>
                </a:cubicBezTo>
                <a:cubicBezTo>
                  <a:pt x="269532" y="626111"/>
                  <a:pt x="267316" y="648719"/>
                  <a:pt x="264212" y="664235"/>
                </a:cubicBezTo>
                <a:cubicBezTo>
                  <a:pt x="258007" y="688617"/>
                  <a:pt x="246480" y="710783"/>
                  <a:pt x="234954" y="732948"/>
                </a:cubicBezTo>
                <a:cubicBezTo>
                  <a:pt x="231408" y="739598"/>
                  <a:pt x="227861" y="746247"/>
                  <a:pt x="223871" y="752454"/>
                </a:cubicBezTo>
                <a:cubicBezTo>
                  <a:pt x="223428" y="753340"/>
                  <a:pt x="222542" y="754227"/>
                  <a:pt x="222985" y="755557"/>
                </a:cubicBezTo>
                <a:cubicBezTo>
                  <a:pt x="223871" y="758660"/>
                  <a:pt x="228304" y="756000"/>
                  <a:pt x="230521" y="756000"/>
                </a:cubicBezTo>
                <a:cubicBezTo>
                  <a:pt x="242934" y="754227"/>
                  <a:pt x="255790" y="753784"/>
                  <a:pt x="268646" y="752897"/>
                </a:cubicBezTo>
                <a:cubicBezTo>
                  <a:pt x="286822" y="751124"/>
                  <a:pt x="305440" y="749351"/>
                  <a:pt x="323616" y="746247"/>
                </a:cubicBezTo>
                <a:cubicBezTo>
                  <a:pt x="325833" y="746247"/>
                  <a:pt x="328492" y="745804"/>
                  <a:pt x="329822" y="743588"/>
                </a:cubicBezTo>
                <a:cubicBezTo>
                  <a:pt x="344008" y="721422"/>
                  <a:pt x="353318" y="697040"/>
                  <a:pt x="360411" y="671771"/>
                </a:cubicBezTo>
                <a:cubicBezTo>
                  <a:pt x="366174" y="650493"/>
                  <a:pt x="369277" y="627884"/>
                  <a:pt x="366174" y="605718"/>
                </a:cubicBezTo>
                <a:cubicBezTo>
                  <a:pt x="362627" y="581780"/>
                  <a:pt x="352431" y="559614"/>
                  <a:pt x="350658" y="535232"/>
                </a:cubicBezTo>
                <a:cubicBezTo>
                  <a:pt x="348885" y="519273"/>
                  <a:pt x="353761" y="494004"/>
                  <a:pt x="375484" y="505087"/>
                </a:cubicBezTo>
                <a:cubicBezTo>
                  <a:pt x="388339" y="512623"/>
                  <a:pt x="395876" y="526366"/>
                  <a:pt x="400752" y="540108"/>
                </a:cubicBezTo>
                <a:cubicBezTo>
                  <a:pt x="406958" y="556511"/>
                  <a:pt x="412278" y="573357"/>
                  <a:pt x="413608" y="590646"/>
                </a:cubicBezTo>
                <a:cubicBezTo>
                  <a:pt x="415381" y="625224"/>
                  <a:pt x="407845" y="659802"/>
                  <a:pt x="396762" y="692164"/>
                </a:cubicBezTo>
                <a:cubicBezTo>
                  <a:pt x="393216" y="701916"/>
                  <a:pt x="389226" y="712113"/>
                  <a:pt x="384793" y="721865"/>
                </a:cubicBezTo>
                <a:cubicBezTo>
                  <a:pt x="384793" y="721865"/>
                  <a:pt x="384793" y="721865"/>
                  <a:pt x="384793" y="721865"/>
                </a:cubicBezTo>
                <a:cubicBezTo>
                  <a:pt x="383463" y="724082"/>
                  <a:pt x="381689" y="726298"/>
                  <a:pt x="381246" y="728958"/>
                </a:cubicBezTo>
                <a:cubicBezTo>
                  <a:pt x="382133" y="736051"/>
                  <a:pt x="393216" y="727185"/>
                  <a:pt x="396762" y="725855"/>
                </a:cubicBezTo>
                <a:cubicBezTo>
                  <a:pt x="406072" y="720536"/>
                  <a:pt x="415381" y="715659"/>
                  <a:pt x="424691" y="710339"/>
                </a:cubicBezTo>
                <a:cubicBezTo>
                  <a:pt x="440207" y="701030"/>
                  <a:pt x="457052" y="693050"/>
                  <a:pt x="472125" y="683297"/>
                </a:cubicBezTo>
                <a:cubicBezTo>
                  <a:pt x="479661" y="677534"/>
                  <a:pt x="482764" y="668225"/>
                  <a:pt x="486754" y="660245"/>
                </a:cubicBezTo>
                <a:cubicBezTo>
                  <a:pt x="509806" y="611038"/>
                  <a:pt x="520002" y="552965"/>
                  <a:pt x="492961" y="503314"/>
                </a:cubicBezTo>
                <a:cubicBezTo>
                  <a:pt x="485867" y="489571"/>
                  <a:pt x="476115" y="478045"/>
                  <a:pt x="466362" y="466519"/>
                </a:cubicBezTo>
                <a:cubicBezTo>
                  <a:pt x="459269" y="458096"/>
                  <a:pt x="452619" y="450117"/>
                  <a:pt x="446413" y="441250"/>
                </a:cubicBezTo>
                <a:cubicBezTo>
                  <a:pt x="429567" y="415982"/>
                  <a:pt x="455723" y="414652"/>
                  <a:pt x="473455" y="423075"/>
                </a:cubicBezTo>
                <a:cubicBezTo>
                  <a:pt x="500053" y="434157"/>
                  <a:pt x="521776" y="456766"/>
                  <a:pt x="532415" y="483365"/>
                </a:cubicBezTo>
                <a:cubicBezTo>
                  <a:pt x="545714" y="517943"/>
                  <a:pt x="549261" y="557398"/>
                  <a:pt x="539508" y="593306"/>
                </a:cubicBezTo>
                <a:cubicBezTo>
                  <a:pt x="536848" y="603502"/>
                  <a:pt x="534188" y="613255"/>
                  <a:pt x="530642" y="623007"/>
                </a:cubicBezTo>
                <a:cubicBezTo>
                  <a:pt x="527982" y="628327"/>
                  <a:pt x="524879" y="633647"/>
                  <a:pt x="521776" y="639410"/>
                </a:cubicBezTo>
                <a:cubicBezTo>
                  <a:pt x="520446" y="642070"/>
                  <a:pt x="518229" y="644729"/>
                  <a:pt x="518229" y="647389"/>
                </a:cubicBezTo>
                <a:cubicBezTo>
                  <a:pt x="518672" y="649606"/>
                  <a:pt x="521332" y="650049"/>
                  <a:pt x="522662" y="648719"/>
                </a:cubicBezTo>
                <a:cubicBezTo>
                  <a:pt x="528869" y="644729"/>
                  <a:pt x="534188" y="638966"/>
                  <a:pt x="539508" y="633647"/>
                </a:cubicBezTo>
                <a:cubicBezTo>
                  <a:pt x="561674" y="611038"/>
                  <a:pt x="578076" y="583996"/>
                  <a:pt x="591818" y="555624"/>
                </a:cubicBezTo>
                <a:cubicBezTo>
                  <a:pt x="621077" y="492674"/>
                  <a:pt x="629500" y="460313"/>
                  <a:pt x="574529" y="409775"/>
                </a:cubicBezTo>
                <a:cubicBezTo>
                  <a:pt x="564777" y="400466"/>
                  <a:pt x="554137" y="391600"/>
                  <a:pt x="546601" y="379630"/>
                </a:cubicBezTo>
                <a:cubicBezTo>
                  <a:pt x="542168" y="372981"/>
                  <a:pt x="536405" y="359238"/>
                  <a:pt x="547931" y="356578"/>
                </a:cubicBezTo>
                <a:cubicBezTo>
                  <a:pt x="559013" y="355248"/>
                  <a:pt x="569653" y="361898"/>
                  <a:pt x="578962" y="366774"/>
                </a:cubicBezTo>
                <a:cubicBezTo>
                  <a:pt x="587385" y="371651"/>
                  <a:pt x="595365" y="376971"/>
                  <a:pt x="602458" y="383177"/>
                </a:cubicBezTo>
                <a:cubicBezTo>
                  <a:pt x="602458" y="383177"/>
                  <a:pt x="602458" y="383177"/>
                  <a:pt x="602458" y="383177"/>
                </a:cubicBezTo>
                <a:cubicBezTo>
                  <a:pt x="605118" y="385837"/>
                  <a:pt x="607777" y="388496"/>
                  <a:pt x="610438" y="391156"/>
                </a:cubicBezTo>
                <a:cubicBezTo>
                  <a:pt x="615757" y="396919"/>
                  <a:pt x="621077" y="403126"/>
                  <a:pt x="624623" y="410219"/>
                </a:cubicBezTo>
                <a:cubicBezTo>
                  <a:pt x="625954" y="412878"/>
                  <a:pt x="627283" y="415539"/>
                  <a:pt x="628613" y="417755"/>
                </a:cubicBezTo>
                <a:cubicBezTo>
                  <a:pt x="629056" y="418198"/>
                  <a:pt x="629056" y="418641"/>
                  <a:pt x="629500" y="419085"/>
                </a:cubicBezTo>
                <a:cubicBezTo>
                  <a:pt x="630387" y="419528"/>
                  <a:pt x="631273" y="419085"/>
                  <a:pt x="632159" y="418641"/>
                </a:cubicBezTo>
                <a:cubicBezTo>
                  <a:pt x="633490" y="417312"/>
                  <a:pt x="632603" y="415095"/>
                  <a:pt x="633046" y="413765"/>
                </a:cubicBezTo>
                <a:cubicBezTo>
                  <a:pt x="633046" y="409775"/>
                  <a:pt x="632603" y="406229"/>
                  <a:pt x="632159" y="401796"/>
                </a:cubicBezTo>
                <a:cubicBezTo>
                  <a:pt x="630387" y="389826"/>
                  <a:pt x="627726" y="378300"/>
                  <a:pt x="624623" y="366774"/>
                </a:cubicBezTo>
                <a:cubicBezTo>
                  <a:pt x="619747" y="349485"/>
                  <a:pt x="614871" y="331753"/>
                  <a:pt x="603344" y="317567"/>
                </a:cubicBezTo>
                <a:cubicBezTo>
                  <a:pt x="593149" y="305598"/>
                  <a:pt x="578076" y="299391"/>
                  <a:pt x="562560" y="298061"/>
                </a:cubicBezTo>
                <a:cubicBezTo>
                  <a:pt x="554580" y="297175"/>
                  <a:pt x="545714" y="296731"/>
                  <a:pt x="539064" y="291855"/>
                </a:cubicBezTo>
                <a:cubicBezTo>
                  <a:pt x="534188" y="288309"/>
                  <a:pt x="531528" y="283432"/>
                  <a:pt x="528869" y="278113"/>
                </a:cubicBezTo>
                <a:cubicBezTo>
                  <a:pt x="526652" y="274123"/>
                  <a:pt x="524879" y="270133"/>
                  <a:pt x="521776" y="267030"/>
                </a:cubicBezTo>
                <a:cubicBezTo>
                  <a:pt x="513353" y="258607"/>
                  <a:pt x="500053" y="256833"/>
                  <a:pt x="488971" y="260380"/>
                </a:cubicBezTo>
                <a:cubicBezTo>
                  <a:pt x="477888" y="263927"/>
                  <a:pt x="469465" y="272793"/>
                  <a:pt x="459269" y="278556"/>
                </a:cubicBezTo>
                <a:cubicBezTo>
                  <a:pt x="451733" y="282989"/>
                  <a:pt x="444640" y="287865"/>
                  <a:pt x="436217" y="290968"/>
                </a:cubicBezTo>
                <a:cubicBezTo>
                  <a:pt x="430454" y="292298"/>
                  <a:pt x="424691" y="292742"/>
                  <a:pt x="418928" y="291855"/>
                </a:cubicBezTo>
                <a:cubicBezTo>
                  <a:pt x="430897" y="262597"/>
                  <a:pt x="440207" y="232008"/>
                  <a:pt x="447300" y="200977"/>
                </a:cubicBezTo>
                <a:cubicBezTo>
                  <a:pt x="452619" y="177038"/>
                  <a:pt x="457052" y="153099"/>
                  <a:pt x="457939" y="128717"/>
                </a:cubicBezTo>
                <a:cubicBezTo>
                  <a:pt x="458382" y="112758"/>
                  <a:pt x="457052" y="96356"/>
                  <a:pt x="455723" y="80396"/>
                </a:cubicBezTo>
                <a:cubicBezTo>
                  <a:pt x="453949" y="58674"/>
                  <a:pt x="451733" y="36952"/>
                  <a:pt x="451289" y="15230"/>
                </a:cubicBezTo>
                <a:cubicBezTo>
                  <a:pt x="450846" y="11240"/>
                  <a:pt x="451733" y="7250"/>
                  <a:pt x="450846" y="3261"/>
                </a:cubicBezTo>
                <a:cubicBezTo>
                  <a:pt x="450846" y="2817"/>
                  <a:pt x="450846" y="2817"/>
                  <a:pt x="450402" y="2374"/>
                </a:cubicBezTo>
                <a:cubicBezTo>
                  <a:pt x="446413" y="-4719"/>
                  <a:pt x="434887" y="5920"/>
                  <a:pt x="430010" y="10353"/>
                </a:cubicBezTo>
                <a:cubicBezTo>
                  <a:pt x="422031" y="17446"/>
                  <a:pt x="415825" y="26312"/>
                  <a:pt x="409175" y="34735"/>
                </a:cubicBezTo>
                <a:cubicBezTo>
                  <a:pt x="406515" y="38725"/>
                  <a:pt x="402525" y="42272"/>
                  <a:pt x="403412" y="47148"/>
                </a:cubicBezTo>
                <a:cubicBezTo>
                  <a:pt x="403855" y="48921"/>
                  <a:pt x="404299" y="50694"/>
                  <a:pt x="404742" y="52468"/>
                </a:cubicBezTo>
                <a:cubicBezTo>
                  <a:pt x="406515" y="57344"/>
                  <a:pt x="409175" y="62221"/>
                  <a:pt x="410505" y="67097"/>
                </a:cubicBezTo>
                <a:cubicBezTo>
                  <a:pt x="416268" y="83499"/>
                  <a:pt x="418928" y="100345"/>
                  <a:pt x="419815" y="117634"/>
                </a:cubicBezTo>
                <a:cubicBezTo>
                  <a:pt x="420258" y="147336"/>
                  <a:pt x="417154" y="177481"/>
                  <a:pt x="412278" y="206740"/>
                </a:cubicBezTo>
                <a:cubicBezTo>
                  <a:pt x="408288" y="230678"/>
                  <a:pt x="403412" y="254174"/>
                  <a:pt x="395876" y="277226"/>
                </a:cubicBezTo>
                <a:cubicBezTo>
                  <a:pt x="386123" y="265700"/>
                  <a:pt x="380803" y="251070"/>
                  <a:pt x="381246" y="235555"/>
                </a:cubicBezTo>
                <a:cubicBezTo>
                  <a:pt x="381246" y="220482"/>
                  <a:pt x="380803" y="205410"/>
                  <a:pt x="374153" y="191667"/>
                </a:cubicBezTo>
                <a:cubicBezTo>
                  <a:pt x="363957" y="166842"/>
                  <a:pt x="343565" y="153542"/>
                  <a:pt x="317410" y="150439"/>
                </a:cubicBezTo>
                <a:cubicBezTo>
                  <a:pt x="305440" y="148666"/>
                  <a:pt x="293028" y="150439"/>
                  <a:pt x="281058" y="150883"/>
                </a:cubicBezTo>
                <a:cubicBezTo>
                  <a:pt x="265543" y="150883"/>
                  <a:pt x="250027" y="147779"/>
                  <a:pt x="236284" y="140243"/>
                </a:cubicBezTo>
                <a:cubicBezTo>
                  <a:pt x="211459" y="125614"/>
                  <a:pt x="190623" y="129604"/>
                  <a:pt x="164912" y="139800"/>
                </a:cubicBezTo>
                <a:cubicBezTo>
                  <a:pt x="142302" y="148223"/>
                  <a:pt x="121910" y="161965"/>
                  <a:pt x="104178" y="178811"/>
                </a:cubicBezTo>
                <a:cubicBezTo>
                  <a:pt x="100188" y="182357"/>
                  <a:pt x="95755" y="186347"/>
                  <a:pt x="92209" y="190337"/>
                </a:cubicBezTo>
                <a:cubicBezTo>
                  <a:pt x="91322" y="191224"/>
                  <a:pt x="90435" y="192110"/>
                  <a:pt x="89992" y="193440"/>
                </a:cubicBezTo>
                <a:cubicBezTo>
                  <a:pt x="88662" y="200533"/>
                  <a:pt x="112158" y="193440"/>
                  <a:pt x="116591" y="193440"/>
                </a:cubicBezTo>
                <a:cubicBezTo>
                  <a:pt x="129890" y="190780"/>
                  <a:pt x="143632" y="189007"/>
                  <a:pt x="156932" y="187677"/>
                </a:cubicBezTo>
                <a:cubicBezTo>
                  <a:pt x="178654" y="186347"/>
                  <a:pt x="201263" y="186791"/>
                  <a:pt x="222542" y="193884"/>
                </a:cubicBezTo>
                <a:cubicBezTo>
                  <a:pt x="231408" y="196543"/>
                  <a:pt x="255346" y="208956"/>
                  <a:pt x="243377" y="219596"/>
                </a:cubicBezTo>
                <a:cubicBezTo>
                  <a:pt x="235397" y="224029"/>
                  <a:pt x="225645" y="223142"/>
                  <a:pt x="216779" y="222699"/>
                </a:cubicBezTo>
                <a:cubicBezTo>
                  <a:pt x="194170" y="220482"/>
                  <a:pt x="172004" y="215606"/>
                  <a:pt x="149396" y="216492"/>
                </a:cubicBezTo>
                <a:cubicBezTo>
                  <a:pt x="117034" y="216936"/>
                  <a:pt x="86445" y="229348"/>
                  <a:pt x="58517" y="243978"/>
                </a:cubicBezTo>
                <a:cubicBezTo>
                  <a:pt x="53640" y="247081"/>
                  <a:pt x="47434" y="249297"/>
                  <a:pt x="44331" y="254174"/>
                </a:cubicBezTo>
                <a:cubicBezTo>
                  <a:pt x="39011" y="265256"/>
                  <a:pt x="36352" y="277226"/>
                  <a:pt x="32362" y="288752"/>
                </a:cubicBezTo>
                <a:cubicBezTo>
                  <a:pt x="26155" y="308258"/>
                  <a:pt x="18176" y="327320"/>
                  <a:pt x="12413" y="347269"/>
                </a:cubicBezTo>
                <a:cubicBezTo>
                  <a:pt x="10640" y="355248"/>
                  <a:pt x="7093" y="363228"/>
                  <a:pt x="7093" y="371651"/>
                </a:cubicBezTo>
                <a:cubicBezTo>
                  <a:pt x="8866" y="380960"/>
                  <a:pt x="27486" y="363671"/>
                  <a:pt x="31919" y="361455"/>
                </a:cubicBezTo>
                <a:cubicBezTo>
                  <a:pt x="52754" y="348599"/>
                  <a:pt x="75806" y="339732"/>
                  <a:pt x="98858" y="331753"/>
                </a:cubicBezTo>
                <a:cubicBezTo>
                  <a:pt x="128117" y="323330"/>
                  <a:pt x="157818" y="315794"/>
                  <a:pt x="188407" y="315350"/>
                </a:cubicBezTo>
                <a:cubicBezTo>
                  <a:pt x="204366" y="315794"/>
                  <a:pt x="222098" y="317124"/>
                  <a:pt x="234954" y="327320"/>
                </a:cubicBezTo>
                <a:cubicBezTo>
                  <a:pt x="247367" y="339732"/>
                  <a:pt x="233181" y="353032"/>
                  <a:pt x="220768" y="357022"/>
                </a:cubicBezTo>
                <a:cubicBezTo>
                  <a:pt x="211459" y="360568"/>
                  <a:pt x="202149" y="361455"/>
                  <a:pt x="192396" y="361898"/>
                </a:cubicBezTo>
                <a:cubicBezTo>
                  <a:pt x="188407" y="361898"/>
                  <a:pt x="184860" y="361898"/>
                  <a:pt x="180871" y="361898"/>
                </a:cubicBezTo>
                <a:cubicBezTo>
                  <a:pt x="180871" y="361898"/>
                  <a:pt x="180427" y="361898"/>
                  <a:pt x="180427" y="361898"/>
                </a:cubicBezTo>
                <a:cubicBezTo>
                  <a:pt x="172448" y="361898"/>
                  <a:pt x="164468" y="361898"/>
                  <a:pt x="156489" y="363228"/>
                </a:cubicBezTo>
                <a:cubicBezTo>
                  <a:pt x="154715" y="363228"/>
                  <a:pt x="152942" y="363671"/>
                  <a:pt x="151168" y="364114"/>
                </a:cubicBezTo>
                <a:cubicBezTo>
                  <a:pt x="151168" y="364114"/>
                  <a:pt x="151168" y="364114"/>
                  <a:pt x="151168" y="364114"/>
                </a:cubicBezTo>
                <a:cubicBezTo>
                  <a:pt x="143189" y="365001"/>
                  <a:pt x="135653" y="366331"/>
                  <a:pt x="127673" y="368104"/>
                </a:cubicBezTo>
                <a:cubicBezTo>
                  <a:pt x="112158" y="371208"/>
                  <a:pt x="97528" y="378744"/>
                  <a:pt x="83342" y="386280"/>
                </a:cubicBezTo>
                <a:cubicBezTo>
                  <a:pt x="67383" y="394703"/>
                  <a:pt x="51424" y="402682"/>
                  <a:pt x="35908" y="411549"/>
                </a:cubicBezTo>
                <a:cubicBezTo>
                  <a:pt x="29258" y="415982"/>
                  <a:pt x="21279" y="419085"/>
                  <a:pt x="15516" y="424848"/>
                </a:cubicBezTo>
                <a:cubicBezTo>
                  <a:pt x="11970" y="429724"/>
                  <a:pt x="11526" y="436374"/>
                  <a:pt x="10640" y="442137"/>
                </a:cubicBezTo>
                <a:cubicBezTo>
                  <a:pt x="7093" y="465189"/>
                  <a:pt x="6206" y="489128"/>
                  <a:pt x="6650" y="512623"/>
                </a:cubicBezTo>
                <a:cubicBezTo>
                  <a:pt x="6650" y="514840"/>
                  <a:pt x="6650" y="517500"/>
                  <a:pt x="7093" y="519716"/>
                </a:cubicBezTo>
                <a:cubicBezTo>
                  <a:pt x="7093" y="520603"/>
                  <a:pt x="7537" y="521933"/>
                  <a:pt x="8423" y="522376"/>
                </a:cubicBezTo>
                <a:cubicBezTo>
                  <a:pt x="9753" y="522819"/>
                  <a:pt x="11083" y="522376"/>
                  <a:pt x="11970" y="521933"/>
                </a:cubicBezTo>
                <a:cubicBezTo>
                  <a:pt x="15516" y="518830"/>
                  <a:pt x="19063" y="515283"/>
                  <a:pt x="22165" y="512180"/>
                </a:cubicBezTo>
                <a:close/>
                <a:moveTo>
                  <a:pt x="296574" y="328206"/>
                </a:moveTo>
                <a:cubicBezTo>
                  <a:pt x="305440" y="328206"/>
                  <a:pt x="314307" y="331753"/>
                  <a:pt x="322286" y="335299"/>
                </a:cubicBezTo>
                <a:cubicBezTo>
                  <a:pt x="327163" y="337516"/>
                  <a:pt x="332039" y="340619"/>
                  <a:pt x="335142" y="345052"/>
                </a:cubicBezTo>
                <a:cubicBezTo>
                  <a:pt x="335142" y="345052"/>
                  <a:pt x="335586" y="345495"/>
                  <a:pt x="335586" y="345495"/>
                </a:cubicBezTo>
                <a:cubicBezTo>
                  <a:pt x="341348" y="355692"/>
                  <a:pt x="335586" y="365444"/>
                  <a:pt x="325389" y="369434"/>
                </a:cubicBezTo>
                <a:cubicBezTo>
                  <a:pt x="316523" y="373424"/>
                  <a:pt x="306771" y="373867"/>
                  <a:pt x="297017" y="372981"/>
                </a:cubicBezTo>
                <a:cubicBezTo>
                  <a:pt x="286378" y="371208"/>
                  <a:pt x="274852" y="369877"/>
                  <a:pt x="266873" y="361898"/>
                </a:cubicBezTo>
                <a:cubicBezTo>
                  <a:pt x="252243" y="344609"/>
                  <a:pt x="280615" y="328206"/>
                  <a:pt x="296574" y="328206"/>
                </a:cubicBezTo>
                <a:close/>
                <a:moveTo>
                  <a:pt x="60734" y="662905"/>
                </a:moveTo>
                <a:cubicBezTo>
                  <a:pt x="54527" y="652709"/>
                  <a:pt x="61177" y="637637"/>
                  <a:pt x="64723" y="626997"/>
                </a:cubicBezTo>
                <a:cubicBezTo>
                  <a:pt x="72703" y="605718"/>
                  <a:pt x="105508" y="574687"/>
                  <a:pt x="129447" y="578676"/>
                </a:cubicBezTo>
                <a:cubicBezTo>
                  <a:pt x="132550" y="579120"/>
                  <a:pt x="135653" y="580893"/>
                  <a:pt x="137426" y="583553"/>
                </a:cubicBezTo>
                <a:cubicBezTo>
                  <a:pt x="139199" y="585769"/>
                  <a:pt x="139643" y="588429"/>
                  <a:pt x="138756" y="591089"/>
                </a:cubicBezTo>
                <a:cubicBezTo>
                  <a:pt x="134766" y="599955"/>
                  <a:pt x="125457" y="603502"/>
                  <a:pt x="117920" y="609708"/>
                </a:cubicBezTo>
                <a:cubicBezTo>
                  <a:pt x="111271" y="615028"/>
                  <a:pt x="105508" y="620791"/>
                  <a:pt x="100632" y="627440"/>
                </a:cubicBezTo>
                <a:cubicBezTo>
                  <a:pt x="92652" y="635863"/>
                  <a:pt x="74919" y="677978"/>
                  <a:pt x="60734" y="6629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15</a:t>
            </a:r>
            <a:endParaRPr lang="en" sz="2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43" y="1140510"/>
            <a:ext cx="3259175" cy="253491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911" y="1266747"/>
            <a:ext cx="3707313" cy="2404838"/>
          </a:xfrm>
          <a:prstGeom prst="rect">
            <a:avLst/>
          </a:prstGeom>
        </p:spPr>
      </p:pic>
      <p:sp>
        <p:nvSpPr>
          <p:cNvPr id="102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913920" y="3783631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Non Contrastive Learning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03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5338106" y="3680563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Contrastive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Learning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51998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4"/>
          <p:cNvSpPr txBox="1">
            <a:spLocks noGrp="1"/>
          </p:cNvSpPr>
          <p:nvPr>
            <p:ph type="title"/>
          </p:nvPr>
        </p:nvSpPr>
        <p:spPr>
          <a:xfrm>
            <a:off x="539373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 smtClean="0"/>
              <a:t>Constrative Representation</a:t>
            </a:r>
            <a:endParaRPr dirty="0"/>
          </a:p>
        </p:txBody>
      </p:sp>
      <p:grpSp>
        <p:nvGrpSpPr>
          <p:cNvPr id="1476" name="Google Shape;1476;p34"/>
          <p:cNvGrpSpPr/>
          <p:nvPr/>
        </p:nvGrpSpPr>
        <p:grpSpPr>
          <a:xfrm rot="-9801116" flipH="1">
            <a:off x="8343825" y="875401"/>
            <a:ext cx="1021768" cy="1729404"/>
            <a:chOff x="10182427" y="839628"/>
            <a:chExt cx="614718" cy="1040447"/>
          </a:xfrm>
        </p:grpSpPr>
        <p:sp>
          <p:nvSpPr>
            <p:cNvPr id="1477" name="Google Shape;1477;p34"/>
            <p:cNvSpPr/>
            <p:nvPr/>
          </p:nvSpPr>
          <p:spPr>
            <a:xfrm>
              <a:off x="10521891" y="1263875"/>
              <a:ext cx="275254" cy="428237"/>
            </a:xfrm>
            <a:custGeom>
              <a:avLst/>
              <a:gdLst/>
              <a:ahLst/>
              <a:cxnLst/>
              <a:rect l="l" t="t" r="r" b="b"/>
              <a:pathLst>
                <a:path w="275254" h="428237" extrusionOk="0">
                  <a:moveTo>
                    <a:pt x="554" y="428237"/>
                  </a:moveTo>
                  <a:cubicBezTo>
                    <a:pt x="-332" y="427350"/>
                    <a:pt x="111" y="426021"/>
                    <a:pt x="111" y="424691"/>
                  </a:cubicBezTo>
                  <a:cubicBezTo>
                    <a:pt x="554" y="418041"/>
                    <a:pt x="1441" y="410948"/>
                    <a:pt x="2327" y="404298"/>
                  </a:cubicBezTo>
                  <a:cubicBezTo>
                    <a:pt x="4544" y="381246"/>
                    <a:pt x="7648" y="357751"/>
                    <a:pt x="14297" y="335585"/>
                  </a:cubicBezTo>
                  <a:cubicBezTo>
                    <a:pt x="29813" y="285048"/>
                    <a:pt x="59071" y="239831"/>
                    <a:pt x="87000" y="195056"/>
                  </a:cubicBezTo>
                  <a:cubicBezTo>
                    <a:pt x="110938" y="158705"/>
                    <a:pt x="135320" y="122797"/>
                    <a:pt x="163692" y="89992"/>
                  </a:cubicBezTo>
                  <a:cubicBezTo>
                    <a:pt x="174775" y="77136"/>
                    <a:pt x="186301" y="64280"/>
                    <a:pt x="199157" y="53197"/>
                  </a:cubicBezTo>
                  <a:cubicBezTo>
                    <a:pt x="210683" y="43001"/>
                    <a:pt x="223539" y="35021"/>
                    <a:pt x="236395" y="27042"/>
                  </a:cubicBezTo>
                  <a:cubicBezTo>
                    <a:pt x="246147" y="20392"/>
                    <a:pt x="255901" y="13743"/>
                    <a:pt x="265210" y="6206"/>
                  </a:cubicBezTo>
                  <a:cubicBezTo>
                    <a:pt x="268313" y="3990"/>
                    <a:pt x="270529" y="1773"/>
                    <a:pt x="273633" y="0"/>
                  </a:cubicBezTo>
                  <a:cubicBezTo>
                    <a:pt x="274076" y="0"/>
                    <a:pt x="274076" y="0"/>
                    <a:pt x="274520" y="0"/>
                  </a:cubicBezTo>
                  <a:cubicBezTo>
                    <a:pt x="275406" y="443"/>
                    <a:pt x="275406" y="1330"/>
                    <a:pt x="274963" y="2217"/>
                  </a:cubicBezTo>
                  <a:cubicBezTo>
                    <a:pt x="265210" y="14629"/>
                    <a:pt x="251911" y="23939"/>
                    <a:pt x="240828" y="35021"/>
                  </a:cubicBezTo>
                  <a:cubicBezTo>
                    <a:pt x="232405" y="43444"/>
                    <a:pt x="224869" y="53197"/>
                    <a:pt x="218220" y="62950"/>
                  </a:cubicBezTo>
                  <a:cubicBezTo>
                    <a:pt x="204033" y="84672"/>
                    <a:pt x="190734" y="106394"/>
                    <a:pt x="175218" y="126787"/>
                  </a:cubicBezTo>
                  <a:cubicBezTo>
                    <a:pt x="144630" y="168458"/>
                    <a:pt x="112268" y="207912"/>
                    <a:pt x="83897" y="251356"/>
                  </a:cubicBezTo>
                  <a:cubicBezTo>
                    <a:pt x="70154" y="271749"/>
                    <a:pt x="58628" y="293471"/>
                    <a:pt x="48432" y="315636"/>
                  </a:cubicBezTo>
                  <a:cubicBezTo>
                    <a:pt x="41339" y="330266"/>
                    <a:pt x="36019" y="345782"/>
                    <a:pt x="28926" y="360411"/>
                  </a:cubicBezTo>
                  <a:cubicBezTo>
                    <a:pt x="21833" y="374597"/>
                    <a:pt x="12967" y="387896"/>
                    <a:pt x="8090" y="402968"/>
                  </a:cubicBezTo>
                  <a:cubicBezTo>
                    <a:pt x="4987" y="410948"/>
                    <a:pt x="3215" y="418928"/>
                    <a:pt x="2327" y="427350"/>
                  </a:cubicBezTo>
                  <a:cubicBezTo>
                    <a:pt x="2327" y="427794"/>
                    <a:pt x="1884" y="428237"/>
                    <a:pt x="1441" y="428237"/>
                  </a:cubicBezTo>
                  <a:cubicBezTo>
                    <a:pt x="998" y="428237"/>
                    <a:pt x="554" y="428237"/>
                    <a:pt x="554" y="4282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0496328" y="1215222"/>
              <a:ext cx="249401" cy="419260"/>
            </a:xfrm>
            <a:custGeom>
              <a:avLst/>
              <a:gdLst/>
              <a:ahLst/>
              <a:cxnLst/>
              <a:rect l="l" t="t" r="r" b="b"/>
              <a:pathLst>
                <a:path w="249401" h="419260" extrusionOk="0">
                  <a:moveTo>
                    <a:pt x="406" y="418817"/>
                  </a:moveTo>
                  <a:cubicBezTo>
                    <a:pt x="-924" y="404631"/>
                    <a:pt x="1292" y="389558"/>
                    <a:pt x="3066" y="375372"/>
                  </a:cubicBezTo>
                  <a:cubicBezTo>
                    <a:pt x="3509" y="355423"/>
                    <a:pt x="6613" y="335474"/>
                    <a:pt x="11489" y="315969"/>
                  </a:cubicBezTo>
                  <a:cubicBezTo>
                    <a:pt x="15479" y="299567"/>
                    <a:pt x="21685" y="284051"/>
                    <a:pt x="28335" y="268535"/>
                  </a:cubicBezTo>
                  <a:cubicBezTo>
                    <a:pt x="42520" y="237503"/>
                    <a:pt x="58480" y="206915"/>
                    <a:pt x="78429" y="178986"/>
                  </a:cubicBezTo>
                  <a:cubicBezTo>
                    <a:pt x="98820" y="148841"/>
                    <a:pt x="123202" y="120913"/>
                    <a:pt x="150688" y="96531"/>
                  </a:cubicBezTo>
                  <a:cubicBezTo>
                    <a:pt x="159997" y="88551"/>
                    <a:pt x="169750" y="81015"/>
                    <a:pt x="179060" y="73479"/>
                  </a:cubicBezTo>
                  <a:cubicBezTo>
                    <a:pt x="187040" y="67272"/>
                    <a:pt x="195462" y="61953"/>
                    <a:pt x="202112" y="54416"/>
                  </a:cubicBezTo>
                  <a:cubicBezTo>
                    <a:pt x="213194" y="43333"/>
                    <a:pt x="222947" y="31364"/>
                    <a:pt x="232701" y="18951"/>
                  </a:cubicBezTo>
                  <a:cubicBezTo>
                    <a:pt x="238020" y="12745"/>
                    <a:pt x="242453" y="6095"/>
                    <a:pt x="247773" y="333"/>
                  </a:cubicBezTo>
                  <a:cubicBezTo>
                    <a:pt x="248217" y="-111"/>
                    <a:pt x="248659" y="-111"/>
                    <a:pt x="249103" y="333"/>
                  </a:cubicBezTo>
                  <a:cubicBezTo>
                    <a:pt x="249989" y="1219"/>
                    <a:pt x="248659" y="2549"/>
                    <a:pt x="248217" y="3879"/>
                  </a:cubicBezTo>
                  <a:cubicBezTo>
                    <a:pt x="237576" y="23828"/>
                    <a:pt x="224277" y="42447"/>
                    <a:pt x="211864" y="61509"/>
                  </a:cubicBezTo>
                  <a:cubicBezTo>
                    <a:pt x="204772" y="72592"/>
                    <a:pt x="199452" y="84118"/>
                    <a:pt x="191473" y="94757"/>
                  </a:cubicBezTo>
                  <a:cubicBezTo>
                    <a:pt x="178173" y="112046"/>
                    <a:pt x="160884" y="125789"/>
                    <a:pt x="144925" y="141305"/>
                  </a:cubicBezTo>
                  <a:cubicBezTo>
                    <a:pt x="124976" y="159924"/>
                    <a:pt x="106800" y="180759"/>
                    <a:pt x="91728" y="203368"/>
                  </a:cubicBezTo>
                  <a:cubicBezTo>
                    <a:pt x="79315" y="221987"/>
                    <a:pt x="69563" y="242823"/>
                    <a:pt x="59810" y="263215"/>
                  </a:cubicBezTo>
                  <a:cubicBezTo>
                    <a:pt x="46953" y="290700"/>
                    <a:pt x="34098" y="319072"/>
                    <a:pt x="26562" y="348331"/>
                  </a:cubicBezTo>
                  <a:cubicBezTo>
                    <a:pt x="23458" y="358970"/>
                    <a:pt x="20798" y="369166"/>
                    <a:pt x="16808" y="379362"/>
                  </a:cubicBezTo>
                  <a:cubicBezTo>
                    <a:pt x="12819" y="389558"/>
                    <a:pt x="7055" y="398868"/>
                    <a:pt x="3066" y="409507"/>
                  </a:cubicBezTo>
                  <a:cubicBezTo>
                    <a:pt x="2180" y="411724"/>
                    <a:pt x="1736" y="414384"/>
                    <a:pt x="1736" y="416600"/>
                  </a:cubicBezTo>
                  <a:cubicBezTo>
                    <a:pt x="1736" y="417487"/>
                    <a:pt x="1736" y="418373"/>
                    <a:pt x="1292" y="418817"/>
                  </a:cubicBezTo>
                  <a:cubicBezTo>
                    <a:pt x="1292" y="418817"/>
                    <a:pt x="850" y="419260"/>
                    <a:pt x="406" y="419260"/>
                  </a:cubicBezTo>
                  <a:cubicBezTo>
                    <a:pt x="850" y="418817"/>
                    <a:pt x="406" y="418817"/>
                    <a:pt x="406" y="4188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0460582" y="1146976"/>
              <a:ext cx="270662" cy="381998"/>
            </a:xfrm>
            <a:custGeom>
              <a:avLst/>
              <a:gdLst/>
              <a:ahLst/>
              <a:cxnLst/>
              <a:rect l="l" t="t" r="r" b="b"/>
              <a:pathLst>
                <a:path w="270662" h="381998" extrusionOk="0">
                  <a:moveTo>
                    <a:pt x="2903" y="381555"/>
                  </a:moveTo>
                  <a:cubicBezTo>
                    <a:pt x="2460" y="379782"/>
                    <a:pt x="2460" y="378008"/>
                    <a:pt x="2016" y="376235"/>
                  </a:cubicBezTo>
                  <a:cubicBezTo>
                    <a:pt x="-643" y="360719"/>
                    <a:pt x="-200" y="344760"/>
                    <a:pt x="686" y="329244"/>
                  </a:cubicBezTo>
                  <a:cubicBezTo>
                    <a:pt x="2016" y="310625"/>
                    <a:pt x="4233" y="292006"/>
                    <a:pt x="10883" y="274274"/>
                  </a:cubicBezTo>
                  <a:cubicBezTo>
                    <a:pt x="25512" y="229056"/>
                    <a:pt x="52553" y="189159"/>
                    <a:pt x="77823" y="149704"/>
                  </a:cubicBezTo>
                  <a:cubicBezTo>
                    <a:pt x="95111" y="123549"/>
                    <a:pt x="116390" y="99167"/>
                    <a:pt x="142103" y="80991"/>
                  </a:cubicBezTo>
                  <a:cubicBezTo>
                    <a:pt x="167371" y="64588"/>
                    <a:pt x="194856" y="51733"/>
                    <a:pt x="220125" y="35330"/>
                  </a:cubicBezTo>
                  <a:cubicBezTo>
                    <a:pt x="233868" y="26464"/>
                    <a:pt x="247609" y="17154"/>
                    <a:pt x="260466" y="6515"/>
                  </a:cubicBezTo>
                  <a:cubicBezTo>
                    <a:pt x="264013" y="4298"/>
                    <a:pt x="270219" y="-2795"/>
                    <a:pt x="270662" y="1195"/>
                  </a:cubicBezTo>
                  <a:cubicBezTo>
                    <a:pt x="267558" y="7845"/>
                    <a:pt x="260909" y="13165"/>
                    <a:pt x="255589" y="18484"/>
                  </a:cubicBezTo>
                  <a:cubicBezTo>
                    <a:pt x="240960" y="32670"/>
                    <a:pt x="224115" y="44196"/>
                    <a:pt x="208155" y="56609"/>
                  </a:cubicBezTo>
                  <a:cubicBezTo>
                    <a:pt x="200619" y="62372"/>
                    <a:pt x="193083" y="67692"/>
                    <a:pt x="186434" y="73898"/>
                  </a:cubicBezTo>
                  <a:cubicBezTo>
                    <a:pt x="175351" y="84537"/>
                    <a:pt x="164711" y="96507"/>
                    <a:pt x="153185" y="106703"/>
                  </a:cubicBezTo>
                  <a:cubicBezTo>
                    <a:pt x="141659" y="117342"/>
                    <a:pt x="129690" y="127538"/>
                    <a:pt x="119050" y="139508"/>
                  </a:cubicBezTo>
                  <a:cubicBezTo>
                    <a:pt x="105750" y="155024"/>
                    <a:pt x="94225" y="171869"/>
                    <a:pt x="83142" y="188715"/>
                  </a:cubicBezTo>
                  <a:cubicBezTo>
                    <a:pt x="66296" y="214427"/>
                    <a:pt x="49894" y="240582"/>
                    <a:pt x="37037" y="268511"/>
                  </a:cubicBezTo>
                  <a:cubicBezTo>
                    <a:pt x="31275" y="280480"/>
                    <a:pt x="26842" y="292006"/>
                    <a:pt x="23295" y="304862"/>
                  </a:cubicBezTo>
                  <a:cubicBezTo>
                    <a:pt x="20193" y="314172"/>
                    <a:pt x="16202" y="323038"/>
                    <a:pt x="12656" y="332348"/>
                  </a:cubicBezTo>
                  <a:cubicBezTo>
                    <a:pt x="8223" y="344317"/>
                    <a:pt x="4676" y="356730"/>
                    <a:pt x="4233" y="369142"/>
                  </a:cubicBezTo>
                  <a:cubicBezTo>
                    <a:pt x="3790" y="372689"/>
                    <a:pt x="5563" y="381998"/>
                    <a:pt x="3347" y="381998"/>
                  </a:cubicBezTo>
                  <a:cubicBezTo>
                    <a:pt x="3347" y="381998"/>
                    <a:pt x="3347" y="381555"/>
                    <a:pt x="2903" y="381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0425290" y="937599"/>
              <a:ext cx="217582" cy="331152"/>
            </a:xfrm>
            <a:custGeom>
              <a:avLst/>
              <a:gdLst/>
              <a:ahLst/>
              <a:cxnLst/>
              <a:rect l="l" t="t" r="r" b="b"/>
              <a:pathLst>
                <a:path w="217582" h="331152" extrusionOk="0">
                  <a:moveTo>
                    <a:pt x="958" y="319626"/>
                  </a:moveTo>
                  <a:cubicBezTo>
                    <a:pt x="4504" y="304110"/>
                    <a:pt x="8937" y="288595"/>
                    <a:pt x="16917" y="274852"/>
                  </a:cubicBezTo>
                  <a:cubicBezTo>
                    <a:pt x="34206" y="243377"/>
                    <a:pt x="57702" y="216335"/>
                    <a:pt x="79867" y="188407"/>
                  </a:cubicBezTo>
                  <a:cubicBezTo>
                    <a:pt x="100702" y="163138"/>
                    <a:pt x="120651" y="136983"/>
                    <a:pt x="142817" y="112601"/>
                  </a:cubicBezTo>
                  <a:cubicBezTo>
                    <a:pt x="167642" y="87775"/>
                    <a:pt x="190251" y="69600"/>
                    <a:pt x="203106" y="35465"/>
                  </a:cubicBezTo>
                  <a:cubicBezTo>
                    <a:pt x="207539" y="24825"/>
                    <a:pt x="211530" y="13743"/>
                    <a:pt x="215077" y="2217"/>
                  </a:cubicBezTo>
                  <a:cubicBezTo>
                    <a:pt x="215519" y="1330"/>
                    <a:pt x="215077" y="0"/>
                    <a:pt x="216849" y="0"/>
                  </a:cubicBezTo>
                  <a:cubicBezTo>
                    <a:pt x="218180" y="443"/>
                    <a:pt x="217293" y="1773"/>
                    <a:pt x="217293" y="2660"/>
                  </a:cubicBezTo>
                  <a:cubicBezTo>
                    <a:pt x="214633" y="13743"/>
                    <a:pt x="212860" y="25269"/>
                    <a:pt x="209756" y="36351"/>
                  </a:cubicBezTo>
                  <a:cubicBezTo>
                    <a:pt x="205323" y="52754"/>
                    <a:pt x="198231" y="68713"/>
                    <a:pt x="189364" y="83342"/>
                  </a:cubicBezTo>
                  <a:cubicBezTo>
                    <a:pt x="182715" y="94425"/>
                    <a:pt x="173849" y="104178"/>
                    <a:pt x="166312" y="114817"/>
                  </a:cubicBezTo>
                  <a:cubicBezTo>
                    <a:pt x="159219" y="125457"/>
                    <a:pt x="153013" y="137426"/>
                    <a:pt x="145476" y="148065"/>
                  </a:cubicBezTo>
                  <a:cubicBezTo>
                    <a:pt x="128187" y="172447"/>
                    <a:pt x="109125" y="195500"/>
                    <a:pt x="89620" y="217665"/>
                  </a:cubicBezTo>
                  <a:cubicBezTo>
                    <a:pt x="67897" y="242490"/>
                    <a:pt x="43515" y="264213"/>
                    <a:pt x="21793" y="288595"/>
                  </a:cubicBezTo>
                  <a:cubicBezTo>
                    <a:pt x="12484" y="300121"/>
                    <a:pt x="6277" y="313863"/>
                    <a:pt x="3174" y="328492"/>
                  </a:cubicBezTo>
                  <a:cubicBezTo>
                    <a:pt x="2731" y="329379"/>
                    <a:pt x="3174" y="330709"/>
                    <a:pt x="1844" y="331152"/>
                  </a:cubicBezTo>
                  <a:cubicBezTo>
                    <a:pt x="-1703" y="330709"/>
                    <a:pt x="958" y="321399"/>
                    <a:pt x="958" y="3196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0306554" y="964793"/>
              <a:ext cx="101961" cy="303958"/>
            </a:xfrm>
            <a:custGeom>
              <a:avLst/>
              <a:gdLst/>
              <a:ahLst/>
              <a:cxnLst/>
              <a:rect l="l" t="t" r="r" b="b"/>
              <a:pathLst>
                <a:path w="101961" h="303958" extrusionOk="0">
                  <a:moveTo>
                    <a:pt x="100631" y="303958"/>
                  </a:moveTo>
                  <a:cubicBezTo>
                    <a:pt x="100188" y="303958"/>
                    <a:pt x="99745" y="303072"/>
                    <a:pt x="99745" y="302628"/>
                  </a:cubicBezTo>
                  <a:cubicBezTo>
                    <a:pt x="98415" y="296422"/>
                    <a:pt x="97528" y="290216"/>
                    <a:pt x="95755" y="284453"/>
                  </a:cubicBezTo>
                  <a:cubicBezTo>
                    <a:pt x="92651" y="272483"/>
                    <a:pt x="88662" y="260957"/>
                    <a:pt x="84672" y="249431"/>
                  </a:cubicBezTo>
                  <a:cubicBezTo>
                    <a:pt x="77579" y="229926"/>
                    <a:pt x="70486" y="209977"/>
                    <a:pt x="58073" y="193131"/>
                  </a:cubicBezTo>
                  <a:cubicBezTo>
                    <a:pt x="46104" y="174512"/>
                    <a:pt x="32361" y="156779"/>
                    <a:pt x="20392" y="137717"/>
                  </a:cubicBezTo>
                  <a:cubicBezTo>
                    <a:pt x="10639" y="121758"/>
                    <a:pt x="443" y="104026"/>
                    <a:pt x="1330" y="84520"/>
                  </a:cubicBezTo>
                  <a:cubicBezTo>
                    <a:pt x="1773" y="69447"/>
                    <a:pt x="2660" y="53932"/>
                    <a:pt x="1773" y="38859"/>
                  </a:cubicBezTo>
                  <a:cubicBezTo>
                    <a:pt x="1773" y="26003"/>
                    <a:pt x="0" y="13147"/>
                    <a:pt x="0" y="734"/>
                  </a:cubicBezTo>
                  <a:cubicBezTo>
                    <a:pt x="443" y="-152"/>
                    <a:pt x="1330" y="-152"/>
                    <a:pt x="1773" y="291"/>
                  </a:cubicBezTo>
                  <a:cubicBezTo>
                    <a:pt x="2217" y="734"/>
                    <a:pt x="2217" y="1178"/>
                    <a:pt x="2217" y="1621"/>
                  </a:cubicBezTo>
                  <a:cubicBezTo>
                    <a:pt x="4433" y="13147"/>
                    <a:pt x="6206" y="24673"/>
                    <a:pt x="8422" y="36199"/>
                  </a:cubicBezTo>
                  <a:cubicBezTo>
                    <a:pt x="11526" y="52158"/>
                    <a:pt x="16845" y="67231"/>
                    <a:pt x="22609" y="82303"/>
                  </a:cubicBezTo>
                  <a:cubicBezTo>
                    <a:pt x="28815" y="98706"/>
                    <a:pt x="35021" y="115108"/>
                    <a:pt x="43444" y="130181"/>
                  </a:cubicBezTo>
                  <a:cubicBezTo>
                    <a:pt x="54084" y="148357"/>
                    <a:pt x="66940" y="165202"/>
                    <a:pt x="77135" y="183821"/>
                  </a:cubicBezTo>
                  <a:cubicBezTo>
                    <a:pt x="78022" y="185595"/>
                    <a:pt x="78909" y="187368"/>
                    <a:pt x="79352" y="189141"/>
                  </a:cubicBezTo>
                  <a:cubicBezTo>
                    <a:pt x="88218" y="206430"/>
                    <a:pt x="93095" y="225936"/>
                    <a:pt x="96198" y="244998"/>
                  </a:cubicBezTo>
                  <a:cubicBezTo>
                    <a:pt x="98415" y="258297"/>
                    <a:pt x="100188" y="271597"/>
                    <a:pt x="100631" y="285339"/>
                  </a:cubicBezTo>
                  <a:cubicBezTo>
                    <a:pt x="100631" y="285339"/>
                    <a:pt x="100631" y="285339"/>
                    <a:pt x="100631" y="285339"/>
                  </a:cubicBezTo>
                  <a:cubicBezTo>
                    <a:pt x="100631" y="287112"/>
                    <a:pt x="101074" y="288443"/>
                    <a:pt x="101074" y="290216"/>
                  </a:cubicBezTo>
                  <a:cubicBezTo>
                    <a:pt x="101517" y="294205"/>
                    <a:pt x="101961" y="298639"/>
                    <a:pt x="101961" y="302628"/>
                  </a:cubicBezTo>
                  <a:cubicBezTo>
                    <a:pt x="101961" y="303072"/>
                    <a:pt x="101517" y="303958"/>
                    <a:pt x="100631" y="303958"/>
                  </a:cubicBezTo>
                  <a:cubicBezTo>
                    <a:pt x="100631" y="303958"/>
                    <a:pt x="100631" y="303958"/>
                    <a:pt x="100631" y="303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0203263" y="1071834"/>
              <a:ext cx="214118" cy="309961"/>
            </a:xfrm>
            <a:custGeom>
              <a:avLst/>
              <a:gdLst/>
              <a:ahLst/>
              <a:cxnLst/>
              <a:rect l="l" t="t" r="r" b="b"/>
              <a:pathLst>
                <a:path w="214118" h="309961" extrusionOk="0">
                  <a:moveTo>
                    <a:pt x="212345" y="309075"/>
                  </a:moveTo>
                  <a:cubicBezTo>
                    <a:pt x="196830" y="282033"/>
                    <a:pt x="174221" y="259867"/>
                    <a:pt x="154272" y="236372"/>
                  </a:cubicBezTo>
                  <a:cubicBezTo>
                    <a:pt x="136540" y="215980"/>
                    <a:pt x="120580" y="193371"/>
                    <a:pt x="105508" y="170762"/>
                  </a:cubicBezTo>
                  <a:cubicBezTo>
                    <a:pt x="93981" y="153916"/>
                    <a:pt x="82899" y="137071"/>
                    <a:pt x="72260" y="119782"/>
                  </a:cubicBezTo>
                  <a:cubicBezTo>
                    <a:pt x="65610" y="109142"/>
                    <a:pt x="60733" y="97616"/>
                    <a:pt x="53640" y="87863"/>
                  </a:cubicBezTo>
                  <a:cubicBezTo>
                    <a:pt x="34578" y="61708"/>
                    <a:pt x="13299" y="36439"/>
                    <a:pt x="1330" y="6294"/>
                  </a:cubicBezTo>
                  <a:cubicBezTo>
                    <a:pt x="886" y="4521"/>
                    <a:pt x="0" y="2748"/>
                    <a:pt x="0" y="975"/>
                  </a:cubicBezTo>
                  <a:cubicBezTo>
                    <a:pt x="0" y="531"/>
                    <a:pt x="443" y="531"/>
                    <a:pt x="443" y="88"/>
                  </a:cubicBezTo>
                  <a:cubicBezTo>
                    <a:pt x="1330" y="-355"/>
                    <a:pt x="1773" y="975"/>
                    <a:pt x="2217" y="1861"/>
                  </a:cubicBezTo>
                  <a:cubicBezTo>
                    <a:pt x="3990" y="6294"/>
                    <a:pt x="5763" y="10727"/>
                    <a:pt x="7536" y="15161"/>
                  </a:cubicBezTo>
                  <a:cubicBezTo>
                    <a:pt x="23496" y="53728"/>
                    <a:pt x="64723" y="70574"/>
                    <a:pt x="88219" y="102936"/>
                  </a:cubicBezTo>
                  <a:cubicBezTo>
                    <a:pt x="116147" y="140174"/>
                    <a:pt x="144519" y="177412"/>
                    <a:pt x="170231" y="215980"/>
                  </a:cubicBezTo>
                  <a:cubicBezTo>
                    <a:pt x="186190" y="240805"/>
                    <a:pt x="203036" y="266074"/>
                    <a:pt x="208356" y="295332"/>
                  </a:cubicBezTo>
                  <a:cubicBezTo>
                    <a:pt x="210129" y="299765"/>
                    <a:pt x="212789" y="304198"/>
                    <a:pt x="214119" y="309075"/>
                  </a:cubicBezTo>
                  <a:cubicBezTo>
                    <a:pt x="214119" y="309518"/>
                    <a:pt x="213675" y="309962"/>
                    <a:pt x="213232" y="309962"/>
                  </a:cubicBezTo>
                  <a:cubicBezTo>
                    <a:pt x="213232" y="309518"/>
                    <a:pt x="212789" y="309518"/>
                    <a:pt x="212345" y="3090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0182427" y="1175483"/>
              <a:ext cx="257632" cy="333986"/>
            </a:xfrm>
            <a:custGeom>
              <a:avLst/>
              <a:gdLst/>
              <a:ahLst/>
              <a:cxnLst/>
              <a:rect l="l" t="t" r="r" b="b"/>
              <a:pathLst>
                <a:path w="257632" h="333986" extrusionOk="0">
                  <a:moveTo>
                    <a:pt x="212345" y="273253"/>
                  </a:moveTo>
                  <a:cubicBezTo>
                    <a:pt x="201706" y="256850"/>
                    <a:pt x="189293" y="242221"/>
                    <a:pt x="175551" y="228478"/>
                  </a:cubicBezTo>
                  <a:cubicBezTo>
                    <a:pt x="162251" y="214736"/>
                    <a:pt x="146292" y="205426"/>
                    <a:pt x="131220" y="194343"/>
                  </a:cubicBezTo>
                  <a:cubicBezTo>
                    <a:pt x="116590" y="183261"/>
                    <a:pt x="102848" y="170405"/>
                    <a:pt x="91322" y="156219"/>
                  </a:cubicBezTo>
                  <a:cubicBezTo>
                    <a:pt x="72259" y="133167"/>
                    <a:pt x="56300" y="107898"/>
                    <a:pt x="42558" y="81300"/>
                  </a:cubicBezTo>
                  <a:cubicBezTo>
                    <a:pt x="29702" y="59134"/>
                    <a:pt x="15516" y="37412"/>
                    <a:pt x="4876" y="13916"/>
                  </a:cubicBezTo>
                  <a:cubicBezTo>
                    <a:pt x="3103" y="9927"/>
                    <a:pt x="1330" y="5937"/>
                    <a:pt x="0" y="1504"/>
                  </a:cubicBezTo>
                  <a:cubicBezTo>
                    <a:pt x="0" y="1060"/>
                    <a:pt x="0" y="617"/>
                    <a:pt x="443" y="174"/>
                  </a:cubicBezTo>
                  <a:cubicBezTo>
                    <a:pt x="886" y="-269"/>
                    <a:pt x="1773" y="174"/>
                    <a:pt x="1773" y="1060"/>
                  </a:cubicBezTo>
                  <a:cubicBezTo>
                    <a:pt x="4876" y="9927"/>
                    <a:pt x="8866" y="18793"/>
                    <a:pt x="13742" y="26329"/>
                  </a:cubicBezTo>
                  <a:cubicBezTo>
                    <a:pt x="20835" y="37855"/>
                    <a:pt x="30588" y="48051"/>
                    <a:pt x="39454" y="58247"/>
                  </a:cubicBezTo>
                  <a:cubicBezTo>
                    <a:pt x="58517" y="79970"/>
                    <a:pt x="77135" y="102135"/>
                    <a:pt x="97084" y="122971"/>
                  </a:cubicBezTo>
                  <a:cubicBezTo>
                    <a:pt x="124570" y="152229"/>
                    <a:pt x="156045" y="177941"/>
                    <a:pt x="184860" y="205870"/>
                  </a:cubicBezTo>
                  <a:cubicBezTo>
                    <a:pt x="209685" y="232468"/>
                    <a:pt x="229634" y="264386"/>
                    <a:pt x="241604" y="299408"/>
                  </a:cubicBezTo>
                  <a:cubicBezTo>
                    <a:pt x="244707" y="309161"/>
                    <a:pt x="248697" y="318470"/>
                    <a:pt x="254016" y="326893"/>
                  </a:cubicBezTo>
                  <a:cubicBezTo>
                    <a:pt x="255789" y="329996"/>
                    <a:pt x="259336" y="333543"/>
                    <a:pt x="256676" y="333986"/>
                  </a:cubicBezTo>
                  <a:cubicBezTo>
                    <a:pt x="238500" y="317140"/>
                    <a:pt x="226088" y="294532"/>
                    <a:pt x="212345" y="273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0185530" y="1309979"/>
              <a:ext cx="281501" cy="299677"/>
            </a:xfrm>
            <a:custGeom>
              <a:avLst/>
              <a:gdLst/>
              <a:ahLst/>
              <a:cxnLst/>
              <a:rect l="l" t="t" r="r" b="b"/>
              <a:pathLst>
                <a:path w="281501" h="299677" extrusionOk="0">
                  <a:moveTo>
                    <a:pt x="279728" y="298791"/>
                  </a:moveTo>
                  <a:cubicBezTo>
                    <a:pt x="269089" y="287708"/>
                    <a:pt x="257563" y="277955"/>
                    <a:pt x="246923" y="267316"/>
                  </a:cubicBezTo>
                  <a:cubicBezTo>
                    <a:pt x="239830" y="260223"/>
                    <a:pt x="232738" y="253573"/>
                    <a:pt x="225645" y="247367"/>
                  </a:cubicBezTo>
                  <a:cubicBezTo>
                    <a:pt x="211015" y="234067"/>
                    <a:pt x="194613" y="222985"/>
                    <a:pt x="179097" y="211015"/>
                  </a:cubicBezTo>
                  <a:cubicBezTo>
                    <a:pt x="166684" y="200819"/>
                    <a:pt x="154715" y="190180"/>
                    <a:pt x="141859" y="180427"/>
                  </a:cubicBezTo>
                  <a:cubicBezTo>
                    <a:pt x="120580" y="164468"/>
                    <a:pt x="98858" y="148952"/>
                    <a:pt x="79796" y="130333"/>
                  </a:cubicBezTo>
                  <a:cubicBezTo>
                    <a:pt x="60290" y="112157"/>
                    <a:pt x="49207" y="88219"/>
                    <a:pt x="35465" y="65610"/>
                  </a:cubicBezTo>
                  <a:cubicBezTo>
                    <a:pt x="23052" y="46548"/>
                    <a:pt x="11083" y="27485"/>
                    <a:pt x="2660" y="6650"/>
                  </a:cubicBezTo>
                  <a:cubicBezTo>
                    <a:pt x="1773" y="4876"/>
                    <a:pt x="886" y="3103"/>
                    <a:pt x="0" y="1330"/>
                  </a:cubicBezTo>
                  <a:cubicBezTo>
                    <a:pt x="0" y="887"/>
                    <a:pt x="0" y="443"/>
                    <a:pt x="443" y="0"/>
                  </a:cubicBezTo>
                  <a:cubicBezTo>
                    <a:pt x="886" y="0"/>
                    <a:pt x="1330" y="0"/>
                    <a:pt x="1773" y="443"/>
                  </a:cubicBezTo>
                  <a:cubicBezTo>
                    <a:pt x="4876" y="7536"/>
                    <a:pt x="8866" y="14186"/>
                    <a:pt x="12856" y="20392"/>
                  </a:cubicBezTo>
                  <a:cubicBezTo>
                    <a:pt x="24382" y="39455"/>
                    <a:pt x="37681" y="57187"/>
                    <a:pt x="53640" y="73146"/>
                  </a:cubicBezTo>
                  <a:cubicBezTo>
                    <a:pt x="72260" y="92208"/>
                    <a:pt x="91765" y="110827"/>
                    <a:pt x="111714" y="129003"/>
                  </a:cubicBezTo>
                  <a:cubicBezTo>
                    <a:pt x="134323" y="149395"/>
                    <a:pt x="160922" y="164911"/>
                    <a:pt x="183530" y="185747"/>
                  </a:cubicBezTo>
                  <a:cubicBezTo>
                    <a:pt x="212345" y="212789"/>
                    <a:pt x="240274" y="241160"/>
                    <a:pt x="263769" y="273079"/>
                  </a:cubicBezTo>
                  <a:cubicBezTo>
                    <a:pt x="269089" y="280172"/>
                    <a:pt x="274409" y="287708"/>
                    <a:pt x="279728" y="295244"/>
                  </a:cubicBezTo>
                  <a:cubicBezTo>
                    <a:pt x="280171" y="296574"/>
                    <a:pt x="281502" y="297461"/>
                    <a:pt x="281502" y="298791"/>
                  </a:cubicBezTo>
                  <a:cubicBezTo>
                    <a:pt x="281502" y="299234"/>
                    <a:pt x="281058" y="299677"/>
                    <a:pt x="280615" y="299677"/>
                  </a:cubicBezTo>
                  <a:cubicBezTo>
                    <a:pt x="280171" y="299234"/>
                    <a:pt x="280171" y="298791"/>
                    <a:pt x="279728" y="2987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0207316" y="1421395"/>
              <a:ext cx="263472" cy="246778"/>
            </a:xfrm>
            <a:custGeom>
              <a:avLst/>
              <a:gdLst/>
              <a:ahLst/>
              <a:cxnLst/>
              <a:rect l="l" t="t" r="r" b="b"/>
              <a:pathLst>
                <a:path w="263472" h="246778" extrusionOk="0">
                  <a:moveTo>
                    <a:pt x="231787" y="232149"/>
                  </a:moveTo>
                  <a:cubicBezTo>
                    <a:pt x="218487" y="224613"/>
                    <a:pt x="206518" y="214417"/>
                    <a:pt x="193662" y="205994"/>
                  </a:cubicBezTo>
                  <a:cubicBezTo>
                    <a:pt x="171940" y="190478"/>
                    <a:pt x="146228" y="181169"/>
                    <a:pt x="126723" y="162993"/>
                  </a:cubicBezTo>
                  <a:cubicBezTo>
                    <a:pt x="116970" y="154570"/>
                    <a:pt x="108104" y="144374"/>
                    <a:pt x="100124" y="134178"/>
                  </a:cubicBezTo>
                  <a:cubicBezTo>
                    <a:pt x="83722" y="114229"/>
                    <a:pt x="68649" y="92950"/>
                    <a:pt x="54463" y="71228"/>
                  </a:cubicBezTo>
                  <a:cubicBezTo>
                    <a:pt x="42494" y="52609"/>
                    <a:pt x="27421" y="36206"/>
                    <a:pt x="13235" y="18917"/>
                  </a:cubicBezTo>
                  <a:cubicBezTo>
                    <a:pt x="8802" y="13598"/>
                    <a:pt x="4812" y="8278"/>
                    <a:pt x="822" y="2515"/>
                  </a:cubicBezTo>
                  <a:cubicBezTo>
                    <a:pt x="379" y="1628"/>
                    <a:pt x="-507" y="741"/>
                    <a:pt x="379" y="298"/>
                  </a:cubicBezTo>
                  <a:cubicBezTo>
                    <a:pt x="1266" y="-588"/>
                    <a:pt x="2153" y="741"/>
                    <a:pt x="2596" y="1185"/>
                  </a:cubicBezTo>
                  <a:cubicBezTo>
                    <a:pt x="9689" y="8721"/>
                    <a:pt x="16782" y="15814"/>
                    <a:pt x="24318" y="22464"/>
                  </a:cubicBezTo>
                  <a:cubicBezTo>
                    <a:pt x="58010" y="51722"/>
                    <a:pt x="85495" y="87187"/>
                    <a:pt x="116526" y="119549"/>
                  </a:cubicBezTo>
                  <a:cubicBezTo>
                    <a:pt x="133372" y="137281"/>
                    <a:pt x="155981" y="146590"/>
                    <a:pt x="176373" y="159446"/>
                  </a:cubicBezTo>
                  <a:cubicBezTo>
                    <a:pt x="206518" y="177179"/>
                    <a:pt x="226024" y="201561"/>
                    <a:pt x="245086" y="229933"/>
                  </a:cubicBezTo>
                  <a:cubicBezTo>
                    <a:pt x="248189" y="233922"/>
                    <a:pt x="252179" y="236582"/>
                    <a:pt x="255726" y="239685"/>
                  </a:cubicBezTo>
                  <a:cubicBezTo>
                    <a:pt x="258385" y="241902"/>
                    <a:pt x="266365" y="245892"/>
                    <a:pt x="262375" y="246778"/>
                  </a:cubicBezTo>
                  <a:cubicBezTo>
                    <a:pt x="252179" y="242789"/>
                    <a:pt x="241983" y="237912"/>
                    <a:pt x="231787" y="232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0435274" y="1017838"/>
              <a:ext cx="257402" cy="383906"/>
            </a:xfrm>
            <a:custGeom>
              <a:avLst/>
              <a:gdLst/>
              <a:ahLst/>
              <a:cxnLst/>
              <a:rect l="l" t="t" r="r" b="b"/>
              <a:pathLst>
                <a:path w="257402" h="383906" extrusionOk="0">
                  <a:moveTo>
                    <a:pt x="1170" y="383020"/>
                  </a:moveTo>
                  <a:cubicBezTo>
                    <a:pt x="726" y="382133"/>
                    <a:pt x="726" y="381246"/>
                    <a:pt x="726" y="380360"/>
                  </a:cubicBezTo>
                  <a:cubicBezTo>
                    <a:pt x="-160" y="367504"/>
                    <a:pt x="-604" y="354204"/>
                    <a:pt x="1613" y="340905"/>
                  </a:cubicBezTo>
                  <a:cubicBezTo>
                    <a:pt x="6046" y="317853"/>
                    <a:pt x="14912" y="295244"/>
                    <a:pt x="26882" y="274852"/>
                  </a:cubicBezTo>
                  <a:cubicBezTo>
                    <a:pt x="42397" y="250470"/>
                    <a:pt x="64120" y="230521"/>
                    <a:pt x="84512" y="210572"/>
                  </a:cubicBezTo>
                  <a:cubicBezTo>
                    <a:pt x="91161" y="204366"/>
                    <a:pt x="98255" y="197716"/>
                    <a:pt x="104904" y="191510"/>
                  </a:cubicBezTo>
                  <a:cubicBezTo>
                    <a:pt x="104904" y="191510"/>
                    <a:pt x="104904" y="191510"/>
                    <a:pt x="104904" y="191510"/>
                  </a:cubicBezTo>
                  <a:cubicBezTo>
                    <a:pt x="128400" y="169344"/>
                    <a:pt x="152338" y="147179"/>
                    <a:pt x="174947" y="123683"/>
                  </a:cubicBezTo>
                  <a:cubicBezTo>
                    <a:pt x="192236" y="106394"/>
                    <a:pt x="209082" y="88219"/>
                    <a:pt x="222381" y="67826"/>
                  </a:cubicBezTo>
                  <a:cubicBezTo>
                    <a:pt x="230804" y="55857"/>
                    <a:pt x="238783" y="43888"/>
                    <a:pt x="244103" y="30588"/>
                  </a:cubicBezTo>
                  <a:cubicBezTo>
                    <a:pt x="248536" y="20836"/>
                    <a:pt x="251640" y="10196"/>
                    <a:pt x="256073" y="443"/>
                  </a:cubicBezTo>
                  <a:cubicBezTo>
                    <a:pt x="256516" y="0"/>
                    <a:pt x="256960" y="0"/>
                    <a:pt x="256960" y="0"/>
                  </a:cubicBezTo>
                  <a:cubicBezTo>
                    <a:pt x="257402" y="0"/>
                    <a:pt x="257402" y="443"/>
                    <a:pt x="257402" y="887"/>
                  </a:cubicBezTo>
                  <a:cubicBezTo>
                    <a:pt x="257402" y="2217"/>
                    <a:pt x="256960" y="3990"/>
                    <a:pt x="256516" y="5320"/>
                  </a:cubicBezTo>
                  <a:cubicBezTo>
                    <a:pt x="248093" y="38125"/>
                    <a:pt x="234350" y="69156"/>
                    <a:pt x="217504" y="98415"/>
                  </a:cubicBezTo>
                  <a:cubicBezTo>
                    <a:pt x="209526" y="113044"/>
                    <a:pt x="201989" y="127673"/>
                    <a:pt x="191793" y="140972"/>
                  </a:cubicBezTo>
                  <a:cubicBezTo>
                    <a:pt x="173173" y="164911"/>
                    <a:pt x="148791" y="182643"/>
                    <a:pt x="126626" y="202592"/>
                  </a:cubicBezTo>
                  <a:cubicBezTo>
                    <a:pt x="104460" y="222098"/>
                    <a:pt x="83625" y="243377"/>
                    <a:pt x="63234" y="265099"/>
                  </a:cubicBezTo>
                  <a:cubicBezTo>
                    <a:pt x="51263" y="277512"/>
                    <a:pt x="38408" y="289924"/>
                    <a:pt x="28655" y="304554"/>
                  </a:cubicBezTo>
                  <a:cubicBezTo>
                    <a:pt x="16242" y="323173"/>
                    <a:pt x="6046" y="344452"/>
                    <a:pt x="3829" y="367060"/>
                  </a:cubicBezTo>
                  <a:cubicBezTo>
                    <a:pt x="3386" y="371937"/>
                    <a:pt x="2943" y="376813"/>
                    <a:pt x="2500" y="381690"/>
                  </a:cubicBezTo>
                  <a:cubicBezTo>
                    <a:pt x="2500" y="382576"/>
                    <a:pt x="2057" y="383906"/>
                    <a:pt x="1170" y="383906"/>
                  </a:cubicBezTo>
                  <a:cubicBezTo>
                    <a:pt x="1613" y="383463"/>
                    <a:pt x="1613" y="383463"/>
                    <a:pt x="1170" y="3830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411452" y="839628"/>
              <a:ext cx="210738" cy="1040447"/>
            </a:xfrm>
            <a:custGeom>
              <a:avLst/>
              <a:gdLst/>
              <a:ahLst/>
              <a:cxnLst/>
              <a:rect l="l" t="t" r="r" b="b"/>
              <a:pathLst>
                <a:path w="210738" h="1040447" extrusionOk="0">
                  <a:moveTo>
                    <a:pt x="210738" y="1036901"/>
                  </a:moveTo>
                  <a:cubicBezTo>
                    <a:pt x="210738" y="1037788"/>
                    <a:pt x="210295" y="1037788"/>
                    <a:pt x="209408" y="1038231"/>
                  </a:cubicBezTo>
                  <a:cubicBezTo>
                    <a:pt x="205861" y="1039561"/>
                    <a:pt x="202316" y="1040448"/>
                    <a:pt x="198769" y="1040448"/>
                  </a:cubicBezTo>
                  <a:cubicBezTo>
                    <a:pt x="196109" y="1040448"/>
                    <a:pt x="193892" y="1040448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lnTo>
                    <a:pt x="191233" y="1039561"/>
                  </a:ln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0789" y="1039118"/>
                    <a:pt x="190789" y="1039118"/>
                  </a:cubicBezTo>
                  <a:cubicBezTo>
                    <a:pt x="177490" y="1027592"/>
                    <a:pt x="167737" y="1012963"/>
                    <a:pt x="157541" y="998777"/>
                  </a:cubicBezTo>
                  <a:cubicBezTo>
                    <a:pt x="140695" y="973508"/>
                    <a:pt x="126509" y="946023"/>
                    <a:pt x="113210" y="918538"/>
                  </a:cubicBezTo>
                  <a:cubicBezTo>
                    <a:pt x="93705" y="879083"/>
                    <a:pt x="78632" y="837855"/>
                    <a:pt x="65776" y="795741"/>
                  </a:cubicBezTo>
                  <a:cubicBezTo>
                    <a:pt x="36517" y="703089"/>
                    <a:pt x="19672" y="606891"/>
                    <a:pt x="8146" y="510693"/>
                  </a:cubicBezTo>
                  <a:cubicBezTo>
                    <a:pt x="3269" y="464589"/>
                    <a:pt x="2383" y="417154"/>
                    <a:pt x="166" y="370607"/>
                  </a:cubicBezTo>
                  <a:cubicBezTo>
                    <a:pt x="-277" y="340905"/>
                    <a:pt x="166" y="311647"/>
                    <a:pt x="1496" y="281945"/>
                  </a:cubicBezTo>
                  <a:cubicBezTo>
                    <a:pt x="2826" y="259779"/>
                    <a:pt x="4156" y="238057"/>
                    <a:pt x="7702" y="216335"/>
                  </a:cubicBezTo>
                  <a:cubicBezTo>
                    <a:pt x="8146" y="205252"/>
                    <a:pt x="7702" y="194170"/>
                    <a:pt x="8146" y="182644"/>
                  </a:cubicBezTo>
                  <a:cubicBezTo>
                    <a:pt x="9476" y="163581"/>
                    <a:pt x="11692" y="144519"/>
                    <a:pt x="14352" y="125457"/>
                  </a:cubicBezTo>
                  <a:cubicBezTo>
                    <a:pt x="17455" y="103291"/>
                    <a:pt x="22775" y="81569"/>
                    <a:pt x="27208" y="59404"/>
                  </a:cubicBezTo>
                  <a:cubicBezTo>
                    <a:pt x="31641" y="41671"/>
                    <a:pt x="32971" y="23495"/>
                    <a:pt x="31641" y="5320"/>
                  </a:cubicBezTo>
                  <a:cubicBezTo>
                    <a:pt x="31641" y="3546"/>
                    <a:pt x="31641" y="2217"/>
                    <a:pt x="31641" y="443"/>
                  </a:cubicBezTo>
                  <a:cubicBezTo>
                    <a:pt x="31641" y="0"/>
                    <a:pt x="32084" y="0"/>
                    <a:pt x="32084" y="0"/>
                  </a:cubicBezTo>
                  <a:cubicBezTo>
                    <a:pt x="32528" y="0"/>
                    <a:pt x="32528" y="443"/>
                    <a:pt x="32528" y="443"/>
                  </a:cubicBezTo>
                  <a:cubicBezTo>
                    <a:pt x="32528" y="2660"/>
                    <a:pt x="32971" y="5320"/>
                    <a:pt x="32971" y="7536"/>
                  </a:cubicBezTo>
                  <a:cubicBezTo>
                    <a:pt x="34745" y="26599"/>
                    <a:pt x="32971" y="45661"/>
                    <a:pt x="28981" y="64280"/>
                  </a:cubicBezTo>
                  <a:cubicBezTo>
                    <a:pt x="24548" y="85116"/>
                    <a:pt x="20558" y="106394"/>
                    <a:pt x="17899" y="127230"/>
                  </a:cubicBezTo>
                  <a:cubicBezTo>
                    <a:pt x="15239" y="151169"/>
                    <a:pt x="13022" y="175551"/>
                    <a:pt x="12579" y="199489"/>
                  </a:cubicBezTo>
                  <a:cubicBezTo>
                    <a:pt x="12579" y="215449"/>
                    <a:pt x="11249" y="231851"/>
                    <a:pt x="9032" y="247810"/>
                  </a:cubicBezTo>
                  <a:cubicBezTo>
                    <a:pt x="9032" y="249140"/>
                    <a:pt x="8589" y="250913"/>
                    <a:pt x="8589" y="252243"/>
                  </a:cubicBezTo>
                  <a:cubicBezTo>
                    <a:pt x="7259" y="271749"/>
                    <a:pt x="6373" y="291254"/>
                    <a:pt x="6373" y="310317"/>
                  </a:cubicBezTo>
                  <a:cubicBezTo>
                    <a:pt x="7259" y="333812"/>
                    <a:pt x="8589" y="357308"/>
                    <a:pt x="9919" y="380803"/>
                  </a:cubicBezTo>
                  <a:cubicBezTo>
                    <a:pt x="12579" y="426464"/>
                    <a:pt x="11249" y="472125"/>
                    <a:pt x="16125" y="517786"/>
                  </a:cubicBezTo>
                  <a:cubicBezTo>
                    <a:pt x="19229" y="552364"/>
                    <a:pt x="26322" y="586499"/>
                    <a:pt x="33414" y="620190"/>
                  </a:cubicBezTo>
                  <a:cubicBezTo>
                    <a:pt x="44497" y="673831"/>
                    <a:pt x="59127" y="726584"/>
                    <a:pt x="75973" y="778895"/>
                  </a:cubicBezTo>
                  <a:cubicBezTo>
                    <a:pt x="95034" y="837412"/>
                    <a:pt x="115427" y="895929"/>
                    <a:pt x="145572" y="950013"/>
                  </a:cubicBezTo>
                  <a:cubicBezTo>
                    <a:pt x="162861" y="981488"/>
                    <a:pt x="184583" y="1009859"/>
                    <a:pt x="209852" y="1034685"/>
                  </a:cubicBezTo>
                  <a:cubicBezTo>
                    <a:pt x="210295" y="1035128"/>
                    <a:pt x="210295" y="1035128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6458"/>
                    <a:pt x="210738" y="1036901"/>
                    <a:pt x="210738" y="103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415433" y="967412"/>
              <a:ext cx="113662" cy="294948"/>
            </a:xfrm>
            <a:custGeom>
              <a:avLst/>
              <a:gdLst/>
              <a:ahLst/>
              <a:cxnLst/>
              <a:rect l="l" t="t" r="r" b="b"/>
              <a:pathLst>
                <a:path w="113662" h="294948" extrusionOk="0">
                  <a:moveTo>
                    <a:pt x="1505" y="294247"/>
                  </a:moveTo>
                  <a:cubicBezTo>
                    <a:pt x="-712" y="288927"/>
                    <a:pt x="175" y="283164"/>
                    <a:pt x="175" y="277401"/>
                  </a:cubicBezTo>
                  <a:cubicBezTo>
                    <a:pt x="175" y="260999"/>
                    <a:pt x="1505" y="245039"/>
                    <a:pt x="3721" y="228637"/>
                  </a:cubicBezTo>
                  <a:cubicBezTo>
                    <a:pt x="5495" y="210461"/>
                    <a:pt x="8598" y="192729"/>
                    <a:pt x="13031" y="174997"/>
                  </a:cubicBezTo>
                  <a:cubicBezTo>
                    <a:pt x="16578" y="161254"/>
                    <a:pt x="19237" y="147068"/>
                    <a:pt x="25001" y="133769"/>
                  </a:cubicBezTo>
                  <a:cubicBezTo>
                    <a:pt x="39630" y="104067"/>
                    <a:pt x="63568" y="79685"/>
                    <a:pt x="81744" y="52200"/>
                  </a:cubicBezTo>
                  <a:cubicBezTo>
                    <a:pt x="91053" y="39344"/>
                    <a:pt x="99033" y="25601"/>
                    <a:pt x="106569" y="11859"/>
                  </a:cubicBezTo>
                  <a:cubicBezTo>
                    <a:pt x="108786" y="7869"/>
                    <a:pt x="110559" y="4322"/>
                    <a:pt x="112332" y="333"/>
                  </a:cubicBezTo>
                  <a:cubicBezTo>
                    <a:pt x="112332" y="-111"/>
                    <a:pt x="112776" y="-111"/>
                    <a:pt x="113219" y="333"/>
                  </a:cubicBezTo>
                  <a:cubicBezTo>
                    <a:pt x="113662" y="333"/>
                    <a:pt x="113662" y="776"/>
                    <a:pt x="113662" y="1219"/>
                  </a:cubicBezTo>
                  <a:cubicBezTo>
                    <a:pt x="112332" y="3879"/>
                    <a:pt x="111002" y="6982"/>
                    <a:pt x="109673" y="9642"/>
                  </a:cubicBezTo>
                  <a:cubicBezTo>
                    <a:pt x="103466" y="22941"/>
                    <a:pt x="95930" y="35797"/>
                    <a:pt x="87950" y="48210"/>
                  </a:cubicBezTo>
                  <a:cubicBezTo>
                    <a:pt x="68888" y="77025"/>
                    <a:pt x="44506" y="102294"/>
                    <a:pt x="30320" y="134212"/>
                  </a:cubicBezTo>
                  <a:cubicBezTo>
                    <a:pt x="24114" y="147955"/>
                    <a:pt x="21454" y="163027"/>
                    <a:pt x="17908" y="177213"/>
                  </a:cubicBezTo>
                  <a:cubicBezTo>
                    <a:pt x="12144" y="201152"/>
                    <a:pt x="9041" y="225090"/>
                    <a:pt x="6825" y="249029"/>
                  </a:cubicBezTo>
                  <a:cubicBezTo>
                    <a:pt x="5938" y="261442"/>
                    <a:pt x="5495" y="273411"/>
                    <a:pt x="5052" y="285824"/>
                  </a:cubicBezTo>
                  <a:cubicBezTo>
                    <a:pt x="4165" y="289370"/>
                    <a:pt x="4608" y="297350"/>
                    <a:pt x="1505" y="294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315420" y="1035946"/>
              <a:ext cx="106344" cy="290325"/>
            </a:xfrm>
            <a:custGeom>
              <a:avLst/>
              <a:gdLst/>
              <a:ahLst/>
              <a:cxnLst/>
              <a:rect l="l" t="t" r="r" b="b"/>
              <a:pathLst>
                <a:path w="106344" h="290325" extrusionOk="0">
                  <a:moveTo>
                    <a:pt x="103291" y="289993"/>
                  </a:moveTo>
                  <a:cubicBezTo>
                    <a:pt x="102848" y="289550"/>
                    <a:pt x="102404" y="289106"/>
                    <a:pt x="101961" y="288663"/>
                  </a:cubicBezTo>
                  <a:cubicBezTo>
                    <a:pt x="100188" y="277580"/>
                    <a:pt x="97528" y="266941"/>
                    <a:pt x="94868" y="256302"/>
                  </a:cubicBezTo>
                  <a:cubicBezTo>
                    <a:pt x="83342" y="216404"/>
                    <a:pt x="79796" y="174733"/>
                    <a:pt x="65166" y="135721"/>
                  </a:cubicBezTo>
                  <a:cubicBezTo>
                    <a:pt x="57630" y="113999"/>
                    <a:pt x="43887" y="95823"/>
                    <a:pt x="31032" y="77204"/>
                  </a:cubicBezTo>
                  <a:cubicBezTo>
                    <a:pt x="22165" y="63905"/>
                    <a:pt x="14629" y="50163"/>
                    <a:pt x="8422" y="35533"/>
                  </a:cubicBezTo>
                  <a:cubicBezTo>
                    <a:pt x="3546" y="24451"/>
                    <a:pt x="886" y="12481"/>
                    <a:pt x="0" y="512"/>
                  </a:cubicBezTo>
                  <a:cubicBezTo>
                    <a:pt x="0" y="69"/>
                    <a:pt x="886" y="-375"/>
                    <a:pt x="1330" y="512"/>
                  </a:cubicBezTo>
                  <a:cubicBezTo>
                    <a:pt x="3546" y="13811"/>
                    <a:pt x="6206" y="27110"/>
                    <a:pt x="11969" y="39080"/>
                  </a:cubicBezTo>
                  <a:cubicBezTo>
                    <a:pt x="18619" y="53709"/>
                    <a:pt x="26599" y="67895"/>
                    <a:pt x="35908" y="81194"/>
                  </a:cubicBezTo>
                  <a:cubicBezTo>
                    <a:pt x="51424" y="101587"/>
                    <a:pt x="66496" y="122422"/>
                    <a:pt x="73589" y="147247"/>
                  </a:cubicBezTo>
                  <a:cubicBezTo>
                    <a:pt x="84229" y="179166"/>
                    <a:pt x="88218" y="211971"/>
                    <a:pt x="96198" y="244332"/>
                  </a:cubicBezTo>
                  <a:cubicBezTo>
                    <a:pt x="100188" y="258075"/>
                    <a:pt x="103291" y="272261"/>
                    <a:pt x="105951" y="286447"/>
                  </a:cubicBezTo>
                  <a:cubicBezTo>
                    <a:pt x="105951" y="287777"/>
                    <a:pt x="106838" y="288663"/>
                    <a:pt x="105951" y="289993"/>
                  </a:cubicBezTo>
                  <a:cubicBezTo>
                    <a:pt x="105951" y="290436"/>
                    <a:pt x="104621" y="290436"/>
                    <a:pt x="103291" y="2899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297155" y="1207535"/>
              <a:ext cx="137370" cy="218591"/>
            </a:xfrm>
            <a:custGeom>
              <a:avLst/>
              <a:gdLst/>
              <a:ahLst/>
              <a:cxnLst/>
              <a:rect l="l" t="t" r="r" b="b"/>
              <a:pathLst>
                <a:path w="137370" h="218591" extrusionOk="0">
                  <a:moveTo>
                    <a:pt x="135742" y="218592"/>
                  </a:moveTo>
                  <a:cubicBezTo>
                    <a:pt x="133969" y="218148"/>
                    <a:pt x="133526" y="214602"/>
                    <a:pt x="133082" y="213272"/>
                  </a:cubicBezTo>
                  <a:cubicBezTo>
                    <a:pt x="129979" y="203519"/>
                    <a:pt x="127319" y="193766"/>
                    <a:pt x="123329" y="184457"/>
                  </a:cubicBezTo>
                  <a:cubicBezTo>
                    <a:pt x="113577" y="161405"/>
                    <a:pt x="98947" y="141456"/>
                    <a:pt x="85648" y="121064"/>
                  </a:cubicBezTo>
                  <a:cubicBezTo>
                    <a:pt x="74565" y="104218"/>
                    <a:pt x="63926" y="86929"/>
                    <a:pt x="52400" y="70526"/>
                  </a:cubicBezTo>
                  <a:cubicBezTo>
                    <a:pt x="38657" y="51464"/>
                    <a:pt x="23142" y="33288"/>
                    <a:pt x="9399" y="13783"/>
                  </a:cubicBezTo>
                  <a:cubicBezTo>
                    <a:pt x="6296" y="9350"/>
                    <a:pt x="3193" y="5360"/>
                    <a:pt x="89" y="927"/>
                  </a:cubicBezTo>
                  <a:cubicBezTo>
                    <a:pt x="-354" y="40"/>
                    <a:pt x="976" y="-403"/>
                    <a:pt x="1419" y="483"/>
                  </a:cubicBezTo>
                  <a:cubicBezTo>
                    <a:pt x="4079" y="4030"/>
                    <a:pt x="6739" y="8020"/>
                    <a:pt x="9399" y="11566"/>
                  </a:cubicBezTo>
                  <a:cubicBezTo>
                    <a:pt x="34224" y="45701"/>
                    <a:pt x="62596" y="78063"/>
                    <a:pt x="85648" y="113527"/>
                  </a:cubicBezTo>
                  <a:cubicBezTo>
                    <a:pt x="102937" y="138353"/>
                    <a:pt x="121113" y="163178"/>
                    <a:pt x="131309" y="191993"/>
                  </a:cubicBezTo>
                  <a:cubicBezTo>
                    <a:pt x="133082" y="197313"/>
                    <a:pt x="134855" y="202633"/>
                    <a:pt x="136186" y="208396"/>
                  </a:cubicBezTo>
                  <a:cubicBezTo>
                    <a:pt x="136629" y="211499"/>
                    <a:pt x="137959" y="214602"/>
                    <a:pt x="137072" y="217705"/>
                  </a:cubicBezTo>
                  <a:cubicBezTo>
                    <a:pt x="137072" y="217705"/>
                    <a:pt x="137072" y="217705"/>
                    <a:pt x="137072" y="217705"/>
                  </a:cubicBezTo>
                  <a:cubicBezTo>
                    <a:pt x="136629" y="218148"/>
                    <a:pt x="136186" y="218592"/>
                    <a:pt x="135742" y="2185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282172" y="1322835"/>
              <a:ext cx="182705" cy="243829"/>
            </a:xfrm>
            <a:custGeom>
              <a:avLst/>
              <a:gdLst/>
              <a:ahLst/>
              <a:cxnLst/>
              <a:rect l="l" t="t" r="r" b="b"/>
              <a:pathLst>
                <a:path w="182705" h="243829" extrusionOk="0">
                  <a:moveTo>
                    <a:pt x="181313" y="243820"/>
                  </a:moveTo>
                  <a:cubicBezTo>
                    <a:pt x="179984" y="243377"/>
                    <a:pt x="179984" y="242047"/>
                    <a:pt x="179540" y="241160"/>
                  </a:cubicBezTo>
                  <a:cubicBezTo>
                    <a:pt x="175994" y="229191"/>
                    <a:pt x="170674" y="217222"/>
                    <a:pt x="165354" y="205696"/>
                  </a:cubicBezTo>
                  <a:cubicBezTo>
                    <a:pt x="153828" y="182200"/>
                    <a:pt x="138756" y="161365"/>
                    <a:pt x="124570" y="139643"/>
                  </a:cubicBezTo>
                  <a:cubicBezTo>
                    <a:pt x="109054" y="113044"/>
                    <a:pt x="92651" y="86445"/>
                    <a:pt x="71816" y="63837"/>
                  </a:cubicBezTo>
                  <a:cubicBezTo>
                    <a:pt x="55857" y="46104"/>
                    <a:pt x="36351" y="33248"/>
                    <a:pt x="18176" y="18176"/>
                  </a:cubicBezTo>
                  <a:cubicBezTo>
                    <a:pt x="13299" y="14186"/>
                    <a:pt x="8866" y="9753"/>
                    <a:pt x="4433" y="5320"/>
                  </a:cubicBezTo>
                  <a:cubicBezTo>
                    <a:pt x="3103" y="3990"/>
                    <a:pt x="1330" y="2217"/>
                    <a:pt x="0" y="887"/>
                  </a:cubicBezTo>
                  <a:cubicBezTo>
                    <a:pt x="0" y="887"/>
                    <a:pt x="0" y="443"/>
                    <a:pt x="0" y="0"/>
                  </a:cubicBezTo>
                  <a:cubicBezTo>
                    <a:pt x="443" y="0"/>
                    <a:pt x="886" y="0"/>
                    <a:pt x="886" y="0"/>
                  </a:cubicBezTo>
                  <a:cubicBezTo>
                    <a:pt x="2660" y="1773"/>
                    <a:pt x="3989" y="3103"/>
                    <a:pt x="5763" y="4876"/>
                  </a:cubicBezTo>
                  <a:cubicBezTo>
                    <a:pt x="11083" y="9753"/>
                    <a:pt x="16402" y="14629"/>
                    <a:pt x="21722" y="19062"/>
                  </a:cubicBezTo>
                  <a:cubicBezTo>
                    <a:pt x="38568" y="32805"/>
                    <a:pt x="56300" y="45218"/>
                    <a:pt x="71373" y="60733"/>
                  </a:cubicBezTo>
                  <a:cubicBezTo>
                    <a:pt x="94425" y="85559"/>
                    <a:pt x="113487" y="113487"/>
                    <a:pt x="131663" y="141859"/>
                  </a:cubicBezTo>
                  <a:cubicBezTo>
                    <a:pt x="149395" y="168458"/>
                    <a:pt x="168458" y="195056"/>
                    <a:pt x="178653" y="225645"/>
                  </a:cubicBezTo>
                  <a:cubicBezTo>
                    <a:pt x="179540" y="229191"/>
                    <a:pt x="185303" y="244264"/>
                    <a:pt x="181313" y="2438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277739" y="1437653"/>
              <a:ext cx="213382" cy="213873"/>
            </a:xfrm>
            <a:custGeom>
              <a:avLst/>
              <a:gdLst/>
              <a:ahLst/>
              <a:cxnLst/>
              <a:rect l="l" t="t" r="r" b="b"/>
              <a:pathLst>
                <a:path w="213382" h="213873" extrusionOk="0">
                  <a:moveTo>
                    <a:pt x="211458" y="213675"/>
                  </a:moveTo>
                  <a:cubicBezTo>
                    <a:pt x="208356" y="211015"/>
                    <a:pt x="207469" y="206582"/>
                    <a:pt x="205695" y="203036"/>
                  </a:cubicBezTo>
                  <a:cubicBezTo>
                    <a:pt x="200819" y="192396"/>
                    <a:pt x="194612" y="182644"/>
                    <a:pt x="187963" y="173334"/>
                  </a:cubicBezTo>
                  <a:cubicBezTo>
                    <a:pt x="175107" y="154715"/>
                    <a:pt x="158705" y="139643"/>
                    <a:pt x="143189" y="123683"/>
                  </a:cubicBezTo>
                  <a:cubicBezTo>
                    <a:pt x="130333" y="110384"/>
                    <a:pt x="117920" y="97085"/>
                    <a:pt x="104178" y="85116"/>
                  </a:cubicBezTo>
                  <a:cubicBezTo>
                    <a:pt x="81125" y="64723"/>
                    <a:pt x="56743" y="46104"/>
                    <a:pt x="31918" y="27929"/>
                  </a:cubicBezTo>
                  <a:cubicBezTo>
                    <a:pt x="20392" y="19949"/>
                    <a:pt x="9309" y="10640"/>
                    <a:pt x="0" y="443"/>
                  </a:cubicBezTo>
                  <a:cubicBezTo>
                    <a:pt x="0" y="443"/>
                    <a:pt x="0" y="0"/>
                    <a:pt x="0" y="0"/>
                  </a:cubicBezTo>
                  <a:cubicBezTo>
                    <a:pt x="443" y="0"/>
                    <a:pt x="443" y="0"/>
                    <a:pt x="886" y="0"/>
                  </a:cubicBezTo>
                  <a:cubicBezTo>
                    <a:pt x="3989" y="3103"/>
                    <a:pt x="7093" y="6206"/>
                    <a:pt x="10196" y="8866"/>
                  </a:cubicBezTo>
                  <a:cubicBezTo>
                    <a:pt x="17289" y="15073"/>
                    <a:pt x="24382" y="20392"/>
                    <a:pt x="31475" y="26155"/>
                  </a:cubicBezTo>
                  <a:cubicBezTo>
                    <a:pt x="51867" y="41228"/>
                    <a:pt x="72259" y="55857"/>
                    <a:pt x="91765" y="72260"/>
                  </a:cubicBezTo>
                  <a:cubicBezTo>
                    <a:pt x="114817" y="90878"/>
                    <a:pt x="136096" y="112157"/>
                    <a:pt x="157375" y="132550"/>
                  </a:cubicBezTo>
                  <a:cubicBezTo>
                    <a:pt x="178653" y="152942"/>
                    <a:pt x="198159" y="175551"/>
                    <a:pt x="210128" y="202593"/>
                  </a:cubicBezTo>
                  <a:cubicBezTo>
                    <a:pt x="211458" y="204809"/>
                    <a:pt x="215892" y="215449"/>
                    <a:pt x="211458" y="213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0313204" y="1540944"/>
              <a:ext cx="202266" cy="176437"/>
            </a:xfrm>
            <a:custGeom>
              <a:avLst/>
              <a:gdLst/>
              <a:ahLst/>
              <a:cxnLst/>
              <a:rect l="l" t="t" r="r" b="b"/>
              <a:pathLst>
                <a:path w="202266" h="176437" extrusionOk="0">
                  <a:moveTo>
                    <a:pt x="199046" y="175107"/>
                  </a:moveTo>
                  <a:cubicBezTo>
                    <a:pt x="182200" y="136983"/>
                    <a:pt x="144962" y="123683"/>
                    <a:pt x="113930" y="99745"/>
                  </a:cubicBezTo>
                  <a:cubicBezTo>
                    <a:pt x="93981" y="85115"/>
                    <a:pt x="78909" y="64280"/>
                    <a:pt x="58960" y="49651"/>
                  </a:cubicBezTo>
                  <a:cubicBezTo>
                    <a:pt x="41227" y="35908"/>
                    <a:pt x="18619" y="27485"/>
                    <a:pt x="5763" y="8423"/>
                  </a:cubicBezTo>
                  <a:cubicBezTo>
                    <a:pt x="3989" y="5763"/>
                    <a:pt x="1773" y="3546"/>
                    <a:pt x="0" y="887"/>
                  </a:cubicBezTo>
                  <a:cubicBezTo>
                    <a:pt x="0" y="443"/>
                    <a:pt x="0" y="443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2660" y="2217"/>
                    <a:pt x="3989" y="3546"/>
                    <a:pt x="4876" y="5320"/>
                  </a:cubicBezTo>
                  <a:cubicBezTo>
                    <a:pt x="11969" y="15516"/>
                    <a:pt x="21279" y="23939"/>
                    <a:pt x="32361" y="30145"/>
                  </a:cubicBezTo>
                  <a:cubicBezTo>
                    <a:pt x="43001" y="36351"/>
                    <a:pt x="53197" y="43001"/>
                    <a:pt x="62950" y="50094"/>
                  </a:cubicBezTo>
                  <a:cubicBezTo>
                    <a:pt x="83785" y="64280"/>
                    <a:pt x="99745" y="84229"/>
                    <a:pt x="120137" y="98858"/>
                  </a:cubicBezTo>
                  <a:cubicBezTo>
                    <a:pt x="148509" y="121023"/>
                    <a:pt x="187520" y="135653"/>
                    <a:pt x="201262" y="171561"/>
                  </a:cubicBezTo>
                  <a:cubicBezTo>
                    <a:pt x="201706" y="172891"/>
                    <a:pt x="202149" y="173777"/>
                    <a:pt x="202149" y="175107"/>
                  </a:cubicBezTo>
                  <a:cubicBezTo>
                    <a:pt x="202592" y="175994"/>
                    <a:pt x="201706" y="176437"/>
                    <a:pt x="200819" y="176437"/>
                  </a:cubicBezTo>
                  <a:cubicBezTo>
                    <a:pt x="199932" y="176437"/>
                    <a:pt x="199046" y="175994"/>
                    <a:pt x="199046" y="175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0462366" y="1193268"/>
              <a:ext cx="210102" cy="378707"/>
            </a:xfrm>
            <a:custGeom>
              <a:avLst/>
              <a:gdLst/>
              <a:ahLst/>
              <a:cxnLst/>
              <a:rect l="l" t="t" r="r" b="b"/>
              <a:pathLst>
                <a:path w="210102" h="378707" extrusionOk="0">
                  <a:moveTo>
                    <a:pt x="209475" y="121"/>
                  </a:moveTo>
                  <a:cubicBezTo>
                    <a:pt x="209919" y="-322"/>
                    <a:pt x="210361" y="564"/>
                    <a:pt x="209919" y="1007"/>
                  </a:cubicBezTo>
                  <a:cubicBezTo>
                    <a:pt x="204599" y="5440"/>
                    <a:pt x="198836" y="9874"/>
                    <a:pt x="193073" y="13863"/>
                  </a:cubicBezTo>
                  <a:cubicBezTo>
                    <a:pt x="178001" y="25833"/>
                    <a:pt x="162041" y="37359"/>
                    <a:pt x="146969" y="49328"/>
                  </a:cubicBezTo>
                  <a:cubicBezTo>
                    <a:pt x="96431" y="89226"/>
                    <a:pt x="60080" y="144640"/>
                    <a:pt x="34368" y="203157"/>
                  </a:cubicBezTo>
                  <a:cubicBezTo>
                    <a:pt x="21955" y="232858"/>
                    <a:pt x="10429" y="263447"/>
                    <a:pt x="5109" y="295365"/>
                  </a:cubicBezTo>
                  <a:cubicBezTo>
                    <a:pt x="2006" y="315757"/>
                    <a:pt x="4223" y="336593"/>
                    <a:pt x="5553" y="357428"/>
                  </a:cubicBezTo>
                  <a:cubicBezTo>
                    <a:pt x="5996" y="364078"/>
                    <a:pt x="6440" y="370284"/>
                    <a:pt x="7326" y="376491"/>
                  </a:cubicBezTo>
                  <a:cubicBezTo>
                    <a:pt x="7326" y="377377"/>
                    <a:pt x="6883" y="378707"/>
                    <a:pt x="5553" y="378707"/>
                  </a:cubicBezTo>
                  <a:cubicBezTo>
                    <a:pt x="4223" y="378707"/>
                    <a:pt x="3336" y="377377"/>
                    <a:pt x="3336" y="376491"/>
                  </a:cubicBezTo>
                  <a:cubicBezTo>
                    <a:pt x="1120" y="354769"/>
                    <a:pt x="-653" y="332603"/>
                    <a:pt x="233" y="310438"/>
                  </a:cubicBezTo>
                  <a:cubicBezTo>
                    <a:pt x="1563" y="294922"/>
                    <a:pt x="5553" y="280292"/>
                    <a:pt x="9542" y="265220"/>
                  </a:cubicBezTo>
                  <a:cubicBezTo>
                    <a:pt x="34811" y="179661"/>
                    <a:pt x="80473" y="96319"/>
                    <a:pt x="152731" y="41792"/>
                  </a:cubicBezTo>
                  <a:cubicBezTo>
                    <a:pt x="171794" y="28493"/>
                    <a:pt x="190413" y="13863"/>
                    <a:pt x="209475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0432453" y="1104284"/>
              <a:ext cx="217418" cy="332125"/>
            </a:xfrm>
            <a:custGeom>
              <a:avLst/>
              <a:gdLst/>
              <a:ahLst/>
              <a:cxnLst/>
              <a:rect l="l" t="t" r="r" b="b"/>
              <a:pathLst>
                <a:path w="217418" h="332125" extrusionOk="0">
                  <a:moveTo>
                    <a:pt x="217222" y="0"/>
                  </a:moveTo>
                  <a:cubicBezTo>
                    <a:pt x="217222" y="0"/>
                    <a:pt x="217665" y="443"/>
                    <a:pt x="217222" y="887"/>
                  </a:cubicBezTo>
                  <a:cubicBezTo>
                    <a:pt x="215892" y="3103"/>
                    <a:pt x="214563" y="5320"/>
                    <a:pt x="213232" y="7980"/>
                  </a:cubicBezTo>
                  <a:cubicBezTo>
                    <a:pt x="209686" y="14186"/>
                    <a:pt x="205696" y="19949"/>
                    <a:pt x="201263" y="25712"/>
                  </a:cubicBezTo>
                  <a:cubicBezTo>
                    <a:pt x="187076" y="45661"/>
                    <a:pt x="170674" y="63837"/>
                    <a:pt x="152942" y="80239"/>
                  </a:cubicBezTo>
                  <a:cubicBezTo>
                    <a:pt x="125901" y="104621"/>
                    <a:pt x="96198" y="126343"/>
                    <a:pt x="71816" y="154272"/>
                  </a:cubicBezTo>
                  <a:cubicBezTo>
                    <a:pt x="42114" y="187077"/>
                    <a:pt x="19949" y="227418"/>
                    <a:pt x="9753" y="270419"/>
                  </a:cubicBezTo>
                  <a:cubicBezTo>
                    <a:pt x="6206" y="286378"/>
                    <a:pt x="5763" y="302337"/>
                    <a:pt x="4877" y="318740"/>
                  </a:cubicBezTo>
                  <a:cubicBezTo>
                    <a:pt x="4877" y="322286"/>
                    <a:pt x="4433" y="326276"/>
                    <a:pt x="4433" y="329822"/>
                  </a:cubicBezTo>
                  <a:cubicBezTo>
                    <a:pt x="4433" y="331152"/>
                    <a:pt x="3547" y="332482"/>
                    <a:pt x="2217" y="332039"/>
                  </a:cubicBezTo>
                  <a:cubicBezTo>
                    <a:pt x="887" y="332039"/>
                    <a:pt x="0" y="330709"/>
                    <a:pt x="0" y="329379"/>
                  </a:cubicBezTo>
                  <a:cubicBezTo>
                    <a:pt x="0" y="323616"/>
                    <a:pt x="444" y="317410"/>
                    <a:pt x="444" y="311647"/>
                  </a:cubicBezTo>
                  <a:cubicBezTo>
                    <a:pt x="1330" y="292141"/>
                    <a:pt x="3547" y="272635"/>
                    <a:pt x="9753" y="254016"/>
                  </a:cubicBezTo>
                  <a:cubicBezTo>
                    <a:pt x="18176" y="228304"/>
                    <a:pt x="29702" y="203922"/>
                    <a:pt x="45217" y="181757"/>
                  </a:cubicBezTo>
                  <a:cubicBezTo>
                    <a:pt x="75363" y="137426"/>
                    <a:pt x="120137" y="106838"/>
                    <a:pt x="159149" y="70930"/>
                  </a:cubicBezTo>
                  <a:cubicBezTo>
                    <a:pt x="173335" y="57630"/>
                    <a:pt x="186190" y="43001"/>
                    <a:pt x="197717" y="27485"/>
                  </a:cubicBezTo>
                  <a:cubicBezTo>
                    <a:pt x="203922" y="18619"/>
                    <a:pt x="210572" y="10196"/>
                    <a:pt x="216335" y="887"/>
                  </a:cubicBezTo>
                  <a:cubicBezTo>
                    <a:pt x="216779" y="0"/>
                    <a:pt x="217222" y="0"/>
                    <a:pt x="217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0523150" y="1324609"/>
              <a:ext cx="217736" cy="363070"/>
            </a:xfrm>
            <a:custGeom>
              <a:avLst/>
              <a:gdLst/>
              <a:ahLst/>
              <a:cxnLst/>
              <a:rect l="l" t="t" r="r" b="b"/>
              <a:pathLst>
                <a:path w="217736" h="363070" extrusionOk="0">
                  <a:moveTo>
                    <a:pt x="217403" y="0"/>
                  </a:moveTo>
                  <a:cubicBezTo>
                    <a:pt x="217847" y="443"/>
                    <a:pt x="217847" y="887"/>
                    <a:pt x="217403" y="1330"/>
                  </a:cubicBezTo>
                  <a:cubicBezTo>
                    <a:pt x="214300" y="5763"/>
                    <a:pt x="211640" y="10640"/>
                    <a:pt x="208981" y="15073"/>
                  </a:cubicBezTo>
                  <a:cubicBezTo>
                    <a:pt x="204104" y="23939"/>
                    <a:pt x="199671" y="32805"/>
                    <a:pt x="194351" y="41671"/>
                  </a:cubicBezTo>
                  <a:cubicBezTo>
                    <a:pt x="181052" y="62950"/>
                    <a:pt x="164650" y="81569"/>
                    <a:pt x="150020" y="101518"/>
                  </a:cubicBezTo>
                  <a:cubicBezTo>
                    <a:pt x="122092" y="137426"/>
                    <a:pt x="95050" y="173334"/>
                    <a:pt x="72441" y="213232"/>
                  </a:cubicBezTo>
                  <a:cubicBezTo>
                    <a:pt x="63575" y="228304"/>
                    <a:pt x="55153" y="243820"/>
                    <a:pt x="48059" y="259336"/>
                  </a:cubicBezTo>
                  <a:cubicBezTo>
                    <a:pt x="42296" y="272635"/>
                    <a:pt x="37420" y="285935"/>
                    <a:pt x="30771" y="299234"/>
                  </a:cubicBezTo>
                  <a:cubicBezTo>
                    <a:pt x="23233" y="314750"/>
                    <a:pt x="14811" y="328936"/>
                    <a:pt x="8161" y="344895"/>
                  </a:cubicBezTo>
                  <a:cubicBezTo>
                    <a:pt x="5945" y="349771"/>
                    <a:pt x="4172" y="355534"/>
                    <a:pt x="2398" y="360854"/>
                  </a:cubicBezTo>
                  <a:cubicBezTo>
                    <a:pt x="1955" y="361741"/>
                    <a:pt x="1955" y="363071"/>
                    <a:pt x="1068" y="363071"/>
                  </a:cubicBezTo>
                  <a:cubicBezTo>
                    <a:pt x="-3808" y="361741"/>
                    <a:pt x="9492" y="333369"/>
                    <a:pt x="11264" y="329379"/>
                  </a:cubicBezTo>
                  <a:cubicBezTo>
                    <a:pt x="22791" y="307657"/>
                    <a:pt x="33874" y="286378"/>
                    <a:pt x="41853" y="263326"/>
                  </a:cubicBezTo>
                  <a:cubicBezTo>
                    <a:pt x="61359" y="217665"/>
                    <a:pt x="88844" y="175107"/>
                    <a:pt x="118102" y="135209"/>
                  </a:cubicBezTo>
                  <a:cubicBezTo>
                    <a:pt x="141598" y="103291"/>
                    <a:pt x="168197" y="73146"/>
                    <a:pt x="190362" y="40785"/>
                  </a:cubicBezTo>
                  <a:cubicBezTo>
                    <a:pt x="197898" y="30145"/>
                    <a:pt x="204548" y="18619"/>
                    <a:pt x="211197" y="7093"/>
                  </a:cubicBezTo>
                  <a:cubicBezTo>
                    <a:pt x="212528" y="4876"/>
                    <a:pt x="213857" y="2660"/>
                    <a:pt x="215630" y="443"/>
                  </a:cubicBezTo>
                  <a:cubicBezTo>
                    <a:pt x="216517" y="0"/>
                    <a:pt x="216961" y="0"/>
                    <a:pt x="217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0538405" y="1497132"/>
              <a:ext cx="51987" cy="113411"/>
            </a:xfrm>
            <a:custGeom>
              <a:avLst/>
              <a:gdLst/>
              <a:ahLst/>
              <a:cxnLst/>
              <a:rect l="l" t="t" r="r" b="b"/>
              <a:pathLst>
                <a:path w="51987" h="113411" extrusionOk="0">
                  <a:moveTo>
                    <a:pt x="50981" y="367"/>
                  </a:moveTo>
                  <a:cubicBezTo>
                    <a:pt x="51423" y="-519"/>
                    <a:pt x="52310" y="367"/>
                    <a:pt x="51867" y="1254"/>
                  </a:cubicBezTo>
                  <a:cubicBezTo>
                    <a:pt x="39010" y="26523"/>
                    <a:pt x="23938" y="51348"/>
                    <a:pt x="11969" y="77503"/>
                  </a:cubicBezTo>
                  <a:cubicBezTo>
                    <a:pt x="8422" y="85926"/>
                    <a:pt x="5762" y="94792"/>
                    <a:pt x="3546" y="103658"/>
                  </a:cubicBezTo>
                  <a:cubicBezTo>
                    <a:pt x="2659" y="106762"/>
                    <a:pt x="1773" y="109865"/>
                    <a:pt x="886" y="112968"/>
                  </a:cubicBezTo>
                  <a:cubicBezTo>
                    <a:pt x="886" y="113411"/>
                    <a:pt x="443" y="113411"/>
                    <a:pt x="443" y="113411"/>
                  </a:cubicBezTo>
                  <a:cubicBezTo>
                    <a:pt x="0" y="113411"/>
                    <a:pt x="0" y="112968"/>
                    <a:pt x="0" y="112525"/>
                  </a:cubicBezTo>
                  <a:cubicBezTo>
                    <a:pt x="443" y="110751"/>
                    <a:pt x="886" y="108978"/>
                    <a:pt x="1329" y="107205"/>
                  </a:cubicBezTo>
                  <a:cubicBezTo>
                    <a:pt x="4433" y="95679"/>
                    <a:pt x="7536" y="83710"/>
                    <a:pt x="12412" y="72627"/>
                  </a:cubicBezTo>
                  <a:cubicBezTo>
                    <a:pt x="23052" y="50018"/>
                    <a:pt x="35465" y="27852"/>
                    <a:pt x="47877" y="5687"/>
                  </a:cubicBezTo>
                  <a:cubicBezTo>
                    <a:pt x="48764" y="3914"/>
                    <a:pt x="50093" y="2141"/>
                    <a:pt x="50981" y="3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0624961" y="1331137"/>
              <a:ext cx="102293" cy="141869"/>
            </a:xfrm>
            <a:custGeom>
              <a:avLst/>
              <a:gdLst/>
              <a:ahLst/>
              <a:cxnLst/>
              <a:rect l="l" t="t" r="r" b="b"/>
              <a:pathLst>
                <a:path w="102293" h="141869" extrusionOk="0">
                  <a:moveTo>
                    <a:pt x="101407" y="121"/>
                  </a:moveTo>
                  <a:cubicBezTo>
                    <a:pt x="101851" y="-322"/>
                    <a:pt x="102293" y="564"/>
                    <a:pt x="102293" y="1007"/>
                  </a:cubicBezTo>
                  <a:cubicBezTo>
                    <a:pt x="100963" y="2337"/>
                    <a:pt x="100077" y="4111"/>
                    <a:pt x="98747" y="5441"/>
                  </a:cubicBezTo>
                  <a:cubicBezTo>
                    <a:pt x="93427" y="13420"/>
                    <a:pt x="88108" y="22286"/>
                    <a:pt x="83231" y="30266"/>
                  </a:cubicBezTo>
                  <a:cubicBezTo>
                    <a:pt x="75252" y="43122"/>
                    <a:pt x="65942" y="55091"/>
                    <a:pt x="55746" y="66174"/>
                  </a:cubicBezTo>
                  <a:cubicBezTo>
                    <a:pt x="39343" y="85680"/>
                    <a:pt x="23384" y="105629"/>
                    <a:pt x="9642" y="127351"/>
                  </a:cubicBezTo>
                  <a:cubicBezTo>
                    <a:pt x="6539" y="132227"/>
                    <a:pt x="3879" y="136660"/>
                    <a:pt x="1218" y="141537"/>
                  </a:cubicBezTo>
                  <a:cubicBezTo>
                    <a:pt x="1218" y="141980"/>
                    <a:pt x="776" y="141980"/>
                    <a:pt x="332" y="141537"/>
                  </a:cubicBezTo>
                  <a:cubicBezTo>
                    <a:pt x="-111" y="141093"/>
                    <a:pt x="-111" y="140650"/>
                    <a:pt x="332" y="140650"/>
                  </a:cubicBezTo>
                  <a:cubicBezTo>
                    <a:pt x="2992" y="135774"/>
                    <a:pt x="6095" y="130897"/>
                    <a:pt x="8756" y="126464"/>
                  </a:cubicBezTo>
                  <a:cubicBezTo>
                    <a:pt x="21611" y="105185"/>
                    <a:pt x="37127" y="85236"/>
                    <a:pt x="52199" y="65287"/>
                  </a:cubicBezTo>
                  <a:cubicBezTo>
                    <a:pt x="69489" y="44009"/>
                    <a:pt x="84118" y="21400"/>
                    <a:pt x="101407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0533528" y="1343553"/>
              <a:ext cx="160598" cy="265217"/>
            </a:xfrm>
            <a:custGeom>
              <a:avLst/>
              <a:gdLst/>
              <a:ahLst/>
              <a:cxnLst/>
              <a:rect l="l" t="t" r="r" b="b"/>
              <a:pathLst>
                <a:path w="160598" h="265217" extrusionOk="0">
                  <a:moveTo>
                    <a:pt x="159591" y="118"/>
                  </a:moveTo>
                  <a:cubicBezTo>
                    <a:pt x="160035" y="-325"/>
                    <a:pt x="160922" y="561"/>
                    <a:pt x="160478" y="1448"/>
                  </a:cubicBezTo>
                  <a:cubicBezTo>
                    <a:pt x="155158" y="8097"/>
                    <a:pt x="149839" y="14747"/>
                    <a:pt x="144519" y="20953"/>
                  </a:cubicBezTo>
                  <a:cubicBezTo>
                    <a:pt x="131663" y="37799"/>
                    <a:pt x="117921" y="54645"/>
                    <a:pt x="105508" y="71934"/>
                  </a:cubicBezTo>
                  <a:cubicBezTo>
                    <a:pt x="86889" y="98089"/>
                    <a:pt x="69599" y="125131"/>
                    <a:pt x="52753" y="152616"/>
                  </a:cubicBezTo>
                  <a:cubicBezTo>
                    <a:pt x="38568" y="175669"/>
                    <a:pt x="25268" y="198721"/>
                    <a:pt x="14629" y="223546"/>
                  </a:cubicBezTo>
                  <a:cubicBezTo>
                    <a:pt x="9753" y="236402"/>
                    <a:pt x="5319" y="249258"/>
                    <a:pt x="1330" y="262114"/>
                  </a:cubicBezTo>
                  <a:cubicBezTo>
                    <a:pt x="1330" y="263000"/>
                    <a:pt x="886" y="263887"/>
                    <a:pt x="886" y="264774"/>
                  </a:cubicBezTo>
                  <a:cubicBezTo>
                    <a:pt x="886" y="265217"/>
                    <a:pt x="886" y="265217"/>
                    <a:pt x="444" y="265217"/>
                  </a:cubicBezTo>
                  <a:cubicBezTo>
                    <a:pt x="444" y="265217"/>
                    <a:pt x="444" y="265217"/>
                    <a:pt x="444" y="265217"/>
                  </a:cubicBezTo>
                  <a:cubicBezTo>
                    <a:pt x="0" y="265217"/>
                    <a:pt x="0" y="264774"/>
                    <a:pt x="0" y="264331"/>
                  </a:cubicBezTo>
                  <a:cubicBezTo>
                    <a:pt x="886" y="259454"/>
                    <a:pt x="2660" y="254578"/>
                    <a:pt x="3989" y="250145"/>
                  </a:cubicBezTo>
                  <a:cubicBezTo>
                    <a:pt x="14629" y="212463"/>
                    <a:pt x="33692" y="178328"/>
                    <a:pt x="53641" y="145080"/>
                  </a:cubicBezTo>
                  <a:cubicBezTo>
                    <a:pt x="72702" y="113162"/>
                    <a:pt x="93095" y="81687"/>
                    <a:pt x="115704" y="51985"/>
                  </a:cubicBezTo>
                  <a:cubicBezTo>
                    <a:pt x="124127" y="41789"/>
                    <a:pt x="133437" y="31593"/>
                    <a:pt x="141859" y="21397"/>
                  </a:cubicBezTo>
                  <a:cubicBezTo>
                    <a:pt x="147179" y="14747"/>
                    <a:pt x="152498" y="8541"/>
                    <a:pt x="157819" y="1891"/>
                  </a:cubicBezTo>
                  <a:cubicBezTo>
                    <a:pt x="158261" y="1448"/>
                    <a:pt x="159148" y="1004"/>
                    <a:pt x="15959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0499405" y="1305546"/>
              <a:ext cx="192189" cy="323172"/>
            </a:xfrm>
            <a:custGeom>
              <a:avLst/>
              <a:gdLst/>
              <a:ahLst/>
              <a:cxnLst/>
              <a:rect l="l" t="t" r="r" b="b"/>
              <a:pathLst>
                <a:path w="192189" h="323172" extrusionOk="0">
                  <a:moveTo>
                    <a:pt x="191942" y="0"/>
                  </a:moveTo>
                  <a:cubicBezTo>
                    <a:pt x="192828" y="887"/>
                    <a:pt x="191054" y="1773"/>
                    <a:pt x="191054" y="2660"/>
                  </a:cubicBezTo>
                  <a:cubicBezTo>
                    <a:pt x="184848" y="11969"/>
                    <a:pt x="176869" y="19506"/>
                    <a:pt x="169333" y="27485"/>
                  </a:cubicBezTo>
                  <a:cubicBezTo>
                    <a:pt x="147167" y="46991"/>
                    <a:pt x="124115" y="66496"/>
                    <a:pt x="105939" y="90435"/>
                  </a:cubicBezTo>
                  <a:cubicBezTo>
                    <a:pt x="80227" y="126787"/>
                    <a:pt x="58505" y="165798"/>
                    <a:pt x="43433" y="207912"/>
                  </a:cubicBezTo>
                  <a:cubicBezTo>
                    <a:pt x="31020" y="241160"/>
                    <a:pt x="26143" y="276625"/>
                    <a:pt x="8855" y="308100"/>
                  </a:cubicBezTo>
                  <a:cubicBezTo>
                    <a:pt x="6638" y="312090"/>
                    <a:pt x="4864" y="315637"/>
                    <a:pt x="3535" y="320070"/>
                  </a:cubicBezTo>
                  <a:cubicBezTo>
                    <a:pt x="3091" y="321399"/>
                    <a:pt x="2648" y="322729"/>
                    <a:pt x="1761" y="323173"/>
                  </a:cubicBezTo>
                  <a:cubicBezTo>
                    <a:pt x="1319" y="323173"/>
                    <a:pt x="1319" y="323173"/>
                    <a:pt x="875" y="323173"/>
                  </a:cubicBezTo>
                  <a:cubicBezTo>
                    <a:pt x="-3558" y="318740"/>
                    <a:pt x="10185" y="297461"/>
                    <a:pt x="12401" y="290811"/>
                  </a:cubicBezTo>
                  <a:cubicBezTo>
                    <a:pt x="19494" y="275295"/>
                    <a:pt x="23040" y="258449"/>
                    <a:pt x="27917" y="242047"/>
                  </a:cubicBezTo>
                  <a:cubicBezTo>
                    <a:pt x="38113" y="203922"/>
                    <a:pt x="53186" y="167128"/>
                    <a:pt x="73135" y="132993"/>
                  </a:cubicBezTo>
                  <a:cubicBezTo>
                    <a:pt x="82887" y="115704"/>
                    <a:pt x="93084" y="98415"/>
                    <a:pt x="105496" y="82899"/>
                  </a:cubicBezTo>
                  <a:cubicBezTo>
                    <a:pt x="124115" y="58517"/>
                    <a:pt x="148497" y="39455"/>
                    <a:pt x="171993" y="19949"/>
                  </a:cubicBezTo>
                  <a:cubicBezTo>
                    <a:pt x="178199" y="14186"/>
                    <a:pt x="183962" y="8423"/>
                    <a:pt x="189725" y="2217"/>
                  </a:cubicBezTo>
                  <a:cubicBezTo>
                    <a:pt x="190168" y="1773"/>
                    <a:pt x="191054" y="887"/>
                    <a:pt x="191498" y="443"/>
                  </a:cubicBezTo>
                  <a:cubicBezTo>
                    <a:pt x="191498" y="0"/>
                    <a:pt x="191942" y="0"/>
                    <a:pt x="19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0523578" y="1237277"/>
              <a:ext cx="202789" cy="247366"/>
            </a:xfrm>
            <a:custGeom>
              <a:avLst/>
              <a:gdLst/>
              <a:ahLst/>
              <a:cxnLst/>
              <a:rect l="l" t="t" r="r" b="b"/>
              <a:pathLst>
                <a:path w="202789" h="247366" extrusionOk="0">
                  <a:moveTo>
                    <a:pt x="202790" y="1330"/>
                  </a:moveTo>
                  <a:cubicBezTo>
                    <a:pt x="202790" y="1773"/>
                    <a:pt x="202790" y="1773"/>
                    <a:pt x="202790" y="2217"/>
                  </a:cubicBezTo>
                  <a:cubicBezTo>
                    <a:pt x="201459" y="3546"/>
                    <a:pt x="200129" y="4876"/>
                    <a:pt x="198800" y="6206"/>
                  </a:cubicBezTo>
                  <a:cubicBezTo>
                    <a:pt x="191707" y="14186"/>
                    <a:pt x="184613" y="22165"/>
                    <a:pt x="177077" y="29702"/>
                  </a:cubicBezTo>
                  <a:cubicBezTo>
                    <a:pt x="152253" y="58960"/>
                    <a:pt x="119891" y="80239"/>
                    <a:pt x="92406" y="107281"/>
                  </a:cubicBezTo>
                  <a:cubicBezTo>
                    <a:pt x="63147" y="139199"/>
                    <a:pt x="38321" y="175551"/>
                    <a:pt x="17486" y="213675"/>
                  </a:cubicBezTo>
                  <a:cubicBezTo>
                    <a:pt x="12610" y="222541"/>
                    <a:pt x="8177" y="231851"/>
                    <a:pt x="3744" y="241160"/>
                  </a:cubicBezTo>
                  <a:cubicBezTo>
                    <a:pt x="2856" y="243377"/>
                    <a:pt x="1970" y="245594"/>
                    <a:pt x="640" y="247367"/>
                  </a:cubicBezTo>
                  <a:cubicBezTo>
                    <a:pt x="640" y="247367"/>
                    <a:pt x="197" y="247367"/>
                    <a:pt x="197" y="247367"/>
                  </a:cubicBezTo>
                  <a:cubicBezTo>
                    <a:pt x="-247" y="246923"/>
                    <a:pt x="197" y="246480"/>
                    <a:pt x="197" y="246037"/>
                  </a:cubicBezTo>
                  <a:cubicBezTo>
                    <a:pt x="1970" y="241604"/>
                    <a:pt x="4187" y="237171"/>
                    <a:pt x="5960" y="232738"/>
                  </a:cubicBezTo>
                  <a:cubicBezTo>
                    <a:pt x="13497" y="216335"/>
                    <a:pt x="21919" y="200819"/>
                    <a:pt x="31229" y="185303"/>
                  </a:cubicBezTo>
                  <a:cubicBezTo>
                    <a:pt x="46745" y="159148"/>
                    <a:pt x="64033" y="133879"/>
                    <a:pt x="83540" y="110384"/>
                  </a:cubicBezTo>
                  <a:cubicBezTo>
                    <a:pt x="111025" y="78023"/>
                    <a:pt x="148262" y="55857"/>
                    <a:pt x="177077" y="24825"/>
                  </a:cubicBezTo>
                  <a:cubicBezTo>
                    <a:pt x="182841" y="19062"/>
                    <a:pt x="189046" y="13299"/>
                    <a:pt x="194367" y="7093"/>
                  </a:cubicBezTo>
                  <a:cubicBezTo>
                    <a:pt x="196584" y="4876"/>
                    <a:pt x="198800" y="2660"/>
                    <a:pt x="201017" y="0"/>
                  </a:cubicBezTo>
                  <a:cubicBezTo>
                    <a:pt x="202346" y="887"/>
                    <a:pt x="202790" y="887"/>
                    <a:pt x="202790" y="1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0642937" y="1291607"/>
              <a:ext cx="36645" cy="33334"/>
            </a:xfrm>
            <a:custGeom>
              <a:avLst/>
              <a:gdLst/>
              <a:ahLst/>
              <a:cxnLst/>
              <a:rect l="l" t="t" r="r" b="b"/>
              <a:pathLst>
                <a:path w="36645" h="33334" extrusionOk="0">
                  <a:moveTo>
                    <a:pt x="36440" y="197"/>
                  </a:moveTo>
                  <a:cubicBezTo>
                    <a:pt x="37328" y="1527"/>
                    <a:pt x="35111" y="2414"/>
                    <a:pt x="34224" y="3744"/>
                  </a:cubicBezTo>
                  <a:cubicBezTo>
                    <a:pt x="29348" y="8620"/>
                    <a:pt x="24915" y="13496"/>
                    <a:pt x="19595" y="18373"/>
                  </a:cubicBezTo>
                  <a:cubicBezTo>
                    <a:pt x="13832" y="23693"/>
                    <a:pt x="8069" y="28569"/>
                    <a:pt x="1419" y="33002"/>
                  </a:cubicBezTo>
                  <a:cubicBezTo>
                    <a:pt x="975" y="33445"/>
                    <a:pt x="533" y="33445"/>
                    <a:pt x="89" y="33002"/>
                  </a:cubicBezTo>
                  <a:cubicBezTo>
                    <a:pt x="-354" y="32115"/>
                    <a:pt x="975" y="31672"/>
                    <a:pt x="1419" y="31229"/>
                  </a:cubicBezTo>
                  <a:cubicBezTo>
                    <a:pt x="7182" y="26352"/>
                    <a:pt x="12946" y="21033"/>
                    <a:pt x="18708" y="16156"/>
                  </a:cubicBezTo>
                  <a:cubicBezTo>
                    <a:pt x="24471" y="10836"/>
                    <a:pt x="29791" y="5517"/>
                    <a:pt x="35111" y="197"/>
                  </a:cubicBezTo>
                  <a:cubicBezTo>
                    <a:pt x="35998" y="-246"/>
                    <a:pt x="36440" y="197"/>
                    <a:pt x="36440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0660578" y="1312107"/>
              <a:ext cx="3650" cy="3635"/>
            </a:xfrm>
            <a:custGeom>
              <a:avLst/>
              <a:gdLst/>
              <a:ahLst/>
              <a:cxnLst/>
              <a:rect l="l" t="t" r="r" b="b"/>
              <a:pathLst>
                <a:path w="3650" h="3635" extrusionOk="0">
                  <a:moveTo>
                    <a:pt x="2396" y="89"/>
                  </a:moveTo>
                  <a:cubicBezTo>
                    <a:pt x="3283" y="-354"/>
                    <a:pt x="4170" y="976"/>
                    <a:pt x="3283" y="1419"/>
                  </a:cubicBezTo>
                  <a:cubicBezTo>
                    <a:pt x="2396" y="2306"/>
                    <a:pt x="1510" y="3636"/>
                    <a:pt x="180" y="3636"/>
                  </a:cubicBezTo>
                  <a:cubicBezTo>
                    <a:pt x="-707" y="2749"/>
                    <a:pt x="1953" y="976"/>
                    <a:pt x="2396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0499836" y="1193832"/>
              <a:ext cx="181455" cy="215891"/>
            </a:xfrm>
            <a:custGeom>
              <a:avLst/>
              <a:gdLst/>
              <a:ahLst/>
              <a:cxnLst/>
              <a:rect l="l" t="t" r="r" b="b"/>
              <a:pathLst>
                <a:path w="181455" h="215891" extrusionOk="0">
                  <a:moveTo>
                    <a:pt x="181314" y="887"/>
                  </a:moveTo>
                  <a:cubicBezTo>
                    <a:pt x="182201" y="2660"/>
                    <a:pt x="178654" y="3547"/>
                    <a:pt x="178211" y="4876"/>
                  </a:cubicBezTo>
                  <a:cubicBezTo>
                    <a:pt x="169345" y="12856"/>
                    <a:pt x="159149" y="19062"/>
                    <a:pt x="150283" y="27042"/>
                  </a:cubicBezTo>
                  <a:cubicBezTo>
                    <a:pt x="143189" y="32362"/>
                    <a:pt x="138313" y="39898"/>
                    <a:pt x="132106" y="45661"/>
                  </a:cubicBezTo>
                  <a:cubicBezTo>
                    <a:pt x="123684" y="54084"/>
                    <a:pt x="114374" y="6206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82900" y="89549"/>
                    <a:pt x="63393" y="112601"/>
                    <a:pt x="46991" y="137426"/>
                  </a:cubicBezTo>
                  <a:cubicBezTo>
                    <a:pt x="35022" y="156045"/>
                    <a:pt x="23939" y="175551"/>
                    <a:pt x="12857" y="194613"/>
                  </a:cubicBezTo>
                  <a:cubicBezTo>
                    <a:pt x="9310" y="200819"/>
                    <a:pt x="5763" y="207469"/>
                    <a:pt x="2217" y="213675"/>
                  </a:cubicBezTo>
                  <a:cubicBezTo>
                    <a:pt x="1774" y="214562"/>
                    <a:pt x="1330" y="215449"/>
                    <a:pt x="444" y="215892"/>
                  </a:cubicBezTo>
                  <a:cubicBezTo>
                    <a:pt x="444" y="215892"/>
                    <a:pt x="444" y="215892"/>
                    <a:pt x="0" y="215892"/>
                  </a:cubicBezTo>
                  <a:cubicBezTo>
                    <a:pt x="0" y="215892"/>
                    <a:pt x="0" y="215449"/>
                    <a:pt x="0" y="215005"/>
                  </a:cubicBezTo>
                  <a:cubicBezTo>
                    <a:pt x="1774" y="211015"/>
                    <a:pt x="3990" y="207026"/>
                    <a:pt x="6207" y="203036"/>
                  </a:cubicBezTo>
                  <a:cubicBezTo>
                    <a:pt x="14187" y="187520"/>
                    <a:pt x="22609" y="172448"/>
                    <a:pt x="31475" y="156932"/>
                  </a:cubicBezTo>
                  <a:cubicBezTo>
                    <a:pt x="43888" y="133880"/>
                    <a:pt x="58518" y="112157"/>
                    <a:pt x="76250" y="92208"/>
                  </a:cubicBezTo>
                  <a:cubicBezTo>
                    <a:pt x="90878" y="74033"/>
                    <a:pt x="110385" y="60733"/>
                    <a:pt x="127231" y="44774"/>
                  </a:cubicBezTo>
                  <a:cubicBezTo>
                    <a:pt x="132993" y="39898"/>
                    <a:pt x="137426" y="33248"/>
                    <a:pt x="142747" y="27485"/>
                  </a:cubicBezTo>
                  <a:cubicBezTo>
                    <a:pt x="150283" y="21279"/>
                    <a:pt x="158705" y="17289"/>
                    <a:pt x="166241" y="11083"/>
                  </a:cubicBezTo>
                  <a:cubicBezTo>
                    <a:pt x="171118" y="7536"/>
                    <a:pt x="175995" y="3990"/>
                    <a:pt x="180428" y="0"/>
                  </a:cubicBezTo>
                  <a:cubicBezTo>
                    <a:pt x="180428" y="443"/>
                    <a:pt x="180871" y="443"/>
                    <a:pt x="181314" y="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0551950" y="1226748"/>
              <a:ext cx="64083" cy="62395"/>
            </a:xfrm>
            <a:custGeom>
              <a:avLst/>
              <a:gdLst/>
              <a:ahLst/>
              <a:cxnLst/>
              <a:rect l="l" t="t" r="r" b="b"/>
              <a:pathLst>
                <a:path w="64083" h="62395" extrusionOk="0">
                  <a:moveTo>
                    <a:pt x="64034" y="332"/>
                  </a:moveTo>
                  <a:cubicBezTo>
                    <a:pt x="64477" y="1662"/>
                    <a:pt x="61817" y="2549"/>
                    <a:pt x="60930" y="3436"/>
                  </a:cubicBezTo>
                  <a:cubicBezTo>
                    <a:pt x="46302" y="15405"/>
                    <a:pt x="30786" y="26931"/>
                    <a:pt x="17929" y="41117"/>
                  </a:cubicBezTo>
                  <a:cubicBezTo>
                    <a:pt x="11723" y="47323"/>
                    <a:pt x="6404" y="53973"/>
                    <a:pt x="1527" y="61066"/>
                  </a:cubicBezTo>
                  <a:cubicBezTo>
                    <a:pt x="1083" y="61509"/>
                    <a:pt x="640" y="62396"/>
                    <a:pt x="197" y="62396"/>
                  </a:cubicBezTo>
                  <a:cubicBezTo>
                    <a:pt x="-246" y="61953"/>
                    <a:pt x="197" y="61953"/>
                    <a:pt x="197" y="61509"/>
                  </a:cubicBezTo>
                  <a:cubicBezTo>
                    <a:pt x="1971" y="58406"/>
                    <a:pt x="4630" y="55303"/>
                    <a:pt x="6846" y="52200"/>
                  </a:cubicBezTo>
                  <a:cubicBezTo>
                    <a:pt x="22362" y="31807"/>
                    <a:pt x="41868" y="14075"/>
                    <a:pt x="63146" y="332"/>
                  </a:cubicBezTo>
                  <a:cubicBezTo>
                    <a:pt x="63590" y="-111"/>
                    <a:pt x="63590" y="-111"/>
                    <a:pt x="64034" y="3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0462599" y="1225188"/>
              <a:ext cx="143759" cy="243053"/>
            </a:xfrm>
            <a:custGeom>
              <a:avLst/>
              <a:gdLst/>
              <a:ahLst/>
              <a:cxnLst/>
              <a:rect l="l" t="t" r="r" b="b"/>
              <a:pathLst>
                <a:path w="143759" h="243053" extrusionOk="0">
                  <a:moveTo>
                    <a:pt x="143632" y="563"/>
                  </a:moveTo>
                  <a:cubicBezTo>
                    <a:pt x="144519" y="2779"/>
                    <a:pt x="140529" y="4109"/>
                    <a:pt x="139199" y="5439"/>
                  </a:cubicBezTo>
                  <a:cubicBezTo>
                    <a:pt x="131220" y="11202"/>
                    <a:pt x="123683" y="17852"/>
                    <a:pt x="117033" y="24945"/>
                  </a:cubicBezTo>
                  <a:cubicBezTo>
                    <a:pt x="92651" y="48440"/>
                    <a:pt x="74476" y="77255"/>
                    <a:pt x="57187" y="106070"/>
                  </a:cubicBezTo>
                  <a:cubicBezTo>
                    <a:pt x="52311" y="114936"/>
                    <a:pt x="46548" y="122916"/>
                    <a:pt x="41671" y="131782"/>
                  </a:cubicBezTo>
                  <a:cubicBezTo>
                    <a:pt x="35465" y="143308"/>
                    <a:pt x="30145" y="154834"/>
                    <a:pt x="24826" y="166804"/>
                  </a:cubicBezTo>
                  <a:cubicBezTo>
                    <a:pt x="17732" y="182763"/>
                    <a:pt x="10640" y="198722"/>
                    <a:pt x="5763" y="215124"/>
                  </a:cubicBezTo>
                  <a:cubicBezTo>
                    <a:pt x="3547" y="224434"/>
                    <a:pt x="1773" y="233300"/>
                    <a:pt x="886" y="242610"/>
                  </a:cubicBezTo>
                  <a:cubicBezTo>
                    <a:pt x="886" y="243053"/>
                    <a:pt x="886" y="243053"/>
                    <a:pt x="443" y="243053"/>
                  </a:cubicBezTo>
                  <a:cubicBezTo>
                    <a:pt x="-443" y="242610"/>
                    <a:pt x="443" y="240836"/>
                    <a:pt x="0" y="239950"/>
                  </a:cubicBezTo>
                  <a:cubicBezTo>
                    <a:pt x="443" y="231970"/>
                    <a:pt x="886" y="223991"/>
                    <a:pt x="2217" y="216011"/>
                  </a:cubicBezTo>
                  <a:cubicBezTo>
                    <a:pt x="4433" y="202269"/>
                    <a:pt x="10640" y="189413"/>
                    <a:pt x="15516" y="177000"/>
                  </a:cubicBezTo>
                  <a:cubicBezTo>
                    <a:pt x="24826" y="156164"/>
                    <a:pt x="34135" y="134885"/>
                    <a:pt x="46104" y="115380"/>
                  </a:cubicBezTo>
                  <a:cubicBezTo>
                    <a:pt x="67383" y="80802"/>
                    <a:pt x="87776" y="44450"/>
                    <a:pt x="119250" y="17852"/>
                  </a:cubicBezTo>
                  <a:cubicBezTo>
                    <a:pt x="125900" y="12089"/>
                    <a:pt x="133437" y="6769"/>
                    <a:pt x="140529" y="1449"/>
                  </a:cubicBezTo>
                  <a:cubicBezTo>
                    <a:pt x="141415" y="563"/>
                    <a:pt x="142745" y="-767"/>
                    <a:pt x="143632" y="5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0439363" y="1122706"/>
              <a:ext cx="210824" cy="261749"/>
            </a:xfrm>
            <a:custGeom>
              <a:avLst/>
              <a:gdLst/>
              <a:ahLst/>
              <a:cxnLst/>
              <a:rect l="l" t="t" r="r" b="b"/>
              <a:pathLst>
                <a:path w="210824" h="261749" extrusionOk="0">
                  <a:moveTo>
                    <a:pt x="210312" y="197"/>
                  </a:moveTo>
                  <a:cubicBezTo>
                    <a:pt x="211199" y="640"/>
                    <a:pt x="210756" y="1970"/>
                    <a:pt x="210312" y="2414"/>
                  </a:cubicBezTo>
                  <a:cubicBezTo>
                    <a:pt x="208539" y="5960"/>
                    <a:pt x="206765" y="9063"/>
                    <a:pt x="204993" y="12166"/>
                  </a:cubicBezTo>
                  <a:cubicBezTo>
                    <a:pt x="199229" y="22362"/>
                    <a:pt x="193024" y="32115"/>
                    <a:pt x="185044" y="40538"/>
                  </a:cubicBezTo>
                  <a:cubicBezTo>
                    <a:pt x="162878" y="62704"/>
                    <a:pt x="140713" y="84869"/>
                    <a:pt x="117661" y="105705"/>
                  </a:cubicBezTo>
                  <a:cubicBezTo>
                    <a:pt x="87072" y="134077"/>
                    <a:pt x="57370" y="163335"/>
                    <a:pt x="31659" y="195697"/>
                  </a:cubicBezTo>
                  <a:cubicBezTo>
                    <a:pt x="21462" y="210326"/>
                    <a:pt x="13926" y="226728"/>
                    <a:pt x="7277" y="243131"/>
                  </a:cubicBezTo>
                  <a:cubicBezTo>
                    <a:pt x="5503" y="248007"/>
                    <a:pt x="3730" y="252883"/>
                    <a:pt x="2400" y="258203"/>
                  </a:cubicBezTo>
                  <a:cubicBezTo>
                    <a:pt x="1957" y="259533"/>
                    <a:pt x="1957" y="261306"/>
                    <a:pt x="627" y="261750"/>
                  </a:cubicBezTo>
                  <a:cubicBezTo>
                    <a:pt x="184" y="261750"/>
                    <a:pt x="-260" y="261306"/>
                    <a:pt x="184" y="261306"/>
                  </a:cubicBezTo>
                  <a:cubicBezTo>
                    <a:pt x="1070" y="255100"/>
                    <a:pt x="2844" y="246677"/>
                    <a:pt x="5060" y="239584"/>
                  </a:cubicBezTo>
                  <a:cubicBezTo>
                    <a:pt x="9493" y="227172"/>
                    <a:pt x="15256" y="215202"/>
                    <a:pt x="21462" y="204119"/>
                  </a:cubicBezTo>
                  <a:cubicBezTo>
                    <a:pt x="31659" y="185500"/>
                    <a:pt x="47174" y="170428"/>
                    <a:pt x="61361" y="154912"/>
                  </a:cubicBezTo>
                  <a:cubicBezTo>
                    <a:pt x="82639" y="131860"/>
                    <a:pt x="105692" y="110581"/>
                    <a:pt x="128744" y="89302"/>
                  </a:cubicBezTo>
                  <a:cubicBezTo>
                    <a:pt x="147806" y="71127"/>
                    <a:pt x="166868" y="52951"/>
                    <a:pt x="185044" y="33889"/>
                  </a:cubicBezTo>
                  <a:cubicBezTo>
                    <a:pt x="191693" y="26796"/>
                    <a:pt x="198787" y="19259"/>
                    <a:pt x="203663" y="10836"/>
                  </a:cubicBezTo>
                  <a:cubicBezTo>
                    <a:pt x="205879" y="7290"/>
                    <a:pt x="207653" y="3744"/>
                    <a:pt x="209426" y="197"/>
                  </a:cubicBezTo>
                  <a:cubicBezTo>
                    <a:pt x="209426" y="197"/>
                    <a:pt x="209869" y="-246"/>
                    <a:pt x="210312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0428020" y="1042551"/>
              <a:ext cx="170254" cy="218664"/>
            </a:xfrm>
            <a:custGeom>
              <a:avLst/>
              <a:gdLst/>
              <a:ahLst/>
              <a:cxnLst/>
              <a:rect l="l" t="t" r="r" b="b"/>
              <a:pathLst>
                <a:path w="170254" h="218664" extrusionOk="0">
                  <a:moveTo>
                    <a:pt x="163138" y="7649"/>
                  </a:moveTo>
                  <a:cubicBezTo>
                    <a:pt x="164468" y="5433"/>
                    <a:pt x="170674" y="-3434"/>
                    <a:pt x="170232" y="1443"/>
                  </a:cubicBezTo>
                  <a:cubicBezTo>
                    <a:pt x="168015" y="4103"/>
                    <a:pt x="166241" y="7206"/>
                    <a:pt x="164468" y="9866"/>
                  </a:cubicBezTo>
                  <a:cubicBezTo>
                    <a:pt x="160478" y="15185"/>
                    <a:pt x="158705" y="21392"/>
                    <a:pt x="155602" y="27598"/>
                  </a:cubicBezTo>
                  <a:cubicBezTo>
                    <a:pt x="149395" y="38681"/>
                    <a:pt x="140973" y="48434"/>
                    <a:pt x="133437" y="58630"/>
                  </a:cubicBezTo>
                  <a:cubicBezTo>
                    <a:pt x="117921" y="78579"/>
                    <a:pt x="101519" y="98084"/>
                    <a:pt x="84229" y="116703"/>
                  </a:cubicBezTo>
                  <a:cubicBezTo>
                    <a:pt x="71373" y="130889"/>
                    <a:pt x="57188" y="143745"/>
                    <a:pt x="44331" y="157931"/>
                  </a:cubicBezTo>
                  <a:cubicBezTo>
                    <a:pt x="30145" y="173447"/>
                    <a:pt x="16403" y="189849"/>
                    <a:pt x="6650" y="208469"/>
                  </a:cubicBezTo>
                  <a:cubicBezTo>
                    <a:pt x="4877" y="211572"/>
                    <a:pt x="3990" y="214675"/>
                    <a:pt x="2217" y="217778"/>
                  </a:cubicBezTo>
                  <a:cubicBezTo>
                    <a:pt x="2217" y="218221"/>
                    <a:pt x="1773" y="218665"/>
                    <a:pt x="1330" y="218665"/>
                  </a:cubicBezTo>
                  <a:cubicBezTo>
                    <a:pt x="444" y="218665"/>
                    <a:pt x="0" y="217778"/>
                    <a:pt x="0" y="217335"/>
                  </a:cubicBezTo>
                  <a:cubicBezTo>
                    <a:pt x="0" y="212458"/>
                    <a:pt x="2660" y="207582"/>
                    <a:pt x="4877" y="203592"/>
                  </a:cubicBezTo>
                  <a:cubicBezTo>
                    <a:pt x="7980" y="197829"/>
                    <a:pt x="11526" y="191623"/>
                    <a:pt x="15516" y="186303"/>
                  </a:cubicBezTo>
                  <a:cubicBezTo>
                    <a:pt x="33248" y="160148"/>
                    <a:pt x="56744" y="138869"/>
                    <a:pt x="78466" y="116260"/>
                  </a:cubicBezTo>
                  <a:cubicBezTo>
                    <a:pt x="102848" y="90105"/>
                    <a:pt x="125901" y="62176"/>
                    <a:pt x="147179" y="33361"/>
                  </a:cubicBezTo>
                  <a:cubicBezTo>
                    <a:pt x="152499" y="24938"/>
                    <a:pt x="156932" y="15629"/>
                    <a:pt x="163138" y="7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0231302" y="1117399"/>
              <a:ext cx="128093" cy="148866"/>
            </a:xfrm>
            <a:custGeom>
              <a:avLst/>
              <a:gdLst/>
              <a:ahLst/>
              <a:cxnLst/>
              <a:rect l="l" t="t" r="r" b="b"/>
              <a:pathLst>
                <a:path w="128093" h="148866" extrusionOk="0">
                  <a:moveTo>
                    <a:pt x="128005" y="147806"/>
                  </a:moveTo>
                  <a:cubicBezTo>
                    <a:pt x="128449" y="148692"/>
                    <a:pt x="127119" y="149136"/>
                    <a:pt x="126232" y="148692"/>
                  </a:cubicBezTo>
                  <a:cubicBezTo>
                    <a:pt x="116923" y="135393"/>
                    <a:pt x="105840" y="123867"/>
                    <a:pt x="96530" y="110568"/>
                  </a:cubicBezTo>
                  <a:cubicBezTo>
                    <a:pt x="82788" y="91949"/>
                    <a:pt x="69489" y="72886"/>
                    <a:pt x="54859" y="54711"/>
                  </a:cubicBezTo>
                  <a:cubicBezTo>
                    <a:pt x="46437" y="44515"/>
                    <a:pt x="35797" y="36092"/>
                    <a:pt x="26488" y="27226"/>
                  </a:cubicBezTo>
                  <a:cubicBezTo>
                    <a:pt x="18508" y="20133"/>
                    <a:pt x="11415" y="12596"/>
                    <a:pt x="3879" y="5060"/>
                  </a:cubicBezTo>
                  <a:cubicBezTo>
                    <a:pt x="2549" y="3730"/>
                    <a:pt x="1219" y="2843"/>
                    <a:pt x="332" y="1070"/>
                  </a:cubicBezTo>
                  <a:cubicBezTo>
                    <a:pt x="-111" y="627"/>
                    <a:pt x="-111" y="184"/>
                    <a:pt x="332" y="184"/>
                  </a:cubicBezTo>
                  <a:cubicBezTo>
                    <a:pt x="776" y="-260"/>
                    <a:pt x="1219" y="184"/>
                    <a:pt x="1662" y="627"/>
                  </a:cubicBezTo>
                  <a:cubicBezTo>
                    <a:pt x="2992" y="1514"/>
                    <a:pt x="4322" y="2843"/>
                    <a:pt x="5209" y="4173"/>
                  </a:cubicBezTo>
                  <a:cubicBezTo>
                    <a:pt x="12302" y="10823"/>
                    <a:pt x="19394" y="17473"/>
                    <a:pt x="26931" y="23679"/>
                  </a:cubicBezTo>
                  <a:cubicBezTo>
                    <a:pt x="39343" y="33875"/>
                    <a:pt x="52643" y="43628"/>
                    <a:pt x="61953" y="56927"/>
                  </a:cubicBezTo>
                  <a:cubicBezTo>
                    <a:pt x="79241" y="79979"/>
                    <a:pt x="95644" y="103475"/>
                    <a:pt x="112489" y="126970"/>
                  </a:cubicBezTo>
                  <a:cubicBezTo>
                    <a:pt x="116923" y="133620"/>
                    <a:pt x="121356" y="140270"/>
                    <a:pt x="126232" y="146919"/>
                  </a:cubicBezTo>
                  <a:cubicBezTo>
                    <a:pt x="127119" y="146476"/>
                    <a:pt x="127562" y="147362"/>
                    <a:pt x="128005" y="1478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0303943" y="1205175"/>
              <a:ext cx="56321" cy="78224"/>
            </a:xfrm>
            <a:custGeom>
              <a:avLst/>
              <a:gdLst/>
              <a:ahLst/>
              <a:cxnLst/>
              <a:rect l="l" t="t" r="r" b="b"/>
              <a:pathLst>
                <a:path w="56321" h="78224" extrusionOk="0">
                  <a:moveTo>
                    <a:pt x="56251" y="76876"/>
                  </a:moveTo>
                  <a:cubicBezTo>
                    <a:pt x="56694" y="78206"/>
                    <a:pt x="54921" y="78649"/>
                    <a:pt x="54478" y="77763"/>
                  </a:cubicBezTo>
                  <a:cubicBezTo>
                    <a:pt x="47828" y="68010"/>
                    <a:pt x="39848" y="58701"/>
                    <a:pt x="32755" y="48948"/>
                  </a:cubicBezTo>
                  <a:cubicBezTo>
                    <a:pt x="21673" y="33432"/>
                    <a:pt x="10590" y="17916"/>
                    <a:pt x="394" y="1957"/>
                  </a:cubicBezTo>
                  <a:cubicBezTo>
                    <a:pt x="394" y="1514"/>
                    <a:pt x="-493" y="627"/>
                    <a:pt x="394" y="184"/>
                  </a:cubicBezTo>
                  <a:cubicBezTo>
                    <a:pt x="837" y="-260"/>
                    <a:pt x="1724" y="184"/>
                    <a:pt x="1724" y="627"/>
                  </a:cubicBezTo>
                  <a:cubicBezTo>
                    <a:pt x="12807" y="12596"/>
                    <a:pt x="21230" y="26782"/>
                    <a:pt x="30982" y="40082"/>
                  </a:cubicBezTo>
                  <a:cubicBezTo>
                    <a:pt x="39848" y="52051"/>
                    <a:pt x="47385" y="64907"/>
                    <a:pt x="56251" y="768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0245488" y="1143998"/>
              <a:ext cx="164259" cy="225384"/>
            </a:xfrm>
            <a:custGeom>
              <a:avLst/>
              <a:gdLst/>
              <a:ahLst/>
              <a:cxnLst/>
              <a:rect l="l" t="t" r="r" b="b"/>
              <a:pathLst>
                <a:path w="164259" h="225384" extrusionOk="0">
                  <a:moveTo>
                    <a:pt x="155491" y="212086"/>
                  </a:moveTo>
                  <a:cubicBezTo>
                    <a:pt x="156821" y="214745"/>
                    <a:pt x="167904" y="224942"/>
                    <a:pt x="163027" y="225385"/>
                  </a:cubicBezTo>
                  <a:cubicBezTo>
                    <a:pt x="162140" y="225385"/>
                    <a:pt x="161254" y="224498"/>
                    <a:pt x="160367" y="224055"/>
                  </a:cubicBezTo>
                  <a:cubicBezTo>
                    <a:pt x="157264" y="220508"/>
                    <a:pt x="154161" y="216962"/>
                    <a:pt x="151058" y="213416"/>
                  </a:cubicBezTo>
                  <a:cubicBezTo>
                    <a:pt x="135099" y="194797"/>
                    <a:pt x="119583" y="176177"/>
                    <a:pt x="104510" y="157115"/>
                  </a:cubicBezTo>
                  <a:cubicBezTo>
                    <a:pt x="66829" y="110568"/>
                    <a:pt x="34911" y="59587"/>
                    <a:pt x="5209" y="7720"/>
                  </a:cubicBezTo>
                  <a:cubicBezTo>
                    <a:pt x="3436" y="5503"/>
                    <a:pt x="2106" y="3730"/>
                    <a:pt x="332" y="1514"/>
                  </a:cubicBezTo>
                  <a:cubicBezTo>
                    <a:pt x="-111" y="1070"/>
                    <a:pt x="-111" y="627"/>
                    <a:pt x="332" y="184"/>
                  </a:cubicBezTo>
                  <a:cubicBezTo>
                    <a:pt x="776" y="-260"/>
                    <a:pt x="1663" y="184"/>
                    <a:pt x="1663" y="627"/>
                  </a:cubicBezTo>
                  <a:cubicBezTo>
                    <a:pt x="4322" y="3287"/>
                    <a:pt x="6539" y="6390"/>
                    <a:pt x="8755" y="9493"/>
                  </a:cubicBezTo>
                  <a:cubicBezTo>
                    <a:pt x="15405" y="17916"/>
                    <a:pt x="20281" y="27226"/>
                    <a:pt x="26045" y="36092"/>
                  </a:cubicBezTo>
                  <a:cubicBezTo>
                    <a:pt x="30921" y="44515"/>
                    <a:pt x="36240" y="52494"/>
                    <a:pt x="41560" y="60917"/>
                  </a:cubicBezTo>
                  <a:cubicBezTo>
                    <a:pt x="59293" y="89289"/>
                    <a:pt x="78799" y="117217"/>
                    <a:pt x="99191" y="143816"/>
                  </a:cubicBezTo>
                  <a:cubicBezTo>
                    <a:pt x="117809" y="166868"/>
                    <a:pt x="136872" y="189477"/>
                    <a:pt x="155491" y="212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0182611" y="1177097"/>
              <a:ext cx="204803" cy="229294"/>
            </a:xfrm>
            <a:custGeom>
              <a:avLst/>
              <a:gdLst/>
              <a:ahLst/>
              <a:cxnLst/>
              <a:rect l="l" t="t" r="r" b="b"/>
              <a:pathLst>
                <a:path w="204803" h="229294" extrusionOk="0">
                  <a:moveTo>
                    <a:pt x="204625" y="227750"/>
                  </a:moveTo>
                  <a:cubicBezTo>
                    <a:pt x="205511" y="229080"/>
                    <a:pt x="202852" y="229967"/>
                    <a:pt x="201965" y="228637"/>
                  </a:cubicBezTo>
                  <a:cubicBezTo>
                    <a:pt x="170047" y="188739"/>
                    <a:pt x="125716" y="160367"/>
                    <a:pt x="92024" y="122243"/>
                  </a:cubicBezTo>
                  <a:cubicBezTo>
                    <a:pt x="79612" y="107170"/>
                    <a:pt x="68529" y="90768"/>
                    <a:pt x="54343" y="77025"/>
                  </a:cubicBezTo>
                  <a:cubicBezTo>
                    <a:pt x="32621" y="56190"/>
                    <a:pt x="12672" y="32251"/>
                    <a:pt x="702" y="4322"/>
                  </a:cubicBezTo>
                  <a:cubicBezTo>
                    <a:pt x="259" y="2992"/>
                    <a:pt x="-628" y="1662"/>
                    <a:pt x="702" y="333"/>
                  </a:cubicBezTo>
                  <a:cubicBezTo>
                    <a:pt x="1146" y="-111"/>
                    <a:pt x="1589" y="-111"/>
                    <a:pt x="2033" y="333"/>
                  </a:cubicBezTo>
                  <a:cubicBezTo>
                    <a:pt x="4249" y="2106"/>
                    <a:pt x="5136" y="5652"/>
                    <a:pt x="6909" y="8312"/>
                  </a:cubicBezTo>
                  <a:cubicBezTo>
                    <a:pt x="16662" y="26044"/>
                    <a:pt x="28631" y="42890"/>
                    <a:pt x="41930" y="57963"/>
                  </a:cubicBezTo>
                  <a:cubicBezTo>
                    <a:pt x="52126" y="69045"/>
                    <a:pt x="63652" y="79242"/>
                    <a:pt x="72962" y="90768"/>
                  </a:cubicBezTo>
                  <a:cubicBezTo>
                    <a:pt x="87148" y="108057"/>
                    <a:pt x="99561" y="125789"/>
                    <a:pt x="115963" y="140862"/>
                  </a:cubicBezTo>
                  <a:cubicBezTo>
                    <a:pt x="141231" y="164800"/>
                    <a:pt x="169603" y="186079"/>
                    <a:pt x="192656" y="212234"/>
                  </a:cubicBezTo>
                  <a:cubicBezTo>
                    <a:pt x="196645" y="217554"/>
                    <a:pt x="200635" y="222431"/>
                    <a:pt x="204625" y="227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0234259" y="1261097"/>
              <a:ext cx="44580" cy="54607"/>
            </a:xfrm>
            <a:custGeom>
              <a:avLst/>
              <a:gdLst/>
              <a:ahLst/>
              <a:cxnLst/>
              <a:rect l="l" t="t" r="r" b="b"/>
              <a:pathLst>
                <a:path w="44580" h="54607" extrusionOk="0">
                  <a:moveTo>
                    <a:pt x="43923" y="51542"/>
                  </a:moveTo>
                  <a:cubicBezTo>
                    <a:pt x="46139" y="53315"/>
                    <a:pt x="42149" y="55532"/>
                    <a:pt x="40819" y="54202"/>
                  </a:cubicBezTo>
                  <a:cubicBezTo>
                    <a:pt x="30623" y="45779"/>
                    <a:pt x="23087" y="34696"/>
                    <a:pt x="17324" y="23613"/>
                  </a:cubicBezTo>
                  <a:cubicBezTo>
                    <a:pt x="12891" y="15634"/>
                    <a:pt x="8015" y="7211"/>
                    <a:pt x="478" y="1448"/>
                  </a:cubicBezTo>
                  <a:cubicBezTo>
                    <a:pt x="-852" y="561"/>
                    <a:pt x="921" y="-325"/>
                    <a:pt x="1808" y="118"/>
                  </a:cubicBezTo>
                  <a:cubicBezTo>
                    <a:pt x="13777" y="9427"/>
                    <a:pt x="19541" y="23613"/>
                    <a:pt x="28850" y="35583"/>
                  </a:cubicBezTo>
                  <a:cubicBezTo>
                    <a:pt x="33283" y="41346"/>
                    <a:pt x="38603" y="46665"/>
                    <a:pt x="43923" y="515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0185382" y="1309903"/>
              <a:ext cx="205577" cy="207006"/>
            </a:xfrm>
            <a:custGeom>
              <a:avLst/>
              <a:gdLst/>
              <a:ahLst/>
              <a:cxnLst/>
              <a:rect l="l" t="t" r="r" b="b"/>
              <a:pathLst>
                <a:path w="205577" h="207006" extrusionOk="0">
                  <a:moveTo>
                    <a:pt x="205401" y="204886"/>
                  </a:moveTo>
                  <a:cubicBezTo>
                    <a:pt x="206287" y="206659"/>
                    <a:pt x="203627" y="207545"/>
                    <a:pt x="202297" y="206659"/>
                  </a:cubicBezTo>
                  <a:cubicBezTo>
                    <a:pt x="193874" y="199123"/>
                    <a:pt x="185895" y="191143"/>
                    <a:pt x="176586" y="184050"/>
                  </a:cubicBezTo>
                  <a:cubicBezTo>
                    <a:pt x="169049" y="178287"/>
                    <a:pt x="161513" y="172524"/>
                    <a:pt x="154420" y="166318"/>
                  </a:cubicBezTo>
                  <a:cubicBezTo>
                    <a:pt x="140234" y="154792"/>
                    <a:pt x="126491" y="142822"/>
                    <a:pt x="112749" y="130853"/>
                  </a:cubicBezTo>
                  <a:cubicBezTo>
                    <a:pt x="92357" y="113121"/>
                    <a:pt x="71078" y="95831"/>
                    <a:pt x="52459" y="75439"/>
                  </a:cubicBezTo>
                  <a:cubicBezTo>
                    <a:pt x="36056" y="57707"/>
                    <a:pt x="22757" y="37758"/>
                    <a:pt x="9901" y="17809"/>
                  </a:cubicBezTo>
                  <a:cubicBezTo>
                    <a:pt x="8571" y="15149"/>
                    <a:pt x="-4285" y="-1253"/>
                    <a:pt x="1478" y="77"/>
                  </a:cubicBezTo>
                  <a:cubicBezTo>
                    <a:pt x="4138" y="1850"/>
                    <a:pt x="5024" y="4510"/>
                    <a:pt x="6798" y="7170"/>
                  </a:cubicBezTo>
                  <a:cubicBezTo>
                    <a:pt x="9901" y="11603"/>
                    <a:pt x="12561" y="16036"/>
                    <a:pt x="15664" y="20469"/>
                  </a:cubicBezTo>
                  <a:cubicBezTo>
                    <a:pt x="25860" y="35541"/>
                    <a:pt x="36056" y="50170"/>
                    <a:pt x="48026" y="63913"/>
                  </a:cubicBezTo>
                  <a:cubicBezTo>
                    <a:pt x="68861" y="89182"/>
                    <a:pt x="95016" y="109131"/>
                    <a:pt x="119398" y="130853"/>
                  </a:cubicBezTo>
                  <a:cubicBezTo>
                    <a:pt x="138904" y="147699"/>
                    <a:pt x="158853" y="164544"/>
                    <a:pt x="179245" y="180504"/>
                  </a:cubicBezTo>
                  <a:cubicBezTo>
                    <a:pt x="188111" y="187596"/>
                    <a:pt x="196091" y="195133"/>
                    <a:pt x="204071" y="203112"/>
                  </a:cubicBezTo>
                  <a:cubicBezTo>
                    <a:pt x="204514" y="203556"/>
                    <a:pt x="204957" y="204442"/>
                    <a:pt x="205401" y="2048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0243695" y="1399407"/>
              <a:ext cx="27282" cy="27231"/>
            </a:xfrm>
            <a:custGeom>
              <a:avLst/>
              <a:gdLst/>
              <a:ahLst/>
              <a:cxnLst/>
              <a:rect l="l" t="t" r="r" b="b"/>
              <a:pathLst>
                <a:path w="27282" h="27231" extrusionOk="0">
                  <a:moveTo>
                    <a:pt x="26950" y="24946"/>
                  </a:moveTo>
                  <a:cubicBezTo>
                    <a:pt x="27394" y="25389"/>
                    <a:pt x="27394" y="26276"/>
                    <a:pt x="26950" y="26719"/>
                  </a:cubicBezTo>
                  <a:cubicBezTo>
                    <a:pt x="26507" y="27163"/>
                    <a:pt x="25177" y="27606"/>
                    <a:pt x="24290" y="26719"/>
                  </a:cubicBezTo>
                  <a:cubicBezTo>
                    <a:pt x="21187" y="24946"/>
                    <a:pt x="-3195" y="2337"/>
                    <a:pt x="351" y="121"/>
                  </a:cubicBezTo>
                  <a:cubicBezTo>
                    <a:pt x="1238" y="-322"/>
                    <a:pt x="2125" y="564"/>
                    <a:pt x="3012" y="1007"/>
                  </a:cubicBezTo>
                  <a:cubicBezTo>
                    <a:pt x="8331" y="6770"/>
                    <a:pt x="12764" y="12533"/>
                    <a:pt x="18528" y="17410"/>
                  </a:cubicBezTo>
                  <a:cubicBezTo>
                    <a:pt x="21187" y="20070"/>
                    <a:pt x="24290" y="22286"/>
                    <a:pt x="26950" y="24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259349" y="1425267"/>
              <a:ext cx="4203" cy="3406"/>
            </a:xfrm>
            <a:custGeom>
              <a:avLst/>
              <a:gdLst/>
              <a:ahLst/>
              <a:cxnLst/>
              <a:rect l="l" t="t" r="r" b="b"/>
              <a:pathLst>
                <a:path w="4203" h="3406" extrusionOk="0">
                  <a:moveTo>
                    <a:pt x="4203" y="1747"/>
                  </a:moveTo>
                  <a:cubicBezTo>
                    <a:pt x="4203" y="3520"/>
                    <a:pt x="1100" y="3963"/>
                    <a:pt x="213" y="2633"/>
                  </a:cubicBezTo>
                  <a:cubicBezTo>
                    <a:pt x="-1116" y="-470"/>
                    <a:pt x="4203" y="-913"/>
                    <a:pt x="4203" y="17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0211353" y="1425930"/>
              <a:ext cx="222430" cy="200572"/>
            </a:xfrm>
            <a:custGeom>
              <a:avLst/>
              <a:gdLst/>
              <a:ahLst/>
              <a:cxnLst/>
              <a:rect l="l" t="t" r="r" b="b"/>
              <a:pathLst>
                <a:path w="222430" h="200572" extrusionOk="0">
                  <a:moveTo>
                    <a:pt x="222430" y="200130"/>
                  </a:moveTo>
                  <a:cubicBezTo>
                    <a:pt x="222430" y="200573"/>
                    <a:pt x="221987" y="200573"/>
                    <a:pt x="221544" y="200573"/>
                  </a:cubicBezTo>
                  <a:cubicBezTo>
                    <a:pt x="210018" y="186387"/>
                    <a:pt x="197162" y="172644"/>
                    <a:pt x="181646" y="162892"/>
                  </a:cubicBezTo>
                  <a:cubicBezTo>
                    <a:pt x="167460" y="155355"/>
                    <a:pt x="151944" y="149592"/>
                    <a:pt x="139088" y="139840"/>
                  </a:cubicBezTo>
                  <a:cubicBezTo>
                    <a:pt x="124016" y="129200"/>
                    <a:pt x="110273" y="117231"/>
                    <a:pt x="97861" y="103488"/>
                  </a:cubicBezTo>
                  <a:cubicBezTo>
                    <a:pt x="85448" y="90189"/>
                    <a:pt x="74808" y="75560"/>
                    <a:pt x="62839" y="61817"/>
                  </a:cubicBezTo>
                  <a:cubicBezTo>
                    <a:pt x="54416" y="52064"/>
                    <a:pt x="44663" y="42755"/>
                    <a:pt x="35354" y="33888"/>
                  </a:cubicBezTo>
                  <a:cubicBezTo>
                    <a:pt x="28704" y="26796"/>
                    <a:pt x="21611" y="20146"/>
                    <a:pt x="14518" y="13496"/>
                  </a:cubicBezTo>
                  <a:cubicBezTo>
                    <a:pt x="10085" y="9063"/>
                    <a:pt x="4765" y="5517"/>
                    <a:pt x="332" y="1084"/>
                  </a:cubicBezTo>
                  <a:cubicBezTo>
                    <a:pt x="-111" y="640"/>
                    <a:pt x="-111" y="640"/>
                    <a:pt x="332" y="197"/>
                  </a:cubicBezTo>
                  <a:cubicBezTo>
                    <a:pt x="776" y="197"/>
                    <a:pt x="1219" y="-246"/>
                    <a:pt x="1219" y="197"/>
                  </a:cubicBezTo>
                  <a:cubicBezTo>
                    <a:pt x="6539" y="5073"/>
                    <a:pt x="11858" y="9950"/>
                    <a:pt x="17622" y="14383"/>
                  </a:cubicBezTo>
                  <a:cubicBezTo>
                    <a:pt x="25601" y="21033"/>
                    <a:pt x="33137" y="28569"/>
                    <a:pt x="40673" y="35662"/>
                  </a:cubicBezTo>
                  <a:cubicBezTo>
                    <a:pt x="50426" y="44528"/>
                    <a:pt x="60179" y="53394"/>
                    <a:pt x="69045" y="62704"/>
                  </a:cubicBezTo>
                  <a:cubicBezTo>
                    <a:pt x="84118" y="79549"/>
                    <a:pt x="97861" y="97725"/>
                    <a:pt x="114263" y="113241"/>
                  </a:cubicBezTo>
                  <a:cubicBezTo>
                    <a:pt x="123129" y="121664"/>
                    <a:pt x="132882" y="129643"/>
                    <a:pt x="143078" y="137180"/>
                  </a:cubicBezTo>
                  <a:cubicBezTo>
                    <a:pt x="155491" y="146046"/>
                    <a:pt x="169233" y="152252"/>
                    <a:pt x="182533" y="159789"/>
                  </a:cubicBezTo>
                  <a:cubicBezTo>
                    <a:pt x="190512" y="165108"/>
                    <a:pt x="197162" y="171314"/>
                    <a:pt x="203812" y="177521"/>
                  </a:cubicBezTo>
                  <a:cubicBezTo>
                    <a:pt x="210461" y="184171"/>
                    <a:pt x="216667" y="191263"/>
                    <a:pt x="221987" y="199243"/>
                  </a:cubicBezTo>
                  <a:cubicBezTo>
                    <a:pt x="222430" y="199243"/>
                    <a:pt x="222430" y="199686"/>
                    <a:pt x="222430" y="200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0257702" y="1484913"/>
              <a:ext cx="140915" cy="140823"/>
            </a:xfrm>
            <a:custGeom>
              <a:avLst/>
              <a:gdLst/>
              <a:ahLst/>
              <a:cxnLst/>
              <a:rect l="l" t="t" r="r" b="b"/>
              <a:pathLst>
                <a:path w="140915" h="140823" extrusionOk="0">
                  <a:moveTo>
                    <a:pt x="140617" y="139816"/>
                  </a:moveTo>
                  <a:cubicBezTo>
                    <a:pt x="141504" y="140260"/>
                    <a:pt x="140174" y="141146"/>
                    <a:pt x="139731" y="140703"/>
                  </a:cubicBezTo>
                  <a:cubicBezTo>
                    <a:pt x="123771" y="129620"/>
                    <a:pt x="106039" y="122527"/>
                    <a:pt x="90080" y="111445"/>
                  </a:cubicBezTo>
                  <a:cubicBezTo>
                    <a:pt x="69244" y="97702"/>
                    <a:pt x="54172" y="77753"/>
                    <a:pt x="39986" y="57361"/>
                  </a:cubicBezTo>
                  <a:cubicBezTo>
                    <a:pt x="27130" y="39185"/>
                    <a:pt x="15160" y="20566"/>
                    <a:pt x="1861" y="3277"/>
                  </a:cubicBezTo>
                  <a:cubicBezTo>
                    <a:pt x="1418" y="2390"/>
                    <a:pt x="88" y="1947"/>
                    <a:pt x="88" y="1061"/>
                  </a:cubicBezTo>
                  <a:cubicBezTo>
                    <a:pt x="-356" y="174"/>
                    <a:pt x="975" y="-269"/>
                    <a:pt x="1861" y="174"/>
                  </a:cubicBezTo>
                  <a:cubicBezTo>
                    <a:pt x="2748" y="617"/>
                    <a:pt x="3191" y="1947"/>
                    <a:pt x="3634" y="2834"/>
                  </a:cubicBezTo>
                  <a:cubicBezTo>
                    <a:pt x="29347" y="36082"/>
                    <a:pt x="49739" y="74650"/>
                    <a:pt x="83430" y="100805"/>
                  </a:cubicBezTo>
                  <a:cubicBezTo>
                    <a:pt x="95843" y="110558"/>
                    <a:pt x="110472" y="117651"/>
                    <a:pt x="123771" y="126517"/>
                  </a:cubicBezTo>
                  <a:cubicBezTo>
                    <a:pt x="129091" y="131837"/>
                    <a:pt x="134411" y="135827"/>
                    <a:pt x="140617" y="139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0495726" y="1624729"/>
              <a:ext cx="24108" cy="88839"/>
            </a:xfrm>
            <a:custGeom>
              <a:avLst/>
              <a:gdLst/>
              <a:ahLst/>
              <a:cxnLst/>
              <a:rect l="l" t="t" r="r" b="b"/>
              <a:pathLst>
                <a:path w="24108" h="88839" extrusionOk="0">
                  <a:moveTo>
                    <a:pt x="21400" y="87775"/>
                  </a:moveTo>
                  <a:cubicBezTo>
                    <a:pt x="16523" y="75363"/>
                    <a:pt x="11204" y="62950"/>
                    <a:pt x="7214" y="50094"/>
                  </a:cubicBezTo>
                  <a:cubicBezTo>
                    <a:pt x="5440" y="44331"/>
                    <a:pt x="3224" y="38568"/>
                    <a:pt x="1007" y="32362"/>
                  </a:cubicBezTo>
                  <a:cubicBezTo>
                    <a:pt x="565" y="30588"/>
                    <a:pt x="-323" y="29258"/>
                    <a:pt x="121" y="27485"/>
                  </a:cubicBezTo>
                  <a:cubicBezTo>
                    <a:pt x="2781" y="18619"/>
                    <a:pt x="4554" y="9753"/>
                    <a:pt x="5884" y="443"/>
                  </a:cubicBezTo>
                  <a:cubicBezTo>
                    <a:pt x="5884" y="0"/>
                    <a:pt x="6327" y="0"/>
                    <a:pt x="6327" y="0"/>
                  </a:cubicBezTo>
                  <a:cubicBezTo>
                    <a:pt x="7657" y="443"/>
                    <a:pt x="6771" y="1773"/>
                    <a:pt x="6771" y="2660"/>
                  </a:cubicBezTo>
                  <a:cubicBezTo>
                    <a:pt x="5440" y="10639"/>
                    <a:pt x="3668" y="18619"/>
                    <a:pt x="2781" y="27042"/>
                  </a:cubicBezTo>
                  <a:cubicBezTo>
                    <a:pt x="8101" y="40341"/>
                    <a:pt x="12534" y="54970"/>
                    <a:pt x="17410" y="68270"/>
                  </a:cubicBezTo>
                  <a:cubicBezTo>
                    <a:pt x="19626" y="74476"/>
                    <a:pt x="21400" y="80682"/>
                    <a:pt x="24059" y="86445"/>
                  </a:cubicBezTo>
                  <a:cubicBezTo>
                    <a:pt x="24503" y="89105"/>
                    <a:pt x="21843" y="89549"/>
                    <a:pt x="21400" y="877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0464372" y="1522990"/>
              <a:ext cx="30144" cy="120801"/>
            </a:xfrm>
            <a:custGeom>
              <a:avLst/>
              <a:gdLst/>
              <a:ahLst/>
              <a:cxnLst/>
              <a:rect l="l" t="t" r="r" b="b"/>
              <a:pathLst>
                <a:path w="30144" h="120801" extrusionOk="0">
                  <a:moveTo>
                    <a:pt x="29702" y="120359"/>
                  </a:moveTo>
                  <a:cubicBezTo>
                    <a:pt x="23939" y="106173"/>
                    <a:pt x="19506" y="91543"/>
                    <a:pt x="14629" y="77358"/>
                  </a:cubicBezTo>
                  <a:cubicBezTo>
                    <a:pt x="8866" y="61842"/>
                    <a:pt x="4433" y="47213"/>
                    <a:pt x="443" y="31253"/>
                  </a:cubicBezTo>
                  <a:cubicBezTo>
                    <a:pt x="0" y="29923"/>
                    <a:pt x="0" y="27707"/>
                    <a:pt x="0" y="26377"/>
                  </a:cubicBezTo>
                  <a:cubicBezTo>
                    <a:pt x="443" y="14851"/>
                    <a:pt x="443" y="9531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1773" y="9974"/>
                    <a:pt x="2660" y="19284"/>
                    <a:pt x="3103" y="29037"/>
                  </a:cubicBezTo>
                  <a:cubicBezTo>
                    <a:pt x="7979" y="48986"/>
                    <a:pt x="15073" y="68048"/>
                    <a:pt x="20836" y="87997"/>
                  </a:cubicBezTo>
                  <a:cubicBezTo>
                    <a:pt x="23939" y="98636"/>
                    <a:pt x="27486" y="109276"/>
                    <a:pt x="30145" y="119915"/>
                  </a:cubicBezTo>
                  <a:cubicBezTo>
                    <a:pt x="30145" y="120359"/>
                    <a:pt x="30145" y="120802"/>
                    <a:pt x="29702" y="120802"/>
                  </a:cubicBezTo>
                  <a:cubicBezTo>
                    <a:pt x="29702" y="120802"/>
                    <a:pt x="29702" y="120359"/>
                    <a:pt x="29702" y="120359"/>
                  </a:cubicBezTo>
                  <a:cubicBezTo>
                    <a:pt x="29702" y="120359"/>
                    <a:pt x="29702" y="120359"/>
                    <a:pt x="29702" y="1203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0471022" y="1593033"/>
              <a:ext cx="34577" cy="98040"/>
            </a:xfrm>
            <a:custGeom>
              <a:avLst/>
              <a:gdLst/>
              <a:ahLst/>
              <a:cxnLst/>
              <a:rect l="l" t="t" r="r" b="b"/>
              <a:pathLst>
                <a:path w="34577" h="98040" extrusionOk="0">
                  <a:moveTo>
                    <a:pt x="32805" y="97306"/>
                  </a:moveTo>
                  <a:cubicBezTo>
                    <a:pt x="21279" y="65388"/>
                    <a:pt x="10640" y="33027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9753" y="26377"/>
                    <a:pt x="18619" y="52089"/>
                    <a:pt x="27486" y="78244"/>
                  </a:cubicBezTo>
                  <a:cubicBezTo>
                    <a:pt x="29702" y="84451"/>
                    <a:pt x="31919" y="90657"/>
                    <a:pt x="34135" y="96863"/>
                  </a:cubicBezTo>
                  <a:cubicBezTo>
                    <a:pt x="34135" y="97306"/>
                    <a:pt x="34135" y="97306"/>
                    <a:pt x="34578" y="97750"/>
                  </a:cubicBezTo>
                  <a:cubicBezTo>
                    <a:pt x="34135" y="98193"/>
                    <a:pt x="32805" y="98193"/>
                    <a:pt x="32805" y="97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0490527" y="1663297"/>
              <a:ext cx="3875" cy="9095"/>
            </a:xfrm>
            <a:custGeom>
              <a:avLst/>
              <a:gdLst/>
              <a:ahLst/>
              <a:cxnLst/>
              <a:rect l="l" t="t" r="r" b="b"/>
              <a:pathLst>
                <a:path w="3875" h="9095" extrusionOk="0">
                  <a:moveTo>
                    <a:pt x="3103" y="8866"/>
                  </a:moveTo>
                  <a:cubicBezTo>
                    <a:pt x="1773" y="6206"/>
                    <a:pt x="1330" y="3103"/>
                    <a:pt x="0" y="443"/>
                  </a:cubicBezTo>
                  <a:cubicBezTo>
                    <a:pt x="0" y="0"/>
                    <a:pt x="0" y="0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1773" y="2217"/>
                    <a:pt x="2217" y="3546"/>
                    <a:pt x="2659" y="5320"/>
                  </a:cubicBezTo>
                  <a:cubicBezTo>
                    <a:pt x="3103" y="5320"/>
                    <a:pt x="4876" y="10196"/>
                    <a:pt x="3103" y="8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0434917" y="1336523"/>
              <a:ext cx="19720" cy="125068"/>
            </a:xfrm>
            <a:custGeom>
              <a:avLst/>
              <a:gdLst/>
              <a:ahLst/>
              <a:cxnLst/>
              <a:rect l="l" t="t" r="r" b="b"/>
              <a:pathLst>
                <a:path w="19720" h="125068" extrusionOk="0">
                  <a:moveTo>
                    <a:pt x="8620" y="125069"/>
                  </a:moveTo>
                  <a:cubicBezTo>
                    <a:pt x="8176" y="125069"/>
                    <a:pt x="7733" y="124625"/>
                    <a:pt x="7733" y="124182"/>
                  </a:cubicBezTo>
                  <a:cubicBezTo>
                    <a:pt x="6847" y="119749"/>
                    <a:pt x="5960" y="115316"/>
                    <a:pt x="5074" y="110883"/>
                  </a:cubicBezTo>
                  <a:cubicBezTo>
                    <a:pt x="3300" y="104676"/>
                    <a:pt x="1970" y="98470"/>
                    <a:pt x="197" y="92264"/>
                  </a:cubicBezTo>
                  <a:cubicBezTo>
                    <a:pt x="197" y="91377"/>
                    <a:pt x="-247" y="90490"/>
                    <a:pt x="197" y="89604"/>
                  </a:cubicBezTo>
                  <a:cubicBezTo>
                    <a:pt x="640" y="73201"/>
                    <a:pt x="2857" y="56356"/>
                    <a:pt x="5517" y="39953"/>
                  </a:cubicBezTo>
                  <a:cubicBezTo>
                    <a:pt x="8176" y="26654"/>
                    <a:pt x="13053" y="13798"/>
                    <a:pt x="18373" y="942"/>
                  </a:cubicBezTo>
                  <a:cubicBezTo>
                    <a:pt x="19702" y="-1275"/>
                    <a:pt x="20146" y="942"/>
                    <a:pt x="19259" y="2272"/>
                  </a:cubicBezTo>
                  <a:cubicBezTo>
                    <a:pt x="11723" y="20004"/>
                    <a:pt x="6403" y="39066"/>
                    <a:pt x="4630" y="58129"/>
                  </a:cubicBezTo>
                  <a:cubicBezTo>
                    <a:pt x="3300" y="68325"/>
                    <a:pt x="1527" y="78964"/>
                    <a:pt x="1527" y="89161"/>
                  </a:cubicBezTo>
                  <a:cubicBezTo>
                    <a:pt x="5517" y="98470"/>
                    <a:pt x="6403" y="109553"/>
                    <a:pt x="8176" y="119306"/>
                  </a:cubicBezTo>
                  <a:cubicBezTo>
                    <a:pt x="8176" y="120636"/>
                    <a:pt x="8620" y="121965"/>
                    <a:pt x="9063" y="123739"/>
                  </a:cubicBezTo>
                  <a:cubicBezTo>
                    <a:pt x="9507" y="124182"/>
                    <a:pt x="9063" y="124625"/>
                    <a:pt x="8620" y="1250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0518964" y="1299663"/>
              <a:ext cx="232350" cy="432352"/>
            </a:xfrm>
            <a:custGeom>
              <a:avLst/>
              <a:gdLst/>
              <a:ahLst/>
              <a:cxnLst/>
              <a:rect l="l" t="t" r="r" b="b"/>
              <a:pathLst>
                <a:path w="232350" h="432352" extrusionOk="0">
                  <a:moveTo>
                    <a:pt x="231343" y="121"/>
                  </a:moveTo>
                  <a:cubicBezTo>
                    <a:pt x="231786" y="-322"/>
                    <a:pt x="232673" y="564"/>
                    <a:pt x="232230" y="1007"/>
                  </a:cubicBezTo>
                  <a:cubicBezTo>
                    <a:pt x="212281" y="17410"/>
                    <a:pt x="194549" y="36915"/>
                    <a:pt x="178589" y="57308"/>
                  </a:cubicBezTo>
                  <a:cubicBezTo>
                    <a:pt x="148444" y="95432"/>
                    <a:pt x="123175" y="136660"/>
                    <a:pt x="96577" y="177445"/>
                  </a:cubicBezTo>
                  <a:cubicBezTo>
                    <a:pt x="77514" y="206260"/>
                    <a:pt x="58452" y="235518"/>
                    <a:pt x="43380" y="266993"/>
                  </a:cubicBezTo>
                  <a:cubicBezTo>
                    <a:pt x="30967" y="293592"/>
                    <a:pt x="22101" y="321964"/>
                    <a:pt x="15895" y="350779"/>
                  </a:cubicBezTo>
                  <a:cubicBezTo>
                    <a:pt x="11462" y="368954"/>
                    <a:pt x="7029" y="387573"/>
                    <a:pt x="5255" y="406192"/>
                  </a:cubicBezTo>
                  <a:cubicBezTo>
                    <a:pt x="4812" y="411955"/>
                    <a:pt x="4368" y="417718"/>
                    <a:pt x="4368" y="423925"/>
                  </a:cubicBezTo>
                  <a:cubicBezTo>
                    <a:pt x="4368" y="426141"/>
                    <a:pt x="4368" y="427915"/>
                    <a:pt x="4368" y="430131"/>
                  </a:cubicBezTo>
                  <a:cubicBezTo>
                    <a:pt x="4368" y="431461"/>
                    <a:pt x="3482" y="432348"/>
                    <a:pt x="2595" y="432348"/>
                  </a:cubicBezTo>
                  <a:cubicBezTo>
                    <a:pt x="-2724" y="432791"/>
                    <a:pt x="1709" y="398656"/>
                    <a:pt x="2152" y="394666"/>
                  </a:cubicBezTo>
                  <a:cubicBezTo>
                    <a:pt x="6585" y="365408"/>
                    <a:pt x="16337" y="337479"/>
                    <a:pt x="24761" y="309551"/>
                  </a:cubicBezTo>
                  <a:cubicBezTo>
                    <a:pt x="40277" y="259014"/>
                    <a:pt x="69535" y="214239"/>
                    <a:pt x="98793" y="170795"/>
                  </a:cubicBezTo>
                  <a:cubicBezTo>
                    <a:pt x="125836" y="130454"/>
                    <a:pt x="151104" y="88783"/>
                    <a:pt x="182136" y="51101"/>
                  </a:cubicBezTo>
                  <a:cubicBezTo>
                    <a:pt x="195435" y="34699"/>
                    <a:pt x="210065" y="19626"/>
                    <a:pt x="225580" y="5440"/>
                  </a:cubicBezTo>
                  <a:cubicBezTo>
                    <a:pt x="227353" y="3667"/>
                    <a:pt x="229570" y="1894"/>
                    <a:pt x="231343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0491742" y="1263311"/>
              <a:ext cx="218666" cy="399986"/>
            </a:xfrm>
            <a:custGeom>
              <a:avLst/>
              <a:gdLst/>
              <a:ahLst/>
              <a:cxnLst/>
              <a:rect l="l" t="t" r="r" b="b"/>
              <a:pathLst>
                <a:path w="218666" h="399986" extrusionOk="0">
                  <a:moveTo>
                    <a:pt x="217780" y="121"/>
                  </a:moveTo>
                  <a:cubicBezTo>
                    <a:pt x="218224" y="-323"/>
                    <a:pt x="218666" y="564"/>
                    <a:pt x="218666" y="1008"/>
                  </a:cubicBezTo>
                  <a:cubicBezTo>
                    <a:pt x="205811" y="20956"/>
                    <a:pt x="189851" y="38245"/>
                    <a:pt x="173449" y="55091"/>
                  </a:cubicBezTo>
                  <a:cubicBezTo>
                    <a:pt x="153500" y="74154"/>
                    <a:pt x="129562" y="89669"/>
                    <a:pt x="111829" y="110948"/>
                  </a:cubicBezTo>
                  <a:cubicBezTo>
                    <a:pt x="76807" y="153949"/>
                    <a:pt x="53755" y="205816"/>
                    <a:pt x="35580" y="257684"/>
                  </a:cubicBezTo>
                  <a:cubicBezTo>
                    <a:pt x="22724" y="295365"/>
                    <a:pt x="16518" y="334820"/>
                    <a:pt x="8538" y="373388"/>
                  </a:cubicBezTo>
                  <a:cubicBezTo>
                    <a:pt x="7208" y="379594"/>
                    <a:pt x="5878" y="385357"/>
                    <a:pt x="4991" y="391563"/>
                  </a:cubicBezTo>
                  <a:cubicBezTo>
                    <a:pt x="4105" y="394223"/>
                    <a:pt x="4991" y="397326"/>
                    <a:pt x="3661" y="399543"/>
                  </a:cubicBezTo>
                  <a:cubicBezTo>
                    <a:pt x="3218" y="399986"/>
                    <a:pt x="2775" y="399986"/>
                    <a:pt x="1888" y="399986"/>
                  </a:cubicBezTo>
                  <a:cubicBezTo>
                    <a:pt x="558" y="399543"/>
                    <a:pt x="-328" y="398213"/>
                    <a:pt x="116" y="396883"/>
                  </a:cubicBezTo>
                  <a:cubicBezTo>
                    <a:pt x="558" y="393337"/>
                    <a:pt x="1002" y="389790"/>
                    <a:pt x="1445" y="386244"/>
                  </a:cubicBezTo>
                  <a:cubicBezTo>
                    <a:pt x="3218" y="375161"/>
                    <a:pt x="6321" y="363635"/>
                    <a:pt x="8538" y="352552"/>
                  </a:cubicBezTo>
                  <a:cubicBezTo>
                    <a:pt x="13415" y="328613"/>
                    <a:pt x="17848" y="304675"/>
                    <a:pt x="24498" y="281179"/>
                  </a:cubicBezTo>
                  <a:cubicBezTo>
                    <a:pt x="38683" y="233745"/>
                    <a:pt x="58188" y="187198"/>
                    <a:pt x="84344" y="144640"/>
                  </a:cubicBezTo>
                  <a:cubicBezTo>
                    <a:pt x="97200" y="123804"/>
                    <a:pt x="111829" y="103855"/>
                    <a:pt x="130448" y="87896"/>
                  </a:cubicBezTo>
                  <a:cubicBezTo>
                    <a:pt x="145078" y="75040"/>
                    <a:pt x="161036" y="63514"/>
                    <a:pt x="174779" y="49772"/>
                  </a:cubicBezTo>
                  <a:cubicBezTo>
                    <a:pt x="188522" y="35586"/>
                    <a:pt x="201821" y="20956"/>
                    <a:pt x="213791" y="4997"/>
                  </a:cubicBezTo>
                  <a:cubicBezTo>
                    <a:pt x="215563" y="3667"/>
                    <a:pt x="216894" y="1894"/>
                    <a:pt x="217780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0418197" y="1021631"/>
              <a:ext cx="186261" cy="283963"/>
            </a:xfrm>
            <a:custGeom>
              <a:avLst/>
              <a:gdLst/>
              <a:ahLst/>
              <a:cxnLst/>
              <a:rect l="l" t="t" r="r" b="b"/>
              <a:pathLst>
                <a:path w="186261" h="283963" extrusionOk="0">
                  <a:moveTo>
                    <a:pt x="1844" y="283915"/>
                  </a:moveTo>
                  <a:cubicBezTo>
                    <a:pt x="-1702" y="283029"/>
                    <a:pt x="957" y="275936"/>
                    <a:pt x="957" y="273276"/>
                  </a:cubicBezTo>
                  <a:cubicBezTo>
                    <a:pt x="1844" y="265296"/>
                    <a:pt x="3618" y="257760"/>
                    <a:pt x="4947" y="249780"/>
                  </a:cubicBezTo>
                  <a:cubicBezTo>
                    <a:pt x="13814" y="202790"/>
                    <a:pt x="48835" y="167325"/>
                    <a:pt x="78980" y="132303"/>
                  </a:cubicBezTo>
                  <a:cubicBezTo>
                    <a:pt x="88733" y="121221"/>
                    <a:pt x="98043" y="109251"/>
                    <a:pt x="106465" y="97282"/>
                  </a:cubicBezTo>
                  <a:cubicBezTo>
                    <a:pt x="119321" y="78663"/>
                    <a:pt x="131291" y="58714"/>
                    <a:pt x="146363" y="41868"/>
                  </a:cubicBezTo>
                  <a:cubicBezTo>
                    <a:pt x="155673" y="30785"/>
                    <a:pt x="165868" y="20589"/>
                    <a:pt x="176065" y="10393"/>
                  </a:cubicBezTo>
                  <a:cubicBezTo>
                    <a:pt x="179168" y="7290"/>
                    <a:pt x="182272" y="3744"/>
                    <a:pt x="185375" y="197"/>
                  </a:cubicBezTo>
                  <a:cubicBezTo>
                    <a:pt x="185817" y="-246"/>
                    <a:pt x="185817" y="197"/>
                    <a:pt x="186261" y="197"/>
                  </a:cubicBezTo>
                  <a:cubicBezTo>
                    <a:pt x="186261" y="640"/>
                    <a:pt x="186261" y="1084"/>
                    <a:pt x="186261" y="1084"/>
                  </a:cubicBezTo>
                  <a:cubicBezTo>
                    <a:pt x="184045" y="3744"/>
                    <a:pt x="181384" y="6403"/>
                    <a:pt x="179168" y="9063"/>
                  </a:cubicBezTo>
                  <a:cubicBezTo>
                    <a:pt x="170301" y="18373"/>
                    <a:pt x="161879" y="27682"/>
                    <a:pt x="153457" y="36992"/>
                  </a:cubicBezTo>
                  <a:cubicBezTo>
                    <a:pt x="136167" y="55611"/>
                    <a:pt x="122868" y="77333"/>
                    <a:pt x="108682" y="98168"/>
                  </a:cubicBezTo>
                  <a:cubicBezTo>
                    <a:pt x="94939" y="117674"/>
                    <a:pt x="79423" y="134963"/>
                    <a:pt x="64351" y="153139"/>
                  </a:cubicBezTo>
                  <a:cubicBezTo>
                    <a:pt x="40412" y="180624"/>
                    <a:pt x="18247" y="210326"/>
                    <a:pt x="10711" y="246677"/>
                  </a:cubicBezTo>
                  <a:cubicBezTo>
                    <a:pt x="8494" y="257317"/>
                    <a:pt x="6277" y="268399"/>
                    <a:pt x="4947" y="279039"/>
                  </a:cubicBezTo>
                  <a:cubicBezTo>
                    <a:pt x="4061" y="281699"/>
                    <a:pt x="4061" y="284359"/>
                    <a:pt x="1844" y="283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7" name="Google Shape;1527;p34"/>
          <p:cNvSpPr/>
          <p:nvPr/>
        </p:nvSpPr>
        <p:spPr>
          <a:xfrm rot="-9214867">
            <a:off x="689054" y="4076854"/>
            <a:ext cx="832337" cy="1008660"/>
          </a:xfrm>
          <a:custGeom>
            <a:avLst/>
            <a:gdLst/>
            <a:ahLst/>
            <a:cxnLst/>
            <a:rect l="l" t="t" r="r" b="b"/>
            <a:pathLst>
              <a:path w="633046" h="767151" extrusionOk="0">
                <a:moveTo>
                  <a:pt x="22165" y="512180"/>
                </a:moveTo>
                <a:cubicBezTo>
                  <a:pt x="55414" y="483365"/>
                  <a:pt x="97085" y="464303"/>
                  <a:pt x="141416" y="459869"/>
                </a:cubicBezTo>
                <a:cubicBezTo>
                  <a:pt x="159591" y="458539"/>
                  <a:pt x="178211" y="457653"/>
                  <a:pt x="195056" y="464303"/>
                </a:cubicBezTo>
                <a:cubicBezTo>
                  <a:pt x="202149" y="466962"/>
                  <a:pt x="210129" y="470509"/>
                  <a:pt x="212789" y="478045"/>
                </a:cubicBezTo>
                <a:cubicBezTo>
                  <a:pt x="217222" y="490458"/>
                  <a:pt x="184860" y="492674"/>
                  <a:pt x="176881" y="494004"/>
                </a:cubicBezTo>
                <a:cubicBezTo>
                  <a:pt x="152942" y="496664"/>
                  <a:pt x="128560" y="499767"/>
                  <a:pt x="105508" y="506860"/>
                </a:cubicBezTo>
                <a:cubicBezTo>
                  <a:pt x="74476" y="516170"/>
                  <a:pt x="43001" y="526809"/>
                  <a:pt x="18176" y="548088"/>
                </a:cubicBezTo>
                <a:cubicBezTo>
                  <a:pt x="13299" y="554738"/>
                  <a:pt x="18176" y="564047"/>
                  <a:pt x="19063" y="571583"/>
                </a:cubicBezTo>
                <a:cubicBezTo>
                  <a:pt x="19506" y="573800"/>
                  <a:pt x="19949" y="575573"/>
                  <a:pt x="20392" y="577790"/>
                </a:cubicBezTo>
                <a:cubicBezTo>
                  <a:pt x="23052" y="598625"/>
                  <a:pt x="26155" y="619017"/>
                  <a:pt x="26155" y="640296"/>
                </a:cubicBezTo>
                <a:cubicBezTo>
                  <a:pt x="25269" y="682854"/>
                  <a:pt x="15073" y="724969"/>
                  <a:pt x="0" y="764423"/>
                </a:cubicBezTo>
                <a:cubicBezTo>
                  <a:pt x="0" y="765310"/>
                  <a:pt x="443" y="765753"/>
                  <a:pt x="443" y="766196"/>
                </a:cubicBezTo>
                <a:cubicBezTo>
                  <a:pt x="1773" y="768413"/>
                  <a:pt x="5763" y="766196"/>
                  <a:pt x="8423" y="765310"/>
                </a:cubicBezTo>
                <a:cubicBezTo>
                  <a:pt x="14186" y="763093"/>
                  <a:pt x="19949" y="761320"/>
                  <a:pt x="25712" y="759547"/>
                </a:cubicBezTo>
                <a:cubicBezTo>
                  <a:pt x="51868" y="752454"/>
                  <a:pt x="79353" y="749794"/>
                  <a:pt x="106838" y="749351"/>
                </a:cubicBezTo>
                <a:cubicBezTo>
                  <a:pt x="126343" y="749794"/>
                  <a:pt x="146292" y="752010"/>
                  <a:pt x="165798" y="753340"/>
                </a:cubicBezTo>
                <a:cubicBezTo>
                  <a:pt x="171561" y="753784"/>
                  <a:pt x="177324" y="753784"/>
                  <a:pt x="183087" y="753784"/>
                </a:cubicBezTo>
                <a:cubicBezTo>
                  <a:pt x="185304" y="753784"/>
                  <a:pt x="187520" y="753784"/>
                  <a:pt x="188850" y="752454"/>
                </a:cubicBezTo>
                <a:cubicBezTo>
                  <a:pt x="190180" y="751124"/>
                  <a:pt x="190623" y="749351"/>
                  <a:pt x="190623" y="747577"/>
                </a:cubicBezTo>
                <a:cubicBezTo>
                  <a:pt x="191066" y="742258"/>
                  <a:pt x="191066" y="736938"/>
                  <a:pt x="191510" y="731175"/>
                </a:cubicBezTo>
                <a:cubicBezTo>
                  <a:pt x="192840" y="710783"/>
                  <a:pt x="195943" y="690391"/>
                  <a:pt x="202149" y="670442"/>
                </a:cubicBezTo>
                <a:cubicBezTo>
                  <a:pt x="209242" y="649606"/>
                  <a:pt x="218995" y="628770"/>
                  <a:pt x="235841" y="614141"/>
                </a:cubicBezTo>
                <a:cubicBezTo>
                  <a:pt x="243377" y="606605"/>
                  <a:pt x="254017" y="605718"/>
                  <a:pt x="261109" y="611481"/>
                </a:cubicBezTo>
                <a:cubicBezTo>
                  <a:pt x="269532" y="626111"/>
                  <a:pt x="267316" y="648719"/>
                  <a:pt x="264212" y="664235"/>
                </a:cubicBezTo>
                <a:cubicBezTo>
                  <a:pt x="258007" y="688617"/>
                  <a:pt x="246480" y="710783"/>
                  <a:pt x="234954" y="732948"/>
                </a:cubicBezTo>
                <a:cubicBezTo>
                  <a:pt x="231408" y="739598"/>
                  <a:pt x="227861" y="746247"/>
                  <a:pt x="223871" y="752454"/>
                </a:cubicBezTo>
                <a:cubicBezTo>
                  <a:pt x="223428" y="753340"/>
                  <a:pt x="222542" y="754227"/>
                  <a:pt x="222985" y="755557"/>
                </a:cubicBezTo>
                <a:cubicBezTo>
                  <a:pt x="223871" y="758660"/>
                  <a:pt x="228304" y="756000"/>
                  <a:pt x="230521" y="756000"/>
                </a:cubicBezTo>
                <a:cubicBezTo>
                  <a:pt x="242934" y="754227"/>
                  <a:pt x="255790" y="753784"/>
                  <a:pt x="268646" y="752897"/>
                </a:cubicBezTo>
                <a:cubicBezTo>
                  <a:pt x="286822" y="751124"/>
                  <a:pt x="305440" y="749351"/>
                  <a:pt x="323616" y="746247"/>
                </a:cubicBezTo>
                <a:cubicBezTo>
                  <a:pt x="325833" y="746247"/>
                  <a:pt x="328492" y="745804"/>
                  <a:pt x="329822" y="743588"/>
                </a:cubicBezTo>
                <a:cubicBezTo>
                  <a:pt x="344008" y="721422"/>
                  <a:pt x="353318" y="697040"/>
                  <a:pt x="360411" y="671771"/>
                </a:cubicBezTo>
                <a:cubicBezTo>
                  <a:pt x="366174" y="650493"/>
                  <a:pt x="369277" y="627884"/>
                  <a:pt x="366174" y="605718"/>
                </a:cubicBezTo>
                <a:cubicBezTo>
                  <a:pt x="362627" y="581780"/>
                  <a:pt x="352431" y="559614"/>
                  <a:pt x="350658" y="535232"/>
                </a:cubicBezTo>
                <a:cubicBezTo>
                  <a:pt x="348885" y="519273"/>
                  <a:pt x="353761" y="494004"/>
                  <a:pt x="375484" y="505087"/>
                </a:cubicBezTo>
                <a:cubicBezTo>
                  <a:pt x="388339" y="512623"/>
                  <a:pt x="395876" y="526366"/>
                  <a:pt x="400752" y="540108"/>
                </a:cubicBezTo>
                <a:cubicBezTo>
                  <a:pt x="406958" y="556511"/>
                  <a:pt x="412278" y="573357"/>
                  <a:pt x="413608" y="590646"/>
                </a:cubicBezTo>
                <a:cubicBezTo>
                  <a:pt x="415381" y="625224"/>
                  <a:pt x="407845" y="659802"/>
                  <a:pt x="396762" y="692164"/>
                </a:cubicBezTo>
                <a:cubicBezTo>
                  <a:pt x="393216" y="701916"/>
                  <a:pt x="389226" y="712113"/>
                  <a:pt x="384793" y="721865"/>
                </a:cubicBezTo>
                <a:cubicBezTo>
                  <a:pt x="384793" y="721865"/>
                  <a:pt x="384793" y="721865"/>
                  <a:pt x="384793" y="721865"/>
                </a:cubicBezTo>
                <a:cubicBezTo>
                  <a:pt x="383463" y="724082"/>
                  <a:pt x="381689" y="726298"/>
                  <a:pt x="381246" y="728958"/>
                </a:cubicBezTo>
                <a:cubicBezTo>
                  <a:pt x="382133" y="736051"/>
                  <a:pt x="393216" y="727185"/>
                  <a:pt x="396762" y="725855"/>
                </a:cubicBezTo>
                <a:cubicBezTo>
                  <a:pt x="406072" y="720536"/>
                  <a:pt x="415381" y="715659"/>
                  <a:pt x="424691" y="710339"/>
                </a:cubicBezTo>
                <a:cubicBezTo>
                  <a:pt x="440207" y="701030"/>
                  <a:pt x="457052" y="693050"/>
                  <a:pt x="472125" y="683297"/>
                </a:cubicBezTo>
                <a:cubicBezTo>
                  <a:pt x="479661" y="677534"/>
                  <a:pt x="482764" y="668225"/>
                  <a:pt x="486754" y="660245"/>
                </a:cubicBezTo>
                <a:cubicBezTo>
                  <a:pt x="509806" y="611038"/>
                  <a:pt x="520002" y="552965"/>
                  <a:pt x="492961" y="503314"/>
                </a:cubicBezTo>
                <a:cubicBezTo>
                  <a:pt x="485867" y="489571"/>
                  <a:pt x="476115" y="478045"/>
                  <a:pt x="466362" y="466519"/>
                </a:cubicBezTo>
                <a:cubicBezTo>
                  <a:pt x="459269" y="458096"/>
                  <a:pt x="452619" y="450117"/>
                  <a:pt x="446413" y="441250"/>
                </a:cubicBezTo>
                <a:cubicBezTo>
                  <a:pt x="429567" y="415982"/>
                  <a:pt x="455723" y="414652"/>
                  <a:pt x="473455" y="423075"/>
                </a:cubicBezTo>
                <a:cubicBezTo>
                  <a:pt x="500053" y="434157"/>
                  <a:pt x="521776" y="456766"/>
                  <a:pt x="532415" y="483365"/>
                </a:cubicBezTo>
                <a:cubicBezTo>
                  <a:pt x="545714" y="517943"/>
                  <a:pt x="549261" y="557398"/>
                  <a:pt x="539508" y="593306"/>
                </a:cubicBezTo>
                <a:cubicBezTo>
                  <a:pt x="536848" y="603502"/>
                  <a:pt x="534188" y="613255"/>
                  <a:pt x="530642" y="623007"/>
                </a:cubicBezTo>
                <a:cubicBezTo>
                  <a:pt x="527982" y="628327"/>
                  <a:pt x="524879" y="633647"/>
                  <a:pt x="521776" y="639410"/>
                </a:cubicBezTo>
                <a:cubicBezTo>
                  <a:pt x="520446" y="642070"/>
                  <a:pt x="518229" y="644729"/>
                  <a:pt x="518229" y="647389"/>
                </a:cubicBezTo>
                <a:cubicBezTo>
                  <a:pt x="518672" y="649606"/>
                  <a:pt x="521332" y="650049"/>
                  <a:pt x="522662" y="648719"/>
                </a:cubicBezTo>
                <a:cubicBezTo>
                  <a:pt x="528869" y="644729"/>
                  <a:pt x="534188" y="638966"/>
                  <a:pt x="539508" y="633647"/>
                </a:cubicBezTo>
                <a:cubicBezTo>
                  <a:pt x="561674" y="611038"/>
                  <a:pt x="578076" y="583996"/>
                  <a:pt x="591818" y="555624"/>
                </a:cubicBezTo>
                <a:cubicBezTo>
                  <a:pt x="621077" y="492674"/>
                  <a:pt x="629500" y="460313"/>
                  <a:pt x="574529" y="409775"/>
                </a:cubicBezTo>
                <a:cubicBezTo>
                  <a:pt x="564777" y="400466"/>
                  <a:pt x="554137" y="391600"/>
                  <a:pt x="546601" y="379630"/>
                </a:cubicBezTo>
                <a:cubicBezTo>
                  <a:pt x="542168" y="372981"/>
                  <a:pt x="536405" y="359238"/>
                  <a:pt x="547931" y="356578"/>
                </a:cubicBezTo>
                <a:cubicBezTo>
                  <a:pt x="559013" y="355248"/>
                  <a:pt x="569653" y="361898"/>
                  <a:pt x="578962" y="366774"/>
                </a:cubicBezTo>
                <a:cubicBezTo>
                  <a:pt x="587385" y="371651"/>
                  <a:pt x="595365" y="376971"/>
                  <a:pt x="602458" y="383177"/>
                </a:cubicBezTo>
                <a:cubicBezTo>
                  <a:pt x="602458" y="383177"/>
                  <a:pt x="602458" y="383177"/>
                  <a:pt x="602458" y="383177"/>
                </a:cubicBezTo>
                <a:cubicBezTo>
                  <a:pt x="605118" y="385837"/>
                  <a:pt x="607777" y="388496"/>
                  <a:pt x="610438" y="391156"/>
                </a:cubicBezTo>
                <a:cubicBezTo>
                  <a:pt x="615757" y="396919"/>
                  <a:pt x="621077" y="403126"/>
                  <a:pt x="624623" y="410219"/>
                </a:cubicBezTo>
                <a:cubicBezTo>
                  <a:pt x="625954" y="412878"/>
                  <a:pt x="627283" y="415539"/>
                  <a:pt x="628613" y="417755"/>
                </a:cubicBezTo>
                <a:cubicBezTo>
                  <a:pt x="629056" y="418198"/>
                  <a:pt x="629056" y="418641"/>
                  <a:pt x="629500" y="419085"/>
                </a:cubicBezTo>
                <a:cubicBezTo>
                  <a:pt x="630387" y="419528"/>
                  <a:pt x="631273" y="419085"/>
                  <a:pt x="632159" y="418641"/>
                </a:cubicBezTo>
                <a:cubicBezTo>
                  <a:pt x="633490" y="417312"/>
                  <a:pt x="632603" y="415095"/>
                  <a:pt x="633046" y="413765"/>
                </a:cubicBezTo>
                <a:cubicBezTo>
                  <a:pt x="633046" y="409775"/>
                  <a:pt x="632603" y="406229"/>
                  <a:pt x="632159" y="401796"/>
                </a:cubicBezTo>
                <a:cubicBezTo>
                  <a:pt x="630387" y="389826"/>
                  <a:pt x="627726" y="378300"/>
                  <a:pt x="624623" y="366774"/>
                </a:cubicBezTo>
                <a:cubicBezTo>
                  <a:pt x="619747" y="349485"/>
                  <a:pt x="614871" y="331753"/>
                  <a:pt x="603344" y="317567"/>
                </a:cubicBezTo>
                <a:cubicBezTo>
                  <a:pt x="593149" y="305598"/>
                  <a:pt x="578076" y="299391"/>
                  <a:pt x="562560" y="298061"/>
                </a:cubicBezTo>
                <a:cubicBezTo>
                  <a:pt x="554580" y="297175"/>
                  <a:pt x="545714" y="296731"/>
                  <a:pt x="539064" y="291855"/>
                </a:cubicBezTo>
                <a:cubicBezTo>
                  <a:pt x="534188" y="288309"/>
                  <a:pt x="531528" y="283432"/>
                  <a:pt x="528869" y="278113"/>
                </a:cubicBezTo>
                <a:cubicBezTo>
                  <a:pt x="526652" y="274123"/>
                  <a:pt x="524879" y="270133"/>
                  <a:pt x="521776" y="267030"/>
                </a:cubicBezTo>
                <a:cubicBezTo>
                  <a:pt x="513353" y="258607"/>
                  <a:pt x="500053" y="256833"/>
                  <a:pt x="488971" y="260380"/>
                </a:cubicBezTo>
                <a:cubicBezTo>
                  <a:pt x="477888" y="263927"/>
                  <a:pt x="469465" y="272793"/>
                  <a:pt x="459269" y="278556"/>
                </a:cubicBezTo>
                <a:cubicBezTo>
                  <a:pt x="451733" y="282989"/>
                  <a:pt x="444640" y="287865"/>
                  <a:pt x="436217" y="290968"/>
                </a:cubicBezTo>
                <a:cubicBezTo>
                  <a:pt x="430454" y="292298"/>
                  <a:pt x="424691" y="292742"/>
                  <a:pt x="418928" y="291855"/>
                </a:cubicBezTo>
                <a:cubicBezTo>
                  <a:pt x="430897" y="262597"/>
                  <a:pt x="440207" y="232008"/>
                  <a:pt x="447300" y="200977"/>
                </a:cubicBezTo>
                <a:cubicBezTo>
                  <a:pt x="452619" y="177038"/>
                  <a:pt x="457052" y="153099"/>
                  <a:pt x="457939" y="128717"/>
                </a:cubicBezTo>
                <a:cubicBezTo>
                  <a:pt x="458382" y="112758"/>
                  <a:pt x="457052" y="96356"/>
                  <a:pt x="455723" y="80396"/>
                </a:cubicBezTo>
                <a:cubicBezTo>
                  <a:pt x="453949" y="58674"/>
                  <a:pt x="451733" y="36952"/>
                  <a:pt x="451289" y="15230"/>
                </a:cubicBezTo>
                <a:cubicBezTo>
                  <a:pt x="450846" y="11240"/>
                  <a:pt x="451733" y="7250"/>
                  <a:pt x="450846" y="3261"/>
                </a:cubicBezTo>
                <a:cubicBezTo>
                  <a:pt x="450846" y="2817"/>
                  <a:pt x="450846" y="2817"/>
                  <a:pt x="450402" y="2374"/>
                </a:cubicBezTo>
                <a:cubicBezTo>
                  <a:pt x="446413" y="-4719"/>
                  <a:pt x="434887" y="5920"/>
                  <a:pt x="430010" y="10353"/>
                </a:cubicBezTo>
                <a:cubicBezTo>
                  <a:pt x="422031" y="17446"/>
                  <a:pt x="415825" y="26312"/>
                  <a:pt x="409175" y="34735"/>
                </a:cubicBezTo>
                <a:cubicBezTo>
                  <a:pt x="406515" y="38725"/>
                  <a:pt x="402525" y="42272"/>
                  <a:pt x="403412" y="47148"/>
                </a:cubicBezTo>
                <a:cubicBezTo>
                  <a:pt x="403855" y="48921"/>
                  <a:pt x="404299" y="50694"/>
                  <a:pt x="404742" y="52468"/>
                </a:cubicBezTo>
                <a:cubicBezTo>
                  <a:pt x="406515" y="57344"/>
                  <a:pt x="409175" y="62221"/>
                  <a:pt x="410505" y="67097"/>
                </a:cubicBezTo>
                <a:cubicBezTo>
                  <a:pt x="416268" y="83499"/>
                  <a:pt x="418928" y="100345"/>
                  <a:pt x="419815" y="117634"/>
                </a:cubicBezTo>
                <a:cubicBezTo>
                  <a:pt x="420258" y="147336"/>
                  <a:pt x="417154" y="177481"/>
                  <a:pt x="412278" y="206740"/>
                </a:cubicBezTo>
                <a:cubicBezTo>
                  <a:pt x="408288" y="230678"/>
                  <a:pt x="403412" y="254174"/>
                  <a:pt x="395876" y="277226"/>
                </a:cubicBezTo>
                <a:cubicBezTo>
                  <a:pt x="386123" y="265700"/>
                  <a:pt x="380803" y="251070"/>
                  <a:pt x="381246" y="235555"/>
                </a:cubicBezTo>
                <a:cubicBezTo>
                  <a:pt x="381246" y="220482"/>
                  <a:pt x="380803" y="205410"/>
                  <a:pt x="374153" y="191667"/>
                </a:cubicBezTo>
                <a:cubicBezTo>
                  <a:pt x="363957" y="166842"/>
                  <a:pt x="343565" y="153542"/>
                  <a:pt x="317410" y="150439"/>
                </a:cubicBezTo>
                <a:cubicBezTo>
                  <a:pt x="305440" y="148666"/>
                  <a:pt x="293028" y="150439"/>
                  <a:pt x="281058" y="150883"/>
                </a:cubicBezTo>
                <a:cubicBezTo>
                  <a:pt x="265543" y="150883"/>
                  <a:pt x="250027" y="147779"/>
                  <a:pt x="236284" y="140243"/>
                </a:cubicBezTo>
                <a:cubicBezTo>
                  <a:pt x="211459" y="125614"/>
                  <a:pt x="190623" y="129604"/>
                  <a:pt x="164912" y="139800"/>
                </a:cubicBezTo>
                <a:cubicBezTo>
                  <a:pt x="142302" y="148223"/>
                  <a:pt x="121910" y="161965"/>
                  <a:pt x="104178" y="178811"/>
                </a:cubicBezTo>
                <a:cubicBezTo>
                  <a:pt x="100188" y="182357"/>
                  <a:pt x="95755" y="186347"/>
                  <a:pt x="92209" y="190337"/>
                </a:cubicBezTo>
                <a:cubicBezTo>
                  <a:pt x="91322" y="191224"/>
                  <a:pt x="90435" y="192110"/>
                  <a:pt x="89992" y="193440"/>
                </a:cubicBezTo>
                <a:cubicBezTo>
                  <a:pt x="88662" y="200533"/>
                  <a:pt x="112158" y="193440"/>
                  <a:pt x="116591" y="193440"/>
                </a:cubicBezTo>
                <a:cubicBezTo>
                  <a:pt x="129890" y="190780"/>
                  <a:pt x="143632" y="189007"/>
                  <a:pt x="156932" y="187677"/>
                </a:cubicBezTo>
                <a:cubicBezTo>
                  <a:pt x="178654" y="186347"/>
                  <a:pt x="201263" y="186791"/>
                  <a:pt x="222542" y="193884"/>
                </a:cubicBezTo>
                <a:cubicBezTo>
                  <a:pt x="231408" y="196543"/>
                  <a:pt x="255346" y="208956"/>
                  <a:pt x="243377" y="219596"/>
                </a:cubicBezTo>
                <a:cubicBezTo>
                  <a:pt x="235397" y="224029"/>
                  <a:pt x="225645" y="223142"/>
                  <a:pt x="216779" y="222699"/>
                </a:cubicBezTo>
                <a:cubicBezTo>
                  <a:pt x="194170" y="220482"/>
                  <a:pt x="172004" y="215606"/>
                  <a:pt x="149396" y="216492"/>
                </a:cubicBezTo>
                <a:cubicBezTo>
                  <a:pt x="117034" y="216936"/>
                  <a:pt x="86445" y="229348"/>
                  <a:pt x="58517" y="243978"/>
                </a:cubicBezTo>
                <a:cubicBezTo>
                  <a:pt x="53640" y="247081"/>
                  <a:pt x="47434" y="249297"/>
                  <a:pt x="44331" y="254174"/>
                </a:cubicBezTo>
                <a:cubicBezTo>
                  <a:pt x="39011" y="265256"/>
                  <a:pt x="36352" y="277226"/>
                  <a:pt x="32362" y="288752"/>
                </a:cubicBezTo>
                <a:cubicBezTo>
                  <a:pt x="26155" y="308258"/>
                  <a:pt x="18176" y="327320"/>
                  <a:pt x="12413" y="347269"/>
                </a:cubicBezTo>
                <a:cubicBezTo>
                  <a:pt x="10640" y="355248"/>
                  <a:pt x="7093" y="363228"/>
                  <a:pt x="7093" y="371651"/>
                </a:cubicBezTo>
                <a:cubicBezTo>
                  <a:pt x="8866" y="380960"/>
                  <a:pt x="27486" y="363671"/>
                  <a:pt x="31919" y="361455"/>
                </a:cubicBezTo>
                <a:cubicBezTo>
                  <a:pt x="52754" y="348599"/>
                  <a:pt x="75806" y="339732"/>
                  <a:pt x="98858" y="331753"/>
                </a:cubicBezTo>
                <a:cubicBezTo>
                  <a:pt x="128117" y="323330"/>
                  <a:pt x="157818" y="315794"/>
                  <a:pt x="188407" y="315350"/>
                </a:cubicBezTo>
                <a:cubicBezTo>
                  <a:pt x="204366" y="315794"/>
                  <a:pt x="222098" y="317124"/>
                  <a:pt x="234954" y="327320"/>
                </a:cubicBezTo>
                <a:cubicBezTo>
                  <a:pt x="247367" y="339732"/>
                  <a:pt x="233181" y="353032"/>
                  <a:pt x="220768" y="357022"/>
                </a:cubicBezTo>
                <a:cubicBezTo>
                  <a:pt x="211459" y="360568"/>
                  <a:pt x="202149" y="361455"/>
                  <a:pt x="192396" y="361898"/>
                </a:cubicBezTo>
                <a:cubicBezTo>
                  <a:pt x="188407" y="361898"/>
                  <a:pt x="184860" y="361898"/>
                  <a:pt x="180871" y="361898"/>
                </a:cubicBezTo>
                <a:cubicBezTo>
                  <a:pt x="180871" y="361898"/>
                  <a:pt x="180427" y="361898"/>
                  <a:pt x="180427" y="361898"/>
                </a:cubicBezTo>
                <a:cubicBezTo>
                  <a:pt x="172448" y="361898"/>
                  <a:pt x="164468" y="361898"/>
                  <a:pt x="156489" y="363228"/>
                </a:cubicBezTo>
                <a:cubicBezTo>
                  <a:pt x="154715" y="363228"/>
                  <a:pt x="152942" y="363671"/>
                  <a:pt x="151168" y="364114"/>
                </a:cubicBezTo>
                <a:cubicBezTo>
                  <a:pt x="151168" y="364114"/>
                  <a:pt x="151168" y="364114"/>
                  <a:pt x="151168" y="364114"/>
                </a:cubicBezTo>
                <a:cubicBezTo>
                  <a:pt x="143189" y="365001"/>
                  <a:pt x="135653" y="366331"/>
                  <a:pt x="127673" y="368104"/>
                </a:cubicBezTo>
                <a:cubicBezTo>
                  <a:pt x="112158" y="371208"/>
                  <a:pt x="97528" y="378744"/>
                  <a:pt x="83342" y="386280"/>
                </a:cubicBezTo>
                <a:cubicBezTo>
                  <a:pt x="67383" y="394703"/>
                  <a:pt x="51424" y="402682"/>
                  <a:pt x="35908" y="411549"/>
                </a:cubicBezTo>
                <a:cubicBezTo>
                  <a:pt x="29258" y="415982"/>
                  <a:pt x="21279" y="419085"/>
                  <a:pt x="15516" y="424848"/>
                </a:cubicBezTo>
                <a:cubicBezTo>
                  <a:pt x="11970" y="429724"/>
                  <a:pt x="11526" y="436374"/>
                  <a:pt x="10640" y="442137"/>
                </a:cubicBezTo>
                <a:cubicBezTo>
                  <a:pt x="7093" y="465189"/>
                  <a:pt x="6206" y="489128"/>
                  <a:pt x="6650" y="512623"/>
                </a:cubicBezTo>
                <a:cubicBezTo>
                  <a:pt x="6650" y="514840"/>
                  <a:pt x="6650" y="517500"/>
                  <a:pt x="7093" y="519716"/>
                </a:cubicBezTo>
                <a:cubicBezTo>
                  <a:pt x="7093" y="520603"/>
                  <a:pt x="7537" y="521933"/>
                  <a:pt x="8423" y="522376"/>
                </a:cubicBezTo>
                <a:cubicBezTo>
                  <a:pt x="9753" y="522819"/>
                  <a:pt x="11083" y="522376"/>
                  <a:pt x="11970" y="521933"/>
                </a:cubicBezTo>
                <a:cubicBezTo>
                  <a:pt x="15516" y="518830"/>
                  <a:pt x="19063" y="515283"/>
                  <a:pt x="22165" y="512180"/>
                </a:cubicBezTo>
                <a:close/>
                <a:moveTo>
                  <a:pt x="296574" y="328206"/>
                </a:moveTo>
                <a:cubicBezTo>
                  <a:pt x="305440" y="328206"/>
                  <a:pt x="314307" y="331753"/>
                  <a:pt x="322286" y="335299"/>
                </a:cubicBezTo>
                <a:cubicBezTo>
                  <a:pt x="327163" y="337516"/>
                  <a:pt x="332039" y="340619"/>
                  <a:pt x="335142" y="345052"/>
                </a:cubicBezTo>
                <a:cubicBezTo>
                  <a:pt x="335142" y="345052"/>
                  <a:pt x="335586" y="345495"/>
                  <a:pt x="335586" y="345495"/>
                </a:cubicBezTo>
                <a:cubicBezTo>
                  <a:pt x="341348" y="355692"/>
                  <a:pt x="335586" y="365444"/>
                  <a:pt x="325389" y="369434"/>
                </a:cubicBezTo>
                <a:cubicBezTo>
                  <a:pt x="316523" y="373424"/>
                  <a:pt x="306771" y="373867"/>
                  <a:pt x="297017" y="372981"/>
                </a:cubicBezTo>
                <a:cubicBezTo>
                  <a:pt x="286378" y="371208"/>
                  <a:pt x="274852" y="369877"/>
                  <a:pt x="266873" y="361898"/>
                </a:cubicBezTo>
                <a:cubicBezTo>
                  <a:pt x="252243" y="344609"/>
                  <a:pt x="280615" y="328206"/>
                  <a:pt x="296574" y="328206"/>
                </a:cubicBezTo>
                <a:close/>
                <a:moveTo>
                  <a:pt x="60734" y="662905"/>
                </a:moveTo>
                <a:cubicBezTo>
                  <a:pt x="54527" y="652709"/>
                  <a:pt x="61177" y="637637"/>
                  <a:pt x="64723" y="626997"/>
                </a:cubicBezTo>
                <a:cubicBezTo>
                  <a:pt x="72703" y="605718"/>
                  <a:pt x="105508" y="574687"/>
                  <a:pt x="129447" y="578676"/>
                </a:cubicBezTo>
                <a:cubicBezTo>
                  <a:pt x="132550" y="579120"/>
                  <a:pt x="135653" y="580893"/>
                  <a:pt x="137426" y="583553"/>
                </a:cubicBezTo>
                <a:cubicBezTo>
                  <a:pt x="139199" y="585769"/>
                  <a:pt x="139643" y="588429"/>
                  <a:pt x="138756" y="591089"/>
                </a:cubicBezTo>
                <a:cubicBezTo>
                  <a:pt x="134766" y="599955"/>
                  <a:pt x="125457" y="603502"/>
                  <a:pt x="117920" y="609708"/>
                </a:cubicBezTo>
                <a:cubicBezTo>
                  <a:pt x="111271" y="615028"/>
                  <a:pt x="105508" y="620791"/>
                  <a:pt x="100632" y="627440"/>
                </a:cubicBezTo>
                <a:cubicBezTo>
                  <a:pt x="92652" y="635863"/>
                  <a:pt x="74919" y="677978"/>
                  <a:pt x="60734" y="6629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16</a:t>
            </a:r>
            <a:endParaRPr lang="en" sz="2400" dirty="0"/>
          </a:p>
        </p:txBody>
      </p:sp>
      <p:sp>
        <p:nvSpPr>
          <p:cNvPr id="62" name="Rectangle 61"/>
          <p:cNvSpPr/>
          <p:nvPr/>
        </p:nvSpPr>
        <p:spPr>
          <a:xfrm>
            <a:off x="2284476" y="4190908"/>
            <a:ext cx="4368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1D4858"/>
                </a:solidFill>
                <a:latin typeface="Montserrat" pitchFamily="2" charset="0"/>
              </a:rPr>
              <a:t>https://weaviate.io/blog/what-is-agentic-rag</a:t>
            </a:r>
          </a:p>
        </p:txBody>
      </p:sp>
      <p:pic>
        <p:nvPicPr>
          <p:cNvPr id="6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938779" y="1086649"/>
            <a:ext cx="7105544" cy="29529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969648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4"/>
          <p:cNvSpPr txBox="1">
            <a:spLocks noGrp="1"/>
          </p:cNvSpPr>
          <p:nvPr>
            <p:ph type="title"/>
          </p:nvPr>
        </p:nvSpPr>
        <p:spPr>
          <a:xfrm>
            <a:off x="600587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 err="1" smtClean="0"/>
              <a:t>Upstream</a:t>
            </a:r>
            <a:r>
              <a:rPr lang="fr-FR" dirty="0" smtClean="0"/>
              <a:t> Training</a:t>
            </a:r>
            <a:endParaRPr dirty="0"/>
          </a:p>
        </p:txBody>
      </p:sp>
      <p:grpSp>
        <p:nvGrpSpPr>
          <p:cNvPr id="1476" name="Google Shape;1476;p34"/>
          <p:cNvGrpSpPr/>
          <p:nvPr/>
        </p:nvGrpSpPr>
        <p:grpSpPr>
          <a:xfrm rot="-9801116" flipH="1">
            <a:off x="8343825" y="875401"/>
            <a:ext cx="1021768" cy="1729404"/>
            <a:chOff x="10182427" y="839628"/>
            <a:chExt cx="614718" cy="1040447"/>
          </a:xfrm>
        </p:grpSpPr>
        <p:sp>
          <p:nvSpPr>
            <p:cNvPr id="1477" name="Google Shape;1477;p34"/>
            <p:cNvSpPr/>
            <p:nvPr/>
          </p:nvSpPr>
          <p:spPr>
            <a:xfrm>
              <a:off x="10521891" y="1263875"/>
              <a:ext cx="275254" cy="428237"/>
            </a:xfrm>
            <a:custGeom>
              <a:avLst/>
              <a:gdLst/>
              <a:ahLst/>
              <a:cxnLst/>
              <a:rect l="l" t="t" r="r" b="b"/>
              <a:pathLst>
                <a:path w="275254" h="428237" extrusionOk="0">
                  <a:moveTo>
                    <a:pt x="554" y="428237"/>
                  </a:moveTo>
                  <a:cubicBezTo>
                    <a:pt x="-332" y="427350"/>
                    <a:pt x="111" y="426021"/>
                    <a:pt x="111" y="424691"/>
                  </a:cubicBezTo>
                  <a:cubicBezTo>
                    <a:pt x="554" y="418041"/>
                    <a:pt x="1441" y="410948"/>
                    <a:pt x="2327" y="404298"/>
                  </a:cubicBezTo>
                  <a:cubicBezTo>
                    <a:pt x="4544" y="381246"/>
                    <a:pt x="7648" y="357751"/>
                    <a:pt x="14297" y="335585"/>
                  </a:cubicBezTo>
                  <a:cubicBezTo>
                    <a:pt x="29813" y="285048"/>
                    <a:pt x="59071" y="239831"/>
                    <a:pt x="87000" y="195056"/>
                  </a:cubicBezTo>
                  <a:cubicBezTo>
                    <a:pt x="110938" y="158705"/>
                    <a:pt x="135320" y="122797"/>
                    <a:pt x="163692" y="89992"/>
                  </a:cubicBezTo>
                  <a:cubicBezTo>
                    <a:pt x="174775" y="77136"/>
                    <a:pt x="186301" y="64280"/>
                    <a:pt x="199157" y="53197"/>
                  </a:cubicBezTo>
                  <a:cubicBezTo>
                    <a:pt x="210683" y="43001"/>
                    <a:pt x="223539" y="35021"/>
                    <a:pt x="236395" y="27042"/>
                  </a:cubicBezTo>
                  <a:cubicBezTo>
                    <a:pt x="246147" y="20392"/>
                    <a:pt x="255901" y="13743"/>
                    <a:pt x="265210" y="6206"/>
                  </a:cubicBezTo>
                  <a:cubicBezTo>
                    <a:pt x="268313" y="3990"/>
                    <a:pt x="270529" y="1773"/>
                    <a:pt x="273633" y="0"/>
                  </a:cubicBezTo>
                  <a:cubicBezTo>
                    <a:pt x="274076" y="0"/>
                    <a:pt x="274076" y="0"/>
                    <a:pt x="274520" y="0"/>
                  </a:cubicBezTo>
                  <a:cubicBezTo>
                    <a:pt x="275406" y="443"/>
                    <a:pt x="275406" y="1330"/>
                    <a:pt x="274963" y="2217"/>
                  </a:cubicBezTo>
                  <a:cubicBezTo>
                    <a:pt x="265210" y="14629"/>
                    <a:pt x="251911" y="23939"/>
                    <a:pt x="240828" y="35021"/>
                  </a:cubicBezTo>
                  <a:cubicBezTo>
                    <a:pt x="232405" y="43444"/>
                    <a:pt x="224869" y="53197"/>
                    <a:pt x="218220" y="62950"/>
                  </a:cubicBezTo>
                  <a:cubicBezTo>
                    <a:pt x="204033" y="84672"/>
                    <a:pt x="190734" y="106394"/>
                    <a:pt x="175218" y="126787"/>
                  </a:cubicBezTo>
                  <a:cubicBezTo>
                    <a:pt x="144630" y="168458"/>
                    <a:pt x="112268" y="207912"/>
                    <a:pt x="83897" y="251356"/>
                  </a:cubicBezTo>
                  <a:cubicBezTo>
                    <a:pt x="70154" y="271749"/>
                    <a:pt x="58628" y="293471"/>
                    <a:pt x="48432" y="315636"/>
                  </a:cubicBezTo>
                  <a:cubicBezTo>
                    <a:pt x="41339" y="330266"/>
                    <a:pt x="36019" y="345782"/>
                    <a:pt x="28926" y="360411"/>
                  </a:cubicBezTo>
                  <a:cubicBezTo>
                    <a:pt x="21833" y="374597"/>
                    <a:pt x="12967" y="387896"/>
                    <a:pt x="8090" y="402968"/>
                  </a:cubicBezTo>
                  <a:cubicBezTo>
                    <a:pt x="4987" y="410948"/>
                    <a:pt x="3215" y="418928"/>
                    <a:pt x="2327" y="427350"/>
                  </a:cubicBezTo>
                  <a:cubicBezTo>
                    <a:pt x="2327" y="427794"/>
                    <a:pt x="1884" y="428237"/>
                    <a:pt x="1441" y="428237"/>
                  </a:cubicBezTo>
                  <a:cubicBezTo>
                    <a:pt x="998" y="428237"/>
                    <a:pt x="554" y="428237"/>
                    <a:pt x="554" y="4282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0496328" y="1215222"/>
              <a:ext cx="249401" cy="419260"/>
            </a:xfrm>
            <a:custGeom>
              <a:avLst/>
              <a:gdLst/>
              <a:ahLst/>
              <a:cxnLst/>
              <a:rect l="l" t="t" r="r" b="b"/>
              <a:pathLst>
                <a:path w="249401" h="419260" extrusionOk="0">
                  <a:moveTo>
                    <a:pt x="406" y="418817"/>
                  </a:moveTo>
                  <a:cubicBezTo>
                    <a:pt x="-924" y="404631"/>
                    <a:pt x="1292" y="389558"/>
                    <a:pt x="3066" y="375372"/>
                  </a:cubicBezTo>
                  <a:cubicBezTo>
                    <a:pt x="3509" y="355423"/>
                    <a:pt x="6613" y="335474"/>
                    <a:pt x="11489" y="315969"/>
                  </a:cubicBezTo>
                  <a:cubicBezTo>
                    <a:pt x="15479" y="299567"/>
                    <a:pt x="21685" y="284051"/>
                    <a:pt x="28335" y="268535"/>
                  </a:cubicBezTo>
                  <a:cubicBezTo>
                    <a:pt x="42520" y="237503"/>
                    <a:pt x="58480" y="206915"/>
                    <a:pt x="78429" y="178986"/>
                  </a:cubicBezTo>
                  <a:cubicBezTo>
                    <a:pt x="98820" y="148841"/>
                    <a:pt x="123202" y="120913"/>
                    <a:pt x="150688" y="96531"/>
                  </a:cubicBezTo>
                  <a:cubicBezTo>
                    <a:pt x="159997" y="88551"/>
                    <a:pt x="169750" y="81015"/>
                    <a:pt x="179060" y="73479"/>
                  </a:cubicBezTo>
                  <a:cubicBezTo>
                    <a:pt x="187040" y="67272"/>
                    <a:pt x="195462" y="61953"/>
                    <a:pt x="202112" y="54416"/>
                  </a:cubicBezTo>
                  <a:cubicBezTo>
                    <a:pt x="213194" y="43333"/>
                    <a:pt x="222947" y="31364"/>
                    <a:pt x="232701" y="18951"/>
                  </a:cubicBezTo>
                  <a:cubicBezTo>
                    <a:pt x="238020" y="12745"/>
                    <a:pt x="242453" y="6095"/>
                    <a:pt x="247773" y="333"/>
                  </a:cubicBezTo>
                  <a:cubicBezTo>
                    <a:pt x="248217" y="-111"/>
                    <a:pt x="248659" y="-111"/>
                    <a:pt x="249103" y="333"/>
                  </a:cubicBezTo>
                  <a:cubicBezTo>
                    <a:pt x="249989" y="1219"/>
                    <a:pt x="248659" y="2549"/>
                    <a:pt x="248217" y="3879"/>
                  </a:cubicBezTo>
                  <a:cubicBezTo>
                    <a:pt x="237576" y="23828"/>
                    <a:pt x="224277" y="42447"/>
                    <a:pt x="211864" y="61509"/>
                  </a:cubicBezTo>
                  <a:cubicBezTo>
                    <a:pt x="204772" y="72592"/>
                    <a:pt x="199452" y="84118"/>
                    <a:pt x="191473" y="94757"/>
                  </a:cubicBezTo>
                  <a:cubicBezTo>
                    <a:pt x="178173" y="112046"/>
                    <a:pt x="160884" y="125789"/>
                    <a:pt x="144925" y="141305"/>
                  </a:cubicBezTo>
                  <a:cubicBezTo>
                    <a:pt x="124976" y="159924"/>
                    <a:pt x="106800" y="180759"/>
                    <a:pt x="91728" y="203368"/>
                  </a:cubicBezTo>
                  <a:cubicBezTo>
                    <a:pt x="79315" y="221987"/>
                    <a:pt x="69563" y="242823"/>
                    <a:pt x="59810" y="263215"/>
                  </a:cubicBezTo>
                  <a:cubicBezTo>
                    <a:pt x="46953" y="290700"/>
                    <a:pt x="34098" y="319072"/>
                    <a:pt x="26562" y="348331"/>
                  </a:cubicBezTo>
                  <a:cubicBezTo>
                    <a:pt x="23458" y="358970"/>
                    <a:pt x="20798" y="369166"/>
                    <a:pt x="16808" y="379362"/>
                  </a:cubicBezTo>
                  <a:cubicBezTo>
                    <a:pt x="12819" y="389558"/>
                    <a:pt x="7055" y="398868"/>
                    <a:pt x="3066" y="409507"/>
                  </a:cubicBezTo>
                  <a:cubicBezTo>
                    <a:pt x="2180" y="411724"/>
                    <a:pt x="1736" y="414384"/>
                    <a:pt x="1736" y="416600"/>
                  </a:cubicBezTo>
                  <a:cubicBezTo>
                    <a:pt x="1736" y="417487"/>
                    <a:pt x="1736" y="418373"/>
                    <a:pt x="1292" y="418817"/>
                  </a:cubicBezTo>
                  <a:cubicBezTo>
                    <a:pt x="1292" y="418817"/>
                    <a:pt x="850" y="419260"/>
                    <a:pt x="406" y="419260"/>
                  </a:cubicBezTo>
                  <a:cubicBezTo>
                    <a:pt x="850" y="418817"/>
                    <a:pt x="406" y="418817"/>
                    <a:pt x="406" y="4188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0460582" y="1146976"/>
              <a:ext cx="270662" cy="381998"/>
            </a:xfrm>
            <a:custGeom>
              <a:avLst/>
              <a:gdLst/>
              <a:ahLst/>
              <a:cxnLst/>
              <a:rect l="l" t="t" r="r" b="b"/>
              <a:pathLst>
                <a:path w="270662" h="381998" extrusionOk="0">
                  <a:moveTo>
                    <a:pt x="2903" y="381555"/>
                  </a:moveTo>
                  <a:cubicBezTo>
                    <a:pt x="2460" y="379782"/>
                    <a:pt x="2460" y="378008"/>
                    <a:pt x="2016" y="376235"/>
                  </a:cubicBezTo>
                  <a:cubicBezTo>
                    <a:pt x="-643" y="360719"/>
                    <a:pt x="-200" y="344760"/>
                    <a:pt x="686" y="329244"/>
                  </a:cubicBezTo>
                  <a:cubicBezTo>
                    <a:pt x="2016" y="310625"/>
                    <a:pt x="4233" y="292006"/>
                    <a:pt x="10883" y="274274"/>
                  </a:cubicBezTo>
                  <a:cubicBezTo>
                    <a:pt x="25512" y="229056"/>
                    <a:pt x="52553" y="189159"/>
                    <a:pt x="77823" y="149704"/>
                  </a:cubicBezTo>
                  <a:cubicBezTo>
                    <a:pt x="95111" y="123549"/>
                    <a:pt x="116390" y="99167"/>
                    <a:pt x="142103" y="80991"/>
                  </a:cubicBezTo>
                  <a:cubicBezTo>
                    <a:pt x="167371" y="64588"/>
                    <a:pt x="194856" y="51733"/>
                    <a:pt x="220125" y="35330"/>
                  </a:cubicBezTo>
                  <a:cubicBezTo>
                    <a:pt x="233868" y="26464"/>
                    <a:pt x="247609" y="17154"/>
                    <a:pt x="260466" y="6515"/>
                  </a:cubicBezTo>
                  <a:cubicBezTo>
                    <a:pt x="264013" y="4298"/>
                    <a:pt x="270219" y="-2795"/>
                    <a:pt x="270662" y="1195"/>
                  </a:cubicBezTo>
                  <a:cubicBezTo>
                    <a:pt x="267558" y="7845"/>
                    <a:pt x="260909" y="13165"/>
                    <a:pt x="255589" y="18484"/>
                  </a:cubicBezTo>
                  <a:cubicBezTo>
                    <a:pt x="240960" y="32670"/>
                    <a:pt x="224115" y="44196"/>
                    <a:pt x="208155" y="56609"/>
                  </a:cubicBezTo>
                  <a:cubicBezTo>
                    <a:pt x="200619" y="62372"/>
                    <a:pt x="193083" y="67692"/>
                    <a:pt x="186434" y="73898"/>
                  </a:cubicBezTo>
                  <a:cubicBezTo>
                    <a:pt x="175351" y="84537"/>
                    <a:pt x="164711" y="96507"/>
                    <a:pt x="153185" y="106703"/>
                  </a:cubicBezTo>
                  <a:cubicBezTo>
                    <a:pt x="141659" y="117342"/>
                    <a:pt x="129690" y="127538"/>
                    <a:pt x="119050" y="139508"/>
                  </a:cubicBezTo>
                  <a:cubicBezTo>
                    <a:pt x="105750" y="155024"/>
                    <a:pt x="94225" y="171869"/>
                    <a:pt x="83142" y="188715"/>
                  </a:cubicBezTo>
                  <a:cubicBezTo>
                    <a:pt x="66296" y="214427"/>
                    <a:pt x="49894" y="240582"/>
                    <a:pt x="37037" y="268511"/>
                  </a:cubicBezTo>
                  <a:cubicBezTo>
                    <a:pt x="31275" y="280480"/>
                    <a:pt x="26842" y="292006"/>
                    <a:pt x="23295" y="304862"/>
                  </a:cubicBezTo>
                  <a:cubicBezTo>
                    <a:pt x="20193" y="314172"/>
                    <a:pt x="16202" y="323038"/>
                    <a:pt x="12656" y="332348"/>
                  </a:cubicBezTo>
                  <a:cubicBezTo>
                    <a:pt x="8223" y="344317"/>
                    <a:pt x="4676" y="356730"/>
                    <a:pt x="4233" y="369142"/>
                  </a:cubicBezTo>
                  <a:cubicBezTo>
                    <a:pt x="3790" y="372689"/>
                    <a:pt x="5563" y="381998"/>
                    <a:pt x="3347" y="381998"/>
                  </a:cubicBezTo>
                  <a:cubicBezTo>
                    <a:pt x="3347" y="381998"/>
                    <a:pt x="3347" y="381555"/>
                    <a:pt x="2903" y="381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0425290" y="937599"/>
              <a:ext cx="217582" cy="331152"/>
            </a:xfrm>
            <a:custGeom>
              <a:avLst/>
              <a:gdLst/>
              <a:ahLst/>
              <a:cxnLst/>
              <a:rect l="l" t="t" r="r" b="b"/>
              <a:pathLst>
                <a:path w="217582" h="331152" extrusionOk="0">
                  <a:moveTo>
                    <a:pt x="958" y="319626"/>
                  </a:moveTo>
                  <a:cubicBezTo>
                    <a:pt x="4504" y="304110"/>
                    <a:pt x="8937" y="288595"/>
                    <a:pt x="16917" y="274852"/>
                  </a:cubicBezTo>
                  <a:cubicBezTo>
                    <a:pt x="34206" y="243377"/>
                    <a:pt x="57702" y="216335"/>
                    <a:pt x="79867" y="188407"/>
                  </a:cubicBezTo>
                  <a:cubicBezTo>
                    <a:pt x="100702" y="163138"/>
                    <a:pt x="120651" y="136983"/>
                    <a:pt x="142817" y="112601"/>
                  </a:cubicBezTo>
                  <a:cubicBezTo>
                    <a:pt x="167642" y="87775"/>
                    <a:pt x="190251" y="69600"/>
                    <a:pt x="203106" y="35465"/>
                  </a:cubicBezTo>
                  <a:cubicBezTo>
                    <a:pt x="207539" y="24825"/>
                    <a:pt x="211530" y="13743"/>
                    <a:pt x="215077" y="2217"/>
                  </a:cubicBezTo>
                  <a:cubicBezTo>
                    <a:pt x="215519" y="1330"/>
                    <a:pt x="215077" y="0"/>
                    <a:pt x="216849" y="0"/>
                  </a:cubicBezTo>
                  <a:cubicBezTo>
                    <a:pt x="218180" y="443"/>
                    <a:pt x="217293" y="1773"/>
                    <a:pt x="217293" y="2660"/>
                  </a:cubicBezTo>
                  <a:cubicBezTo>
                    <a:pt x="214633" y="13743"/>
                    <a:pt x="212860" y="25269"/>
                    <a:pt x="209756" y="36351"/>
                  </a:cubicBezTo>
                  <a:cubicBezTo>
                    <a:pt x="205323" y="52754"/>
                    <a:pt x="198231" y="68713"/>
                    <a:pt x="189364" y="83342"/>
                  </a:cubicBezTo>
                  <a:cubicBezTo>
                    <a:pt x="182715" y="94425"/>
                    <a:pt x="173849" y="104178"/>
                    <a:pt x="166312" y="114817"/>
                  </a:cubicBezTo>
                  <a:cubicBezTo>
                    <a:pt x="159219" y="125457"/>
                    <a:pt x="153013" y="137426"/>
                    <a:pt x="145476" y="148065"/>
                  </a:cubicBezTo>
                  <a:cubicBezTo>
                    <a:pt x="128187" y="172447"/>
                    <a:pt x="109125" y="195500"/>
                    <a:pt x="89620" y="217665"/>
                  </a:cubicBezTo>
                  <a:cubicBezTo>
                    <a:pt x="67897" y="242490"/>
                    <a:pt x="43515" y="264213"/>
                    <a:pt x="21793" y="288595"/>
                  </a:cubicBezTo>
                  <a:cubicBezTo>
                    <a:pt x="12484" y="300121"/>
                    <a:pt x="6277" y="313863"/>
                    <a:pt x="3174" y="328492"/>
                  </a:cubicBezTo>
                  <a:cubicBezTo>
                    <a:pt x="2731" y="329379"/>
                    <a:pt x="3174" y="330709"/>
                    <a:pt x="1844" y="331152"/>
                  </a:cubicBezTo>
                  <a:cubicBezTo>
                    <a:pt x="-1703" y="330709"/>
                    <a:pt x="958" y="321399"/>
                    <a:pt x="958" y="3196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0306554" y="964793"/>
              <a:ext cx="101961" cy="303958"/>
            </a:xfrm>
            <a:custGeom>
              <a:avLst/>
              <a:gdLst/>
              <a:ahLst/>
              <a:cxnLst/>
              <a:rect l="l" t="t" r="r" b="b"/>
              <a:pathLst>
                <a:path w="101961" h="303958" extrusionOk="0">
                  <a:moveTo>
                    <a:pt x="100631" y="303958"/>
                  </a:moveTo>
                  <a:cubicBezTo>
                    <a:pt x="100188" y="303958"/>
                    <a:pt x="99745" y="303072"/>
                    <a:pt x="99745" y="302628"/>
                  </a:cubicBezTo>
                  <a:cubicBezTo>
                    <a:pt x="98415" y="296422"/>
                    <a:pt x="97528" y="290216"/>
                    <a:pt x="95755" y="284453"/>
                  </a:cubicBezTo>
                  <a:cubicBezTo>
                    <a:pt x="92651" y="272483"/>
                    <a:pt x="88662" y="260957"/>
                    <a:pt x="84672" y="249431"/>
                  </a:cubicBezTo>
                  <a:cubicBezTo>
                    <a:pt x="77579" y="229926"/>
                    <a:pt x="70486" y="209977"/>
                    <a:pt x="58073" y="193131"/>
                  </a:cubicBezTo>
                  <a:cubicBezTo>
                    <a:pt x="46104" y="174512"/>
                    <a:pt x="32361" y="156779"/>
                    <a:pt x="20392" y="137717"/>
                  </a:cubicBezTo>
                  <a:cubicBezTo>
                    <a:pt x="10639" y="121758"/>
                    <a:pt x="443" y="104026"/>
                    <a:pt x="1330" y="84520"/>
                  </a:cubicBezTo>
                  <a:cubicBezTo>
                    <a:pt x="1773" y="69447"/>
                    <a:pt x="2660" y="53932"/>
                    <a:pt x="1773" y="38859"/>
                  </a:cubicBezTo>
                  <a:cubicBezTo>
                    <a:pt x="1773" y="26003"/>
                    <a:pt x="0" y="13147"/>
                    <a:pt x="0" y="734"/>
                  </a:cubicBezTo>
                  <a:cubicBezTo>
                    <a:pt x="443" y="-152"/>
                    <a:pt x="1330" y="-152"/>
                    <a:pt x="1773" y="291"/>
                  </a:cubicBezTo>
                  <a:cubicBezTo>
                    <a:pt x="2217" y="734"/>
                    <a:pt x="2217" y="1178"/>
                    <a:pt x="2217" y="1621"/>
                  </a:cubicBezTo>
                  <a:cubicBezTo>
                    <a:pt x="4433" y="13147"/>
                    <a:pt x="6206" y="24673"/>
                    <a:pt x="8422" y="36199"/>
                  </a:cubicBezTo>
                  <a:cubicBezTo>
                    <a:pt x="11526" y="52158"/>
                    <a:pt x="16845" y="67231"/>
                    <a:pt x="22609" y="82303"/>
                  </a:cubicBezTo>
                  <a:cubicBezTo>
                    <a:pt x="28815" y="98706"/>
                    <a:pt x="35021" y="115108"/>
                    <a:pt x="43444" y="130181"/>
                  </a:cubicBezTo>
                  <a:cubicBezTo>
                    <a:pt x="54084" y="148357"/>
                    <a:pt x="66940" y="165202"/>
                    <a:pt x="77135" y="183821"/>
                  </a:cubicBezTo>
                  <a:cubicBezTo>
                    <a:pt x="78022" y="185595"/>
                    <a:pt x="78909" y="187368"/>
                    <a:pt x="79352" y="189141"/>
                  </a:cubicBezTo>
                  <a:cubicBezTo>
                    <a:pt x="88218" y="206430"/>
                    <a:pt x="93095" y="225936"/>
                    <a:pt x="96198" y="244998"/>
                  </a:cubicBezTo>
                  <a:cubicBezTo>
                    <a:pt x="98415" y="258297"/>
                    <a:pt x="100188" y="271597"/>
                    <a:pt x="100631" y="285339"/>
                  </a:cubicBezTo>
                  <a:cubicBezTo>
                    <a:pt x="100631" y="285339"/>
                    <a:pt x="100631" y="285339"/>
                    <a:pt x="100631" y="285339"/>
                  </a:cubicBezTo>
                  <a:cubicBezTo>
                    <a:pt x="100631" y="287112"/>
                    <a:pt x="101074" y="288443"/>
                    <a:pt x="101074" y="290216"/>
                  </a:cubicBezTo>
                  <a:cubicBezTo>
                    <a:pt x="101517" y="294205"/>
                    <a:pt x="101961" y="298639"/>
                    <a:pt x="101961" y="302628"/>
                  </a:cubicBezTo>
                  <a:cubicBezTo>
                    <a:pt x="101961" y="303072"/>
                    <a:pt x="101517" y="303958"/>
                    <a:pt x="100631" y="303958"/>
                  </a:cubicBezTo>
                  <a:cubicBezTo>
                    <a:pt x="100631" y="303958"/>
                    <a:pt x="100631" y="303958"/>
                    <a:pt x="100631" y="303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0203263" y="1071834"/>
              <a:ext cx="214118" cy="309961"/>
            </a:xfrm>
            <a:custGeom>
              <a:avLst/>
              <a:gdLst/>
              <a:ahLst/>
              <a:cxnLst/>
              <a:rect l="l" t="t" r="r" b="b"/>
              <a:pathLst>
                <a:path w="214118" h="309961" extrusionOk="0">
                  <a:moveTo>
                    <a:pt x="212345" y="309075"/>
                  </a:moveTo>
                  <a:cubicBezTo>
                    <a:pt x="196830" y="282033"/>
                    <a:pt x="174221" y="259867"/>
                    <a:pt x="154272" y="236372"/>
                  </a:cubicBezTo>
                  <a:cubicBezTo>
                    <a:pt x="136540" y="215980"/>
                    <a:pt x="120580" y="193371"/>
                    <a:pt x="105508" y="170762"/>
                  </a:cubicBezTo>
                  <a:cubicBezTo>
                    <a:pt x="93981" y="153916"/>
                    <a:pt x="82899" y="137071"/>
                    <a:pt x="72260" y="119782"/>
                  </a:cubicBezTo>
                  <a:cubicBezTo>
                    <a:pt x="65610" y="109142"/>
                    <a:pt x="60733" y="97616"/>
                    <a:pt x="53640" y="87863"/>
                  </a:cubicBezTo>
                  <a:cubicBezTo>
                    <a:pt x="34578" y="61708"/>
                    <a:pt x="13299" y="36439"/>
                    <a:pt x="1330" y="6294"/>
                  </a:cubicBezTo>
                  <a:cubicBezTo>
                    <a:pt x="886" y="4521"/>
                    <a:pt x="0" y="2748"/>
                    <a:pt x="0" y="975"/>
                  </a:cubicBezTo>
                  <a:cubicBezTo>
                    <a:pt x="0" y="531"/>
                    <a:pt x="443" y="531"/>
                    <a:pt x="443" y="88"/>
                  </a:cubicBezTo>
                  <a:cubicBezTo>
                    <a:pt x="1330" y="-355"/>
                    <a:pt x="1773" y="975"/>
                    <a:pt x="2217" y="1861"/>
                  </a:cubicBezTo>
                  <a:cubicBezTo>
                    <a:pt x="3990" y="6294"/>
                    <a:pt x="5763" y="10727"/>
                    <a:pt x="7536" y="15161"/>
                  </a:cubicBezTo>
                  <a:cubicBezTo>
                    <a:pt x="23496" y="53728"/>
                    <a:pt x="64723" y="70574"/>
                    <a:pt x="88219" y="102936"/>
                  </a:cubicBezTo>
                  <a:cubicBezTo>
                    <a:pt x="116147" y="140174"/>
                    <a:pt x="144519" y="177412"/>
                    <a:pt x="170231" y="215980"/>
                  </a:cubicBezTo>
                  <a:cubicBezTo>
                    <a:pt x="186190" y="240805"/>
                    <a:pt x="203036" y="266074"/>
                    <a:pt x="208356" y="295332"/>
                  </a:cubicBezTo>
                  <a:cubicBezTo>
                    <a:pt x="210129" y="299765"/>
                    <a:pt x="212789" y="304198"/>
                    <a:pt x="214119" y="309075"/>
                  </a:cubicBezTo>
                  <a:cubicBezTo>
                    <a:pt x="214119" y="309518"/>
                    <a:pt x="213675" y="309962"/>
                    <a:pt x="213232" y="309962"/>
                  </a:cubicBezTo>
                  <a:cubicBezTo>
                    <a:pt x="213232" y="309518"/>
                    <a:pt x="212789" y="309518"/>
                    <a:pt x="212345" y="3090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0182427" y="1175483"/>
              <a:ext cx="257632" cy="333986"/>
            </a:xfrm>
            <a:custGeom>
              <a:avLst/>
              <a:gdLst/>
              <a:ahLst/>
              <a:cxnLst/>
              <a:rect l="l" t="t" r="r" b="b"/>
              <a:pathLst>
                <a:path w="257632" h="333986" extrusionOk="0">
                  <a:moveTo>
                    <a:pt x="212345" y="273253"/>
                  </a:moveTo>
                  <a:cubicBezTo>
                    <a:pt x="201706" y="256850"/>
                    <a:pt x="189293" y="242221"/>
                    <a:pt x="175551" y="228478"/>
                  </a:cubicBezTo>
                  <a:cubicBezTo>
                    <a:pt x="162251" y="214736"/>
                    <a:pt x="146292" y="205426"/>
                    <a:pt x="131220" y="194343"/>
                  </a:cubicBezTo>
                  <a:cubicBezTo>
                    <a:pt x="116590" y="183261"/>
                    <a:pt x="102848" y="170405"/>
                    <a:pt x="91322" y="156219"/>
                  </a:cubicBezTo>
                  <a:cubicBezTo>
                    <a:pt x="72259" y="133167"/>
                    <a:pt x="56300" y="107898"/>
                    <a:pt x="42558" y="81300"/>
                  </a:cubicBezTo>
                  <a:cubicBezTo>
                    <a:pt x="29702" y="59134"/>
                    <a:pt x="15516" y="37412"/>
                    <a:pt x="4876" y="13916"/>
                  </a:cubicBezTo>
                  <a:cubicBezTo>
                    <a:pt x="3103" y="9927"/>
                    <a:pt x="1330" y="5937"/>
                    <a:pt x="0" y="1504"/>
                  </a:cubicBezTo>
                  <a:cubicBezTo>
                    <a:pt x="0" y="1060"/>
                    <a:pt x="0" y="617"/>
                    <a:pt x="443" y="174"/>
                  </a:cubicBezTo>
                  <a:cubicBezTo>
                    <a:pt x="886" y="-269"/>
                    <a:pt x="1773" y="174"/>
                    <a:pt x="1773" y="1060"/>
                  </a:cubicBezTo>
                  <a:cubicBezTo>
                    <a:pt x="4876" y="9927"/>
                    <a:pt x="8866" y="18793"/>
                    <a:pt x="13742" y="26329"/>
                  </a:cubicBezTo>
                  <a:cubicBezTo>
                    <a:pt x="20835" y="37855"/>
                    <a:pt x="30588" y="48051"/>
                    <a:pt x="39454" y="58247"/>
                  </a:cubicBezTo>
                  <a:cubicBezTo>
                    <a:pt x="58517" y="79970"/>
                    <a:pt x="77135" y="102135"/>
                    <a:pt x="97084" y="122971"/>
                  </a:cubicBezTo>
                  <a:cubicBezTo>
                    <a:pt x="124570" y="152229"/>
                    <a:pt x="156045" y="177941"/>
                    <a:pt x="184860" y="205870"/>
                  </a:cubicBezTo>
                  <a:cubicBezTo>
                    <a:pt x="209685" y="232468"/>
                    <a:pt x="229634" y="264386"/>
                    <a:pt x="241604" y="299408"/>
                  </a:cubicBezTo>
                  <a:cubicBezTo>
                    <a:pt x="244707" y="309161"/>
                    <a:pt x="248697" y="318470"/>
                    <a:pt x="254016" y="326893"/>
                  </a:cubicBezTo>
                  <a:cubicBezTo>
                    <a:pt x="255789" y="329996"/>
                    <a:pt x="259336" y="333543"/>
                    <a:pt x="256676" y="333986"/>
                  </a:cubicBezTo>
                  <a:cubicBezTo>
                    <a:pt x="238500" y="317140"/>
                    <a:pt x="226088" y="294532"/>
                    <a:pt x="212345" y="273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0185530" y="1309979"/>
              <a:ext cx="281501" cy="299677"/>
            </a:xfrm>
            <a:custGeom>
              <a:avLst/>
              <a:gdLst/>
              <a:ahLst/>
              <a:cxnLst/>
              <a:rect l="l" t="t" r="r" b="b"/>
              <a:pathLst>
                <a:path w="281501" h="299677" extrusionOk="0">
                  <a:moveTo>
                    <a:pt x="279728" y="298791"/>
                  </a:moveTo>
                  <a:cubicBezTo>
                    <a:pt x="269089" y="287708"/>
                    <a:pt x="257563" y="277955"/>
                    <a:pt x="246923" y="267316"/>
                  </a:cubicBezTo>
                  <a:cubicBezTo>
                    <a:pt x="239830" y="260223"/>
                    <a:pt x="232738" y="253573"/>
                    <a:pt x="225645" y="247367"/>
                  </a:cubicBezTo>
                  <a:cubicBezTo>
                    <a:pt x="211015" y="234067"/>
                    <a:pt x="194613" y="222985"/>
                    <a:pt x="179097" y="211015"/>
                  </a:cubicBezTo>
                  <a:cubicBezTo>
                    <a:pt x="166684" y="200819"/>
                    <a:pt x="154715" y="190180"/>
                    <a:pt x="141859" y="180427"/>
                  </a:cubicBezTo>
                  <a:cubicBezTo>
                    <a:pt x="120580" y="164468"/>
                    <a:pt x="98858" y="148952"/>
                    <a:pt x="79796" y="130333"/>
                  </a:cubicBezTo>
                  <a:cubicBezTo>
                    <a:pt x="60290" y="112157"/>
                    <a:pt x="49207" y="88219"/>
                    <a:pt x="35465" y="65610"/>
                  </a:cubicBezTo>
                  <a:cubicBezTo>
                    <a:pt x="23052" y="46548"/>
                    <a:pt x="11083" y="27485"/>
                    <a:pt x="2660" y="6650"/>
                  </a:cubicBezTo>
                  <a:cubicBezTo>
                    <a:pt x="1773" y="4876"/>
                    <a:pt x="886" y="3103"/>
                    <a:pt x="0" y="1330"/>
                  </a:cubicBezTo>
                  <a:cubicBezTo>
                    <a:pt x="0" y="887"/>
                    <a:pt x="0" y="443"/>
                    <a:pt x="443" y="0"/>
                  </a:cubicBezTo>
                  <a:cubicBezTo>
                    <a:pt x="886" y="0"/>
                    <a:pt x="1330" y="0"/>
                    <a:pt x="1773" y="443"/>
                  </a:cubicBezTo>
                  <a:cubicBezTo>
                    <a:pt x="4876" y="7536"/>
                    <a:pt x="8866" y="14186"/>
                    <a:pt x="12856" y="20392"/>
                  </a:cubicBezTo>
                  <a:cubicBezTo>
                    <a:pt x="24382" y="39455"/>
                    <a:pt x="37681" y="57187"/>
                    <a:pt x="53640" y="73146"/>
                  </a:cubicBezTo>
                  <a:cubicBezTo>
                    <a:pt x="72260" y="92208"/>
                    <a:pt x="91765" y="110827"/>
                    <a:pt x="111714" y="129003"/>
                  </a:cubicBezTo>
                  <a:cubicBezTo>
                    <a:pt x="134323" y="149395"/>
                    <a:pt x="160922" y="164911"/>
                    <a:pt x="183530" y="185747"/>
                  </a:cubicBezTo>
                  <a:cubicBezTo>
                    <a:pt x="212345" y="212789"/>
                    <a:pt x="240274" y="241160"/>
                    <a:pt x="263769" y="273079"/>
                  </a:cubicBezTo>
                  <a:cubicBezTo>
                    <a:pt x="269089" y="280172"/>
                    <a:pt x="274409" y="287708"/>
                    <a:pt x="279728" y="295244"/>
                  </a:cubicBezTo>
                  <a:cubicBezTo>
                    <a:pt x="280171" y="296574"/>
                    <a:pt x="281502" y="297461"/>
                    <a:pt x="281502" y="298791"/>
                  </a:cubicBezTo>
                  <a:cubicBezTo>
                    <a:pt x="281502" y="299234"/>
                    <a:pt x="281058" y="299677"/>
                    <a:pt x="280615" y="299677"/>
                  </a:cubicBezTo>
                  <a:cubicBezTo>
                    <a:pt x="280171" y="299234"/>
                    <a:pt x="280171" y="298791"/>
                    <a:pt x="279728" y="2987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0207316" y="1421395"/>
              <a:ext cx="263472" cy="246778"/>
            </a:xfrm>
            <a:custGeom>
              <a:avLst/>
              <a:gdLst/>
              <a:ahLst/>
              <a:cxnLst/>
              <a:rect l="l" t="t" r="r" b="b"/>
              <a:pathLst>
                <a:path w="263472" h="246778" extrusionOk="0">
                  <a:moveTo>
                    <a:pt x="231787" y="232149"/>
                  </a:moveTo>
                  <a:cubicBezTo>
                    <a:pt x="218487" y="224613"/>
                    <a:pt x="206518" y="214417"/>
                    <a:pt x="193662" y="205994"/>
                  </a:cubicBezTo>
                  <a:cubicBezTo>
                    <a:pt x="171940" y="190478"/>
                    <a:pt x="146228" y="181169"/>
                    <a:pt x="126723" y="162993"/>
                  </a:cubicBezTo>
                  <a:cubicBezTo>
                    <a:pt x="116970" y="154570"/>
                    <a:pt x="108104" y="144374"/>
                    <a:pt x="100124" y="134178"/>
                  </a:cubicBezTo>
                  <a:cubicBezTo>
                    <a:pt x="83722" y="114229"/>
                    <a:pt x="68649" y="92950"/>
                    <a:pt x="54463" y="71228"/>
                  </a:cubicBezTo>
                  <a:cubicBezTo>
                    <a:pt x="42494" y="52609"/>
                    <a:pt x="27421" y="36206"/>
                    <a:pt x="13235" y="18917"/>
                  </a:cubicBezTo>
                  <a:cubicBezTo>
                    <a:pt x="8802" y="13598"/>
                    <a:pt x="4812" y="8278"/>
                    <a:pt x="822" y="2515"/>
                  </a:cubicBezTo>
                  <a:cubicBezTo>
                    <a:pt x="379" y="1628"/>
                    <a:pt x="-507" y="741"/>
                    <a:pt x="379" y="298"/>
                  </a:cubicBezTo>
                  <a:cubicBezTo>
                    <a:pt x="1266" y="-588"/>
                    <a:pt x="2153" y="741"/>
                    <a:pt x="2596" y="1185"/>
                  </a:cubicBezTo>
                  <a:cubicBezTo>
                    <a:pt x="9689" y="8721"/>
                    <a:pt x="16782" y="15814"/>
                    <a:pt x="24318" y="22464"/>
                  </a:cubicBezTo>
                  <a:cubicBezTo>
                    <a:pt x="58010" y="51722"/>
                    <a:pt x="85495" y="87187"/>
                    <a:pt x="116526" y="119549"/>
                  </a:cubicBezTo>
                  <a:cubicBezTo>
                    <a:pt x="133372" y="137281"/>
                    <a:pt x="155981" y="146590"/>
                    <a:pt x="176373" y="159446"/>
                  </a:cubicBezTo>
                  <a:cubicBezTo>
                    <a:pt x="206518" y="177179"/>
                    <a:pt x="226024" y="201561"/>
                    <a:pt x="245086" y="229933"/>
                  </a:cubicBezTo>
                  <a:cubicBezTo>
                    <a:pt x="248189" y="233922"/>
                    <a:pt x="252179" y="236582"/>
                    <a:pt x="255726" y="239685"/>
                  </a:cubicBezTo>
                  <a:cubicBezTo>
                    <a:pt x="258385" y="241902"/>
                    <a:pt x="266365" y="245892"/>
                    <a:pt x="262375" y="246778"/>
                  </a:cubicBezTo>
                  <a:cubicBezTo>
                    <a:pt x="252179" y="242789"/>
                    <a:pt x="241983" y="237912"/>
                    <a:pt x="231787" y="232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0435274" y="1017838"/>
              <a:ext cx="257402" cy="383906"/>
            </a:xfrm>
            <a:custGeom>
              <a:avLst/>
              <a:gdLst/>
              <a:ahLst/>
              <a:cxnLst/>
              <a:rect l="l" t="t" r="r" b="b"/>
              <a:pathLst>
                <a:path w="257402" h="383906" extrusionOk="0">
                  <a:moveTo>
                    <a:pt x="1170" y="383020"/>
                  </a:moveTo>
                  <a:cubicBezTo>
                    <a:pt x="726" y="382133"/>
                    <a:pt x="726" y="381246"/>
                    <a:pt x="726" y="380360"/>
                  </a:cubicBezTo>
                  <a:cubicBezTo>
                    <a:pt x="-160" y="367504"/>
                    <a:pt x="-604" y="354204"/>
                    <a:pt x="1613" y="340905"/>
                  </a:cubicBezTo>
                  <a:cubicBezTo>
                    <a:pt x="6046" y="317853"/>
                    <a:pt x="14912" y="295244"/>
                    <a:pt x="26882" y="274852"/>
                  </a:cubicBezTo>
                  <a:cubicBezTo>
                    <a:pt x="42397" y="250470"/>
                    <a:pt x="64120" y="230521"/>
                    <a:pt x="84512" y="210572"/>
                  </a:cubicBezTo>
                  <a:cubicBezTo>
                    <a:pt x="91161" y="204366"/>
                    <a:pt x="98255" y="197716"/>
                    <a:pt x="104904" y="191510"/>
                  </a:cubicBezTo>
                  <a:cubicBezTo>
                    <a:pt x="104904" y="191510"/>
                    <a:pt x="104904" y="191510"/>
                    <a:pt x="104904" y="191510"/>
                  </a:cubicBezTo>
                  <a:cubicBezTo>
                    <a:pt x="128400" y="169344"/>
                    <a:pt x="152338" y="147179"/>
                    <a:pt x="174947" y="123683"/>
                  </a:cubicBezTo>
                  <a:cubicBezTo>
                    <a:pt x="192236" y="106394"/>
                    <a:pt x="209082" y="88219"/>
                    <a:pt x="222381" y="67826"/>
                  </a:cubicBezTo>
                  <a:cubicBezTo>
                    <a:pt x="230804" y="55857"/>
                    <a:pt x="238783" y="43888"/>
                    <a:pt x="244103" y="30588"/>
                  </a:cubicBezTo>
                  <a:cubicBezTo>
                    <a:pt x="248536" y="20836"/>
                    <a:pt x="251640" y="10196"/>
                    <a:pt x="256073" y="443"/>
                  </a:cubicBezTo>
                  <a:cubicBezTo>
                    <a:pt x="256516" y="0"/>
                    <a:pt x="256960" y="0"/>
                    <a:pt x="256960" y="0"/>
                  </a:cubicBezTo>
                  <a:cubicBezTo>
                    <a:pt x="257402" y="0"/>
                    <a:pt x="257402" y="443"/>
                    <a:pt x="257402" y="887"/>
                  </a:cubicBezTo>
                  <a:cubicBezTo>
                    <a:pt x="257402" y="2217"/>
                    <a:pt x="256960" y="3990"/>
                    <a:pt x="256516" y="5320"/>
                  </a:cubicBezTo>
                  <a:cubicBezTo>
                    <a:pt x="248093" y="38125"/>
                    <a:pt x="234350" y="69156"/>
                    <a:pt x="217504" y="98415"/>
                  </a:cubicBezTo>
                  <a:cubicBezTo>
                    <a:pt x="209526" y="113044"/>
                    <a:pt x="201989" y="127673"/>
                    <a:pt x="191793" y="140972"/>
                  </a:cubicBezTo>
                  <a:cubicBezTo>
                    <a:pt x="173173" y="164911"/>
                    <a:pt x="148791" y="182643"/>
                    <a:pt x="126626" y="202592"/>
                  </a:cubicBezTo>
                  <a:cubicBezTo>
                    <a:pt x="104460" y="222098"/>
                    <a:pt x="83625" y="243377"/>
                    <a:pt x="63234" y="265099"/>
                  </a:cubicBezTo>
                  <a:cubicBezTo>
                    <a:pt x="51263" y="277512"/>
                    <a:pt x="38408" y="289924"/>
                    <a:pt x="28655" y="304554"/>
                  </a:cubicBezTo>
                  <a:cubicBezTo>
                    <a:pt x="16242" y="323173"/>
                    <a:pt x="6046" y="344452"/>
                    <a:pt x="3829" y="367060"/>
                  </a:cubicBezTo>
                  <a:cubicBezTo>
                    <a:pt x="3386" y="371937"/>
                    <a:pt x="2943" y="376813"/>
                    <a:pt x="2500" y="381690"/>
                  </a:cubicBezTo>
                  <a:cubicBezTo>
                    <a:pt x="2500" y="382576"/>
                    <a:pt x="2057" y="383906"/>
                    <a:pt x="1170" y="383906"/>
                  </a:cubicBezTo>
                  <a:cubicBezTo>
                    <a:pt x="1613" y="383463"/>
                    <a:pt x="1613" y="383463"/>
                    <a:pt x="1170" y="3830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411452" y="839628"/>
              <a:ext cx="210738" cy="1040447"/>
            </a:xfrm>
            <a:custGeom>
              <a:avLst/>
              <a:gdLst/>
              <a:ahLst/>
              <a:cxnLst/>
              <a:rect l="l" t="t" r="r" b="b"/>
              <a:pathLst>
                <a:path w="210738" h="1040447" extrusionOk="0">
                  <a:moveTo>
                    <a:pt x="210738" y="1036901"/>
                  </a:moveTo>
                  <a:cubicBezTo>
                    <a:pt x="210738" y="1037788"/>
                    <a:pt x="210295" y="1037788"/>
                    <a:pt x="209408" y="1038231"/>
                  </a:cubicBezTo>
                  <a:cubicBezTo>
                    <a:pt x="205861" y="1039561"/>
                    <a:pt x="202316" y="1040448"/>
                    <a:pt x="198769" y="1040448"/>
                  </a:cubicBezTo>
                  <a:cubicBezTo>
                    <a:pt x="196109" y="1040448"/>
                    <a:pt x="193892" y="1040448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lnTo>
                    <a:pt x="191233" y="1039561"/>
                  </a:ln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0789" y="1039118"/>
                    <a:pt x="190789" y="1039118"/>
                  </a:cubicBezTo>
                  <a:cubicBezTo>
                    <a:pt x="177490" y="1027592"/>
                    <a:pt x="167737" y="1012963"/>
                    <a:pt x="157541" y="998777"/>
                  </a:cubicBezTo>
                  <a:cubicBezTo>
                    <a:pt x="140695" y="973508"/>
                    <a:pt x="126509" y="946023"/>
                    <a:pt x="113210" y="918538"/>
                  </a:cubicBezTo>
                  <a:cubicBezTo>
                    <a:pt x="93705" y="879083"/>
                    <a:pt x="78632" y="837855"/>
                    <a:pt x="65776" y="795741"/>
                  </a:cubicBezTo>
                  <a:cubicBezTo>
                    <a:pt x="36517" y="703089"/>
                    <a:pt x="19672" y="606891"/>
                    <a:pt x="8146" y="510693"/>
                  </a:cubicBezTo>
                  <a:cubicBezTo>
                    <a:pt x="3269" y="464589"/>
                    <a:pt x="2383" y="417154"/>
                    <a:pt x="166" y="370607"/>
                  </a:cubicBezTo>
                  <a:cubicBezTo>
                    <a:pt x="-277" y="340905"/>
                    <a:pt x="166" y="311647"/>
                    <a:pt x="1496" y="281945"/>
                  </a:cubicBezTo>
                  <a:cubicBezTo>
                    <a:pt x="2826" y="259779"/>
                    <a:pt x="4156" y="238057"/>
                    <a:pt x="7702" y="216335"/>
                  </a:cubicBezTo>
                  <a:cubicBezTo>
                    <a:pt x="8146" y="205252"/>
                    <a:pt x="7702" y="194170"/>
                    <a:pt x="8146" y="182644"/>
                  </a:cubicBezTo>
                  <a:cubicBezTo>
                    <a:pt x="9476" y="163581"/>
                    <a:pt x="11692" y="144519"/>
                    <a:pt x="14352" y="125457"/>
                  </a:cubicBezTo>
                  <a:cubicBezTo>
                    <a:pt x="17455" y="103291"/>
                    <a:pt x="22775" y="81569"/>
                    <a:pt x="27208" y="59404"/>
                  </a:cubicBezTo>
                  <a:cubicBezTo>
                    <a:pt x="31641" y="41671"/>
                    <a:pt x="32971" y="23495"/>
                    <a:pt x="31641" y="5320"/>
                  </a:cubicBezTo>
                  <a:cubicBezTo>
                    <a:pt x="31641" y="3546"/>
                    <a:pt x="31641" y="2217"/>
                    <a:pt x="31641" y="443"/>
                  </a:cubicBezTo>
                  <a:cubicBezTo>
                    <a:pt x="31641" y="0"/>
                    <a:pt x="32084" y="0"/>
                    <a:pt x="32084" y="0"/>
                  </a:cubicBezTo>
                  <a:cubicBezTo>
                    <a:pt x="32528" y="0"/>
                    <a:pt x="32528" y="443"/>
                    <a:pt x="32528" y="443"/>
                  </a:cubicBezTo>
                  <a:cubicBezTo>
                    <a:pt x="32528" y="2660"/>
                    <a:pt x="32971" y="5320"/>
                    <a:pt x="32971" y="7536"/>
                  </a:cubicBezTo>
                  <a:cubicBezTo>
                    <a:pt x="34745" y="26599"/>
                    <a:pt x="32971" y="45661"/>
                    <a:pt x="28981" y="64280"/>
                  </a:cubicBezTo>
                  <a:cubicBezTo>
                    <a:pt x="24548" y="85116"/>
                    <a:pt x="20558" y="106394"/>
                    <a:pt x="17899" y="127230"/>
                  </a:cubicBezTo>
                  <a:cubicBezTo>
                    <a:pt x="15239" y="151169"/>
                    <a:pt x="13022" y="175551"/>
                    <a:pt x="12579" y="199489"/>
                  </a:cubicBezTo>
                  <a:cubicBezTo>
                    <a:pt x="12579" y="215449"/>
                    <a:pt x="11249" y="231851"/>
                    <a:pt x="9032" y="247810"/>
                  </a:cubicBezTo>
                  <a:cubicBezTo>
                    <a:pt x="9032" y="249140"/>
                    <a:pt x="8589" y="250913"/>
                    <a:pt x="8589" y="252243"/>
                  </a:cubicBezTo>
                  <a:cubicBezTo>
                    <a:pt x="7259" y="271749"/>
                    <a:pt x="6373" y="291254"/>
                    <a:pt x="6373" y="310317"/>
                  </a:cubicBezTo>
                  <a:cubicBezTo>
                    <a:pt x="7259" y="333812"/>
                    <a:pt x="8589" y="357308"/>
                    <a:pt x="9919" y="380803"/>
                  </a:cubicBezTo>
                  <a:cubicBezTo>
                    <a:pt x="12579" y="426464"/>
                    <a:pt x="11249" y="472125"/>
                    <a:pt x="16125" y="517786"/>
                  </a:cubicBezTo>
                  <a:cubicBezTo>
                    <a:pt x="19229" y="552364"/>
                    <a:pt x="26322" y="586499"/>
                    <a:pt x="33414" y="620190"/>
                  </a:cubicBezTo>
                  <a:cubicBezTo>
                    <a:pt x="44497" y="673831"/>
                    <a:pt x="59127" y="726584"/>
                    <a:pt x="75973" y="778895"/>
                  </a:cubicBezTo>
                  <a:cubicBezTo>
                    <a:pt x="95034" y="837412"/>
                    <a:pt x="115427" y="895929"/>
                    <a:pt x="145572" y="950013"/>
                  </a:cubicBezTo>
                  <a:cubicBezTo>
                    <a:pt x="162861" y="981488"/>
                    <a:pt x="184583" y="1009859"/>
                    <a:pt x="209852" y="1034685"/>
                  </a:cubicBezTo>
                  <a:cubicBezTo>
                    <a:pt x="210295" y="1035128"/>
                    <a:pt x="210295" y="1035128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6458"/>
                    <a:pt x="210738" y="1036901"/>
                    <a:pt x="210738" y="103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415433" y="967412"/>
              <a:ext cx="113662" cy="294948"/>
            </a:xfrm>
            <a:custGeom>
              <a:avLst/>
              <a:gdLst/>
              <a:ahLst/>
              <a:cxnLst/>
              <a:rect l="l" t="t" r="r" b="b"/>
              <a:pathLst>
                <a:path w="113662" h="294948" extrusionOk="0">
                  <a:moveTo>
                    <a:pt x="1505" y="294247"/>
                  </a:moveTo>
                  <a:cubicBezTo>
                    <a:pt x="-712" y="288927"/>
                    <a:pt x="175" y="283164"/>
                    <a:pt x="175" y="277401"/>
                  </a:cubicBezTo>
                  <a:cubicBezTo>
                    <a:pt x="175" y="260999"/>
                    <a:pt x="1505" y="245039"/>
                    <a:pt x="3721" y="228637"/>
                  </a:cubicBezTo>
                  <a:cubicBezTo>
                    <a:pt x="5495" y="210461"/>
                    <a:pt x="8598" y="192729"/>
                    <a:pt x="13031" y="174997"/>
                  </a:cubicBezTo>
                  <a:cubicBezTo>
                    <a:pt x="16578" y="161254"/>
                    <a:pt x="19237" y="147068"/>
                    <a:pt x="25001" y="133769"/>
                  </a:cubicBezTo>
                  <a:cubicBezTo>
                    <a:pt x="39630" y="104067"/>
                    <a:pt x="63568" y="79685"/>
                    <a:pt x="81744" y="52200"/>
                  </a:cubicBezTo>
                  <a:cubicBezTo>
                    <a:pt x="91053" y="39344"/>
                    <a:pt x="99033" y="25601"/>
                    <a:pt x="106569" y="11859"/>
                  </a:cubicBezTo>
                  <a:cubicBezTo>
                    <a:pt x="108786" y="7869"/>
                    <a:pt x="110559" y="4322"/>
                    <a:pt x="112332" y="333"/>
                  </a:cubicBezTo>
                  <a:cubicBezTo>
                    <a:pt x="112332" y="-111"/>
                    <a:pt x="112776" y="-111"/>
                    <a:pt x="113219" y="333"/>
                  </a:cubicBezTo>
                  <a:cubicBezTo>
                    <a:pt x="113662" y="333"/>
                    <a:pt x="113662" y="776"/>
                    <a:pt x="113662" y="1219"/>
                  </a:cubicBezTo>
                  <a:cubicBezTo>
                    <a:pt x="112332" y="3879"/>
                    <a:pt x="111002" y="6982"/>
                    <a:pt x="109673" y="9642"/>
                  </a:cubicBezTo>
                  <a:cubicBezTo>
                    <a:pt x="103466" y="22941"/>
                    <a:pt x="95930" y="35797"/>
                    <a:pt x="87950" y="48210"/>
                  </a:cubicBezTo>
                  <a:cubicBezTo>
                    <a:pt x="68888" y="77025"/>
                    <a:pt x="44506" y="102294"/>
                    <a:pt x="30320" y="134212"/>
                  </a:cubicBezTo>
                  <a:cubicBezTo>
                    <a:pt x="24114" y="147955"/>
                    <a:pt x="21454" y="163027"/>
                    <a:pt x="17908" y="177213"/>
                  </a:cubicBezTo>
                  <a:cubicBezTo>
                    <a:pt x="12144" y="201152"/>
                    <a:pt x="9041" y="225090"/>
                    <a:pt x="6825" y="249029"/>
                  </a:cubicBezTo>
                  <a:cubicBezTo>
                    <a:pt x="5938" y="261442"/>
                    <a:pt x="5495" y="273411"/>
                    <a:pt x="5052" y="285824"/>
                  </a:cubicBezTo>
                  <a:cubicBezTo>
                    <a:pt x="4165" y="289370"/>
                    <a:pt x="4608" y="297350"/>
                    <a:pt x="1505" y="294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315420" y="1035946"/>
              <a:ext cx="106344" cy="290325"/>
            </a:xfrm>
            <a:custGeom>
              <a:avLst/>
              <a:gdLst/>
              <a:ahLst/>
              <a:cxnLst/>
              <a:rect l="l" t="t" r="r" b="b"/>
              <a:pathLst>
                <a:path w="106344" h="290325" extrusionOk="0">
                  <a:moveTo>
                    <a:pt x="103291" y="289993"/>
                  </a:moveTo>
                  <a:cubicBezTo>
                    <a:pt x="102848" y="289550"/>
                    <a:pt x="102404" y="289106"/>
                    <a:pt x="101961" y="288663"/>
                  </a:cubicBezTo>
                  <a:cubicBezTo>
                    <a:pt x="100188" y="277580"/>
                    <a:pt x="97528" y="266941"/>
                    <a:pt x="94868" y="256302"/>
                  </a:cubicBezTo>
                  <a:cubicBezTo>
                    <a:pt x="83342" y="216404"/>
                    <a:pt x="79796" y="174733"/>
                    <a:pt x="65166" y="135721"/>
                  </a:cubicBezTo>
                  <a:cubicBezTo>
                    <a:pt x="57630" y="113999"/>
                    <a:pt x="43887" y="95823"/>
                    <a:pt x="31032" y="77204"/>
                  </a:cubicBezTo>
                  <a:cubicBezTo>
                    <a:pt x="22165" y="63905"/>
                    <a:pt x="14629" y="50163"/>
                    <a:pt x="8422" y="35533"/>
                  </a:cubicBezTo>
                  <a:cubicBezTo>
                    <a:pt x="3546" y="24451"/>
                    <a:pt x="886" y="12481"/>
                    <a:pt x="0" y="512"/>
                  </a:cubicBezTo>
                  <a:cubicBezTo>
                    <a:pt x="0" y="69"/>
                    <a:pt x="886" y="-375"/>
                    <a:pt x="1330" y="512"/>
                  </a:cubicBezTo>
                  <a:cubicBezTo>
                    <a:pt x="3546" y="13811"/>
                    <a:pt x="6206" y="27110"/>
                    <a:pt x="11969" y="39080"/>
                  </a:cubicBezTo>
                  <a:cubicBezTo>
                    <a:pt x="18619" y="53709"/>
                    <a:pt x="26599" y="67895"/>
                    <a:pt x="35908" y="81194"/>
                  </a:cubicBezTo>
                  <a:cubicBezTo>
                    <a:pt x="51424" y="101587"/>
                    <a:pt x="66496" y="122422"/>
                    <a:pt x="73589" y="147247"/>
                  </a:cubicBezTo>
                  <a:cubicBezTo>
                    <a:pt x="84229" y="179166"/>
                    <a:pt x="88218" y="211971"/>
                    <a:pt x="96198" y="244332"/>
                  </a:cubicBezTo>
                  <a:cubicBezTo>
                    <a:pt x="100188" y="258075"/>
                    <a:pt x="103291" y="272261"/>
                    <a:pt x="105951" y="286447"/>
                  </a:cubicBezTo>
                  <a:cubicBezTo>
                    <a:pt x="105951" y="287777"/>
                    <a:pt x="106838" y="288663"/>
                    <a:pt x="105951" y="289993"/>
                  </a:cubicBezTo>
                  <a:cubicBezTo>
                    <a:pt x="105951" y="290436"/>
                    <a:pt x="104621" y="290436"/>
                    <a:pt x="103291" y="2899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297155" y="1207535"/>
              <a:ext cx="137370" cy="218591"/>
            </a:xfrm>
            <a:custGeom>
              <a:avLst/>
              <a:gdLst/>
              <a:ahLst/>
              <a:cxnLst/>
              <a:rect l="l" t="t" r="r" b="b"/>
              <a:pathLst>
                <a:path w="137370" h="218591" extrusionOk="0">
                  <a:moveTo>
                    <a:pt x="135742" y="218592"/>
                  </a:moveTo>
                  <a:cubicBezTo>
                    <a:pt x="133969" y="218148"/>
                    <a:pt x="133526" y="214602"/>
                    <a:pt x="133082" y="213272"/>
                  </a:cubicBezTo>
                  <a:cubicBezTo>
                    <a:pt x="129979" y="203519"/>
                    <a:pt x="127319" y="193766"/>
                    <a:pt x="123329" y="184457"/>
                  </a:cubicBezTo>
                  <a:cubicBezTo>
                    <a:pt x="113577" y="161405"/>
                    <a:pt x="98947" y="141456"/>
                    <a:pt x="85648" y="121064"/>
                  </a:cubicBezTo>
                  <a:cubicBezTo>
                    <a:pt x="74565" y="104218"/>
                    <a:pt x="63926" y="86929"/>
                    <a:pt x="52400" y="70526"/>
                  </a:cubicBezTo>
                  <a:cubicBezTo>
                    <a:pt x="38657" y="51464"/>
                    <a:pt x="23142" y="33288"/>
                    <a:pt x="9399" y="13783"/>
                  </a:cubicBezTo>
                  <a:cubicBezTo>
                    <a:pt x="6296" y="9350"/>
                    <a:pt x="3193" y="5360"/>
                    <a:pt x="89" y="927"/>
                  </a:cubicBezTo>
                  <a:cubicBezTo>
                    <a:pt x="-354" y="40"/>
                    <a:pt x="976" y="-403"/>
                    <a:pt x="1419" y="483"/>
                  </a:cubicBezTo>
                  <a:cubicBezTo>
                    <a:pt x="4079" y="4030"/>
                    <a:pt x="6739" y="8020"/>
                    <a:pt x="9399" y="11566"/>
                  </a:cubicBezTo>
                  <a:cubicBezTo>
                    <a:pt x="34224" y="45701"/>
                    <a:pt x="62596" y="78063"/>
                    <a:pt x="85648" y="113527"/>
                  </a:cubicBezTo>
                  <a:cubicBezTo>
                    <a:pt x="102937" y="138353"/>
                    <a:pt x="121113" y="163178"/>
                    <a:pt x="131309" y="191993"/>
                  </a:cubicBezTo>
                  <a:cubicBezTo>
                    <a:pt x="133082" y="197313"/>
                    <a:pt x="134855" y="202633"/>
                    <a:pt x="136186" y="208396"/>
                  </a:cubicBezTo>
                  <a:cubicBezTo>
                    <a:pt x="136629" y="211499"/>
                    <a:pt x="137959" y="214602"/>
                    <a:pt x="137072" y="217705"/>
                  </a:cubicBezTo>
                  <a:cubicBezTo>
                    <a:pt x="137072" y="217705"/>
                    <a:pt x="137072" y="217705"/>
                    <a:pt x="137072" y="217705"/>
                  </a:cubicBezTo>
                  <a:cubicBezTo>
                    <a:pt x="136629" y="218148"/>
                    <a:pt x="136186" y="218592"/>
                    <a:pt x="135742" y="2185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282172" y="1322835"/>
              <a:ext cx="182705" cy="243829"/>
            </a:xfrm>
            <a:custGeom>
              <a:avLst/>
              <a:gdLst/>
              <a:ahLst/>
              <a:cxnLst/>
              <a:rect l="l" t="t" r="r" b="b"/>
              <a:pathLst>
                <a:path w="182705" h="243829" extrusionOk="0">
                  <a:moveTo>
                    <a:pt x="181313" y="243820"/>
                  </a:moveTo>
                  <a:cubicBezTo>
                    <a:pt x="179984" y="243377"/>
                    <a:pt x="179984" y="242047"/>
                    <a:pt x="179540" y="241160"/>
                  </a:cubicBezTo>
                  <a:cubicBezTo>
                    <a:pt x="175994" y="229191"/>
                    <a:pt x="170674" y="217222"/>
                    <a:pt x="165354" y="205696"/>
                  </a:cubicBezTo>
                  <a:cubicBezTo>
                    <a:pt x="153828" y="182200"/>
                    <a:pt x="138756" y="161365"/>
                    <a:pt x="124570" y="139643"/>
                  </a:cubicBezTo>
                  <a:cubicBezTo>
                    <a:pt x="109054" y="113044"/>
                    <a:pt x="92651" y="86445"/>
                    <a:pt x="71816" y="63837"/>
                  </a:cubicBezTo>
                  <a:cubicBezTo>
                    <a:pt x="55857" y="46104"/>
                    <a:pt x="36351" y="33248"/>
                    <a:pt x="18176" y="18176"/>
                  </a:cubicBezTo>
                  <a:cubicBezTo>
                    <a:pt x="13299" y="14186"/>
                    <a:pt x="8866" y="9753"/>
                    <a:pt x="4433" y="5320"/>
                  </a:cubicBezTo>
                  <a:cubicBezTo>
                    <a:pt x="3103" y="3990"/>
                    <a:pt x="1330" y="2217"/>
                    <a:pt x="0" y="887"/>
                  </a:cubicBezTo>
                  <a:cubicBezTo>
                    <a:pt x="0" y="887"/>
                    <a:pt x="0" y="443"/>
                    <a:pt x="0" y="0"/>
                  </a:cubicBezTo>
                  <a:cubicBezTo>
                    <a:pt x="443" y="0"/>
                    <a:pt x="886" y="0"/>
                    <a:pt x="886" y="0"/>
                  </a:cubicBezTo>
                  <a:cubicBezTo>
                    <a:pt x="2660" y="1773"/>
                    <a:pt x="3989" y="3103"/>
                    <a:pt x="5763" y="4876"/>
                  </a:cubicBezTo>
                  <a:cubicBezTo>
                    <a:pt x="11083" y="9753"/>
                    <a:pt x="16402" y="14629"/>
                    <a:pt x="21722" y="19062"/>
                  </a:cubicBezTo>
                  <a:cubicBezTo>
                    <a:pt x="38568" y="32805"/>
                    <a:pt x="56300" y="45218"/>
                    <a:pt x="71373" y="60733"/>
                  </a:cubicBezTo>
                  <a:cubicBezTo>
                    <a:pt x="94425" y="85559"/>
                    <a:pt x="113487" y="113487"/>
                    <a:pt x="131663" y="141859"/>
                  </a:cubicBezTo>
                  <a:cubicBezTo>
                    <a:pt x="149395" y="168458"/>
                    <a:pt x="168458" y="195056"/>
                    <a:pt x="178653" y="225645"/>
                  </a:cubicBezTo>
                  <a:cubicBezTo>
                    <a:pt x="179540" y="229191"/>
                    <a:pt x="185303" y="244264"/>
                    <a:pt x="181313" y="2438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277739" y="1437653"/>
              <a:ext cx="213382" cy="213873"/>
            </a:xfrm>
            <a:custGeom>
              <a:avLst/>
              <a:gdLst/>
              <a:ahLst/>
              <a:cxnLst/>
              <a:rect l="l" t="t" r="r" b="b"/>
              <a:pathLst>
                <a:path w="213382" h="213873" extrusionOk="0">
                  <a:moveTo>
                    <a:pt x="211458" y="213675"/>
                  </a:moveTo>
                  <a:cubicBezTo>
                    <a:pt x="208356" y="211015"/>
                    <a:pt x="207469" y="206582"/>
                    <a:pt x="205695" y="203036"/>
                  </a:cubicBezTo>
                  <a:cubicBezTo>
                    <a:pt x="200819" y="192396"/>
                    <a:pt x="194612" y="182644"/>
                    <a:pt x="187963" y="173334"/>
                  </a:cubicBezTo>
                  <a:cubicBezTo>
                    <a:pt x="175107" y="154715"/>
                    <a:pt x="158705" y="139643"/>
                    <a:pt x="143189" y="123683"/>
                  </a:cubicBezTo>
                  <a:cubicBezTo>
                    <a:pt x="130333" y="110384"/>
                    <a:pt x="117920" y="97085"/>
                    <a:pt x="104178" y="85116"/>
                  </a:cubicBezTo>
                  <a:cubicBezTo>
                    <a:pt x="81125" y="64723"/>
                    <a:pt x="56743" y="46104"/>
                    <a:pt x="31918" y="27929"/>
                  </a:cubicBezTo>
                  <a:cubicBezTo>
                    <a:pt x="20392" y="19949"/>
                    <a:pt x="9309" y="10640"/>
                    <a:pt x="0" y="443"/>
                  </a:cubicBezTo>
                  <a:cubicBezTo>
                    <a:pt x="0" y="443"/>
                    <a:pt x="0" y="0"/>
                    <a:pt x="0" y="0"/>
                  </a:cubicBezTo>
                  <a:cubicBezTo>
                    <a:pt x="443" y="0"/>
                    <a:pt x="443" y="0"/>
                    <a:pt x="886" y="0"/>
                  </a:cubicBezTo>
                  <a:cubicBezTo>
                    <a:pt x="3989" y="3103"/>
                    <a:pt x="7093" y="6206"/>
                    <a:pt x="10196" y="8866"/>
                  </a:cubicBezTo>
                  <a:cubicBezTo>
                    <a:pt x="17289" y="15073"/>
                    <a:pt x="24382" y="20392"/>
                    <a:pt x="31475" y="26155"/>
                  </a:cubicBezTo>
                  <a:cubicBezTo>
                    <a:pt x="51867" y="41228"/>
                    <a:pt x="72259" y="55857"/>
                    <a:pt x="91765" y="72260"/>
                  </a:cubicBezTo>
                  <a:cubicBezTo>
                    <a:pt x="114817" y="90878"/>
                    <a:pt x="136096" y="112157"/>
                    <a:pt x="157375" y="132550"/>
                  </a:cubicBezTo>
                  <a:cubicBezTo>
                    <a:pt x="178653" y="152942"/>
                    <a:pt x="198159" y="175551"/>
                    <a:pt x="210128" y="202593"/>
                  </a:cubicBezTo>
                  <a:cubicBezTo>
                    <a:pt x="211458" y="204809"/>
                    <a:pt x="215892" y="215449"/>
                    <a:pt x="211458" y="213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0313204" y="1540944"/>
              <a:ext cx="202266" cy="176437"/>
            </a:xfrm>
            <a:custGeom>
              <a:avLst/>
              <a:gdLst/>
              <a:ahLst/>
              <a:cxnLst/>
              <a:rect l="l" t="t" r="r" b="b"/>
              <a:pathLst>
                <a:path w="202266" h="176437" extrusionOk="0">
                  <a:moveTo>
                    <a:pt x="199046" y="175107"/>
                  </a:moveTo>
                  <a:cubicBezTo>
                    <a:pt x="182200" y="136983"/>
                    <a:pt x="144962" y="123683"/>
                    <a:pt x="113930" y="99745"/>
                  </a:cubicBezTo>
                  <a:cubicBezTo>
                    <a:pt x="93981" y="85115"/>
                    <a:pt x="78909" y="64280"/>
                    <a:pt x="58960" y="49651"/>
                  </a:cubicBezTo>
                  <a:cubicBezTo>
                    <a:pt x="41227" y="35908"/>
                    <a:pt x="18619" y="27485"/>
                    <a:pt x="5763" y="8423"/>
                  </a:cubicBezTo>
                  <a:cubicBezTo>
                    <a:pt x="3989" y="5763"/>
                    <a:pt x="1773" y="3546"/>
                    <a:pt x="0" y="887"/>
                  </a:cubicBezTo>
                  <a:cubicBezTo>
                    <a:pt x="0" y="443"/>
                    <a:pt x="0" y="443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2660" y="2217"/>
                    <a:pt x="3989" y="3546"/>
                    <a:pt x="4876" y="5320"/>
                  </a:cubicBezTo>
                  <a:cubicBezTo>
                    <a:pt x="11969" y="15516"/>
                    <a:pt x="21279" y="23939"/>
                    <a:pt x="32361" y="30145"/>
                  </a:cubicBezTo>
                  <a:cubicBezTo>
                    <a:pt x="43001" y="36351"/>
                    <a:pt x="53197" y="43001"/>
                    <a:pt x="62950" y="50094"/>
                  </a:cubicBezTo>
                  <a:cubicBezTo>
                    <a:pt x="83785" y="64280"/>
                    <a:pt x="99745" y="84229"/>
                    <a:pt x="120137" y="98858"/>
                  </a:cubicBezTo>
                  <a:cubicBezTo>
                    <a:pt x="148509" y="121023"/>
                    <a:pt x="187520" y="135653"/>
                    <a:pt x="201262" y="171561"/>
                  </a:cubicBezTo>
                  <a:cubicBezTo>
                    <a:pt x="201706" y="172891"/>
                    <a:pt x="202149" y="173777"/>
                    <a:pt x="202149" y="175107"/>
                  </a:cubicBezTo>
                  <a:cubicBezTo>
                    <a:pt x="202592" y="175994"/>
                    <a:pt x="201706" y="176437"/>
                    <a:pt x="200819" y="176437"/>
                  </a:cubicBezTo>
                  <a:cubicBezTo>
                    <a:pt x="199932" y="176437"/>
                    <a:pt x="199046" y="175994"/>
                    <a:pt x="199046" y="175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0462366" y="1193268"/>
              <a:ext cx="210102" cy="378707"/>
            </a:xfrm>
            <a:custGeom>
              <a:avLst/>
              <a:gdLst/>
              <a:ahLst/>
              <a:cxnLst/>
              <a:rect l="l" t="t" r="r" b="b"/>
              <a:pathLst>
                <a:path w="210102" h="378707" extrusionOk="0">
                  <a:moveTo>
                    <a:pt x="209475" y="121"/>
                  </a:moveTo>
                  <a:cubicBezTo>
                    <a:pt x="209919" y="-322"/>
                    <a:pt x="210361" y="564"/>
                    <a:pt x="209919" y="1007"/>
                  </a:cubicBezTo>
                  <a:cubicBezTo>
                    <a:pt x="204599" y="5440"/>
                    <a:pt x="198836" y="9874"/>
                    <a:pt x="193073" y="13863"/>
                  </a:cubicBezTo>
                  <a:cubicBezTo>
                    <a:pt x="178001" y="25833"/>
                    <a:pt x="162041" y="37359"/>
                    <a:pt x="146969" y="49328"/>
                  </a:cubicBezTo>
                  <a:cubicBezTo>
                    <a:pt x="96431" y="89226"/>
                    <a:pt x="60080" y="144640"/>
                    <a:pt x="34368" y="203157"/>
                  </a:cubicBezTo>
                  <a:cubicBezTo>
                    <a:pt x="21955" y="232858"/>
                    <a:pt x="10429" y="263447"/>
                    <a:pt x="5109" y="295365"/>
                  </a:cubicBezTo>
                  <a:cubicBezTo>
                    <a:pt x="2006" y="315757"/>
                    <a:pt x="4223" y="336593"/>
                    <a:pt x="5553" y="357428"/>
                  </a:cubicBezTo>
                  <a:cubicBezTo>
                    <a:pt x="5996" y="364078"/>
                    <a:pt x="6440" y="370284"/>
                    <a:pt x="7326" y="376491"/>
                  </a:cubicBezTo>
                  <a:cubicBezTo>
                    <a:pt x="7326" y="377377"/>
                    <a:pt x="6883" y="378707"/>
                    <a:pt x="5553" y="378707"/>
                  </a:cubicBezTo>
                  <a:cubicBezTo>
                    <a:pt x="4223" y="378707"/>
                    <a:pt x="3336" y="377377"/>
                    <a:pt x="3336" y="376491"/>
                  </a:cubicBezTo>
                  <a:cubicBezTo>
                    <a:pt x="1120" y="354769"/>
                    <a:pt x="-653" y="332603"/>
                    <a:pt x="233" y="310438"/>
                  </a:cubicBezTo>
                  <a:cubicBezTo>
                    <a:pt x="1563" y="294922"/>
                    <a:pt x="5553" y="280292"/>
                    <a:pt x="9542" y="265220"/>
                  </a:cubicBezTo>
                  <a:cubicBezTo>
                    <a:pt x="34811" y="179661"/>
                    <a:pt x="80473" y="96319"/>
                    <a:pt x="152731" y="41792"/>
                  </a:cubicBezTo>
                  <a:cubicBezTo>
                    <a:pt x="171794" y="28493"/>
                    <a:pt x="190413" y="13863"/>
                    <a:pt x="209475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0432453" y="1104284"/>
              <a:ext cx="217418" cy="332125"/>
            </a:xfrm>
            <a:custGeom>
              <a:avLst/>
              <a:gdLst/>
              <a:ahLst/>
              <a:cxnLst/>
              <a:rect l="l" t="t" r="r" b="b"/>
              <a:pathLst>
                <a:path w="217418" h="332125" extrusionOk="0">
                  <a:moveTo>
                    <a:pt x="217222" y="0"/>
                  </a:moveTo>
                  <a:cubicBezTo>
                    <a:pt x="217222" y="0"/>
                    <a:pt x="217665" y="443"/>
                    <a:pt x="217222" y="887"/>
                  </a:cubicBezTo>
                  <a:cubicBezTo>
                    <a:pt x="215892" y="3103"/>
                    <a:pt x="214563" y="5320"/>
                    <a:pt x="213232" y="7980"/>
                  </a:cubicBezTo>
                  <a:cubicBezTo>
                    <a:pt x="209686" y="14186"/>
                    <a:pt x="205696" y="19949"/>
                    <a:pt x="201263" y="25712"/>
                  </a:cubicBezTo>
                  <a:cubicBezTo>
                    <a:pt x="187076" y="45661"/>
                    <a:pt x="170674" y="63837"/>
                    <a:pt x="152942" y="80239"/>
                  </a:cubicBezTo>
                  <a:cubicBezTo>
                    <a:pt x="125901" y="104621"/>
                    <a:pt x="96198" y="126343"/>
                    <a:pt x="71816" y="154272"/>
                  </a:cubicBezTo>
                  <a:cubicBezTo>
                    <a:pt x="42114" y="187077"/>
                    <a:pt x="19949" y="227418"/>
                    <a:pt x="9753" y="270419"/>
                  </a:cubicBezTo>
                  <a:cubicBezTo>
                    <a:pt x="6206" y="286378"/>
                    <a:pt x="5763" y="302337"/>
                    <a:pt x="4877" y="318740"/>
                  </a:cubicBezTo>
                  <a:cubicBezTo>
                    <a:pt x="4877" y="322286"/>
                    <a:pt x="4433" y="326276"/>
                    <a:pt x="4433" y="329822"/>
                  </a:cubicBezTo>
                  <a:cubicBezTo>
                    <a:pt x="4433" y="331152"/>
                    <a:pt x="3547" y="332482"/>
                    <a:pt x="2217" y="332039"/>
                  </a:cubicBezTo>
                  <a:cubicBezTo>
                    <a:pt x="887" y="332039"/>
                    <a:pt x="0" y="330709"/>
                    <a:pt x="0" y="329379"/>
                  </a:cubicBezTo>
                  <a:cubicBezTo>
                    <a:pt x="0" y="323616"/>
                    <a:pt x="444" y="317410"/>
                    <a:pt x="444" y="311647"/>
                  </a:cubicBezTo>
                  <a:cubicBezTo>
                    <a:pt x="1330" y="292141"/>
                    <a:pt x="3547" y="272635"/>
                    <a:pt x="9753" y="254016"/>
                  </a:cubicBezTo>
                  <a:cubicBezTo>
                    <a:pt x="18176" y="228304"/>
                    <a:pt x="29702" y="203922"/>
                    <a:pt x="45217" y="181757"/>
                  </a:cubicBezTo>
                  <a:cubicBezTo>
                    <a:pt x="75363" y="137426"/>
                    <a:pt x="120137" y="106838"/>
                    <a:pt x="159149" y="70930"/>
                  </a:cubicBezTo>
                  <a:cubicBezTo>
                    <a:pt x="173335" y="57630"/>
                    <a:pt x="186190" y="43001"/>
                    <a:pt x="197717" y="27485"/>
                  </a:cubicBezTo>
                  <a:cubicBezTo>
                    <a:pt x="203922" y="18619"/>
                    <a:pt x="210572" y="10196"/>
                    <a:pt x="216335" y="887"/>
                  </a:cubicBezTo>
                  <a:cubicBezTo>
                    <a:pt x="216779" y="0"/>
                    <a:pt x="217222" y="0"/>
                    <a:pt x="217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0523150" y="1324609"/>
              <a:ext cx="217736" cy="363070"/>
            </a:xfrm>
            <a:custGeom>
              <a:avLst/>
              <a:gdLst/>
              <a:ahLst/>
              <a:cxnLst/>
              <a:rect l="l" t="t" r="r" b="b"/>
              <a:pathLst>
                <a:path w="217736" h="363070" extrusionOk="0">
                  <a:moveTo>
                    <a:pt x="217403" y="0"/>
                  </a:moveTo>
                  <a:cubicBezTo>
                    <a:pt x="217847" y="443"/>
                    <a:pt x="217847" y="887"/>
                    <a:pt x="217403" y="1330"/>
                  </a:cubicBezTo>
                  <a:cubicBezTo>
                    <a:pt x="214300" y="5763"/>
                    <a:pt x="211640" y="10640"/>
                    <a:pt x="208981" y="15073"/>
                  </a:cubicBezTo>
                  <a:cubicBezTo>
                    <a:pt x="204104" y="23939"/>
                    <a:pt x="199671" y="32805"/>
                    <a:pt x="194351" y="41671"/>
                  </a:cubicBezTo>
                  <a:cubicBezTo>
                    <a:pt x="181052" y="62950"/>
                    <a:pt x="164650" y="81569"/>
                    <a:pt x="150020" y="101518"/>
                  </a:cubicBezTo>
                  <a:cubicBezTo>
                    <a:pt x="122092" y="137426"/>
                    <a:pt x="95050" y="173334"/>
                    <a:pt x="72441" y="213232"/>
                  </a:cubicBezTo>
                  <a:cubicBezTo>
                    <a:pt x="63575" y="228304"/>
                    <a:pt x="55153" y="243820"/>
                    <a:pt x="48059" y="259336"/>
                  </a:cubicBezTo>
                  <a:cubicBezTo>
                    <a:pt x="42296" y="272635"/>
                    <a:pt x="37420" y="285935"/>
                    <a:pt x="30771" y="299234"/>
                  </a:cubicBezTo>
                  <a:cubicBezTo>
                    <a:pt x="23233" y="314750"/>
                    <a:pt x="14811" y="328936"/>
                    <a:pt x="8161" y="344895"/>
                  </a:cubicBezTo>
                  <a:cubicBezTo>
                    <a:pt x="5945" y="349771"/>
                    <a:pt x="4172" y="355534"/>
                    <a:pt x="2398" y="360854"/>
                  </a:cubicBezTo>
                  <a:cubicBezTo>
                    <a:pt x="1955" y="361741"/>
                    <a:pt x="1955" y="363071"/>
                    <a:pt x="1068" y="363071"/>
                  </a:cubicBezTo>
                  <a:cubicBezTo>
                    <a:pt x="-3808" y="361741"/>
                    <a:pt x="9492" y="333369"/>
                    <a:pt x="11264" y="329379"/>
                  </a:cubicBezTo>
                  <a:cubicBezTo>
                    <a:pt x="22791" y="307657"/>
                    <a:pt x="33874" y="286378"/>
                    <a:pt x="41853" y="263326"/>
                  </a:cubicBezTo>
                  <a:cubicBezTo>
                    <a:pt x="61359" y="217665"/>
                    <a:pt x="88844" y="175107"/>
                    <a:pt x="118102" y="135209"/>
                  </a:cubicBezTo>
                  <a:cubicBezTo>
                    <a:pt x="141598" y="103291"/>
                    <a:pt x="168197" y="73146"/>
                    <a:pt x="190362" y="40785"/>
                  </a:cubicBezTo>
                  <a:cubicBezTo>
                    <a:pt x="197898" y="30145"/>
                    <a:pt x="204548" y="18619"/>
                    <a:pt x="211197" y="7093"/>
                  </a:cubicBezTo>
                  <a:cubicBezTo>
                    <a:pt x="212528" y="4876"/>
                    <a:pt x="213857" y="2660"/>
                    <a:pt x="215630" y="443"/>
                  </a:cubicBezTo>
                  <a:cubicBezTo>
                    <a:pt x="216517" y="0"/>
                    <a:pt x="216961" y="0"/>
                    <a:pt x="217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0538405" y="1497132"/>
              <a:ext cx="51987" cy="113411"/>
            </a:xfrm>
            <a:custGeom>
              <a:avLst/>
              <a:gdLst/>
              <a:ahLst/>
              <a:cxnLst/>
              <a:rect l="l" t="t" r="r" b="b"/>
              <a:pathLst>
                <a:path w="51987" h="113411" extrusionOk="0">
                  <a:moveTo>
                    <a:pt x="50981" y="367"/>
                  </a:moveTo>
                  <a:cubicBezTo>
                    <a:pt x="51423" y="-519"/>
                    <a:pt x="52310" y="367"/>
                    <a:pt x="51867" y="1254"/>
                  </a:cubicBezTo>
                  <a:cubicBezTo>
                    <a:pt x="39010" y="26523"/>
                    <a:pt x="23938" y="51348"/>
                    <a:pt x="11969" y="77503"/>
                  </a:cubicBezTo>
                  <a:cubicBezTo>
                    <a:pt x="8422" y="85926"/>
                    <a:pt x="5762" y="94792"/>
                    <a:pt x="3546" y="103658"/>
                  </a:cubicBezTo>
                  <a:cubicBezTo>
                    <a:pt x="2659" y="106762"/>
                    <a:pt x="1773" y="109865"/>
                    <a:pt x="886" y="112968"/>
                  </a:cubicBezTo>
                  <a:cubicBezTo>
                    <a:pt x="886" y="113411"/>
                    <a:pt x="443" y="113411"/>
                    <a:pt x="443" y="113411"/>
                  </a:cubicBezTo>
                  <a:cubicBezTo>
                    <a:pt x="0" y="113411"/>
                    <a:pt x="0" y="112968"/>
                    <a:pt x="0" y="112525"/>
                  </a:cubicBezTo>
                  <a:cubicBezTo>
                    <a:pt x="443" y="110751"/>
                    <a:pt x="886" y="108978"/>
                    <a:pt x="1329" y="107205"/>
                  </a:cubicBezTo>
                  <a:cubicBezTo>
                    <a:pt x="4433" y="95679"/>
                    <a:pt x="7536" y="83710"/>
                    <a:pt x="12412" y="72627"/>
                  </a:cubicBezTo>
                  <a:cubicBezTo>
                    <a:pt x="23052" y="50018"/>
                    <a:pt x="35465" y="27852"/>
                    <a:pt x="47877" y="5687"/>
                  </a:cubicBezTo>
                  <a:cubicBezTo>
                    <a:pt x="48764" y="3914"/>
                    <a:pt x="50093" y="2141"/>
                    <a:pt x="50981" y="3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0624961" y="1331137"/>
              <a:ext cx="102293" cy="141869"/>
            </a:xfrm>
            <a:custGeom>
              <a:avLst/>
              <a:gdLst/>
              <a:ahLst/>
              <a:cxnLst/>
              <a:rect l="l" t="t" r="r" b="b"/>
              <a:pathLst>
                <a:path w="102293" h="141869" extrusionOk="0">
                  <a:moveTo>
                    <a:pt x="101407" y="121"/>
                  </a:moveTo>
                  <a:cubicBezTo>
                    <a:pt x="101851" y="-322"/>
                    <a:pt x="102293" y="564"/>
                    <a:pt x="102293" y="1007"/>
                  </a:cubicBezTo>
                  <a:cubicBezTo>
                    <a:pt x="100963" y="2337"/>
                    <a:pt x="100077" y="4111"/>
                    <a:pt x="98747" y="5441"/>
                  </a:cubicBezTo>
                  <a:cubicBezTo>
                    <a:pt x="93427" y="13420"/>
                    <a:pt x="88108" y="22286"/>
                    <a:pt x="83231" y="30266"/>
                  </a:cubicBezTo>
                  <a:cubicBezTo>
                    <a:pt x="75252" y="43122"/>
                    <a:pt x="65942" y="55091"/>
                    <a:pt x="55746" y="66174"/>
                  </a:cubicBezTo>
                  <a:cubicBezTo>
                    <a:pt x="39343" y="85680"/>
                    <a:pt x="23384" y="105629"/>
                    <a:pt x="9642" y="127351"/>
                  </a:cubicBezTo>
                  <a:cubicBezTo>
                    <a:pt x="6539" y="132227"/>
                    <a:pt x="3879" y="136660"/>
                    <a:pt x="1218" y="141537"/>
                  </a:cubicBezTo>
                  <a:cubicBezTo>
                    <a:pt x="1218" y="141980"/>
                    <a:pt x="776" y="141980"/>
                    <a:pt x="332" y="141537"/>
                  </a:cubicBezTo>
                  <a:cubicBezTo>
                    <a:pt x="-111" y="141093"/>
                    <a:pt x="-111" y="140650"/>
                    <a:pt x="332" y="140650"/>
                  </a:cubicBezTo>
                  <a:cubicBezTo>
                    <a:pt x="2992" y="135774"/>
                    <a:pt x="6095" y="130897"/>
                    <a:pt x="8756" y="126464"/>
                  </a:cubicBezTo>
                  <a:cubicBezTo>
                    <a:pt x="21611" y="105185"/>
                    <a:pt x="37127" y="85236"/>
                    <a:pt x="52199" y="65287"/>
                  </a:cubicBezTo>
                  <a:cubicBezTo>
                    <a:pt x="69489" y="44009"/>
                    <a:pt x="84118" y="21400"/>
                    <a:pt x="101407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0533528" y="1343553"/>
              <a:ext cx="160598" cy="265217"/>
            </a:xfrm>
            <a:custGeom>
              <a:avLst/>
              <a:gdLst/>
              <a:ahLst/>
              <a:cxnLst/>
              <a:rect l="l" t="t" r="r" b="b"/>
              <a:pathLst>
                <a:path w="160598" h="265217" extrusionOk="0">
                  <a:moveTo>
                    <a:pt x="159591" y="118"/>
                  </a:moveTo>
                  <a:cubicBezTo>
                    <a:pt x="160035" y="-325"/>
                    <a:pt x="160922" y="561"/>
                    <a:pt x="160478" y="1448"/>
                  </a:cubicBezTo>
                  <a:cubicBezTo>
                    <a:pt x="155158" y="8097"/>
                    <a:pt x="149839" y="14747"/>
                    <a:pt x="144519" y="20953"/>
                  </a:cubicBezTo>
                  <a:cubicBezTo>
                    <a:pt x="131663" y="37799"/>
                    <a:pt x="117921" y="54645"/>
                    <a:pt x="105508" y="71934"/>
                  </a:cubicBezTo>
                  <a:cubicBezTo>
                    <a:pt x="86889" y="98089"/>
                    <a:pt x="69599" y="125131"/>
                    <a:pt x="52753" y="152616"/>
                  </a:cubicBezTo>
                  <a:cubicBezTo>
                    <a:pt x="38568" y="175669"/>
                    <a:pt x="25268" y="198721"/>
                    <a:pt x="14629" y="223546"/>
                  </a:cubicBezTo>
                  <a:cubicBezTo>
                    <a:pt x="9753" y="236402"/>
                    <a:pt x="5319" y="249258"/>
                    <a:pt x="1330" y="262114"/>
                  </a:cubicBezTo>
                  <a:cubicBezTo>
                    <a:pt x="1330" y="263000"/>
                    <a:pt x="886" y="263887"/>
                    <a:pt x="886" y="264774"/>
                  </a:cubicBezTo>
                  <a:cubicBezTo>
                    <a:pt x="886" y="265217"/>
                    <a:pt x="886" y="265217"/>
                    <a:pt x="444" y="265217"/>
                  </a:cubicBezTo>
                  <a:cubicBezTo>
                    <a:pt x="444" y="265217"/>
                    <a:pt x="444" y="265217"/>
                    <a:pt x="444" y="265217"/>
                  </a:cubicBezTo>
                  <a:cubicBezTo>
                    <a:pt x="0" y="265217"/>
                    <a:pt x="0" y="264774"/>
                    <a:pt x="0" y="264331"/>
                  </a:cubicBezTo>
                  <a:cubicBezTo>
                    <a:pt x="886" y="259454"/>
                    <a:pt x="2660" y="254578"/>
                    <a:pt x="3989" y="250145"/>
                  </a:cubicBezTo>
                  <a:cubicBezTo>
                    <a:pt x="14629" y="212463"/>
                    <a:pt x="33692" y="178328"/>
                    <a:pt x="53641" y="145080"/>
                  </a:cubicBezTo>
                  <a:cubicBezTo>
                    <a:pt x="72702" y="113162"/>
                    <a:pt x="93095" y="81687"/>
                    <a:pt x="115704" y="51985"/>
                  </a:cubicBezTo>
                  <a:cubicBezTo>
                    <a:pt x="124127" y="41789"/>
                    <a:pt x="133437" y="31593"/>
                    <a:pt x="141859" y="21397"/>
                  </a:cubicBezTo>
                  <a:cubicBezTo>
                    <a:pt x="147179" y="14747"/>
                    <a:pt x="152498" y="8541"/>
                    <a:pt x="157819" y="1891"/>
                  </a:cubicBezTo>
                  <a:cubicBezTo>
                    <a:pt x="158261" y="1448"/>
                    <a:pt x="159148" y="1004"/>
                    <a:pt x="15959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0499405" y="1305546"/>
              <a:ext cx="192189" cy="323172"/>
            </a:xfrm>
            <a:custGeom>
              <a:avLst/>
              <a:gdLst/>
              <a:ahLst/>
              <a:cxnLst/>
              <a:rect l="l" t="t" r="r" b="b"/>
              <a:pathLst>
                <a:path w="192189" h="323172" extrusionOk="0">
                  <a:moveTo>
                    <a:pt x="191942" y="0"/>
                  </a:moveTo>
                  <a:cubicBezTo>
                    <a:pt x="192828" y="887"/>
                    <a:pt x="191054" y="1773"/>
                    <a:pt x="191054" y="2660"/>
                  </a:cubicBezTo>
                  <a:cubicBezTo>
                    <a:pt x="184848" y="11969"/>
                    <a:pt x="176869" y="19506"/>
                    <a:pt x="169333" y="27485"/>
                  </a:cubicBezTo>
                  <a:cubicBezTo>
                    <a:pt x="147167" y="46991"/>
                    <a:pt x="124115" y="66496"/>
                    <a:pt x="105939" y="90435"/>
                  </a:cubicBezTo>
                  <a:cubicBezTo>
                    <a:pt x="80227" y="126787"/>
                    <a:pt x="58505" y="165798"/>
                    <a:pt x="43433" y="207912"/>
                  </a:cubicBezTo>
                  <a:cubicBezTo>
                    <a:pt x="31020" y="241160"/>
                    <a:pt x="26143" y="276625"/>
                    <a:pt x="8855" y="308100"/>
                  </a:cubicBezTo>
                  <a:cubicBezTo>
                    <a:pt x="6638" y="312090"/>
                    <a:pt x="4864" y="315637"/>
                    <a:pt x="3535" y="320070"/>
                  </a:cubicBezTo>
                  <a:cubicBezTo>
                    <a:pt x="3091" y="321399"/>
                    <a:pt x="2648" y="322729"/>
                    <a:pt x="1761" y="323173"/>
                  </a:cubicBezTo>
                  <a:cubicBezTo>
                    <a:pt x="1319" y="323173"/>
                    <a:pt x="1319" y="323173"/>
                    <a:pt x="875" y="323173"/>
                  </a:cubicBezTo>
                  <a:cubicBezTo>
                    <a:pt x="-3558" y="318740"/>
                    <a:pt x="10185" y="297461"/>
                    <a:pt x="12401" y="290811"/>
                  </a:cubicBezTo>
                  <a:cubicBezTo>
                    <a:pt x="19494" y="275295"/>
                    <a:pt x="23040" y="258449"/>
                    <a:pt x="27917" y="242047"/>
                  </a:cubicBezTo>
                  <a:cubicBezTo>
                    <a:pt x="38113" y="203922"/>
                    <a:pt x="53186" y="167128"/>
                    <a:pt x="73135" y="132993"/>
                  </a:cubicBezTo>
                  <a:cubicBezTo>
                    <a:pt x="82887" y="115704"/>
                    <a:pt x="93084" y="98415"/>
                    <a:pt x="105496" y="82899"/>
                  </a:cubicBezTo>
                  <a:cubicBezTo>
                    <a:pt x="124115" y="58517"/>
                    <a:pt x="148497" y="39455"/>
                    <a:pt x="171993" y="19949"/>
                  </a:cubicBezTo>
                  <a:cubicBezTo>
                    <a:pt x="178199" y="14186"/>
                    <a:pt x="183962" y="8423"/>
                    <a:pt x="189725" y="2217"/>
                  </a:cubicBezTo>
                  <a:cubicBezTo>
                    <a:pt x="190168" y="1773"/>
                    <a:pt x="191054" y="887"/>
                    <a:pt x="191498" y="443"/>
                  </a:cubicBezTo>
                  <a:cubicBezTo>
                    <a:pt x="191498" y="0"/>
                    <a:pt x="191942" y="0"/>
                    <a:pt x="19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0523578" y="1237277"/>
              <a:ext cx="202789" cy="247366"/>
            </a:xfrm>
            <a:custGeom>
              <a:avLst/>
              <a:gdLst/>
              <a:ahLst/>
              <a:cxnLst/>
              <a:rect l="l" t="t" r="r" b="b"/>
              <a:pathLst>
                <a:path w="202789" h="247366" extrusionOk="0">
                  <a:moveTo>
                    <a:pt x="202790" y="1330"/>
                  </a:moveTo>
                  <a:cubicBezTo>
                    <a:pt x="202790" y="1773"/>
                    <a:pt x="202790" y="1773"/>
                    <a:pt x="202790" y="2217"/>
                  </a:cubicBezTo>
                  <a:cubicBezTo>
                    <a:pt x="201459" y="3546"/>
                    <a:pt x="200129" y="4876"/>
                    <a:pt x="198800" y="6206"/>
                  </a:cubicBezTo>
                  <a:cubicBezTo>
                    <a:pt x="191707" y="14186"/>
                    <a:pt x="184613" y="22165"/>
                    <a:pt x="177077" y="29702"/>
                  </a:cubicBezTo>
                  <a:cubicBezTo>
                    <a:pt x="152253" y="58960"/>
                    <a:pt x="119891" y="80239"/>
                    <a:pt x="92406" y="107281"/>
                  </a:cubicBezTo>
                  <a:cubicBezTo>
                    <a:pt x="63147" y="139199"/>
                    <a:pt x="38321" y="175551"/>
                    <a:pt x="17486" y="213675"/>
                  </a:cubicBezTo>
                  <a:cubicBezTo>
                    <a:pt x="12610" y="222541"/>
                    <a:pt x="8177" y="231851"/>
                    <a:pt x="3744" y="241160"/>
                  </a:cubicBezTo>
                  <a:cubicBezTo>
                    <a:pt x="2856" y="243377"/>
                    <a:pt x="1970" y="245594"/>
                    <a:pt x="640" y="247367"/>
                  </a:cubicBezTo>
                  <a:cubicBezTo>
                    <a:pt x="640" y="247367"/>
                    <a:pt x="197" y="247367"/>
                    <a:pt x="197" y="247367"/>
                  </a:cubicBezTo>
                  <a:cubicBezTo>
                    <a:pt x="-247" y="246923"/>
                    <a:pt x="197" y="246480"/>
                    <a:pt x="197" y="246037"/>
                  </a:cubicBezTo>
                  <a:cubicBezTo>
                    <a:pt x="1970" y="241604"/>
                    <a:pt x="4187" y="237171"/>
                    <a:pt x="5960" y="232738"/>
                  </a:cubicBezTo>
                  <a:cubicBezTo>
                    <a:pt x="13497" y="216335"/>
                    <a:pt x="21919" y="200819"/>
                    <a:pt x="31229" y="185303"/>
                  </a:cubicBezTo>
                  <a:cubicBezTo>
                    <a:pt x="46745" y="159148"/>
                    <a:pt x="64033" y="133879"/>
                    <a:pt x="83540" y="110384"/>
                  </a:cubicBezTo>
                  <a:cubicBezTo>
                    <a:pt x="111025" y="78023"/>
                    <a:pt x="148262" y="55857"/>
                    <a:pt x="177077" y="24825"/>
                  </a:cubicBezTo>
                  <a:cubicBezTo>
                    <a:pt x="182841" y="19062"/>
                    <a:pt x="189046" y="13299"/>
                    <a:pt x="194367" y="7093"/>
                  </a:cubicBezTo>
                  <a:cubicBezTo>
                    <a:pt x="196584" y="4876"/>
                    <a:pt x="198800" y="2660"/>
                    <a:pt x="201017" y="0"/>
                  </a:cubicBezTo>
                  <a:cubicBezTo>
                    <a:pt x="202346" y="887"/>
                    <a:pt x="202790" y="887"/>
                    <a:pt x="202790" y="1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0642937" y="1291607"/>
              <a:ext cx="36645" cy="33334"/>
            </a:xfrm>
            <a:custGeom>
              <a:avLst/>
              <a:gdLst/>
              <a:ahLst/>
              <a:cxnLst/>
              <a:rect l="l" t="t" r="r" b="b"/>
              <a:pathLst>
                <a:path w="36645" h="33334" extrusionOk="0">
                  <a:moveTo>
                    <a:pt x="36440" y="197"/>
                  </a:moveTo>
                  <a:cubicBezTo>
                    <a:pt x="37328" y="1527"/>
                    <a:pt x="35111" y="2414"/>
                    <a:pt x="34224" y="3744"/>
                  </a:cubicBezTo>
                  <a:cubicBezTo>
                    <a:pt x="29348" y="8620"/>
                    <a:pt x="24915" y="13496"/>
                    <a:pt x="19595" y="18373"/>
                  </a:cubicBezTo>
                  <a:cubicBezTo>
                    <a:pt x="13832" y="23693"/>
                    <a:pt x="8069" y="28569"/>
                    <a:pt x="1419" y="33002"/>
                  </a:cubicBezTo>
                  <a:cubicBezTo>
                    <a:pt x="975" y="33445"/>
                    <a:pt x="533" y="33445"/>
                    <a:pt x="89" y="33002"/>
                  </a:cubicBezTo>
                  <a:cubicBezTo>
                    <a:pt x="-354" y="32115"/>
                    <a:pt x="975" y="31672"/>
                    <a:pt x="1419" y="31229"/>
                  </a:cubicBezTo>
                  <a:cubicBezTo>
                    <a:pt x="7182" y="26352"/>
                    <a:pt x="12946" y="21033"/>
                    <a:pt x="18708" y="16156"/>
                  </a:cubicBezTo>
                  <a:cubicBezTo>
                    <a:pt x="24471" y="10836"/>
                    <a:pt x="29791" y="5517"/>
                    <a:pt x="35111" y="197"/>
                  </a:cubicBezTo>
                  <a:cubicBezTo>
                    <a:pt x="35998" y="-246"/>
                    <a:pt x="36440" y="197"/>
                    <a:pt x="36440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0660578" y="1312107"/>
              <a:ext cx="3650" cy="3635"/>
            </a:xfrm>
            <a:custGeom>
              <a:avLst/>
              <a:gdLst/>
              <a:ahLst/>
              <a:cxnLst/>
              <a:rect l="l" t="t" r="r" b="b"/>
              <a:pathLst>
                <a:path w="3650" h="3635" extrusionOk="0">
                  <a:moveTo>
                    <a:pt x="2396" y="89"/>
                  </a:moveTo>
                  <a:cubicBezTo>
                    <a:pt x="3283" y="-354"/>
                    <a:pt x="4170" y="976"/>
                    <a:pt x="3283" y="1419"/>
                  </a:cubicBezTo>
                  <a:cubicBezTo>
                    <a:pt x="2396" y="2306"/>
                    <a:pt x="1510" y="3636"/>
                    <a:pt x="180" y="3636"/>
                  </a:cubicBezTo>
                  <a:cubicBezTo>
                    <a:pt x="-707" y="2749"/>
                    <a:pt x="1953" y="976"/>
                    <a:pt x="2396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0499836" y="1193832"/>
              <a:ext cx="181455" cy="215891"/>
            </a:xfrm>
            <a:custGeom>
              <a:avLst/>
              <a:gdLst/>
              <a:ahLst/>
              <a:cxnLst/>
              <a:rect l="l" t="t" r="r" b="b"/>
              <a:pathLst>
                <a:path w="181455" h="215891" extrusionOk="0">
                  <a:moveTo>
                    <a:pt x="181314" y="887"/>
                  </a:moveTo>
                  <a:cubicBezTo>
                    <a:pt x="182201" y="2660"/>
                    <a:pt x="178654" y="3547"/>
                    <a:pt x="178211" y="4876"/>
                  </a:cubicBezTo>
                  <a:cubicBezTo>
                    <a:pt x="169345" y="12856"/>
                    <a:pt x="159149" y="19062"/>
                    <a:pt x="150283" y="27042"/>
                  </a:cubicBezTo>
                  <a:cubicBezTo>
                    <a:pt x="143189" y="32362"/>
                    <a:pt x="138313" y="39898"/>
                    <a:pt x="132106" y="45661"/>
                  </a:cubicBezTo>
                  <a:cubicBezTo>
                    <a:pt x="123684" y="54084"/>
                    <a:pt x="114374" y="6206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82900" y="89549"/>
                    <a:pt x="63393" y="112601"/>
                    <a:pt x="46991" y="137426"/>
                  </a:cubicBezTo>
                  <a:cubicBezTo>
                    <a:pt x="35022" y="156045"/>
                    <a:pt x="23939" y="175551"/>
                    <a:pt x="12857" y="194613"/>
                  </a:cubicBezTo>
                  <a:cubicBezTo>
                    <a:pt x="9310" y="200819"/>
                    <a:pt x="5763" y="207469"/>
                    <a:pt x="2217" y="213675"/>
                  </a:cubicBezTo>
                  <a:cubicBezTo>
                    <a:pt x="1774" y="214562"/>
                    <a:pt x="1330" y="215449"/>
                    <a:pt x="444" y="215892"/>
                  </a:cubicBezTo>
                  <a:cubicBezTo>
                    <a:pt x="444" y="215892"/>
                    <a:pt x="444" y="215892"/>
                    <a:pt x="0" y="215892"/>
                  </a:cubicBezTo>
                  <a:cubicBezTo>
                    <a:pt x="0" y="215892"/>
                    <a:pt x="0" y="215449"/>
                    <a:pt x="0" y="215005"/>
                  </a:cubicBezTo>
                  <a:cubicBezTo>
                    <a:pt x="1774" y="211015"/>
                    <a:pt x="3990" y="207026"/>
                    <a:pt x="6207" y="203036"/>
                  </a:cubicBezTo>
                  <a:cubicBezTo>
                    <a:pt x="14187" y="187520"/>
                    <a:pt x="22609" y="172448"/>
                    <a:pt x="31475" y="156932"/>
                  </a:cubicBezTo>
                  <a:cubicBezTo>
                    <a:pt x="43888" y="133880"/>
                    <a:pt x="58518" y="112157"/>
                    <a:pt x="76250" y="92208"/>
                  </a:cubicBezTo>
                  <a:cubicBezTo>
                    <a:pt x="90878" y="74033"/>
                    <a:pt x="110385" y="60733"/>
                    <a:pt x="127231" y="44774"/>
                  </a:cubicBezTo>
                  <a:cubicBezTo>
                    <a:pt x="132993" y="39898"/>
                    <a:pt x="137426" y="33248"/>
                    <a:pt x="142747" y="27485"/>
                  </a:cubicBezTo>
                  <a:cubicBezTo>
                    <a:pt x="150283" y="21279"/>
                    <a:pt x="158705" y="17289"/>
                    <a:pt x="166241" y="11083"/>
                  </a:cubicBezTo>
                  <a:cubicBezTo>
                    <a:pt x="171118" y="7536"/>
                    <a:pt x="175995" y="3990"/>
                    <a:pt x="180428" y="0"/>
                  </a:cubicBezTo>
                  <a:cubicBezTo>
                    <a:pt x="180428" y="443"/>
                    <a:pt x="180871" y="443"/>
                    <a:pt x="181314" y="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0551950" y="1226748"/>
              <a:ext cx="64083" cy="62395"/>
            </a:xfrm>
            <a:custGeom>
              <a:avLst/>
              <a:gdLst/>
              <a:ahLst/>
              <a:cxnLst/>
              <a:rect l="l" t="t" r="r" b="b"/>
              <a:pathLst>
                <a:path w="64083" h="62395" extrusionOk="0">
                  <a:moveTo>
                    <a:pt x="64034" y="332"/>
                  </a:moveTo>
                  <a:cubicBezTo>
                    <a:pt x="64477" y="1662"/>
                    <a:pt x="61817" y="2549"/>
                    <a:pt x="60930" y="3436"/>
                  </a:cubicBezTo>
                  <a:cubicBezTo>
                    <a:pt x="46302" y="15405"/>
                    <a:pt x="30786" y="26931"/>
                    <a:pt x="17929" y="41117"/>
                  </a:cubicBezTo>
                  <a:cubicBezTo>
                    <a:pt x="11723" y="47323"/>
                    <a:pt x="6404" y="53973"/>
                    <a:pt x="1527" y="61066"/>
                  </a:cubicBezTo>
                  <a:cubicBezTo>
                    <a:pt x="1083" y="61509"/>
                    <a:pt x="640" y="62396"/>
                    <a:pt x="197" y="62396"/>
                  </a:cubicBezTo>
                  <a:cubicBezTo>
                    <a:pt x="-246" y="61953"/>
                    <a:pt x="197" y="61953"/>
                    <a:pt x="197" y="61509"/>
                  </a:cubicBezTo>
                  <a:cubicBezTo>
                    <a:pt x="1971" y="58406"/>
                    <a:pt x="4630" y="55303"/>
                    <a:pt x="6846" y="52200"/>
                  </a:cubicBezTo>
                  <a:cubicBezTo>
                    <a:pt x="22362" y="31807"/>
                    <a:pt x="41868" y="14075"/>
                    <a:pt x="63146" y="332"/>
                  </a:cubicBezTo>
                  <a:cubicBezTo>
                    <a:pt x="63590" y="-111"/>
                    <a:pt x="63590" y="-111"/>
                    <a:pt x="64034" y="3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0462599" y="1225188"/>
              <a:ext cx="143759" cy="243053"/>
            </a:xfrm>
            <a:custGeom>
              <a:avLst/>
              <a:gdLst/>
              <a:ahLst/>
              <a:cxnLst/>
              <a:rect l="l" t="t" r="r" b="b"/>
              <a:pathLst>
                <a:path w="143759" h="243053" extrusionOk="0">
                  <a:moveTo>
                    <a:pt x="143632" y="563"/>
                  </a:moveTo>
                  <a:cubicBezTo>
                    <a:pt x="144519" y="2779"/>
                    <a:pt x="140529" y="4109"/>
                    <a:pt x="139199" y="5439"/>
                  </a:cubicBezTo>
                  <a:cubicBezTo>
                    <a:pt x="131220" y="11202"/>
                    <a:pt x="123683" y="17852"/>
                    <a:pt x="117033" y="24945"/>
                  </a:cubicBezTo>
                  <a:cubicBezTo>
                    <a:pt x="92651" y="48440"/>
                    <a:pt x="74476" y="77255"/>
                    <a:pt x="57187" y="106070"/>
                  </a:cubicBezTo>
                  <a:cubicBezTo>
                    <a:pt x="52311" y="114936"/>
                    <a:pt x="46548" y="122916"/>
                    <a:pt x="41671" y="131782"/>
                  </a:cubicBezTo>
                  <a:cubicBezTo>
                    <a:pt x="35465" y="143308"/>
                    <a:pt x="30145" y="154834"/>
                    <a:pt x="24826" y="166804"/>
                  </a:cubicBezTo>
                  <a:cubicBezTo>
                    <a:pt x="17732" y="182763"/>
                    <a:pt x="10640" y="198722"/>
                    <a:pt x="5763" y="215124"/>
                  </a:cubicBezTo>
                  <a:cubicBezTo>
                    <a:pt x="3547" y="224434"/>
                    <a:pt x="1773" y="233300"/>
                    <a:pt x="886" y="242610"/>
                  </a:cubicBezTo>
                  <a:cubicBezTo>
                    <a:pt x="886" y="243053"/>
                    <a:pt x="886" y="243053"/>
                    <a:pt x="443" y="243053"/>
                  </a:cubicBezTo>
                  <a:cubicBezTo>
                    <a:pt x="-443" y="242610"/>
                    <a:pt x="443" y="240836"/>
                    <a:pt x="0" y="239950"/>
                  </a:cubicBezTo>
                  <a:cubicBezTo>
                    <a:pt x="443" y="231970"/>
                    <a:pt x="886" y="223991"/>
                    <a:pt x="2217" y="216011"/>
                  </a:cubicBezTo>
                  <a:cubicBezTo>
                    <a:pt x="4433" y="202269"/>
                    <a:pt x="10640" y="189413"/>
                    <a:pt x="15516" y="177000"/>
                  </a:cubicBezTo>
                  <a:cubicBezTo>
                    <a:pt x="24826" y="156164"/>
                    <a:pt x="34135" y="134885"/>
                    <a:pt x="46104" y="115380"/>
                  </a:cubicBezTo>
                  <a:cubicBezTo>
                    <a:pt x="67383" y="80802"/>
                    <a:pt x="87776" y="44450"/>
                    <a:pt x="119250" y="17852"/>
                  </a:cubicBezTo>
                  <a:cubicBezTo>
                    <a:pt x="125900" y="12089"/>
                    <a:pt x="133437" y="6769"/>
                    <a:pt x="140529" y="1449"/>
                  </a:cubicBezTo>
                  <a:cubicBezTo>
                    <a:pt x="141415" y="563"/>
                    <a:pt x="142745" y="-767"/>
                    <a:pt x="143632" y="5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0439363" y="1122706"/>
              <a:ext cx="210824" cy="261749"/>
            </a:xfrm>
            <a:custGeom>
              <a:avLst/>
              <a:gdLst/>
              <a:ahLst/>
              <a:cxnLst/>
              <a:rect l="l" t="t" r="r" b="b"/>
              <a:pathLst>
                <a:path w="210824" h="261749" extrusionOk="0">
                  <a:moveTo>
                    <a:pt x="210312" y="197"/>
                  </a:moveTo>
                  <a:cubicBezTo>
                    <a:pt x="211199" y="640"/>
                    <a:pt x="210756" y="1970"/>
                    <a:pt x="210312" y="2414"/>
                  </a:cubicBezTo>
                  <a:cubicBezTo>
                    <a:pt x="208539" y="5960"/>
                    <a:pt x="206765" y="9063"/>
                    <a:pt x="204993" y="12166"/>
                  </a:cubicBezTo>
                  <a:cubicBezTo>
                    <a:pt x="199229" y="22362"/>
                    <a:pt x="193024" y="32115"/>
                    <a:pt x="185044" y="40538"/>
                  </a:cubicBezTo>
                  <a:cubicBezTo>
                    <a:pt x="162878" y="62704"/>
                    <a:pt x="140713" y="84869"/>
                    <a:pt x="117661" y="105705"/>
                  </a:cubicBezTo>
                  <a:cubicBezTo>
                    <a:pt x="87072" y="134077"/>
                    <a:pt x="57370" y="163335"/>
                    <a:pt x="31659" y="195697"/>
                  </a:cubicBezTo>
                  <a:cubicBezTo>
                    <a:pt x="21462" y="210326"/>
                    <a:pt x="13926" y="226728"/>
                    <a:pt x="7277" y="243131"/>
                  </a:cubicBezTo>
                  <a:cubicBezTo>
                    <a:pt x="5503" y="248007"/>
                    <a:pt x="3730" y="252883"/>
                    <a:pt x="2400" y="258203"/>
                  </a:cubicBezTo>
                  <a:cubicBezTo>
                    <a:pt x="1957" y="259533"/>
                    <a:pt x="1957" y="261306"/>
                    <a:pt x="627" y="261750"/>
                  </a:cubicBezTo>
                  <a:cubicBezTo>
                    <a:pt x="184" y="261750"/>
                    <a:pt x="-260" y="261306"/>
                    <a:pt x="184" y="261306"/>
                  </a:cubicBezTo>
                  <a:cubicBezTo>
                    <a:pt x="1070" y="255100"/>
                    <a:pt x="2844" y="246677"/>
                    <a:pt x="5060" y="239584"/>
                  </a:cubicBezTo>
                  <a:cubicBezTo>
                    <a:pt x="9493" y="227172"/>
                    <a:pt x="15256" y="215202"/>
                    <a:pt x="21462" y="204119"/>
                  </a:cubicBezTo>
                  <a:cubicBezTo>
                    <a:pt x="31659" y="185500"/>
                    <a:pt x="47174" y="170428"/>
                    <a:pt x="61361" y="154912"/>
                  </a:cubicBezTo>
                  <a:cubicBezTo>
                    <a:pt x="82639" y="131860"/>
                    <a:pt x="105692" y="110581"/>
                    <a:pt x="128744" y="89302"/>
                  </a:cubicBezTo>
                  <a:cubicBezTo>
                    <a:pt x="147806" y="71127"/>
                    <a:pt x="166868" y="52951"/>
                    <a:pt x="185044" y="33889"/>
                  </a:cubicBezTo>
                  <a:cubicBezTo>
                    <a:pt x="191693" y="26796"/>
                    <a:pt x="198787" y="19259"/>
                    <a:pt x="203663" y="10836"/>
                  </a:cubicBezTo>
                  <a:cubicBezTo>
                    <a:pt x="205879" y="7290"/>
                    <a:pt x="207653" y="3744"/>
                    <a:pt x="209426" y="197"/>
                  </a:cubicBezTo>
                  <a:cubicBezTo>
                    <a:pt x="209426" y="197"/>
                    <a:pt x="209869" y="-246"/>
                    <a:pt x="210312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0428020" y="1042551"/>
              <a:ext cx="170254" cy="218664"/>
            </a:xfrm>
            <a:custGeom>
              <a:avLst/>
              <a:gdLst/>
              <a:ahLst/>
              <a:cxnLst/>
              <a:rect l="l" t="t" r="r" b="b"/>
              <a:pathLst>
                <a:path w="170254" h="218664" extrusionOk="0">
                  <a:moveTo>
                    <a:pt x="163138" y="7649"/>
                  </a:moveTo>
                  <a:cubicBezTo>
                    <a:pt x="164468" y="5433"/>
                    <a:pt x="170674" y="-3434"/>
                    <a:pt x="170232" y="1443"/>
                  </a:cubicBezTo>
                  <a:cubicBezTo>
                    <a:pt x="168015" y="4103"/>
                    <a:pt x="166241" y="7206"/>
                    <a:pt x="164468" y="9866"/>
                  </a:cubicBezTo>
                  <a:cubicBezTo>
                    <a:pt x="160478" y="15185"/>
                    <a:pt x="158705" y="21392"/>
                    <a:pt x="155602" y="27598"/>
                  </a:cubicBezTo>
                  <a:cubicBezTo>
                    <a:pt x="149395" y="38681"/>
                    <a:pt x="140973" y="48434"/>
                    <a:pt x="133437" y="58630"/>
                  </a:cubicBezTo>
                  <a:cubicBezTo>
                    <a:pt x="117921" y="78579"/>
                    <a:pt x="101519" y="98084"/>
                    <a:pt x="84229" y="116703"/>
                  </a:cubicBezTo>
                  <a:cubicBezTo>
                    <a:pt x="71373" y="130889"/>
                    <a:pt x="57188" y="143745"/>
                    <a:pt x="44331" y="157931"/>
                  </a:cubicBezTo>
                  <a:cubicBezTo>
                    <a:pt x="30145" y="173447"/>
                    <a:pt x="16403" y="189849"/>
                    <a:pt x="6650" y="208469"/>
                  </a:cubicBezTo>
                  <a:cubicBezTo>
                    <a:pt x="4877" y="211572"/>
                    <a:pt x="3990" y="214675"/>
                    <a:pt x="2217" y="217778"/>
                  </a:cubicBezTo>
                  <a:cubicBezTo>
                    <a:pt x="2217" y="218221"/>
                    <a:pt x="1773" y="218665"/>
                    <a:pt x="1330" y="218665"/>
                  </a:cubicBezTo>
                  <a:cubicBezTo>
                    <a:pt x="444" y="218665"/>
                    <a:pt x="0" y="217778"/>
                    <a:pt x="0" y="217335"/>
                  </a:cubicBezTo>
                  <a:cubicBezTo>
                    <a:pt x="0" y="212458"/>
                    <a:pt x="2660" y="207582"/>
                    <a:pt x="4877" y="203592"/>
                  </a:cubicBezTo>
                  <a:cubicBezTo>
                    <a:pt x="7980" y="197829"/>
                    <a:pt x="11526" y="191623"/>
                    <a:pt x="15516" y="186303"/>
                  </a:cubicBezTo>
                  <a:cubicBezTo>
                    <a:pt x="33248" y="160148"/>
                    <a:pt x="56744" y="138869"/>
                    <a:pt x="78466" y="116260"/>
                  </a:cubicBezTo>
                  <a:cubicBezTo>
                    <a:pt x="102848" y="90105"/>
                    <a:pt x="125901" y="62176"/>
                    <a:pt x="147179" y="33361"/>
                  </a:cubicBezTo>
                  <a:cubicBezTo>
                    <a:pt x="152499" y="24938"/>
                    <a:pt x="156932" y="15629"/>
                    <a:pt x="163138" y="7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0231302" y="1117399"/>
              <a:ext cx="128093" cy="148866"/>
            </a:xfrm>
            <a:custGeom>
              <a:avLst/>
              <a:gdLst/>
              <a:ahLst/>
              <a:cxnLst/>
              <a:rect l="l" t="t" r="r" b="b"/>
              <a:pathLst>
                <a:path w="128093" h="148866" extrusionOk="0">
                  <a:moveTo>
                    <a:pt x="128005" y="147806"/>
                  </a:moveTo>
                  <a:cubicBezTo>
                    <a:pt x="128449" y="148692"/>
                    <a:pt x="127119" y="149136"/>
                    <a:pt x="126232" y="148692"/>
                  </a:cubicBezTo>
                  <a:cubicBezTo>
                    <a:pt x="116923" y="135393"/>
                    <a:pt x="105840" y="123867"/>
                    <a:pt x="96530" y="110568"/>
                  </a:cubicBezTo>
                  <a:cubicBezTo>
                    <a:pt x="82788" y="91949"/>
                    <a:pt x="69489" y="72886"/>
                    <a:pt x="54859" y="54711"/>
                  </a:cubicBezTo>
                  <a:cubicBezTo>
                    <a:pt x="46437" y="44515"/>
                    <a:pt x="35797" y="36092"/>
                    <a:pt x="26488" y="27226"/>
                  </a:cubicBezTo>
                  <a:cubicBezTo>
                    <a:pt x="18508" y="20133"/>
                    <a:pt x="11415" y="12596"/>
                    <a:pt x="3879" y="5060"/>
                  </a:cubicBezTo>
                  <a:cubicBezTo>
                    <a:pt x="2549" y="3730"/>
                    <a:pt x="1219" y="2843"/>
                    <a:pt x="332" y="1070"/>
                  </a:cubicBezTo>
                  <a:cubicBezTo>
                    <a:pt x="-111" y="627"/>
                    <a:pt x="-111" y="184"/>
                    <a:pt x="332" y="184"/>
                  </a:cubicBezTo>
                  <a:cubicBezTo>
                    <a:pt x="776" y="-260"/>
                    <a:pt x="1219" y="184"/>
                    <a:pt x="1662" y="627"/>
                  </a:cubicBezTo>
                  <a:cubicBezTo>
                    <a:pt x="2992" y="1514"/>
                    <a:pt x="4322" y="2843"/>
                    <a:pt x="5209" y="4173"/>
                  </a:cubicBezTo>
                  <a:cubicBezTo>
                    <a:pt x="12302" y="10823"/>
                    <a:pt x="19394" y="17473"/>
                    <a:pt x="26931" y="23679"/>
                  </a:cubicBezTo>
                  <a:cubicBezTo>
                    <a:pt x="39343" y="33875"/>
                    <a:pt x="52643" y="43628"/>
                    <a:pt x="61953" y="56927"/>
                  </a:cubicBezTo>
                  <a:cubicBezTo>
                    <a:pt x="79241" y="79979"/>
                    <a:pt x="95644" y="103475"/>
                    <a:pt x="112489" y="126970"/>
                  </a:cubicBezTo>
                  <a:cubicBezTo>
                    <a:pt x="116923" y="133620"/>
                    <a:pt x="121356" y="140270"/>
                    <a:pt x="126232" y="146919"/>
                  </a:cubicBezTo>
                  <a:cubicBezTo>
                    <a:pt x="127119" y="146476"/>
                    <a:pt x="127562" y="147362"/>
                    <a:pt x="128005" y="1478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0303943" y="1205175"/>
              <a:ext cx="56321" cy="78224"/>
            </a:xfrm>
            <a:custGeom>
              <a:avLst/>
              <a:gdLst/>
              <a:ahLst/>
              <a:cxnLst/>
              <a:rect l="l" t="t" r="r" b="b"/>
              <a:pathLst>
                <a:path w="56321" h="78224" extrusionOk="0">
                  <a:moveTo>
                    <a:pt x="56251" y="76876"/>
                  </a:moveTo>
                  <a:cubicBezTo>
                    <a:pt x="56694" y="78206"/>
                    <a:pt x="54921" y="78649"/>
                    <a:pt x="54478" y="77763"/>
                  </a:cubicBezTo>
                  <a:cubicBezTo>
                    <a:pt x="47828" y="68010"/>
                    <a:pt x="39848" y="58701"/>
                    <a:pt x="32755" y="48948"/>
                  </a:cubicBezTo>
                  <a:cubicBezTo>
                    <a:pt x="21673" y="33432"/>
                    <a:pt x="10590" y="17916"/>
                    <a:pt x="394" y="1957"/>
                  </a:cubicBezTo>
                  <a:cubicBezTo>
                    <a:pt x="394" y="1514"/>
                    <a:pt x="-493" y="627"/>
                    <a:pt x="394" y="184"/>
                  </a:cubicBezTo>
                  <a:cubicBezTo>
                    <a:pt x="837" y="-260"/>
                    <a:pt x="1724" y="184"/>
                    <a:pt x="1724" y="627"/>
                  </a:cubicBezTo>
                  <a:cubicBezTo>
                    <a:pt x="12807" y="12596"/>
                    <a:pt x="21230" y="26782"/>
                    <a:pt x="30982" y="40082"/>
                  </a:cubicBezTo>
                  <a:cubicBezTo>
                    <a:pt x="39848" y="52051"/>
                    <a:pt x="47385" y="64907"/>
                    <a:pt x="56251" y="768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0245488" y="1143998"/>
              <a:ext cx="164259" cy="225384"/>
            </a:xfrm>
            <a:custGeom>
              <a:avLst/>
              <a:gdLst/>
              <a:ahLst/>
              <a:cxnLst/>
              <a:rect l="l" t="t" r="r" b="b"/>
              <a:pathLst>
                <a:path w="164259" h="225384" extrusionOk="0">
                  <a:moveTo>
                    <a:pt x="155491" y="212086"/>
                  </a:moveTo>
                  <a:cubicBezTo>
                    <a:pt x="156821" y="214745"/>
                    <a:pt x="167904" y="224942"/>
                    <a:pt x="163027" y="225385"/>
                  </a:cubicBezTo>
                  <a:cubicBezTo>
                    <a:pt x="162140" y="225385"/>
                    <a:pt x="161254" y="224498"/>
                    <a:pt x="160367" y="224055"/>
                  </a:cubicBezTo>
                  <a:cubicBezTo>
                    <a:pt x="157264" y="220508"/>
                    <a:pt x="154161" y="216962"/>
                    <a:pt x="151058" y="213416"/>
                  </a:cubicBezTo>
                  <a:cubicBezTo>
                    <a:pt x="135099" y="194797"/>
                    <a:pt x="119583" y="176177"/>
                    <a:pt x="104510" y="157115"/>
                  </a:cubicBezTo>
                  <a:cubicBezTo>
                    <a:pt x="66829" y="110568"/>
                    <a:pt x="34911" y="59587"/>
                    <a:pt x="5209" y="7720"/>
                  </a:cubicBezTo>
                  <a:cubicBezTo>
                    <a:pt x="3436" y="5503"/>
                    <a:pt x="2106" y="3730"/>
                    <a:pt x="332" y="1514"/>
                  </a:cubicBezTo>
                  <a:cubicBezTo>
                    <a:pt x="-111" y="1070"/>
                    <a:pt x="-111" y="627"/>
                    <a:pt x="332" y="184"/>
                  </a:cubicBezTo>
                  <a:cubicBezTo>
                    <a:pt x="776" y="-260"/>
                    <a:pt x="1663" y="184"/>
                    <a:pt x="1663" y="627"/>
                  </a:cubicBezTo>
                  <a:cubicBezTo>
                    <a:pt x="4322" y="3287"/>
                    <a:pt x="6539" y="6390"/>
                    <a:pt x="8755" y="9493"/>
                  </a:cubicBezTo>
                  <a:cubicBezTo>
                    <a:pt x="15405" y="17916"/>
                    <a:pt x="20281" y="27226"/>
                    <a:pt x="26045" y="36092"/>
                  </a:cubicBezTo>
                  <a:cubicBezTo>
                    <a:pt x="30921" y="44515"/>
                    <a:pt x="36240" y="52494"/>
                    <a:pt x="41560" y="60917"/>
                  </a:cubicBezTo>
                  <a:cubicBezTo>
                    <a:pt x="59293" y="89289"/>
                    <a:pt x="78799" y="117217"/>
                    <a:pt x="99191" y="143816"/>
                  </a:cubicBezTo>
                  <a:cubicBezTo>
                    <a:pt x="117809" y="166868"/>
                    <a:pt x="136872" y="189477"/>
                    <a:pt x="155491" y="212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0182611" y="1177097"/>
              <a:ext cx="204803" cy="229294"/>
            </a:xfrm>
            <a:custGeom>
              <a:avLst/>
              <a:gdLst/>
              <a:ahLst/>
              <a:cxnLst/>
              <a:rect l="l" t="t" r="r" b="b"/>
              <a:pathLst>
                <a:path w="204803" h="229294" extrusionOk="0">
                  <a:moveTo>
                    <a:pt x="204625" y="227750"/>
                  </a:moveTo>
                  <a:cubicBezTo>
                    <a:pt x="205511" y="229080"/>
                    <a:pt x="202852" y="229967"/>
                    <a:pt x="201965" y="228637"/>
                  </a:cubicBezTo>
                  <a:cubicBezTo>
                    <a:pt x="170047" y="188739"/>
                    <a:pt x="125716" y="160367"/>
                    <a:pt x="92024" y="122243"/>
                  </a:cubicBezTo>
                  <a:cubicBezTo>
                    <a:pt x="79612" y="107170"/>
                    <a:pt x="68529" y="90768"/>
                    <a:pt x="54343" y="77025"/>
                  </a:cubicBezTo>
                  <a:cubicBezTo>
                    <a:pt x="32621" y="56190"/>
                    <a:pt x="12672" y="32251"/>
                    <a:pt x="702" y="4322"/>
                  </a:cubicBezTo>
                  <a:cubicBezTo>
                    <a:pt x="259" y="2992"/>
                    <a:pt x="-628" y="1662"/>
                    <a:pt x="702" y="333"/>
                  </a:cubicBezTo>
                  <a:cubicBezTo>
                    <a:pt x="1146" y="-111"/>
                    <a:pt x="1589" y="-111"/>
                    <a:pt x="2033" y="333"/>
                  </a:cubicBezTo>
                  <a:cubicBezTo>
                    <a:pt x="4249" y="2106"/>
                    <a:pt x="5136" y="5652"/>
                    <a:pt x="6909" y="8312"/>
                  </a:cubicBezTo>
                  <a:cubicBezTo>
                    <a:pt x="16662" y="26044"/>
                    <a:pt x="28631" y="42890"/>
                    <a:pt x="41930" y="57963"/>
                  </a:cubicBezTo>
                  <a:cubicBezTo>
                    <a:pt x="52126" y="69045"/>
                    <a:pt x="63652" y="79242"/>
                    <a:pt x="72962" y="90768"/>
                  </a:cubicBezTo>
                  <a:cubicBezTo>
                    <a:pt x="87148" y="108057"/>
                    <a:pt x="99561" y="125789"/>
                    <a:pt x="115963" y="140862"/>
                  </a:cubicBezTo>
                  <a:cubicBezTo>
                    <a:pt x="141231" y="164800"/>
                    <a:pt x="169603" y="186079"/>
                    <a:pt x="192656" y="212234"/>
                  </a:cubicBezTo>
                  <a:cubicBezTo>
                    <a:pt x="196645" y="217554"/>
                    <a:pt x="200635" y="222431"/>
                    <a:pt x="204625" y="227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0234259" y="1261097"/>
              <a:ext cx="44580" cy="54607"/>
            </a:xfrm>
            <a:custGeom>
              <a:avLst/>
              <a:gdLst/>
              <a:ahLst/>
              <a:cxnLst/>
              <a:rect l="l" t="t" r="r" b="b"/>
              <a:pathLst>
                <a:path w="44580" h="54607" extrusionOk="0">
                  <a:moveTo>
                    <a:pt x="43923" y="51542"/>
                  </a:moveTo>
                  <a:cubicBezTo>
                    <a:pt x="46139" y="53315"/>
                    <a:pt x="42149" y="55532"/>
                    <a:pt x="40819" y="54202"/>
                  </a:cubicBezTo>
                  <a:cubicBezTo>
                    <a:pt x="30623" y="45779"/>
                    <a:pt x="23087" y="34696"/>
                    <a:pt x="17324" y="23613"/>
                  </a:cubicBezTo>
                  <a:cubicBezTo>
                    <a:pt x="12891" y="15634"/>
                    <a:pt x="8015" y="7211"/>
                    <a:pt x="478" y="1448"/>
                  </a:cubicBezTo>
                  <a:cubicBezTo>
                    <a:pt x="-852" y="561"/>
                    <a:pt x="921" y="-325"/>
                    <a:pt x="1808" y="118"/>
                  </a:cubicBezTo>
                  <a:cubicBezTo>
                    <a:pt x="13777" y="9427"/>
                    <a:pt x="19541" y="23613"/>
                    <a:pt x="28850" y="35583"/>
                  </a:cubicBezTo>
                  <a:cubicBezTo>
                    <a:pt x="33283" y="41346"/>
                    <a:pt x="38603" y="46665"/>
                    <a:pt x="43923" y="515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0185382" y="1309903"/>
              <a:ext cx="205577" cy="207006"/>
            </a:xfrm>
            <a:custGeom>
              <a:avLst/>
              <a:gdLst/>
              <a:ahLst/>
              <a:cxnLst/>
              <a:rect l="l" t="t" r="r" b="b"/>
              <a:pathLst>
                <a:path w="205577" h="207006" extrusionOk="0">
                  <a:moveTo>
                    <a:pt x="205401" y="204886"/>
                  </a:moveTo>
                  <a:cubicBezTo>
                    <a:pt x="206287" y="206659"/>
                    <a:pt x="203627" y="207545"/>
                    <a:pt x="202297" y="206659"/>
                  </a:cubicBezTo>
                  <a:cubicBezTo>
                    <a:pt x="193874" y="199123"/>
                    <a:pt x="185895" y="191143"/>
                    <a:pt x="176586" y="184050"/>
                  </a:cubicBezTo>
                  <a:cubicBezTo>
                    <a:pt x="169049" y="178287"/>
                    <a:pt x="161513" y="172524"/>
                    <a:pt x="154420" y="166318"/>
                  </a:cubicBezTo>
                  <a:cubicBezTo>
                    <a:pt x="140234" y="154792"/>
                    <a:pt x="126491" y="142822"/>
                    <a:pt x="112749" y="130853"/>
                  </a:cubicBezTo>
                  <a:cubicBezTo>
                    <a:pt x="92357" y="113121"/>
                    <a:pt x="71078" y="95831"/>
                    <a:pt x="52459" y="75439"/>
                  </a:cubicBezTo>
                  <a:cubicBezTo>
                    <a:pt x="36056" y="57707"/>
                    <a:pt x="22757" y="37758"/>
                    <a:pt x="9901" y="17809"/>
                  </a:cubicBezTo>
                  <a:cubicBezTo>
                    <a:pt x="8571" y="15149"/>
                    <a:pt x="-4285" y="-1253"/>
                    <a:pt x="1478" y="77"/>
                  </a:cubicBezTo>
                  <a:cubicBezTo>
                    <a:pt x="4138" y="1850"/>
                    <a:pt x="5024" y="4510"/>
                    <a:pt x="6798" y="7170"/>
                  </a:cubicBezTo>
                  <a:cubicBezTo>
                    <a:pt x="9901" y="11603"/>
                    <a:pt x="12561" y="16036"/>
                    <a:pt x="15664" y="20469"/>
                  </a:cubicBezTo>
                  <a:cubicBezTo>
                    <a:pt x="25860" y="35541"/>
                    <a:pt x="36056" y="50170"/>
                    <a:pt x="48026" y="63913"/>
                  </a:cubicBezTo>
                  <a:cubicBezTo>
                    <a:pt x="68861" y="89182"/>
                    <a:pt x="95016" y="109131"/>
                    <a:pt x="119398" y="130853"/>
                  </a:cubicBezTo>
                  <a:cubicBezTo>
                    <a:pt x="138904" y="147699"/>
                    <a:pt x="158853" y="164544"/>
                    <a:pt x="179245" y="180504"/>
                  </a:cubicBezTo>
                  <a:cubicBezTo>
                    <a:pt x="188111" y="187596"/>
                    <a:pt x="196091" y="195133"/>
                    <a:pt x="204071" y="203112"/>
                  </a:cubicBezTo>
                  <a:cubicBezTo>
                    <a:pt x="204514" y="203556"/>
                    <a:pt x="204957" y="204442"/>
                    <a:pt x="205401" y="2048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0243695" y="1399407"/>
              <a:ext cx="27282" cy="27231"/>
            </a:xfrm>
            <a:custGeom>
              <a:avLst/>
              <a:gdLst/>
              <a:ahLst/>
              <a:cxnLst/>
              <a:rect l="l" t="t" r="r" b="b"/>
              <a:pathLst>
                <a:path w="27282" h="27231" extrusionOk="0">
                  <a:moveTo>
                    <a:pt x="26950" y="24946"/>
                  </a:moveTo>
                  <a:cubicBezTo>
                    <a:pt x="27394" y="25389"/>
                    <a:pt x="27394" y="26276"/>
                    <a:pt x="26950" y="26719"/>
                  </a:cubicBezTo>
                  <a:cubicBezTo>
                    <a:pt x="26507" y="27163"/>
                    <a:pt x="25177" y="27606"/>
                    <a:pt x="24290" y="26719"/>
                  </a:cubicBezTo>
                  <a:cubicBezTo>
                    <a:pt x="21187" y="24946"/>
                    <a:pt x="-3195" y="2337"/>
                    <a:pt x="351" y="121"/>
                  </a:cubicBezTo>
                  <a:cubicBezTo>
                    <a:pt x="1238" y="-322"/>
                    <a:pt x="2125" y="564"/>
                    <a:pt x="3012" y="1007"/>
                  </a:cubicBezTo>
                  <a:cubicBezTo>
                    <a:pt x="8331" y="6770"/>
                    <a:pt x="12764" y="12533"/>
                    <a:pt x="18528" y="17410"/>
                  </a:cubicBezTo>
                  <a:cubicBezTo>
                    <a:pt x="21187" y="20070"/>
                    <a:pt x="24290" y="22286"/>
                    <a:pt x="26950" y="24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259349" y="1425267"/>
              <a:ext cx="4203" cy="3406"/>
            </a:xfrm>
            <a:custGeom>
              <a:avLst/>
              <a:gdLst/>
              <a:ahLst/>
              <a:cxnLst/>
              <a:rect l="l" t="t" r="r" b="b"/>
              <a:pathLst>
                <a:path w="4203" h="3406" extrusionOk="0">
                  <a:moveTo>
                    <a:pt x="4203" y="1747"/>
                  </a:moveTo>
                  <a:cubicBezTo>
                    <a:pt x="4203" y="3520"/>
                    <a:pt x="1100" y="3963"/>
                    <a:pt x="213" y="2633"/>
                  </a:cubicBezTo>
                  <a:cubicBezTo>
                    <a:pt x="-1116" y="-470"/>
                    <a:pt x="4203" y="-913"/>
                    <a:pt x="4203" y="17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0211353" y="1425930"/>
              <a:ext cx="222430" cy="200572"/>
            </a:xfrm>
            <a:custGeom>
              <a:avLst/>
              <a:gdLst/>
              <a:ahLst/>
              <a:cxnLst/>
              <a:rect l="l" t="t" r="r" b="b"/>
              <a:pathLst>
                <a:path w="222430" h="200572" extrusionOk="0">
                  <a:moveTo>
                    <a:pt x="222430" y="200130"/>
                  </a:moveTo>
                  <a:cubicBezTo>
                    <a:pt x="222430" y="200573"/>
                    <a:pt x="221987" y="200573"/>
                    <a:pt x="221544" y="200573"/>
                  </a:cubicBezTo>
                  <a:cubicBezTo>
                    <a:pt x="210018" y="186387"/>
                    <a:pt x="197162" y="172644"/>
                    <a:pt x="181646" y="162892"/>
                  </a:cubicBezTo>
                  <a:cubicBezTo>
                    <a:pt x="167460" y="155355"/>
                    <a:pt x="151944" y="149592"/>
                    <a:pt x="139088" y="139840"/>
                  </a:cubicBezTo>
                  <a:cubicBezTo>
                    <a:pt x="124016" y="129200"/>
                    <a:pt x="110273" y="117231"/>
                    <a:pt x="97861" y="103488"/>
                  </a:cubicBezTo>
                  <a:cubicBezTo>
                    <a:pt x="85448" y="90189"/>
                    <a:pt x="74808" y="75560"/>
                    <a:pt x="62839" y="61817"/>
                  </a:cubicBezTo>
                  <a:cubicBezTo>
                    <a:pt x="54416" y="52064"/>
                    <a:pt x="44663" y="42755"/>
                    <a:pt x="35354" y="33888"/>
                  </a:cubicBezTo>
                  <a:cubicBezTo>
                    <a:pt x="28704" y="26796"/>
                    <a:pt x="21611" y="20146"/>
                    <a:pt x="14518" y="13496"/>
                  </a:cubicBezTo>
                  <a:cubicBezTo>
                    <a:pt x="10085" y="9063"/>
                    <a:pt x="4765" y="5517"/>
                    <a:pt x="332" y="1084"/>
                  </a:cubicBezTo>
                  <a:cubicBezTo>
                    <a:pt x="-111" y="640"/>
                    <a:pt x="-111" y="640"/>
                    <a:pt x="332" y="197"/>
                  </a:cubicBezTo>
                  <a:cubicBezTo>
                    <a:pt x="776" y="197"/>
                    <a:pt x="1219" y="-246"/>
                    <a:pt x="1219" y="197"/>
                  </a:cubicBezTo>
                  <a:cubicBezTo>
                    <a:pt x="6539" y="5073"/>
                    <a:pt x="11858" y="9950"/>
                    <a:pt x="17622" y="14383"/>
                  </a:cubicBezTo>
                  <a:cubicBezTo>
                    <a:pt x="25601" y="21033"/>
                    <a:pt x="33137" y="28569"/>
                    <a:pt x="40673" y="35662"/>
                  </a:cubicBezTo>
                  <a:cubicBezTo>
                    <a:pt x="50426" y="44528"/>
                    <a:pt x="60179" y="53394"/>
                    <a:pt x="69045" y="62704"/>
                  </a:cubicBezTo>
                  <a:cubicBezTo>
                    <a:pt x="84118" y="79549"/>
                    <a:pt x="97861" y="97725"/>
                    <a:pt x="114263" y="113241"/>
                  </a:cubicBezTo>
                  <a:cubicBezTo>
                    <a:pt x="123129" y="121664"/>
                    <a:pt x="132882" y="129643"/>
                    <a:pt x="143078" y="137180"/>
                  </a:cubicBezTo>
                  <a:cubicBezTo>
                    <a:pt x="155491" y="146046"/>
                    <a:pt x="169233" y="152252"/>
                    <a:pt x="182533" y="159789"/>
                  </a:cubicBezTo>
                  <a:cubicBezTo>
                    <a:pt x="190512" y="165108"/>
                    <a:pt x="197162" y="171314"/>
                    <a:pt x="203812" y="177521"/>
                  </a:cubicBezTo>
                  <a:cubicBezTo>
                    <a:pt x="210461" y="184171"/>
                    <a:pt x="216667" y="191263"/>
                    <a:pt x="221987" y="199243"/>
                  </a:cubicBezTo>
                  <a:cubicBezTo>
                    <a:pt x="222430" y="199243"/>
                    <a:pt x="222430" y="199686"/>
                    <a:pt x="222430" y="200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0257702" y="1484913"/>
              <a:ext cx="140915" cy="140823"/>
            </a:xfrm>
            <a:custGeom>
              <a:avLst/>
              <a:gdLst/>
              <a:ahLst/>
              <a:cxnLst/>
              <a:rect l="l" t="t" r="r" b="b"/>
              <a:pathLst>
                <a:path w="140915" h="140823" extrusionOk="0">
                  <a:moveTo>
                    <a:pt x="140617" y="139816"/>
                  </a:moveTo>
                  <a:cubicBezTo>
                    <a:pt x="141504" y="140260"/>
                    <a:pt x="140174" y="141146"/>
                    <a:pt x="139731" y="140703"/>
                  </a:cubicBezTo>
                  <a:cubicBezTo>
                    <a:pt x="123771" y="129620"/>
                    <a:pt x="106039" y="122527"/>
                    <a:pt x="90080" y="111445"/>
                  </a:cubicBezTo>
                  <a:cubicBezTo>
                    <a:pt x="69244" y="97702"/>
                    <a:pt x="54172" y="77753"/>
                    <a:pt x="39986" y="57361"/>
                  </a:cubicBezTo>
                  <a:cubicBezTo>
                    <a:pt x="27130" y="39185"/>
                    <a:pt x="15160" y="20566"/>
                    <a:pt x="1861" y="3277"/>
                  </a:cubicBezTo>
                  <a:cubicBezTo>
                    <a:pt x="1418" y="2390"/>
                    <a:pt x="88" y="1947"/>
                    <a:pt x="88" y="1061"/>
                  </a:cubicBezTo>
                  <a:cubicBezTo>
                    <a:pt x="-356" y="174"/>
                    <a:pt x="975" y="-269"/>
                    <a:pt x="1861" y="174"/>
                  </a:cubicBezTo>
                  <a:cubicBezTo>
                    <a:pt x="2748" y="617"/>
                    <a:pt x="3191" y="1947"/>
                    <a:pt x="3634" y="2834"/>
                  </a:cubicBezTo>
                  <a:cubicBezTo>
                    <a:pt x="29347" y="36082"/>
                    <a:pt x="49739" y="74650"/>
                    <a:pt x="83430" y="100805"/>
                  </a:cubicBezTo>
                  <a:cubicBezTo>
                    <a:pt x="95843" y="110558"/>
                    <a:pt x="110472" y="117651"/>
                    <a:pt x="123771" y="126517"/>
                  </a:cubicBezTo>
                  <a:cubicBezTo>
                    <a:pt x="129091" y="131837"/>
                    <a:pt x="134411" y="135827"/>
                    <a:pt x="140617" y="139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0495726" y="1624729"/>
              <a:ext cx="24108" cy="88839"/>
            </a:xfrm>
            <a:custGeom>
              <a:avLst/>
              <a:gdLst/>
              <a:ahLst/>
              <a:cxnLst/>
              <a:rect l="l" t="t" r="r" b="b"/>
              <a:pathLst>
                <a:path w="24108" h="88839" extrusionOk="0">
                  <a:moveTo>
                    <a:pt x="21400" y="87775"/>
                  </a:moveTo>
                  <a:cubicBezTo>
                    <a:pt x="16523" y="75363"/>
                    <a:pt x="11204" y="62950"/>
                    <a:pt x="7214" y="50094"/>
                  </a:cubicBezTo>
                  <a:cubicBezTo>
                    <a:pt x="5440" y="44331"/>
                    <a:pt x="3224" y="38568"/>
                    <a:pt x="1007" y="32362"/>
                  </a:cubicBezTo>
                  <a:cubicBezTo>
                    <a:pt x="565" y="30588"/>
                    <a:pt x="-323" y="29258"/>
                    <a:pt x="121" y="27485"/>
                  </a:cubicBezTo>
                  <a:cubicBezTo>
                    <a:pt x="2781" y="18619"/>
                    <a:pt x="4554" y="9753"/>
                    <a:pt x="5884" y="443"/>
                  </a:cubicBezTo>
                  <a:cubicBezTo>
                    <a:pt x="5884" y="0"/>
                    <a:pt x="6327" y="0"/>
                    <a:pt x="6327" y="0"/>
                  </a:cubicBezTo>
                  <a:cubicBezTo>
                    <a:pt x="7657" y="443"/>
                    <a:pt x="6771" y="1773"/>
                    <a:pt x="6771" y="2660"/>
                  </a:cubicBezTo>
                  <a:cubicBezTo>
                    <a:pt x="5440" y="10639"/>
                    <a:pt x="3668" y="18619"/>
                    <a:pt x="2781" y="27042"/>
                  </a:cubicBezTo>
                  <a:cubicBezTo>
                    <a:pt x="8101" y="40341"/>
                    <a:pt x="12534" y="54970"/>
                    <a:pt x="17410" y="68270"/>
                  </a:cubicBezTo>
                  <a:cubicBezTo>
                    <a:pt x="19626" y="74476"/>
                    <a:pt x="21400" y="80682"/>
                    <a:pt x="24059" y="86445"/>
                  </a:cubicBezTo>
                  <a:cubicBezTo>
                    <a:pt x="24503" y="89105"/>
                    <a:pt x="21843" y="89549"/>
                    <a:pt x="21400" y="877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0464372" y="1522990"/>
              <a:ext cx="30144" cy="120801"/>
            </a:xfrm>
            <a:custGeom>
              <a:avLst/>
              <a:gdLst/>
              <a:ahLst/>
              <a:cxnLst/>
              <a:rect l="l" t="t" r="r" b="b"/>
              <a:pathLst>
                <a:path w="30144" h="120801" extrusionOk="0">
                  <a:moveTo>
                    <a:pt x="29702" y="120359"/>
                  </a:moveTo>
                  <a:cubicBezTo>
                    <a:pt x="23939" y="106173"/>
                    <a:pt x="19506" y="91543"/>
                    <a:pt x="14629" y="77358"/>
                  </a:cubicBezTo>
                  <a:cubicBezTo>
                    <a:pt x="8866" y="61842"/>
                    <a:pt x="4433" y="47213"/>
                    <a:pt x="443" y="31253"/>
                  </a:cubicBezTo>
                  <a:cubicBezTo>
                    <a:pt x="0" y="29923"/>
                    <a:pt x="0" y="27707"/>
                    <a:pt x="0" y="26377"/>
                  </a:cubicBezTo>
                  <a:cubicBezTo>
                    <a:pt x="443" y="14851"/>
                    <a:pt x="443" y="9531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1773" y="9974"/>
                    <a:pt x="2660" y="19284"/>
                    <a:pt x="3103" y="29037"/>
                  </a:cubicBezTo>
                  <a:cubicBezTo>
                    <a:pt x="7979" y="48986"/>
                    <a:pt x="15073" y="68048"/>
                    <a:pt x="20836" y="87997"/>
                  </a:cubicBezTo>
                  <a:cubicBezTo>
                    <a:pt x="23939" y="98636"/>
                    <a:pt x="27486" y="109276"/>
                    <a:pt x="30145" y="119915"/>
                  </a:cubicBezTo>
                  <a:cubicBezTo>
                    <a:pt x="30145" y="120359"/>
                    <a:pt x="30145" y="120802"/>
                    <a:pt x="29702" y="120802"/>
                  </a:cubicBezTo>
                  <a:cubicBezTo>
                    <a:pt x="29702" y="120802"/>
                    <a:pt x="29702" y="120359"/>
                    <a:pt x="29702" y="120359"/>
                  </a:cubicBezTo>
                  <a:cubicBezTo>
                    <a:pt x="29702" y="120359"/>
                    <a:pt x="29702" y="120359"/>
                    <a:pt x="29702" y="1203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0471022" y="1593033"/>
              <a:ext cx="34577" cy="98040"/>
            </a:xfrm>
            <a:custGeom>
              <a:avLst/>
              <a:gdLst/>
              <a:ahLst/>
              <a:cxnLst/>
              <a:rect l="l" t="t" r="r" b="b"/>
              <a:pathLst>
                <a:path w="34577" h="98040" extrusionOk="0">
                  <a:moveTo>
                    <a:pt x="32805" y="97306"/>
                  </a:moveTo>
                  <a:cubicBezTo>
                    <a:pt x="21279" y="65388"/>
                    <a:pt x="10640" y="33027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9753" y="26377"/>
                    <a:pt x="18619" y="52089"/>
                    <a:pt x="27486" y="78244"/>
                  </a:cubicBezTo>
                  <a:cubicBezTo>
                    <a:pt x="29702" y="84451"/>
                    <a:pt x="31919" y="90657"/>
                    <a:pt x="34135" y="96863"/>
                  </a:cubicBezTo>
                  <a:cubicBezTo>
                    <a:pt x="34135" y="97306"/>
                    <a:pt x="34135" y="97306"/>
                    <a:pt x="34578" y="97750"/>
                  </a:cubicBezTo>
                  <a:cubicBezTo>
                    <a:pt x="34135" y="98193"/>
                    <a:pt x="32805" y="98193"/>
                    <a:pt x="32805" y="97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0490527" y="1663297"/>
              <a:ext cx="3875" cy="9095"/>
            </a:xfrm>
            <a:custGeom>
              <a:avLst/>
              <a:gdLst/>
              <a:ahLst/>
              <a:cxnLst/>
              <a:rect l="l" t="t" r="r" b="b"/>
              <a:pathLst>
                <a:path w="3875" h="9095" extrusionOk="0">
                  <a:moveTo>
                    <a:pt x="3103" y="8866"/>
                  </a:moveTo>
                  <a:cubicBezTo>
                    <a:pt x="1773" y="6206"/>
                    <a:pt x="1330" y="3103"/>
                    <a:pt x="0" y="443"/>
                  </a:cubicBezTo>
                  <a:cubicBezTo>
                    <a:pt x="0" y="0"/>
                    <a:pt x="0" y="0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1773" y="2217"/>
                    <a:pt x="2217" y="3546"/>
                    <a:pt x="2659" y="5320"/>
                  </a:cubicBezTo>
                  <a:cubicBezTo>
                    <a:pt x="3103" y="5320"/>
                    <a:pt x="4876" y="10196"/>
                    <a:pt x="3103" y="8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0434917" y="1336523"/>
              <a:ext cx="19720" cy="125068"/>
            </a:xfrm>
            <a:custGeom>
              <a:avLst/>
              <a:gdLst/>
              <a:ahLst/>
              <a:cxnLst/>
              <a:rect l="l" t="t" r="r" b="b"/>
              <a:pathLst>
                <a:path w="19720" h="125068" extrusionOk="0">
                  <a:moveTo>
                    <a:pt x="8620" y="125069"/>
                  </a:moveTo>
                  <a:cubicBezTo>
                    <a:pt x="8176" y="125069"/>
                    <a:pt x="7733" y="124625"/>
                    <a:pt x="7733" y="124182"/>
                  </a:cubicBezTo>
                  <a:cubicBezTo>
                    <a:pt x="6847" y="119749"/>
                    <a:pt x="5960" y="115316"/>
                    <a:pt x="5074" y="110883"/>
                  </a:cubicBezTo>
                  <a:cubicBezTo>
                    <a:pt x="3300" y="104676"/>
                    <a:pt x="1970" y="98470"/>
                    <a:pt x="197" y="92264"/>
                  </a:cubicBezTo>
                  <a:cubicBezTo>
                    <a:pt x="197" y="91377"/>
                    <a:pt x="-247" y="90490"/>
                    <a:pt x="197" y="89604"/>
                  </a:cubicBezTo>
                  <a:cubicBezTo>
                    <a:pt x="640" y="73201"/>
                    <a:pt x="2857" y="56356"/>
                    <a:pt x="5517" y="39953"/>
                  </a:cubicBezTo>
                  <a:cubicBezTo>
                    <a:pt x="8176" y="26654"/>
                    <a:pt x="13053" y="13798"/>
                    <a:pt x="18373" y="942"/>
                  </a:cubicBezTo>
                  <a:cubicBezTo>
                    <a:pt x="19702" y="-1275"/>
                    <a:pt x="20146" y="942"/>
                    <a:pt x="19259" y="2272"/>
                  </a:cubicBezTo>
                  <a:cubicBezTo>
                    <a:pt x="11723" y="20004"/>
                    <a:pt x="6403" y="39066"/>
                    <a:pt x="4630" y="58129"/>
                  </a:cubicBezTo>
                  <a:cubicBezTo>
                    <a:pt x="3300" y="68325"/>
                    <a:pt x="1527" y="78964"/>
                    <a:pt x="1527" y="89161"/>
                  </a:cubicBezTo>
                  <a:cubicBezTo>
                    <a:pt x="5517" y="98470"/>
                    <a:pt x="6403" y="109553"/>
                    <a:pt x="8176" y="119306"/>
                  </a:cubicBezTo>
                  <a:cubicBezTo>
                    <a:pt x="8176" y="120636"/>
                    <a:pt x="8620" y="121965"/>
                    <a:pt x="9063" y="123739"/>
                  </a:cubicBezTo>
                  <a:cubicBezTo>
                    <a:pt x="9507" y="124182"/>
                    <a:pt x="9063" y="124625"/>
                    <a:pt x="8620" y="1250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0518964" y="1299663"/>
              <a:ext cx="232350" cy="432352"/>
            </a:xfrm>
            <a:custGeom>
              <a:avLst/>
              <a:gdLst/>
              <a:ahLst/>
              <a:cxnLst/>
              <a:rect l="l" t="t" r="r" b="b"/>
              <a:pathLst>
                <a:path w="232350" h="432352" extrusionOk="0">
                  <a:moveTo>
                    <a:pt x="231343" y="121"/>
                  </a:moveTo>
                  <a:cubicBezTo>
                    <a:pt x="231786" y="-322"/>
                    <a:pt x="232673" y="564"/>
                    <a:pt x="232230" y="1007"/>
                  </a:cubicBezTo>
                  <a:cubicBezTo>
                    <a:pt x="212281" y="17410"/>
                    <a:pt x="194549" y="36915"/>
                    <a:pt x="178589" y="57308"/>
                  </a:cubicBezTo>
                  <a:cubicBezTo>
                    <a:pt x="148444" y="95432"/>
                    <a:pt x="123175" y="136660"/>
                    <a:pt x="96577" y="177445"/>
                  </a:cubicBezTo>
                  <a:cubicBezTo>
                    <a:pt x="77514" y="206260"/>
                    <a:pt x="58452" y="235518"/>
                    <a:pt x="43380" y="266993"/>
                  </a:cubicBezTo>
                  <a:cubicBezTo>
                    <a:pt x="30967" y="293592"/>
                    <a:pt x="22101" y="321964"/>
                    <a:pt x="15895" y="350779"/>
                  </a:cubicBezTo>
                  <a:cubicBezTo>
                    <a:pt x="11462" y="368954"/>
                    <a:pt x="7029" y="387573"/>
                    <a:pt x="5255" y="406192"/>
                  </a:cubicBezTo>
                  <a:cubicBezTo>
                    <a:pt x="4812" y="411955"/>
                    <a:pt x="4368" y="417718"/>
                    <a:pt x="4368" y="423925"/>
                  </a:cubicBezTo>
                  <a:cubicBezTo>
                    <a:pt x="4368" y="426141"/>
                    <a:pt x="4368" y="427915"/>
                    <a:pt x="4368" y="430131"/>
                  </a:cubicBezTo>
                  <a:cubicBezTo>
                    <a:pt x="4368" y="431461"/>
                    <a:pt x="3482" y="432348"/>
                    <a:pt x="2595" y="432348"/>
                  </a:cubicBezTo>
                  <a:cubicBezTo>
                    <a:pt x="-2724" y="432791"/>
                    <a:pt x="1709" y="398656"/>
                    <a:pt x="2152" y="394666"/>
                  </a:cubicBezTo>
                  <a:cubicBezTo>
                    <a:pt x="6585" y="365408"/>
                    <a:pt x="16337" y="337479"/>
                    <a:pt x="24761" y="309551"/>
                  </a:cubicBezTo>
                  <a:cubicBezTo>
                    <a:pt x="40277" y="259014"/>
                    <a:pt x="69535" y="214239"/>
                    <a:pt x="98793" y="170795"/>
                  </a:cubicBezTo>
                  <a:cubicBezTo>
                    <a:pt x="125836" y="130454"/>
                    <a:pt x="151104" y="88783"/>
                    <a:pt x="182136" y="51101"/>
                  </a:cubicBezTo>
                  <a:cubicBezTo>
                    <a:pt x="195435" y="34699"/>
                    <a:pt x="210065" y="19626"/>
                    <a:pt x="225580" y="5440"/>
                  </a:cubicBezTo>
                  <a:cubicBezTo>
                    <a:pt x="227353" y="3667"/>
                    <a:pt x="229570" y="1894"/>
                    <a:pt x="231343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0491742" y="1263311"/>
              <a:ext cx="218666" cy="399986"/>
            </a:xfrm>
            <a:custGeom>
              <a:avLst/>
              <a:gdLst/>
              <a:ahLst/>
              <a:cxnLst/>
              <a:rect l="l" t="t" r="r" b="b"/>
              <a:pathLst>
                <a:path w="218666" h="399986" extrusionOk="0">
                  <a:moveTo>
                    <a:pt x="217780" y="121"/>
                  </a:moveTo>
                  <a:cubicBezTo>
                    <a:pt x="218224" y="-323"/>
                    <a:pt x="218666" y="564"/>
                    <a:pt x="218666" y="1008"/>
                  </a:cubicBezTo>
                  <a:cubicBezTo>
                    <a:pt x="205811" y="20956"/>
                    <a:pt x="189851" y="38245"/>
                    <a:pt x="173449" y="55091"/>
                  </a:cubicBezTo>
                  <a:cubicBezTo>
                    <a:pt x="153500" y="74154"/>
                    <a:pt x="129562" y="89669"/>
                    <a:pt x="111829" y="110948"/>
                  </a:cubicBezTo>
                  <a:cubicBezTo>
                    <a:pt x="76807" y="153949"/>
                    <a:pt x="53755" y="205816"/>
                    <a:pt x="35580" y="257684"/>
                  </a:cubicBezTo>
                  <a:cubicBezTo>
                    <a:pt x="22724" y="295365"/>
                    <a:pt x="16518" y="334820"/>
                    <a:pt x="8538" y="373388"/>
                  </a:cubicBezTo>
                  <a:cubicBezTo>
                    <a:pt x="7208" y="379594"/>
                    <a:pt x="5878" y="385357"/>
                    <a:pt x="4991" y="391563"/>
                  </a:cubicBezTo>
                  <a:cubicBezTo>
                    <a:pt x="4105" y="394223"/>
                    <a:pt x="4991" y="397326"/>
                    <a:pt x="3661" y="399543"/>
                  </a:cubicBezTo>
                  <a:cubicBezTo>
                    <a:pt x="3218" y="399986"/>
                    <a:pt x="2775" y="399986"/>
                    <a:pt x="1888" y="399986"/>
                  </a:cubicBezTo>
                  <a:cubicBezTo>
                    <a:pt x="558" y="399543"/>
                    <a:pt x="-328" y="398213"/>
                    <a:pt x="116" y="396883"/>
                  </a:cubicBezTo>
                  <a:cubicBezTo>
                    <a:pt x="558" y="393337"/>
                    <a:pt x="1002" y="389790"/>
                    <a:pt x="1445" y="386244"/>
                  </a:cubicBezTo>
                  <a:cubicBezTo>
                    <a:pt x="3218" y="375161"/>
                    <a:pt x="6321" y="363635"/>
                    <a:pt x="8538" y="352552"/>
                  </a:cubicBezTo>
                  <a:cubicBezTo>
                    <a:pt x="13415" y="328613"/>
                    <a:pt x="17848" y="304675"/>
                    <a:pt x="24498" y="281179"/>
                  </a:cubicBezTo>
                  <a:cubicBezTo>
                    <a:pt x="38683" y="233745"/>
                    <a:pt x="58188" y="187198"/>
                    <a:pt x="84344" y="144640"/>
                  </a:cubicBezTo>
                  <a:cubicBezTo>
                    <a:pt x="97200" y="123804"/>
                    <a:pt x="111829" y="103855"/>
                    <a:pt x="130448" y="87896"/>
                  </a:cubicBezTo>
                  <a:cubicBezTo>
                    <a:pt x="145078" y="75040"/>
                    <a:pt x="161036" y="63514"/>
                    <a:pt x="174779" y="49772"/>
                  </a:cubicBezTo>
                  <a:cubicBezTo>
                    <a:pt x="188522" y="35586"/>
                    <a:pt x="201821" y="20956"/>
                    <a:pt x="213791" y="4997"/>
                  </a:cubicBezTo>
                  <a:cubicBezTo>
                    <a:pt x="215563" y="3667"/>
                    <a:pt x="216894" y="1894"/>
                    <a:pt x="217780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0418197" y="1021631"/>
              <a:ext cx="186261" cy="283963"/>
            </a:xfrm>
            <a:custGeom>
              <a:avLst/>
              <a:gdLst/>
              <a:ahLst/>
              <a:cxnLst/>
              <a:rect l="l" t="t" r="r" b="b"/>
              <a:pathLst>
                <a:path w="186261" h="283963" extrusionOk="0">
                  <a:moveTo>
                    <a:pt x="1844" y="283915"/>
                  </a:moveTo>
                  <a:cubicBezTo>
                    <a:pt x="-1702" y="283029"/>
                    <a:pt x="957" y="275936"/>
                    <a:pt x="957" y="273276"/>
                  </a:cubicBezTo>
                  <a:cubicBezTo>
                    <a:pt x="1844" y="265296"/>
                    <a:pt x="3618" y="257760"/>
                    <a:pt x="4947" y="249780"/>
                  </a:cubicBezTo>
                  <a:cubicBezTo>
                    <a:pt x="13814" y="202790"/>
                    <a:pt x="48835" y="167325"/>
                    <a:pt x="78980" y="132303"/>
                  </a:cubicBezTo>
                  <a:cubicBezTo>
                    <a:pt x="88733" y="121221"/>
                    <a:pt x="98043" y="109251"/>
                    <a:pt x="106465" y="97282"/>
                  </a:cubicBezTo>
                  <a:cubicBezTo>
                    <a:pt x="119321" y="78663"/>
                    <a:pt x="131291" y="58714"/>
                    <a:pt x="146363" y="41868"/>
                  </a:cubicBezTo>
                  <a:cubicBezTo>
                    <a:pt x="155673" y="30785"/>
                    <a:pt x="165868" y="20589"/>
                    <a:pt x="176065" y="10393"/>
                  </a:cubicBezTo>
                  <a:cubicBezTo>
                    <a:pt x="179168" y="7290"/>
                    <a:pt x="182272" y="3744"/>
                    <a:pt x="185375" y="197"/>
                  </a:cubicBezTo>
                  <a:cubicBezTo>
                    <a:pt x="185817" y="-246"/>
                    <a:pt x="185817" y="197"/>
                    <a:pt x="186261" y="197"/>
                  </a:cubicBezTo>
                  <a:cubicBezTo>
                    <a:pt x="186261" y="640"/>
                    <a:pt x="186261" y="1084"/>
                    <a:pt x="186261" y="1084"/>
                  </a:cubicBezTo>
                  <a:cubicBezTo>
                    <a:pt x="184045" y="3744"/>
                    <a:pt x="181384" y="6403"/>
                    <a:pt x="179168" y="9063"/>
                  </a:cubicBezTo>
                  <a:cubicBezTo>
                    <a:pt x="170301" y="18373"/>
                    <a:pt x="161879" y="27682"/>
                    <a:pt x="153457" y="36992"/>
                  </a:cubicBezTo>
                  <a:cubicBezTo>
                    <a:pt x="136167" y="55611"/>
                    <a:pt x="122868" y="77333"/>
                    <a:pt x="108682" y="98168"/>
                  </a:cubicBezTo>
                  <a:cubicBezTo>
                    <a:pt x="94939" y="117674"/>
                    <a:pt x="79423" y="134963"/>
                    <a:pt x="64351" y="153139"/>
                  </a:cubicBezTo>
                  <a:cubicBezTo>
                    <a:pt x="40412" y="180624"/>
                    <a:pt x="18247" y="210326"/>
                    <a:pt x="10711" y="246677"/>
                  </a:cubicBezTo>
                  <a:cubicBezTo>
                    <a:pt x="8494" y="257317"/>
                    <a:pt x="6277" y="268399"/>
                    <a:pt x="4947" y="279039"/>
                  </a:cubicBezTo>
                  <a:cubicBezTo>
                    <a:pt x="4061" y="281699"/>
                    <a:pt x="4061" y="284359"/>
                    <a:pt x="1844" y="283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7" name="Google Shape;1527;p34"/>
          <p:cNvSpPr/>
          <p:nvPr/>
        </p:nvSpPr>
        <p:spPr>
          <a:xfrm rot="-9214867">
            <a:off x="689054" y="4076854"/>
            <a:ext cx="832337" cy="1008660"/>
          </a:xfrm>
          <a:custGeom>
            <a:avLst/>
            <a:gdLst/>
            <a:ahLst/>
            <a:cxnLst/>
            <a:rect l="l" t="t" r="r" b="b"/>
            <a:pathLst>
              <a:path w="633046" h="767151" extrusionOk="0">
                <a:moveTo>
                  <a:pt x="22165" y="512180"/>
                </a:moveTo>
                <a:cubicBezTo>
                  <a:pt x="55414" y="483365"/>
                  <a:pt x="97085" y="464303"/>
                  <a:pt x="141416" y="459869"/>
                </a:cubicBezTo>
                <a:cubicBezTo>
                  <a:pt x="159591" y="458539"/>
                  <a:pt x="178211" y="457653"/>
                  <a:pt x="195056" y="464303"/>
                </a:cubicBezTo>
                <a:cubicBezTo>
                  <a:pt x="202149" y="466962"/>
                  <a:pt x="210129" y="470509"/>
                  <a:pt x="212789" y="478045"/>
                </a:cubicBezTo>
                <a:cubicBezTo>
                  <a:pt x="217222" y="490458"/>
                  <a:pt x="184860" y="492674"/>
                  <a:pt x="176881" y="494004"/>
                </a:cubicBezTo>
                <a:cubicBezTo>
                  <a:pt x="152942" y="496664"/>
                  <a:pt x="128560" y="499767"/>
                  <a:pt x="105508" y="506860"/>
                </a:cubicBezTo>
                <a:cubicBezTo>
                  <a:pt x="74476" y="516170"/>
                  <a:pt x="43001" y="526809"/>
                  <a:pt x="18176" y="548088"/>
                </a:cubicBezTo>
                <a:cubicBezTo>
                  <a:pt x="13299" y="554738"/>
                  <a:pt x="18176" y="564047"/>
                  <a:pt x="19063" y="571583"/>
                </a:cubicBezTo>
                <a:cubicBezTo>
                  <a:pt x="19506" y="573800"/>
                  <a:pt x="19949" y="575573"/>
                  <a:pt x="20392" y="577790"/>
                </a:cubicBezTo>
                <a:cubicBezTo>
                  <a:pt x="23052" y="598625"/>
                  <a:pt x="26155" y="619017"/>
                  <a:pt x="26155" y="640296"/>
                </a:cubicBezTo>
                <a:cubicBezTo>
                  <a:pt x="25269" y="682854"/>
                  <a:pt x="15073" y="724969"/>
                  <a:pt x="0" y="764423"/>
                </a:cubicBezTo>
                <a:cubicBezTo>
                  <a:pt x="0" y="765310"/>
                  <a:pt x="443" y="765753"/>
                  <a:pt x="443" y="766196"/>
                </a:cubicBezTo>
                <a:cubicBezTo>
                  <a:pt x="1773" y="768413"/>
                  <a:pt x="5763" y="766196"/>
                  <a:pt x="8423" y="765310"/>
                </a:cubicBezTo>
                <a:cubicBezTo>
                  <a:pt x="14186" y="763093"/>
                  <a:pt x="19949" y="761320"/>
                  <a:pt x="25712" y="759547"/>
                </a:cubicBezTo>
                <a:cubicBezTo>
                  <a:pt x="51868" y="752454"/>
                  <a:pt x="79353" y="749794"/>
                  <a:pt x="106838" y="749351"/>
                </a:cubicBezTo>
                <a:cubicBezTo>
                  <a:pt x="126343" y="749794"/>
                  <a:pt x="146292" y="752010"/>
                  <a:pt x="165798" y="753340"/>
                </a:cubicBezTo>
                <a:cubicBezTo>
                  <a:pt x="171561" y="753784"/>
                  <a:pt x="177324" y="753784"/>
                  <a:pt x="183087" y="753784"/>
                </a:cubicBezTo>
                <a:cubicBezTo>
                  <a:pt x="185304" y="753784"/>
                  <a:pt x="187520" y="753784"/>
                  <a:pt x="188850" y="752454"/>
                </a:cubicBezTo>
                <a:cubicBezTo>
                  <a:pt x="190180" y="751124"/>
                  <a:pt x="190623" y="749351"/>
                  <a:pt x="190623" y="747577"/>
                </a:cubicBezTo>
                <a:cubicBezTo>
                  <a:pt x="191066" y="742258"/>
                  <a:pt x="191066" y="736938"/>
                  <a:pt x="191510" y="731175"/>
                </a:cubicBezTo>
                <a:cubicBezTo>
                  <a:pt x="192840" y="710783"/>
                  <a:pt x="195943" y="690391"/>
                  <a:pt x="202149" y="670442"/>
                </a:cubicBezTo>
                <a:cubicBezTo>
                  <a:pt x="209242" y="649606"/>
                  <a:pt x="218995" y="628770"/>
                  <a:pt x="235841" y="614141"/>
                </a:cubicBezTo>
                <a:cubicBezTo>
                  <a:pt x="243377" y="606605"/>
                  <a:pt x="254017" y="605718"/>
                  <a:pt x="261109" y="611481"/>
                </a:cubicBezTo>
                <a:cubicBezTo>
                  <a:pt x="269532" y="626111"/>
                  <a:pt x="267316" y="648719"/>
                  <a:pt x="264212" y="664235"/>
                </a:cubicBezTo>
                <a:cubicBezTo>
                  <a:pt x="258007" y="688617"/>
                  <a:pt x="246480" y="710783"/>
                  <a:pt x="234954" y="732948"/>
                </a:cubicBezTo>
                <a:cubicBezTo>
                  <a:pt x="231408" y="739598"/>
                  <a:pt x="227861" y="746247"/>
                  <a:pt x="223871" y="752454"/>
                </a:cubicBezTo>
                <a:cubicBezTo>
                  <a:pt x="223428" y="753340"/>
                  <a:pt x="222542" y="754227"/>
                  <a:pt x="222985" y="755557"/>
                </a:cubicBezTo>
                <a:cubicBezTo>
                  <a:pt x="223871" y="758660"/>
                  <a:pt x="228304" y="756000"/>
                  <a:pt x="230521" y="756000"/>
                </a:cubicBezTo>
                <a:cubicBezTo>
                  <a:pt x="242934" y="754227"/>
                  <a:pt x="255790" y="753784"/>
                  <a:pt x="268646" y="752897"/>
                </a:cubicBezTo>
                <a:cubicBezTo>
                  <a:pt x="286822" y="751124"/>
                  <a:pt x="305440" y="749351"/>
                  <a:pt x="323616" y="746247"/>
                </a:cubicBezTo>
                <a:cubicBezTo>
                  <a:pt x="325833" y="746247"/>
                  <a:pt x="328492" y="745804"/>
                  <a:pt x="329822" y="743588"/>
                </a:cubicBezTo>
                <a:cubicBezTo>
                  <a:pt x="344008" y="721422"/>
                  <a:pt x="353318" y="697040"/>
                  <a:pt x="360411" y="671771"/>
                </a:cubicBezTo>
                <a:cubicBezTo>
                  <a:pt x="366174" y="650493"/>
                  <a:pt x="369277" y="627884"/>
                  <a:pt x="366174" y="605718"/>
                </a:cubicBezTo>
                <a:cubicBezTo>
                  <a:pt x="362627" y="581780"/>
                  <a:pt x="352431" y="559614"/>
                  <a:pt x="350658" y="535232"/>
                </a:cubicBezTo>
                <a:cubicBezTo>
                  <a:pt x="348885" y="519273"/>
                  <a:pt x="353761" y="494004"/>
                  <a:pt x="375484" y="505087"/>
                </a:cubicBezTo>
                <a:cubicBezTo>
                  <a:pt x="388339" y="512623"/>
                  <a:pt x="395876" y="526366"/>
                  <a:pt x="400752" y="540108"/>
                </a:cubicBezTo>
                <a:cubicBezTo>
                  <a:pt x="406958" y="556511"/>
                  <a:pt x="412278" y="573357"/>
                  <a:pt x="413608" y="590646"/>
                </a:cubicBezTo>
                <a:cubicBezTo>
                  <a:pt x="415381" y="625224"/>
                  <a:pt x="407845" y="659802"/>
                  <a:pt x="396762" y="692164"/>
                </a:cubicBezTo>
                <a:cubicBezTo>
                  <a:pt x="393216" y="701916"/>
                  <a:pt x="389226" y="712113"/>
                  <a:pt x="384793" y="721865"/>
                </a:cubicBezTo>
                <a:cubicBezTo>
                  <a:pt x="384793" y="721865"/>
                  <a:pt x="384793" y="721865"/>
                  <a:pt x="384793" y="721865"/>
                </a:cubicBezTo>
                <a:cubicBezTo>
                  <a:pt x="383463" y="724082"/>
                  <a:pt x="381689" y="726298"/>
                  <a:pt x="381246" y="728958"/>
                </a:cubicBezTo>
                <a:cubicBezTo>
                  <a:pt x="382133" y="736051"/>
                  <a:pt x="393216" y="727185"/>
                  <a:pt x="396762" y="725855"/>
                </a:cubicBezTo>
                <a:cubicBezTo>
                  <a:pt x="406072" y="720536"/>
                  <a:pt x="415381" y="715659"/>
                  <a:pt x="424691" y="710339"/>
                </a:cubicBezTo>
                <a:cubicBezTo>
                  <a:pt x="440207" y="701030"/>
                  <a:pt x="457052" y="693050"/>
                  <a:pt x="472125" y="683297"/>
                </a:cubicBezTo>
                <a:cubicBezTo>
                  <a:pt x="479661" y="677534"/>
                  <a:pt x="482764" y="668225"/>
                  <a:pt x="486754" y="660245"/>
                </a:cubicBezTo>
                <a:cubicBezTo>
                  <a:pt x="509806" y="611038"/>
                  <a:pt x="520002" y="552965"/>
                  <a:pt x="492961" y="503314"/>
                </a:cubicBezTo>
                <a:cubicBezTo>
                  <a:pt x="485867" y="489571"/>
                  <a:pt x="476115" y="478045"/>
                  <a:pt x="466362" y="466519"/>
                </a:cubicBezTo>
                <a:cubicBezTo>
                  <a:pt x="459269" y="458096"/>
                  <a:pt x="452619" y="450117"/>
                  <a:pt x="446413" y="441250"/>
                </a:cubicBezTo>
                <a:cubicBezTo>
                  <a:pt x="429567" y="415982"/>
                  <a:pt x="455723" y="414652"/>
                  <a:pt x="473455" y="423075"/>
                </a:cubicBezTo>
                <a:cubicBezTo>
                  <a:pt x="500053" y="434157"/>
                  <a:pt x="521776" y="456766"/>
                  <a:pt x="532415" y="483365"/>
                </a:cubicBezTo>
                <a:cubicBezTo>
                  <a:pt x="545714" y="517943"/>
                  <a:pt x="549261" y="557398"/>
                  <a:pt x="539508" y="593306"/>
                </a:cubicBezTo>
                <a:cubicBezTo>
                  <a:pt x="536848" y="603502"/>
                  <a:pt x="534188" y="613255"/>
                  <a:pt x="530642" y="623007"/>
                </a:cubicBezTo>
                <a:cubicBezTo>
                  <a:pt x="527982" y="628327"/>
                  <a:pt x="524879" y="633647"/>
                  <a:pt x="521776" y="639410"/>
                </a:cubicBezTo>
                <a:cubicBezTo>
                  <a:pt x="520446" y="642070"/>
                  <a:pt x="518229" y="644729"/>
                  <a:pt x="518229" y="647389"/>
                </a:cubicBezTo>
                <a:cubicBezTo>
                  <a:pt x="518672" y="649606"/>
                  <a:pt x="521332" y="650049"/>
                  <a:pt x="522662" y="648719"/>
                </a:cubicBezTo>
                <a:cubicBezTo>
                  <a:pt x="528869" y="644729"/>
                  <a:pt x="534188" y="638966"/>
                  <a:pt x="539508" y="633647"/>
                </a:cubicBezTo>
                <a:cubicBezTo>
                  <a:pt x="561674" y="611038"/>
                  <a:pt x="578076" y="583996"/>
                  <a:pt x="591818" y="555624"/>
                </a:cubicBezTo>
                <a:cubicBezTo>
                  <a:pt x="621077" y="492674"/>
                  <a:pt x="629500" y="460313"/>
                  <a:pt x="574529" y="409775"/>
                </a:cubicBezTo>
                <a:cubicBezTo>
                  <a:pt x="564777" y="400466"/>
                  <a:pt x="554137" y="391600"/>
                  <a:pt x="546601" y="379630"/>
                </a:cubicBezTo>
                <a:cubicBezTo>
                  <a:pt x="542168" y="372981"/>
                  <a:pt x="536405" y="359238"/>
                  <a:pt x="547931" y="356578"/>
                </a:cubicBezTo>
                <a:cubicBezTo>
                  <a:pt x="559013" y="355248"/>
                  <a:pt x="569653" y="361898"/>
                  <a:pt x="578962" y="366774"/>
                </a:cubicBezTo>
                <a:cubicBezTo>
                  <a:pt x="587385" y="371651"/>
                  <a:pt x="595365" y="376971"/>
                  <a:pt x="602458" y="383177"/>
                </a:cubicBezTo>
                <a:cubicBezTo>
                  <a:pt x="602458" y="383177"/>
                  <a:pt x="602458" y="383177"/>
                  <a:pt x="602458" y="383177"/>
                </a:cubicBezTo>
                <a:cubicBezTo>
                  <a:pt x="605118" y="385837"/>
                  <a:pt x="607777" y="388496"/>
                  <a:pt x="610438" y="391156"/>
                </a:cubicBezTo>
                <a:cubicBezTo>
                  <a:pt x="615757" y="396919"/>
                  <a:pt x="621077" y="403126"/>
                  <a:pt x="624623" y="410219"/>
                </a:cubicBezTo>
                <a:cubicBezTo>
                  <a:pt x="625954" y="412878"/>
                  <a:pt x="627283" y="415539"/>
                  <a:pt x="628613" y="417755"/>
                </a:cubicBezTo>
                <a:cubicBezTo>
                  <a:pt x="629056" y="418198"/>
                  <a:pt x="629056" y="418641"/>
                  <a:pt x="629500" y="419085"/>
                </a:cubicBezTo>
                <a:cubicBezTo>
                  <a:pt x="630387" y="419528"/>
                  <a:pt x="631273" y="419085"/>
                  <a:pt x="632159" y="418641"/>
                </a:cubicBezTo>
                <a:cubicBezTo>
                  <a:pt x="633490" y="417312"/>
                  <a:pt x="632603" y="415095"/>
                  <a:pt x="633046" y="413765"/>
                </a:cubicBezTo>
                <a:cubicBezTo>
                  <a:pt x="633046" y="409775"/>
                  <a:pt x="632603" y="406229"/>
                  <a:pt x="632159" y="401796"/>
                </a:cubicBezTo>
                <a:cubicBezTo>
                  <a:pt x="630387" y="389826"/>
                  <a:pt x="627726" y="378300"/>
                  <a:pt x="624623" y="366774"/>
                </a:cubicBezTo>
                <a:cubicBezTo>
                  <a:pt x="619747" y="349485"/>
                  <a:pt x="614871" y="331753"/>
                  <a:pt x="603344" y="317567"/>
                </a:cubicBezTo>
                <a:cubicBezTo>
                  <a:pt x="593149" y="305598"/>
                  <a:pt x="578076" y="299391"/>
                  <a:pt x="562560" y="298061"/>
                </a:cubicBezTo>
                <a:cubicBezTo>
                  <a:pt x="554580" y="297175"/>
                  <a:pt x="545714" y="296731"/>
                  <a:pt x="539064" y="291855"/>
                </a:cubicBezTo>
                <a:cubicBezTo>
                  <a:pt x="534188" y="288309"/>
                  <a:pt x="531528" y="283432"/>
                  <a:pt x="528869" y="278113"/>
                </a:cubicBezTo>
                <a:cubicBezTo>
                  <a:pt x="526652" y="274123"/>
                  <a:pt x="524879" y="270133"/>
                  <a:pt x="521776" y="267030"/>
                </a:cubicBezTo>
                <a:cubicBezTo>
                  <a:pt x="513353" y="258607"/>
                  <a:pt x="500053" y="256833"/>
                  <a:pt x="488971" y="260380"/>
                </a:cubicBezTo>
                <a:cubicBezTo>
                  <a:pt x="477888" y="263927"/>
                  <a:pt x="469465" y="272793"/>
                  <a:pt x="459269" y="278556"/>
                </a:cubicBezTo>
                <a:cubicBezTo>
                  <a:pt x="451733" y="282989"/>
                  <a:pt x="444640" y="287865"/>
                  <a:pt x="436217" y="290968"/>
                </a:cubicBezTo>
                <a:cubicBezTo>
                  <a:pt x="430454" y="292298"/>
                  <a:pt x="424691" y="292742"/>
                  <a:pt x="418928" y="291855"/>
                </a:cubicBezTo>
                <a:cubicBezTo>
                  <a:pt x="430897" y="262597"/>
                  <a:pt x="440207" y="232008"/>
                  <a:pt x="447300" y="200977"/>
                </a:cubicBezTo>
                <a:cubicBezTo>
                  <a:pt x="452619" y="177038"/>
                  <a:pt x="457052" y="153099"/>
                  <a:pt x="457939" y="128717"/>
                </a:cubicBezTo>
                <a:cubicBezTo>
                  <a:pt x="458382" y="112758"/>
                  <a:pt x="457052" y="96356"/>
                  <a:pt x="455723" y="80396"/>
                </a:cubicBezTo>
                <a:cubicBezTo>
                  <a:pt x="453949" y="58674"/>
                  <a:pt x="451733" y="36952"/>
                  <a:pt x="451289" y="15230"/>
                </a:cubicBezTo>
                <a:cubicBezTo>
                  <a:pt x="450846" y="11240"/>
                  <a:pt x="451733" y="7250"/>
                  <a:pt x="450846" y="3261"/>
                </a:cubicBezTo>
                <a:cubicBezTo>
                  <a:pt x="450846" y="2817"/>
                  <a:pt x="450846" y="2817"/>
                  <a:pt x="450402" y="2374"/>
                </a:cubicBezTo>
                <a:cubicBezTo>
                  <a:pt x="446413" y="-4719"/>
                  <a:pt x="434887" y="5920"/>
                  <a:pt x="430010" y="10353"/>
                </a:cubicBezTo>
                <a:cubicBezTo>
                  <a:pt x="422031" y="17446"/>
                  <a:pt x="415825" y="26312"/>
                  <a:pt x="409175" y="34735"/>
                </a:cubicBezTo>
                <a:cubicBezTo>
                  <a:pt x="406515" y="38725"/>
                  <a:pt x="402525" y="42272"/>
                  <a:pt x="403412" y="47148"/>
                </a:cubicBezTo>
                <a:cubicBezTo>
                  <a:pt x="403855" y="48921"/>
                  <a:pt x="404299" y="50694"/>
                  <a:pt x="404742" y="52468"/>
                </a:cubicBezTo>
                <a:cubicBezTo>
                  <a:pt x="406515" y="57344"/>
                  <a:pt x="409175" y="62221"/>
                  <a:pt x="410505" y="67097"/>
                </a:cubicBezTo>
                <a:cubicBezTo>
                  <a:pt x="416268" y="83499"/>
                  <a:pt x="418928" y="100345"/>
                  <a:pt x="419815" y="117634"/>
                </a:cubicBezTo>
                <a:cubicBezTo>
                  <a:pt x="420258" y="147336"/>
                  <a:pt x="417154" y="177481"/>
                  <a:pt x="412278" y="206740"/>
                </a:cubicBezTo>
                <a:cubicBezTo>
                  <a:pt x="408288" y="230678"/>
                  <a:pt x="403412" y="254174"/>
                  <a:pt x="395876" y="277226"/>
                </a:cubicBezTo>
                <a:cubicBezTo>
                  <a:pt x="386123" y="265700"/>
                  <a:pt x="380803" y="251070"/>
                  <a:pt x="381246" y="235555"/>
                </a:cubicBezTo>
                <a:cubicBezTo>
                  <a:pt x="381246" y="220482"/>
                  <a:pt x="380803" y="205410"/>
                  <a:pt x="374153" y="191667"/>
                </a:cubicBezTo>
                <a:cubicBezTo>
                  <a:pt x="363957" y="166842"/>
                  <a:pt x="343565" y="153542"/>
                  <a:pt x="317410" y="150439"/>
                </a:cubicBezTo>
                <a:cubicBezTo>
                  <a:pt x="305440" y="148666"/>
                  <a:pt x="293028" y="150439"/>
                  <a:pt x="281058" y="150883"/>
                </a:cubicBezTo>
                <a:cubicBezTo>
                  <a:pt x="265543" y="150883"/>
                  <a:pt x="250027" y="147779"/>
                  <a:pt x="236284" y="140243"/>
                </a:cubicBezTo>
                <a:cubicBezTo>
                  <a:pt x="211459" y="125614"/>
                  <a:pt x="190623" y="129604"/>
                  <a:pt x="164912" y="139800"/>
                </a:cubicBezTo>
                <a:cubicBezTo>
                  <a:pt x="142302" y="148223"/>
                  <a:pt x="121910" y="161965"/>
                  <a:pt x="104178" y="178811"/>
                </a:cubicBezTo>
                <a:cubicBezTo>
                  <a:pt x="100188" y="182357"/>
                  <a:pt x="95755" y="186347"/>
                  <a:pt x="92209" y="190337"/>
                </a:cubicBezTo>
                <a:cubicBezTo>
                  <a:pt x="91322" y="191224"/>
                  <a:pt x="90435" y="192110"/>
                  <a:pt x="89992" y="193440"/>
                </a:cubicBezTo>
                <a:cubicBezTo>
                  <a:pt x="88662" y="200533"/>
                  <a:pt x="112158" y="193440"/>
                  <a:pt x="116591" y="193440"/>
                </a:cubicBezTo>
                <a:cubicBezTo>
                  <a:pt x="129890" y="190780"/>
                  <a:pt x="143632" y="189007"/>
                  <a:pt x="156932" y="187677"/>
                </a:cubicBezTo>
                <a:cubicBezTo>
                  <a:pt x="178654" y="186347"/>
                  <a:pt x="201263" y="186791"/>
                  <a:pt x="222542" y="193884"/>
                </a:cubicBezTo>
                <a:cubicBezTo>
                  <a:pt x="231408" y="196543"/>
                  <a:pt x="255346" y="208956"/>
                  <a:pt x="243377" y="219596"/>
                </a:cubicBezTo>
                <a:cubicBezTo>
                  <a:pt x="235397" y="224029"/>
                  <a:pt x="225645" y="223142"/>
                  <a:pt x="216779" y="222699"/>
                </a:cubicBezTo>
                <a:cubicBezTo>
                  <a:pt x="194170" y="220482"/>
                  <a:pt x="172004" y="215606"/>
                  <a:pt x="149396" y="216492"/>
                </a:cubicBezTo>
                <a:cubicBezTo>
                  <a:pt x="117034" y="216936"/>
                  <a:pt x="86445" y="229348"/>
                  <a:pt x="58517" y="243978"/>
                </a:cubicBezTo>
                <a:cubicBezTo>
                  <a:pt x="53640" y="247081"/>
                  <a:pt x="47434" y="249297"/>
                  <a:pt x="44331" y="254174"/>
                </a:cubicBezTo>
                <a:cubicBezTo>
                  <a:pt x="39011" y="265256"/>
                  <a:pt x="36352" y="277226"/>
                  <a:pt x="32362" y="288752"/>
                </a:cubicBezTo>
                <a:cubicBezTo>
                  <a:pt x="26155" y="308258"/>
                  <a:pt x="18176" y="327320"/>
                  <a:pt x="12413" y="347269"/>
                </a:cubicBezTo>
                <a:cubicBezTo>
                  <a:pt x="10640" y="355248"/>
                  <a:pt x="7093" y="363228"/>
                  <a:pt x="7093" y="371651"/>
                </a:cubicBezTo>
                <a:cubicBezTo>
                  <a:pt x="8866" y="380960"/>
                  <a:pt x="27486" y="363671"/>
                  <a:pt x="31919" y="361455"/>
                </a:cubicBezTo>
                <a:cubicBezTo>
                  <a:pt x="52754" y="348599"/>
                  <a:pt x="75806" y="339732"/>
                  <a:pt x="98858" y="331753"/>
                </a:cubicBezTo>
                <a:cubicBezTo>
                  <a:pt x="128117" y="323330"/>
                  <a:pt x="157818" y="315794"/>
                  <a:pt x="188407" y="315350"/>
                </a:cubicBezTo>
                <a:cubicBezTo>
                  <a:pt x="204366" y="315794"/>
                  <a:pt x="222098" y="317124"/>
                  <a:pt x="234954" y="327320"/>
                </a:cubicBezTo>
                <a:cubicBezTo>
                  <a:pt x="247367" y="339732"/>
                  <a:pt x="233181" y="353032"/>
                  <a:pt x="220768" y="357022"/>
                </a:cubicBezTo>
                <a:cubicBezTo>
                  <a:pt x="211459" y="360568"/>
                  <a:pt x="202149" y="361455"/>
                  <a:pt x="192396" y="361898"/>
                </a:cubicBezTo>
                <a:cubicBezTo>
                  <a:pt x="188407" y="361898"/>
                  <a:pt x="184860" y="361898"/>
                  <a:pt x="180871" y="361898"/>
                </a:cubicBezTo>
                <a:cubicBezTo>
                  <a:pt x="180871" y="361898"/>
                  <a:pt x="180427" y="361898"/>
                  <a:pt x="180427" y="361898"/>
                </a:cubicBezTo>
                <a:cubicBezTo>
                  <a:pt x="172448" y="361898"/>
                  <a:pt x="164468" y="361898"/>
                  <a:pt x="156489" y="363228"/>
                </a:cubicBezTo>
                <a:cubicBezTo>
                  <a:pt x="154715" y="363228"/>
                  <a:pt x="152942" y="363671"/>
                  <a:pt x="151168" y="364114"/>
                </a:cubicBezTo>
                <a:cubicBezTo>
                  <a:pt x="151168" y="364114"/>
                  <a:pt x="151168" y="364114"/>
                  <a:pt x="151168" y="364114"/>
                </a:cubicBezTo>
                <a:cubicBezTo>
                  <a:pt x="143189" y="365001"/>
                  <a:pt x="135653" y="366331"/>
                  <a:pt x="127673" y="368104"/>
                </a:cubicBezTo>
                <a:cubicBezTo>
                  <a:pt x="112158" y="371208"/>
                  <a:pt x="97528" y="378744"/>
                  <a:pt x="83342" y="386280"/>
                </a:cubicBezTo>
                <a:cubicBezTo>
                  <a:pt x="67383" y="394703"/>
                  <a:pt x="51424" y="402682"/>
                  <a:pt x="35908" y="411549"/>
                </a:cubicBezTo>
                <a:cubicBezTo>
                  <a:pt x="29258" y="415982"/>
                  <a:pt x="21279" y="419085"/>
                  <a:pt x="15516" y="424848"/>
                </a:cubicBezTo>
                <a:cubicBezTo>
                  <a:pt x="11970" y="429724"/>
                  <a:pt x="11526" y="436374"/>
                  <a:pt x="10640" y="442137"/>
                </a:cubicBezTo>
                <a:cubicBezTo>
                  <a:pt x="7093" y="465189"/>
                  <a:pt x="6206" y="489128"/>
                  <a:pt x="6650" y="512623"/>
                </a:cubicBezTo>
                <a:cubicBezTo>
                  <a:pt x="6650" y="514840"/>
                  <a:pt x="6650" y="517500"/>
                  <a:pt x="7093" y="519716"/>
                </a:cubicBezTo>
                <a:cubicBezTo>
                  <a:pt x="7093" y="520603"/>
                  <a:pt x="7537" y="521933"/>
                  <a:pt x="8423" y="522376"/>
                </a:cubicBezTo>
                <a:cubicBezTo>
                  <a:pt x="9753" y="522819"/>
                  <a:pt x="11083" y="522376"/>
                  <a:pt x="11970" y="521933"/>
                </a:cubicBezTo>
                <a:cubicBezTo>
                  <a:pt x="15516" y="518830"/>
                  <a:pt x="19063" y="515283"/>
                  <a:pt x="22165" y="512180"/>
                </a:cubicBezTo>
                <a:close/>
                <a:moveTo>
                  <a:pt x="296574" y="328206"/>
                </a:moveTo>
                <a:cubicBezTo>
                  <a:pt x="305440" y="328206"/>
                  <a:pt x="314307" y="331753"/>
                  <a:pt x="322286" y="335299"/>
                </a:cubicBezTo>
                <a:cubicBezTo>
                  <a:pt x="327163" y="337516"/>
                  <a:pt x="332039" y="340619"/>
                  <a:pt x="335142" y="345052"/>
                </a:cubicBezTo>
                <a:cubicBezTo>
                  <a:pt x="335142" y="345052"/>
                  <a:pt x="335586" y="345495"/>
                  <a:pt x="335586" y="345495"/>
                </a:cubicBezTo>
                <a:cubicBezTo>
                  <a:pt x="341348" y="355692"/>
                  <a:pt x="335586" y="365444"/>
                  <a:pt x="325389" y="369434"/>
                </a:cubicBezTo>
                <a:cubicBezTo>
                  <a:pt x="316523" y="373424"/>
                  <a:pt x="306771" y="373867"/>
                  <a:pt x="297017" y="372981"/>
                </a:cubicBezTo>
                <a:cubicBezTo>
                  <a:pt x="286378" y="371208"/>
                  <a:pt x="274852" y="369877"/>
                  <a:pt x="266873" y="361898"/>
                </a:cubicBezTo>
                <a:cubicBezTo>
                  <a:pt x="252243" y="344609"/>
                  <a:pt x="280615" y="328206"/>
                  <a:pt x="296574" y="328206"/>
                </a:cubicBezTo>
                <a:close/>
                <a:moveTo>
                  <a:pt x="60734" y="662905"/>
                </a:moveTo>
                <a:cubicBezTo>
                  <a:pt x="54527" y="652709"/>
                  <a:pt x="61177" y="637637"/>
                  <a:pt x="64723" y="626997"/>
                </a:cubicBezTo>
                <a:cubicBezTo>
                  <a:pt x="72703" y="605718"/>
                  <a:pt x="105508" y="574687"/>
                  <a:pt x="129447" y="578676"/>
                </a:cubicBezTo>
                <a:cubicBezTo>
                  <a:pt x="132550" y="579120"/>
                  <a:pt x="135653" y="580893"/>
                  <a:pt x="137426" y="583553"/>
                </a:cubicBezTo>
                <a:cubicBezTo>
                  <a:pt x="139199" y="585769"/>
                  <a:pt x="139643" y="588429"/>
                  <a:pt x="138756" y="591089"/>
                </a:cubicBezTo>
                <a:cubicBezTo>
                  <a:pt x="134766" y="599955"/>
                  <a:pt x="125457" y="603502"/>
                  <a:pt x="117920" y="609708"/>
                </a:cubicBezTo>
                <a:cubicBezTo>
                  <a:pt x="111271" y="615028"/>
                  <a:pt x="105508" y="620791"/>
                  <a:pt x="100632" y="627440"/>
                </a:cubicBezTo>
                <a:cubicBezTo>
                  <a:pt x="92652" y="635863"/>
                  <a:pt x="74919" y="677978"/>
                  <a:pt x="60734" y="6629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17</a:t>
            </a:r>
            <a:endParaRPr lang="en" sz="2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0" y="1266747"/>
            <a:ext cx="3707313" cy="2404838"/>
          </a:xfrm>
          <a:prstGeom prst="rect">
            <a:avLst/>
          </a:prstGeom>
        </p:spPr>
      </p:pic>
      <p:sp>
        <p:nvSpPr>
          <p:cNvPr id="103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1115926" y="3680563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Contrastive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 smtClean="0"/>
              <a:t>Representation</a:t>
            </a:r>
            <a:endParaRPr lang="fr-FR" sz="1600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61" name="Imag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16" y="1316513"/>
            <a:ext cx="2145954" cy="21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5181925" y="3587657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Self </a:t>
            </a:r>
            <a:r>
              <a:rPr lang="fr-FR" sz="1600" dirty="0" err="1" smtClean="0"/>
              <a:t>Aware</a:t>
            </a:r>
            <a:r>
              <a:rPr lang="fr-FR" sz="1600" dirty="0"/>
              <a:t> </a:t>
            </a:r>
            <a:r>
              <a:rPr lang="fr-FR" sz="1600" dirty="0" smtClean="0"/>
              <a:t>Relation Encoder</a:t>
            </a:r>
            <a:endParaRPr sz="1600" dirty="0"/>
          </a:p>
        </p:txBody>
      </p:sp>
      <p:sp>
        <p:nvSpPr>
          <p:cNvPr id="3" name="Flèche droite 2"/>
          <p:cNvSpPr/>
          <p:nvPr/>
        </p:nvSpPr>
        <p:spPr>
          <a:xfrm>
            <a:off x="4423340" y="2330532"/>
            <a:ext cx="615296" cy="441632"/>
          </a:xfrm>
          <a:prstGeom prst="rightArrow">
            <a:avLst>
              <a:gd name="adj1" fmla="val 23568"/>
              <a:gd name="adj2" fmla="val 45595"/>
            </a:avLst>
          </a:prstGeom>
          <a:solidFill>
            <a:srgbClr val="1D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93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4"/>
          <p:cNvSpPr txBox="1">
            <a:spLocks noGrp="1"/>
          </p:cNvSpPr>
          <p:nvPr>
            <p:ph type="title"/>
          </p:nvPr>
        </p:nvSpPr>
        <p:spPr>
          <a:xfrm>
            <a:off x="600587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 err="1" smtClean="0"/>
              <a:t>Downstream</a:t>
            </a:r>
            <a:r>
              <a:rPr lang="fr-FR" dirty="0" smtClean="0"/>
              <a:t> Training</a:t>
            </a:r>
            <a:endParaRPr dirty="0"/>
          </a:p>
        </p:txBody>
      </p:sp>
      <p:grpSp>
        <p:nvGrpSpPr>
          <p:cNvPr id="1476" name="Google Shape;1476;p34"/>
          <p:cNvGrpSpPr/>
          <p:nvPr/>
        </p:nvGrpSpPr>
        <p:grpSpPr>
          <a:xfrm rot="-9801116" flipH="1">
            <a:off x="8343825" y="875401"/>
            <a:ext cx="1021768" cy="1729404"/>
            <a:chOff x="10182427" y="839628"/>
            <a:chExt cx="614718" cy="1040447"/>
          </a:xfrm>
        </p:grpSpPr>
        <p:sp>
          <p:nvSpPr>
            <p:cNvPr id="1477" name="Google Shape;1477;p34"/>
            <p:cNvSpPr/>
            <p:nvPr/>
          </p:nvSpPr>
          <p:spPr>
            <a:xfrm>
              <a:off x="10521891" y="1263875"/>
              <a:ext cx="275254" cy="428237"/>
            </a:xfrm>
            <a:custGeom>
              <a:avLst/>
              <a:gdLst/>
              <a:ahLst/>
              <a:cxnLst/>
              <a:rect l="l" t="t" r="r" b="b"/>
              <a:pathLst>
                <a:path w="275254" h="428237" extrusionOk="0">
                  <a:moveTo>
                    <a:pt x="554" y="428237"/>
                  </a:moveTo>
                  <a:cubicBezTo>
                    <a:pt x="-332" y="427350"/>
                    <a:pt x="111" y="426021"/>
                    <a:pt x="111" y="424691"/>
                  </a:cubicBezTo>
                  <a:cubicBezTo>
                    <a:pt x="554" y="418041"/>
                    <a:pt x="1441" y="410948"/>
                    <a:pt x="2327" y="404298"/>
                  </a:cubicBezTo>
                  <a:cubicBezTo>
                    <a:pt x="4544" y="381246"/>
                    <a:pt x="7648" y="357751"/>
                    <a:pt x="14297" y="335585"/>
                  </a:cubicBezTo>
                  <a:cubicBezTo>
                    <a:pt x="29813" y="285048"/>
                    <a:pt x="59071" y="239831"/>
                    <a:pt x="87000" y="195056"/>
                  </a:cubicBezTo>
                  <a:cubicBezTo>
                    <a:pt x="110938" y="158705"/>
                    <a:pt x="135320" y="122797"/>
                    <a:pt x="163692" y="89992"/>
                  </a:cubicBezTo>
                  <a:cubicBezTo>
                    <a:pt x="174775" y="77136"/>
                    <a:pt x="186301" y="64280"/>
                    <a:pt x="199157" y="53197"/>
                  </a:cubicBezTo>
                  <a:cubicBezTo>
                    <a:pt x="210683" y="43001"/>
                    <a:pt x="223539" y="35021"/>
                    <a:pt x="236395" y="27042"/>
                  </a:cubicBezTo>
                  <a:cubicBezTo>
                    <a:pt x="246147" y="20392"/>
                    <a:pt x="255901" y="13743"/>
                    <a:pt x="265210" y="6206"/>
                  </a:cubicBezTo>
                  <a:cubicBezTo>
                    <a:pt x="268313" y="3990"/>
                    <a:pt x="270529" y="1773"/>
                    <a:pt x="273633" y="0"/>
                  </a:cubicBezTo>
                  <a:cubicBezTo>
                    <a:pt x="274076" y="0"/>
                    <a:pt x="274076" y="0"/>
                    <a:pt x="274520" y="0"/>
                  </a:cubicBezTo>
                  <a:cubicBezTo>
                    <a:pt x="275406" y="443"/>
                    <a:pt x="275406" y="1330"/>
                    <a:pt x="274963" y="2217"/>
                  </a:cubicBezTo>
                  <a:cubicBezTo>
                    <a:pt x="265210" y="14629"/>
                    <a:pt x="251911" y="23939"/>
                    <a:pt x="240828" y="35021"/>
                  </a:cubicBezTo>
                  <a:cubicBezTo>
                    <a:pt x="232405" y="43444"/>
                    <a:pt x="224869" y="53197"/>
                    <a:pt x="218220" y="62950"/>
                  </a:cubicBezTo>
                  <a:cubicBezTo>
                    <a:pt x="204033" y="84672"/>
                    <a:pt x="190734" y="106394"/>
                    <a:pt x="175218" y="126787"/>
                  </a:cubicBezTo>
                  <a:cubicBezTo>
                    <a:pt x="144630" y="168458"/>
                    <a:pt x="112268" y="207912"/>
                    <a:pt x="83897" y="251356"/>
                  </a:cubicBezTo>
                  <a:cubicBezTo>
                    <a:pt x="70154" y="271749"/>
                    <a:pt x="58628" y="293471"/>
                    <a:pt x="48432" y="315636"/>
                  </a:cubicBezTo>
                  <a:cubicBezTo>
                    <a:pt x="41339" y="330266"/>
                    <a:pt x="36019" y="345782"/>
                    <a:pt x="28926" y="360411"/>
                  </a:cubicBezTo>
                  <a:cubicBezTo>
                    <a:pt x="21833" y="374597"/>
                    <a:pt x="12967" y="387896"/>
                    <a:pt x="8090" y="402968"/>
                  </a:cubicBezTo>
                  <a:cubicBezTo>
                    <a:pt x="4987" y="410948"/>
                    <a:pt x="3215" y="418928"/>
                    <a:pt x="2327" y="427350"/>
                  </a:cubicBezTo>
                  <a:cubicBezTo>
                    <a:pt x="2327" y="427794"/>
                    <a:pt x="1884" y="428237"/>
                    <a:pt x="1441" y="428237"/>
                  </a:cubicBezTo>
                  <a:cubicBezTo>
                    <a:pt x="998" y="428237"/>
                    <a:pt x="554" y="428237"/>
                    <a:pt x="554" y="4282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0496328" y="1215222"/>
              <a:ext cx="249401" cy="419260"/>
            </a:xfrm>
            <a:custGeom>
              <a:avLst/>
              <a:gdLst/>
              <a:ahLst/>
              <a:cxnLst/>
              <a:rect l="l" t="t" r="r" b="b"/>
              <a:pathLst>
                <a:path w="249401" h="419260" extrusionOk="0">
                  <a:moveTo>
                    <a:pt x="406" y="418817"/>
                  </a:moveTo>
                  <a:cubicBezTo>
                    <a:pt x="-924" y="404631"/>
                    <a:pt x="1292" y="389558"/>
                    <a:pt x="3066" y="375372"/>
                  </a:cubicBezTo>
                  <a:cubicBezTo>
                    <a:pt x="3509" y="355423"/>
                    <a:pt x="6613" y="335474"/>
                    <a:pt x="11489" y="315969"/>
                  </a:cubicBezTo>
                  <a:cubicBezTo>
                    <a:pt x="15479" y="299567"/>
                    <a:pt x="21685" y="284051"/>
                    <a:pt x="28335" y="268535"/>
                  </a:cubicBezTo>
                  <a:cubicBezTo>
                    <a:pt x="42520" y="237503"/>
                    <a:pt x="58480" y="206915"/>
                    <a:pt x="78429" y="178986"/>
                  </a:cubicBezTo>
                  <a:cubicBezTo>
                    <a:pt x="98820" y="148841"/>
                    <a:pt x="123202" y="120913"/>
                    <a:pt x="150688" y="96531"/>
                  </a:cubicBezTo>
                  <a:cubicBezTo>
                    <a:pt x="159997" y="88551"/>
                    <a:pt x="169750" y="81015"/>
                    <a:pt x="179060" y="73479"/>
                  </a:cubicBezTo>
                  <a:cubicBezTo>
                    <a:pt x="187040" y="67272"/>
                    <a:pt x="195462" y="61953"/>
                    <a:pt x="202112" y="54416"/>
                  </a:cubicBezTo>
                  <a:cubicBezTo>
                    <a:pt x="213194" y="43333"/>
                    <a:pt x="222947" y="31364"/>
                    <a:pt x="232701" y="18951"/>
                  </a:cubicBezTo>
                  <a:cubicBezTo>
                    <a:pt x="238020" y="12745"/>
                    <a:pt x="242453" y="6095"/>
                    <a:pt x="247773" y="333"/>
                  </a:cubicBezTo>
                  <a:cubicBezTo>
                    <a:pt x="248217" y="-111"/>
                    <a:pt x="248659" y="-111"/>
                    <a:pt x="249103" y="333"/>
                  </a:cubicBezTo>
                  <a:cubicBezTo>
                    <a:pt x="249989" y="1219"/>
                    <a:pt x="248659" y="2549"/>
                    <a:pt x="248217" y="3879"/>
                  </a:cubicBezTo>
                  <a:cubicBezTo>
                    <a:pt x="237576" y="23828"/>
                    <a:pt x="224277" y="42447"/>
                    <a:pt x="211864" y="61509"/>
                  </a:cubicBezTo>
                  <a:cubicBezTo>
                    <a:pt x="204772" y="72592"/>
                    <a:pt x="199452" y="84118"/>
                    <a:pt x="191473" y="94757"/>
                  </a:cubicBezTo>
                  <a:cubicBezTo>
                    <a:pt x="178173" y="112046"/>
                    <a:pt x="160884" y="125789"/>
                    <a:pt x="144925" y="141305"/>
                  </a:cubicBezTo>
                  <a:cubicBezTo>
                    <a:pt x="124976" y="159924"/>
                    <a:pt x="106800" y="180759"/>
                    <a:pt x="91728" y="203368"/>
                  </a:cubicBezTo>
                  <a:cubicBezTo>
                    <a:pt x="79315" y="221987"/>
                    <a:pt x="69563" y="242823"/>
                    <a:pt x="59810" y="263215"/>
                  </a:cubicBezTo>
                  <a:cubicBezTo>
                    <a:pt x="46953" y="290700"/>
                    <a:pt x="34098" y="319072"/>
                    <a:pt x="26562" y="348331"/>
                  </a:cubicBezTo>
                  <a:cubicBezTo>
                    <a:pt x="23458" y="358970"/>
                    <a:pt x="20798" y="369166"/>
                    <a:pt x="16808" y="379362"/>
                  </a:cubicBezTo>
                  <a:cubicBezTo>
                    <a:pt x="12819" y="389558"/>
                    <a:pt x="7055" y="398868"/>
                    <a:pt x="3066" y="409507"/>
                  </a:cubicBezTo>
                  <a:cubicBezTo>
                    <a:pt x="2180" y="411724"/>
                    <a:pt x="1736" y="414384"/>
                    <a:pt x="1736" y="416600"/>
                  </a:cubicBezTo>
                  <a:cubicBezTo>
                    <a:pt x="1736" y="417487"/>
                    <a:pt x="1736" y="418373"/>
                    <a:pt x="1292" y="418817"/>
                  </a:cubicBezTo>
                  <a:cubicBezTo>
                    <a:pt x="1292" y="418817"/>
                    <a:pt x="850" y="419260"/>
                    <a:pt x="406" y="419260"/>
                  </a:cubicBezTo>
                  <a:cubicBezTo>
                    <a:pt x="850" y="418817"/>
                    <a:pt x="406" y="418817"/>
                    <a:pt x="406" y="4188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0460582" y="1146976"/>
              <a:ext cx="270662" cy="381998"/>
            </a:xfrm>
            <a:custGeom>
              <a:avLst/>
              <a:gdLst/>
              <a:ahLst/>
              <a:cxnLst/>
              <a:rect l="l" t="t" r="r" b="b"/>
              <a:pathLst>
                <a:path w="270662" h="381998" extrusionOk="0">
                  <a:moveTo>
                    <a:pt x="2903" y="381555"/>
                  </a:moveTo>
                  <a:cubicBezTo>
                    <a:pt x="2460" y="379782"/>
                    <a:pt x="2460" y="378008"/>
                    <a:pt x="2016" y="376235"/>
                  </a:cubicBezTo>
                  <a:cubicBezTo>
                    <a:pt x="-643" y="360719"/>
                    <a:pt x="-200" y="344760"/>
                    <a:pt x="686" y="329244"/>
                  </a:cubicBezTo>
                  <a:cubicBezTo>
                    <a:pt x="2016" y="310625"/>
                    <a:pt x="4233" y="292006"/>
                    <a:pt x="10883" y="274274"/>
                  </a:cubicBezTo>
                  <a:cubicBezTo>
                    <a:pt x="25512" y="229056"/>
                    <a:pt x="52553" y="189159"/>
                    <a:pt x="77823" y="149704"/>
                  </a:cubicBezTo>
                  <a:cubicBezTo>
                    <a:pt x="95111" y="123549"/>
                    <a:pt x="116390" y="99167"/>
                    <a:pt x="142103" y="80991"/>
                  </a:cubicBezTo>
                  <a:cubicBezTo>
                    <a:pt x="167371" y="64588"/>
                    <a:pt x="194856" y="51733"/>
                    <a:pt x="220125" y="35330"/>
                  </a:cubicBezTo>
                  <a:cubicBezTo>
                    <a:pt x="233868" y="26464"/>
                    <a:pt x="247609" y="17154"/>
                    <a:pt x="260466" y="6515"/>
                  </a:cubicBezTo>
                  <a:cubicBezTo>
                    <a:pt x="264013" y="4298"/>
                    <a:pt x="270219" y="-2795"/>
                    <a:pt x="270662" y="1195"/>
                  </a:cubicBezTo>
                  <a:cubicBezTo>
                    <a:pt x="267558" y="7845"/>
                    <a:pt x="260909" y="13165"/>
                    <a:pt x="255589" y="18484"/>
                  </a:cubicBezTo>
                  <a:cubicBezTo>
                    <a:pt x="240960" y="32670"/>
                    <a:pt x="224115" y="44196"/>
                    <a:pt x="208155" y="56609"/>
                  </a:cubicBezTo>
                  <a:cubicBezTo>
                    <a:pt x="200619" y="62372"/>
                    <a:pt x="193083" y="67692"/>
                    <a:pt x="186434" y="73898"/>
                  </a:cubicBezTo>
                  <a:cubicBezTo>
                    <a:pt x="175351" y="84537"/>
                    <a:pt x="164711" y="96507"/>
                    <a:pt x="153185" y="106703"/>
                  </a:cubicBezTo>
                  <a:cubicBezTo>
                    <a:pt x="141659" y="117342"/>
                    <a:pt x="129690" y="127538"/>
                    <a:pt x="119050" y="139508"/>
                  </a:cubicBezTo>
                  <a:cubicBezTo>
                    <a:pt x="105750" y="155024"/>
                    <a:pt x="94225" y="171869"/>
                    <a:pt x="83142" y="188715"/>
                  </a:cubicBezTo>
                  <a:cubicBezTo>
                    <a:pt x="66296" y="214427"/>
                    <a:pt x="49894" y="240582"/>
                    <a:pt x="37037" y="268511"/>
                  </a:cubicBezTo>
                  <a:cubicBezTo>
                    <a:pt x="31275" y="280480"/>
                    <a:pt x="26842" y="292006"/>
                    <a:pt x="23295" y="304862"/>
                  </a:cubicBezTo>
                  <a:cubicBezTo>
                    <a:pt x="20193" y="314172"/>
                    <a:pt x="16202" y="323038"/>
                    <a:pt x="12656" y="332348"/>
                  </a:cubicBezTo>
                  <a:cubicBezTo>
                    <a:pt x="8223" y="344317"/>
                    <a:pt x="4676" y="356730"/>
                    <a:pt x="4233" y="369142"/>
                  </a:cubicBezTo>
                  <a:cubicBezTo>
                    <a:pt x="3790" y="372689"/>
                    <a:pt x="5563" y="381998"/>
                    <a:pt x="3347" y="381998"/>
                  </a:cubicBezTo>
                  <a:cubicBezTo>
                    <a:pt x="3347" y="381998"/>
                    <a:pt x="3347" y="381555"/>
                    <a:pt x="2903" y="381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0425290" y="937599"/>
              <a:ext cx="217582" cy="331152"/>
            </a:xfrm>
            <a:custGeom>
              <a:avLst/>
              <a:gdLst/>
              <a:ahLst/>
              <a:cxnLst/>
              <a:rect l="l" t="t" r="r" b="b"/>
              <a:pathLst>
                <a:path w="217582" h="331152" extrusionOk="0">
                  <a:moveTo>
                    <a:pt x="958" y="319626"/>
                  </a:moveTo>
                  <a:cubicBezTo>
                    <a:pt x="4504" y="304110"/>
                    <a:pt x="8937" y="288595"/>
                    <a:pt x="16917" y="274852"/>
                  </a:cubicBezTo>
                  <a:cubicBezTo>
                    <a:pt x="34206" y="243377"/>
                    <a:pt x="57702" y="216335"/>
                    <a:pt x="79867" y="188407"/>
                  </a:cubicBezTo>
                  <a:cubicBezTo>
                    <a:pt x="100702" y="163138"/>
                    <a:pt x="120651" y="136983"/>
                    <a:pt x="142817" y="112601"/>
                  </a:cubicBezTo>
                  <a:cubicBezTo>
                    <a:pt x="167642" y="87775"/>
                    <a:pt x="190251" y="69600"/>
                    <a:pt x="203106" y="35465"/>
                  </a:cubicBezTo>
                  <a:cubicBezTo>
                    <a:pt x="207539" y="24825"/>
                    <a:pt x="211530" y="13743"/>
                    <a:pt x="215077" y="2217"/>
                  </a:cubicBezTo>
                  <a:cubicBezTo>
                    <a:pt x="215519" y="1330"/>
                    <a:pt x="215077" y="0"/>
                    <a:pt x="216849" y="0"/>
                  </a:cubicBezTo>
                  <a:cubicBezTo>
                    <a:pt x="218180" y="443"/>
                    <a:pt x="217293" y="1773"/>
                    <a:pt x="217293" y="2660"/>
                  </a:cubicBezTo>
                  <a:cubicBezTo>
                    <a:pt x="214633" y="13743"/>
                    <a:pt x="212860" y="25269"/>
                    <a:pt x="209756" y="36351"/>
                  </a:cubicBezTo>
                  <a:cubicBezTo>
                    <a:pt x="205323" y="52754"/>
                    <a:pt x="198231" y="68713"/>
                    <a:pt x="189364" y="83342"/>
                  </a:cubicBezTo>
                  <a:cubicBezTo>
                    <a:pt x="182715" y="94425"/>
                    <a:pt x="173849" y="104178"/>
                    <a:pt x="166312" y="114817"/>
                  </a:cubicBezTo>
                  <a:cubicBezTo>
                    <a:pt x="159219" y="125457"/>
                    <a:pt x="153013" y="137426"/>
                    <a:pt x="145476" y="148065"/>
                  </a:cubicBezTo>
                  <a:cubicBezTo>
                    <a:pt x="128187" y="172447"/>
                    <a:pt x="109125" y="195500"/>
                    <a:pt x="89620" y="217665"/>
                  </a:cubicBezTo>
                  <a:cubicBezTo>
                    <a:pt x="67897" y="242490"/>
                    <a:pt x="43515" y="264213"/>
                    <a:pt x="21793" y="288595"/>
                  </a:cubicBezTo>
                  <a:cubicBezTo>
                    <a:pt x="12484" y="300121"/>
                    <a:pt x="6277" y="313863"/>
                    <a:pt x="3174" y="328492"/>
                  </a:cubicBezTo>
                  <a:cubicBezTo>
                    <a:pt x="2731" y="329379"/>
                    <a:pt x="3174" y="330709"/>
                    <a:pt x="1844" y="331152"/>
                  </a:cubicBezTo>
                  <a:cubicBezTo>
                    <a:pt x="-1703" y="330709"/>
                    <a:pt x="958" y="321399"/>
                    <a:pt x="958" y="3196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0306554" y="964793"/>
              <a:ext cx="101961" cy="303958"/>
            </a:xfrm>
            <a:custGeom>
              <a:avLst/>
              <a:gdLst/>
              <a:ahLst/>
              <a:cxnLst/>
              <a:rect l="l" t="t" r="r" b="b"/>
              <a:pathLst>
                <a:path w="101961" h="303958" extrusionOk="0">
                  <a:moveTo>
                    <a:pt x="100631" y="303958"/>
                  </a:moveTo>
                  <a:cubicBezTo>
                    <a:pt x="100188" y="303958"/>
                    <a:pt x="99745" y="303072"/>
                    <a:pt x="99745" y="302628"/>
                  </a:cubicBezTo>
                  <a:cubicBezTo>
                    <a:pt x="98415" y="296422"/>
                    <a:pt x="97528" y="290216"/>
                    <a:pt x="95755" y="284453"/>
                  </a:cubicBezTo>
                  <a:cubicBezTo>
                    <a:pt x="92651" y="272483"/>
                    <a:pt x="88662" y="260957"/>
                    <a:pt x="84672" y="249431"/>
                  </a:cubicBezTo>
                  <a:cubicBezTo>
                    <a:pt x="77579" y="229926"/>
                    <a:pt x="70486" y="209977"/>
                    <a:pt x="58073" y="193131"/>
                  </a:cubicBezTo>
                  <a:cubicBezTo>
                    <a:pt x="46104" y="174512"/>
                    <a:pt x="32361" y="156779"/>
                    <a:pt x="20392" y="137717"/>
                  </a:cubicBezTo>
                  <a:cubicBezTo>
                    <a:pt x="10639" y="121758"/>
                    <a:pt x="443" y="104026"/>
                    <a:pt x="1330" y="84520"/>
                  </a:cubicBezTo>
                  <a:cubicBezTo>
                    <a:pt x="1773" y="69447"/>
                    <a:pt x="2660" y="53932"/>
                    <a:pt x="1773" y="38859"/>
                  </a:cubicBezTo>
                  <a:cubicBezTo>
                    <a:pt x="1773" y="26003"/>
                    <a:pt x="0" y="13147"/>
                    <a:pt x="0" y="734"/>
                  </a:cubicBezTo>
                  <a:cubicBezTo>
                    <a:pt x="443" y="-152"/>
                    <a:pt x="1330" y="-152"/>
                    <a:pt x="1773" y="291"/>
                  </a:cubicBezTo>
                  <a:cubicBezTo>
                    <a:pt x="2217" y="734"/>
                    <a:pt x="2217" y="1178"/>
                    <a:pt x="2217" y="1621"/>
                  </a:cubicBezTo>
                  <a:cubicBezTo>
                    <a:pt x="4433" y="13147"/>
                    <a:pt x="6206" y="24673"/>
                    <a:pt x="8422" y="36199"/>
                  </a:cubicBezTo>
                  <a:cubicBezTo>
                    <a:pt x="11526" y="52158"/>
                    <a:pt x="16845" y="67231"/>
                    <a:pt x="22609" y="82303"/>
                  </a:cubicBezTo>
                  <a:cubicBezTo>
                    <a:pt x="28815" y="98706"/>
                    <a:pt x="35021" y="115108"/>
                    <a:pt x="43444" y="130181"/>
                  </a:cubicBezTo>
                  <a:cubicBezTo>
                    <a:pt x="54084" y="148357"/>
                    <a:pt x="66940" y="165202"/>
                    <a:pt x="77135" y="183821"/>
                  </a:cubicBezTo>
                  <a:cubicBezTo>
                    <a:pt x="78022" y="185595"/>
                    <a:pt x="78909" y="187368"/>
                    <a:pt x="79352" y="189141"/>
                  </a:cubicBezTo>
                  <a:cubicBezTo>
                    <a:pt x="88218" y="206430"/>
                    <a:pt x="93095" y="225936"/>
                    <a:pt x="96198" y="244998"/>
                  </a:cubicBezTo>
                  <a:cubicBezTo>
                    <a:pt x="98415" y="258297"/>
                    <a:pt x="100188" y="271597"/>
                    <a:pt x="100631" y="285339"/>
                  </a:cubicBezTo>
                  <a:cubicBezTo>
                    <a:pt x="100631" y="285339"/>
                    <a:pt x="100631" y="285339"/>
                    <a:pt x="100631" y="285339"/>
                  </a:cubicBezTo>
                  <a:cubicBezTo>
                    <a:pt x="100631" y="287112"/>
                    <a:pt x="101074" y="288443"/>
                    <a:pt x="101074" y="290216"/>
                  </a:cubicBezTo>
                  <a:cubicBezTo>
                    <a:pt x="101517" y="294205"/>
                    <a:pt x="101961" y="298639"/>
                    <a:pt x="101961" y="302628"/>
                  </a:cubicBezTo>
                  <a:cubicBezTo>
                    <a:pt x="101961" y="303072"/>
                    <a:pt x="101517" y="303958"/>
                    <a:pt x="100631" y="303958"/>
                  </a:cubicBezTo>
                  <a:cubicBezTo>
                    <a:pt x="100631" y="303958"/>
                    <a:pt x="100631" y="303958"/>
                    <a:pt x="100631" y="303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0203263" y="1071834"/>
              <a:ext cx="214118" cy="309961"/>
            </a:xfrm>
            <a:custGeom>
              <a:avLst/>
              <a:gdLst/>
              <a:ahLst/>
              <a:cxnLst/>
              <a:rect l="l" t="t" r="r" b="b"/>
              <a:pathLst>
                <a:path w="214118" h="309961" extrusionOk="0">
                  <a:moveTo>
                    <a:pt x="212345" y="309075"/>
                  </a:moveTo>
                  <a:cubicBezTo>
                    <a:pt x="196830" y="282033"/>
                    <a:pt x="174221" y="259867"/>
                    <a:pt x="154272" y="236372"/>
                  </a:cubicBezTo>
                  <a:cubicBezTo>
                    <a:pt x="136540" y="215980"/>
                    <a:pt x="120580" y="193371"/>
                    <a:pt x="105508" y="170762"/>
                  </a:cubicBezTo>
                  <a:cubicBezTo>
                    <a:pt x="93981" y="153916"/>
                    <a:pt x="82899" y="137071"/>
                    <a:pt x="72260" y="119782"/>
                  </a:cubicBezTo>
                  <a:cubicBezTo>
                    <a:pt x="65610" y="109142"/>
                    <a:pt x="60733" y="97616"/>
                    <a:pt x="53640" y="87863"/>
                  </a:cubicBezTo>
                  <a:cubicBezTo>
                    <a:pt x="34578" y="61708"/>
                    <a:pt x="13299" y="36439"/>
                    <a:pt x="1330" y="6294"/>
                  </a:cubicBezTo>
                  <a:cubicBezTo>
                    <a:pt x="886" y="4521"/>
                    <a:pt x="0" y="2748"/>
                    <a:pt x="0" y="975"/>
                  </a:cubicBezTo>
                  <a:cubicBezTo>
                    <a:pt x="0" y="531"/>
                    <a:pt x="443" y="531"/>
                    <a:pt x="443" y="88"/>
                  </a:cubicBezTo>
                  <a:cubicBezTo>
                    <a:pt x="1330" y="-355"/>
                    <a:pt x="1773" y="975"/>
                    <a:pt x="2217" y="1861"/>
                  </a:cubicBezTo>
                  <a:cubicBezTo>
                    <a:pt x="3990" y="6294"/>
                    <a:pt x="5763" y="10727"/>
                    <a:pt x="7536" y="15161"/>
                  </a:cubicBezTo>
                  <a:cubicBezTo>
                    <a:pt x="23496" y="53728"/>
                    <a:pt x="64723" y="70574"/>
                    <a:pt x="88219" y="102936"/>
                  </a:cubicBezTo>
                  <a:cubicBezTo>
                    <a:pt x="116147" y="140174"/>
                    <a:pt x="144519" y="177412"/>
                    <a:pt x="170231" y="215980"/>
                  </a:cubicBezTo>
                  <a:cubicBezTo>
                    <a:pt x="186190" y="240805"/>
                    <a:pt x="203036" y="266074"/>
                    <a:pt x="208356" y="295332"/>
                  </a:cubicBezTo>
                  <a:cubicBezTo>
                    <a:pt x="210129" y="299765"/>
                    <a:pt x="212789" y="304198"/>
                    <a:pt x="214119" y="309075"/>
                  </a:cubicBezTo>
                  <a:cubicBezTo>
                    <a:pt x="214119" y="309518"/>
                    <a:pt x="213675" y="309962"/>
                    <a:pt x="213232" y="309962"/>
                  </a:cubicBezTo>
                  <a:cubicBezTo>
                    <a:pt x="213232" y="309518"/>
                    <a:pt x="212789" y="309518"/>
                    <a:pt x="212345" y="3090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0182427" y="1175483"/>
              <a:ext cx="257632" cy="333986"/>
            </a:xfrm>
            <a:custGeom>
              <a:avLst/>
              <a:gdLst/>
              <a:ahLst/>
              <a:cxnLst/>
              <a:rect l="l" t="t" r="r" b="b"/>
              <a:pathLst>
                <a:path w="257632" h="333986" extrusionOk="0">
                  <a:moveTo>
                    <a:pt x="212345" y="273253"/>
                  </a:moveTo>
                  <a:cubicBezTo>
                    <a:pt x="201706" y="256850"/>
                    <a:pt x="189293" y="242221"/>
                    <a:pt x="175551" y="228478"/>
                  </a:cubicBezTo>
                  <a:cubicBezTo>
                    <a:pt x="162251" y="214736"/>
                    <a:pt x="146292" y="205426"/>
                    <a:pt x="131220" y="194343"/>
                  </a:cubicBezTo>
                  <a:cubicBezTo>
                    <a:pt x="116590" y="183261"/>
                    <a:pt x="102848" y="170405"/>
                    <a:pt x="91322" y="156219"/>
                  </a:cubicBezTo>
                  <a:cubicBezTo>
                    <a:pt x="72259" y="133167"/>
                    <a:pt x="56300" y="107898"/>
                    <a:pt x="42558" y="81300"/>
                  </a:cubicBezTo>
                  <a:cubicBezTo>
                    <a:pt x="29702" y="59134"/>
                    <a:pt x="15516" y="37412"/>
                    <a:pt x="4876" y="13916"/>
                  </a:cubicBezTo>
                  <a:cubicBezTo>
                    <a:pt x="3103" y="9927"/>
                    <a:pt x="1330" y="5937"/>
                    <a:pt x="0" y="1504"/>
                  </a:cubicBezTo>
                  <a:cubicBezTo>
                    <a:pt x="0" y="1060"/>
                    <a:pt x="0" y="617"/>
                    <a:pt x="443" y="174"/>
                  </a:cubicBezTo>
                  <a:cubicBezTo>
                    <a:pt x="886" y="-269"/>
                    <a:pt x="1773" y="174"/>
                    <a:pt x="1773" y="1060"/>
                  </a:cubicBezTo>
                  <a:cubicBezTo>
                    <a:pt x="4876" y="9927"/>
                    <a:pt x="8866" y="18793"/>
                    <a:pt x="13742" y="26329"/>
                  </a:cubicBezTo>
                  <a:cubicBezTo>
                    <a:pt x="20835" y="37855"/>
                    <a:pt x="30588" y="48051"/>
                    <a:pt x="39454" y="58247"/>
                  </a:cubicBezTo>
                  <a:cubicBezTo>
                    <a:pt x="58517" y="79970"/>
                    <a:pt x="77135" y="102135"/>
                    <a:pt x="97084" y="122971"/>
                  </a:cubicBezTo>
                  <a:cubicBezTo>
                    <a:pt x="124570" y="152229"/>
                    <a:pt x="156045" y="177941"/>
                    <a:pt x="184860" y="205870"/>
                  </a:cubicBezTo>
                  <a:cubicBezTo>
                    <a:pt x="209685" y="232468"/>
                    <a:pt x="229634" y="264386"/>
                    <a:pt x="241604" y="299408"/>
                  </a:cubicBezTo>
                  <a:cubicBezTo>
                    <a:pt x="244707" y="309161"/>
                    <a:pt x="248697" y="318470"/>
                    <a:pt x="254016" y="326893"/>
                  </a:cubicBezTo>
                  <a:cubicBezTo>
                    <a:pt x="255789" y="329996"/>
                    <a:pt x="259336" y="333543"/>
                    <a:pt x="256676" y="333986"/>
                  </a:cubicBezTo>
                  <a:cubicBezTo>
                    <a:pt x="238500" y="317140"/>
                    <a:pt x="226088" y="294532"/>
                    <a:pt x="212345" y="273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0185530" y="1309979"/>
              <a:ext cx="281501" cy="299677"/>
            </a:xfrm>
            <a:custGeom>
              <a:avLst/>
              <a:gdLst/>
              <a:ahLst/>
              <a:cxnLst/>
              <a:rect l="l" t="t" r="r" b="b"/>
              <a:pathLst>
                <a:path w="281501" h="299677" extrusionOk="0">
                  <a:moveTo>
                    <a:pt x="279728" y="298791"/>
                  </a:moveTo>
                  <a:cubicBezTo>
                    <a:pt x="269089" y="287708"/>
                    <a:pt x="257563" y="277955"/>
                    <a:pt x="246923" y="267316"/>
                  </a:cubicBezTo>
                  <a:cubicBezTo>
                    <a:pt x="239830" y="260223"/>
                    <a:pt x="232738" y="253573"/>
                    <a:pt x="225645" y="247367"/>
                  </a:cubicBezTo>
                  <a:cubicBezTo>
                    <a:pt x="211015" y="234067"/>
                    <a:pt x="194613" y="222985"/>
                    <a:pt x="179097" y="211015"/>
                  </a:cubicBezTo>
                  <a:cubicBezTo>
                    <a:pt x="166684" y="200819"/>
                    <a:pt x="154715" y="190180"/>
                    <a:pt x="141859" y="180427"/>
                  </a:cubicBezTo>
                  <a:cubicBezTo>
                    <a:pt x="120580" y="164468"/>
                    <a:pt x="98858" y="148952"/>
                    <a:pt x="79796" y="130333"/>
                  </a:cubicBezTo>
                  <a:cubicBezTo>
                    <a:pt x="60290" y="112157"/>
                    <a:pt x="49207" y="88219"/>
                    <a:pt x="35465" y="65610"/>
                  </a:cubicBezTo>
                  <a:cubicBezTo>
                    <a:pt x="23052" y="46548"/>
                    <a:pt x="11083" y="27485"/>
                    <a:pt x="2660" y="6650"/>
                  </a:cubicBezTo>
                  <a:cubicBezTo>
                    <a:pt x="1773" y="4876"/>
                    <a:pt x="886" y="3103"/>
                    <a:pt x="0" y="1330"/>
                  </a:cubicBezTo>
                  <a:cubicBezTo>
                    <a:pt x="0" y="887"/>
                    <a:pt x="0" y="443"/>
                    <a:pt x="443" y="0"/>
                  </a:cubicBezTo>
                  <a:cubicBezTo>
                    <a:pt x="886" y="0"/>
                    <a:pt x="1330" y="0"/>
                    <a:pt x="1773" y="443"/>
                  </a:cubicBezTo>
                  <a:cubicBezTo>
                    <a:pt x="4876" y="7536"/>
                    <a:pt x="8866" y="14186"/>
                    <a:pt x="12856" y="20392"/>
                  </a:cubicBezTo>
                  <a:cubicBezTo>
                    <a:pt x="24382" y="39455"/>
                    <a:pt x="37681" y="57187"/>
                    <a:pt x="53640" y="73146"/>
                  </a:cubicBezTo>
                  <a:cubicBezTo>
                    <a:pt x="72260" y="92208"/>
                    <a:pt x="91765" y="110827"/>
                    <a:pt x="111714" y="129003"/>
                  </a:cubicBezTo>
                  <a:cubicBezTo>
                    <a:pt x="134323" y="149395"/>
                    <a:pt x="160922" y="164911"/>
                    <a:pt x="183530" y="185747"/>
                  </a:cubicBezTo>
                  <a:cubicBezTo>
                    <a:pt x="212345" y="212789"/>
                    <a:pt x="240274" y="241160"/>
                    <a:pt x="263769" y="273079"/>
                  </a:cubicBezTo>
                  <a:cubicBezTo>
                    <a:pt x="269089" y="280172"/>
                    <a:pt x="274409" y="287708"/>
                    <a:pt x="279728" y="295244"/>
                  </a:cubicBezTo>
                  <a:cubicBezTo>
                    <a:pt x="280171" y="296574"/>
                    <a:pt x="281502" y="297461"/>
                    <a:pt x="281502" y="298791"/>
                  </a:cubicBezTo>
                  <a:cubicBezTo>
                    <a:pt x="281502" y="299234"/>
                    <a:pt x="281058" y="299677"/>
                    <a:pt x="280615" y="299677"/>
                  </a:cubicBezTo>
                  <a:cubicBezTo>
                    <a:pt x="280171" y="299234"/>
                    <a:pt x="280171" y="298791"/>
                    <a:pt x="279728" y="2987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0207316" y="1421395"/>
              <a:ext cx="263472" cy="246778"/>
            </a:xfrm>
            <a:custGeom>
              <a:avLst/>
              <a:gdLst/>
              <a:ahLst/>
              <a:cxnLst/>
              <a:rect l="l" t="t" r="r" b="b"/>
              <a:pathLst>
                <a:path w="263472" h="246778" extrusionOk="0">
                  <a:moveTo>
                    <a:pt x="231787" y="232149"/>
                  </a:moveTo>
                  <a:cubicBezTo>
                    <a:pt x="218487" y="224613"/>
                    <a:pt x="206518" y="214417"/>
                    <a:pt x="193662" y="205994"/>
                  </a:cubicBezTo>
                  <a:cubicBezTo>
                    <a:pt x="171940" y="190478"/>
                    <a:pt x="146228" y="181169"/>
                    <a:pt x="126723" y="162993"/>
                  </a:cubicBezTo>
                  <a:cubicBezTo>
                    <a:pt x="116970" y="154570"/>
                    <a:pt x="108104" y="144374"/>
                    <a:pt x="100124" y="134178"/>
                  </a:cubicBezTo>
                  <a:cubicBezTo>
                    <a:pt x="83722" y="114229"/>
                    <a:pt x="68649" y="92950"/>
                    <a:pt x="54463" y="71228"/>
                  </a:cubicBezTo>
                  <a:cubicBezTo>
                    <a:pt x="42494" y="52609"/>
                    <a:pt x="27421" y="36206"/>
                    <a:pt x="13235" y="18917"/>
                  </a:cubicBezTo>
                  <a:cubicBezTo>
                    <a:pt x="8802" y="13598"/>
                    <a:pt x="4812" y="8278"/>
                    <a:pt x="822" y="2515"/>
                  </a:cubicBezTo>
                  <a:cubicBezTo>
                    <a:pt x="379" y="1628"/>
                    <a:pt x="-507" y="741"/>
                    <a:pt x="379" y="298"/>
                  </a:cubicBezTo>
                  <a:cubicBezTo>
                    <a:pt x="1266" y="-588"/>
                    <a:pt x="2153" y="741"/>
                    <a:pt x="2596" y="1185"/>
                  </a:cubicBezTo>
                  <a:cubicBezTo>
                    <a:pt x="9689" y="8721"/>
                    <a:pt x="16782" y="15814"/>
                    <a:pt x="24318" y="22464"/>
                  </a:cubicBezTo>
                  <a:cubicBezTo>
                    <a:pt x="58010" y="51722"/>
                    <a:pt x="85495" y="87187"/>
                    <a:pt x="116526" y="119549"/>
                  </a:cubicBezTo>
                  <a:cubicBezTo>
                    <a:pt x="133372" y="137281"/>
                    <a:pt x="155981" y="146590"/>
                    <a:pt x="176373" y="159446"/>
                  </a:cubicBezTo>
                  <a:cubicBezTo>
                    <a:pt x="206518" y="177179"/>
                    <a:pt x="226024" y="201561"/>
                    <a:pt x="245086" y="229933"/>
                  </a:cubicBezTo>
                  <a:cubicBezTo>
                    <a:pt x="248189" y="233922"/>
                    <a:pt x="252179" y="236582"/>
                    <a:pt x="255726" y="239685"/>
                  </a:cubicBezTo>
                  <a:cubicBezTo>
                    <a:pt x="258385" y="241902"/>
                    <a:pt x="266365" y="245892"/>
                    <a:pt x="262375" y="246778"/>
                  </a:cubicBezTo>
                  <a:cubicBezTo>
                    <a:pt x="252179" y="242789"/>
                    <a:pt x="241983" y="237912"/>
                    <a:pt x="231787" y="232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0435274" y="1017838"/>
              <a:ext cx="257402" cy="383906"/>
            </a:xfrm>
            <a:custGeom>
              <a:avLst/>
              <a:gdLst/>
              <a:ahLst/>
              <a:cxnLst/>
              <a:rect l="l" t="t" r="r" b="b"/>
              <a:pathLst>
                <a:path w="257402" h="383906" extrusionOk="0">
                  <a:moveTo>
                    <a:pt x="1170" y="383020"/>
                  </a:moveTo>
                  <a:cubicBezTo>
                    <a:pt x="726" y="382133"/>
                    <a:pt x="726" y="381246"/>
                    <a:pt x="726" y="380360"/>
                  </a:cubicBezTo>
                  <a:cubicBezTo>
                    <a:pt x="-160" y="367504"/>
                    <a:pt x="-604" y="354204"/>
                    <a:pt x="1613" y="340905"/>
                  </a:cubicBezTo>
                  <a:cubicBezTo>
                    <a:pt x="6046" y="317853"/>
                    <a:pt x="14912" y="295244"/>
                    <a:pt x="26882" y="274852"/>
                  </a:cubicBezTo>
                  <a:cubicBezTo>
                    <a:pt x="42397" y="250470"/>
                    <a:pt x="64120" y="230521"/>
                    <a:pt x="84512" y="210572"/>
                  </a:cubicBezTo>
                  <a:cubicBezTo>
                    <a:pt x="91161" y="204366"/>
                    <a:pt x="98255" y="197716"/>
                    <a:pt x="104904" y="191510"/>
                  </a:cubicBezTo>
                  <a:cubicBezTo>
                    <a:pt x="104904" y="191510"/>
                    <a:pt x="104904" y="191510"/>
                    <a:pt x="104904" y="191510"/>
                  </a:cubicBezTo>
                  <a:cubicBezTo>
                    <a:pt x="128400" y="169344"/>
                    <a:pt x="152338" y="147179"/>
                    <a:pt x="174947" y="123683"/>
                  </a:cubicBezTo>
                  <a:cubicBezTo>
                    <a:pt x="192236" y="106394"/>
                    <a:pt x="209082" y="88219"/>
                    <a:pt x="222381" y="67826"/>
                  </a:cubicBezTo>
                  <a:cubicBezTo>
                    <a:pt x="230804" y="55857"/>
                    <a:pt x="238783" y="43888"/>
                    <a:pt x="244103" y="30588"/>
                  </a:cubicBezTo>
                  <a:cubicBezTo>
                    <a:pt x="248536" y="20836"/>
                    <a:pt x="251640" y="10196"/>
                    <a:pt x="256073" y="443"/>
                  </a:cubicBezTo>
                  <a:cubicBezTo>
                    <a:pt x="256516" y="0"/>
                    <a:pt x="256960" y="0"/>
                    <a:pt x="256960" y="0"/>
                  </a:cubicBezTo>
                  <a:cubicBezTo>
                    <a:pt x="257402" y="0"/>
                    <a:pt x="257402" y="443"/>
                    <a:pt x="257402" y="887"/>
                  </a:cubicBezTo>
                  <a:cubicBezTo>
                    <a:pt x="257402" y="2217"/>
                    <a:pt x="256960" y="3990"/>
                    <a:pt x="256516" y="5320"/>
                  </a:cubicBezTo>
                  <a:cubicBezTo>
                    <a:pt x="248093" y="38125"/>
                    <a:pt x="234350" y="69156"/>
                    <a:pt x="217504" y="98415"/>
                  </a:cubicBezTo>
                  <a:cubicBezTo>
                    <a:pt x="209526" y="113044"/>
                    <a:pt x="201989" y="127673"/>
                    <a:pt x="191793" y="140972"/>
                  </a:cubicBezTo>
                  <a:cubicBezTo>
                    <a:pt x="173173" y="164911"/>
                    <a:pt x="148791" y="182643"/>
                    <a:pt x="126626" y="202592"/>
                  </a:cubicBezTo>
                  <a:cubicBezTo>
                    <a:pt x="104460" y="222098"/>
                    <a:pt x="83625" y="243377"/>
                    <a:pt x="63234" y="265099"/>
                  </a:cubicBezTo>
                  <a:cubicBezTo>
                    <a:pt x="51263" y="277512"/>
                    <a:pt x="38408" y="289924"/>
                    <a:pt x="28655" y="304554"/>
                  </a:cubicBezTo>
                  <a:cubicBezTo>
                    <a:pt x="16242" y="323173"/>
                    <a:pt x="6046" y="344452"/>
                    <a:pt x="3829" y="367060"/>
                  </a:cubicBezTo>
                  <a:cubicBezTo>
                    <a:pt x="3386" y="371937"/>
                    <a:pt x="2943" y="376813"/>
                    <a:pt x="2500" y="381690"/>
                  </a:cubicBezTo>
                  <a:cubicBezTo>
                    <a:pt x="2500" y="382576"/>
                    <a:pt x="2057" y="383906"/>
                    <a:pt x="1170" y="383906"/>
                  </a:cubicBezTo>
                  <a:cubicBezTo>
                    <a:pt x="1613" y="383463"/>
                    <a:pt x="1613" y="383463"/>
                    <a:pt x="1170" y="3830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411452" y="839628"/>
              <a:ext cx="210738" cy="1040447"/>
            </a:xfrm>
            <a:custGeom>
              <a:avLst/>
              <a:gdLst/>
              <a:ahLst/>
              <a:cxnLst/>
              <a:rect l="l" t="t" r="r" b="b"/>
              <a:pathLst>
                <a:path w="210738" h="1040447" extrusionOk="0">
                  <a:moveTo>
                    <a:pt x="210738" y="1036901"/>
                  </a:moveTo>
                  <a:cubicBezTo>
                    <a:pt x="210738" y="1037788"/>
                    <a:pt x="210295" y="1037788"/>
                    <a:pt x="209408" y="1038231"/>
                  </a:cubicBezTo>
                  <a:cubicBezTo>
                    <a:pt x="205861" y="1039561"/>
                    <a:pt x="202316" y="1040448"/>
                    <a:pt x="198769" y="1040448"/>
                  </a:cubicBezTo>
                  <a:cubicBezTo>
                    <a:pt x="196109" y="1040448"/>
                    <a:pt x="193892" y="1040448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lnTo>
                    <a:pt x="191233" y="1039561"/>
                  </a:ln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0789" y="1039118"/>
                    <a:pt x="190789" y="1039118"/>
                  </a:cubicBezTo>
                  <a:cubicBezTo>
                    <a:pt x="177490" y="1027592"/>
                    <a:pt x="167737" y="1012963"/>
                    <a:pt x="157541" y="998777"/>
                  </a:cubicBezTo>
                  <a:cubicBezTo>
                    <a:pt x="140695" y="973508"/>
                    <a:pt x="126509" y="946023"/>
                    <a:pt x="113210" y="918538"/>
                  </a:cubicBezTo>
                  <a:cubicBezTo>
                    <a:pt x="93705" y="879083"/>
                    <a:pt x="78632" y="837855"/>
                    <a:pt x="65776" y="795741"/>
                  </a:cubicBezTo>
                  <a:cubicBezTo>
                    <a:pt x="36517" y="703089"/>
                    <a:pt x="19672" y="606891"/>
                    <a:pt x="8146" y="510693"/>
                  </a:cubicBezTo>
                  <a:cubicBezTo>
                    <a:pt x="3269" y="464589"/>
                    <a:pt x="2383" y="417154"/>
                    <a:pt x="166" y="370607"/>
                  </a:cubicBezTo>
                  <a:cubicBezTo>
                    <a:pt x="-277" y="340905"/>
                    <a:pt x="166" y="311647"/>
                    <a:pt x="1496" y="281945"/>
                  </a:cubicBezTo>
                  <a:cubicBezTo>
                    <a:pt x="2826" y="259779"/>
                    <a:pt x="4156" y="238057"/>
                    <a:pt x="7702" y="216335"/>
                  </a:cubicBezTo>
                  <a:cubicBezTo>
                    <a:pt x="8146" y="205252"/>
                    <a:pt x="7702" y="194170"/>
                    <a:pt x="8146" y="182644"/>
                  </a:cubicBezTo>
                  <a:cubicBezTo>
                    <a:pt x="9476" y="163581"/>
                    <a:pt x="11692" y="144519"/>
                    <a:pt x="14352" y="125457"/>
                  </a:cubicBezTo>
                  <a:cubicBezTo>
                    <a:pt x="17455" y="103291"/>
                    <a:pt x="22775" y="81569"/>
                    <a:pt x="27208" y="59404"/>
                  </a:cubicBezTo>
                  <a:cubicBezTo>
                    <a:pt x="31641" y="41671"/>
                    <a:pt x="32971" y="23495"/>
                    <a:pt x="31641" y="5320"/>
                  </a:cubicBezTo>
                  <a:cubicBezTo>
                    <a:pt x="31641" y="3546"/>
                    <a:pt x="31641" y="2217"/>
                    <a:pt x="31641" y="443"/>
                  </a:cubicBezTo>
                  <a:cubicBezTo>
                    <a:pt x="31641" y="0"/>
                    <a:pt x="32084" y="0"/>
                    <a:pt x="32084" y="0"/>
                  </a:cubicBezTo>
                  <a:cubicBezTo>
                    <a:pt x="32528" y="0"/>
                    <a:pt x="32528" y="443"/>
                    <a:pt x="32528" y="443"/>
                  </a:cubicBezTo>
                  <a:cubicBezTo>
                    <a:pt x="32528" y="2660"/>
                    <a:pt x="32971" y="5320"/>
                    <a:pt x="32971" y="7536"/>
                  </a:cubicBezTo>
                  <a:cubicBezTo>
                    <a:pt x="34745" y="26599"/>
                    <a:pt x="32971" y="45661"/>
                    <a:pt x="28981" y="64280"/>
                  </a:cubicBezTo>
                  <a:cubicBezTo>
                    <a:pt x="24548" y="85116"/>
                    <a:pt x="20558" y="106394"/>
                    <a:pt x="17899" y="127230"/>
                  </a:cubicBezTo>
                  <a:cubicBezTo>
                    <a:pt x="15239" y="151169"/>
                    <a:pt x="13022" y="175551"/>
                    <a:pt x="12579" y="199489"/>
                  </a:cubicBezTo>
                  <a:cubicBezTo>
                    <a:pt x="12579" y="215449"/>
                    <a:pt x="11249" y="231851"/>
                    <a:pt x="9032" y="247810"/>
                  </a:cubicBezTo>
                  <a:cubicBezTo>
                    <a:pt x="9032" y="249140"/>
                    <a:pt x="8589" y="250913"/>
                    <a:pt x="8589" y="252243"/>
                  </a:cubicBezTo>
                  <a:cubicBezTo>
                    <a:pt x="7259" y="271749"/>
                    <a:pt x="6373" y="291254"/>
                    <a:pt x="6373" y="310317"/>
                  </a:cubicBezTo>
                  <a:cubicBezTo>
                    <a:pt x="7259" y="333812"/>
                    <a:pt x="8589" y="357308"/>
                    <a:pt x="9919" y="380803"/>
                  </a:cubicBezTo>
                  <a:cubicBezTo>
                    <a:pt x="12579" y="426464"/>
                    <a:pt x="11249" y="472125"/>
                    <a:pt x="16125" y="517786"/>
                  </a:cubicBezTo>
                  <a:cubicBezTo>
                    <a:pt x="19229" y="552364"/>
                    <a:pt x="26322" y="586499"/>
                    <a:pt x="33414" y="620190"/>
                  </a:cubicBezTo>
                  <a:cubicBezTo>
                    <a:pt x="44497" y="673831"/>
                    <a:pt x="59127" y="726584"/>
                    <a:pt x="75973" y="778895"/>
                  </a:cubicBezTo>
                  <a:cubicBezTo>
                    <a:pt x="95034" y="837412"/>
                    <a:pt x="115427" y="895929"/>
                    <a:pt x="145572" y="950013"/>
                  </a:cubicBezTo>
                  <a:cubicBezTo>
                    <a:pt x="162861" y="981488"/>
                    <a:pt x="184583" y="1009859"/>
                    <a:pt x="209852" y="1034685"/>
                  </a:cubicBezTo>
                  <a:cubicBezTo>
                    <a:pt x="210295" y="1035128"/>
                    <a:pt x="210295" y="1035128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6458"/>
                    <a:pt x="210738" y="1036901"/>
                    <a:pt x="210738" y="103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415433" y="967412"/>
              <a:ext cx="113662" cy="294948"/>
            </a:xfrm>
            <a:custGeom>
              <a:avLst/>
              <a:gdLst/>
              <a:ahLst/>
              <a:cxnLst/>
              <a:rect l="l" t="t" r="r" b="b"/>
              <a:pathLst>
                <a:path w="113662" h="294948" extrusionOk="0">
                  <a:moveTo>
                    <a:pt x="1505" y="294247"/>
                  </a:moveTo>
                  <a:cubicBezTo>
                    <a:pt x="-712" y="288927"/>
                    <a:pt x="175" y="283164"/>
                    <a:pt x="175" y="277401"/>
                  </a:cubicBezTo>
                  <a:cubicBezTo>
                    <a:pt x="175" y="260999"/>
                    <a:pt x="1505" y="245039"/>
                    <a:pt x="3721" y="228637"/>
                  </a:cubicBezTo>
                  <a:cubicBezTo>
                    <a:pt x="5495" y="210461"/>
                    <a:pt x="8598" y="192729"/>
                    <a:pt x="13031" y="174997"/>
                  </a:cubicBezTo>
                  <a:cubicBezTo>
                    <a:pt x="16578" y="161254"/>
                    <a:pt x="19237" y="147068"/>
                    <a:pt x="25001" y="133769"/>
                  </a:cubicBezTo>
                  <a:cubicBezTo>
                    <a:pt x="39630" y="104067"/>
                    <a:pt x="63568" y="79685"/>
                    <a:pt x="81744" y="52200"/>
                  </a:cubicBezTo>
                  <a:cubicBezTo>
                    <a:pt x="91053" y="39344"/>
                    <a:pt x="99033" y="25601"/>
                    <a:pt x="106569" y="11859"/>
                  </a:cubicBezTo>
                  <a:cubicBezTo>
                    <a:pt x="108786" y="7869"/>
                    <a:pt x="110559" y="4322"/>
                    <a:pt x="112332" y="333"/>
                  </a:cubicBezTo>
                  <a:cubicBezTo>
                    <a:pt x="112332" y="-111"/>
                    <a:pt x="112776" y="-111"/>
                    <a:pt x="113219" y="333"/>
                  </a:cubicBezTo>
                  <a:cubicBezTo>
                    <a:pt x="113662" y="333"/>
                    <a:pt x="113662" y="776"/>
                    <a:pt x="113662" y="1219"/>
                  </a:cubicBezTo>
                  <a:cubicBezTo>
                    <a:pt x="112332" y="3879"/>
                    <a:pt x="111002" y="6982"/>
                    <a:pt x="109673" y="9642"/>
                  </a:cubicBezTo>
                  <a:cubicBezTo>
                    <a:pt x="103466" y="22941"/>
                    <a:pt x="95930" y="35797"/>
                    <a:pt x="87950" y="48210"/>
                  </a:cubicBezTo>
                  <a:cubicBezTo>
                    <a:pt x="68888" y="77025"/>
                    <a:pt x="44506" y="102294"/>
                    <a:pt x="30320" y="134212"/>
                  </a:cubicBezTo>
                  <a:cubicBezTo>
                    <a:pt x="24114" y="147955"/>
                    <a:pt x="21454" y="163027"/>
                    <a:pt x="17908" y="177213"/>
                  </a:cubicBezTo>
                  <a:cubicBezTo>
                    <a:pt x="12144" y="201152"/>
                    <a:pt x="9041" y="225090"/>
                    <a:pt x="6825" y="249029"/>
                  </a:cubicBezTo>
                  <a:cubicBezTo>
                    <a:pt x="5938" y="261442"/>
                    <a:pt x="5495" y="273411"/>
                    <a:pt x="5052" y="285824"/>
                  </a:cubicBezTo>
                  <a:cubicBezTo>
                    <a:pt x="4165" y="289370"/>
                    <a:pt x="4608" y="297350"/>
                    <a:pt x="1505" y="294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315420" y="1035946"/>
              <a:ext cx="106344" cy="290325"/>
            </a:xfrm>
            <a:custGeom>
              <a:avLst/>
              <a:gdLst/>
              <a:ahLst/>
              <a:cxnLst/>
              <a:rect l="l" t="t" r="r" b="b"/>
              <a:pathLst>
                <a:path w="106344" h="290325" extrusionOk="0">
                  <a:moveTo>
                    <a:pt x="103291" y="289993"/>
                  </a:moveTo>
                  <a:cubicBezTo>
                    <a:pt x="102848" y="289550"/>
                    <a:pt x="102404" y="289106"/>
                    <a:pt x="101961" y="288663"/>
                  </a:cubicBezTo>
                  <a:cubicBezTo>
                    <a:pt x="100188" y="277580"/>
                    <a:pt x="97528" y="266941"/>
                    <a:pt x="94868" y="256302"/>
                  </a:cubicBezTo>
                  <a:cubicBezTo>
                    <a:pt x="83342" y="216404"/>
                    <a:pt x="79796" y="174733"/>
                    <a:pt x="65166" y="135721"/>
                  </a:cubicBezTo>
                  <a:cubicBezTo>
                    <a:pt x="57630" y="113999"/>
                    <a:pt x="43887" y="95823"/>
                    <a:pt x="31032" y="77204"/>
                  </a:cubicBezTo>
                  <a:cubicBezTo>
                    <a:pt x="22165" y="63905"/>
                    <a:pt x="14629" y="50163"/>
                    <a:pt x="8422" y="35533"/>
                  </a:cubicBezTo>
                  <a:cubicBezTo>
                    <a:pt x="3546" y="24451"/>
                    <a:pt x="886" y="12481"/>
                    <a:pt x="0" y="512"/>
                  </a:cubicBezTo>
                  <a:cubicBezTo>
                    <a:pt x="0" y="69"/>
                    <a:pt x="886" y="-375"/>
                    <a:pt x="1330" y="512"/>
                  </a:cubicBezTo>
                  <a:cubicBezTo>
                    <a:pt x="3546" y="13811"/>
                    <a:pt x="6206" y="27110"/>
                    <a:pt x="11969" y="39080"/>
                  </a:cubicBezTo>
                  <a:cubicBezTo>
                    <a:pt x="18619" y="53709"/>
                    <a:pt x="26599" y="67895"/>
                    <a:pt x="35908" y="81194"/>
                  </a:cubicBezTo>
                  <a:cubicBezTo>
                    <a:pt x="51424" y="101587"/>
                    <a:pt x="66496" y="122422"/>
                    <a:pt x="73589" y="147247"/>
                  </a:cubicBezTo>
                  <a:cubicBezTo>
                    <a:pt x="84229" y="179166"/>
                    <a:pt x="88218" y="211971"/>
                    <a:pt x="96198" y="244332"/>
                  </a:cubicBezTo>
                  <a:cubicBezTo>
                    <a:pt x="100188" y="258075"/>
                    <a:pt x="103291" y="272261"/>
                    <a:pt x="105951" y="286447"/>
                  </a:cubicBezTo>
                  <a:cubicBezTo>
                    <a:pt x="105951" y="287777"/>
                    <a:pt x="106838" y="288663"/>
                    <a:pt x="105951" y="289993"/>
                  </a:cubicBezTo>
                  <a:cubicBezTo>
                    <a:pt x="105951" y="290436"/>
                    <a:pt x="104621" y="290436"/>
                    <a:pt x="103291" y="2899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297155" y="1207535"/>
              <a:ext cx="137370" cy="218591"/>
            </a:xfrm>
            <a:custGeom>
              <a:avLst/>
              <a:gdLst/>
              <a:ahLst/>
              <a:cxnLst/>
              <a:rect l="l" t="t" r="r" b="b"/>
              <a:pathLst>
                <a:path w="137370" h="218591" extrusionOk="0">
                  <a:moveTo>
                    <a:pt x="135742" y="218592"/>
                  </a:moveTo>
                  <a:cubicBezTo>
                    <a:pt x="133969" y="218148"/>
                    <a:pt x="133526" y="214602"/>
                    <a:pt x="133082" y="213272"/>
                  </a:cubicBezTo>
                  <a:cubicBezTo>
                    <a:pt x="129979" y="203519"/>
                    <a:pt x="127319" y="193766"/>
                    <a:pt x="123329" y="184457"/>
                  </a:cubicBezTo>
                  <a:cubicBezTo>
                    <a:pt x="113577" y="161405"/>
                    <a:pt x="98947" y="141456"/>
                    <a:pt x="85648" y="121064"/>
                  </a:cubicBezTo>
                  <a:cubicBezTo>
                    <a:pt x="74565" y="104218"/>
                    <a:pt x="63926" y="86929"/>
                    <a:pt x="52400" y="70526"/>
                  </a:cubicBezTo>
                  <a:cubicBezTo>
                    <a:pt x="38657" y="51464"/>
                    <a:pt x="23142" y="33288"/>
                    <a:pt x="9399" y="13783"/>
                  </a:cubicBezTo>
                  <a:cubicBezTo>
                    <a:pt x="6296" y="9350"/>
                    <a:pt x="3193" y="5360"/>
                    <a:pt x="89" y="927"/>
                  </a:cubicBezTo>
                  <a:cubicBezTo>
                    <a:pt x="-354" y="40"/>
                    <a:pt x="976" y="-403"/>
                    <a:pt x="1419" y="483"/>
                  </a:cubicBezTo>
                  <a:cubicBezTo>
                    <a:pt x="4079" y="4030"/>
                    <a:pt x="6739" y="8020"/>
                    <a:pt x="9399" y="11566"/>
                  </a:cubicBezTo>
                  <a:cubicBezTo>
                    <a:pt x="34224" y="45701"/>
                    <a:pt x="62596" y="78063"/>
                    <a:pt x="85648" y="113527"/>
                  </a:cubicBezTo>
                  <a:cubicBezTo>
                    <a:pt x="102937" y="138353"/>
                    <a:pt x="121113" y="163178"/>
                    <a:pt x="131309" y="191993"/>
                  </a:cubicBezTo>
                  <a:cubicBezTo>
                    <a:pt x="133082" y="197313"/>
                    <a:pt x="134855" y="202633"/>
                    <a:pt x="136186" y="208396"/>
                  </a:cubicBezTo>
                  <a:cubicBezTo>
                    <a:pt x="136629" y="211499"/>
                    <a:pt x="137959" y="214602"/>
                    <a:pt x="137072" y="217705"/>
                  </a:cubicBezTo>
                  <a:cubicBezTo>
                    <a:pt x="137072" y="217705"/>
                    <a:pt x="137072" y="217705"/>
                    <a:pt x="137072" y="217705"/>
                  </a:cubicBezTo>
                  <a:cubicBezTo>
                    <a:pt x="136629" y="218148"/>
                    <a:pt x="136186" y="218592"/>
                    <a:pt x="135742" y="2185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282172" y="1322835"/>
              <a:ext cx="182705" cy="243829"/>
            </a:xfrm>
            <a:custGeom>
              <a:avLst/>
              <a:gdLst/>
              <a:ahLst/>
              <a:cxnLst/>
              <a:rect l="l" t="t" r="r" b="b"/>
              <a:pathLst>
                <a:path w="182705" h="243829" extrusionOk="0">
                  <a:moveTo>
                    <a:pt x="181313" y="243820"/>
                  </a:moveTo>
                  <a:cubicBezTo>
                    <a:pt x="179984" y="243377"/>
                    <a:pt x="179984" y="242047"/>
                    <a:pt x="179540" y="241160"/>
                  </a:cubicBezTo>
                  <a:cubicBezTo>
                    <a:pt x="175994" y="229191"/>
                    <a:pt x="170674" y="217222"/>
                    <a:pt x="165354" y="205696"/>
                  </a:cubicBezTo>
                  <a:cubicBezTo>
                    <a:pt x="153828" y="182200"/>
                    <a:pt x="138756" y="161365"/>
                    <a:pt x="124570" y="139643"/>
                  </a:cubicBezTo>
                  <a:cubicBezTo>
                    <a:pt x="109054" y="113044"/>
                    <a:pt x="92651" y="86445"/>
                    <a:pt x="71816" y="63837"/>
                  </a:cubicBezTo>
                  <a:cubicBezTo>
                    <a:pt x="55857" y="46104"/>
                    <a:pt x="36351" y="33248"/>
                    <a:pt x="18176" y="18176"/>
                  </a:cubicBezTo>
                  <a:cubicBezTo>
                    <a:pt x="13299" y="14186"/>
                    <a:pt x="8866" y="9753"/>
                    <a:pt x="4433" y="5320"/>
                  </a:cubicBezTo>
                  <a:cubicBezTo>
                    <a:pt x="3103" y="3990"/>
                    <a:pt x="1330" y="2217"/>
                    <a:pt x="0" y="887"/>
                  </a:cubicBezTo>
                  <a:cubicBezTo>
                    <a:pt x="0" y="887"/>
                    <a:pt x="0" y="443"/>
                    <a:pt x="0" y="0"/>
                  </a:cubicBezTo>
                  <a:cubicBezTo>
                    <a:pt x="443" y="0"/>
                    <a:pt x="886" y="0"/>
                    <a:pt x="886" y="0"/>
                  </a:cubicBezTo>
                  <a:cubicBezTo>
                    <a:pt x="2660" y="1773"/>
                    <a:pt x="3989" y="3103"/>
                    <a:pt x="5763" y="4876"/>
                  </a:cubicBezTo>
                  <a:cubicBezTo>
                    <a:pt x="11083" y="9753"/>
                    <a:pt x="16402" y="14629"/>
                    <a:pt x="21722" y="19062"/>
                  </a:cubicBezTo>
                  <a:cubicBezTo>
                    <a:pt x="38568" y="32805"/>
                    <a:pt x="56300" y="45218"/>
                    <a:pt x="71373" y="60733"/>
                  </a:cubicBezTo>
                  <a:cubicBezTo>
                    <a:pt x="94425" y="85559"/>
                    <a:pt x="113487" y="113487"/>
                    <a:pt x="131663" y="141859"/>
                  </a:cubicBezTo>
                  <a:cubicBezTo>
                    <a:pt x="149395" y="168458"/>
                    <a:pt x="168458" y="195056"/>
                    <a:pt x="178653" y="225645"/>
                  </a:cubicBezTo>
                  <a:cubicBezTo>
                    <a:pt x="179540" y="229191"/>
                    <a:pt x="185303" y="244264"/>
                    <a:pt x="181313" y="2438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277739" y="1437653"/>
              <a:ext cx="213382" cy="213873"/>
            </a:xfrm>
            <a:custGeom>
              <a:avLst/>
              <a:gdLst/>
              <a:ahLst/>
              <a:cxnLst/>
              <a:rect l="l" t="t" r="r" b="b"/>
              <a:pathLst>
                <a:path w="213382" h="213873" extrusionOk="0">
                  <a:moveTo>
                    <a:pt x="211458" y="213675"/>
                  </a:moveTo>
                  <a:cubicBezTo>
                    <a:pt x="208356" y="211015"/>
                    <a:pt x="207469" y="206582"/>
                    <a:pt x="205695" y="203036"/>
                  </a:cubicBezTo>
                  <a:cubicBezTo>
                    <a:pt x="200819" y="192396"/>
                    <a:pt x="194612" y="182644"/>
                    <a:pt x="187963" y="173334"/>
                  </a:cubicBezTo>
                  <a:cubicBezTo>
                    <a:pt x="175107" y="154715"/>
                    <a:pt x="158705" y="139643"/>
                    <a:pt x="143189" y="123683"/>
                  </a:cubicBezTo>
                  <a:cubicBezTo>
                    <a:pt x="130333" y="110384"/>
                    <a:pt x="117920" y="97085"/>
                    <a:pt x="104178" y="85116"/>
                  </a:cubicBezTo>
                  <a:cubicBezTo>
                    <a:pt x="81125" y="64723"/>
                    <a:pt x="56743" y="46104"/>
                    <a:pt x="31918" y="27929"/>
                  </a:cubicBezTo>
                  <a:cubicBezTo>
                    <a:pt x="20392" y="19949"/>
                    <a:pt x="9309" y="10640"/>
                    <a:pt x="0" y="443"/>
                  </a:cubicBezTo>
                  <a:cubicBezTo>
                    <a:pt x="0" y="443"/>
                    <a:pt x="0" y="0"/>
                    <a:pt x="0" y="0"/>
                  </a:cubicBezTo>
                  <a:cubicBezTo>
                    <a:pt x="443" y="0"/>
                    <a:pt x="443" y="0"/>
                    <a:pt x="886" y="0"/>
                  </a:cubicBezTo>
                  <a:cubicBezTo>
                    <a:pt x="3989" y="3103"/>
                    <a:pt x="7093" y="6206"/>
                    <a:pt x="10196" y="8866"/>
                  </a:cubicBezTo>
                  <a:cubicBezTo>
                    <a:pt x="17289" y="15073"/>
                    <a:pt x="24382" y="20392"/>
                    <a:pt x="31475" y="26155"/>
                  </a:cubicBezTo>
                  <a:cubicBezTo>
                    <a:pt x="51867" y="41228"/>
                    <a:pt x="72259" y="55857"/>
                    <a:pt x="91765" y="72260"/>
                  </a:cubicBezTo>
                  <a:cubicBezTo>
                    <a:pt x="114817" y="90878"/>
                    <a:pt x="136096" y="112157"/>
                    <a:pt x="157375" y="132550"/>
                  </a:cubicBezTo>
                  <a:cubicBezTo>
                    <a:pt x="178653" y="152942"/>
                    <a:pt x="198159" y="175551"/>
                    <a:pt x="210128" y="202593"/>
                  </a:cubicBezTo>
                  <a:cubicBezTo>
                    <a:pt x="211458" y="204809"/>
                    <a:pt x="215892" y="215449"/>
                    <a:pt x="211458" y="213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0313204" y="1540944"/>
              <a:ext cx="202266" cy="176437"/>
            </a:xfrm>
            <a:custGeom>
              <a:avLst/>
              <a:gdLst/>
              <a:ahLst/>
              <a:cxnLst/>
              <a:rect l="l" t="t" r="r" b="b"/>
              <a:pathLst>
                <a:path w="202266" h="176437" extrusionOk="0">
                  <a:moveTo>
                    <a:pt x="199046" y="175107"/>
                  </a:moveTo>
                  <a:cubicBezTo>
                    <a:pt x="182200" y="136983"/>
                    <a:pt x="144962" y="123683"/>
                    <a:pt x="113930" y="99745"/>
                  </a:cubicBezTo>
                  <a:cubicBezTo>
                    <a:pt x="93981" y="85115"/>
                    <a:pt x="78909" y="64280"/>
                    <a:pt x="58960" y="49651"/>
                  </a:cubicBezTo>
                  <a:cubicBezTo>
                    <a:pt x="41227" y="35908"/>
                    <a:pt x="18619" y="27485"/>
                    <a:pt x="5763" y="8423"/>
                  </a:cubicBezTo>
                  <a:cubicBezTo>
                    <a:pt x="3989" y="5763"/>
                    <a:pt x="1773" y="3546"/>
                    <a:pt x="0" y="887"/>
                  </a:cubicBezTo>
                  <a:cubicBezTo>
                    <a:pt x="0" y="443"/>
                    <a:pt x="0" y="443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2660" y="2217"/>
                    <a:pt x="3989" y="3546"/>
                    <a:pt x="4876" y="5320"/>
                  </a:cubicBezTo>
                  <a:cubicBezTo>
                    <a:pt x="11969" y="15516"/>
                    <a:pt x="21279" y="23939"/>
                    <a:pt x="32361" y="30145"/>
                  </a:cubicBezTo>
                  <a:cubicBezTo>
                    <a:pt x="43001" y="36351"/>
                    <a:pt x="53197" y="43001"/>
                    <a:pt x="62950" y="50094"/>
                  </a:cubicBezTo>
                  <a:cubicBezTo>
                    <a:pt x="83785" y="64280"/>
                    <a:pt x="99745" y="84229"/>
                    <a:pt x="120137" y="98858"/>
                  </a:cubicBezTo>
                  <a:cubicBezTo>
                    <a:pt x="148509" y="121023"/>
                    <a:pt x="187520" y="135653"/>
                    <a:pt x="201262" y="171561"/>
                  </a:cubicBezTo>
                  <a:cubicBezTo>
                    <a:pt x="201706" y="172891"/>
                    <a:pt x="202149" y="173777"/>
                    <a:pt x="202149" y="175107"/>
                  </a:cubicBezTo>
                  <a:cubicBezTo>
                    <a:pt x="202592" y="175994"/>
                    <a:pt x="201706" y="176437"/>
                    <a:pt x="200819" y="176437"/>
                  </a:cubicBezTo>
                  <a:cubicBezTo>
                    <a:pt x="199932" y="176437"/>
                    <a:pt x="199046" y="175994"/>
                    <a:pt x="199046" y="175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0462366" y="1193268"/>
              <a:ext cx="210102" cy="378707"/>
            </a:xfrm>
            <a:custGeom>
              <a:avLst/>
              <a:gdLst/>
              <a:ahLst/>
              <a:cxnLst/>
              <a:rect l="l" t="t" r="r" b="b"/>
              <a:pathLst>
                <a:path w="210102" h="378707" extrusionOk="0">
                  <a:moveTo>
                    <a:pt x="209475" y="121"/>
                  </a:moveTo>
                  <a:cubicBezTo>
                    <a:pt x="209919" y="-322"/>
                    <a:pt x="210361" y="564"/>
                    <a:pt x="209919" y="1007"/>
                  </a:cubicBezTo>
                  <a:cubicBezTo>
                    <a:pt x="204599" y="5440"/>
                    <a:pt x="198836" y="9874"/>
                    <a:pt x="193073" y="13863"/>
                  </a:cubicBezTo>
                  <a:cubicBezTo>
                    <a:pt x="178001" y="25833"/>
                    <a:pt x="162041" y="37359"/>
                    <a:pt x="146969" y="49328"/>
                  </a:cubicBezTo>
                  <a:cubicBezTo>
                    <a:pt x="96431" y="89226"/>
                    <a:pt x="60080" y="144640"/>
                    <a:pt x="34368" y="203157"/>
                  </a:cubicBezTo>
                  <a:cubicBezTo>
                    <a:pt x="21955" y="232858"/>
                    <a:pt x="10429" y="263447"/>
                    <a:pt x="5109" y="295365"/>
                  </a:cubicBezTo>
                  <a:cubicBezTo>
                    <a:pt x="2006" y="315757"/>
                    <a:pt x="4223" y="336593"/>
                    <a:pt x="5553" y="357428"/>
                  </a:cubicBezTo>
                  <a:cubicBezTo>
                    <a:pt x="5996" y="364078"/>
                    <a:pt x="6440" y="370284"/>
                    <a:pt x="7326" y="376491"/>
                  </a:cubicBezTo>
                  <a:cubicBezTo>
                    <a:pt x="7326" y="377377"/>
                    <a:pt x="6883" y="378707"/>
                    <a:pt x="5553" y="378707"/>
                  </a:cubicBezTo>
                  <a:cubicBezTo>
                    <a:pt x="4223" y="378707"/>
                    <a:pt x="3336" y="377377"/>
                    <a:pt x="3336" y="376491"/>
                  </a:cubicBezTo>
                  <a:cubicBezTo>
                    <a:pt x="1120" y="354769"/>
                    <a:pt x="-653" y="332603"/>
                    <a:pt x="233" y="310438"/>
                  </a:cubicBezTo>
                  <a:cubicBezTo>
                    <a:pt x="1563" y="294922"/>
                    <a:pt x="5553" y="280292"/>
                    <a:pt x="9542" y="265220"/>
                  </a:cubicBezTo>
                  <a:cubicBezTo>
                    <a:pt x="34811" y="179661"/>
                    <a:pt x="80473" y="96319"/>
                    <a:pt x="152731" y="41792"/>
                  </a:cubicBezTo>
                  <a:cubicBezTo>
                    <a:pt x="171794" y="28493"/>
                    <a:pt x="190413" y="13863"/>
                    <a:pt x="209475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0432453" y="1104284"/>
              <a:ext cx="217418" cy="332125"/>
            </a:xfrm>
            <a:custGeom>
              <a:avLst/>
              <a:gdLst/>
              <a:ahLst/>
              <a:cxnLst/>
              <a:rect l="l" t="t" r="r" b="b"/>
              <a:pathLst>
                <a:path w="217418" h="332125" extrusionOk="0">
                  <a:moveTo>
                    <a:pt x="217222" y="0"/>
                  </a:moveTo>
                  <a:cubicBezTo>
                    <a:pt x="217222" y="0"/>
                    <a:pt x="217665" y="443"/>
                    <a:pt x="217222" y="887"/>
                  </a:cubicBezTo>
                  <a:cubicBezTo>
                    <a:pt x="215892" y="3103"/>
                    <a:pt x="214563" y="5320"/>
                    <a:pt x="213232" y="7980"/>
                  </a:cubicBezTo>
                  <a:cubicBezTo>
                    <a:pt x="209686" y="14186"/>
                    <a:pt x="205696" y="19949"/>
                    <a:pt x="201263" y="25712"/>
                  </a:cubicBezTo>
                  <a:cubicBezTo>
                    <a:pt x="187076" y="45661"/>
                    <a:pt x="170674" y="63837"/>
                    <a:pt x="152942" y="80239"/>
                  </a:cubicBezTo>
                  <a:cubicBezTo>
                    <a:pt x="125901" y="104621"/>
                    <a:pt x="96198" y="126343"/>
                    <a:pt x="71816" y="154272"/>
                  </a:cubicBezTo>
                  <a:cubicBezTo>
                    <a:pt x="42114" y="187077"/>
                    <a:pt x="19949" y="227418"/>
                    <a:pt x="9753" y="270419"/>
                  </a:cubicBezTo>
                  <a:cubicBezTo>
                    <a:pt x="6206" y="286378"/>
                    <a:pt x="5763" y="302337"/>
                    <a:pt x="4877" y="318740"/>
                  </a:cubicBezTo>
                  <a:cubicBezTo>
                    <a:pt x="4877" y="322286"/>
                    <a:pt x="4433" y="326276"/>
                    <a:pt x="4433" y="329822"/>
                  </a:cubicBezTo>
                  <a:cubicBezTo>
                    <a:pt x="4433" y="331152"/>
                    <a:pt x="3547" y="332482"/>
                    <a:pt x="2217" y="332039"/>
                  </a:cubicBezTo>
                  <a:cubicBezTo>
                    <a:pt x="887" y="332039"/>
                    <a:pt x="0" y="330709"/>
                    <a:pt x="0" y="329379"/>
                  </a:cubicBezTo>
                  <a:cubicBezTo>
                    <a:pt x="0" y="323616"/>
                    <a:pt x="444" y="317410"/>
                    <a:pt x="444" y="311647"/>
                  </a:cubicBezTo>
                  <a:cubicBezTo>
                    <a:pt x="1330" y="292141"/>
                    <a:pt x="3547" y="272635"/>
                    <a:pt x="9753" y="254016"/>
                  </a:cubicBezTo>
                  <a:cubicBezTo>
                    <a:pt x="18176" y="228304"/>
                    <a:pt x="29702" y="203922"/>
                    <a:pt x="45217" y="181757"/>
                  </a:cubicBezTo>
                  <a:cubicBezTo>
                    <a:pt x="75363" y="137426"/>
                    <a:pt x="120137" y="106838"/>
                    <a:pt x="159149" y="70930"/>
                  </a:cubicBezTo>
                  <a:cubicBezTo>
                    <a:pt x="173335" y="57630"/>
                    <a:pt x="186190" y="43001"/>
                    <a:pt x="197717" y="27485"/>
                  </a:cubicBezTo>
                  <a:cubicBezTo>
                    <a:pt x="203922" y="18619"/>
                    <a:pt x="210572" y="10196"/>
                    <a:pt x="216335" y="887"/>
                  </a:cubicBezTo>
                  <a:cubicBezTo>
                    <a:pt x="216779" y="0"/>
                    <a:pt x="217222" y="0"/>
                    <a:pt x="217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0523150" y="1324609"/>
              <a:ext cx="217736" cy="363070"/>
            </a:xfrm>
            <a:custGeom>
              <a:avLst/>
              <a:gdLst/>
              <a:ahLst/>
              <a:cxnLst/>
              <a:rect l="l" t="t" r="r" b="b"/>
              <a:pathLst>
                <a:path w="217736" h="363070" extrusionOk="0">
                  <a:moveTo>
                    <a:pt x="217403" y="0"/>
                  </a:moveTo>
                  <a:cubicBezTo>
                    <a:pt x="217847" y="443"/>
                    <a:pt x="217847" y="887"/>
                    <a:pt x="217403" y="1330"/>
                  </a:cubicBezTo>
                  <a:cubicBezTo>
                    <a:pt x="214300" y="5763"/>
                    <a:pt x="211640" y="10640"/>
                    <a:pt x="208981" y="15073"/>
                  </a:cubicBezTo>
                  <a:cubicBezTo>
                    <a:pt x="204104" y="23939"/>
                    <a:pt x="199671" y="32805"/>
                    <a:pt x="194351" y="41671"/>
                  </a:cubicBezTo>
                  <a:cubicBezTo>
                    <a:pt x="181052" y="62950"/>
                    <a:pt x="164650" y="81569"/>
                    <a:pt x="150020" y="101518"/>
                  </a:cubicBezTo>
                  <a:cubicBezTo>
                    <a:pt x="122092" y="137426"/>
                    <a:pt x="95050" y="173334"/>
                    <a:pt x="72441" y="213232"/>
                  </a:cubicBezTo>
                  <a:cubicBezTo>
                    <a:pt x="63575" y="228304"/>
                    <a:pt x="55153" y="243820"/>
                    <a:pt x="48059" y="259336"/>
                  </a:cubicBezTo>
                  <a:cubicBezTo>
                    <a:pt x="42296" y="272635"/>
                    <a:pt x="37420" y="285935"/>
                    <a:pt x="30771" y="299234"/>
                  </a:cubicBezTo>
                  <a:cubicBezTo>
                    <a:pt x="23233" y="314750"/>
                    <a:pt x="14811" y="328936"/>
                    <a:pt x="8161" y="344895"/>
                  </a:cubicBezTo>
                  <a:cubicBezTo>
                    <a:pt x="5945" y="349771"/>
                    <a:pt x="4172" y="355534"/>
                    <a:pt x="2398" y="360854"/>
                  </a:cubicBezTo>
                  <a:cubicBezTo>
                    <a:pt x="1955" y="361741"/>
                    <a:pt x="1955" y="363071"/>
                    <a:pt x="1068" y="363071"/>
                  </a:cubicBezTo>
                  <a:cubicBezTo>
                    <a:pt x="-3808" y="361741"/>
                    <a:pt x="9492" y="333369"/>
                    <a:pt x="11264" y="329379"/>
                  </a:cubicBezTo>
                  <a:cubicBezTo>
                    <a:pt x="22791" y="307657"/>
                    <a:pt x="33874" y="286378"/>
                    <a:pt x="41853" y="263326"/>
                  </a:cubicBezTo>
                  <a:cubicBezTo>
                    <a:pt x="61359" y="217665"/>
                    <a:pt x="88844" y="175107"/>
                    <a:pt x="118102" y="135209"/>
                  </a:cubicBezTo>
                  <a:cubicBezTo>
                    <a:pt x="141598" y="103291"/>
                    <a:pt x="168197" y="73146"/>
                    <a:pt x="190362" y="40785"/>
                  </a:cubicBezTo>
                  <a:cubicBezTo>
                    <a:pt x="197898" y="30145"/>
                    <a:pt x="204548" y="18619"/>
                    <a:pt x="211197" y="7093"/>
                  </a:cubicBezTo>
                  <a:cubicBezTo>
                    <a:pt x="212528" y="4876"/>
                    <a:pt x="213857" y="2660"/>
                    <a:pt x="215630" y="443"/>
                  </a:cubicBezTo>
                  <a:cubicBezTo>
                    <a:pt x="216517" y="0"/>
                    <a:pt x="216961" y="0"/>
                    <a:pt x="217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0538405" y="1497132"/>
              <a:ext cx="51987" cy="113411"/>
            </a:xfrm>
            <a:custGeom>
              <a:avLst/>
              <a:gdLst/>
              <a:ahLst/>
              <a:cxnLst/>
              <a:rect l="l" t="t" r="r" b="b"/>
              <a:pathLst>
                <a:path w="51987" h="113411" extrusionOk="0">
                  <a:moveTo>
                    <a:pt x="50981" y="367"/>
                  </a:moveTo>
                  <a:cubicBezTo>
                    <a:pt x="51423" y="-519"/>
                    <a:pt x="52310" y="367"/>
                    <a:pt x="51867" y="1254"/>
                  </a:cubicBezTo>
                  <a:cubicBezTo>
                    <a:pt x="39010" y="26523"/>
                    <a:pt x="23938" y="51348"/>
                    <a:pt x="11969" y="77503"/>
                  </a:cubicBezTo>
                  <a:cubicBezTo>
                    <a:pt x="8422" y="85926"/>
                    <a:pt x="5762" y="94792"/>
                    <a:pt x="3546" y="103658"/>
                  </a:cubicBezTo>
                  <a:cubicBezTo>
                    <a:pt x="2659" y="106762"/>
                    <a:pt x="1773" y="109865"/>
                    <a:pt x="886" y="112968"/>
                  </a:cubicBezTo>
                  <a:cubicBezTo>
                    <a:pt x="886" y="113411"/>
                    <a:pt x="443" y="113411"/>
                    <a:pt x="443" y="113411"/>
                  </a:cubicBezTo>
                  <a:cubicBezTo>
                    <a:pt x="0" y="113411"/>
                    <a:pt x="0" y="112968"/>
                    <a:pt x="0" y="112525"/>
                  </a:cubicBezTo>
                  <a:cubicBezTo>
                    <a:pt x="443" y="110751"/>
                    <a:pt x="886" y="108978"/>
                    <a:pt x="1329" y="107205"/>
                  </a:cubicBezTo>
                  <a:cubicBezTo>
                    <a:pt x="4433" y="95679"/>
                    <a:pt x="7536" y="83710"/>
                    <a:pt x="12412" y="72627"/>
                  </a:cubicBezTo>
                  <a:cubicBezTo>
                    <a:pt x="23052" y="50018"/>
                    <a:pt x="35465" y="27852"/>
                    <a:pt x="47877" y="5687"/>
                  </a:cubicBezTo>
                  <a:cubicBezTo>
                    <a:pt x="48764" y="3914"/>
                    <a:pt x="50093" y="2141"/>
                    <a:pt x="50981" y="3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0624961" y="1331137"/>
              <a:ext cx="102293" cy="141869"/>
            </a:xfrm>
            <a:custGeom>
              <a:avLst/>
              <a:gdLst/>
              <a:ahLst/>
              <a:cxnLst/>
              <a:rect l="l" t="t" r="r" b="b"/>
              <a:pathLst>
                <a:path w="102293" h="141869" extrusionOk="0">
                  <a:moveTo>
                    <a:pt x="101407" y="121"/>
                  </a:moveTo>
                  <a:cubicBezTo>
                    <a:pt x="101851" y="-322"/>
                    <a:pt x="102293" y="564"/>
                    <a:pt x="102293" y="1007"/>
                  </a:cubicBezTo>
                  <a:cubicBezTo>
                    <a:pt x="100963" y="2337"/>
                    <a:pt x="100077" y="4111"/>
                    <a:pt x="98747" y="5441"/>
                  </a:cubicBezTo>
                  <a:cubicBezTo>
                    <a:pt x="93427" y="13420"/>
                    <a:pt x="88108" y="22286"/>
                    <a:pt x="83231" y="30266"/>
                  </a:cubicBezTo>
                  <a:cubicBezTo>
                    <a:pt x="75252" y="43122"/>
                    <a:pt x="65942" y="55091"/>
                    <a:pt x="55746" y="66174"/>
                  </a:cubicBezTo>
                  <a:cubicBezTo>
                    <a:pt x="39343" y="85680"/>
                    <a:pt x="23384" y="105629"/>
                    <a:pt x="9642" y="127351"/>
                  </a:cubicBezTo>
                  <a:cubicBezTo>
                    <a:pt x="6539" y="132227"/>
                    <a:pt x="3879" y="136660"/>
                    <a:pt x="1218" y="141537"/>
                  </a:cubicBezTo>
                  <a:cubicBezTo>
                    <a:pt x="1218" y="141980"/>
                    <a:pt x="776" y="141980"/>
                    <a:pt x="332" y="141537"/>
                  </a:cubicBezTo>
                  <a:cubicBezTo>
                    <a:pt x="-111" y="141093"/>
                    <a:pt x="-111" y="140650"/>
                    <a:pt x="332" y="140650"/>
                  </a:cubicBezTo>
                  <a:cubicBezTo>
                    <a:pt x="2992" y="135774"/>
                    <a:pt x="6095" y="130897"/>
                    <a:pt x="8756" y="126464"/>
                  </a:cubicBezTo>
                  <a:cubicBezTo>
                    <a:pt x="21611" y="105185"/>
                    <a:pt x="37127" y="85236"/>
                    <a:pt x="52199" y="65287"/>
                  </a:cubicBezTo>
                  <a:cubicBezTo>
                    <a:pt x="69489" y="44009"/>
                    <a:pt x="84118" y="21400"/>
                    <a:pt x="101407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0533528" y="1343553"/>
              <a:ext cx="160598" cy="265217"/>
            </a:xfrm>
            <a:custGeom>
              <a:avLst/>
              <a:gdLst/>
              <a:ahLst/>
              <a:cxnLst/>
              <a:rect l="l" t="t" r="r" b="b"/>
              <a:pathLst>
                <a:path w="160598" h="265217" extrusionOk="0">
                  <a:moveTo>
                    <a:pt x="159591" y="118"/>
                  </a:moveTo>
                  <a:cubicBezTo>
                    <a:pt x="160035" y="-325"/>
                    <a:pt x="160922" y="561"/>
                    <a:pt x="160478" y="1448"/>
                  </a:cubicBezTo>
                  <a:cubicBezTo>
                    <a:pt x="155158" y="8097"/>
                    <a:pt x="149839" y="14747"/>
                    <a:pt x="144519" y="20953"/>
                  </a:cubicBezTo>
                  <a:cubicBezTo>
                    <a:pt x="131663" y="37799"/>
                    <a:pt x="117921" y="54645"/>
                    <a:pt x="105508" y="71934"/>
                  </a:cubicBezTo>
                  <a:cubicBezTo>
                    <a:pt x="86889" y="98089"/>
                    <a:pt x="69599" y="125131"/>
                    <a:pt x="52753" y="152616"/>
                  </a:cubicBezTo>
                  <a:cubicBezTo>
                    <a:pt x="38568" y="175669"/>
                    <a:pt x="25268" y="198721"/>
                    <a:pt x="14629" y="223546"/>
                  </a:cubicBezTo>
                  <a:cubicBezTo>
                    <a:pt x="9753" y="236402"/>
                    <a:pt x="5319" y="249258"/>
                    <a:pt x="1330" y="262114"/>
                  </a:cubicBezTo>
                  <a:cubicBezTo>
                    <a:pt x="1330" y="263000"/>
                    <a:pt x="886" y="263887"/>
                    <a:pt x="886" y="264774"/>
                  </a:cubicBezTo>
                  <a:cubicBezTo>
                    <a:pt x="886" y="265217"/>
                    <a:pt x="886" y="265217"/>
                    <a:pt x="444" y="265217"/>
                  </a:cubicBezTo>
                  <a:cubicBezTo>
                    <a:pt x="444" y="265217"/>
                    <a:pt x="444" y="265217"/>
                    <a:pt x="444" y="265217"/>
                  </a:cubicBezTo>
                  <a:cubicBezTo>
                    <a:pt x="0" y="265217"/>
                    <a:pt x="0" y="264774"/>
                    <a:pt x="0" y="264331"/>
                  </a:cubicBezTo>
                  <a:cubicBezTo>
                    <a:pt x="886" y="259454"/>
                    <a:pt x="2660" y="254578"/>
                    <a:pt x="3989" y="250145"/>
                  </a:cubicBezTo>
                  <a:cubicBezTo>
                    <a:pt x="14629" y="212463"/>
                    <a:pt x="33692" y="178328"/>
                    <a:pt x="53641" y="145080"/>
                  </a:cubicBezTo>
                  <a:cubicBezTo>
                    <a:pt x="72702" y="113162"/>
                    <a:pt x="93095" y="81687"/>
                    <a:pt x="115704" y="51985"/>
                  </a:cubicBezTo>
                  <a:cubicBezTo>
                    <a:pt x="124127" y="41789"/>
                    <a:pt x="133437" y="31593"/>
                    <a:pt x="141859" y="21397"/>
                  </a:cubicBezTo>
                  <a:cubicBezTo>
                    <a:pt x="147179" y="14747"/>
                    <a:pt x="152498" y="8541"/>
                    <a:pt x="157819" y="1891"/>
                  </a:cubicBezTo>
                  <a:cubicBezTo>
                    <a:pt x="158261" y="1448"/>
                    <a:pt x="159148" y="1004"/>
                    <a:pt x="15959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0499405" y="1305546"/>
              <a:ext cx="192189" cy="323172"/>
            </a:xfrm>
            <a:custGeom>
              <a:avLst/>
              <a:gdLst/>
              <a:ahLst/>
              <a:cxnLst/>
              <a:rect l="l" t="t" r="r" b="b"/>
              <a:pathLst>
                <a:path w="192189" h="323172" extrusionOk="0">
                  <a:moveTo>
                    <a:pt x="191942" y="0"/>
                  </a:moveTo>
                  <a:cubicBezTo>
                    <a:pt x="192828" y="887"/>
                    <a:pt x="191054" y="1773"/>
                    <a:pt x="191054" y="2660"/>
                  </a:cubicBezTo>
                  <a:cubicBezTo>
                    <a:pt x="184848" y="11969"/>
                    <a:pt x="176869" y="19506"/>
                    <a:pt x="169333" y="27485"/>
                  </a:cubicBezTo>
                  <a:cubicBezTo>
                    <a:pt x="147167" y="46991"/>
                    <a:pt x="124115" y="66496"/>
                    <a:pt x="105939" y="90435"/>
                  </a:cubicBezTo>
                  <a:cubicBezTo>
                    <a:pt x="80227" y="126787"/>
                    <a:pt x="58505" y="165798"/>
                    <a:pt x="43433" y="207912"/>
                  </a:cubicBezTo>
                  <a:cubicBezTo>
                    <a:pt x="31020" y="241160"/>
                    <a:pt x="26143" y="276625"/>
                    <a:pt x="8855" y="308100"/>
                  </a:cubicBezTo>
                  <a:cubicBezTo>
                    <a:pt x="6638" y="312090"/>
                    <a:pt x="4864" y="315637"/>
                    <a:pt x="3535" y="320070"/>
                  </a:cubicBezTo>
                  <a:cubicBezTo>
                    <a:pt x="3091" y="321399"/>
                    <a:pt x="2648" y="322729"/>
                    <a:pt x="1761" y="323173"/>
                  </a:cubicBezTo>
                  <a:cubicBezTo>
                    <a:pt x="1319" y="323173"/>
                    <a:pt x="1319" y="323173"/>
                    <a:pt x="875" y="323173"/>
                  </a:cubicBezTo>
                  <a:cubicBezTo>
                    <a:pt x="-3558" y="318740"/>
                    <a:pt x="10185" y="297461"/>
                    <a:pt x="12401" y="290811"/>
                  </a:cubicBezTo>
                  <a:cubicBezTo>
                    <a:pt x="19494" y="275295"/>
                    <a:pt x="23040" y="258449"/>
                    <a:pt x="27917" y="242047"/>
                  </a:cubicBezTo>
                  <a:cubicBezTo>
                    <a:pt x="38113" y="203922"/>
                    <a:pt x="53186" y="167128"/>
                    <a:pt x="73135" y="132993"/>
                  </a:cubicBezTo>
                  <a:cubicBezTo>
                    <a:pt x="82887" y="115704"/>
                    <a:pt x="93084" y="98415"/>
                    <a:pt x="105496" y="82899"/>
                  </a:cubicBezTo>
                  <a:cubicBezTo>
                    <a:pt x="124115" y="58517"/>
                    <a:pt x="148497" y="39455"/>
                    <a:pt x="171993" y="19949"/>
                  </a:cubicBezTo>
                  <a:cubicBezTo>
                    <a:pt x="178199" y="14186"/>
                    <a:pt x="183962" y="8423"/>
                    <a:pt x="189725" y="2217"/>
                  </a:cubicBezTo>
                  <a:cubicBezTo>
                    <a:pt x="190168" y="1773"/>
                    <a:pt x="191054" y="887"/>
                    <a:pt x="191498" y="443"/>
                  </a:cubicBezTo>
                  <a:cubicBezTo>
                    <a:pt x="191498" y="0"/>
                    <a:pt x="191942" y="0"/>
                    <a:pt x="19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0523578" y="1237277"/>
              <a:ext cx="202789" cy="247366"/>
            </a:xfrm>
            <a:custGeom>
              <a:avLst/>
              <a:gdLst/>
              <a:ahLst/>
              <a:cxnLst/>
              <a:rect l="l" t="t" r="r" b="b"/>
              <a:pathLst>
                <a:path w="202789" h="247366" extrusionOk="0">
                  <a:moveTo>
                    <a:pt x="202790" y="1330"/>
                  </a:moveTo>
                  <a:cubicBezTo>
                    <a:pt x="202790" y="1773"/>
                    <a:pt x="202790" y="1773"/>
                    <a:pt x="202790" y="2217"/>
                  </a:cubicBezTo>
                  <a:cubicBezTo>
                    <a:pt x="201459" y="3546"/>
                    <a:pt x="200129" y="4876"/>
                    <a:pt x="198800" y="6206"/>
                  </a:cubicBezTo>
                  <a:cubicBezTo>
                    <a:pt x="191707" y="14186"/>
                    <a:pt x="184613" y="22165"/>
                    <a:pt x="177077" y="29702"/>
                  </a:cubicBezTo>
                  <a:cubicBezTo>
                    <a:pt x="152253" y="58960"/>
                    <a:pt x="119891" y="80239"/>
                    <a:pt x="92406" y="107281"/>
                  </a:cubicBezTo>
                  <a:cubicBezTo>
                    <a:pt x="63147" y="139199"/>
                    <a:pt x="38321" y="175551"/>
                    <a:pt x="17486" y="213675"/>
                  </a:cubicBezTo>
                  <a:cubicBezTo>
                    <a:pt x="12610" y="222541"/>
                    <a:pt x="8177" y="231851"/>
                    <a:pt x="3744" y="241160"/>
                  </a:cubicBezTo>
                  <a:cubicBezTo>
                    <a:pt x="2856" y="243377"/>
                    <a:pt x="1970" y="245594"/>
                    <a:pt x="640" y="247367"/>
                  </a:cubicBezTo>
                  <a:cubicBezTo>
                    <a:pt x="640" y="247367"/>
                    <a:pt x="197" y="247367"/>
                    <a:pt x="197" y="247367"/>
                  </a:cubicBezTo>
                  <a:cubicBezTo>
                    <a:pt x="-247" y="246923"/>
                    <a:pt x="197" y="246480"/>
                    <a:pt x="197" y="246037"/>
                  </a:cubicBezTo>
                  <a:cubicBezTo>
                    <a:pt x="1970" y="241604"/>
                    <a:pt x="4187" y="237171"/>
                    <a:pt x="5960" y="232738"/>
                  </a:cubicBezTo>
                  <a:cubicBezTo>
                    <a:pt x="13497" y="216335"/>
                    <a:pt x="21919" y="200819"/>
                    <a:pt x="31229" y="185303"/>
                  </a:cubicBezTo>
                  <a:cubicBezTo>
                    <a:pt x="46745" y="159148"/>
                    <a:pt x="64033" y="133879"/>
                    <a:pt x="83540" y="110384"/>
                  </a:cubicBezTo>
                  <a:cubicBezTo>
                    <a:pt x="111025" y="78023"/>
                    <a:pt x="148262" y="55857"/>
                    <a:pt x="177077" y="24825"/>
                  </a:cubicBezTo>
                  <a:cubicBezTo>
                    <a:pt x="182841" y="19062"/>
                    <a:pt x="189046" y="13299"/>
                    <a:pt x="194367" y="7093"/>
                  </a:cubicBezTo>
                  <a:cubicBezTo>
                    <a:pt x="196584" y="4876"/>
                    <a:pt x="198800" y="2660"/>
                    <a:pt x="201017" y="0"/>
                  </a:cubicBezTo>
                  <a:cubicBezTo>
                    <a:pt x="202346" y="887"/>
                    <a:pt x="202790" y="887"/>
                    <a:pt x="202790" y="1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0642937" y="1291607"/>
              <a:ext cx="36645" cy="33334"/>
            </a:xfrm>
            <a:custGeom>
              <a:avLst/>
              <a:gdLst/>
              <a:ahLst/>
              <a:cxnLst/>
              <a:rect l="l" t="t" r="r" b="b"/>
              <a:pathLst>
                <a:path w="36645" h="33334" extrusionOk="0">
                  <a:moveTo>
                    <a:pt x="36440" y="197"/>
                  </a:moveTo>
                  <a:cubicBezTo>
                    <a:pt x="37328" y="1527"/>
                    <a:pt x="35111" y="2414"/>
                    <a:pt x="34224" y="3744"/>
                  </a:cubicBezTo>
                  <a:cubicBezTo>
                    <a:pt x="29348" y="8620"/>
                    <a:pt x="24915" y="13496"/>
                    <a:pt x="19595" y="18373"/>
                  </a:cubicBezTo>
                  <a:cubicBezTo>
                    <a:pt x="13832" y="23693"/>
                    <a:pt x="8069" y="28569"/>
                    <a:pt x="1419" y="33002"/>
                  </a:cubicBezTo>
                  <a:cubicBezTo>
                    <a:pt x="975" y="33445"/>
                    <a:pt x="533" y="33445"/>
                    <a:pt x="89" y="33002"/>
                  </a:cubicBezTo>
                  <a:cubicBezTo>
                    <a:pt x="-354" y="32115"/>
                    <a:pt x="975" y="31672"/>
                    <a:pt x="1419" y="31229"/>
                  </a:cubicBezTo>
                  <a:cubicBezTo>
                    <a:pt x="7182" y="26352"/>
                    <a:pt x="12946" y="21033"/>
                    <a:pt x="18708" y="16156"/>
                  </a:cubicBezTo>
                  <a:cubicBezTo>
                    <a:pt x="24471" y="10836"/>
                    <a:pt x="29791" y="5517"/>
                    <a:pt x="35111" y="197"/>
                  </a:cubicBezTo>
                  <a:cubicBezTo>
                    <a:pt x="35998" y="-246"/>
                    <a:pt x="36440" y="197"/>
                    <a:pt x="36440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0660578" y="1312107"/>
              <a:ext cx="3650" cy="3635"/>
            </a:xfrm>
            <a:custGeom>
              <a:avLst/>
              <a:gdLst/>
              <a:ahLst/>
              <a:cxnLst/>
              <a:rect l="l" t="t" r="r" b="b"/>
              <a:pathLst>
                <a:path w="3650" h="3635" extrusionOk="0">
                  <a:moveTo>
                    <a:pt x="2396" y="89"/>
                  </a:moveTo>
                  <a:cubicBezTo>
                    <a:pt x="3283" y="-354"/>
                    <a:pt x="4170" y="976"/>
                    <a:pt x="3283" y="1419"/>
                  </a:cubicBezTo>
                  <a:cubicBezTo>
                    <a:pt x="2396" y="2306"/>
                    <a:pt x="1510" y="3636"/>
                    <a:pt x="180" y="3636"/>
                  </a:cubicBezTo>
                  <a:cubicBezTo>
                    <a:pt x="-707" y="2749"/>
                    <a:pt x="1953" y="976"/>
                    <a:pt x="2396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0499836" y="1193832"/>
              <a:ext cx="181455" cy="215891"/>
            </a:xfrm>
            <a:custGeom>
              <a:avLst/>
              <a:gdLst/>
              <a:ahLst/>
              <a:cxnLst/>
              <a:rect l="l" t="t" r="r" b="b"/>
              <a:pathLst>
                <a:path w="181455" h="215891" extrusionOk="0">
                  <a:moveTo>
                    <a:pt x="181314" y="887"/>
                  </a:moveTo>
                  <a:cubicBezTo>
                    <a:pt x="182201" y="2660"/>
                    <a:pt x="178654" y="3547"/>
                    <a:pt x="178211" y="4876"/>
                  </a:cubicBezTo>
                  <a:cubicBezTo>
                    <a:pt x="169345" y="12856"/>
                    <a:pt x="159149" y="19062"/>
                    <a:pt x="150283" y="27042"/>
                  </a:cubicBezTo>
                  <a:cubicBezTo>
                    <a:pt x="143189" y="32362"/>
                    <a:pt x="138313" y="39898"/>
                    <a:pt x="132106" y="45661"/>
                  </a:cubicBezTo>
                  <a:cubicBezTo>
                    <a:pt x="123684" y="54084"/>
                    <a:pt x="114374" y="6206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82900" y="89549"/>
                    <a:pt x="63393" y="112601"/>
                    <a:pt x="46991" y="137426"/>
                  </a:cubicBezTo>
                  <a:cubicBezTo>
                    <a:pt x="35022" y="156045"/>
                    <a:pt x="23939" y="175551"/>
                    <a:pt x="12857" y="194613"/>
                  </a:cubicBezTo>
                  <a:cubicBezTo>
                    <a:pt x="9310" y="200819"/>
                    <a:pt x="5763" y="207469"/>
                    <a:pt x="2217" y="213675"/>
                  </a:cubicBezTo>
                  <a:cubicBezTo>
                    <a:pt x="1774" y="214562"/>
                    <a:pt x="1330" y="215449"/>
                    <a:pt x="444" y="215892"/>
                  </a:cubicBezTo>
                  <a:cubicBezTo>
                    <a:pt x="444" y="215892"/>
                    <a:pt x="444" y="215892"/>
                    <a:pt x="0" y="215892"/>
                  </a:cubicBezTo>
                  <a:cubicBezTo>
                    <a:pt x="0" y="215892"/>
                    <a:pt x="0" y="215449"/>
                    <a:pt x="0" y="215005"/>
                  </a:cubicBezTo>
                  <a:cubicBezTo>
                    <a:pt x="1774" y="211015"/>
                    <a:pt x="3990" y="207026"/>
                    <a:pt x="6207" y="203036"/>
                  </a:cubicBezTo>
                  <a:cubicBezTo>
                    <a:pt x="14187" y="187520"/>
                    <a:pt x="22609" y="172448"/>
                    <a:pt x="31475" y="156932"/>
                  </a:cubicBezTo>
                  <a:cubicBezTo>
                    <a:pt x="43888" y="133880"/>
                    <a:pt x="58518" y="112157"/>
                    <a:pt x="76250" y="92208"/>
                  </a:cubicBezTo>
                  <a:cubicBezTo>
                    <a:pt x="90878" y="74033"/>
                    <a:pt x="110385" y="60733"/>
                    <a:pt x="127231" y="44774"/>
                  </a:cubicBezTo>
                  <a:cubicBezTo>
                    <a:pt x="132993" y="39898"/>
                    <a:pt x="137426" y="33248"/>
                    <a:pt x="142747" y="27485"/>
                  </a:cubicBezTo>
                  <a:cubicBezTo>
                    <a:pt x="150283" y="21279"/>
                    <a:pt x="158705" y="17289"/>
                    <a:pt x="166241" y="11083"/>
                  </a:cubicBezTo>
                  <a:cubicBezTo>
                    <a:pt x="171118" y="7536"/>
                    <a:pt x="175995" y="3990"/>
                    <a:pt x="180428" y="0"/>
                  </a:cubicBezTo>
                  <a:cubicBezTo>
                    <a:pt x="180428" y="443"/>
                    <a:pt x="180871" y="443"/>
                    <a:pt x="181314" y="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0551950" y="1226748"/>
              <a:ext cx="64083" cy="62395"/>
            </a:xfrm>
            <a:custGeom>
              <a:avLst/>
              <a:gdLst/>
              <a:ahLst/>
              <a:cxnLst/>
              <a:rect l="l" t="t" r="r" b="b"/>
              <a:pathLst>
                <a:path w="64083" h="62395" extrusionOk="0">
                  <a:moveTo>
                    <a:pt x="64034" y="332"/>
                  </a:moveTo>
                  <a:cubicBezTo>
                    <a:pt x="64477" y="1662"/>
                    <a:pt x="61817" y="2549"/>
                    <a:pt x="60930" y="3436"/>
                  </a:cubicBezTo>
                  <a:cubicBezTo>
                    <a:pt x="46302" y="15405"/>
                    <a:pt x="30786" y="26931"/>
                    <a:pt x="17929" y="41117"/>
                  </a:cubicBezTo>
                  <a:cubicBezTo>
                    <a:pt x="11723" y="47323"/>
                    <a:pt x="6404" y="53973"/>
                    <a:pt x="1527" y="61066"/>
                  </a:cubicBezTo>
                  <a:cubicBezTo>
                    <a:pt x="1083" y="61509"/>
                    <a:pt x="640" y="62396"/>
                    <a:pt x="197" y="62396"/>
                  </a:cubicBezTo>
                  <a:cubicBezTo>
                    <a:pt x="-246" y="61953"/>
                    <a:pt x="197" y="61953"/>
                    <a:pt x="197" y="61509"/>
                  </a:cubicBezTo>
                  <a:cubicBezTo>
                    <a:pt x="1971" y="58406"/>
                    <a:pt x="4630" y="55303"/>
                    <a:pt x="6846" y="52200"/>
                  </a:cubicBezTo>
                  <a:cubicBezTo>
                    <a:pt x="22362" y="31807"/>
                    <a:pt x="41868" y="14075"/>
                    <a:pt x="63146" y="332"/>
                  </a:cubicBezTo>
                  <a:cubicBezTo>
                    <a:pt x="63590" y="-111"/>
                    <a:pt x="63590" y="-111"/>
                    <a:pt x="64034" y="3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0462599" y="1225188"/>
              <a:ext cx="143759" cy="243053"/>
            </a:xfrm>
            <a:custGeom>
              <a:avLst/>
              <a:gdLst/>
              <a:ahLst/>
              <a:cxnLst/>
              <a:rect l="l" t="t" r="r" b="b"/>
              <a:pathLst>
                <a:path w="143759" h="243053" extrusionOk="0">
                  <a:moveTo>
                    <a:pt x="143632" y="563"/>
                  </a:moveTo>
                  <a:cubicBezTo>
                    <a:pt x="144519" y="2779"/>
                    <a:pt x="140529" y="4109"/>
                    <a:pt x="139199" y="5439"/>
                  </a:cubicBezTo>
                  <a:cubicBezTo>
                    <a:pt x="131220" y="11202"/>
                    <a:pt x="123683" y="17852"/>
                    <a:pt x="117033" y="24945"/>
                  </a:cubicBezTo>
                  <a:cubicBezTo>
                    <a:pt x="92651" y="48440"/>
                    <a:pt x="74476" y="77255"/>
                    <a:pt x="57187" y="106070"/>
                  </a:cubicBezTo>
                  <a:cubicBezTo>
                    <a:pt x="52311" y="114936"/>
                    <a:pt x="46548" y="122916"/>
                    <a:pt x="41671" y="131782"/>
                  </a:cubicBezTo>
                  <a:cubicBezTo>
                    <a:pt x="35465" y="143308"/>
                    <a:pt x="30145" y="154834"/>
                    <a:pt x="24826" y="166804"/>
                  </a:cubicBezTo>
                  <a:cubicBezTo>
                    <a:pt x="17732" y="182763"/>
                    <a:pt x="10640" y="198722"/>
                    <a:pt x="5763" y="215124"/>
                  </a:cubicBezTo>
                  <a:cubicBezTo>
                    <a:pt x="3547" y="224434"/>
                    <a:pt x="1773" y="233300"/>
                    <a:pt x="886" y="242610"/>
                  </a:cubicBezTo>
                  <a:cubicBezTo>
                    <a:pt x="886" y="243053"/>
                    <a:pt x="886" y="243053"/>
                    <a:pt x="443" y="243053"/>
                  </a:cubicBezTo>
                  <a:cubicBezTo>
                    <a:pt x="-443" y="242610"/>
                    <a:pt x="443" y="240836"/>
                    <a:pt x="0" y="239950"/>
                  </a:cubicBezTo>
                  <a:cubicBezTo>
                    <a:pt x="443" y="231970"/>
                    <a:pt x="886" y="223991"/>
                    <a:pt x="2217" y="216011"/>
                  </a:cubicBezTo>
                  <a:cubicBezTo>
                    <a:pt x="4433" y="202269"/>
                    <a:pt x="10640" y="189413"/>
                    <a:pt x="15516" y="177000"/>
                  </a:cubicBezTo>
                  <a:cubicBezTo>
                    <a:pt x="24826" y="156164"/>
                    <a:pt x="34135" y="134885"/>
                    <a:pt x="46104" y="115380"/>
                  </a:cubicBezTo>
                  <a:cubicBezTo>
                    <a:pt x="67383" y="80802"/>
                    <a:pt x="87776" y="44450"/>
                    <a:pt x="119250" y="17852"/>
                  </a:cubicBezTo>
                  <a:cubicBezTo>
                    <a:pt x="125900" y="12089"/>
                    <a:pt x="133437" y="6769"/>
                    <a:pt x="140529" y="1449"/>
                  </a:cubicBezTo>
                  <a:cubicBezTo>
                    <a:pt x="141415" y="563"/>
                    <a:pt x="142745" y="-767"/>
                    <a:pt x="143632" y="5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0439363" y="1122706"/>
              <a:ext cx="210824" cy="261749"/>
            </a:xfrm>
            <a:custGeom>
              <a:avLst/>
              <a:gdLst/>
              <a:ahLst/>
              <a:cxnLst/>
              <a:rect l="l" t="t" r="r" b="b"/>
              <a:pathLst>
                <a:path w="210824" h="261749" extrusionOk="0">
                  <a:moveTo>
                    <a:pt x="210312" y="197"/>
                  </a:moveTo>
                  <a:cubicBezTo>
                    <a:pt x="211199" y="640"/>
                    <a:pt x="210756" y="1970"/>
                    <a:pt x="210312" y="2414"/>
                  </a:cubicBezTo>
                  <a:cubicBezTo>
                    <a:pt x="208539" y="5960"/>
                    <a:pt x="206765" y="9063"/>
                    <a:pt x="204993" y="12166"/>
                  </a:cubicBezTo>
                  <a:cubicBezTo>
                    <a:pt x="199229" y="22362"/>
                    <a:pt x="193024" y="32115"/>
                    <a:pt x="185044" y="40538"/>
                  </a:cubicBezTo>
                  <a:cubicBezTo>
                    <a:pt x="162878" y="62704"/>
                    <a:pt x="140713" y="84869"/>
                    <a:pt x="117661" y="105705"/>
                  </a:cubicBezTo>
                  <a:cubicBezTo>
                    <a:pt x="87072" y="134077"/>
                    <a:pt x="57370" y="163335"/>
                    <a:pt x="31659" y="195697"/>
                  </a:cubicBezTo>
                  <a:cubicBezTo>
                    <a:pt x="21462" y="210326"/>
                    <a:pt x="13926" y="226728"/>
                    <a:pt x="7277" y="243131"/>
                  </a:cubicBezTo>
                  <a:cubicBezTo>
                    <a:pt x="5503" y="248007"/>
                    <a:pt x="3730" y="252883"/>
                    <a:pt x="2400" y="258203"/>
                  </a:cubicBezTo>
                  <a:cubicBezTo>
                    <a:pt x="1957" y="259533"/>
                    <a:pt x="1957" y="261306"/>
                    <a:pt x="627" y="261750"/>
                  </a:cubicBezTo>
                  <a:cubicBezTo>
                    <a:pt x="184" y="261750"/>
                    <a:pt x="-260" y="261306"/>
                    <a:pt x="184" y="261306"/>
                  </a:cubicBezTo>
                  <a:cubicBezTo>
                    <a:pt x="1070" y="255100"/>
                    <a:pt x="2844" y="246677"/>
                    <a:pt x="5060" y="239584"/>
                  </a:cubicBezTo>
                  <a:cubicBezTo>
                    <a:pt x="9493" y="227172"/>
                    <a:pt x="15256" y="215202"/>
                    <a:pt x="21462" y="204119"/>
                  </a:cubicBezTo>
                  <a:cubicBezTo>
                    <a:pt x="31659" y="185500"/>
                    <a:pt x="47174" y="170428"/>
                    <a:pt x="61361" y="154912"/>
                  </a:cubicBezTo>
                  <a:cubicBezTo>
                    <a:pt x="82639" y="131860"/>
                    <a:pt x="105692" y="110581"/>
                    <a:pt x="128744" y="89302"/>
                  </a:cubicBezTo>
                  <a:cubicBezTo>
                    <a:pt x="147806" y="71127"/>
                    <a:pt x="166868" y="52951"/>
                    <a:pt x="185044" y="33889"/>
                  </a:cubicBezTo>
                  <a:cubicBezTo>
                    <a:pt x="191693" y="26796"/>
                    <a:pt x="198787" y="19259"/>
                    <a:pt x="203663" y="10836"/>
                  </a:cubicBezTo>
                  <a:cubicBezTo>
                    <a:pt x="205879" y="7290"/>
                    <a:pt x="207653" y="3744"/>
                    <a:pt x="209426" y="197"/>
                  </a:cubicBezTo>
                  <a:cubicBezTo>
                    <a:pt x="209426" y="197"/>
                    <a:pt x="209869" y="-246"/>
                    <a:pt x="210312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0428020" y="1042551"/>
              <a:ext cx="170254" cy="218664"/>
            </a:xfrm>
            <a:custGeom>
              <a:avLst/>
              <a:gdLst/>
              <a:ahLst/>
              <a:cxnLst/>
              <a:rect l="l" t="t" r="r" b="b"/>
              <a:pathLst>
                <a:path w="170254" h="218664" extrusionOk="0">
                  <a:moveTo>
                    <a:pt x="163138" y="7649"/>
                  </a:moveTo>
                  <a:cubicBezTo>
                    <a:pt x="164468" y="5433"/>
                    <a:pt x="170674" y="-3434"/>
                    <a:pt x="170232" y="1443"/>
                  </a:cubicBezTo>
                  <a:cubicBezTo>
                    <a:pt x="168015" y="4103"/>
                    <a:pt x="166241" y="7206"/>
                    <a:pt x="164468" y="9866"/>
                  </a:cubicBezTo>
                  <a:cubicBezTo>
                    <a:pt x="160478" y="15185"/>
                    <a:pt x="158705" y="21392"/>
                    <a:pt x="155602" y="27598"/>
                  </a:cubicBezTo>
                  <a:cubicBezTo>
                    <a:pt x="149395" y="38681"/>
                    <a:pt x="140973" y="48434"/>
                    <a:pt x="133437" y="58630"/>
                  </a:cubicBezTo>
                  <a:cubicBezTo>
                    <a:pt x="117921" y="78579"/>
                    <a:pt x="101519" y="98084"/>
                    <a:pt x="84229" y="116703"/>
                  </a:cubicBezTo>
                  <a:cubicBezTo>
                    <a:pt x="71373" y="130889"/>
                    <a:pt x="57188" y="143745"/>
                    <a:pt x="44331" y="157931"/>
                  </a:cubicBezTo>
                  <a:cubicBezTo>
                    <a:pt x="30145" y="173447"/>
                    <a:pt x="16403" y="189849"/>
                    <a:pt x="6650" y="208469"/>
                  </a:cubicBezTo>
                  <a:cubicBezTo>
                    <a:pt x="4877" y="211572"/>
                    <a:pt x="3990" y="214675"/>
                    <a:pt x="2217" y="217778"/>
                  </a:cubicBezTo>
                  <a:cubicBezTo>
                    <a:pt x="2217" y="218221"/>
                    <a:pt x="1773" y="218665"/>
                    <a:pt x="1330" y="218665"/>
                  </a:cubicBezTo>
                  <a:cubicBezTo>
                    <a:pt x="444" y="218665"/>
                    <a:pt x="0" y="217778"/>
                    <a:pt x="0" y="217335"/>
                  </a:cubicBezTo>
                  <a:cubicBezTo>
                    <a:pt x="0" y="212458"/>
                    <a:pt x="2660" y="207582"/>
                    <a:pt x="4877" y="203592"/>
                  </a:cubicBezTo>
                  <a:cubicBezTo>
                    <a:pt x="7980" y="197829"/>
                    <a:pt x="11526" y="191623"/>
                    <a:pt x="15516" y="186303"/>
                  </a:cubicBezTo>
                  <a:cubicBezTo>
                    <a:pt x="33248" y="160148"/>
                    <a:pt x="56744" y="138869"/>
                    <a:pt x="78466" y="116260"/>
                  </a:cubicBezTo>
                  <a:cubicBezTo>
                    <a:pt x="102848" y="90105"/>
                    <a:pt x="125901" y="62176"/>
                    <a:pt x="147179" y="33361"/>
                  </a:cubicBezTo>
                  <a:cubicBezTo>
                    <a:pt x="152499" y="24938"/>
                    <a:pt x="156932" y="15629"/>
                    <a:pt x="163138" y="7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0231302" y="1117399"/>
              <a:ext cx="128093" cy="148866"/>
            </a:xfrm>
            <a:custGeom>
              <a:avLst/>
              <a:gdLst/>
              <a:ahLst/>
              <a:cxnLst/>
              <a:rect l="l" t="t" r="r" b="b"/>
              <a:pathLst>
                <a:path w="128093" h="148866" extrusionOk="0">
                  <a:moveTo>
                    <a:pt x="128005" y="147806"/>
                  </a:moveTo>
                  <a:cubicBezTo>
                    <a:pt x="128449" y="148692"/>
                    <a:pt x="127119" y="149136"/>
                    <a:pt x="126232" y="148692"/>
                  </a:cubicBezTo>
                  <a:cubicBezTo>
                    <a:pt x="116923" y="135393"/>
                    <a:pt x="105840" y="123867"/>
                    <a:pt x="96530" y="110568"/>
                  </a:cubicBezTo>
                  <a:cubicBezTo>
                    <a:pt x="82788" y="91949"/>
                    <a:pt x="69489" y="72886"/>
                    <a:pt x="54859" y="54711"/>
                  </a:cubicBezTo>
                  <a:cubicBezTo>
                    <a:pt x="46437" y="44515"/>
                    <a:pt x="35797" y="36092"/>
                    <a:pt x="26488" y="27226"/>
                  </a:cubicBezTo>
                  <a:cubicBezTo>
                    <a:pt x="18508" y="20133"/>
                    <a:pt x="11415" y="12596"/>
                    <a:pt x="3879" y="5060"/>
                  </a:cubicBezTo>
                  <a:cubicBezTo>
                    <a:pt x="2549" y="3730"/>
                    <a:pt x="1219" y="2843"/>
                    <a:pt x="332" y="1070"/>
                  </a:cubicBezTo>
                  <a:cubicBezTo>
                    <a:pt x="-111" y="627"/>
                    <a:pt x="-111" y="184"/>
                    <a:pt x="332" y="184"/>
                  </a:cubicBezTo>
                  <a:cubicBezTo>
                    <a:pt x="776" y="-260"/>
                    <a:pt x="1219" y="184"/>
                    <a:pt x="1662" y="627"/>
                  </a:cubicBezTo>
                  <a:cubicBezTo>
                    <a:pt x="2992" y="1514"/>
                    <a:pt x="4322" y="2843"/>
                    <a:pt x="5209" y="4173"/>
                  </a:cubicBezTo>
                  <a:cubicBezTo>
                    <a:pt x="12302" y="10823"/>
                    <a:pt x="19394" y="17473"/>
                    <a:pt x="26931" y="23679"/>
                  </a:cubicBezTo>
                  <a:cubicBezTo>
                    <a:pt x="39343" y="33875"/>
                    <a:pt x="52643" y="43628"/>
                    <a:pt x="61953" y="56927"/>
                  </a:cubicBezTo>
                  <a:cubicBezTo>
                    <a:pt x="79241" y="79979"/>
                    <a:pt x="95644" y="103475"/>
                    <a:pt x="112489" y="126970"/>
                  </a:cubicBezTo>
                  <a:cubicBezTo>
                    <a:pt x="116923" y="133620"/>
                    <a:pt x="121356" y="140270"/>
                    <a:pt x="126232" y="146919"/>
                  </a:cubicBezTo>
                  <a:cubicBezTo>
                    <a:pt x="127119" y="146476"/>
                    <a:pt x="127562" y="147362"/>
                    <a:pt x="128005" y="1478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0303943" y="1205175"/>
              <a:ext cx="56321" cy="78224"/>
            </a:xfrm>
            <a:custGeom>
              <a:avLst/>
              <a:gdLst/>
              <a:ahLst/>
              <a:cxnLst/>
              <a:rect l="l" t="t" r="r" b="b"/>
              <a:pathLst>
                <a:path w="56321" h="78224" extrusionOk="0">
                  <a:moveTo>
                    <a:pt x="56251" y="76876"/>
                  </a:moveTo>
                  <a:cubicBezTo>
                    <a:pt x="56694" y="78206"/>
                    <a:pt x="54921" y="78649"/>
                    <a:pt x="54478" y="77763"/>
                  </a:cubicBezTo>
                  <a:cubicBezTo>
                    <a:pt x="47828" y="68010"/>
                    <a:pt x="39848" y="58701"/>
                    <a:pt x="32755" y="48948"/>
                  </a:cubicBezTo>
                  <a:cubicBezTo>
                    <a:pt x="21673" y="33432"/>
                    <a:pt x="10590" y="17916"/>
                    <a:pt x="394" y="1957"/>
                  </a:cubicBezTo>
                  <a:cubicBezTo>
                    <a:pt x="394" y="1514"/>
                    <a:pt x="-493" y="627"/>
                    <a:pt x="394" y="184"/>
                  </a:cubicBezTo>
                  <a:cubicBezTo>
                    <a:pt x="837" y="-260"/>
                    <a:pt x="1724" y="184"/>
                    <a:pt x="1724" y="627"/>
                  </a:cubicBezTo>
                  <a:cubicBezTo>
                    <a:pt x="12807" y="12596"/>
                    <a:pt x="21230" y="26782"/>
                    <a:pt x="30982" y="40082"/>
                  </a:cubicBezTo>
                  <a:cubicBezTo>
                    <a:pt x="39848" y="52051"/>
                    <a:pt x="47385" y="64907"/>
                    <a:pt x="56251" y="768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0245488" y="1143998"/>
              <a:ext cx="164259" cy="225384"/>
            </a:xfrm>
            <a:custGeom>
              <a:avLst/>
              <a:gdLst/>
              <a:ahLst/>
              <a:cxnLst/>
              <a:rect l="l" t="t" r="r" b="b"/>
              <a:pathLst>
                <a:path w="164259" h="225384" extrusionOk="0">
                  <a:moveTo>
                    <a:pt x="155491" y="212086"/>
                  </a:moveTo>
                  <a:cubicBezTo>
                    <a:pt x="156821" y="214745"/>
                    <a:pt x="167904" y="224942"/>
                    <a:pt x="163027" y="225385"/>
                  </a:cubicBezTo>
                  <a:cubicBezTo>
                    <a:pt x="162140" y="225385"/>
                    <a:pt x="161254" y="224498"/>
                    <a:pt x="160367" y="224055"/>
                  </a:cubicBezTo>
                  <a:cubicBezTo>
                    <a:pt x="157264" y="220508"/>
                    <a:pt x="154161" y="216962"/>
                    <a:pt x="151058" y="213416"/>
                  </a:cubicBezTo>
                  <a:cubicBezTo>
                    <a:pt x="135099" y="194797"/>
                    <a:pt x="119583" y="176177"/>
                    <a:pt x="104510" y="157115"/>
                  </a:cubicBezTo>
                  <a:cubicBezTo>
                    <a:pt x="66829" y="110568"/>
                    <a:pt x="34911" y="59587"/>
                    <a:pt x="5209" y="7720"/>
                  </a:cubicBezTo>
                  <a:cubicBezTo>
                    <a:pt x="3436" y="5503"/>
                    <a:pt x="2106" y="3730"/>
                    <a:pt x="332" y="1514"/>
                  </a:cubicBezTo>
                  <a:cubicBezTo>
                    <a:pt x="-111" y="1070"/>
                    <a:pt x="-111" y="627"/>
                    <a:pt x="332" y="184"/>
                  </a:cubicBezTo>
                  <a:cubicBezTo>
                    <a:pt x="776" y="-260"/>
                    <a:pt x="1663" y="184"/>
                    <a:pt x="1663" y="627"/>
                  </a:cubicBezTo>
                  <a:cubicBezTo>
                    <a:pt x="4322" y="3287"/>
                    <a:pt x="6539" y="6390"/>
                    <a:pt x="8755" y="9493"/>
                  </a:cubicBezTo>
                  <a:cubicBezTo>
                    <a:pt x="15405" y="17916"/>
                    <a:pt x="20281" y="27226"/>
                    <a:pt x="26045" y="36092"/>
                  </a:cubicBezTo>
                  <a:cubicBezTo>
                    <a:pt x="30921" y="44515"/>
                    <a:pt x="36240" y="52494"/>
                    <a:pt x="41560" y="60917"/>
                  </a:cubicBezTo>
                  <a:cubicBezTo>
                    <a:pt x="59293" y="89289"/>
                    <a:pt x="78799" y="117217"/>
                    <a:pt x="99191" y="143816"/>
                  </a:cubicBezTo>
                  <a:cubicBezTo>
                    <a:pt x="117809" y="166868"/>
                    <a:pt x="136872" y="189477"/>
                    <a:pt x="155491" y="212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0182611" y="1177097"/>
              <a:ext cx="204803" cy="229294"/>
            </a:xfrm>
            <a:custGeom>
              <a:avLst/>
              <a:gdLst/>
              <a:ahLst/>
              <a:cxnLst/>
              <a:rect l="l" t="t" r="r" b="b"/>
              <a:pathLst>
                <a:path w="204803" h="229294" extrusionOk="0">
                  <a:moveTo>
                    <a:pt x="204625" y="227750"/>
                  </a:moveTo>
                  <a:cubicBezTo>
                    <a:pt x="205511" y="229080"/>
                    <a:pt x="202852" y="229967"/>
                    <a:pt x="201965" y="228637"/>
                  </a:cubicBezTo>
                  <a:cubicBezTo>
                    <a:pt x="170047" y="188739"/>
                    <a:pt x="125716" y="160367"/>
                    <a:pt x="92024" y="122243"/>
                  </a:cubicBezTo>
                  <a:cubicBezTo>
                    <a:pt x="79612" y="107170"/>
                    <a:pt x="68529" y="90768"/>
                    <a:pt x="54343" y="77025"/>
                  </a:cubicBezTo>
                  <a:cubicBezTo>
                    <a:pt x="32621" y="56190"/>
                    <a:pt x="12672" y="32251"/>
                    <a:pt x="702" y="4322"/>
                  </a:cubicBezTo>
                  <a:cubicBezTo>
                    <a:pt x="259" y="2992"/>
                    <a:pt x="-628" y="1662"/>
                    <a:pt x="702" y="333"/>
                  </a:cubicBezTo>
                  <a:cubicBezTo>
                    <a:pt x="1146" y="-111"/>
                    <a:pt x="1589" y="-111"/>
                    <a:pt x="2033" y="333"/>
                  </a:cubicBezTo>
                  <a:cubicBezTo>
                    <a:pt x="4249" y="2106"/>
                    <a:pt x="5136" y="5652"/>
                    <a:pt x="6909" y="8312"/>
                  </a:cubicBezTo>
                  <a:cubicBezTo>
                    <a:pt x="16662" y="26044"/>
                    <a:pt x="28631" y="42890"/>
                    <a:pt x="41930" y="57963"/>
                  </a:cubicBezTo>
                  <a:cubicBezTo>
                    <a:pt x="52126" y="69045"/>
                    <a:pt x="63652" y="79242"/>
                    <a:pt x="72962" y="90768"/>
                  </a:cubicBezTo>
                  <a:cubicBezTo>
                    <a:pt x="87148" y="108057"/>
                    <a:pt x="99561" y="125789"/>
                    <a:pt x="115963" y="140862"/>
                  </a:cubicBezTo>
                  <a:cubicBezTo>
                    <a:pt x="141231" y="164800"/>
                    <a:pt x="169603" y="186079"/>
                    <a:pt x="192656" y="212234"/>
                  </a:cubicBezTo>
                  <a:cubicBezTo>
                    <a:pt x="196645" y="217554"/>
                    <a:pt x="200635" y="222431"/>
                    <a:pt x="204625" y="227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0234259" y="1261097"/>
              <a:ext cx="44580" cy="54607"/>
            </a:xfrm>
            <a:custGeom>
              <a:avLst/>
              <a:gdLst/>
              <a:ahLst/>
              <a:cxnLst/>
              <a:rect l="l" t="t" r="r" b="b"/>
              <a:pathLst>
                <a:path w="44580" h="54607" extrusionOk="0">
                  <a:moveTo>
                    <a:pt x="43923" y="51542"/>
                  </a:moveTo>
                  <a:cubicBezTo>
                    <a:pt x="46139" y="53315"/>
                    <a:pt x="42149" y="55532"/>
                    <a:pt x="40819" y="54202"/>
                  </a:cubicBezTo>
                  <a:cubicBezTo>
                    <a:pt x="30623" y="45779"/>
                    <a:pt x="23087" y="34696"/>
                    <a:pt x="17324" y="23613"/>
                  </a:cubicBezTo>
                  <a:cubicBezTo>
                    <a:pt x="12891" y="15634"/>
                    <a:pt x="8015" y="7211"/>
                    <a:pt x="478" y="1448"/>
                  </a:cubicBezTo>
                  <a:cubicBezTo>
                    <a:pt x="-852" y="561"/>
                    <a:pt x="921" y="-325"/>
                    <a:pt x="1808" y="118"/>
                  </a:cubicBezTo>
                  <a:cubicBezTo>
                    <a:pt x="13777" y="9427"/>
                    <a:pt x="19541" y="23613"/>
                    <a:pt x="28850" y="35583"/>
                  </a:cubicBezTo>
                  <a:cubicBezTo>
                    <a:pt x="33283" y="41346"/>
                    <a:pt x="38603" y="46665"/>
                    <a:pt x="43923" y="515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0185382" y="1309903"/>
              <a:ext cx="205577" cy="207006"/>
            </a:xfrm>
            <a:custGeom>
              <a:avLst/>
              <a:gdLst/>
              <a:ahLst/>
              <a:cxnLst/>
              <a:rect l="l" t="t" r="r" b="b"/>
              <a:pathLst>
                <a:path w="205577" h="207006" extrusionOk="0">
                  <a:moveTo>
                    <a:pt x="205401" y="204886"/>
                  </a:moveTo>
                  <a:cubicBezTo>
                    <a:pt x="206287" y="206659"/>
                    <a:pt x="203627" y="207545"/>
                    <a:pt x="202297" y="206659"/>
                  </a:cubicBezTo>
                  <a:cubicBezTo>
                    <a:pt x="193874" y="199123"/>
                    <a:pt x="185895" y="191143"/>
                    <a:pt x="176586" y="184050"/>
                  </a:cubicBezTo>
                  <a:cubicBezTo>
                    <a:pt x="169049" y="178287"/>
                    <a:pt x="161513" y="172524"/>
                    <a:pt x="154420" y="166318"/>
                  </a:cubicBezTo>
                  <a:cubicBezTo>
                    <a:pt x="140234" y="154792"/>
                    <a:pt x="126491" y="142822"/>
                    <a:pt x="112749" y="130853"/>
                  </a:cubicBezTo>
                  <a:cubicBezTo>
                    <a:pt x="92357" y="113121"/>
                    <a:pt x="71078" y="95831"/>
                    <a:pt x="52459" y="75439"/>
                  </a:cubicBezTo>
                  <a:cubicBezTo>
                    <a:pt x="36056" y="57707"/>
                    <a:pt x="22757" y="37758"/>
                    <a:pt x="9901" y="17809"/>
                  </a:cubicBezTo>
                  <a:cubicBezTo>
                    <a:pt x="8571" y="15149"/>
                    <a:pt x="-4285" y="-1253"/>
                    <a:pt x="1478" y="77"/>
                  </a:cubicBezTo>
                  <a:cubicBezTo>
                    <a:pt x="4138" y="1850"/>
                    <a:pt x="5024" y="4510"/>
                    <a:pt x="6798" y="7170"/>
                  </a:cubicBezTo>
                  <a:cubicBezTo>
                    <a:pt x="9901" y="11603"/>
                    <a:pt x="12561" y="16036"/>
                    <a:pt x="15664" y="20469"/>
                  </a:cubicBezTo>
                  <a:cubicBezTo>
                    <a:pt x="25860" y="35541"/>
                    <a:pt x="36056" y="50170"/>
                    <a:pt x="48026" y="63913"/>
                  </a:cubicBezTo>
                  <a:cubicBezTo>
                    <a:pt x="68861" y="89182"/>
                    <a:pt x="95016" y="109131"/>
                    <a:pt x="119398" y="130853"/>
                  </a:cubicBezTo>
                  <a:cubicBezTo>
                    <a:pt x="138904" y="147699"/>
                    <a:pt x="158853" y="164544"/>
                    <a:pt x="179245" y="180504"/>
                  </a:cubicBezTo>
                  <a:cubicBezTo>
                    <a:pt x="188111" y="187596"/>
                    <a:pt x="196091" y="195133"/>
                    <a:pt x="204071" y="203112"/>
                  </a:cubicBezTo>
                  <a:cubicBezTo>
                    <a:pt x="204514" y="203556"/>
                    <a:pt x="204957" y="204442"/>
                    <a:pt x="205401" y="2048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0243695" y="1399407"/>
              <a:ext cx="27282" cy="27231"/>
            </a:xfrm>
            <a:custGeom>
              <a:avLst/>
              <a:gdLst/>
              <a:ahLst/>
              <a:cxnLst/>
              <a:rect l="l" t="t" r="r" b="b"/>
              <a:pathLst>
                <a:path w="27282" h="27231" extrusionOk="0">
                  <a:moveTo>
                    <a:pt x="26950" y="24946"/>
                  </a:moveTo>
                  <a:cubicBezTo>
                    <a:pt x="27394" y="25389"/>
                    <a:pt x="27394" y="26276"/>
                    <a:pt x="26950" y="26719"/>
                  </a:cubicBezTo>
                  <a:cubicBezTo>
                    <a:pt x="26507" y="27163"/>
                    <a:pt x="25177" y="27606"/>
                    <a:pt x="24290" y="26719"/>
                  </a:cubicBezTo>
                  <a:cubicBezTo>
                    <a:pt x="21187" y="24946"/>
                    <a:pt x="-3195" y="2337"/>
                    <a:pt x="351" y="121"/>
                  </a:cubicBezTo>
                  <a:cubicBezTo>
                    <a:pt x="1238" y="-322"/>
                    <a:pt x="2125" y="564"/>
                    <a:pt x="3012" y="1007"/>
                  </a:cubicBezTo>
                  <a:cubicBezTo>
                    <a:pt x="8331" y="6770"/>
                    <a:pt x="12764" y="12533"/>
                    <a:pt x="18528" y="17410"/>
                  </a:cubicBezTo>
                  <a:cubicBezTo>
                    <a:pt x="21187" y="20070"/>
                    <a:pt x="24290" y="22286"/>
                    <a:pt x="26950" y="24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259349" y="1425267"/>
              <a:ext cx="4203" cy="3406"/>
            </a:xfrm>
            <a:custGeom>
              <a:avLst/>
              <a:gdLst/>
              <a:ahLst/>
              <a:cxnLst/>
              <a:rect l="l" t="t" r="r" b="b"/>
              <a:pathLst>
                <a:path w="4203" h="3406" extrusionOk="0">
                  <a:moveTo>
                    <a:pt x="4203" y="1747"/>
                  </a:moveTo>
                  <a:cubicBezTo>
                    <a:pt x="4203" y="3520"/>
                    <a:pt x="1100" y="3963"/>
                    <a:pt x="213" y="2633"/>
                  </a:cubicBezTo>
                  <a:cubicBezTo>
                    <a:pt x="-1116" y="-470"/>
                    <a:pt x="4203" y="-913"/>
                    <a:pt x="4203" y="17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0211353" y="1425930"/>
              <a:ext cx="222430" cy="200572"/>
            </a:xfrm>
            <a:custGeom>
              <a:avLst/>
              <a:gdLst/>
              <a:ahLst/>
              <a:cxnLst/>
              <a:rect l="l" t="t" r="r" b="b"/>
              <a:pathLst>
                <a:path w="222430" h="200572" extrusionOk="0">
                  <a:moveTo>
                    <a:pt x="222430" y="200130"/>
                  </a:moveTo>
                  <a:cubicBezTo>
                    <a:pt x="222430" y="200573"/>
                    <a:pt x="221987" y="200573"/>
                    <a:pt x="221544" y="200573"/>
                  </a:cubicBezTo>
                  <a:cubicBezTo>
                    <a:pt x="210018" y="186387"/>
                    <a:pt x="197162" y="172644"/>
                    <a:pt x="181646" y="162892"/>
                  </a:cubicBezTo>
                  <a:cubicBezTo>
                    <a:pt x="167460" y="155355"/>
                    <a:pt x="151944" y="149592"/>
                    <a:pt x="139088" y="139840"/>
                  </a:cubicBezTo>
                  <a:cubicBezTo>
                    <a:pt x="124016" y="129200"/>
                    <a:pt x="110273" y="117231"/>
                    <a:pt x="97861" y="103488"/>
                  </a:cubicBezTo>
                  <a:cubicBezTo>
                    <a:pt x="85448" y="90189"/>
                    <a:pt x="74808" y="75560"/>
                    <a:pt x="62839" y="61817"/>
                  </a:cubicBezTo>
                  <a:cubicBezTo>
                    <a:pt x="54416" y="52064"/>
                    <a:pt x="44663" y="42755"/>
                    <a:pt x="35354" y="33888"/>
                  </a:cubicBezTo>
                  <a:cubicBezTo>
                    <a:pt x="28704" y="26796"/>
                    <a:pt x="21611" y="20146"/>
                    <a:pt x="14518" y="13496"/>
                  </a:cubicBezTo>
                  <a:cubicBezTo>
                    <a:pt x="10085" y="9063"/>
                    <a:pt x="4765" y="5517"/>
                    <a:pt x="332" y="1084"/>
                  </a:cubicBezTo>
                  <a:cubicBezTo>
                    <a:pt x="-111" y="640"/>
                    <a:pt x="-111" y="640"/>
                    <a:pt x="332" y="197"/>
                  </a:cubicBezTo>
                  <a:cubicBezTo>
                    <a:pt x="776" y="197"/>
                    <a:pt x="1219" y="-246"/>
                    <a:pt x="1219" y="197"/>
                  </a:cubicBezTo>
                  <a:cubicBezTo>
                    <a:pt x="6539" y="5073"/>
                    <a:pt x="11858" y="9950"/>
                    <a:pt x="17622" y="14383"/>
                  </a:cubicBezTo>
                  <a:cubicBezTo>
                    <a:pt x="25601" y="21033"/>
                    <a:pt x="33137" y="28569"/>
                    <a:pt x="40673" y="35662"/>
                  </a:cubicBezTo>
                  <a:cubicBezTo>
                    <a:pt x="50426" y="44528"/>
                    <a:pt x="60179" y="53394"/>
                    <a:pt x="69045" y="62704"/>
                  </a:cubicBezTo>
                  <a:cubicBezTo>
                    <a:pt x="84118" y="79549"/>
                    <a:pt x="97861" y="97725"/>
                    <a:pt x="114263" y="113241"/>
                  </a:cubicBezTo>
                  <a:cubicBezTo>
                    <a:pt x="123129" y="121664"/>
                    <a:pt x="132882" y="129643"/>
                    <a:pt x="143078" y="137180"/>
                  </a:cubicBezTo>
                  <a:cubicBezTo>
                    <a:pt x="155491" y="146046"/>
                    <a:pt x="169233" y="152252"/>
                    <a:pt x="182533" y="159789"/>
                  </a:cubicBezTo>
                  <a:cubicBezTo>
                    <a:pt x="190512" y="165108"/>
                    <a:pt x="197162" y="171314"/>
                    <a:pt x="203812" y="177521"/>
                  </a:cubicBezTo>
                  <a:cubicBezTo>
                    <a:pt x="210461" y="184171"/>
                    <a:pt x="216667" y="191263"/>
                    <a:pt x="221987" y="199243"/>
                  </a:cubicBezTo>
                  <a:cubicBezTo>
                    <a:pt x="222430" y="199243"/>
                    <a:pt x="222430" y="199686"/>
                    <a:pt x="222430" y="200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0257702" y="1484913"/>
              <a:ext cx="140915" cy="140823"/>
            </a:xfrm>
            <a:custGeom>
              <a:avLst/>
              <a:gdLst/>
              <a:ahLst/>
              <a:cxnLst/>
              <a:rect l="l" t="t" r="r" b="b"/>
              <a:pathLst>
                <a:path w="140915" h="140823" extrusionOk="0">
                  <a:moveTo>
                    <a:pt x="140617" y="139816"/>
                  </a:moveTo>
                  <a:cubicBezTo>
                    <a:pt x="141504" y="140260"/>
                    <a:pt x="140174" y="141146"/>
                    <a:pt x="139731" y="140703"/>
                  </a:cubicBezTo>
                  <a:cubicBezTo>
                    <a:pt x="123771" y="129620"/>
                    <a:pt x="106039" y="122527"/>
                    <a:pt x="90080" y="111445"/>
                  </a:cubicBezTo>
                  <a:cubicBezTo>
                    <a:pt x="69244" y="97702"/>
                    <a:pt x="54172" y="77753"/>
                    <a:pt x="39986" y="57361"/>
                  </a:cubicBezTo>
                  <a:cubicBezTo>
                    <a:pt x="27130" y="39185"/>
                    <a:pt x="15160" y="20566"/>
                    <a:pt x="1861" y="3277"/>
                  </a:cubicBezTo>
                  <a:cubicBezTo>
                    <a:pt x="1418" y="2390"/>
                    <a:pt x="88" y="1947"/>
                    <a:pt x="88" y="1061"/>
                  </a:cubicBezTo>
                  <a:cubicBezTo>
                    <a:pt x="-356" y="174"/>
                    <a:pt x="975" y="-269"/>
                    <a:pt x="1861" y="174"/>
                  </a:cubicBezTo>
                  <a:cubicBezTo>
                    <a:pt x="2748" y="617"/>
                    <a:pt x="3191" y="1947"/>
                    <a:pt x="3634" y="2834"/>
                  </a:cubicBezTo>
                  <a:cubicBezTo>
                    <a:pt x="29347" y="36082"/>
                    <a:pt x="49739" y="74650"/>
                    <a:pt x="83430" y="100805"/>
                  </a:cubicBezTo>
                  <a:cubicBezTo>
                    <a:pt x="95843" y="110558"/>
                    <a:pt x="110472" y="117651"/>
                    <a:pt x="123771" y="126517"/>
                  </a:cubicBezTo>
                  <a:cubicBezTo>
                    <a:pt x="129091" y="131837"/>
                    <a:pt x="134411" y="135827"/>
                    <a:pt x="140617" y="139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0495726" y="1624729"/>
              <a:ext cx="24108" cy="88839"/>
            </a:xfrm>
            <a:custGeom>
              <a:avLst/>
              <a:gdLst/>
              <a:ahLst/>
              <a:cxnLst/>
              <a:rect l="l" t="t" r="r" b="b"/>
              <a:pathLst>
                <a:path w="24108" h="88839" extrusionOk="0">
                  <a:moveTo>
                    <a:pt x="21400" y="87775"/>
                  </a:moveTo>
                  <a:cubicBezTo>
                    <a:pt x="16523" y="75363"/>
                    <a:pt x="11204" y="62950"/>
                    <a:pt x="7214" y="50094"/>
                  </a:cubicBezTo>
                  <a:cubicBezTo>
                    <a:pt x="5440" y="44331"/>
                    <a:pt x="3224" y="38568"/>
                    <a:pt x="1007" y="32362"/>
                  </a:cubicBezTo>
                  <a:cubicBezTo>
                    <a:pt x="565" y="30588"/>
                    <a:pt x="-323" y="29258"/>
                    <a:pt x="121" y="27485"/>
                  </a:cubicBezTo>
                  <a:cubicBezTo>
                    <a:pt x="2781" y="18619"/>
                    <a:pt x="4554" y="9753"/>
                    <a:pt x="5884" y="443"/>
                  </a:cubicBezTo>
                  <a:cubicBezTo>
                    <a:pt x="5884" y="0"/>
                    <a:pt x="6327" y="0"/>
                    <a:pt x="6327" y="0"/>
                  </a:cubicBezTo>
                  <a:cubicBezTo>
                    <a:pt x="7657" y="443"/>
                    <a:pt x="6771" y="1773"/>
                    <a:pt x="6771" y="2660"/>
                  </a:cubicBezTo>
                  <a:cubicBezTo>
                    <a:pt x="5440" y="10639"/>
                    <a:pt x="3668" y="18619"/>
                    <a:pt x="2781" y="27042"/>
                  </a:cubicBezTo>
                  <a:cubicBezTo>
                    <a:pt x="8101" y="40341"/>
                    <a:pt x="12534" y="54970"/>
                    <a:pt x="17410" y="68270"/>
                  </a:cubicBezTo>
                  <a:cubicBezTo>
                    <a:pt x="19626" y="74476"/>
                    <a:pt x="21400" y="80682"/>
                    <a:pt x="24059" y="86445"/>
                  </a:cubicBezTo>
                  <a:cubicBezTo>
                    <a:pt x="24503" y="89105"/>
                    <a:pt x="21843" y="89549"/>
                    <a:pt x="21400" y="877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0464372" y="1522990"/>
              <a:ext cx="30144" cy="120801"/>
            </a:xfrm>
            <a:custGeom>
              <a:avLst/>
              <a:gdLst/>
              <a:ahLst/>
              <a:cxnLst/>
              <a:rect l="l" t="t" r="r" b="b"/>
              <a:pathLst>
                <a:path w="30144" h="120801" extrusionOk="0">
                  <a:moveTo>
                    <a:pt x="29702" y="120359"/>
                  </a:moveTo>
                  <a:cubicBezTo>
                    <a:pt x="23939" y="106173"/>
                    <a:pt x="19506" y="91543"/>
                    <a:pt x="14629" y="77358"/>
                  </a:cubicBezTo>
                  <a:cubicBezTo>
                    <a:pt x="8866" y="61842"/>
                    <a:pt x="4433" y="47213"/>
                    <a:pt x="443" y="31253"/>
                  </a:cubicBezTo>
                  <a:cubicBezTo>
                    <a:pt x="0" y="29923"/>
                    <a:pt x="0" y="27707"/>
                    <a:pt x="0" y="26377"/>
                  </a:cubicBezTo>
                  <a:cubicBezTo>
                    <a:pt x="443" y="14851"/>
                    <a:pt x="443" y="9531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1773" y="9974"/>
                    <a:pt x="2660" y="19284"/>
                    <a:pt x="3103" y="29037"/>
                  </a:cubicBezTo>
                  <a:cubicBezTo>
                    <a:pt x="7979" y="48986"/>
                    <a:pt x="15073" y="68048"/>
                    <a:pt x="20836" y="87997"/>
                  </a:cubicBezTo>
                  <a:cubicBezTo>
                    <a:pt x="23939" y="98636"/>
                    <a:pt x="27486" y="109276"/>
                    <a:pt x="30145" y="119915"/>
                  </a:cubicBezTo>
                  <a:cubicBezTo>
                    <a:pt x="30145" y="120359"/>
                    <a:pt x="30145" y="120802"/>
                    <a:pt x="29702" y="120802"/>
                  </a:cubicBezTo>
                  <a:cubicBezTo>
                    <a:pt x="29702" y="120802"/>
                    <a:pt x="29702" y="120359"/>
                    <a:pt x="29702" y="120359"/>
                  </a:cubicBezTo>
                  <a:cubicBezTo>
                    <a:pt x="29702" y="120359"/>
                    <a:pt x="29702" y="120359"/>
                    <a:pt x="29702" y="1203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0471022" y="1593033"/>
              <a:ext cx="34577" cy="98040"/>
            </a:xfrm>
            <a:custGeom>
              <a:avLst/>
              <a:gdLst/>
              <a:ahLst/>
              <a:cxnLst/>
              <a:rect l="l" t="t" r="r" b="b"/>
              <a:pathLst>
                <a:path w="34577" h="98040" extrusionOk="0">
                  <a:moveTo>
                    <a:pt x="32805" y="97306"/>
                  </a:moveTo>
                  <a:cubicBezTo>
                    <a:pt x="21279" y="65388"/>
                    <a:pt x="10640" y="33027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9753" y="26377"/>
                    <a:pt x="18619" y="52089"/>
                    <a:pt x="27486" y="78244"/>
                  </a:cubicBezTo>
                  <a:cubicBezTo>
                    <a:pt x="29702" y="84451"/>
                    <a:pt x="31919" y="90657"/>
                    <a:pt x="34135" y="96863"/>
                  </a:cubicBezTo>
                  <a:cubicBezTo>
                    <a:pt x="34135" y="97306"/>
                    <a:pt x="34135" y="97306"/>
                    <a:pt x="34578" y="97750"/>
                  </a:cubicBezTo>
                  <a:cubicBezTo>
                    <a:pt x="34135" y="98193"/>
                    <a:pt x="32805" y="98193"/>
                    <a:pt x="32805" y="97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0490527" y="1663297"/>
              <a:ext cx="3875" cy="9095"/>
            </a:xfrm>
            <a:custGeom>
              <a:avLst/>
              <a:gdLst/>
              <a:ahLst/>
              <a:cxnLst/>
              <a:rect l="l" t="t" r="r" b="b"/>
              <a:pathLst>
                <a:path w="3875" h="9095" extrusionOk="0">
                  <a:moveTo>
                    <a:pt x="3103" y="8866"/>
                  </a:moveTo>
                  <a:cubicBezTo>
                    <a:pt x="1773" y="6206"/>
                    <a:pt x="1330" y="3103"/>
                    <a:pt x="0" y="443"/>
                  </a:cubicBezTo>
                  <a:cubicBezTo>
                    <a:pt x="0" y="0"/>
                    <a:pt x="0" y="0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1773" y="2217"/>
                    <a:pt x="2217" y="3546"/>
                    <a:pt x="2659" y="5320"/>
                  </a:cubicBezTo>
                  <a:cubicBezTo>
                    <a:pt x="3103" y="5320"/>
                    <a:pt x="4876" y="10196"/>
                    <a:pt x="3103" y="8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0434917" y="1336523"/>
              <a:ext cx="19720" cy="125068"/>
            </a:xfrm>
            <a:custGeom>
              <a:avLst/>
              <a:gdLst/>
              <a:ahLst/>
              <a:cxnLst/>
              <a:rect l="l" t="t" r="r" b="b"/>
              <a:pathLst>
                <a:path w="19720" h="125068" extrusionOk="0">
                  <a:moveTo>
                    <a:pt x="8620" y="125069"/>
                  </a:moveTo>
                  <a:cubicBezTo>
                    <a:pt x="8176" y="125069"/>
                    <a:pt x="7733" y="124625"/>
                    <a:pt x="7733" y="124182"/>
                  </a:cubicBezTo>
                  <a:cubicBezTo>
                    <a:pt x="6847" y="119749"/>
                    <a:pt x="5960" y="115316"/>
                    <a:pt x="5074" y="110883"/>
                  </a:cubicBezTo>
                  <a:cubicBezTo>
                    <a:pt x="3300" y="104676"/>
                    <a:pt x="1970" y="98470"/>
                    <a:pt x="197" y="92264"/>
                  </a:cubicBezTo>
                  <a:cubicBezTo>
                    <a:pt x="197" y="91377"/>
                    <a:pt x="-247" y="90490"/>
                    <a:pt x="197" y="89604"/>
                  </a:cubicBezTo>
                  <a:cubicBezTo>
                    <a:pt x="640" y="73201"/>
                    <a:pt x="2857" y="56356"/>
                    <a:pt x="5517" y="39953"/>
                  </a:cubicBezTo>
                  <a:cubicBezTo>
                    <a:pt x="8176" y="26654"/>
                    <a:pt x="13053" y="13798"/>
                    <a:pt x="18373" y="942"/>
                  </a:cubicBezTo>
                  <a:cubicBezTo>
                    <a:pt x="19702" y="-1275"/>
                    <a:pt x="20146" y="942"/>
                    <a:pt x="19259" y="2272"/>
                  </a:cubicBezTo>
                  <a:cubicBezTo>
                    <a:pt x="11723" y="20004"/>
                    <a:pt x="6403" y="39066"/>
                    <a:pt x="4630" y="58129"/>
                  </a:cubicBezTo>
                  <a:cubicBezTo>
                    <a:pt x="3300" y="68325"/>
                    <a:pt x="1527" y="78964"/>
                    <a:pt x="1527" y="89161"/>
                  </a:cubicBezTo>
                  <a:cubicBezTo>
                    <a:pt x="5517" y="98470"/>
                    <a:pt x="6403" y="109553"/>
                    <a:pt x="8176" y="119306"/>
                  </a:cubicBezTo>
                  <a:cubicBezTo>
                    <a:pt x="8176" y="120636"/>
                    <a:pt x="8620" y="121965"/>
                    <a:pt x="9063" y="123739"/>
                  </a:cubicBezTo>
                  <a:cubicBezTo>
                    <a:pt x="9507" y="124182"/>
                    <a:pt x="9063" y="124625"/>
                    <a:pt x="8620" y="1250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0518964" y="1299663"/>
              <a:ext cx="232350" cy="432352"/>
            </a:xfrm>
            <a:custGeom>
              <a:avLst/>
              <a:gdLst/>
              <a:ahLst/>
              <a:cxnLst/>
              <a:rect l="l" t="t" r="r" b="b"/>
              <a:pathLst>
                <a:path w="232350" h="432352" extrusionOk="0">
                  <a:moveTo>
                    <a:pt x="231343" y="121"/>
                  </a:moveTo>
                  <a:cubicBezTo>
                    <a:pt x="231786" y="-322"/>
                    <a:pt x="232673" y="564"/>
                    <a:pt x="232230" y="1007"/>
                  </a:cubicBezTo>
                  <a:cubicBezTo>
                    <a:pt x="212281" y="17410"/>
                    <a:pt x="194549" y="36915"/>
                    <a:pt x="178589" y="57308"/>
                  </a:cubicBezTo>
                  <a:cubicBezTo>
                    <a:pt x="148444" y="95432"/>
                    <a:pt x="123175" y="136660"/>
                    <a:pt x="96577" y="177445"/>
                  </a:cubicBezTo>
                  <a:cubicBezTo>
                    <a:pt x="77514" y="206260"/>
                    <a:pt x="58452" y="235518"/>
                    <a:pt x="43380" y="266993"/>
                  </a:cubicBezTo>
                  <a:cubicBezTo>
                    <a:pt x="30967" y="293592"/>
                    <a:pt x="22101" y="321964"/>
                    <a:pt x="15895" y="350779"/>
                  </a:cubicBezTo>
                  <a:cubicBezTo>
                    <a:pt x="11462" y="368954"/>
                    <a:pt x="7029" y="387573"/>
                    <a:pt x="5255" y="406192"/>
                  </a:cubicBezTo>
                  <a:cubicBezTo>
                    <a:pt x="4812" y="411955"/>
                    <a:pt x="4368" y="417718"/>
                    <a:pt x="4368" y="423925"/>
                  </a:cubicBezTo>
                  <a:cubicBezTo>
                    <a:pt x="4368" y="426141"/>
                    <a:pt x="4368" y="427915"/>
                    <a:pt x="4368" y="430131"/>
                  </a:cubicBezTo>
                  <a:cubicBezTo>
                    <a:pt x="4368" y="431461"/>
                    <a:pt x="3482" y="432348"/>
                    <a:pt x="2595" y="432348"/>
                  </a:cubicBezTo>
                  <a:cubicBezTo>
                    <a:pt x="-2724" y="432791"/>
                    <a:pt x="1709" y="398656"/>
                    <a:pt x="2152" y="394666"/>
                  </a:cubicBezTo>
                  <a:cubicBezTo>
                    <a:pt x="6585" y="365408"/>
                    <a:pt x="16337" y="337479"/>
                    <a:pt x="24761" y="309551"/>
                  </a:cubicBezTo>
                  <a:cubicBezTo>
                    <a:pt x="40277" y="259014"/>
                    <a:pt x="69535" y="214239"/>
                    <a:pt x="98793" y="170795"/>
                  </a:cubicBezTo>
                  <a:cubicBezTo>
                    <a:pt x="125836" y="130454"/>
                    <a:pt x="151104" y="88783"/>
                    <a:pt x="182136" y="51101"/>
                  </a:cubicBezTo>
                  <a:cubicBezTo>
                    <a:pt x="195435" y="34699"/>
                    <a:pt x="210065" y="19626"/>
                    <a:pt x="225580" y="5440"/>
                  </a:cubicBezTo>
                  <a:cubicBezTo>
                    <a:pt x="227353" y="3667"/>
                    <a:pt x="229570" y="1894"/>
                    <a:pt x="231343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0491742" y="1263311"/>
              <a:ext cx="218666" cy="399986"/>
            </a:xfrm>
            <a:custGeom>
              <a:avLst/>
              <a:gdLst/>
              <a:ahLst/>
              <a:cxnLst/>
              <a:rect l="l" t="t" r="r" b="b"/>
              <a:pathLst>
                <a:path w="218666" h="399986" extrusionOk="0">
                  <a:moveTo>
                    <a:pt x="217780" y="121"/>
                  </a:moveTo>
                  <a:cubicBezTo>
                    <a:pt x="218224" y="-323"/>
                    <a:pt x="218666" y="564"/>
                    <a:pt x="218666" y="1008"/>
                  </a:cubicBezTo>
                  <a:cubicBezTo>
                    <a:pt x="205811" y="20956"/>
                    <a:pt x="189851" y="38245"/>
                    <a:pt x="173449" y="55091"/>
                  </a:cubicBezTo>
                  <a:cubicBezTo>
                    <a:pt x="153500" y="74154"/>
                    <a:pt x="129562" y="89669"/>
                    <a:pt x="111829" y="110948"/>
                  </a:cubicBezTo>
                  <a:cubicBezTo>
                    <a:pt x="76807" y="153949"/>
                    <a:pt x="53755" y="205816"/>
                    <a:pt x="35580" y="257684"/>
                  </a:cubicBezTo>
                  <a:cubicBezTo>
                    <a:pt x="22724" y="295365"/>
                    <a:pt x="16518" y="334820"/>
                    <a:pt x="8538" y="373388"/>
                  </a:cubicBezTo>
                  <a:cubicBezTo>
                    <a:pt x="7208" y="379594"/>
                    <a:pt x="5878" y="385357"/>
                    <a:pt x="4991" y="391563"/>
                  </a:cubicBezTo>
                  <a:cubicBezTo>
                    <a:pt x="4105" y="394223"/>
                    <a:pt x="4991" y="397326"/>
                    <a:pt x="3661" y="399543"/>
                  </a:cubicBezTo>
                  <a:cubicBezTo>
                    <a:pt x="3218" y="399986"/>
                    <a:pt x="2775" y="399986"/>
                    <a:pt x="1888" y="399986"/>
                  </a:cubicBezTo>
                  <a:cubicBezTo>
                    <a:pt x="558" y="399543"/>
                    <a:pt x="-328" y="398213"/>
                    <a:pt x="116" y="396883"/>
                  </a:cubicBezTo>
                  <a:cubicBezTo>
                    <a:pt x="558" y="393337"/>
                    <a:pt x="1002" y="389790"/>
                    <a:pt x="1445" y="386244"/>
                  </a:cubicBezTo>
                  <a:cubicBezTo>
                    <a:pt x="3218" y="375161"/>
                    <a:pt x="6321" y="363635"/>
                    <a:pt x="8538" y="352552"/>
                  </a:cubicBezTo>
                  <a:cubicBezTo>
                    <a:pt x="13415" y="328613"/>
                    <a:pt x="17848" y="304675"/>
                    <a:pt x="24498" y="281179"/>
                  </a:cubicBezTo>
                  <a:cubicBezTo>
                    <a:pt x="38683" y="233745"/>
                    <a:pt x="58188" y="187198"/>
                    <a:pt x="84344" y="144640"/>
                  </a:cubicBezTo>
                  <a:cubicBezTo>
                    <a:pt x="97200" y="123804"/>
                    <a:pt x="111829" y="103855"/>
                    <a:pt x="130448" y="87896"/>
                  </a:cubicBezTo>
                  <a:cubicBezTo>
                    <a:pt x="145078" y="75040"/>
                    <a:pt x="161036" y="63514"/>
                    <a:pt x="174779" y="49772"/>
                  </a:cubicBezTo>
                  <a:cubicBezTo>
                    <a:pt x="188522" y="35586"/>
                    <a:pt x="201821" y="20956"/>
                    <a:pt x="213791" y="4997"/>
                  </a:cubicBezTo>
                  <a:cubicBezTo>
                    <a:pt x="215563" y="3667"/>
                    <a:pt x="216894" y="1894"/>
                    <a:pt x="217780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0418197" y="1021631"/>
              <a:ext cx="186261" cy="283963"/>
            </a:xfrm>
            <a:custGeom>
              <a:avLst/>
              <a:gdLst/>
              <a:ahLst/>
              <a:cxnLst/>
              <a:rect l="l" t="t" r="r" b="b"/>
              <a:pathLst>
                <a:path w="186261" h="283963" extrusionOk="0">
                  <a:moveTo>
                    <a:pt x="1844" y="283915"/>
                  </a:moveTo>
                  <a:cubicBezTo>
                    <a:pt x="-1702" y="283029"/>
                    <a:pt x="957" y="275936"/>
                    <a:pt x="957" y="273276"/>
                  </a:cubicBezTo>
                  <a:cubicBezTo>
                    <a:pt x="1844" y="265296"/>
                    <a:pt x="3618" y="257760"/>
                    <a:pt x="4947" y="249780"/>
                  </a:cubicBezTo>
                  <a:cubicBezTo>
                    <a:pt x="13814" y="202790"/>
                    <a:pt x="48835" y="167325"/>
                    <a:pt x="78980" y="132303"/>
                  </a:cubicBezTo>
                  <a:cubicBezTo>
                    <a:pt x="88733" y="121221"/>
                    <a:pt x="98043" y="109251"/>
                    <a:pt x="106465" y="97282"/>
                  </a:cubicBezTo>
                  <a:cubicBezTo>
                    <a:pt x="119321" y="78663"/>
                    <a:pt x="131291" y="58714"/>
                    <a:pt x="146363" y="41868"/>
                  </a:cubicBezTo>
                  <a:cubicBezTo>
                    <a:pt x="155673" y="30785"/>
                    <a:pt x="165868" y="20589"/>
                    <a:pt x="176065" y="10393"/>
                  </a:cubicBezTo>
                  <a:cubicBezTo>
                    <a:pt x="179168" y="7290"/>
                    <a:pt x="182272" y="3744"/>
                    <a:pt x="185375" y="197"/>
                  </a:cubicBezTo>
                  <a:cubicBezTo>
                    <a:pt x="185817" y="-246"/>
                    <a:pt x="185817" y="197"/>
                    <a:pt x="186261" y="197"/>
                  </a:cubicBezTo>
                  <a:cubicBezTo>
                    <a:pt x="186261" y="640"/>
                    <a:pt x="186261" y="1084"/>
                    <a:pt x="186261" y="1084"/>
                  </a:cubicBezTo>
                  <a:cubicBezTo>
                    <a:pt x="184045" y="3744"/>
                    <a:pt x="181384" y="6403"/>
                    <a:pt x="179168" y="9063"/>
                  </a:cubicBezTo>
                  <a:cubicBezTo>
                    <a:pt x="170301" y="18373"/>
                    <a:pt x="161879" y="27682"/>
                    <a:pt x="153457" y="36992"/>
                  </a:cubicBezTo>
                  <a:cubicBezTo>
                    <a:pt x="136167" y="55611"/>
                    <a:pt x="122868" y="77333"/>
                    <a:pt x="108682" y="98168"/>
                  </a:cubicBezTo>
                  <a:cubicBezTo>
                    <a:pt x="94939" y="117674"/>
                    <a:pt x="79423" y="134963"/>
                    <a:pt x="64351" y="153139"/>
                  </a:cubicBezTo>
                  <a:cubicBezTo>
                    <a:pt x="40412" y="180624"/>
                    <a:pt x="18247" y="210326"/>
                    <a:pt x="10711" y="246677"/>
                  </a:cubicBezTo>
                  <a:cubicBezTo>
                    <a:pt x="8494" y="257317"/>
                    <a:pt x="6277" y="268399"/>
                    <a:pt x="4947" y="279039"/>
                  </a:cubicBezTo>
                  <a:cubicBezTo>
                    <a:pt x="4061" y="281699"/>
                    <a:pt x="4061" y="284359"/>
                    <a:pt x="1844" y="283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7" name="Google Shape;1527;p34"/>
          <p:cNvSpPr/>
          <p:nvPr/>
        </p:nvSpPr>
        <p:spPr>
          <a:xfrm rot="-9214867">
            <a:off x="689054" y="4076854"/>
            <a:ext cx="832337" cy="1008660"/>
          </a:xfrm>
          <a:custGeom>
            <a:avLst/>
            <a:gdLst/>
            <a:ahLst/>
            <a:cxnLst/>
            <a:rect l="l" t="t" r="r" b="b"/>
            <a:pathLst>
              <a:path w="633046" h="767151" extrusionOk="0">
                <a:moveTo>
                  <a:pt x="22165" y="512180"/>
                </a:moveTo>
                <a:cubicBezTo>
                  <a:pt x="55414" y="483365"/>
                  <a:pt x="97085" y="464303"/>
                  <a:pt x="141416" y="459869"/>
                </a:cubicBezTo>
                <a:cubicBezTo>
                  <a:pt x="159591" y="458539"/>
                  <a:pt x="178211" y="457653"/>
                  <a:pt x="195056" y="464303"/>
                </a:cubicBezTo>
                <a:cubicBezTo>
                  <a:pt x="202149" y="466962"/>
                  <a:pt x="210129" y="470509"/>
                  <a:pt x="212789" y="478045"/>
                </a:cubicBezTo>
                <a:cubicBezTo>
                  <a:pt x="217222" y="490458"/>
                  <a:pt x="184860" y="492674"/>
                  <a:pt x="176881" y="494004"/>
                </a:cubicBezTo>
                <a:cubicBezTo>
                  <a:pt x="152942" y="496664"/>
                  <a:pt x="128560" y="499767"/>
                  <a:pt x="105508" y="506860"/>
                </a:cubicBezTo>
                <a:cubicBezTo>
                  <a:pt x="74476" y="516170"/>
                  <a:pt x="43001" y="526809"/>
                  <a:pt x="18176" y="548088"/>
                </a:cubicBezTo>
                <a:cubicBezTo>
                  <a:pt x="13299" y="554738"/>
                  <a:pt x="18176" y="564047"/>
                  <a:pt x="19063" y="571583"/>
                </a:cubicBezTo>
                <a:cubicBezTo>
                  <a:pt x="19506" y="573800"/>
                  <a:pt x="19949" y="575573"/>
                  <a:pt x="20392" y="577790"/>
                </a:cubicBezTo>
                <a:cubicBezTo>
                  <a:pt x="23052" y="598625"/>
                  <a:pt x="26155" y="619017"/>
                  <a:pt x="26155" y="640296"/>
                </a:cubicBezTo>
                <a:cubicBezTo>
                  <a:pt x="25269" y="682854"/>
                  <a:pt x="15073" y="724969"/>
                  <a:pt x="0" y="764423"/>
                </a:cubicBezTo>
                <a:cubicBezTo>
                  <a:pt x="0" y="765310"/>
                  <a:pt x="443" y="765753"/>
                  <a:pt x="443" y="766196"/>
                </a:cubicBezTo>
                <a:cubicBezTo>
                  <a:pt x="1773" y="768413"/>
                  <a:pt x="5763" y="766196"/>
                  <a:pt x="8423" y="765310"/>
                </a:cubicBezTo>
                <a:cubicBezTo>
                  <a:pt x="14186" y="763093"/>
                  <a:pt x="19949" y="761320"/>
                  <a:pt x="25712" y="759547"/>
                </a:cubicBezTo>
                <a:cubicBezTo>
                  <a:pt x="51868" y="752454"/>
                  <a:pt x="79353" y="749794"/>
                  <a:pt x="106838" y="749351"/>
                </a:cubicBezTo>
                <a:cubicBezTo>
                  <a:pt x="126343" y="749794"/>
                  <a:pt x="146292" y="752010"/>
                  <a:pt x="165798" y="753340"/>
                </a:cubicBezTo>
                <a:cubicBezTo>
                  <a:pt x="171561" y="753784"/>
                  <a:pt x="177324" y="753784"/>
                  <a:pt x="183087" y="753784"/>
                </a:cubicBezTo>
                <a:cubicBezTo>
                  <a:pt x="185304" y="753784"/>
                  <a:pt x="187520" y="753784"/>
                  <a:pt x="188850" y="752454"/>
                </a:cubicBezTo>
                <a:cubicBezTo>
                  <a:pt x="190180" y="751124"/>
                  <a:pt x="190623" y="749351"/>
                  <a:pt x="190623" y="747577"/>
                </a:cubicBezTo>
                <a:cubicBezTo>
                  <a:pt x="191066" y="742258"/>
                  <a:pt x="191066" y="736938"/>
                  <a:pt x="191510" y="731175"/>
                </a:cubicBezTo>
                <a:cubicBezTo>
                  <a:pt x="192840" y="710783"/>
                  <a:pt x="195943" y="690391"/>
                  <a:pt x="202149" y="670442"/>
                </a:cubicBezTo>
                <a:cubicBezTo>
                  <a:pt x="209242" y="649606"/>
                  <a:pt x="218995" y="628770"/>
                  <a:pt x="235841" y="614141"/>
                </a:cubicBezTo>
                <a:cubicBezTo>
                  <a:pt x="243377" y="606605"/>
                  <a:pt x="254017" y="605718"/>
                  <a:pt x="261109" y="611481"/>
                </a:cubicBezTo>
                <a:cubicBezTo>
                  <a:pt x="269532" y="626111"/>
                  <a:pt x="267316" y="648719"/>
                  <a:pt x="264212" y="664235"/>
                </a:cubicBezTo>
                <a:cubicBezTo>
                  <a:pt x="258007" y="688617"/>
                  <a:pt x="246480" y="710783"/>
                  <a:pt x="234954" y="732948"/>
                </a:cubicBezTo>
                <a:cubicBezTo>
                  <a:pt x="231408" y="739598"/>
                  <a:pt x="227861" y="746247"/>
                  <a:pt x="223871" y="752454"/>
                </a:cubicBezTo>
                <a:cubicBezTo>
                  <a:pt x="223428" y="753340"/>
                  <a:pt x="222542" y="754227"/>
                  <a:pt x="222985" y="755557"/>
                </a:cubicBezTo>
                <a:cubicBezTo>
                  <a:pt x="223871" y="758660"/>
                  <a:pt x="228304" y="756000"/>
                  <a:pt x="230521" y="756000"/>
                </a:cubicBezTo>
                <a:cubicBezTo>
                  <a:pt x="242934" y="754227"/>
                  <a:pt x="255790" y="753784"/>
                  <a:pt x="268646" y="752897"/>
                </a:cubicBezTo>
                <a:cubicBezTo>
                  <a:pt x="286822" y="751124"/>
                  <a:pt x="305440" y="749351"/>
                  <a:pt x="323616" y="746247"/>
                </a:cubicBezTo>
                <a:cubicBezTo>
                  <a:pt x="325833" y="746247"/>
                  <a:pt x="328492" y="745804"/>
                  <a:pt x="329822" y="743588"/>
                </a:cubicBezTo>
                <a:cubicBezTo>
                  <a:pt x="344008" y="721422"/>
                  <a:pt x="353318" y="697040"/>
                  <a:pt x="360411" y="671771"/>
                </a:cubicBezTo>
                <a:cubicBezTo>
                  <a:pt x="366174" y="650493"/>
                  <a:pt x="369277" y="627884"/>
                  <a:pt x="366174" y="605718"/>
                </a:cubicBezTo>
                <a:cubicBezTo>
                  <a:pt x="362627" y="581780"/>
                  <a:pt x="352431" y="559614"/>
                  <a:pt x="350658" y="535232"/>
                </a:cubicBezTo>
                <a:cubicBezTo>
                  <a:pt x="348885" y="519273"/>
                  <a:pt x="353761" y="494004"/>
                  <a:pt x="375484" y="505087"/>
                </a:cubicBezTo>
                <a:cubicBezTo>
                  <a:pt x="388339" y="512623"/>
                  <a:pt x="395876" y="526366"/>
                  <a:pt x="400752" y="540108"/>
                </a:cubicBezTo>
                <a:cubicBezTo>
                  <a:pt x="406958" y="556511"/>
                  <a:pt x="412278" y="573357"/>
                  <a:pt x="413608" y="590646"/>
                </a:cubicBezTo>
                <a:cubicBezTo>
                  <a:pt x="415381" y="625224"/>
                  <a:pt x="407845" y="659802"/>
                  <a:pt x="396762" y="692164"/>
                </a:cubicBezTo>
                <a:cubicBezTo>
                  <a:pt x="393216" y="701916"/>
                  <a:pt x="389226" y="712113"/>
                  <a:pt x="384793" y="721865"/>
                </a:cubicBezTo>
                <a:cubicBezTo>
                  <a:pt x="384793" y="721865"/>
                  <a:pt x="384793" y="721865"/>
                  <a:pt x="384793" y="721865"/>
                </a:cubicBezTo>
                <a:cubicBezTo>
                  <a:pt x="383463" y="724082"/>
                  <a:pt x="381689" y="726298"/>
                  <a:pt x="381246" y="728958"/>
                </a:cubicBezTo>
                <a:cubicBezTo>
                  <a:pt x="382133" y="736051"/>
                  <a:pt x="393216" y="727185"/>
                  <a:pt x="396762" y="725855"/>
                </a:cubicBezTo>
                <a:cubicBezTo>
                  <a:pt x="406072" y="720536"/>
                  <a:pt x="415381" y="715659"/>
                  <a:pt x="424691" y="710339"/>
                </a:cubicBezTo>
                <a:cubicBezTo>
                  <a:pt x="440207" y="701030"/>
                  <a:pt x="457052" y="693050"/>
                  <a:pt x="472125" y="683297"/>
                </a:cubicBezTo>
                <a:cubicBezTo>
                  <a:pt x="479661" y="677534"/>
                  <a:pt x="482764" y="668225"/>
                  <a:pt x="486754" y="660245"/>
                </a:cubicBezTo>
                <a:cubicBezTo>
                  <a:pt x="509806" y="611038"/>
                  <a:pt x="520002" y="552965"/>
                  <a:pt x="492961" y="503314"/>
                </a:cubicBezTo>
                <a:cubicBezTo>
                  <a:pt x="485867" y="489571"/>
                  <a:pt x="476115" y="478045"/>
                  <a:pt x="466362" y="466519"/>
                </a:cubicBezTo>
                <a:cubicBezTo>
                  <a:pt x="459269" y="458096"/>
                  <a:pt x="452619" y="450117"/>
                  <a:pt x="446413" y="441250"/>
                </a:cubicBezTo>
                <a:cubicBezTo>
                  <a:pt x="429567" y="415982"/>
                  <a:pt x="455723" y="414652"/>
                  <a:pt x="473455" y="423075"/>
                </a:cubicBezTo>
                <a:cubicBezTo>
                  <a:pt x="500053" y="434157"/>
                  <a:pt x="521776" y="456766"/>
                  <a:pt x="532415" y="483365"/>
                </a:cubicBezTo>
                <a:cubicBezTo>
                  <a:pt x="545714" y="517943"/>
                  <a:pt x="549261" y="557398"/>
                  <a:pt x="539508" y="593306"/>
                </a:cubicBezTo>
                <a:cubicBezTo>
                  <a:pt x="536848" y="603502"/>
                  <a:pt x="534188" y="613255"/>
                  <a:pt x="530642" y="623007"/>
                </a:cubicBezTo>
                <a:cubicBezTo>
                  <a:pt x="527982" y="628327"/>
                  <a:pt x="524879" y="633647"/>
                  <a:pt x="521776" y="639410"/>
                </a:cubicBezTo>
                <a:cubicBezTo>
                  <a:pt x="520446" y="642070"/>
                  <a:pt x="518229" y="644729"/>
                  <a:pt x="518229" y="647389"/>
                </a:cubicBezTo>
                <a:cubicBezTo>
                  <a:pt x="518672" y="649606"/>
                  <a:pt x="521332" y="650049"/>
                  <a:pt x="522662" y="648719"/>
                </a:cubicBezTo>
                <a:cubicBezTo>
                  <a:pt x="528869" y="644729"/>
                  <a:pt x="534188" y="638966"/>
                  <a:pt x="539508" y="633647"/>
                </a:cubicBezTo>
                <a:cubicBezTo>
                  <a:pt x="561674" y="611038"/>
                  <a:pt x="578076" y="583996"/>
                  <a:pt x="591818" y="555624"/>
                </a:cubicBezTo>
                <a:cubicBezTo>
                  <a:pt x="621077" y="492674"/>
                  <a:pt x="629500" y="460313"/>
                  <a:pt x="574529" y="409775"/>
                </a:cubicBezTo>
                <a:cubicBezTo>
                  <a:pt x="564777" y="400466"/>
                  <a:pt x="554137" y="391600"/>
                  <a:pt x="546601" y="379630"/>
                </a:cubicBezTo>
                <a:cubicBezTo>
                  <a:pt x="542168" y="372981"/>
                  <a:pt x="536405" y="359238"/>
                  <a:pt x="547931" y="356578"/>
                </a:cubicBezTo>
                <a:cubicBezTo>
                  <a:pt x="559013" y="355248"/>
                  <a:pt x="569653" y="361898"/>
                  <a:pt x="578962" y="366774"/>
                </a:cubicBezTo>
                <a:cubicBezTo>
                  <a:pt x="587385" y="371651"/>
                  <a:pt x="595365" y="376971"/>
                  <a:pt x="602458" y="383177"/>
                </a:cubicBezTo>
                <a:cubicBezTo>
                  <a:pt x="602458" y="383177"/>
                  <a:pt x="602458" y="383177"/>
                  <a:pt x="602458" y="383177"/>
                </a:cubicBezTo>
                <a:cubicBezTo>
                  <a:pt x="605118" y="385837"/>
                  <a:pt x="607777" y="388496"/>
                  <a:pt x="610438" y="391156"/>
                </a:cubicBezTo>
                <a:cubicBezTo>
                  <a:pt x="615757" y="396919"/>
                  <a:pt x="621077" y="403126"/>
                  <a:pt x="624623" y="410219"/>
                </a:cubicBezTo>
                <a:cubicBezTo>
                  <a:pt x="625954" y="412878"/>
                  <a:pt x="627283" y="415539"/>
                  <a:pt x="628613" y="417755"/>
                </a:cubicBezTo>
                <a:cubicBezTo>
                  <a:pt x="629056" y="418198"/>
                  <a:pt x="629056" y="418641"/>
                  <a:pt x="629500" y="419085"/>
                </a:cubicBezTo>
                <a:cubicBezTo>
                  <a:pt x="630387" y="419528"/>
                  <a:pt x="631273" y="419085"/>
                  <a:pt x="632159" y="418641"/>
                </a:cubicBezTo>
                <a:cubicBezTo>
                  <a:pt x="633490" y="417312"/>
                  <a:pt x="632603" y="415095"/>
                  <a:pt x="633046" y="413765"/>
                </a:cubicBezTo>
                <a:cubicBezTo>
                  <a:pt x="633046" y="409775"/>
                  <a:pt x="632603" y="406229"/>
                  <a:pt x="632159" y="401796"/>
                </a:cubicBezTo>
                <a:cubicBezTo>
                  <a:pt x="630387" y="389826"/>
                  <a:pt x="627726" y="378300"/>
                  <a:pt x="624623" y="366774"/>
                </a:cubicBezTo>
                <a:cubicBezTo>
                  <a:pt x="619747" y="349485"/>
                  <a:pt x="614871" y="331753"/>
                  <a:pt x="603344" y="317567"/>
                </a:cubicBezTo>
                <a:cubicBezTo>
                  <a:pt x="593149" y="305598"/>
                  <a:pt x="578076" y="299391"/>
                  <a:pt x="562560" y="298061"/>
                </a:cubicBezTo>
                <a:cubicBezTo>
                  <a:pt x="554580" y="297175"/>
                  <a:pt x="545714" y="296731"/>
                  <a:pt x="539064" y="291855"/>
                </a:cubicBezTo>
                <a:cubicBezTo>
                  <a:pt x="534188" y="288309"/>
                  <a:pt x="531528" y="283432"/>
                  <a:pt x="528869" y="278113"/>
                </a:cubicBezTo>
                <a:cubicBezTo>
                  <a:pt x="526652" y="274123"/>
                  <a:pt x="524879" y="270133"/>
                  <a:pt x="521776" y="267030"/>
                </a:cubicBezTo>
                <a:cubicBezTo>
                  <a:pt x="513353" y="258607"/>
                  <a:pt x="500053" y="256833"/>
                  <a:pt x="488971" y="260380"/>
                </a:cubicBezTo>
                <a:cubicBezTo>
                  <a:pt x="477888" y="263927"/>
                  <a:pt x="469465" y="272793"/>
                  <a:pt x="459269" y="278556"/>
                </a:cubicBezTo>
                <a:cubicBezTo>
                  <a:pt x="451733" y="282989"/>
                  <a:pt x="444640" y="287865"/>
                  <a:pt x="436217" y="290968"/>
                </a:cubicBezTo>
                <a:cubicBezTo>
                  <a:pt x="430454" y="292298"/>
                  <a:pt x="424691" y="292742"/>
                  <a:pt x="418928" y="291855"/>
                </a:cubicBezTo>
                <a:cubicBezTo>
                  <a:pt x="430897" y="262597"/>
                  <a:pt x="440207" y="232008"/>
                  <a:pt x="447300" y="200977"/>
                </a:cubicBezTo>
                <a:cubicBezTo>
                  <a:pt x="452619" y="177038"/>
                  <a:pt x="457052" y="153099"/>
                  <a:pt x="457939" y="128717"/>
                </a:cubicBezTo>
                <a:cubicBezTo>
                  <a:pt x="458382" y="112758"/>
                  <a:pt x="457052" y="96356"/>
                  <a:pt x="455723" y="80396"/>
                </a:cubicBezTo>
                <a:cubicBezTo>
                  <a:pt x="453949" y="58674"/>
                  <a:pt x="451733" y="36952"/>
                  <a:pt x="451289" y="15230"/>
                </a:cubicBezTo>
                <a:cubicBezTo>
                  <a:pt x="450846" y="11240"/>
                  <a:pt x="451733" y="7250"/>
                  <a:pt x="450846" y="3261"/>
                </a:cubicBezTo>
                <a:cubicBezTo>
                  <a:pt x="450846" y="2817"/>
                  <a:pt x="450846" y="2817"/>
                  <a:pt x="450402" y="2374"/>
                </a:cubicBezTo>
                <a:cubicBezTo>
                  <a:pt x="446413" y="-4719"/>
                  <a:pt x="434887" y="5920"/>
                  <a:pt x="430010" y="10353"/>
                </a:cubicBezTo>
                <a:cubicBezTo>
                  <a:pt x="422031" y="17446"/>
                  <a:pt x="415825" y="26312"/>
                  <a:pt x="409175" y="34735"/>
                </a:cubicBezTo>
                <a:cubicBezTo>
                  <a:pt x="406515" y="38725"/>
                  <a:pt x="402525" y="42272"/>
                  <a:pt x="403412" y="47148"/>
                </a:cubicBezTo>
                <a:cubicBezTo>
                  <a:pt x="403855" y="48921"/>
                  <a:pt x="404299" y="50694"/>
                  <a:pt x="404742" y="52468"/>
                </a:cubicBezTo>
                <a:cubicBezTo>
                  <a:pt x="406515" y="57344"/>
                  <a:pt x="409175" y="62221"/>
                  <a:pt x="410505" y="67097"/>
                </a:cubicBezTo>
                <a:cubicBezTo>
                  <a:pt x="416268" y="83499"/>
                  <a:pt x="418928" y="100345"/>
                  <a:pt x="419815" y="117634"/>
                </a:cubicBezTo>
                <a:cubicBezTo>
                  <a:pt x="420258" y="147336"/>
                  <a:pt x="417154" y="177481"/>
                  <a:pt x="412278" y="206740"/>
                </a:cubicBezTo>
                <a:cubicBezTo>
                  <a:pt x="408288" y="230678"/>
                  <a:pt x="403412" y="254174"/>
                  <a:pt x="395876" y="277226"/>
                </a:cubicBezTo>
                <a:cubicBezTo>
                  <a:pt x="386123" y="265700"/>
                  <a:pt x="380803" y="251070"/>
                  <a:pt x="381246" y="235555"/>
                </a:cubicBezTo>
                <a:cubicBezTo>
                  <a:pt x="381246" y="220482"/>
                  <a:pt x="380803" y="205410"/>
                  <a:pt x="374153" y="191667"/>
                </a:cubicBezTo>
                <a:cubicBezTo>
                  <a:pt x="363957" y="166842"/>
                  <a:pt x="343565" y="153542"/>
                  <a:pt x="317410" y="150439"/>
                </a:cubicBezTo>
                <a:cubicBezTo>
                  <a:pt x="305440" y="148666"/>
                  <a:pt x="293028" y="150439"/>
                  <a:pt x="281058" y="150883"/>
                </a:cubicBezTo>
                <a:cubicBezTo>
                  <a:pt x="265543" y="150883"/>
                  <a:pt x="250027" y="147779"/>
                  <a:pt x="236284" y="140243"/>
                </a:cubicBezTo>
                <a:cubicBezTo>
                  <a:pt x="211459" y="125614"/>
                  <a:pt x="190623" y="129604"/>
                  <a:pt x="164912" y="139800"/>
                </a:cubicBezTo>
                <a:cubicBezTo>
                  <a:pt x="142302" y="148223"/>
                  <a:pt x="121910" y="161965"/>
                  <a:pt x="104178" y="178811"/>
                </a:cubicBezTo>
                <a:cubicBezTo>
                  <a:pt x="100188" y="182357"/>
                  <a:pt x="95755" y="186347"/>
                  <a:pt x="92209" y="190337"/>
                </a:cubicBezTo>
                <a:cubicBezTo>
                  <a:pt x="91322" y="191224"/>
                  <a:pt x="90435" y="192110"/>
                  <a:pt x="89992" y="193440"/>
                </a:cubicBezTo>
                <a:cubicBezTo>
                  <a:pt x="88662" y="200533"/>
                  <a:pt x="112158" y="193440"/>
                  <a:pt x="116591" y="193440"/>
                </a:cubicBezTo>
                <a:cubicBezTo>
                  <a:pt x="129890" y="190780"/>
                  <a:pt x="143632" y="189007"/>
                  <a:pt x="156932" y="187677"/>
                </a:cubicBezTo>
                <a:cubicBezTo>
                  <a:pt x="178654" y="186347"/>
                  <a:pt x="201263" y="186791"/>
                  <a:pt x="222542" y="193884"/>
                </a:cubicBezTo>
                <a:cubicBezTo>
                  <a:pt x="231408" y="196543"/>
                  <a:pt x="255346" y="208956"/>
                  <a:pt x="243377" y="219596"/>
                </a:cubicBezTo>
                <a:cubicBezTo>
                  <a:pt x="235397" y="224029"/>
                  <a:pt x="225645" y="223142"/>
                  <a:pt x="216779" y="222699"/>
                </a:cubicBezTo>
                <a:cubicBezTo>
                  <a:pt x="194170" y="220482"/>
                  <a:pt x="172004" y="215606"/>
                  <a:pt x="149396" y="216492"/>
                </a:cubicBezTo>
                <a:cubicBezTo>
                  <a:pt x="117034" y="216936"/>
                  <a:pt x="86445" y="229348"/>
                  <a:pt x="58517" y="243978"/>
                </a:cubicBezTo>
                <a:cubicBezTo>
                  <a:pt x="53640" y="247081"/>
                  <a:pt x="47434" y="249297"/>
                  <a:pt x="44331" y="254174"/>
                </a:cubicBezTo>
                <a:cubicBezTo>
                  <a:pt x="39011" y="265256"/>
                  <a:pt x="36352" y="277226"/>
                  <a:pt x="32362" y="288752"/>
                </a:cubicBezTo>
                <a:cubicBezTo>
                  <a:pt x="26155" y="308258"/>
                  <a:pt x="18176" y="327320"/>
                  <a:pt x="12413" y="347269"/>
                </a:cubicBezTo>
                <a:cubicBezTo>
                  <a:pt x="10640" y="355248"/>
                  <a:pt x="7093" y="363228"/>
                  <a:pt x="7093" y="371651"/>
                </a:cubicBezTo>
                <a:cubicBezTo>
                  <a:pt x="8866" y="380960"/>
                  <a:pt x="27486" y="363671"/>
                  <a:pt x="31919" y="361455"/>
                </a:cubicBezTo>
                <a:cubicBezTo>
                  <a:pt x="52754" y="348599"/>
                  <a:pt x="75806" y="339732"/>
                  <a:pt x="98858" y="331753"/>
                </a:cubicBezTo>
                <a:cubicBezTo>
                  <a:pt x="128117" y="323330"/>
                  <a:pt x="157818" y="315794"/>
                  <a:pt x="188407" y="315350"/>
                </a:cubicBezTo>
                <a:cubicBezTo>
                  <a:pt x="204366" y="315794"/>
                  <a:pt x="222098" y="317124"/>
                  <a:pt x="234954" y="327320"/>
                </a:cubicBezTo>
                <a:cubicBezTo>
                  <a:pt x="247367" y="339732"/>
                  <a:pt x="233181" y="353032"/>
                  <a:pt x="220768" y="357022"/>
                </a:cubicBezTo>
                <a:cubicBezTo>
                  <a:pt x="211459" y="360568"/>
                  <a:pt x="202149" y="361455"/>
                  <a:pt x="192396" y="361898"/>
                </a:cubicBezTo>
                <a:cubicBezTo>
                  <a:pt x="188407" y="361898"/>
                  <a:pt x="184860" y="361898"/>
                  <a:pt x="180871" y="361898"/>
                </a:cubicBezTo>
                <a:cubicBezTo>
                  <a:pt x="180871" y="361898"/>
                  <a:pt x="180427" y="361898"/>
                  <a:pt x="180427" y="361898"/>
                </a:cubicBezTo>
                <a:cubicBezTo>
                  <a:pt x="172448" y="361898"/>
                  <a:pt x="164468" y="361898"/>
                  <a:pt x="156489" y="363228"/>
                </a:cubicBezTo>
                <a:cubicBezTo>
                  <a:pt x="154715" y="363228"/>
                  <a:pt x="152942" y="363671"/>
                  <a:pt x="151168" y="364114"/>
                </a:cubicBezTo>
                <a:cubicBezTo>
                  <a:pt x="151168" y="364114"/>
                  <a:pt x="151168" y="364114"/>
                  <a:pt x="151168" y="364114"/>
                </a:cubicBezTo>
                <a:cubicBezTo>
                  <a:pt x="143189" y="365001"/>
                  <a:pt x="135653" y="366331"/>
                  <a:pt x="127673" y="368104"/>
                </a:cubicBezTo>
                <a:cubicBezTo>
                  <a:pt x="112158" y="371208"/>
                  <a:pt x="97528" y="378744"/>
                  <a:pt x="83342" y="386280"/>
                </a:cubicBezTo>
                <a:cubicBezTo>
                  <a:pt x="67383" y="394703"/>
                  <a:pt x="51424" y="402682"/>
                  <a:pt x="35908" y="411549"/>
                </a:cubicBezTo>
                <a:cubicBezTo>
                  <a:pt x="29258" y="415982"/>
                  <a:pt x="21279" y="419085"/>
                  <a:pt x="15516" y="424848"/>
                </a:cubicBezTo>
                <a:cubicBezTo>
                  <a:pt x="11970" y="429724"/>
                  <a:pt x="11526" y="436374"/>
                  <a:pt x="10640" y="442137"/>
                </a:cubicBezTo>
                <a:cubicBezTo>
                  <a:pt x="7093" y="465189"/>
                  <a:pt x="6206" y="489128"/>
                  <a:pt x="6650" y="512623"/>
                </a:cubicBezTo>
                <a:cubicBezTo>
                  <a:pt x="6650" y="514840"/>
                  <a:pt x="6650" y="517500"/>
                  <a:pt x="7093" y="519716"/>
                </a:cubicBezTo>
                <a:cubicBezTo>
                  <a:pt x="7093" y="520603"/>
                  <a:pt x="7537" y="521933"/>
                  <a:pt x="8423" y="522376"/>
                </a:cubicBezTo>
                <a:cubicBezTo>
                  <a:pt x="9753" y="522819"/>
                  <a:pt x="11083" y="522376"/>
                  <a:pt x="11970" y="521933"/>
                </a:cubicBezTo>
                <a:cubicBezTo>
                  <a:pt x="15516" y="518830"/>
                  <a:pt x="19063" y="515283"/>
                  <a:pt x="22165" y="512180"/>
                </a:cubicBezTo>
                <a:close/>
                <a:moveTo>
                  <a:pt x="296574" y="328206"/>
                </a:moveTo>
                <a:cubicBezTo>
                  <a:pt x="305440" y="328206"/>
                  <a:pt x="314307" y="331753"/>
                  <a:pt x="322286" y="335299"/>
                </a:cubicBezTo>
                <a:cubicBezTo>
                  <a:pt x="327163" y="337516"/>
                  <a:pt x="332039" y="340619"/>
                  <a:pt x="335142" y="345052"/>
                </a:cubicBezTo>
                <a:cubicBezTo>
                  <a:pt x="335142" y="345052"/>
                  <a:pt x="335586" y="345495"/>
                  <a:pt x="335586" y="345495"/>
                </a:cubicBezTo>
                <a:cubicBezTo>
                  <a:pt x="341348" y="355692"/>
                  <a:pt x="335586" y="365444"/>
                  <a:pt x="325389" y="369434"/>
                </a:cubicBezTo>
                <a:cubicBezTo>
                  <a:pt x="316523" y="373424"/>
                  <a:pt x="306771" y="373867"/>
                  <a:pt x="297017" y="372981"/>
                </a:cubicBezTo>
                <a:cubicBezTo>
                  <a:pt x="286378" y="371208"/>
                  <a:pt x="274852" y="369877"/>
                  <a:pt x="266873" y="361898"/>
                </a:cubicBezTo>
                <a:cubicBezTo>
                  <a:pt x="252243" y="344609"/>
                  <a:pt x="280615" y="328206"/>
                  <a:pt x="296574" y="328206"/>
                </a:cubicBezTo>
                <a:close/>
                <a:moveTo>
                  <a:pt x="60734" y="662905"/>
                </a:moveTo>
                <a:cubicBezTo>
                  <a:pt x="54527" y="652709"/>
                  <a:pt x="61177" y="637637"/>
                  <a:pt x="64723" y="626997"/>
                </a:cubicBezTo>
                <a:cubicBezTo>
                  <a:pt x="72703" y="605718"/>
                  <a:pt x="105508" y="574687"/>
                  <a:pt x="129447" y="578676"/>
                </a:cubicBezTo>
                <a:cubicBezTo>
                  <a:pt x="132550" y="579120"/>
                  <a:pt x="135653" y="580893"/>
                  <a:pt x="137426" y="583553"/>
                </a:cubicBezTo>
                <a:cubicBezTo>
                  <a:pt x="139199" y="585769"/>
                  <a:pt x="139643" y="588429"/>
                  <a:pt x="138756" y="591089"/>
                </a:cubicBezTo>
                <a:cubicBezTo>
                  <a:pt x="134766" y="599955"/>
                  <a:pt x="125457" y="603502"/>
                  <a:pt x="117920" y="609708"/>
                </a:cubicBezTo>
                <a:cubicBezTo>
                  <a:pt x="111271" y="615028"/>
                  <a:pt x="105508" y="620791"/>
                  <a:pt x="100632" y="627440"/>
                </a:cubicBezTo>
                <a:cubicBezTo>
                  <a:pt x="92652" y="635863"/>
                  <a:pt x="74919" y="677978"/>
                  <a:pt x="60734" y="6629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15</a:t>
            </a:r>
            <a:endParaRPr lang="en" sz="2400" dirty="0"/>
          </a:p>
        </p:txBody>
      </p:sp>
      <p:sp>
        <p:nvSpPr>
          <p:cNvPr id="103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2256637" y="3247853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1600" dirty="0"/>
              <a:t>Self </a:t>
            </a:r>
            <a:r>
              <a:rPr lang="fr-FR" sz="1600" dirty="0" err="1"/>
              <a:t>Aware</a:t>
            </a:r>
            <a:r>
              <a:rPr lang="fr-FR" sz="1600" dirty="0"/>
              <a:t> Relation Encoder</a:t>
            </a:r>
          </a:p>
        </p:txBody>
      </p:sp>
      <p:pic>
        <p:nvPicPr>
          <p:cNvPr id="61" name="Imag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93" y="1656235"/>
            <a:ext cx="1570789" cy="1570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5366751" y="3477514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 smtClean="0"/>
              <a:t>Downstream</a:t>
            </a:r>
            <a:r>
              <a:rPr lang="fr-FR" sz="1600" dirty="0" smtClean="0"/>
              <a:t> </a:t>
            </a:r>
            <a:r>
              <a:rPr lang="fr-FR" sz="1600" dirty="0" err="1" smtClean="0"/>
              <a:t>Task</a:t>
            </a:r>
            <a:endParaRPr lang="fr-FR" sz="1600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3" name="Flèche droite 2"/>
          <p:cNvSpPr/>
          <p:nvPr/>
        </p:nvSpPr>
        <p:spPr>
          <a:xfrm>
            <a:off x="4423340" y="2330532"/>
            <a:ext cx="615296" cy="441632"/>
          </a:xfrm>
          <a:prstGeom prst="rightArrow">
            <a:avLst>
              <a:gd name="adj1" fmla="val 23568"/>
              <a:gd name="adj2" fmla="val 45595"/>
            </a:avLst>
          </a:prstGeom>
          <a:solidFill>
            <a:srgbClr val="1D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/>
          <a:stretch/>
        </p:blipFill>
        <p:spPr>
          <a:xfrm>
            <a:off x="711411" y="1222317"/>
            <a:ext cx="1535337" cy="2658061"/>
          </a:xfrm>
          <a:prstGeom prst="roundRect">
            <a:avLst/>
          </a:prstGeom>
          <a:ln w="38100">
            <a:solidFill>
              <a:srgbClr val="1D485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16" y="1316513"/>
            <a:ext cx="2145954" cy="21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3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43"/>
          <p:cNvSpPr txBox="1">
            <a:spLocks noGrp="1"/>
          </p:cNvSpPr>
          <p:nvPr>
            <p:ph type="title"/>
          </p:nvPr>
        </p:nvSpPr>
        <p:spPr>
          <a:xfrm>
            <a:off x="2996195" y="415842"/>
            <a:ext cx="32878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Canvas Pipeline</a:t>
            </a:r>
            <a:endParaRPr dirty="0"/>
          </a:p>
        </p:txBody>
      </p:sp>
      <p:sp>
        <p:nvSpPr>
          <p:cNvPr id="134" name="Rectangle 133"/>
          <p:cNvSpPr/>
          <p:nvPr/>
        </p:nvSpPr>
        <p:spPr>
          <a:xfrm>
            <a:off x="2553909" y="4587946"/>
            <a:ext cx="63187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839B9C"/>
                </a:solidFill>
                <a:latin typeface="Cabin" panose="020B0604020202020204" charset="0"/>
              </a:rPr>
              <a:t>file:///C:/Users/pc/Downloads/full_system_canva_diagram2.html</a:t>
            </a:r>
          </a:p>
        </p:txBody>
      </p:sp>
      <p:sp>
        <p:nvSpPr>
          <p:cNvPr id="5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18</a:t>
            </a:r>
            <a:endParaRPr lang="en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03" y="1146361"/>
            <a:ext cx="6313251" cy="3247602"/>
          </a:xfrm>
          <a:prstGeom prst="roundRect">
            <a:avLst>
              <a:gd name="adj" fmla="val 3638"/>
            </a:avLst>
          </a:prstGeom>
          <a:ln w="38100">
            <a:solidFill>
              <a:srgbClr val="1D485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4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</a:t>
            </a:r>
            <a:endParaRPr dirty="0"/>
          </a:p>
        </p:txBody>
      </p:sp>
      <p:sp>
        <p:nvSpPr>
          <p:cNvPr id="944" name="Google Shape;944;p31"/>
          <p:cNvSpPr txBox="1">
            <a:spLocks noGrp="1"/>
          </p:cNvSpPr>
          <p:nvPr>
            <p:ph type="title" idx="2"/>
          </p:nvPr>
        </p:nvSpPr>
        <p:spPr>
          <a:xfrm>
            <a:off x="1975150" y="1302751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45" name="Google Shape;945;p31"/>
          <p:cNvSpPr txBox="1">
            <a:spLocks noGrp="1"/>
          </p:cNvSpPr>
          <p:nvPr>
            <p:ph type="title" idx="3"/>
          </p:nvPr>
        </p:nvSpPr>
        <p:spPr>
          <a:xfrm>
            <a:off x="3033904" y="2931249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46" name="Google Shape;946;p31"/>
          <p:cNvSpPr txBox="1">
            <a:spLocks noGrp="1"/>
          </p:cNvSpPr>
          <p:nvPr>
            <p:ph type="title" idx="4"/>
          </p:nvPr>
        </p:nvSpPr>
        <p:spPr>
          <a:xfrm>
            <a:off x="4204649" y="1302751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47" name="Google Shape;947;p31"/>
          <p:cNvSpPr txBox="1">
            <a:spLocks noGrp="1"/>
          </p:cNvSpPr>
          <p:nvPr>
            <p:ph type="title" idx="5"/>
          </p:nvPr>
        </p:nvSpPr>
        <p:spPr>
          <a:xfrm>
            <a:off x="5263403" y="2931249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48" name="Google Shape;948;p31"/>
          <p:cNvSpPr txBox="1">
            <a:spLocks noGrp="1"/>
          </p:cNvSpPr>
          <p:nvPr>
            <p:ph type="title" idx="6"/>
          </p:nvPr>
        </p:nvSpPr>
        <p:spPr>
          <a:xfrm>
            <a:off x="6434148" y="1302751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50" name="Google Shape;950;p31"/>
          <p:cNvSpPr txBox="1">
            <a:spLocks noGrp="1"/>
          </p:cNvSpPr>
          <p:nvPr>
            <p:ph type="subTitle" idx="1"/>
          </p:nvPr>
        </p:nvSpPr>
        <p:spPr>
          <a:xfrm>
            <a:off x="1308706" y="1805012"/>
            <a:ext cx="206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 &amp; Subject</a:t>
            </a:r>
            <a:endParaRPr dirty="0"/>
          </a:p>
        </p:txBody>
      </p:sp>
      <p:sp>
        <p:nvSpPr>
          <p:cNvPr id="951" name="Google Shape;951;p31"/>
          <p:cNvSpPr txBox="1">
            <a:spLocks noGrp="1"/>
          </p:cNvSpPr>
          <p:nvPr>
            <p:ph type="subTitle" idx="8"/>
          </p:nvPr>
        </p:nvSpPr>
        <p:spPr>
          <a:xfrm>
            <a:off x="3538200" y="1805012"/>
            <a:ext cx="206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err="1"/>
              <a:t>Methodology</a:t>
            </a:r>
            <a:r>
              <a:rPr lang="fr-FR" dirty="0"/>
              <a:t> &amp; Innovation </a:t>
            </a:r>
          </a:p>
        </p:txBody>
      </p:sp>
      <p:sp>
        <p:nvSpPr>
          <p:cNvPr id="952" name="Google Shape;952;p31"/>
          <p:cNvSpPr txBox="1">
            <a:spLocks noGrp="1"/>
          </p:cNvSpPr>
          <p:nvPr>
            <p:ph type="subTitle" idx="9"/>
          </p:nvPr>
        </p:nvSpPr>
        <p:spPr>
          <a:xfrm>
            <a:off x="5767694" y="1753642"/>
            <a:ext cx="206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953" name="Google Shape;953;p31"/>
          <p:cNvSpPr txBox="1">
            <a:spLocks noGrp="1"/>
          </p:cNvSpPr>
          <p:nvPr>
            <p:ph type="subTitle" idx="13"/>
          </p:nvPr>
        </p:nvSpPr>
        <p:spPr>
          <a:xfrm>
            <a:off x="2367460" y="3433662"/>
            <a:ext cx="206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err="1"/>
              <a:t>Practical</a:t>
            </a:r>
            <a:r>
              <a:rPr lang="fr-FR" dirty="0"/>
              <a:t> Use &amp; </a:t>
            </a:r>
            <a:r>
              <a:rPr lang="fr-FR" dirty="0" err="1"/>
              <a:t>Strengths</a:t>
            </a:r>
            <a:endParaRPr dirty="0"/>
          </a:p>
        </p:txBody>
      </p:sp>
      <p:sp>
        <p:nvSpPr>
          <p:cNvPr id="954" name="Google Shape;954;p31"/>
          <p:cNvSpPr txBox="1">
            <a:spLocks noGrp="1"/>
          </p:cNvSpPr>
          <p:nvPr>
            <p:ph type="subTitle" idx="14"/>
          </p:nvPr>
        </p:nvSpPr>
        <p:spPr>
          <a:xfrm>
            <a:off x="4596954" y="3433662"/>
            <a:ext cx="206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Future </a:t>
            </a:r>
            <a:r>
              <a:rPr lang="fr-FR" dirty="0" err="1"/>
              <a:t>Work</a:t>
            </a:r>
            <a:r>
              <a:rPr lang="fr-FR" dirty="0"/>
              <a:t> &amp; Wrap-up </a:t>
            </a:r>
            <a:endParaRPr dirty="0"/>
          </a:p>
        </p:txBody>
      </p:sp>
      <p:grpSp>
        <p:nvGrpSpPr>
          <p:cNvPr id="956" name="Google Shape;956;p31"/>
          <p:cNvGrpSpPr/>
          <p:nvPr/>
        </p:nvGrpSpPr>
        <p:grpSpPr>
          <a:xfrm>
            <a:off x="7734436" y="2352505"/>
            <a:ext cx="1474393" cy="2064349"/>
            <a:chOff x="7511426" y="2070849"/>
            <a:chExt cx="1725849" cy="2416421"/>
          </a:xfrm>
        </p:grpSpPr>
        <p:grpSp>
          <p:nvGrpSpPr>
            <p:cNvPr id="957" name="Google Shape;957;p31"/>
            <p:cNvGrpSpPr/>
            <p:nvPr/>
          </p:nvGrpSpPr>
          <p:grpSpPr>
            <a:xfrm rot="-2335159">
              <a:off x="7971573" y="2129713"/>
              <a:ext cx="805556" cy="1749534"/>
              <a:chOff x="3678335" y="1602034"/>
              <a:chExt cx="805588" cy="1749604"/>
            </a:xfrm>
          </p:grpSpPr>
          <p:sp>
            <p:nvSpPr>
              <p:cNvPr id="958" name="Google Shape;958;p31"/>
              <p:cNvSpPr/>
              <p:nvPr/>
            </p:nvSpPr>
            <p:spPr>
              <a:xfrm>
                <a:off x="4096208" y="2733735"/>
                <a:ext cx="3136" cy="8153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762" extrusionOk="0">
                    <a:moveTo>
                      <a:pt x="2217" y="5763"/>
                    </a:moveTo>
                    <a:cubicBezTo>
                      <a:pt x="2217" y="3989"/>
                      <a:pt x="2217" y="2660"/>
                      <a:pt x="2217" y="886"/>
                    </a:cubicBezTo>
                    <a:cubicBezTo>
                      <a:pt x="1330" y="443"/>
                      <a:pt x="443" y="0"/>
                      <a:pt x="0" y="0"/>
                    </a:cubicBezTo>
                    <a:cubicBezTo>
                      <a:pt x="443" y="1773"/>
                      <a:pt x="1330" y="3546"/>
                      <a:pt x="2217" y="57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4163344" y="1852808"/>
                <a:ext cx="3136" cy="5644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3989" extrusionOk="0">
                    <a:moveTo>
                      <a:pt x="0" y="443"/>
                    </a:moveTo>
                    <a:cubicBezTo>
                      <a:pt x="0" y="1773"/>
                      <a:pt x="0" y="2660"/>
                      <a:pt x="0" y="3990"/>
                    </a:cubicBezTo>
                    <a:cubicBezTo>
                      <a:pt x="887" y="2660"/>
                      <a:pt x="1330" y="1330"/>
                      <a:pt x="2217" y="0"/>
                    </a:cubicBezTo>
                    <a:cubicBezTo>
                      <a:pt x="1330" y="0"/>
                      <a:pt x="443" y="0"/>
                      <a:pt x="0" y="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>
                <a:off x="4125070" y="2736245"/>
                <a:ext cx="1882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773" extrusionOk="0">
                    <a:moveTo>
                      <a:pt x="0" y="444"/>
                    </a:moveTo>
                    <a:cubicBezTo>
                      <a:pt x="0" y="887"/>
                      <a:pt x="0" y="1330"/>
                      <a:pt x="0" y="1773"/>
                    </a:cubicBezTo>
                    <a:cubicBezTo>
                      <a:pt x="443" y="1330"/>
                      <a:pt x="887" y="444"/>
                      <a:pt x="1330" y="0"/>
                    </a:cubicBezTo>
                    <a:cubicBezTo>
                      <a:pt x="887" y="0"/>
                      <a:pt x="443" y="0"/>
                      <a:pt x="0" y="4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31"/>
              <p:cNvSpPr/>
              <p:nvPr/>
            </p:nvSpPr>
            <p:spPr>
              <a:xfrm>
                <a:off x="4162088" y="1610617"/>
                <a:ext cx="171506" cy="256558"/>
              </a:xfrm>
              <a:custGeom>
                <a:avLst/>
                <a:gdLst/>
                <a:ahLst/>
                <a:cxnLst/>
                <a:rect l="l" t="t" r="r" b="b"/>
                <a:pathLst>
                  <a:path w="121206" h="181313" extrusionOk="0">
                    <a:moveTo>
                      <a:pt x="61620" y="76693"/>
                    </a:moveTo>
                    <a:cubicBezTo>
                      <a:pt x="50537" y="92208"/>
                      <a:pt x="45218" y="110384"/>
                      <a:pt x="38125" y="129003"/>
                    </a:cubicBezTo>
                    <a:cubicBezTo>
                      <a:pt x="34578" y="138313"/>
                      <a:pt x="29702" y="147622"/>
                      <a:pt x="23495" y="155602"/>
                    </a:cubicBezTo>
                    <a:cubicBezTo>
                      <a:pt x="17732" y="162251"/>
                      <a:pt x="10640" y="168458"/>
                      <a:pt x="2660" y="171118"/>
                    </a:cubicBezTo>
                    <a:cubicBezTo>
                      <a:pt x="2217" y="172448"/>
                      <a:pt x="1330" y="173777"/>
                      <a:pt x="443" y="175107"/>
                    </a:cubicBezTo>
                    <a:cubicBezTo>
                      <a:pt x="443" y="177324"/>
                      <a:pt x="443" y="179097"/>
                      <a:pt x="0" y="181313"/>
                    </a:cubicBezTo>
                    <a:cubicBezTo>
                      <a:pt x="19062" y="175551"/>
                      <a:pt x="35022" y="162251"/>
                      <a:pt x="48321" y="147179"/>
                    </a:cubicBezTo>
                    <a:cubicBezTo>
                      <a:pt x="62063" y="131663"/>
                      <a:pt x="73589" y="114817"/>
                      <a:pt x="87775" y="99745"/>
                    </a:cubicBezTo>
                    <a:cubicBezTo>
                      <a:pt x="96198" y="90878"/>
                      <a:pt x="105951" y="82456"/>
                      <a:pt x="112157" y="71816"/>
                    </a:cubicBezTo>
                    <a:cubicBezTo>
                      <a:pt x="123240" y="53197"/>
                      <a:pt x="121910" y="29702"/>
                      <a:pt x="119694" y="7980"/>
                    </a:cubicBezTo>
                    <a:cubicBezTo>
                      <a:pt x="119250" y="5320"/>
                      <a:pt x="118807" y="2217"/>
                      <a:pt x="117477" y="0"/>
                    </a:cubicBezTo>
                    <a:lnTo>
                      <a:pt x="95312" y="29259"/>
                    </a:lnTo>
                    <a:cubicBezTo>
                      <a:pt x="84229" y="45218"/>
                      <a:pt x="71816" y="60733"/>
                      <a:pt x="61620" y="766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4167108" y="1605036"/>
                <a:ext cx="158075" cy="245201"/>
              </a:xfrm>
              <a:custGeom>
                <a:avLst/>
                <a:gdLst/>
                <a:ahLst/>
                <a:cxnLst/>
                <a:rect l="l" t="t" r="r" b="b"/>
                <a:pathLst>
                  <a:path w="111714" h="173287" extrusionOk="0">
                    <a:moveTo>
                      <a:pt x="15516" y="155998"/>
                    </a:moveTo>
                    <a:cubicBezTo>
                      <a:pt x="20392" y="148019"/>
                      <a:pt x="23495" y="139152"/>
                      <a:pt x="26599" y="129843"/>
                    </a:cubicBezTo>
                    <a:cubicBezTo>
                      <a:pt x="29259" y="120533"/>
                      <a:pt x="31918" y="111224"/>
                      <a:pt x="35022" y="101471"/>
                    </a:cubicBezTo>
                    <a:cubicBezTo>
                      <a:pt x="38568" y="91718"/>
                      <a:pt x="43444" y="82852"/>
                      <a:pt x="48764" y="74429"/>
                    </a:cubicBezTo>
                    <a:cubicBezTo>
                      <a:pt x="59847" y="57584"/>
                      <a:pt x="72703" y="42954"/>
                      <a:pt x="85559" y="27882"/>
                    </a:cubicBezTo>
                    <a:cubicBezTo>
                      <a:pt x="93982" y="18572"/>
                      <a:pt x="102405" y="9706"/>
                      <a:pt x="111714" y="1283"/>
                    </a:cubicBezTo>
                    <a:cubicBezTo>
                      <a:pt x="109054" y="-490"/>
                      <a:pt x="105064" y="-47"/>
                      <a:pt x="101961" y="396"/>
                    </a:cubicBezTo>
                    <a:cubicBezTo>
                      <a:pt x="76249" y="4386"/>
                      <a:pt x="54971" y="23449"/>
                      <a:pt x="42114" y="46057"/>
                    </a:cubicBezTo>
                    <a:cubicBezTo>
                      <a:pt x="29259" y="68666"/>
                      <a:pt x="23052" y="93935"/>
                      <a:pt x="16846" y="119203"/>
                    </a:cubicBezTo>
                    <a:cubicBezTo>
                      <a:pt x="12413" y="137379"/>
                      <a:pt x="7536" y="155998"/>
                      <a:pt x="0" y="173287"/>
                    </a:cubicBezTo>
                    <a:cubicBezTo>
                      <a:pt x="6206" y="168854"/>
                      <a:pt x="11969" y="162648"/>
                      <a:pt x="15516" y="1559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3795349" y="1789437"/>
                <a:ext cx="342812" cy="245894"/>
              </a:xfrm>
              <a:custGeom>
                <a:avLst/>
                <a:gdLst/>
                <a:ahLst/>
                <a:cxnLst/>
                <a:rect l="l" t="t" r="r" b="b"/>
                <a:pathLst>
                  <a:path w="242270" h="173777" extrusionOk="0">
                    <a:moveTo>
                      <a:pt x="205476" y="147179"/>
                    </a:moveTo>
                    <a:lnTo>
                      <a:pt x="165578" y="135653"/>
                    </a:lnTo>
                    <a:cubicBezTo>
                      <a:pt x="152279" y="132106"/>
                      <a:pt x="138980" y="128116"/>
                      <a:pt x="125681" y="123240"/>
                    </a:cubicBezTo>
                    <a:cubicBezTo>
                      <a:pt x="112381" y="118364"/>
                      <a:pt x="99082" y="111271"/>
                      <a:pt x="88443" y="101961"/>
                    </a:cubicBezTo>
                    <a:cubicBezTo>
                      <a:pt x="66277" y="82899"/>
                      <a:pt x="52535" y="58074"/>
                      <a:pt x="36575" y="35908"/>
                    </a:cubicBezTo>
                    <a:cubicBezTo>
                      <a:pt x="28596" y="24826"/>
                      <a:pt x="19730" y="14186"/>
                      <a:pt x="9533" y="5320"/>
                    </a:cubicBezTo>
                    <a:cubicBezTo>
                      <a:pt x="7317" y="3546"/>
                      <a:pt x="5544" y="1773"/>
                      <a:pt x="3327" y="0"/>
                    </a:cubicBezTo>
                    <a:cubicBezTo>
                      <a:pt x="1554" y="3546"/>
                      <a:pt x="224" y="7980"/>
                      <a:pt x="224" y="11969"/>
                    </a:cubicBezTo>
                    <a:cubicBezTo>
                      <a:pt x="-1993" y="36795"/>
                      <a:pt x="12637" y="59403"/>
                      <a:pt x="27266" y="79352"/>
                    </a:cubicBezTo>
                    <a:cubicBezTo>
                      <a:pt x="52091" y="113044"/>
                      <a:pt x="80020" y="146736"/>
                      <a:pt x="118588" y="162251"/>
                    </a:cubicBezTo>
                    <a:cubicBezTo>
                      <a:pt x="145186" y="172891"/>
                      <a:pt x="174445" y="173777"/>
                      <a:pt x="203260" y="173777"/>
                    </a:cubicBezTo>
                    <a:cubicBezTo>
                      <a:pt x="216559" y="173777"/>
                      <a:pt x="232075" y="172004"/>
                      <a:pt x="241384" y="164025"/>
                    </a:cubicBezTo>
                    <a:cubicBezTo>
                      <a:pt x="241828" y="161365"/>
                      <a:pt x="241828" y="158705"/>
                      <a:pt x="242271" y="156488"/>
                    </a:cubicBezTo>
                    <a:cubicBezTo>
                      <a:pt x="229415" y="153385"/>
                      <a:pt x="217446" y="150282"/>
                      <a:pt x="205476" y="1471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31"/>
              <p:cNvSpPr/>
              <p:nvPr/>
            </p:nvSpPr>
            <p:spPr>
              <a:xfrm>
                <a:off x="3802567" y="1774194"/>
                <a:ext cx="335596" cy="236043"/>
              </a:xfrm>
              <a:custGeom>
                <a:avLst/>
                <a:gdLst/>
                <a:ahLst/>
                <a:cxnLst/>
                <a:rect l="l" t="t" r="r" b="b"/>
                <a:pathLst>
                  <a:path w="237170" h="166815" extrusionOk="0">
                    <a:moveTo>
                      <a:pt x="37681" y="41802"/>
                    </a:moveTo>
                    <a:cubicBezTo>
                      <a:pt x="55414" y="63524"/>
                      <a:pt x="70043" y="87463"/>
                      <a:pt x="89992" y="104752"/>
                    </a:cubicBezTo>
                    <a:cubicBezTo>
                      <a:pt x="109498" y="122484"/>
                      <a:pt x="136983" y="129134"/>
                      <a:pt x="162695" y="138887"/>
                    </a:cubicBezTo>
                    <a:lnTo>
                      <a:pt x="201706" y="153073"/>
                    </a:lnTo>
                    <a:cubicBezTo>
                      <a:pt x="213232" y="157506"/>
                      <a:pt x="224758" y="161939"/>
                      <a:pt x="236284" y="166815"/>
                    </a:cubicBezTo>
                    <a:cubicBezTo>
                      <a:pt x="236727" y="163712"/>
                      <a:pt x="236727" y="161052"/>
                      <a:pt x="237171" y="157949"/>
                    </a:cubicBezTo>
                    <a:cubicBezTo>
                      <a:pt x="222541" y="130464"/>
                      <a:pt x="195056" y="111402"/>
                      <a:pt x="169344" y="94112"/>
                    </a:cubicBezTo>
                    <a:cubicBezTo>
                      <a:pt x="142302" y="75937"/>
                      <a:pt x="114817" y="57761"/>
                      <a:pt x="87775" y="39142"/>
                    </a:cubicBezTo>
                    <a:cubicBezTo>
                      <a:pt x="68713" y="26286"/>
                      <a:pt x="50094" y="13873"/>
                      <a:pt x="29258" y="4121"/>
                    </a:cubicBezTo>
                    <a:cubicBezTo>
                      <a:pt x="23052" y="1461"/>
                      <a:pt x="16403" y="-1199"/>
                      <a:pt x="10196" y="574"/>
                    </a:cubicBezTo>
                    <a:cubicBezTo>
                      <a:pt x="5763" y="1461"/>
                      <a:pt x="2660" y="4564"/>
                      <a:pt x="0" y="8111"/>
                    </a:cubicBezTo>
                    <a:cubicBezTo>
                      <a:pt x="2660" y="9440"/>
                      <a:pt x="4876" y="11214"/>
                      <a:pt x="7536" y="12987"/>
                    </a:cubicBezTo>
                    <a:cubicBezTo>
                      <a:pt x="18619" y="20523"/>
                      <a:pt x="28815" y="30719"/>
                      <a:pt x="37681" y="418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31"/>
              <p:cNvSpPr/>
              <p:nvPr/>
            </p:nvSpPr>
            <p:spPr>
              <a:xfrm>
                <a:off x="4155187" y="1740849"/>
                <a:ext cx="265339" cy="261223"/>
              </a:xfrm>
              <a:custGeom>
                <a:avLst/>
                <a:gdLst/>
                <a:ahLst/>
                <a:cxnLst/>
                <a:rect l="l" t="t" r="r" b="b"/>
                <a:pathLst>
                  <a:path w="187519" h="184610" extrusionOk="0">
                    <a:moveTo>
                      <a:pt x="26599" y="167766"/>
                    </a:moveTo>
                    <a:cubicBezTo>
                      <a:pt x="35908" y="159786"/>
                      <a:pt x="43887" y="150033"/>
                      <a:pt x="50981" y="140280"/>
                    </a:cubicBezTo>
                    <a:cubicBezTo>
                      <a:pt x="65610" y="120331"/>
                      <a:pt x="79352" y="98166"/>
                      <a:pt x="100188" y="81763"/>
                    </a:cubicBezTo>
                    <a:cubicBezTo>
                      <a:pt x="120580" y="65804"/>
                      <a:pt x="141859" y="53391"/>
                      <a:pt x="160035" y="36546"/>
                    </a:cubicBezTo>
                    <a:cubicBezTo>
                      <a:pt x="169344" y="28566"/>
                      <a:pt x="178210" y="19700"/>
                      <a:pt x="186190" y="10391"/>
                    </a:cubicBezTo>
                    <a:cubicBezTo>
                      <a:pt x="186633" y="9947"/>
                      <a:pt x="187076" y="9504"/>
                      <a:pt x="187520" y="9060"/>
                    </a:cubicBezTo>
                    <a:cubicBezTo>
                      <a:pt x="186633" y="6844"/>
                      <a:pt x="185303" y="4627"/>
                      <a:pt x="183087" y="2854"/>
                    </a:cubicBezTo>
                    <a:cubicBezTo>
                      <a:pt x="176880" y="-2466"/>
                      <a:pt x="167128" y="638"/>
                      <a:pt x="159591" y="4184"/>
                    </a:cubicBezTo>
                    <a:cubicBezTo>
                      <a:pt x="122353" y="20587"/>
                      <a:pt x="85115" y="41422"/>
                      <a:pt x="59403" y="73340"/>
                    </a:cubicBezTo>
                    <a:cubicBezTo>
                      <a:pt x="45661" y="90630"/>
                      <a:pt x="35908" y="110135"/>
                      <a:pt x="26155" y="129641"/>
                    </a:cubicBezTo>
                    <a:cubicBezTo>
                      <a:pt x="17289" y="146930"/>
                      <a:pt x="8866" y="164662"/>
                      <a:pt x="0" y="181951"/>
                    </a:cubicBezTo>
                    <a:cubicBezTo>
                      <a:pt x="0" y="182838"/>
                      <a:pt x="0" y="183725"/>
                      <a:pt x="0" y="184611"/>
                    </a:cubicBezTo>
                    <a:cubicBezTo>
                      <a:pt x="10196" y="180178"/>
                      <a:pt x="19062" y="174415"/>
                      <a:pt x="26599" y="1677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31"/>
              <p:cNvSpPr/>
              <p:nvPr/>
            </p:nvSpPr>
            <p:spPr>
              <a:xfrm>
                <a:off x="4154560" y="1762458"/>
                <a:ext cx="272928" cy="255942"/>
              </a:xfrm>
              <a:custGeom>
                <a:avLst/>
                <a:gdLst/>
                <a:ahLst/>
                <a:cxnLst/>
                <a:rect l="l" t="t" r="r" b="b"/>
                <a:pathLst>
                  <a:path w="192882" h="180878" extrusionOk="0">
                    <a:moveTo>
                      <a:pt x="137426" y="52754"/>
                    </a:moveTo>
                    <a:cubicBezTo>
                      <a:pt x="127230" y="60290"/>
                      <a:pt x="117034" y="67383"/>
                      <a:pt x="107281" y="74919"/>
                    </a:cubicBezTo>
                    <a:cubicBezTo>
                      <a:pt x="87775" y="89548"/>
                      <a:pt x="74476" y="110827"/>
                      <a:pt x="57630" y="129890"/>
                    </a:cubicBezTo>
                    <a:cubicBezTo>
                      <a:pt x="49208" y="139643"/>
                      <a:pt x="40341" y="148952"/>
                      <a:pt x="29702" y="156489"/>
                    </a:cubicBezTo>
                    <a:cubicBezTo>
                      <a:pt x="20836" y="162694"/>
                      <a:pt x="11083" y="167571"/>
                      <a:pt x="443" y="170231"/>
                    </a:cubicBezTo>
                    <a:cubicBezTo>
                      <a:pt x="443" y="173777"/>
                      <a:pt x="0" y="177324"/>
                      <a:pt x="0" y="180871"/>
                    </a:cubicBezTo>
                    <a:cubicBezTo>
                      <a:pt x="24382" y="181314"/>
                      <a:pt x="46991" y="162251"/>
                      <a:pt x="68713" y="148509"/>
                    </a:cubicBezTo>
                    <a:cubicBezTo>
                      <a:pt x="103291" y="126343"/>
                      <a:pt x="145406" y="114817"/>
                      <a:pt x="171561" y="82899"/>
                    </a:cubicBezTo>
                    <a:cubicBezTo>
                      <a:pt x="190180" y="60290"/>
                      <a:pt x="197273" y="28372"/>
                      <a:pt x="190180" y="0"/>
                    </a:cubicBezTo>
                    <a:cubicBezTo>
                      <a:pt x="183087" y="9753"/>
                      <a:pt x="175107" y="19062"/>
                      <a:pt x="166685" y="27485"/>
                    </a:cubicBezTo>
                    <a:cubicBezTo>
                      <a:pt x="157818" y="36795"/>
                      <a:pt x="147622" y="44774"/>
                      <a:pt x="137426" y="527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31"/>
              <p:cNvSpPr/>
              <p:nvPr/>
            </p:nvSpPr>
            <p:spPr>
              <a:xfrm>
                <a:off x="3754306" y="2022845"/>
                <a:ext cx="366281" cy="188837"/>
              </a:xfrm>
              <a:custGeom>
                <a:avLst/>
                <a:gdLst/>
                <a:ahLst/>
                <a:cxnLst/>
                <a:rect l="l" t="t" r="r" b="b"/>
                <a:pathLst>
                  <a:path w="258856" h="133454" extrusionOk="0">
                    <a:moveTo>
                      <a:pt x="186597" y="97528"/>
                    </a:moveTo>
                    <a:cubicBezTo>
                      <a:pt x="160885" y="90435"/>
                      <a:pt x="135173" y="83342"/>
                      <a:pt x="109904" y="72703"/>
                    </a:cubicBezTo>
                    <a:cubicBezTo>
                      <a:pt x="97491" y="67383"/>
                      <a:pt x="85522" y="60733"/>
                      <a:pt x="73996" y="53197"/>
                    </a:cubicBezTo>
                    <a:cubicBezTo>
                      <a:pt x="62913" y="45661"/>
                      <a:pt x="52274" y="37238"/>
                      <a:pt x="42078" y="28372"/>
                    </a:cubicBezTo>
                    <a:cubicBezTo>
                      <a:pt x="29665" y="18176"/>
                      <a:pt x="16809" y="7980"/>
                      <a:pt x="3066" y="0"/>
                    </a:cubicBezTo>
                    <a:cubicBezTo>
                      <a:pt x="-2253" y="14186"/>
                      <a:pt x="-480" y="31032"/>
                      <a:pt x="7056" y="44774"/>
                    </a:cubicBezTo>
                    <a:cubicBezTo>
                      <a:pt x="16809" y="62507"/>
                      <a:pt x="33655" y="74919"/>
                      <a:pt x="50501" y="85559"/>
                    </a:cubicBezTo>
                    <a:cubicBezTo>
                      <a:pt x="112121" y="122797"/>
                      <a:pt x="186153" y="139199"/>
                      <a:pt x="257970" y="131663"/>
                    </a:cubicBezTo>
                    <a:cubicBezTo>
                      <a:pt x="258413" y="128560"/>
                      <a:pt x="258413" y="125013"/>
                      <a:pt x="258856" y="121910"/>
                    </a:cubicBezTo>
                    <a:cubicBezTo>
                      <a:pt x="235804" y="111714"/>
                      <a:pt x="211422" y="104178"/>
                      <a:pt x="186597" y="975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>
                <a:off x="3760528" y="1991413"/>
                <a:ext cx="362568" cy="202044"/>
              </a:xfrm>
              <a:custGeom>
                <a:avLst/>
                <a:gdLst/>
                <a:ahLst/>
                <a:cxnLst/>
                <a:rect l="l" t="t" r="r" b="b"/>
                <a:pathLst>
                  <a:path w="256232" h="142787" extrusionOk="0">
                    <a:moveTo>
                      <a:pt x="43001" y="43930"/>
                    </a:moveTo>
                    <a:cubicBezTo>
                      <a:pt x="54084" y="51466"/>
                      <a:pt x="64280" y="59889"/>
                      <a:pt x="75363" y="66539"/>
                    </a:cubicBezTo>
                    <a:cubicBezTo>
                      <a:pt x="86445" y="73632"/>
                      <a:pt x="97971" y="79395"/>
                      <a:pt x="109941" y="84714"/>
                    </a:cubicBezTo>
                    <a:cubicBezTo>
                      <a:pt x="133880" y="95354"/>
                      <a:pt x="159148" y="102890"/>
                      <a:pt x="184417" y="111756"/>
                    </a:cubicBezTo>
                    <a:cubicBezTo>
                      <a:pt x="196830" y="116189"/>
                      <a:pt x="209685" y="120622"/>
                      <a:pt x="222098" y="125942"/>
                    </a:cubicBezTo>
                    <a:cubicBezTo>
                      <a:pt x="233181" y="131262"/>
                      <a:pt x="244263" y="136582"/>
                      <a:pt x="254903" y="142788"/>
                    </a:cubicBezTo>
                    <a:cubicBezTo>
                      <a:pt x="255346" y="136582"/>
                      <a:pt x="255790" y="129932"/>
                      <a:pt x="256233" y="123726"/>
                    </a:cubicBezTo>
                    <a:cubicBezTo>
                      <a:pt x="220768" y="91364"/>
                      <a:pt x="175994" y="69642"/>
                      <a:pt x="132550" y="48363"/>
                    </a:cubicBezTo>
                    <a:cubicBezTo>
                      <a:pt x="103735" y="34177"/>
                      <a:pt x="74919" y="19991"/>
                      <a:pt x="45661" y="6249"/>
                    </a:cubicBezTo>
                    <a:cubicBezTo>
                      <a:pt x="38568" y="2702"/>
                      <a:pt x="31475" y="-401"/>
                      <a:pt x="23495" y="42"/>
                    </a:cubicBezTo>
                    <a:cubicBezTo>
                      <a:pt x="16403" y="486"/>
                      <a:pt x="9753" y="4475"/>
                      <a:pt x="5320" y="9795"/>
                    </a:cubicBezTo>
                    <a:cubicBezTo>
                      <a:pt x="3103" y="12455"/>
                      <a:pt x="1330" y="15115"/>
                      <a:pt x="0" y="17775"/>
                    </a:cubicBezTo>
                    <a:cubicBezTo>
                      <a:pt x="2660" y="19105"/>
                      <a:pt x="5763" y="20434"/>
                      <a:pt x="8423" y="21765"/>
                    </a:cubicBezTo>
                    <a:cubicBezTo>
                      <a:pt x="21279" y="28414"/>
                      <a:pt x="32362" y="36394"/>
                      <a:pt x="43001" y="439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>
                <a:off x="4145148" y="1942934"/>
                <a:ext cx="298586" cy="246121"/>
              </a:xfrm>
              <a:custGeom>
                <a:avLst/>
                <a:gdLst/>
                <a:ahLst/>
                <a:cxnLst/>
                <a:rect l="l" t="t" r="r" b="b"/>
                <a:pathLst>
                  <a:path w="211015" h="173937" extrusionOk="0">
                    <a:moveTo>
                      <a:pt x="46104" y="135370"/>
                    </a:moveTo>
                    <a:cubicBezTo>
                      <a:pt x="54084" y="126503"/>
                      <a:pt x="61620" y="117637"/>
                      <a:pt x="69156" y="108771"/>
                    </a:cubicBezTo>
                    <a:cubicBezTo>
                      <a:pt x="77136" y="99905"/>
                      <a:pt x="85559" y="91039"/>
                      <a:pt x="94868" y="83059"/>
                    </a:cubicBezTo>
                    <a:cubicBezTo>
                      <a:pt x="113044" y="67100"/>
                      <a:pt x="132550" y="52913"/>
                      <a:pt x="153385" y="40944"/>
                    </a:cubicBezTo>
                    <a:cubicBezTo>
                      <a:pt x="172004" y="29862"/>
                      <a:pt x="191067" y="20552"/>
                      <a:pt x="211016" y="12129"/>
                    </a:cubicBezTo>
                    <a:cubicBezTo>
                      <a:pt x="210572" y="10799"/>
                      <a:pt x="210129" y="9469"/>
                      <a:pt x="209685" y="8139"/>
                    </a:cubicBezTo>
                    <a:cubicBezTo>
                      <a:pt x="208799" y="5923"/>
                      <a:pt x="207912" y="3263"/>
                      <a:pt x="206139" y="1933"/>
                    </a:cubicBezTo>
                    <a:cubicBezTo>
                      <a:pt x="203922" y="160"/>
                      <a:pt x="200376" y="-284"/>
                      <a:pt x="197716" y="160"/>
                    </a:cubicBezTo>
                    <a:cubicBezTo>
                      <a:pt x="175994" y="603"/>
                      <a:pt x="156045" y="12129"/>
                      <a:pt x="137869" y="24098"/>
                    </a:cubicBezTo>
                    <a:cubicBezTo>
                      <a:pt x="82012" y="61336"/>
                      <a:pt x="35022" y="111431"/>
                      <a:pt x="443" y="168618"/>
                    </a:cubicBezTo>
                    <a:cubicBezTo>
                      <a:pt x="443" y="170391"/>
                      <a:pt x="443" y="172164"/>
                      <a:pt x="0" y="173937"/>
                    </a:cubicBezTo>
                    <a:cubicBezTo>
                      <a:pt x="16403" y="161524"/>
                      <a:pt x="32805" y="149998"/>
                      <a:pt x="46104" y="1353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>
                <a:off x="4143892" y="1961356"/>
                <a:ext cx="300965" cy="242351"/>
              </a:xfrm>
              <a:custGeom>
                <a:avLst/>
                <a:gdLst/>
                <a:ahLst/>
                <a:cxnLst/>
                <a:rect l="l" t="t" r="r" b="b"/>
                <a:pathLst>
                  <a:path w="212696" h="171273" extrusionOk="0">
                    <a:moveTo>
                      <a:pt x="158705" y="35022"/>
                    </a:moveTo>
                    <a:cubicBezTo>
                      <a:pt x="139199" y="48321"/>
                      <a:pt x="120137" y="62507"/>
                      <a:pt x="102848" y="78023"/>
                    </a:cubicBezTo>
                    <a:cubicBezTo>
                      <a:pt x="85116" y="93095"/>
                      <a:pt x="70486" y="111714"/>
                      <a:pt x="52754" y="128117"/>
                    </a:cubicBezTo>
                    <a:cubicBezTo>
                      <a:pt x="43888" y="136540"/>
                      <a:pt x="34135" y="143632"/>
                      <a:pt x="23496" y="149839"/>
                    </a:cubicBezTo>
                    <a:cubicBezTo>
                      <a:pt x="15959" y="154272"/>
                      <a:pt x="7980" y="158262"/>
                      <a:pt x="443" y="162252"/>
                    </a:cubicBezTo>
                    <a:cubicBezTo>
                      <a:pt x="443" y="164468"/>
                      <a:pt x="0" y="166685"/>
                      <a:pt x="0" y="168901"/>
                    </a:cubicBezTo>
                    <a:cubicBezTo>
                      <a:pt x="23939" y="175994"/>
                      <a:pt x="50094" y="166241"/>
                      <a:pt x="70486" y="152055"/>
                    </a:cubicBezTo>
                    <a:cubicBezTo>
                      <a:pt x="91765" y="136983"/>
                      <a:pt x="109054" y="117034"/>
                      <a:pt x="129890" y="101518"/>
                    </a:cubicBezTo>
                    <a:cubicBezTo>
                      <a:pt x="148952" y="86889"/>
                      <a:pt x="171118" y="76250"/>
                      <a:pt x="188407" y="59404"/>
                    </a:cubicBezTo>
                    <a:cubicBezTo>
                      <a:pt x="204366" y="43888"/>
                      <a:pt x="215892" y="21279"/>
                      <a:pt x="211902" y="0"/>
                    </a:cubicBezTo>
                    <a:lnTo>
                      <a:pt x="188407" y="15073"/>
                    </a:lnTo>
                    <a:cubicBezTo>
                      <a:pt x="178654" y="21722"/>
                      <a:pt x="168458" y="28372"/>
                      <a:pt x="158705" y="350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>
                <a:off x="3700420" y="2224253"/>
                <a:ext cx="410117" cy="169366"/>
              </a:xfrm>
              <a:custGeom>
                <a:avLst/>
                <a:gdLst/>
                <a:ahLst/>
                <a:cxnLst/>
                <a:rect l="l" t="t" r="r" b="b"/>
                <a:pathLst>
                  <a:path w="289835" h="119693" extrusionOk="0">
                    <a:moveTo>
                      <a:pt x="257031" y="93538"/>
                    </a:moveTo>
                    <a:cubicBezTo>
                      <a:pt x="243288" y="92652"/>
                      <a:pt x="229102" y="90878"/>
                      <a:pt x="215803" y="87776"/>
                    </a:cubicBezTo>
                    <a:cubicBezTo>
                      <a:pt x="189205" y="80683"/>
                      <a:pt x="162163" y="72703"/>
                      <a:pt x="136451" y="63393"/>
                    </a:cubicBezTo>
                    <a:cubicBezTo>
                      <a:pt x="110739" y="54084"/>
                      <a:pt x="84140" y="45218"/>
                      <a:pt x="58872" y="34135"/>
                    </a:cubicBezTo>
                    <a:cubicBezTo>
                      <a:pt x="46016" y="28372"/>
                      <a:pt x="33603" y="22165"/>
                      <a:pt x="21634" y="15073"/>
                    </a:cubicBezTo>
                    <a:cubicBezTo>
                      <a:pt x="14541" y="10196"/>
                      <a:pt x="7448" y="5320"/>
                      <a:pt x="798" y="0"/>
                    </a:cubicBezTo>
                    <a:cubicBezTo>
                      <a:pt x="355" y="887"/>
                      <a:pt x="355" y="2217"/>
                      <a:pt x="355" y="3103"/>
                    </a:cubicBezTo>
                    <a:cubicBezTo>
                      <a:pt x="-1862" y="20392"/>
                      <a:pt x="6561" y="38125"/>
                      <a:pt x="18530" y="50981"/>
                    </a:cubicBezTo>
                    <a:cubicBezTo>
                      <a:pt x="30500" y="63837"/>
                      <a:pt x="46016" y="72703"/>
                      <a:pt x="61975" y="80239"/>
                    </a:cubicBezTo>
                    <a:cubicBezTo>
                      <a:pt x="115615" y="105951"/>
                      <a:pt x="175019" y="119250"/>
                      <a:pt x="234422" y="119694"/>
                    </a:cubicBezTo>
                    <a:cubicBezTo>
                      <a:pt x="253041" y="119694"/>
                      <a:pt x="272547" y="118364"/>
                      <a:pt x="288949" y="110827"/>
                    </a:cubicBezTo>
                    <a:cubicBezTo>
                      <a:pt x="289393" y="105065"/>
                      <a:pt x="289393" y="99745"/>
                      <a:pt x="289836" y="93982"/>
                    </a:cubicBezTo>
                    <a:cubicBezTo>
                      <a:pt x="278753" y="93982"/>
                      <a:pt x="267670" y="93982"/>
                      <a:pt x="257031" y="935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>
                <a:off x="3701549" y="2205661"/>
                <a:ext cx="408987" cy="149062"/>
              </a:xfrm>
              <a:custGeom>
                <a:avLst/>
                <a:gdLst/>
                <a:ahLst/>
                <a:cxnLst/>
                <a:rect l="l" t="t" r="r" b="b"/>
                <a:pathLst>
                  <a:path w="289037" h="105344" extrusionOk="0">
                    <a:moveTo>
                      <a:pt x="138756" y="66334"/>
                    </a:moveTo>
                    <a:cubicBezTo>
                      <a:pt x="164911" y="75643"/>
                      <a:pt x="190623" y="84066"/>
                      <a:pt x="216779" y="92932"/>
                    </a:cubicBezTo>
                    <a:cubicBezTo>
                      <a:pt x="230078" y="96479"/>
                      <a:pt x="243377" y="99582"/>
                      <a:pt x="256676" y="101355"/>
                    </a:cubicBezTo>
                    <a:cubicBezTo>
                      <a:pt x="267316" y="103128"/>
                      <a:pt x="277955" y="104458"/>
                      <a:pt x="288595" y="105345"/>
                    </a:cubicBezTo>
                    <a:cubicBezTo>
                      <a:pt x="288595" y="102685"/>
                      <a:pt x="289038" y="99582"/>
                      <a:pt x="289038" y="96922"/>
                    </a:cubicBezTo>
                    <a:cubicBezTo>
                      <a:pt x="210129" y="43282"/>
                      <a:pt x="117477" y="9590"/>
                      <a:pt x="22165" y="280"/>
                    </a:cubicBezTo>
                    <a:cubicBezTo>
                      <a:pt x="15959" y="-163"/>
                      <a:pt x="9310" y="-606"/>
                      <a:pt x="4433" y="3384"/>
                    </a:cubicBezTo>
                    <a:cubicBezTo>
                      <a:pt x="2217" y="5157"/>
                      <a:pt x="887" y="7817"/>
                      <a:pt x="0" y="10477"/>
                    </a:cubicBezTo>
                    <a:cubicBezTo>
                      <a:pt x="19063" y="22446"/>
                      <a:pt x="39455" y="31756"/>
                      <a:pt x="60290" y="39735"/>
                    </a:cubicBezTo>
                    <a:cubicBezTo>
                      <a:pt x="86445" y="48601"/>
                      <a:pt x="112601" y="57024"/>
                      <a:pt x="138756" y="66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>
                <a:off x="4135109" y="2170921"/>
                <a:ext cx="318033" cy="201960"/>
              </a:xfrm>
              <a:custGeom>
                <a:avLst/>
                <a:gdLst/>
                <a:ahLst/>
                <a:cxnLst/>
                <a:rect l="l" t="t" r="r" b="b"/>
                <a:pathLst>
                  <a:path w="224758" h="142728" extrusionOk="0">
                    <a:moveTo>
                      <a:pt x="183530" y="21722"/>
                    </a:moveTo>
                    <a:cubicBezTo>
                      <a:pt x="161808" y="33691"/>
                      <a:pt x="140529" y="46104"/>
                      <a:pt x="120137" y="60290"/>
                    </a:cubicBezTo>
                    <a:cubicBezTo>
                      <a:pt x="109941" y="67383"/>
                      <a:pt x="100188" y="74919"/>
                      <a:pt x="90878" y="82455"/>
                    </a:cubicBezTo>
                    <a:cubicBezTo>
                      <a:pt x="81569" y="90435"/>
                      <a:pt x="72259" y="98858"/>
                      <a:pt x="61620" y="105951"/>
                    </a:cubicBezTo>
                    <a:cubicBezTo>
                      <a:pt x="50981" y="113044"/>
                      <a:pt x="39011" y="118364"/>
                      <a:pt x="27042" y="121910"/>
                    </a:cubicBezTo>
                    <a:cubicBezTo>
                      <a:pt x="18176" y="124127"/>
                      <a:pt x="9753" y="125900"/>
                      <a:pt x="887" y="127673"/>
                    </a:cubicBezTo>
                    <a:cubicBezTo>
                      <a:pt x="887" y="129447"/>
                      <a:pt x="887" y="131663"/>
                      <a:pt x="443" y="133436"/>
                    </a:cubicBezTo>
                    <a:cubicBezTo>
                      <a:pt x="887" y="133880"/>
                      <a:pt x="1330" y="134323"/>
                      <a:pt x="2217" y="134766"/>
                    </a:cubicBezTo>
                    <a:lnTo>
                      <a:pt x="443" y="136096"/>
                    </a:lnTo>
                    <a:cubicBezTo>
                      <a:pt x="443" y="137869"/>
                      <a:pt x="443" y="140086"/>
                      <a:pt x="0" y="141859"/>
                    </a:cubicBezTo>
                    <a:cubicBezTo>
                      <a:pt x="25269" y="146292"/>
                      <a:pt x="48764" y="132993"/>
                      <a:pt x="73146" y="119694"/>
                    </a:cubicBezTo>
                    <a:cubicBezTo>
                      <a:pt x="102848" y="103735"/>
                      <a:pt x="132549" y="87332"/>
                      <a:pt x="162251" y="71373"/>
                    </a:cubicBezTo>
                    <a:cubicBezTo>
                      <a:pt x="177324" y="63393"/>
                      <a:pt x="192396" y="54971"/>
                      <a:pt x="204809" y="43001"/>
                    </a:cubicBezTo>
                    <a:cubicBezTo>
                      <a:pt x="216335" y="31475"/>
                      <a:pt x="224758" y="15959"/>
                      <a:pt x="224758" y="0"/>
                    </a:cubicBezTo>
                    <a:cubicBezTo>
                      <a:pt x="222098" y="1330"/>
                      <a:pt x="218995" y="3103"/>
                      <a:pt x="216335" y="4433"/>
                    </a:cubicBezTo>
                    <a:cubicBezTo>
                      <a:pt x="205252" y="9753"/>
                      <a:pt x="194613" y="15516"/>
                      <a:pt x="183530" y="217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>
                <a:off x="4135736" y="2139970"/>
                <a:ext cx="317404" cy="209090"/>
              </a:xfrm>
              <a:custGeom>
                <a:avLst/>
                <a:gdLst/>
                <a:ahLst/>
                <a:cxnLst/>
                <a:rect l="l" t="t" r="r" b="b"/>
                <a:pathLst>
                  <a:path w="224314" h="147767" extrusionOk="0">
                    <a:moveTo>
                      <a:pt x="56300" y="121169"/>
                    </a:moveTo>
                    <a:cubicBezTo>
                      <a:pt x="65610" y="113633"/>
                      <a:pt x="74476" y="105210"/>
                      <a:pt x="83786" y="96787"/>
                    </a:cubicBezTo>
                    <a:cubicBezTo>
                      <a:pt x="93095" y="88364"/>
                      <a:pt x="103291" y="80828"/>
                      <a:pt x="113487" y="73292"/>
                    </a:cubicBezTo>
                    <a:cubicBezTo>
                      <a:pt x="134323" y="59106"/>
                      <a:pt x="156488" y="46693"/>
                      <a:pt x="179097" y="36054"/>
                    </a:cubicBezTo>
                    <a:cubicBezTo>
                      <a:pt x="190623" y="30734"/>
                      <a:pt x="202149" y="25858"/>
                      <a:pt x="213675" y="20981"/>
                    </a:cubicBezTo>
                    <a:cubicBezTo>
                      <a:pt x="217222" y="19651"/>
                      <a:pt x="220768" y="18322"/>
                      <a:pt x="224315" y="16992"/>
                    </a:cubicBezTo>
                    <a:cubicBezTo>
                      <a:pt x="223871" y="11672"/>
                      <a:pt x="222098" y="6352"/>
                      <a:pt x="217665" y="3249"/>
                    </a:cubicBezTo>
                    <a:cubicBezTo>
                      <a:pt x="213675" y="146"/>
                      <a:pt x="207912" y="-298"/>
                      <a:pt x="202593" y="146"/>
                    </a:cubicBezTo>
                    <a:cubicBezTo>
                      <a:pt x="173334" y="1919"/>
                      <a:pt x="148066" y="20981"/>
                      <a:pt x="125013" y="39157"/>
                    </a:cubicBezTo>
                    <a:cubicBezTo>
                      <a:pt x="91765" y="65756"/>
                      <a:pt x="58074" y="92354"/>
                      <a:pt x="24826" y="118953"/>
                    </a:cubicBezTo>
                    <a:cubicBezTo>
                      <a:pt x="16403" y="125602"/>
                      <a:pt x="7980" y="132695"/>
                      <a:pt x="443" y="140232"/>
                    </a:cubicBezTo>
                    <a:cubicBezTo>
                      <a:pt x="443" y="142892"/>
                      <a:pt x="0" y="145108"/>
                      <a:pt x="0" y="147768"/>
                    </a:cubicBezTo>
                    <a:cubicBezTo>
                      <a:pt x="20392" y="140675"/>
                      <a:pt x="40341" y="134469"/>
                      <a:pt x="56300" y="1211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>
                <a:off x="4135109" y="2359780"/>
                <a:ext cx="2509" cy="3136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16" extrusionOk="0">
                    <a:moveTo>
                      <a:pt x="1773" y="1330"/>
                    </a:moveTo>
                    <a:cubicBezTo>
                      <a:pt x="1330" y="887"/>
                      <a:pt x="887" y="444"/>
                      <a:pt x="0" y="0"/>
                    </a:cubicBezTo>
                    <a:cubicBezTo>
                      <a:pt x="0" y="887"/>
                      <a:pt x="0" y="1330"/>
                      <a:pt x="0" y="2217"/>
                    </a:cubicBezTo>
                    <a:lnTo>
                      <a:pt x="1773" y="13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>
                <a:off x="3774332" y="2367310"/>
                <a:ext cx="328068" cy="169992"/>
              </a:xfrm>
              <a:custGeom>
                <a:avLst/>
                <a:gdLst/>
                <a:ahLst/>
                <a:cxnLst/>
                <a:rect l="l" t="t" r="r" b="b"/>
                <a:pathLst>
                  <a:path w="231850" h="120136" extrusionOk="0">
                    <a:moveTo>
                      <a:pt x="45218" y="31475"/>
                    </a:moveTo>
                    <a:cubicBezTo>
                      <a:pt x="66940" y="45217"/>
                      <a:pt x="86002" y="62063"/>
                      <a:pt x="107281" y="74919"/>
                    </a:cubicBezTo>
                    <a:cubicBezTo>
                      <a:pt x="128116" y="87775"/>
                      <a:pt x="151612" y="97528"/>
                      <a:pt x="175107" y="105064"/>
                    </a:cubicBezTo>
                    <a:cubicBezTo>
                      <a:pt x="187077" y="109054"/>
                      <a:pt x="199046" y="112157"/>
                      <a:pt x="211459" y="115261"/>
                    </a:cubicBezTo>
                    <a:cubicBezTo>
                      <a:pt x="218108" y="117034"/>
                      <a:pt x="224758" y="118807"/>
                      <a:pt x="231408" y="120137"/>
                    </a:cubicBezTo>
                    <a:cubicBezTo>
                      <a:pt x="231408" y="115261"/>
                      <a:pt x="231851" y="110827"/>
                      <a:pt x="231851" y="105951"/>
                    </a:cubicBezTo>
                    <a:cubicBezTo>
                      <a:pt x="187963" y="70486"/>
                      <a:pt x="136096" y="45661"/>
                      <a:pt x="85116" y="21722"/>
                    </a:cubicBezTo>
                    <a:cubicBezTo>
                      <a:pt x="63836" y="11526"/>
                      <a:pt x="41671" y="1330"/>
                      <a:pt x="18176" y="0"/>
                    </a:cubicBezTo>
                    <a:cubicBezTo>
                      <a:pt x="14629" y="0"/>
                      <a:pt x="11083" y="0"/>
                      <a:pt x="7980" y="1330"/>
                    </a:cubicBezTo>
                    <a:cubicBezTo>
                      <a:pt x="4433" y="3103"/>
                      <a:pt x="1773" y="6206"/>
                      <a:pt x="0" y="10196"/>
                    </a:cubicBezTo>
                    <a:cubicBezTo>
                      <a:pt x="3990" y="11083"/>
                      <a:pt x="7536" y="12412"/>
                      <a:pt x="11083" y="13299"/>
                    </a:cubicBezTo>
                    <a:cubicBezTo>
                      <a:pt x="22609" y="18619"/>
                      <a:pt x="34135" y="24825"/>
                      <a:pt x="45218" y="314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>
                <a:off x="3769490" y="2388015"/>
                <a:ext cx="330400" cy="185355"/>
              </a:xfrm>
              <a:custGeom>
                <a:avLst/>
                <a:gdLst/>
                <a:ahLst/>
                <a:cxnLst/>
                <a:rect l="l" t="t" r="r" b="b"/>
                <a:pathLst>
                  <a:path w="233498" h="130993" extrusionOk="0">
                    <a:moveTo>
                      <a:pt x="213550" y="106394"/>
                    </a:moveTo>
                    <a:cubicBezTo>
                      <a:pt x="201137" y="104622"/>
                      <a:pt x="188282" y="101961"/>
                      <a:pt x="175869" y="98858"/>
                    </a:cubicBezTo>
                    <a:cubicBezTo>
                      <a:pt x="151043" y="92652"/>
                      <a:pt x="126661" y="83342"/>
                      <a:pt x="104496" y="69600"/>
                    </a:cubicBezTo>
                    <a:cubicBezTo>
                      <a:pt x="82330" y="55857"/>
                      <a:pt x="63711" y="38568"/>
                      <a:pt x="43319" y="23939"/>
                    </a:cubicBezTo>
                    <a:cubicBezTo>
                      <a:pt x="33123" y="16403"/>
                      <a:pt x="22927" y="9753"/>
                      <a:pt x="11401" y="4433"/>
                    </a:cubicBezTo>
                    <a:cubicBezTo>
                      <a:pt x="7854" y="2660"/>
                      <a:pt x="4308" y="1330"/>
                      <a:pt x="761" y="0"/>
                    </a:cubicBezTo>
                    <a:cubicBezTo>
                      <a:pt x="761" y="0"/>
                      <a:pt x="761" y="0"/>
                      <a:pt x="761" y="0"/>
                    </a:cubicBezTo>
                    <a:cubicBezTo>
                      <a:pt x="-3228" y="16846"/>
                      <a:pt x="9184" y="32805"/>
                      <a:pt x="21154" y="45218"/>
                    </a:cubicBezTo>
                    <a:cubicBezTo>
                      <a:pt x="48196" y="73146"/>
                      <a:pt x="79227" y="97528"/>
                      <a:pt x="114692" y="113488"/>
                    </a:cubicBezTo>
                    <a:cubicBezTo>
                      <a:pt x="150157" y="129447"/>
                      <a:pt x="190498" y="135653"/>
                      <a:pt x="228179" y="127230"/>
                    </a:cubicBezTo>
                    <a:cubicBezTo>
                      <a:pt x="229509" y="126787"/>
                      <a:pt x="231282" y="126343"/>
                      <a:pt x="233056" y="125900"/>
                    </a:cubicBezTo>
                    <a:cubicBezTo>
                      <a:pt x="233056" y="120137"/>
                      <a:pt x="233499" y="114374"/>
                      <a:pt x="233499" y="108611"/>
                    </a:cubicBezTo>
                    <a:cubicBezTo>
                      <a:pt x="227293" y="108168"/>
                      <a:pt x="220643" y="107281"/>
                      <a:pt x="213550" y="106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1"/>
              <p:cNvSpPr/>
              <p:nvPr/>
            </p:nvSpPr>
            <p:spPr>
              <a:xfrm>
                <a:off x="4127579" y="2302056"/>
                <a:ext cx="347910" cy="256558"/>
              </a:xfrm>
              <a:custGeom>
                <a:avLst/>
                <a:gdLst/>
                <a:ahLst/>
                <a:cxnLst/>
                <a:rect l="l" t="t" r="r" b="b"/>
                <a:pathLst>
                  <a:path w="245873" h="181313" extrusionOk="0">
                    <a:moveTo>
                      <a:pt x="132550" y="93095"/>
                    </a:moveTo>
                    <a:cubicBezTo>
                      <a:pt x="111271" y="112158"/>
                      <a:pt x="88662" y="129890"/>
                      <a:pt x="64723" y="145406"/>
                    </a:cubicBezTo>
                    <a:cubicBezTo>
                      <a:pt x="52754" y="152942"/>
                      <a:pt x="40785" y="160922"/>
                      <a:pt x="27928" y="167571"/>
                    </a:cubicBezTo>
                    <a:cubicBezTo>
                      <a:pt x="19062" y="172004"/>
                      <a:pt x="9753" y="175551"/>
                      <a:pt x="0" y="177767"/>
                    </a:cubicBezTo>
                    <a:cubicBezTo>
                      <a:pt x="0" y="179097"/>
                      <a:pt x="0" y="179984"/>
                      <a:pt x="0" y="181314"/>
                    </a:cubicBezTo>
                    <a:cubicBezTo>
                      <a:pt x="91765" y="172891"/>
                      <a:pt x="179097" y="123683"/>
                      <a:pt x="232738" y="48764"/>
                    </a:cubicBezTo>
                    <a:cubicBezTo>
                      <a:pt x="238057" y="41228"/>
                      <a:pt x="243377" y="33248"/>
                      <a:pt x="245150" y="24382"/>
                    </a:cubicBezTo>
                    <a:cubicBezTo>
                      <a:pt x="246924" y="15959"/>
                      <a:pt x="245594" y="6206"/>
                      <a:pt x="239387" y="0"/>
                    </a:cubicBezTo>
                    <a:cubicBezTo>
                      <a:pt x="222541" y="8866"/>
                      <a:pt x="207026" y="21279"/>
                      <a:pt x="193283" y="34135"/>
                    </a:cubicBezTo>
                    <a:cubicBezTo>
                      <a:pt x="173334" y="53197"/>
                      <a:pt x="154272" y="74476"/>
                      <a:pt x="132550" y="930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1"/>
              <p:cNvSpPr/>
              <p:nvPr/>
            </p:nvSpPr>
            <p:spPr>
              <a:xfrm>
                <a:off x="4128206" y="2291994"/>
                <a:ext cx="334342" cy="258462"/>
              </a:xfrm>
              <a:custGeom>
                <a:avLst/>
                <a:gdLst/>
                <a:ahLst/>
                <a:cxnLst/>
                <a:rect l="l" t="t" r="r" b="b"/>
                <a:pathLst>
                  <a:path w="236284" h="182659" extrusionOk="0">
                    <a:moveTo>
                      <a:pt x="24826" y="170247"/>
                    </a:moveTo>
                    <a:cubicBezTo>
                      <a:pt x="36795" y="162711"/>
                      <a:pt x="48321" y="154288"/>
                      <a:pt x="59404" y="145865"/>
                    </a:cubicBezTo>
                    <a:cubicBezTo>
                      <a:pt x="82012" y="129019"/>
                      <a:pt x="104178" y="111287"/>
                      <a:pt x="125013" y="92224"/>
                    </a:cubicBezTo>
                    <a:cubicBezTo>
                      <a:pt x="146292" y="73605"/>
                      <a:pt x="165355" y="53213"/>
                      <a:pt x="187520" y="34594"/>
                    </a:cubicBezTo>
                    <a:cubicBezTo>
                      <a:pt x="198603" y="25728"/>
                      <a:pt x="210129" y="16862"/>
                      <a:pt x="222985" y="9769"/>
                    </a:cubicBezTo>
                    <a:cubicBezTo>
                      <a:pt x="227418" y="7552"/>
                      <a:pt x="231851" y="5779"/>
                      <a:pt x="236284" y="4006"/>
                    </a:cubicBezTo>
                    <a:cubicBezTo>
                      <a:pt x="224758" y="-3974"/>
                      <a:pt x="207912" y="1346"/>
                      <a:pt x="195056" y="7995"/>
                    </a:cubicBezTo>
                    <a:cubicBezTo>
                      <a:pt x="117034" y="46564"/>
                      <a:pt x="43445" y="101090"/>
                      <a:pt x="0" y="176453"/>
                    </a:cubicBezTo>
                    <a:cubicBezTo>
                      <a:pt x="0" y="178670"/>
                      <a:pt x="0" y="180443"/>
                      <a:pt x="0" y="182659"/>
                    </a:cubicBezTo>
                    <a:cubicBezTo>
                      <a:pt x="8423" y="179557"/>
                      <a:pt x="16846" y="175123"/>
                      <a:pt x="24826" y="1702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3926799" y="1602034"/>
                <a:ext cx="224566" cy="259493"/>
              </a:xfrm>
              <a:custGeom>
                <a:avLst/>
                <a:gdLst/>
                <a:ahLst/>
                <a:cxnLst/>
                <a:rect l="l" t="t" r="r" b="b"/>
                <a:pathLst>
                  <a:path w="158704" h="183387" extrusionOk="0">
                    <a:moveTo>
                      <a:pt x="29702" y="45962"/>
                    </a:moveTo>
                    <a:cubicBezTo>
                      <a:pt x="37681" y="53055"/>
                      <a:pt x="46104" y="59261"/>
                      <a:pt x="54527" y="66354"/>
                    </a:cubicBezTo>
                    <a:cubicBezTo>
                      <a:pt x="62950" y="73447"/>
                      <a:pt x="70930" y="81426"/>
                      <a:pt x="77579" y="90293"/>
                    </a:cubicBezTo>
                    <a:cubicBezTo>
                      <a:pt x="90878" y="108025"/>
                      <a:pt x="100631" y="127087"/>
                      <a:pt x="112601" y="144376"/>
                    </a:cubicBezTo>
                    <a:cubicBezTo>
                      <a:pt x="124127" y="160779"/>
                      <a:pt x="138756" y="175851"/>
                      <a:pt x="158262" y="183388"/>
                    </a:cubicBezTo>
                    <a:cubicBezTo>
                      <a:pt x="158262" y="181614"/>
                      <a:pt x="158705" y="179841"/>
                      <a:pt x="158705" y="178511"/>
                    </a:cubicBezTo>
                    <a:cubicBezTo>
                      <a:pt x="148066" y="115118"/>
                      <a:pt x="107724" y="49065"/>
                      <a:pt x="55414" y="13157"/>
                    </a:cubicBezTo>
                    <a:cubicBezTo>
                      <a:pt x="46548" y="6950"/>
                      <a:pt x="36795" y="1631"/>
                      <a:pt x="26155" y="301"/>
                    </a:cubicBezTo>
                    <a:cubicBezTo>
                      <a:pt x="16403" y="-1029"/>
                      <a:pt x="6206" y="2074"/>
                      <a:pt x="0" y="9167"/>
                    </a:cubicBezTo>
                    <a:cubicBezTo>
                      <a:pt x="8423" y="22466"/>
                      <a:pt x="17732" y="35322"/>
                      <a:pt x="29702" y="459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1"/>
              <p:cNvSpPr/>
              <p:nvPr/>
            </p:nvSpPr>
            <p:spPr>
              <a:xfrm>
                <a:off x="3915407" y="1618145"/>
                <a:ext cx="234702" cy="251073"/>
              </a:xfrm>
              <a:custGeom>
                <a:avLst/>
                <a:gdLst/>
                <a:ahLst/>
                <a:cxnLst/>
                <a:rect l="l" t="t" r="r" b="b"/>
                <a:pathLst>
                  <a:path w="165867" h="177437" extrusionOk="0">
                    <a:moveTo>
                      <a:pt x="113557" y="138313"/>
                    </a:moveTo>
                    <a:cubicBezTo>
                      <a:pt x="99371" y="121467"/>
                      <a:pt x="89175" y="102404"/>
                      <a:pt x="76319" y="85559"/>
                    </a:cubicBezTo>
                    <a:cubicBezTo>
                      <a:pt x="64350" y="68713"/>
                      <a:pt x="47061" y="56744"/>
                      <a:pt x="31545" y="40785"/>
                    </a:cubicBezTo>
                    <a:cubicBezTo>
                      <a:pt x="19576" y="28815"/>
                      <a:pt x="11596" y="14629"/>
                      <a:pt x="4946" y="0"/>
                    </a:cubicBezTo>
                    <a:cubicBezTo>
                      <a:pt x="4946" y="0"/>
                      <a:pt x="4946" y="0"/>
                      <a:pt x="4503" y="443"/>
                    </a:cubicBezTo>
                    <a:cubicBezTo>
                      <a:pt x="957" y="5763"/>
                      <a:pt x="513" y="12413"/>
                      <a:pt x="70" y="18619"/>
                    </a:cubicBezTo>
                    <a:cubicBezTo>
                      <a:pt x="-817" y="43001"/>
                      <a:pt x="6720" y="67826"/>
                      <a:pt x="21792" y="86889"/>
                    </a:cubicBezTo>
                    <a:cubicBezTo>
                      <a:pt x="43958" y="115704"/>
                      <a:pt x="78536" y="131663"/>
                      <a:pt x="107351" y="153829"/>
                    </a:cubicBezTo>
                    <a:cubicBezTo>
                      <a:pt x="116217" y="160478"/>
                      <a:pt x="124640" y="168014"/>
                      <a:pt x="134836" y="172891"/>
                    </a:cubicBezTo>
                    <a:cubicBezTo>
                      <a:pt x="144146" y="177324"/>
                      <a:pt x="155672" y="179097"/>
                      <a:pt x="165425" y="175551"/>
                    </a:cubicBezTo>
                    <a:cubicBezTo>
                      <a:pt x="165425" y="174664"/>
                      <a:pt x="165425" y="173334"/>
                      <a:pt x="165868" y="172448"/>
                    </a:cubicBezTo>
                    <a:cubicBezTo>
                      <a:pt x="145032" y="168901"/>
                      <a:pt x="126857" y="154272"/>
                      <a:pt x="113557" y="1383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1"/>
              <p:cNvSpPr/>
              <p:nvPr/>
            </p:nvSpPr>
            <p:spPr>
              <a:xfrm>
                <a:off x="3731667" y="2501698"/>
                <a:ext cx="362568" cy="227587"/>
              </a:xfrm>
              <a:custGeom>
                <a:avLst/>
                <a:gdLst/>
                <a:ahLst/>
                <a:cxnLst/>
                <a:rect l="l" t="t" r="r" b="b"/>
                <a:pathLst>
                  <a:path w="256232" h="160839" extrusionOk="0">
                    <a:moveTo>
                      <a:pt x="24825" y="15878"/>
                    </a:moveTo>
                    <a:lnTo>
                      <a:pt x="59403" y="38487"/>
                    </a:lnTo>
                    <a:cubicBezTo>
                      <a:pt x="82455" y="53116"/>
                      <a:pt x="105508" y="68188"/>
                      <a:pt x="129003" y="82818"/>
                    </a:cubicBezTo>
                    <a:cubicBezTo>
                      <a:pt x="152055" y="97447"/>
                      <a:pt x="175551" y="111633"/>
                      <a:pt x="199046" y="126262"/>
                    </a:cubicBezTo>
                    <a:lnTo>
                      <a:pt x="256233" y="160840"/>
                    </a:lnTo>
                    <a:cubicBezTo>
                      <a:pt x="235397" y="116509"/>
                      <a:pt x="194613" y="77498"/>
                      <a:pt x="152055" y="56219"/>
                    </a:cubicBezTo>
                    <a:cubicBezTo>
                      <a:pt x="112600" y="36270"/>
                      <a:pt x="71816" y="18981"/>
                      <a:pt x="30588" y="3465"/>
                    </a:cubicBezTo>
                    <a:cubicBezTo>
                      <a:pt x="20392" y="-81"/>
                      <a:pt x="7093" y="-2298"/>
                      <a:pt x="0" y="3908"/>
                    </a:cubicBezTo>
                    <a:cubicBezTo>
                      <a:pt x="2660" y="4352"/>
                      <a:pt x="4876" y="4795"/>
                      <a:pt x="7093" y="5682"/>
                    </a:cubicBezTo>
                    <a:cubicBezTo>
                      <a:pt x="13299" y="8341"/>
                      <a:pt x="19062" y="11888"/>
                      <a:pt x="24825" y="158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3724195" y="2509738"/>
                <a:ext cx="375056" cy="250285"/>
              </a:xfrm>
              <a:custGeom>
                <a:avLst/>
                <a:gdLst/>
                <a:ahLst/>
                <a:cxnLst/>
                <a:rect l="l" t="t" r="r" b="b"/>
                <a:pathLst>
                  <a:path w="265057" h="176880" extrusionOk="0">
                    <a:moveTo>
                      <a:pt x="262398" y="157818"/>
                    </a:moveTo>
                    <a:cubicBezTo>
                      <a:pt x="253975" y="153829"/>
                      <a:pt x="245109" y="150282"/>
                      <a:pt x="236686" y="146292"/>
                    </a:cubicBezTo>
                    <a:cubicBezTo>
                      <a:pt x="224273" y="140086"/>
                      <a:pt x="211861" y="133880"/>
                      <a:pt x="199891" y="127673"/>
                    </a:cubicBezTo>
                    <a:cubicBezTo>
                      <a:pt x="175509" y="114817"/>
                      <a:pt x="151571" y="100632"/>
                      <a:pt x="128075" y="86445"/>
                    </a:cubicBezTo>
                    <a:cubicBezTo>
                      <a:pt x="104580" y="71816"/>
                      <a:pt x="81971" y="56301"/>
                      <a:pt x="59806" y="39898"/>
                    </a:cubicBezTo>
                    <a:cubicBezTo>
                      <a:pt x="48723" y="31475"/>
                      <a:pt x="37640" y="23496"/>
                      <a:pt x="27001" y="14629"/>
                    </a:cubicBezTo>
                    <a:cubicBezTo>
                      <a:pt x="21681" y="10196"/>
                      <a:pt x="16361" y="5763"/>
                      <a:pt x="10598" y="2660"/>
                    </a:cubicBezTo>
                    <a:cubicBezTo>
                      <a:pt x="8382" y="1330"/>
                      <a:pt x="5722" y="443"/>
                      <a:pt x="3062" y="0"/>
                    </a:cubicBezTo>
                    <a:cubicBezTo>
                      <a:pt x="2619" y="887"/>
                      <a:pt x="1732" y="1330"/>
                      <a:pt x="1289" y="2660"/>
                    </a:cubicBezTo>
                    <a:cubicBezTo>
                      <a:pt x="-2258" y="10196"/>
                      <a:pt x="2175" y="18619"/>
                      <a:pt x="6608" y="25712"/>
                    </a:cubicBezTo>
                    <a:cubicBezTo>
                      <a:pt x="62909" y="112158"/>
                      <a:pt x="161767" y="169788"/>
                      <a:pt x="265058" y="176881"/>
                    </a:cubicBezTo>
                    <a:cubicBezTo>
                      <a:pt x="265058" y="172891"/>
                      <a:pt x="265058" y="168901"/>
                      <a:pt x="264615" y="164912"/>
                    </a:cubicBezTo>
                    <a:cubicBezTo>
                      <a:pt x="264171" y="161808"/>
                      <a:pt x="263285" y="160035"/>
                      <a:pt x="262398" y="1578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4125070" y="2572482"/>
                <a:ext cx="358178" cy="176265"/>
              </a:xfrm>
              <a:custGeom>
                <a:avLst/>
                <a:gdLst/>
                <a:ahLst/>
                <a:cxnLst/>
                <a:rect l="l" t="t" r="r" b="b"/>
                <a:pathLst>
                  <a:path w="253129" h="124569" extrusionOk="0">
                    <a:moveTo>
                      <a:pt x="205696" y="11083"/>
                    </a:moveTo>
                    <a:cubicBezTo>
                      <a:pt x="180427" y="18176"/>
                      <a:pt x="155158" y="25712"/>
                      <a:pt x="131663" y="37681"/>
                    </a:cubicBezTo>
                    <a:cubicBezTo>
                      <a:pt x="108168" y="48764"/>
                      <a:pt x="87776" y="65167"/>
                      <a:pt x="66053" y="80683"/>
                    </a:cubicBezTo>
                    <a:cubicBezTo>
                      <a:pt x="54971" y="88219"/>
                      <a:pt x="43888" y="95755"/>
                      <a:pt x="31918" y="101961"/>
                    </a:cubicBezTo>
                    <a:cubicBezTo>
                      <a:pt x="21722" y="106838"/>
                      <a:pt x="11969" y="111714"/>
                      <a:pt x="1330" y="115704"/>
                    </a:cubicBezTo>
                    <a:cubicBezTo>
                      <a:pt x="887" y="116147"/>
                      <a:pt x="443" y="117034"/>
                      <a:pt x="0" y="117477"/>
                    </a:cubicBezTo>
                    <a:cubicBezTo>
                      <a:pt x="0" y="119694"/>
                      <a:pt x="0" y="122353"/>
                      <a:pt x="0" y="124570"/>
                    </a:cubicBezTo>
                    <a:cubicBezTo>
                      <a:pt x="64280" y="105508"/>
                      <a:pt x="125457" y="78466"/>
                      <a:pt x="186634" y="50981"/>
                    </a:cubicBezTo>
                    <a:cubicBezTo>
                      <a:pt x="204366" y="43001"/>
                      <a:pt x="222541" y="35022"/>
                      <a:pt x="237171" y="22609"/>
                    </a:cubicBezTo>
                    <a:cubicBezTo>
                      <a:pt x="244264" y="16403"/>
                      <a:pt x="250913" y="8866"/>
                      <a:pt x="253130" y="0"/>
                    </a:cubicBezTo>
                    <a:lnTo>
                      <a:pt x="244707" y="1773"/>
                    </a:lnTo>
                    <a:cubicBezTo>
                      <a:pt x="231408" y="4433"/>
                      <a:pt x="218552" y="7537"/>
                      <a:pt x="205696" y="110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4129462" y="2536296"/>
                <a:ext cx="354462" cy="197390"/>
              </a:xfrm>
              <a:custGeom>
                <a:avLst/>
                <a:gdLst/>
                <a:ahLst/>
                <a:cxnLst/>
                <a:rect l="l" t="t" r="r" b="b"/>
                <a:pathLst>
                  <a:path w="250503" h="139498" extrusionOk="0">
                    <a:moveTo>
                      <a:pt x="89549" y="74332"/>
                    </a:moveTo>
                    <a:cubicBezTo>
                      <a:pt x="100188" y="66352"/>
                      <a:pt x="112157" y="59259"/>
                      <a:pt x="124127" y="53053"/>
                    </a:cubicBezTo>
                    <a:cubicBezTo>
                      <a:pt x="148509" y="41083"/>
                      <a:pt x="174664" y="33104"/>
                      <a:pt x="200819" y="28227"/>
                    </a:cubicBezTo>
                    <a:cubicBezTo>
                      <a:pt x="217222" y="25124"/>
                      <a:pt x="233624" y="22908"/>
                      <a:pt x="250470" y="21134"/>
                    </a:cubicBezTo>
                    <a:cubicBezTo>
                      <a:pt x="250913" y="12711"/>
                      <a:pt x="246924" y="4289"/>
                      <a:pt x="239387" y="1185"/>
                    </a:cubicBezTo>
                    <a:cubicBezTo>
                      <a:pt x="233624" y="-1031"/>
                      <a:pt x="226975" y="299"/>
                      <a:pt x="220768" y="1629"/>
                    </a:cubicBezTo>
                    <a:cubicBezTo>
                      <a:pt x="192396" y="7835"/>
                      <a:pt x="163581" y="14485"/>
                      <a:pt x="135209" y="22465"/>
                    </a:cubicBezTo>
                    <a:cubicBezTo>
                      <a:pt x="113931" y="28671"/>
                      <a:pt x="92208" y="35764"/>
                      <a:pt x="74033" y="49063"/>
                    </a:cubicBezTo>
                    <a:cubicBezTo>
                      <a:pt x="56744" y="61919"/>
                      <a:pt x="43888" y="79208"/>
                      <a:pt x="31032" y="96940"/>
                    </a:cubicBezTo>
                    <a:cubicBezTo>
                      <a:pt x="20836" y="111126"/>
                      <a:pt x="10196" y="125312"/>
                      <a:pt x="0" y="139498"/>
                    </a:cubicBezTo>
                    <a:cubicBezTo>
                      <a:pt x="20392" y="127972"/>
                      <a:pt x="39898" y="114673"/>
                      <a:pt x="58074" y="100044"/>
                    </a:cubicBezTo>
                    <a:cubicBezTo>
                      <a:pt x="68270" y="90734"/>
                      <a:pt x="78466" y="82311"/>
                      <a:pt x="89549" y="743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3678335" y="2713096"/>
                <a:ext cx="425297" cy="171809"/>
              </a:xfrm>
              <a:custGeom>
                <a:avLst/>
                <a:gdLst/>
                <a:ahLst/>
                <a:cxnLst/>
                <a:rect l="l" t="t" r="r" b="b"/>
                <a:pathLst>
                  <a:path w="300563" h="121420" extrusionOk="0">
                    <a:moveTo>
                      <a:pt x="73589" y="31871"/>
                    </a:moveTo>
                    <a:cubicBezTo>
                      <a:pt x="87775" y="36304"/>
                      <a:pt x="101518" y="42511"/>
                      <a:pt x="114817" y="50047"/>
                    </a:cubicBezTo>
                    <a:cubicBezTo>
                      <a:pt x="127673" y="57583"/>
                      <a:pt x="139643" y="66450"/>
                      <a:pt x="152055" y="73099"/>
                    </a:cubicBezTo>
                    <a:cubicBezTo>
                      <a:pt x="176437" y="87729"/>
                      <a:pt x="205252" y="93935"/>
                      <a:pt x="233624" y="100584"/>
                    </a:cubicBezTo>
                    <a:cubicBezTo>
                      <a:pt x="247810" y="104131"/>
                      <a:pt x="262439" y="107234"/>
                      <a:pt x="276625" y="111667"/>
                    </a:cubicBezTo>
                    <a:cubicBezTo>
                      <a:pt x="284605" y="114327"/>
                      <a:pt x="293028" y="117873"/>
                      <a:pt x="300564" y="121420"/>
                    </a:cubicBezTo>
                    <a:cubicBezTo>
                      <a:pt x="300120" y="114327"/>
                      <a:pt x="300120" y="107234"/>
                      <a:pt x="299677" y="100141"/>
                    </a:cubicBezTo>
                    <a:cubicBezTo>
                      <a:pt x="293914" y="89058"/>
                      <a:pt x="285491" y="79306"/>
                      <a:pt x="275738" y="71769"/>
                    </a:cubicBezTo>
                    <a:cubicBezTo>
                      <a:pt x="257563" y="57583"/>
                      <a:pt x="235841" y="49160"/>
                      <a:pt x="213675" y="41624"/>
                    </a:cubicBezTo>
                    <a:cubicBezTo>
                      <a:pt x="152498" y="20788"/>
                      <a:pt x="88662" y="6603"/>
                      <a:pt x="24382" y="396"/>
                    </a:cubicBezTo>
                    <a:cubicBezTo>
                      <a:pt x="19949" y="-47"/>
                      <a:pt x="15516" y="-490"/>
                      <a:pt x="11083" y="1283"/>
                    </a:cubicBezTo>
                    <a:cubicBezTo>
                      <a:pt x="7093" y="3056"/>
                      <a:pt x="4433" y="7046"/>
                      <a:pt x="2660" y="10593"/>
                    </a:cubicBezTo>
                    <a:cubicBezTo>
                      <a:pt x="886" y="14139"/>
                      <a:pt x="443" y="17686"/>
                      <a:pt x="0" y="21675"/>
                    </a:cubicBezTo>
                    <a:cubicBezTo>
                      <a:pt x="24825" y="20788"/>
                      <a:pt x="49650" y="23892"/>
                      <a:pt x="73589" y="318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3678335" y="2747539"/>
                <a:ext cx="426552" cy="162602"/>
              </a:xfrm>
              <a:custGeom>
                <a:avLst/>
                <a:gdLst/>
                <a:ahLst/>
                <a:cxnLst/>
                <a:rect l="l" t="t" r="r" b="b"/>
                <a:pathLst>
                  <a:path w="301450" h="114913" extrusionOk="0">
                    <a:moveTo>
                      <a:pt x="274852" y="92209"/>
                    </a:moveTo>
                    <a:cubicBezTo>
                      <a:pt x="260666" y="88662"/>
                      <a:pt x="246480" y="86445"/>
                      <a:pt x="231851" y="84229"/>
                    </a:cubicBezTo>
                    <a:cubicBezTo>
                      <a:pt x="203036" y="79353"/>
                      <a:pt x="172891" y="73589"/>
                      <a:pt x="146292" y="58073"/>
                    </a:cubicBezTo>
                    <a:cubicBezTo>
                      <a:pt x="133436" y="50537"/>
                      <a:pt x="121467" y="41671"/>
                      <a:pt x="109054" y="34135"/>
                    </a:cubicBezTo>
                    <a:cubicBezTo>
                      <a:pt x="97085" y="26599"/>
                      <a:pt x="83785" y="20392"/>
                      <a:pt x="70486" y="15073"/>
                    </a:cubicBezTo>
                    <a:cubicBezTo>
                      <a:pt x="57187" y="9753"/>
                      <a:pt x="43001" y="5763"/>
                      <a:pt x="28815" y="3547"/>
                    </a:cubicBezTo>
                    <a:cubicBezTo>
                      <a:pt x="19505" y="1330"/>
                      <a:pt x="9753" y="443"/>
                      <a:pt x="0" y="0"/>
                    </a:cubicBezTo>
                    <a:cubicBezTo>
                      <a:pt x="0" y="9753"/>
                      <a:pt x="3103" y="19506"/>
                      <a:pt x="8866" y="27485"/>
                    </a:cubicBezTo>
                    <a:cubicBezTo>
                      <a:pt x="16846" y="39011"/>
                      <a:pt x="28815" y="47434"/>
                      <a:pt x="41228" y="54971"/>
                    </a:cubicBezTo>
                    <a:cubicBezTo>
                      <a:pt x="118363" y="102404"/>
                      <a:pt x="211458" y="122797"/>
                      <a:pt x="301451" y="112158"/>
                    </a:cubicBezTo>
                    <a:cubicBezTo>
                      <a:pt x="301451" y="108168"/>
                      <a:pt x="301007" y="104178"/>
                      <a:pt x="301007" y="100188"/>
                    </a:cubicBezTo>
                    <a:cubicBezTo>
                      <a:pt x="292141" y="96642"/>
                      <a:pt x="283718" y="94425"/>
                      <a:pt x="274852" y="92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4130090" y="2746306"/>
                <a:ext cx="350023" cy="147388"/>
              </a:xfrm>
              <a:custGeom>
                <a:avLst/>
                <a:gdLst/>
                <a:ahLst/>
                <a:cxnLst/>
                <a:rect l="l" t="t" r="r" b="b"/>
                <a:pathLst>
                  <a:path w="247366" h="104161" extrusionOk="0">
                    <a:moveTo>
                      <a:pt x="121023" y="48304"/>
                    </a:moveTo>
                    <a:cubicBezTo>
                      <a:pt x="143189" y="38109"/>
                      <a:pt x="166241" y="29242"/>
                      <a:pt x="190623" y="24366"/>
                    </a:cubicBezTo>
                    <a:cubicBezTo>
                      <a:pt x="202592" y="22150"/>
                      <a:pt x="215005" y="20376"/>
                      <a:pt x="227418" y="20376"/>
                    </a:cubicBezTo>
                    <a:cubicBezTo>
                      <a:pt x="234067" y="20376"/>
                      <a:pt x="240274" y="20819"/>
                      <a:pt x="246923" y="21706"/>
                    </a:cubicBezTo>
                    <a:cubicBezTo>
                      <a:pt x="247367" y="19489"/>
                      <a:pt x="247367" y="17716"/>
                      <a:pt x="247367" y="15500"/>
                    </a:cubicBezTo>
                    <a:cubicBezTo>
                      <a:pt x="247367" y="11510"/>
                      <a:pt x="246037" y="7077"/>
                      <a:pt x="242490" y="4417"/>
                    </a:cubicBezTo>
                    <a:cubicBezTo>
                      <a:pt x="239830" y="2201"/>
                      <a:pt x="235841" y="1757"/>
                      <a:pt x="232294" y="1314"/>
                    </a:cubicBezTo>
                    <a:cubicBezTo>
                      <a:pt x="144076" y="-7996"/>
                      <a:pt x="52310" y="32789"/>
                      <a:pt x="0" y="104162"/>
                    </a:cubicBezTo>
                    <a:cubicBezTo>
                      <a:pt x="19062" y="97512"/>
                      <a:pt x="37681" y="89532"/>
                      <a:pt x="55857" y="80666"/>
                    </a:cubicBezTo>
                    <a:cubicBezTo>
                      <a:pt x="77579" y="70027"/>
                      <a:pt x="98858" y="58501"/>
                      <a:pt x="121023" y="483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4128835" y="2780166"/>
                <a:ext cx="350650" cy="127995"/>
              </a:xfrm>
              <a:custGeom>
                <a:avLst/>
                <a:gdLst/>
                <a:ahLst/>
                <a:cxnLst/>
                <a:rect l="l" t="t" r="r" b="b"/>
                <a:pathLst>
                  <a:path w="247809" h="90456" extrusionOk="0">
                    <a:moveTo>
                      <a:pt x="228748" y="1773"/>
                    </a:moveTo>
                    <a:cubicBezTo>
                      <a:pt x="216778" y="3103"/>
                      <a:pt x="205252" y="5320"/>
                      <a:pt x="193726" y="8866"/>
                    </a:cubicBezTo>
                    <a:cubicBezTo>
                      <a:pt x="170674" y="15516"/>
                      <a:pt x="148509" y="24382"/>
                      <a:pt x="126786" y="34578"/>
                    </a:cubicBezTo>
                    <a:cubicBezTo>
                      <a:pt x="104621" y="44331"/>
                      <a:pt x="82899" y="55414"/>
                      <a:pt x="60290" y="64280"/>
                    </a:cubicBezTo>
                    <a:cubicBezTo>
                      <a:pt x="48764" y="68713"/>
                      <a:pt x="37238" y="73146"/>
                      <a:pt x="25712" y="76250"/>
                    </a:cubicBezTo>
                    <a:cubicBezTo>
                      <a:pt x="17289" y="78466"/>
                      <a:pt x="8423" y="80683"/>
                      <a:pt x="0" y="82012"/>
                    </a:cubicBezTo>
                    <a:cubicBezTo>
                      <a:pt x="0" y="84673"/>
                      <a:pt x="0" y="87332"/>
                      <a:pt x="443" y="89549"/>
                    </a:cubicBezTo>
                    <a:cubicBezTo>
                      <a:pt x="74919" y="94868"/>
                      <a:pt x="150725" y="76693"/>
                      <a:pt x="214118" y="37681"/>
                    </a:cubicBezTo>
                    <a:cubicBezTo>
                      <a:pt x="228748" y="28815"/>
                      <a:pt x="244263" y="15960"/>
                      <a:pt x="247810" y="0"/>
                    </a:cubicBezTo>
                    <a:cubicBezTo>
                      <a:pt x="241160" y="444"/>
                      <a:pt x="234954" y="887"/>
                      <a:pt x="228748" y="17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1"/>
              <p:cNvSpPr/>
              <p:nvPr/>
            </p:nvSpPr>
            <p:spPr>
              <a:xfrm>
                <a:off x="4123816" y="1839633"/>
                <a:ext cx="39599" cy="350650"/>
              </a:xfrm>
              <a:custGeom>
                <a:avLst/>
                <a:gdLst/>
                <a:ahLst/>
                <a:cxnLst/>
                <a:rect l="l" t="t" r="r" b="b"/>
                <a:pathLst>
                  <a:path w="27985" h="247809" extrusionOk="0">
                    <a:moveTo>
                      <a:pt x="13299" y="244264"/>
                    </a:moveTo>
                    <a:lnTo>
                      <a:pt x="12413" y="247810"/>
                    </a:lnTo>
                    <a:cubicBezTo>
                      <a:pt x="12413" y="247810"/>
                      <a:pt x="12413" y="247810"/>
                      <a:pt x="12413" y="247810"/>
                    </a:cubicBezTo>
                    <a:cubicBezTo>
                      <a:pt x="12413" y="247810"/>
                      <a:pt x="12413" y="247810"/>
                      <a:pt x="12413" y="247810"/>
                    </a:cubicBezTo>
                    <a:lnTo>
                      <a:pt x="13299" y="244264"/>
                    </a:lnTo>
                    <a:cubicBezTo>
                      <a:pt x="14186" y="243377"/>
                      <a:pt x="14629" y="242047"/>
                      <a:pt x="15516" y="241160"/>
                    </a:cubicBezTo>
                    <a:cubicBezTo>
                      <a:pt x="16846" y="222098"/>
                      <a:pt x="17732" y="203479"/>
                      <a:pt x="19062" y="184417"/>
                    </a:cubicBezTo>
                    <a:cubicBezTo>
                      <a:pt x="20392" y="164911"/>
                      <a:pt x="21279" y="145406"/>
                      <a:pt x="22609" y="126344"/>
                    </a:cubicBezTo>
                    <a:cubicBezTo>
                      <a:pt x="19505" y="126344"/>
                      <a:pt x="16846" y="125900"/>
                      <a:pt x="13742" y="125457"/>
                    </a:cubicBezTo>
                    <a:lnTo>
                      <a:pt x="16846" y="125013"/>
                    </a:lnTo>
                    <a:cubicBezTo>
                      <a:pt x="18176" y="121910"/>
                      <a:pt x="19949" y="118807"/>
                      <a:pt x="21279" y="116147"/>
                    </a:cubicBezTo>
                    <a:cubicBezTo>
                      <a:pt x="19949" y="116590"/>
                      <a:pt x="18619" y="116590"/>
                      <a:pt x="17289" y="116590"/>
                    </a:cubicBezTo>
                    <a:cubicBezTo>
                      <a:pt x="19062" y="116147"/>
                      <a:pt x="20392" y="115261"/>
                      <a:pt x="21722" y="114817"/>
                    </a:cubicBezTo>
                    <a:cubicBezTo>
                      <a:pt x="22165" y="113931"/>
                      <a:pt x="22609" y="112600"/>
                      <a:pt x="23052" y="111714"/>
                    </a:cubicBezTo>
                    <a:cubicBezTo>
                      <a:pt x="24825" y="80682"/>
                      <a:pt x="26155" y="50094"/>
                      <a:pt x="27485" y="19062"/>
                    </a:cubicBezTo>
                    <a:cubicBezTo>
                      <a:pt x="27042" y="19062"/>
                      <a:pt x="26599" y="19505"/>
                      <a:pt x="26155" y="19505"/>
                    </a:cubicBezTo>
                    <a:lnTo>
                      <a:pt x="20835" y="25712"/>
                    </a:lnTo>
                    <a:cubicBezTo>
                      <a:pt x="23495" y="21722"/>
                      <a:pt x="25712" y="17289"/>
                      <a:pt x="27928" y="12856"/>
                    </a:cubicBezTo>
                    <a:cubicBezTo>
                      <a:pt x="27928" y="11526"/>
                      <a:pt x="27928" y="10640"/>
                      <a:pt x="27928" y="9310"/>
                    </a:cubicBezTo>
                    <a:cubicBezTo>
                      <a:pt x="27485" y="9310"/>
                      <a:pt x="26599" y="9753"/>
                      <a:pt x="26155" y="9753"/>
                    </a:cubicBezTo>
                    <a:cubicBezTo>
                      <a:pt x="26599" y="9310"/>
                      <a:pt x="27485" y="8866"/>
                      <a:pt x="27928" y="8423"/>
                    </a:cubicBezTo>
                    <a:cubicBezTo>
                      <a:pt x="27928" y="7093"/>
                      <a:pt x="27928" y="5320"/>
                      <a:pt x="27928" y="3990"/>
                    </a:cubicBezTo>
                    <a:cubicBezTo>
                      <a:pt x="28372" y="1330"/>
                      <a:pt x="26155" y="0"/>
                      <a:pt x="24382" y="0"/>
                    </a:cubicBezTo>
                    <a:cubicBezTo>
                      <a:pt x="22165" y="0"/>
                      <a:pt x="19949" y="1330"/>
                      <a:pt x="19949" y="3990"/>
                    </a:cubicBezTo>
                    <a:cubicBezTo>
                      <a:pt x="19949" y="5763"/>
                      <a:pt x="19505" y="7980"/>
                      <a:pt x="19505" y="9753"/>
                    </a:cubicBezTo>
                    <a:cubicBezTo>
                      <a:pt x="19949" y="11526"/>
                      <a:pt x="19949" y="13299"/>
                      <a:pt x="20392" y="15516"/>
                    </a:cubicBezTo>
                    <a:cubicBezTo>
                      <a:pt x="20835" y="15516"/>
                      <a:pt x="20835" y="15516"/>
                      <a:pt x="21279" y="15959"/>
                    </a:cubicBezTo>
                    <a:cubicBezTo>
                      <a:pt x="21279" y="15959"/>
                      <a:pt x="20835" y="15959"/>
                      <a:pt x="20835" y="15959"/>
                    </a:cubicBezTo>
                    <a:cubicBezTo>
                      <a:pt x="20835" y="16846"/>
                      <a:pt x="21279" y="17289"/>
                      <a:pt x="21279" y="18176"/>
                    </a:cubicBezTo>
                    <a:cubicBezTo>
                      <a:pt x="20835" y="18619"/>
                      <a:pt x="19949" y="18619"/>
                      <a:pt x="19062" y="19062"/>
                    </a:cubicBezTo>
                    <a:cubicBezTo>
                      <a:pt x="16402" y="49651"/>
                      <a:pt x="13299" y="80239"/>
                      <a:pt x="10639" y="111271"/>
                    </a:cubicBezTo>
                    <a:cubicBezTo>
                      <a:pt x="11969" y="113931"/>
                      <a:pt x="13299" y="116147"/>
                      <a:pt x="14186" y="118807"/>
                    </a:cubicBezTo>
                    <a:lnTo>
                      <a:pt x="15516" y="118364"/>
                    </a:lnTo>
                    <a:cubicBezTo>
                      <a:pt x="14186" y="122354"/>
                      <a:pt x="11969" y="125900"/>
                      <a:pt x="8866" y="128560"/>
                    </a:cubicBezTo>
                    <a:cubicBezTo>
                      <a:pt x="5763" y="162695"/>
                      <a:pt x="3103" y="197273"/>
                      <a:pt x="0" y="231408"/>
                    </a:cubicBezTo>
                    <a:cubicBezTo>
                      <a:pt x="4433" y="235398"/>
                      <a:pt x="8866" y="239831"/>
                      <a:pt x="13299" y="2442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1"/>
              <p:cNvSpPr/>
              <p:nvPr/>
            </p:nvSpPr>
            <p:spPr>
              <a:xfrm>
                <a:off x="4104992" y="2891223"/>
                <a:ext cx="30860" cy="460416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325382" extrusionOk="0">
                    <a:moveTo>
                      <a:pt x="12856" y="7979"/>
                    </a:moveTo>
                    <a:cubicBezTo>
                      <a:pt x="13742" y="6650"/>
                      <a:pt x="15072" y="5319"/>
                      <a:pt x="15959" y="3546"/>
                    </a:cubicBezTo>
                    <a:cubicBezTo>
                      <a:pt x="15516" y="3546"/>
                      <a:pt x="15072" y="3546"/>
                      <a:pt x="14629" y="3546"/>
                    </a:cubicBezTo>
                    <a:cubicBezTo>
                      <a:pt x="14629" y="3546"/>
                      <a:pt x="15072" y="3546"/>
                      <a:pt x="15072" y="3990"/>
                    </a:cubicBezTo>
                    <a:cubicBezTo>
                      <a:pt x="15072" y="3990"/>
                      <a:pt x="14629" y="3990"/>
                      <a:pt x="14629" y="3546"/>
                    </a:cubicBezTo>
                    <a:cubicBezTo>
                      <a:pt x="11969" y="3990"/>
                      <a:pt x="9309" y="4433"/>
                      <a:pt x="6650" y="4433"/>
                    </a:cubicBezTo>
                    <a:cubicBezTo>
                      <a:pt x="8423" y="3990"/>
                      <a:pt x="10639" y="3103"/>
                      <a:pt x="12413" y="2660"/>
                    </a:cubicBezTo>
                    <a:cubicBezTo>
                      <a:pt x="10196" y="1773"/>
                      <a:pt x="8423" y="886"/>
                      <a:pt x="6206" y="0"/>
                    </a:cubicBezTo>
                    <a:cubicBezTo>
                      <a:pt x="6206" y="1330"/>
                      <a:pt x="6650" y="2660"/>
                      <a:pt x="6650" y="3990"/>
                    </a:cubicBezTo>
                    <a:lnTo>
                      <a:pt x="3103" y="9309"/>
                    </a:lnTo>
                    <a:cubicBezTo>
                      <a:pt x="2217" y="9309"/>
                      <a:pt x="886" y="9309"/>
                      <a:pt x="0" y="9753"/>
                    </a:cubicBezTo>
                    <a:cubicBezTo>
                      <a:pt x="1330" y="36351"/>
                      <a:pt x="2660" y="62507"/>
                      <a:pt x="4433" y="89105"/>
                    </a:cubicBezTo>
                    <a:cubicBezTo>
                      <a:pt x="9309" y="166241"/>
                      <a:pt x="11969" y="244707"/>
                      <a:pt x="3546" y="321399"/>
                    </a:cubicBezTo>
                    <a:cubicBezTo>
                      <a:pt x="3103" y="325833"/>
                      <a:pt x="10639" y="327162"/>
                      <a:pt x="11526" y="322286"/>
                    </a:cubicBezTo>
                    <a:cubicBezTo>
                      <a:pt x="18619" y="280615"/>
                      <a:pt x="20392" y="238944"/>
                      <a:pt x="21279" y="196830"/>
                    </a:cubicBezTo>
                    <a:cubicBezTo>
                      <a:pt x="22609" y="153385"/>
                      <a:pt x="21279" y="109940"/>
                      <a:pt x="19062" y="66940"/>
                    </a:cubicBezTo>
                    <a:cubicBezTo>
                      <a:pt x="18176" y="48321"/>
                      <a:pt x="17289" y="29702"/>
                      <a:pt x="16846" y="11083"/>
                    </a:cubicBezTo>
                    <a:cubicBezTo>
                      <a:pt x="11969" y="10640"/>
                      <a:pt x="7536" y="10196"/>
                      <a:pt x="2660" y="9753"/>
                    </a:cubicBezTo>
                    <a:lnTo>
                      <a:pt x="12856" y="797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1"/>
              <p:cNvSpPr/>
              <p:nvPr/>
            </p:nvSpPr>
            <p:spPr>
              <a:xfrm>
                <a:off x="4099098" y="2558680"/>
                <a:ext cx="29099" cy="336851"/>
              </a:xfrm>
              <a:custGeom>
                <a:avLst/>
                <a:gdLst/>
                <a:ahLst/>
                <a:cxnLst/>
                <a:rect l="l" t="t" r="r" b="b"/>
                <a:pathLst>
                  <a:path w="20565" h="238057" extrusionOk="0">
                    <a:moveTo>
                      <a:pt x="17020" y="238057"/>
                    </a:moveTo>
                    <a:cubicBezTo>
                      <a:pt x="18349" y="237614"/>
                      <a:pt x="19236" y="237171"/>
                      <a:pt x="20566" y="236727"/>
                    </a:cubicBezTo>
                    <a:cubicBezTo>
                      <a:pt x="19236" y="202592"/>
                      <a:pt x="18793" y="168458"/>
                      <a:pt x="18349" y="134323"/>
                    </a:cubicBezTo>
                    <a:cubicBezTo>
                      <a:pt x="16133" y="134766"/>
                      <a:pt x="13916" y="135653"/>
                      <a:pt x="11700" y="136539"/>
                    </a:cubicBezTo>
                    <a:cubicBezTo>
                      <a:pt x="10370" y="138312"/>
                      <a:pt x="9040" y="140086"/>
                      <a:pt x="7710" y="142302"/>
                    </a:cubicBezTo>
                    <a:lnTo>
                      <a:pt x="9040" y="137426"/>
                    </a:lnTo>
                    <a:cubicBezTo>
                      <a:pt x="9927" y="136983"/>
                      <a:pt x="10813" y="136983"/>
                      <a:pt x="12143" y="136539"/>
                    </a:cubicBezTo>
                    <a:cubicBezTo>
                      <a:pt x="14360" y="133436"/>
                      <a:pt x="16576" y="130333"/>
                      <a:pt x="18793" y="127230"/>
                    </a:cubicBezTo>
                    <a:cubicBezTo>
                      <a:pt x="18793" y="126786"/>
                      <a:pt x="18793" y="126343"/>
                      <a:pt x="18793" y="125900"/>
                    </a:cubicBezTo>
                    <a:cubicBezTo>
                      <a:pt x="17020" y="126343"/>
                      <a:pt x="15690" y="127230"/>
                      <a:pt x="13916" y="127673"/>
                    </a:cubicBezTo>
                    <a:cubicBezTo>
                      <a:pt x="15690" y="126786"/>
                      <a:pt x="17020" y="125900"/>
                      <a:pt x="18793" y="125013"/>
                    </a:cubicBezTo>
                    <a:cubicBezTo>
                      <a:pt x="18793" y="97528"/>
                      <a:pt x="18793" y="70043"/>
                      <a:pt x="19236" y="43001"/>
                    </a:cubicBezTo>
                    <a:cubicBezTo>
                      <a:pt x="19680" y="28815"/>
                      <a:pt x="20123" y="14186"/>
                      <a:pt x="20123" y="0"/>
                    </a:cubicBezTo>
                    <a:cubicBezTo>
                      <a:pt x="17906" y="0"/>
                      <a:pt x="15690" y="443"/>
                      <a:pt x="13473" y="443"/>
                    </a:cubicBezTo>
                    <a:cubicBezTo>
                      <a:pt x="13473" y="886"/>
                      <a:pt x="13030" y="886"/>
                      <a:pt x="13030" y="1330"/>
                    </a:cubicBezTo>
                    <a:lnTo>
                      <a:pt x="9040" y="886"/>
                    </a:lnTo>
                    <a:cubicBezTo>
                      <a:pt x="6824" y="2660"/>
                      <a:pt x="3720" y="3990"/>
                      <a:pt x="1061" y="5319"/>
                    </a:cubicBezTo>
                    <a:cubicBezTo>
                      <a:pt x="174" y="42558"/>
                      <a:pt x="-269" y="79796"/>
                      <a:pt x="174" y="117034"/>
                    </a:cubicBezTo>
                    <a:cubicBezTo>
                      <a:pt x="174" y="118807"/>
                      <a:pt x="174" y="120580"/>
                      <a:pt x="174" y="122797"/>
                    </a:cubicBezTo>
                    <a:lnTo>
                      <a:pt x="9927" y="128560"/>
                    </a:lnTo>
                    <a:cubicBezTo>
                      <a:pt x="6824" y="127230"/>
                      <a:pt x="3277" y="125900"/>
                      <a:pt x="174" y="124127"/>
                    </a:cubicBezTo>
                    <a:cubicBezTo>
                      <a:pt x="174" y="125900"/>
                      <a:pt x="174" y="127230"/>
                      <a:pt x="174" y="129003"/>
                    </a:cubicBezTo>
                    <a:cubicBezTo>
                      <a:pt x="1947" y="132993"/>
                      <a:pt x="3277" y="137426"/>
                      <a:pt x="4607" y="141416"/>
                    </a:cubicBezTo>
                    <a:cubicBezTo>
                      <a:pt x="3277" y="141416"/>
                      <a:pt x="1947" y="140972"/>
                      <a:pt x="174" y="140972"/>
                    </a:cubicBezTo>
                    <a:cubicBezTo>
                      <a:pt x="617" y="163581"/>
                      <a:pt x="1061" y="186190"/>
                      <a:pt x="1947" y="208799"/>
                    </a:cubicBezTo>
                    <a:cubicBezTo>
                      <a:pt x="5937" y="216335"/>
                      <a:pt x="8597" y="224758"/>
                      <a:pt x="9483" y="233181"/>
                    </a:cubicBezTo>
                    <a:cubicBezTo>
                      <a:pt x="12586" y="234954"/>
                      <a:pt x="14803" y="236727"/>
                      <a:pt x="17020" y="2380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31"/>
              <p:cNvSpPr/>
              <p:nvPr/>
            </p:nvSpPr>
            <p:spPr>
              <a:xfrm>
                <a:off x="4111266" y="2199156"/>
                <a:ext cx="33245" cy="153056"/>
              </a:xfrm>
              <a:custGeom>
                <a:avLst/>
                <a:gdLst/>
                <a:ahLst/>
                <a:cxnLst/>
                <a:rect l="l" t="t" r="r" b="b"/>
                <a:pathLst>
                  <a:path w="23495" h="108167" extrusionOk="0">
                    <a:moveTo>
                      <a:pt x="18176" y="98415"/>
                    </a:moveTo>
                    <a:cubicBezTo>
                      <a:pt x="19949" y="66053"/>
                      <a:pt x="21722" y="33248"/>
                      <a:pt x="23495" y="887"/>
                    </a:cubicBezTo>
                    <a:cubicBezTo>
                      <a:pt x="22609" y="443"/>
                      <a:pt x="21722" y="443"/>
                      <a:pt x="20835" y="0"/>
                    </a:cubicBezTo>
                    <a:cubicBezTo>
                      <a:pt x="18176" y="3547"/>
                      <a:pt x="11969" y="6206"/>
                      <a:pt x="7093" y="6650"/>
                    </a:cubicBezTo>
                    <a:cubicBezTo>
                      <a:pt x="7093" y="6650"/>
                      <a:pt x="6650" y="6650"/>
                      <a:pt x="6650" y="6650"/>
                    </a:cubicBezTo>
                    <a:cubicBezTo>
                      <a:pt x="4433" y="38125"/>
                      <a:pt x="1773" y="69600"/>
                      <a:pt x="0" y="101075"/>
                    </a:cubicBezTo>
                    <a:cubicBezTo>
                      <a:pt x="3546" y="103291"/>
                      <a:pt x="6650" y="105508"/>
                      <a:pt x="9753" y="108168"/>
                    </a:cubicBezTo>
                    <a:cubicBezTo>
                      <a:pt x="12413" y="104621"/>
                      <a:pt x="15072" y="101518"/>
                      <a:pt x="18176" y="984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31"/>
              <p:cNvSpPr/>
              <p:nvPr/>
            </p:nvSpPr>
            <p:spPr>
              <a:xfrm>
                <a:off x="4102482" y="2369820"/>
                <a:ext cx="33245" cy="183793"/>
              </a:xfrm>
              <a:custGeom>
                <a:avLst/>
                <a:gdLst/>
                <a:ahLst/>
                <a:cxnLst/>
                <a:rect l="l" t="t" r="r" b="b"/>
                <a:pathLst>
                  <a:path w="23495" h="129889" extrusionOk="0">
                    <a:moveTo>
                      <a:pt x="13299" y="118807"/>
                    </a:moveTo>
                    <a:cubicBezTo>
                      <a:pt x="13742" y="120137"/>
                      <a:pt x="14186" y="121023"/>
                      <a:pt x="14186" y="122353"/>
                    </a:cubicBezTo>
                    <a:cubicBezTo>
                      <a:pt x="15073" y="122353"/>
                      <a:pt x="15516" y="122797"/>
                      <a:pt x="16403" y="122797"/>
                    </a:cubicBezTo>
                    <a:cubicBezTo>
                      <a:pt x="15516" y="122797"/>
                      <a:pt x="15073" y="122797"/>
                      <a:pt x="14186" y="122797"/>
                    </a:cubicBezTo>
                    <a:cubicBezTo>
                      <a:pt x="14186" y="125456"/>
                      <a:pt x="13299" y="127673"/>
                      <a:pt x="11969" y="129889"/>
                    </a:cubicBezTo>
                    <a:cubicBezTo>
                      <a:pt x="12856" y="129889"/>
                      <a:pt x="13299" y="129446"/>
                      <a:pt x="14186" y="129446"/>
                    </a:cubicBezTo>
                    <a:cubicBezTo>
                      <a:pt x="15516" y="126786"/>
                      <a:pt x="16846" y="124127"/>
                      <a:pt x="18619" y="121910"/>
                    </a:cubicBezTo>
                    <a:cubicBezTo>
                      <a:pt x="19949" y="81569"/>
                      <a:pt x="21722" y="41671"/>
                      <a:pt x="23495" y="1330"/>
                    </a:cubicBezTo>
                    <a:cubicBezTo>
                      <a:pt x="21722" y="886"/>
                      <a:pt x="19506" y="443"/>
                      <a:pt x="17732" y="0"/>
                    </a:cubicBezTo>
                    <a:cubicBezTo>
                      <a:pt x="13742" y="3103"/>
                      <a:pt x="9309" y="5763"/>
                      <a:pt x="4876" y="7536"/>
                    </a:cubicBezTo>
                    <a:cubicBezTo>
                      <a:pt x="3990" y="19505"/>
                      <a:pt x="3546" y="31475"/>
                      <a:pt x="2660" y="43444"/>
                    </a:cubicBezTo>
                    <a:cubicBezTo>
                      <a:pt x="1773" y="63836"/>
                      <a:pt x="887" y="84672"/>
                      <a:pt x="0" y="105064"/>
                    </a:cubicBezTo>
                    <a:cubicBezTo>
                      <a:pt x="4433" y="108611"/>
                      <a:pt x="8866" y="112600"/>
                      <a:pt x="13299" y="116147"/>
                    </a:cubicBezTo>
                    <a:lnTo>
                      <a:pt x="13299" y="11880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31"/>
              <p:cNvSpPr/>
              <p:nvPr/>
            </p:nvSpPr>
            <p:spPr>
              <a:xfrm>
                <a:off x="4112521" y="2554915"/>
                <a:ext cx="8155" cy="5018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3546" extrusionOk="0">
                    <a:moveTo>
                      <a:pt x="3547" y="443"/>
                    </a:moveTo>
                    <a:cubicBezTo>
                      <a:pt x="2660" y="1330"/>
                      <a:pt x="1330" y="2660"/>
                      <a:pt x="0" y="3546"/>
                    </a:cubicBezTo>
                    <a:cubicBezTo>
                      <a:pt x="1330" y="3546"/>
                      <a:pt x="2660" y="3103"/>
                      <a:pt x="3990" y="3103"/>
                    </a:cubicBezTo>
                    <a:cubicBezTo>
                      <a:pt x="4433" y="2217"/>
                      <a:pt x="5320" y="886"/>
                      <a:pt x="5763" y="0"/>
                    </a:cubicBezTo>
                    <a:cubicBezTo>
                      <a:pt x="4877" y="0"/>
                      <a:pt x="3990" y="443"/>
                      <a:pt x="3547" y="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31"/>
              <p:cNvSpPr/>
              <p:nvPr/>
            </p:nvSpPr>
            <p:spPr>
              <a:xfrm>
                <a:off x="4152678" y="1858456"/>
                <a:ext cx="10035" cy="18190"/>
              </a:xfrm>
              <a:custGeom>
                <a:avLst/>
                <a:gdLst/>
                <a:ahLst/>
                <a:cxnLst/>
                <a:rect l="l" t="t" r="r" b="b"/>
                <a:pathLst>
                  <a:path w="7092" h="12855" extrusionOk="0">
                    <a:moveTo>
                      <a:pt x="0" y="12856"/>
                    </a:moveTo>
                    <a:lnTo>
                      <a:pt x="5320" y="6650"/>
                    </a:lnTo>
                    <a:cubicBezTo>
                      <a:pt x="5763" y="6650"/>
                      <a:pt x="6206" y="6206"/>
                      <a:pt x="6650" y="6206"/>
                    </a:cubicBezTo>
                    <a:cubicBezTo>
                      <a:pt x="6650" y="3990"/>
                      <a:pt x="6650" y="2217"/>
                      <a:pt x="7093" y="0"/>
                    </a:cubicBezTo>
                    <a:cubicBezTo>
                      <a:pt x="5320" y="4433"/>
                      <a:pt x="2660" y="8866"/>
                      <a:pt x="0" y="128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31"/>
              <p:cNvSpPr/>
              <p:nvPr/>
            </p:nvSpPr>
            <p:spPr>
              <a:xfrm>
                <a:off x="4135736" y="1997119"/>
                <a:ext cx="9408" cy="24464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17289" extrusionOk="0">
                    <a:moveTo>
                      <a:pt x="6650" y="7093"/>
                    </a:moveTo>
                    <a:lnTo>
                      <a:pt x="5320" y="7536"/>
                    </a:lnTo>
                    <a:cubicBezTo>
                      <a:pt x="3990" y="4876"/>
                      <a:pt x="3103" y="2217"/>
                      <a:pt x="1773" y="0"/>
                    </a:cubicBezTo>
                    <a:cubicBezTo>
                      <a:pt x="1330" y="3103"/>
                      <a:pt x="1330" y="5763"/>
                      <a:pt x="887" y="8866"/>
                    </a:cubicBezTo>
                    <a:cubicBezTo>
                      <a:pt x="2217" y="9309"/>
                      <a:pt x="3990" y="10196"/>
                      <a:pt x="5320" y="10640"/>
                    </a:cubicBezTo>
                    <a:cubicBezTo>
                      <a:pt x="3990" y="10196"/>
                      <a:pt x="2217" y="9753"/>
                      <a:pt x="887" y="9753"/>
                    </a:cubicBezTo>
                    <a:cubicBezTo>
                      <a:pt x="443" y="12412"/>
                      <a:pt x="443" y="15073"/>
                      <a:pt x="0" y="17289"/>
                    </a:cubicBezTo>
                    <a:cubicBezTo>
                      <a:pt x="3103" y="14629"/>
                      <a:pt x="5763" y="11083"/>
                      <a:pt x="6650" y="70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31"/>
              <p:cNvSpPr/>
              <p:nvPr/>
            </p:nvSpPr>
            <p:spPr>
              <a:xfrm>
                <a:off x="4153932" y="1997748"/>
                <a:ext cx="1881" cy="438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102" extrusionOk="0">
                    <a:moveTo>
                      <a:pt x="1330" y="2660"/>
                    </a:moveTo>
                    <a:cubicBezTo>
                      <a:pt x="1330" y="1773"/>
                      <a:pt x="1330" y="886"/>
                      <a:pt x="1330" y="0"/>
                    </a:cubicBezTo>
                    <a:cubicBezTo>
                      <a:pt x="887" y="886"/>
                      <a:pt x="443" y="2217"/>
                      <a:pt x="0" y="3103"/>
                    </a:cubicBezTo>
                    <a:cubicBezTo>
                      <a:pt x="443" y="3103"/>
                      <a:pt x="887" y="2660"/>
                      <a:pt x="1330" y="26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31"/>
              <p:cNvSpPr/>
              <p:nvPr/>
            </p:nvSpPr>
            <p:spPr>
              <a:xfrm>
                <a:off x="4142638" y="2003395"/>
                <a:ext cx="13172" cy="15054"/>
              </a:xfrm>
              <a:custGeom>
                <a:avLst/>
                <a:gdLst/>
                <a:ahLst/>
                <a:cxnLst/>
                <a:rect l="l" t="t" r="r" b="b"/>
                <a:pathLst>
                  <a:path w="9309" h="10639" extrusionOk="0">
                    <a:moveTo>
                      <a:pt x="7536" y="443"/>
                    </a:moveTo>
                    <a:cubicBezTo>
                      <a:pt x="6206" y="3546"/>
                      <a:pt x="4433" y="6650"/>
                      <a:pt x="3103" y="9309"/>
                    </a:cubicBezTo>
                    <a:lnTo>
                      <a:pt x="0" y="9753"/>
                    </a:lnTo>
                    <a:cubicBezTo>
                      <a:pt x="3103" y="10640"/>
                      <a:pt x="5763" y="10640"/>
                      <a:pt x="8866" y="10640"/>
                    </a:cubicBezTo>
                    <a:cubicBezTo>
                      <a:pt x="8866" y="7093"/>
                      <a:pt x="9309" y="3546"/>
                      <a:pt x="9309" y="0"/>
                    </a:cubicBezTo>
                    <a:cubicBezTo>
                      <a:pt x="8866" y="0"/>
                      <a:pt x="7980" y="0"/>
                      <a:pt x="7536" y="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31"/>
              <p:cNvSpPr/>
              <p:nvPr/>
            </p:nvSpPr>
            <p:spPr>
              <a:xfrm>
                <a:off x="4121305" y="2167783"/>
                <a:ext cx="21954" cy="42028"/>
              </a:xfrm>
              <a:custGeom>
                <a:avLst/>
                <a:gdLst/>
                <a:ahLst/>
                <a:cxnLst/>
                <a:rect l="l" t="t" r="r" b="b"/>
                <a:pathLst>
                  <a:path w="15515" h="29702" extrusionOk="0">
                    <a:moveTo>
                      <a:pt x="13742" y="22165"/>
                    </a:moveTo>
                    <a:cubicBezTo>
                      <a:pt x="13299" y="22165"/>
                      <a:pt x="13299" y="22165"/>
                      <a:pt x="13742" y="22165"/>
                    </a:cubicBezTo>
                    <a:lnTo>
                      <a:pt x="14629" y="17732"/>
                    </a:lnTo>
                    <a:cubicBezTo>
                      <a:pt x="12413" y="18619"/>
                      <a:pt x="10640" y="19949"/>
                      <a:pt x="8423" y="20836"/>
                    </a:cubicBezTo>
                    <a:cubicBezTo>
                      <a:pt x="10640" y="19506"/>
                      <a:pt x="12856" y="17732"/>
                      <a:pt x="14629" y="16403"/>
                    </a:cubicBezTo>
                    <a:cubicBezTo>
                      <a:pt x="14629" y="16403"/>
                      <a:pt x="14629" y="16403"/>
                      <a:pt x="14629" y="16403"/>
                    </a:cubicBezTo>
                    <a:lnTo>
                      <a:pt x="15516" y="12856"/>
                    </a:lnTo>
                    <a:cubicBezTo>
                      <a:pt x="11083" y="8423"/>
                      <a:pt x="6650" y="3990"/>
                      <a:pt x="2217" y="0"/>
                    </a:cubicBezTo>
                    <a:cubicBezTo>
                      <a:pt x="1773" y="6206"/>
                      <a:pt x="1330" y="12856"/>
                      <a:pt x="887" y="19063"/>
                    </a:cubicBezTo>
                    <a:cubicBezTo>
                      <a:pt x="1773" y="19506"/>
                      <a:pt x="2660" y="19949"/>
                      <a:pt x="3546" y="20836"/>
                    </a:cubicBezTo>
                    <a:cubicBezTo>
                      <a:pt x="2660" y="20392"/>
                      <a:pt x="1773" y="19949"/>
                      <a:pt x="887" y="19949"/>
                    </a:cubicBezTo>
                    <a:cubicBezTo>
                      <a:pt x="443" y="23052"/>
                      <a:pt x="443" y="26599"/>
                      <a:pt x="0" y="29702"/>
                    </a:cubicBezTo>
                    <a:cubicBezTo>
                      <a:pt x="0" y="29702"/>
                      <a:pt x="443" y="29702"/>
                      <a:pt x="443" y="29702"/>
                    </a:cubicBezTo>
                    <a:cubicBezTo>
                      <a:pt x="4876" y="28372"/>
                      <a:pt x="11083" y="26155"/>
                      <a:pt x="13742" y="22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31"/>
              <p:cNvSpPr/>
              <p:nvPr/>
            </p:nvSpPr>
            <p:spPr>
              <a:xfrm>
                <a:off x="4142010" y="2180333"/>
                <a:ext cx="3764" cy="10035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7092" extrusionOk="0">
                    <a:moveTo>
                      <a:pt x="0" y="7093"/>
                    </a:moveTo>
                    <a:cubicBezTo>
                      <a:pt x="887" y="6650"/>
                      <a:pt x="1330" y="6206"/>
                      <a:pt x="2217" y="5320"/>
                    </a:cubicBezTo>
                    <a:cubicBezTo>
                      <a:pt x="2217" y="3547"/>
                      <a:pt x="2217" y="1773"/>
                      <a:pt x="2660" y="0"/>
                    </a:cubicBezTo>
                    <a:cubicBezTo>
                      <a:pt x="2217" y="887"/>
                      <a:pt x="1330" y="2217"/>
                      <a:pt x="443" y="3103"/>
                    </a:cubicBezTo>
                    <a:lnTo>
                      <a:pt x="0" y="70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31"/>
              <p:cNvSpPr/>
              <p:nvPr/>
            </p:nvSpPr>
            <p:spPr>
              <a:xfrm>
                <a:off x="4140128" y="2190999"/>
                <a:ext cx="4391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6649" extrusionOk="0">
                    <a:moveTo>
                      <a:pt x="1330" y="886"/>
                    </a:moveTo>
                    <a:cubicBezTo>
                      <a:pt x="1773" y="2660"/>
                      <a:pt x="1330" y="4433"/>
                      <a:pt x="0" y="5763"/>
                    </a:cubicBezTo>
                    <a:cubicBezTo>
                      <a:pt x="887" y="6206"/>
                      <a:pt x="1773" y="6206"/>
                      <a:pt x="2660" y="6650"/>
                    </a:cubicBezTo>
                    <a:cubicBezTo>
                      <a:pt x="2660" y="4433"/>
                      <a:pt x="3103" y="2217"/>
                      <a:pt x="3103" y="0"/>
                    </a:cubicBezTo>
                    <a:cubicBezTo>
                      <a:pt x="2660" y="443"/>
                      <a:pt x="2217" y="886"/>
                      <a:pt x="1330" y="8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31"/>
              <p:cNvSpPr/>
              <p:nvPr/>
            </p:nvSpPr>
            <p:spPr>
              <a:xfrm>
                <a:off x="4140128" y="2192254"/>
                <a:ext cx="2117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4876" extrusionOk="0">
                    <a:moveTo>
                      <a:pt x="1330" y="0"/>
                    </a:moveTo>
                    <a:cubicBezTo>
                      <a:pt x="1330" y="0"/>
                      <a:pt x="887" y="0"/>
                      <a:pt x="887" y="443"/>
                    </a:cubicBezTo>
                    <a:lnTo>
                      <a:pt x="0" y="4876"/>
                    </a:lnTo>
                    <a:cubicBezTo>
                      <a:pt x="0" y="4876"/>
                      <a:pt x="0" y="4876"/>
                      <a:pt x="0" y="4876"/>
                    </a:cubicBezTo>
                    <a:cubicBezTo>
                      <a:pt x="1330" y="3547"/>
                      <a:pt x="1773" y="1773"/>
                      <a:pt x="1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31"/>
              <p:cNvSpPr/>
              <p:nvPr/>
            </p:nvSpPr>
            <p:spPr>
              <a:xfrm>
                <a:off x="4108756" y="2356015"/>
                <a:ext cx="18191" cy="24464"/>
              </a:xfrm>
              <a:custGeom>
                <a:avLst/>
                <a:gdLst/>
                <a:ahLst/>
                <a:cxnLst/>
                <a:rect l="l" t="t" r="r" b="b"/>
                <a:pathLst>
                  <a:path w="12856" h="17289" extrusionOk="0">
                    <a:moveTo>
                      <a:pt x="5320" y="7093"/>
                    </a:moveTo>
                    <a:cubicBezTo>
                      <a:pt x="6650" y="4433"/>
                      <a:pt x="8423" y="2217"/>
                      <a:pt x="9753" y="0"/>
                    </a:cubicBezTo>
                    <a:cubicBezTo>
                      <a:pt x="6650" y="443"/>
                      <a:pt x="3990" y="443"/>
                      <a:pt x="887" y="443"/>
                    </a:cubicBezTo>
                    <a:cubicBezTo>
                      <a:pt x="443" y="6206"/>
                      <a:pt x="443" y="11526"/>
                      <a:pt x="0" y="17289"/>
                    </a:cubicBezTo>
                    <a:cubicBezTo>
                      <a:pt x="4433" y="15073"/>
                      <a:pt x="8866" y="12413"/>
                      <a:pt x="12856" y="9753"/>
                    </a:cubicBezTo>
                    <a:cubicBezTo>
                      <a:pt x="10196" y="8866"/>
                      <a:pt x="7980" y="7980"/>
                      <a:pt x="5320" y="70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31"/>
              <p:cNvSpPr/>
              <p:nvPr/>
            </p:nvSpPr>
            <p:spPr>
              <a:xfrm>
                <a:off x="4110639" y="2342213"/>
                <a:ext cx="14427" cy="13172"/>
              </a:xfrm>
              <a:custGeom>
                <a:avLst/>
                <a:gdLst/>
                <a:ahLst/>
                <a:cxnLst/>
                <a:rect l="l" t="t" r="r" b="b"/>
                <a:pathLst>
                  <a:path w="10196" h="9309" extrusionOk="0">
                    <a:moveTo>
                      <a:pt x="8423" y="9309"/>
                    </a:moveTo>
                    <a:cubicBezTo>
                      <a:pt x="8866" y="8866"/>
                      <a:pt x="8866" y="8866"/>
                      <a:pt x="9310" y="8423"/>
                    </a:cubicBezTo>
                    <a:cubicBezTo>
                      <a:pt x="8866" y="8423"/>
                      <a:pt x="7980" y="8866"/>
                      <a:pt x="7536" y="8866"/>
                    </a:cubicBezTo>
                    <a:cubicBezTo>
                      <a:pt x="8423" y="8423"/>
                      <a:pt x="8866" y="8423"/>
                      <a:pt x="9753" y="7979"/>
                    </a:cubicBezTo>
                    <a:cubicBezTo>
                      <a:pt x="9753" y="7536"/>
                      <a:pt x="10196" y="7536"/>
                      <a:pt x="10196" y="7093"/>
                    </a:cubicBezTo>
                    <a:cubicBezTo>
                      <a:pt x="7093" y="4876"/>
                      <a:pt x="3546" y="2217"/>
                      <a:pt x="443" y="0"/>
                    </a:cubicBezTo>
                    <a:cubicBezTo>
                      <a:pt x="443" y="2660"/>
                      <a:pt x="0" y="5763"/>
                      <a:pt x="0" y="8423"/>
                    </a:cubicBezTo>
                    <a:cubicBezTo>
                      <a:pt x="2660" y="8866"/>
                      <a:pt x="5763" y="9309"/>
                      <a:pt x="8423" y="93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31"/>
              <p:cNvSpPr/>
              <p:nvPr/>
            </p:nvSpPr>
            <p:spPr>
              <a:xfrm>
                <a:off x="4125070" y="2338448"/>
                <a:ext cx="11917" cy="14426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10195" extrusionOk="0">
                    <a:moveTo>
                      <a:pt x="443" y="10196"/>
                    </a:moveTo>
                    <a:cubicBezTo>
                      <a:pt x="3103" y="9309"/>
                      <a:pt x="5320" y="8422"/>
                      <a:pt x="7980" y="7536"/>
                    </a:cubicBezTo>
                    <a:cubicBezTo>
                      <a:pt x="7980" y="4876"/>
                      <a:pt x="8423" y="2660"/>
                      <a:pt x="8423" y="0"/>
                    </a:cubicBezTo>
                    <a:cubicBezTo>
                      <a:pt x="5320" y="3103"/>
                      <a:pt x="2660" y="6206"/>
                      <a:pt x="0" y="9753"/>
                    </a:cubicBezTo>
                    <a:cubicBezTo>
                      <a:pt x="0" y="9753"/>
                      <a:pt x="443" y="10196"/>
                      <a:pt x="443" y="10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31"/>
              <p:cNvSpPr/>
              <p:nvPr/>
            </p:nvSpPr>
            <p:spPr>
              <a:xfrm>
                <a:off x="4126952" y="2351623"/>
                <a:ext cx="9408" cy="8153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5762" extrusionOk="0">
                    <a:moveTo>
                      <a:pt x="6206" y="5763"/>
                    </a:moveTo>
                    <a:cubicBezTo>
                      <a:pt x="6206" y="3990"/>
                      <a:pt x="6206" y="1773"/>
                      <a:pt x="6650" y="0"/>
                    </a:cubicBezTo>
                    <a:cubicBezTo>
                      <a:pt x="4433" y="443"/>
                      <a:pt x="2217" y="886"/>
                      <a:pt x="0" y="1330"/>
                    </a:cubicBezTo>
                    <a:cubicBezTo>
                      <a:pt x="1773" y="3103"/>
                      <a:pt x="3990" y="4433"/>
                      <a:pt x="6206" y="57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31"/>
              <p:cNvSpPr/>
              <p:nvPr/>
            </p:nvSpPr>
            <p:spPr>
              <a:xfrm>
                <a:off x="4126952" y="2362918"/>
                <a:ext cx="8781" cy="8155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5763" extrusionOk="0">
                    <a:moveTo>
                      <a:pt x="3103" y="2217"/>
                    </a:moveTo>
                    <a:cubicBezTo>
                      <a:pt x="2217" y="3103"/>
                      <a:pt x="886" y="3547"/>
                      <a:pt x="0" y="4433"/>
                    </a:cubicBezTo>
                    <a:cubicBezTo>
                      <a:pt x="1773" y="4877"/>
                      <a:pt x="3990" y="5320"/>
                      <a:pt x="5763" y="5763"/>
                    </a:cubicBezTo>
                    <a:cubicBezTo>
                      <a:pt x="5763" y="3990"/>
                      <a:pt x="5763" y="1773"/>
                      <a:pt x="6206" y="0"/>
                    </a:cubicBezTo>
                    <a:lnTo>
                      <a:pt x="3103" y="221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31"/>
              <p:cNvSpPr/>
              <p:nvPr/>
            </p:nvSpPr>
            <p:spPr>
              <a:xfrm>
                <a:off x="4116286" y="2353506"/>
                <a:ext cx="19445" cy="15681"/>
              </a:xfrm>
              <a:custGeom>
                <a:avLst/>
                <a:gdLst/>
                <a:ahLst/>
                <a:cxnLst/>
                <a:rect l="l" t="t" r="r" b="b"/>
                <a:pathLst>
                  <a:path w="13742" h="11082" extrusionOk="0">
                    <a:moveTo>
                      <a:pt x="13742" y="6650"/>
                    </a:moveTo>
                    <a:cubicBezTo>
                      <a:pt x="13742" y="5763"/>
                      <a:pt x="13742" y="5320"/>
                      <a:pt x="13742" y="4433"/>
                    </a:cubicBezTo>
                    <a:cubicBezTo>
                      <a:pt x="11526" y="3103"/>
                      <a:pt x="9753" y="1330"/>
                      <a:pt x="7536" y="0"/>
                    </a:cubicBezTo>
                    <a:cubicBezTo>
                      <a:pt x="6650" y="0"/>
                      <a:pt x="6206" y="444"/>
                      <a:pt x="5320" y="444"/>
                    </a:cubicBezTo>
                    <a:cubicBezTo>
                      <a:pt x="4876" y="887"/>
                      <a:pt x="4876" y="887"/>
                      <a:pt x="4433" y="1330"/>
                    </a:cubicBezTo>
                    <a:cubicBezTo>
                      <a:pt x="4433" y="1330"/>
                      <a:pt x="4433" y="1330"/>
                      <a:pt x="4433" y="1330"/>
                    </a:cubicBezTo>
                    <a:cubicBezTo>
                      <a:pt x="4433" y="1330"/>
                      <a:pt x="4433" y="1330"/>
                      <a:pt x="4433" y="1330"/>
                    </a:cubicBezTo>
                    <a:cubicBezTo>
                      <a:pt x="2660" y="3547"/>
                      <a:pt x="1330" y="6206"/>
                      <a:pt x="0" y="8423"/>
                    </a:cubicBezTo>
                    <a:cubicBezTo>
                      <a:pt x="2660" y="9310"/>
                      <a:pt x="4876" y="10196"/>
                      <a:pt x="7536" y="11083"/>
                    </a:cubicBezTo>
                    <a:cubicBezTo>
                      <a:pt x="8423" y="10196"/>
                      <a:pt x="9753" y="9753"/>
                      <a:pt x="10639" y="8866"/>
                    </a:cubicBezTo>
                    <a:lnTo>
                      <a:pt x="13742" y="66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31"/>
              <p:cNvSpPr/>
              <p:nvPr/>
            </p:nvSpPr>
            <p:spPr>
              <a:xfrm>
                <a:off x="4124443" y="2352252"/>
                <a:ext cx="1881" cy="1254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6" extrusionOk="0">
                    <a:moveTo>
                      <a:pt x="443" y="0"/>
                    </a:moveTo>
                    <a:cubicBezTo>
                      <a:pt x="443" y="443"/>
                      <a:pt x="0" y="443"/>
                      <a:pt x="0" y="886"/>
                    </a:cubicBezTo>
                    <a:cubicBezTo>
                      <a:pt x="443" y="886"/>
                      <a:pt x="887" y="443"/>
                      <a:pt x="1330" y="443"/>
                    </a:cubicBezTo>
                    <a:cubicBezTo>
                      <a:pt x="887" y="443"/>
                      <a:pt x="443" y="0"/>
                      <a:pt x="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31"/>
              <p:cNvSpPr/>
              <p:nvPr/>
            </p:nvSpPr>
            <p:spPr>
              <a:xfrm>
                <a:off x="4099973" y="2541738"/>
                <a:ext cx="22114" cy="24464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17289" extrusionOk="0">
                    <a:moveTo>
                      <a:pt x="7093" y="12856"/>
                    </a:moveTo>
                    <a:cubicBezTo>
                      <a:pt x="7536" y="12856"/>
                      <a:pt x="8423" y="12856"/>
                      <a:pt x="8866" y="12856"/>
                    </a:cubicBezTo>
                    <a:cubicBezTo>
                      <a:pt x="10196" y="11970"/>
                      <a:pt x="11526" y="11083"/>
                      <a:pt x="12413" y="9753"/>
                    </a:cubicBezTo>
                    <a:cubicBezTo>
                      <a:pt x="10196" y="10196"/>
                      <a:pt x="8423" y="10196"/>
                      <a:pt x="6206" y="10196"/>
                    </a:cubicBezTo>
                    <a:cubicBezTo>
                      <a:pt x="8866" y="9753"/>
                      <a:pt x="11083" y="8866"/>
                      <a:pt x="13299" y="8423"/>
                    </a:cubicBezTo>
                    <a:cubicBezTo>
                      <a:pt x="15073" y="6206"/>
                      <a:pt x="15959" y="3990"/>
                      <a:pt x="15516" y="1330"/>
                    </a:cubicBezTo>
                    <a:cubicBezTo>
                      <a:pt x="10640" y="887"/>
                      <a:pt x="5763" y="444"/>
                      <a:pt x="443" y="0"/>
                    </a:cubicBezTo>
                    <a:cubicBezTo>
                      <a:pt x="443" y="5763"/>
                      <a:pt x="0" y="11526"/>
                      <a:pt x="0" y="17289"/>
                    </a:cubicBezTo>
                    <a:cubicBezTo>
                      <a:pt x="2660" y="16403"/>
                      <a:pt x="5763" y="14629"/>
                      <a:pt x="7980" y="12856"/>
                    </a:cubicBezTo>
                    <a:lnTo>
                      <a:pt x="7093" y="12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1"/>
              <p:cNvSpPr/>
              <p:nvPr/>
            </p:nvSpPr>
            <p:spPr>
              <a:xfrm>
                <a:off x="4101227" y="2517895"/>
                <a:ext cx="21327" cy="25091"/>
              </a:xfrm>
              <a:custGeom>
                <a:avLst/>
                <a:gdLst/>
                <a:ahLst/>
                <a:cxnLst/>
                <a:rect l="l" t="t" r="r" b="b"/>
                <a:pathLst>
                  <a:path w="15072" h="17732" extrusionOk="0">
                    <a:moveTo>
                      <a:pt x="15073" y="17732"/>
                    </a:moveTo>
                    <a:cubicBezTo>
                      <a:pt x="15073" y="16845"/>
                      <a:pt x="14629" y="15516"/>
                      <a:pt x="14186" y="14186"/>
                    </a:cubicBezTo>
                    <a:lnTo>
                      <a:pt x="13743" y="11083"/>
                    </a:lnTo>
                    <a:cubicBezTo>
                      <a:pt x="9310" y="7093"/>
                      <a:pt x="4877" y="3546"/>
                      <a:pt x="443" y="0"/>
                    </a:cubicBezTo>
                    <a:cubicBezTo>
                      <a:pt x="443" y="4876"/>
                      <a:pt x="0" y="9309"/>
                      <a:pt x="0" y="14186"/>
                    </a:cubicBezTo>
                    <a:cubicBezTo>
                      <a:pt x="4877" y="15516"/>
                      <a:pt x="10196" y="16402"/>
                      <a:pt x="15073" y="177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31"/>
              <p:cNvSpPr/>
              <p:nvPr/>
            </p:nvSpPr>
            <p:spPr>
              <a:xfrm>
                <a:off x="4111894" y="2559307"/>
                <a:ext cx="6273" cy="1254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886" extrusionOk="0">
                    <a:moveTo>
                      <a:pt x="0" y="443"/>
                    </a:moveTo>
                    <a:lnTo>
                      <a:pt x="3990" y="886"/>
                    </a:lnTo>
                    <a:cubicBezTo>
                      <a:pt x="3990" y="443"/>
                      <a:pt x="4433" y="443"/>
                      <a:pt x="4433" y="0"/>
                    </a:cubicBezTo>
                    <a:cubicBezTo>
                      <a:pt x="3103" y="0"/>
                      <a:pt x="1773" y="0"/>
                      <a:pt x="0" y="443"/>
                    </a:cubicBezTo>
                    <a:cubicBezTo>
                      <a:pt x="443" y="443"/>
                      <a:pt x="0" y="443"/>
                      <a:pt x="0" y="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31"/>
              <p:cNvSpPr/>
              <p:nvPr/>
            </p:nvSpPr>
            <p:spPr>
              <a:xfrm>
                <a:off x="4110012" y="2559307"/>
                <a:ext cx="2509" cy="627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443" extrusionOk="0">
                    <a:moveTo>
                      <a:pt x="0" y="443"/>
                    </a:moveTo>
                    <a:lnTo>
                      <a:pt x="1330" y="443"/>
                    </a:lnTo>
                    <a:cubicBezTo>
                      <a:pt x="1330" y="443"/>
                      <a:pt x="1773" y="443"/>
                      <a:pt x="1773" y="0"/>
                    </a:cubicBezTo>
                    <a:cubicBezTo>
                      <a:pt x="887" y="443"/>
                      <a:pt x="443" y="443"/>
                      <a:pt x="0" y="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31"/>
              <p:cNvSpPr/>
              <p:nvPr/>
            </p:nvSpPr>
            <p:spPr>
              <a:xfrm>
                <a:off x="4118168" y="2553660"/>
                <a:ext cx="9408" cy="5644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3989" extrusionOk="0">
                    <a:moveTo>
                      <a:pt x="1773" y="887"/>
                    </a:moveTo>
                    <a:cubicBezTo>
                      <a:pt x="1330" y="1773"/>
                      <a:pt x="443" y="3103"/>
                      <a:pt x="0" y="3990"/>
                    </a:cubicBezTo>
                    <a:cubicBezTo>
                      <a:pt x="2217" y="3990"/>
                      <a:pt x="4433" y="3547"/>
                      <a:pt x="6650" y="3547"/>
                    </a:cubicBezTo>
                    <a:cubicBezTo>
                      <a:pt x="6650" y="2217"/>
                      <a:pt x="6650" y="1330"/>
                      <a:pt x="6650" y="0"/>
                    </a:cubicBezTo>
                    <a:cubicBezTo>
                      <a:pt x="4876" y="443"/>
                      <a:pt x="3546" y="443"/>
                      <a:pt x="1773" y="8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31"/>
              <p:cNvSpPr/>
              <p:nvPr/>
            </p:nvSpPr>
            <p:spPr>
              <a:xfrm>
                <a:off x="4121305" y="2541738"/>
                <a:ext cx="6273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7536" extrusionOk="0">
                    <a:moveTo>
                      <a:pt x="4433" y="6206"/>
                    </a:moveTo>
                    <a:cubicBezTo>
                      <a:pt x="4433" y="3990"/>
                      <a:pt x="4433" y="2217"/>
                      <a:pt x="4433" y="0"/>
                    </a:cubicBezTo>
                    <a:cubicBezTo>
                      <a:pt x="3103" y="2660"/>
                      <a:pt x="1330" y="5320"/>
                      <a:pt x="0" y="7537"/>
                    </a:cubicBezTo>
                    <a:cubicBezTo>
                      <a:pt x="1773" y="7093"/>
                      <a:pt x="3103" y="6650"/>
                      <a:pt x="4433" y="62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31"/>
              <p:cNvSpPr/>
              <p:nvPr/>
            </p:nvSpPr>
            <p:spPr>
              <a:xfrm>
                <a:off x="4150167" y="1862220"/>
                <a:ext cx="3136" cy="4389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3102" extrusionOk="0">
                    <a:moveTo>
                      <a:pt x="1773" y="443"/>
                    </a:moveTo>
                    <a:cubicBezTo>
                      <a:pt x="1330" y="443"/>
                      <a:pt x="887" y="443"/>
                      <a:pt x="443" y="0"/>
                    </a:cubicBezTo>
                    <a:cubicBezTo>
                      <a:pt x="443" y="886"/>
                      <a:pt x="443" y="2217"/>
                      <a:pt x="0" y="3103"/>
                    </a:cubicBezTo>
                    <a:cubicBezTo>
                      <a:pt x="887" y="2660"/>
                      <a:pt x="1330" y="2660"/>
                      <a:pt x="2217" y="2217"/>
                    </a:cubicBezTo>
                    <a:cubicBezTo>
                      <a:pt x="1773" y="1773"/>
                      <a:pt x="1773" y="886"/>
                      <a:pt x="1773" y="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31"/>
              <p:cNvSpPr/>
              <p:nvPr/>
            </p:nvSpPr>
            <p:spPr>
              <a:xfrm>
                <a:off x="4150795" y="1854064"/>
                <a:ext cx="1881" cy="815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5763" extrusionOk="0">
                    <a:moveTo>
                      <a:pt x="1330" y="5763"/>
                    </a:moveTo>
                    <a:cubicBezTo>
                      <a:pt x="887" y="3990"/>
                      <a:pt x="887" y="2217"/>
                      <a:pt x="443" y="0"/>
                    </a:cubicBezTo>
                    <a:cubicBezTo>
                      <a:pt x="443" y="1773"/>
                      <a:pt x="0" y="3547"/>
                      <a:pt x="0" y="4877"/>
                    </a:cubicBezTo>
                    <a:cubicBezTo>
                      <a:pt x="443" y="5320"/>
                      <a:pt x="887" y="5763"/>
                      <a:pt x="1330" y="57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31"/>
              <p:cNvSpPr/>
              <p:nvPr/>
            </p:nvSpPr>
            <p:spPr>
              <a:xfrm>
                <a:off x="4099344" y="2741892"/>
                <a:ext cx="6900" cy="17563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12412" extrusionOk="0">
                    <a:moveTo>
                      <a:pt x="0" y="0"/>
                    </a:moveTo>
                    <a:cubicBezTo>
                      <a:pt x="0" y="3990"/>
                      <a:pt x="0" y="7980"/>
                      <a:pt x="443" y="11970"/>
                    </a:cubicBezTo>
                    <a:cubicBezTo>
                      <a:pt x="1773" y="11970"/>
                      <a:pt x="3103" y="12413"/>
                      <a:pt x="4876" y="12413"/>
                    </a:cubicBezTo>
                    <a:cubicBezTo>
                      <a:pt x="3103" y="8423"/>
                      <a:pt x="1773" y="399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4110012" y="2751303"/>
                <a:ext cx="5644" cy="8155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5763" extrusionOk="0">
                    <a:moveTo>
                      <a:pt x="0" y="5763"/>
                    </a:moveTo>
                    <a:cubicBezTo>
                      <a:pt x="1330" y="3990"/>
                      <a:pt x="2660" y="2217"/>
                      <a:pt x="3990" y="0"/>
                    </a:cubicBezTo>
                    <a:cubicBezTo>
                      <a:pt x="3103" y="443"/>
                      <a:pt x="2217" y="443"/>
                      <a:pt x="887" y="887"/>
                    </a:cubicBezTo>
                    <a:lnTo>
                      <a:pt x="0" y="57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4115658" y="2738754"/>
                <a:ext cx="9408" cy="13172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9309" extrusionOk="0">
                    <a:moveTo>
                      <a:pt x="0" y="9309"/>
                    </a:moveTo>
                    <a:cubicBezTo>
                      <a:pt x="2217" y="8866"/>
                      <a:pt x="4433" y="7980"/>
                      <a:pt x="6650" y="7093"/>
                    </a:cubicBezTo>
                    <a:cubicBezTo>
                      <a:pt x="6650" y="4876"/>
                      <a:pt x="6650" y="2217"/>
                      <a:pt x="6650" y="0"/>
                    </a:cubicBezTo>
                    <a:cubicBezTo>
                      <a:pt x="4433" y="3103"/>
                      <a:pt x="2217" y="6206"/>
                      <a:pt x="0" y="93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31"/>
              <p:cNvSpPr/>
              <p:nvPr/>
            </p:nvSpPr>
            <p:spPr>
              <a:xfrm>
                <a:off x="4102482" y="2854832"/>
                <a:ext cx="10663" cy="34501"/>
              </a:xfrm>
              <a:custGeom>
                <a:avLst/>
                <a:gdLst/>
                <a:ahLst/>
                <a:cxnLst/>
                <a:rect l="l" t="t" r="r" b="b"/>
                <a:pathLst>
                  <a:path w="7536" h="24382" extrusionOk="0">
                    <a:moveTo>
                      <a:pt x="7536" y="24382"/>
                    </a:moveTo>
                    <a:cubicBezTo>
                      <a:pt x="6650" y="15959"/>
                      <a:pt x="3990" y="7537"/>
                      <a:pt x="0" y="0"/>
                    </a:cubicBezTo>
                    <a:cubicBezTo>
                      <a:pt x="443" y="7093"/>
                      <a:pt x="443" y="14186"/>
                      <a:pt x="887" y="21279"/>
                    </a:cubicBezTo>
                    <a:cubicBezTo>
                      <a:pt x="3103" y="22165"/>
                      <a:pt x="5320" y="23496"/>
                      <a:pt x="7536" y="243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31"/>
              <p:cNvSpPr/>
              <p:nvPr/>
            </p:nvSpPr>
            <p:spPr>
              <a:xfrm>
                <a:off x="4103738" y="2888085"/>
                <a:ext cx="10663" cy="16936"/>
              </a:xfrm>
              <a:custGeom>
                <a:avLst/>
                <a:gdLst/>
                <a:ahLst/>
                <a:cxnLst/>
                <a:rect l="l" t="t" r="r" b="b"/>
                <a:pathLst>
                  <a:path w="7536" h="11969" extrusionOk="0">
                    <a:moveTo>
                      <a:pt x="7536" y="6650"/>
                    </a:moveTo>
                    <a:cubicBezTo>
                      <a:pt x="7536" y="5319"/>
                      <a:pt x="7093" y="3990"/>
                      <a:pt x="7093" y="2660"/>
                    </a:cubicBezTo>
                    <a:cubicBezTo>
                      <a:pt x="4876" y="1773"/>
                      <a:pt x="2660" y="886"/>
                      <a:pt x="0" y="0"/>
                    </a:cubicBezTo>
                    <a:cubicBezTo>
                      <a:pt x="0" y="3990"/>
                      <a:pt x="443" y="7979"/>
                      <a:pt x="443" y="11969"/>
                    </a:cubicBezTo>
                    <a:cubicBezTo>
                      <a:pt x="1330" y="11969"/>
                      <a:pt x="2660" y="11969"/>
                      <a:pt x="3546" y="11526"/>
                    </a:cubicBezTo>
                    <a:lnTo>
                      <a:pt x="7536" y="66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31"/>
              <p:cNvSpPr/>
              <p:nvPr/>
            </p:nvSpPr>
            <p:spPr>
              <a:xfrm>
                <a:off x="4108756" y="2896870"/>
                <a:ext cx="20072" cy="11290"/>
              </a:xfrm>
              <a:custGeom>
                <a:avLst/>
                <a:gdLst/>
                <a:ahLst/>
                <a:cxnLst/>
                <a:rect l="l" t="t" r="r" b="b"/>
                <a:pathLst>
                  <a:path w="14185" h="7979" extrusionOk="0">
                    <a:moveTo>
                      <a:pt x="13299" y="0"/>
                    </a:moveTo>
                    <a:cubicBezTo>
                      <a:pt x="12413" y="1330"/>
                      <a:pt x="11083" y="2660"/>
                      <a:pt x="10196" y="4433"/>
                    </a:cubicBezTo>
                    <a:lnTo>
                      <a:pt x="0" y="6650"/>
                    </a:lnTo>
                    <a:cubicBezTo>
                      <a:pt x="4876" y="7093"/>
                      <a:pt x="9309" y="7536"/>
                      <a:pt x="14186" y="7979"/>
                    </a:cubicBezTo>
                    <a:cubicBezTo>
                      <a:pt x="14186" y="5319"/>
                      <a:pt x="14186" y="2660"/>
                      <a:pt x="13742" y="443"/>
                    </a:cubicBezTo>
                    <a:cubicBezTo>
                      <a:pt x="13742" y="0"/>
                      <a:pt x="13742" y="0"/>
                      <a:pt x="132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>
                <a:off x="3923034" y="1615009"/>
                <a:ext cx="227703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160921" h="174664" extrusionOk="0">
                    <a:moveTo>
                      <a:pt x="71373" y="87775"/>
                    </a:moveTo>
                    <a:cubicBezTo>
                      <a:pt x="84229" y="104178"/>
                      <a:pt x="94425" y="123240"/>
                      <a:pt x="108611" y="140529"/>
                    </a:cubicBezTo>
                    <a:cubicBezTo>
                      <a:pt x="121910" y="156932"/>
                      <a:pt x="140086" y="171117"/>
                      <a:pt x="160921" y="174664"/>
                    </a:cubicBezTo>
                    <a:cubicBezTo>
                      <a:pt x="160921" y="174664"/>
                      <a:pt x="160921" y="174221"/>
                      <a:pt x="160921" y="174221"/>
                    </a:cubicBezTo>
                    <a:cubicBezTo>
                      <a:pt x="141416" y="166684"/>
                      <a:pt x="127230" y="151612"/>
                      <a:pt x="115261" y="135209"/>
                    </a:cubicBezTo>
                    <a:cubicBezTo>
                      <a:pt x="103291" y="117920"/>
                      <a:pt x="93538" y="98858"/>
                      <a:pt x="80239" y="81126"/>
                    </a:cubicBezTo>
                    <a:cubicBezTo>
                      <a:pt x="73589" y="72259"/>
                      <a:pt x="65610" y="64280"/>
                      <a:pt x="57187" y="57187"/>
                    </a:cubicBezTo>
                    <a:cubicBezTo>
                      <a:pt x="48764" y="50094"/>
                      <a:pt x="40341" y="43444"/>
                      <a:pt x="32362" y="36795"/>
                    </a:cubicBezTo>
                    <a:cubicBezTo>
                      <a:pt x="20392" y="26599"/>
                      <a:pt x="11083" y="13299"/>
                      <a:pt x="1773" y="0"/>
                    </a:cubicBezTo>
                    <a:cubicBezTo>
                      <a:pt x="886" y="887"/>
                      <a:pt x="443" y="1773"/>
                      <a:pt x="0" y="2660"/>
                    </a:cubicBezTo>
                    <a:cubicBezTo>
                      <a:pt x="6650" y="17289"/>
                      <a:pt x="14629" y="31475"/>
                      <a:pt x="26599" y="43444"/>
                    </a:cubicBezTo>
                    <a:cubicBezTo>
                      <a:pt x="42114" y="58517"/>
                      <a:pt x="59403" y="70930"/>
                      <a:pt x="71373" y="877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31"/>
              <p:cNvSpPr/>
              <p:nvPr/>
            </p:nvSpPr>
            <p:spPr>
              <a:xfrm>
                <a:off x="4152049" y="1862220"/>
                <a:ext cx="1254" cy="627"/>
              </a:xfrm>
              <a:custGeom>
                <a:avLst/>
                <a:gdLst/>
                <a:ahLst/>
                <a:cxnLst/>
                <a:rect l="l" t="t" r="r" b="b"/>
                <a:pathLst>
                  <a:path w="886" h="443" extrusionOk="0">
                    <a:moveTo>
                      <a:pt x="886" y="443"/>
                    </a:moveTo>
                    <a:cubicBezTo>
                      <a:pt x="443" y="443"/>
                      <a:pt x="443" y="44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3" y="443"/>
                      <a:pt x="886" y="443"/>
                      <a:pt x="886" y="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31"/>
              <p:cNvSpPr/>
              <p:nvPr/>
            </p:nvSpPr>
            <p:spPr>
              <a:xfrm>
                <a:off x="4150167" y="1861942"/>
                <a:ext cx="1882" cy="90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40" extrusionOk="0">
                    <a:moveTo>
                      <a:pt x="0" y="197"/>
                    </a:moveTo>
                    <a:cubicBezTo>
                      <a:pt x="443" y="197"/>
                      <a:pt x="887" y="197"/>
                      <a:pt x="1330" y="640"/>
                    </a:cubicBezTo>
                    <a:cubicBezTo>
                      <a:pt x="1330" y="640"/>
                      <a:pt x="1330" y="640"/>
                      <a:pt x="1330" y="640"/>
                    </a:cubicBezTo>
                    <a:cubicBezTo>
                      <a:pt x="1330" y="197"/>
                      <a:pt x="887" y="-246"/>
                      <a:pt x="0" y="197"/>
                    </a:cubicBezTo>
                    <a:cubicBezTo>
                      <a:pt x="0" y="-246"/>
                      <a:pt x="0" y="197"/>
                      <a:pt x="0" y="1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31"/>
              <p:cNvSpPr/>
              <p:nvPr/>
            </p:nvSpPr>
            <p:spPr>
              <a:xfrm>
                <a:off x="4163344" y="1849672"/>
                <a:ext cx="3762" cy="3136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216" extrusionOk="0">
                    <a:moveTo>
                      <a:pt x="1773" y="1773"/>
                    </a:moveTo>
                    <a:cubicBezTo>
                      <a:pt x="2217" y="1330"/>
                      <a:pt x="2217" y="886"/>
                      <a:pt x="2660" y="0"/>
                    </a:cubicBezTo>
                    <a:cubicBezTo>
                      <a:pt x="1773" y="443"/>
                      <a:pt x="887" y="1330"/>
                      <a:pt x="0" y="1773"/>
                    </a:cubicBezTo>
                    <a:cubicBezTo>
                      <a:pt x="0" y="1773"/>
                      <a:pt x="0" y="2217"/>
                      <a:pt x="0" y="2217"/>
                    </a:cubicBezTo>
                    <a:cubicBezTo>
                      <a:pt x="443" y="2217"/>
                      <a:pt x="1330" y="2217"/>
                      <a:pt x="1773" y="17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31"/>
              <p:cNvSpPr/>
              <p:nvPr/>
            </p:nvSpPr>
            <p:spPr>
              <a:xfrm>
                <a:off x="4164599" y="1606852"/>
                <a:ext cx="164347" cy="245894"/>
              </a:xfrm>
              <a:custGeom>
                <a:avLst/>
                <a:gdLst/>
                <a:ahLst/>
                <a:cxnLst/>
                <a:rect l="l" t="t" r="r" b="b"/>
                <a:pathLst>
                  <a:path w="116146" h="173777" extrusionOk="0">
                    <a:moveTo>
                      <a:pt x="21722" y="157818"/>
                    </a:moveTo>
                    <a:cubicBezTo>
                      <a:pt x="28372" y="149839"/>
                      <a:pt x="32805" y="140529"/>
                      <a:pt x="36351" y="131220"/>
                    </a:cubicBezTo>
                    <a:cubicBezTo>
                      <a:pt x="43444" y="112600"/>
                      <a:pt x="48764" y="94425"/>
                      <a:pt x="59847" y="78909"/>
                    </a:cubicBezTo>
                    <a:cubicBezTo>
                      <a:pt x="70043" y="62950"/>
                      <a:pt x="82455" y="47434"/>
                      <a:pt x="93981" y="31918"/>
                    </a:cubicBezTo>
                    <a:lnTo>
                      <a:pt x="116147" y="2660"/>
                    </a:lnTo>
                    <a:cubicBezTo>
                      <a:pt x="115704" y="2217"/>
                      <a:pt x="115261" y="1330"/>
                      <a:pt x="114817" y="887"/>
                    </a:cubicBezTo>
                    <a:cubicBezTo>
                      <a:pt x="114374" y="443"/>
                      <a:pt x="113930" y="0"/>
                      <a:pt x="113044" y="0"/>
                    </a:cubicBezTo>
                    <a:cubicBezTo>
                      <a:pt x="104178" y="8423"/>
                      <a:pt x="95312" y="17289"/>
                      <a:pt x="86889" y="26599"/>
                    </a:cubicBezTo>
                    <a:cubicBezTo>
                      <a:pt x="73589" y="41228"/>
                      <a:pt x="61177" y="56300"/>
                      <a:pt x="50094" y="73146"/>
                    </a:cubicBezTo>
                    <a:cubicBezTo>
                      <a:pt x="44774" y="81569"/>
                      <a:pt x="39898" y="90878"/>
                      <a:pt x="36351" y="100188"/>
                    </a:cubicBezTo>
                    <a:cubicBezTo>
                      <a:pt x="33248" y="109941"/>
                      <a:pt x="30588" y="119250"/>
                      <a:pt x="27928" y="128560"/>
                    </a:cubicBezTo>
                    <a:cubicBezTo>
                      <a:pt x="25268" y="137869"/>
                      <a:pt x="21722" y="146735"/>
                      <a:pt x="16846" y="154715"/>
                    </a:cubicBezTo>
                    <a:cubicBezTo>
                      <a:pt x="12856" y="161365"/>
                      <a:pt x="7536" y="167128"/>
                      <a:pt x="886" y="172004"/>
                    </a:cubicBezTo>
                    <a:cubicBezTo>
                      <a:pt x="443" y="172447"/>
                      <a:pt x="443" y="172891"/>
                      <a:pt x="0" y="173777"/>
                    </a:cubicBezTo>
                    <a:cubicBezTo>
                      <a:pt x="8866" y="170674"/>
                      <a:pt x="15959" y="164468"/>
                      <a:pt x="21722" y="1578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31"/>
              <p:cNvSpPr/>
              <p:nvPr/>
            </p:nvSpPr>
            <p:spPr>
              <a:xfrm>
                <a:off x="4160834" y="1852808"/>
                <a:ext cx="2509" cy="1881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329" extrusionOk="0">
                    <a:moveTo>
                      <a:pt x="1773" y="443"/>
                    </a:moveTo>
                    <a:cubicBezTo>
                      <a:pt x="1773" y="443"/>
                      <a:pt x="1773" y="0"/>
                      <a:pt x="1773" y="0"/>
                    </a:cubicBezTo>
                    <a:cubicBezTo>
                      <a:pt x="1330" y="443"/>
                      <a:pt x="443" y="886"/>
                      <a:pt x="0" y="1330"/>
                    </a:cubicBezTo>
                    <a:cubicBezTo>
                      <a:pt x="443" y="886"/>
                      <a:pt x="887" y="443"/>
                      <a:pt x="1773" y="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31"/>
              <p:cNvSpPr/>
              <p:nvPr/>
            </p:nvSpPr>
            <p:spPr>
              <a:xfrm>
                <a:off x="4157069" y="1753673"/>
                <a:ext cx="267850" cy="249658"/>
              </a:xfrm>
              <a:custGeom>
                <a:avLst/>
                <a:gdLst/>
                <a:ahLst/>
                <a:cxnLst/>
                <a:rect l="l" t="t" r="r" b="b"/>
                <a:pathLst>
                  <a:path w="189293" h="176437" extrusionOk="0">
                    <a:moveTo>
                      <a:pt x="159148" y="27485"/>
                    </a:moveTo>
                    <a:cubicBezTo>
                      <a:pt x="140972" y="44331"/>
                      <a:pt x="119694" y="56744"/>
                      <a:pt x="99301" y="72703"/>
                    </a:cubicBezTo>
                    <a:cubicBezTo>
                      <a:pt x="78466" y="89105"/>
                      <a:pt x="64723" y="111271"/>
                      <a:pt x="50094" y="131220"/>
                    </a:cubicBezTo>
                    <a:cubicBezTo>
                      <a:pt x="43001" y="141416"/>
                      <a:pt x="35021" y="150725"/>
                      <a:pt x="25712" y="158705"/>
                    </a:cubicBezTo>
                    <a:cubicBezTo>
                      <a:pt x="18176" y="165798"/>
                      <a:pt x="9309" y="171117"/>
                      <a:pt x="0" y="175107"/>
                    </a:cubicBezTo>
                    <a:cubicBezTo>
                      <a:pt x="0" y="175551"/>
                      <a:pt x="0" y="175994"/>
                      <a:pt x="0" y="176437"/>
                    </a:cubicBezTo>
                    <a:cubicBezTo>
                      <a:pt x="10639" y="174221"/>
                      <a:pt x="20392" y="168901"/>
                      <a:pt x="29258" y="162695"/>
                    </a:cubicBezTo>
                    <a:cubicBezTo>
                      <a:pt x="39898" y="155158"/>
                      <a:pt x="48764" y="145849"/>
                      <a:pt x="57187" y="136096"/>
                    </a:cubicBezTo>
                    <a:cubicBezTo>
                      <a:pt x="73589" y="116591"/>
                      <a:pt x="87332" y="95755"/>
                      <a:pt x="106838" y="81126"/>
                    </a:cubicBezTo>
                    <a:cubicBezTo>
                      <a:pt x="116147" y="73146"/>
                      <a:pt x="126786" y="66496"/>
                      <a:pt x="136983" y="58960"/>
                    </a:cubicBezTo>
                    <a:cubicBezTo>
                      <a:pt x="147179" y="51424"/>
                      <a:pt x="156931" y="43001"/>
                      <a:pt x="165798" y="33692"/>
                    </a:cubicBezTo>
                    <a:cubicBezTo>
                      <a:pt x="174221" y="24826"/>
                      <a:pt x="182200" y="15516"/>
                      <a:pt x="189293" y="6206"/>
                    </a:cubicBezTo>
                    <a:cubicBezTo>
                      <a:pt x="189293" y="5763"/>
                      <a:pt x="189293" y="5320"/>
                      <a:pt x="188850" y="4877"/>
                    </a:cubicBezTo>
                    <a:cubicBezTo>
                      <a:pt x="188407" y="3103"/>
                      <a:pt x="187963" y="1330"/>
                      <a:pt x="187077" y="0"/>
                    </a:cubicBezTo>
                    <a:cubicBezTo>
                      <a:pt x="186633" y="443"/>
                      <a:pt x="186190" y="887"/>
                      <a:pt x="185747" y="1330"/>
                    </a:cubicBezTo>
                    <a:cubicBezTo>
                      <a:pt x="176880" y="10640"/>
                      <a:pt x="168458" y="19506"/>
                      <a:pt x="159148" y="274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31"/>
              <p:cNvSpPr/>
              <p:nvPr/>
            </p:nvSpPr>
            <p:spPr>
              <a:xfrm>
                <a:off x="4147657" y="2002140"/>
                <a:ext cx="6273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1773" extrusionOk="0">
                    <a:moveTo>
                      <a:pt x="0" y="1773"/>
                    </a:moveTo>
                    <a:cubicBezTo>
                      <a:pt x="1330" y="1773"/>
                      <a:pt x="2660" y="1330"/>
                      <a:pt x="3990" y="1330"/>
                    </a:cubicBezTo>
                    <a:cubicBezTo>
                      <a:pt x="3990" y="887"/>
                      <a:pt x="4433" y="444"/>
                      <a:pt x="4433" y="0"/>
                    </a:cubicBezTo>
                    <a:cubicBezTo>
                      <a:pt x="3103" y="444"/>
                      <a:pt x="1773" y="1330"/>
                      <a:pt x="0" y="17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31"/>
              <p:cNvSpPr/>
              <p:nvPr/>
            </p:nvSpPr>
            <p:spPr>
              <a:xfrm>
                <a:off x="4153305" y="2001511"/>
                <a:ext cx="2509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773" extrusionOk="0">
                    <a:moveTo>
                      <a:pt x="1773" y="0"/>
                    </a:moveTo>
                    <a:cubicBezTo>
                      <a:pt x="1330" y="0"/>
                      <a:pt x="887" y="443"/>
                      <a:pt x="443" y="443"/>
                    </a:cubicBezTo>
                    <a:cubicBezTo>
                      <a:pt x="443" y="887"/>
                      <a:pt x="0" y="1330"/>
                      <a:pt x="0" y="1773"/>
                    </a:cubicBezTo>
                    <a:cubicBezTo>
                      <a:pt x="443" y="1773"/>
                      <a:pt x="1330" y="1330"/>
                      <a:pt x="1773" y="1330"/>
                    </a:cubicBezTo>
                    <a:cubicBezTo>
                      <a:pt x="1773" y="887"/>
                      <a:pt x="1773" y="443"/>
                      <a:pt x="17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31"/>
              <p:cNvSpPr/>
              <p:nvPr/>
            </p:nvSpPr>
            <p:spPr>
              <a:xfrm>
                <a:off x="3798802" y="1785045"/>
                <a:ext cx="337478" cy="225821"/>
              </a:xfrm>
              <a:custGeom>
                <a:avLst/>
                <a:gdLst/>
                <a:ahLst/>
                <a:cxnLst/>
                <a:rect l="l" t="t" r="r" b="b"/>
                <a:pathLst>
                  <a:path w="238500" h="159591" extrusionOk="0">
                    <a:moveTo>
                      <a:pt x="33692" y="39011"/>
                    </a:moveTo>
                    <a:cubicBezTo>
                      <a:pt x="49651" y="61177"/>
                      <a:pt x="63837" y="86002"/>
                      <a:pt x="85559" y="105065"/>
                    </a:cubicBezTo>
                    <a:cubicBezTo>
                      <a:pt x="96642" y="114374"/>
                      <a:pt x="109941" y="121467"/>
                      <a:pt x="122797" y="126343"/>
                    </a:cubicBezTo>
                    <a:cubicBezTo>
                      <a:pt x="136096" y="131220"/>
                      <a:pt x="149395" y="135209"/>
                      <a:pt x="162695" y="138756"/>
                    </a:cubicBezTo>
                    <a:lnTo>
                      <a:pt x="202593" y="150282"/>
                    </a:lnTo>
                    <a:cubicBezTo>
                      <a:pt x="214562" y="153385"/>
                      <a:pt x="226531" y="156489"/>
                      <a:pt x="238501" y="159591"/>
                    </a:cubicBezTo>
                    <a:cubicBezTo>
                      <a:pt x="238501" y="159591"/>
                      <a:pt x="238501" y="159148"/>
                      <a:pt x="238501" y="159148"/>
                    </a:cubicBezTo>
                    <a:cubicBezTo>
                      <a:pt x="226975" y="154272"/>
                      <a:pt x="215449" y="150282"/>
                      <a:pt x="203922" y="145406"/>
                    </a:cubicBezTo>
                    <a:lnTo>
                      <a:pt x="164911" y="131220"/>
                    </a:lnTo>
                    <a:cubicBezTo>
                      <a:pt x="138756" y="121467"/>
                      <a:pt x="111714" y="114817"/>
                      <a:pt x="92209" y="97085"/>
                    </a:cubicBezTo>
                    <a:cubicBezTo>
                      <a:pt x="71816" y="79796"/>
                      <a:pt x="57630" y="55857"/>
                      <a:pt x="39898" y="34135"/>
                    </a:cubicBezTo>
                    <a:cubicBezTo>
                      <a:pt x="31032" y="23496"/>
                      <a:pt x="20836" y="12856"/>
                      <a:pt x="9753" y="4877"/>
                    </a:cubicBezTo>
                    <a:cubicBezTo>
                      <a:pt x="7536" y="3103"/>
                      <a:pt x="4877" y="1773"/>
                      <a:pt x="2217" y="0"/>
                    </a:cubicBezTo>
                    <a:cubicBezTo>
                      <a:pt x="1330" y="1330"/>
                      <a:pt x="443" y="2217"/>
                      <a:pt x="0" y="3547"/>
                    </a:cubicBezTo>
                    <a:cubicBezTo>
                      <a:pt x="2217" y="5320"/>
                      <a:pt x="4433" y="7093"/>
                      <a:pt x="6206" y="8866"/>
                    </a:cubicBezTo>
                    <a:cubicBezTo>
                      <a:pt x="16846" y="17732"/>
                      <a:pt x="25712" y="27929"/>
                      <a:pt x="33692" y="390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31"/>
              <p:cNvSpPr/>
              <p:nvPr/>
            </p:nvSpPr>
            <p:spPr>
              <a:xfrm>
                <a:off x="4136991" y="2009669"/>
                <a:ext cx="6273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1773" extrusionOk="0">
                    <a:moveTo>
                      <a:pt x="4433" y="1773"/>
                    </a:moveTo>
                    <a:cubicBezTo>
                      <a:pt x="3103" y="1330"/>
                      <a:pt x="1330" y="443"/>
                      <a:pt x="0" y="0"/>
                    </a:cubicBezTo>
                    <a:cubicBezTo>
                      <a:pt x="0" y="0"/>
                      <a:pt x="0" y="443"/>
                      <a:pt x="0" y="443"/>
                    </a:cubicBezTo>
                    <a:cubicBezTo>
                      <a:pt x="1330" y="886"/>
                      <a:pt x="3103" y="1330"/>
                      <a:pt x="4433" y="17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31"/>
              <p:cNvSpPr/>
              <p:nvPr/>
            </p:nvSpPr>
            <p:spPr>
              <a:xfrm>
                <a:off x="3759273" y="2017825"/>
                <a:ext cx="362568" cy="176893"/>
              </a:xfrm>
              <a:custGeom>
                <a:avLst/>
                <a:gdLst/>
                <a:ahLst/>
                <a:cxnLst/>
                <a:rect l="l" t="t" r="r" b="b"/>
                <a:pathLst>
                  <a:path w="256232" h="125013" extrusionOk="0">
                    <a:moveTo>
                      <a:pt x="70930" y="56744"/>
                    </a:moveTo>
                    <a:cubicBezTo>
                      <a:pt x="82456" y="64280"/>
                      <a:pt x="94425" y="70930"/>
                      <a:pt x="106838" y="76250"/>
                    </a:cubicBezTo>
                    <a:cubicBezTo>
                      <a:pt x="131663" y="86889"/>
                      <a:pt x="157818" y="94425"/>
                      <a:pt x="183530" y="101075"/>
                    </a:cubicBezTo>
                    <a:cubicBezTo>
                      <a:pt x="208356" y="107724"/>
                      <a:pt x="232738" y="114817"/>
                      <a:pt x="256233" y="125014"/>
                    </a:cubicBezTo>
                    <a:cubicBezTo>
                      <a:pt x="256233" y="125014"/>
                      <a:pt x="256233" y="124570"/>
                      <a:pt x="256233" y="124570"/>
                    </a:cubicBezTo>
                    <a:cubicBezTo>
                      <a:pt x="245594" y="117921"/>
                      <a:pt x="234511" y="112601"/>
                      <a:pt x="223428" y="107724"/>
                    </a:cubicBezTo>
                    <a:cubicBezTo>
                      <a:pt x="211016" y="102405"/>
                      <a:pt x="198603" y="97972"/>
                      <a:pt x="185747" y="93539"/>
                    </a:cubicBezTo>
                    <a:cubicBezTo>
                      <a:pt x="160478" y="84673"/>
                      <a:pt x="135209" y="77136"/>
                      <a:pt x="111271" y="66496"/>
                    </a:cubicBezTo>
                    <a:cubicBezTo>
                      <a:pt x="99301" y="61177"/>
                      <a:pt x="87775" y="55414"/>
                      <a:pt x="76693" y="48321"/>
                    </a:cubicBezTo>
                    <a:cubicBezTo>
                      <a:pt x="65610" y="41228"/>
                      <a:pt x="55414" y="33248"/>
                      <a:pt x="44331" y="25712"/>
                    </a:cubicBezTo>
                    <a:cubicBezTo>
                      <a:pt x="33248" y="18176"/>
                      <a:pt x="22165" y="10196"/>
                      <a:pt x="10196" y="3990"/>
                    </a:cubicBezTo>
                    <a:cubicBezTo>
                      <a:pt x="7536" y="2660"/>
                      <a:pt x="4433" y="1330"/>
                      <a:pt x="1773" y="0"/>
                    </a:cubicBezTo>
                    <a:cubicBezTo>
                      <a:pt x="1330" y="1330"/>
                      <a:pt x="443" y="2660"/>
                      <a:pt x="0" y="3990"/>
                    </a:cubicBezTo>
                    <a:cubicBezTo>
                      <a:pt x="13743" y="11970"/>
                      <a:pt x="26599" y="22165"/>
                      <a:pt x="39011" y="32362"/>
                    </a:cubicBezTo>
                    <a:cubicBezTo>
                      <a:pt x="49208" y="40785"/>
                      <a:pt x="59404" y="49208"/>
                      <a:pt x="70930" y="567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31"/>
              <p:cNvSpPr/>
              <p:nvPr/>
            </p:nvSpPr>
            <p:spPr>
              <a:xfrm>
                <a:off x="4121932" y="2194137"/>
                <a:ext cx="3764" cy="2507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1772" extrusionOk="0">
                    <a:moveTo>
                      <a:pt x="2660" y="1773"/>
                    </a:moveTo>
                    <a:cubicBezTo>
                      <a:pt x="1773" y="1330"/>
                      <a:pt x="887" y="443"/>
                      <a:pt x="0" y="0"/>
                    </a:cubicBezTo>
                    <a:cubicBezTo>
                      <a:pt x="0" y="0"/>
                      <a:pt x="0" y="443"/>
                      <a:pt x="0" y="443"/>
                    </a:cubicBezTo>
                    <a:cubicBezTo>
                      <a:pt x="443" y="886"/>
                      <a:pt x="1773" y="1330"/>
                      <a:pt x="2660" y="17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31"/>
              <p:cNvSpPr/>
              <p:nvPr/>
            </p:nvSpPr>
            <p:spPr>
              <a:xfrm>
                <a:off x="4145148" y="1960101"/>
                <a:ext cx="299213" cy="230840"/>
              </a:xfrm>
              <a:custGeom>
                <a:avLst/>
                <a:gdLst/>
                <a:ahLst/>
                <a:cxnLst/>
                <a:rect l="l" t="t" r="r" b="b"/>
                <a:pathLst>
                  <a:path w="211458" h="163138" extrusionOk="0">
                    <a:moveTo>
                      <a:pt x="94868" y="70930"/>
                    </a:moveTo>
                    <a:cubicBezTo>
                      <a:pt x="86002" y="78909"/>
                      <a:pt x="77136" y="87776"/>
                      <a:pt x="69156" y="96642"/>
                    </a:cubicBezTo>
                    <a:cubicBezTo>
                      <a:pt x="61177" y="105951"/>
                      <a:pt x="53641" y="114817"/>
                      <a:pt x="46104" y="123240"/>
                    </a:cubicBezTo>
                    <a:cubicBezTo>
                      <a:pt x="32805" y="137869"/>
                      <a:pt x="16403" y="149395"/>
                      <a:pt x="0" y="160922"/>
                    </a:cubicBezTo>
                    <a:cubicBezTo>
                      <a:pt x="0" y="161808"/>
                      <a:pt x="0" y="162251"/>
                      <a:pt x="0" y="163138"/>
                    </a:cubicBezTo>
                    <a:cubicBezTo>
                      <a:pt x="7980" y="159148"/>
                      <a:pt x="15516" y="155158"/>
                      <a:pt x="23052" y="150725"/>
                    </a:cubicBezTo>
                    <a:cubicBezTo>
                      <a:pt x="33248" y="144519"/>
                      <a:pt x="43001" y="137426"/>
                      <a:pt x="52310" y="129003"/>
                    </a:cubicBezTo>
                    <a:cubicBezTo>
                      <a:pt x="70043" y="112158"/>
                      <a:pt x="84672" y="93981"/>
                      <a:pt x="102405" y="78909"/>
                    </a:cubicBezTo>
                    <a:cubicBezTo>
                      <a:pt x="119694" y="63393"/>
                      <a:pt x="138756" y="49207"/>
                      <a:pt x="158262" y="35908"/>
                    </a:cubicBezTo>
                    <a:cubicBezTo>
                      <a:pt x="168014" y="29258"/>
                      <a:pt x="177767" y="22609"/>
                      <a:pt x="187963" y="16402"/>
                    </a:cubicBezTo>
                    <a:lnTo>
                      <a:pt x="211459" y="1330"/>
                    </a:lnTo>
                    <a:cubicBezTo>
                      <a:pt x="211459" y="886"/>
                      <a:pt x="211459" y="443"/>
                      <a:pt x="211016" y="0"/>
                    </a:cubicBezTo>
                    <a:cubicBezTo>
                      <a:pt x="191510" y="8423"/>
                      <a:pt x="172004" y="18176"/>
                      <a:pt x="153385" y="28815"/>
                    </a:cubicBezTo>
                    <a:cubicBezTo>
                      <a:pt x="132550" y="40784"/>
                      <a:pt x="113044" y="54971"/>
                      <a:pt x="94868" y="709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31"/>
              <p:cNvSpPr/>
              <p:nvPr/>
            </p:nvSpPr>
            <p:spPr>
              <a:xfrm>
                <a:off x="4142010" y="2190372"/>
                <a:ext cx="6273" cy="470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332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44"/>
                      <a:pt x="0" y="444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31"/>
              <p:cNvSpPr/>
              <p:nvPr/>
            </p:nvSpPr>
            <p:spPr>
              <a:xfrm>
                <a:off x="4133226" y="2190372"/>
                <a:ext cx="8781" cy="6273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4433" extrusionOk="0">
                    <a:moveTo>
                      <a:pt x="6206" y="0"/>
                    </a:moveTo>
                    <a:cubicBezTo>
                      <a:pt x="3990" y="1330"/>
                      <a:pt x="1773" y="3103"/>
                      <a:pt x="0" y="4433"/>
                    </a:cubicBezTo>
                    <a:cubicBezTo>
                      <a:pt x="2217" y="3547"/>
                      <a:pt x="3990" y="2217"/>
                      <a:pt x="6206" y="1330"/>
                    </a:cubicBezTo>
                    <a:lnTo>
                      <a:pt x="6206" y="0"/>
                    </a:lnTo>
                    <a:cubicBezTo>
                      <a:pt x="6206" y="444"/>
                      <a:pt x="6206" y="444"/>
                      <a:pt x="6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31"/>
              <p:cNvSpPr/>
              <p:nvPr/>
            </p:nvSpPr>
            <p:spPr>
              <a:xfrm>
                <a:off x="4141383" y="2187862"/>
                <a:ext cx="3136" cy="4389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3102" extrusionOk="0">
                    <a:moveTo>
                      <a:pt x="443" y="3103"/>
                    </a:moveTo>
                    <a:cubicBezTo>
                      <a:pt x="887" y="2660"/>
                      <a:pt x="1773" y="2660"/>
                      <a:pt x="2217" y="2217"/>
                    </a:cubicBezTo>
                    <a:cubicBezTo>
                      <a:pt x="2217" y="1330"/>
                      <a:pt x="2217" y="886"/>
                      <a:pt x="2217" y="0"/>
                    </a:cubicBezTo>
                    <a:cubicBezTo>
                      <a:pt x="1330" y="443"/>
                      <a:pt x="887" y="886"/>
                      <a:pt x="0" y="1773"/>
                    </a:cubicBezTo>
                    <a:lnTo>
                      <a:pt x="0" y="2217"/>
                    </a:lnTo>
                    <a:cubicBezTo>
                      <a:pt x="443" y="2660"/>
                      <a:pt x="443" y="3103"/>
                      <a:pt x="443" y="31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31"/>
              <p:cNvSpPr/>
              <p:nvPr/>
            </p:nvSpPr>
            <p:spPr>
              <a:xfrm>
                <a:off x="4141383" y="2190999"/>
                <a:ext cx="627" cy="188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329" extrusionOk="0">
                    <a:moveTo>
                      <a:pt x="443" y="0"/>
                    </a:moveTo>
                    <a:lnTo>
                      <a:pt x="0" y="1330"/>
                    </a:lnTo>
                    <a:cubicBezTo>
                      <a:pt x="0" y="1330"/>
                      <a:pt x="443" y="1330"/>
                      <a:pt x="443" y="886"/>
                    </a:cubicBezTo>
                    <a:cubicBezTo>
                      <a:pt x="443" y="886"/>
                      <a:pt x="443" y="443"/>
                      <a:pt x="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1"/>
              <p:cNvSpPr/>
              <p:nvPr/>
            </p:nvSpPr>
            <p:spPr>
              <a:xfrm>
                <a:off x="3701549" y="2220489"/>
                <a:ext cx="408361" cy="136590"/>
              </a:xfrm>
              <a:custGeom>
                <a:avLst/>
                <a:gdLst/>
                <a:ahLst/>
                <a:cxnLst/>
                <a:rect l="l" t="t" r="r" b="b"/>
                <a:pathLst>
                  <a:path w="288594" h="96530" extrusionOk="0">
                    <a:moveTo>
                      <a:pt x="57630" y="36795"/>
                    </a:moveTo>
                    <a:cubicBezTo>
                      <a:pt x="82899" y="48321"/>
                      <a:pt x="109498" y="56744"/>
                      <a:pt x="135209" y="66053"/>
                    </a:cubicBezTo>
                    <a:cubicBezTo>
                      <a:pt x="160922" y="75363"/>
                      <a:pt x="187963" y="83342"/>
                      <a:pt x="214562" y="90435"/>
                    </a:cubicBezTo>
                    <a:cubicBezTo>
                      <a:pt x="228304" y="93095"/>
                      <a:pt x="242047" y="95312"/>
                      <a:pt x="255790" y="96198"/>
                    </a:cubicBezTo>
                    <a:cubicBezTo>
                      <a:pt x="266872" y="96642"/>
                      <a:pt x="277512" y="96642"/>
                      <a:pt x="288595" y="96198"/>
                    </a:cubicBezTo>
                    <a:cubicBezTo>
                      <a:pt x="288595" y="95755"/>
                      <a:pt x="288595" y="95312"/>
                      <a:pt x="288595" y="94868"/>
                    </a:cubicBezTo>
                    <a:cubicBezTo>
                      <a:pt x="277955" y="93981"/>
                      <a:pt x="266872" y="92652"/>
                      <a:pt x="256676" y="90878"/>
                    </a:cubicBezTo>
                    <a:cubicBezTo>
                      <a:pt x="242934" y="89105"/>
                      <a:pt x="229635" y="86002"/>
                      <a:pt x="216779" y="82455"/>
                    </a:cubicBezTo>
                    <a:cubicBezTo>
                      <a:pt x="191067" y="73589"/>
                      <a:pt x="164911" y="65166"/>
                      <a:pt x="138756" y="55857"/>
                    </a:cubicBezTo>
                    <a:cubicBezTo>
                      <a:pt x="112601" y="46991"/>
                      <a:pt x="86445" y="38568"/>
                      <a:pt x="60733" y="29258"/>
                    </a:cubicBezTo>
                    <a:cubicBezTo>
                      <a:pt x="39898" y="21279"/>
                      <a:pt x="19063" y="12413"/>
                      <a:pt x="443" y="0"/>
                    </a:cubicBezTo>
                    <a:cubicBezTo>
                      <a:pt x="0" y="886"/>
                      <a:pt x="0" y="1330"/>
                      <a:pt x="0" y="2217"/>
                    </a:cubicBezTo>
                    <a:cubicBezTo>
                      <a:pt x="6650" y="7536"/>
                      <a:pt x="13743" y="12856"/>
                      <a:pt x="20836" y="17289"/>
                    </a:cubicBezTo>
                    <a:cubicBezTo>
                      <a:pt x="32362" y="24825"/>
                      <a:pt x="44774" y="31032"/>
                      <a:pt x="57630" y="367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1"/>
              <p:cNvSpPr/>
              <p:nvPr/>
            </p:nvSpPr>
            <p:spPr>
              <a:xfrm>
                <a:off x="4110012" y="2354761"/>
                <a:ext cx="12545" cy="1881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29" extrusionOk="0">
                    <a:moveTo>
                      <a:pt x="0" y="0"/>
                    </a:moveTo>
                    <a:cubicBezTo>
                      <a:pt x="0" y="443"/>
                      <a:pt x="0" y="886"/>
                      <a:pt x="0" y="1330"/>
                    </a:cubicBezTo>
                    <a:cubicBezTo>
                      <a:pt x="3103" y="1330"/>
                      <a:pt x="5763" y="886"/>
                      <a:pt x="8866" y="886"/>
                    </a:cubicBezTo>
                    <a:cubicBezTo>
                      <a:pt x="8866" y="886"/>
                      <a:pt x="8866" y="886"/>
                      <a:pt x="8866" y="886"/>
                    </a:cubicBezTo>
                    <a:cubicBezTo>
                      <a:pt x="6206" y="443"/>
                      <a:pt x="3103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31"/>
              <p:cNvSpPr/>
              <p:nvPr/>
            </p:nvSpPr>
            <p:spPr>
              <a:xfrm>
                <a:off x="4122560" y="2355388"/>
                <a:ext cx="6273" cy="627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4433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31"/>
              <p:cNvSpPr/>
              <p:nvPr/>
            </p:nvSpPr>
            <p:spPr>
              <a:xfrm>
                <a:off x="4136991" y="2164019"/>
                <a:ext cx="316777" cy="187557"/>
              </a:xfrm>
              <a:custGeom>
                <a:avLst/>
                <a:gdLst/>
                <a:ahLst/>
                <a:cxnLst/>
                <a:rect l="l" t="t" r="r" b="b"/>
                <a:pathLst>
                  <a:path w="223871" h="132549" extrusionOk="0">
                    <a:moveTo>
                      <a:pt x="178654" y="19063"/>
                    </a:moveTo>
                    <a:cubicBezTo>
                      <a:pt x="156045" y="29702"/>
                      <a:pt x="133880" y="42114"/>
                      <a:pt x="113044" y="56300"/>
                    </a:cubicBezTo>
                    <a:cubicBezTo>
                      <a:pt x="102848" y="63393"/>
                      <a:pt x="92652" y="71373"/>
                      <a:pt x="83342" y="79796"/>
                    </a:cubicBezTo>
                    <a:cubicBezTo>
                      <a:pt x="74033" y="88219"/>
                      <a:pt x="65167" y="96642"/>
                      <a:pt x="55857" y="104178"/>
                    </a:cubicBezTo>
                    <a:cubicBezTo>
                      <a:pt x="39898" y="117034"/>
                      <a:pt x="19949" y="123683"/>
                      <a:pt x="0" y="130776"/>
                    </a:cubicBezTo>
                    <a:cubicBezTo>
                      <a:pt x="0" y="131220"/>
                      <a:pt x="0" y="132106"/>
                      <a:pt x="0" y="132550"/>
                    </a:cubicBezTo>
                    <a:cubicBezTo>
                      <a:pt x="8866" y="130776"/>
                      <a:pt x="17289" y="129003"/>
                      <a:pt x="26155" y="126786"/>
                    </a:cubicBezTo>
                    <a:cubicBezTo>
                      <a:pt x="38125" y="123240"/>
                      <a:pt x="50537" y="117920"/>
                      <a:pt x="60733" y="110827"/>
                    </a:cubicBezTo>
                    <a:cubicBezTo>
                      <a:pt x="71373" y="103735"/>
                      <a:pt x="80682" y="94868"/>
                      <a:pt x="89992" y="87332"/>
                    </a:cubicBezTo>
                    <a:cubicBezTo>
                      <a:pt x="99301" y="79353"/>
                      <a:pt x="109054" y="72260"/>
                      <a:pt x="119250" y="65166"/>
                    </a:cubicBezTo>
                    <a:cubicBezTo>
                      <a:pt x="139199" y="50981"/>
                      <a:pt x="160921" y="38568"/>
                      <a:pt x="182644" y="26599"/>
                    </a:cubicBezTo>
                    <a:cubicBezTo>
                      <a:pt x="193283" y="20392"/>
                      <a:pt x="204366" y="14629"/>
                      <a:pt x="215448" y="8866"/>
                    </a:cubicBezTo>
                    <a:cubicBezTo>
                      <a:pt x="218108" y="7093"/>
                      <a:pt x="221212" y="5763"/>
                      <a:pt x="223871" y="4433"/>
                    </a:cubicBezTo>
                    <a:cubicBezTo>
                      <a:pt x="223871" y="3547"/>
                      <a:pt x="223871" y="3103"/>
                      <a:pt x="223871" y="2217"/>
                    </a:cubicBezTo>
                    <a:cubicBezTo>
                      <a:pt x="223871" y="1330"/>
                      <a:pt x="223871" y="886"/>
                      <a:pt x="223428" y="0"/>
                    </a:cubicBezTo>
                    <a:cubicBezTo>
                      <a:pt x="219881" y="1330"/>
                      <a:pt x="216335" y="2660"/>
                      <a:pt x="212789" y="3990"/>
                    </a:cubicBezTo>
                    <a:cubicBezTo>
                      <a:pt x="201263" y="8866"/>
                      <a:pt x="189736" y="13742"/>
                      <a:pt x="178654" y="190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4121305" y="2353506"/>
                <a:ext cx="3136" cy="1254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886" extrusionOk="0">
                    <a:moveTo>
                      <a:pt x="0" y="887"/>
                    </a:moveTo>
                    <a:cubicBezTo>
                      <a:pt x="443" y="887"/>
                      <a:pt x="1330" y="444"/>
                      <a:pt x="1773" y="444"/>
                    </a:cubicBezTo>
                    <a:cubicBezTo>
                      <a:pt x="1773" y="444"/>
                      <a:pt x="2217" y="0"/>
                      <a:pt x="2217" y="0"/>
                    </a:cubicBezTo>
                    <a:cubicBezTo>
                      <a:pt x="1330" y="444"/>
                      <a:pt x="443" y="444"/>
                      <a:pt x="0" y="8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31"/>
              <p:cNvSpPr/>
              <p:nvPr/>
            </p:nvSpPr>
            <p:spPr>
              <a:xfrm>
                <a:off x="4125070" y="2349114"/>
                <a:ext cx="10663" cy="4389"/>
              </a:xfrm>
              <a:custGeom>
                <a:avLst/>
                <a:gdLst/>
                <a:ahLst/>
                <a:cxnLst/>
                <a:rect l="l" t="t" r="r" b="b"/>
                <a:pathLst>
                  <a:path w="7536" h="3102" extrusionOk="0">
                    <a:moveTo>
                      <a:pt x="7536" y="1773"/>
                    </a:moveTo>
                    <a:cubicBezTo>
                      <a:pt x="7536" y="1330"/>
                      <a:pt x="7536" y="443"/>
                      <a:pt x="7536" y="0"/>
                    </a:cubicBezTo>
                    <a:cubicBezTo>
                      <a:pt x="4877" y="886"/>
                      <a:pt x="2660" y="1773"/>
                      <a:pt x="0" y="2660"/>
                    </a:cubicBezTo>
                    <a:cubicBezTo>
                      <a:pt x="443" y="2660"/>
                      <a:pt x="443" y="3103"/>
                      <a:pt x="887" y="3103"/>
                    </a:cubicBezTo>
                    <a:cubicBezTo>
                      <a:pt x="3547" y="2660"/>
                      <a:pt x="5763" y="2217"/>
                      <a:pt x="7536" y="17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4123187" y="2352879"/>
                <a:ext cx="3136" cy="1254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886" extrusionOk="0">
                    <a:moveTo>
                      <a:pt x="1773" y="0"/>
                    </a:moveTo>
                    <a:cubicBezTo>
                      <a:pt x="1330" y="0"/>
                      <a:pt x="887" y="443"/>
                      <a:pt x="443" y="443"/>
                    </a:cubicBezTo>
                    <a:cubicBezTo>
                      <a:pt x="443" y="443"/>
                      <a:pt x="0" y="887"/>
                      <a:pt x="0" y="887"/>
                    </a:cubicBezTo>
                    <a:cubicBezTo>
                      <a:pt x="887" y="887"/>
                      <a:pt x="1330" y="443"/>
                      <a:pt x="2217" y="443"/>
                    </a:cubicBezTo>
                    <a:cubicBezTo>
                      <a:pt x="2217" y="443"/>
                      <a:pt x="2217" y="0"/>
                      <a:pt x="17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4128206" y="2297664"/>
                <a:ext cx="339359" cy="255931"/>
              </a:xfrm>
              <a:custGeom>
                <a:avLst/>
                <a:gdLst/>
                <a:ahLst/>
                <a:cxnLst/>
                <a:rect l="l" t="t" r="r" b="b"/>
                <a:pathLst>
                  <a:path w="239830" h="180870" extrusionOk="0">
                    <a:moveTo>
                      <a:pt x="187520" y="30588"/>
                    </a:moveTo>
                    <a:cubicBezTo>
                      <a:pt x="165355" y="48764"/>
                      <a:pt x="146292" y="69599"/>
                      <a:pt x="125013" y="88218"/>
                    </a:cubicBezTo>
                    <a:cubicBezTo>
                      <a:pt x="104178" y="107281"/>
                      <a:pt x="82012" y="124570"/>
                      <a:pt x="59404" y="141859"/>
                    </a:cubicBezTo>
                    <a:cubicBezTo>
                      <a:pt x="48321" y="150282"/>
                      <a:pt x="36795" y="158705"/>
                      <a:pt x="24826" y="166241"/>
                    </a:cubicBezTo>
                    <a:cubicBezTo>
                      <a:pt x="16846" y="171561"/>
                      <a:pt x="8423" y="175551"/>
                      <a:pt x="0" y="178653"/>
                    </a:cubicBezTo>
                    <a:cubicBezTo>
                      <a:pt x="0" y="179540"/>
                      <a:pt x="0" y="179984"/>
                      <a:pt x="0" y="180870"/>
                    </a:cubicBezTo>
                    <a:cubicBezTo>
                      <a:pt x="9753" y="178653"/>
                      <a:pt x="19063" y="175107"/>
                      <a:pt x="27929" y="170674"/>
                    </a:cubicBezTo>
                    <a:cubicBezTo>
                      <a:pt x="40785" y="164025"/>
                      <a:pt x="52754" y="156488"/>
                      <a:pt x="64723" y="148509"/>
                    </a:cubicBezTo>
                    <a:cubicBezTo>
                      <a:pt x="88662" y="132993"/>
                      <a:pt x="111271" y="115261"/>
                      <a:pt x="132550" y="96198"/>
                    </a:cubicBezTo>
                    <a:cubicBezTo>
                      <a:pt x="154272" y="77135"/>
                      <a:pt x="173334" y="55857"/>
                      <a:pt x="193726" y="36794"/>
                    </a:cubicBezTo>
                    <a:cubicBezTo>
                      <a:pt x="207469" y="23495"/>
                      <a:pt x="222985" y="11526"/>
                      <a:pt x="239831" y="2660"/>
                    </a:cubicBezTo>
                    <a:cubicBezTo>
                      <a:pt x="239387" y="2217"/>
                      <a:pt x="238944" y="1773"/>
                      <a:pt x="238501" y="1330"/>
                    </a:cubicBezTo>
                    <a:cubicBezTo>
                      <a:pt x="238057" y="886"/>
                      <a:pt x="237171" y="443"/>
                      <a:pt x="236727" y="0"/>
                    </a:cubicBezTo>
                    <a:cubicBezTo>
                      <a:pt x="232294" y="1773"/>
                      <a:pt x="227861" y="3546"/>
                      <a:pt x="223428" y="5763"/>
                    </a:cubicBezTo>
                    <a:cubicBezTo>
                      <a:pt x="210129" y="12856"/>
                      <a:pt x="198603" y="21722"/>
                      <a:pt x="187520" y="305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4116913" y="2552406"/>
                <a:ext cx="5018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3546" h="1773" extrusionOk="0">
                    <a:moveTo>
                      <a:pt x="3546" y="0"/>
                    </a:moveTo>
                    <a:cubicBezTo>
                      <a:pt x="2660" y="0"/>
                      <a:pt x="2217" y="443"/>
                      <a:pt x="1330" y="443"/>
                    </a:cubicBezTo>
                    <a:cubicBezTo>
                      <a:pt x="887" y="886"/>
                      <a:pt x="443" y="1330"/>
                      <a:pt x="0" y="1773"/>
                    </a:cubicBezTo>
                    <a:cubicBezTo>
                      <a:pt x="887" y="1773"/>
                      <a:pt x="1773" y="1773"/>
                      <a:pt x="2217" y="1330"/>
                    </a:cubicBezTo>
                    <a:cubicBezTo>
                      <a:pt x="3103" y="1330"/>
                      <a:pt x="3103" y="886"/>
                      <a:pt x="35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4108756" y="2553660"/>
                <a:ext cx="10663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7536" h="1773" extrusionOk="0">
                    <a:moveTo>
                      <a:pt x="0" y="1773"/>
                    </a:moveTo>
                    <a:cubicBezTo>
                      <a:pt x="2217" y="1773"/>
                      <a:pt x="3990" y="1773"/>
                      <a:pt x="6206" y="1330"/>
                    </a:cubicBezTo>
                    <a:cubicBezTo>
                      <a:pt x="6650" y="887"/>
                      <a:pt x="7093" y="443"/>
                      <a:pt x="7536" y="0"/>
                    </a:cubicBezTo>
                    <a:cubicBezTo>
                      <a:pt x="4876" y="443"/>
                      <a:pt x="2217" y="1330"/>
                      <a:pt x="0" y="17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4120678" y="2550522"/>
                <a:ext cx="6900" cy="4391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03" extrusionOk="0">
                    <a:moveTo>
                      <a:pt x="4876" y="2217"/>
                    </a:moveTo>
                    <a:cubicBezTo>
                      <a:pt x="4876" y="1330"/>
                      <a:pt x="4876" y="887"/>
                      <a:pt x="4876" y="0"/>
                    </a:cubicBezTo>
                    <a:cubicBezTo>
                      <a:pt x="3546" y="443"/>
                      <a:pt x="2217" y="887"/>
                      <a:pt x="886" y="1330"/>
                    </a:cubicBezTo>
                    <a:cubicBezTo>
                      <a:pt x="443" y="1773"/>
                      <a:pt x="443" y="2217"/>
                      <a:pt x="0" y="3103"/>
                    </a:cubicBezTo>
                    <a:cubicBezTo>
                      <a:pt x="1773" y="2660"/>
                      <a:pt x="3103" y="2660"/>
                      <a:pt x="4876" y="22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4125070" y="2733107"/>
                <a:ext cx="4391" cy="376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660" extrusionOk="0">
                    <a:moveTo>
                      <a:pt x="1330" y="2217"/>
                    </a:moveTo>
                    <a:cubicBezTo>
                      <a:pt x="1773" y="1330"/>
                      <a:pt x="2217" y="887"/>
                      <a:pt x="3103" y="0"/>
                    </a:cubicBezTo>
                    <a:cubicBezTo>
                      <a:pt x="2217" y="444"/>
                      <a:pt x="887" y="1330"/>
                      <a:pt x="0" y="1773"/>
                    </a:cubicBezTo>
                    <a:cubicBezTo>
                      <a:pt x="0" y="2217"/>
                      <a:pt x="0" y="2217"/>
                      <a:pt x="0" y="2660"/>
                    </a:cubicBezTo>
                    <a:cubicBezTo>
                      <a:pt x="443" y="2217"/>
                      <a:pt x="887" y="2217"/>
                      <a:pt x="1330" y="22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4126325" y="2566208"/>
                <a:ext cx="356924" cy="169366"/>
              </a:xfrm>
              <a:custGeom>
                <a:avLst/>
                <a:gdLst/>
                <a:ahLst/>
                <a:cxnLst/>
                <a:rect l="l" t="t" r="r" b="b"/>
                <a:pathLst>
                  <a:path w="252243" h="119693" extrusionOk="0">
                    <a:moveTo>
                      <a:pt x="31032" y="106394"/>
                    </a:moveTo>
                    <a:cubicBezTo>
                      <a:pt x="43001" y="100188"/>
                      <a:pt x="54084" y="92652"/>
                      <a:pt x="65167" y="85116"/>
                    </a:cubicBezTo>
                    <a:cubicBezTo>
                      <a:pt x="86889" y="69600"/>
                      <a:pt x="107281" y="53197"/>
                      <a:pt x="130776" y="42114"/>
                    </a:cubicBezTo>
                    <a:cubicBezTo>
                      <a:pt x="154272" y="30588"/>
                      <a:pt x="179097" y="22609"/>
                      <a:pt x="204809" y="15516"/>
                    </a:cubicBezTo>
                    <a:cubicBezTo>
                      <a:pt x="217665" y="11970"/>
                      <a:pt x="230521" y="9309"/>
                      <a:pt x="243377" y="6206"/>
                    </a:cubicBezTo>
                    <a:lnTo>
                      <a:pt x="251800" y="4433"/>
                    </a:lnTo>
                    <a:cubicBezTo>
                      <a:pt x="251800" y="4433"/>
                      <a:pt x="251800" y="3990"/>
                      <a:pt x="251800" y="3990"/>
                    </a:cubicBezTo>
                    <a:cubicBezTo>
                      <a:pt x="252243" y="2660"/>
                      <a:pt x="252243" y="1330"/>
                      <a:pt x="252243" y="0"/>
                    </a:cubicBezTo>
                    <a:cubicBezTo>
                      <a:pt x="235841" y="1773"/>
                      <a:pt x="218995" y="3990"/>
                      <a:pt x="202593" y="7093"/>
                    </a:cubicBezTo>
                    <a:cubicBezTo>
                      <a:pt x="176437" y="11970"/>
                      <a:pt x="150282" y="19949"/>
                      <a:pt x="125900" y="31919"/>
                    </a:cubicBezTo>
                    <a:cubicBezTo>
                      <a:pt x="113931" y="38125"/>
                      <a:pt x="101961" y="45218"/>
                      <a:pt x="91322" y="53197"/>
                    </a:cubicBezTo>
                    <a:cubicBezTo>
                      <a:pt x="80682" y="61177"/>
                      <a:pt x="70043" y="69600"/>
                      <a:pt x="59847" y="78022"/>
                    </a:cubicBezTo>
                    <a:cubicBezTo>
                      <a:pt x="41671" y="93095"/>
                      <a:pt x="22165" y="105951"/>
                      <a:pt x="1773" y="117477"/>
                    </a:cubicBezTo>
                    <a:cubicBezTo>
                      <a:pt x="1330" y="118364"/>
                      <a:pt x="887" y="118807"/>
                      <a:pt x="0" y="119694"/>
                    </a:cubicBezTo>
                    <a:cubicBezTo>
                      <a:pt x="11083" y="116147"/>
                      <a:pt x="21279" y="111271"/>
                      <a:pt x="31032" y="1063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4118168" y="2735618"/>
                <a:ext cx="6900" cy="3762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2659" extrusionOk="0">
                    <a:moveTo>
                      <a:pt x="4876" y="887"/>
                    </a:moveTo>
                    <a:cubicBezTo>
                      <a:pt x="4876" y="443"/>
                      <a:pt x="4876" y="443"/>
                      <a:pt x="4876" y="0"/>
                    </a:cubicBezTo>
                    <a:cubicBezTo>
                      <a:pt x="3103" y="887"/>
                      <a:pt x="1773" y="1773"/>
                      <a:pt x="0" y="2660"/>
                    </a:cubicBezTo>
                    <a:cubicBezTo>
                      <a:pt x="1773" y="2217"/>
                      <a:pt x="3546" y="1330"/>
                      <a:pt x="4876" y="8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4128206" y="2893104"/>
                <a:ext cx="1882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773" extrusionOk="0">
                    <a:moveTo>
                      <a:pt x="1330" y="0"/>
                    </a:moveTo>
                    <a:cubicBezTo>
                      <a:pt x="887" y="0"/>
                      <a:pt x="443" y="444"/>
                      <a:pt x="0" y="444"/>
                    </a:cubicBezTo>
                    <a:cubicBezTo>
                      <a:pt x="0" y="887"/>
                      <a:pt x="0" y="1330"/>
                      <a:pt x="0" y="1773"/>
                    </a:cubicBezTo>
                    <a:cubicBezTo>
                      <a:pt x="443" y="1330"/>
                      <a:pt x="887" y="887"/>
                      <a:pt x="1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4128206" y="2775146"/>
                <a:ext cx="350651" cy="121065"/>
              </a:xfrm>
              <a:custGeom>
                <a:avLst/>
                <a:gdLst/>
                <a:ahLst/>
                <a:cxnLst/>
                <a:rect l="l" t="t" r="r" b="b"/>
                <a:pathLst>
                  <a:path w="247810" h="85558" extrusionOk="0">
                    <a:moveTo>
                      <a:pt x="228748" y="0"/>
                    </a:moveTo>
                    <a:cubicBezTo>
                      <a:pt x="216335" y="443"/>
                      <a:pt x="203922" y="1773"/>
                      <a:pt x="191953" y="3990"/>
                    </a:cubicBezTo>
                    <a:cubicBezTo>
                      <a:pt x="167571" y="8866"/>
                      <a:pt x="144519" y="17732"/>
                      <a:pt x="122354" y="27928"/>
                    </a:cubicBezTo>
                    <a:cubicBezTo>
                      <a:pt x="100188" y="38125"/>
                      <a:pt x="78466" y="49207"/>
                      <a:pt x="57187" y="59847"/>
                    </a:cubicBezTo>
                    <a:cubicBezTo>
                      <a:pt x="39011" y="68713"/>
                      <a:pt x="20836" y="76692"/>
                      <a:pt x="1330" y="83342"/>
                    </a:cubicBezTo>
                    <a:cubicBezTo>
                      <a:pt x="887" y="83786"/>
                      <a:pt x="443" y="84672"/>
                      <a:pt x="0" y="85115"/>
                    </a:cubicBezTo>
                    <a:cubicBezTo>
                      <a:pt x="0" y="85115"/>
                      <a:pt x="0" y="85558"/>
                      <a:pt x="0" y="85558"/>
                    </a:cubicBezTo>
                    <a:cubicBezTo>
                      <a:pt x="8866" y="84229"/>
                      <a:pt x="17289" y="82012"/>
                      <a:pt x="25712" y="79796"/>
                    </a:cubicBezTo>
                    <a:cubicBezTo>
                      <a:pt x="37238" y="76249"/>
                      <a:pt x="48764" y="72259"/>
                      <a:pt x="60290" y="67826"/>
                    </a:cubicBezTo>
                    <a:cubicBezTo>
                      <a:pt x="82899" y="58960"/>
                      <a:pt x="104621" y="47877"/>
                      <a:pt x="126787" y="38125"/>
                    </a:cubicBezTo>
                    <a:cubicBezTo>
                      <a:pt x="148509" y="27928"/>
                      <a:pt x="171118" y="19062"/>
                      <a:pt x="193726" y="12412"/>
                    </a:cubicBezTo>
                    <a:cubicBezTo>
                      <a:pt x="205253" y="9309"/>
                      <a:pt x="216779" y="6650"/>
                      <a:pt x="228748" y="5319"/>
                    </a:cubicBezTo>
                    <a:cubicBezTo>
                      <a:pt x="234954" y="4433"/>
                      <a:pt x="241161" y="3990"/>
                      <a:pt x="247367" y="3990"/>
                    </a:cubicBezTo>
                    <a:cubicBezTo>
                      <a:pt x="247367" y="3103"/>
                      <a:pt x="247810" y="2217"/>
                      <a:pt x="247810" y="1330"/>
                    </a:cubicBezTo>
                    <a:cubicBezTo>
                      <a:pt x="242047" y="443"/>
                      <a:pt x="235398" y="0"/>
                      <a:pt x="2287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4114404" y="2896242"/>
                <a:ext cx="11290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7979" h="1773" extrusionOk="0">
                    <a:moveTo>
                      <a:pt x="0" y="1773"/>
                    </a:moveTo>
                    <a:cubicBezTo>
                      <a:pt x="2660" y="1330"/>
                      <a:pt x="5319" y="1330"/>
                      <a:pt x="7980" y="887"/>
                    </a:cubicBezTo>
                    <a:cubicBezTo>
                      <a:pt x="7093" y="444"/>
                      <a:pt x="6650" y="444"/>
                      <a:pt x="5763" y="0"/>
                    </a:cubicBezTo>
                    <a:cubicBezTo>
                      <a:pt x="3546" y="444"/>
                      <a:pt x="1773" y="887"/>
                      <a:pt x="0" y="17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4123187" y="2894360"/>
                <a:ext cx="5018" cy="2509"/>
              </a:xfrm>
              <a:custGeom>
                <a:avLst/>
                <a:gdLst/>
                <a:ahLst/>
                <a:cxnLst/>
                <a:rect l="l" t="t" r="r" b="b"/>
                <a:pathLst>
                  <a:path w="3546" h="1773" extrusionOk="0">
                    <a:moveTo>
                      <a:pt x="1773" y="1773"/>
                    </a:moveTo>
                    <a:cubicBezTo>
                      <a:pt x="2217" y="1773"/>
                      <a:pt x="2660" y="1773"/>
                      <a:pt x="3103" y="1773"/>
                    </a:cubicBezTo>
                    <a:cubicBezTo>
                      <a:pt x="3103" y="1773"/>
                      <a:pt x="3546" y="1330"/>
                      <a:pt x="3546" y="1330"/>
                    </a:cubicBezTo>
                    <a:cubicBezTo>
                      <a:pt x="3546" y="886"/>
                      <a:pt x="3546" y="443"/>
                      <a:pt x="3546" y="0"/>
                    </a:cubicBezTo>
                    <a:cubicBezTo>
                      <a:pt x="2217" y="443"/>
                      <a:pt x="1330" y="886"/>
                      <a:pt x="0" y="1330"/>
                    </a:cubicBezTo>
                    <a:cubicBezTo>
                      <a:pt x="443" y="1330"/>
                      <a:pt x="1330" y="1330"/>
                      <a:pt x="1773" y="17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4127579" y="2896242"/>
                <a:ext cx="627" cy="627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43" extrusionOk="0">
                    <a:moveTo>
                      <a:pt x="443" y="444"/>
                    </a:moveTo>
                    <a:cubicBezTo>
                      <a:pt x="443" y="444"/>
                      <a:pt x="443" y="0"/>
                      <a:pt x="443" y="0"/>
                    </a:cubicBezTo>
                    <a:cubicBezTo>
                      <a:pt x="443" y="0"/>
                      <a:pt x="0" y="444"/>
                      <a:pt x="0" y="444"/>
                    </a:cubicBezTo>
                    <a:cubicBezTo>
                      <a:pt x="443" y="444"/>
                      <a:pt x="443" y="444"/>
                      <a:pt x="443" y="4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4093697" y="2729343"/>
                <a:ext cx="5644" cy="5644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3989" extrusionOk="0">
                    <a:moveTo>
                      <a:pt x="3990" y="3990"/>
                    </a:moveTo>
                    <a:cubicBezTo>
                      <a:pt x="3990" y="3547"/>
                      <a:pt x="3990" y="2660"/>
                      <a:pt x="3990" y="2217"/>
                    </a:cubicBezTo>
                    <a:lnTo>
                      <a:pt x="0" y="0"/>
                    </a:lnTo>
                    <a:cubicBezTo>
                      <a:pt x="443" y="887"/>
                      <a:pt x="887" y="1773"/>
                      <a:pt x="1330" y="3103"/>
                    </a:cubicBezTo>
                    <a:cubicBezTo>
                      <a:pt x="2217" y="3103"/>
                      <a:pt x="3103" y="3547"/>
                      <a:pt x="3990" y="39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3727902" y="2505973"/>
                <a:ext cx="367587" cy="226448"/>
              </a:xfrm>
              <a:custGeom>
                <a:avLst/>
                <a:gdLst/>
                <a:ahLst/>
                <a:cxnLst/>
                <a:rect l="l" t="t" r="r" b="b"/>
                <a:pathLst>
                  <a:path w="259779" h="160034" extrusionOk="0">
                    <a:moveTo>
                      <a:pt x="24382" y="16846"/>
                    </a:moveTo>
                    <a:cubicBezTo>
                      <a:pt x="35022" y="25268"/>
                      <a:pt x="46104" y="33691"/>
                      <a:pt x="57187" y="42114"/>
                    </a:cubicBezTo>
                    <a:cubicBezTo>
                      <a:pt x="79353" y="58517"/>
                      <a:pt x="102405" y="74032"/>
                      <a:pt x="125457" y="88662"/>
                    </a:cubicBezTo>
                    <a:cubicBezTo>
                      <a:pt x="148952" y="103291"/>
                      <a:pt x="172448" y="117477"/>
                      <a:pt x="197273" y="129890"/>
                    </a:cubicBezTo>
                    <a:cubicBezTo>
                      <a:pt x="209685" y="136096"/>
                      <a:pt x="221655" y="142745"/>
                      <a:pt x="234067" y="148509"/>
                    </a:cubicBezTo>
                    <a:cubicBezTo>
                      <a:pt x="242490" y="152499"/>
                      <a:pt x="250913" y="156489"/>
                      <a:pt x="259780" y="160035"/>
                    </a:cubicBezTo>
                    <a:cubicBezTo>
                      <a:pt x="259336" y="159148"/>
                      <a:pt x="258893" y="158261"/>
                      <a:pt x="258449" y="156932"/>
                    </a:cubicBezTo>
                    <a:lnTo>
                      <a:pt x="201263" y="122353"/>
                    </a:lnTo>
                    <a:cubicBezTo>
                      <a:pt x="177767" y="107724"/>
                      <a:pt x="154272" y="93538"/>
                      <a:pt x="131220" y="78909"/>
                    </a:cubicBezTo>
                    <a:cubicBezTo>
                      <a:pt x="107724" y="64280"/>
                      <a:pt x="85116" y="49207"/>
                      <a:pt x="61620" y="34578"/>
                    </a:cubicBezTo>
                    <a:lnTo>
                      <a:pt x="27042" y="11969"/>
                    </a:lnTo>
                    <a:cubicBezTo>
                      <a:pt x="21279" y="8423"/>
                      <a:pt x="15073" y="4433"/>
                      <a:pt x="8423" y="1773"/>
                    </a:cubicBezTo>
                    <a:cubicBezTo>
                      <a:pt x="6206" y="886"/>
                      <a:pt x="3546" y="0"/>
                      <a:pt x="1330" y="0"/>
                    </a:cubicBezTo>
                    <a:cubicBezTo>
                      <a:pt x="887" y="443"/>
                      <a:pt x="443" y="886"/>
                      <a:pt x="0" y="1773"/>
                    </a:cubicBezTo>
                    <a:cubicBezTo>
                      <a:pt x="2660" y="2217"/>
                      <a:pt x="5320" y="3547"/>
                      <a:pt x="7536" y="4433"/>
                    </a:cubicBezTo>
                    <a:cubicBezTo>
                      <a:pt x="13743" y="8423"/>
                      <a:pt x="19062" y="12856"/>
                      <a:pt x="24382" y="168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4099344" y="2732480"/>
                <a:ext cx="13799" cy="8155"/>
              </a:xfrm>
              <a:custGeom>
                <a:avLst/>
                <a:gdLst/>
                <a:ahLst/>
                <a:cxnLst/>
                <a:rect l="l" t="t" r="r" b="b"/>
                <a:pathLst>
                  <a:path w="9752" h="5763" extrusionOk="0">
                    <a:moveTo>
                      <a:pt x="9753" y="5763"/>
                    </a:moveTo>
                    <a:lnTo>
                      <a:pt x="0" y="0"/>
                    </a:lnTo>
                    <a:cubicBezTo>
                      <a:pt x="0" y="443"/>
                      <a:pt x="0" y="1330"/>
                      <a:pt x="0" y="1773"/>
                    </a:cubicBezTo>
                    <a:cubicBezTo>
                      <a:pt x="3103" y="3103"/>
                      <a:pt x="6206" y="4433"/>
                      <a:pt x="9753" y="57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3771823" y="2383623"/>
                <a:ext cx="329951" cy="158074"/>
              </a:xfrm>
              <a:custGeom>
                <a:avLst/>
                <a:gdLst/>
                <a:ahLst/>
                <a:cxnLst/>
                <a:rect l="l" t="t" r="r" b="b"/>
                <a:pathLst>
                  <a:path w="233181" h="111713" extrusionOk="0">
                    <a:moveTo>
                      <a:pt x="42114" y="27042"/>
                    </a:moveTo>
                    <a:cubicBezTo>
                      <a:pt x="62063" y="42114"/>
                      <a:pt x="81126" y="58960"/>
                      <a:pt x="103291" y="72703"/>
                    </a:cubicBezTo>
                    <a:cubicBezTo>
                      <a:pt x="125457" y="86002"/>
                      <a:pt x="149839" y="95755"/>
                      <a:pt x="174664" y="101961"/>
                    </a:cubicBezTo>
                    <a:cubicBezTo>
                      <a:pt x="187077" y="105064"/>
                      <a:pt x="199489" y="107281"/>
                      <a:pt x="212345" y="109497"/>
                    </a:cubicBezTo>
                    <a:cubicBezTo>
                      <a:pt x="219438" y="110384"/>
                      <a:pt x="226088" y="111271"/>
                      <a:pt x="233181" y="111714"/>
                    </a:cubicBezTo>
                    <a:cubicBezTo>
                      <a:pt x="233181" y="110827"/>
                      <a:pt x="233181" y="109941"/>
                      <a:pt x="233181" y="109054"/>
                    </a:cubicBezTo>
                    <a:cubicBezTo>
                      <a:pt x="226531" y="107281"/>
                      <a:pt x="219882" y="105951"/>
                      <a:pt x="213232" y="104178"/>
                    </a:cubicBezTo>
                    <a:cubicBezTo>
                      <a:pt x="200819" y="101075"/>
                      <a:pt x="188850" y="97971"/>
                      <a:pt x="176881" y="93981"/>
                    </a:cubicBezTo>
                    <a:cubicBezTo>
                      <a:pt x="152942" y="86002"/>
                      <a:pt x="129890" y="76693"/>
                      <a:pt x="109054" y="63837"/>
                    </a:cubicBezTo>
                    <a:cubicBezTo>
                      <a:pt x="87775" y="50981"/>
                      <a:pt x="68713" y="34135"/>
                      <a:pt x="46991" y="20392"/>
                    </a:cubicBezTo>
                    <a:cubicBezTo>
                      <a:pt x="35908" y="13742"/>
                      <a:pt x="24826" y="7536"/>
                      <a:pt x="12413" y="3103"/>
                    </a:cubicBezTo>
                    <a:cubicBezTo>
                      <a:pt x="8866" y="1773"/>
                      <a:pt x="4877" y="886"/>
                      <a:pt x="1330" y="0"/>
                    </a:cubicBezTo>
                    <a:cubicBezTo>
                      <a:pt x="887" y="1330"/>
                      <a:pt x="443" y="2660"/>
                      <a:pt x="0" y="3547"/>
                    </a:cubicBezTo>
                    <a:cubicBezTo>
                      <a:pt x="3546" y="4876"/>
                      <a:pt x="7093" y="6206"/>
                      <a:pt x="10640" y="7980"/>
                    </a:cubicBezTo>
                    <a:cubicBezTo>
                      <a:pt x="21722" y="12856"/>
                      <a:pt x="31918" y="19506"/>
                      <a:pt x="42114" y="270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4122560" y="2542993"/>
                <a:ext cx="3136" cy="627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443" extrusionOk="0">
                    <a:moveTo>
                      <a:pt x="0" y="0"/>
                    </a:moveTo>
                    <a:cubicBezTo>
                      <a:pt x="0" y="0"/>
                      <a:pt x="0" y="443"/>
                      <a:pt x="0" y="0"/>
                    </a:cubicBezTo>
                    <a:cubicBezTo>
                      <a:pt x="887" y="443"/>
                      <a:pt x="1330" y="443"/>
                      <a:pt x="2217" y="443"/>
                    </a:cubicBezTo>
                    <a:cubicBezTo>
                      <a:pt x="1330" y="443"/>
                      <a:pt x="443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4101855" y="2537973"/>
                <a:ext cx="20700" cy="5296"/>
              </a:xfrm>
              <a:custGeom>
                <a:avLst/>
                <a:gdLst/>
                <a:ahLst/>
                <a:cxnLst/>
                <a:rect l="l" t="t" r="r" b="b"/>
                <a:pathLst>
                  <a:path w="14629" h="3743" extrusionOk="0">
                    <a:moveTo>
                      <a:pt x="14629" y="3547"/>
                    </a:moveTo>
                    <a:cubicBezTo>
                      <a:pt x="9753" y="2217"/>
                      <a:pt x="4876" y="1330"/>
                      <a:pt x="0" y="0"/>
                    </a:cubicBezTo>
                    <a:cubicBezTo>
                      <a:pt x="0" y="887"/>
                      <a:pt x="0" y="1773"/>
                      <a:pt x="0" y="2660"/>
                    </a:cubicBezTo>
                    <a:cubicBezTo>
                      <a:pt x="4433" y="3103"/>
                      <a:pt x="9753" y="3547"/>
                      <a:pt x="14629" y="3547"/>
                    </a:cubicBezTo>
                    <a:cubicBezTo>
                      <a:pt x="14629" y="3990"/>
                      <a:pt x="14629" y="3547"/>
                      <a:pt x="14629" y="35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3678962" y="2743386"/>
                <a:ext cx="425297" cy="144663"/>
              </a:xfrm>
              <a:custGeom>
                <a:avLst/>
                <a:gdLst/>
                <a:ahLst/>
                <a:cxnLst/>
                <a:rect l="l" t="t" r="r" b="b"/>
                <a:pathLst>
                  <a:path w="300563" h="102235" extrusionOk="0">
                    <a:moveTo>
                      <a:pt x="70486" y="18007"/>
                    </a:moveTo>
                    <a:cubicBezTo>
                      <a:pt x="83786" y="23326"/>
                      <a:pt x="97085" y="29533"/>
                      <a:pt x="109054" y="37069"/>
                    </a:cubicBezTo>
                    <a:cubicBezTo>
                      <a:pt x="121467" y="44605"/>
                      <a:pt x="132993" y="53472"/>
                      <a:pt x="146292" y="61008"/>
                    </a:cubicBezTo>
                    <a:cubicBezTo>
                      <a:pt x="172891" y="76080"/>
                      <a:pt x="203036" y="82287"/>
                      <a:pt x="231851" y="87163"/>
                    </a:cubicBezTo>
                    <a:cubicBezTo>
                      <a:pt x="246480" y="89380"/>
                      <a:pt x="260666" y="92039"/>
                      <a:pt x="274852" y="95143"/>
                    </a:cubicBezTo>
                    <a:cubicBezTo>
                      <a:pt x="283718" y="96916"/>
                      <a:pt x="292141" y="99576"/>
                      <a:pt x="300564" y="102236"/>
                    </a:cubicBezTo>
                    <a:cubicBezTo>
                      <a:pt x="300564" y="101349"/>
                      <a:pt x="300564" y="100462"/>
                      <a:pt x="300564" y="99576"/>
                    </a:cubicBezTo>
                    <a:cubicBezTo>
                      <a:pt x="292584" y="96029"/>
                      <a:pt x="284605" y="92482"/>
                      <a:pt x="276625" y="89823"/>
                    </a:cubicBezTo>
                    <a:cubicBezTo>
                      <a:pt x="262439" y="85390"/>
                      <a:pt x="248253" y="81843"/>
                      <a:pt x="233624" y="78740"/>
                    </a:cubicBezTo>
                    <a:cubicBezTo>
                      <a:pt x="205252" y="72090"/>
                      <a:pt x="176437" y="65884"/>
                      <a:pt x="152055" y="51255"/>
                    </a:cubicBezTo>
                    <a:cubicBezTo>
                      <a:pt x="139643" y="44162"/>
                      <a:pt x="127673" y="35739"/>
                      <a:pt x="114817" y="28203"/>
                    </a:cubicBezTo>
                    <a:cubicBezTo>
                      <a:pt x="101961" y="20667"/>
                      <a:pt x="88219" y="14460"/>
                      <a:pt x="73589" y="10027"/>
                    </a:cubicBezTo>
                    <a:cubicBezTo>
                      <a:pt x="49651" y="2491"/>
                      <a:pt x="24825" y="-1056"/>
                      <a:pt x="0" y="274"/>
                    </a:cubicBezTo>
                    <a:cubicBezTo>
                      <a:pt x="0" y="1161"/>
                      <a:pt x="0" y="1604"/>
                      <a:pt x="0" y="2491"/>
                    </a:cubicBezTo>
                    <a:cubicBezTo>
                      <a:pt x="9753" y="2934"/>
                      <a:pt x="19506" y="4264"/>
                      <a:pt x="28815" y="6037"/>
                    </a:cubicBezTo>
                    <a:cubicBezTo>
                      <a:pt x="43001" y="9141"/>
                      <a:pt x="56744" y="13130"/>
                      <a:pt x="70486" y="180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4113148" y="2889341"/>
                <a:ext cx="9408" cy="6273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4433" extrusionOk="0">
                    <a:moveTo>
                      <a:pt x="0" y="0"/>
                    </a:moveTo>
                    <a:cubicBezTo>
                      <a:pt x="0" y="443"/>
                      <a:pt x="0" y="1330"/>
                      <a:pt x="0" y="1773"/>
                    </a:cubicBezTo>
                    <a:cubicBezTo>
                      <a:pt x="2217" y="2660"/>
                      <a:pt x="3990" y="3547"/>
                      <a:pt x="6206" y="4433"/>
                    </a:cubicBezTo>
                    <a:cubicBezTo>
                      <a:pt x="6206" y="4433"/>
                      <a:pt x="6650" y="4433"/>
                      <a:pt x="6650" y="4433"/>
                    </a:cubicBezTo>
                    <a:cubicBezTo>
                      <a:pt x="4876" y="3103"/>
                      <a:pt x="2660" y="133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4125697" y="2896870"/>
                <a:ext cx="627" cy="627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43" extrusionOk="0">
                    <a:moveTo>
                      <a:pt x="443" y="443"/>
                    </a:moveTo>
                    <a:cubicBezTo>
                      <a:pt x="443" y="443"/>
                      <a:pt x="0" y="44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43"/>
                      <a:pt x="443" y="443"/>
                      <a:pt x="443" y="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4103738" y="2884949"/>
                <a:ext cx="10035" cy="7526"/>
              </a:xfrm>
              <a:custGeom>
                <a:avLst/>
                <a:gdLst/>
                <a:ahLst/>
                <a:cxnLst/>
                <a:rect l="l" t="t" r="r" b="b"/>
                <a:pathLst>
                  <a:path w="7092" h="5319" extrusionOk="0">
                    <a:moveTo>
                      <a:pt x="0" y="0"/>
                    </a:moveTo>
                    <a:cubicBezTo>
                      <a:pt x="0" y="886"/>
                      <a:pt x="0" y="1773"/>
                      <a:pt x="0" y="2660"/>
                    </a:cubicBezTo>
                    <a:cubicBezTo>
                      <a:pt x="2217" y="3546"/>
                      <a:pt x="4433" y="4433"/>
                      <a:pt x="7093" y="5319"/>
                    </a:cubicBezTo>
                    <a:cubicBezTo>
                      <a:pt x="7093" y="4876"/>
                      <a:pt x="7093" y="3990"/>
                      <a:pt x="7093" y="3546"/>
                    </a:cubicBezTo>
                    <a:cubicBezTo>
                      <a:pt x="4433" y="2217"/>
                      <a:pt x="2217" y="886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4122560" y="2895615"/>
                <a:ext cx="3136" cy="1254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886" extrusionOk="0">
                    <a:moveTo>
                      <a:pt x="0" y="0"/>
                    </a:moveTo>
                    <a:cubicBezTo>
                      <a:pt x="887" y="443"/>
                      <a:pt x="1330" y="443"/>
                      <a:pt x="2217" y="887"/>
                    </a:cubicBezTo>
                    <a:cubicBezTo>
                      <a:pt x="2217" y="887"/>
                      <a:pt x="2217" y="887"/>
                      <a:pt x="2217" y="887"/>
                    </a:cubicBezTo>
                    <a:cubicBezTo>
                      <a:pt x="1773" y="443"/>
                      <a:pt x="887" y="0"/>
                      <a:pt x="443" y="0"/>
                    </a:cubicBezTo>
                    <a:cubicBezTo>
                      <a:pt x="443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31"/>
            <p:cNvGrpSpPr/>
            <p:nvPr/>
          </p:nvGrpSpPr>
          <p:grpSpPr>
            <a:xfrm rot="-5763398">
              <a:off x="7756871" y="3234571"/>
              <a:ext cx="1164017" cy="1219236"/>
              <a:chOff x="1997211" y="3501957"/>
              <a:chExt cx="1566544" cy="1640858"/>
            </a:xfrm>
          </p:grpSpPr>
          <p:grpSp>
            <p:nvGrpSpPr>
              <p:cNvPr id="1074" name="Google Shape;1074;p31"/>
              <p:cNvGrpSpPr/>
              <p:nvPr/>
            </p:nvGrpSpPr>
            <p:grpSpPr>
              <a:xfrm>
                <a:off x="2003507" y="3504253"/>
                <a:ext cx="1537797" cy="1415785"/>
                <a:chOff x="4054558" y="5699022"/>
                <a:chExt cx="1086552" cy="1000272"/>
              </a:xfrm>
            </p:grpSpPr>
            <p:sp>
              <p:nvSpPr>
                <p:cNvPr id="1075" name="Google Shape;1075;p31"/>
                <p:cNvSpPr/>
                <p:nvPr/>
              </p:nvSpPr>
              <p:spPr>
                <a:xfrm>
                  <a:off x="4609582" y="5699022"/>
                  <a:ext cx="6206" cy="1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6" h="18341" extrusionOk="0">
                      <a:moveTo>
                        <a:pt x="3546" y="1496"/>
                      </a:moveTo>
                      <a:cubicBezTo>
                        <a:pt x="2217" y="7259"/>
                        <a:pt x="887" y="12579"/>
                        <a:pt x="0" y="18342"/>
                      </a:cubicBezTo>
                      <a:cubicBezTo>
                        <a:pt x="1773" y="12136"/>
                        <a:pt x="3990" y="5929"/>
                        <a:pt x="6206" y="166"/>
                      </a:cubicBezTo>
                      <a:cubicBezTo>
                        <a:pt x="4876" y="-277"/>
                        <a:pt x="3990" y="166"/>
                        <a:pt x="3546" y="14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31"/>
                <p:cNvSpPr/>
                <p:nvPr/>
              </p:nvSpPr>
              <p:spPr>
                <a:xfrm>
                  <a:off x="4471529" y="5757705"/>
                  <a:ext cx="1513" cy="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443" extrusionOk="0">
                      <a:moveTo>
                        <a:pt x="627" y="0"/>
                      </a:moveTo>
                      <a:cubicBezTo>
                        <a:pt x="1070" y="0"/>
                        <a:pt x="1070" y="0"/>
                        <a:pt x="1514" y="443"/>
                      </a:cubicBezTo>
                      <a:cubicBezTo>
                        <a:pt x="1514" y="443"/>
                        <a:pt x="1514" y="443"/>
                        <a:pt x="1514" y="443"/>
                      </a:cubicBezTo>
                      <a:cubicBezTo>
                        <a:pt x="1514" y="443"/>
                        <a:pt x="1514" y="443"/>
                        <a:pt x="1514" y="443"/>
                      </a:cubicBezTo>
                      <a:cubicBezTo>
                        <a:pt x="1514" y="443"/>
                        <a:pt x="1514" y="443"/>
                        <a:pt x="1514" y="443"/>
                      </a:cubicBezTo>
                      <a:cubicBezTo>
                        <a:pt x="1514" y="443"/>
                        <a:pt x="1514" y="443"/>
                        <a:pt x="1514" y="443"/>
                      </a:cubicBezTo>
                      <a:cubicBezTo>
                        <a:pt x="1514" y="443"/>
                        <a:pt x="1514" y="443"/>
                        <a:pt x="1514" y="443"/>
                      </a:cubicBezTo>
                      <a:cubicBezTo>
                        <a:pt x="1070" y="0"/>
                        <a:pt x="627" y="0"/>
                        <a:pt x="627" y="0"/>
                      </a:cubicBezTo>
                      <a:cubicBezTo>
                        <a:pt x="627" y="0"/>
                        <a:pt x="627" y="0"/>
                        <a:pt x="627" y="0"/>
                      </a:cubicBezTo>
                      <a:cubicBezTo>
                        <a:pt x="627" y="0"/>
                        <a:pt x="627" y="0"/>
                        <a:pt x="627" y="0"/>
                      </a:cubicBezTo>
                      <a:cubicBezTo>
                        <a:pt x="627" y="0"/>
                        <a:pt x="627" y="0"/>
                        <a:pt x="627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-260" y="0"/>
                        <a:pt x="184" y="0"/>
                        <a:pt x="627" y="0"/>
                      </a:cubicBezTo>
                      <a:cubicBezTo>
                        <a:pt x="184" y="0"/>
                        <a:pt x="184" y="0"/>
                        <a:pt x="6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31"/>
                <p:cNvSpPr/>
                <p:nvPr/>
              </p:nvSpPr>
              <p:spPr>
                <a:xfrm>
                  <a:off x="4468856" y="5760365"/>
                  <a:ext cx="114744" cy="471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44" h="471124" extrusionOk="0">
                      <a:moveTo>
                        <a:pt x="114571" y="469465"/>
                      </a:moveTo>
                      <a:cubicBezTo>
                        <a:pt x="114571" y="468578"/>
                        <a:pt x="114571" y="467248"/>
                        <a:pt x="114128" y="466362"/>
                      </a:cubicBezTo>
                      <a:cubicBezTo>
                        <a:pt x="114128" y="466362"/>
                        <a:pt x="114128" y="466362"/>
                        <a:pt x="114128" y="466362"/>
                      </a:cubicBezTo>
                      <a:cubicBezTo>
                        <a:pt x="114128" y="464145"/>
                        <a:pt x="113684" y="462372"/>
                        <a:pt x="113684" y="460155"/>
                      </a:cubicBezTo>
                      <a:cubicBezTo>
                        <a:pt x="113241" y="457495"/>
                        <a:pt x="113241" y="454836"/>
                        <a:pt x="112798" y="452176"/>
                      </a:cubicBezTo>
                      <a:cubicBezTo>
                        <a:pt x="112354" y="446856"/>
                        <a:pt x="111911" y="441093"/>
                        <a:pt x="111024" y="435773"/>
                      </a:cubicBezTo>
                      <a:cubicBezTo>
                        <a:pt x="111024" y="434000"/>
                        <a:pt x="110581" y="432227"/>
                        <a:pt x="110138" y="430454"/>
                      </a:cubicBezTo>
                      <a:cubicBezTo>
                        <a:pt x="109251" y="424247"/>
                        <a:pt x="108808" y="418041"/>
                        <a:pt x="107921" y="411835"/>
                      </a:cubicBezTo>
                      <a:cubicBezTo>
                        <a:pt x="107478" y="409174"/>
                        <a:pt x="107034" y="406515"/>
                        <a:pt x="106591" y="404298"/>
                      </a:cubicBezTo>
                      <a:cubicBezTo>
                        <a:pt x="105705" y="398979"/>
                        <a:pt x="104818" y="393659"/>
                        <a:pt x="103932" y="388339"/>
                      </a:cubicBezTo>
                      <a:cubicBezTo>
                        <a:pt x="103488" y="384792"/>
                        <a:pt x="102601" y="381246"/>
                        <a:pt x="102158" y="377700"/>
                      </a:cubicBezTo>
                      <a:cubicBezTo>
                        <a:pt x="101272" y="373267"/>
                        <a:pt x="100828" y="369277"/>
                        <a:pt x="99942" y="364844"/>
                      </a:cubicBezTo>
                      <a:cubicBezTo>
                        <a:pt x="99942" y="364844"/>
                        <a:pt x="99942" y="364844"/>
                        <a:pt x="99942" y="364400"/>
                      </a:cubicBezTo>
                      <a:cubicBezTo>
                        <a:pt x="99055" y="360410"/>
                        <a:pt x="98168" y="355977"/>
                        <a:pt x="97282" y="351988"/>
                      </a:cubicBezTo>
                      <a:cubicBezTo>
                        <a:pt x="96395" y="348441"/>
                        <a:pt x="95952" y="344895"/>
                        <a:pt x="95065" y="341348"/>
                      </a:cubicBezTo>
                      <a:cubicBezTo>
                        <a:pt x="94179" y="337359"/>
                        <a:pt x="93292" y="333812"/>
                        <a:pt x="92405" y="329822"/>
                      </a:cubicBezTo>
                      <a:cubicBezTo>
                        <a:pt x="91519" y="325833"/>
                        <a:pt x="90632" y="321843"/>
                        <a:pt x="89746" y="317853"/>
                      </a:cubicBezTo>
                      <a:cubicBezTo>
                        <a:pt x="88859" y="314750"/>
                        <a:pt x="88416" y="311646"/>
                        <a:pt x="87529" y="308543"/>
                      </a:cubicBezTo>
                      <a:cubicBezTo>
                        <a:pt x="86642" y="304110"/>
                        <a:pt x="85312" y="299234"/>
                        <a:pt x="83983" y="294801"/>
                      </a:cubicBezTo>
                      <a:cubicBezTo>
                        <a:pt x="83539" y="292584"/>
                        <a:pt x="82652" y="290368"/>
                        <a:pt x="82209" y="288151"/>
                      </a:cubicBezTo>
                      <a:cubicBezTo>
                        <a:pt x="80879" y="282831"/>
                        <a:pt x="79550" y="277069"/>
                        <a:pt x="77776" y="271748"/>
                      </a:cubicBezTo>
                      <a:cubicBezTo>
                        <a:pt x="77333" y="270419"/>
                        <a:pt x="77333" y="269532"/>
                        <a:pt x="76889" y="268202"/>
                      </a:cubicBezTo>
                      <a:cubicBezTo>
                        <a:pt x="68910" y="238944"/>
                        <a:pt x="59601" y="209685"/>
                        <a:pt x="48961" y="181314"/>
                      </a:cubicBezTo>
                      <a:cubicBezTo>
                        <a:pt x="48961" y="181314"/>
                        <a:pt x="48961" y="181314"/>
                        <a:pt x="48961" y="181314"/>
                      </a:cubicBezTo>
                      <a:cubicBezTo>
                        <a:pt x="37878" y="151168"/>
                        <a:pt x="26352" y="121467"/>
                        <a:pt x="17486" y="90435"/>
                      </a:cubicBezTo>
                      <a:cubicBezTo>
                        <a:pt x="13053" y="75806"/>
                        <a:pt x="9506" y="60733"/>
                        <a:pt x="7290" y="45661"/>
                      </a:cubicBezTo>
                      <a:cubicBezTo>
                        <a:pt x="5960" y="38125"/>
                        <a:pt x="5073" y="30588"/>
                        <a:pt x="4630" y="23052"/>
                      </a:cubicBezTo>
                      <a:cubicBezTo>
                        <a:pt x="4187" y="19062"/>
                        <a:pt x="4187" y="15073"/>
                        <a:pt x="3743" y="11083"/>
                      </a:cubicBezTo>
                      <a:cubicBezTo>
                        <a:pt x="3743" y="8866"/>
                        <a:pt x="3743" y="7093"/>
                        <a:pt x="3743" y="4876"/>
                      </a:cubicBezTo>
                      <a:cubicBezTo>
                        <a:pt x="3743" y="3990"/>
                        <a:pt x="3743" y="2660"/>
                        <a:pt x="3743" y="1773"/>
                      </a:cubicBezTo>
                      <a:cubicBezTo>
                        <a:pt x="3300" y="0"/>
                        <a:pt x="4630" y="443"/>
                        <a:pt x="1970" y="0"/>
                      </a:cubicBezTo>
                      <a:cubicBezTo>
                        <a:pt x="1084" y="0"/>
                        <a:pt x="640" y="0"/>
                        <a:pt x="197" y="443"/>
                      </a:cubicBezTo>
                      <a:cubicBezTo>
                        <a:pt x="-246" y="886"/>
                        <a:pt x="197" y="1773"/>
                        <a:pt x="197" y="3103"/>
                      </a:cubicBezTo>
                      <a:cubicBezTo>
                        <a:pt x="197" y="3990"/>
                        <a:pt x="197" y="5319"/>
                        <a:pt x="197" y="6206"/>
                      </a:cubicBezTo>
                      <a:cubicBezTo>
                        <a:pt x="197" y="7979"/>
                        <a:pt x="197" y="9753"/>
                        <a:pt x="197" y="11526"/>
                      </a:cubicBezTo>
                      <a:cubicBezTo>
                        <a:pt x="197" y="15073"/>
                        <a:pt x="197" y="19062"/>
                        <a:pt x="197" y="22609"/>
                      </a:cubicBezTo>
                      <a:cubicBezTo>
                        <a:pt x="197" y="30145"/>
                        <a:pt x="1084" y="38125"/>
                        <a:pt x="1970" y="45661"/>
                      </a:cubicBezTo>
                      <a:cubicBezTo>
                        <a:pt x="3743" y="61620"/>
                        <a:pt x="7290" y="77136"/>
                        <a:pt x="11280" y="92652"/>
                      </a:cubicBezTo>
                      <a:cubicBezTo>
                        <a:pt x="12166" y="95312"/>
                        <a:pt x="12610" y="97971"/>
                        <a:pt x="13496" y="100631"/>
                      </a:cubicBezTo>
                      <a:cubicBezTo>
                        <a:pt x="13939" y="101961"/>
                        <a:pt x="14383" y="103291"/>
                        <a:pt x="14383" y="104621"/>
                      </a:cubicBezTo>
                      <a:cubicBezTo>
                        <a:pt x="21476" y="129446"/>
                        <a:pt x="30342" y="153828"/>
                        <a:pt x="39208" y="178653"/>
                      </a:cubicBezTo>
                      <a:cubicBezTo>
                        <a:pt x="39652" y="179540"/>
                        <a:pt x="39652" y="179984"/>
                        <a:pt x="40095" y="180870"/>
                      </a:cubicBezTo>
                      <a:cubicBezTo>
                        <a:pt x="40095" y="181314"/>
                        <a:pt x="40538" y="181757"/>
                        <a:pt x="40538" y="182643"/>
                      </a:cubicBezTo>
                      <a:cubicBezTo>
                        <a:pt x="42755" y="189293"/>
                        <a:pt x="45415" y="195943"/>
                        <a:pt x="47631" y="202592"/>
                      </a:cubicBezTo>
                      <a:cubicBezTo>
                        <a:pt x="47631" y="203035"/>
                        <a:pt x="47631" y="203035"/>
                        <a:pt x="48074" y="203479"/>
                      </a:cubicBezTo>
                      <a:cubicBezTo>
                        <a:pt x="49404" y="206582"/>
                        <a:pt x="50291" y="210129"/>
                        <a:pt x="51178" y="213675"/>
                      </a:cubicBezTo>
                      <a:cubicBezTo>
                        <a:pt x="52507" y="217665"/>
                        <a:pt x="53837" y="221655"/>
                        <a:pt x="55167" y="225645"/>
                      </a:cubicBezTo>
                      <a:cubicBezTo>
                        <a:pt x="56054" y="228748"/>
                        <a:pt x="56941" y="231851"/>
                        <a:pt x="58270" y="234954"/>
                      </a:cubicBezTo>
                      <a:cubicBezTo>
                        <a:pt x="59601" y="239387"/>
                        <a:pt x="60930" y="244264"/>
                        <a:pt x="62704" y="248697"/>
                      </a:cubicBezTo>
                      <a:cubicBezTo>
                        <a:pt x="63590" y="251356"/>
                        <a:pt x="64477" y="254460"/>
                        <a:pt x="65364" y="257120"/>
                      </a:cubicBezTo>
                      <a:cubicBezTo>
                        <a:pt x="66693" y="261996"/>
                        <a:pt x="68467" y="266872"/>
                        <a:pt x="69797" y="271748"/>
                      </a:cubicBezTo>
                      <a:cubicBezTo>
                        <a:pt x="70683" y="274409"/>
                        <a:pt x="71570" y="277512"/>
                        <a:pt x="72013" y="280171"/>
                      </a:cubicBezTo>
                      <a:cubicBezTo>
                        <a:pt x="73343" y="285048"/>
                        <a:pt x="74673" y="289925"/>
                        <a:pt x="76003" y="294801"/>
                      </a:cubicBezTo>
                      <a:cubicBezTo>
                        <a:pt x="76889" y="297904"/>
                        <a:pt x="77776" y="301007"/>
                        <a:pt x="78219" y="304110"/>
                      </a:cubicBezTo>
                      <a:cubicBezTo>
                        <a:pt x="79550" y="308543"/>
                        <a:pt x="80436" y="313420"/>
                        <a:pt x="81766" y="317853"/>
                      </a:cubicBezTo>
                      <a:cubicBezTo>
                        <a:pt x="82652" y="321399"/>
                        <a:pt x="83539" y="324946"/>
                        <a:pt x="84426" y="328936"/>
                      </a:cubicBezTo>
                      <a:cubicBezTo>
                        <a:pt x="85312" y="332925"/>
                        <a:pt x="86642" y="337359"/>
                        <a:pt x="87529" y="341348"/>
                      </a:cubicBezTo>
                      <a:cubicBezTo>
                        <a:pt x="88416" y="345338"/>
                        <a:pt x="89302" y="349771"/>
                        <a:pt x="90189" y="353761"/>
                      </a:cubicBezTo>
                      <a:cubicBezTo>
                        <a:pt x="91075" y="357307"/>
                        <a:pt x="91962" y="361297"/>
                        <a:pt x="92849" y="364844"/>
                      </a:cubicBezTo>
                      <a:cubicBezTo>
                        <a:pt x="93735" y="369277"/>
                        <a:pt x="94622" y="373267"/>
                        <a:pt x="95509" y="377700"/>
                      </a:cubicBezTo>
                      <a:cubicBezTo>
                        <a:pt x="96395" y="381246"/>
                        <a:pt x="96838" y="384792"/>
                        <a:pt x="97725" y="388339"/>
                      </a:cubicBezTo>
                      <a:cubicBezTo>
                        <a:pt x="97725" y="388339"/>
                        <a:pt x="97725" y="388339"/>
                        <a:pt x="97725" y="388339"/>
                      </a:cubicBezTo>
                      <a:cubicBezTo>
                        <a:pt x="98168" y="390556"/>
                        <a:pt x="98612" y="392329"/>
                        <a:pt x="99055" y="394546"/>
                      </a:cubicBezTo>
                      <a:cubicBezTo>
                        <a:pt x="99942" y="400308"/>
                        <a:pt x="101272" y="406072"/>
                        <a:pt x="102158" y="411391"/>
                      </a:cubicBezTo>
                      <a:cubicBezTo>
                        <a:pt x="102601" y="414495"/>
                        <a:pt x="103045" y="417597"/>
                        <a:pt x="103932" y="420701"/>
                      </a:cubicBezTo>
                      <a:cubicBezTo>
                        <a:pt x="104818" y="425577"/>
                        <a:pt x="105705" y="430010"/>
                        <a:pt x="106148" y="434887"/>
                      </a:cubicBezTo>
                      <a:cubicBezTo>
                        <a:pt x="106148" y="435330"/>
                        <a:pt x="106148" y="435330"/>
                        <a:pt x="106148" y="435773"/>
                      </a:cubicBezTo>
                      <a:cubicBezTo>
                        <a:pt x="106591" y="438877"/>
                        <a:pt x="107034" y="442423"/>
                        <a:pt x="107921" y="445526"/>
                      </a:cubicBezTo>
                      <a:cubicBezTo>
                        <a:pt x="108365" y="449072"/>
                        <a:pt x="109251" y="452619"/>
                        <a:pt x="109695" y="456166"/>
                      </a:cubicBezTo>
                      <a:cubicBezTo>
                        <a:pt x="109695" y="457052"/>
                        <a:pt x="110138" y="457495"/>
                        <a:pt x="110138" y="458382"/>
                      </a:cubicBezTo>
                      <a:cubicBezTo>
                        <a:pt x="110581" y="460599"/>
                        <a:pt x="110581" y="462372"/>
                        <a:pt x="111024" y="464588"/>
                      </a:cubicBezTo>
                      <a:cubicBezTo>
                        <a:pt x="111024" y="465475"/>
                        <a:pt x="111468" y="466805"/>
                        <a:pt x="111468" y="467692"/>
                      </a:cubicBezTo>
                      <a:cubicBezTo>
                        <a:pt x="111468" y="467692"/>
                        <a:pt x="111468" y="468135"/>
                        <a:pt x="111468" y="468135"/>
                      </a:cubicBezTo>
                      <a:cubicBezTo>
                        <a:pt x="111468" y="468578"/>
                        <a:pt x="111468" y="469021"/>
                        <a:pt x="111468" y="469021"/>
                      </a:cubicBezTo>
                      <a:cubicBezTo>
                        <a:pt x="111468" y="469021"/>
                        <a:pt x="111468" y="469021"/>
                        <a:pt x="111468" y="469021"/>
                      </a:cubicBezTo>
                      <a:cubicBezTo>
                        <a:pt x="111468" y="469465"/>
                        <a:pt x="111911" y="469908"/>
                        <a:pt x="113241" y="470351"/>
                      </a:cubicBezTo>
                      <a:cubicBezTo>
                        <a:pt x="115901" y="471682"/>
                        <a:pt x="114128" y="471238"/>
                        <a:pt x="114571" y="4694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31"/>
                <p:cNvSpPr/>
                <p:nvPr/>
              </p:nvSpPr>
              <p:spPr>
                <a:xfrm>
                  <a:off x="4593092" y="5699631"/>
                  <a:ext cx="24539" cy="490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39" h="490744" extrusionOk="0">
                      <a:moveTo>
                        <a:pt x="20036" y="10640"/>
                      </a:moveTo>
                      <a:cubicBezTo>
                        <a:pt x="19593" y="12413"/>
                        <a:pt x="18706" y="14186"/>
                        <a:pt x="18263" y="15960"/>
                      </a:cubicBezTo>
                      <a:cubicBezTo>
                        <a:pt x="17376" y="18176"/>
                        <a:pt x="16933" y="20393"/>
                        <a:pt x="16046" y="22609"/>
                      </a:cubicBezTo>
                      <a:cubicBezTo>
                        <a:pt x="15603" y="24382"/>
                        <a:pt x="15160" y="26155"/>
                        <a:pt x="14716" y="27929"/>
                      </a:cubicBezTo>
                      <a:cubicBezTo>
                        <a:pt x="12943" y="35022"/>
                        <a:pt x="11170" y="42114"/>
                        <a:pt x="9840" y="49208"/>
                      </a:cubicBezTo>
                      <a:cubicBezTo>
                        <a:pt x="9840" y="50537"/>
                        <a:pt x="9396" y="51424"/>
                        <a:pt x="8953" y="52754"/>
                      </a:cubicBezTo>
                      <a:cubicBezTo>
                        <a:pt x="6293" y="69600"/>
                        <a:pt x="3633" y="86445"/>
                        <a:pt x="1860" y="103291"/>
                      </a:cubicBezTo>
                      <a:cubicBezTo>
                        <a:pt x="1860" y="103291"/>
                        <a:pt x="1860" y="103735"/>
                        <a:pt x="1860" y="103735"/>
                      </a:cubicBezTo>
                      <a:cubicBezTo>
                        <a:pt x="1860" y="104622"/>
                        <a:pt x="1860" y="105065"/>
                        <a:pt x="1860" y="105951"/>
                      </a:cubicBezTo>
                      <a:cubicBezTo>
                        <a:pt x="530" y="119250"/>
                        <a:pt x="87" y="132550"/>
                        <a:pt x="87" y="145849"/>
                      </a:cubicBezTo>
                      <a:cubicBezTo>
                        <a:pt x="87" y="148509"/>
                        <a:pt x="87" y="151169"/>
                        <a:pt x="87" y="154272"/>
                      </a:cubicBezTo>
                      <a:cubicBezTo>
                        <a:pt x="-356" y="188407"/>
                        <a:pt x="974" y="222985"/>
                        <a:pt x="2303" y="257120"/>
                      </a:cubicBezTo>
                      <a:cubicBezTo>
                        <a:pt x="2747" y="271749"/>
                        <a:pt x="3633" y="286822"/>
                        <a:pt x="4077" y="301451"/>
                      </a:cubicBezTo>
                      <a:cubicBezTo>
                        <a:pt x="4963" y="321399"/>
                        <a:pt x="5850" y="341348"/>
                        <a:pt x="6737" y="361297"/>
                      </a:cubicBezTo>
                      <a:cubicBezTo>
                        <a:pt x="7180" y="372824"/>
                        <a:pt x="8066" y="384350"/>
                        <a:pt x="8510" y="395876"/>
                      </a:cubicBezTo>
                      <a:cubicBezTo>
                        <a:pt x="8953" y="403412"/>
                        <a:pt x="9396" y="411392"/>
                        <a:pt x="9840" y="418928"/>
                      </a:cubicBezTo>
                      <a:cubicBezTo>
                        <a:pt x="10283" y="430897"/>
                        <a:pt x="11170" y="442866"/>
                        <a:pt x="12056" y="454836"/>
                      </a:cubicBezTo>
                      <a:cubicBezTo>
                        <a:pt x="12500" y="459269"/>
                        <a:pt x="12500" y="463702"/>
                        <a:pt x="12943" y="468135"/>
                      </a:cubicBezTo>
                      <a:cubicBezTo>
                        <a:pt x="12943" y="469022"/>
                        <a:pt x="12943" y="470352"/>
                        <a:pt x="12943" y="471238"/>
                      </a:cubicBezTo>
                      <a:cubicBezTo>
                        <a:pt x="12943" y="472125"/>
                        <a:pt x="12943" y="472569"/>
                        <a:pt x="12943" y="473455"/>
                      </a:cubicBezTo>
                      <a:cubicBezTo>
                        <a:pt x="12943" y="476115"/>
                        <a:pt x="13386" y="478774"/>
                        <a:pt x="13386" y="481435"/>
                      </a:cubicBezTo>
                      <a:cubicBezTo>
                        <a:pt x="13386" y="482764"/>
                        <a:pt x="12943" y="490301"/>
                        <a:pt x="13829" y="490744"/>
                      </a:cubicBezTo>
                      <a:cubicBezTo>
                        <a:pt x="14716" y="490744"/>
                        <a:pt x="16046" y="490744"/>
                        <a:pt x="16933" y="490744"/>
                      </a:cubicBezTo>
                      <a:cubicBezTo>
                        <a:pt x="16933" y="490301"/>
                        <a:pt x="16933" y="489857"/>
                        <a:pt x="16933" y="489414"/>
                      </a:cubicBezTo>
                      <a:cubicBezTo>
                        <a:pt x="16933" y="488971"/>
                        <a:pt x="16933" y="488084"/>
                        <a:pt x="16933" y="487641"/>
                      </a:cubicBezTo>
                      <a:cubicBezTo>
                        <a:pt x="16933" y="486311"/>
                        <a:pt x="16933" y="485424"/>
                        <a:pt x="16933" y="484094"/>
                      </a:cubicBezTo>
                      <a:cubicBezTo>
                        <a:pt x="16933" y="483651"/>
                        <a:pt x="16933" y="483208"/>
                        <a:pt x="16933" y="482764"/>
                      </a:cubicBezTo>
                      <a:cubicBezTo>
                        <a:pt x="16933" y="482764"/>
                        <a:pt x="16933" y="482321"/>
                        <a:pt x="16933" y="482321"/>
                      </a:cubicBezTo>
                      <a:cubicBezTo>
                        <a:pt x="16933" y="480991"/>
                        <a:pt x="16933" y="479661"/>
                        <a:pt x="16933" y="478331"/>
                      </a:cubicBezTo>
                      <a:cubicBezTo>
                        <a:pt x="16933" y="477002"/>
                        <a:pt x="16933" y="475671"/>
                        <a:pt x="16933" y="473898"/>
                      </a:cubicBezTo>
                      <a:cubicBezTo>
                        <a:pt x="16933" y="473455"/>
                        <a:pt x="16933" y="473012"/>
                        <a:pt x="16933" y="472569"/>
                      </a:cubicBezTo>
                      <a:cubicBezTo>
                        <a:pt x="16933" y="471238"/>
                        <a:pt x="16933" y="469908"/>
                        <a:pt x="16933" y="468579"/>
                      </a:cubicBezTo>
                      <a:cubicBezTo>
                        <a:pt x="16933" y="464589"/>
                        <a:pt x="16933" y="460599"/>
                        <a:pt x="16933" y="456609"/>
                      </a:cubicBezTo>
                      <a:cubicBezTo>
                        <a:pt x="16933" y="448630"/>
                        <a:pt x="16489" y="440650"/>
                        <a:pt x="16489" y="432227"/>
                      </a:cubicBezTo>
                      <a:cubicBezTo>
                        <a:pt x="16489" y="429567"/>
                        <a:pt x="16489" y="426907"/>
                        <a:pt x="16489" y="424248"/>
                      </a:cubicBezTo>
                      <a:cubicBezTo>
                        <a:pt x="16489" y="423361"/>
                        <a:pt x="16489" y="422031"/>
                        <a:pt x="16489" y="421144"/>
                      </a:cubicBezTo>
                      <a:cubicBezTo>
                        <a:pt x="16046" y="405185"/>
                        <a:pt x="15603" y="388783"/>
                        <a:pt x="15160" y="372824"/>
                      </a:cubicBezTo>
                      <a:cubicBezTo>
                        <a:pt x="14716" y="358194"/>
                        <a:pt x="14273" y="344009"/>
                        <a:pt x="13829" y="329379"/>
                      </a:cubicBezTo>
                      <a:cubicBezTo>
                        <a:pt x="13386" y="311647"/>
                        <a:pt x="12500" y="294358"/>
                        <a:pt x="12056" y="276625"/>
                      </a:cubicBezTo>
                      <a:cubicBezTo>
                        <a:pt x="11170" y="244264"/>
                        <a:pt x="9396" y="211459"/>
                        <a:pt x="8953" y="179097"/>
                      </a:cubicBezTo>
                      <a:cubicBezTo>
                        <a:pt x="8953" y="175107"/>
                        <a:pt x="8953" y="171118"/>
                        <a:pt x="8953" y="167571"/>
                      </a:cubicBezTo>
                      <a:cubicBezTo>
                        <a:pt x="8953" y="158262"/>
                        <a:pt x="8953" y="148509"/>
                        <a:pt x="8953" y="139199"/>
                      </a:cubicBezTo>
                      <a:cubicBezTo>
                        <a:pt x="8953" y="137870"/>
                        <a:pt x="8953" y="136540"/>
                        <a:pt x="8953" y="135209"/>
                      </a:cubicBezTo>
                      <a:cubicBezTo>
                        <a:pt x="8953" y="134323"/>
                        <a:pt x="8953" y="132993"/>
                        <a:pt x="8953" y="132106"/>
                      </a:cubicBezTo>
                      <a:cubicBezTo>
                        <a:pt x="8953" y="129890"/>
                        <a:pt x="8953" y="127673"/>
                        <a:pt x="8953" y="125457"/>
                      </a:cubicBezTo>
                      <a:cubicBezTo>
                        <a:pt x="8953" y="121467"/>
                        <a:pt x="9396" y="117034"/>
                        <a:pt x="9396" y="113044"/>
                      </a:cubicBezTo>
                      <a:cubicBezTo>
                        <a:pt x="9396" y="110827"/>
                        <a:pt x="9396" y="108168"/>
                        <a:pt x="9840" y="105951"/>
                      </a:cubicBezTo>
                      <a:cubicBezTo>
                        <a:pt x="10283" y="101518"/>
                        <a:pt x="10283" y="97085"/>
                        <a:pt x="10726" y="92652"/>
                      </a:cubicBezTo>
                      <a:cubicBezTo>
                        <a:pt x="10726" y="90435"/>
                        <a:pt x="11170" y="87776"/>
                        <a:pt x="11170" y="85559"/>
                      </a:cubicBezTo>
                      <a:cubicBezTo>
                        <a:pt x="11170" y="85116"/>
                        <a:pt x="11170" y="84673"/>
                        <a:pt x="11170" y="84229"/>
                      </a:cubicBezTo>
                      <a:cubicBezTo>
                        <a:pt x="11613" y="78909"/>
                        <a:pt x="12056" y="73590"/>
                        <a:pt x="12943" y="67827"/>
                      </a:cubicBezTo>
                      <a:cubicBezTo>
                        <a:pt x="14273" y="56301"/>
                        <a:pt x="16046" y="45218"/>
                        <a:pt x="18706" y="33692"/>
                      </a:cubicBezTo>
                      <a:cubicBezTo>
                        <a:pt x="20036" y="27929"/>
                        <a:pt x="21366" y="22165"/>
                        <a:pt x="22696" y="16403"/>
                      </a:cubicBezTo>
                      <a:cubicBezTo>
                        <a:pt x="23139" y="15073"/>
                        <a:pt x="23582" y="13299"/>
                        <a:pt x="24026" y="11970"/>
                      </a:cubicBezTo>
                      <a:cubicBezTo>
                        <a:pt x="24469" y="10640"/>
                        <a:pt x="24469" y="9753"/>
                        <a:pt x="24469" y="8423"/>
                      </a:cubicBezTo>
                      <a:cubicBezTo>
                        <a:pt x="24469" y="6206"/>
                        <a:pt x="24912" y="1773"/>
                        <a:pt x="23582" y="0"/>
                      </a:cubicBezTo>
                      <a:cubicBezTo>
                        <a:pt x="22696" y="3547"/>
                        <a:pt x="21366" y="7093"/>
                        <a:pt x="20036" y="1064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31"/>
                <p:cNvSpPr/>
                <p:nvPr/>
              </p:nvSpPr>
              <p:spPr>
                <a:xfrm>
                  <a:off x="4643273" y="5779427"/>
                  <a:ext cx="111221" cy="448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1" h="448186" extrusionOk="0">
                      <a:moveTo>
                        <a:pt x="3546" y="445970"/>
                      </a:moveTo>
                      <a:cubicBezTo>
                        <a:pt x="3546" y="445526"/>
                        <a:pt x="3546" y="445526"/>
                        <a:pt x="3546" y="445970"/>
                      </a:cubicBezTo>
                      <a:cubicBezTo>
                        <a:pt x="3546" y="445083"/>
                        <a:pt x="3546" y="444196"/>
                        <a:pt x="3990" y="443753"/>
                      </a:cubicBezTo>
                      <a:cubicBezTo>
                        <a:pt x="3990" y="443310"/>
                        <a:pt x="3990" y="442423"/>
                        <a:pt x="3990" y="441980"/>
                      </a:cubicBezTo>
                      <a:cubicBezTo>
                        <a:pt x="3990" y="440650"/>
                        <a:pt x="4433" y="438876"/>
                        <a:pt x="4433" y="437547"/>
                      </a:cubicBezTo>
                      <a:cubicBezTo>
                        <a:pt x="4433" y="436217"/>
                        <a:pt x="4877" y="434887"/>
                        <a:pt x="4877" y="434000"/>
                      </a:cubicBezTo>
                      <a:cubicBezTo>
                        <a:pt x="6206" y="424248"/>
                        <a:pt x="7536" y="414938"/>
                        <a:pt x="8866" y="405185"/>
                      </a:cubicBezTo>
                      <a:cubicBezTo>
                        <a:pt x="9310" y="402082"/>
                        <a:pt x="9753" y="398535"/>
                        <a:pt x="10196" y="395432"/>
                      </a:cubicBezTo>
                      <a:cubicBezTo>
                        <a:pt x="14186" y="365730"/>
                        <a:pt x="18619" y="336472"/>
                        <a:pt x="23939" y="307214"/>
                      </a:cubicBezTo>
                      <a:cubicBezTo>
                        <a:pt x="23939" y="306327"/>
                        <a:pt x="24382" y="305884"/>
                        <a:pt x="24382" y="304997"/>
                      </a:cubicBezTo>
                      <a:cubicBezTo>
                        <a:pt x="25269" y="299678"/>
                        <a:pt x="26599" y="293914"/>
                        <a:pt x="27485" y="288595"/>
                      </a:cubicBezTo>
                      <a:cubicBezTo>
                        <a:pt x="27928" y="286378"/>
                        <a:pt x="28372" y="283718"/>
                        <a:pt x="28815" y="281501"/>
                      </a:cubicBezTo>
                      <a:cubicBezTo>
                        <a:pt x="29702" y="277512"/>
                        <a:pt x="30588" y="273079"/>
                        <a:pt x="31475" y="269089"/>
                      </a:cubicBezTo>
                      <a:cubicBezTo>
                        <a:pt x="32362" y="265542"/>
                        <a:pt x="33248" y="262440"/>
                        <a:pt x="33692" y="258893"/>
                      </a:cubicBezTo>
                      <a:cubicBezTo>
                        <a:pt x="34135" y="257563"/>
                        <a:pt x="34135" y="256676"/>
                        <a:pt x="34578" y="255347"/>
                      </a:cubicBezTo>
                      <a:cubicBezTo>
                        <a:pt x="35465" y="251800"/>
                        <a:pt x="36351" y="248253"/>
                        <a:pt x="37681" y="244707"/>
                      </a:cubicBezTo>
                      <a:cubicBezTo>
                        <a:pt x="38568" y="242047"/>
                        <a:pt x="39011" y="239387"/>
                        <a:pt x="39898" y="236727"/>
                      </a:cubicBezTo>
                      <a:cubicBezTo>
                        <a:pt x="41228" y="231851"/>
                        <a:pt x="43001" y="226975"/>
                        <a:pt x="44331" y="221655"/>
                      </a:cubicBezTo>
                      <a:cubicBezTo>
                        <a:pt x="45218" y="219438"/>
                        <a:pt x="45661" y="216778"/>
                        <a:pt x="46548" y="214562"/>
                      </a:cubicBezTo>
                      <a:cubicBezTo>
                        <a:pt x="47877" y="210129"/>
                        <a:pt x="49208" y="206139"/>
                        <a:pt x="50981" y="201706"/>
                      </a:cubicBezTo>
                      <a:cubicBezTo>
                        <a:pt x="52310" y="198603"/>
                        <a:pt x="53197" y="195500"/>
                        <a:pt x="54527" y="191953"/>
                      </a:cubicBezTo>
                      <a:cubicBezTo>
                        <a:pt x="55857" y="188406"/>
                        <a:pt x="57187" y="184860"/>
                        <a:pt x="58517" y="180870"/>
                      </a:cubicBezTo>
                      <a:cubicBezTo>
                        <a:pt x="59847" y="177324"/>
                        <a:pt x="61177" y="173334"/>
                        <a:pt x="62507" y="169788"/>
                      </a:cubicBezTo>
                      <a:cubicBezTo>
                        <a:pt x="62507" y="169344"/>
                        <a:pt x="62507" y="169344"/>
                        <a:pt x="62950" y="168901"/>
                      </a:cubicBezTo>
                      <a:cubicBezTo>
                        <a:pt x="63393" y="168014"/>
                        <a:pt x="63837" y="167128"/>
                        <a:pt x="63837" y="166241"/>
                      </a:cubicBezTo>
                      <a:cubicBezTo>
                        <a:pt x="65610" y="161808"/>
                        <a:pt x="67383" y="156932"/>
                        <a:pt x="69156" y="152498"/>
                      </a:cubicBezTo>
                      <a:cubicBezTo>
                        <a:pt x="78023" y="129890"/>
                        <a:pt x="87332" y="107281"/>
                        <a:pt x="94868" y="84229"/>
                      </a:cubicBezTo>
                      <a:cubicBezTo>
                        <a:pt x="94868" y="83785"/>
                        <a:pt x="95312" y="83342"/>
                        <a:pt x="95312" y="83342"/>
                      </a:cubicBezTo>
                      <a:cubicBezTo>
                        <a:pt x="95755" y="82456"/>
                        <a:pt x="95755" y="81569"/>
                        <a:pt x="96198" y="80683"/>
                      </a:cubicBezTo>
                      <a:cubicBezTo>
                        <a:pt x="96641" y="78909"/>
                        <a:pt x="97085" y="77136"/>
                        <a:pt x="97972" y="75806"/>
                      </a:cubicBezTo>
                      <a:cubicBezTo>
                        <a:pt x="98858" y="73590"/>
                        <a:pt x="99301" y="70929"/>
                        <a:pt x="100188" y="68713"/>
                      </a:cubicBezTo>
                      <a:cubicBezTo>
                        <a:pt x="100631" y="67826"/>
                        <a:pt x="100631" y="66496"/>
                        <a:pt x="101075" y="65610"/>
                      </a:cubicBezTo>
                      <a:cubicBezTo>
                        <a:pt x="101961" y="62507"/>
                        <a:pt x="102848" y="59847"/>
                        <a:pt x="103291" y="56744"/>
                      </a:cubicBezTo>
                      <a:cubicBezTo>
                        <a:pt x="103291" y="56301"/>
                        <a:pt x="103735" y="55857"/>
                        <a:pt x="103735" y="54970"/>
                      </a:cubicBezTo>
                      <a:cubicBezTo>
                        <a:pt x="104621" y="51424"/>
                        <a:pt x="105508" y="48321"/>
                        <a:pt x="105951" y="44775"/>
                      </a:cubicBezTo>
                      <a:cubicBezTo>
                        <a:pt x="105951" y="44775"/>
                        <a:pt x="105951" y="44331"/>
                        <a:pt x="105951" y="44331"/>
                      </a:cubicBezTo>
                      <a:cubicBezTo>
                        <a:pt x="106394" y="43001"/>
                        <a:pt x="106394" y="41671"/>
                        <a:pt x="106838" y="40341"/>
                      </a:cubicBezTo>
                      <a:cubicBezTo>
                        <a:pt x="107281" y="38125"/>
                        <a:pt x="107724" y="35908"/>
                        <a:pt x="108168" y="33692"/>
                      </a:cubicBezTo>
                      <a:cubicBezTo>
                        <a:pt x="108168" y="33692"/>
                        <a:pt x="108168" y="33248"/>
                        <a:pt x="108168" y="33248"/>
                      </a:cubicBezTo>
                      <a:cubicBezTo>
                        <a:pt x="108611" y="29702"/>
                        <a:pt x="109054" y="26155"/>
                        <a:pt x="109498" y="23052"/>
                      </a:cubicBezTo>
                      <a:cubicBezTo>
                        <a:pt x="109498" y="22609"/>
                        <a:pt x="109498" y="22609"/>
                        <a:pt x="109498" y="22165"/>
                      </a:cubicBezTo>
                      <a:cubicBezTo>
                        <a:pt x="109498" y="20836"/>
                        <a:pt x="109941" y="19062"/>
                        <a:pt x="109941" y="17732"/>
                      </a:cubicBezTo>
                      <a:cubicBezTo>
                        <a:pt x="109941" y="15959"/>
                        <a:pt x="110384" y="14186"/>
                        <a:pt x="110384" y="12413"/>
                      </a:cubicBezTo>
                      <a:cubicBezTo>
                        <a:pt x="110384" y="11526"/>
                        <a:pt x="110384" y="11083"/>
                        <a:pt x="110384" y="10196"/>
                      </a:cubicBezTo>
                      <a:cubicBezTo>
                        <a:pt x="110384" y="8866"/>
                        <a:pt x="110384" y="7536"/>
                        <a:pt x="110827" y="6650"/>
                      </a:cubicBezTo>
                      <a:cubicBezTo>
                        <a:pt x="110827" y="5763"/>
                        <a:pt x="111714" y="2660"/>
                        <a:pt x="110827" y="1330"/>
                      </a:cubicBezTo>
                      <a:cubicBezTo>
                        <a:pt x="110827" y="1330"/>
                        <a:pt x="110827" y="1330"/>
                        <a:pt x="110827" y="1330"/>
                      </a:cubicBezTo>
                      <a:cubicBezTo>
                        <a:pt x="108168" y="-443"/>
                        <a:pt x="106838" y="-443"/>
                        <a:pt x="106838" y="1330"/>
                      </a:cubicBezTo>
                      <a:cubicBezTo>
                        <a:pt x="106838" y="1773"/>
                        <a:pt x="106838" y="1773"/>
                        <a:pt x="106838" y="2216"/>
                      </a:cubicBezTo>
                      <a:cubicBezTo>
                        <a:pt x="106838" y="2216"/>
                        <a:pt x="106838" y="2660"/>
                        <a:pt x="106838" y="2660"/>
                      </a:cubicBezTo>
                      <a:cubicBezTo>
                        <a:pt x="106838" y="2660"/>
                        <a:pt x="106838" y="3103"/>
                        <a:pt x="106838" y="3103"/>
                      </a:cubicBezTo>
                      <a:cubicBezTo>
                        <a:pt x="106838" y="3547"/>
                        <a:pt x="106838" y="4433"/>
                        <a:pt x="106838" y="4877"/>
                      </a:cubicBezTo>
                      <a:cubicBezTo>
                        <a:pt x="106838" y="6650"/>
                        <a:pt x="106394" y="8423"/>
                        <a:pt x="105951" y="10639"/>
                      </a:cubicBezTo>
                      <a:cubicBezTo>
                        <a:pt x="105951" y="11083"/>
                        <a:pt x="105951" y="11083"/>
                        <a:pt x="105951" y="11526"/>
                      </a:cubicBezTo>
                      <a:cubicBezTo>
                        <a:pt x="102848" y="37238"/>
                        <a:pt x="95312" y="62063"/>
                        <a:pt x="86445" y="86445"/>
                      </a:cubicBezTo>
                      <a:cubicBezTo>
                        <a:pt x="76693" y="113044"/>
                        <a:pt x="65167" y="138313"/>
                        <a:pt x="54527" y="164468"/>
                      </a:cubicBezTo>
                      <a:cubicBezTo>
                        <a:pt x="52310" y="170231"/>
                        <a:pt x="50094" y="175994"/>
                        <a:pt x="47877" y="181757"/>
                      </a:cubicBezTo>
                      <a:cubicBezTo>
                        <a:pt x="46104" y="186634"/>
                        <a:pt x="44331" y="191953"/>
                        <a:pt x="42558" y="196829"/>
                      </a:cubicBezTo>
                      <a:cubicBezTo>
                        <a:pt x="42114" y="198160"/>
                        <a:pt x="41671" y="199489"/>
                        <a:pt x="41228" y="200819"/>
                      </a:cubicBezTo>
                      <a:cubicBezTo>
                        <a:pt x="35465" y="217222"/>
                        <a:pt x="30588" y="233624"/>
                        <a:pt x="26599" y="250470"/>
                      </a:cubicBezTo>
                      <a:cubicBezTo>
                        <a:pt x="24826" y="258006"/>
                        <a:pt x="23052" y="265542"/>
                        <a:pt x="21279" y="273079"/>
                      </a:cubicBezTo>
                      <a:cubicBezTo>
                        <a:pt x="18619" y="285935"/>
                        <a:pt x="16403" y="298791"/>
                        <a:pt x="14186" y="311647"/>
                      </a:cubicBezTo>
                      <a:cubicBezTo>
                        <a:pt x="13299" y="317853"/>
                        <a:pt x="12413" y="324060"/>
                        <a:pt x="11526" y="330266"/>
                      </a:cubicBezTo>
                      <a:cubicBezTo>
                        <a:pt x="11083" y="332039"/>
                        <a:pt x="11083" y="333812"/>
                        <a:pt x="10640" y="335586"/>
                      </a:cubicBezTo>
                      <a:cubicBezTo>
                        <a:pt x="10196" y="340462"/>
                        <a:pt x="9310" y="344895"/>
                        <a:pt x="8866" y="349771"/>
                      </a:cubicBezTo>
                      <a:cubicBezTo>
                        <a:pt x="8423" y="353318"/>
                        <a:pt x="7980" y="356864"/>
                        <a:pt x="7536" y="360411"/>
                      </a:cubicBezTo>
                      <a:cubicBezTo>
                        <a:pt x="7536" y="362184"/>
                        <a:pt x="7093" y="363514"/>
                        <a:pt x="7093" y="365287"/>
                      </a:cubicBezTo>
                      <a:cubicBezTo>
                        <a:pt x="6650" y="367947"/>
                        <a:pt x="6650" y="370607"/>
                        <a:pt x="6206" y="373267"/>
                      </a:cubicBezTo>
                      <a:cubicBezTo>
                        <a:pt x="5763" y="377257"/>
                        <a:pt x="5320" y="381246"/>
                        <a:pt x="4877" y="384793"/>
                      </a:cubicBezTo>
                      <a:cubicBezTo>
                        <a:pt x="4433" y="389226"/>
                        <a:pt x="3990" y="393216"/>
                        <a:pt x="3546" y="397649"/>
                      </a:cubicBezTo>
                      <a:cubicBezTo>
                        <a:pt x="3103" y="401639"/>
                        <a:pt x="2660" y="405185"/>
                        <a:pt x="2660" y="409175"/>
                      </a:cubicBezTo>
                      <a:cubicBezTo>
                        <a:pt x="2660" y="410505"/>
                        <a:pt x="2217" y="411835"/>
                        <a:pt x="2217" y="413608"/>
                      </a:cubicBezTo>
                      <a:cubicBezTo>
                        <a:pt x="1773" y="416711"/>
                        <a:pt x="1773" y="419814"/>
                        <a:pt x="1330" y="422474"/>
                      </a:cubicBezTo>
                      <a:cubicBezTo>
                        <a:pt x="887" y="426907"/>
                        <a:pt x="443" y="431340"/>
                        <a:pt x="443" y="435773"/>
                      </a:cubicBezTo>
                      <a:cubicBezTo>
                        <a:pt x="443" y="436217"/>
                        <a:pt x="443" y="436660"/>
                        <a:pt x="443" y="437104"/>
                      </a:cubicBezTo>
                      <a:cubicBezTo>
                        <a:pt x="443" y="437990"/>
                        <a:pt x="443" y="438433"/>
                        <a:pt x="443" y="439320"/>
                      </a:cubicBezTo>
                      <a:cubicBezTo>
                        <a:pt x="443" y="440650"/>
                        <a:pt x="443" y="441980"/>
                        <a:pt x="0" y="443310"/>
                      </a:cubicBezTo>
                      <a:cubicBezTo>
                        <a:pt x="0" y="443753"/>
                        <a:pt x="0" y="444640"/>
                        <a:pt x="0" y="445526"/>
                      </a:cubicBezTo>
                      <a:cubicBezTo>
                        <a:pt x="0" y="445970"/>
                        <a:pt x="0" y="445970"/>
                        <a:pt x="0" y="446413"/>
                      </a:cubicBezTo>
                      <a:cubicBezTo>
                        <a:pt x="443" y="448186"/>
                        <a:pt x="-887" y="447743"/>
                        <a:pt x="1330" y="448186"/>
                      </a:cubicBezTo>
                      <a:cubicBezTo>
                        <a:pt x="3990" y="448186"/>
                        <a:pt x="3103" y="447743"/>
                        <a:pt x="3546" y="4459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31"/>
                <p:cNvSpPr/>
                <p:nvPr/>
              </p:nvSpPr>
              <p:spPr>
                <a:xfrm>
                  <a:off x="4716419" y="5802923"/>
                  <a:ext cx="189736" cy="41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36" h="417154" extrusionOk="0">
                      <a:moveTo>
                        <a:pt x="6650" y="385679"/>
                      </a:moveTo>
                      <a:cubicBezTo>
                        <a:pt x="6650" y="386123"/>
                        <a:pt x="6206" y="386566"/>
                        <a:pt x="6206" y="387010"/>
                      </a:cubicBezTo>
                      <a:cubicBezTo>
                        <a:pt x="6206" y="387453"/>
                        <a:pt x="6206" y="387896"/>
                        <a:pt x="5763" y="388339"/>
                      </a:cubicBezTo>
                      <a:cubicBezTo>
                        <a:pt x="4433" y="393215"/>
                        <a:pt x="3546" y="398092"/>
                        <a:pt x="2660" y="402969"/>
                      </a:cubicBezTo>
                      <a:cubicBezTo>
                        <a:pt x="2217" y="405628"/>
                        <a:pt x="1773" y="408288"/>
                        <a:pt x="887" y="410505"/>
                      </a:cubicBezTo>
                      <a:cubicBezTo>
                        <a:pt x="887" y="410505"/>
                        <a:pt x="887" y="410505"/>
                        <a:pt x="887" y="410505"/>
                      </a:cubicBezTo>
                      <a:cubicBezTo>
                        <a:pt x="443" y="411392"/>
                        <a:pt x="0" y="413164"/>
                        <a:pt x="0" y="414051"/>
                      </a:cubicBezTo>
                      <a:cubicBezTo>
                        <a:pt x="0" y="414495"/>
                        <a:pt x="0" y="414495"/>
                        <a:pt x="0" y="414938"/>
                      </a:cubicBezTo>
                      <a:cubicBezTo>
                        <a:pt x="0" y="414938"/>
                        <a:pt x="0" y="415381"/>
                        <a:pt x="0" y="415381"/>
                      </a:cubicBezTo>
                      <a:cubicBezTo>
                        <a:pt x="0" y="415825"/>
                        <a:pt x="0" y="416268"/>
                        <a:pt x="0" y="416268"/>
                      </a:cubicBezTo>
                      <a:cubicBezTo>
                        <a:pt x="0" y="416268"/>
                        <a:pt x="0" y="416268"/>
                        <a:pt x="443" y="416268"/>
                      </a:cubicBezTo>
                      <a:cubicBezTo>
                        <a:pt x="887" y="416268"/>
                        <a:pt x="1773" y="416711"/>
                        <a:pt x="2217" y="416711"/>
                      </a:cubicBezTo>
                      <a:cubicBezTo>
                        <a:pt x="2660" y="416711"/>
                        <a:pt x="2660" y="416711"/>
                        <a:pt x="3103" y="417154"/>
                      </a:cubicBezTo>
                      <a:cubicBezTo>
                        <a:pt x="3990" y="416711"/>
                        <a:pt x="4433" y="411835"/>
                        <a:pt x="4877" y="410505"/>
                      </a:cubicBezTo>
                      <a:cubicBezTo>
                        <a:pt x="4877" y="410505"/>
                        <a:pt x="4877" y="410505"/>
                        <a:pt x="4877" y="410061"/>
                      </a:cubicBezTo>
                      <a:cubicBezTo>
                        <a:pt x="5320" y="407845"/>
                        <a:pt x="6206" y="405628"/>
                        <a:pt x="6650" y="402969"/>
                      </a:cubicBezTo>
                      <a:cubicBezTo>
                        <a:pt x="6650" y="402525"/>
                        <a:pt x="7093" y="402082"/>
                        <a:pt x="7093" y="401638"/>
                      </a:cubicBezTo>
                      <a:cubicBezTo>
                        <a:pt x="7536" y="400309"/>
                        <a:pt x="7980" y="398535"/>
                        <a:pt x="8423" y="397205"/>
                      </a:cubicBezTo>
                      <a:cubicBezTo>
                        <a:pt x="9310" y="394102"/>
                        <a:pt x="10196" y="391443"/>
                        <a:pt x="11083" y="388339"/>
                      </a:cubicBezTo>
                      <a:cubicBezTo>
                        <a:pt x="11526" y="387010"/>
                        <a:pt x="11969" y="386123"/>
                        <a:pt x="12413" y="384793"/>
                      </a:cubicBezTo>
                      <a:cubicBezTo>
                        <a:pt x="14186" y="379030"/>
                        <a:pt x="15959" y="373710"/>
                        <a:pt x="17732" y="368390"/>
                      </a:cubicBezTo>
                      <a:cubicBezTo>
                        <a:pt x="18619" y="366617"/>
                        <a:pt x="19062" y="364400"/>
                        <a:pt x="19949" y="362628"/>
                      </a:cubicBezTo>
                      <a:cubicBezTo>
                        <a:pt x="22609" y="355091"/>
                        <a:pt x="25269" y="347998"/>
                        <a:pt x="28372" y="340905"/>
                      </a:cubicBezTo>
                      <a:cubicBezTo>
                        <a:pt x="29259" y="339132"/>
                        <a:pt x="29702" y="337802"/>
                        <a:pt x="30588" y="336029"/>
                      </a:cubicBezTo>
                      <a:cubicBezTo>
                        <a:pt x="32805" y="330266"/>
                        <a:pt x="35465" y="324502"/>
                        <a:pt x="37681" y="319183"/>
                      </a:cubicBezTo>
                      <a:cubicBezTo>
                        <a:pt x="39011" y="316523"/>
                        <a:pt x="39898" y="313863"/>
                        <a:pt x="41228" y="311203"/>
                      </a:cubicBezTo>
                      <a:cubicBezTo>
                        <a:pt x="43444" y="306327"/>
                        <a:pt x="45661" y="301451"/>
                        <a:pt x="47877" y="297017"/>
                      </a:cubicBezTo>
                      <a:cubicBezTo>
                        <a:pt x="49208" y="294358"/>
                        <a:pt x="50537" y="291698"/>
                        <a:pt x="51867" y="289038"/>
                      </a:cubicBezTo>
                      <a:cubicBezTo>
                        <a:pt x="54084" y="284161"/>
                        <a:pt x="56300" y="279728"/>
                        <a:pt x="58960" y="274852"/>
                      </a:cubicBezTo>
                      <a:cubicBezTo>
                        <a:pt x="60290" y="272192"/>
                        <a:pt x="61620" y="269976"/>
                        <a:pt x="62950" y="267316"/>
                      </a:cubicBezTo>
                      <a:cubicBezTo>
                        <a:pt x="65610" y="262439"/>
                        <a:pt x="67826" y="257563"/>
                        <a:pt x="70486" y="252686"/>
                      </a:cubicBezTo>
                      <a:cubicBezTo>
                        <a:pt x="71816" y="250470"/>
                        <a:pt x="72703" y="247810"/>
                        <a:pt x="74033" y="245594"/>
                      </a:cubicBezTo>
                      <a:cubicBezTo>
                        <a:pt x="76249" y="241161"/>
                        <a:pt x="78466" y="237171"/>
                        <a:pt x="80682" y="232738"/>
                      </a:cubicBezTo>
                      <a:cubicBezTo>
                        <a:pt x="86445" y="222098"/>
                        <a:pt x="92208" y="211902"/>
                        <a:pt x="97528" y="201263"/>
                      </a:cubicBezTo>
                      <a:cubicBezTo>
                        <a:pt x="112601" y="173777"/>
                        <a:pt x="127230" y="146735"/>
                        <a:pt x="141416" y="118807"/>
                      </a:cubicBezTo>
                      <a:cubicBezTo>
                        <a:pt x="144076" y="113930"/>
                        <a:pt x="146292" y="109054"/>
                        <a:pt x="148952" y="103735"/>
                      </a:cubicBezTo>
                      <a:cubicBezTo>
                        <a:pt x="156932" y="87332"/>
                        <a:pt x="164911" y="70486"/>
                        <a:pt x="171561" y="53197"/>
                      </a:cubicBezTo>
                      <a:cubicBezTo>
                        <a:pt x="178654" y="35908"/>
                        <a:pt x="184417" y="18176"/>
                        <a:pt x="189736" y="0"/>
                      </a:cubicBezTo>
                      <a:cubicBezTo>
                        <a:pt x="189736" y="0"/>
                        <a:pt x="189736" y="0"/>
                        <a:pt x="189736" y="0"/>
                      </a:cubicBezTo>
                      <a:cubicBezTo>
                        <a:pt x="187520" y="0"/>
                        <a:pt x="185747" y="1773"/>
                        <a:pt x="184417" y="4876"/>
                      </a:cubicBezTo>
                      <a:cubicBezTo>
                        <a:pt x="182644" y="7980"/>
                        <a:pt x="181757" y="11526"/>
                        <a:pt x="180870" y="14186"/>
                      </a:cubicBezTo>
                      <a:cubicBezTo>
                        <a:pt x="180427" y="15516"/>
                        <a:pt x="179984" y="16402"/>
                        <a:pt x="179984" y="16846"/>
                      </a:cubicBezTo>
                      <a:cubicBezTo>
                        <a:pt x="179097" y="19506"/>
                        <a:pt x="177767" y="22165"/>
                        <a:pt x="176881" y="24825"/>
                      </a:cubicBezTo>
                      <a:cubicBezTo>
                        <a:pt x="176437" y="26155"/>
                        <a:pt x="175551" y="27485"/>
                        <a:pt x="175107" y="28815"/>
                      </a:cubicBezTo>
                      <a:cubicBezTo>
                        <a:pt x="174221" y="31032"/>
                        <a:pt x="173334" y="33248"/>
                        <a:pt x="172448" y="35465"/>
                      </a:cubicBezTo>
                      <a:cubicBezTo>
                        <a:pt x="167128" y="47434"/>
                        <a:pt x="161808" y="59404"/>
                        <a:pt x="156045" y="71373"/>
                      </a:cubicBezTo>
                      <a:cubicBezTo>
                        <a:pt x="114817" y="156932"/>
                        <a:pt x="62507" y="236284"/>
                        <a:pt x="27485" y="324502"/>
                      </a:cubicBezTo>
                      <a:cubicBezTo>
                        <a:pt x="18619" y="345782"/>
                        <a:pt x="11969" y="365730"/>
                        <a:pt x="6650" y="38567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31"/>
                <p:cNvSpPr/>
                <p:nvPr/>
              </p:nvSpPr>
              <p:spPr>
                <a:xfrm>
                  <a:off x="4706223" y="5929266"/>
                  <a:ext cx="269975" cy="367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75" h="367745" extrusionOk="0">
                      <a:moveTo>
                        <a:pt x="203036" y="73146"/>
                      </a:moveTo>
                      <a:cubicBezTo>
                        <a:pt x="198603" y="78466"/>
                        <a:pt x="194613" y="84229"/>
                        <a:pt x="190623" y="89992"/>
                      </a:cubicBezTo>
                      <a:cubicBezTo>
                        <a:pt x="190180" y="90435"/>
                        <a:pt x="190180" y="90878"/>
                        <a:pt x="189736" y="91322"/>
                      </a:cubicBezTo>
                      <a:cubicBezTo>
                        <a:pt x="189293" y="91765"/>
                        <a:pt x="189293" y="92209"/>
                        <a:pt x="188850" y="92652"/>
                      </a:cubicBezTo>
                      <a:cubicBezTo>
                        <a:pt x="184860" y="98415"/>
                        <a:pt x="180870" y="104178"/>
                        <a:pt x="176881" y="109941"/>
                      </a:cubicBezTo>
                      <a:cubicBezTo>
                        <a:pt x="160921" y="133436"/>
                        <a:pt x="145406" y="157818"/>
                        <a:pt x="130333" y="181757"/>
                      </a:cubicBezTo>
                      <a:cubicBezTo>
                        <a:pt x="121467" y="195499"/>
                        <a:pt x="112601" y="209242"/>
                        <a:pt x="103735" y="222541"/>
                      </a:cubicBezTo>
                      <a:cubicBezTo>
                        <a:pt x="73589" y="266872"/>
                        <a:pt x="40785" y="309430"/>
                        <a:pt x="8423" y="352431"/>
                      </a:cubicBezTo>
                      <a:cubicBezTo>
                        <a:pt x="6206" y="355534"/>
                        <a:pt x="3990" y="358194"/>
                        <a:pt x="1773" y="361297"/>
                      </a:cubicBezTo>
                      <a:cubicBezTo>
                        <a:pt x="1330" y="361741"/>
                        <a:pt x="887" y="362184"/>
                        <a:pt x="443" y="362628"/>
                      </a:cubicBezTo>
                      <a:cubicBezTo>
                        <a:pt x="0" y="363071"/>
                        <a:pt x="0" y="363071"/>
                        <a:pt x="0" y="363514"/>
                      </a:cubicBezTo>
                      <a:cubicBezTo>
                        <a:pt x="0" y="363514"/>
                        <a:pt x="0" y="363957"/>
                        <a:pt x="0" y="364400"/>
                      </a:cubicBezTo>
                      <a:cubicBezTo>
                        <a:pt x="0" y="364844"/>
                        <a:pt x="0" y="365287"/>
                        <a:pt x="443" y="366174"/>
                      </a:cubicBezTo>
                      <a:cubicBezTo>
                        <a:pt x="1773" y="368833"/>
                        <a:pt x="887" y="367504"/>
                        <a:pt x="2217" y="366617"/>
                      </a:cubicBezTo>
                      <a:cubicBezTo>
                        <a:pt x="2660" y="366174"/>
                        <a:pt x="3103" y="365287"/>
                        <a:pt x="3546" y="364844"/>
                      </a:cubicBezTo>
                      <a:cubicBezTo>
                        <a:pt x="3546" y="364844"/>
                        <a:pt x="3546" y="364844"/>
                        <a:pt x="3546" y="364844"/>
                      </a:cubicBezTo>
                      <a:cubicBezTo>
                        <a:pt x="5320" y="362628"/>
                        <a:pt x="7093" y="360854"/>
                        <a:pt x="8866" y="358638"/>
                      </a:cubicBezTo>
                      <a:cubicBezTo>
                        <a:pt x="11526" y="355534"/>
                        <a:pt x="14186" y="352431"/>
                        <a:pt x="16846" y="349328"/>
                      </a:cubicBezTo>
                      <a:cubicBezTo>
                        <a:pt x="20392" y="344895"/>
                        <a:pt x="23939" y="340462"/>
                        <a:pt x="27485" y="336472"/>
                      </a:cubicBezTo>
                      <a:cubicBezTo>
                        <a:pt x="31032" y="332039"/>
                        <a:pt x="34578" y="327606"/>
                        <a:pt x="38125" y="323173"/>
                      </a:cubicBezTo>
                      <a:cubicBezTo>
                        <a:pt x="39455" y="321843"/>
                        <a:pt x="40341" y="320513"/>
                        <a:pt x="41671" y="318740"/>
                      </a:cubicBezTo>
                      <a:cubicBezTo>
                        <a:pt x="46104" y="312977"/>
                        <a:pt x="50537" y="307657"/>
                        <a:pt x="54971" y="301894"/>
                      </a:cubicBezTo>
                      <a:cubicBezTo>
                        <a:pt x="58073" y="297904"/>
                        <a:pt x="61177" y="293915"/>
                        <a:pt x="64280" y="289925"/>
                      </a:cubicBezTo>
                      <a:cubicBezTo>
                        <a:pt x="70930" y="281058"/>
                        <a:pt x="78022" y="272192"/>
                        <a:pt x="84672" y="263326"/>
                      </a:cubicBezTo>
                      <a:cubicBezTo>
                        <a:pt x="86445" y="260666"/>
                        <a:pt x="88219" y="258450"/>
                        <a:pt x="89992" y="255789"/>
                      </a:cubicBezTo>
                      <a:cubicBezTo>
                        <a:pt x="89992" y="255346"/>
                        <a:pt x="90435" y="255346"/>
                        <a:pt x="90435" y="254903"/>
                      </a:cubicBezTo>
                      <a:cubicBezTo>
                        <a:pt x="95755" y="247810"/>
                        <a:pt x="100631" y="240717"/>
                        <a:pt x="105951" y="233624"/>
                      </a:cubicBezTo>
                      <a:cubicBezTo>
                        <a:pt x="129446" y="199933"/>
                        <a:pt x="151168" y="165355"/>
                        <a:pt x="173334" y="130776"/>
                      </a:cubicBezTo>
                      <a:cubicBezTo>
                        <a:pt x="173777" y="130333"/>
                        <a:pt x="174221" y="129446"/>
                        <a:pt x="174664" y="129003"/>
                      </a:cubicBezTo>
                      <a:cubicBezTo>
                        <a:pt x="175551" y="127673"/>
                        <a:pt x="175994" y="126786"/>
                        <a:pt x="176881" y="125457"/>
                      </a:cubicBezTo>
                      <a:cubicBezTo>
                        <a:pt x="178211" y="123240"/>
                        <a:pt x="179540" y="121024"/>
                        <a:pt x="181314" y="118807"/>
                      </a:cubicBezTo>
                      <a:cubicBezTo>
                        <a:pt x="183087" y="116147"/>
                        <a:pt x="184860" y="113487"/>
                        <a:pt x="186633" y="110827"/>
                      </a:cubicBezTo>
                      <a:cubicBezTo>
                        <a:pt x="187963" y="108611"/>
                        <a:pt x="189736" y="106394"/>
                        <a:pt x="191066" y="104178"/>
                      </a:cubicBezTo>
                      <a:cubicBezTo>
                        <a:pt x="193283" y="100631"/>
                        <a:pt x="195943" y="97085"/>
                        <a:pt x="198159" y="93538"/>
                      </a:cubicBezTo>
                      <a:cubicBezTo>
                        <a:pt x="198603" y="93095"/>
                        <a:pt x="199046" y="92209"/>
                        <a:pt x="199489" y="91765"/>
                      </a:cubicBezTo>
                      <a:cubicBezTo>
                        <a:pt x="203479" y="86002"/>
                        <a:pt x="207469" y="80239"/>
                        <a:pt x="211902" y="74476"/>
                      </a:cubicBezTo>
                      <a:cubicBezTo>
                        <a:pt x="215005" y="70486"/>
                        <a:pt x="217665" y="66496"/>
                        <a:pt x="220768" y="62507"/>
                      </a:cubicBezTo>
                      <a:cubicBezTo>
                        <a:pt x="221212" y="62063"/>
                        <a:pt x="221212" y="61620"/>
                        <a:pt x="221655" y="61177"/>
                      </a:cubicBezTo>
                      <a:cubicBezTo>
                        <a:pt x="222985" y="59404"/>
                        <a:pt x="224315" y="58073"/>
                        <a:pt x="225645" y="56300"/>
                      </a:cubicBezTo>
                      <a:cubicBezTo>
                        <a:pt x="228748" y="52311"/>
                        <a:pt x="231851" y="48321"/>
                        <a:pt x="235397" y="44331"/>
                      </a:cubicBezTo>
                      <a:cubicBezTo>
                        <a:pt x="236727" y="42558"/>
                        <a:pt x="238057" y="41228"/>
                        <a:pt x="239387" y="39455"/>
                      </a:cubicBezTo>
                      <a:cubicBezTo>
                        <a:pt x="241604" y="36795"/>
                        <a:pt x="243820" y="34135"/>
                        <a:pt x="246037" y="31918"/>
                      </a:cubicBezTo>
                      <a:cubicBezTo>
                        <a:pt x="247367" y="30588"/>
                        <a:pt x="248253" y="29258"/>
                        <a:pt x="249583" y="27929"/>
                      </a:cubicBezTo>
                      <a:cubicBezTo>
                        <a:pt x="250913" y="26155"/>
                        <a:pt x="252243" y="24825"/>
                        <a:pt x="254016" y="23052"/>
                      </a:cubicBezTo>
                      <a:cubicBezTo>
                        <a:pt x="255790" y="21279"/>
                        <a:pt x="257563" y="19063"/>
                        <a:pt x="259336" y="17289"/>
                      </a:cubicBezTo>
                      <a:cubicBezTo>
                        <a:pt x="260223" y="16402"/>
                        <a:pt x="260666" y="15959"/>
                        <a:pt x="261553" y="15073"/>
                      </a:cubicBezTo>
                      <a:cubicBezTo>
                        <a:pt x="261996" y="14186"/>
                        <a:pt x="262883" y="13742"/>
                        <a:pt x="263326" y="12856"/>
                      </a:cubicBezTo>
                      <a:cubicBezTo>
                        <a:pt x="264212" y="11969"/>
                        <a:pt x="265099" y="10640"/>
                        <a:pt x="265986" y="9753"/>
                      </a:cubicBezTo>
                      <a:cubicBezTo>
                        <a:pt x="267316" y="7536"/>
                        <a:pt x="269976" y="3103"/>
                        <a:pt x="269976" y="0"/>
                      </a:cubicBezTo>
                      <a:cubicBezTo>
                        <a:pt x="264656" y="5319"/>
                        <a:pt x="258893" y="10640"/>
                        <a:pt x="253573" y="16402"/>
                      </a:cubicBezTo>
                      <a:cubicBezTo>
                        <a:pt x="252243" y="17732"/>
                        <a:pt x="250913" y="19506"/>
                        <a:pt x="249140" y="20835"/>
                      </a:cubicBezTo>
                      <a:cubicBezTo>
                        <a:pt x="244707" y="25268"/>
                        <a:pt x="240717" y="30145"/>
                        <a:pt x="236284" y="34578"/>
                      </a:cubicBezTo>
                      <a:cubicBezTo>
                        <a:pt x="235397" y="35465"/>
                        <a:pt x="234954" y="36351"/>
                        <a:pt x="234067" y="37238"/>
                      </a:cubicBezTo>
                      <a:cubicBezTo>
                        <a:pt x="229191" y="42558"/>
                        <a:pt x="224758" y="47878"/>
                        <a:pt x="219881" y="53640"/>
                      </a:cubicBezTo>
                      <a:cubicBezTo>
                        <a:pt x="218552" y="54971"/>
                        <a:pt x="217665" y="56300"/>
                        <a:pt x="216779" y="57630"/>
                      </a:cubicBezTo>
                      <a:cubicBezTo>
                        <a:pt x="212789" y="62507"/>
                        <a:pt x="208799" y="67383"/>
                        <a:pt x="204809" y="72260"/>
                      </a:cubicBezTo>
                      <a:cubicBezTo>
                        <a:pt x="203479" y="72260"/>
                        <a:pt x="203479" y="72703"/>
                        <a:pt x="203036" y="731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31"/>
                <p:cNvSpPr/>
                <p:nvPr/>
              </p:nvSpPr>
              <p:spPr>
                <a:xfrm>
                  <a:off x="4727059" y="6052506"/>
                  <a:ext cx="414051" cy="263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051" h="263884" extrusionOk="0">
                      <a:moveTo>
                        <a:pt x="413165" y="0"/>
                      </a:moveTo>
                      <a:cubicBezTo>
                        <a:pt x="412721" y="0"/>
                        <a:pt x="410948" y="886"/>
                        <a:pt x="410505" y="886"/>
                      </a:cubicBezTo>
                      <a:cubicBezTo>
                        <a:pt x="406515" y="2217"/>
                        <a:pt x="402968" y="3546"/>
                        <a:pt x="398979" y="4876"/>
                      </a:cubicBezTo>
                      <a:cubicBezTo>
                        <a:pt x="396319" y="5763"/>
                        <a:pt x="393659" y="6650"/>
                        <a:pt x="390999" y="7979"/>
                      </a:cubicBezTo>
                      <a:cubicBezTo>
                        <a:pt x="390556" y="8422"/>
                        <a:pt x="389669" y="8422"/>
                        <a:pt x="389226" y="8866"/>
                      </a:cubicBezTo>
                      <a:cubicBezTo>
                        <a:pt x="384793" y="10639"/>
                        <a:pt x="380803" y="11969"/>
                        <a:pt x="376370" y="13742"/>
                      </a:cubicBezTo>
                      <a:cubicBezTo>
                        <a:pt x="360854" y="19505"/>
                        <a:pt x="345338" y="25712"/>
                        <a:pt x="330266" y="32361"/>
                      </a:cubicBezTo>
                      <a:cubicBezTo>
                        <a:pt x="300121" y="45217"/>
                        <a:pt x="270419" y="59403"/>
                        <a:pt x="241160" y="74919"/>
                      </a:cubicBezTo>
                      <a:cubicBezTo>
                        <a:pt x="233181" y="79352"/>
                        <a:pt x="225201" y="83785"/>
                        <a:pt x="217222" y="88218"/>
                      </a:cubicBezTo>
                      <a:cubicBezTo>
                        <a:pt x="213675" y="90435"/>
                        <a:pt x="210572" y="92208"/>
                        <a:pt x="207026" y="94425"/>
                      </a:cubicBezTo>
                      <a:cubicBezTo>
                        <a:pt x="203922" y="96198"/>
                        <a:pt x="200376" y="98415"/>
                        <a:pt x="197273" y="100188"/>
                      </a:cubicBezTo>
                      <a:cubicBezTo>
                        <a:pt x="193726" y="102404"/>
                        <a:pt x="190623" y="104178"/>
                        <a:pt x="187520" y="106394"/>
                      </a:cubicBezTo>
                      <a:cubicBezTo>
                        <a:pt x="183973" y="108611"/>
                        <a:pt x="180427" y="110827"/>
                        <a:pt x="176880" y="113044"/>
                      </a:cubicBezTo>
                      <a:cubicBezTo>
                        <a:pt x="174221" y="114817"/>
                        <a:pt x="171561" y="116590"/>
                        <a:pt x="168901" y="118363"/>
                      </a:cubicBezTo>
                      <a:cubicBezTo>
                        <a:pt x="164911" y="121023"/>
                        <a:pt x="160921" y="123683"/>
                        <a:pt x="156488" y="126786"/>
                      </a:cubicBezTo>
                      <a:cubicBezTo>
                        <a:pt x="154272" y="128116"/>
                        <a:pt x="152498" y="129446"/>
                        <a:pt x="150282" y="130776"/>
                      </a:cubicBezTo>
                      <a:cubicBezTo>
                        <a:pt x="145406" y="133879"/>
                        <a:pt x="140972" y="137426"/>
                        <a:pt x="136096" y="140529"/>
                      </a:cubicBezTo>
                      <a:cubicBezTo>
                        <a:pt x="134766" y="141415"/>
                        <a:pt x="133436" y="142745"/>
                        <a:pt x="132106" y="143632"/>
                      </a:cubicBezTo>
                      <a:cubicBezTo>
                        <a:pt x="126786" y="147179"/>
                        <a:pt x="121910" y="151168"/>
                        <a:pt x="117034" y="155158"/>
                      </a:cubicBezTo>
                      <a:cubicBezTo>
                        <a:pt x="116147" y="156045"/>
                        <a:pt x="114817" y="156931"/>
                        <a:pt x="113931" y="157818"/>
                      </a:cubicBezTo>
                      <a:cubicBezTo>
                        <a:pt x="108611" y="161808"/>
                        <a:pt x="103734" y="165797"/>
                        <a:pt x="98415" y="169787"/>
                      </a:cubicBezTo>
                      <a:cubicBezTo>
                        <a:pt x="97085" y="170674"/>
                        <a:pt x="95755" y="172004"/>
                        <a:pt x="94425" y="173334"/>
                      </a:cubicBezTo>
                      <a:cubicBezTo>
                        <a:pt x="90878" y="175994"/>
                        <a:pt x="87332" y="179097"/>
                        <a:pt x="83785" y="181757"/>
                      </a:cubicBezTo>
                      <a:cubicBezTo>
                        <a:pt x="82899" y="182643"/>
                        <a:pt x="81569" y="183530"/>
                        <a:pt x="80682" y="184417"/>
                      </a:cubicBezTo>
                      <a:cubicBezTo>
                        <a:pt x="78466" y="186633"/>
                        <a:pt x="75806" y="188407"/>
                        <a:pt x="73589" y="190623"/>
                      </a:cubicBezTo>
                      <a:cubicBezTo>
                        <a:pt x="70930" y="192840"/>
                        <a:pt x="68270" y="195056"/>
                        <a:pt x="65610" y="197273"/>
                      </a:cubicBezTo>
                      <a:cubicBezTo>
                        <a:pt x="64723" y="198159"/>
                        <a:pt x="64280" y="198602"/>
                        <a:pt x="63393" y="199489"/>
                      </a:cubicBezTo>
                      <a:cubicBezTo>
                        <a:pt x="60290" y="202592"/>
                        <a:pt x="56744" y="205252"/>
                        <a:pt x="53640" y="208356"/>
                      </a:cubicBezTo>
                      <a:cubicBezTo>
                        <a:pt x="50981" y="210572"/>
                        <a:pt x="48321" y="213232"/>
                        <a:pt x="45661" y="215448"/>
                      </a:cubicBezTo>
                      <a:cubicBezTo>
                        <a:pt x="42558" y="218551"/>
                        <a:pt x="39011" y="221655"/>
                        <a:pt x="35908" y="224758"/>
                      </a:cubicBezTo>
                      <a:cubicBezTo>
                        <a:pt x="33691" y="226974"/>
                        <a:pt x="31918" y="228748"/>
                        <a:pt x="29702" y="230964"/>
                      </a:cubicBezTo>
                      <a:cubicBezTo>
                        <a:pt x="29258" y="231407"/>
                        <a:pt x="28815" y="231851"/>
                        <a:pt x="28372" y="232294"/>
                      </a:cubicBezTo>
                      <a:cubicBezTo>
                        <a:pt x="26155" y="234510"/>
                        <a:pt x="23495" y="237171"/>
                        <a:pt x="21279" y="239387"/>
                      </a:cubicBezTo>
                      <a:cubicBezTo>
                        <a:pt x="18619" y="242047"/>
                        <a:pt x="15516" y="245150"/>
                        <a:pt x="12856" y="247810"/>
                      </a:cubicBezTo>
                      <a:cubicBezTo>
                        <a:pt x="11969" y="248697"/>
                        <a:pt x="11083" y="250026"/>
                        <a:pt x="9753" y="250913"/>
                      </a:cubicBezTo>
                      <a:cubicBezTo>
                        <a:pt x="7536" y="253130"/>
                        <a:pt x="5320" y="255346"/>
                        <a:pt x="3546" y="257563"/>
                      </a:cubicBezTo>
                      <a:cubicBezTo>
                        <a:pt x="3103" y="258449"/>
                        <a:pt x="1773" y="259336"/>
                        <a:pt x="887" y="260223"/>
                      </a:cubicBezTo>
                      <a:cubicBezTo>
                        <a:pt x="443" y="260666"/>
                        <a:pt x="0" y="261109"/>
                        <a:pt x="0" y="261553"/>
                      </a:cubicBezTo>
                      <a:cubicBezTo>
                        <a:pt x="0" y="261553"/>
                        <a:pt x="0" y="261553"/>
                        <a:pt x="0" y="261553"/>
                      </a:cubicBezTo>
                      <a:cubicBezTo>
                        <a:pt x="0" y="261553"/>
                        <a:pt x="0" y="261996"/>
                        <a:pt x="0" y="261996"/>
                      </a:cubicBezTo>
                      <a:cubicBezTo>
                        <a:pt x="0" y="263326"/>
                        <a:pt x="887" y="264212"/>
                        <a:pt x="2217" y="263769"/>
                      </a:cubicBezTo>
                      <a:cubicBezTo>
                        <a:pt x="2217" y="263769"/>
                        <a:pt x="2217" y="263769"/>
                        <a:pt x="2217" y="263769"/>
                      </a:cubicBezTo>
                      <a:cubicBezTo>
                        <a:pt x="2660" y="263326"/>
                        <a:pt x="3546" y="262882"/>
                        <a:pt x="3990" y="262439"/>
                      </a:cubicBezTo>
                      <a:cubicBezTo>
                        <a:pt x="3990" y="262439"/>
                        <a:pt x="4433" y="261996"/>
                        <a:pt x="4433" y="261996"/>
                      </a:cubicBezTo>
                      <a:cubicBezTo>
                        <a:pt x="5763" y="261109"/>
                        <a:pt x="6650" y="259779"/>
                        <a:pt x="7980" y="258892"/>
                      </a:cubicBezTo>
                      <a:cubicBezTo>
                        <a:pt x="10196" y="256676"/>
                        <a:pt x="12856" y="254459"/>
                        <a:pt x="15072" y="251800"/>
                      </a:cubicBezTo>
                      <a:cubicBezTo>
                        <a:pt x="17732" y="249140"/>
                        <a:pt x="20392" y="246480"/>
                        <a:pt x="23052" y="244264"/>
                      </a:cubicBezTo>
                      <a:cubicBezTo>
                        <a:pt x="26155" y="241604"/>
                        <a:pt x="28815" y="238943"/>
                        <a:pt x="31918" y="236284"/>
                      </a:cubicBezTo>
                      <a:cubicBezTo>
                        <a:pt x="34578" y="233624"/>
                        <a:pt x="37238" y="231407"/>
                        <a:pt x="40341" y="228748"/>
                      </a:cubicBezTo>
                      <a:cubicBezTo>
                        <a:pt x="43444" y="226088"/>
                        <a:pt x="46548" y="223428"/>
                        <a:pt x="49651" y="220768"/>
                      </a:cubicBezTo>
                      <a:cubicBezTo>
                        <a:pt x="52310" y="218108"/>
                        <a:pt x="55414" y="215892"/>
                        <a:pt x="58073" y="213232"/>
                      </a:cubicBezTo>
                      <a:cubicBezTo>
                        <a:pt x="61177" y="210572"/>
                        <a:pt x="64280" y="207912"/>
                        <a:pt x="67383" y="205252"/>
                      </a:cubicBezTo>
                      <a:cubicBezTo>
                        <a:pt x="69600" y="203479"/>
                        <a:pt x="72259" y="201262"/>
                        <a:pt x="74476" y="199489"/>
                      </a:cubicBezTo>
                      <a:cubicBezTo>
                        <a:pt x="74919" y="199046"/>
                        <a:pt x="75363" y="198602"/>
                        <a:pt x="75806" y="198159"/>
                      </a:cubicBezTo>
                      <a:cubicBezTo>
                        <a:pt x="78909" y="195499"/>
                        <a:pt x="82455" y="192840"/>
                        <a:pt x="85559" y="190179"/>
                      </a:cubicBezTo>
                      <a:cubicBezTo>
                        <a:pt x="88218" y="187963"/>
                        <a:pt x="91322" y="185746"/>
                        <a:pt x="93982" y="183530"/>
                      </a:cubicBezTo>
                      <a:cubicBezTo>
                        <a:pt x="97528" y="180870"/>
                        <a:pt x="101075" y="178210"/>
                        <a:pt x="104178" y="175551"/>
                      </a:cubicBezTo>
                      <a:cubicBezTo>
                        <a:pt x="106838" y="173334"/>
                        <a:pt x="109498" y="171561"/>
                        <a:pt x="112157" y="169344"/>
                      </a:cubicBezTo>
                      <a:cubicBezTo>
                        <a:pt x="115704" y="166684"/>
                        <a:pt x="119250" y="164025"/>
                        <a:pt x="122797" y="161364"/>
                      </a:cubicBezTo>
                      <a:cubicBezTo>
                        <a:pt x="125457" y="159148"/>
                        <a:pt x="128116" y="157375"/>
                        <a:pt x="131220" y="155158"/>
                      </a:cubicBezTo>
                      <a:cubicBezTo>
                        <a:pt x="134766" y="152498"/>
                        <a:pt x="137869" y="150282"/>
                        <a:pt x="141416" y="148065"/>
                      </a:cubicBezTo>
                      <a:cubicBezTo>
                        <a:pt x="144519" y="145848"/>
                        <a:pt x="147179" y="143632"/>
                        <a:pt x="150282" y="141859"/>
                      </a:cubicBezTo>
                      <a:cubicBezTo>
                        <a:pt x="153385" y="139643"/>
                        <a:pt x="156931" y="137426"/>
                        <a:pt x="160035" y="135209"/>
                      </a:cubicBezTo>
                      <a:cubicBezTo>
                        <a:pt x="163138" y="132993"/>
                        <a:pt x="166684" y="130776"/>
                        <a:pt x="169788" y="128560"/>
                      </a:cubicBezTo>
                      <a:cubicBezTo>
                        <a:pt x="172891" y="126786"/>
                        <a:pt x="175994" y="124570"/>
                        <a:pt x="178654" y="122797"/>
                      </a:cubicBezTo>
                      <a:cubicBezTo>
                        <a:pt x="182200" y="120580"/>
                        <a:pt x="185747" y="118363"/>
                        <a:pt x="189293" y="116147"/>
                      </a:cubicBezTo>
                      <a:cubicBezTo>
                        <a:pt x="192396" y="114374"/>
                        <a:pt x="195056" y="112600"/>
                        <a:pt x="198159" y="110827"/>
                      </a:cubicBezTo>
                      <a:cubicBezTo>
                        <a:pt x="201706" y="108611"/>
                        <a:pt x="205696" y="106394"/>
                        <a:pt x="209242" y="104178"/>
                      </a:cubicBezTo>
                      <a:cubicBezTo>
                        <a:pt x="212345" y="102404"/>
                        <a:pt x="215892" y="100188"/>
                        <a:pt x="218995" y="98415"/>
                      </a:cubicBezTo>
                      <a:cubicBezTo>
                        <a:pt x="222098" y="96641"/>
                        <a:pt x="225201" y="94868"/>
                        <a:pt x="228304" y="93095"/>
                      </a:cubicBezTo>
                      <a:cubicBezTo>
                        <a:pt x="228748" y="93095"/>
                        <a:pt x="229191" y="92651"/>
                        <a:pt x="229191" y="92651"/>
                      </a:cubicBezTo>
                      <a:cubicBezTo>
                        <a:pt x="230964" y="91765"/>
                        <a:pt x="233181" y="90435"/>
                        <a:pt x="234954" y="89548"/>
                      </a:cubicBezTo>
                      <a:cubicBezTo>
                        <a:pt x="261553" y="74476"/>
                        <a:pt x="288151" y="60733"/>
                        <a:pt x="316080" y="47877"/>
                      </a:cubicBezTo>
                      <a:cubicBezTo>
                        <a:pt x="331152" y="40784"/>
                        <a:pt x="346225" y="34135"/>
                        <a:pt x="361741" y="27485"/>
                      </a:cubicBezTo>
                      <a:cubicBezTo>
                        <a:pt x="366617" y="25268"/>
                        <a:pt x="371493" y="23495"/>
                        <a:pt x="375927" y="21722"/>
                      </a:cubicBezTo>
                      <a:cubicBezTo>
                        <a:pt x="386123" y="17289"/>
                        <a:pt x="396762" y="13299"/>
                        <a:pt x="406958" y="8422"/>
                      </a:cubicBezTo>
                      <a:cubicBezTo>
                        <a:pt x="406958" y="8422"/>
                        <a:pt x="406958" y="8422"/>
                        <a:pt x="407401" y="8422"/>
                      </a:cubicBezTo>
                      <a:cubicBezTo>
                        <a:pt x="408732" y="7979"/>
                        <a:pt x="412721" y="5763"/>
                        <a:pt x="413608" y="4433"/>
                      </a:cubicBezTo>
                      <a:cubicBezTo>
                        <a:pt x="413608" y="3103"/>
                        <a:pt x="413608" y="1773"/>
                        <a:pt x="414051" y="443"/>
                      </a:cubicBezTo>
                      <a:cubicBezTo>
                        <a:pt x="414051" y="443"/>
                        <a:pt x="414051" y="443"/>
                        <a:pt x="414051" y="443"/>
                      </a:cubicBezTo>
                      <a:cubicBezTo>
                        <a:pt x="414051" y="0"/>
                        <a:pt x="413608" y="0"/>
                        <a:pt x="4131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31"/>
                <p:cNvSpPr/>
                <p:nvPr/>
              </p:nvSpPr>
              <p:spPr>
                <a:xfrm>
                  <a:off x="4783185" y="6169419"/>
                  <a:ext cx="315367" cy="152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67" h="152176" extrusionOk="0">
                      <a:moveTo>
                        <a:pt x="2391" y="151290"/>
                      </a:moveTo>
                      <a:cubicBezTo>
                        <a:pt x="2391" y="151290"/>
                        <a:pt x="3278" y="151290"/>
                        <a:pt x="3721" y="150846"/>
                      </a:cubicBezTo>
                      <a:cubicBezTo>
                        <a:pt x="5051" y="149960"/>
                        <a:pt x="7268" y="148629"/>
                        <a:pt x="7711" y="148629"/>
                      </a:cubicBezTo>
                      <a:cubicBezTo>
                        <a:pt x="8154" y="148186"/>
                        <a:pt x="9041" y="147743"/>
                        <a:pt x="9484" y="147743"/>
                      </a:cubicBezTo>
                      <a:cubicBezTo>
                        <a:pt x="16134" y="144196"/>
                        <a:pt x="22783" y="140650"/>
                        <a:pt x="29433" y="137104"/>
                      </a:cubicBezTo>
                      <a:cubicBezTo>
                        <a:pt x="44949" y="128681"/>
                        <a:pt x="60908" y="120258"/>
                        <a:pt x="76424" y="112278"/>
                      </a:cubicBezTo>
                      <a:cubicBezTo>
                        <a:pt x="78197" y="111392"/>
                        <a:pt x="79971" y="110505"/>
                        <a:pt x="81744" y="109619"/>
                      </a:cubicBezTo>
                      <a:cubicBezTo>
                        <a:pt x="100363" y="99865"/>
                        <a:pt x="118982" y="90556"/>
                        <a:pt x="137601" y="81247"/>
                      </a:cubicBezTo>
                      <a:cubicBezTo>
                        <a:pt x="138931" y="80360"/>
                        <a:pt x="140261" y="79916"/>
                        <a:pt x="141590" y="79473"/>
                      </a:cubicBezTo>
                      <a:cubicBezTo>
                        <a:pt x="147797" y="76370"/>
                        <a:pt x="154446" y="73267"/>
                        <a:pt x="160653" y="70164"/>
                      </a:cubicBezTo>
                      <a:cubicBezTo>
                        <a:pt x="172179" y="64401"/>
                        <a:pt x="183705" y="59081"/>
                        <a:pt x="195231" y="53762"/>
                      </a:cubicBezTo>
                      <a:cubicBezTo>
                        <a:pt x="196561" y="53318"/>
                        <a:pt x="197891" y="52431"/>
                        <a:pt x="199221" y="51988"/>
                      </a:cubicBezTo>
                      <a:cubicBezTo>
                        <a:pt x="216066" y="44009"/>
                        <a:pt x="232912" y="36472"/>
                        <a:pt x="249758" y="28936"/>
                      </a:cubicBezTo>
                      <a:cubicBezTo>
                        <a:pt x="255078" y="26719"/>
                        <a:pt x="260397" y="24060"/>
                        <a:pt x="265274" y="21843"/>
                      </a:cubicBezTo>
                      <a:cubicBezTo>
                        <a:pt x="282120" y="14307"/>
                        <a:pt x="298522" y="7214"/>
                        <a:pt x="315368" y="121"/>
                      </a:cubicBezTo>
                      <a:cubicBezTo>
                        <a:pt x="312708" y="-322"/>
                        <a:pt x="308718" y="564"/>
                        <a:pt x="306502" y="1008"/>
                      </a:cubicBezTo>
                      <a:cubicBezTo>
                        <a:pt x="303842" y="1451"/>
                        <a:pt x="301182" y="1894"/>
                        <a:pt x="298965" y="2781"/>
                      </a:cubicBezTo>
                      <a:cubicBezTo>
                        <a:pt x="294532" y="3667"/>
                        <a:pt x="289656" y="4554"/>
                        <a:pt x="285223" y="5884"/>
                      </a:cubicBezTo>
                      <a:cubicBezTo>
                        <a:pt x="283006" y="6327"/>
                        <a:pt x="280790" y="7214"/>
                        <a:pt x="278573" y="7657"/>
                      </a:cubicBezTo>
                      <a:cubicBezTo>
                        <a:pt x="271924" y="9874"/>
                        <a:pt x="265274" y="12977"/>
                        <a:pt x="258624" y="15637"/>
                      </a:cubicBezTo>
                      <a:cubicBezTo>
                        <a:pt x="256851" y="16524"/>
                        <a:pt x="254634" y="17410"/>
                        <a:pt x="252861" y="18297"/>
                      </a:cubicBezTo>
                      <a:cubicBezTo>
                        <a:pt x="241779" y="23173"/>
                        <a:pt x="230696" y="27606"/>
                        <a:pt x="219613" y="32926"/>
                      </a:cubicBezTo>
                      <a:cubicBezTo>
                        <a:pt x="213407" y="35586"/>
                        <a:pt x="207644" y="38246"/>
                        <a:pt x="201881" y="40906"/>
                      </a:cubicBezTo>
                      <a:cubicBezTo>
                        <a:pt x="192571" y="45339"/>
                        <a:pt x="182818" y="49772"/>
                        <a:pt x="173509" y="54205"/>
                      </a:cubicBezTo>
                      <a:cubicBezTo>
                        <a:pt x="167746" y="56865"/>
                        <a:pt x="162426" y="59524"/>
                        <a:pt x="156663" y="62184"/>
                      </a:cubicBezTo>
                      <a:cubicBezTo>
                        <a:pt x="146023" y="67504"/>
                        <a:pt x="135827" y="72380"/>
                        <a:pt x="125631" y="77700"/>
                      </a:cubicBezTo>
                      <a:cubicBezTo>
                        <a:pt x="123415" y="79030"/>
                        <a:pt x="121198" y="79916"/>
                        <a:pt x="118982" y="81247"/>
                      </a:cubicBezTo>
                      <a:cubicBezTo>
                        <a:pt x="105682" y="88339"/>
                        <a:pt x="92383" y="95432"/>
                        <a:pt x="79527" y="102526"/>
                      </a:cubicBezTo>
                      <a:cubicBezTo>
                        <a:pt x="78197" y="103412"/>
                        <a:pt x="76867" y="103855"/>
                        <a:pt x="75981" y="104742"/>
                      </a:cubicBezTo>
                      <a:cubicBezTo>
                        <a:pt x="73321" y="106515"/>
                        <a:pt x="70218" y="107845"/>
                        <a:pt x="67558" y="109619"/>
                      </a:cubicBezTo>
                      <a:cubicBezTo>
                        <a:pt x="64455" y="111392"/>
                        <a:pt x="60908" y="113165"/>
                        <a:pt x="57805" y="115381"/>
                      </a:cubicBezTo>
                      <a:cubicBezTo>
                        <a:pt x="49825" y="119814"/>
                        <a:pt x="41846" y="124691"/>
                        <a:pt x="33866" y="129567"/>
                      </a:cubicBezTo>
                      <a:cubicBezTo>
                        <a:pt x="33866" y="129567"/>
                        <a:pt x="33866" y="129567"/>
                        <a:pt x="33423" y="129567"/>
                      </a:cubicBezTo>
                      <a:cubicBezTo>
                        <a:pt x="32980" y="130011"/>
                        <a:pt x="32536" y="130011"/>
                        <a:pt x="32093" y="130454"/>
                      </a:cubicBezTo>
                      <a:cubicBezTo>
                        <a:pt x="25887" y="134001"/>
                        <a:pt x="19680" y="137990"/>
                        <a:pt x="13474" y="141980"/>
                      </a:cubicBezTo>
                      <a:cubicBezTo>
                        <a:pt x="11258" y="143310"/>
                        <a:pt x="9041" y="144640"/>
                        <a:pt x="7268" y="145970"/>
                      </a:cubicBezTo>
                      <a:cubicBezTo>
                        <a:pt x="5938" y="146857"/>
                        <a:pt x="4608" y="147743"/>
                        <a:pt x="3278" y="148629"/>
                      </a:cubicBezTo>
                      <a:cubicBezTo>
                        <a:pt x="2835" y="148629"/>
                        <a:pt x="2391" y="149073"/>
                        <a:pt x="1948" y="149516"/>
                      </a:cubicBezTo>
                      <a:cubicBezTo>
                        <a:pt x="1505" y="149516"/>
                        <a:pt x="1061" y="149960"/>
                        <a:pt x="1061" y="149960"/>
                      </a:cubicBezTo>
                      <a:cubicBezTo>
                        <a:pt x="1061" y="149960"/>
                        <a:pt x="1061" y="149960"/>
                        <a:pt x="618" y="150403"/>
                      </a:cubicBezTo>
                      <a:cubicBezTo>
                        <a:pt x="618" y="150403"/>
                        <a:pt x="618" y="150403"/>
                        <a:pt x="618" y="150403"/>
                      </a:cubicBezTo>
                      <a:cubicBezTo>
                        <a:pt x="-269" y="150846"/>
                        <a:pt x="-269" y="151290"/>
                        <a:pt x="1061" y="152176"/>
                      </a:cubicBezTo>
                      <a:cubicBezTo>
                        <a:pt x="1948" y="150403"/>
                        <a:pt x="1948" y="150846"/>
                        <a:pt x="2391" y="1512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31"/>
                <p:cNvSpPr/>
                <p:nvPr/>
              </p:nvSpPr>
              <p:spPr>
                <a:xfrm>
                  <a:off x="4727946" y="6330793"/>
                  <a:ext cx="402081" cy="37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081" h="37348" extrusionOk="0">
                      <a:moveTo>
                        <a:pt x="370607" y="111"/>
                      </a:moveTo>
                      <a:cubicBezTo>
                        <a:pt x="363957" y="111"/>
                        <a:pt x="356864" y="-332"/>
                        <a:pt x="350215" y="554"/>
                      </a:cubicBezTo>
                      <a:cubicBezTo>
                        <a:pt x="344451" y="1441"/>
                        <a:pt x="338688" y="2327"/>
                        <a:pt x="333369" y="3214"/>
                      </a:cubicBezTo>
                      <a:cubicBezTo>
                        <a:pt x="322286" y="4987"/>
                        <a:pt x="311203" y="6317"/>
                        <a:pt x="300120" y="8091"/>
                      </a:cubicBezTo>
                      <a:cubicBezTo>
                        <a:pt x="299234" y="8091"/>
                        <a:pt x="298791" y="8534"/>
                        <a:pt x="297904" y="8534"/>
                      </a:cubicBezTo>
                      <a:cubicBezTo>
                        <a:pt x="281058" y="10750"/>
                        <a:pt x="264212" y="12967"/>
                        <a:pt x="247367" y="15183"/>
                      </a:cubicBezTo>
                      <a:cubicBezTo>
                        <a:pt x="242490" y="15627"/>
                        <a:pt x="237171" y="16514"/>
                        <a:pt x="232294" y="16957"/>
                      </a:cubicBezTo>
                      <a:cubicBezTo>
                        <a:pt x="221655" y="18286"/>
                        <a:pt x="211015" y="19173"/>
                        <a:pt x="200376" y="20503"/>
                      </a:cubicBezTo>
                      <a:cubicBezTo>
                        <a:pt x="195056" y="20947"/>
                        <a:pt x="189736" y="21390"/>
                        <a:pt x="183973" y="22276"/>
                      </a:cubicBezTo>
                      <a:cubicBezTo>
                        <a:pt x="179097" y="22719"/>
                        <a:pt x="174664" y="23163"/>
                        <a:pt x="169788" y="23606"/>
                      </a:cubicBezTo>
                      <a:cubicBezTo>
                        <a:pt x="163138" y="24050"/>
                        <a:pt x="156488" y="24493"/>
                        <a:pt x="149839" y="25380"/>
                      </a:cubicBezTo>
                      <a:cubicBezTo>
                        <a:pt x="146292" y="25823"/>
                        <a:pt x="142302" y="25823"/>
                        <a:pt x="138756" y="26266"/>
                      </a:cubicBezTo>
                      <a:cubicBezTo>
                        <a:pt x="123683" y="27596"/>
                        <a:pt x="109054" y="28483"/>
                        <a:pt x="93981" y="29369"/>
                      </a:cubicBezTo>
                      <a:cubicBezTo>
                        <a:pt x="90878" y="29369"/>
                        <a:pt x="88218" y="29813"/>
                        <a:pt x="85115" y="29813"/>
                      </a:cubicBezTo>
                      <a:cubicBezTo>
                        <a:pt x="72703" y="30699"/>
                        <a:pt x="60290" y="31142"/>
                        <a:pt x="47877" y="32029"/>
                      </a:cubicBezTo>
                      <a:cubicBezTo>
                        <a:pt x="41671" y="32473"/>
                        <a:pt x="35465" y="32473"/>
                        <a:pt x="29258" y="32916"/>
                      </a:cubicBezTo>
                      <a:cubicBezTo>
                        <a:pt x="27485" y="32916"/>
                        <a:pt x="25712" y="32916"/>
                        <a:pt x="23939" y="33359"/>
                      </a:cubicBezTo>
                      <a:cubicBezTo>
                        <a:pt x="22165" y="33359"/>
                        <a:pt x="19949" y="33359"/>
                        <a:pt x="18176" y="33802"/>
                      </a:cubicBezTo>
                      <a:cubicBezTo>
                        <a:pt x="14186" y="33802"/>
                        <a:pt x="10196" y="34246"/>
                        <a:pt x="6650" y="34246"/>
                      </a:cubicBezTo>
                      <a:cubicBezTo>
                        <a:pt x="6206" y="34246"/>
                        <a:pt x="6206" y="34246"/>
                        <a:pt x="5763" y="34246"/>
                      </a:cubicBezTo>
                      <a:cubicBezTo>
                        <a:pt x="5319" y="34246"/>
                        <a:pt x="5319" y="34246"/>
                        <a:pt x="4876" y="34246"/>
                      </a:cubicBezTo>
                      <a:cubicBezTo>
                        <a:pt x="4876" y="34246"/>
                        <a:pt x="4876" y="34246"/>
                        <a:pt x="4876" y="34246"/>
                      </a:cubicBezTo>
                      <a:cubicBezTo>
                        <a:pt x="3990" y="34246"/>
                        <a:pt x="3103" y="34246"/>
                        <a:pt x="2217" y="34246"/>
                      </a:cubicBezTo>
                      <a:cubicBezTo>
                        <a:pt x="1773" y="34246"/>
                        <a:pt x="1330" y="34246"/>
                        <a:pt x="886" y="34246"/>
                      </a:cubicBezTo>
                      <a:cubicBezTo>
                        <a:pt x="443" y="34246"/>
                        <a:pt x="0" y="34246"/>
                        <a:pt x="0" y="34246"/>
                      </a:cubicBezTo>
                      <a:cubicBezTo>
                        <a:pt x="0" y="34246"/>
                        <a:pt x="0" y="34689"/>
                        <a:pt x="0" y="34689"/>
                      </a:cubicBezTo>
                      <a:cubicBezTo>
                        <a:pt x="0" y="35132"/>
                        <a:pt x="0" y="35576"/>
                        <a:pt x="0" y="36463"/>
                      </a:cubicBezTo>
                      <a:cubicBezTo>
                        <a:pt x="0" y="36906"/>
                        <a:pt x="0" y="37349"/>
                        <a:pt x="0" y="37349"/>
                      </a:cubicBezTo>
                      <a:cubicBezTo>
                        <a:pt x="0" y="37349"/>
                        <a:pt x="443" y="37349"/>
                        <a:pt x="1330" y="37349"/>
                      </a:cubicBezTo>
                      <a:cubicBezTo>
                        <a:pt x="2660" y="37349"/>
                        <a:pt x="4433" y="37349"/>
                        <a:pt x="4876" y="37349"/>
                      </a:cubicBezTo>
                      <a:cubicBezTo>
                        <a:pt x="5763" y="37349"/>
                        <a:pt x="6650" y="37349"/>
                        <a:pt x="7980" y="37349"/>
                      </a:cubicBezTo>
                      <a:cubicBezTo>
                        <a:pt x="8423" y="37349"/>
                        <a:pt x="9309" y="37349"/>
                        <a:pt x="9753" y="37349"/>
                      </a:cubicBezTo>
                      <a:cubicBezTo>
                        <a:pt x="10639" y="37349"/>
                        <a:pt x="11526" y="37349"/>
                        <a:pt x="12856" y="37349"/>
                      </a:cubicBezTo>
                      <a:cubicBezTo>
                        <a:pt x="22609" y="37349"/>
                        <a:pt x="31918" y="37349"/>
                        <a:pt x="41671" y="37349"/>
                      </a:cubicBezTo>
                      <a:cubicBezTo>
                        <a:pt x="43001" y="37349"/>
                        <a:pt x="44774" y="37349"/>
                        <a:pt x="46104" y="37349"/>
                      </a:cubicBezTo>
                      <a:cubicBezTo>
                        <a:pt x="47434" y="37349"/>
                        <a:pt x="48764" y="37349"/>
                        <a:pt x="50094" y="37349"/>
                      </a:cubicBezTo>
                      <a:cubicBezTo>
                        <a:pt x="60733" y="37349"/>
                        <a:pt x="71373" y="36906"/>
                        <a:pt x="82012" y="36906"/>
                      </a:cubicBezTo>
                      <a:cubicBezTo>
                        <a:pt x="82455" y="36906"/>
                        <a:pt x="83342" y="36906"/>
                        <a:pt x="83785" y="36906"/>
                      </a:cubicBezTo>
                      <a:cubicBezTo>
                        <a:pt x="93981" y="36463"/>
                        <a:pt x="104621" y="36019"/>
                        <a:pt x="114817" y="35576"/>
                      </a:cubicBezTo>
                      <a:cubicBezTo>
                        <a:pt x="116590" y="35576"/>
                        <a:pt x="117920" y="35576"/>
                        <a:pt x="119694" y="35576"/>
                      </a:cubicBezTo>
                      <a:cubicBezTo>
                        <a:pt x="121467" y="35576"/>
                        <a:pt x="123240" y="35132"/>
                        <a:pt x="125457" y="35132"/>
                      </a:cubicBezTo>
                      <a:cubicBezTo>
                        <a:pt x="134323" y="34689"/>
                        <a:pt x="143632" y="34246"/>
                        <a:pt x="152498" y="33359"/>
                      </a:cubicBezTo>
                      <a:cubicBezTo>
                        <a:pt x="154272" y="33359"/>
                        <a:pt x="156045" y="33359"/>
                        <a:pt x="157375" y="32916"/>
                      </a:cubicBezTo>
                      <a:cubicBezTo>
                        <a:pt x="160035" y="32916"/>
                        <a:pt x="163138" y="32473"/>
                        <a:pt x="165798" y="32473"/>
                      </a:cubicBezTo>
                      <a:cubicBezTo>
                        <a:pt x="176437" y="31586"/>
                        <a:pt x="187076" y="30699"/>
                        <a:pt x="198159" y="29813"/>
                      </a:cubicBezTo>
                      <a:cubicBezTo>
                        <a:pt x="203922" y="29369"/>
                        <a:pt x="209685" y="28483"/>
                        <a:pt x="215448" y="28040"/>
                      </a:cubicBezTo>
                      <a:cubicBezTo>
                        <a:pt x="222098" y="27153"/>
                        <a:pt x="229191" y="26709"/>
                        <a:pt x="235841" y="25823"/>
                      </a:cubicBezTo>
                      <a:cubicBezTo>
                        <a:pt x="244263" y="24936"/>
                        <a:pt x="252686" y="24050"/>
                        <a:pt x="260666" y="22719"/>
                      </a:cubicBezTo>
                      <a:cubicBezTo>
                        <a:pt x="264212" y="22276"/>
                        <a:pt x="267316" y="21833"/>
                        <a:pt x="270862" y="21390"/>
                      </a:cubicBezTo>
                      <a:cubicBezTo>
                        <a:pt x="305884" y="16957"/>
                        <a:pt x="340905" y="11637"/>
                        <a:pt x="375927" y="4987"/>
                      </a:cubicBezTo>
                      <a:cubicBezTo>
                        <a:pt x="384793" y="3214"/>
                        <a:pt x="393215" y="1884"/>
                        <a:pt x="402082" y="111"/>
                      </a:cubicBezTo>
                      <a:cubicBezTo>
                        <a:pt x="401195" y="111"/>
                        <a:pt x="400752" y="111"/>
                        <a:pt x="399865" y="111"/>
                      </a:cubicBezTo>
                      <a:cubicBezTo>
                        <a:pt x="389669" y="111"/>
                        <a:pt x="379916" y="111"/>
                        <a:pt x="370607" y="1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31"/>
                <p:cNvSpPr/>
                <p:nvPr/>
              </p:nvSpPr>
              <p:spPr>
                <a:xfrm>
                  <a:off x="4667655" y="6393657"/>
                  <a:ext cx="326719" cy="130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719" h="130529" extrusionOk="0">
                      <a:moveTo>
                        <a:pt x="304554" y="120334"/>
                      </a:moveTo>
                      <a:cubicBezTo>
                        <a:pt x="297904" y="117231"/>
                        <a:pt x="291698" y="114128"/>
                        <a:pt x="285048" y="111025"/>
                      </a:cubicBezTo>
                      <a:cubicBezTo>
                        <a:pt x="278398" y="107921"/>
                        <a:pt x="271306" y="104818"/>
                        <a:pt x="264656" y="101715"/>
                      </a:cubicBezTo>
                      <a:cubicBezTo>
                        <a:pt x="264656" y="101715"/>
                        <a:pt x="264656" y="101715"/>
                        <a:pt x="264656" y="101715"/>
                      </a:cubicBezTo>
                      <a:cubicBezTo>
                        <a:pt x="233624" y="87972"/>
                        <a:pt x="202593" y="74673"/>
                        <a:pt x="171118" y="61817"/>
                      </a:cubicBezTo>
                      <a:cubicBezTo>
                        <a:pt x="168458" y="60930"/>
                        <a:pt x="165798" y="59600"/>
                        <a:pt x="163138" y="58714"/>
                      </a:cubicBezTo>
                      <a:cubicBezTo>
                        <a:pt x="151612" y="53838"/>
                        <a:pt x="139643" y="49404"/>
                        <a:pt x="127673" y="44971"/>
                      </a:cubicBezTo>
                      <a:cubicBezTo>
                        <a:pt x="121910" y="42755"/>
                        <a:pt x="116590" y="40538"/>
                        <a:pt x="110827" y="38322"/>
                      </a:cubicBezTo>
                      <a:cubicBezTo>
                        <a:pt x="109941" y="37879"/>
                        <a:pt x="109054" y="37435"/>
                        <a:pt x="108168" y="37435"/>
                      </a:cubicBezTo>
                      <a:cubicBezTo>
                        <a:pt x="107281" y="36992"/>
                        <a:pt x="105951" y="36548"/>
                        <a:pt x="105064" y="36105"/>
                      </a:cubicBezTo>
                      <a:cubicBezTo>
                        <a:pt x="90878" y="30785"/>
                        <a:pt x="76249" y="25466"/>
                        <a:pt x="62063" y="20146"/>
                      </a:cubicBezTo>
                      <a:cubicBezTo>
                        <a:pt x="60290" y="19702"/>
                        <a:pt x="58960" y="18816"/>
                        <a:pt x="57187" y="18373"/>
                      </a:cubicBezTo>
                      <a:cubicBezTo>
                        <a:pt x="42114" y="13053"/>
                        <a:pt x="26599" y="7733"/>
                        <a:pt x="11526" y="2857"/>
                      </a:cubicBezTo>
                      <a:cubicBezTo>
                        <a:pt x="9753" y="2414"/>
                        <a:pt x="7536" y="1527"/>
                        <a:pt x="5763" y="1084"/>
                      </a:cubicBezTo>
                      <a:cubicBezTo>
                        <a:pt x="5320" y="1084"/>
                        <a:pt x="4433" y="640"/>
                        <a:pt x="3546" y="197"/>
                      </a:cubicBezTo>
                      <a:cubicBezTo>
                        <a:pt x="3103" y="197"/>
                        <a:pt x="2660" y="-247"/>
                        <a:pt x="2660" y="197"/>
                      </a:cubicBezTo>
                      <a:cubicBezTo>
                        <a:pt x="1773" y="1084"/>
                        <a:pt x="887" y="1970"/>
                        <a:pt x="0" y="2857"/>
                      </a:cubicBezTo>
                      <a:cubicBezTo>
                        <a:pt x="443" y="2857"/>
                        <a:pt x="443" y="2857"/>
                        <a:pt x="887" y="3300"/>
                      </a:cubicBezTo>
                      <a:cubicBezTo>
                        <a:pt x="1330" y="3743"/>
                        <a:pt x="3103" y="4630"/>
                        <a:pt x="4433" y="4630"/>
                      </a:cubicBezTo>
                      <a:cubicBezTo>
                        <a:pt x="4877" y="4630"/>
                        <a:pt x="5763" y="5074"/>
                        <a:pt x="6206" y="5074"/>
                      </a:cubicBezTo>
                      <a:cubicBezTo>
                        <a:pt x="6206" y="5074"/>
                        <a:pt x="6206" y="5074"/>
                        <a:pt x="6650" y="5074"/>
                      </a:cubicBezTo>
                      <a:cubicBezTo>
                        <a:pt x="7536" y="5517"/>
                        <a:pt x="8423" y="5960"/>
                        <a:pt x="9310" y="5960"/>
                      </a:cubicBezTo>
                      <a:cubicBezTo>
                        <a:pt x="10196" y="6403"/>
                        <a:pt x="10640" y="6403"/>
                        <a:pt x="11526" y="6847"/>
                      </a:cubicBezTo>
                      <a:cubicBezTo>
                        <a:pt x="16846" y="9063"/>
                        <a:pt x="21722" y="10836"/>
                        <a:pt x="27042" y="13053"/>
                      </a:cubicBezTo>
                      <a:cubicBezTo>
                        <a:pt x="29259" y="13940"/>
                        <a:pt x="31475" y="14826"/>
                        <a:pt x="33248" y="15713"/>
                      </a:cubicBezTo>
                      <a:cubicBezTo>
                        <a:pt x="33692" y="15713"/>
                        <a:pt x="34135" y="16156"/>
                        <a:pt x="34578" y="16156"/>
                      </a:cubicBezTo>
                      <a:cubicBezTo>
                        <a:pt x="48321" y="21476"/>
                        <a:pt x="62063" y="27239"/>
                        <a:pt x="75806" y="32558"/>
                      </a:cubicBezTo>
                      <a:cubicBezTo>
                        <a:pt x="76249" y="32558"/>
                        <a:pt x="76249" y="33002"/>
                        <a:pt x="76693" y="33002"/>
                      </a:cubicBezTo>
                      <a:cubicBezTo>
                        <a:pt x="85116" y="36548"/>
                        <a:pt x="93982" y="40095"/>
                        <a:pt x="102405" y="43641"/>
                      </a:cubicBezTo>
                      <a:cubicBezTo>
                        <a:pt x="122354" y="51621"/>
                        <a:pt x="141859" y="59600"/>
                        <a:pt x="161808" y="67580"/>
                      </a:cubicBezTo>
                      <a:cubicBezTo>
                        <a:pt x="168014" y="70240"/>
                        <a:pt x="173777" y="72900"/>
                        <a:pt x="179984" y="75116"/>
                      </a:cubicBezTo>
                      <a:cubicBezTo>
                        <a:pt x="185747" y="77776"/>
                        <a:pt x="191953" y="79993"/>
                        <a:pt x="197716" y="82653"/>
                      </a:cubicBezTo>
                      <a:cubicBezTo>
                        <a:pt x="214118" y="89302"/>
                        <a:pt x="230521" y="96395"/>
                        <a:pt x="246924" y="103045"/>
                      </a:cubicBezTo>
                      <a:cubicBezTo>
                        <a:pt x="254016" y="106148"/>
                        <a:pt x="261109" y="109251"/>
                        <a:pt x="268202" y="112354"/>
                      </a:cubicBezTo>
                      <a:cubicBezTo>
                        <a:pt x="270862" y="113241"/>
                        <a:pt x="273079" y="114571"/>
                        <a:pt x="275739" y="115901"/>
                      </a:cubicBezTo>
                      <a:cubicBezTo>
                        <a:pt x="277512" y="116787"/>
                        <a:pt x="278842" y="117231"/>
                        <a:pt x="280615" y="118117"/>
                      </a:cubicBezTo>
                      <a:cubicBezTo>
                        <a:pt x="283718" y="119447"/>
                        <a:pt x="286821" y="120334"/>
                        <a:pt x="289925" y="121220"/>
                      </a:cubicBezTo>
                      <a:cubicBezTo>
                        <a:pt x="301894" y="124324"/>
                        <a:pt x="313420" y="127427"/>
                        <a:pt x="325389" y="130087"/>
                      </a:cubicBezTo>
                      <a:cubicBezTo>
                        <a:pt x="325833" y="130087"/>
                        <a:pt x="326276" y="130530"/>
                        <a:pt x="326719" y="130530"/>
                      </a:cubicBezTo>
                      <a:cubicBezTo>
                        <a:pt x="323616" y="128757"/>
                        <a:pt x="320070" y="127427"/>
                        <a:pt x="316966" y="125654"/>
                      </a:cubicBezTo>
                      <a:cubicBezTo>
                        <a:pt x="312533" y="123880"/>
                        <a:pt x="308544" y="122107"/>
                        <a:pt x="304554" y="1203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31"/>
                <p:cNvSpPr/>
                <p:nvPr/>
              </p:nvSpPr>
              <p:spPr>
                <a:xfrm>
                  <a:off x="4651696" y="6413440"/>
                  <a:ext cx="268540" cy="2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40" h="226450" extrusionOk="0">
                      <a:moveTo>
                        <a:pt x="258449" y="214481"/>
                      </a:moveTo>
                      <a:cubicBezTo>
                        <a:pt x="254903" y="212265"/>
                        <a:pt x="251357" y="209605"/>
                        <a:pt x="247810" y="207388"/>
                      </a:cubicBezTo>
                      <a:cubicBezTo>
                        <a:pt x="231851" y="196749"/>
                        <a:pt x="216335" y="186109"/>
                        <a:pt x="200819" y="174583"/>
                      </a:cubicBezTo>
                      <a:cubicBezTo>
                        <a:pt x="185303" y="163501"/>
                        <a:pt x="169788" y="151975"/>
                        <a:pt x="154715" y="140006"/>
                      </a:cubicBezTo>
                      <a:cubicBezTo>
                        <a:pt x="150725" y="136902"/>
                        <a:pt x="147179" y="134242"/>
                        <a:pt x="143189" y="131139"/>
                      </a:cubicBezTo>
                      <a:cubicBezTo>
                        <a:pt x="138756" y="127593"/>
                        <a:pt x="133880" y="123603"/>
                        <a:pt x="129446" y="120057"/>
                      </a:cubicBezTo>
                      <a:cubicBezTo>
                        <a:pt x="125013" y="116067"/>
                        <a:pt x="120137" y="112520"/>
                        <a:pt x="115704" y="108530"/>
                      </a:cubicBezTo>
                      <a:cubicBezTo>
                        <a:pt x="112157" y="105427"/>
                        <a:pt x="108611" y="102324"/>
                        <a:pt x="105508" y="99664"/>
                      </a:cubicBezTo>
                      <a:cubicBezTo>
                        <a:pt x="101961" y="96561"/>
                        <a:pt x="97971" y="93458"/>
                        <a:pt x="94425" y="89911"/>
                      </a:cubicBezTo>
                      <a:cubicBezTo>
                        <a:pt x="92652" y="88581"/>
                        <a:pt x="91322" y="87252"/>
                        <a:pt x="89992" y="85478"/>
                      </a:cubicBezTo>
                      <a:cubicBezTo>
                        <a:pt x="84672" y="80602"/>
                        <a:pt x="79352" y="75726"/>
                        <a:pt x="74033" y="70849"/>
                      </a:cubicBezTo>
                      <a:cubicBezTo>
                        <a:pt x="70486" y="67746"/>
                        <a:pt x="66940" y="64199"/>
                        <a:pt x="63393" y="61096"/>
                      </a:cubicBezTo>
                      <a:cubicBezTo>
                        <a:pt x="55414" y="53560"/>
                        <a:pt x="47877" y="46467"/>
                        <a:pt x="40341" y="38931"/>
                      </a:cubicBezTo>
                      <a:cubicBezTo>
                        <a:pt x="39454" y="38044"/>
                        <a:pt x="38125" y="36714"/>
                        <a:pt x="37238" y="35828"/>
                      </a:cubicBezTo>
                      <a:cubicBezTo>
                        <a:pt x="37238" y="35828"/>
                        <a:pt x="37238" y="35828"/>
                        <a:pt x="36795" y="35384"/>
                      </a:cubicBezTo>
                      <a:cubicBezTo>
                        <a:pt x="28372" y="26962"/>
                        <a:pt x="19949" y="18095"/>
                        <a:pt x="11526" y="9672"/>
                      </a:cubicBezTo>
                      <a:cubicBezTo>
                        <a:pt x="11083" y="8785"/>
                        <a:pt x="10196" y="8342"/>
                        <a:pt x="9309" y="7456"/>
                      </a:cubicBezTo>
                      <a:cubicBezTo>
                        <a:pt x="7980" y="6126"/>
                        <a:pt x="6650" y="4352"/>
                        <a:pt x="5320" y="3023"/>
                      </a:cubicBezTo>
                      <a:cubicBezTo>
                        <a:pt x="5320" y="3023"/>
                        <a:pt x="5320" y="3023"/>
                        <a:pt x="5320" y="3023"/>
                      </a:cubicBezTo>
                      <a:cubicBezTo>
                        <a:pt x="4876" y="2136"/>
                        <a:pt x="0" y="-2741"/>
                        <a:pt x="0" y="2136"/>
                      </a:cubicBezTo>
                      <a:cubicBezTo>
                        <a:pt x="0" y="2136"/>
                        <a:pt x="0" y="2136"/>
                        <a:pt x="0" y="2580"/>
                      </a:cubicBezTo>
                      <a:cubicBezTo>
                        <a:pt x="443" y="3466"/>
                        <a:pt x="2660" y="6126"/>
                        <a:pt x="3546" y="7013"/>
                      </a:cubicBezTo>
                      <a:cubicBezTo>
                        <a:pt x="6206" y="10116"/>
                        <a:pt x="8866" y="13219"/>
                        <a:pt x="11526" y="16322"/>
                      </a:cubicBezTo>
                      <a:cubicBezTo>
                        <a:pt x="12856" y="18095"/>
                        <a:pt x="14186" y="19425"/>
                        <a:pt x="15516" y="21198"/>
                      </a:cubicBezTo>
                      <a:cubicBezTo>
                        <a:pt x="18176" y="24301"/>
                        <a:pt x="20836" y="26962"/>
                        <a:pt x="23052" y="30065"/>
                      </a:cubicBezTo>
                      <a:cubicBezTo>
                        <a:pt x="26599" y="34498"/>
                        <a:pt x="30588" y="38488"/>
                        <a:pt x="34135" y="42921"/>
                      </a:cubicBezTo>
                      <a:cubicBezTo>
                        <a:pt x="38125" y="46910"/>
                        <a:pt x="41671" y="50900"/>
                        <a:pt x="45661" y="55333"/>
                      </a:cubicBezTo>
                      <a:cubicBezTo>
                        <a:pt x="49207" y="59323"/>
                        <a:pt x="53197" y="63313"/>
                        <a:pt x="56744" y="66859"/>
                      </a:cubicBezTo>
                      <a:cubicBezTo>
                        <a:pt x="60290" y="70849"/>
                        <a:pt x="64280" y="74395"/>
                        <a:pt x="68270" y="77942"/>
                      </a:cubicBezTo>
                      <a:cubicBezTo>
                        <a:pt x="73146" y="82375"/>
                        <a:pt x="77579" y="87252"/>
                        <a:pt x="82455" y="91685"/>
                      </a:cubicBezTo>
                      <a:cubicBezTo>
                        <a:pt x="84229" y="93458"/>
                        <a:pt x="86445" y="95231"/>
                        <a:pt x="88218" y="97004"/>
                      </a:cubicBezTo>
                      <a:cubicBezTo>
                        <a:pt x="128116" y="133799"/>
                        <a:pt x="171117" y="167491"/>
                        <a:pt x="216335" y="197192"/>
                      </a:cubicBezTo>
                      <a:cubicBezTo>
                        <a:pt x="225201" y="202955"/>
                        <a:pt x="233624" y="208275"/>
                        <a:pt x="242934" y="214038"/>
                      </a:cubicBezTo>
                      <a:cubicBezTo>
                        <a:pt x="243820" y="214481"/>
                        <a:pt x="244707" y="214924"/>
                        <a:pt x="245593" y="215368"/>
                      </a:cubicBezTo>
                      <a:cubicBezTo>
                        <a:pt x="250470" y="218471"/>
                        <a:pt x="255790" y="221574"/>
                        <a:pt x="261109" y="224234"/>
                      </a:cubicBezTo>
                      <a:cubicBezTo>
                        <a:pt x="261996" y="224678"/>
                        <a:pt x="264212" y="226451"/>
                        <a:pt x="265099" y="226451"/>
                      </a:cubicBezTo>
                      <a:cubicBezTo>
                        <a:pt x="265099" y="226451"/>
                        <a:pt x="265099" y="226451"/>
                        <a:pt x="265099" y="226451"/>
                      </a:cubicBezTo>
                      <a:cubicBezTo>
                        <a:pt x="271749" y="226007"/>
                        <a:pt x="266872" y="221574"/>
                        <a:pt x="265986" y="220244"/>
                      </a:cubicBezTo>
                      <a:cubicBezTo>
                        <a:pt x="262883" y="217585"/>
                        <a:pt x="260666" y="216255"/>
                        <a:pt x="258449" y="2144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31"/>
                <p:cNvSpPr/>
                <p:nvPr/>
              </p:nvSpPr>
              <p:spPr>
                <a:xfrm>
                  <a:off x="4270450" y="6434639"/>
                  <a:ext cx="292916" cy="26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6" h="264655" extrusionOk="0">
                      <a:moveTo>
                        <a:pt x="289481" y="443"/>
                      </a:moveTo>
                      <a:cubicBezTo>
                        <a:pt x="289481" y="443"/>
                        <a:pt x="289481" y="443"/>
                        <a:pt x="289481" y="443"/>
                      </a:cubicBezTo>
                      <a:cubicBezTo>
                        <a:pt x="287265" y="1330"/>
                        <a:pt x="285491" y="3103"/>
                        <a:pt x="283718" y="4876"/>
                      </a:cubicBezTo>
                      <a:cubicBezTo>
                        <a:pt x="283275" y="5319"/>
                        <a:pt x="282831" y="5763"/>
                        <a:pt x="282388" y="6206"/>
                      </a:cubicBezTo>
                      <a:cubicBezTo>
                        <a:pt x="281502" y="6650"/>
                        <a:pt x="280615" y="7536"/>
                        <a:pt x="280172" y="7980"/>
                      </a:cubicBezTo>
                      <a:cubicBezTo>
                        <a:pt x="278398" y="9309"/>
                        <a:pt x="277069" y="10640"/>
                        <a:pt x="275295" y="11526"/>
                      </a:cubicBezTo>
                      <a:cubicBezTo>
                        <a:pt x="270862" y="15073"/>
                        <a:pt x="266872" y="18176"/>
                        <a:pt x="262439" y="21722"/>
                      </a:cubicBezTo>
                      <a:cubicBezTo>
                        <a:pt x="257563" y="25712"/>
                        <a:pt x="252686" y="29702"/>
                        <a:pt x="247367" y="33248"/>
                      </a:cubicBezTo>
                      <a:cubicBezTo>
                        <a:pt x="242490" y="37238"/>
                        <a:pt x="237614" y="41228"/>
                        <a:pt x="232738" y="45217"/>
                      </a:cubicBezTo>
                      <a:cubicBezTo>
                        <a:pt x="227418" y="49207"/>
                        <a:pt x="222541" y="53640"/>
                        <a:pt x="217222" y="57630"/>
                      </a:cubicBezTo>
                      <a:cubicBezTo>
                        <a:pt x="214118" y="60290"/>
                        <a:pt x="211015" y="62507"/>
                        <a:pt x="208356" y="65166"/>
                      </a:cubicBezTo>
                      <a:cubicBezTo>
                        <a:pt x="191066" y="79796"/>
                        <a:pt x="174221" y="94425"/>
                        <a:pt x="157375" y="109054"/>
                      </a:cubicBezTo>
                      <a:cubicBezTo>
                        <a:pt x="138756" y="125457"/>
                        <a:pt x="120580" y="141859"/>
                        <a:pt x="102404" y="158705"/>
                      </a:cubicBezTo>
                      <a:cubicBezTo>
                        <a:pt x="97085" y="163581"/>
                        <a:pt x="92208" y="168458"/>
                        <a:pt x="86889" y="173334"/>
                      </a:cubicBezTo>
                      <a:cubicBezTo>
                        <a:pt x="84229" y="175994"/>
                        <a:pt x="81126" y="178654"/>
                        <a:pt x="78466" y="181314"/>
                      </a:cubicBezTo>
                      <a:cubicBezTo>
                        <a:pt x="67826" y="191510"/>
                        <a:pt x="57187" y="201706"/>
                        <a:pt x="46548" y="212345"/>
                      </a:cubicBezTo>
                      <a:cubicBezTo>
                        <a:pt x="39898" y="218995"/>
                        <a:pt x="33691" y="225202"/>
                        <a:pt x="27485" y="231851"/>
                      </a:cubicBezTo>
                      <a:cubicBezTo>
                        <a:pt x="26599" y="232738"/>
                        <a:pt x="25712" y="233624"/>
                        <a:pt x="24825" y="234511"/>
                      </a:cubicBezTo>
                      <a:cubicBezTo>
                        <a:pt x="23052" y="236284"/>
                        <a:pt x="21279" y="238057"/>
                        <a:pt x="19505" y="239830"/>
                      </a:cubicBezTo>
                      <a:cubicBezTo>
                        <a:pt x="14629" y="244707"/>
                        <a:pt x="10196" y="249584"/>
                        <a:pt x="5320" y="254460"/>
                      </a:cubicBezTo>
                      <a:cubicBezTo>
                        <a:pt x="4433" y="255789"/>
                        <a:pt x="3103" y="256676"/>
                        <a:pt x="2217" y="258006"/>
                      </a:cubicBezTo>
                      <a:cubicBezTo>
                        <a:pt x="1330" y="258893"/>
                        <a:pt x="887" y="259336"/>
                        <a:pt x="0" y="260223"/>
                      </a:cubicBezTo>
                      <a:cubicBezTo>
                        <a:pt x="0" y="260223"/>
                        <a:pt x="0" y="260223"/>
                        <a:pt x="0" y="260223"/>
                      </a:cubicBezTo>
                      <a:cubicBezTo>
                        <a:pt x="887" y="261553"/>
                        <a:pt x="1330" y="263326"/>
                        <a:pt x="2217" y="264656"/>
                      </a:cubicBezTo>
                      <a:cubicBezTo>
                        <a:pt x="3103" y="264656"/>
                        <a:pt x="3990" y="264212"/>
                        <a:pt x="4876" y="263326"/>
                      </a:cubicBezTo>
                      <a:cubicBezTo>
                        <a:pt x="4876" y="263326"/>
                        <a:pt x="5320" y="262883"/>
                        <a:pt x="5320" y="262883"/>
                      </a:cubicBezTo>
                      <a:cubicBezTo>
                        <a:pt x="5763" y="262439"/>
                        <a:pt x="6206" y="261996"/>
                        <a:pt x="6206" y="261996"/>
                      </a:cubicBezTo>
                      <a:cubicBezTo>
                        <a:pt x="7093" y="260666"/>
                        <a:pt x="8423" y="259779"/>
                        <a:pt x="9309" y="258893"/>
                      </a:cubicBezTo>
                      <a:cubicBezTo>
                        <a:pt x="9309" y="258893"/>
                        <a:pt x="9309" y="258893"/>
                        <a:pt x="9309" y="258893"/>
                      </a:cubicBezTo>
                      <a:cubicBezTo>
                        <a:pt x="27928" y="241161"/>
                        <a:pt x="46991" y="223428"/>
                        <a:pt x="65610" y="205696"/>
                      </a:cubicBezTo>
                      <a:cubicBezTo>
                        <a:pt x="87332" y="185747"/>
                        <a:pt x="109054" y="165355"/>
                        <a:pt x="130776" y="145849"/>
                      </a:cubicBezTo>
                      <a:cubicBezTo>
                        <a:pt x="140086" y="136983"/>
                        <a:pt x="149839" y="128560"/>
                        <a:pt x="159591" y="120137"/>
                      </a:cubicBezTo>
                      <a:cubicBezTo>
                        <a:pt x="172891" y="108168"/>
                        <a:pt x="186190" y="95755"/>
                        <a:pt x="199933" y="84229"/>
                      </a:cubicBezTo>
                      <a:cubicBezTo>
                        <a:pt x="213675" y="72260"/>
                        <a:pt x="226975" y="60290"/>
                        <a:pt x="240717" y="48321"/>
                      </a:cubicBezTo>
                      <a:cubicBezTo>
                        <a:pt x="245150" y="44331"/>
                        <a:pt x="249583" y="40784"/>
                        <a:pt x="254016" y="36795"/>
                      </a:cubicBezTo>
                      <a:cubicBezTo>
                        <a:pt x="254016" y="36795"/>
                        <a:pt x="254016" y="36795"/>
                        <a:pt x="254016" y="36795"/>
                      </a:cubicBezTo>
                      <a:cubicBezTo>
                        <a:pt x="263326" y="28815"/>
                        <a:pt x="272635" y="20835"/>
                        <a:pt x="281502" y="12856"/>
                      </a:cubicBezTo>
                      <a:cubicBezTo>
                        <a:pt x="284161" y="10640"/>
                        <a:pt x="286821" y="7980"/>
                        <a:pt x="289481" y="5763"/>
                      </a:cubicBezTo>
                      <a:cubicBezTo>
                        <a:pt x="289481" y="5763"/>
                        <a:pt x="289481" y="5763"/>
                        <a:pt x="289924" y="5319"/>
                      </a:cubicBezTo>
                      <a:cubicBezTo>
                        <a:pt x="290811" y="4433"/>
                        <a:pt x="292584" y="3547"/>
                        <a:pt x="292584" y="2660"/>
                      </a:cubicBezTo>
                      <a:cubicBezTo>
                        <a:pt x="293028" y="1773"/>
                        <a:pt x="293028" y="1330"/>
                        <a:pt x="292584" y="886"/>
                      </a:cubicBezTo>
                      <a:cubicBezTo>
                        <a:pt x="292141" y="-443"/>
                        <a:pt x="290811" y="0"/>
                        <a:pt x="289481" y="4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31"/>
                <p:cNvSpPr/>
                <p:nvPr/>
              </p:nvSpPr>
              <p:spPr>
                <a:xfrm>
                  <a:off x="4222573" y="6410496"/>
                  <a:ext cx="326275" cy="161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75" h="161126" extrusionOk="0">
                      <a:moveTo>
                        <a:pt x="191066" y="68474"/>
                      </a:moveTo>
                      <a:cubicBezTo>
                        <a:pt x="195943" y="66258"/>
                        <a:pt x="201262" y="63598"/>
                        <a:pt x="206139" y="61381"/>
                      </a:cubicBezTo>
                      <a:cubicBezTo>
                        <a:pt x="225644" y="52072"/>
                        <a:pt x="244707" y="42762"/>
                        <a:pt x="264212" y="33453"/>
                      </a:cubicBezTo>
                      <a:cubicBezTo>
                        <a:pt x="278842" y="26360"/>
                        <a:pt x="293471" y="19710"/>
                        <a:pt x="307657" y="12617"/>
                      </a:cubicBezTo>
                      <a:cubicBezTo>
                        <a:pt x="308543" y="12174"/>
                        <a:pt x="309430" y="11730"/>
                        <a:pt x="310317" y="11287"/>
                      </a:cubicBezTo>
                      <a:cubicBezTo>
                        <a:pt x="311203" y="10844"/>
                        <a:pt x="312090" y="10401"/>
                        <a:pt x="312976" y="9958"/>
                      </a:cubicBezTo>
                      <a:cubicBezTo>
                        <a:pt x="314750" y="9071"/>
                        <a:pt x="316523" y="8184"/>
                        <a:pt x="318739" y="7297"/>
                      </a:cubicBezTo>
                      <a:cubicBezTo>
                        <a:pt x="320069" y="6854"/>
                        <a:pt x="320956" y="5968"/>
                        <a:pt x="322286" y="5524"/>
                      </a:cubicBezTo>
                      <a:cubicBezTo>
                        <a:pt x="322729" y="5524"/>
                        <a:pt x="323616" y="5081"/>
                        <a:pt x="324059" y="4638"/>
                      </a:cubicBezTo>
                      <a:cubicBezTo>
                        <a:pt x="324946" y="4194"/>
                        <a:pt x="325833" y="3751"/>
                        <a:pt x="325833" y="3308"/>
                      </a:cubicBezTo>
                      <a:cubicBezTo>
                        <a:pt x="325833" y="3308"/>
                        <a:pt x="325833" y="2864"/>
                        <a:pt x="325833" y="2421"/>
                      </a:cubicBezTo>
                      <a:cubicBezTo>
                        <a:pt x="325833" y="1978"/>
                        <a:pt x="326276" y="1091"/>
                        <a:pt x="326276" y="1091"/>
                      </a:cubicBezTo>
                      <a:cubicBezTo>
                        <a:pt x="325389" y="-1125"/>
                        <a:pt x="322729" y="648"/>
                        <a:pt x="321399" y="1091"/>
                      </a:cubicBezTo>
                      <a:cubicBezTo>
                        <a:pt x="320956" y="1091"/>
                        <a:pt x="320956" y="1091"/>
                        <a:pt x="320513" y="1535"/>
                      </a:cubicBezTo>
                      <a:cubicBezTo>
                        <a:pt x="318296" y="2421"/>
                        <a:pt x="316080" y="3308"/>
                        <a:pt x="314306" y="4194"/>
                      </a:cubicBezTo>
                      <a:cubicBezTo>
                        <a:pt x="305440" y="7741"/>
                        <a:pt x="296131" y="11730"/>
                        <a:pt x="287265" y="15277"/>
                      </a:cubicBezTo>
                      <a:cubicBezTo>
                        <a:pt x="286378" y="15720"/>
                        <a:pt x="285491" y="16163"/>
                        <a:pt x="284605" y="16607"/>
                      </a:cubicBezTo>
                      <a:cubicBezTo>
                        <a:pt x="271749" y="21927"/>
                        <a:pt x="258893" y="27690"/>
                        <a:pt x="246037" y="33453"/>
                      </a:cubicBezTo>
                      <a:cubicBezTo>
                        <a:pt x="242490" y="35226"/>
                        <a:pt x="238944" y="36556"/>
                        <a:pt x="235397" y="38329"/>
                      </a:cubicBezTo>
                      <a:cubicBezTo>
                        <a:pt x="231407" y="40102"/>
                        <a:pt x="227861" y="41876"/>
                        <a:pt x="223871" y="43206"/>
                      </a:cubicBezTo>
                      <a:cubicBezTo>
                        <a:pt x="215892" y="46752"/>
                        <a:pt x="207912" y="50299"/>
                        <a:pt x="200376" y="53845"/>
                      </a:cubicBezTo>
                      <a:cubicBezTo>
                        <a:pt x="197273" y="55175"/>
                        <a:pt x="194613" y="56505"/>
                        <a:pt x="191510" y="57835"/>
                      </a:cubicBezTo>
                      <a:cubicBezTo>
                        <a:pt x="180427" y="63155"/>
                        <a:pt x="168901" y="68474"/>
                        <a:pt x="157818" y="73351"/>
                      </a:cubicBezTo>
                      <a:cubicBezTo>
                        <a:pt x="140086" y="81773"/>
                        <a:pt x="121910" y="90640"/>
                        <a:pt x="104178" y="99506"/>
                      </a:cubicBezTo>
                      <a:cubicBezTo>
                        <a:pt x="93981" y="104382"/>
                        <a:pt x="83785" y="109702"/>
                        <a:pt x="74032" y="115022"/>
                      </a:cubicBezTo>
                      <a:cubicBezTo>
                        <a:pt x="68713" y="117681"/>
                        <a:pt x="63393" y="120341"/>
                        <a:pt x="58517" y="123002"/>
                      </a:cubicBezTo>
                      <a:cubicBezTo>
                        <a:pt x="54527" y="125218"/>
                        <a:pt x="50537" y="127435"/>
                        <a:pt x="46548" y="130094"/>
                      </a:cubicBezTo>
                      <a:cubicBezTo>
                        <a:pt x="31475" y="139847"/>
                        <a:pt x="16846" y="149600"/>
                        <a:pt x="2217" y="159796"/>
                      </a:cubicBezTo>
                      <a:cubicBezTo>
                        <a:pt x="1330" y="160239"/>
                        <a:pt x="886" y="160683"/>
                        <a:pt x="0" y="161126"/>
                      </a:cubicBezTo>
                      <a:cubicBezTo>
                        <a:pt x="4433" y="158909"/>
                        <a:pt x="8866" y="156693"/>
                        <a:pt x="12856" y="154920"/>
                      </a:cubicBezTo>
                      <a:cubicBezTo>
                        <a:pt x="27042" y="148270"/>
                        <a:pt x="40784" y="141177"/>
                        <a:pt x="54970" y="134527"/>
                      </a:cubicBezTo>
                      <a:cubicBezTo>
                        <a:pt x="100188" y="112805"/>
                        <a:pt x="145406" y="90640"/>
                        <a:pt x="191066" y="684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31"/>
                <p:cNvSpPr/>
                <p:nvPr/>
              </p:nvSpPr>
              <p:spPr>
                <a:xfrm>
                  <a:off x="4054558" y="6385992"/>
                  <a:ext cx="454724" cy="42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724" h="42883" extrusionOk="0">
                      <a:moveTo>
                        <a:pt x="202593" y="33131"/>
                      </a:moveTo>
                      <a:cubicBezTo>
                        <a:pt x="209685" y="32688"/>
                        <a:pt x="216779" y="31801"/>
                        <a:pt x="223871" y="31357"/>
                      </a:cubicBezTo>
                      <a:cubicBezTo>
                        <a:pt x="230964" y="30914"/>
                        <a:pt x="237614" y="30028"/>
                        <a:pt x="244707" y="29584"/>
                      </a:cubicBezTo>
                      <a:cubicBezTo>
                        <a:pt x="252686" y="28698"/>
                        <a:pt x="260223" y="28254"/>
                        <a:pt x="268202" y="27368"/>
                      </a:cubicBezTo>
                      <a:cubicBezTo>
                        <a:pt x="274409" y="26924"/>
                        <a:pt x="280615" y="26038"/>
                        <a:pt x="287265" y="25595"/>
                      </a:cubicBezTo>
                      <a:cubicBezTo>
                        <a:pt x="291254" y="25151"/>
                        <a:pt x="295244" y="24708"/>
                        <a:pt x="299234" y="24265"/>
                      </a:cubicBezTo>
                      <a:cubicBezTo>
                        <a:pt x="304110" y="23821"/>
                        <a:pt x="308543" y="23378"/>
                        <a:pt x="313420" y="22491"/>
                      </a:cubicBezTo>
                      <a:cubicBezTo>
                        <a:pt x="318296" y="22048"/>
                        <a:pt x="323173" y="21605"/>
                        <a:pt x="328049" y="20718"/>
                      </a:cubicBezTo>
                      <a:cubicBezTo>
                        <a:pt x="336915" y="19831"/>
                        <a:pt x="345782" y="18501"/>
                        <a:pt x="354648" y="17615"/>
                      </a:cubicBezTo>
                      <a:cubicBezTo>
                        <a:pt x="359524" y="17172"/>
                        <a:pt x="364844" y="16285"/>
                        <a:pt x="369720" y="15842"/>
                      </a:cubicBezTo>
                      <a:cubicBezTo>
                        <a:pt x="371937" y="15398"/>
                        <a:pt x="373710" y="15398"/>
                        <a:pt x="375927" y="14955"/>
                      </a:cubicBezTo>
                      <a:cubicBezTo>
                        <a:pt x="383020" y="14068"/>
                        <a:pt x="389669" y="13182"/>
                        <a:pt x="396762" y="12295"/>
                      </a:cubicBezTo>
                      <a:cubicBezTo>
                        <a:pt x="401638" y="11409"/>
                        <a:pt x="406515" y="10965"/>
                        <a:pt x="411391" y="10079"/>
                      </a:cubicBezTo>
                      <a:cubicBezTo>
                        <a:pt x="412278" y="10079"/>
                        <a:pt x="412721" y="10079"/>
                        <a:pt x="413608" y="9635"/>
                      </a:cubicBezTo>
                      <a:cubicBezTo>
                        <a:pt x="417154" y="9192"/>
                        <a:pt x="420701" y="8749"/>
                        <a:pt x="424247" y="7862"/>
                      </a:cubicBezTo>
                      <a:cubicBezTo>
                        <a:pt x="427351" y="7419"/>
                        <a:pt x="430010" y="6975"/>
                        <a:pt x="433114" y="6532"/>
                      </a:cubicBezTo>
                      <a:cubicBezTo>
                        <a:pt x="433557" y="6532"/>
                        <a:pt x="433557" y="6532"/>
                        <a:pt x="434000" y="6532"/>
                      </a:cubicBezTo>
                      <a:cubicBezTo>
                        <a:pt x="435330" y="6532"/>
                        <a:pt x="436660" y="6089"/>
                        <a:pt x="437547" y="6089"/>
                      </a:cubicBezTo>
                      <a:cubicBezTo>
                        <a:pt x="439320" y="5646"/>
                        <a:pt x="441093" y="5646"/>
                        <a:pt x="443310" y="5202"/>
                      </a:cubicBezTo>
                      <a:cubicBezTo>
                        <a:pt x="445083" y="4759"/>
                        <a:pt x="446413" y="4759"/>
                        <a:pt x="448186" y="4316"/>
                      </a:cubicBezTo>
                      <a:cubicBezTo>
                        <a:pt x="449073" y="4316"/>
                        <a:pt x="450402" y="4316"/>
                        <a:pt x="451733" y="3872"/>
                      </a:cubicBezTo>
                      <a:cubicBezTo>
                        <a:pt x="452176" y="3872"/>
                        <a:pt x="452619" y="3872"/>
                        <a:pt x="453062" y="3429"/>
                      </a:cubicBezTo>
                      <a:cubicBezTo>
                        <a:pt x="455279" y="326"/>
                        <a:pt x="455279" y="-561"/>
                        <a:pt x="453062" y="326"/>
                      </a:cubicBezTo>
                      <a:cubicBezTo>
                        <a:pt x="452619" y="326"/>
                        <a:pt x="452619" y="326"/>
                        <a:pt x="452176" y="326"/>
                      </a:cubicBezTo>
                      <a:cubicBezTo>
                        <a:pt x="451733" y="326"/>
                        <a:pt x="451289" y="326"/>
                        <a:pt x="450846" y="326"/>
                      </a:cubicBezTo>
                      <a:cubicBezTo>
                        <a:pt x="450402" y="326"/>
                        <a:pt x="450402" y="326"/>
                        <a:pt x="449959" y="326"/>
                      </a:cubicBezTo>
                      <a:cubicBezTo>
                        <a:pt x="448186" y="326"/>
                        <a:pt x="446856" y="769"/>
                        <a:pt x="445083" y="769"/>
                      </a:cubicBezTo>
                      <a:cubicBezTo>
                        <a:pt x="443753" y="769"/>
                        <a:pt x="442423" y="1213"/>
                        <a:pt x="441093" y="1213"/>
                      </a:cubicBezTo>
                      <a:cubicBezTo>
                        <a:pt x="439763" y="1213"/>
                        <a:pt x="438433" y="1656"/>
                        <a:pt x="437103" y="1656"/>
                      </a:cubicBezTo>
                      <a:cubicBezTo>
                        <a:pt x="437103" y="1656"/>
                        <a:pt x="436660" y="1656"/>
                        <a:pt x="436660" y="1656"/>
                      </a:cubicBezTo>
                      <a:cubicBezTo>
                        <a:pt x="433114" y="2099"/>
                        <a:pt x="429124" y="2542"/>
                        <a:pt x="425577" y="2986"/>
                      </a:cubicBezTo>
                      <a:cubicBezTo>
                        <a:pt x="423361" y="3429"/>
                        <a:pt x="421144" y="3429"/>
                        <a:pt x="418928" y="3872"/>
                      </a:cubicBezTo>
                      <a:cubicBezTo>
                        <a:pt x="418484" y="3872"/>
                        <a:pt x="418041" y="3872"/>
                        <a:pt x="417598" y="3872"/>
                      </a:cubicBezTo>
                      <a:cubicBezTo>
                        <a:pt x="412721" y="4316"/>
                        <a:pt x="407402" y="4759"/>
                        <a:pt x="402525" y="5202"/>
                      </a:cubicBezTo>
                      <a:cubicBezTo>
                        <a:pt x="395432" y="6089"/>
                        <a:pt x="388339" y="6532"/>
                        <a:pt x="381246" y="7419"/>
                      </a:cubicBezTo>
                      <a:cubicBezTo>
                        <a:pt x="380360" y="7419"/>
                        <a:pt x="379473" y="7419"/>
                        <a:pt x="378143" y="7862"/>
                      </a:cubicBezTo>
                      <a:cubicBezTo>
                        <a:pt x="371937" y="8306"/>
                        <a:pt x="365287" y="9192"/>
                        <a:pt x="359081" y="9635"/>
                      </a:cubicBezTo>
                      <a:cubicBezTo>
                        <a:pt x="340905" y="11409"/>
                        <a:pt x="322729" y="13182"/>
                        <a:pt x="304554" y="14955"/>
                      </a:cubicBezTo>
                      <a:cubicBezTo>
                        <a:pt x="254016" y="19831"/>
                        <a:pt x="203036" y="23378"/>
                        <a:pt x="152499" y="26924"/>
                      </a:cubicBezTo>
                      <a:cubicBezTo>
                        <a:pt x="143189" y="27368"/>
                        <a:pt x="133436" y="28254"/>
                        <a:pt x="124127" y="28698"/>
                      </a:cubicBezTo>
                      <a:cubicBezTo>
                        <a:pt x="114374" y="29141"/>
                        <a:pt x="104178" y="30028"/>
                        <a:pt x="94425" y="30471"/>
                      </a:cubicBezTo>
                      <a:cubicBezTo>
                        <a:pt x="88219" y="30914"/>
                        <a:pt x="81569" y="31357"/>
                        <a:pt x="75363" y="31801"/>
                      </a:cubicBezTo>
                      <a:cubicBezTo>
                        <a:pt x="62950" y="32688"/>
                        <a:pt x="50094" y="33131"/>
                        <a:pt x="37681" y="34017"/>
                      </a:cubicBezTo>
                      <a:cubicBezTo>
                        <a:pt x="30588" y="34461"/>
                        <a:pt x="23495" y="34904"/>
                        <a:pt x="16846" y="37121"/>
                      </a:cubicBezTo>
                      <a:cubicBezTo>
                        <a:pt x="14186" y="38007"/>
                        <a:pt x="11083" y="38894"/>
                        <a:pt x="8423" y="39780"/>
                      </a:cubicBezTo>
                      <a:cubicBezTo>
                        <a:pt x="6650" y="40667"/>
                        <a:pt x="2660" y="41111"/>
                        <a:pt x="0" y="42883"/>
                      </a:cubicBezTo>
                      <a:cubicBezTo>
                        <a:pt x="19062" y="42440"/>
                        <a:pt x="37681" y="41997"/>
                        <a:pt x="56744" y="41111"/>
                      </a:cubicBezTo>
                      <a:cubicBezTo>
                        <a:pt x="62950" y="40667"/>
                        <a:pt x="69600" y="40667"/>
                        <a:pt x="75806" y="40224"/>
                      </a:cubicBezTo>
                      <a:cubicBezTo>
                        <a:pt x="89992" y="39780"/>
                        <a:pt x="104178" y="38894"/>
                        <a:pt x="118807" y="38007"/>
                      </a:cubicBezTo>
                      <a:cubicBezTo>
                        <a:pt x="122797" y="38007"/>
                        <a:pt x="126343" y="37564"/>
                        <a:pt x="130333" y="37564"/>
                      </a:cubicBezTo>
                      <a:cubicBezTo>
                        <a:pt x="132993" y="37564"/>
                        <a:pt x="136096" y="37121"/>
                        <a:pt x="138756" y="37121"/>
                      </a:cubicBezTo>
                      <a:cubicBezTo>
                        <a:pt x="144962" y="36677"/>
                        <a:pt x="151168" y="36234"/>
                        <a:pt x="157375" y="35791"/>
                      </a:cubicBezTo>
                      <a:cubicBezTo>
                        <a:pt x="166241" y="35347"/>
                        <a:pt x="175107" y="34461"/>
                        <a:pt x="183973" y="34017"/>
                      </a:cubicBezTo>
                      <a:cubicBezTo>
                        <a:pt x="188407" y="34017"/>
                        <a:pt x="195499" y="33574"/>
                        <a:pt x="202593" y="331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31"/>
                <p:cNvSpPr/>
                <p:nvPr/>
              </p:nvSpPr>
              <p:spPr>
                <a:xfrm>
                  <a:off x="4106780" y="6298543"/>
                  <a:ext cx="409263" cy="6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63" h="66052" extrusionOk="0">
                      <a:moveTo>
                        <a:pt x="1419" y="6206"/>
                      </a:moveTo>
                      <a:cubicBezTo>
                        <a:pt x="3636" y="7979"/>
                        <a:pt x="6739" y="8422"/>
                        <a:pt x="9399" y="8866"/>
                      </a:cubicBezTo>
                      <a:cubicBezTo>
                        <a:pt x="9842" y="8866"/>
                        <a:pt x="10285" y="8866"/>
                        <a:pt x="10729" y="8866"/>
                      </a:cubicBezTo>
                      <a:cubicBezTo>
                        <a:pt x="21811" y="10639"/>
                        <a:pt x="32894" y="12412"/>
                        <a:pt x="43977" y="14186"/>
                      </a:cubicBezTo>
                      <a:cubicBezTo>
                        <a:pt x="84318" y="20835"/>
                        <a:pt x="124659" y="27042"/>
                        <a:pt x="165000" y="33248"/>
                      </a:cubicBezTo>
                      <a:cubicBezTo>
                        <a:pt x="166774" y="33691"/>
                        <a:pt x="168547" y="33691"/>
                        <a:pt x="170320" y="34135"/>
                      </a:cubicBezTo>
                      <a:cubicBezTo>
                        <a:pt x="170763" y="34135"/>
                        <a:pt x="171207" y="34135"/>
                        <a:pt x="171650" y="34135"/>
                      </a:cubicBezTo>
                      <a:cubicBezTo>
                        <a:pt x="178300" y="35021"/>
                        <a:pt x="184949" y="36351"/>
                        <a:pt x="192042" y="37238"/>
                      </a:cubicBezTo>
                      <a:cubicBezTo>
                        <a:pt x="212878" y="40341"/>
                        <a:pt x="234157" y="43444"/>
                        <a:pt x="254992" y="46548"/>
                      </a:cubicBezTo>
                      <a:cubicBezTo>
                        <a:pt x="263858" y="47877"/>
                        <a:pt x="272725" y="49207"/>
                        <a:pt x="282034" y="50094"/>
                      </a:cubicBezTo>
                      <a:cubicBezTo>
                        <a:pt x="298437" y="52310"/>
                        <a:pt x="314396" y="54527"/>
                        <a:pt x="330798" y="56743"/>
                      </a:cubicBezTo>
                      <a:cubicBezTo>
                        <a:pt x="333458" y="57187"/>
                        <a:pt x="336118" y="57630"/>
                        <a:pt x="338778" y="57630"/>
                      </a:cubicBezTo>
                      <a:cubicBezTo>
                        <a:pt x="340551" y="57630"/>
                        <a:pt x="342324" y="58073"/>
                        <a:pt x="343654" y="58073"/>
                      </a:cubicBezTo>
                      <a:cubicBezTo>
                        <a:pt x="346314" y="58517"/>
                        <a:pt x="348531" y="58517"/>
                        <a:pt x="351190" y="58960"/>
                      </a:cubicBezTo>
                      <a:cubicBezTo>
                        <a:pt x="355624" y="59403"/>
                        <a:pt x="360500" y="60290"/>
                        <a:pt x="364933" y="60733"/>
                      </a:cubicBezTo>
                      <a:cubicBezTo>
                        <a:pt x="372469" y="61620"/>
                        <a:pt x="380449" y="62507"/>
                        <a:pt x="387985" y="63836"/>
                      </a:cubicBezTo>
                      <a:cubicBezTo>
                        <a:pt x="388872" y="63836"/>
                        <a:pt x="389758" y="64280"/>
                        <a:pt x="390645" y="64280"/>
                      </a:cubicBezTo>
                      <a:cubicBezTo>
                        <a:pt x="394192" y="64723"/>
                        <a:pt x="397295" y="65166"/>
                        <a:pt x="400841" y="65610"/>
                      </a:cubicBezTo>
                      <a:cubicBezTo>
                        <a:pt x="401728" y="65610"/>
                        <a:pt x="402614" y="66053"/>
                        <a:pt x="403501" y="66053"/>
                      </a:cubicBezTo>
                      <a:cubicBezTo>
                        <a:pt x="403944" y="66053"/>
                        <a:pt x="404831" y="66053"/>
                        <a:pt x="405274" y="66053"/>
                      </a:cubicBezTo>
                      <a:cubicBezTo>
                        <a:pt x="405718" y="66053"/>
                        <a:pt x="405718" y="66053"/>
                        <a:pt x="406161" y="66053"/>
                      </a:cubicBezTo>
                      <a:cubicBezTo>
                        <a:pt x="406604" y="66053"/>
                        <a:pt x="406604" y="66053"/>
                        <a:pt x="407047" y="66053"/>
                      </a:cubicBezTo>
                      <a:cubicBezTo>
                        <a:pt x="407934" y="65166"/>
                        <a:pt x="408378" y="64280"/>
                        <a:pt x="409264" y="62950"/>
                      </a:cubicBezTo>
                      <a:cubicBezTo>
                        <a:pt x="409264" y="62507"/>
                        <a:pt x="407491" y="62507"/>
                        <a:pt x="407047" y="62507"/>
                      </a:cubicBezTo>
                      <a:cubicBezTo>
                        <a:pt x="406161" y="62507"/>
                        <a:pt x="405718" y="62063"/>
                        <a:pt x="404831" y="62063"/>
                      </a:cubicBezTo>
                      <a:cubicBezTo>
                        <a:pt x="400841" y="61176"/>
                        <a:pt x="396408" y="60733"/>
                        <a:pt x="392418" y="59847"/>
                      </a:cubicBezTo>
                      <a:cubicBezTo>
                        <a:pt x="390645" y="59403"/>
                        <a:pt x="389315" y="59403"/>
                        <a:pt x="387542" y="58960"/>
                      </a:cubicBezTo>
                      <a:cubicBezTo>
                        <a:pt x="381779" y="58073"/>
                        <a:pt x="376016" y="57187"/>
                        <a:pt x="370253" y="55857"/>
                      </a:cubicBezTo>
                      <a:cubicBezTo>
                        <a:pt x="363603" y="54527"/>
                        <a:pt x="357397" y="53640"/>
                        <a:pt x="350747" y="52310"/>
                      </a:cubicBezTo>
                      <a:cubicBezTo>
                        <a:pt x="343211" y="50981"/>
                        <a:pt x="335675" y="49650"/>
                        <a:pt x="328138" y="48764"/>
                      </a:cubicBezTo>
                      <a:cubicBezTo>
                        <a:pt x="323705" y="47877"/>
                        <a:pt x="318829" y="47434"/>
                        <a:pt x="314396" y="46548"/>
                      </a:cubicBezTo>
                      <a:cubicBezTo>
                        <a:pt x="312179" y="46104"/>
                        <a:pt x="310406" y="45661"/>
                        <a:pt x="308189" y="45661"/>
                      </a:cubicBezTo>
                      <a:cubicBezTo>
                        <a:pt x="291344" y="43001"/>
                        <a:pt x="274498" y="40341"/>
                        <a:pt x="257652" y="37681"/>
                      </a:cubicBezTo>
                      <a:cubicBezTo>
                        <a:pt x="250559" y="36351"/>
                        <a:pt x="243466" y="35465"/>
                        <a:pt x="235930" y="34135"/>
                      </a:cubicBezTo>
                      <a:cubicBezTo>
                        <a:pt x="219971" y="31475"/>
                        <a:pt x="203568" y="29258"/>
                        <a:pt x="187609" y="26599"/>
                      </a:cubicBezTo>
                      <a:cubicBezTo>
                        <a:pt x="176083" y="24825"/>
                        <a:pt x="164557" y="23052"/>
                        <a:pt x="153474" y="21279"/>
                      </a:cubicBezTo>
                      <a:cubicBezTo>
                        <a:pt x="152144" y="20835"/>
                        <a:pt x="150371" y="20835"/>
                        <a:pt x="149041" y="20392"/>
                      </a:cubicBezTo>
                      <a:cubicBezTo>
                        <a:pt x="139732" y="19062"/>
                        <a:pt x="130422" y="17732"/>
                        <a:pt x="121113" y="16402"/>
                      </a:cubicBezTo>
                      <a:cubicBezTo>
                        <a:pt x="105597" y="14186"/>
                        <a:pt x="89638" y="11969"/>
                        <a:pt x="74122" y="9753"/>
                      </a:cubicBezTo>
                      <a:cubicBezTo>
                        <a:pt x="72349" y="9309"/>
                        <a:pt x="70576" y="9309"/>
                        <a:pt x="68802" y="8866"/>
                      </a:cubicBezTo>
                      <a:cubicBezTo>
                        <a:pt x="55503" y="7093"/>
                        <a:pt x="42204" y="5319"/>
                        <a:pt x="28904" y="3546"/>
                      </a:cubicBezTo>
                      <a:cubicBezTo>
                        <a:pt x="22255" y="2660"/>
                        <a:pt x="15605" y="1773"/>
                        <a:pt x="8512" y="886"/>
                      </a:cubicBezTo>
                      <a:cubicBezTo>
                        <a:pt x="6739" y="886"/>
                        <a:pt x="4522" y="0"/>
                        <a:pt x="3192" y="0"/>
                      </a:cubicBezTo>
                      <a:cubicBezTo>
                        <a:pt x="3192" y="0"/>
                        <a:pt x="3192" y="0"/>
                        <a:pt x="3192" y="0"/>
                      </a:cubicBezTo>
                      <a:cubicBezTo>
                        <a:pt x="2306" y="0"/>
                        <a:pt x="89" y="443"/>
                        <a:pt x="89" y="1330"/>
                      </a:cubicBezTo>
                      <a:cubicBezTo>
                        <a:pt x="-354" y="4433"/>
                        <a:pt x="976" y="5763"/>
                        <a:pt x="1419" y="62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31"/>
                <p:cNvSpPr/>
                <p:nvPr/>
              </p:nvSpPr>
              <p:spPr>
                <a:xfrm>
                  <a:off x="4121055" y="6111466"/>
                  <a:ext cx="385236" cy="2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236" h="210249" extrusionOk="0">
                      <a:moveTo>
                        <a:pt x="132550" y="87776"/>
                      </a:moveTo>
                      <a:cubicBezTo>
                        <a:pt x="132993" y="88219"/>
                        <a:pt x="133880" y="88662"/>
                        <a:pt x="134323" y="88662"/>
                      </a:cubicBezTo>
                      <a:cubicBezTo>
                        <a:pt x="155602" y="101518"/>
                        <a:pt x="177324" y="114374"/>
                        <a:pt x="199489" y="126343"/>
                      </a:cubicBezTo>
                      <a:cubicBezTo>
                        <a:pt x="207912" y="130776"/>
                        <a:pt x="216335" y="135653"/>
                        <a:pt x="225201" y="140086"/>
                      </a:cubicBezTo>
                      <a:cubicBezTo>
                        <a:pt x="226531" y="140529"/>
                        <a:pt x="227861" y="141416"/>
                        <a:pt x="228748" y="141859"/>
                      </a:cubicBezTo>
                      <a:cubicBezTo>
                        <a:pt x="241604" y="148509"/>
                        <a:pt x="254016" y="154715"/>
                        <a:pt x="267316" y="160922"/>
                      </a:cubicBezTo>
                      <a:cubicBezTo>
                        <a:pt x="277955" y="165798"/>
                        <a:pt x="288594" y="170674"/>
                        <a:pt x="299677" y="175551"/>
                      </a:cubicBezTo>
                      <a:cubicBezTo>
                        <a:pt x="302780" y="176881"/>
                        <a:pt x="305884" y="178211"/>
                        <a:pt x="308987" y="179540"/>
                      </a:cubicBezTo>
                      <a:cubicBezTo>
                        <a:pt x="314307" y="181757"/>
                        <a:pt x="320070" y="184417"/>
                        <a:pt x="325389" y="186633"/>
                      </a:cubicBezTo>
                      <a:cubicBezTo>
                        <a:pt x="328936" y="187963"/>
                        <a:pt x="332039" y="189294"/>
                        <a:pt x="335585" y="191066"/>
                      </a:cubicBezTo>
                      <a:cubicBezTo>
                        <a:pt x="340462" y="193283"/>
                        <a:pt x="345338" y="195056"/>
                        <a:pt x="350215" y="197273"/>
                      </a:cubicBezTo>
                      <a:cubicBezTo>
                        <a:pt x="351544" y="197716"/>
                        <a:pt x="352431" y="198160"/>
                        <a:pt x="353761" y="198603"/>
                      </a:cubicBezTo>
                      <a:cubicBezTo>
                        <a:pt x="355091" y="199046"/>
                        <a:pt x="356421" y="199489"/>
                        <a:pt x="357751" y="200376"/>
                      </a:cubicBezTo>
                      <a:cubicBezTo>
                        <a:pt x="360854" y="201706"/>
                        <a:pt x="363514" y="202593"/>
                        <a:pt x="366617" y="203922"/>
                      </a:cubicBezTo>
                      <a:cubicBezTo>
                        <a:pt x="367060" y="203922"/>
                        <a:pt x="367504" y="204366"/>
                        <a:pt x="367947" y="204366"/>
                      </a:cubicBezTo>
                      <a:cubicBezTo>
                        <a:pt x="368390" y="204366"/>
                        <a:pt x="368390" y="204366"/>
                        <a:pt x="368834" y="204809"/>
                      </a:cubicBezTo>
                      <a:cubicBezTo>
                        <a:pt x="371050" y="205696"/>
                        <a:pt x="373267" y="206582"/>
                        <a:pt x="375040" y="207469"/>
                      </a:cubicBezTo>
                      <a:cubicBezTo>
                        <a:pt x="376370" y="207912"/>
                        <a:pt x="377700" y="208799"/>
                        <a:pt x="379473" y="209242"/>
                      </a:cubicBezTo>
                      <a:cubicBezTo>
                        <a:pt x="379473" y="209242"/>
                        <a:pt x="379473" y="209242"/>
                        <a:pt x="379473" y="209242"/>
                      </a:cubicBezTo>
                      <a:cubicBezTo>
                        <a:pt x="380360" y="209686"/>
                        <a:pt x="381689" y="210572"/>
                        <a:pt x="382133" y="210129"/>
                      </a:cubicBezTo>
                      <a:cubicBezTo>
                        <a:pt x="383020" y="209242"/>
                        <a:pt x="383906" y="208799"/>
                        <a:pt x="385236" y="207912"/>
                      </a:cubicBezTo>
                      <a:cubicBezTo>
                        <a:pt x="384350" y="207469"/>
                        <a:pt x="383906" y="207026"/>
                        <a:pt x="383020" y="207026"/>
                      </a:cubicBezTo>
                      <a:cubicBezTo>
                        <a:pt x="383020" y="207026"/>
                        <a:pt x="382576" y="207026"/>
                        <a:pt x="382576" y="206582"/>
                      </a:cubicBezTo>
                      <a:cubicBezTo>
                        <a:pt x="381689" y="206139"/>
                        <a:pt x="380803" y="205696"/>
                        <a:pt x="379916" y="205253"/>
                      </a:cubicBezTo>
                      <a:cubicBezTo>
                        <a:pt x="379030" y="204809"/>
                        <a:pt x="378143" y="204366"/>
                        <a:pt x="377256" y="203922"/>
                      </a:cubicBezTo>
                      <a:cubicBezTo>
                        <a:pt x="376370" y="203479"/>
                        <a:pt x="375483" y="203036"/>
                        <a:pt x="374597" y="202593"/>
                      </a:cubicBezTo>
                      <a:cubicBezTo>
                        <a:pt x="374597" y="202593"/>
                        <a:pt x="374597" y="202593"/>
                        <a:pt x="374153" y="202593"/>
                      </a:cubicBezTo>
                      <a:cubicBezTo>
                        <a:pt x="371937" y="201706"/>
                        <a:pt x="369720" y="200376"/>
                        <a:pt x="367504" y="199489"/>
                      </a:cubicBezTo>
                      <a:cubicBezTo>
                        <a:pt x="365287" y="198603"/>
                        <a:pt x="363514" y="197716"/>
                        <a:pt x="361297" y="196830"/>
                      </a:cubicBezTo>
                      <a:cubicBezTo>
                        <a:pt x="360411" y="196386"/>
                        <a:pt x="359524" y="195943"/>
                        <a:pt x="359081" y="195499"/>
                      </a:cubicBezTo>
                      <a:cubicBezTo>
                        <a:pt x="351544" y="191953"/>
                        <a:pt x="343565" y="188407"/>
                        <a:pt x="336029" y="184860"/>
                      </a:cubicBezTo>
                      <a:cubicBezTo>
                        <a:pt x="334699" y="183974"/>
                        <a:pt x="332925" y="183530"/>
                        <a:pt x="331596" y="182644"/>
                      </a:cubicBezTo>
                      <a:cubicBezTo>
                        <a:pt x="320956" y="177767"/>
                        <a:pt x="310760" y="172891"/>
                        <a:pt x="300121" y="167571"/>
                      </a:cubicBezTo>
                      <a:cubicBezTo>
                        <a:pt x="295688" y="165355"/>
                        <a:pt x="291254" y="163581"/>
                        <a:pt x="287265" y="161365"/>
                      </a:cubicBezTo>
                      <a:cubicBezTo>
                        <a:pt x="254460" y="145406"/>
                        <a:pt x="222098" y="128560"/>
                        <a:pt x="190623" y="110827"/>
                      </a:cubicBezTo>
                      <a:cubicBezTo>
                        <a:pt x="185747" y="108168"/>
                        <a:pt x="181314" y="105508"/>
                        <a:pt x="176437" y="102848"/>
                      </a:cubicBezTo>
                      <a:cubicBezTo>
                        <a:pt x="166684" y="97528"/>
                        <a:pt x="157375" y="91765"/>
                        <a:pt x="147622" y="86002"/>
                      </a:cubicBezTo>
                      <a:cubicBezTo>
                        <a:pt x="144519" y="84229"/>
                        <a:pt x="141859" y="82455"/>
                        <a:pt x="138756" y="80683"/>
                      </a:cubicBezTo>
                      <a:cubicBezTo>
                        <a:pt x="124127" y="71816"/>
                        <a:pt x="109498" y="62950"/>
                        <a:pt x="94868" y="54084"/>
                      </a:cubicBezTo>
                      <a:cubicBezTo>
                        <a:pt x="79353" y="44331"/>
                        <a:pt x="63837" y="34578"/>
                        <a:pt x="47877" y="24825"/>
                      </a:cubicBezTo>
                      <a:cubicBezTo>
                        <a:pt x="41228" y="20836"/>
                        <a:pt x="34578" y="16403"/>
                        <a:pt x="27928" y="12413"/>
                      </a:cubicBezTo>
                      <a:cubicBezTo>
                        <a:pt x="27042" y="11526"/>
                        <a:pt x="25712" y="11083"/>
                        <a:pt x="24825" y="10196"/>
                      </a:cubicBezTo>
                      <a:cubicBezTo>
                        <a:pt x="20392" y="7537"/>
                        <a:pt x="16403" y="5763"/>
                        <a:pt x="11526" y="3990"/>
                      </a:cubicBezTo>
                      <a:cubicBezTo>
                        <a:pt x="9309" y="3103"/>
                        <a:pt x="7093" y="2217"/>
                        <a:pt x="5320" y="1773"/>
                      </a:cubicBezTo>
                      <a:cubicBezTo>
                        <a:pt x="3990" y="1330"/>
                        <a:pt x="1773" y="0"/>
                        <a:pt x="0" y="0"/>
                      </a:cubicBezTo>
                      <a:cubicBezTo>
                        <a:pt x="19062" y="13299"/>
                        <a:pt x="38125" y="26155"/>
                        <a:pt x="57187" y="39011"/>
                      </a:cubicBezTo>
                      <a:cubicBezTo>
                        <a:pt x="81569" y="55857"/>
                        <a:pt x="106838" y="72260"/>
                        <a:pt x="132550" y="877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31"/>
                <p:cNvSpPr/>
                <p:nvPr/>
              </p:nvSpPr>
              <p:spPr>
                <a:xfrm>
                  <a:off x="4170052" y="6022303"/>
                  <a:ext cx="299457" cy="220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57" h="220382" extrusionOk="0">
                      <a:moveTo>
                        <a:pt x="2426" y="4491"/>
                      </a:moveTo>
                      <a:cubicBezTo>
                        <a:pt x="2426" y="4491"/>
                        <a:pt x="2870" y="4935"/>
                        <a:pt x="2870" y="4935"/>
                      </a:cubicBezTo>
                      <a:cubicBezTo>
                        <a:pt x="4200" y="5822"/>
                        <a:pt x="5529" y="6708"/>
                        <a:pt x="6859" y="7594"/>
                      </a:cubicBezTo>
                      <a:cubicBezTo>
                        <a:pt x="11736" y="10698"/>
                        <a:pt x="16169" y="13801"/>
                        <a:pt x="21045" y="16904"/>
                      </a:cubicBezTo>
                      <a:cubicBezTo>
                        <a:pt x="24148" y="19121"/>
                        <a:pt x="27252" y="20894"/>
                        <a:pt x="30355" y="23110"/>
                      </a:cubicBezTo>
                      <a:cubicBezTo>
                        <a:pt x="32128" y="24440"/>
                        <a:pt x="34345" y="25770"/>
                        <a:pt x="36118" y="27100"/>
                      </a:cubicBezTo>
                      <a:cubicBezTo>
                        <a:pt x="41881" y="30647"/>
                        <a:pt x="47201" y="34193"/>
                        <a:pt x="52964" y="38183"/>
                      </a:cubicBezTo>
                      <a:cubicBezTo>
                        <a:pt x="57397" y="40843"/>
                        <a:pt x="61387" y="43946"/>
                        <a:pt x="65376" y="47049"/>
                      </a:cubicBezTo>
                      <a:cubicBezTo>
                        <a:pt x="66706" y="47936"/>
                        <a:pt x="67593" y="48822"/>
                        <a:pt x="68923" y="49266"/>
                      </a:cubicBezTo>
                      <a:cubicBezTo>
                        <a:pt x="77346" y="55029"/>
                        <a:pt x="85769" y="61235"/>
                        <a:pt x="94191" y="66998"/>
                      </a:cubicBezTo>
                      <a:cubicBezTo>
                        <a:pt x="98181" y="69658"/>
                        <a:pt x="102171" y="72761"/>
                        <a:pt x="106161" y="75421"/>
                      </a:cubicBezTo>
                      <a:cubicBezTo>
                        <a:pt x="111481" y="79411"/>
                        <a:pt x="116800" y="83401"/>
                        <a:pt x="122120" y="87390"/>
                      </a:cubicBezTo>
                      <a:cubicBezTo>
                        <a:pt x="127883" y="91380"/>
                        <a:pt x="133203" y="95813"/>
                        <a:pt x="138966" y="100246"/>
                      </a:cubicBezTo>
                      <a:cubicBezTo>
                        <a:pt x="142512" y="102906"/>
                        <a:pt x="146059" y="106009"/>
                        <a:pt x="149605" y="108669"/>
                      </a:cubicBezTo>
                      <a:cubicBezTo>
                        <a:pt x="154925" y="113102"/>
                        <a:pt x="160245" y="117092"/>
                        <a:pt x="165564" y="121525"/>
                      </a:cubicBezTo>
                      <a:cubicBezTo>
                        <a:pt x="166894" y="122855"/>
                        <a:pt x="168667" y="124185"/>
                        <a:pt x="170441" y="125071"/>
                      </a:cubicBezTo>
                      <a:cubicBezTo>
                        <a:pt x="173100" y="127288"/>
                        <a:pt x="175760" y="129504"/>
                        <a:pt x="178420" y="132165"/>
                      </a:cubicBezTo>
                      <a:cubicBezTo>
                        <a:pt x="186843" y="139258"/>
                        <a:pt x="195266" y="146350"/>
                        <a:pt x="203689" y="153443"/>
                      </a:cubicBezTo>
                      <a:cubicBezTo>
                        <a:pt x="213885" y="162309"/>
                        <a:pt x="223638" y="170732"/>
                        <a:pt x="233834" y="179155"/>
                      </a:cubicBezTo>
                      <a:cubicBezTo>
                        <a:pt x="237824" y="182702"/>
                        <a:pt x="242257" y="185805"/>
                        <a:pt x="246247" y="189351"/>
                      </a:cubicBezTo>
                      <a:cubicBezTo>
                        <a:pt x="248020" y="190681"/>
                        <a:pt x="250236" y="192455"/>
                        <a:pt x="252010" y="193784"/>
                      </a:cubicBezTo>
                      <a:cubicBezTo>
                        <a:pt x="255113" y="196001"/>
                        <a:pt x="257773" y="198217"/>
                        <a:pt x="260876" y="200434"/>
                      </a:cubicBezTo>
                      <a:cubicBezTo>
                        <a:pt x="261762" y="201321"/>
                        <a:pt x="263092" y="202207"/>
                        <a:pt x="263979" y="202651"/>
                      </a:cubicBezTo>
                      <a:cubicBezTo>
                        <a:pt x="266639" y="204424"/>
                        <a:pt x="268855" y="205754"/>
                        <a:pt x="271515" y="207527"/>
                      </a:cubicBezTo>
                      <a:cubicBezTo>
                        <a:pt x="273289" y="208414"/>
                        <a:pt x="274618" y="209300"/>
                        <a:pt x="276392" y="210187"/>
                      </a:cubicBezTo>
                      <a:cubicBezTo>
                        <a:pt x="277278" y="210630"/>
                        <a:pt x="278165" y="211517"/>
                        <a:pt x="279495" y="211960"/>
                      </a:cubicBezTo>
                      <a:cubicBezTo>
                        <a:pt x="279938" y="211960"/>
                        <a:pt x="279938" y="212404"/>
                        <a:pt x="280381" y="212404"/>
                      </a:cubicBezTo>
                      <a:cubicBezTo>
                        <a:pt x="283041" y="213733"/>
                        <a:pt x="285258" y="215063"/>
                        <a:pt x="287918" y="216394"/>
                      </a:cubicBezTo>
                      <a:cubicBezTo>
                        <a:pt x="287918" y="216394"/>
                        <a:pt x="287918" y="216394"/>
                        <a:pt x="288361" y="216394"/>
                      </a:cubicBezTo>
                      <a:cubicBezTo>
                        <a:pt x="290134" y="217280"/>
                        <a:pt x="291464" y="218166"/>
                        <a:pt x="293237" y="218610"/>
                      </a:cubicBezTo>
                      <a:cubicBezTo>
                        <a:pt x="293681" y="219053"/>
                        <a:pt x="296341" y="220383"/>
                        <a:pt x="297227" y="220383"/>
                      </a:cubicBezTo>
                      <a:cubicBezTo>
                        <a:pt x="300774" y="219497"/>
                        <a:pt x="299444" y="218166"/>
                        <a:pt x="297671" y="216837"/>
                      </a:cubicBezTo>
                      <a:cubicBezTo>
                        <a:pt x="297227" y="216394"/>
                        <a:pt x="296341" y="215950"/>
                        <a:pt x="295897" y="215950"/>
                      </a:cubicBezTo>
                      <a:cubicBezTo>
                        <a:pt x="295897" y="215950"/>
                        <a:pt x="295454" y="215950"/>
                        <a:pt x="295454" y="215507"/>
                      </a:cubicBezTo>
                      <a:cubicBezTo>
                        <a:pt x="295454" y="215507"/>
                        <a:pt x="295454" y="215507"/>
                        <a:pt x="295011" y="215507"/>
                      </a:cubicBezTo>
                      <a:cubicBezTo>
                        <a:pt x="293681" y="215063"/>
                        <a:pt x="292794" y="214177"/>
                        <a:pt x="291464" y="213290"/>
                      </a:cubicBezTo>
                      <a:cubicBezTo>
                        <a:pt x="289248" y="211960"/>
                        <a:pt x="286588" y="210630"/>
                        <a:pt x="284371" y="208857"/>
                      </a:cubicBezTo>
                      <a:cubicBezTo>
                        <a:pt x="283928" y="208414"/>
                        <a:pt x="283485" y="207971"/>
                        <a:pt x="282598" y="207527"/>
                      </a:cubicBezTo>
                      <a:cubicBezTo>
                        <a:pt x="280825" y="206197"/>
                        <a:pt x="279052" y="204867"/>
                        <a:pt x="277278" y="203981"/>
                      </a:cubicBezTo>
                      <a:cubicBezTo>
                        <a:pt x="275505" y="202651"/>
                        <a:pt x="273732" y="201764"/>
                        <a:pt x="271959" y="200434"/>
                      </a:cubicBezTo>
                      <a:cubicBezTo>
                        <a:pt x="271072" y="199991"/>
                        <a:pt x="270629" y="199548"/>
                        <a:pt x="269742" y="198661"/>
                      </a:cubicBezTo>
                      <a:cubicBezTo>
                        <a:pt x="267526" y="196888"/>
                        <a:pt x="265752" y="195558"/>
                        <a:pt x="263536" y="193784"/>
                      </a:cubicBezTo>
                      <a:cubicBezTo>
                        <a:pt x="261319" y="192012"/>
                        <a:pt x="259103" y="190238"/>
                        <a:pt x="256886" y="188465"/>
                      </a:cubicBezTo>
                      <a:cubicBezTo>
                        <a:pt x="254669" y="186692"/>
                        <a:pt x="252896" y="184918"/>
                        <a:pt x="250680" y="183589"/>
                      </a:cubicBezTo>
                      <a:cubicBezTo>
                        <a:pt x="249350" y="182258"/>
                        <a:pt x="248020" y="181372"/>
                        <a:pt x="246690" y="180042"/>
                      </a:cubicBezTo>
                      <a:cubicBezTo>
                        <a:pt x="245803" y="179155"/>
                        <a:pt x="245360" y="178712"/>
                        <a:pt x="244473" y="177825"/>
                      </a:cubicBezTo>
                      <a:cubicBezTo>
                        <a:pt x="226741" y="162309"/>
                        <a:pt x="209452" y="145907"/>
                        <a:pt x="191719" y="130391"/>
                      </a:cubicBezTo>
                      <a:cubicBezTo>
                        <a:pt x="155368" y="98473"/>
                        <a:pt x="116357" y="69658"/>
                        <a:pt x="76016" y="42616"/>
                      </a:cubicBezTo>
                      <a:cubicBezTo>
                        <a:pt x="65820" y="35966"/>
                        <a:pt x="56067" y="29317"/>
                        <a:pt x="45427" y="23110"/>
                      </a:cubicBezTo>
                      <a:cubicBezTo>
                        <a:pt x="36118" y="17347"/>
                        <a:pt x="26365" y="10698"/>
                        <a:pt x="16169" y="5822"/>
                      </a:cubicBezTo>
                      <a:cubicBezTo>
                        <a:pt x="15282" y="5378"/>
                        <a:pt x="14396" y="4935"/>
                        <a:pt x="13509" y="4491"/>
                      </a:cubicBezTo>
                      <a:cubicBezTo>
                        <a:pt x="11736" y="3605"/>
                        <a:pt x="9963" y="3161"/>
                        <a:pt x="7746" y="2275"/>
                      </a:cubicBezTo>
                      <a:cubicBezTo>
                        <a:pt x="6416" y="1832"/>
                        <a:pt x="3313" y="-385"/>
                        <a:pt x="2426" y="58"/>
                      </a:cubicBezTo>
                      <a:cubicBezTo>
                        <a:pt x="-677" y="1388"/>
                        <a:pt x="-234" y="2275"/>
                        <a:pt x="653" y="3161"/>
                      </a:cubicBezTo>
                      <a:cubicBezTo>
                        <a:pt x="1096" y="4048"/>
                        <a:pt x="1983" y="4048"/>
                        <a:pt x="2426" y="44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31"/>
                <p:cNvSpPr/>
                <p:nvPr/>
              </p:nvSpPr>
              <p:spPr>
                <a:xfrm>
                  <a:off x="4194201" y="5888038"/>
                  <a:ext cx="221654" cy="235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54" h="235015" extrusionOk="0">
                      <a:moveTo>
                        <a:pt x="1330" y="6206"/>
                      </a:moveTo>
                      <a:cubicBezTo>
                        <a:pt x="1330" y="6206"/>
                        <a:pt x="1773" y="6650"/>
                        <a:pt x="1773" y="6650"/>
                      </a:cubicBezTo>
                      <a:cubicBezTo>
                        <a:pt x="2660" y="7093"/>
                        <a:pt x="3546" y="7980"/>
                        <a:pt x="3990" y="8423"/>
                      </a:cubicBezTo>
                      <a:cubicBezTo>
                        <a:pt x="4433" y="8866"/>
                        <a:pt x="4876" y="9310"/>
                        <a:pt x="5320" y="9753"/>
                      </a:cubicBezTo>
                      <a:cubicBezTo>
                        <a:pt x="8866" y="12856"/>
                        <a:pt x="11969" y="15960"/>
                        <a:pt x="15073" y="19063"/>
                      </a:cubicBezTo>
                      <a:cubicBezTo>
                        <a:pt x="18176" y="22165"/>
                        <a:pt x="21279" y="24826"/>
                        <a:pt x="24382" y="27929"/>
                      </a:cubicBezTo>
                      <a:cubicBezTo>
                        <a:pt x="25269" y="28815"/>
                        <a:pt x="26599" y="29702"/>
                        <a:pt x="27485" y="30588"/>
                      </a:cubicBezTo>
                      <a:cubicBezTo>
                        <a:pt x="31032" y="34135"/>
                        <a:pt x="34135" y="37681"/>
                        <a:pt x="37681" y="41228"/>
                      </a:cubicBezTo>
                      <a:cubicBezTo>
                        <a:pt x="40341" y="43888"/>
                        <a:pt x="42558" y="46548"/>
                        <a:pt x="45218" y="49208"/>
                      </a:cubicBezTo>
                      <a:cubicBezTo>
                        <a:pt x="49651" y="53641"/>
                        <a:pt x="53640" y="58517"/>
                        <a:pt x="58073" y="62950"/>
                      </a:cubicBezTo>
                      <a:cubicBezTo>
                        <a:pt x="60733" y="66053"/>
                        <a:pt x="63393" y="68713"/>
                        <a:pt x="66053" y="71816"/>
                      </a:cubicBezTo>
                      <a:cubicBezTo>
                        <a:pt x="70043" y="76250"/>
                        <a:pt x="74033" y="80683"/>
                        <a:pt x="77579" y="85559"/>
                      </a:cubicBezTo>
                      <a:cubicBezTo>
                        <a:pt x="80682" y="89106"/>
                        <a:pt x="83786" y="92652"/>
                        <a:pt x="86889" y="96642"/>
                      </a:cubicBezTo>
                      <a:cubicBezTo>
                        <a:pt x="89992" y="100188"/>
                        <a:pt x="92652" y="103735"/>
                        <a:pt x="95755" y="107281"/>
                      </a:cubicBezTo>
                      <a:cubicBezTo>
                        <a:pt x="100188" y="112158"/>
                        <a:pt x="104178" y="117477"/>
                        <a:pt x="108611" y="122354"/>
                      </a:cubicBezTo>
                      <a:cubicBezTo>
                        <a:pt x="132550" y="150725"/>
                        <a:pt x="156488" y="179097"/>
                        <a:pt x="183530" y="204809"/>
                      </a:cubicBezTo>
                      <a:cubicBezTo>
                        <a:pt x="186190" y="207469"/>
                        <a:pt x="188850" y="210129"/>
                        <a:pt x="191510" y="212345"/>
                      </a:cubicBezTo>
                      <a:cubicBezTo>
                        <a:pt x="191510" y="212345"/>
                        <a:pt x="191510" y="212345"/>
                        <a:pt x="191953" y="212789"/>
                      </a:cubicBezTo>
                      <a:cubicBezTo>
                        <a:pt x="195943" y="216335"/>
                        <a:pt x="199489" y="219438"/>
                        <a:pt x="203479" y="222542"/>
                      </a:cubicBezTo>
                      <a:cubicBezTo>
                        <a:pt x="203922" y="222985"/>
                        <a:pt x="204366" y="223428"/>
                        <a:pt x="204809" y="223871"/>
                      </a:cubicBezTo>
                      <a:cubicBezTo>
                        <a:pt x="206582" y="225202"/>
                        <a:pt x="207912" y="226532"/>
                        <a:pt x="209685" y="227861"/>
                      </a:cubicBezTo>
                      <a:cubicBezTo>
                        <a:pt x="210572" y="228304"/>
                        <a:pt x="211015" y="228748"/>
                        <a:pt x="211902" y="229635"/>
                      </a:cubicBezTo>
                      <a:cubicBezTo>
                        <a:pt x="212789" y="230078"/>
                        <a:pt x="213675" y="230965"/>
                        <a:pt x="214562" y="231851"/>
                      </a:cubicBezTo>
                      <a:cubicBezTo>
                        <a:pt x="215448" y="232738"/>
                        <a:pt x="216779" y="233625"/>
                        <a:pt x="218108" y="234068"/>
                      </a:cubicBezTo>
                      <a:cubicBezTo>
                        <a:pt x="218995" y="235398"/>
                        <a:pt x="219881" y="235398"/>
                        <a:pt x="220325" y="233625"/>
                      </a:cubicBezTo>
                      <a:cubicBezTo>
                        <a:pt x="220768" y="233181"/>
                        <a:pt x="221212" y="232738"/>
                        <a:pt x="221655" y="232294"/>
                      </a:cubicBezTo>
                      <a:cubicBezTo>
                        <a:pt x="221655" y="231851"/>
                        <a:pt x="220325" y="230965"/>
                        <a:pt x="219438" y="230078"/>
                      </a:cubicBezTo>
                      <a:cubicBezTo>
                        <a:pt x="218995" y="229635"/>
                        <a:pt x="218552" y="229191"/>
                        <a:pt x="218552" y="229191"/>
                      </a:cubicBezTo>
                      <a:cubicBezTo>
                        <a:pt x="216779" y="227418"/>
                        <a:pt x="215005" y="225645"/>
                        <a:pt x="212789" y="223871"/>
                      </a:cubicBezTo>
                      <a:cubicBezTo>
                        <a:pt x="212345" y="223428"/>
                        <a:pt x="211459" y="222542"/>
                        <a:pt x="211015" y="222099"/>
                      </a:cubicBezTo>
                      <a:cubicBezTo>
                        <a:pt x="209242" y="220768"/>
                        <a:pt x="207912" y="218995"/>
                        <a:pt x="206582" y="217665"/>
                      </a:cubicBezTo>
                      <a:cubicBezTo>
                        <a:pt x="200819" y="212345"/>
                        <a:pt x="195499" y="207026"/>
                        <a:pt x="190180" y="201263"/>
                      </a:cubicBezTo>
                      <a:cubicBezTo>
                        <a:pt x="175551" y="186634"/>
                        <a:pt x="162251" y="170674"/>
                        <a:pt x="148509" y="155158"/>
                      </a:cubicBezTo>
                      <a:cubicBezTo>
                        <a:pt x="134766" y="139199"/>
                        <a:pt x="121467" y="122797"/>
                        <a:pt x="108168" y="106394"/>
                      </a:cubicBezTo>
                      <a:cubicBezTo>
                        <a:pt x="105064" y="102848"/>
                        <a:pt x="101961" y="99301"/>
                        <a:pt x="99301" y="95312"/>
                      </a:cubicBezTo>
                      <a:cubicBezTo>
                        <a:pt x="89105" y="82899"/>
                        <a:pt x="78466" y="70043"/>
                        <a:pt x="66940" y="58517"/>
                      </a:cubicBezTo>
                      <a:cubicBezTo>
                        <a:pt x="51424" y="43445"/>
                        <a:pt x="35022" y="28815"/>
                        <a:pt x="19062" y="14186"/>
                      </a:cubicBezTo>
                      <a:cubicBezTo>
                        <a:pt x="18176" y="13743"/>
                        <a:pt x="17732" y="12856"/>
                        <a:pt x="16846" y="12413"/>
                      </a:cubicBezTo>
                      <a:cubicBezTo>
                        <a:pt x="13742" y="9753"/>
                        <a:pt x="11083" y="7093"/>
                        <a:pt x="7536" y="4433"/>
                      </a:cubicBezTo>
                      <a:cubicBezTo>
                        <a:pt x="7093" y="3990"/>
                        <a:pt x="7093" y="3990"/>
                        <a:pt x="6650" y="3547"/>
                      </a:cubicBezTo>
                      <a:cubicBezTo>
                        <a:pt x="5763" y="2660"/>
                        <a:pt x="3990" y="1330"/>
                        <a:pt x="3103" y="887"/>
                      </a:cubicBezTo>
                      <a:cubicBezTo>
                        <a:pt x="2660" y="444"/>
                        <a:pt x="2217" y="0"/>
                        <a:pt x="1773" y="0"/>
                      </a:cubicBezTo>
                      <a:cubicBezTo>
                        <a:pt x="1330" y="0"/>
                        <a:pt x="887" y="444"/>
                        <a:pt x="887" y="1773"/>
                      </a:cubicBezTo>
                      <a:cubicBezTo>
                        <a:pt x="443" y="2217"/>
                        <a:pt x="443" y="3103"/>
                        <a:pt x="0" y="3547"/>
                      </a:cubicBezTo>
                      <a:cubicBezTo>
                        <a:pt x="0" y="4877"/>
                        <a:pt x="443" y="5320"/>
                        <a:pt x="1330" y="6206"/>
                      </a:cubicBezTo>
                      <a:cubicBezTo>
                        <a:pt x="887" y="6206"/>
                        <a:pt x="1330" y="6206"/>
                        <a:pt x="1330" y="62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31"/>
                <p:cNvSpPr/>
                <p:nvPr/>
              </p:nvSpPr>
              <p:spPr>
                <a:xfrm>
                  <a:off x="4340050" y="5812232"/>
                  <a:ext cx="174553" cy="38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53" h="386122" extrusionOk="0">
                      <a:moveTo>
                        <a:pt x="19062" y="46548"/>
                      </a:moveTo>
                      <a:cubicBezTo>
                        <a:pt x="22165" y="54084"/>
                        <a:pt x="25268" y="61620"/>
                        <a:pt x="28815" y="69156"/>
                      </a:cubicBezTo>
                      <a:cubicBezTo>
                        <a:pt x="29702" y="71373"/>
                        <a:pt x="30588" y="73589"/>
                        <a:pt x="31475" y="75806"/>
                      </a:cubicBezTo>
                      <a:cubicBezTo>
                        <a:pt x="38125" y="90878"/>
                        <a:pt x="44331" y="105951"/>
                        <a:pt x="50981" y="121024"/>
                      </a:cubicBezTo>
                      <a:cubicBezTo>
                        <a:pt x="54084" y="128560"/>
                        <a:pt x="57630" y="136096"/>
                        <a:pt x="60733" y="143632"/>
                      </a:cubicBezTo>
                      <a:cubicBezTo>
                        <a:pt x="66496" y="156489"/>
                        <a:pt x="71816" y="169345"/>
                        <a:pt x="77579" y="182200"/>
                      </a:cubicBezTo>
                      <a:cubicBezTo>
                        <a:pt x="80682" y="189294"/>
                        <a:pt x="83785" y="195943"/>
                        <a:pt x="86889" y="203036"/>
                      </a:cubicBezTo>
                      <a:cubicBezTo>
                        <a:pt x="94425" y="220325"/>
                        <a:pt x="102404" y="237614"/>
                        <a:pt x="110384" y="254903"/>
                      </a:cubicBezTo>
                      <a:cubicBezTo>
                        <a:pt x="112157" y="258450"/>
                        <a:pt x="113930" y="262440"/>
                        <a:pt x="115704" y="265986"/>
                      </a:cubicBezTo>
                      <a:cubicBezTo>
                        <a:pt x="123240" y="282389"/>
                        <a:pt x="130776" y="298791"/>
                        <a:pt x="138312" y="315193"/>
                      </a:cubicBezTo>
                      <a:cubicBezTo>
                        <a:pt x="138756" y="316523"/>
                        <a:pt x="139643" y="317853"/>
                        <a:pt x="140086" y="319183"/>
                      </a:cubicBezTo>
                      <a:cubicBezTo>
                        <a:pt x="140529" y="320513"/>
                        <a:pt x="141416" y="321843"/>
                        <a:pt x="141859" y="323173"/>
                      </a:cubicBezTo>
                      <a:cubicBezTo>
                        <a:pt x="147622" y="335142"/>
                        <a:pt x="152942" y="347112"/>
                        <a:pt x="158705" y="359081"/>
                      </a:cubicBezTo>
                      <a:cubicBezTo>
                        <a:pt x="160035" y="362184"/>
                        <a:pt x="161808" y="365730"/>
                        <a:pt x="163138" y="368834"/>
                      </a:cubicBezTo>
                      <a:cubicBezTo>
                        <a:pt x="164025" y="371051"/>
                        <a:pt x="164911" y="372823"/>
                        <a:pt x="166241" y="375040"/>
                      </a:cubicBezTo>
                      <a:cubicBezTo>
                        <a:pt x="167128" y="376813"/>
                        <a:pt x="168014" y="379030"/>
                        <a:pt x="168901" y="380803"/>
                      </a:cubicBezTo>
                      <a:cubicBezTo>
                        <a:pt x="169344" y="381246"/>
                        <a:pt x="169344" y="381690"/>
                        <a:pt x="169788" y="382576"/>
                      </a:cubicBezTo>
                      <a:cubicBezTo>
                        <a:pt x="170231" y="383020"/>
                        <a:pt x="170231" y="383906"/>
                        <a:pt x="170674" y="384350"/>
                      </a:cubicBezTo>
                      <a:cubicBezTo>
                        <a:pt x="171561" y="386123"/>
                        <a:pt x="171117" y="386566"/>
                        <a:pt x="173334" y="385679"/>
                      </a:cubicBezTo>
                      <a:cubicBezTo>
                        <a:pt x="175107" y="384793"/>
                        <a:pt x="174664" y="383906"/>
                        <a:pt x="173777" y="383020"/>
                      </a:cubicBezTo>
                      <a:cubicBezTo>
                        <a:pt x="173777" y="382576"/>
                        <a:pt x="173334" y="382576"/>
                        <a:pt x="173334" y="382133"/>
                      </a:cubicBezTo>
                      <a:cubicBezTo>
                        <a:pt x="172891" y="381246"/>
                        <a:pt x="172447" y="380360"/>
                        <a:pt x="172004" y="379030"/>
                      </a:cubicBezTo>
                      <a:cubicBezTo>
                        <a:pt x="168901" y="371494"/>
                        <a:pt x="165798" y="363514"/>
                        <a:pt x="162694" y="355978"/>
                      </a:cubicBezTo>
                      <a:cubicBezTo>
                        <a:pt x="162251" y="355091"/>
                        <a:pt x="162251" y="354648"/>
                        <a:pt x="161808" y="353761"/>
                      </a:cubicBezTo>
                      <a:cubicBezTo>
                        <a:pt x="136983" y="293915"/>
                        <a:pt x="111271" y="234511"/>
                        <a:pt x="85115" y="175551"/>
                      </a:cubicBezTo>
                      <a:cubicBezTo>
                        <a:pt x="83785" y="172448"/>
                        <a:pt x="82012" y="168901"/>
                        <a:pt x="80682" y="165798"/>
                      </a:cubicBezTo>
                      <a:cubicBezTo>
                        <a:pt x="69599" y="141416"/>
                        <a:pt x="58960" y="117477"/>
                        <a:pt x="47877" y="93095"/>
                      </a:cubicBezTo>
                      <a:cubicBezTo>
                        <a:pt x="46548" y="90435"/>
                        <a:pt x="45661" y="88219"/>
                        <a:pt x="44331" y="85559"/>
                      </a:cubicBezTo>
                      <a:cubicBezTo>
                        <a:pt x="37681" y="70930"/>
                        <a:pt x="31032" y="56744"/>
                        <a:pt x="24382" y="42114"/>
                      </a:cubicBezTo>
                      <a:cubicBezTo>
                        <a:pt x="24382" y="41671"/>
                        <a:pt x="23939" y="41228"/>
                        <a:pt x="23939" y="40785"/>
                      </a:cubicBezTo>
                      <a:cubicBezTo>
                        <a:pt x="20835" y="34135"/>
                        <a:pt x="17289" y="27486"/>
                        <a:pt x="13299" y="20836"/>
                      </a:cubicBezTo>
                      <a:cubicBezTo>
                        <a:pt x="11083" y="16846"/>
                        <a:pt x="9309" y="13299"/>
                        <a:pt x="7093" y="9309"/>
                      </a:cubicBezTo>
                      <a:cubicBezTo>
                        <a:pt x="5763" y="7093"/>
                        <a:pt x="3103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319" y="12856"/>
                        <a:pt x="10639" y="25712"/>
                        <a:pt x="15959" y="38125"/>
                      </a:cubicBezTo>
                      <a:cubicBezTo>
                        <a:pt x="16402" y="40785"/>
                        <a:pt x="17732" y="43888"/>
                        <a:pt x="19062" y="465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95" name="Google Shape;1095;p31"/>
              <p:cNvSpPr/>
              <p:nvPr/>
            </p:nvSpPr>
            <p:spPr>
              <a:xfrm>
                <a:off x="1997211" y="3501957"/>
                <a:ext cx="1566544" cy="1640858"/>
              </a:xfrm>
              <a:custGeom>
                <a:avLst/>
                <a:gdLst/>
                <a:ahLst/>
                <a:cxnLst/>
                <a:rect l="l" t="t" r="r" b="b"/>
                <a:pathLst>
                  <a:path w="1107098" h="1159617" extrusionOk="0">
                    <a:moveTo>
                      <a:pt x="1102222" y="631994"/>
                    </a:moveTo>
                    <a:cubicBezTo>
                      <a:pt x="1100892" y="631550"/>
                      <a:pt x="1099119" y="631550"/>
                      <a:pt x="1097346" y="631550"/>
                    </a:cubicBezTo>
                    <a:cubicBezTo>
                      <a:pt x="1094243" y="631550"/>
                      <a:pt x="1090696" y="631107"/>
                      <a:pt x="1087593" y="631550"/>
                    </a:cubicBezTo>
                    <a:lnTo>
                      <a:pt x="1086706" y="631107"/>
                    </a:lnTo>
                    <a:cubicBezTo>
                      <a:pt x="1078284" y="627561"/>
                      <a:pt x="1068531" y="627561"/>
                      <a:pt x="1059664" y="630221"/>
                    </a:cubicBezTo>
                    <a:cubicBezTo>
                      <a:pt x="1051685" y="632437"/>
                      <a:pt x="1041045" y="630664"/>
                      <a:pt x="1031736" y="631550"/>
                    </a:cubicBezTo>
                    <a:cubicBezTo>
                      <a:pt x="1031736" y="631550"/>
                      <a:pt x="1031736" y="631550"/>
                      <a:pt x="1031293" y="631550"/>
                    </a:cubicBezTo>
                    <a:cubicBezTo>
                      <a:pt x="941301" y="631550"/>
                      <a:pt x="850866" y="633324"/>
                      <a:pt x="760874" y="643077"/>
                    </a:cubicBezTo>
                    <a:cubicBezTo>
                      <a:pt x="738708" y="645293"/>
                      <a:pt x="716100" y="648396"/>
                      <a:pt x="693934" y="651943"/>
                    </a:cubicBezTo>
                    <a:cubicBezTo>
                      <a:pt x="795452" y="616035"/>
                      <a:pt x="891207" y="565941"/>
                      <a:pt x="985188" y="513187"/>
                    </a:cubicBezTo>
                    <a:cubicBezTo>
                      <a:pt x="999374" y="505207"/>
                      <a:pt x="1013560" y="497228"/>
                      <a:pt x="1027746" y="488805"/>
                    </a:cubicBezTo>
                    <a:cubicBezTo>
                      <a:pt x="1034839" y="484815"/>
                      <a:pt x="1041932" y="480825"/>
                      <a:pt x="1049025" y="476836"/>
                    </a:cubicBezTo>
                    <a:cubicBezTo>
                      <a:pt x="1052128" y="475062"/>
                      <a:pt x="1053902" y="473289"/>
                      <a:pt x="1052128" y="470186"/>
                    </a:cubicBezTo>
                    <a:cubicBezTo>
                      <a:pt x="1052128" y="470186"/>
                      <a:pt x="1052128" y="470186"/>
                      <a:pt x="1052128" y="470186"/>
                    </a:cubicBezTo>
                    <a:cubicBezTo>
                      <a:pt x="1052128" y="470186"/>
                      <a:pt x="1052128" y="470186"/>
                      <a:pt x="1052128" y="470186"/>
                    </a:cubicBezTo>
                    <a:cubicBezTo>
                      <a:pt x="1050355" y="468413"/>
                      <a:pt x="1048582" y="468856"/>
                      <a:pt x="1045478" y="469299"/>
                    </a:cubicBezTo>
                    <a:cubicBezTo>
                      <a:pt x="1041932" y="469742"/>
                      <a:pt x="1038829" y="470629"/>
                      <a:pt x="1035282" y="471516"/>
                    </a:cubicBezTo>
                    <a:cubicBezTo>
                      <a:pt x="1028190" y="472846"/>
                      <a:pt x="1021540" y="474175"/>
                      <a:pt x="1014890" y="476392"/>
                    </a:cubicBezTo>
                    <a:cubicBezTo>
                      <a:pt x="1014890" y="476392"/>
                      <a:pt x="1014447" y="475949"/>
                      <a:pt x="1014004" y="476392"/>
                    </a:cubicBezTo>
                    <a:cubicBezTo>
                      <a:pt x="974549" y="485702"/>
                      <a:pt x="935538" y="497671"/>
                      <a:pt x="897413" y="512744"/>
                    </a:cubicBezTo>
                    <a:cubicBezTo>
                      <a:pt x="859732" y="527816"/>
                      <a:pt x="823824" y="545992"/>
                      <a:pt x="787916" y="565054"/>
                    </a:cubicBezTo>
                    <a:cubicBezTo>
                      <a:pt x="771956" y="573477"/>
                      <a:pt x="755554" y="582343"/>
                      <a:pt x="739595" y="591209"/>
                    </a:cubicBezTo>
                    <a:cubicBezTo>
                      <a:pt x="758657" y="578353"/>
                      <a:pt x="777720" y="565054"/>
                      <a:pt x="797225" y="552642"/>
                    </a:cubicBezTo>
                    <a:cubicBezTo>
                      <a:pt x="818504" y="538455"/>
                      <a:pt x="840669" y="525600"/>
                      <a:pt x="862392" y="512744"/>
                    </a:cubicBezTo>
                    <a:cubicBezTo>
                      <a:pt x="911599" y="483042"/>
                      <a:pt x="959920" y="452010"/>
                      <a:pt x="1007354" y="419649"/>
                    </a:cubicBezTo>
                    <a:cubicBezTo>
                      <a:pt x="1033953" y="401473"/>
                      <a:pt x="1060551" y="382854"/>
                      <a:pt x="1087150" y="363792"/>
                    </a:cubicBezTo>
                    <a:cubicBezTo>
                      <a:pt x="1087150" y="363792"/>
                      <a:pt x="1087150" y="363792"/>
                      <a:pt x="1087150" y="363348"/>
                    </a:cubicBezTo>
                    <a:cubicBezTo>
                      <a:pt x="1092026" y="360688"/>
                      <a:pt x="1096903" y="357142"/>
                      <a:pt x="1092470" y="353152"/>
                    </a:cubicBezTo>
                    <a:cubicBezTo>
                      <a:pt x="1092470" y="353152"/>
                      <a:pt x="1092470" y="353152"/>
                      <a:pt x="1092470" y="353152"/>
                    </a:cubicBezTo>
                    <a:cubicBezTo>
                      <a:pt x="1092470" y="353152"/>
                      <a:pt x="1092470" y="353152"/>
                      <a:pt x="1092470" y="353152"/>
                    </a:cubicBezTo>
                    <a:cubicBezTo>
                      <a:pt x="1090696" y="352265"/>
                      <a:pt x="1089366" y="352709"/>
                      <a:pt x="1087150" y="352709"/>
                    </a:cubicBezTo>
                    <a:cubicBezTo>
                      <a:pt x="1082717" y="353595"/>
                      <a:pt x="1077840" y="354482"/>
                      <a:pt x="1073407" y="355369"/>
                    </a:cubicBezTo>
                    <a:cubicBezTo>
                      <a:pt x="1064541" y="357142"/>
                      <a:pt x="1056118" y="358915"/>
                      <a:pt x="1047252" y="361131"/>
                    </a:cubicBezTo>
                    <a:cubicBezTo>
                      <a:pt x="1029963" y="365565"/>
                      <a:pt x="1013117" y="370441"/>
                      <a:pt x="996271" y="376204"/>
                    </a:cubicBezTo>
                    <a:cubicBezTo>
                      <a:pt x="963466" y="387287"/>
                      <a:pt x="931548" y="401473"/>
                      <a:pt x="901403" y="417432"/>
                    </a:cubicBezTo>
                    <a:cubicBezTo>
                      <a:pt x="840226" y="449793"/>
                      <a:pt x="783926" y="491465"/>
                      <a:pt x="733832" y="539342"/>
                    </a:cubicBezTo>
                    <a:cubicBezTo>
                      <a:pt x="719203" y="553085"/>
                      <a:pt x="705460" y="567270"/>
                      <a:pt x="691274" y="581900"/>
                    </a:cubicBezTo>
                    <a:cubicBezTo>
                      <a:pt x="684181" y="588993"/>
                      <a:pt x="677088" y="596086"/>
                      <a:pt x="669995" y="603179"/>
                    </a:cubicBezTo>
                    <a:cubicBezTo>
                      <a:pt x="663789" y="609385"/>
                      <a:pt x="612365" y="659922"/>
                      <a:pt x="619901" y="645293"/>
                    </a:cubicBezTo>
                    <a:cubicBezTo>
                      <a:pt x="706790" y="561951"/>
                      <a:pt x="813184" y="441371"/>
                      <a:pt x="873474" y="336749"/>
                    </a:cubicBezTo>
                    <a:cubicBezTo>
                      <a:pt x="891207" y="306162"/>
                      <a:pt x="907166" y="274686"/>
                      <a:pt x="922238" y="242768"/>
                    </a:cubicBezTo>
                    <a:cubicBezTo>
                      <a:pt x="922238" y="242768"/>
                      <a:pt x="922238" y="242768"/>
                      <a:pt x="922238" y="242768"/>
                    </a:cubicBezTo>
                    <a:cubicBezTo>
                      <a:pt x="923568" y="240551"/>
                      <a:pt x="924455" y="237892"/>
                      <a:pt x="925785" y="235232"/>
                    </a:cubicBezTo>
                    <a:cubicBezTo>
                      <a:pt x="926672" y="233459"/>
                      <a:pt x="927115" y="232128"/>
                      <a:pt x="926228" y="230355"/>
                    </a:cubicBezTo>
                    <a:cubicBezTo>
                      <a:pt x="926228" y="230355"/>
                      <a:pt x="926228" y="230355"/>
                      <a:pt x="926228" y="230355"/>
                    </a:cubicBezTo>
                    <a:cubicBezTo>
                      <a:pt x="926228" y="230355"/>
                      <a:pt x="926228" y="230355"/>
                      <a:pt x="926228" y="229912"/>
                    </a:cubicBezTo>
                    <a:cubicBezTo>
                      <a:pt x="923125" y="226809"/>
                      <a:pt x="920909" y="229026"/>
                      <a:pt x="917805" y="231242"/>
                    </a:cubicBezTo>
                    <a:cubicBezTo>
                      <a:pt x="912486" y="235232"/>
                      <a:pt x="907609" y="239221"/>
                      <a:pt x="902290" y="243211"/>
                    </a:cubicBezTo>
                    <a:cubicBezTo>
                      <a:pt x="892537" y="251191"/>
                      <a:pt x="883227" y="259170"/>
                      <a:pt x="874361" y="267593"/>
                    </a:cubicBezTo>
                    <a:cubicBezTo>
                      <a:pt x="855299" y="285326"/>
                      <a:pt x="838010" y="303945"/>
                      <a:pt x="821164" y="323450"/>
                    </a:cubicBezTo>
                    <a:cubicBezTo>
                      <a:pt x="787916" y="362462"/>
                      <a:pt x="758657" y="404133"/>
                      <a:pt x="730729" y="446690"/>
                    </a:cubicBezTo>
                    <a:cubicBezTo>
                      <a:pt x="716543" y="468413"/>
                      <a:pt x="702357" y="490578"/>
                      <a:pt x="688171" y="512744"/>
                    </a:cubicBezTo>
                    <a:cubicBezTo>
                      <a:pt x="712553" y="460433"/>
                      <a:pt x="734275" y="406793"/>
                      <a:pt x="759101" y="354482"/>
                    </a:cubicBezTo>
                    <a:cubicBezTo>
                      <a:pt x="784812" y="299955"/>
                      <a:pt x="817618" y="248531"/>
                      <a:pt x="839340" y="192231"/>
                    </a:cubicBezTo>
                    <a:cubicBezTo>
                      <a:pt x="845102" y="177158"/>
                      <a:pt x="849979" y="162086"/>
                      <a:pt x="853525" y="146570"/>
                    </a:cubicBezTo>
                    <a:cubicBezTo>
                      <a:pt x="855299" y="138590"/>
                      <a:pt x="857072" y="130167"/>
                      <a:pt x="857959" y="121744"/>
                    </a:cubicBezTo>
                    <a:cubicBezTo>
                      <a:pt x="858402" y="117311"/>
                      <a:pt x="861505" y="109332"/>
                      <a:pt x="857515" y="105785"/>
                    </a:cubicBezTo>
                    <a:cubicBezTo>
                      <a:pt x="857515" y="105785"/>
                      <a:pt x="857515" y="105785"/>
                      <a:pt x="857515" y="105785"/>
                    </a:cubicBezTo>
                    <a:cubicBezTo>
                      <a:pt x="857515" y="105785"/>
                      <a:pt x="857515" y="105785"/>
                      <a:pt x="857515" y="105785"/>
                    </a:cubicBezTo>
                    <a:cubicBezTo>
                      <a:pt x="853525" y="104456"/>
                      <a:pt x="851309" y="107559"/>
                      <a:pt x="849536" y="111105"/>
                    </a:cubicBezTo>
                    <a:cubicBezTo>
                      <a:pt x="806978" y="167849"/>
                      <a:pt x="772400" y="230355"/>
                      <a:pt x="742255" y="294635"/>
                    </a:cubicBezTo>
                    <a:cubicBezTo>
                      <a:pt x="709450" y="364235"/>
                      <a:pt x="681078" y="435608"/>
                      <a:pt x="650490" y="506094"/>
                    </a:cubicBezTo>
                    <a:cubicBezTo>
                      <a:pt x="635861" y="539785"/>
                      <a:pt x="620345" y="573034"/>
                      <a:pt x="603942" y="605839"/>
                    </a:cubicBezTo>
                    <a:cubicBezTo>
                      <a:pt x="603056" y="607168"/>
                      <a:pt x="601282" y="606282"/>
                      <a:pt x="601282" y="604952"/>
                    </a:cubicBezTo>
                    <a:cubicBezTo>
                      <a:pt x="634974" y="469299"/>
                      <a:pt x="666449" y="333203"/>
                      <a:pt x="695264" y="196664"/>
                    </a:cubicBezTo>
                    <a:cubicBezTo>
                      <a:pt x="699254" y="177602"/>
                      <a:pt x="703243" y="158096"/>
                      <a:pt x="705460" y="138590"/>
                    </a:cubicBezTo>
                    <a:cubicBezTo>
                      <a:pt x="706790" y="129281"/>
                      <a:pt x="707233" y="119528"/>
                      <a:pt x="707677" y="110218"/>
                    </a:cubicBezTo>
                    <a:cubicBezTo>
                      <a:pt x="707677" y="105342"/>
                      <a:pt x="708120" y="100023"/>
                      <a:pt x="707677" y="95146"/>
                    </a:cubicBezTo>
                    <a:cubicBezTo>
                      <a:pt x="707677" y="91156"/>
                      <a:pt x="708120" y="86723"/>
                      <a:pt x="706790" y="82733"/>
                    </a:cubicBezTo>
                    <a:cubicBezTo>
                      <a:pt x="706790" y="82290"/>
                      <a:pt x="706347" y="82290"/>
                      <a:pt x="706347" y="82290"/>
                    </a:cubicBezTo>
                    <a:cubicBezTo>
                      <a:pt x="705903" y="81403"/>
                      <a:pt x="705017" y="80517"/>
                      <a:pt x="703687" y="80517"/>
                    </a:cubicBezTo>
                    <a:cubicBezTo>
                      <a:pt x="702357" y="80517"/>
                      <a:pt x="701027" y="80960"/>
                      <a:pt x="700140" y="81846"/>
                    </a:cubicBezTo>
                    <a:cubicBezTo>
                      <a:pt x="700140" y="81846"/>
                      <a:pt x="700140" y="81846"/>
                      <a:pt x="700140" y="81846"/>
                    </a:cubicBezTo>
                    <a:cubicBezTo>
                      <a:pt x="700140" y="81846"/>
                      <a:pt x="700140" y="81846"/>
                      <a:pt x="700140" y="81846"/>
                    </a:cubicBezTo>
                    <a:cubicBezTo>
                      <a:pt x="696594" y="87610"/>
                      <a:pt x="694377" y="96033"/>
                      <a:pt x="691717" y="102682"/>
                    </a:cubicBezTo>
                    <a:cubicBezTo>
                      <a:pt x="689058" y="109332"/>
                      <a:pt x="686398" y="116425"/>
                      <a:pt x="683738" y="123518"/>
                    </a:cubicBezTo>
                    <a:cubicBezTo>
                      <a:pt x="677975" y="138590"/>
                      <a:pt x="672655" y="153663"/>
                      <a:pt x="667335" y="168736"/>
                    </a:cubicBezTo>
                    <a:cubicBezTo>
                      <a:pt x="656696" y="198880"/>
                      <a:pt x="646943" y="229469"/>
                      <a:pt x="637634" y="260500"/>
                    </a:cubicBezTo>
                    <a:cubicBezTo>
                      <a:pt x="619458" y="323007"/>
                      <a:pt x="603942" y="386400"/>
                      <a:pt x="591973" y="450680"/>
                    </a:cubicBezTo>
                    <a:cubicBezTo>
                      <a:pt x="586653" y="478609"/>
                      <a:pt x="580890" y="543775"/>
                      <a:pt x="576457" y="583673"/>
                    </a:cubicBezTo>
                    <a:cubicBezTo>
                      <a:pt x="576457" y="585003"/>
                      <a:pt x="574240" y="585003"/>
                      <a:pt x="573797" y="583673"/>
                    </a:cubicBezTo>
                    <a:cubicBezTo>
                      <a:pt x="572467" y="446690"/>
                      <a:pt x="572467" y="266264"/>
                      <a:pt x="570694" y="133271"/>
                    </a:cubicBezTo>
                    <a:cubicBezTo>
                      <a:pt x="570251" y="92929"/>
                      <a:pt x="569807" y="53031"/>
                      <a:pt x="569364" y="12690"/>
                    </a:cubicBezTo>
                    <a:cubicBezTo>
                      <a:pt x="569807" y="10030"/>
                      <a:pt x="569807" y="5597"/>
                      <a:pt x="568921" y="2938"/>
                    </a:cubicBezTo>
                    <a:cubicBezTo>
                      <a:pt x="568477" y="1607"/>
                      <a:pt x="568034" y="1164"/>
                      <a:pt x="566704" y="278"/>
                    </a:cubicBezTo>
                    <a:cubicBezTo>
                      <a:pt x="566704" y="278"/>
                      <a:pt x="566704" y="278"/>
                      <a:pt x="566704" y="278"/>
                    </a:cubicBezTo>
                    <a:cubicBezTo>
                      <a:pt x="566704" y="278"/>
                      <a:pt x="566704" y="278"/>
                      <a:pt x="566704" y="278"/>
                    </a:cubicBezTo>
                    <a:cubicBezTo>
                      <a:pt x="564488" y="-609"/>
                      <a:pt x="562271" y="721"/>
                      <a:pt x="561384" y="2938"/>
                    </a:cubicBezTo>
                    <a:cubicBezTo>
                      <a:pt x="557838" y="17123"/>
                      <a:pt x="555178" y="31310"/>
                      <a:pt x="552518" y="45495"/>
                    </a:cubicBezTo>
                    <a:cubicBezTo>
                      <a:pt x="548085" y="65444"/>
                      <a:pt x="545425" y="86279"/>
                      <a:pt x="543652" y="106672"/>
                    </a:cubicBezTo>
                    <a:cubicBezTo>
                      <a:pt x="543652" y="106672"/>
                      <a:pt x="543652" y="106672"/>
                      <a:pt x="543652" y="106672"/>
                    </a:cubicBezTo>
                    <a:cubicBezTo>
                      <a:pt x="528580" y="241882"/>
                      <a:pt x="541879" y="377534"/>
                      <a:pt x="550302" y="512744"/>
                    </a:cubicBezTo>
                    <a:cubicBezTo>
                      <a:pt x="552518" y="550425"/>
                      <a:pt x="554291" y="579240"/>
                      <a:pt x="555178" y="616921"/>
                    </a:cubicBezTo>
                    <a:cubicBezTo>
                      <a:pt x="548529" y="635097"/>
                      <a:pt x="540992" y="549095"/>
                      <a:pt x="540549" y="516290"/>
                    </a:cubicBezTo>
                    <a:cubicBezTo>
                      <a:pt x="540106" y="478609"/>
                      <a:pt x="530796" y="441371"/>
                      <a:pt x="524146" y="404133"/>
                    </a:cubicBezTo>
                    <a:cubicBezTo>
                      <a:pt x="510404" y="328327"/>
                      <a:pt x="491785" y="253408"/>
                      <a:pt x="467846" y="180261"/>
                    </a:cubicBezTo>
                    <a:cubicBezTo>
                      <a:pt x="461196" y="159869"/>
                      <a:pt x="454547" y="139920"/>
                      <a:pt x="447010" y="119971"/>
                    </a:cubicBezTo>
                    <a:cubicBezTo>
                      <a:pt x="443464" y="110218"/>
                      <a:pt x="439474" y="100023"/>
                      <a:pt x="435928" y="90269"/>
                    </a:cubicBezTo>
                    <a:cubicBezTo>
                      <a:pt x="434155" y="85393"/>
                      <a:pt x="432381" y="80517"/>
                      <a:pt x="430165" y="76084"/>
                    </a:cubicBezTo>
                    <a:cubicBezTo>
                      <a:pt x="428391" y="71651"/>
                      <a:pt x="427062" y="66774"/>
                      <a:pt x="424845" y="62784"/>
                    </a:cubicBezTo>
                    <a:cubicBezTo>
                      <a:pt x="424845" y="61897"/>
                      <a:pt x="424845" y="61454"/>
                      <a:pt x="424402" y="60568"/>
                    </a:cubicBezTo>
                    <a:cubicBezTo>
                      <a:pt x="423958" y="60125"/>
                      <a:pt x="423515" y="59681"/>
                      <a:pt x="422628" y="59238"/>
                    </a:cubicBezTo>
                    <a:cubicBezTo>
                      <a:pt x="421299" y="58795"/>
                      <a:pt x="419969" y="59238"/>
                      <a:pt x="419082" y="60125"/>
                    </a:cubicBezTo>
                    <a:cubicBezTo>
                      <a:pt x="418639" y="60568"/>
                      <a:pt x="418639" y="60568"/>
                      <a:pt x="418639" y="61011"/>
                    </a:cubicBezTo>
                    <a:cubicBezTo>
                      <a:pt x="418639" y="61454"/>
                      <a:pt x="418639" y="61897"/>
                      <a:pt x="418639" y="61897"/>
                    </a:cubicBezTo>
                    <a:cubicBezTo>
                      <a:pt x="417309" y="64114"/>
                      <a:pt x="417752" y="67218"/>
                      <a:pt x="417752" y="69877"/>
                    </a:cubicBezTo>
                    <a:cubicBezTo>
                      <a:pt x="417752" y="74754"/>
                      <a:pt x="417752" y="79630"/>
                      <a:pt x="417752" y="84507"/>
                    </a:cubicBezTo>
                    <a:cubicBezTo>
                      <a:pt x="417752" y="94259"/>
                      <a:pt x="418195" y="104012"/>
                      <a:pt x="418639" y="113322"/>
                    </a:cubicBezTo>
                    <a:cubicBezTo>
                      <a:pt x="419525" y="132827"/>
                      <a:pt x="421742" y="152333"/>
                      <a:pt x="424402" y="171838"/>
                    </a:cubicBezTo>
                    <a:cubicBezTo>
                      <a:pt x="429722" y="209520"/>
                      <a:pt x="437258" y="246758"/>
                      <a:pt x="446567" y="283552"/>
                    </a:cubicBezTo>
                    <a:cubicBezTo>
                      <a:pt x="456320" y="321677"/>
                      <a:pt x="467403" y="358915"/>
                      <a:pt x="478929" y="396596"/>
                    </a:cubicBezTo>
                    <a:cubicBezTo>
                      <a:pt x="484692" y="415216"/>
                      <a:pt x="490455" y="433834"/>
                      <a:pt x="496218" y="452010"/>
                    </a:cubicBezTo>
                    <a:cubicBezTo>
                      <a:pt x="501094" y="467526"/>
                      <a:pt x="506414" y="482598"/>
                      <a:pt x="510404" y="498557"/>
                    </a:cubicBezTo>
                    <a:cubicBezTo>
                      <a:pt x="516610" y="523826"/>
                      <a:pt x="520600" y="549982"/>
                      <a:pt x="525476" y="575693"/>
                    </a:cubicBezTo>
                    <a:cubicBezTo>
                      <a:pt x="525920" y="577024"/>
                      <a:pt x="524146" y="577467"/>
                      <a:pt x="523260" y="576137"/>
                    </a:cubicBezTo>
                    <a:cubicBezTo>
                      <a:pt x="517940" y="564611"/>
                      <a:pt x="511734" y="553528"/>
                      <a:pt x="505971" y="542445"/>
                    </a:cubicBezTo>
                    <a:cubicBezTo>
                      <a:pt x="493558" y="517620"/>
                      <a:pt x="485578" y="491465"/>
                      <a:pt x="475382" y="465753"/>
                    </a:cubicBezTo>
                    <a:cubicBezTo>
                      <a:pt x="447897" y="395267"/>
                      <a:pt x="411989" y="329213"/>
                      <a:pt x="375194" y="263603"/>
                    </a:cubicBezTo>
                    <a:cubicBezTo>
                      <a:pt x="353915" y="225479"/>
                      <a:pt x="332637" y="186911"/>
                      <a:pt x="311358" y="148787"/>
                    </a:cubicBezTo>
                    <a:cubicBezTo>
                      <a:pt x="311358" y="148787"/>
                      <a:pt x="310914" y="148343"/>
                      <a:pt x="310914" y="148343"/>
                    </a:cubicBezTo>
                    <a:cubicBezTo>
                      <a:pt x="307368" y="141250"/>
                      <a:pt x="303378" y="134600"/>
                      <a:pt x="299832" y="127951"/>
                    </a:cubicBezTo>
                    <a:cubicBezTo>
                      <a:pt x="297615" y="123961"/>
                      <a:pt x="295842" y="119085"/>
                      <a:pt x="292739" y="115095"/>
                    </a:cubicBezTo>
                    <a:cubicBezTo>
                      <a:pt x="291409" y="113322"/>
                      <a:pt x="290079" y="112878"/>
                      <a:pt x="287863" y="113765"/>
                    </a:cubicBezTo>
                    <a:cubicBezTo>
                      <a:pt x="287863" y="113765"/>
                      <a:pt x="287863" y="113765"/>
                      <a:pt x="287863" y="113765"/>
                    </a:cubicBezTo>
                    <a:cubicBezTo>
                      <a:pt x="287863" y="113765"/>
                      <a:pt x="287863" y="113765"/>
                      <a:pt x="287863" y="113765"/>
                    </a:cubicBezTo>
                    <a:cubicBezTo>
                      <a:pt x="285202" y="115982"/>
                      <a:pt x="285646" y="117311"/>
                      <a:pt x="286532" y="120415"/>
                    </a:cubicBezTo>
                    <a:cubicBezTo>
                      <a:pt x="288306" y="127064"/>
                      <a:pt x="290522" y="134157"/>
                      <a:pt x="292296" y="140807"/>
                    </a:cubicBezTo>
                    <a:cubicBezTo>
                      <a:pt x="296285" y="153663"/>
                      <a:pt x="300275" y="166519"/>
                      <a:pt x="304265" y="179375"/>
                    </a:cubicBezTo>
                    <a:cubicBezTo>
                      <a:pt x="312688" y="205087"/>
                      <a:pt x="321554" y="230799"/>
                      <a:pt x="331307" y="256067"/>
                    </a:cubicBezTo>
                    <a:cubicBezTo>
                      <a:pt x="349926" y="305275"/>
                      <a:pt x="371205" y="353595"/>
                      <a:pt x="395143" y="400586"/>
                    </a:cubicBezTo>
                    <a:cubicBezTo>
                      <a:pt x="407999" y="425855"/>
                      <a:pt x="421299" y="450680"/>
                      <a:pt x="435485" y="475062"/>
                    </a:cubicBezTo>
                    <a:cubicBezTo>
                      <a:pt x="381401" y="413442"/>
                      <a:pt x="323327" y="354482"/>
                      <a:pt x="263924" y="297739"/>
                    </a:cubicBezTo>
                    <a:cubicBezTo>
                      <a:pt x="246634" y="281336"/>
                      <a:pt x="228902" y="264934"/>
                      <a:pt x="211613" y="248531"/>
                    </a:cubicBezTo>
                    <a:cubicBezTo>
                      <a:pt x="201417" y="237449"/>
                      <a:pt x="190778" y="226809"/>
                      <a:pt x="179695" y="217056"/>
                    </a:cubicBezTo>
                    <a:cubicBezTo>
                      <a:pt x="172159" y="210406"/>
                      <a:pt x="164179" y="203757"/>
                      <a:pt x="156643" y="197551"/>
                    </a:cubicBezTo>
                    <a:cubicBezTo>
                      <a:pt x="153983" y="194890"/>
                      <a:pt x="151323" y="192674"/>
                      <a:pt x="148663" y="190014"/>
                    </a:cubicBezTo>
                    <a:cubicBezTo>
                      <a:pt x="147776" y="189128"/>
                      <a:pt x="146447" y="189128"/>
                      <a:pt x="145117" y="189128"/>
                    </a:cubicBezTo>
                    <a:cubicBezTo>
                      <a:pt x="142900" y="189128"/>
                      <a:pt x="141570" y="191787"/>
                      <a:pt x="142014" y="193561"/>
                    </a:cubicBezTo>
                    <a:cubicBezTo>
                      <a:pt x="142457" y="195334"/>
                      <a:pt x="143787" y="197107"/>
                      <a:pt x="145117" y="198437"/>
                    </a:cubicBezTo>
                    <a:cubicBezTo>
                      <a:pt x="162849" y="224149"/>
                      <a:pt x="182798" y="248088"/>
                      <a:pt x="202747" y="272026"/>
                    </a:cubicBezTo>
                    <a:cubicBezTo>
                      <a:pt x="224026" y="297295"/>
                      <a:pt x="246191" y="322121"/>
                      <a:pt x="268357" y="346946"/>
                    </a:cubicBezTo>
                    <a:cubicBezTo>
                      <a:pt x="313131" y="397040"/>
                      <a:pt x="358792" y="446247"/>
                      <a:pt x="404453" y="495455"/>
                    </a:cubicBezTo>
                    <a:cubicBezTo>
                      <a:pt x="425732" y="518506"/>
                      <a:pt x="485578" y="584116"/>
                      <a:pt x="513507" y="615148"/>
                    </a:cubicBezTo>
                    <a:cubicBezTo>
                      <a:pt x="514394" y="616035"/>
                      <a:pt x="513064" y="617365"/>
                      <a:pt x="512177" y="616478"/>
                    </a:cubicBezTo>
                    <a:cubicBezTo>
                      <a:pt x="466959" y="579683"/>
                      <a:pt x="385834" y="502991"/>
                      <a:pt x="346379" y="471516"/>
                    </a:cubicBezTo>
                    <a:cubicBezTo>
                      <a:pt x="303378" y="437381"/>
                      <a:pt x="259934" y="402803"/>
                      <a:pt x="214273" y="372214"/>
                    </a:cubicBezTo>
                    <a:cubicBezTo>
                      <a:pt x="189448" y="355812"/>
                      <a:pt x="163292" y="340739"/>
                      <a:pt x="135807" y="328770"/>
                    </a:cubicBezTo>
                    <a:cubicBezTo>
                      <a:pt x="135364" y="328770"/>
                      <a:pt x="135364" y="328770"/>
                      <a:pt x="135364" y="328770"/>
                    </a:cubicBezTo>
                    <a:cubicBezTo>
                      <a:pt x="132261" y="327440"/>
                      <a:pt x="129157" y="326110"/>
                      <a:pt x="126054" y="324780"/>
                    </a:cubicBezTo>
                    <a:cubicBezTo>
                      <a:pt x="123394" y="323894"/>
                      <a:pt x="119848" y="322121"/>
                      <a:pt x="118518" y="326110"/>
                    </a:cubicBezTo>
                    <a:cubicBezTo>
                      <a:pt x="118518" y="326554"/>
                      <a:pt x="118075" y="327440"/>
                      <a:pt x="118518" y="327883"/>
                    </a:cubicBezTo>
                    <a:cubicBezTo>
                      <a:pt x="118518" y="327883"/>
                      <a:pt x="118518" y="328327"/>
                      <a:pt x="118518" y="328327"/>
                    </a:cubicBezTo>
                    <a:cubicBezTo>
                      <a:pt x="119405" y="332316"/>
                      <a:pt x="124281" y="335420"/>
                      <a:pt x="126941" y="338080"/>
                    </a:cubicBezTo>
                    <a:cubicBezTo>
                      <a:pt x="131374" y="342513"/>
                      <a:pt x="135807" y="347389"/>
                      <a:pt x="140240" y="351822"/>
                    </a:cubicBezTo>
                    <a:cubicBezTo>
                      <a:pt x="149106" y="360688"/>
                      <a:pt x="157973" y="369554"/>
                      <a:pt x="166839" y="378421"/>
                    </a:cubicBezTo>
                    <a:cubicBezTo>
                      <a:pt x="184571" y="396153"/>
                      <a:pt x="202747" y="412999"/>
                      <a:pt x="221366" y="429844"/>
                    </a:cubicBezTo>
                    <a:cubicBezTo>
                      <a:pt x="259047" y="463980"/>
                      <a:pt x="298059" y="496785"/>
                      <a:pt x="338400" y="527373"/>
                    </a:cubicBezTo>
                    <a:cubicBezTo>
                      <a:pt x="358792" y="542888"/>
                      <a:pt x="435485" y="589880"/>
                      <a:pt x="456320" y="604952"/>
                    </a:cubicBezTo>
                    <a:cubicBezTo>
                      <a:pt x="438144" y="596529"/>
                      <a:pt x="364112" y="556631"/>
                      <a:pt x="346823" y="546878"/>
                    </a:cubicBezTo>
                    <a:cubicBezTo>
                      <a:pt x="327317" y="535796"/>
                      <a:pt x="308255" y="523826"/>
                      <a:pt x="288306" y="512744"/>
                    </a:cubicBezTo>
                    <a:cubicBezTo>
                      <a:pt x="247965" y="490135"/>
                      <a:pt x="206737" y="469299"/>
                      <a:pt x="164622" y="450237"/>
                    </a:cubicBezTo>
                    <a:cubicBezTo>
                      <a:pt x="140684" y="439598"/>
                      <a:pt x="116302" y="429401"/>
                      <a:pt x="91476" y="419649"/>
                    </a:cubicBezTo>
                    <a:cubicBezTo>
                      <a:pt x="91476" y="419649"/>
                      <a:pt x="91476" y="419649"/>
                      <a:pt x="91476" y="419649"/>
                    </a:cubicBezTo>
                    <a:cubicBezTo>
                      <a:pt x="91476" y="419649"/>
                      <a:pt x="91476" y="419649"/>
                      <a:pt x="91476" y="419649"/>
                    </a:cubicBezTo>
                    <a:cubicBezTo>
                      <a:pt x="91476" y="419649"/>
                      <a:pt x="91476" y="419649"/>
                      <a:pt x="91476" y="419649"/>
                    </a:cubicBezTo>
                    <a:cubicBezTo>
                      <a:pt x="91476" y="419649"/>
                      <a:pt x="91476" y="419649"/>
                      <a:pt x="91476" y="419649"/>
                    </a:cubicBezTo>
                    <a:cubicBezTo>
                      <a:pt x="87486" y="417432"/>
                      <a:pt x="83053" y="416102"/>
                      <a:pt x="79063" y="414772"/>
                    </a:cubicBezTo>
                    <a:cubicBezTo>
                      <a:pt x="75960" y="413442"/>
                      <a:pt x="71971" y="410782"/>
                      <a:pt x="68867" y="412556"/>
                    </a:cubicBezTo>
                    <a:cubicBezTo>
                      <a:pt x="68867" y="412556"/>
                      <a:pt x="68867" y="412556"/>
                      <a:pt x="68867" y="412556"/>
                    </a:cubicBezTo>
                    <a:cubicBezTo>
                      <a:pt x="68867" y="412556"/>
                      <a:pt x="68867" y="412556"/>
                      <a:pt x="68867" y="412556"/>
                    </a:cubicBezTo>
                    <a:cubicBezTo>
                      <a:pt x="66208" y="415659"/>
                      <a:pt x="67538" y="417432"/>
                      <a:pt x="70197" y="420092"/>
                    </a:cubicBezTo>
                    <a:cubicBezTo>
                      <a:pt x="75960" y="424968"/>
                      <a:pt x="82167" y="429844"/>
                      <a:pt x="87930" y="434721"/>
                    </a:cubicBezTo>
                    <a:cubicBezTo>
                      <a:pt x="99899" y="444474"/>
                      <a:pt x="112312" y="453783"/>
                      <a:pt x="124724" y="463093"/>
                    </a:cubicBezTo>
                    <a:cubicBezTo>
                      <a:pt x="149106" y="480825"/>
                      <a:pt x="173932" y="497228"/>
                      <a:pt x="199201" y="513187"/>
                    </a:cubicBezTo>
                    <a:cubicBezTo>
                      <a:pt x="253284" y="546435"/>
                      <a:pt x="309585" y="575250"/>
                      <a:pt x="367215" y="602292"/>
                    </a:cubicBezTo>
                    <a:cubicBezTo>
                      <a:pt x="395587" y="615591"/>
                      <a:pt x="469176" y="643963"/>
                      <a:pt x="504198" y="659036"/>
                    </a:cubicBezTo>
                    <a:cubicBezTo>
                      <a:pt x="505084" y="659479"/>
                      <a:pt x="504641" y="660809"/>
                      <a:pt x="503754" y="660365"/>
                    </a:cubicBezTo>
                    <a:cubicBezTo>
                      <a:pt x="400906" y="638200"/>
                      <a:pt x="249738" y="606282"/>
                      <a:pt x="147333" y="601849"/>
                    </a:cubicBezTo>
                    <a:cubicBezTo>
                      <a:pt x="132261" y="601406"/>
                      <a:pt x="116745" y="600962"/>
                      <a:pt x="101672" y="600519"/>
                    </a:cubicBezTo>
                    <a:cubicBezTo>
                      <a:pt x="94136" y="600519"/>
                      <a:pt x="87043" y="600519"/>
                      <a:pt x="79507" y="600519"/>
                    </a:cubicBezTo>
                    <a:cubicBezTo>
                      <a:pt x="72857" y="600519"/>
                      <a:pt x="64878" y="599632"/>
                      <a:pt x="58228" y="600962"/>
                    </a:cubicBezTo>
                    <a:cubicBezTo>
                      <a:pt x="57785" y="600962"/>
                      <a:pt x="57785" y="601406"/>
                      <a:pt x="57785" y="601406"/>
                    </a:cubicBezTo>
                    <a:cubicBezTo>
                      <a:pt x="56455" y="601849"/>
                      <a:pt x="55568" y="602735"/>
                      <a:pt x="55568" y="604952"/>
                    </a:cubicBezTo>
                    <a:cubicBezTo>
                      <a:pt x="55568" y="608498"/>
                      <a:pt x="60888" y="610272"/>
                      <a:pt x="63548" y="611158"/>
                    </a:cubicBezTo>
                    <a:cubicBezTo>
                      <a:pt x="133147" y="642633"/>
                      <a:pt x="207180" y="665242"/>
                      <a:pt x="282986" y="677655"/>
                    </a:cubicBezTo>
                    <a:cubicBezTo>
                      <a:pt x="300718" y="680758"/>
                      <a:pt x="318451" y="682531"/>
                      <a:pt x="336183" y="684748"/>
                    </a:cubicBezTo>
                    <a:cubicBezTo>
                      <a:pt x="255057" y="689181"/>
                      <a:pt x="173488" y="696274"/>
                      <a:pt x="92806" y="708243"/>
                    </a:cubicBezTo>
                    <a:cubicBezTo>
                      <a:pt x="70197" y="711790"/>
                      <a:pt x="47589" y="716223"/>
                      <a:pt x="25866" y="722429"/>
                    </a:cubicBezTo>
                    <a:cubicBezTo>
                      <a:pt x="25866" y="722429"/>
                      <a:pt x="25866" y="722429"/>
                      <a:pt x="25423" y="722873"/>
                    </a:cubicBezTo>
                    <a:cubicBezTo>
                      <a:pt x="20547" y="723759"/>
                      <a:pt x="16113" y="725532"/>
                      <a:pt x="11680" y="726862"/>
                    </a:cubicBezTo>
                    <a:cubicBezTo>
                      <a:pt x="8134" y="728192"/>
                      <a:pt x="2371" y="729078"/>
                      <a:pt x="154" y="732182"/>
                    </a:cubicBezTo>
                    <a:cubicBezTo>
                      <a:pt x="154" y="732182"/>
                      <a:pt x="154" y="732182"/>
                      <a:pt x="154" y="732182"/>
                    </a:cubicBezTo>
                    <a:cubicBezTo>
                      <a:pt x="154" y="732182"/>
                      <a:pt x="154" y="732182"/>
                      <a:pt x="154" y="732182"/>
                    </a:cubicBezTo>
                    <a:cubicBezTo>
                      <a:pt x="154" y="732182"/>
                      <a:pt x="154" y="732182"/>
                      <a:pt x="154" y="732182"/>
                    </a:cubicBezTo>
                    <a:cubicBezTo>
                      <a:pt x="154" y="732182"/>
                      <a:pt x="154" y="732182"/>
                      <a:pt x="154" y="732182"/>
                    </a:cubicBezTo>
                    <a:cubicBezTo>
                      <a:pt x="-289" y="734399"/>
                      <a:pt x="154" y="736172"/>
                      <a:pt x="2371" y="737501"/>
                    </a:cubicBezTo>
                    <a:cubicBezTo>
                      <a:pt x="4144" y="738388"/>
                      <a:pt x="6804" y="737945"/>
                      <a:pt x="8577" y="738388"/>
                    </a:cubicBezTo>
                    <a:cubicBezTo>
                      <a:pt x="13011" y="738832"/>
                      <a:pt x="17444" y="739275"/>
                      <a:pt x="21877" y="739718"/>
                    </a:cubicBezTo>
                    <a:cubicBezTo>
                      <a:pt x="36062" y="741048"/>
                      <a:pt x="50248" y="741935"/>
                      <a:pt x="64434" y="742822"/>
                    </a:cubicBezTo>
                    <a:cubicBezTo>
                      <a:pt x="94136" y="744594"/>
                      <a:pt x="123394" y="745481"/>
                      <a:pt x="153096" y="745924"/>
                    </a:cubicBezTo>
                    <a:cubicBezTo>
                      <a:pt x="212056" y="746368"/>
                      <a:pt x="270573" y="744151"/>
                      <a:pt x="329533" y="739275"/>
                    </a:cubicBezTo>
                    <a:cubicBezTo>
                      <a:pt x="358349" y="736615"/>
                      <a:pt x="442134" y="710460"/>
                      <a:pt x="479816" y="702924"/>
                    </a:cubicBezTo>
                    <a:cubicBezTo>
                      <a:pt x="481145" y="702480"/>
                      <a:pt x="482032" y="704696"/>
                      <a:pt x="480702" y="705140"/>
                    </a:cubicBezTo>
                    <a:cubicBezTo>
                      <a:pt x="411103" y="738832"/>
                      <a:pt x="287419" y="799565"/>
                      <a:pt x="226242" y="838576"/>
                    </a:cubicBezTo>
                    <a:cubicBezTo>
                      <a:pt x="226242" y="838576"/>
                      <a:pt x="226242" y="838576"/>
                      <a:pt x="226242" y="838576"/>
                    </a:cubicBezTo>
                    <a:cubicBezTo>
                      <a:pt x="216046" y="844339"/>
                      <a:pt x="206293" y="851432"/>
                      <a:pt x="196541" y="857638"/>
                    </a:cubicBezTo>
                    <a:cubicBezTo>
                      <a:pt x="185458" y="865175"/>
                      <a:pt x="174819" y="872268"/>
                      <a:pt x="163736" y="879804"/>
                    </a:cubicBezTo>
                    <a:cubicBezTo>
                      <a:pt x="161519" y="881134"/>
                      <a:pt x="160189" y="883350"/>
                      <a:pt x="161519" y="886010"/>
                    </a:cubicBezTo>
                    <a:cubicBezTo>
                      <a:pt x="163292" y="889557"/>
                      <a:pt x="167282" y="887340"/>
                      <a:pt x="169942" y="886453"/>
                    </a:cubicBezTo>
                    <a:cubicBezTo>
                      <a:pt x="200974" y="875371"/>
                      <a:pt x="232005" y="863845"/>
                      <a:pt x="263037" y="851876"/>
                    </a:cubicBezTo>
                    <a:cubicBezTo>
                      <a:pt x="325100" y="827494"/>
                      <a:pt x="386277" y="800452"/>
                      <a:pt x="443907" y="766760"/>
                    </a:cubicBezTo>
                    <a:cubicBezTo>
                      <a:pt x="444351" y="766317"/>
                      <a:pt x="445237" y="767204"/>
                      <a:pt x="444351" y="767647"/>
                    </a:cubicBezTo>
                    <a:cubicBezTo>
                      <a:pt x="380071" y="820844"/>
                      <a:pt x="320224" y="878917"/>
                      <a:pt x="265254" y="941867"/>
                    </a:cubicBezTo>
                    <a:cubicBezTo>
                      <a:pt x="256831" y="951620"/>
                      <a:pt x="248851" y="960930"/>
                      <a:pt x="240872" y="970682"/>
                    </a:cubicBezTo>
                    <a:cubicBezTo>
                      <a:pt x="236882" y="975559"/>
                      <a:pt x="232449" y="980879"/>
                      <a:pt x="228459" y="985755"/>
                    </a:cubicBezTo>
                    <a:cubicBezTo>
                      <a:pt x="225356" y="989745"/>
                      <a:pt x="220923" y="993735"/>
                      <a:pt x="218706" y="998168"/>
                    </a:cubicBezTo>
                    <a:cubicBezTo>
                      <a:pt x="218706" y="998168"/>
                      <a:pt x="218706" y="998611"/>
                      <a:pt x="218706" y="998611"/>
                    </a:cubicBezTo>
                    <a:cubicBezTo>
                      <a:pt x="217819" y="999941"/>
                      <a:pt x="217819" y="1001714"/>
                      <a:pt x="219593" y="1003487"/>
                    </a:cubicBezTo>
                    <a:cubicBezTo>
                      <a:pt x="221809" y="1005704"/>
                      <a:pt x="224912" y="1003487"/>
                      <a:pt x="227129" y="1001714"/>
                    </a:cubicBezTo>
                    <a:cubicBezTo>
                      <a:pt x="227129" y="1001714"/>
                      <a:pt x="227129" y="1001714"/>
                      <a:pt x="227129" y="1001714"/>
                    </a:cubicBezTo>
                    <a:cubicBezTo>
                      <a:pt x="319781" y="940094"/>
                      <a:pt x="402236" y="864288"/>
                      <a:pt x="481589" y="785822"/>
                    </a:cubicBezTo>
                    <a:cubicBezTo>
                      <a:pt x="504641" y="763214"/>
                      <a:pt x="527693" y="740605"/>
                      <a:pt x="550302" y="717109"/>
                    </a:cubicBezTo>
                    <a:cubicBezTo>
                      <a:pt x="555621" y="775626"/>
                      <a:pt x="546755" y="833256"/>
                      <a:pt x="540106" y="891330"/>
                    </a:cubicBezTo>
                    <a:cubicBezTo>
                      <a:pt x="533456" y="947187"/>
                      <a:pt x="528580" y="1003487"/>
                      <a:pt x="531683" y="1060231"/>
                    </a:cubicBezTo>
                    <a:cubicBezTo>
                      <a:pt x="532569" y="1076633"/>
                      <a:pt x="533899" y="1092592"/>
                      <a:pt x="536116" y="1108552"/>
                    </a:cubicBezTo>
                    <a:cubicBezTo>
                      <a:pt x="537002" y="1116531"/>
                      <a:pt x="538332" y="1124511"/>
                      <a:pt x="539662" y="1132490"/>
                    </a:cubicBezTo>
                    <a:cubicBezTo>
                      <a:pt x="540992" y="1139584"/>
                      <a:pt x="543209" y="1147120"/>
                      <a:pt x="543209" y="1154213"/>
                    </a:cubicBezTo>
                    <a:cubicBezTo>
                      <a:pt x="543209" y="1154656"/>
                      <a:pt x="543652" y="1155100"/>
                      <a:pt x="544095" y="1155100"/>
                    </a:cubicBezTo>
                    <a:cubicBezTo>
                      <a:pt x="544095" y="1155100"/>
                      <a:pt x="544095" y="1155100"/>
                      <a:pt x="544095" y="1155100"/>
                    </a:cubicBezTo>
                    <a:cubicBezTo>
                      <a:pt x="541435" y="1155986"/>
                      <a:pt x="546312" y="1159533"/>
                      <a:pt x="547642" y="1159533"/>
                    </a:cubicBezTo>
                    <a:cubicBezTo>
                      <a:pt x="550302" y="1159976"/>
                      <a:pt x="552962" y="1158646"/>
                      <a:pt x="553848" y="1156429"/>
                    </a:cubicBezTo>
                    <a:cubicBezTo>
                      <a:pt x="554735" y="1154213"/>
                      <a:pt x="554291" y="1151553"/>
                      <a:pt x="553848" y="1149779"/>
                    </a:cubicBezTo>
                    <a:cubicBezTo>
                      <a:pt x="553405" y="1146233"/>
                      <a:pt x="553405" y="1142243"/>
                      <a:pt x="553405" y="1138697"/>
                    </a:cubicBezTo>
                    <a:cubicBezTo>
                      <a:pt x="552962" y="1130274"/>
                      <a:pt x="552518" y="1121408"/>
                      <a:pt x="552075" y="1112985"/>
                    </a:cubicBezTo>
                    <a:cubicBezTo>
                      <a:pt x="550745" y="1079737"/>
                      <a:pt x="550745" y="1046045"/>
                      <a:pt x="552518" y="1012797"/>
                    </a:cubicBezTo>
                    <a:cubicBezTo>
                      <a:pt x="555178" y="947187"/>
                      <a:pt x="567148" y="882464"/>
                      <a:pt x="571137" y="817297"/>
                    </a:cubicBezTo>
                    <a:cubicBezTo>
                      <a:pt x="573354" y="781832"/>
                      <a:pt x="572467" y="746811"/>
                      <a:pt x="565817" y="711790"/>
                    </a:cubicBezTo>
                    <a:cubicBezTo>
                      <a:pt x="625221" y="790255"/>
                      <a:pt x="700140" y="856309"/>
                      <a:pt x="786142" y="905073"/>
                    </a:cubicBezTo>
                    <a:cubicBezTo>
                      <a:pt x="799442" y="912609"/>
                      <a:pt x="813628" y="919702"/>
                      <a:pt x="827370" y="926795"/>
                    </a:cubicBezTo>
                    <a:cubicBezTo>
                      <a:pt x="834463" y="930341"/>
                      <a:pt x="841556" y="933445"/>
                      <a:pt x="848649" y="936548"/>
                    </a:cubicBezTo>
                    <a:cubicBezTo>
                      <a:pt x="854855" y="939207"/>
                      <a:pt x="861505" y="943197"/>
                      <a:pt x="868155" y="944527"/>
                    </a:cubicBezTo>
                    <a:cubicBezTo>
                      <a:pt x="868155" y="944527"/>
                      <a:pt x="868155" y="944527"/>
                      <a:pt x="868598" y="944527"/>
                    </a:cubicBezTo>
                    <a:cubicBezTo>
                      <a:pt x="869041" y="944527"/>
                      <a:pt x="869041" y="944527"/>
                      <a:pt x="869485" y="944527"/>
                    </a:cubicBezTo>
                    <a:cubicBezTo>
                      <a:pt x="871701" y="944527"/>
                      <a:pt x="873474" y="942311"/>
                      <a:pt x="873031" y="940094"/>
                    </a:cubicBezTo>
                    <a:cubicBezTo>
                      <a:pt x="872588" y="937434"/>
                      <a:pt x="870371" y="935217"/>
                      <a:pt x="867711" y="933445"/>
                    </a:cubicBezTo>
                    <a:cubicBezTo>
                      <a:pt x="867711" y="933445"/>
                      <a:pt x="867711" y="933445"/>
                      <a:pt x="867711" y="933445"/>
                    </a:cubicBezTo>
                    <a:cubicBezTo>
                      <a:pt x="810081" y="868721"/>
                      <a:pt x="746688" y="808874"/>
                      <a:pt x="677975" y="755234"/>
                    </a:cubicBezTo>
                    <a:cubicBezTo>
                      <a:pt x="662459" y="742822"/>
                      <a:pt x="646500" y="731295"/>
                      <a:pt x="630097" y="719769"/>
                    </a:cubicBezTo>
                    <a:cubicBezTo>
                      <a:pt x="629211" y="719326"/>
                      <a:pt x="630097" y="718439"/>
                      <a:pt x="630984" y="718439"/>
                    </a:cubicBezTo>
                    <a:cubicBezTo>
                      <a:pt x="697924" y="749471"/>
                      <a:pt x="767080" y="776513"/>
                      <a:pt x="837566" y="799122"/>
                    </a:cubicBezTo>
                    <a:cubicBezTo>
                      <a:pt x="859732" y="806214"/>
                      <a:pt x="881454" y="812421"/>
                      <a:pt x="904063" y="818627"/>
                    </a:cubicBezTo>
                    <a:cubicBezTo>
                      <a:pt x="904063" y="818627"/>
                      <a:pt x="904506" y="818627"/>
                      <a:pt x="904506" y="818627"/>
                    </a:cubicBezTo>
                    <a:cubicBezTo>
                      <a:pt x="911599" y="821287"/>
                      <a:pt x="919135" y="822617"/>
                      <a:pt x="926672" y="824390"/>
                    </a:cubicBezTo>
                    <a:cubicBezTo>
                      <a:pt x="935538" y="826607"/>
                      <a:pt x="944847" y="828823"/>
                      <a:pt x="953713" y="831040"/>
                    </a:cubicBezTo>
                    <a:cubicBezTo>
                      <a:pt x="953713" y="831040"/>
                      <a:pt x="954157" y="831040"/>
                      <a:pt x="954157" y="831040"/>
                    </a:cubicBezTo>
                    <a:cubicBezTo>
                      <a:pt x="954600" y="831040"/>
                      <a:pt x="955487" y="831483"/>
                      <a:pt x="955930" y="831483"/>
                    </a:cubicBezTo>
                    <a:cubicBezTo>
                      <a:pt x="959033" y="832370"/>
                      <a:pt x="965240" y="835030"/>
                      <a:pt x="967013" y="830597"/>
                    </a:cubicBezTo>
                    <a:cubicBezTo>
                      <a:pt x="968786" y="826607"/>
                      <a:pt x="964353" y="824834"/>
                      <a:pt x="961693" y="823504"/>
                    </a:cubicBezTo>
                    <a:cubicBezTo>
                      <a:pt x="954157" y="819514"/>
                      <a:pt x="946621" y="815524"/>
                      <a:pt x="938641" y="811535"/>
                    </a:cubicBezTo>
                    <a:cubicBezTo>
                      <a:pt x="908053" y="796019"/>
                      <a:pt x="877021" y="780946"/>
                      <a:pt x="845546" y="766760"/>
                    </a:cubicBezTo>
                    <a:cubicBezTo>
                      <a:pt x="778163" y="736615"/>
                      <a:pt x="709007" y="710903"/>
                      <a:pt x="638520" y="688737"/>
                    </a:cubicBezTo>
                    <a:cubicBezTo>
                      <a:pt x="637190" y="688294"/>
                      <a:pt x="637190" y="686078"/>
                      <a:pt x="638964" y="686078"/>
                    </a:cubicBezTo>
                    <a:cubicBezTo>
                      <a:pt x="739595" y="682531"/>
                      <a:pt x="840226" y="687851"/>
                      <a:pt x="940414" y="677211"/>
                    </a:cubicBezTo>
                    <a:cubicBezTo>
                      <a:pt x="990065" y="671892"/>
                      <a:pt x="1039716" y="662582"/>
                      <a:pt x="1087150" y="646180"/>
                    </a:cubicBezTo>
                    <a:cubicBezTo>
                      <a:pt x="1092470" y="644406"/>
                      <a:pt x="1099562" y="642633"/>
                      <a:pt x="1104439" y="639973"/>
                    </a:cubicBezTo>
                    <a:cubicBezTo>
                      <a:pt x="1105769" y="639087"/>
                      <a:pt x="1107099" y="638200"/>
                      <a:pt x="1107099" y="635983"/>
                    </a:cubicBezTo>
                    <a:cubicBezTo>
                      <a:pt x="1104439" y="634211"/>
                      <a:pt x="1103552" y="632881"/>
                      <a:pt x="1102222" y="631994"/>
                    </a:cubicBezTo>
                    <a:close/>
                    <a:moveTo>
                      <a:pt x="666892" y="521167"/>
                    </a:moveTo>
                    <a:cubicBezTo>
                      <a:pt x="666892" y="521167"/>
                      <a:pt x="666892" y="520723"/>
                      <a:pt x="666892" y="520723"/>
                    </a:cubicBezTo>
                    <a:cubicBezTo>
                      <a:pt x="666892" y="520280"/>
                      <a:pt x="666892" y="520280"/>
                      <a:pt x="666892" y="519837"/>
                    </a:cubicBezTo>
                    <a:cubicBezTo>
                      <a:pt x="666892" y="518506"/>
                      <a:pt x="667335" y="517177"/>
                      <a:pt x="667779" y="516290"/>
                    </a:cubicBezTo>
                    <a:cubicBezTo>
                      <a:pt x="667779" y="516290"/>
                      <a:pt x="667779" y="516290"/>
                      <a:pt x="667779" y="516290"/>
                    </a:cubicBezTo>
                    <a:cubicBezTo>
                      <a:pt x="667779" y="516290"/>
                      <a:pt x="667779" y="516290"/>
                      <a:pt x="667779" y="515847"/>
                    </a:cubicBezTo>
                    <a:cubicBezTo>
                      <a:pt x="668665" y="511857"/>
                      <a:pt x="669552" y="507424"/>
                      <a:pt x="670439" y="503434"/>
                    </a:cubicBezTo>
                    <a:cubicBezTo>
                      <a:pt x="671325" y="500331"/>
                      <a:pt x="671769" y="496785"/>
                      <a:pt x="672655" y="493681"/>
                    </a:cubicBezTo>
                    <a:cubicBezTo>
                      <a:pt x="672655" y="493238"/>
                      <a:pt x="672655" y="492795"/>
                      <a:pt x="673098" y="492352"/>
                    </a:cubicBezTo>
                    <a:cubicBezTo>
                      <a:pt x="673098" y="491908"/>
                      <a:pt x="673542" y="491465"/>
                      <a:pt x="673542" y="491021"/>
                    </a:cubicBezTo>
                    <a:cubicBezTo>
                      <a:pt x="674872" y="485702"/>
                      <a:pt x="676202" y="480825"/>
                      <a:pt x="677532" y="475506"/>
                    </a:cubicBezTo>
                    <a:cubicBezTo>
                      <a:pt x="678861" y="470629"/>
                      <a:pt x="680635" y="465753"/>
                      <a:pt x="681965" y="460876"/>
                    </a:cubicBezTo>
                    <a:cubicBezTo>
                      <a:pt x="681965" y="460876"/>
                      <a:pt x="681965" y="460433"/>
                      <a:pt x="681965" y="460433"/>
                    </a:cubicBezTo>
                    <a:cubicBezTo>
                      <a:pt x="685068" y="450680"/>
                      <a:pt x="688614" y="440927"/>
                      <a:pt x="692604" y="431175"/>
                    </a:cubicBezTo>
                    <a:cubicBezTo>
                      <a:pt x="728069" y="342956"/>
                      <a:pt x="780379" y="263160"/>
                      <a:pt x="821164" y="178045"/>
                    </a:cubicBezTo>
                    <a:cubicBezTo>
                      <a:pt x="826927" y="166075"/>
                      <a:pt x="832247" y="154106"/>
                      <a:pt x="837566" y="142137"/>
                    </a:cubicBezTo>
                    <a:cubicBezTo>
                      <a:pt x="838453" y="139920"/>
                      <a:pt x="839340" y="137704"/>
                      <a:pt x="840226" y="135487"/>
                    </a:cubicBezTo>
                    <a:cubicBezTo>
                      <a:pt x="840669" y="134157"/>
                      <a:pt x="841556" y="132827"/>
                      <a:pt x="842000" y="131497"/>
                    </a:cubicBezTo>
                    <a:cubicBezTo>
                      <a:pt x="842886" y="128838"/>
                      <a:pt x="844216" y="126177"/>
                      <a:pt x="845102" y="123518"/>
                    </a:cubicBezTo>
                    <a:cubicBezTo>
                      <a:pt x="845546" y="123074"/>
                      <a:pt x="845546" y="121744"/>
                      <a:pt x="845989" y="120858"/>
                    </a:cubicBezTo>
                    <a:cubicBezTo>
                      <a:pt x="846876" y="118198"/>
                      <a:pt x="848206" y="114208"/>
                      <a:pt x="849536" y="111548"/>
                    </a:cubicBezTo>
                    <a:cubicBezTo>
                      <a:pt x="850866" y="108889"/>
                      <a:pt x="853082" y="106672"/>
                      <a:pt x="854855" y="106672"/>
                    </a:cubicBezTo>
                    <a:cubicBezTo>
                      <a:pt x="854855" y="106672"/>
                      <a:pt x="854855" y="106672"/>
                      <a:pt x="854855" y="106672"/>
                    </a:cubicBezTo>
                    <a:cubicBezTo>
                      <a:pt x="849536" y="124405"/>
                      <a:pt x="843329" y="142137"/>
                      <a:pt x="836680" y="159869"/>
                    </a:cubicBezTo>
                    <a:cubicBezTo>
                      <a:pt x="830030" y="177158"/>
                      <a:pt x="822051" y="193561"/>
                      <a:pt x="814071" y="210406"/>
                    </a:cubicBezTo>
                    <a:cubicBezTo>
                      <a:pt x="811854" y="215283"/>
                      <a:pt x="809195" y="220159"/>
                      <a:pt x="806535" y="225479"/>
                    </a:cubicBezTo>
                    <a:cubicBezTo>
                      <a:pt x="792349" y="253408"/>
                      <a:pt x="777720" y="280449"/>
                      <a:pt x="762647" y="307934"/>
                    </a:cubicBezTo>
                    <a:cubicBezTo>
                      <a:pt x="756884" y="318574"/>
                      <a:pt x="751121" y="328770"/>
                      <a:pt x="745801" y="339410"/>
                    </a:cubicBezTo>
                    <a:cubicBezTo>
                      <a:pt x="743585" y="343399"/>
                      <a:pt x="741368" y="347832"/>
                      <a:pt x="739152" y="352265"/>
                    </a:cubicBezTo>
                    <a:cubicBezTo>
                      <a:pt x="737822" y="354482"/>
                      <a:pt x="736935" y="357142"/>
                      <a:pt x="735605" y="359359"/>
                    </a:cubicBezTo>
                    <a:cubicBezTo>
                      <a:pt x="732945" y="364235"/>
                      <a:pt x="730729" y="369111"/>
                      <a:pt x="728069" y="373988"/>
                    </a:cubicBezTo>
                    <a:cubicBezTo>
                      <a:pt x="726739" y="376647"/>
                      <a:pt x="725409" y="378864"/>
                      <a:pt x="724079" y="381524"/>
                    </a:cubicBezTo>
                    <a:cubicBezTo>
                      <a:pt x="721862" y="386400"/>
                      <a:pt x="719203" y="390834"/>
                      <a:pt x="716986" y="395710"/>
                    </a:cubicBezTo>
                    <a:cubicBezTo>
                      <a:pt x="715656" y="398370"/>
                      <a:pt x="714326" y="401029"/>
                      <a:pt x="712996" y="403690"/>
                    </a:cubicBezTo>
                    <a:cubicBezTo>
                      <a:pt x="710780" y="408566"/>
                      <a:pt x="708563" y="412999"/>
                      <a:pt x="706347" y="417875"/>
                    </a:cubicBezTo>
                    <a:cubicBezTo>
                      <a:pt x="705017" y="420535"/>
                      <a:pt x="704130" y="423195"/>
                      <a:pt x="702800" y="425855"/>
                    </a:cubicBezTo>
                    <a:cubicBezTo>
                      <a:pt x="700140" y="431618"/>
                      <a:pt x="697924" y="436938"/>
                      <a:pt x="695707" y="442701"/>
                    </a:cubicBezTo>
                    <a:cubicBezTo>
                      <a:pt x="694821" y="444474"/>
                      <a:pt x="694377" y="445804"/>
                      <a:pt x="693491" y="447577"/>
                    </a:cubicBezTo>
                    <a:cubicBezTo>
                      <a:pt x="690388" y="454670"/>
                      <a:pt x="687728" y="462206"/>
                      <a:pt x="685068" y="469299"/>
                    </a:cubicBezTo>
                    <a:cubicBezTo>
                      <a:pt x="684181" y="471072"/>
                      <a:pt x="683738" y="473289"/>
                      <a:pt x="682851" y="475062"/>
                    </a:cubicBezTo>
                    <a:cubicBezTo>
                      <a:pt x="681078" y="480382"/>
                      <a:pt x="679305" y="486145"/>
                      <a:pt x="677532" y="491465"/>
                    </a:cubicBezTo>
                    <a:cubicBezTo>
                      <a:pt x="677088" y="492795"/>
                      <a:pt x="676645" y="493681"/>
                      <a:pt x="676202" y="495011"/>
                    </a:cubicBezTo>
                    <a:cubicBezTo>
                      <a:pt x="675315" y="497671"/>
                      <a:pt x="674428" y="500774"/>
                      <a:pt x="673542" y="503878"/>
                    </a:cubicBezTo>
                    <a:cubicBezTo>
                      <a:pt x="673098" y="505207"/>
                      <a:pt x="672655" y="506980"/>
                      <a:pt x="672212" y="508311"/>
                    </a:cubicBezTo>
                    <a:cubicBezTo>
                      <a:pt x="672212" y="508754"/>
                      <a:pt x="671769" y="509197"/>
                      <a:pt x="671769" y="509640"/>
                    </a:cubicBezTo>
                    <a:cubicBezTo>
                      <a:pt x="671325" y="511857"/>
                      <a:pt x="670439" y="514073"/>
                      <a:pt x="669995" y="516734"/>
                    </a:cubicBezTo>
                    <a:cubicBezTo>
                      <a:pt x="669995" y="516734"/>
                      <a:pt x="669995" y="516734"/>
                      <a:pt x="669995" y="517177"/>
                    </a:cubicBezTo>
                    <a:cubicBezTo>
                      <a:pt x="669552" y="518950"/>
                      <a:pt x="669109" y="523383"/>
                      <a:pt x="668222" y="523826"/>
                    </a:cubicBezTo>
                    <a:cubicBezTo>
                      <a:pt x="667779" y="523826"/>
                      <a:pt x="667779" y="523826"/>
                      <a:pt x="667335" y="523383"/>
                    </a:cubicBezTo>
                    <a:cubicBezTo>
                      <a:pt x="666892" y="523383"/>
                      <a:pt x="666006" y="522939"/>
                      <a:pt x="665562" y="522939"/>
                    </a:cubicBezTo>
                    <a:cubicBezTo>
                      <a:pt x="665562" y="522939"/>
                      <a:pt x="665562" y="522939"/>
                      <a:pt x="665119" y="522939"/>
                    </a:cubicBezTo>
                    <a:cubicBezTo>
                      <a:pt x="666892" y="522053"/>
                      <a:pt x="666892" y="521610"/>
                      <a:pt x="666892" y="521167"/>
                    </a:cubicBezTo>
                    <a:close/>
                    <a:moveTo>
                      <a:pt x="655810" y="596086"/>
                    </a:moveTo>
                    <a:cubicBezTo>
                      <a:pt x="655810" y="595642"/>
                      <a:pt x="655810" y="595642"/>
                      <a:pt x="655810" y="595199"/>
                    </a:cubicBezTo>
                    <a:cubicBezTo>
                      <a:pt x="655810" y="594756"/>
                      <a:pt x="656253" y="594756"/>
                      <a:pt x="656253" y="594313"/>
                    </a:cubicBezTo>
                    <a:cubicBezTo>
                      <a:pt x="656696" y="593869"/>
                      <a:pt x="657139" y="593426"/>
                      <a:pt x="657583" y="592983"/>
                    </a:cubicBezTo>
                    <a:cubicBezTo>
                      <a:pt x="659799" y="589880"/>
                      <a:pt x="662016" y="587219"/>
                      <a:pt x="664232" y="584116"/>
                    </a:cubicBezTo>
                    <a:cubicBezTo>
                      <a:pt x="696594" y="541116"/>
                      <a:pt x="729399" y="498557"/>
                      <a:pt x="759544" y="454227"/>
                    </a:cubicBezTo>
                    <a:cubicBezTo>
                      <a:pt x="768853" y="440927"/>
                      <a:pt x="777720" y="427185"/>
                      <a:pt x="786142" y="413442"/>
                    </a:cubicBezTo>
                    <a:cubicBezTo>
                      <a:pt x="805205" y="383297"/>
                      <a:pt x="824267" y="353152"/>
                      <a:pt x="845102" y="323894"/>
                    </a:cubicBezTo>
                    <a:cubicBezTo>
                      <a:pt x="845546" y="323450"/>
                      <a:pt x="845546" y="323007"/>
                      <a:pt x="845989" y="322564"/>
                    </a:cubicBezTo>
                    <a:cubicBezTo>
                      <a:pt x="846433" y="322121"/>
                      <a:pt x="846433" y="321677"/>
                      <a:pt x="846876" y="321234"/>
                    </a:cubicBezTo>
                    <a:cubicBezTo>
                      <a:pt x="850866" y="315471"/>
                      <a:pt x="855299" y="310151"/>
                      <a:pt x="859288" y="304388"/>
                    </a:cubicBezTo>
                    <a:cubicBezTo>
                      <a:pt x="859732" y="303945"/>
                      <a:pt x="859732" y="303945"/>
                      <a:pt x="860175" y="303501"/>
                    </a:cubicBezTo>
                    <a:cubicBezTo>
                      <a:pt x="864165" y="298625"/>
                      <a:pt x="868155" y="293749"/>
                      <a:pt x="872145" y="288872"/>
                    </a:cubicBezTo>
                    <a:cubicBezTo>
                      <a:pt x="873031" y="287542"/>
                      <a:pt x="874361" y="286213"/>
                      <a:pt x="875248" y="284882"/>
                    </a:cubicBezTo>
                    <a:cubicBezTo>
                      <a:pt x="879681" y="279563"/>
                      <a:pt x="884557" y="274243"/>
                      <a:pt x="889433" y="268480"/>
                    </a:cubicBezTo>
                    <a:cubicBezTo>
                      <a:pt x="890320" y="267593"/>
                      <a:pt x="890764" y="266707"/>
                      <a:pt x="891650" y="265820"/>
                    </a:cubicBezTo>
                    <a:cubicBezTo>
                      <a:pt x="895640" y="260944"/>
                      <a:pt x="900073" y="256511"/>
                      <a:pt x="904506" y="252077"/>
                    </a:cubicBezTo>
                    <a:cubicBezTo>
                      <a:pt x="905836" y="250748"/>
                      <a:pt x="907166" y="248974"/>
                      <a:pt x="908939" y="247644"/>
                    </a:cubicBezTo>
                    <a:cubicBezTo>
                      <a:pt x="914259" y="241882"/>
                      <a:pt x="919579" y="236562"/>
                      <a:pt x="925342" y="231242"/>
                    </a:cubicBezTo>
                    <a:cubicBezTo>
                      <a:pt x="925342" y="234345"/>
                      <a:pt x="922682" y="238778"/>
                      <a:pt x="921352" y="240995"/>
                    </a:cubicBezTo>
                    <a:cubicBezTo>
                      <a:pt x="920465" y="242325"/>
                      <a:pt x="919579" y="243211"/>
                      <a:pt x="918692" y="244098"/>
                    </a:cubicBezTo>
                    <a:cubicBezTo>
                      <a:pt x="918249" y="244985"/>
                      <a:pt x="917362" y="245428"/>
                      <a:pt x="916919" y="246315"/>
                    </a:cubicBezTo>
                    <a:cubicBezTo>
                      <a:pt x="916032" y="247201"/>
                      <a:pt x="915589" y="247644"/>
                      <a:pt x="914702" y="248531"/>
                    </a:cubicBezTo>
                    <a:cubicBezTo>
                      <a:pt x="912929" y="250304"/>
                      <a:pt x="911156" y="252521"/>
                      <a:pt x="909382" y="254294"/>
                    </a:cubicBezTo>
                    <a:cubicBezTo>
                      <a:pt x="908053" y="256067"/>
                      <a:pt x="906723" y="257397"/>
                      <a:pt x="904949" y="259170"/>
                    </a:cubicBezTo>
                    <a:cubicBezTo>
                      <a:pt x="903619" y="260500"/>
                      <a:pt x="902733" y="261831"/>
                      <a:pt x="901403" y="263160"/>
                    </a:cubicBezTo>
                    <a:cubicBezTo>
                      <a:pt x="899186" y="265820"/>
                      <a:pt x="896970" y="268480"/>
                      <a:pt x="894753" y="270697"/>
                    </a:cubicBezTo>
                    <a:cubicBezTo>
                      <a:pt x="893423" y="272470"/>
                      <a:pt x="892093" y="273800"/>
                      <a:pt x="890764" y="275573"/>
                    </a:cubicBezTo>
                    <a:cubicBezTo>
                      <a:pt x="887660" y="279563"/>
                      <a:pt x="884114" y="283552"/>
                      <a:pt x="881011" y="287542"/>
                    </a:cubicBezTo>
                    <a:cubicBezTo>
                      <a:pt x="879681" y="289316"/>
                      <a:pt x="878351" y="290646"/>
                      <a:pt x="877021" y="292418"/>
                    </a:cubicBezTo>
                    <a:cubicBezTo>
                      <a:pt x="876578" y="292862"/>
                      <a:pt x="876578" y="293305"/>
                      <a:pt x="876134" y="293749"/>
                    </a:cubicBezTo>
                    <a:cubicBezTo>
                      <a:pt x="873031" y="297739"/>
                      <a:pt x="869928" y="301728"/>
                      <a:pt x="867268" y="305718"/>
                    </a:cubicBezTo>
                    <a:cubicBezTo>
                      <a:pt x="863278" y="311481"/>
                      <a:pt x="858845" y="317244"/>
                      <a:pt x="854855" y="323007"/>
                    </a:cubicBezTo>
                    <a:cubicBezTo>
                      <a:pt x="854412" y="323450"/>
                      <a:pt x="853969" y="324337"/>
                      <a:pt x="853525" y="324780"/>
                    </a:cubicBezTo>
                    <a:cubicBezTo>
                      <a:pt x="851309" y="328327"/>
                      <a:pt x="848649" y="331873"/>
                      <a:pt x="846433" y="335420"/>
                    </a:cubicBezTo>
                    <a:cubicBezTo>
                      <a:pt x="845102" y="337636"/>
                      <a:pt x="843329" y="339853"/>
                      <a:pt x="842000" y="342069"/>
                    </a:cubicBezTo>
                    <a:cubicBezTo>
                      <a:pt x="840226" y="344729"/>
                      <a:pt x="838453" y="347389"/>
                      <a:pt x="836680" y="350049"/>
                    </a:cubicBezTo>
                    <a:cubicBezTo>
                      <a:pt x="835350" y="352265"/>
                      <a:pt x="834020" y="354482"/>
                      <a:pt x="832247" y="356698"/>
                    </a:cubicBezTo>
                    <a:cubicBezTo>
                      <a:pt x="831360" y="358029"/>
                      <a:pt x="830917" y="358915"/>
                      <a:pt x="830030" y="360245"/>
                    </a:cubicBezTo>
                    <a:cubicBezTo>
                      <a:pt x="829587" y="360688"/>
                      <a:pt x="829143" y="361575"/>
                      <a:pt x="828700" y="362018"/>
                    </a:cubicBezTo>
                    <a:cubicBezTo>
                      <a:pt x="806535" y="396596"/>
                      <a:pt x="784812" y="431175"/>
                      <a:pt x="761317" y="464866"/>
                    </a:cubicBezTo>
                    <a:cubicBezTo>
                      <a:pt x="756441" y="471959"/>
                      <a:pt x="751121" y="479052"/>
                      <a:pt x="745801" y="486145"/>
                    </a:cubicBezTo>
                    <a:cubicBezTo>
                      <a:pt x="743585" y="488805"/>
                      <a:pt x="741811" y="491465"/>
                      <a:pt x="739595" y="494124"/>
                    </a:cubicBezTo>
                    <a:cubicBezTo>
                      <a:pt x="732945" y="502991"/>
                      <a:pt x="726296" y="511857"/>
                      <a:pt x="719203" y="520723"/>
                    </a:cubicBezTo>
                    <a:cubicBezTo>
                      <a:pt x="716100" y="524713"/>
                      <a:pt x="712996" y="528703"/>
                      <a:pt x="709893" y="532693"/>
                    </a:cubicBezTo>
                    <a:cubicBezTo>
                      <a:pt x="705460" y="538455"/>
                      <a:pt x="701027" y="544219"/>
                      <a:pt x="696594" y="549538"/>
                    </a:cubicBezTo>
                    <a:cubicBezTo>
                      <a:pt x="695264" y="550868"/>
                      <a:pt x="694377" y="552198"/>
                      <a:pt x="693047" y="553971"/>
                    </a:cubicBezTo>
                    <a:cubicBezTo>
                      <a:pt x="689501" y="558404"/>
                      <a:pt x="685955" y="562837"/>
                      <a:pt x="682408" y="567270"/>
                    </a:cubicBezTo>
                    <a:cubicBezTo>
                      <a:pt x="678861" y="571704"/>
                      <a:pt x="675315" y="576137"/>
                      <a:pt x="671769" y="580127"/>
                    </a:cubicBezTo>
                    <a:cubicBezTo>
                      <a:pt x="669109" y="583230"/>
                      <a:pt x="666449" y="586333"/>
                      <a:pt x="663789" y="589436"/>
                    </a:cubicBezTo>
                    <a:cubicBezTo>
                      <a:pt x="662016" y="591653"/>
                      <a:pt x="660243" y="593426"/>
                      <a:pt x="658469" y="595642"/>
                    </a:cubicBezTo>
                    <a:cubicBezTo>
                      <a:pt x="658469" y="595642"/>
                      <a:pt x="658469" y="595642"/>
                      <a:pt x="658469" y="595642"/>
                    </a:cubicBezTo>
                    <a:cubicBezTo>
                      <a:pt x="658026" y="596086"/>
                      <a:pt x="657583" y="596973"/>
                      <a:pt x="657139" y="597416"/>
                    </a:cubicBezTo>
                    <a:cubicBezTo>
                      <a:pt x="655810" y="598302"/>
                      <a:pt x="656696" y="599632"/>
                      <a:pt x="655366" y="596973"/>
                    </a:cubicBezTo>
                    <a:cubicBezTo>
                      <a:pt x="655810" y="596973"/>
                      <a:pt x="655810" y="596529"/>
                      <a:pt x="655810" y="596086"/>
                    </a:cubicBezTo>
                    <a:close/>
                    <a:moveTo>
                      <a:pt x="364555" y="423639"/>
                    </a:moveTo>
                    <a:cubicBezTo>
                      <a:pt x="364112" y="424968"/>
                      <a:pt x="363225" y="425411"/>
                      <a:pt x="362338" y="424082"/>
                    </a:cubicBezTo>
                    <a:cubicBezTo>
                      <a:pt x="361452" y="423639"/>
                      <a:pt x="360122" y="422752"/>
                      <a:pt x="358792" y="421865"/>
                    </a:cubicBezTo>
                    <a:cubicBezTo>
                      <a:pt x="357905" y="420978"/>
                      <a:pt x="357019" y="420092"/>
                      <a:pt x="356132" y="419649"/>
                    </a:cubicBezTo>
                    <a:cubicBezTo>
                      <a:pt x="355245" y="419205"/>
                      <a:pt x="354802" y="418762"/>
                      <a:pt x="353915" y="417875"/>
                    </a:cubicBezTo>
                    <a:cubicBezTo>
                      <a:pt x="352142" y="416545"/>
                      <a:pt x="350812" y="415216"/>
                      <a:pt x="349039" y="413885"/>
                    </a:cubicBezTo>
                    <a:cubicBezTo>
                      <a:pt x="348596" y="413442"/>
                      <a:pt x="348153" y="412999"/>
                      <a:pt x="347709" y="412556"/>
                    </a:cubicBezTo>
                    <a:cubicBezTo>
                      <a:pt x="343719" y="409452"/>
                      <a:pt x="339730" y="405906"/>
                      <a:pt x="336183" y="402803"/>
                    </a:cubicBezTo>
                    <a:cubicBezTo>
                      <a:pt x="336183" y="402803"/>
                      <a:pt x="336183" y="402803"/>
                      <a:pt x="335740" y="402359"/>
                    </a:cubicBezTo>
                    <a:cubicBezTo>
                      <a:pt x="333080" y="399700"/>
                      <a:pt x="330420" y="397483"/>
                      <a:pt x="327760" y="394823"/>
                    </a:cubicBezTo>
                    <a:cubicBezTo>
                      <a:pt x="300718" y="369554"/>
                      <a:pt x="276780" y="340739"/>
                      <a:pt x="252841" y="312367"/>
                    </a:cubicBezTo>
                    <a:cubicBezTo>
                      <a:pt x="248408" y="307491"/>
                      <a:pt x="244418" y="302172"/>
                      <a:pt x="239985" y="297295"/>
                    </a:cubicBezTo>
                    <a:cubicBezTo>
                      <a:pt x="236882" y="293749"/>
                      <a:pt x="234222" y="290202"/>
                      <a:pt x="231119" y="286656"/>
                    </a:cubicBezTo>
                    <a:cubicBezTo>
                      <a:pt x="228016" y="283109"/>
                      <a:pt x="224912" y="279563"/>
                      <a:pt x="221809" y="275573"/>
                    </a:cubicBezTo>
                    <a:cubicBezTo>
                      <a:pt x="217819" y="271140"/>
                      <a:pt x="213830" y="266707"/>
                      <a:pt x="210283" y="261831"/>
                    </a:cubicBezTo>
                    <a:cubicBezTo>
                      <a:pt x="207623" y="258727"/>
                      <a:pt x="204964" y="256067"/>
                      <a:pt x="202304" y="252964"/>
                    </a:cubicBezTo>
                    <a:cubicBezTo>
                      <a:pt x="198314" y="248088"/>
                      <a:pt x="193881" y="243654"/>
                      <a:pt x="189448" y="239221"/>
                    </a:cubicBezTo>
                    <a:cubicBezTo>
                      <a:pt x="186788" y="236562"/>
                      <a:pt x="184571" y="233902"/>
                      <a:pt x="181911" y="231242"/>
                    </a:cubicBezTo>
                    <a:cubicBezTo>
                      <a:pt x="178365" y="227695"/>
                      <a:pt x="175262" y="224149"/>
                      <a:pt x="171715" y="220603"/>
                    </a:cubicBezTo>
                    <a:cubicBezTo>
                      <a:pt x="170829" y="219716"/>
                      <a:pt x="169499" y="218829"/>
                      <a:pt x="168612" y="217943"/>
                    </a:cubicBezTo>
                    <a:cubicBezTo>
                      <a:pt x="165509" y="214839"/>
                      <a:pt x="162406" y="212180"/>
                      <a:pt x="159303" y="209077"/>
                    </a:cubicBezTo>
                    <a:cubicBezTo>
                      <a:pt x="156199" y="205973"/>
                      <a:pt x="152653" y="202870"/>
                      <a:pt x="149550" y="199767"/>
                    </a:cubicBezTo>
                    <a:cubicBezTo>
                      <a:pt x="149106" y="199323"/>
                      <a:pt x="148663" y="198880"/>
                      <a:pt x="148220" y="198437"/>
                    </a:cubicBezTo>
                    <a:cubicBezTo>
                      <a:pt x="147333" y="197994"/>
                      <a:pt x="146447" y="197107"/>
                      <a:pt x="146003" y="196664"/>
                    </a:cubicBezTo>
                    <a:cubicBezTo>
                      <a:pt x="146003" y="196664"/>
                      <a:pt x="145560" y="196221"/>
                      <a:pt x="145560" y="196221"/>
                    </a:cubicBezTo>
                    <a:cubicBezTo>
                      <a:pt x="145560" y="196221"/>
                      <a:pt x="145117" y="195777"/>
                      <a:pt x="145117" y="195777"/>
                    </a:cubicBezTo>
                    <a:cubicBezTo>
                      <a:pt x="144673" y="195334"/>
                      <a:pt x="144230" y="194890"/>
                      <a:pt x="144230" y="194447"/>
                    </a:cubicBezTo>
                    <a:cubicBezTo>
                      <a:pt x="144673" y="194004"/>
                      <a:pt x="144673" y="193118"/>
                      <a:pt x="145117" y="192674"/>
                    </a:cubicBezTo>
                    <a:cubicBezTo>
                      <a:pt x="145117" y="191344"/>
                      <a:pt x="145560" y="190901"/>
                      <a:pt x="146003" y="190901"/>
                    </a:cubicBezTo>
                    <a:cubicBezTo>
                      <a:pt x="146447" y="190901"/>
                      <a:pt x="146447" y="191344"/>
                      <a:pt x="147333" y="191787"/>
                    </a:cubicBezTo>
                    <a:cubicBezTo>
                      <a:pt x="148220" y="192231"/>
                      <a:pt x="149993" y="193561"/>
                      <a:pt x="150880" y="194447"/>
                    </a:cubicBezTo>
                    <a:cubicBezTo>
                      <a:pt x="151323" y="194890"/>
                      <a:pt x="151323" y="194890"/>
                      <a:pt x="151766" y="195334"/>
                    </a:cubicBezTo>
                    <a:cubicBezTo>
                      <a:pt x="154870" y="197994"/>
                      <a:pt x="157973" y="200654"/>
                      <a:pt x="161076" y="203313"/>
                    </a:cubicBezTo>
                    <a:cubicBezTo>
                      <a:pt x="161962" y="203757"/>
                      <a:pt x="162406" y="204643"/>
                      <a:pt x="163292" y="205087"/>
                    </a:cubicBezTo>
                    <a:cubicBezTo>
                      <a:pt x="179252" y="219716"/>
                      <a:pt x="195654" y="233902"/>
                      <a:pt x="211170" y="249418"/>
                    </a:cubicBezTo>
                    <a:cubicBezTo>
                      <a:pt x="222696" y="260944"/>
                      <a:pt x="233335" y="273356"/>
                      <a:pt x="243532" y="286213"/>
                    </a:cubicBezTo>
                    <a:cubicBezTo>
                      <a:pt x="246634" y="289759"/>
                      <a:pt x="249738" y="293749"/>
                      <a:pt x="252398" y="297295"/>
                    </a:cubicBezTo>
                    <a:cubicBezTo>
                      <a:pt x="265697" y="313698"/>
                      <a:pt x="278996" y="329657"/>
                      <a:pt x="292739" y="346059"/>
                    </a:cubicBezTo>
                    <a:cubicBezTo>
                      <a:pt x="306038" y="362018"/>
                      <a:pt x="319781" y="377534"/>
                      <a:pt x="334410" y="392163"/>
                    </a:cubicBezTo>
                    <a:cubicBezTo>
                      <a:pt x="339730" y="397483"/>
                      <a:pt x="345493" y="402803"/>
                      <a:pt x="350812" y="408566"/>
                    </a:cubicBezTo>
                    <a:cubicBezTo>
                      <a:pt x="352142" y="409896"/>
                      <a:pt x="353915" y="411669"/>
                      <a:pt x="355245" y="412999"/>
                    </a:cubicBezTo>
                    <a:cubicBezTo>
                      <a:pt x="355689" y="413442"/>
                      <a:pt x="356575" y="414329"/>
                      <a:pt x="357019" y="414772"/>
                    </a:cubicBezTo>
                    <a:cubicBezTo>
                      <a:pt x="358792" y="416545"/>
                      <a:pt x="360565" y="418319"/>
                      <a:pt x="362782" y="420092"/>
                    </a:cubicBezTo>
                    <a:cubicBezTo>
                      <a:pt x="362782" y="420092"/>
                      <a:pt x="363225" y="420535"/>
                      <a:pt x="363668" y="420978"/>
                    </a:cubicBezTo>
                    <a:cubicBezTo>
                      <a:pt x="364555" y="421865"/>
                      <a:pt x="365885" y="423195"/>
                      <a:pt x="365885" y="423195"/>
                    </a:cubicBezTo>
                    <a:cubicBezTo>
                      <a:pt x="365442" y="422752"/>
                      <a:pt x="364998" y="423195"/>
                      <a:pt x="364555" y="423639"/>
                    </a:cubicBezTo>
                    <a:close/>
                    <a:moveTo>
                      <a:pt x="462970" y="499444"/>
                    </a:moveTo>
                    <a:cubicBezTo>
                      <a:pt x="460753" y="500331"/>
                      <a:pt x="461196" y="499888"/>
                      <a:pt x="460310" y="498114"/>
                    </a:cubicBezTo>
                    <a:cubicBezTo>
                      <a:pt x="459867" y="497671"/>
                      <a:pt x="459867" y="496785"/>
                      <a:pt x="459423" y="496341"/>
                    </a:cubicBezTo>
                    <a:cubicBezTo>
                      <a:pt x="458980" y="495898"/>
                      <a:pt x="458980" y="495455"/>
                      <a:pt x="458537" y="494568"/>
                    </a:cubicBezTo>
                    <a:cubicBezTo>
                      <a:pt x="457650" y="492795"/>
                      <a:pt x="456763" y="490578"/>
                      <a:pt x="455877" y="488805"/>
                    </a:cubicBezTo>
                    <a:cubicBezTo>
                      <a:pt x="454990" y="486588"/>
                      <a:pt x="454104" y="484815"/>
                      <a:pt x="452773" y="482598"/>
                    </a:cubicBezTo>
                    <a:cubicBezTo>
                      <a:pt x="451444" y="479495"/>
                      <a:pt x="449671" y="475949"/>
                      <a:pt x="448340" y="472846"/>
                    </a:cubicBezTo>
                    <a:cubicBezTo>
                      <a:pt x="442577" y="460876"/>
                      <a:pt x="437258" y="448907"/>
                      <a:pt x="431495" y="436938"/>
                    </a:cubicBezTo>
                    <a:cubicBezTo>
                      <a:pt x="431051" y="435608"/>
                      <a:pt x="430165" y="434278"/>
                      <a:pt x="429722" y="432948"/>
                    </a:cubicBezTo>
                    <a:cubicBezTo>
                      <a:pt x="429278" y="431618"/>
                      <a:pt x="428391" y="430288"/>
                      <a:pt x="427948" y="428958"/>
                    </a:cubicBezTo>
                    <a:cubicBezTo>
                      <a:pt x="420412" y="412556"/>
                      <a:pt x="412876" y="396153"/>
                      <a:pt x="405340" y="379751"/>
                    </a:cubicBezTo>
                    <a:cubicBezTo>
                      <a:pt x="403566" y="376204"/>
                      <a:pt x="401793" y="372214"/>
                      <a:pt x="400020" y="368668"/>
                    </a:cubicBezTo>
                    <a:cubicBezTo>
                      <a:pt x="392040" y="351379"/>
                      <a:pt x="384504" y="334090"/>
                      <a:pt x="376524" y="316801"/>
                    </a:cubicBezTo>
                    <a:cubicBezTo>
                      <a:pt x="373421" y="309708"/>
                      <a:pt x="370318" y="303058"/>
                      <a:pt x="367215" y="295965"/>
                    </a:cubicBezTo>
                    <a:cubicBezTo>
                      <a:pt x="361452" y="283109"/>
                      <a:pt x="355689" y="270253"/>
                      <a:pt x="350369" y="257397"/>
                    </a:cubicBezTo>
                    <a:cubicBezTo>
                      <a:pt x="347266" y="249861"/>
                      <a:pt x="343719" y="242325"/>
                      <a:pt x="340616" y="234788"/>
                    </a:cubicBezTo>
                    <a:cubicBezTo>
                      <a:pt x="333967" y="219716"/>
                      <a:pt x="327760" y="204643"/>
                      <a:pt x="321111" y="189571"/>
                    </a:cubicBezTo>
                    <a:cubicBezTo>
                      <a:pt x="320224" y="187354"/>
                      <a:pt x="319337" y="185138"/>
                      <a:pt x="318451" y="182921"/>
                    </a:cubicBezTo>
                    <a:cubicBezTo>
                      <a:pt x="315347" y="175385"/>
                      <a:pt x="312245" y="167849"/>
                      <a:pt x="308698" y="160313"/>
                    </a:cubicBezTo>
                    <a:cubicBezTo>
                      <a:pt x="307368" y="157209"/>
                      <a:pt x="306038" y="154549"/>
                      <a:pt x="305151" y="151446"/>
                    </a:cubicBezTo>
                    <a:cubicBezTo>
                      <a:pt x="299832" y="138590"/>
                      <a:pt x="294512" y="126177"/>
                      <a:pt x="289192" y="113322"/>
                    </a:cubicBezTo>
                    <a:cubicBezTo>
                      <a:pt x="289192" y="113322"/>
                      <a:pt x="289192" y="113322"/>
                      <a:pt x="289192" y="113322"/>
                    </a:cubicBezTo>
                    <a:cubicBezTo>
                      <a:pt x="292296" y="113765"/>
                      <a:pt x="294955" y="120858"/>
                      <a:pt x="296285" y="122631"/>
                    </a:cubicBezTo>
                    <a:cubicBezTo>
                      <a:pt x="298502" y="126621"/>
                      <a:pt x="300275" y="130167"/>
                      <a:pt x="302492" y="134157"/>
                    </a:cubicBezTo>
                    <a:cubicBezTo>
                      <a:pt x="306038" y="140807"/>
                      <a:pt x="309585" y="147456"/>
                      <a:pt x="313131" y="154106"/>
                    </a:cubicBezTo>
                    <a:cubicBezTo>
                      <a:pt x="313131" y="154549"/>
                      <a:pt x="313574" y="154992"/>
                      <a:pt x="313574" y="155436"/>
                    </a:cubicBezTo>
                    <a:cubicBezTo>
                      <a:pt x="320224" y="170065"/>
                      <a:pt x="326874" y="184251"/>
                      <a:pt x="333523" y="198880"/>
                    </a:cubicBezTo>
                    <a:cubicBezTo>
                      <a:pt x="334853" y="201540"/>
                      <a:pt x="335740" y="203757"/>
                      <a:pt x="337070" y="206417"/>
                    </a:cubicBezTo>
                    <a:cubicBezTo>
                      <a:pt x="348153" y="230355"/>
                      <a:pt x="359235" y="254737"/>
                      <a:pt x="369875" y="279119"/>
                    </a:cubicBezTo>
                    <a:cubicBezTo>
                      <a:pt x="371205" y="282223"/>
                      <a:pt x="372978" y="285769"/>
                      <a:pt x="374308" y="288872"/>
                    </a:cubicBezTo>
                    <a:cubicBezTo>
                      <a:pt x="400463" y="347832"/>
                      <a:pt x="426618" y="407236"/>
                      <a:pt x="451000" y="467083"/>
                    </a:cubicBezTo>
                    <a:cubicBezTo>
                      <a:pt x="451444" y="467970"/>
                      <a:pt x="451444" y="468413"/>
                      <a:pt x="451887" y="469299"/>
                    </a:cubicBezTo>
                    <a:cubicBezTo>
                      <a:pt x="454990" y="476836"/>
                      <a:pt x="458093" y="484815"/>
                      <a:pt x="461196" y="492352"/>
                    </a:cubicBezTo>
                    <a:cubicBezTo>
                      <a:pt x="461640" y="493238"/>
                      <a:pt x="462083" y="494124"/>
                      <a:pt x="462526" y="495455"/>
                    </a:cubicBezTo>
                    <a:cubicBezTo>
                      <a:pt x="462526" y="495898"/>
                      <a:pt x="462526" y="495898"/>
                      <a:pt x="462970" y="496341"/>
                    </a:cubicBezTo>
                    <a:cubicBezTo>
                      <a:pt x="464300" y="498114"/>
                      <a:pt x="464743" y="498557"/>
                      <a:pt x="462970" y="499444"/>
                    </a:cubicBezTo>
                    <a:close/>
                    <a:moveTo>
                      <a:pt x="417309" y="544662"/>
                    </a:moveTo>
                    <a:cubicBezTo>
                      <a:pt x="416865" y="544662"/>
                      <a:pt x="414206" y="543332"/>
                      <a:pt x="413319" y="542888"/>
                    </a:cubicBezTo>
                    <a:cubicBezTo>
                      <a:pt x="411546" y="542002"/>
                      <a:pt x="409773" y="541559"/>
                      <a:pt x="408443" y="540672"/>
                    </a:cubicBezTo>
                    <a:cubicBezTo>
                      <a:pt x="408443" y="540672"/>
                      <a:pt x="408443" y="540672"/>
                      <a:pt x="407999" y="540672"/>
                    </a:cubicBezTo>
                    <a:cubicBezTo>
                      <a:pt x="405340" y="539342"/>
                      <a:pt x="403123" y="538012"/>
                      <a:pt x="400463" y="536683"/>
                    </a:cubicBezTo>
                    <a:cubicBezTo>
                      <a:pt x="400020" y="536683"/>
                      <a:pt x="400020" y="536239"/>
                      <a:pt x="399576" y="536239"/>
                    </a:cubicBezTo>
                    <a:cubicBezTo>
                      <a:pt x="398690" y="535796"/>
                      <a:pt x="397803" y="534909"/>
                      <a:pt x="396473" y="534466"/>
                    </a:cubicBezTo>
                    <a:cubicBezTo>
                      <a:pt x="394700" y="533579"/>
                      <a:pt x="393370" y="532693"/>
                      <a:pt x="391597" y="531806"/>
                    </a:cubicBezTo>
                    <a:cubicBezTo>
                      <a:pt x="388937" y="530033"/>
                      <a:pt x="386720" y="528703"/>
                      <a:pt x="384060" y="526929"/>
                    </a:cubicBezTo>
                    <a:cubicBezTo>
                      <a:pt x="383174" y="526043"/>
                      <a:pt x="381844" y="525156"/>
                      <a:pt x="380958" y="524713"/>
                    </a:cubicBezTo>
                    <a:cubicBezTo>
                      <a:pt x="377854" y="522496"/>
                      <a:pt x="375194" y="520280"/>
                      <a:pt x="372091" y="518063"/>
                    </a:cubicBezTo>
                    <a:cubicBezTo>
                      <a:pt x="369875" y="516734"/>
                      <a:pt x="368101" y="514960"/>
                      <a:pt x="366328" y="513630"/>
                    </a:cubicBezTo>
                    <a:cubicBezTo>
                      <a:pt x="363668" y="511414"/>
                      <a:pt x="361009" y="509197"/>
                      <a:pt x="358349" y="507424"/>
                    </a:cubicBezTo>
                    <a:cubicBezTo>
                      <a:pt x="355689" y="505207"/>
                      <a:pt x="353029" y="502991"/>
                      <a:pt x="350369" y="500774"/>
                    </a:cubicBezTo>
                    <a:cubicBezTo>
                      <a:pt x="341503" y="493238"/>
                      <a:pt x="332637" y="485702"/>
                      <a:pt x="323327" y="477722"/>
                    </a:cubicBezTo>
                    <a:cubicBezTo>
                      <a:pt x="314904" y="470629"/>
                      <a:pt x="306481" y="463536"/>
                      <a:pt x="298059" y="456443"/>
                    </a:cubicBezTo>
                    <a:cubicBezTo>
                      <a:pt x="295399" y="454227"/>
                      <a:pt x="292739" y="452010"/>
                      <a:pt x="290079" y="449350"/>
                    </a:cubicBezTo>
                    <a:cubicBezTo>
                      <a:pt x="288749" y="448021"/>
                      <a:pt x="286976" y="446690"/>
                      <a:pt x="285202" y="445804"/>
                    </a:cubicBezTo>
                    <a:cubicBezTo>
                      <a:pt x="279883" y="441371"/>
                      <a:pt x="274563" y="437381"/>
                      <a:pt x="269243" y="432948"/>
                    </a:cubicBezTo>
                    <a:cubicBezTo>
                      <a:pt x="265697" y="430288"/>
                      <a:pt x="262150" y="427185"/>
                      <a:pt x="258604" y="424525"/>
                    </a:cubicBezTo>
                    <a:cubicBezTo>
                      <a:pt x="253284" y="420092"/>
                      <a:pt x="247521" y="416102"/>
                      <a:pt x="241758" y="411669"/>
                    </a:cubicBezTo>
                    <a:cubicBezTo>
                      <a:pt x="236438" y="407679"/>
                      <a:pt x="231119" y="403690"/>
                      <a:pt x="225799" y="399700"/>
                    </a:cubicBezTo>
                    <a:cubicBezTo>
                      <a:pt x="221809" y="396596"/>
                      <a:pt x="217819" y="393937"/>
                      <a:pt x="213830" y="391277"/>
                    </a:cubicBezTo>
                    <a:cubicBezTo>
                      <a:pt x="205407" y="385070"/>
                      <a:pt x="196984" y="379308"/>
                      <a:pt x="188561" y="373544"/>
                    </a:cubicBezTo>
                    <a:cubicBezTo>
                      <a:pt x="187231" y="372658"/>
                      <a:pt x="186344" y="371771"/>
                      <a:pt x="185015" y="371328"/>
                    </a:cubicBezTo>
                    <a:cubicBezTo>
                      <a:pt x="180582" y="368225"/>
                      <a:pt x="176592" y="365565"/>
                      <a:pt x="172602" y="362462"/>
                    </a:cubicBezTo>
                    <a:cubicBezTo>
                      <a:pt x="167282" y="358915"/>
                      <a:pt x="161519" y="354926"/>
                      <a:pt x="155756" y="351379"/>
                    </a:cubicBezTo>
                    <a:cubicBezTo>
                      <a:pt x="153983" y="350049"/>
                      <a:pt x="151766" y="348719"/>
                      <a:pt x="149993" y="347389"/>
                    </a:cubicBezTo>
                    <a:cubicBezTo>
                      <a:pt x="146890" y="345172"/>
                      <a:pt x="143787" y="343399"/>
                      <a:pt x="140684" y="341183"/>
                    </a:cubicBezTo>
                    <a:cubicBezTo>
                      <a:pt x="135807" y="338080"/>
                      <a:pt x="131374" y="334977"/>
                      <a:pt x="126498" y="331873"/>
                    </a:cubicBezTo>
                    <a:cubicBezTo>
                      <a:pt x="125168" y="330987"/>
                      <a:pt x="123838" y="330100"/>
                      <a:pt x="122508" y="329213"/>
                    </a:cubicBezTo>
                    <a:cubicBezTo>
                      <a:pt x="122508" y="329213"/>
                      <a:pt x="122065" y="329213"/>
                      <a:pt x="122065" y="328770"/>
                    </a:cubicBezTo>
                    <a:cubicBezTo>
                      <a:pt x="121621" y="328327"/>
                      <a:pt x="120735" y="327883"/>
                      <a:pt x="120291" y="327883"/>
                    </a:cubicBezTo>
                    <a:cubicBezTo>
                      <a:pt x="119405" y="326997"/>
                      <a:pt x="118961" y="326110"/>
                      <a:pt x="122065" y="324780"/>
                    </a:cubicBezTo>
                    <a:cubicBezTo>
                      <a:pt x="122951" y="324337"/>
                      <a:pt x="126498" y="326554"/>
                      <a:pt x="127384" y="326997"/>
                    </a:cubicBezTo>
                    <a:cubicBezTo>
                      <a:pt x="129157" y="327883"/>
                      <a:pt x="130931" y="328327"/>
                      <a:pt x="133147" y="329213"/>
                    </a:cubicBezTo>
                    <a:cubicBezTo>
                      <a:pt x="134034" y="329657"/>
                      <a:pt x="134921" y="330100"/>
                      <a:pt x="135807" y="330544"/>
                    </a:cubicBezTo>
                    <a:cubicBezTo>
                      <a:pt x="146003" y="335420"/>
                      <a:pt x="155756" y="342069"/>
                      <a:pt x="165066" y="347832"/>
                    </a:cubicBezTo>
                    <a:cubicBezTo>
                      <a:pt x="175262" y="354039"/>
                      <a:pt x="185458" y="360688"/>
                      <a:pt x="195654" y="367338"/>
                    </a:cubicBezTo>
                    <a:cubicBezTo>
                      <a:pt x="235995" y="393937"/>
                      <a:pt x="275006" y="423195"/>
                      <a:pt x="311358" y="455113"/>
                    </a:cubicBezTo>
                    <a:cubicBezTo>
                      <a:pt x="329090" y="470629"/>
                      <a:pt x="346379" y="487032"/>
                      <a:pt x="364112" y="502547"/>
                    </a:cubicBezTo>
                    <a:cubicBezTo>
                      <a:pt x="364998" y="503434"/>
                      <a:pt x="365442" y="503878"/>
                      <a:pt x="366328" y="504764"/>
                    </a:cubicBezTo>
                    <a:cubicBezTo>
                      <a:pt x="367658" y="506094"/>
                      <a:pt x="368988" y="506980"/>
                      <a:pt x="370318" y="508311"/>
                    </a:cubicBezTo>
                    <a:cubicBezTo>
                      <a:pt x="372535" y="510084"/>
                      <a:pt x="374308" y="511857"/>
                      <a:pt x="376524" y="513187"/>
                    </a:cubicBezTo>
                    <a:cubicBezTo>
                      <a:pt x="378741" y="514960"/>
                      <a:pt x="380958" y="516734"/>
                      <a:pt x="383174" y="518506"/>
                    </a:cubicBezTo>
                    <a:cubicBezTo>
                      <a:pt x="385391" y="520280"/>
                      <a:pt x="387164" y="521610"/>
                      <a:pt x="389380" y="523383"/>
                    </a:cubicBezTo>
                    <a:cubicBezTo>
                      <a:pt x="390267" y="523826"/>
                      <a:pt x="390710" y="524270"/>
                      <a:pt x="391597" y="525156"/>
                    </a:cubicBezTo>
                    <a:cubicBezTo>
                      <a:pt x="393370" y="526486"/>
                      <a:pt x="395143" y="527373"/>
                      <a:pt x="396917" y="528703"/>
                    </a:cubicBezTo>
                    <a:cubicBezTo>
                      <a:pt x="398690" y="530033"/>
                      <a:pt x="400463" y="531363"/>
                      <a:pt x="402236" y="532249"/>
                    </a:cubicBezTo>
                    <a:cubicBezTo>
                      <a:pt x="402680" y="532693"/>
                      <a:pt x="403123" y="533136"/>
                      <a:pt x="404009" y="533579"/>
                    </a:cubicBezTo>
                    <a:cubicBezTo>
                      <a:pt x="406226" y="534909"/>
                      <a:pt x="408886" y="536683"/>
                      <a:pt x="411103" y="538012"/>
                    </a:cubicBezTo>
                    <a:cubicBezTo>
                      <a:pt x="412432" y="538899"/>
                      <a:pt x="413319" y="539342"/>
                      <a:pt x="414649" y="540229"/>
                    </a:cubicBezTo>
                    <a:cubicBezTo>
                      <a:pt x="414649" y="540229"/>
                      <a:pt x="414649" y="540229"/>
                      <a:pt x="415092" y="540229"/>
                    </a:cubicBezTo>
                    <a:cubicBezTo>
                      <a:pt x="415092" y="540229"/>
                      <a:pt x="415536" y="540229"/>
                      <a:pt x="415536" y="540672"/>
                    </a:cubicBezTo>
                    <a:cubicBezTo>
                      <a:pt x="415979" y="541116"/>
                      <a:pt x="416865" y="541116"/>
                      <a:pt x="417309" y="541559"/>
                    </a:cubicBezTo>
                    <a:cubicBezTo>
                      <a:pt x="419082" y="542002"/>
                      <a:pt x="420412" y="543332"/>
                      <a:pt x="417309" y="544662"/>
                    </a:cubicBezTo>
                    <a:close/>
                    <a:moveTo>
                      <a:pt x="453217" y="624014"/>
                    </a:moveTo>
                    <a:cubicBezTo>
                      <a:pt x="452773" y="624014"/>
                      <a:pt x="451000" y="623128"/>
                      <a:pt x="450557" y="623128"/>
                    </a:cubicBezTo>
                    <a:cubicBezTo>
                      <a:pt x="450557" y="623128"/>
                      <a:pt x="450557" y="623128"/>
                      <a:pt x="450557" y="623128"/>
                    </a:cubicBezTo>
                    <a:cubicBezTo>
                      <a:pt x="449227" y="622684"/>
                      <a:pt x="447897" y="621798"/>
                      <a:pt x="446124" y="621355"/>
                    </a:cubicBezTo>
                    <a:cubicBezTo>
                      <a:pt x="443907" y="620468"/>
                      <a:pt x="441691" y="619581"/>
                      <a:pt x="439918" y="618695"/>
                    </a:cubicBezTo>
                    <a:cubicBezTo>
                      <a:pt x="439474" y="618695"/>
                      <a:pt x="439474" y="618695"/>
                      <a:pt x="439031" y="618251"/>
                    </a:cubicBezTo>
                    <a:cubicBezTo>
                      <a:pt x="438588" y="618251"/>
                      <a:pt x="438144" y="617808"/>
                      <a:pt x="437701" y="617808"/>
                    </a:cubicBezTo>
                    <a:cubicBezTo>
                      <a:pt x="434598" y="616478"/>
                      <a:pt x="431938" y="615591"/>
                      <a:pt x="428835" y="614262"/>
                    </a:cubicBezTo>
                    <a:cubicBezTo>
                      <a:pt x="427505" y="613818"/>
                      <a:pt x="426175" y="613375"/>
                      <a:pt x="424845" y="612488"/>
                    </a:cubicBezTo>
                    <a:cubicBezTo>
                      <a:pt x="423515" y="612045"/>
                      <a:pt x="422628" y="611601"/>
                      <a:pt x="421299" y="611158"/>
                    </a:cubicBezTo>
                    <a:cubicBezTo>
                      <a:pt x="416422" y="608942"/>
                      <a:pt x="411546" y="607168"/>
                      <a:pt x="406669" y="604952"/>
                    </a:cubicBezTo>
                    <a:cubicBezTo>
                      <a:pt x="403123" y="603622"/>
                      <a:pt x="400020" y="602292"/>
                      <a:pt x="396473" y="600519"/>
                    </a:cubicBezTo>
                    <a:cubicBezTo>
                      <a:pt x="391154" y="598302"/>
                      <a:pt x="385391" y="595642"/>
                      <a:pt x="380071" y="593426"/>
                    </a:cubicBezTo>
                    <a:cubicBezTo>
                      <a:pt x="376968" y="592096"/>
                      <a:pt x="373864" y="590766"/>
                      <a:pt x="370761" y="589436"/>
                    </a:cubicBezTo>
                    <a:cubicBezTo>
                      <a:pt x="360122" y="584560"/>
                      <a:pt x="349039" y="579683"/>
                      <a:pt x="338400" y="574807"/>
                    </a:cubicBezTo>
                    <a:cubicBezTo>
                      <a:pt x="325544" y="568601"/>
                      <a:pt x="312688" y="562394"/>
                      <a:pt x="299832" y="555745"/>
                    </a:cubicBezTo>
                    <a:cubicBezTo>
                      <a:pt x="298502" y="555301"/>
                      <a:pt x="297172" y="554415"/>
                      <a:pt x="296285" y="553971"/>
                    </a:cubicBezTo>
                    <a:cubicBezTo>
                      <a:pt x="287863" y="549538"/>
                      <a:pt x="279440" y="545105"/>
                      <a:pt x="270573" y="540229"/>
                    </a:cubicBezTo>
                    <a:cubicBezTo>
                      <a:pt x="248408" y="528260"/>
                      <a:pt x="226686" y="515847"/>
                      <a:pt x="205407" y="502547"/>
                    </a:cubicBezTo>
                    <a:cubicBezTo>
                      <a:pt x="204964" y="502104"/>
                      <a:pt x="204077" y="501661"/>
                      <a:pt x="203634" y="501661"/>
                    </a:cubicBezTo>
                    <a:cubicBezTo>
                      <a:pt x="191221" y="494124"/>
                      <a:pt x="179252" y="486588"/>
                      <a:pt x="166839" y="478609"/>
                    </a:cubicBezTo>
                    <a:cubicBezTo>
                      <a:pt x="163736" y="476836"/>
                      <a:pt x="161076" y="474619"/>
                      <a:pt x="157973" y="472846"/>
                    </a:cubicBezTo>
                    <a:cubicBezTo>
                      <a:pt x="148220" y="466639"/>
                      <a:pt x="138467" y="459990"/>
                      <a:pt x="128714" y="453783"/>
                    </a:cubicBezTo>
                    <a:cubicBezTo>
                      <a:pt x="127384" y="452897"/>
                      <a:pt x="126054" y="452010"/>
                      <a:pt x="124724" y="451124"/>
                    </a:cubicBezTo>
                    <a:cubicBezTo>
                      <a:pt x="106106" y="438711"/>
                      <a:pt x="87930" y="426298"/>
                      <a:pt x="69754" y="413442"/>
                    </a:cubicBezTo>
                    <a:cubicBezTo>
                      <a:pt x="71527" y="413442"/>
                      <a:pt x="73744" y="414772"/>
                      <a:pt x="75074" y="415216"/>
                    </a:cubicBezTo>
                    <a:cubicBezTo>
                      <a:pt x="77290" y="416102"/>
                      <a:pt x="79507" y="416989"/>
                      <a:pt x="81280" y="417432"/>
                    </a:cubicBezTo>
                    <a:cubicBezTo>
                      <a:pt x="86157" y="419205"/>
                      <a:pt x="90146" y="420978"/>
                      <a:pt x="94579" y="423639"/>
                    </a:cubicBezTo>
                    <a:cubicBezTo>
                      <a:pt x="95466" y="424525"/>
                      <a:pt x="96796" y="424968"/>
                      <a:pt x="97683" y="425855"/>
                    </a:cubicBezTo>
                    <a:cubicBezTo>
                      <a:pt x="104332" y="429844"/>
                      <a:pt x="110982" y="434278"/>
                      <a:pt x="117631" y="438267"/>
                    </a:cubicBezTo>
                    <a:cubicBezTo>
                      <a:pt x="133591" y="448021"/>
                      <a:pt x="149106" y="458216"/>
                      <a:pt x="165066" y="467970"/>
                    </a:cubicBezTo>
                    <a:cubicBezTo>
                      <a:pt x="179252" y="476836"/>
                      <a:pt x="193881" y="485702"/>
                      <a:pt x="208067" y="494124"/>
                    </a:cubicBezTo>
                    <a:cubicBezTo>
                      <a:pt x="211170" y="495898"/>
                      <a:pt x="213830" y="497671"/>
                      <a:pt x="216933" y="499444"/>
                    </a:cubicBezTo>
                    <a:cubicBezTo>
                      <a:pt x="226242" y="505207"/>
                      <a:pt x="235995" y="510527"/>
                      <a:pt x="245748" y="516290"/>
                    </a:cubicBezTo>
                    <a:cubicBezTo>
                      <a:pt x="250624" y="518950"/>
                      <a:pt x="255057" y="521610"/>
                      <a:pt x="259934" y="524270"/>
                    </a:cubicBezTo>
                    <a:cubicBezTo>
                      <a:pt x="291409" y="542002"/>
                      <a:pt x="323770" y="558848"/>
                      <a:pt x="356575" y="574807"/>
                    </a:cubicBezTo>
                    <a:cubicBezTo>
                      <a:pt x="361009" y="577024"/>
                      <a:pt x="365442" y="578797"/>
                      <a:pt x="369431" y="581014"/>
                    </a:cubicBezTo>
                    <a:cubicBezTo>
                      <a:pt x="380071" y="585890"/>
                      <a:pt x="390267" y="591209"/>
                      <a:pt x="400906" y="596086"/>
                    </a:cubicBezTo>
                    <a:cubicBezTo>
                      <a:pt x="402236" y="596973"/>
                      <a:pt x="404009" y="597416"/>
                      <a:pt x="405340" y="598302"/>
                    </a:cubicBezTo>
                    <a:cubicBezTo>
                      <a:pt x="412876" y="601849"/>
                      <a:pt x="420855" y="605396"/>
                      <a:pt x="428391" y="608942"/>
                    </a:cubicBezTo>
                    <a:cubicBezTo>
                      <a:pt x="429278" y="609385"/>
                      <a:pt x="430165" y="609829"/>
                      <a:pt x="430608" y="610272"/>
                    </a:cubicBezTo>
                    <a:cubicBezTo>
                      <a:pt x="432825" y="611158"/>
                      <a:pt x="434598" y="612045"/>
                      <a:pt x="436814" y="612932"/>
                    </a:cubicBezTo>
                    <a:cubicBezTo>
                      <a:pt x="439031" y="613818"/>
                      <a:pt x="441248" y="615148"/>
                      <a:pt x="443464" y="616035"/>
                    </a:cubicBezTo>
                    <a:cubicBezTo>
                      <a:pt x="443464" y="616035"/>
                      <a:pt x="443464" y="616035"/>
                      <a:pt x="443907" y="616035"/>
                    </a:cubicBezTo>
                    <a:cubicBezTo>
                      <a:pt x="444794" y="616478"/>
                      <a:pt x="445681" y="616921"/>
                      <a:pt x="446567" y="617365"/>
                    </a:cubicBezTo>
                    <a:cubicBezTo>
                      <a:pt x="447454" y="617808"/>
                      <a:pt x="448340" y="618251"/>
                      <a:pt x="449227" y="618695"/>
                    </a:cubicBezTo>
                    <a:cubicBezTo>
                      <a:pt x="450114" y="619138"/>
                      <a:pt x="451000" y="619581"/>
                      <a:pt x="451887" y="620024"/>
                    </a:cubicBezTo>
                    <a:cubicBezTo>
                      <a:pt x="451887" y="620024"/>
                      <a:pt x="452330" y="620024"/>
                      <a:pt x="452330" y="620468"/>
                    </a:cubicBezTo>
                    <a:cubicBezTo>
                      <a:pt x="453217" y="620911"/>
                      <a:pt x="453660" y="621355"/>
                      <a:pt x="454547" y="621355"/>
                    </a:cubicBezTo>
                    <a:cubicBezTo>
                      <a:pt x="455433" y="622684"/>
                      <a:pt x="454104" y="623128"/>
                      <a:pt x="453217" y="624014"/>
                    </a:cubicBezTo>
                    <a:close/>
                    <a:moveTo>
                      <a:pt x="455877" y="692284"/>
                    </a:moveTo>
                    <a:cubicBezTo>
                      <a:pt x="455433" y="692284"/>
                      <a:pt x="454990" y="692727"/>
                      <a:pt x="454547" y="692727"/>
                    </a:cubicBezTo>
                    <a:cubicBezTo>
                      <a:pt x="453217" y="692727"/>
                      <a:pt x="451887" y="693171"/>
                      <a:pt x="451000" y="693171"/>
                    </a:cubicBezTo>
                    <a:cubicBezTo>
                      <a:pt x="449227" y="693614"/>
                      <a:pt x="447897" y="693614"/>
                      <a:pt x="446124" y="694057"/>
                    </a:cubicBezTo>
                    <a:cubicBezTo>
                      <a:pt x="444351" y="694501"/>
                      <a:pt x="442577" y="694501"/>
                      <a:pt x="440361" y="694944"/>
                    </a:cubicBezTo>
                    <a:cubicBezTo>
                      <a:pt x="439031" y="694944"/>
                      <a:pt x="437701" y="695387"/>
                      <a:pt x="436814" y="695387"/>
                    </a:cubicBezTo>
                    <a:cubicBezTo>
                      <a:pt x="436371" y="695387"/>
                      <a:pt x="436371" y="695387"/>
                      <a:pt x="435928" y="695387"/>
                    </a:cubicBezTo>
                    <a:cubicBezTo>
                      <a:pt x="432825" y="695830"/>
                      <a:pt x="430165" y="696274"/>
                      <a:pt x="427062" y="696717"/>
                    </a:cubicBezTo>
                    <a:cubicBezTo>
                      <a:pt x="423515" y="697160"/>
                      <a:pt x="419969" y="697604"/>
                      <a:pt x="416422" y="698491"/>
                    </a:cubicBezTo>
                    <a:cubicBezTo>
                      <a:pt x="415536" y="698491"/>
                      <a:pt x="415092" y="698491"/>
                      <a:pt x="414206" y="698934"/>
                    </a:cubicBezTo>
                    <a:cubicBezTo>
                      <a:pt x="409329" y="699820"/>
                      <a:pt x="404453" y="700263"/>
                      <a:pt x="399576" y="701150"/>
                    </a:cubicBezTo>
                    <a:cubicBezTo>
                      <a:pt x="392483" y="702037"/>
                      <a:pt x="385834" y="702924"/>
                      <a:pt x="378741" y="703810"/>
                    </a:cubicBezTo>
                    <a:cubicBezTo>
                      <a:pt x="376524" y="704253"/>
                      <a:pt x="374751" y="704253"/>
                      <a:pt x="372535" y="704696"/>
                    </a:cubicBezTo>
                    <a:cubicBezTo>
                      <a:pt x="367658" y="705140"/>
                      <a:pt x="362338" y="706027"/>
                      <a:pt x="357462" y="706470"/>
                    </a:cubicBezTo>
                    <a:cubicBezTo>
                      <a:pt x="348596" y="707357"/>
                      <a:pt x="339730" y="708686"/>
                      <a:pt x="330863" y="709573"/>
                    </a:cubicBezTo>
                    <a:cubicBezTo>
                      <a:pt x="325987" y="710017"/>
                      <a:pt x="321111" y="710903"/>
                      <a:pt x="316234" y="711346"/>
                    </a:cubicBezTo>
                    <a:cubicBezTo>
                      <a:pt x="311358" y="711790"/>
                      <a:pt x="306925" y="712233"/>
                      <a:pt x="302048" y="713119"/>
                    </a:cubicBezTo>
                    <a:cubicBezTo>
                      <a:pt x="298059" y="713563"/>
                      <a:pt x="294069" y="714006"/>
                      <a:pt x="290079" y="714450"/>
                    </a:cubicBezTo>
                    <a:cubicBezTo>
                      <a:pt x="283873" y="714893"/>
                      <a:pt x="277666" y="715779"/>
                      <a:pt x="271017" y="716223"/>
                    </a:cubicBezTo>
                    <a:cubicBezTo>
                      <a:pt x="263037" y="717109"/>
                      <a:pt x="255501" y="717553"/>
                      <a:pt x="247521" y="718439"/>
                    </a:cubicBezTo>
                    <a:cubicBezTo>
                      <a:pt x="240428" y="718883"/>
                      <a:pt x="233779" y="719769"/>
                      <a:pt x="226686" y="720212"/>
                    </a:cubicBezTo>
                    <a:cubicBezTo>
                      <a:pt x="219593" y="720656"/>
                      <a:pt x="212500" y="721542"/>
                      <a:pt x="205407" y="721986"/>
                    </a:cubicBezTo>
                    <a:cubicBezTo>
                      <a:pt x="198314" y="722429"/>
                      <a:pt x="191221" y="722873"/>
                      <a:pt x="184128" y="723759"/>
                    </a:cubicBezTo>
                    <a:cubicBezTo>
                      <a:pt x="175262" y="724202"/>
                      <a:pt x="166396" y="725089"/>
                      <a:pt x="157529" y="725532"/>
                    </a:cubicBezTo>
                    <a:cubicBezTo>
                      <a:pt x="151323" y="725976"/>
                      <a:pt x="145117" y="726419"/>
                      <a:pt x="138910" y="726862"/>
                    </a:cubicBezTo>
                    <a:cubicBezTo>
                      <a:pt x="136251" y="726862"/>
                      <a:pt x="133147" y="727306"/>
                      <a:pt x="130488" y="727306"/>
                    </a:cubicBezTo>
                    <a:cubicBezTo>
                      <a:pt x="126498" y="727749"/>
                      <a:pt x="122951" y="727749"/>
                      <a:pt x="118961" y="727749"/>
                    </a:cubicBezTo>
                    <a:cubicBezTo>
                      <a:pt x="104775" y="728635"/>
                      <a:pt x="90590" y="729078"/>
                      <a:pt x="75960" y="729965"/>
                    </a:cubicBezTo>
                    <a:cubicBezTo>
                      <a:pt x="69754" y="730409"/>
                      <a:pt x="63104" y="730409"/>
                      <a:pt x="56898" y="730852"/>
                    </a:cubicBezTo>
                    <a:cubicBezTo>
                      <a:pt x="37836" y="731739"/>
                      <a:pt x="19217" y="732182"/>
                      <a:pt x="154" y="732625"/>
                    </a:cubicBezTo>
                    <a:cubicBezTo>
                      <a:pt x="2371" y="731295"/>
                      <a:pt x="6361" y="730409"/>
                      <a:pt x="8577" y="729522"/>
                    </a:cubicBezTo>
                    <a:cubicBezTo>
                      <a:pt x="11237" y="728635"/>
                      <a:pt x="14340" y="727749"/>
                      <a:pt x="17000" y="726862"/>
                    </a:cubicBezTo>
                    <a:cubicBezTo>
                      <a:pt x="24093" y="724645"/>
                      <a:pt x="30743" y="724202"/>
                      <a:pt x="37836" y="723759"/>
                    </a:cubicBezTo>
                    <a:cubicBezTo>
                      <a:pt x="50248" y="722873"/>
                      <a:pt x="63104" y="722429"/>
                      <a:pt x="75517" y="721542"/>
                    </a:cubicBezTo>
                    <a:cubicBezTo>
                      <a:pt x="81724" y="721099"/>
                      <a:pt x="88373" y="720656"/>
                      <a:pt x="94579" y="720212"/>
                    </a:cubicBezTo>
                    <a:cubicBezTo>
                      <a:pt x="104332" y="719769"/>
                      <a:pt x="114528" y="718883"/>
                      <a:pt x="124281" y="718439"/>
                    </a:cubicBezTo>
                    <a:cubicBezTo>
                      <a:pt x="133591" y="717996"/>
                      <a:pt x="143343" y="717109"/>
                      <a:pt x="152653" y="716666"/>
                    </a:cubicBezTo>
                    <a:cubicBezTo>
                      <a:pt x="203634" y="713119"/>
                      <a:pt x="254171" y="709130"/>
                      <a:pt x="304708" y="704696"/>
                    </a:cubicBezTo>
                    <a:cubicBezTo>
                      <a:pt x="322884" y="702924"/>
                      <a:pt x="341060" y="701150"/>
                      <a:pt x="359235" y="699377"/>
                    </a:cubicBezTo>
                    <a:cubicBezTo>
                      <a:pt x="365442" y="698934"/>
                      <a:pt x="372091" y="698047"/>
                      <a:pt x="378298" y="697604"/>
                    </a:cubicBezTo>
                    <a:cubicBezTo>
                      <a:pt x="379184" y="697604"/>
                      <a:pt x="380071" y="697604"/>
                      <a:pt x="381401" y="697160"/>
                    </a:cubicBezTo>
                    <a:cubicBezTo>
                      <a:pt x="388494" y="696274"/>
                      <a:pt x="395587" y="695830"/>
                      <a:pt x="402680" y="694944"/>
                    </a:cubicBezTo>
                    <a:cubicBezTo>
                      <a:pt x="407556" y="694501"/>
                      <a:pt x="412876" y="694057"/>
                      <a:pt x="417752" y="693614"/>
                    </a:cubicBezTo>
                    <a:cubicBezTo>
                      <a:pt x="418195" y="693614"/>
                      <a:pt x="418639" y="693614"/>
                      <a:pt x="419082" y="693614"/>
                    </a:cubicBezTo>
                    <a:cubicBezTo>
                      <a:pt x="421299" y="693171"/>
                      <a:pt x="423515" y="693171"/>
                      <a:pt x="425732" y="692727"/>
                    </a:cubicBezTo>
                    <a:cubicBezTo>
                      <a:pt x="429278" y="692284"/>
                      <a:pt x="433268" y="691841"/>
                      <a:pt x="436814" y="691397"/>
                    </a:cubicBezTo>
                    <a:cubicBezTo>
                      <a:pt x="436814" y="691397"/>
                      <a:pt x="437258" y="691397"/>
                      <a:pt x="437258" y="691397"/>
                    </a:cubicBezTo>
                    <a:cubicBezTo>
                      <a:pt x="438588" y="691397"/>
                      <a:pt x="439918" y="690954"/>
                      <a:pt x="441248" y="690954"/>
                    </a:cubicBezTo>
                    <a:cubicBezTo>
                      <a:pt x="442577" y="690954"/>
                      <a:pt x="443907" y="690511"/>
                      <a:pt x="445237" y="690511"/>
                    </a:cubicBezTo>
                    <a:cubicBezTo>
                      <a:pt x="447010" y="690511"/>
                      <a:pt x="448340" y="690068"/>
                      <a:pt x="450114" y="690068"/>
                    </a:cubicBezTo>
                    <a:cubicBezTo>
                      <a:pt x="450557" y="690068"/>
                      <a:pt x="450557" y="690068"/>
                      <a:pt x="451000" y="690068"/>
                    </a:cubicBezTo>
                    <a:cubicBezTo>
                      <a:pt x="451444" y="690068"/>
                      <a:pt x="451887" y="690068"/>
                      <a:pt x="452330" y="690068"/>
                    </a:cubicBezTo>
                    <a:cubicBezTo>
                      <a:pt x="452773" y="690068"/>
                      <a:pt x="452773" y="690068"/>
                      <a:pt x="453217" y="690068"/>
                    </a:cubicBezTo>
                    <a:cubicBezTo>
                      <a:pt x="458093" y="688294"/>
                      <a:pt x="458093" y="689181"/>
                      <a:pt x="455877" y="692284"/>
                    </a:cubicBezTo>
                    <a:close/>
                    <a:moveTo>
                      <a:pt x="463413" y="667902"/>
                    </a:moveTo>
                    <a:cubicBezTo>
                      <a:pt x="462970" y="667902"/>
                      <a:pt x="462970" y="667902"/>
                      <a:pt x="462526" y="667902"/>
                    </a:cubicBezTo>
                    <a:cubicBezTo>
                      <a:pt x="462083" y="667902"/>
                      <a:pt x="462083" y="667902"/>
                      <a:pt x="461640" y="667902"/>
                    </a:cubicBezTo>
                    <a:cubicBezTo>
                      <a:pt x="461196" y="667902"/>
                      <a:pt x="460310" y="667902"/>
                      <a:pt x="459867" y="667902"/>
                    </a:cubicBezTo>
                    <a:cubicBezTo>
                      <a:pt x="458980" y="667902"/>
                      <a:pt x="458093" y="667459"/>
                      <a:pt x="457207" y="667459"/>
                    </a:cubicBezTo>
                    <a:cubicBezTo>
                      <a:pt x="453660" y="667015"/>
                      <a:pt x="450557" y="666572"/>
                      <a:pt x="447010" y="666129"/>
                    </a:cubicBezTo>
                    <a:cubicBezTo>
                      <a:pt x="446124" y="666129"/>
                      <a:pt x="445237" y="665686"/>
                      <a:pt x="444351" y="665686"/>
                    </a:cubicBezTo>
                    <a:cubicBezTo>
                      <a:pt x="436814" y="664799"/>
                      <a:pt x="428835" y="663912"/>
                      <a:pt x="421299" y="662582"/>
                    </a:cubicBezTo>
                    <a:cubicBezTo>
                      <a:pt x="416865" y="662139"/>
                      <a:pt x="411989" y="661252"/>
                      <a:pt x="407556" y="660809"/>
                    </a:cubicBezTo>
                    <a:cubicBezTo>
                      <a:pt x="404896" y="660365"/>
                      <a:pt x="402680" y="660365"/>
                      <a:pt x="400020" y="659922"/>
                    </a:cubicBezTo>
                    <a:cubicBezTo>
                      <a:pt x="398246" y="659922"/>
                      <a:pt x="396917" y="659479"/>
                      <a:pt x="395143" y="659479"/>
                    </a:cubicBezTo>
                    <a:cubicBezTo>
                      <a:pt x="392483" y="659036"/>
                      <a:pt x="389824" y="658593"/>
                      <a:pt x="387164" y="658593"/>
                    </a:cubicBezTo>
                    <a:cubicBezTo>
                      <a:pt x="370761" y="656376"/>
                      <a:pt x="354802" y="654160"/>
                      <a:pt x="338400" y="651943"/>
                    </a:cubicBezTo>
                    <a:cubicBezTo>
                      <a:pt x="329533" y="650613"/>
                      <a:pt x="320667" y="649283"/>
                      <a:pt x="311358" y="648396"/>
                    </a:cubicBezTo>
                    <a:cubicBezTo>
                      <a:pt x="290522" y="645293"/>
                      <a:pt x="269243" y="642633"/>
                      <a:pt x="248408" y="639087"/>
                    </a:cubicBezTo>
                    <a:cubicBezTo>
                      <a:pt x="241758" y="638200"/>
                      <a:pt x="235109" y="636870"/>
                      <a:pt x="228016" y="635983"/>
                    </a:cubicBezTo>
                    <a:cubicBezTo>
                      <a:pt x="227572" y="635983"/>
                      <a:pt x="227129" y="635983"/>
                      <a:pt x="226686" y="635983"/>
                    </a:cubicBezTo>
                    <a:cubicBezTo>
                      <a:pt x="224912" y="635540"/>
                      <a:pt x="223139" y="635540"/>
                      <a:pt x="221366" y="635097"/>
                    </a:cubicBezTo>
                    <a:cubicBezTo>
                      <a:pt x="181025" y="628891"/>
                      <a:pt x="140684" y="622684"/>
                      <a:pt x="100342" y="616035"/>
                    </a:cubicBezTo>
                    <a:cubicBezTo>
                      <a:pt x="89260" y="614262"/>
                      <a:pt x="78177" y="612488"/>
                      <a:pt x="67094" y="610715"/>
                    </a:cubicBezTo>
                    <a:cubicBezTo>
                      <a:pt x="66651" y="610715"/>
                      <a:pt x="66208" y="610715"/>
                      <a:pt x="65764" y="610715"/>
                    </a:cubicBezTo>
                    <a:cubicBezTo>
                      <a:pt x="63104" y="610272"/>
                      <a:pt x="60001" y="609385"/>
                      <a:pt x="57785" y="608055"/>
                    </a:cubicBezTo>
                    <a:cubicBezTo>
                      <a:pt x="57341" y="607612"/>
                      <a:pt x="56011" y="606282"/>
                      <a:pt x="56011" y="605396"/>
                    </a:cubicBezTo>
                    <a:cubicBezTo>
                      <a:pt x="56455" y="604509"/>
                      <a:pt x="58671" y="604065"/>
                      <a:pt x="59115" y="604065"/>
                    </a:cubicBezTo>
                    <a:cubicBezTo>
                      <a:pt x="59115" y="604065"/>
                      <a:pt x="59115" y="604065"/>
                      <a:pt x="59115" y="604065"/>
                    </a:cubicBezTo>
                    <a:cubicBezTo>
                      <a:pt x="60888" y="604065"/>
                      <a:pt x="63104" y="604509"/>
                      <a:pt x="64434" y="604952"/>
                    </a:cubicBezTo>
                    <a:cubicBezTo>
                      <a:pt x="71084" y="605839"/>
                      <a:pt x="77734" y="606725"/>
                      <a:pt x="84826" y="607612"/>
                    </a:cubicBezTo>
                    <a:cubicBezTo>
                      <a:pt x="98126" y="609385"/>
                      <a:pt x="111425" y="611158"/>
                      <a:pt x="124724" y="612932"/>
                    </a:cubicBezTo>
                    <a:cubicBezTo>
                      <a:pt x="126498" y="613375"/>
                      <a:pt x="128271" y="613375"/>
                      <a:pt x="130044" y="613818"/>
                    </a:cubicBezTo>
                    <a:cubicBezTo>
                      <a:pt x="145560" y="616035"/>
                      <a:pt x="161519" y="618251"/>
                      <a:pt x="177035" y="620468"/>
                    </a:cubicBezTo>
                    <a:cubicBezTo>
                      <a:pt x="186344" y="621798"/>
                      <a:pt x="195654" y="623128"/>
                      <a:pt x="204964" y="624458"/>
                    </a:cubicBezTo>
                    <a:cubicBezTo>
                      <a:pt x="206293" y="624458"/>
                      <a:pt x="208067" y="624901"/>
                      <a:pt x="209397" y="625344"/>
                    </a:cubicBezTo>
                    <a:cubicBezTo>
                      <a:pt x="220923" y="627117"/>
                      <a:pt x="232449" y="628891"/>
                      <a:pt x="243532" y="630664"/>
                    </a:cubicBezTo>
                    <a:cubicBezTo>
                      <a:pt x="259491" y="632881"/>
                      <a:pt x="275893" y="635540"/>
                      <a:pt x="291852" y="638200"/>
                    </a:cubicBezTo>
                    <a:cubicBezTo>
                      <a:pt x="298945" y="639530"/>
                      <a:pt x="306038" y="640417"/>
                      <a:pt x="313574" y="641747"/>
                    </a:cubicBezTo>
                    <a:cubicBezTo>
                      <a:pt x="330420" y="644406"/>
                      <a:pt x="347266" y="647066"/>
                      <a:pt x="364112" y="649726"/>
                    </a:cubicBezTo>
                    <a:cubicBezTo>
                      <a:pt x="366328" y="650170"/>
                      <a:pt x="368101" y="650613"/>
                      <a:pt x="370318" y="650613"/>
                    </a:cubicBezTo>
                    <a:cubicBezTo>
                      <a:pt x="374751" y="651499"/>
                      <a:pt x="379627" y="651943"/>
                      <a:pt x="384060" y="652829"/>
                    </a:cubicBezTo>
                    <a:cubicBezTo>
                      <a:pt x="391597" y="654160"/>
                      <a:pt x="399133" y="655489"/>
                      <a:pt x="406669" y="656376"/>
                    </a:cubicBezTo>
                    <a:cubicBezTo>
                      <a:pt x="413319" y="657263"/>
                      <a:pt x="419525" y="658593"/>
                      <a:pt x="426175" y="659922"/>
                    </a:cubicBezTo>
                    <a:cubicBezTo>
                      <a:pt x="431938" y="660809"/>
                      <a:pt x="437701" y="661696"/>
                      <a:pt x="443464" y="663026"/>
                    </a:cubicBezTo>
                    <a:cubicBezTo>
                      <a:pt x="445237" y="663469"/>
                      <a:pt x="446567" y="663469"/>
                      <a:pt x="448340" y="663912"/>
                    </a:cubicBezTo>
                    <a:cubicBezTo>
                      <a:pt x="452330" y="664799"/>
                      <a:pt x="456763" y="665242"/>
                      <a:pt x="460753" y="666129"/>
                    </a:cubicBezTo>
                    <a:cubicBezTo>
                      <a:pt x="461640" y="666129"/>
                      <a:pt x="462083" y="666572"/>
                      <a:pt x="462970" y="666572"/>
                    </a:cubicBezTo>
                    <a:cubicBezTo>
                      <a:pt x="463413" y="666572"/>
                      <a:pt x="465186" y="666572"/>
                      <a:pt x="465186" y="667015"/>
                    </a:cubicBezTo>
                    <a:cubicBezTo>
                      <a:pt x="464743" y="665686"/>
                      <a:pt x="464300" y="667015"/>
                      <a:pt x="463413" y="667902"/>
                    </a:cubicBezTo>
                    <a:close/>
                    <a:moveTo>
                      <a:pt x="436814" y="746368"/>
                    </a:moveTo>
                    <a:cubicBezTo>
                      <a:pt x="417309" y="755677"/>
                      <a:pt x="397803" y="764987"/>
                      <a:pt x="378741" y="774296"/>
                    </a:cubicBezTo>
                    <a:cubicBezTo>
                      <a:pt x="373864" y="776513"/>
                      <a:pt x="368545" y="779173"/>
                      <a:pt x="363668" y="781389"/>
                    </a:cubicBezTo>
                    <a:cubicBezTo>
                      <a:pt x="318008" y="803112"/>
                      <a:pt x="272790" y="825277"/>
                      <a:pt x="227572" y="847886"/>
                    </a:cubicBezTo>
                    <a:cubicBezTo>
                      <a:pt x="213386" y="854535"/>
                      <a:pt x="199644" y="861628"/>
                      <a:pt x="185458" y="868278"/>
                    </a:cubicBezTo>
                    <a:cubicBezTo>
                      <a:pt x="181025" y="870494"/>
                      <a:pt x="176592" y="872711"/>
                      <a:pt x="172602" y="874484"/>
                    </a:cubicBezTo>
                    <a:cubicBezTo>
                      <a:pt x="173488" y="874041"/>
                      <a:pt x="173932" y="873598"/>
                      <a:pt x="174819" y="873154"/>
                    </a:cubicBezTo>
                    <a:cubicBezTo>
                      <a:pt x="189448" y="862958"/>
                      <a:pt x="204077" y="853205"/>
                      <a:pt x="219150" y="843453"/>
                    </a:cubicBezTo>
                    <a:cubicBezTo>
                      <a:pt x="223139" y="840793"/>
                      <a:pt x="227129" y="838576"/>
                      <a:pt x="231119" y="836360"/>
                    </a:cubicBezTo>
                    <a:cubicBezTo>
                      <a:pt x="236438" y="833700"/>
                      <a:pt x="241315" y="831040"/>
                      <a:pt x="246634" y="828380"/>
                    </a:cubicBezTo>
                    <a:cubicBezTo>
                      <a:pt x="256831" y="823060"/>
                      <a:pt x="267027" y="818184"/>
                      <a:pt x="276780" y="812864"/>
                    </a:cubicBezTo>
                    <a:cubicBezTo>
                      <a:pt x="305595" y="798678"/>
                      <a:pt x="334853" y="784492"/>
                      <a:pt x="364112" y="771193"/>
                    </a:cubicBezTo>
                    <a:cubicBezTo>
                      <a:pt x="367215" y="769863"/>
                      <a:pt x="369875" y="768533"/>
                      <a:pt x="372978" y="767204"/>
                    </a:cubicBezTo>
                    <a:cubicBezTo>
                      <a:pt x="380958" y="763657"/>
                      <a:pt x="388937" y="760110"/>
                      <a:pt x="396473" y="756564"/>
                    </a:cubicBezTo>
                    <a:cubicBezTo>
                      <a:pt x="400463" y="754791"/>
                      <a:pt x="404009" y="753017"/>
                      <a:pt x="407999" y="751688"/>
                    </a:cubicBezTo>
                    <a:cubicBezTo>
                      <a:pt x="411546" y="749914"/>
                      <a:pt x="415092" y="748584"/>
                      <a:pt x="418639" y="746811"/>
                    </a:cubicBezTo>
                    <a:cubicBezTo>
                      <a:pt x="431495" y="741048"/>
                      <a:pt x="444351" y="735728"/>
                      <a:pt x="457207" y="729965"/>
                    </a:cubicBezTo>
                    <a:cubicBezTo>
                      <a:pt x="458093" y="729522"/>
                      <a:pt x="458980" y="729078"/>
                      <a:pt x="459867" y="728635"/>
                    </a:cubicBezTo>
                    <a:cubicBezTo>
                      <a:pt x="468733" y="724645"/>
                      <a:pt x="478042" y="721099"/>
                      <a:pt x="486908" y="717553"/>
                    </a:cubicBezTo>
                    <a:cubicBezTo>
                      <a:pt x="489125" y="716666"/>
                      <a:pt x="491341" y="715779"/>
                      <a:pt x="493115" y="714893"/>
                    </a:cubicBezTo>
                    <a:cubicBezTo>
                      <a:pt x="493558" y="714893"/>
                      <a:pt x="493558" y="714893"/>
                      <a:pt x="494001" y="714450"/>
                    </a:cubicBezTo>
                    <a:cubicBezTo>
                      <a:pt x="494888" y="714006"/>
                      <a:pt x="497991" y="712233"/>
                      <a:pt x="498878" y="714450"/>
                    </a:cubicBezTo>
                    <a:cubicBezTo>
                      <a:pt x="498878" y="714450"/>
                      <a:pt x="498878" y="714893"/>
                      <a:pt x="498435" y="715779"/>
                    </a:cubicBezTo>
                    <a:cubicBezTo>
                      <a:pt x="498435" y="716223"/>
                      <a:pt x="498435" y="716666"/>
                      <a:pt x="498435" y="716666"/>
                    </a:cubicBezTo>
                    <a:cubicBezTo>
                      <a:pt x="497991" y="717109"/>
                      <a:pt x="497104" y="717553"/>
                      <a:pt x="496661" y="717996"/>
                    </a:cubicBezTo>
                    <a:cubicBezTo>
                      <a:pt x="495775" y="718439"/>
                      <a:pt x="495331" y="718439"/>
                      <a:pt x="494888" y="718883"/>
                    </a:cubicBezTo>
                    <a:cubicBezTo>
                      <a:pt x="493558" y="719326"/>
                      <a:pt x="492671" y="720212"/>
                      <a:pt x="491341" y="720656"/>
                    </a:cubicBezTo>
                    <a:cubicBezTo>
                      <a:pt x="489568" y="721542"/>
                      <a:pt x="487795" y="722429"/>
                      <a:pt x="485578" y="723316"/>
                    </a:cubicBezTo>
                    <a:cubicBezTo>
                      <a:pt x="484692" y="723759"/>
                      <a:pt x="483805" y="724202"/>
                      <a:pt x="482919" y="724645"/>
                    </a:cubicBezTo>
                    <a:cubicBezTo>
                      <a:pt x="482032" y="725089"/>
                      <a:pt x="481145" y="725532"/>
                      <a:pt x="480259" y="725976"/>
                    </a:cubicBezTo>
                    <a:cubicBezTo>
                      <a:pt x="465630" y="732625"/>
                      <a:pt x="451444" y="739718"/>
                      <a:pt x="436814" y="746368"/>
                    </a:cubicBezTo>
                    <a:close/>
                    <a:moveTo>
                      <a:pt x="513064" y="739275"/>
                    </a:moveTo>
                    <a:cubicBezTo>
                      <a:pt x="512620" y="740161"/>
                      <a:pt x="510847" y="741048"/>
                      <a:pt x="510404" y="741935"/>
                    </a:cubicBezTo>
                    <a:cubicBezTo>
                      <a:pt x="510404" y="741935"/>
                      <a:pt x="509961" y="741935"/>
                      <a:pt x="509961" y="742378"/>
                    </a:cubicBezTo>
                    <a:cubicBezTo>
                      <a:pt x="507301" y="744594"/>
                      <a:pt x="504641" y="747255"/>
                      <a:pt x="501981" y="749471"/>
                    </a:cubicBezTo>
                    <a:cubicBezTo>
                      <a:pt x="492671" y="757450"/>
                      <a:pt x="483362" y="765430"/>
                      <a:pt x="474496" y="773409"/>
                    </a:cubicBezTo>
                    <a:cubicBezTo>
                      <a:pt x="474496" y="773409"/>
                      <a:pt x="474496" y="773409"/>
                      <a:pt x="474496" y="773409"/>
                    </a:cubicBezTo>
                    <a:cubicBezTo>
                      <a:pt x="470063" y="777399"/>
                      <a:pt x="465630" y="780946"/>
                      <a:pt x="461196" y="784936"/>
                    </a:cubicBezTo>
                    <a:cubicBezTo>
                      <a:pt x="447454" y="796905"/>
                      <a:pt x="433711" y="808874"/>
                      <a:pt x="420412" y="820844"/>
                    </a:cubicBezTo>
                    <a:cubicBezTo>
                      <a:pt x="419082" y="822174"/>
                      <a:pt x="417309" y="823504"/>
                      <a:pt x="415979" y="824834"/>
                    </a:cubicBezTo>
                    <a:cubicBezTo>
                      <a:pt x="394257" y="843896"/>
                      <a:pt x="372978" y="863402"/>
                      <a:pt x="351699" y="882907"/>
                    </a:cubicBezTo>
                    <a:cubicBezTo>
                      <a:pt x="329977" y="902856"/>
                      <a:pt x="308255" y="922805"/>
                      <a:pt x="286532" y="942754"/>
                    </a:cubicBezTo>
                    <a:cubicBezTo>
                      <a:pt x="267470" y="960486"/>
                      <a:pt x="248851" y="978219"/>
                      <a:pt x="230232" y="995951"/>
                    </a:cubicBezTo>
                    <a:cubicBezTo>
                      <a:pt x="230232" y="995951"/>
                      <a:pt x="230232" y="995951"/>
                      <a:pt x="230232" y="995951"/>
                    </a:cubicBezTo>
                    <a:cubicBezTo>
                      <a:pt x="229346" y="996838"/>
                      <a:pt x="228459" y="997725"/>
                      <a:pt x="227129" y="999054"/>
                    </a:cubicBezTo>
                    <a:cubicBezTo>
                      <a:pt x="226686" y="999497"/>
                      <a:pt x="226242" y="999941"/>
                      <a:pt x="226242" y="999941"/>
                    </a:cubicBezTo>
                    <a:cubicBezTo>
                      <a:pt x="226242" y="999941"/>
                      <a:pt x="225799" y="1000384"/>
                      <a:pt x="225799" y="1000384"/>
                    </a:cubicBezTo>
                    <a:cubicBezTo>
                      <a:pt x="224912" y="1001271"/>
                      <a:pt x="224026" y="1001714"/>
                      <a:pt x="223139" y="1001714"/>
                    </a:cubicBezTo>
                    <a:cubicBezTo>
                      <a:pt x="222252" y="1000384"/>
                      <a:pt x="221809" y="998611"/>
                      <a:pt x="220923" y="997281"/>
                    </a:cubicBezTo>
                    <a:cubicBezTo>
                      <a:pt x="220923" y="997281"/>
                      <a:pt x="220923" y="997281"/>
                      <a:pt x="220923" y="997281"/>
                    </a:cubicBezTo>
                    <a:cubicBezTo>
                      <a:pt x="221809" y="996394"/>
                      <a:pt x="222252" y="995951"/>
                      <a:pt x="223139" y="995064"/>
                    </a:cubicBezTo>
                    <a:cubicBezTo>
                      <a:pt x="224026" y="993735"/>
                      <a:pt x="225356" y="992848"/>
                      <a:pt x="226242" y="991518"/>
                    </a:cubicBezTo>
                    <a:cubicBezTo>
                      <a:pt x="230675" y="986642"/>
                      <a:pt x="235552" y="981765"/>
                      <a:pt x="240428" y="976889"/>
                    </a:cubicBezTo>
                    <a:cubicBezTo>
                      <a:pt x="242201" y="975115"/>
                      <a:pt x="243975" y="973343"/>
                      <a:pt x="245748" y="971569"/>
                    </a:cubicBezTo>
                    <a:cubicBezTo>
                      <a:pt x="246634" y="970682"/>
                      <a:pt x="247521" y="969796"/>
                      <a:pt x="248408" y="968909"/>
                    </a:cubicBezTo>
                    <a:cubicBezTo>
                      <a:pt x="254614" y="962260"/>
                      <a:pt x="261264" y="956053"/>
                      <a:pt x="267470" y="949404"/>
                    </a:cubicBezTo>
                    <a:cubicBezTo>
                      <a:pt x="278110" y="938764"/>
                      <a:pt x="288749" y="928568"/>
                      <a:pt x="299388" y="918372"/>
                    </a:cubicBezTo>
                    <a:cubicBezTo>
                      <a:pt x="302048" y="915712"/>
                      <a:pt x="305151" y="913052"/>
                      <a:pt x="307811" y="910392"/>
                    </a:cubicBezTo>
                    <a:cubicBezTo>
                      <a:pt x="313131" y="905516"/>
                      <a:pt x="318008" y="900640"/>
                      <a:pt x="323327" y="895763"/>
                    </a:cubicBezTo>
                    <a:cubicBezTo>
                      <a:pt x="341503" y="878917"/>
                      <a:pt x="359678" y="862515"/>
                      <a:pt x="378298" y="846112"/>
                    </a:cubicBezTo>
                    <a:cubicBezTo>
                      <a:pt x="395143" y="831040"/>
                      <a:pt x="412432" y="816411"/>
                      <a:pt x="429278" y="802225"/>
                    </a:cubicBezTo>
                    <a:cubicBezTo>
                      <a:pt x="432381" y="799565"/>
                      <a:pt x="435041" y="797348"/>
                      <a:pt x="438144" y="794689"/>
                    </a:cubicBezTo>
                    <a:cubicBezTo>
                      <a:pt x="443464" y="790255"/>
                      <a:pt x="448340" y="786266"/>
                      <a:pt x="453660" y="782276"/>
                    </a:cubicBezTo>
                    <a:cubicBezTo>
                      <a:pt x="458537" y="778286"/>
                      <a:pt x="463413" y="774296"/>
                      <a:pt x="468289" y="770307"/>
                    </a:cubicBezTo>
                    <a:cubicBezTo>
                      <a:pt x="473166" y="766317"/>
                      <a:pt x="478042" y="762327"/>
                      <a:pt x="483362" y="758781"/>
                    </a:cubicBezTo>
                    <a:cubicBezTo>
                      <a:pt x="487795" y="755234"/>
                      <a:pt x="491785" y="752131"/>
                      <a:pt x="496218" y="748584"/>
                    </a:cubicBezTo>
                    <a:cubicBezTo>
                      <a:pt x="497991" y="747255"/>
                      <a:pt x="499321" y="745924"/>
                      <a:pt x="501094" y="745038"/>
                    </a:cubicBezTo>
                    <a:cubicBezTo>
                      <a:pt x="501981" y="744594"/>
                      <a:pt x="502868" y="743708"/>
                      <a:pt x="503311" y="743265"/>
                    </a:cubicBezTo>
                    <a:cubicBezTo>
                      <a:pt x="503754" y="742822"/>
                      <a:pt x="504198" y="742378"/>
                      <a:pt x="504641" y="741935"/>
                    </a:cubicBezTo>
                    <a:cubicBezTo>
                      <a:pt x="506414" y="740161"/>
                      <a:pt x="508631" y="738388"/>
                      <a:pt x="510404" y="737501"/>
                    </a:cubicBezTo>
                    <a:cubicBezTo>
                      <a:pt x="510404" y="737501"/>
                      <a:pt x="510404" y="737501"/>
                      <a:pt x="510404" y="737501"/>
                    </a:cubicBezTo>
                    <a:cubicBezTo>
                      <a:pt x="511734" y="737058"/>
                      <a:pt x="513064" y="736615"/>
                      <a:pt x="513507" y="737058"/>
                    </a:cubicBezTo>
                    <a:cubicBezTo>
                      <a:pt x="513507" y="737501"/>
                      <a:pt x="513507" y="737945"/>
                      <a:pt x="513064" y="739275"/>
                    </a:cubicBezTo>
                    <a:close/>
                    <a:moveTo>
                      <a:pt x="421299" y="60125"/>
                    </a:moveTo>
                    <a:cubicBezTo>
                      <a:pt x="421299" y="60125"/>
                      <a:pt x="421299" y="60125"/>
                      <a:pt x="421299" y="60125"/>
                    </a:cubicBezTo>
                    <a:cubicBezTo>
                      <a:pt x="421299" y="60125"/>
                      <a:pt x="421742" y="60125"/>
                      <a:pt x="421299" y="60125"/>
                    </a:cubicBezTo>
                    <a:cubicBezTo>
                      <a:pt x="421299" y="60125"/>
                      <a:pt x="421299" y="60125"/>
                      <a:pt x="421299" y="60125"/>
                    </a:cubicBezTo>
                    <a:cubicBezTo>
                      <a:pt x="421742" y="60125"/>
                      <a:pt x="421742" y="60125"/>
                      <a:pt x="422185" y="60125"/>
                    </a:cubicBezTo>
                    <a:cubicBezTo>
                      <a:pt x="422185" y="60125"/>
                      <a:pt x="422185" y="60125"/>
                      <a:pt x="422185" y="60125"/>
                    </a:cubicBezTo>
                    <a:cubicBezTo>
                      <a:pt x="422185" y="60125"/>
                      <a:pt x="422185" y="60125"/>
                      <a:pt x="422185" y="60125"/>
                    </a:cubicBezTo>
                    <a:cubicBezTo>
                      <a:pt x="422185" y="60125"/>
                      <a:pt x="422185" y="60125"/>
                      <a:pt x="422185" y="60125"/>
                    </a:cubicBezTo>
                    <a:cubicBezTo>
                      <a:pt x="422185" y="60125"/>
                      <a:pt x="422628" y="60125"/>
                      <a:pt x="422628" y="60125"/>
                    </a:cubicBezTo>
                    <a:cubicBezTo>
                      <a:pt x="422628" y="60125"/>
                      <a:pt x="422628" y="60125"/>
                      <a:pt x="422628" y="60125"/>
                    </a:cubicBezTo>
                    <a:cubicBezTo>
                      <a:pt x="422628" y="60125"/>
                      <a:pt x="422628" y="60125"/>
                      <a:pt x="422628" y="60125"/>
                    </a:cubicBezTo>
                    <a:cubicBezTo>
                      <a:pt x="422628" y="60125"/>
                      <a:pt x="422628" y="60125"/>
                      <a:pt x="422628" y="60125"/>
                    </a:cubicBezTo>
                    <a:cubicBezTo>
                      <a:pt x="422628" y="60125"/>
                      <a:pt x="422628" y="60125"/>
                      <a:pt x="422628" y="60125"/>
                    </a:cubicBezTo>
                    <a:cubicBezTo>
                      <a:pt x="422628" y="60125"/>
                      <a:pt x="422628" y="60125"/>
                      <a:pt x="422628" y="60125"/>
                    </a:cubicBezTo>
                    <a:cubicBezTo>
                      <a:pt x="422185" y="60125"/>
                      <a:pt x="422185" y="60125"/>
                      <a:pt x="421742" y="59681"/>
                    </a:cubicBezTo>
                    <a:cubicBezTo>
                      <a:pt x="421742" y="59681"/>
                      <a:pt x="421742" y="59681"/>
                      <a:pt x="421299" y="59681"/>
                    </a:cubicBezTo>
                    <a:cubicBezTo>
                      <a:pt x="421742" y="60125"/>
                      <a:pt x="421299" y="60125"/>
                      <a:pt x="421299" y="60125"/>
                    </a:cubicBezTo>
                    <a:cubicBezTo>
                      <a:pt x="421299" y="60125"/>
                      <a:pt x="421299" y="60125"/>
                      <a:pt x="421299" y="60125"/>
                    </a:cubicBezTo>
                    <a:close/>
                    <a:moveTo>
                      <a:pt x="531683" y="533136"/>
                    </a:moveTo>
                    <a:cubicBezTo>
                      <a:pt x="530353" y="532693"/>
                      <a:pt x="529909" y="532249"/>
                      <a:pt x="529909" y="531806"/>
                    </a:cubicBezTo>
                    <a:cubicBezTo>
                      <a:pt x="529909" y="531806"/>
                      <a:pt x="529909" y="531806"/>
                      <a:pt x="529909" y="531806"/>
                    </a:cubicBezTo>
                    <a:cubicBezTo>
                      <a:pt x="529909" y="531363"/>
                      <a:pt x="529909" y="531363"/>
                      <a:pt x="529909" y="530919"/>
                    </a:cubicBezTo>
                    <a:cubicBezTo>
                      <a:pt x="529909" y="530919"/>
                      <a:pt x="529909" y="530476"/>
                      <a:pt x="529909" y="530476"/>
                    </a:cubicBezTo>
                    <a:cubicBezTo>
                      <a:pt x="529909" y="529589"/>
                      <a:pt x="529466" y="528260"/>
                      <a:pt x="529466" y="527373"/>
                    </a:cubicBezTo>
                    <a:cubicBezTo>
                      <a:pt x="529023" y="525156"/>
                      <a:pt x="529023" y="523383"/>
                      <a:pt x="528580" y="521167"/>
                    </a:cubicBezTo>
                    <a:cubicBezTo>
                      <a:pt x="528580" y="520280"/>
                      <a:pt x="528136" y="519837"/>
                      <a:pt x="528136" y="518950"/>
                    </a:cubicBezTo>
                    <a:cubicBezTo>
                      <a:pt x="527693" y="515403"/>
                      <a:pt x="526806" y="511857"/>
                      <a:pt x="526363" y="508311"/>
                    </a:cubicBezTo>
                    <a:cubicBezTo>
                      <a:pt x="525920" y="505207"/>
                      <a:pt x="525476" y="501661"/>
                      <a:pt x="524590" y="498557"/>
                    </a:cubicBezTo>
                    <a:cubicBezTo>
                      <a:pt x="524590" y="498114"/>
                      <a:pt x="524590" y="498114"/>
                      <a:pt x="524590" y="497671"/>
                    </a:cubicBezTo>
                    <a:cubicBezTo>
                      <a:pt x="523703" y="492795"/>
                      <a:pt x="522817" y="488362"/>
                      <a:pt x="522373" y="483485"/>
                    </a:cubicBezTo>
                    <a:cubicBezTo>
                      <a:pt x="521930" y="480382"/>
                      <a:pt x="521486" y="477279"/>
                      <a:pt x="520600" y="474175"/>
                    </a:cubicBezTo>
                    <a:cubicBezTo>
                      <a:pt x="519713" y="468413"/>
                      <a:pt x="518384" y="462649"/>
                      <a:pt x="517497" y="457330"/>
                    </a:cubicBezTo>
                    <a:cubicBezTo>
                      <a:pt x="517053" y="455113"/>
                      <a:pt x="516610" y="453340"/>
                      <a:pt x="516167" y="451124"/>
                    </a:cubicBezTo>
                    <a:cubicBezTo>
                      <a:pt x="516167" y="451124"/>
                      <a:pt x="516167" y="451124"/>
                      <a:pt x="516167" y="451124"/>
                    </a:cubicBezTo>
                    <a:cubicBezTo>
                      <a:pt x="515280" y="447577"/>
                      <a:pt x="514837" y="444031"/>
                      <a:pt x="513950" y="440484"/>
                    </a:cubicBezTo>
                    <a:cubicBezTo>
                      <a:pt x="513064" y="436051"/>
                      <a:pt x="512177" y="432061"/>
                      <a:pt x="511290" y="427628"/>
                    </a:cubicBezTo>
                    <a:cubicBezTo>
                      <a:pt x="510404" y="424082"/>
                      <a:pt x="509517" y="420092"/>
                      <a:pt x="508631" y="416545"/>
                    </a:cubicBezTo>
                    <a:cubicBezTo>
                      <a:pt x="507744" y="412556"/>
                      <a:pt x="506857" y="408123"/>
                      <a:pt x="505971" y="404133"/>
                    </a:cubicBezTo>
                    <a:cubicBezTo>
                      <a:pt x="505084" y="400143"/>
                      <a:pt x="504198" y="395710"/>
                      <a:pt x="502868" y="391720"/>
                    </a:cubicBezTo>
                    <a:cubicBezTo>
                      <a:pt x="501981" y="388174"/>
                      <a:pt x="501094" y="384627"/>
                      <a:pt x="500208" y="380637"/>
                    </a:cubicBezTo>
                    <a:cubicBezTo>
                      <a:pt x="498878" y="376204"/>
                      <a:pt x="497991" y="371328"/>
                      <a:pt x="496661" y="366895"/>
                    </a:cubicBezTo>
                    <a:cubicBezTo>
                      <a:pt x="495775" y="363792"/>
                      <a:pt x="494888" y="360688"/>
                      <a:pt x="494445" y="357585"/>
                    </a:cubicBezTo>
                    <a:cubicBezTo>
                      <a:pt x="493115" y="352709"/>
                      <a:pt x="491785" y="347832"/>
                      <a:pt x="490455" y="342956"/>
                    </a:cubicBezTo>
                    <a:cubicBezTo>
                      <a:pt x="489568" y="340296"/>
                      <a:pt x="489125" y="337193"/>
                      <a:pt x="488238" y="334533"/>
                    </a:cubicBezTo>
                    <a:cubicBezTo>
                      <a:pt x="486908" y="329657"/>
                      <a:pt x="485578" y="324780"/>
                      <a:pt x="483805" y="319904"/>
                    </a:cubicBezTo>
                    <a:cubicBezTo>
                      <a:pt x="482919" y="317244"/>
                      <a:pt x="482032" y="314141"/>
                      <a:pt x="481145" y="311481"/>
                    </a:cubicBezTo>
                    <a:cubicBezTo>
                      <a:pt x="479816" y="307048"/>
                      <a:pt x="478486" y="302172"/>
                      <a:pt x="476712" y="297739"/>
                    </a:cubicBezTo>
                    <a:cubicBezTo>
                      <a:pt x="475826" y="294635"/>
                      <a:pt x="474939" y="291532"/>
                      <a:pt x="473609" y="288429"/>
                    </a:cubicBezTo>
                    <a:cubicBezTo>
                      <a:pt x="472279" y="284439"/>
                      <a:pt x="470949" y="280449"/>
                      <a:pt x="469619" y="276459"/>
                    </a:cubicBezTo>
                    <a:cubicBezTo>
                      <a:pt x="468733" y="272913"/>
                      <a:pt x="467403" y="269810"/>
                      <a:pt x="466516" y="266264"/>
                    </a:cubicBezTo>
                    <a:cubicBezTo>
                      <a:pt x="466516" y="265820"/>
                      <a:pt x="466516" y="265820"/>
                      <a:pt x="466073" y="265377"/>
                    </a:cubicBezTo>
                    <a:cubicBezTo>
                      <a:pt x="463856" y="258727"/>
                      <a:pt x="461640" y="252077"/>
                      <a:pt x="458980" y="245428"/>
                    </a:cubicBezTo>
                    <a:cubicBezTo>
                      <a:pt x="458980" y="244985"/>
                      <a:pt x="458537" y="244541"/>
                      <a:pt x="458537" y="243654"/>
                    </a:cubicBezTo>
                    <a:cubicBezTo>
                      <a:pt x="458093" y="242768"/>
                      <a:pt x="458093" y="242325"/>
                      <a:pt x="457650" y="241438"/>
                    </a:cubicBezTo>
                    <a:cubicBezTo>
                      <a:pt x="448784" y="217056"/>
                      <a:pt x="439918" y="192674"/>
                      <a:pt x="432825" y="167405"/>
                    </a:cubicBezTo>
                    <a:cubicBezTo>
                      <a:pt x="432381" y="166075"/>
                      <a:pt x="431938" y="164746"/>
                      <a:pt x="431938" y="163415"/>
                    </a:cubicBezTo>
                    <a:cubicBezTo>
                      <a:pt x="431051" y="160756"/>
                      <a:pt x="430165" y="158096"/>
                      <a:pt x="429722" y="155436"/>
                    </a:cubicBezTo>
                    <a:cubicBezTo>
                      <a:pt x="425732" y="139920"/>
                      <a:pt x="422628" y="124405"/>
                      <a:pt x="420412" y="108445"/>
                    </a:cubicBezTo>
                    <a:cubicBezTo>
                      <a:pt x="419525" y="100909"/>
                      <a:pt x="419082" y="93373"/>
                      <a:pt x="418639" y="85393"/>
                    </a:cubicBezTo>
                    <a:cubicBezTo>
                      <a:pt x="418639" y="81846"/>
                      <a:pt x="418639" y="77857"/>
                      <a:pt x="418639" y="74310"/>
                    </a:cubicBezTo>
                    <a:cubicBezTo>
                      <a:pt x="418639" y="72537"/>
                      <a:pt x="418639" y="70764"/>
                      <a:pt x="418639" y="68991"/>
                    </a:cubicBezTo>
                    <a:cubicBezTo>
                      <a:pt x="418639" y="68104"/>
                      <a:pt x="418639" y="66774"/>
                      <a:pt x="418639" y="65887"/>
                    </a:cubicBezTo>
                    <a:cubicBezTo>
                      <a:pt x="418639" y="64558"/>
                      <a:pt x="418639" y="63671"/>
                      <a:pt x="418639" y="63228"/>
                    </a:cubicBezTo>
                    <a:cubicBezTo>
                      <a:pt x="418639" y="62784"/>
                      <a:pt x="419082" y="62784"/>
                      <a:pt x="420412" y="62784"/>
                    </a:cubicBezTo>
                    <a:cubicBezTo>
                      <a:pt x="423072" y="63228"/>
                      <a:pt x="421742" y="62784"/>
                      <a:pt x="422185" y="64558"/>
                    </a:cubicBezTo>
                    <a:cubicBezTo>
                      <a:pt x="422185" y="65444"/>
                      <a:pt x="422185" y="66774"/>
                      <a:pt x="422185" y="67661"/>
                    </a:cubicBezTo>
                    <a:cubicBezTo>
                      <a:pt x="422185" y="69877"/>
                      <a:pt x="422185" y="71651"/>
                      <a:pt x="422185" y="73867"/>
                    </a:cubicBezTo>
                    <a:cubicBezTo>
                      <a:pt x="422185" y="77857"/>
                      <a:pt x="422628" y="81846"/>
                      <a:pt x="423072" y="85836"/>
                    </a:cubicBezTo>
                    <a:cubicBezTo>
                      <a:pt x="423515" y="93373"/>
                      <a:pt x="424845" y="100909"/>
                      <a:pt x="425732" y="108445"/>
                    </a:cubicBezTo>
                    <a:cubicBezTo>
                      <a:pt x="428391" y="123518"/>
                      <a:pt x="431938" y="138590"/>
                      <a:pt x="435928" y="153220"/>
                    </a:cubicBezTo>
                    <a:cubicBezTo>
                      <a:pt x="444794" y="183808"/>
                      <a:pt x="456763" y="213953"/>
                      <a:pt x="467403" y="244098"/>
                    </a:cubicBezTo>
                    <a:cubicBezTo>
                      <a:pt x="467403" y="244098"/>
                      <a:pt x="467403" y="244098"/>
                      <a:pt x="467403" y="244098"/>
                    </a:cubicBezTo>
                    <a:cubicBezTo>
                      <a:pt x="478042" y="272913"/>
                      <a:pt x="487352" y="301728"/>
                      <a:pt x="495331" y="330987"/>
                    </a:cubicBezTo>
                    <a:cubicBezTo>
                      <a:pt x="495775" y="332316"/>
                      <a:pt x="495775" y="333203"/>
                      <a:pt x="496218" y="334533"/>
                    </a:cubicBezTo>
                    <a:cubicBezTo>
                      <a:pt x="497548" y="339853"/>
                      <a:pt x="499321" y="345616"/>
                      <a:pt x="500651" y="350936"/>
                    </a:cubicBezTo>
                    <a:cubicBezTo>
                      <a:pt x="501094" y="353152"/>
                      <a:pt x="501981" y="355369"/>
                      <a:pt x="502424" y="357585"/>
                    </a:cubicBezTo>
                    <a:cubicBezTo>
                      <a:pt x="503754" y="362018"/>
                      <a:pt x="504641" y="366895"/>
                      <a:pt x="505971" y="371328"/>
                    </a:cubicBezTo>
                    <a:cubicBezTo>
                      <a:pt x="506857" y="374431"/>
                      <a:pt x="507301" y="377534"/>
                      <a:pt x="508187" y="380637"/>
                    </a:cubicBezTo>
                    <a:cubicBezTo>
                      <a:pt x="509074" y="384627"/>
                      <a:pt x="509961" y="388617"/>
                      <a:pt x="510847" y="392607"/>
                    </a:cubicBezTo>
                    <a:cubicBezTo>
                      <a:pt x="511734" y="396596"/>
                      <a:pt x="512620" y="400143"/>
                      <a:pt x="513507" y="404133"/>
                    </a:cubicBezTo>
                    <a:cubicBezTo>
                      <a:pt x="514394" y="407679"/>
                      <a:pt x="514837" y="411226"/>
                      <a:pt x="515723" y="414772"/>
                    </a:cubicBezTo>
                    <a:cubicBezTo>
                      <a:pt x="516610" y="418762"/>
                      <a:pt x="517497" y="423195"/>
                      <a:pt x="518384" y="427185"/>
                    </a:cubicBezTo>
                    <a:cubicBezTo>
                      <a:pt x="518384" y="427185"/>
                      <a:pt x="518384" y="427185"/>
                      <a:pt x="518384" y="427628"/>
                    </a:cubicBezTo>
                    <a:cubicBezTo>
                      <a:pt x="519270" y="432061"/>
                      <a:pt x="519713" y="436051"/>
                      <a:pt x="520600" y="440484"/>
                    </a:cubicBezTo>
                    <a:cubicBezTo>
                      <a:pt x="521043" y="444031"/>
                      <a:pt x="521930" y="447577"/>
                      <a:pt x="522373" y="451124"/>
                    </a:cubicBezTo>
                    <a:cubicBezTo>
                      <a:pt x="523260" y="456443"/>
                      <a:pt x="524146" y="461763"/>
                      <a:pt x="525033" y="467083"/>
                    </a:cubicBezTo>
                    <a:cubicBezTo>
                      <a:pt x="525476" y="469742"/>
                      <a:pt x="525920" y="472403"/>
                      <a:pt x="526363" y="474619"/>
                    </a:cubicBezTo>
                    <a:cubicBezTo>
                      <a:pt x="527250" y="480825"/>
                      <a:pt x="528136" y="487032"/>
                      <a:pt x="528580" y="493238"/>
                    </a:cubicBezTo>
                    <a:cubicBezTo>
                      <a:pt x="528580" y="495011"/>
                      <a:pt x="529023" y="496785"/>
                      <a:pt x="529466" y="498557"/>
                    </a:cubicBezTo>
                    <a:cubicBezTo>
                      <a:pt x="529909" y="503878"/>
                      <a:pt x="530796" y="509640"/>
                      <a:pt x="531239" y="514960"/>
                    </a:cubicBezTo>
                    <a:cubicBezTo>
                      <a:pt x="531683" y="517620"/>
                      <a:pt x="531683" y="520280"/>
                      <a:pt x="532126" y="522939"/>
                    </a:cubicBezTo>
                    <a:cubicBezTo>
                      <a:pt x="532126" y="525156"/>
                      <a:pt x="532569" y="526929"/>
                      <a:pt x="532569" y="529146"/>
                    </a:cubicBezTo>
                    <a:cubicBezTo>
                      <a:pt x="532569" y="529146"/>
                      <a:pt x="532569" y="529146"/>
                      <a:pt x="532569" y="529146"/>
                    </a:cubicBezTo>
                    <a:cubicBezTo>
                      <a:pt x="532569" y="530033"/>
                      <a:pt x="533013" y="531363"/>
                      <a:pt x="533013" y="532249"/>
                    </a:cubicBezTo>
                    <a:cubicBezTo>
                      <a:pt x="533013" y="534022"/>
                      <a:pt x="534786" y="534466"/>
                      <a:pt x="531683" y="533136"/>
                    </a:cubicBezTo>
                    <a:close/>
                    <a:moveTo>
                      <a:pt x="542322" y="1153326"/>
                    </a:moveTo>
                    <a:cubicBezTo>
                      <a:pt x="542322" y="1153326"/>
                      <a:pt x="542322" y="1153326"/>
                      <a:pt x="542322" y="1153326"/>
                    </a:cubicBezTo>
                    <a:cubicBezTo>
                      <a:pt x="542322" y="1153326"/>
                      <a:pt x="542322" y="1153326"/>
                      <a:pt x="542322" y="1153326"/>
                    </a:cubicBezTo>
                    <a:cubicBezTo>
                      <a:pt x="542322" y="1153326"/>
                      <a:pt x="542322" y="1153326"/>
                      <a:pt x="542322" y="1153326"/>
                    </a:cubicBezTo>
                    <a:close/>
                    <a:moveTo>
                      <a:pt x="563158" y="2938"/>
                    </a:moveTo>
                    <a:cubicBezTo>
                      <a:pt x="563601" y="1607"/>
                      <a:pt x="564488" y="1164"/>
                      <a:pt x="565817" y="1164"/>
                    </a:cubicBezTo>
                    <a:cubicBezTo>
                      <a:pt x="563601" y="7371"/>
                      <a:pt x="561384" y="13133"/>
                      <a:pt x="559611" y="19340"/>
                    </a:cubicBezTo>
                    <a:cubicBezTo>
                      <a:pt x="560498" y="14020"/>
                      <a:pt x="561828" y="8257"/>
                      <a:pt x="563158" y="2938"/>
                    </a:cubicBezTo>
                    <a:close/>
                    <a:moveTo>
                      <a:pt x="554735" y="85836"/>
                    </a:moveTo>
                    <a:cubicBezTo>
                      <a:pt x="554735" y="86279"/>
                      <a:pt x="554735" y="86723"/>
                      <a:pt x="554735" y="87166"/>
                    </a:cubicBezTo>
                    <a:cubicBezTo>
                      <a:pt x="554735" y="89383"/>
                      <a:pt x="554291" y="92043"/>
                      <a:pt x="554291" y="94259"/>
                    </a:cubicBezTo>
                    <a:cubicBezTo>
                      <a:pt x="553848" y="98692"/>
                      <a:pt x="553848" y="103125"/>
                      <a:pt x="553405" y="107559"/>
                    </a:cubicBezTo>
                    <a:cubicBezTo>
                      <a:pt x="553405" y="109775"/>
                      <a:pt x="552962" y="112435"/>
                      <a:pt x="552962" y="114651"/>
                    </a:cubicBezTo>
                    <a:cubicBezTo>
                      <a:pt x="552962" y="118641"/>
                      <a:pt x="552518" y="123074"/>
                      <a:pt x="552518" y="127064"/>
                    </a:cubicBezTo>
                    <a:cubicBezTo>
                      <a:pt x="552518" y="129281"/>
                      <a:pt x="552518" y="131497"/>
                      <a:pt x="552518" y="133714"/>
                    </a:cubicBezTo>
                    <a:cubicBezTo>
                      <a:pt x="552518" y="134600"/>
                      <a:pt x="552518" y="135931"/>
                      <a:pt x="552518" y="136817"/>
                    </a:cubicBezTo>
                    <a:cubicBezTo>
                      <a:pt x="552518" y="138147"/>
                      <a:pt x="552518" y="139477"/>
                      <a:pt x="552518" y="140807"/>
                    </a:cubicBezTo>
                    <a:cubicBezTo>
                      <a:pt x="552518" y="150116"/>
                      <a:pt x="552518" y="159869"/>
                      <a:pt x="552518" y="169179"/>
                    </a:cubicBezTo>
                    <a:cubicBezTo>
                      <a:pt x="552518" y="170508"/>
                      <a:pt x="552518" y="171395"/>
                      <a:pt x="552518" y="172725"/>
                    </a:cubicBezTo>
                    <a:cubicBezTo>
                      <a:pt x="552518" y="175385"/>
                      <a:pt x="552518" y="178488"/>
                      <a:pt x="552518" y="181148"/>
                    </a:cubicBezTo>
                    <a:cubicBezTo>
                      <a:pt x="553405" y="213510"/>
                      <a:pt x="554735" y="246315"/>
                      <a:pt x="555621" y="278676"/>
                    </a:cubicBezTo>
                    <a:cubicBezTo>
                      <a:pt x="556065" y="296408"/>
                      <a:pt x="556951" y="313698"/>
                      <a:pt x="557395" y="331430"/>
                    </a:cubicBezTo>
                    <a:cubicBezTo>
                      <a:pt x="557838" y="346059"/>
                      <a:pt x="558281" y="360245"/>
                      <a:pt x="558725" y="374875"/>
                    </a:cubicBezTo>
                    <a:cubicBezTo>
                      <a:pt x="559168" y="390834"/>
                      <a:pt x="559611" y="407236"/>
                      <a:pt x="560054" y="423195"/>
                    </a:cubicBezTo>
                    <a:cubicBezTo>
                      <a:pt x="560054" y="424082"/>
                      <a:pt x="560054" y="425411"/>
                      <a:pt x="560054" y="426298"/>
                    </a:cubicBezTo>
                    <a:cubicBezTo>
                      <a:pt x="560054" y="428958"/>
                      <a:pt x="560054" y="431618"/>
                      <a:pt x="560054" y="434278"/>
                    </a:cubicBezTo>
                    <a:cubicBezTo>
                      <a:pt x="560054" y="442257"/>
                      <a:pt x="560498" y="450237"/>
                      <a:pt x="560498" y="458660"/>
                    </a:cubicBezTo>
                    <a:cubicBezTo>
                      <a:pt x="560498" y="462649"/>
                      <a:pt x="560498" y="466639"/>
                      <a:pt x="560498" y="470629"/>
                    </a:cubicBezTo>
                    <a:cubicBezTo>
                      <a:pt x="560498" y="471959"/>
                      <a:pt x="560498" y="473289"/>
                      <a:pt x="560498" y="474619"/>
                    </a:cubicBezTo>
                    <a:cubicBezTo>
                      <a:pt x="560498" y="475062"/>
                      <a:pt x="560498" y="475506"/>
                      <a:pt x="560498" y="475949"/>
                    </a:cubicBezTo>
                    <a:cubicBezTo>
                      <a:pt x="560498" y="477279"/>
                      <a:pt x="560498" y="478609"/>
                      <a:pt x="560498" y="480382"/>
                    </a:cubicBezTo>
                    <a:cubicBezTo>
                      <a:pt x="560498" y="481712"/>
                      <a:pt x="560498" y="483042"/>
                      <a:pt x="560498" y="484372"/>
                    </a:cubicBezTo>
                    <a:cubicBezTo>
                      <a:pt x="560498" y="484372"/>
                      <a:pt x="560498" y="484815"/>
                      <a:pt x="560498" y="484815"/>
                    </a:cubicBezTo>
                    <a:cubicBezTo>
                      <a:pt x="560498" y="485258"/>
                      <a:pt x="560498" y="485702"/>
                      <a:pt x="560498" y="486145"/>
                    </a:cubicBezTo>
                    <a:cubicBezTo>
                      <a:pt x="560498" y="487475"/>
                      <a:pt x="560498" y="488362"/>
                      <a:pt x="560498" y="489691"/>
                    </a:cubicBezTo>
                    <a:cubicBezTo>
                      <a:pt x="560498" y="490135"/>
                      <a:pt x="560498" y="491021"/>
                      <a:pt x="560498" y="491465"/>
                    </a:cubicBezTo>
                    <a:cubicBezTo>
                      <a:pt x="560498" y="491908"/>
                      <a:pt x="560498" y="492352"/>
                      <a:pt x="560498" y="492795"/>
                    </a:cubicBezTo>
                    <a:cubicBezTo>
                      <a:pt x="559611" y="492795"/>
                      <a:pt x="558281" y="492795"/>
                      <a:pt x="557395" y="492795"/>
                    </a:cubicBezTo>
                    <a:cubicBezTo>
                      <a:pt x="556508" y="492352"/>
                      <a:pt x="556951" y="484815"/>
                      <a:pt x="556951" y="483485"/>
                    </a:cubicBezTo>
                    <a:cubicBezTo>
                      <a:pt x="556951" y="480825"/>
                      <a:pt x="556508" y="478165"/>
                      <a:pt x="556508" y="475506"/>
                    </a:cubicBezTo>
                    <a:cubicBezTo>
                      <a:pt x="556508" y="474619"/>
                      <a:pt x="556508" y="474175"/>
                      <a:pt x="556508" y="473289"/>
                    </a:cubicBezTo>
                    <a:cubicBezTo>
                      <a:pt x="556508" y="472403"/>
                      <a:pt x="556508" y="471072"/>
                      <a:pt x="556508" y="470186"/>
                    </a:cubicBezTo>
                    <a:cubicBezTo>
                      <a:pt x="556065" y="465753"/>
                      <a:pt x="556065" y="461320"/>
                      <a:pt x="555621" y="456887"/>
                    </a:cubicBezTo>
                    <a:cubicBezTo>
                      <a:pt x="554735" y="444917"/>
                      <a:pt x="554291" y="432948"/>
                      <a:pt x="553405" y="420978"/>
                    </a:cubicBezTo>
                    <a:cubicBezTo>
                      <a:pt x="552962" y="413442"/>
                      <a:pt x="552518" y="405462"/>
                      <a:pt x="552075" y="397926"/>
                    </a:cubicBezTo>
                    <a:cubicBezTo>
                      <a:pt x="551632" y="386400"/>
                      <a:pt x="550745" y="374875"/>
                      <a:pt x="550302" y="363348"/>
                    </a:cubicBezTo>
                    <a:cubicBezTo>
                      <a:pt x="549415" y="343399"/>
                      <a:pt x="548529" y="323450"/>
                      <a:pt x="547642" y="303501"/>
                    </a:cubicBezTo>
                    <a:cubicBezTo>
                      <a:pt x="547199" y="288872"/>
                      <a:pt x="546312" y="273800"/>
                      <a:pt x="545868" y="259170"/>
                    </a:cubicBezTo>
                    <a:cubicBezTo>
                      <a:pt x="544539" y="225479"/>
                      <a:pt x="543209" y="191787"/>
                      <a:pt x="543652" y="157653"/>
                    </a:cubicBezTo>
                    <a:cubicBezTo>
                      <a:pt x="543652" y="154549"/>
                      <a:pt x="543652" y="151003"/>
                      <a:pt x="543652" y="147900"/>
                    </a:cubicBezTo>
                    <a:cubicBezTo>
                      <a:pt x="543652" y="134600"/>
                      <a:pt x="544095" y="121301"/>
                      <a:pt x="545425" y="108002"/>
                    </a:cubicBezTo>
                    <a:cubicBezTo>
                      <a:pt x="545425" y="107115"/>
                      <a:pt x="545425" y="106672"/>
                      <a:pt x="545425" y="105785"/>
                    </a:cubicBezTo>
                    <a:cubicBezTo>
                      <a:pt x="545425" y="105785"/>
                      <a:pt x="545425" y="105342"/>
                      <a:pt x="545425" y="105342"/>
                    </a:cubicBezTo>
                    <a:cubicBezTo>
                      <a:pt x="547199" y="88496"/>
                      <a:pt x="549858" y="71651"/>
                      <a:pt x="552518" y="54805"/>
                    </a:cubicBezTo>
                    <a:cubicBezTo>
                      <a:pt x="552518" y="53475"/>
                      <a:pt x="552962" y="52588"/>
                      <a:pt x="553405" y="51258"/>
                    </a:cubicBezTo>
                    <a:cubicBezTo>
                      <a:pt x="554735" y="44165"/>
                      <a:pt x="556508" y="37072"/>
                      <a:pt x="558281" y="29979"/>
                    </a:cubicBezTo>
                    <a:cubicBezTo>
                      <a:pt x="558725" y="28206"/>
                      <a:pt x="559168" y="26433"/>
                      <a:pt x="559611" y="24660"/>
                    </a:cubicBezTo>
                    <a:cubicBezTo>
                      <a:pt x="560054" y="22443"/>
                      <a:pt x="560941" y="20227"/>
                      <a:pt x="561828" y="18010"/>
                    </a:cubicBezTo>
                    <a:cubicBezTo>
                      <a:pt x="562271" y="16237"/>
                      <a:pt x="562714" y="14464"/>
                      <a:pt x="563601" y="12690"/>
                    </a:cubicBezTo>
                    <a:cubicBezTo>
                      <a:pt x="564931" y="9144"/>
                      <a:pt x="566261" y="5597"/>
                      <a:pt x="567591" y="2051"/>
                    </a:cubicBezTo>
                    <a:cubicBezTo>
                      <a:pt x="568921" y="4267"/>
                      <a:pt x="568477" y="8700"/>
                      <a:pt x="568477" y="10474"/>
                    </a:cubicBezTo>
                    <a:cubicBezTo>
                      <a:pt x="568477" y="11804"/>
                      <a:pt x="568034" y="12690"/>
                      <a:pt x="568034" y="14020"/>
                    </a:cubicBezTo>
                    <a:cubicBezTo>
                      <a:pt x="567591" y="15350"/>
                      <a:pt x="567148" y="16680"/>
                      <a:pt x="567148" y="18010"/>
                    </a:cubicBezTo>
                    <a:cubicBezTo>
                      <a:pt x="565817" y="23773"/>
                      <a:pt x="564488" y="29536"/>
                      <a:pt x="563158" y="35743"/>
                    </a:cubicBezTo>
                    <a:cubicBezTo>
                      <a:pt x="560941" y="46825"/>
                      <a:pt x="559168" y="58351"/>
                      <a:pt x="557395" y="69877"/>
                    </a:cubicBezTo>
                    <a:cubicBezTo>
                      <a:pt x="555621" y="75197"/>
                      <a:pt x="555178" y="80517"/>
                      <a:pt x="554735" y="85836"/>
                    </a:cubicBezTo>
                    <a:close/>
                    <a:moveTo>
                      <a:pt x="593303" y="528260"/>
                    </a:moveTo>
                    <a:cubicBezTo>
                      <a:pt x="593303" y="527816"/>
                      <a:pt x="593303" y="527816"/>
                      <a:pt x="593303" y="527373"/>
                    </a:cubicBezTo>
                    <a:cubicBezTo>
                      <a:pt x="593303" y="526486"/>
                      <a:pt x="593303" y="525600"/>
                      <a:pt x="593303" y="525156"/>
                    </a:cubicBezTo>
                    <a:cubicBezTo>
                      <a:pt x="593303" y="523826"/>
                      <a:pt x="593303" y="522496"/>
                      <a:pt x="593746" y="521167"/>
                    </a:cubicBezTo>
                    <a:cubicBezTo>
                      <a:pt x="593746" y="520280"/>
                      <a:pt x="593746" y="519837"/>
                      <a:pt x="593746" y="518950"/>
                    </a:cubicBezTo>
                    <a:cubicBezTo>
                      <a:pt x="593746" y="518506"/>
                      <a:pt x="593746" y="518063"/>
                      <a:pt x="593746" y="517620"/>
                    </a:cubicBezTo>
                    <a:cubicBezTo>
                      <a:pt x="594189" y="513187"/>
                      <a:pt x="594633" y="508754"/>
                      <a:pt x="594633" y="504321"/>
                    </a:cubicBezTo>
                    <a:cubicBezTo>
                      <a:pt x="595076" y="501218"/>
                      <a:pt x="595076" y="498114"/>
                      <a:pt x="595519" y="495455"/>
                    </a:cubicBezTo>
                    <a:cubicBezTo>
                      <a:pt x="595519" y="494124"/>
                      <a:pt x="595963" y="492795"/>
                      <a:pt x="595963" y="491021"/>
                    </a:cubicBezTo>
                    <a:cubicBezTo>
                      <a:pt x="596406" y="487032"/>
                      <a:pt x="596849" y="483485"/>
                      <a:pt x="596849" y="479495"/>
                    </a:cubicBezTo>
                    <a:cubicBezTo>
                      <a:pt x="597293" y="475062"/>
                      <a:pt x="597736" y="471072"/>
                      <a:pt x="598179" y="466639"/>
                    </a:cubicBezTo>
                    <a:cubicBezTo>
                      <a:pt x="598622" y="462649"/>
                      <a:pt x="599066" y="458660"/>
                      <a:pt x="599509" y="455113"/>
                    </a:cubicBezTo>
                    <a:cubicBezTo>
                      <a:pt x="599952" y="452454"/>
                      <a:pt x="599952" y="449793"/>
                      <a:pt x="600396" y="447134"/>
                    </a:cubicBezTo>
                    <a:cubicBezTo>
                      <a:pt x="600396" y="445360"/>
                      <a:pt x="600839" y="444031"/>
                      <a:pt x="600839" y="442257"/>
                    </a:cubicBezTo>
                    <a:cubicBezTo>
                      <a:pt x="601282" y="438711"/>
                      <a:pt x="601726" y="435165"/>
                      <a:pt x="602169" y="431618"/>
                    </a:cubicBezTo>
                    <a:cubicBezTo>
                      <a:pt x="602612" y="426742"/>
                      <a:pt x="603499" y="422308"/>
                      <a:pt x="603942" y="417432"/>
                    </a:cubicBezTo>
                    <a:cubicBezTo>
                      <a:pt x="604385" y="415659"/>
                      <a:pt x="604385" y="413885"/>
                      <a:pt x="604829" y="412112"/>
                    </a:cubicBezTo>
                    <a:cubicBezTo>
                      <a:pt x="607489" y="393050"/>
                      <a:pt x="610592" y="373988"/>
                      <a:pt x="614581" y="355369"/>
                    </a:cubicBezTo>
                    <a:cubicBezTo>
                      <a:pt x="616355" y="347832"/>
                      <a:pt x="617685" y="340296"/>
                      <a:pt x="619901" y="332760"/>
                    </a:cubicBezTo>
                    <a:cubicBezTo>
                      <a:pt x="623891" y="315914"/>
                      <a:pt x="629211" y="299512"/>
                      <a:pt x="634530" y="283109"/>
                    </a:cubicBezTo>
                    <a:cubicBezTo>
                      <a:pt x="634974" y="281779"/>
                      <a:pt x="635417" y="280449"/>
                      <a:pt x="635861" y="279119"/>
                    </a:cubicBezTo>
                    <a:cubicBezTo>
                      <a:pt x="637634" y="274243"/>
                      <a:pt x="639407" y="268923"/>
                      <a:pt x="641180" y="264047"/>
                    </a:cubicBezTo>
                    <a:cubicBezTo>
                      <a:pt x="643397" y="258284"/>
                      <a:pt x="645613" y="252521"/>
                      <a:pt x="647830" y="246758"/>
                    </a:cubicBezTo>
                    <a:cubicBezTo>
                      <a:pt x="658469" y="220603"/>
                      <a:pt x="669995" y="194890"/>
                      <a:pt x="679748" y="168736"/>
                    </a:cubicBezTo>
                    <a:cubicBezTo>
                      <a:pt x="688614" y="144353"/>
                      <a:pt x="695707" y="119528"/>
                      <a:pt x="699254" y="93816"/>
                    </a:cubicBezTo>
                    <a:cubicBezTo>
                      <a:pt x="699254" y="93373"/>
                      <a:pt x="699254" y="93373"/>
                      <a:pt x="699254" y="92929"/>
                    </a:cubicBezTo>
                    <a:cubicBezTo>
                      <a:pt x="699697" y="91156"/>
                      <a:pt x="699697" y="89383"/>
                      <a:pt x="700140" y="87166"/>
                    </a:cubicBezTo>
                    <a:cubicBezTo>
                      <a:pt x="700140" y="86723"/>
                      <a:pt x="700140" y="86279"/>
                      <a:pt x="700140" y="85393"/>
                    </a:cubicBezTo>
                    <a:cubicBezTo>
                      <a:pt x="700140" y="85393"/>
                      <a:pt x="700140" y="84950"/>
                      <a:pt x="700140" y="84950"/>
                    </a:cubicBezTo>
                    <a:cubicBezTo>
                      <a:pt x="700140" y="84950"/>
                      <a:pt x="700140" y="84507"/>
                      <a:pt x="700140" y="84507"/>
                    </a:cubicBezTo>
                    <a:cubicBezTo>
                      <a:pt x="700140" y="84063"/>
                      <a:pt x="700140" y="84063"/>
                      <a:pt x="700140" y="83620"/>
                    </a:cubicBezTo>
                    <a:cubicBezTo>
                      <a:pt x="700140" y="81846"/>
                      <a:pt x="701470" y="81846"/>
                      <a:pt x="704130" y="83620"/>
                    </a:cubicBezTo>
                    <a:cubicBezTo>
                      <a:pt x="704130" y="83620"/>
                      <a:pt x="704130" y="83620"/>
                      <a:pt x="704130" y="83620"/>
                    </a:cubicBezTo>
                    <a:cubicBezTo>
                      <a:pt x="704574" y="84507"/>
                      <a:pt x="704130" y="87610"/>
                      <a:pt x="704130" y="88940"/>
                    </a:cubicBezTo>
                    <a:cubicBezTo>
                      <a:pt x="704130" y="90269"/>
                      <a:pt x="704130" y="91600"/>
                      <a:pt x="703687" y="92486"/>
                    </a:cubicBezTo>
                    <a:cubicBezTo>
                      <a:pt x="703687" y="93373"/>
                      <a:pt x="703687" y="93816"/>
                      <a:pt x="703687" y="94702"/>
                    </a:cubicBezTo>
                    <a:cubicBezTo>
                      <a:pt x="703687" y="96476"/>
                      <a:pt x="703687" y="98249"/>
                      <a:pt x="703243" y="100023"/>
                    </a:cubicBezTo>
                    <a:cubicBezTo>
                      <a:pt x="703243" y="101352"/>
                      <a:pt x="702800" y="103125"/>
                      <a:pt x="702800" y="104456"/>
                    </a:cubicBezTo>
                    <a:cubicBezTo>
                      <a:pt x="702800" y="104899"/>
                      <a:pt x="702800" y="104899"/>
                      <a:pt x="702800" y="105342"/>
                    </a:cubicBezTo>
                    <a:cubicBezTo>
                      <a:pt x="702357" y="108889"/>
                      <a:pt x="701914" y="112435"/>
                      <a:pt x="701470" y="115538"/>
                    </a:cubicBezTo>
                    <a:cubicBezTo>
                      <a:pt x="701470" y="115538"/>
                      <a:pt x="701470" y="115982"/>
                      <a:pt x="701470" y="115982"/>
                    </a:cubicBezTo>
                    <a:cubicBezTo>
                      <a:pt x="701027" y="118198"/>
                      <a:pt x="700584" y="120415"/>
                      <a:pt x="700140" y="122631"/>
                    </a:cubicBezTo>
                    <a:cubicBezTo>
                      <a:pt x="699697" y="123961"/>
                      <a:pt x="699697" y="125291"/>
                      <a:pt x="699254" y="126621"/>
                    </a:cubicBezTo>
                    <a:cubicBezTo>
                      <a:pt x="699254" y="126621"/>
                      <a:pt x="699254" y="127064"/>
                      <a:pt x="699254" y="127064"/>
                    </a:cubicBezTo>
                    <a:cubicBezTo>
                      <a:pt x="698367" y="130610"/>
                      <a:pt x="697924" y="133714"/>
                      <a:pt x="697037" y="137260"/>
                    </a:cubicBezTo>
                    <a:cubicBezTo>
                      <a:pt x="697037" y="137704"/>
                      <a:pt x="696594" y="138147"/>
                      <a:pt x="696594" y="139033"/>
                    </a:cubicBezTo>
                    <a:cubicBezTo>
                      <a:pt x="695707" y="142137"/>
                      <a:pt x="695264" y="144797"/>
                      <a:pt x="694377" y="147900"/>
                    </a:cubicBezTo>
                    <a:cubicBezTo>
                      <a:pt x="693934" y="148787"/>
                      <a:pt x="693934" y="150116"/>
                      <a:pt x="693491" y="151003"/>
                    </a:cubicBezTo>
                    <a:cubicBezTo>
                      <a:pt x="692604" y="153220"/>
                      <a:pt x="692161" y="155879"/>
                      <a:pt x="691274" y="158096"/>
                    </a:cubicBezTo>
                    <a:cubicBezTo>
                      <a:pt x="690831" y="159869"/>
                      <a:pt x="690388" y="161642"/>
                      <a:pt x="689501" y="162972"/>
                    </a:cubicBezTo>
                    <a:cubicBezTo>
                      <a:pt x="689058" y="163859"/>
                      <a:pt x="689058" y="164746"/>
                      <a:pt x="688614" y="165632"/>
                    </a:cubicBezTo>
                    <a:cubicBezTo>
                      <a:pt x="688614" y="166075"/>
                      <a:pt x="688171" y="166519"/>
                      <a:pt x="688171" y="166519"/>
                    </a:cubicBezTo>
                    <a:cubicBezTo>
                      <a:pt x="680635" y="189571"/>
                      <a:pt x="671325" y="212180"/>
                      <a:pt x="662459" y="234788"/>
                    </a:cubicBezTo>
                    <a:cubicBezTo>
                      <a:pt x="660686" y="239221"/>
                      <a:pt x="658912" y="244098"/>
                      <a:pt x="657139" y="248531"/>
                    </a:cubicBezTo>
                    <a:cubicBezTo>
                      <a:pt x="656696" y="249418"/>
                      <a:pt x="656253" y="250304"/>
                      <a:pt x="656253" y="251191"/>
                    </a:cubicBezTo>
                    <a:cubicBezTo>
                      <a:pt x="656253" y="251634"/>
                      <a:pt x="656253" y="251634"/>
                      <a:pt x="655810" y="252077"/>
                    </a:cubicBezTo>
                    <a:cubicBezTo>
                      <a:pt x="654479" y="255624"/>
                      <a:pt x="653149" y="259614"/>
                      <a:pt x="651820" y="263160"/>
                    </a:cubicBezTo>
                    <a:cubicBezTo>
                      <a:pt x="650490" y="266707"/>
                      <a:pt x="649160" y="270253"/>
                      <a:pt x="647830" y="274243"/>
                    </a:cubicBezTo>
                    <a:cubicBezTo>
                      <a:pt x="646500" y="277346"/>
                      <a:pt x="645613" y="280449"/>
                      <a:pt x="644283" y="283996"/>
                    </a:cubicBezTo>
                    <a:cubicBezTo>
                      <a:pt x="642953" y="288429"/>
                      <a:pt x="641180" y="292418"/>
                      <a:pt x="639850" y="296852"/>
                    </a:cubicBezTo>
                    <a:cubicBezTo>
                      <a:pt x="638964" y="299068"/>
                      <a:pt x="638520" y="301728"/>
                      <a:pt x="637634" y="303945"/>
                    </a:cubicBezTo>
                    <a:cubicBezTo>
                      <a:pt x="635861" y="308821"/>
                      <a:pt x="634530" y="313698"/>
                      <a:pt x="633201" y="319017"/>
                    </a:cubicBezTo>
                    <a:cubicBezTo>
                      <a:pt x="632314" y="321677"/>
                      <a:pt x="631871" y="324337"/>
                      <a:pt x="630984" y="326997"/>
                    </a:cubicBezTo>
                    <a:cubicBezTo>
                      <a:pt x="630097" y="330544"/>
                      <a:pt x="628767" y="334090"/>
                      <a:pt x="627881" y="337636"/>
                    </a:cubicBezTo>
                    <a:cubicBezTo>
                      <a:pt x="627438" y="338966"/>
                      <a:pt x="627438" y="339853"/>
                      <a:pt x="626994" y="341183"/>
                    </a:cubicBezTo>
                    <a:cubicBezTo>
                      <a:pt x="626108" y="344729"/>
                      <a:pt x="625221" y="347832"/>
                      <a:pt x="624778" y="351379"/>
                    </a:cubicBezTo>
                    <a:cubicBezTo>
                      <a:pt x="623891" y="355369"/>
                      <a:pt x="623004" y="359802"/>
                      <a:pt x="622118" y="363792"/>
                    </a:cubicBezTo>
                    <a:cubicBezTo>
                      <a:pt x="621675" y="366008"/>
                      <a:pt x="621231" y="368668"/>
                      <a:pt x="620788" y="370885"/>
                    </a:cubicBezTo>
                    <a:cubicBezTo>
                      <a:pt x="619458" y="376204"/>
                      <a:pt x="618571" y="381967"/>
                      <a:pt x="617685" y="387287"/>
                    </a:cubicBezTo>
                    <a:cubicBezTo>
                      <a:pt x="617685" y="388174"/>
                      <a:pt x="617242" y="388617"/>
                      <a:pt x="617242" y="389503"/>
                    </a:cubicBezTo>
                    <a:cubicBezTo>
                      <a:pt x="615912" y="396596"/>
                      <a:pt x="614581" y="404133"/>
                      <a:pt x="613252" y="411226"/>
                    </a:cubicBezTo>
                    <a:cubicBezTo>
                      <a:pt x="612808" y="413885"/>
                      <a:pt x="612365" y="416545"/>
                      <a:pt x="611922" y="419205"/>
                    </a:cubicBezTo>
                    <a:cubicBezTo>
                      <a:pt x="611035" y="423639"/>
                      <a:pt x="610592" y="428515"/>
                      <a:pt x="609705" y="432948"/>
                    </a:cubicBezTo>
                    <a:cubicBezTo>
                      <a:pt x="609705" y="432948"/>
                      <a:pt x="609705" y="433391"/>
                      <a:pt x="609705" y="433391"/>
                    </a:cubicBezTo>
                    <a:cubicBezTo>
                      <a:pt x="607489" y="448021"/>
                      <a:pt x="605272" y="463093"/>
                      <a:pt x="603499" y="478165"/>
                    </a:cubicBezTo>
                    <a:cubicBezTo>
                      <a:pt x="603056" y="481269"/>
                      <a:pt x="602612" y="484815"/>
                      <a:pt x="602169" y="487918"/>
                    </a:cubicBezTo>
                    <a:cubicBezTo>
                      <a:pt x="600839" y="497671"/>
                      <a:pt x="599509" y="506980"/>
                      <a:pt x="598179" y="516734"/>
                    </a:cubicBezTo>
                    <a:cubicBezTo>
                      <a:pt x="598179" y="518063"/>
                      <a:pt x="597736" y="519393"/>
                      <a:pt x="597736" y="520280"/>
                    </a:cubicBezTo>
                    <a:cubicBezTo>
                      <a:pt x="597736" y="521610"/>
                      <a:pt x="597293" y="523383"/>
                      <a:pt x="597293" y="524713"/>
                    </a:cubicBezTo>
                    <a:cubicBezTo>
                      <a:pt x="597293" y="525156"/>
                      <a:pt x="597293" y="526043"/>
                      <a:pt x="597293" y="526486"/>
                    </a:cubicBezTo>
                    <a:cubicBezTo>
                      <a:pt x="597293" y="527373"/>
                      <a:pt x="597293" y="527816"/>
                      <a:pt x="596849" y="528703"/>
                    </a:cubicBezTo>
                    <a:cubicBezTo>
                      <a:pt x="596849" y="528703"/>
                      <a:pt x="596849" y="528703"/>
                      <a:pt x="596849" y="529146"/>
                    </a:cubicBezTo>
                    <a:cubicBezTo>
                      <a:pt x="596406" y="530919"/>
                      <a:pt x="597293" y="531363"/>
                      <a:pt x="595076" y="531363"/>
                    </a:cubicBezTo>
                    <a:cubicBezTo>
                      <a:pt x="592416" y="529589"/>
                      <a:pt x="593746" y="529589"/>
                      <a:pt x="593303" y="528260"/>
                    </a:cubicBezTo>
                    <a:close/>
                    <a:moveTo>
                      <a:pt x="638077" y="751244"/>
                    </a:moveTo>
                    <a:cubicBezTo>
                      <a:pt x="638520" y="751244"/>
                      <a:pt x="638520" y="751244"/>
                      <a:pt x="638077" y="751244"/>
                    </a:cubicBezTo>
                    <a:cubicBezTo>
                      <a:pt x="639407" y="752574"/>
                      <a:pt x="640737" y="753904"/>
                      <a:pt x="641624" y="754791"/>
                    </a:cubicBezTo>
                    <a:cubicBezTo>
                      <a:pt x="649160" y="762327"/>
                      <a:pt x="656696" y="769863"/>
                      <a:pt x="664676" y="776956"/>
                    </a:cubicBezTo>
                    <a:cubicBezTo>
                      <a:pt x="668222" y="780503"/>
                      <a:pt x="671769" y="783606"/>
                      <a:pt x="675315" y="786709"/>
                    </a:cubicBezTo>
                    <a:cubicBezTo>
                      <a:pt x="680635" y="791586"/>
                      <a:pt x="685955" y="796462"/>
                      <a:pt x="691274" y="801338"/>
                    </a:cubicBezTo>
                    <a:cubicBezTo>
                      <a:pt x="693047" y="802668"/>
                      <a:pt x="694377" y="803998"/>
                      <a:pt x="695707" y="805771"/>
                    </a:cubicBezTo>
                    <a:cubicBezTo>
                      <a:pt x="699254" y="808874"/>
                      <a:pt x="703243" y="811978"/>
                      <a:pt x="706790" y="815524"/>
                    </a:cubicBezTo>
                    <a:cubicBezTo>
                      <a:pt x="710337" y="818627"/>
                      <a:pt x="713883" y="821730"/>
                      <a:pt x="716986" y="824390"/>
                    </a:cubicBezTo>
                    <a:cubicBezTo>
                      <a:pt x="721419" y="828380"/>
                      <a:pt x="726296" y="831927"/>
                      <a:pt x="730729" y="835917"/>
                    </a:cubicBezTo>
                    <a:cubicBezTo>
                      <a:pt x="735162" y="839906"/>
                      <a:pt x="740038" y="843453"/>
                      <a:pt x="744471" y="846999"/>
                    </a:cubicBezTo>
                    <a:cubicBezTo>
                      <a:pt x="748018" y="850102"/>
                      <a:pt x="752007" y="852762"/>
                      <a:pt x="755997" y="855865"/>
                    </a:cubicBezTo>
                    <a:cubicBezTo>
                      <a:pt x="771070" y="867835"/>
                      <a:pt x="786586" y="879361"/>
                      <a:pt x="802102" y="890443"/>
                    </a:cubicBezTo>
                    <a:cubicBezTo>
                      <a:pt x="817618" y="901526"/>
                      <a:pt x="833133" y="912609"/>
                      <a:pt x="849092" y="923248"/>
                    </a:cubicBezTo>
                    <a:cubicBezTo>
                      <a:pt x="852639" y="925465"/>
                      <a:pt x="856185" y="928125"/>
                      <a:pt x="859732" y="930341"/>
                    </a:cubicBezTo>
                    <a:cubicBezTo>
                      <a:pt x="861948" y="931671"/>
                      <a:pt x="864165" y="933445"/>
                      <a:pt x="866382" y="935217"/>
                    </a:cubicBezTo>
                    <a:cubicBezTo>
                      <a:pt x="867268" y="936104"/>
                      <a:pt x="872145" y="940981"/>
                      <a:pt x="865495" y="941424"/>
                    </a:cubicBezTo>
                    <a:cubicBezTo>
                      <a:pt x="865495" y="941424"/>
                      <a:pt x="865495" y="941424"/>
                      <a:pt x="865495" y="941424"/>
                    </a:cubicBezTo>
                    <a:cubicBezTo>
                      <a:pt x="864608" y="941424"/>
                      <a:pt x="862392" y="939651"/>
                      <a:pt x="861505" y="939207"/>
                    </a:cubicBezTo>
                    <a:cubicBezTo>
                      <a:pt x="856185" y="936104"/>
                      <a:pt x="851309" y="933445"/>
                      <a:pt x="845989" y="930341"/>
                    </a:cubicBezTo>
                    <a:cubicBezTo>
                      <a:pt x="845102" y="929898"/>
                      <a:pt x="844216" y="929455"/>
                      <a:pt x="843329" y="929012"/>
                    </a:cubicBezTo>
                    <a:cubicBezTo>
                      <a:pt x="834463" y="923692"/>
                      <a:pt x="825597" y="917929"/>
                      <a:pt x="816731" y="912166"/>
                    </a:cubicBezTo>
                    <a:cubicBezTo>
                      <a:pt x="771513" y="882464"/>
                      <a:pt x="728512" y="848772"/>
                      <a:pt x="688614" y="811978"/>
                    </a:cubicBezTo>
                    <a:cubicBezTo>
                      <a:pt x="686841" y="810204"/>
                      <a:pt x="684625" y="808431"/>
                      <a:pt x="682851" y="806658"/>
                    </a:cubicBezTo>
                    <a:cubicBezTo>
                      <a:pt x="677975" y="802225"/>
                      <a:pt x="673542" y="797348"/>
                      <a:pt x="668665" y="792915"/>
                    </a:cubicBezTo>
                    <a:cubicBezTo>
                      <a:pt x="664676" y="789369"/>
                      <a:pt x="661129" y="785379"/>
                      <a:pt x="657139" y="781832"/>
                    </a:cubicBezTo>
                    <a:cubicBezTo>
                      <a:pt x="653593" y="777843"/>
                      <a:pt x="649603" y="774296"/>
                      <a:pt x="646057" y="770307"/>
                    </a:cubicBezTo>
                    <a:cubicBezTo>
                      <a:pt x="642067" y="766317"/>
                      <a:pt x="638520" y="762327"/>
                      <a:pt x="634530" y="757894"/>
                    </a:cubicBezTo>
                    <a:cubicBezTo>
                      <a:pt x="630541" y="753904"/>
                      <a:pt x="626994" y="749471"/>
                      <a:pt x="623448" y="745038"/>
                    </a:cubicBezTo>
                    <a:cubicBezTo>
                      <a:pt x="620788" y="741935"/>
                      <a:pt x="618128" y="739275"/>
                      <a:pt x="615912" y="736172"/>
                    </a:cubicBezTo>
                    <a:cubicBezTo>
                      <a:pt x="614581" y="734399"/>
                      <a:pt x="613252" y="733068"/>
                      <a:pt x="611922" y="731295"/>
                    </a:cubicBezTo>
                    <a:cubicBezTo>
                      <a:pt x="609262" y="728192"/>
                      <a:pt x="606602" y="725089"/>
                      <a:pt x="603942" y="721986"/>
                    </a:cubicBezTo>
                    <a:cubicBezTo>
                      <a:pt x="603056" y="721099"/>
                      <a:pt x="600839" y="718883"/>
                      <a:pt x="600396" y="717553"/>
                    </a:cubicBezTo>
                    <a:cubicBezTo>
                      <a:pt x="600396" y="717553"/>
                      <a:pt x="600396" y="717553"/>
                      <a:pt x="600396" y="717109"/>
                    </a:cubicBezTo>
                    <a:cubicBezTo>
                      <a:pt x="599952" y="712233"/>
                      <a:pt x="604829" y="717553"/>
                      <a:pt x="605715" y="717996"/>
                    </a:cubicBezTo>
                    <a:cubicBezTo>
                      <a:pt x="605715" y="717996"/>
                      <a:pt x="605715" y="717996"/>
                      <a:pt x="605715" y="717996"/>
                    </a:cubicBezTo>
                    <a:cubicBezTo>
                      <a:pt x="607045" y="719326"/>
                      <a:pt x="608375" y="721099"/>
                      <a:pt x="609705" y="722429"/>
                    </a:cubicBezTo>
                    <a:cubicBezTo>
                      <a:pt x="610148" y="723316"/>
                      <a:pt x="611035" y="723759"/>
                      <a:pt x="611922" y="724645"/>
                    </a:cubicBezTo>
                    <a:cubicBezTo>
                      <a:pt x="621231" y="733955"/>
                      <a:pt x="629654" y="742378"/>
                      <a:pt x="638077" y="751244"/>
                    </a:cubicBezTo>
                    <a:close/>
                    <a:moveTo>
                      <a:pt x="674872" y="714450"/>
                    </a:moveTo>
                    <a:cubicBezTo>
                      <a:pt x="676645" y="714893"/>
                      <a:pt x="677975" y="715779"/>
                      <a:pt x="679748" y="716223"/>
                    </a:cubicBezTo>
                    <a:cubicBezTo>
                      <a:pt x="694377" y="721542"/>
                      <a:pt x="708563" y="726862"/>
                      <a:pt x="722749" y="732182"/>
                    </a:cubicBezTo>
                    <a:cubicBezTo>
                      <a:pt x="723636" y="732625"/>
                      <a:pt x="724966" y="733068"/>
                      <a:pt x="725852" y="733512"/>
                    </a:cubicBezTo>
                    <a:cubicBezTo>
                      <a:pt x="726739" y="733955"/>
                      <a:pt x="727625" y="734399"/>
                      <a:pt x="728512" y="734399"/>
                    </a:cubicBezTo>
                    <a:cubicBezTo>
                      <a:pt x="734275" y="736615"/>
                      <a:pt x="739595" y="738832"/>
                      <a:pt x="745358" y="741048"/>
                    </a:cubicBezTo>
                    <a:cubicBezTo>
                      <a:pt x="757327" y="745481"/>
                      <a:pt x="768853" y="750358"/>
                      <a:pt x="780823" y="754791"/>
                    </a:cubicBezTo>
                    <a:cubicBezTo>
                      <a:pt x="783483" y="755677"/>
                      <a:pt x="786142" y="757007"/>
                      <a:pt x="788802" y="757894"/>
                    </a:cubicBezTo>
                    <a:cubicBezTo>
                      <a:pt x="820277" y="770750"/>
                      <a:pt x="851309" y="784049"/>
                      <a:pt x="882341" y="797791"/>
                    </a:cubicBezTo>
                    <a:cubicBezTo>
                      <a:pt x="882341" y="797791"/>
                      <a:pt x="882341" y="797791"/>
                      <a:pt x="882341" y="797791"/>
                    </a:cubicBezTo>
                    <a:cubicBezTo>
                      <a:pt x="888990" y="800895"/>
                      <a:pt x="896083" y="803998"/>
                      <a:pt x="902733" y="807101"/>
                    </a:cubicBezTo>
                    <a:cubicBezTo>
                      <a:pt x="909382" y="810204"/>
                      <a:pt x="915589" y="813307"/>
                      <a:pt x="922238" y="816411"/>
                    </a:cubicBezTo>
                    <a:cubicBezTo>
                      <a:pt x="926228" y="818184"/>
                      <a:pt x="930218" y="819957"/>
                      <a:pt x="933764" y="822174"/>
                    </a:cubicBezTo>
                    <a:cubicBezTo>
                      <a:pt x="936868" y="823947"/>
                      <a:pt x="940414" y="825277"/>
                      <a:pt x="943517" y="827050"/>
                    </a:cubicBezTo>
                    <a:cubicBezTo>
                      <a:pt x="943074" y="827050"/>
                      <a:pt x="942631" y="826607"/>
                      <a:pt x="942187" y="826607"/>
                    </a:cubicBezTo>
                    <a:cubicBezTo>
                      <a:pt x="930218" y="823504"/>
                      <a:pt x="918249" y="820844"/>
                      <a:pt x="906723" y="817740"/>
                    </a:cubicBezTo>
                    <a:cubicBezTo>
                      <a:pt x="903619" y="816854"/>
                      <a:pt x="900516" y="815968"/>
                      <a:pt x="897413" y="814637"/>
                    </a:cubicBezTo>
                    <a:cubicBezTo>
                      <a:pt x="895640" y="813751"/>
                      <a:pt x="894310" y="813307"/>
                      <a:pt x="892537" y="812421"/>
                    </a:cubicBezTo>
                    <a:cubicBezTo>
                      <a:pt x="889877" y="811091"/>
                      <a:pt x="887660" y="810204"/>
                      <a:pt x="885000" y="808874"/>
                    </a:cubicBezTo>
                    <a:cubicBezTo>
                      <a:pt x="877908" y="805771"/>
                      <a:pt x="870815" y="802668"/>
                      <a:pt x="863722" y="799565"/>
                    </a:cubicBezTo>
                    <a:cubicBezTo>
                      <a:pt x="847319" y="792472"/>
                      <a:pt x="830917" y="785822"/>
                      <a:pt x="814514" y="779173"/>
                    </a:cubicBezTo>
                    <a:cubicBezTo>
                      <a:pt x="808751" y="776513"/>
                      <a:pt x="802545" y="774296"/>
                      <a:pt x="796782" y="771637"/>
                    </a:cubicBezTo>
                    <a:cubicBezTo>
                      <a:pt x="790575" y="768976"/>
                      <a:pt x="784812" y="766317"/>
                      <a:pt x="778606" y="764100"/>
                    </a:cubicBezTo>
                    <a:cubicBezTo>
                      <a:pt x="758657" y="756121"/>
                      <a:pt x="739152" y="748141"/>
                      <a:pt x="719203" y="740161"/>
                    </a:cubicBezTo>
                    <a:cubicBezTo>
                      <a:pt x="710780" y="736615"/>
                      <a:pt x="701914" y="733068"/>
                      <a:pt x="693491" y="729522"/>
                    </a:cubicBezTo>
                    <a:cubicBezTo>
                      <a:pt x="693047" y="729522"/>
                      <a:pt x="693047" y="729078"/>
                      <a:pt x="692604" y="729078"/>
                    </a:cubicBezTo>
                    <a:cubicBezTo>
                      <a:pt x="678861" y="723759"/>
                      <a:pt x="665119" y="717996"/>
                      <a:pt x="651376" y="712676"/>
                    </a:cubicBezTo>
                    <a:cubicBezTo>
                      <a:pt x="650933" y="712676"/>
                      <a:pt x="650490" y="712233"/>
                      <a:pt x="650046" y="712233"/>
                    </a:cubicBezTo>
                    <a:cubicBezTo>
                      <a:pt x="647830" y="711346"/>
                      <a:pt x="645613" y="710460"/>
                      <a:pt x="643840" y="709573"/>
                    </a:cubicBezTo>
                    <a:cubicBezTo>
                      <a:pt x="638520" y="707357"/>
                      <a:pt x="633644" y="705583"/>
                      <a:pt x="628324" y="703367"/>
                    </a:cubicBezTo>
                    <a:cubicBezTo>
                      <a:pt x="627438" y="702924"/>
                      <a:pt x="626994" y="702924"/>
                      <a:pt x="626108" y="702480"/>
                    </a:cubicBezTo>
                    <a:cubicBezTo>
                      <a:pt x="625221" y="702037"/>
                      <a:pt x="624334" y="701594"/>
                      <a:pt x="623448" y="701594"/>
                    </a:cubicBezTo>
                    <a:cubicBezTo>
                      <a:pt x="623448" y="701594"/>
                      <a:pt x="623448" y="701594"/>
                      <a:pt x="623004" y="701594"/>
                    </a:cubicBezTo>
                    <a:cubicBezTo>
                      <a:pt x="622561" y="701594"/>
                      <a:pt x="622118" y="701150"/>
                      <a:pt x="621231" y="701150"/>
                    </a:cubicBezTo>
                    <a:cubicBezTo>
                      <a:pt x="619901" y="700707"/>
                      <a:pt x="618128" y="700263"/>
                      <a:pt x="617685" y="699820"/>
                    </a:cubicBezTo>
                    <a:cubicBezTo>
                      <a:pt x="617242" y="699820"/>
                      <a:pt x="617242" y="699820"/>
                      <a:pt x="616798" y="699377"/>
                    </a:cubicBezTo>
                    <a:cubicBezTo>
                      <a:pt x="617685" y="698491"/>
                      <a:pt x="618571" y="697604"/>
                      <a:pt x="619458" y="696717"/>
                    </a:cubicBezTo>
                    <a:cubicBezTo>
                      <a:pt x="619458" y="696717"/>
                      <a:pt x="619901" y="696717"/>
                      <a:pt x="620345" y="696717"/>
                    </a:cubicBezTo>
                    <a:cubicBezTo>
                      <a:pt x="621231" y="697160"/>
                      <a:pt x="622118" y="697160"/>
                      <a:pt x="622561" y="697604"/>
                    </a:cubicBezTo>
                    <a:cubicBezTo>
                      <a:pt x="624334" y="698047"/>
                      <a:pt x="626551" y="698934"/>
                      <a:pt x="628324" y="699377"/>
                    </a:cubicBezTo>
                    <a:cubicBezTo>
                      <a:pt x="644283" y="703810"/>
                      <a:pt x="659356" y="709130"/>
                      <a:pt x="674872" y="714450"/>
                    </a:cubicBezTo>
                    <a:close/>
                    <a:moveTo>
                      <a:pt x="740925" y="615591"/>
                    </a:moveTo>
                    <a:cubicBezTo>
                      <a:pt x="743141" y="614262"/>
                      <a:pt x="745358" y="612932"/>
                      <a:pt x="747131" y="611601"/>
                    </a:cubicBezTo>
                    <a:cubicBezTo>
                      <a:pt x="753338" y="607612"/>
                      <a:pt x="759544" y="604065"/>
                      <a:pt x="765750" y="600075"/>
                    </a:cubicBezTo>
                    <a:cubicBezTo>
                      <a:pt x="766193" y="599632"/>
                      <a:pt x="766637" y="599632"/>
                      <a:pt x="767080" y="599189"/>
                    </a:cubicBezTo>
                    <a:cubicBezTo>
                      <a:pt x="767080" y="599189"/>
                      <a:pt x="767080" y="599189"/>
                      <a:pt x="767523" y="599189"/>
                    </a:cubicBezTo>
                    <a:cubicBezTo>
                      <a:pt x="775503" y="594313"/>
                      <a:pt x="783483" y="589880"/>
                      <a:pt x="791462" y="585003"/>
                    </a:cubicBezTo>
                    <a:cubicBezTo>
                      <a:pt x="794565" y="583230"/>
                      <a:pt x="798112" y="581457"/>
                      <a:pt x="801215" y="579240"/>
                    </a:cubicBezTo>
                    <a:cubicBezTo>
                      <a:pt x="803875" y="577467"/>
                      <a:pt x="806978" y="576137"/>
                      <a:pt x="809638" y="574364"/>
                    </a:cubicBezTo>
                    <a:cubicBezTo>
                      <a:pt x="810968" y="573477"/>
                      <a:pt x="812298" y="573034"/>
                      <a:pt x="813184" y="572147"/>
                    </a:cubicBezTo>
                    <a:cubicBezTo>
                      <a:pt x="826484" y="565054"/>
                      <a:pt x="839340" y="557518"/>
                      <a:pt x="852639" y="550868"/>
                    </a:cubicBezTo>
                    <a:cubicBezTo>
                      <a:pt x="854855" y="549538"/>
                      <a:pt x="857072" y="548652"/>
                      <a:pt x="859288" y="547322"/>
                    </a:cubicBezTo>
                    <a:cubicBezTo>
                      <a:pt x="869485" y="542002"/>
                      <a:pt x="880124" y="536683"/>
                      <a:pt x="890320" y="531806"/>
                    </a:cubicBezTo>
                    <a:cubicBezTo>
                      <a:pt x="896083" y="529146"/>
                      <a:pt x="901403" y="526486"/>
                      <a:pt x="907166" y="523826"/>
                    </a:cubicBezTo>
                    <a:cubicBezTo>
                      <a:pt x="916476" y="519393"/>
                      <a:pt x="926228" y="514960"/>
                      <a:pt x="935538" y="510527"/>
                    </a:cubicBezTo>
                    <a:cubicBezTo>
                      <a:pt x="941301" y="507867"/>
                      <a:pt x="947507" y="505207"/>
                      <a:pt x="953270" y="502547"/>
                    </a:cubicBezTo>
                    <a:cubicBezTo>
                      <a:pt x="964353" y="497671"/>
                      <a:pt x="975436" y="492795"/>
                      <a:pt x="986518" y="487918"/>
                    </a:cubicBezTo>
                    <a:cubicBezTo>
                      <a:pt x="988292" y="487032"/>
                      <a:pt x="990508" y="486145"/>
                      <a:pt x="992281" y="485258"/>
                    </a:cubicBezTo>
                    <a:cubicBezTo>
                      <a:pt x="998931" y="482598"/>
                      <a:pt x="1005581" y="479495"/>
                      <a:pt x="1012230" y="477279"/>
                    </a:cubicBezTo>
                    <a:cubicBezTo>
                      <a:pt x="1014447" y="476392"/>
                      <a:pt x="1016663" y="475949"/>
                      <a:pt x="1018880" y="475506"/>
                    </a:cubicBezTo>
                    <a:cubicBezTo>
                      <a:pt x="1023313" y="474619"/>
                      <a:pt x="1028190" y="473289"/>
                      <a:pt x="1032623" y="472403"/>
                    </a:cubicBezTo>
                    <a:cubicBezTo>
                      <a:pt x="1035282" y="471959"/>
                      <a:pt x="1037942" y="471516"/>
                      <a:pt x="1040159" y="470629"/>
                    </a:cubicBezTo>
                    <a:cubicBezTo>
                      <a:pt x="1042375" y="470186"/>
                      <a:pt x="1046365" y="468856"/>
                      <a:pt x="1049025" y="469742"/>
                    </a:cubicBezTo>
                    <a:cubicBezTo>
                      <a:pt x="1032179" y="476836"/>
                      <a:pt x="1015333" y="484372"/>
                      <a:pt x="998931" y="491465"/>
                    </a:cubicBezTo>
                    <a:cubicBezTo>
                      <a:pt x="993611" y="493681"/>
                      <a:pt x="988292" y="495898"/>
                      <a:pt x="983415" y="498557"/>
                    </a:cubicBezTo>
                    <a:cubicBezTo>
                      <a:pt x="966569" y="506094"/>
                      <a:pt x="949724" y="513630"/>
                      <a:pt x="932878" y="521610"/>
                    </a:cubicBezTo>
                    <a:cubicBezTo>
                      <a:pt x="931548" y="522053"/>
                      <a:pt x="930218" y="522939"/>
                      <a:pt x="928888" y="523383"/>
                    </a:cubicBezTo>
                    <a:cubicBezTo>
                      <a:pt x="917362" y="528703"/>
                      <a:pt x="905836" y="534466"/>
                      <a:pt x="894310" y="539785"/>
                    </a:cubicBezTo>
                    <a:cubicBezTo>
                      <a:pt x="888104" y="542888"/>
                      <a:pt x="881454" y="545992"/>
                      <a:pt x="875248" y="549095"/>
                    </a:cubicBezTo>
                    <a:cubicBezTo>
                      <a:pt x="873918" y="549538"/>
                      <a:pt x="872588" y="550425"/>
                      <a:pt x="871258" y="550868"/>
                    </a:cubicBezTo>
                    <a:cubicBezTo>
                      <a:pt x="852639" y="560178"/>
                      <a:pt x="834020" y="569487"/>
                      <a:pt x="815401" y="579240"/>
                    </a:cubicBezTo>
                    <a:cubicBezTo>
                      <a:pt x="813628" y="580127"/>
                      <a:pt x="811854" y="581014"/>
                      <a:pt x="810081" y="581900"/>
                    </a:cubicBezTo>
                    <a:cubicBezTo>
                      <a:pt x="794122" y="590323"/>
                      <a:pt x="778606" y="598302"/>
                      <a:pt x="763090" y="606725"/>
                    </a:cubicBezTo>
                    <a:cubicBezTo>
                      <a:pt x="756441" y="610272"/>
                      <a:pt x="749791" y="613818"/>
                      <a:pt x="743141" y="617365"/>
                    </a:cubicBezTo>
                    <a:cubicBezTo>
                      <a:pt x="742698" y="617808"/>
                      <a:pt x="741811" y="618251"/>
                      <a:pt x="741368" y="618251"/>
                    </a:cubicBezTo>
                    <a:cubicBezTo>
                      <a:pt x="740925" y="618695"/>
                      <a:pt x="739152" y="620024"/>
                      <a:pt x="737378" y="620468"/>
                    </a:cubicBezTo>
                    <a:cubicBezTo>
                      <a:pt x="736492" y="620911"/>
                      <a:pt x="736048" y="621355"/>
                      <a:pt x="736048" y="620911"/>
                    </a:cubicBezTo>
                    <a:cubicBezTo>
                      <a:pt x="735605" y="620468"/>
                      <a:pt x="735605" y="620024"/>
                      <a:pt x="735162" y="619581"/>
                    </a:cubicBezTo>
                    <a:cubicBezTo>
                      <a:pt x="733832" y="618695"/>
                      <a:pt x="733832" y="618251"/>
                      <a:pt x="734719" y="617808"/>
                    </a:cubicBezTo>
                    <a:cubicBezTo>
                      <a:pt x="734719" y="617808"/>
                      <a:pt x="734719" y="617808"/>
                      <a:pt x="734719" y="617808"/>
                    </a:cubicBezTo>
                    <a:cubicBezTo>
                      <a:pt x="734719" y="617808"/>
                      <a:pt x="734719" y="617808"/>
                      <a:pt x="735162" y="617365"/>
                    </a:cubicBezTo>
                    <a:cubicBezTo>
                      <a:pt x="735605" y="617365"/>
                      <a:pt x="735605" y="616921"/>
                      <a:pt x="736048" y="616921"/>
                    </a:cubicBezTo>
                    <a:cubicBezTo>
                      <a:pt x="736492" y="616478"/>
                      <a:pt x="736935" y="616478"/>
                      <a:pt x="737378" y="616035"/>
                    </a:cubicBezTo>
                    <a:cubicBezTo>
                      <a:pt x="738265" y="617365"/>
                      <a:pt x="739595" y="616478"/>
                      <a:pt x="740925" y="615591"/>
                    </a:cubicBezTo>
                    <a:close/>
                    <a:moveTo>
                      <a:pt x="677532" y="616478"/>
                    </a:moveTo>
                    <a:cubicBezTo>
                      <a:pt x="677532" y="616478"/>
                      <a:pt x="677532" y="616478"/>
                      <a:pt x="677532" y="616478"/>
                    </a:cubicBezTo>
                    <a:cubicBezTo>
                      <a:pt x="677532" y="616035"/>
                      <a:pt x="677975" y="615591"/>
                      <a:pt x="678418" y="615148"/>
                    </a:cubicBezTo>
                    <a:cubicBezTo>
                      <a:pt x="679305" y="614262"/>
                      <a:pt x="680192" y="613375"/>
                      <a:pt x="681078" y="612488"/>
                    </a:cubicBezTo>
                    <a:cubicBezTo>
                      <a:pt x="683294" y="610272"/>
                      <a:pt x="685068" y="608055"/>
                      <a:pt x="687284" y="605839"/>
                    </a:cubicBezTo>
                    <a:cubicBezTo>
                      <a:pt x="688171" y="604952"/>
                      <a:pt x="689058" y="603622"/>
                      <a:pt x="690388" y="602735"/>
                    </a:cubicBezTo>
                    <a:cubicBezTo>
                      <a:pt x="693047" y="600075"/>
                      <a:pt x="696151" y="596973"/>
                      <a:pt x="698810" y="594313"/>
                    </a:cubicBezTo>
                    <a:cubicBezTo>
                      <a:pt x="701027" y="592096"/>
                      <a:pt x="703687" y="589436"/>
                      <a:pt x="705903" y="587219"/>
                    </a:cubicBezTo>
                    <a:cubicBezTo>
                      <a:pt x="706347" y="586776"/>
                      <a:pt x="706790" y="586333"/>
                      <a:pt x="707233" y="585890"/>
                    </a:cubicBezTo>
                    <a:cubicBezTo>
                      <a:pt x="709450" y="583673"/>
                      <a:pt x="711223" y="581900"/>
                      <a:pt x="713440" y="579683"/>
                    </a:cubicBezTo>
                    <a:cubicBezTo>
                      <a:pt x="716543" y="576580"/>
                      <a:pt x="720089" y="573477"/>
                      <a:pt x="723192" y="570374"/>
                    </a:cubicBezTo>
                    <a:cubicBezTo>
                      <a:pt x="725852" y="567714"/>
                      <a:pt x="728512" y="565498"/>
                      <a:pt x="731172" y="563281"/>
                    </a:cubicBezTo>
                    <a:cubicBezTo>
                      <a:pt x="734275" y="560178"/>
                      <a:pt x="737822" y="557518"/>
                      <a:pt x="740925" y="554415"/>
                    </a:cubicBezTo>
                    <a:cubicBezTo>
                      <a:pt x="741811" y="553528"/>
                      <a:pt x="742255" y="553085"/>
                      <a:pt x="743141" y="552198"/>
                    </a:cubicBezTo>
                    <a:cubicBezTo>
                      <a:pt x="745801" y="549982"/>
                      <a:pt x="748461" y="547765"/>
                      <a:pt x="751121" y="545549"/>
                    </a:cubicBezTo>
                    <a:cubicBezTo>
                      <a:pt x="753338" y="543332"/>
                      <a:pt x="755997" y="541559"/>
                      <a:pt x="758214" y="539342"/>
                    </a:cubicBezTo>
                    <a:cubicBezTo>
                      <a:pt x="759101" y="538455"/>
                      <a:pt x="760430" y="537569"/>
                      <a:pt x="761317" y="536683"/>
                    </a:cubicBezTo>
                    <a:cubicBezTo>
                      <a:pt x="764864" y="533579"/>
                      <a:pt x="768410" y="530919"/>
                      <a:pt x="771956" y="528260"/>
                    </a:cubicBezTo>
                    <a:cubicBezTo>
                      <a:pt x="773287" y="526929"/>
                      <a:pt x="774616" y="526043"/>
                      <a:pt x="775946" y="524713"/>
                    </a:cubicBezTo>
                    <a:cubicBezTo>
                      <a:pt x="780823" y="520723"/>
                      <a:pt x="786142" y="516734"/>
                      <a:pt x="791462" y="512744"/>
                    </a:cubicBezTo>
                    <a:cubicBezTo>
                      <a:pt x="792349" y="511857"/>
                      <a:pt x="793679" y="510970"/>
                      <a:pt x="794565" y="510084"/>
                    </a:cubicBezTo>
                    <a:cubicBezTo>
                      <a:pt x="799442" y="506094"/>
                      <a:pt x="804761" y="502547"/>
                      <a:pt x="809638" y="498557"/>
                    </a:cubicBezTo>
                    <a:cubicBezTo>
                      <a:pt x="810968" y="497671"/>
                      <a:pt x="812298" y="496341"/>
                      <a:pt x="813628" y="495455"/>
                    </a:cubicBezTo>
                    <a:cubicBezTo>
                      <a:pt x="818061" y="491908"/>
                      <a:pt x="822937" y="488805"/>
                      <a:pt x="827814" y="485702"/>
                    </a:cubicBezTo>
                    <a:cubicBezTo>
                      <a:pt x="830030" y="484372"/>
                      <a:pt x="831803" y="483042"/>
                      <a:pt x="834020" y="481712"/>
                    </a:cubicBezTo>
                    <a:cubicBezTo>
                      <a:pt x="838010" y="479052"/>
                      <a:pt x="842000" y="476392"/>
                      <a:pt x="846433" y="473289"/>
                    </a:cubicBezTo>
                    <a:cubicBezTo>
                      <a:pt x="849092" y="471516"/>
                      <a:pt x="851752" y="469742"/>
                      <a:pt x="854412" y="467970"/>
                    </a:cubicBezTo>
                    <a:cubicBezTo>
                      <a:pt x="857959" y="465753"/>
                      <a:pt x="861505" y="463536"/>
                      <a:pt x="865051" y="461320"/>
                    </a:cubicBezTo>
                    <a:cubicBezTo>
                      <a:pt x="868155" y="459103"/>
                      <a:pt x="871701" y="457330"/>
                      <a:pt x="874804" y="455113"/>
                    </a:cubicBezTo>
                    <a:cubicBezTo>
                      <a:pt x="877908" y="453340"/>
                      <a:pt x="881454" y="451124"/>
                      <a:pt x="884557" y="449350"/>
                    </a:cubicBezTo>
                    <a:cubicBezTo>
                      <a:pt x="888104" y="447134"/>
                      <a:pt x="891207" y="445360"/>
                      <a:pt x="894753" y="443144"/>
                    </a:cubicBezTo>
                    <a:cubicBezTo>
                      <a:pt x="902733" y="438711"/>
                      <a:pt x="910713" y="434278"/>
                      <a:pt x="918692" y="429844"/>
                    </a:cubicBezTo>
                    <a:cubicBezTo>
                      <a:pt x="947507" y="414329"/>
                      <a:pt x="977209" y="400143"/>
                      <a:pt x="1007797" y="387287"/>
                    </a:cubicBezTo>
                    <a:cubicBezTo>
                      <a:pt x="1022870" y="380637"/>
                      <a:pt x="1038386" y="374875"/>
                      <a:pt x="1053902" y="368668"/>
                    </a:cubicBezTo>
                    <a:cubicBezTo>
                      <a:pt x="1058335" y="366895"/>
                      <a:pt x="1062324" y="365565"/>
                      <a:pt x="1066757" y="363792"/>
                    </a:cubicBezTo>
                    <a:cubicBezTo>
                      <a:pt x="1067201" y="363348"/>
                      <a:pt x="1068087" y="363348"/>
                      <a:pt x="1068531" y="362905"/>
                    </a:cubicBezTo>
                    <a:cubicBezTo>
                      <a:pt x="1071190" y="362018"/>
                      <a:pt x="1073850" y="361131"/>
                      <a:pt x="1076510" y="359802"/>
                    </a:cubicBezTo>
                    <a:cubicBezTo>
                      <a:pt x="1080057" y="358472"/>
                      <a:pt x="1084047" y="357142"/>
                      <a:pt x="1088036" y="355812"/>
                    </a:cubicBezTo>
                    <a:cubicBezTo>
                      <a:pt x="1088480" y="355812"/>
                      <a:pt x="1090253" y="354926"/>
                      <a:pt x="1090696" y="354926"/>
                    </a:cubicBezTo>
                    <a:cubicBezTo>
                      <a:pt x="1091139" y="354926"/>
                      <a:pt x="1091583" y="354482"/>
                      <a:pt x="1092026" y="354482"/>
                    </a:cubicBezTo>
                    <a:cubicBezTo>
                      <a:pt x="1092026" y="354482"/>
                      <a:pt x="1092026" y="354482"/>
                      <a:pt x="1092026" y="354482"/>
                    </a:cubicBezTo>
                    <a:cubicBezTo>
                      <a:pt x="1092026" y="355812"/>
                      <a:pt x="1092026" y="357142"/>
                      <a:pt x="1091583" y="358472"/>
                    </a:cubicBezTo>
                    <a:cubicBezTo>
                      <a:pt x="1090696" y="359802"/>
                      <a:pt x="1086263" y="362018"/>
                      <a:pt x="1085376" y="362462"/>
                    </a:cubicBezTo>
                    <a:cubicBezTo>
                      <a:pt x="1085376" y="362462"/>
                      <a:pt x="1085376" y="362462"/>
                      <a:pt x="1084933" y="362462"/>
                    </a:cubicBezTo>
                    <a:cubicBezTo>
                      <a:pt x="1074737" y="367338"/>
                      <a:pt x="1064541" y="371328"/>
                      <a:pt x="1053902" y="375761"/>
                    </a:cubicBezTo>
                    <a:cubicBezTo>
                      <a:pt x="1049025" y="377534"/>
                      <a:pt x="1044149" y="379751"/>
                      <a:pt x="1039716" y="381524"/>
                    </a:cubicBezTo>
                    <a:cubicBezTo>
                      <a:pt x="1024200" y="388174"/>
                      <a:pt x="1009127" y="394823"/>
                      <a:pt x="994055" y="401916"/>
                    </a:cubicBezTo>
                    <a:cubicBezTo>
                      <a:pt x="966569" y="414772"/>
                      <a:pt x="939528" y="428515"/>
                      <a:pt x="912929" y="443588"/>
                    </a:cubicBezTo>
                    <a:cubicBezTo>
                      <a:pt x="911156" y="444474"/>
                      <a:pt x="908939" y="445804"/>
                      <a:pt x="907166" y="446690"/>
                    </a:cubicBezTo>
                    <a:cubicBezTo>
                      <a:pt x="906723" y="446690"/>
                      <a:pt x="906279" y="447134"/>
                      <a:pt x="906279" y="447134"/>
                    </a:cubicBezTo>
                    <a:cubicBezTo>
                      <a:pt x="903176" y="448907"/>
                      <a:pt x="900073" y="450680"/>
                      <a:pt x="896970" y="452454"/>
                    </a:cubicBezTo>
                    <a:cubicBezTo>
                      <a:pt x="893867" y="454227"/>
                      <a:pt x="890320" y="456443"/>
                      <a:pt x="887217" y="458216"/>
                    </a:cubicBezTo>
                    <a:cubicBezTo>
                      <a:pt x="883670" y="460433"/>
                      <a:pt x="879681" y="462649"/>
                      <a:pt x="876134" y="464866"/>
                    </a:cubicBezTo>
                    <a:cubicBezTo>
                      <a:pt x="873031" y="466639"/>
                      <a:pt x="870371" y="468413"/>
                      <a:pt x="867268" y="470186"/>
                    </a:cubicBezTo>
                    <a:cubicBezTo>
                      <a:pt x="863722" y="472403"/>
                      <a:pt x="860175" y="474619"/>
                      <a:pt x="856629" y="476836"/>
                    </a:cubicBezTo>
                    <a:cubicBezTo>
                      <a:pt x="853525" y="478609"/>
                      <a:pt x="850422" y="480825"/>
                      <a:pt x="847763" y="482598"/>
                    </a:cubicBezTo>
                    <a:cubicBezTo>
                      <a:pt x="844659" y="484815"/>
                      <a:pt x="841113" y="487032"/>
                      <a:pt x="838010" y="489248"/>
                    </a:cubicBezTo>
                    <a:cubicBezTo>
                      <a:pt x="834906" y="491465"/>
                      <a:pt x="831360" y="493681"/>
                      <a:pt x="828257" y="495898"/>
                    </a:cubicBezTo>
                    <a:cubicBezTo>
                      <a:pt x="825154" y="498114"/>
                      <a:pt x="822494" y="499888"/>
                      <a:pt x="819391" y="502104"/>
                    </a:cubicBezTo>
                    <a:cubicBezTo>
                      <a:pt x="815844" y="504321"/>
                      <a:pt x="812741" y="506980"/>
                      <a:pt x="809195" y="509197"/>
                    </a:cubicBezTo>
                    <a:cubicBezTo>
                      <a:pt x="806535" y="511414"/>
                      <a:pt x="803875" y="513187"/>
                      <a:pt x="800772" y="515403"/>
                    </a:cubicBezTo>
                    <a:cubicBezTo>
                      <a:pt x="797225" y="518063"/>
                      <a:pt x="793679" y="520723"/>
                      <a:pt x="790132" y="523383"/>
                    </a:cubicBezTo>
                    <a:cubicBezTo>
                      <a:pt x="787472" y="525600"/>
                      <a:pt x="784812" y="527373"/>
                      <a:pt x="782153" y="529589"/>
                    </a:cubicBezTo>
                    <a:cubicBezTo>
                      <a:pt x="778606" y="532249"/>
                      <a:pt x="775060" y="534909"/>
                      <a:pt x="771956" y="537569"/>
                    </a:cubicBezTo>
                    <a:cubicBezTo>
                      <a:pt x="769297" y="539785"/>
                      <a:pt x="766193" y="542002"/>
                      <a:pt x="763534" y="544219"/>
                    </a:cubicBezTo>
                    <a:cubicBezTo>
                      <a:pt x="760430" y="546878"/>
                      <a:pt x="756884" y="549538"/>
                      <a:pt x="753781" y="552198"/>
                    </a:cubicBezTo>
                    <a:cubicBezTo>
                      <a:pt x="753338" y="552642"/>
                      <a:pt x="752894" y="553085"/>
                      <a:pt x="752451" y="553528"/>
                    </a:cubicBezTo>
                    <a:cubicBezTo>
                      <a:pt x="750234" y="555301"/>
                      <a:pt x="747574" y="557518"/>
                      <a:pt x="745358" y="559291"/>
                    </a:cubicBezTo>
                    <a:cubicBezTo>
                      <a:pt x="742255" y="561951"/>
                      <a:pt x="739152" y="564611"/>
                      <a:pt x="736048" y="567270"/>
                    </a:cubicBezTo>
                    <a:cubicBezTo>
                      <a:pt x="733389" y="569487"/>
                      <a:pt x="730285" y="572147"/>
                      <a:pt x="727625" y="574807"/>
                    </a:cubicBezTo>
                    <a:cubicBezTo>
                      <a:pt x="724522" y="577467"/>
                      <a:pt x="721419" y="580127"/>
                      <a:pt x="718316" y="582786"/>
                    </a:cubicBezTo>
                    <a:cubicBezTo>
                      <a:pt x="715656" y="585447"/>
                      <a:pt x="712553" y="587663"/>
                      <a:pt x="709893" y="590323"/>
                    </a:cubicBezTo>
                    <a:cubicBezTo>
                      <a:pt x="706790" y="592983"/>
                      <a:pt x="703687" y="595642"/>
                      <a:pt x="701027" y="598302"/>
                    </a:cubicBezTo>
                    <a:cubicBezTo>
                      <a:pt x="698367" y="600962"/>
                      <a:pt x="695707" y="603622"/>
                      <a:pt x="693047" y="605839"/>
                    </a:cubicBezTo>
                    <a:cubicBezTo>
                      <a:pt x="690388" y="608055"/>
                      <a:pt x="688171" y="610272"/>
                      <a:pt x="685955" y="612932"/>
                    </a:cubicBezTo>
                    <a:cubicBezTo>
                      <a:pt x="684625" y="613818"/>
                      <a:pt x="683738" y="615148"/>
                      <a:pt x="682408" y="616035"/>
                    </a:cubicBezTo>
                    <a:cubicBezTo>
                      <a:pt x="682408" y="616035"/>
                      <a:pt x="681965" y="616478"/>
                      <a:pt x="681965" y="616478"/>
                    </a:cubicBezTo>
                    <a:cubicBezTo>
                      <a:pt x="681521" y="616921"/>
                      <a:pt x="681078" y="617808"/>
                      <a:pt x="680192" y="617808"/>
                    </a:cubicBezTo>
                    <a:cubicBezTo>
                      <a:pt x="680192" y="617808"/>
                      <a:pt x="680192" y="617808"/>
                      <a:pt x="680192" y="617808"/>
                    </a:cubicBezTo>
                    <a:cubicBezTo>
                      <a:pt x="678861" y="618251"/>
                      <a:pt x="677975" y="617365"/>
                      <a:pt x="677975" y="616035"/>
                    </a:cubicBezTo>
                    <a:cubicBezTo>
                      <a:pt x="677532" y="616921"/>
                      <a:pt x="677532" y="616478"/>
                      <a:pt x="677532" y="616478"/>
                    </a:cubicBezTo>
                    <a:close/>
                    <a:moveTo>
                      <a:pt x="1053015" y="638644"/>
                    </a:moveTo>
                    <a:cubicBezTo>
                      <a:pt x="1017993" y="644850"/>
                      <a:pt x="982972" y="650613"/>
                      <a:pt x="947950" y="655046"/>
                    </a:cubicBezTo>
                    <a:cubicBezTo>
                      <a:pt x="944404" y="655489"/>
                      <a:pt x="941301" y="655932"/>
                      <a:pt x="937754" y="656376"/>
                    </a:cubicBezTo>
                    <a:cubicBezTo>
                      <a:pt x="929331" y="657263"/>
                      <a:pt x="920909" y="658149"/>
                      <a:pt x="912929" y="659479"/>
                    </a:cubicBezTo>
                    <a:cubicBezTo>
                      <a:pt x="906279" y="660365"/>
                      <a:pt x="899186" y="660809"/>
                      <a:pt x="892537" y="661696"/>
                    </a:cubicBezTo>
                    <a:cubicBezTo>
                      <a:pt x="886774" y="662139"/>
                      <a:pt x="881011" y="663026"/>
                      <a:pt x="875248" y="663469"/>
                    </a:cubicBezTo>
                    <a:cubicBezTo>
                      <a:pt x="864608" y="664355"/>
                      <a:pt x="853969" y="665242"/>
                      <a:pt x="842886" y="666129"/>
                    </a:cubicBezTo>
                    <a:cubicBezTo>
                      <a:pt x="840226" y="666129"/>
                      <a:pt x="837123" y="666572"/>
                      <a:pt x="834463" y="666572"/>
                    </a:cubicBezTo>
                    <a:cubicBezTo>
                      <a:pt x="832690" y="666572"/>
                      <a:pt x="830917" y="666572"/>
                      <a:pt x="829587" y="667015"/>
                    </a:cubicBezTo>
                    <a:cubicBezTo>
                      <a:pt x="820720" y="667459"/>
                      <a:pt x="811411" y="668345"/>
                      <a:pt x="802545" y="668788"/>
                    </a:cubicBezTo>
                    <a:cubicBezTo>
                      <a:pt x="800772" y="668788"/>
                      <a:pt x="798998" y="669232"/>
                      <a:pt x="796782" y="669232"/>
                    </a:cubicBezTo>
                    <a:cubicBezTo>
                      <a:pt x="795009" y="669232"/>
                      <a:pt x="793679" y="669232"/>
                      <a:pt x="791905" y="669232"/>
                    </a:cubicBezTo>
                    <a:cubicBezTo>
                      <a:pt x="781709" y="669675"/>
                      <a:pt x="771070" y="670119"/>
                      <a:pt x="760874" y="670562"/>
                    </a:cubicBezTo>
                    <a:cubicBezTo>
                      <a:pt x="760430" y="670562"/>
                      <a:pt x="759544" y="670562"/>
                      <a:pt x="759101" y="670562"/>
                    </a:cubicBezTo>
                    <a:cubicBezTo>
                      <a:pt x="748461" y="671005"/>
                      <a:pt x="737822" y="671005"/>
                      <a:pt x="727182" y="671005"/>
                    </a:cubicBezTo>
                    <a:cubicBezTo>
                      <a:pt x="725852" y="671005"/>
                      <a:pt x="724522" y="671005"/>
                      <a:pt x="723192" y="671005"/>
                    </a:cubicBezTo>
                    <a:cubicBezTo>
                      <a:pt x="721862" y="671005"/>
                      <a:pt x="720089" y="671005"/>
                      <a:pt x="718759" y="671005"/>
                    </a:cubicBezTo>
                    <a:cubicBezTo>
                      <a:pt x="709007" y="671005"/>
                      <a:pt x="699697" y="671005"/>
                      <a:pt x="689944" y="671005"/>
                    </a:cubicBezTo>
                    <a:cubicBezTo>
                      <a:pt x="689058" y="671005"/>
                      <a:pt x="688171" y="671005"/>
                      <a:pt x="686841" y="671005"/>
                    </a:cubicBezTo>
                    <a:cubicBezTo>
                      <a:pt x="686398" y="671005"/>
                      <a:pt x="685511" y="671005"/>
                      <a:pt x="685068" y="671005"/>
                    </a:cubicBezTo>
                    <a:cubicBezTo>
                      <a:pt x="684181" y="671005"/>
                      <a:pt x="683294" y="671005"/>
                      <a:pt x="681965" y="671005"/>
                    </a:cubicBezTo>
                    <a:cubicBezTo>
                      <a:pt x="681521" y="671005"/>
                      <a:pt x="679748" y="671005"/>
                      <a:pt x="678418" y="671005"/>
                    </a:cubicBezTo>
                    <a:cubicBezTo>
                      <a:pt x="677975" y="671005"/>
                      <a:pt x="677532" y="671005"/>
                      <a:pt x="677088" y="671005"/>
                    </a:cubicBezTo>
                    <a:cubicBezTo>
                      <a:pt x="677088" y="670562"/>
                      <a:pt x="677088" y="670119"/>
                      <a:pt x="677088" y="670119"/>
                    </a:cubicBezTo>
                    <a:cubicBezTo>
                      <a:pt x="677088" y="669675"/>
                      <a:pt x="677088" y="669232"/>
                      <a:pt x="677088" y="668345"/>
                    </a:cubicBezTo>
                    <a:cubicBezTo>
                      <a:pt x="677088" y="668345"/>
                      <a:pt x="677088" y="667902"/>
                      <a:pt x="677088" y="667902"/>
                    </a:cubicBezTo>
                    <a:cubicBezTo>
                      <a:pt x="677532" y="667902"/>
                      <a:pt x="677532" y="667902"/>
                      <a:pt x="677975" y="667902"/>
                    </a:cubicBezTo>
                    <a:cubicBezTo>
                      <a:pt x="678418" y="667902"/>
                      <a:pt x="678861" y="667902"/>
                      <a:pt x="679305" y="667902"/>
                    </a:cubicBezTo>
                    <a:cubicBezTo>
                      <a:pt x="680192" y="667902"/>
                      <a:pt x="681078" y="667902"/>
                      <a:pt x="681965" y="667902"/>
                    </a:cubicBezTo>
                    <a:cubicBezTo>
                      <a:pt x="681965" y="667902"/>
                      <a:pt x="681965" y="667902"/>
                      <a:pt x="681965" y="667902"/>
                    </a:cubicBezTo>
                    <a:cubicBezTo>
                      <a:pt x="682408" y="667902"/>
                      <a:pt x="682408" y="667902"/>
                      <a:pt x="682851" y="667902"/>
                    </a:cubicBezTo>
                    <a:cubicBezTo>
                      <a:pt x="683294" y="667902"/>
                      <a:pt x="683294" y="667902"/>
                      <a:pt x="683738" y="667902"/>
                    </a:cubicBezTo>
                    <a:cubicBezTo>
                      <a:pt x="687728" y="667902"/>
                      <a:pt x="691717" y="667459"/>
                      <a:pt x="695264" y="667459"/>
                    </a:cubicBezTo>
                    <a:cubicBezTo>
                      <a:pt x="697037" y="667459"/>
                      <a:pt x="699254" y="667459"/>
                      <a:pt x="701027" y="667015"/>
                    </a:cubicBezTo>
                    <a:cubicBezTo>
                      <a:pt x="702800" y="667015"/>
                      <a:pt x="704574" y="667015"/>
                      <a:pt x="706347" y="666572"/>
                    </a:cubicBezTo>
                    <a:cubicBezTo>
                      <a:pt x="712553" y="666129"/>
                      <a:pt x="718759" y="666129"/>
                      <a:pt x="724966" y="665686"/>
                    </a:cubicBezTo>
                    <a:cubicBezTo>
                      <a:pt x="737378" y="665242"/>
                      <a:pt x="749791" y="664355"/>
                      <a:pt x="762204" y="663469"/>
                    </a:cubicBezTo>
                    <a:cubicBezTo>
                      <a:pt x="765307" y="663469"/>
                      <a:pt x="767967" y="663026"/>
                      <a:pt x="771070" y="663026"/>
                    </a:cubicBezTo>
                    <a:cubicBezTo>
                      <a:pt x="786142" y="662139"/>
                      <a:pt x="800772" y="660809"/>
                      <a:pt x="815844" y="659922"/>
                    </a:cubicBezTo>
                    <a:cubicBezTo>
                      <a:pt x="819391" y="659479"/>
                      <a:pt x="823380" y="659479"/>
                      <a:pt x="826927" y="659036"/>
                    </a:cubicBezTo>
                    <a:cubicBezTo>
                      <a:pt x="833577" y="658593"/>
                      <a:pt x="840226" y="658149"/>
                      <a:pt x="846876" y="657263"/>
                    </a:cubicBezTo>
                    <a:cubicBezTo>
                      <a:pt x="851752" y="656819"/>
                      <a:pt x="856185" y="656376"/>
                      <a:pt x="861062" y="655932"/>
                    </a:cubicBezTo>
                    <a:cubicBezTo>
                      <a:pt x="866382" y="655489"/>
                      <a:pt x="871701" y="655046"/>
                      <a:pt x="877464" y="654160"/>
                    </a:cubicBezTo>
                    <a:cubicBezTo>
                      <a:pt x="888104" y="653273"/>
                      <a:pt x="898743" y="651943"/>
                      <a:pt x="909382" y="650613"/>
                    </a:cubicBezTo>
                    <a:cubicBezTo>
                      <a:pt x="914259" y="650170"/>
                      <a:pt x="919579" y="649726"/>
                      <a:pt x="924455" y="648840"/>
                    </a:cubicBezTo>
                    <a:cubicBezTo>
                      <a:pt x="941301" y="646623"/>
                      <a:pt x="958146" y="644850"/>
                      <a:pt x="974992" y="642190"/>
                    </a:cubicBezTo>
                    <a:cubicBezTo>
                      <a:pt x="975879" y="642190"/>
                      <a:pt x="976322" y="641747"/>
                      <a:pt x="977209" y="641747"/>
                    </a:cubicBezTo>
                    <a:cubicBezTo>
                      <a:pt x="988292" y="640417"/>
                      <a:pt x="999374" y="638644"/>
                      <a:pt x="1010457" y="636870"/>
                    </a:cubicBezTo>
                    <a:cubicBezTo>
                      <a:pt x="1016220" y="635983"/>
                      <a:pt x="1021983" y="635097"/>
                      <a:pt x="1027303" y="634211"/>
                    </a:cubicBezTo>
                    <a:cubicBezTo>
                      <a:pt x="1033953" y="633324"/>
                      <a:pt x="1041045" y="633767"/>
                      <a:pt x="1047695" y="633767"/>
                    </a:cubicBezTo>
                    <a:cubicBezTo>
                      <a:pt x="1057005" y="633767"/>
                      <a:pt x="1066757" y="633767"/>
                      <a:pt x="1076067" y="633767"/>
                    </a:cubicBezTo>
                    <a:cubicBezTo>
                      <a:pt x="1076954" y="633767"/>
                      <a:pt x="1077397" y="633767"/>
                      <a:pt x="1078284" y="633767"/>
                    </a:cubicBezTo>
                    <a:cubicBezTo>
                      <a:pt x="1070747" y="635097"/>
                      <a:pt x="1061881" y="636870"/>
                      <a:pt x="1053015" y="638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6" name="Google Shape;1096;p31"/>
          <p:cNvGrpSpPr/>
          <p:nvPr/>
        </p:nvGrpSpPr>
        <p:grpSpPr>
          <a:xfrm rot="704926">
            <a:off x="214594" y="2772409"/>
            <a:ext cx="734698" cy="2183432"/>
            <a:chOff x="3812348" y="3543526"/>
            <a:chExt cx="538322" cy="1599827"/>
          </a:xfrm>
        </p:grpSpPr>
        <p:grpSp>
          <p:nvGrpSpPr>
            <p:cNvPr id="1097" name="Google Shape;1097;p31"/>
            <p:cNvGrpSpPr/>
            <p:nvPr/>
          </p:nvGrpSpPr>
          <p:grpSpPr>
            <a:xfrm>
              <a:off x="3812975" y="3543526"/>
              <a:ext cx="537695" cy="1199881"/>
              <a:chOff x="5333063" y="5726769"/>
              <a:chExt cx="379916" cy="847733"/>
            </a:xfrm>
          </p:grpSpPr>
          <p:sp>
            <p:nvSpPr>
              <p:cNvPr id="1098" name="Google Shape;1098;p31"/>
              <p:cNvSpPr/>
              <p:nvPr/>
            </p:nvSpPr>
            <p:spPr>
              <a:xfrm>
                <a:off x="5528563" y="5818438"/>
                <a:ext cx="106394" cy="101074"/>
              </a:xfrm>
              <a:custGeom>
                <a:avLst/>
                <a:gdLst/>
                <a:ahLst/>
                <a:cxnLst/>
                <a:rect l="l" t="t" r="r" b="b"/>
                <a:pathLst>
                  <a:path w="106394" h="101074" extrusionOk="0">
                    <a:moveTo>
                      <a:pt x="43444" y="42558"/>
                    </a:moveTo>
                    <a:cubicBezTo>
                      <a:pt x="37238" y="46104"/>
                      <a:pt x="31475" y="49207"/>
                      <a:pt x="24825" y="52311"/>
                    </a:cubicBezTo>
                    <a:cubicBezTo>
                      <a:pt x="22165" y="53640"/>
                      <a:pt x="19062" y="54971"/>
                      <a:pt x="16403" y="55857"/>
                    </a:cubicBezTo>
                    <a:cubicBezTo>
                      <a:pt x="13742" y="57187"/>
                      <a:pt x="10196" y="57630"/>
                      <a:pt x="7536" y="59404"/>
                    </a:cubicBezTo>
                    <a:cubicBezTo>
                      <a:pt x="4433" y="61177"/>
                      <a:pt x="5320" y="66940"/>
                      <a:pt x="4876" y="70043"/>
                    </a:cubicBezTo>
                    <a:cubicBezTo>
                      <a:pt x="4433" y="73146"/>
                      <a:pt x="3990" y="76249"/>
                      <a:pt x="3546" y="79353"/>
                    </a:cubicBezTo>
                    <a:cubicBezTo>
                      <a:pt x="2660" y="86445"/>
                      <a:pt x="1330" y="93981"/>
                      <a:pt x="0" y="101075"/>
                    </a:cubicBezTo>
                    <a:cubicBezTo>
                      <a:pt x="30588" y="86889"/>
                      <a:pt x="60290" y="71373"/>
                      <a:pt x="88662" y="52754"/>
                    </a:cubicBezTo>
                    <a:cubicBezTo>
                      <a:pt x="94868" y="48764"/>
                      <a:pt x="100631" y="44774"/>
                      <a:pt x="106394" y="40341"/>
                    </a:cubicBezTo>
                    <a:cubicBezTo>
                      <a:pt x="103291" y="25268"/>
                      <a:pt x="99745" y="11969"/>
                      <a:pt x="95755" y="0"/>
                    </a:cubicBezTo>
                    <a:cubicBezTo>
                      <a:pt x="80239" y="16402"/>
                      <a:pt x="62507" y="31032"/>
                      <a:pt x="43444" y="425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5510830" y="5867202"/>
                <a:ext cx="138312" cy="137869"/>
              </a:xfrm>
              <a:custGeom>
                <a:avLst/>
                <a:gdLst/>
                <a:ahLst/>
                <a:cxnLst/>
                <a:rect l="l" t="t" r="r" b="b"/>
                <a:pathLst>
                  <a:path w="138312" h="137869" extrusionOk="0">
                    <a:moveTo>
                      <a:pt x="27485" y="51867"/>
                    </a:moveTo>
                    <a:cubicBezTo>
                      <a:pt x="25269" y="52311"/>
                      <a:pt x="23495" y="53197"/>
                      <a:pt x="21279" y="53640"/>
                    </a:cubicBezTo>
                    <a:cubicBezTo>
                      <a:pt x="18619" y="54527"/>
                      <a:pt x="17289" y="54527"/>
                      <a:pt x="16846" y="57630"/>
                    </a:cubicBezTo>
                    <a:cubicBezTo>
                      <a:pt x="15516" y="62507"/>
                      <a:pt x="15073" y="67383"/>
                      <a:pt x="14186" y="72260"/>
                    </a:cubicBezTo>
                    <a:cubicBezTo>
                      <a:pt x="13299" y="76693"/>
                      <a:pt x="12413" y="81126"/>
                      <a:pt x="11526" y="85559"/>
                    </a:cubicBezTo>
                    <a:cubicBezTo>
                      <a:pt x="7980" y="102848"/>
                      <a:pt x="3990" y="120580"/>
                      <a:pt x="0" y="137869"/>
                    </a:cubicBezTo>
                    <a:cubicBezTo>
                      <a:pt x="14629" y="132993"/>
                      <a:pt x="29258" y="128117"/>
                      <a:pt x="43888" y="122797"/>
                    </a:cubicBezTo>
                    <a:cubicBezTo>
                      <a:pt x="69600" y="113487"/>
                      <a:pt x="94868" y="102404"/>
                      <a:pt x="117920" y="88219"/>
                    </a:cubicBezTo>
                    <a:cubicBezTo>
                      <a:pt x="125013" y="83786"/>
                      <a:pt x="131663" y="78909"/>
                      <a:pt x="138313" y="74032"/>
                    </a:cubicBezTo>
                    <a:cubicBezTo>
                      <a:pt x="136096" y="60290"/>
                      <a:pt x="133880" y="45661"/>
                      <a:pt x="131220" y="31032"/>
                    </a:cubicBezTo>
                    <a:cubicBezTo>
                      <a:pt x="118807" y="42114"/>
                      <a:pt x="105064" y="51867"/>
                      <a:pt x="90435" y="60733"/>
                    </a:cubicBezTo>
                    <a:cubicBezTo>
                      <a:pt x="66053" y="75363"/>
                      <a:pt x="39011" y="86445"/>
                      <a:pt x="11083" y="92652"/>
                    </a:cubicBezTo>
                    <a:cubicBezTo>
                      <a:pt x="10196" y="93095"/>
                      <a:pt x="9753" y="91322"/>
                      <a:pt x="10640" y="90878"/>
                    </a:cubicBezTo>
                    <a:cubicBezTo>
                      <a:pt x="49207" y="74476"/>
                      <a:pt x="86002" y="55414"/>
                      <a:pt x="120580" y="31032"/>
                    </a:cubicBezTo>
                    <a:cubicBezTo>
                      <a:pt x="123683" y="28815"/>
                      <a:pt x="126786" y="26599"/>
                      <a:pt x="129890" y="23939"/>
                    </a:cubicBezTo>
                    <a:cubicBezTo>
                      <a:pt x="128560" y="15959"/>
                      <a:pt x="126786" y="7980"/>
                      <a:pt x="125457" y="0"/>
                    </a:cubicBezTo>
                    <a:cubicBezTo>
                      <a:pt x="99301" y="19949"/>
                      <a:pt x="70486" y="36351"/>
                      <a:pt x="39455" y="47878"/>
                    </a:cubicBezTo>
                    <a:cubicBezTo>
                      <a:pt x="35908" y="49207"/>
                      <a:pt x="31475" y="50537"/>
                      <a:pt x="27485" y="518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5488665" y="6005072"/>
                <a:ext cx="170674" cy="100187"/>
              </a:xfrm>
              <a:custGeom>
                <a:avLst/>
                <a:gdLst/>
                <a:ahLst/>
                <a:cxnLst/>
                <a:rect l="l" t="t" r="r" b="b"/>
                <a:pathLst>
                  <a:path w="170674" h="100187" extrusionOk="0">
                    <a:moveTo>
                      <a:pt x="67383" y="39011"/>
                    </a:moveTo>
                    <a:cubicBezTo>
                      <a:pt x="58073" y="41228"/>
                      <a:pt x="48764" y="43001"/>
                      <a:pt x="39455" y="44331"/>
                    </a:cubicBezTo>
                    <a:cubicBezTo>
                      <a:pt x="34578" y="45218"/>
                      <a:pt x="30145" y="46104"/>
                      <a:pt x="25269" y="46548"/>
                    </a:cubicBezTo>
                    <a:cubicBezTo>
                      <a:pt x="23052" y="46991"/>
                      <a:pt x="20836" y="47434"/>
                      <a:pt x="18619" y="47434"/>
                    </a:cubicBezTo>
                    <a:cubicBezTo>
                      <a:pt x="16846" y="47878"/>
                      <a:pt x="13742" y="47434"/>
                      <a:pt x="11969" y="48321"/>
                    </a:cubicBezTo>
                    <a:cubicBezTo>
                      <a:pt x="8866" y="49651"/>
                      <a:pt x="8866" y="58073"/>
                      <a:pt x="7980" y="61177"/>
                    </a:cubicBezTo>
                    <a:cubicBezTo>
                      <a:pt x="7093" y="65610"/>
                      <a:pt x="6206" y="70043"/>
                      <a:pt x="5320" y="74033"/>
                    </a:cubicBezTo>
                    <a:cubicBezTo>
                      <a:pt x="3546" y="82899"/>
                      <a:pt x="1773" y="91322"/>
                      <a:pt x="0" y="100188"/>
                    </a:cubicBezTo>
                    <a:cubicBezTo>
                      <a:pt x="15516" y="93095"/>
                      <a:pt x="31918" y="87776"/>
                      <a:pt x="48321" y="82455"/>
                    </a:cubicBezTo>
                    <a:cubicBezTo>
                      <a:pt x="89992" y="69156"/>
                      <a:pt x="132993" y="57630"/>
                      <a:pt x="170674" y="36795"/>
                    </a:cubicBezTo>
                    <a:cubicBezTo>
                      <a:pt x="169788" y="24382"/>
                      <a:pt x="168901" y="11970"/>
                      <a:pt x="168014" y="0"/>
                    </a:cubicBezTo>
                    <a:cubicBezTo>
                      <a:pt x="167128" y="443"/>
                      <a:pt x="166684" y="887"/>
                      <a:pt x="165798" y="1330"/>
                    </a:cubicBezTo>
                    <a:cubicBezTo>
                      <a:pt x="136096" y="20392"/>
                      <a:pt x="101961" y="31475"/>
                      <a:pt x="67383" y="390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5534326" y="5780314"/>
                <a:ext cx="86888" cy="95754"/>
              </a:xfrm>
              <a:custGeom>
                <a:avLst/>
                <a:gdLst/>
                <a:ahLst/>
                <a:cxnLst/>
                <a:rect l="l" t="t" r="r" b="b"/>
                <a:pathLst>
                  <a:path w="86888" h="95754" extrusionOk="0">
                    <a:moveTo>
                      <a:pt x="50537" y="25268"/>
                    </a:moveTo>
                    <a:cubicBezTo>
                      <a:pt x="39898" y="35465"/>
                      <a:pt x="27928" y="44774"/>
                      <a:pt x="15516" y="52754"/>
                    </a:cubicBezTo>
                    <a:cubicBezTo>
                      <a:pt x="12413" y="54971"/>
                      <a:pt x="8423" y="56300"/>
                      <a:pt x="5320" y="58517"/>
                    </a:cubicBezTo>
                    <a:cubicBezTo>
                      <a:pt x="3103" y="60290"/>
                      <a:pt x="3103" y="61176"/>
                      <a:pt x="2660" y="64280"/>
                    </a:cubicBezTo>
                    <a:cubicBezTo>
                      <a:pt x="2660" y="66496"/>
                      <a:pt x="2217" y="68713"/>
                      <a:pt x="2217" y="70930"/>
                    </a:cubicBezTo>
                    <a:cubicBezTo>
                      <a:pt x="1773" y="79353"/>
                      <a:pt x="887" y="87775"/>
                      <a:pt x="0" y="95755"/>
                    </a:cubicBezTo>
                    <a:cubicBezTo>
                      <a:pt x="23495" y="82455"/>
                      <a:pt x="45661" y="67383"/>
                      <a:pt x="66053" y="49650"/>
                    </a:cubicBezTo>
                    <a:cubicBezTo>
                      <a:pt x="73146" y="43444"/>
                      <a:pt x="80239" y="36794"/>
                      <a:pt x="86889" y="29702"/>
                    </a:cubicBezTo>
                    <a:cubicBezTo>
                      <a:pt x="82899" y="18176"/>
                      <a:pt x="78466" y="8423"/>
                      <a:pt x="73590" y="0"/>
                    </a:cubicBezTo>
                    <a:cubicBezTo>
                      <a:pt x="66940" y="8866"/>
                      <a:pt x="58960" y="17289"/>
                      <a:pt x="50537" y="25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5498861" y="5728003"/>
                <a:ext cx="33691" cy="37238"/>
              </a:xfrm>
              <a:custGeom>
                <a:avLst/>
                <a:gdLst/>
                <a:ahLst/>
                <a:cxnLst/>
                <a:rect l="l" t="t" r="r" b="b"/>
                <a:pathLst>
                  <a:path w="33691" h="37238" extrusionOk="0">
                    <a:moveTo>
                      <a:pt x="33692" y="37238"/>
                    </a:moveTo>
                    <a:cubicBezTo>
                      <a:pt x="32805" y="24825"/>
                      <a:pt x="31918" y="12413"/>
                      <a:pt x="30588" y="0"/>
                    </a:cubicBezTo>
                    <a:cubicBezTo>
                      <a:pt x="19062" y="1330"/>
                      <a:pt x="8866" y="5320"/>
                      <a:pt x="0" y="10640"/>
                    </a:cubicBezTo>
                    <a:cubicBezTo>
                      <a:pt x="2217" y="12413"/>
                      <a:pt x="4433" y="13742"/>
                      <a:pt x="6650" y="15516"/>
                    </a:cubicBezTo>
                    <a:cubicBezTo>
                      <a:pt x="15959" y="22165"/>
                      <a:pt x="25269" y="29258"/>
                      <a:pt x="33692" y="372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5537429" y="5748395"/>
                <a:ext cx="66496" cy="89548"/>
              </a:xfrm>
              <a:custGeom>
                <a:avLst/>
                <a:gdLst/>
                <a:ahLst/>
                <a:cxnLst/>
                <a:rect l="l" t="t" r="r" b="b"/>
                <a:pathLst>
                  <a:path w="66496" h="89548" extrusionOk="0">
                    <a:moveTo>
                      <a:pt x="41228" y="7537"/>
                    </a:moveTo>
                    <a:cubicBezTo>
                      <a:pt x="41228" y="7537"/>
                      <a:pt x="41228" y="7537"/>
                      <a:pt x="41228" y="7537"/>
                    </a:cubicBezTo>
                    <a:cubicBezTo>
                      <a:pt x="29702" y="22609"/>
                      <a:pt x="16403" y="36352"/>
                      <a:pt x="1330" y="47434"/>
                    </a:cubicBezTo>
                    <a:cubicBezTo>
                      <a:pt x="1330" y="47434"/>
                      <a:pt x="1330" y="47434"/>
                      <a:pt x="1330" y="47434"/>
                    </a:cubicBezTo>
                    <a:cubicBezTo>
                      <a:pt x="1330" y="47434"/>
                      <a:pt x="1330" y="47434"/>
                      <a:pt x="1330" y="47434"/>
                    </a:cubicBezTo>
                    <a:cubicBezTo>
                      <a:pt x="1330" y="47434"/>
                      <a:pt x="1330" y="47434"/>
                      <a:pt x="1330" y="47434"/>
                    </a:cubicBezTo>
                    <a:cubicBezTo>
                      <a:pt x="887" y="47878"/>
                      <a:pt x="443" y="47434"/>
                      <a:pt x="443" y="47434"/>
                    </a:cubicBezTo>
                    <a:cubicBezTo>
                      <a:pt x="887" y="61620"/>
                      <a:pt x="887" y="75363"/>
                      <a:pt x="0" y="89549"/>
                    </a:cubicBezTo>
                    <a:cubicBezTo>
                      <a:pt x="18176" y="74476"/>
                      <a:pt x="36351" y="58517"/>
                      <a:pt x="52310" y="40785"/>
                    </a:cubicBezTo>
                    <a:cubicBezTo>
                      <a:pt x="57187" y="35465"/>
                      <a:pt x="62063" y="30145"/>
                      <a:pt x="66496" y="24826"/>
                    </a:cubicBezTo>
                    <a:cubicBezTo>
                      <a:pt x="60290" y="14186"/>
                      <a:pt x="53640" y="6206"/>
                      <a:pt x="46991" y="0"/>
                    </a:cubicBezTo>
                    <a:cubicBezTo>
                      <a:pt x="45218" y="2217"/>
                      <a:pt x="43444" y="4877"/>
                      <a:pt x="41228" y="7537"/>
                    </a:cubicBezTo>
                    <a:cubicBezTo>
                      <a:pt x="41671" y="7093"/>
                      <a:pt x="41228" y="7093"/>
                      <a:pt x="41228" y="75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5451427" y="5776767"/>
                <a:ext cx="81867" cy="79795"/>
              </a:xfrm>
              <a:custGeom>
                <a:avLst/>
                <a:gdLst/>
                <a:ahLst/>
                <a:cxnLst/>
                <a:rect l="l" t="t" r="r" b="b"/>
                <a:pathLst>
                  <a:path w="81867" h="79795" extrusionOk="0">
                    <a:moveTo>
                      <a:pt x="79353" y="79796"/>
                    </a:moveTo>
                    <a:cubicBezTo>
                      <a:pt x="79796" y="73589"/>
                      <a:pt x="80682" y="67827"/>
                      <a:pt x="80682" y="61620"/>
                    </a:cubicBezTo>
                    <a:cubicBezTo>
                      <a:pt x="81126" y="55857"/>
                      <a:pt x="82456" y="49207"/>
                      <a:pt x="81569" y="43445"/>
                    </a:cubicBezTo>
                    <a:cubicBezTo>
                      <a:pt x="81126" y="41228"/>
                      <a:pt x="81126" y="41228"/>
                      <a:pt x="79353" y="40341"/>
                    </a:cubicBezTo>
                    <a:cubicBezTo>
                      <a:pt x="78023" y="39898"/>
                      <a:pt x="76249" y="39455"/>
                      <a:pt x="74919" y="39011"/>
                    </a:cubicBezTo>
                    <a:cubicBezTo>
                      <a:pt x="72260" y="38125"/>
                      <a:pt x="69156" y="36795"/>
                      <a:pt x="66496" y="35908"/>
                    </a:cubicBezTo>
                    <a:cubicBezTo>
                      <a:pt x="61620" y="34135"/>
                      <a:pt x="57187" y="31919"/>
                      <a:pt x="52754" y="29702"/>
                    </a:cubicBezTo>
                    <a:cubicBezTo>
                      <a:pt x="38125" y="22165"/>
                      <a:pt x="23496" y="12413"/>
                      <a:pt x="12413" y="0"/>
                    </a:cubicBezTo>
                    <a:cubicBezTo>
                      <a:pt x="7536" y="8423"/>
                      <a:pt x="3547" y="17289"/>
                      <a:pt x="0" y="26155"/>
                    </a:cubicBezTo>
                    <a:cubicBezTo>
                      <a:pt x="10640" y="34135"/>
                      <a:pt x="21279" y="41671"/>
                      <a:pt x="32362" y="48764"/>
                    </a:cubicBezTo>
                    <a:cubicBezTo>
                      <a:pt x="47878" y="58960"/>
                      <a:pt x="64280" y="68713"/>
                      <a:pt x="79353" y="797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5466056" y="5743076"/>
                <a:ext cx="67422" cy="72259"/>
              </a:xfrm>
              <a:custGeom>
                <a:avLst/>
                <a:gdLst/>
                <a:ahLst/>
                <a:cxnLst/>
                <a:rect l="l" t="t" r="r" b="b"/>
                <a:pathLst>
                  <a:path w="67422" h="72259" extrusionOk="0">
                    <a:moveTo>
                      <a:pt x="66496" y="24382"/>
                    </a:moveTo>
                    <a:cubicBezTo>
                      <a:pt x="54970" y="19949"/>
                      <a:pt x="44331" y="13742"/>
                      <a:pt x="34135" y="6650"/>
                    </a:cubicBezTo>
                    <a:cubicBezTo>
                      <a:pt x="31475" y="4433"/>
                      <a:pt x="28372" y="2217"/>
                      <a:pt x="25712" y="0"/>
                    </a:cubicBezTo>
                    <a:cubicBezTo>
                      <a:pt x="15516" y="7980"/>
                      <a:pt x="7093" y="17732"/>
                      <a:pt x="0" y="29258"/>
                    </a:cubicBezTo>
                    <a:cubicBezTo>
                      <a:pt x="21722" y="44774"/>
                      <a:pt x="44774" y="57630"/>
                      <a:pt x="66940" y="72260"/>
                    </a:cubicBezTo>
                    <a:cubicBezTo>
                      <a:pt x="67826" y="56300"/>
                      <a:pt x="67383" y="40341"/>
                      <a:pt x="66496" y="24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5531666" y="5726769"/>
                <a:ext cx="46990" cy="67287"/>
              </a:xfrm>
              <a:custGeom>
                <a:avLst/>
                <a:gdLst/>
                <a:ahLst/>
                <a:cxnLst/>
                <a:rect l="l" t="t" r="r" b="b"/>
                <a:pathLst>
                  <a:path w="46990" h="67287" extrusionOk="0">
                    <a:moveTo>
                      <a:pt x="40785" y="23843"/>
                    </a:moveTo>
                    <a:cubicBezTo>
                      <a:pt x="43001" y="21183"/>
                      <a:pt x="44774" y="18080"/>
                      <a:pt x="46991" y="15420"/>
                    </a:cubicBezTo>
                    <a:cubicBezTo>
                      <a:pt x="23495" y="-3642"/>
                      <a:pt x="2660" y="347"/>
                      <a:pt x="2660" y="347"/>
                    </a:cubicBezTo>
                    <a:cubicBezTo>
                      <a:pt x="1773" y="347"/>
                      <a:pt x="887" y="791"/>
                      <a:pt x="0" y="791"/>
                    </a:cubicBezTo>
                    <a:cubicBezTo>
                      <a:pt x="3103" y="22956"/>
                      <a:pt x="5320" y="45122"/>
                      <a:pt x="6206" y="67287"/>
                    </a:cubicBezTo>
                    <a:cubicBezTo>
                      <a:pt x="17289" y="53101"/>
                      <a:pt x="29258" y="38472"/>
                      <a:pt x="40785" y="238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31"/>
              <p:cNvSpPr/>
              <p:nvPr/>
            </p:nvSpPr>
            <p:spPr>
              <a:xfrm>
                <a:off x="5503294" y="6358390"/>
                <a:ext cx="209242" cy="204365"/>
              </a:xfrm>
              <a:custGeom>
                <a:avLst/>
                <a:gdLst/>
                <a:ahLst/>
                <a:cxnLst/>
                <a:rect l="l" t="t" r="r" b="b"/>
                <a:pathLst>
                  <a:path w="209242" h="204365" extrusionOk="0">
                    <a:moveTo>
                      <a:pt x="148509" y="75363"/>
                    </a:moveTo>
                    <a:cubicBezTo>
                      <a:pt x="135653" y="87332"/>
                      <a:pt x="120580" y="97084"/>
                      <a:pt x="105064" y="105507"/>
                    </a:cubicBezTo>
                    <a:cubicBezTo>
                      <a:pt x="71373" y="124127"/>
                      <a:pt x="35022" y="136982"/>
                      <a:pt x="1330" y="156045"/>
                    </a:cubicBezTo>
                    <a:cubicBezTo>
                      <a:pt x="887" y="172004"/>
                      <a:pt x="443" y="187963"/>
                      <a:pt x="0" y="203922"/>
                    </a:cubicBezTo>
                    <a:cubicBezTo>
                      <a:pt x="0" y="203922"/>
                      <a:pt x="443" y="204366"/>
                      <a:pt x="443" y="204366"/>
                    </a:cubicBezTo>
                    <a:cubicBezTo>
                      <a:pt x="11526" y="194613"/>
                      <a:pt x="23495" y="186633"/>
                      <a:pt x="36351" y="179097"/>
                    </a:cubicBezTo>
                    <a:cubicBezTo>
                      <a:pt x="85116" y="151612"/>
                      <a:pt x="140086" y="136096"/>
                      <a:pt x="183530" y="99745"/>
                    </a:cubicBezTo>
                    <a:cubicBezTo>
                      <a:pt x="193283" y="91322"/>
                      <a:pt x="201706" y="82012"/>
                      <a:pt x="209242" y="71816"/>
                    </a:cubicBezTo>
                    <a:cubicBezTo>
                      <a:pt x="209242" y="47877"/>
                      <a:pt x="207026" y="23495"/>
                      <a:pt x="203479" y="0"/>
                    </a:cubicBezTo>
                    <a:cubicBezTo>
                      <a:pt x="196830" y="12412"/>
                      <a:pt x="189736" y="24825"/>
                      <a:pt x="181757" y="36351"/>
                    </a:cubicBezTo>
                    <a:cubicBezTo>
                      <a:pt x="172004" y="50537"/>
                      <a:pt x="160921" y="63836"/>
                      <a:pt x="148509" y="753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31"/>
              <p:cNvSpPr/>
              <p:nvPr/>
            </p:nvSpPr>
            <p:spPr>
              <a:xfrm>
                <a:off x="5501077" y="6295439"/>
                <a:ext cx="197716" cy="164467"/>
              </a:xfrm>
              <a:custGeom>
                <a:avLst/>
                <a:gdLst/>
                <a:ahLst/>
                <a:cxnLst/>
                <a:rect l="l" t="t" r="r" b="b"/>
                <a:pathLst>
                  <a:path w="197716" h="164467" extrusionOk="0">
                    <a:moveTo>
                      <a:pt x="185303" y="5320"/>
                    </a:moveTo>
                    <a:cubicBezTo>
                      <a:pt x="131663" y="54527"/>
                      <a:pt x="56744" y="69600"/>
                      <a:pt x="0" y="114817"/>
                    </a:cubicBezTo>
                    <a:cubicBezTo>
                      <a:pt x="1773" y="131220"/>
                      <a:pt x="2660" y="148066"/>
                      <a:pt x="3103" y="164468"/>
                    </a:cubicBezTo>
                    <a:cubicBezTo>
                      <a:pt x="3103" y="164468"/>
                      <a:pt x="3546" y="164025"/>
                      <a:pt x="3546" y="164025"/>
                    </a:cubicBezTo>
                    <a:cubicBezTo>
                      <a:pt x="15073" y="148952"/>
                      <a:pt x="29702" y="136983"/>
                      <a:pt x="46104" y="127230"/>
                    </a:cubicBezTo>
                    <a:cubicBezTo>
                      <a:pt x="78466" y="107281"/>
                      <a:pt x="115261" y="95312"/>
                      <a:pt x="147179" y="74476"/>
                    </a:cubicBezTo>
                    <a:cubicBezTo>
                      <a:pt x="167571" y="61177"/>
                      <a:pt x="184417" y="44331"/>
                      <a:pt x="197716" y="24825"/>
                    </a:cubicBezTo>
                    <a:cubicBezTo>
                      <a:pt x="195943" y="16403"/>
                      <a:pt x="193726" y="7980"/>
                      <a:pt x="191067" y="0"/>
                    </a:cubicBezTo>
                    <a:cubicBezTo>
                      <a:pt x="189293" y="1773"/>
                      <a:pt x="187520" y="3547"/>
                      <a:pt x="185303" y="53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1"/>
              <p:cNvSpPr/>
              <p:nvPr/>
            </p:nvSpPr>
            <p:spPr>
              <a:xfrm>
                <a:off x="5482458" y="6049846"/>
                <a:ext cx="178653" cy="94868"/>
              </a:xfrm>
              <a:custGeom>
                <a:avLst/>
                <a:gdLst/>
                <a:ahLst/>
                <a:cxnLst/>
                <a:rect l="l" t="t" r="r" b="b"/>
                <a:pathLst>
                  <a:path w="178653" h="94868" extrusionOk="0">
                    <a:moveTo>
                      <a:pt x="24382" y="52754"/>
                    </a:moveTo>
                    <a:cubicBezTo>
                      <a:pt x="19949" y="54084"/>
                      <a:pt x="15073" y="55414"/>
                      <a:pt x="10640" y="56744"/>
                    </a:cubicBezTo>
                    <a:cubicBezTo>
                      <a:pt x="7093" y="57630"/>
                      <a:pt x="6206" y="58074"/>
                      <a:pt x="5763" y="61620"/>
                    </a:cubicBezTo>
                    <a:cubicBezTo>
                      <a:pt x="5320" y="63837"/>
                      <a:pt x="4877" y="66053"/>
                      <a:pt x="4433" y="68270"/>
                    </a:cubicBezTo>
                    <a:cubicBezTo>
                      <a:pt x="2660" y="77136"/>
                      <a:pt x="1330" y="86002"/>
                      <a:pt x="0" y="94868"/>
                    </a:cubicBezTo>
                    <a:cubicBezTo>
                      <a:pt x="15959" y="88219"/>
                      <a:pt x="32362" y="82899"/>
                      <a:pt x="49208" y="78466"/>
                    </a:cubicBezTo>
                    <a:cubicBezTo>
                      <a:pt x="92209" y="67383"/>
                      <a:pt x="138313" y="60291"/>
                      <a:pt x="178654" y="41671"/>
                    </a:cubicBezTo>
                    <a:cubicBezTo>
                      <a:pt x="178211" y="27042"/>
                      <a:pt x="177767" y="13299"/>
                      <a:pt x="177324" y="0"/>
                    </a:cubicBezTo>
                    <a:cubicBezTo>
                      <a:pt x="147622" y="18176"/>
                      <a:pt x="113931" y="28815"/>
                      <a:pt x="80239" y="38125"/>
                    </a:cubicBezTo>
                    <a:cubicBezTo>
                      <a:pt x="62063" y="43001"/>
                      <a:pt x="43001" y="47878"/>
                      <a:pt x="24382" y="527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31"/>
              <p:cNvSpPr/>
              <p:nvPr/>
            </p:nvSpPr>
            <p:spPr>
              <a:xfrm>
                <a:off x="5439901" y="5807799"/>
                <a:ext cx="90666" cy="87332"/>
              </a:xfrm>
              <a:custGeom>
                <a:avLst/>
                <a:gdLst/>
                <a:ahLst/>
                <a:cxnLst/>
                <a:rect l="l" t="t" r="r" b="b"/>
                <a:pathLst>
                  <a:path w="90666" h="87332" extrusionOk="0">
                    <a:moveTo>
                      <a:pt x="86002" y="87332"/>
                    </a:moveTo>
                    <a:cubicBezTo>
                      <a:pt x="87332" y="79796"/>
                      <a:pt x="88219" y="72703"/>
                      <a:pt x="89105" y="65167"/>
                    </a:cubicBezTo>
                    <a:cubicBezTo>
                      <a:pt x="89549" y="61620"/>
                      <a:pt x="89992" y="58073"/>
                      <a:pt x="90435" y="54084"/>
                    </a:cubicBezTo>
                    <a:cubicBezTo>
                      <a:pt x="90878" y="51424"/>
                      <a:pt x="90878" y="50981"/>
                      <a:pt x="88662" y="49651"/>
                    </a:cubicBezTo>
                    <a:cubicBezTo>
                      <a:pt x="87332" y="48764"/>
                      <a:pt x="85559" y="48321"/>
                      <a:pt x="84229" y="47878"/>
                    </a:cubicBezTo>
                    <a:cubicBezTo>
                      <a:pt x="72703" y="43001"/>
                      <a:pt x="61177" y="37238"/>
                      <a:pt x="50094" y="30588"/>
                    </a:cubicBezTo>
                    <a:cubicBezTo>
                      <a:pt x="35465" y="22165"/>
                      <a:pt x="21279" y="11970"/>
                      <a:pt x="9309" y="0"/>
                    </a:cubicBezTo>
                    <a:cubicBezTo>
                      <a:pt x="5320" y="11083"/>
                      <a:pt x="2217" y="22165"/>
                      <a:pt x="0" y="31919"/>
                    </a:cubicBezTo>
                    <a:cubicBezTo>
                      <a:pt x="11083" y="39011"/>
                      <a:pt x="22165" y="46104"/>
                      <a:pt x="32805" y="53197"/>
                    </a:cubicBezTo>
                    <a:cubicBezTo>
                      <a:pt x="50537" y="65167"/>
                      <a:pt x="68270" y="76250"/>
                      <a:pt x="86002" y="873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1"/>
              <p:cNvSpPr/>
              <p:nvPr/>
            </p:nvSpPr>
            <p:spPr>
              <a:xfrm>
                <a:off x="5504624" y="6326914"/>
                <a:ext cx="201262" cy="185303"/>
              </a:xfrm>
              <a:custGeom>
                <a:avLst/>
                <a:gdLst/>
                <a:ahLst/>
                <a:cxnLst/>
                <a:rect l="l" t="t" r="r" b="b"/>
                <a:pathLst>
                  <a:path w="201262" h="185303" extrusionOk="0">
                    <a:moveTo>
                      <a:pt x="45218" y="101075"/>
                    </a:moveTo>
                    <a:cubicBezTo>
                      <a:pt x="34578" y="106838"/>
                      <a:pt x="24826" y="113488"/>
                      <a:pt x="15516" y="121024"/>
                    </a:cubicBezTo>
                    <a:cubicBezTo>
                      <a:pt x="10640" y="125014"/>
                      <a:pt x="5320" y="129004"/>
                      <a:pt x="1773" y="133880"/>
                    </a:cubicBezTo>
                    <a:cubicBezTo>
                      <a:pt x="-443" y="136540"/>
                      <a:pt x="0" y="139199"/>
                      <a:pt x="443" y="142303"/>
                    </a:cubicBezTo>
                    <a:cubicBezTo>
                      <a:pt x="443" y="145849"/>
                      <a:pt x="443" y="148952"/>
                      <a:pt x="443" y="152499"/>
                    </a:cubicBezTo>
                    <a:cubicBezTo>
                      <a:pt x="443" y="163581"/>
                      <a:pt x="443" y="174221"/>
                      <a:pt x="0" y="185304"/>
                    </a:cubicBezTo>
                    <a:cubicBezTo>
                      <a:pt x="37681" y="157819"/>
                      <a:pt x="82456" y="142746"/>
                      <a:pt x="121024" y="116591"/>
                    </a:cubicBezTo>
                    <a:cubicBezTo>
                      <a:pt x="155158" y="93539"/>
                      <a:pt x="179097" y="59847"/>
                      <a:pt x="201263" y="25269"/>
                    </a:cubicBezTo>
                    <a:cubicBezTo>
                      <a:pt x="199933" y="16846"/>
                      <a:pt x="198159" y="8423"/>
                      <a:pt x="196386" y="0"/>
                    </a:cubicBezTo>
                    <a:cubicBezTo>
                      <a:pt x="191067" y="8423"/>
                      <a:pt x="184860" y="16403"/>
                      <a:pt x="178211" y="23496"/>
                    </a:cubicBezTo>
                    <a:cubicBezTo>
                      <a:pt x="141859" y="62950"/>
                      <a:pt x="89992" y="76693"/>
                      <a:pt x="45218" y="1010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5476008" y="6133631"/>
                <a:ext cx="186434" cy="114374"/>
              </a:xfrm>
              <a:custGeom>
                <a:avLst/>
                <a:gdLst/>
                <a:ahLst/>
                <a:cxnLst/>
                <a:rect l="l" t="t" r="r" b="b"/>
                <a:pathLst>
                  <a:path w="186434" h="114374" extrusionOk="0">
                    <a:moveTo>
                      <a:pt x="134124" y="28815"/>
                    </a:moveTo>
                    <a:cubicBezTo>
                      <a:pt x="115061" y="36795"/>
                      <a:pt x="95556" y="41671"/>
                      <a:pt x="75163" y="46104"/>
                    </a:cubicBezTo>
                    <a:cubicBezTo>
                      <a:pt x="55658" y="50537"/>
                      <a:pt x="36152" y="54527"/>
                      <a:pt x="17977" y="61620"/>
                    </a:cubicBezTo>
                    <a:cubicBezTo>
                      <a:pt x="13100" y="63393"/>
                      <a:pt x="6894" y="65167"/>
                      <a:pt x="2461" y="68270"/>
                    </a:cubicBezTo>
                    <a:cubicBezTo>
                      <a:pt x="-1086" y="70930"/>
                      <a:pt x="244" y="79796"/>
                      <a:pt x="244" y="83786"/>
                    </a:cubicBezTo>
                    <a:cubicBezTo>
                      <a:pt x="244" y="93982"/>
                      <a:pt x="244" y="104178"/>
                      <a:pt x="687" y="114374"/>
                    </a:cubicBezTo>
                    <a:cubicBezTo>
                      <a:pt x="17090" y="103735"/>
                      <a:pt x="35266" y="95312"/>
                      <a:pt x="53441" y="88662"/>
                    </a:cubicBezTo>
                    <a:cubicBezTo>
                      <a:pt x="96886" y="72260"/>
                      <a:pt x="144763" y="62063"/>
                      <a:pt x="186434" y="41228"/>
                    </a:cubicBezTo>
                    <a:cubicBezTo>
                      <a:pt x="185548" y="27486"/>
                      <a:pt x="185548" y="13742"/>
                      <a:pt x="185548" y="0"/>
                    </a:cubicBezTo>
                    <a:cubicBezTo>
                      <a:pt x="185104" y="443"/>
                      <a:pt x="184661" y="887"/>
                      <a:pt x="184218" y="1330"/>
                    </a:cubicBezTo>
                    <a:cubicBezTo>
                      <a:pt x="168702" y="12413"/>
                      <a:pt x="151856" y="21722"/>
                      <a:pt x="134124" y="288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5485076" y="6218747"/>
                <a:ext cx="191552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191552" h="137425" extrusionOk="0">
                    <a:moveTo>
                      <a:pt x="66982" y="52753"/>
                    </a:moveTo>
                    <a:cubicBezTo>
                      <a:pt x="47477" y="60290"/>
                      <a:pt x="28858" y="69599"/>
                      <a:pt x="12012" y="82012"/>
                    </a:cubicBezTo>
                    <a:cubicBezTo>
                      <a:pt x="9796" y="83785"/>
                      <a:pt x="7579" y="85558"/>
                      <a:pt x="5363" y="86889"/>
                    </a:cubicBezTo>
                    <a:cubicBezTo>
                      <a:pt x="4032" y="87775"/>
                      <a:pt x="1373" y="89105"/>
                      <a:pt x="486" y="90435"/>
                    </a:cubicBezTo>
                    <a:cubicBezTo>
                      <a:pt x="-844" y="92651"/>
                      <a:pt x="929" y="96198"/>
                      <a:pt x="1373" y="98858"/>
                    </a:cubicBezTo>
                    <a:cubicBezTo>
                      <a:pt x="1816" y="101517"/>
                      <a:pt x="2259" y="103734"/>
                      <a:pt x="2703" y="106394"/>
                    </a:cubicBezTo>
                    <a:cubicBezTo>
                      <a:pt x="4476" y="116590"/>
                      <a:pt x="6692" y="127230"/>
                      <a:pt x="8466" y="137426"/>
                    </a:cubicBezTo>
                    <a:cubicBezTo>
                      <a:pt x="21322" y="125456"/>
                      <a:pt x="35064" y="114374"/>
                      <a:pt x="50580" y="105064"/>
                    </a:cubicBezTo>
                    <a:cubicBezTo>
                      <a:pt x="96684" y="77579"/>
                      <a:pt x="153871" y="64280"/>
                      <a:pt x="191553" y="26155"/>
                    </a:cubicBezTo>
                    <a:cubicBezTo>
                      <a:pt x="188893" y="17732"/>
                      <a:pt x="186233" y="8866"/>
                      <a:pt x="184459" y="0"/>
                    </a:cubicBezTo>
                    <a:cubicBezTo>
                      <a:pt x="182243" y="1773"/>
                      <a:pt x="180026" y="3546"/>
                      <a:pt x="177367" y="4876"/>
                    </a:cubicBezTo>
                    <a:cubicBezTo>
                      <a:pt x="143675" y="27485"/>
                      <a:pt x="104221" y="37681"/>
                      <a:pt x="66982" y="527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5477139" y="6099054"/>
                <a:ext cx="184416" cy="101517"/>
              </a:xfrm>
              <a:custGeom>
                <a:avLst/>
                <a:gdLst/>
                <a:ahLst/>
                <a:cxnLst/>
                <a:rect l="l" t="t" r="r" b="b"/>
                <a:pathLst>
                  <a:path w="184416" h="101517" extrusionOk="0">
                    <a:moveTo>
                      <a:pt x="12856" y="45661"/>
                    </a:moveTo>
                    <a:cubicBezTo>
                      <a:pt x="10639" y="46104"/>
                      <a:pt x="6206" y="46548"/>
                      <a:pt x="5319" y="48764"/>
                    </a:cubicBezTo>
                    <a:cubicBezTo>
                      <a:pt x="3990" y="50981"/>
                      <a:pt x="4433" y="54970"/>
                      <a:pt x="3990" y="57630"/>
                    </a:cubicBezTo>
                    <a:cubicBezTo>
                      <a:pt x="3546" y="62507"/>
                      <a:pt x="2660" y="67383"/>
                      <a:pt x="2217" y="72259"/>
                    </a:cubicBezTo>
                    <a:cubicBezTo>
                      <a:pt x="1330" y="82012"/>
                      <a:pt x="443" y="91765"/>
                      <a:pt x="0" y="101517"/>
                    </a:cubicBezTo>
                    <a:cubicBezTo>
                      <a:pt x="15072" y="91765"/>
                      <a:pt x="31475" y="85558"/>
                      <a:pt x="48764" y="80239"/>
                    </a:cubicBezTo>
                    <a:cubicBezTo>
                      <a:pt x="65166" y="75363"/>
                      <a:pt x="82455" y="71373"/>
                      <a:pt x="98858" y="66496"/>
                    </a:cubicBezTo>
                    <a:cubicBezTo>
                      <a:pt x="115704" y="61620"/>
                      <a:pt x="132106" y="55414"/>
                      <a:pt x="147622" y="47877"/>
                    </a:cubicBezTo>
                    <a:cubicBezTo>
                      <a:pt x="160478" y="41671"/>
                      <a:pt x="172891" y="34578"/>
                      <a:pt x="184417" y="26599"/>
                    </a:cubicBezTo>
                    <a:cubicBezTo>
                      <a:pt x="184417" y="20392"/>
                      <a:pt x="184417" y="13742"/>
                      <a:pt x="184417" y="7536"/>
                    </a:cubicBezTo>
                    <a:cubicBezTo>
                      <a:pt x="184417" y="4876"/>
                      <a:pt x="184417" y="2660"/>
                      <a:pt x="184417" y="0"/>
                    </a:cubicBezTo>
                    <a:cubicBezTo>
                      <a:pt x="149395" y="17732"/>
                      <a:pt x="110384" y="24825"/>
                      <a:pt x="72259" y="32361"/>
                    </a:cubicBezTo>
                    <a:cubicBezTo>
                      <a:pt x="52310" y="36351"/>
                      <a:pt x="32362" y="40341"/>
                      <a:pt x="12856" y="456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>
                <a:off x="5476965" y="6182839"/>
                <a:ext cx="190353" cy="124570"/>
              </a:xfrm>
              <a:custGeom>
                <a:avLst/>
                <a:gdLst/>
                <a:ahLst/>
                <a:cxnLst/>
                <a:rect l="l" t="t" r="r" b="b"/>
                <a:pathLst>
                  <a:path w="190353" h="124570" extrusionOk="0">
                    <a:moveTo>
                      <a:pt x="9040" y="63393"/>
                    </a:moveTo>
                    <a:cubicBezTo>
                      <a:pt x="6824" y="64280"/>
                      <a:pt x="2834" y="65610"/>
                      <a:pt x="1061" y="67383"/>
                    </a:cubicBezTo>
                    <a:cubicBezTo>
                      <a:pt x="-712" y="69157"/>
                      <a:pt x="174" y="73146"/>
                      <a:pt x="617" y="75363"/>
                    </a:cubicBezTo>
                    <a:cubicBezTo>
                      <a:pt x="1061" y="80683"/>
                      <a:pt x="1504" y="86002"/>
                      <a:pt x="1947" y="90878"/>
                    </a:cubicBezTo>
                    <a:cubicBezTo>
                      <a:pt x="3277" y="101961"/>
                      <a:pt x="5051" y="113488"/>
                      <a:pt x="7267" y="124570"/>
                    </a:cubicBezTo>
                    <a:cubicBezTo>
                      <a:pt x="13474" y="118807"/>
                      <a:pt x="20123" y="112601"/>
                      <a:pt x="26773" y="107281"/>
                    </a:cubicBezTo>
                    <a:cubicBezTo>
                      <a:pt x="34309" y="101518"/>
                      <a:pt x="42289" y="96642"/>
                      <a:pt x="50268" y="92209"/>
                    </a:cubicBezTo>
                    <a:cubicBezTo>
                      <a:pt x="94599" y="67827"/>
                      <a:pt x="148683" y="57630"/>
                      <a:pt x="190354" y="29259"/>
                    </a:cubicBezTo>
                    <a:cubicBezTo>
                      <a:pt x="189911" y="27486"/>
                      <a:pt x="189467" y="25269"/>
                      <a:pt x="189024" y="23496"/>
                    </a:cubicBezTo>
                    <a:cubicBezTo>
                      <a:pt x="187694" y="15516"/>
                      <a:pt x="186808" y="7980"/>
                      <a:pt x="185921" y="0"/>
                    </a:cubicBezTo>
                    <a:cubicBezTo>
                      <a:pt x="150456" y="19506"/>
                      <a:pt x="110558" y="29259"/>
                      <a:pt x="71990" y="40785"/>
                    </a:cubicBezTo>
                    <a:cubicBezTo>
                      <a:pt x="50711" y="46991"/>
                      <a:pt x="29433" y="54084"/>
                      <a:pt x="9040" y="63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31"/>
              <p:cNvSpPr/>
              <p:nvPr/>
            </p:nvSpPr>
            <p:spPr>
              <a:xfrm>
                <a:off x="5333063" y="6339770"/>
                <a:ext cx="164467" cy="93095"/>
              </a:xfrm>
              <a:custGeom>
                <a:avLst/>
                <a:gdLst/>
                <a:ahLst/>
                <a:cxnLst/>
                <a:rect l="l" t="t" r="r" b="b"/>
                <a:pathLst>
                  <a:path w="164467" h="93095" extrusionOk="0">
                    <a:moveTo>
                      <a:pt x="90435" y="67827"/>
                    </a:moveTo>
                    <a:cubicBezTo>
                      <a:pt x="115704" y="74476"/>
                      <a:pt x="142745" y="78022"/>
                      <a:pt x="164468" y="93095"/>
                    </a:cubicBezTo>
                    <a:cubicBezTo>
                      <a:pt x="164025" y="89105"/>
                      <a:pt x="163581" y="84672"/>
                      <a:pt x="163138" y="80683"/>
                    </a:cubicBezTo>
                    <a:cubicBezTo>
                      <a:pt x="162694" y="75363"/>
                      <a:pt x="162251" y="69600"/>
                      <a:pt x="161365" y="64280"/>
                    </a:cubicBezTo>
                    <a:cubicBezTo>
                      <a:pt x="160478" y="60290"/>
                      <a:pt x="157375" y="58960"/>
                      <a:pt x="153828" y="56744"/>
                    </a:cubicBezTo>
                    <a:cubicBezTo>
                      <a:pt x="151612" y="55414"/>
                      <a:pt x="149395" y="54084"/>
                      <a:pt x="147179" y="53197"/>
                    </a:cubicBezTo>
                    <a:cubicBezTo>
                      <a:pt x="141859" y="50537"/>
                      <a:pt x="136096" y="47878"/>
                      <a:pt x="130776" y="46104"/>
                    </a:cubicBezTo>
                    <a:cubicBezTo>
                      <a:pt x="119694" y="42114"/>
                      <a:pt x="108167" y="39455"/>
                      <a:pt x="96641" y="37238"/>
                    </a:cubicBezTo>
                    <a:cubicBezTo>
                      <a:pt x="73589" y="32362"/>
                      <a:pt x="50094" y="27486"/>
                      <a:pt x="28372" y="16846"/>
                    </a:cubicBezTo>
                    <a:cubicBezTo>
                      <a:pt x="19505" y="12413"/>
                      <a:pt x="10639" y="6650"/>
                      <a:pt x="3103" y="0"/>
                    </a:cubicBezTo>
                    <a:cubicBezTo>
                      <a:pt x="3103" y="887"/>
                      <a:pt x="2660" y="1773"/>
                      <a:pt x="2660" y="2217"/>
                    </a:cubicBezTo>
                    <a:cubicBezTo>
                      <a:pt x="1773" y="10640"/>
                      <a:pt x="886" y="19063"/>
                      <a:pt x="0" y="27042"/>
                    </a:cubicBezTo>
                    <a:cubicBezTo>
                      <a:pt x="4876" y="30145"/>
                      <a:pt x="9309" y="33248"/>
                      <a:pt x="14186" y="36352"/>
                    </a:cubicBezTo>
                    <a:cubicBezTo>
                      <a:pt x="38568" y="50094"/>
                      <a:pt x="63836" y="61177"/>
                      <a:pt x="90435" y="678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5336610" y="6297656"/>
                <a:ext cx="156931" cy="100187"/>
              </a:xfrm>
              <a:custGeom>
                <a:avLst/>
                <a:gdLst/>
                <a:ahLst/>
                <a:cxnLst/>
                <a:rect l="l" t="t" r="r" b="b"/>
                <a:pathLst>
                  <a:path w="156931" h="100187" extrusionOk="0">
                    <a:moveTo>
                      <a:pt x="88218" y="69600"/>
                    </a:moveTo>
                    <a:cubicBezTo>
                      <a:pt x="112600" y="75363"/>
                      <a:pt x="137869" y="82899"/>
                      <a:pt x="156931" y="100188"/>
                    </a:cubicBezTo>
                    <a:cubicBezTo>
                      <a:pt x="155602" y="92209"/>
                      <a:pt x="154715" y="83786"/>
                      <a:pt x="152942" y="75806"/>
                    </a:cubicBezTo>
                    <a:cubicBezTo>
                      <a:pt x="152055" y="71373"/>
                      <a:pt x="151168" y="67383"/>
                      <a:pt x="150282" y="62950"/>
                    </a:cubicBezTo>
                    <a:cubicBezTo>
                      <a:pt x="149839" y="60734"/>
                      <a:pt x="149839" y="58517"/>
                      <a:pt x="147179" y="57630"/>
                    </a:cubicBezTo>
                    <a:cubicBezTo>
                      <a:pt x="144962" y="56744"/>
                      <a:pt x="142746" y="56744"/>
                      <a:pt x="140529" y="56301"/>
                    </a:cubicBezTo>
                    <a:cubicBezTo>
                      <a:pt x="110384" y="49207"/>
                      <a:pt x="81126" y="39011"/>
                      <a:pt x="53197" y="26155"/>
                    </a:cubicBezTo>
                    <a:cubicBezTo>
                      <a:pt x="39454" y="19949"/>
                      <a:pt x="26155" y="13299"/>
                      <a:pt x="13299" y="5320"/>
                    </a:cubicBezTo>
                    <a:cubicBezTo>
                      <a:pt x="10639" y="3547"/>
                      <a:pt x="8423" y="1773"/>
                      <a:pt x="5763" y="0"/>
                    </a:cubicBezTo>
                    <a:cubicBezTo>
                      <a:pt x="3546" y="11970"/>
                      <a:pt x="1773" y="23939"/>
                      <a:pt x="0" y="35908"/>
                    </a:cubicBezTo>
                    <a:cubicBezTo>
                      <a:pt x="3103" y="38125"/>
                      <a:pt x="6650" y="40341"/>
                      <a:pt x="9753" y="42558"/>
                    </a:cubicBezTo>
                    <a:cubicBezTo>
                      <a:pt x="34578" y="56744"/>
                      <a:pt x="61177" y="62950"/>
                      <a:pt x="88218" y="69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1"/>
              <p:cNvSpPr/>
              <p:nvPr/>
            </p:nvSpPr>
            <p:spPr>
              <a:xfrm>
                <a:off x="5351682" y="6212984"/>
                <a:ext cx="125900" cy="100187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00187" extrusionOk="0">
                    <a:moveTo>
                      <a:pt x="47878" y="63393"/>
                    </a:moveTo>
                    <a:cubicBezTo>
                      <a:pt x="74033" y="74919"/>
                      <a:pt x="103735" y="81126"/>
                      <a:pt x="125900" y="100188"/>
                    </a:cubicBezTo>
                    <a:cubicBezTo>
                      <a:pt x="124570" y="92652"/>
                      <a:pt x="123240" y="84672"/>
                      <a:pt x="121910" y="77136"/>
                    </a:cubicBezTo>
                    <a:cubicBezTo>
                      <a:pt x="121467" y="73589"/>
                      <a:pt x="121024" y="70043"/>
                      <a:pt x="120137" y="66053"/>
                    </a:cubicBezTo>
                    <a:cubicBezTo>
                      <a:pt x="119694" y="63837"/>
                      <a:pt x="119694" y="61620"/>
                      <a:pt x="119250" y="59404"/>
                    </a:cubicBezTo>
                    <a:cubicBezTo>
                      <a:pt x="118807" y="56744"/>
                      <a:pt x="117921" y="56300"/>
                      <a:pt x="115704" y="55414"/>
                    </a:cubicBezTo>
                    <a:cubicBezTo>
                      <a:pt x="89105" y="45661"/>
                      <a:pt x="62950" y="34578"/>
                      <a:pt x="38125" y="20392"/>
                    </a:cubicBezTo>
                    <a:cubicBezTo>
                      <a:pt x="27485" y="14186"/>
                      <a:pt x="17732" y="7536"/>
                      <a:pt x="8423" y="0"/>
                    </a:cubicBezTo>
                    <a:cubicBezTo>
                      <a:pt x="7093" y="6650"/>
                      <a:pt x="5320" y="13299"/>
                      <a:pt x="3990" y="19949"/>
                    </a:cubicBezTo>
                    <a:cubicBezTo>
                      <a:pt x="2660" y="26155"/>
                      <a:pt x="1330" y="32805"/>
                      <a:pt x="0" y="39011"/>
                    </a:cubicBezTo>
                    <a:cubicBezTo>
                      <a:pt x="2217" y="40341"/>
                      <a:pt x="4877" y="41671"/>
                      <a:pt x="7093" y="43001"/>
                    </a:cubicBezTo>
                    <a:cubicBezTo>
                      <a:pt x="20836" y="50094"/>
                      <a:pt x="34135" y="57187"/>
                      <a:pt x="47878" y="63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5343703" y="6258645"/>
                <a:ext cx="141859" cy="93981"/>
              </a:xfrm>
              <a:custGeom>
                <a:avLst/>
                <a:gdLst/>
                <a:ahLst/>
                <a:cxnLst/>
                <a:rect l="l" t="t" r="r" b="b"/>
                <a:pathLst>
                  <a:path w="141859" h="93981" extrusionOk="0">
                    <a:moveTo>
                      <a:pt x="141859" y="93981"/>
                    </a:moveTo>
                    <a:cubicBezTo>
                      <a:pt x="140086" y="86002"/>
                      <a:pt x="138313" y="77579"/>
                      <a:pt x="136983" y="69599"/>
                    </a:cubicBezTo>
                    <a:cubicBezTo>
                      <a:pt x="136096" y="65610"/>
                      <a:pt x="136096" y="59847"/>
                      <a:pt x="132993" y="57187"/>
                    </a:cubicBezTo>
                    <a:cubicBezTo>
                      <a:pt x="130333" y="54970"/>
                      <a:pt x="126343" y="53197"/>
                      <a:pt x="122797" y="51424"/>
                    </a:cubicBezTo>
                    <a:cubicBezTo>
                      <a:pt x="109498" y="44774"/>
                      <a:pt x="95312" y="40341"/>
                      <a:pt x="81126" y="35908"/>
                    </a:cubicBezTo>
                    <a:cubicBezTo>
                      <a:pt x="67383" y="31475"/>
                      <a:pt x="54084" y="26599"/>
                      <a:pt x="40785" y="19949"/>
                    </a:cubicBezTo>
                    <a:cubicBezTo>
                      <a:pt x="29259" y="14186"/>
                      <a:pt x="17289" y="7536"/>
                      <a:pt x="6650" y="0"/>
                    </a:cubicBezTo>
                    <a:cubicBezTo>
                      <a:pt x="4433" y="11083"/>
                      <a:pt x="2217" y="22165"/>
                      <a:pt x="0" y="33248"/>
                    </a:cubicBezTo>
                    <a:cubicBezTo>
                      <a:pt x="5320" y="37238"/>
                      <a:pt x="11526" y="40341"/>
                      <a:pt x="17732" y="43444"/>
                    </a:cubicBezTo>
                    <a:cubicBezTo>
                      <a:pt x="58517" y="62063"/>
                      <a:pt x="100188" y="78466"/>
                      <a:pt x="141859" y="939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5431035" y="5847254"/>
                <a:ext cx="94160" cy="86865"/>
              </a:xfrm>
              <a:custGeom>
                <a:avLst/>
                <a:gdLst/>
                <a:ahLst/>
                <a:cxnLst/>
                <a:rect l="l" t="t" r="r" b="b"/>
                <a:pathLst>
                  <a:path w="94160" h="86865" extrusionOk="0">
                    <a:moveTo>
                      <a:pt x="82012" y="85115"/>
                    </a:moveTo>
                    <a:cubicBezTo>
                      <a:pt x="83786" y="85559"/>
                      <a:pt x="86889" y="87776"/>
                      <a:pt x="88219" y="86445"/>
                    </a:cubicBezTo>
                    <a:cubicBezTo>
                      <a:pt x="89105" y="85115"/>
                      <a:pt x="89105" y="81569"/>
                      <a:pt x="89549" y="79796"/>
                    </a:cubicBezTo>
                    <a:cubicBezTo>
                      <a:pt x="90435" y="74919"/>
                      <a:pt x="91322" y="70043"/>
                      <a:pt x="92208" y="64723"/>
                    </a:cubicBezTo>
                    <a:cubicBezTo>
                      <a:pt x="92652" y="61620"/>
                      <a:pt x="95755" y="51867"/>
                      <a:pt x="93095" y="50094"/>
                    </a:cubicBezTo>
                    <a:cubicBezTo>
                      <a:pt x="89992" y="47878"/>
                      <a:pt x="85559" y="46991"/>
                      <a:pt x="82012" y="45661"/>
                    </a:cubicBezTo>
                    <a:cubicBezTo>
                      <a:pt x="55414" y="34135"/>
                      <a:pt x="29702" y="18619"/>
                      <a:pt x="7536" y="0"/>
                    </a:cubicBezTo>
                    <a:cubicBezTo>
                      <a:pt x="4433" y="15959"/>
                      <a:pt x="3103" y="26599"/>
                      <a:pt x="3103" y="26599"/>
                    </a:cubicBezTo>
                    <a:cubicBezTo>
                      <a:pt x="2217" y="31475"/>
                      <a:pt x="887" y="36351"/>
                      <a:pt x="0" y="41671"/>
                    </a:cubicBezTo>
                    <a:cubicBezTo>
                      <a:pt x="9753" y="48321"/>
                      <a:pt x="19506" y="54527"/>
                      <a:pt x="29258" y="60290"/>
                    </a:cubicBezTo>
                    <a:cubicBezTo>
                      <a:pt x="46104" y="69599"/>
                      <a:pt x="63837" y="78022"/>
                      <a:pt x="82012" y="851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5340599" y="6476753"/>
                <a:ext cx="160478" cy="84672"/>
              </a:xfrm>
              <a:custGeom>
                <a:avLst/>
                <a:gdLst/>
                <a:ahLst/>
                <a:cxnLst/>
                <a:rect l="l" t="t" r="r" b="b"/>
                <a:pathLst>
                  <a:path w="160478" h="84672" extrusionOk="0">
                    <a:moveTo>
                      <a:pt x="160478" y="84672"/>
                    </a:moveTo>
                    <a:cubicBezTo>
                      <a:pt x="160478" y="72703"/>
                      <a:pt x="160478" y="61177"/>
                      <a:pt x="160478" y="49207"/>
                    </a:cubicBezTo>
                    <a:cubicBezTo>
                      <a:pt x="160478" y="49650"/>
                      <a:pt x="160035" y="50094"/>
                      <a:pt x="159591" y="50094"/>
                    </a:cubicBezTo>
                    <a:cubicBezTo>
                      <a:pt x="144519" y="45661"/>
                      <a:pt x="129890" y="40784"/>
                      <a:pt x="114817" y="35908"/>
                    </a:cubicBezTo>
                    <a:cubicBezTo>
                      <a:pt x="95755" y="29702"/>
                      <a:pt x="76693" y="23939"/>
                      <a:pt x="57630" y="18176"/>
                    </a:cubicBezTo>
                    <a:cubicBezTo>
                      <a:pt x="39011" y="12413"/>
                      <a:pt x="18619" y="7536"/>
                      <a:pt x="0" y="0"/>
                    </a:cubicBezTo>
                    <a:cubicBezTo>
                      <a:pt x="3103" y="12413"/>
                      <a:pt x="7093" y="24825"/>
                      <a:pt x="12413" y="36351"/>
                    </a:cubicBezTo>
                    <a:cubicBezTo>
                      <a:pt x="32362" y="47434"/>
                      <a:pt x="54527" y="53640"/>
                      <a:pt x="77136" y="58960"/>
                    </a:cubicBezTo>
                    <a:cubicBezTo>
                      <a:pt x="105508" y="65166"/>
                      <a:pt x="134766" y="70486"/>
                      <a:pt x="160478" y="846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5333063" y="6422670"/>
                <a:ext cx="168014" cy="102847"/>
              </a:xfrm>
              <a:custGeom>
                <a:avLst/>
                <a:gdLst/>
                <a:ahLst/>
                <a:cxnLst/>
                <a:rect l="l" t="t" r="r" b="b"/>
                <a:pathLst>
                  <a:path w="168014" h="102847" extrusionOk="0">
                    <a:moveTo>
                      <a:pt x="51867" y="59847"/>
                    </a:moveTo>
                    <a:cubicBezTo>
                      <a:pt x="65610" y="63836"/>
                      <a:pt x="78909" y="67826"/>
                      <a:pt x="92208" y="72259"/>
                    </a:cubicBezTo>
                    <a:cubicBezTo>
                      <a:pt x="117920" y="81125"/>
                      <a:pt x="143189" y="90878"/>
                      <a:pt x="167571" y="102404"/>
                    </a:cubicBezTo>
                    <a:cubicBezTo>
                      <a:pt x="167571" y="102404"/>
                      <a:pt x="168014" y="102848"/>
                      <a:pt x="168014" y="102848"/>
                    </a:cubicBezTo>
                    <a:cubicBezTo>
                      <a:pt x="168014" y="88662"/>
                      <a:pt x="167571" y="74476"/>
                      <a:pt x="167128" y="60290"/>
                    </a:cubicBezTo>
                    <a:cubicBezTo>
                      <a:pt x="167128" y="60290"/>
                      <a:pt x="166684" y="60290"/>
                      <a:pt x="166684" y="60290"/>
                    </a:cubicBezTo>
                    <a:cubicBezTo>
                      <a:pt x="111271" y="40341"/>
                      <a:pt x="47877" y="36351"/>
                      <a:pt x="0" y="0"/>
                    </a:cubicBezTo>
                    <a:cubicBezTo>
                      <a:pt x="886" y="15516"/>
                      <a:pt x="2660" y="30588"/>
                      <a:pt x="5763" y="46104"/>
                    </a:cubicBezTo>
                    <a:cubicBezTo>
                      <a:pt x="7536" y="46548"/>
                      <a:pt x="9309" y="47434"/>
                      <a:pt x="10639" y="47877"/>
                    </a:cubicBezTo>
                    <a:cubicBezTo>
                      <a:pt x="24382" y="52310"/>
                      <a:pt x="38125" y="55857"/>
                      <a:pt x="51867" y="598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5403106" y="5974483"/>
                <a:ext cx="95754" cy="103291"/>
              </a:xfrm>
              <a:custGeom>
                <a:avLst/>
                <a:gdLst/>
                <a:ahLst/>
                <a:cxnLst/>
                <a:rect l="l" t="t" r="r" b="b"/>
                <a:pathLst>
                  <a:path w="95754" h="103291" extrusionOk="0">
                    <a:moveTo>
                      <a:pt x="83785" y="103291"/>
                    </a:moveTo>
                    <a:cubicBezTo>
                      <a:pt x="87775" y="85559"/>
                      <a:pt x="91765" y="67827"/>
                      <a:pt x="95755" y="49651"/>
                    </a:cubicBezTo>
                    <a:cubicBezTo>
                      <a:pt x="61177" y="47434"/>
                      <a:pt x="31032" y="26155"/>
                      <a:pt x="8866" y="0"/>
                    </a:cubicBezTo>
                    <a:cubicBezTo>
                      <a:pt x="5763" y="13743"/>
                      <a:pt x="3103" y="27042"/>
                      <a:pt x="0" y="40785"/>
                    </a:cubicBezTo>
                    <a:cubicBezTo>
                      <a:pt x="23495" y="66496"/>
                      <a:pt x="58960" y="78466"/>
                      <a:pt x="83785" y="1032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5392467" y="6023247"/>
                <a:ext cx="93627" cy="97084"/>
              </a:xfrm>
              <a:custGeom>
                <a:avLst/>
                <a:gdLst/>
                <a:ahLst/>
                <a:cxnLst/>
                <a:rect l="l" t="t" r="r" b="b"/>
                <a:pathLst>
                  <a:path w="93627" h="97084" extrusionOk="0">
                    <a:moveTo>
                      <a:pt x="86002" y="97085"/>
                    </a:moveTo>
                    <a:cubicBezTo>
                      <a:pt x="87332" y="89992"/>
                      <a:pt x="88662" y="82899"/>
                      <a:pt x="89992" y="75806"/>
                    </a:cubicBezTo>
                    <a:cubicBezTo>
                      <a:pt x="90878" y="72260"/>
                      <a:pt x="91322" y="68270"/>
                      <a:pt x="92208" y="64724"/>
                    </a:cubicBezTo>
                    <a:cubicBezTo>
                      <a:pt x="92652" y="62950"/>
                      <a:pt x="93982" y="59847"/>
                      <a:pt x="93538" y="58517"/>
                    </a:cubicBezTo>
                    <a:cubicBezTo>
                      <a:pt x="93095" y="56744"/>
                      <a:pt x="91765" y="56301"/>
                      <a:pt x="89992" y="55414"/>
                    </a:cubicBezTo>
                    <a:cubicBezTo>
                      <a:pt x="77136" y="47434"/>
                      <a:pt x="63837" y="40785"/>
                      <a:pt x="50981" y="33692"/>
                    </a:cubicBezTo>
                    <a:cubicBezTo>
                      <a:pt x="35465" y="24826"/>
                      <a:pt x="19949" y="14186"/>
                      <a:pt x="8866" y="0"/>
                    </a:cubicBezTo>
                    <a:cubicBezTo>
                      <a:pt x="5763" y="13299"/>
                      <a:pt x="3103" y="27042"/>
                      <a:pt x="0" y="40342"/>
                    </a:cubicBezTo>
                    <a:cubicBezTo>
                      <a:pt x="9753" y="48764"/>
                      <a:pt x="20392" y="56301"/>
                      <a:pt x="31032" y="63837"/>
                    </a:cubicBezTo>
                    <a:cubicBezTo>
                      <a:pt x="49651" y="74476"/>
                      <a:pt x="68270" y="85116"/>
                      <a:pt x="86002" y="970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5421725" y="5896461"/>
                <a:ext cx="96684" cy="75874"/>
              </a:xfrm>
              <a:custGeom>
                <a:avLst/>
                <a:gdLst/>
                <a:ahLst/>
                <a:cxnLst/>
                <a:rect l="l" t="t" r="r" b="b"/>
                <a:pathLst>
                  <a:path w="96684" h="75874" extrusionOk="0">
                    <a:moveTo>
                      <a:pt x="85559" y="75363"/>
                    </a:moveTo>
                    <a:cubicBezTo>
                      <a:pt x="87332" y="75806"/>
                      <a:pt x="88218" y="76250"/>
                      <a:pt x="89548" y="75363"/>
                    </a:cubicBezTo>
                    <a:cubicBezTo>
                      <a:pt x="89992" y="74919"/>
                      <a:pt x="90435" y="72260"/>
                      <a:pt x="90435" y="71373"/>
                    </a:cubicBezTo>
                    <a:cubicBezTo>
                      <a:pt x="90878" y="69156"/>
                      <a:pt x="91322" y="66496"/>
                      <a:pt x="92208" y="64280"/>
                    </a:cubicBezTo>
                    <a:cubicBezTo>
                      <a:pt x="93538" y="58960"/>
                      <a:pt x="94425" y="54084"/>
                      <a:pt x="95312" y="48764"/>
                    </a:cubicBezTo>
                    <a:cubicBezTo>
                      <a:pt x="95755" y="46991"/>
                      <a:pt x="97528" y="41671"/>
                      <a:pt x="96198" y="40785"/>
                    </a:cubicBezTo>
                    <a:cubicBezTo>
                      <a:pt x="95312" y="39898"/>
                      <a:pt x="90878" y="39898"/>
                      <a:pt x="89548" y="39455"/>
                    </a:cubicBezTo>
                    <a:cubicBezTo>
                      <a:pt x="84672" y="38568"/>
                      <a:pt x="80239" y="37238"/>
                      <a:pt x="75363" y="35908"/>
                    </a:cubicBezTo>
                    <a:cubicBezTo>
                      <a:pt x="50981" y="28815"/>
                      <a:pt x="27485" y="16403"/>
                      <a:pt x="7536" y="0"/>
                    </a:cubicBezTo>
                    <a:cubicBezTo>
                      <a:pt x="4876" y="11526"/>
                      <a:pt x="2660" y="23052"/>
                      <a:pt x="0" y="35022"/>
                    </a:cubicBezTo>
                    <a:cubicBezTo>
                      <a:pt x="9753" y="41671"/>
                      <a:pt x="19505" y="48321"/>
                      <a:pt x="30145" y="54084"/>
                    </a:cubicBezTo>
                    <a:cubicBezTo>
                      <a:pt x="46991" y="63393"/>
                      <a:pt x="66053" y="71373"/>
                      <a:pt x="85559" y="753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5413745" y="5938575"/>
                <a:ext cx="96641" cy="83342"/>
              </a:xfrm>
              <a:custGeom>
                <a:avLst/>
                <a:gdLst/>
                <a:ahLst/>
                <a:cxnLst/>
                <a:rect l="l" t="t" r="r" b="b"/>
                <a:pathLst>
                  <a:path w="96641" h="83342" extrusionOk="0">
                    <a:moveTo>
                      <a:pt x="70486" y="78022"/>
                    </a:moveTo>
                    <a:cubicBezTo>
                      <a:pt x="73590" y="79353"/>
                      <a:pt x="76693" y="80239"/>
                      <a:pt x="79353" y="81569"/>
                    </a:cubicBezTo>
                    <a:cubicBezTo>
                      <a:pt x="80682" y="82012"/>
                      <a:pt x="82899" y="83342"/>
                      <a:pt x="84229" y="83342"/>
                    </a:cubicBezTo>
                    <a:cubicBezTo>
                      <a:pt x="86445" y="83342"/>
                      <a:pt x="86002" y="81569"/>
                      <a:pt x="86445" y="79796"/>
                    </a:cubicBezTo>
                    <a:cubicBezTo>
                      <a:pt x="89992" y="65167"/>
                      <a:pt x="93095" y="50981"/>
                      <a:pt x="96642" y="36352"/>
                    </a:cubicBezTo>
                    <a:cubicBezTo>
                      <a:pt x="62950" y="37238"/>
                      <a:pt x="32362" y="21279"/>
                      <a:pt x="6206" y="0"/>
                    </a:cubicBezTo>
                    <a:cubicBezTo>
                      <a:pt x="3990" y="9753"/>
                      <a:pt x="1773" y="19506"/>
                      <a:pt x="0" y="29702"/>
                    </a:cubicBezTo>
                    <a:cubicBezTo>
                      <a:pt x="15959" y="44331"/>
                      <a:pt x="32362" y="58517"/>
                      <a:pt x="51424" y="69156"/>
                    </a:cubicBezTo>
                    <a:cubicBezTo>
                      <a:pt x="57187" y="72260"/>
                      <a:pt x="63837" y="75363"/>
                      <a:pt x="70486" y="780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5372074" y="6119003"/>
                <a:ext cx="99391" cy="101961"/>
              </a:xfrm>
              <a:custGeom>
                <a:avLst/>
                <a:gdLst/>
                <a:ahLst/>
                <a:cxnLst/>
                <a:rect l="l" t="t" r="r" b="b"/>
                <a:pathLst>
                  <a:path w="99391" h="101961" extrusionOk="0">
                    <a:moveTo>
                      <a:pt x="97085" y="76249"/>
                    </a:moveTo>
                    <a:cubicBezTo>
                      <a:pt x="97528" y="71816"/>
                      <a:pt x="97528" y="67383"/>
                      <a:pt x="97971" y="62507"/>
                    </a:cubicBezTo>
                    <a:cubicBezTo>
                      <a:pt x="97971" y="60290"/>
                      <a:pt x="98415" y="58073"/>
                      <a:pt x="98415" y="55857"/>
                    </a:cubicBezTo>
                    <a:cubicBezTo>
                      <a:pt x="98415" y="54084"/>
                      <a:pt x="99745" y="50981"/>
                      <a:pt x="99301" y="49207"/>
                    </a:cubicBezTo>
                    <a:cubicBezTo>
                      <a:pt x="98415" y="46104"/>
                      <a:pt x="90878" y="44331"/>
                      <a:pt x="87775" y="43001"/>
                    </a:cubicBezTo>
                    <a:cubicBezTo>
                      <a:pt x="84229" y="41671"/>
                      <a:pt x="80682" y="39898"/>
                      <a:pt x="77136" y="38568"/>
                    </a:cubicBezTo>
                    <a:cubicBezTo>
                      <a:pt x="69156" y="35021"/>
                      <a:pt x="61177" y="31475"/>
                      <a:pt x="53640" y="27485"/>
                    </a:cubicBezTo>
                    <a:cubicBezTo>
                      <a:pt x="38125" y="19949"/>
                      <a:pt x="22165" y="11083"/>
                      <a:pt x="8423" y="0"/>
                    </a:cubicBezTo>
                    <a:cubicBezTo>
                      <a:pt x="5763" y="12856"/>
                      <a:pt x="3103" y="25268"/>
                      <a:pt x="0" y="38125"/>
                    </a:cubicBezTo>
                    <a:cubicBezTo>
                      <a:pt x="28815" y="62507"/>
                      <a:pt x="68270" y="75363"/>
                      <a:pt x="95755" y="101961"/>
                    </a:cubicBezTo>
                    <a:cubicBezTo>
                      <a:pt x="96641" y="93095"/>
                      <a:pt x="96641" y="84672"/>
                      <a:pt x="97085" y="762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5362322" y="6164663"/>
                <a:ext cx="108610" cy="102404"/>
              </a:xfrm>
              <a:custGeom>
                <a:avLst/>
                <a:gdLst/>
                <a:ahLst/>
                <a:cxnLst/>
                <a:rect l="l" t="t" r="r" b="b"/>
                <a:pathLst>
                  <a:path w="108610" h="102404" extrusionOk="0">
                    <a:moveTo>
                      <a:pt x="36795" y="64280"/>
                    </a:moveTo>
                    <a:cubicBezTo>
                      <a:pt x="60733" y="77136"/>
                      <a:pt x="85116" y="88662"/>
                      <a:pt x="108611" y="102404"/>
                    </a:cubicBezTo>
                    <a:cubicBezTo>
                      <a:pt x="107724" y="94868"/>
                      <a:pt x="107281" y="86889"/>
                      <a:pt x="106838" y="78909"/>
                    </a:cubicBezTo>
                    <a:cubicBezTo>
                      <a:pt x="106838" y="74476"/>
                      <a:pt x="106394" y="70486"/>
                      <a:pt x="106394" y="66053"/>
                    </a:cubicBezTo>
                    <a:cubicBezTo>
                      <a:pt x="106394" y="64280"/>
                      <a:pt x="106838" y="62063"/>
                      <a:pt x="106394" y="60290"/>
                    </a:cubicBezTo>
                    <a:cubicBezTo>
                      <a:pt x="105951" y="58073"/>
                      <a:pt x="103735" y="57187"/>
                      <a:pt x="102404" y="56301"/>
                    </a:cubicBezTo>
                    <a:cubicBezTo>
                      <a:pt x="73589" y="37238"/>
                      <a:pt x="35022" y="24382"/>
                      <a:pt x="8866" y="0"/>
                    </a:cubicBezTo>
                    <a:cubicBezTo>
                      <a:pt x="5763" y="13742"/>
                      <a:pt x="3103" y="27486"/>
                      <a:pt x="0" y="41228"/>
                    </a:cubicBezTo>
                    <a:cubicBezTo>
                      <a:pt x="887" y="41671"/>
                      <a:pt x="1773" y="42558"/>
                      <a:pt x="2660" y="43001"/>
                    </a:cubicBezTo>
                    <a:cubicBezTo>
                      <a:pt x="13299" y="50981"/>
                      <a:pt x="24825" y="58073"/>
                      <a:pt x="36795" y="642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5521430" y="5890698"/>
                <a:ext cx="121063" cy="68712"/>
              </a:xfrm>
              <a:custGeom>
                <a:avLst/>
                <a:gdLst/>
                <a:ahLst/>
                <a:cxnLst/>
                <a:rect l="l" t="t" r="r" b="b"/>
                <a:pathLst>
                  <a:path w="121063" h="68712" extrusionOk="0">
                    <a:moveTo>
                      <a:pt x="483" y="66940"/>
                    </a:moveTo>
                    <a:cubicBezTo>
                      <a:pt x="-403" y="67383"/>
                      <a:pt x="40" y="68713"/>
                      <a:pt x="926" y="68713"/>
                    </a:cubicBezTo>
                    <a:cubicBezTo>
                      <a:pt x="28855" y="62950"/>
                      <a:pt x="55897" y="51424"/>
                      <a:pt x="80279" y="36794"/>
                    </a:cubicBezTo>
                    <a:cubicBezTo>
                      <a:pt x="94465" y="28371"/>
                      <a:pt x="108207" y="18176"/>
                      <a:pt x="121064" y="7093"/>
                    </a:cubicBezTo>
                    <a:cubicBezTo>
                      <a:pt x="120620" y="4876"/>
                      <a:pt x="120177" y="2660"/>
                      <a:pt x="119734" y="0"/>
                    </a:cubicBezTo>
                    <a:cubicBezTo>
                      <a:pt x="116630" y="2217"/>
                      <a:pt x="113527" y="4876"/>
                      <a:pt x="110424" y="7093"/>
                    </a:cubicBezTo>
                    <a:cubicBezTo>
                      <a:pt x="75846" y="31475"/>
                      <a:pt x="39051" y="50537"/>
                      <a:pt x="483" y="669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5337053" y="5728446"/>
                <a:ext cx="375926" cy="846056"/>
              </a:xfrm>
              <a:custGeom>
                <a:avLst/>
                <a:gdLst/>
                <a:ahLst/>
                <a:cxnLst/>
                <a:rect l="l" t="t" r="r" b="b"/>
                <a:pathLst>
                  <a:path w="375926" h="846056" extrusionOk="0">
                    <a:moveTo>
                      <a:pt x="125900" y="824556"/>
                    </a:moveTo>
                    <a:cubicBezTo>
                      <a:pt x="133880" y="826329"/>
                      <a:pt x="141416" y="828103"/>
                      <a:pt x="149395" y="830319"/>
                    </a:cubicBezTo>
                    <a:cubicBezTo>
                      <a:pt x="153385" y="831649"/>
                      <a:pt x="158262" y="832536"/>
                      <a:pt x="161808" y="834309"/>
                    </a:cubicBezTo>
                    <a:cubicBezTo>
                      <a:pt x="164468" y="835639"/>
                      <a:pt x="164025" y="836526"/>
                      <a:pt x="164025" y="839185"/>
                    </a:cubicBezTo>
                    <a:cubicBezTo>
                      <a:pt x="164025" y="841402"/>
                      <a:pt x="164025" y="843618"/>
                      <a:pt x="164025" y="845392"/>
                    </a:cubicBezTo>
                    <a:cubicBezTo>
                      <a:pt x="164025" y="846278"/>
                      <a:pt x="165798" y="846278"/>
                      <a:pt x="165798" y="845392"/>
                    </a:cubicBezTo>
                    <a:cubicBezTo>
                      <a:pt x="165798" y="842288"/>
                      <a:pt x="166241" y="838742"/>
                      <a:pt x="166241" y="835639"/>
                    </a:cubicBezTo>
                    <a:cubicBezTo>
                      <a:pt x="166685" y="835639"/>
                      <a:pt x="166685" y="835639"/>
                      <a:pt x="167128" y="836082"/>
                    </a:cubicBezTo>
                    <a:cubicBezTo>
                      <a:pt x="167571" y="836082"/>
                      <a:pt x="167571" y="836082"/>
                      <a:pt x="168014" y="835639"/>
                    </a:cubicBezTo>
                    <a:cubicBezTo>
                      <a:pt x="229634" y="793081"/>
                      <a:pt x="310760" y="782442"/>
                      <a:pt x="363071" y="726141"/>
                    </a:cubicBezTo>
                    <a:cubicBezTo>
                      <a:pt x="367504" y="721265"/>
                      <a:pt x="371937" y="715945"/>
                      <a:pt x="375927" y="710182"/>
                    </a:cubicBezTo>
                    <a:cubicBezTo>
                      <a:pt x="375927" y="707523"/>
                      <a:pt x="375927" y="704419"/>
                      <a:pt x="375927" y="701759"/>
                    </a:cubicBezTo>
                    <a:cubicBezTo>
                      <a:pt x="368390" y="711956"/>
                      <a:pt x="359967" y="721265"/>
                      <a:pt x="350215" y="729688"/>
                    </a:cubicBezTo>
                    <a:cubicBezTo>
                      <a:pt x="306770" y="766039"/>
                      <a:pt x="251800" y="781555"/>
                      <a:pt x="203036" y="809040"/>
                    </a:cubicBezTo>
                    <a:cubicBezTo>
                      <a:pt x="190180" y="816133"/>
                      <a:pt x="178211" y="824556"/>
                      <a:pt x="167128" y="834309"/>
                    </a:cubicBezTo>
                    <a:cubicBezTo>
                      <a:pt x="167128" y="834309"/>
                      <a:pt x="166685" y="833866"/>
                      <a:pt x="166685" y="833866"/>
                    </a:cubicBezTo>
                    <a:cubicBezTo>
                      <a:pt x="167571" y="817906"/>
                      <a:pt x="168014" y="801947"/>
                      <a:pt x="168014" y="785988"/>
                    </a:cubicBezTo>
                    <a:cubicBezTo>
                      <a:pt x="201263" y="766926"/>
                      <a:pt x="238057" y="754070"/>
                      <a:pt x="271749" y="735451"/>
                    </a:cubicBezTo>
                    <a:cubicBezTo>
                      <a:pt x="287265" y="727028"/>
                      <a:pt x="301894" y="717275"/>
                      <a:pt x="315193" y="705306"/>
                    </a:cubicBezTo>
                    <a:cubicBezTo>
                      <a:pt x="327606" y="693780"/>
                      <a:pt x="338689" y="680480"/>
                      <a:pt x="348442" y="666295"/>
                    </a:cubicBezTo>
                    <a:cubicBezTo>
                      <a:pt x="356421" y="654769"/>
                      <a:pt x="363514" y="642356"/>
                      <a:pt x="370164" y="629943"/>
                    </a:cubicBezTo>
                    <a:cubicBezTo>
                      <a:pt x="369720" y="628170"/>
                      <a:pt x="369720" y="625954"/>
                      <a:pt x="369277" y="624180"/>
                    </a:cubicBezTo>
                    <a:cubicBezTo>
                      <a:pt x="347111" y="658759"/>
                      <a:pt x="323616" y="692007"/>
                      <a:pt x="289038" y="715502"/>
                    </a:cubicBezTo>
                    <a:cubicBezTo>
                      <a:pt x="250913" y="741657"/>
                      <a:pt x="205696" y="756730"/>
                      <a:pt x="168014" y="784215"/>
                    </a:cubicBezTo>
                    <a:cubicBezTo>
                      <a:pt x="168014" y="773132"/>
                      <a:pt x="168458" y="762493"/>
                      <a:pt x="168458" y="751410"/>
                    </a:cubicBezTo>
                    <a:cubicBezTo>
                      <a:pt x="168458" y="747864"/>
                      <a:pt x="168458" y="744760"/>
                      <a:pt x="168458" y="741214"/>
                    </a:cubicBezTo>
                    <a:cubicBezTo>
                      <a:pt x="168458" y="737667"/>
                      <a:pt x="168014" y="735451"/>
                      <a:pt x="169788" y="732791"/>
                    </a:cubicBezTo>
                    <a:cubicBezTo>
                      <a:pt x="173777" y="727915"/>
                      <a:pt x="178654" y="723925"/>
                      <a:pt x="183530" y="719935"/>
                    </a:cubicBezTo>
                    <a:cubicBezTo>
                      <a:pt x="192840" y="712399"/>
                      <a:pt x="203036" y="705749"/>
                      <a:pt x="213232" y="699986"/>
                    </a:cubicBezTo>
                    <a:cubicBezTo>
                      <a:pt x="258006" y="675161"/>
                      <a:pt x="309874" y="661862"/>
                      <a:pt x="345782" y="622850"/>
                    </a:cubicBezTo>
                    <a:cubicBezTo>
                      <a:pt x="352431" y="615314"/>
                      <a:pt x="358638" y="607778"/>
                      <a:pt x="363957" y="599355"/>
                    </a:cubicBezTo>
                    <a:cubicBezTo>
                      <a:pt x="363514" y="596695"/>
                      <a:pt x="362627" y="594479"/>
                      <a:pt x="362184" y="591818"/>
                    </a:cubicBezTo>
                    <a:cubicBezTo>
                      <a:pt x="348442" y="611324"/>
                      <a:pt x="331596" y="628170"/>
                      <a:pt x="311647" y="641469"/>
                    </a:cubicBezTo>
                    <a:cubicBezTo>
                      <a:pt x="279729" y="662305"/>
                      <a:pt x="243377" y="674718"/>
                      <a:pt x="210572" y="694223"/>
                    </a:cubicBezTo>
                    <a:cubicBezTo>
                      <a:pt x="194613" y="703976"/>
                      <a:pt x="179540" y="715945"/>
                      <a:pt x="168014" y="731018"/>
                    </a:cubicBezTo>
                    <a:cubicBezTo>
                      <a:pt x="168014" y="731018"/>
                      <a:pt x="167571" y="731461"/>
                      <a:pt x="167571" y="731461"/>
                    </a:cubicBezTo>
                    <a:cubicBezTo>
                      <a:pt x="167128" y="715059"/>
                      <a:pt x="165798" y="698213"/>
                      <a:pt x="164468" y="681810"/>
                    </a:cubicBezTo>
                    <a:cubicBezTo>
                      <a:pt x="220768" y="636593"/>
                      <a:pt x="296131" y="621520"/>
                      <a:pt x="349771" y="572313"/>
                    </a:cubicBezTo>
                    <a:cubicBezTo>
                      <a:pt x="351988" y="570540"/>
                      <a:pt x="353761" y="568323"/>
                      <a:pt x="355534" y="566550"/>
                    </a:cubicBezTo>
                    <a:cubicBezTo>
                      <a:pt x="355091" y="565220"/>
                      <a:pt x="354648" y="563890"/>
                      <a:pt x="354648" y="562560"/>
                    </a:cubicBezTo>
                    <a:cubicBezTo>
                      <a:pt x="354205" y="561674"/>
                      <a:pt x="354205" y="560787"/>
                      <a:pt x="353761" y="560344"/>
                    </a:cubicBezTo>
                    <a:cubicBezTo>
                      <a:pt x="348442" y="565220"/>
                      <a:pt x="343122" y="569653"/>
                      <a:pt x="337359" y="574086"/>
                    </a:cubicBezTo>
                    <a:cubicBezTo>
                      <a:pt x="293471" y="606448"/>
                      <a:pt x="241604" y="623737"/>
                      <a:pt x="196386" y="653439"/>
                    </a:cubicBezTo>
                    <a:cubicBezTo>
                      <a:pt x="184860" y="660975"/>
                      <a:pt x="173777" y="669841"/>
                      <a:pt x="164025" y="679594"/>
                    </a:cubicBezTo>
                    <a:cubicBezTo>
                      <a:pt x="163581" y="673831"/>
                      <a:pt x="162695" y="668068"/>
                      <a:pt x="161808" y="662305"/>
                    </a:cubicBezTo>
                    <a:cubicBezTo>
                      <a:pt x="160921" y="656985"/>
                      <a:pt x="160478" y="651222"/>
                      <a:pt x="159591" y="645902"/>
                    </a:cubicBezTo>
                    <a:cubicBezTo>
                      <a:pt x="159148" y="643243"/>
                      <a:pt x="158705" y="640582"/>
                      <a:pt x="158262" y="637923"/>
                    </a:cubicBezTo>
                    <a:cubicBezTo>
                      <a:pt x="157818" y="636149"/>
                      <a:pt x="157818" y="634820"/>
                      <a:pt x="157375" y="633046"/>
                    </a:cubicBezTo>
                    <a:cubicBezTo>
                      <a:pt x="156932" y="630830"/>
                      <a:pt x="156488" y="630387"/>
                      <a:pt x="158262" y="629057"/>
                    </a:cubicBezTo>
                    <a:cubicBezTo>
                      <a:pt x="168014" y="622850"/>
                      <a:pt x="176881" y="615757"/>
                      <a:pt x="186190" y="609995"/>
                    </a:cubicBezTo>
                    <a:cubicBezTo>
                      <a:pt x="226088" y="585169"/>
                      <a:pt x="272635" y="574530"/>
                      <a:pt x="311203" y="547931"/>
                    </a:cubicBezTo>
                    <a:cubicBezTo>
                      <a:pt x="321843" y="540395"/>
                      <a:pt x="332039" y="531972"/>
                      <a:pt x="340905" y="522219"/>
                    </a:cubicBezTo>
                    <a:cubicBezTo>
                      <a:pt x="340462" y="520446"/>
                      <a:pt x="340019" y="518672"/>
                      <a:pt x="339132" y="516899"/>
                    </a:cubicBezTo>
                    <a:cubicBezTo>
                      <a:pt x="301007" y="555467"/>
                      <a:pt x="243820" y="568323"/>
                      <a:pt x="198159" y="595808"/>
                    </a:cubicBezTo>
                    <a:cubicBezTo>
                      <a:pt x="182644" y="605118"/>
                      <a:pt x="169344" y="616200"/>
                      <a:pt x="156045" y="628170"/>
                    </a:cubicBezTo>
                    <a:cubicBezTo>
                      <a:pt x="154272" y="617974"/>
                      <a:pt x="152055" y="607334"/>
                      <a:pt x="150282" y="597138"/>
                    </a:cubicBezTo>
                    <a:cubicBezTo>
                      <a:pt x="149839" y="594479"/>
                      <a:pt x="149395" y="592262"/>
                      <a:pt x="148952" y="589602"/>
                    </a:cubicBezTo>
                    <a:cubicBezTo>
                      <a:pt x="148509" y="587385"/>
                      <a:pt x="147179" y="583396"/>
                      <a:pt x="148066" y="581179"/>
                    </a:cubicBezTo>
                    <a:cubicBezTo>
                      <a:pt x="148952" y="579849"/>
                      <a:pt x="151612" y="578519"/>
                      <a:pt x="152942" y="577633"/>
                    </a:cubicBezTo>
                    <a:cubicBezTo>
                      <a:pt x="155158" y="575859"/>
                      <a:pt x="157375" y="574086"/>
                      <a:pt x="159591" y="572756"/>
                    </a:cubicBezTo>
                    <a:cubicBezTo>
                      <a:pt x="176437" y="560344"/>
                      <a:pt x="195500" y="551034"/>
                      <a:pt x="214562" y="543498"/>
                    </a:cubicBezTo>
                    <a:cubicBezTo>
                      <a:pt x="251800" y="528869"/>
                      <a:pt x="291254" y="518229"/>
                      <a:pt x="324503" y="495620"/>
                    </a:cubicBezTo>
                    <a:cubicBezTo>
                      <a:pt x="326719" y="493847"/>
                      <a:pt x="328936" y="492517"/>
                      <a:pt x="331596" y="490744"/>
                    </a:cubicBezTo>
                    <a:cubicBezTo>
                      <a:pt x="331152" y="488528"/>
                      <a:pt x="330709" y="486311"/>
                      <a:pt x="330266" y="484538"/>
                    </a:cubicBezTo>
                    <a:cubicBezTo>
                      <a:pt x="288595" y="512910"/>
                      <a:pt x="234511" y="523549"/>
                      <a:pt x="190180" y="547487"/>
                    </a:cubicBezTo>
                    <a:cubicBezTo>
                      <a:pt x="181757" y="551921"/>
                      <a:pt x="173777" y="556797"/>
                      <a:pt x="166685" y="562560"/>
                    </a:cubicBezTo>
                    <a:cubicBezTo>
                      <a:pt x="159591" y="567880"/>
                      <a:pt x="153385" y="574086"/>
                      <a:pt x="147179" y="579849"/>
                    </a:cubicBezTo>
                    <a:cubicBezTo>
                      <a:pt x="145406" y="568767"/>
                      <a:pt x="143189" y="557684"/>
                      <a:pt x="141859" y="546158"/>
                    </a:cubicBezTo>
                    <a:cubicBezTo>
                      <a:pt x="141416" y="540838"/>
                      <a:pt x="140529" y="535518"/>
                      <a:pt x="140529" y="530642"/>
                    </a:cubicBezTo>
                    <a:cubicBezTo>
                      <a:pt x="140529" y="528425"/>
                      <a:pt x="139199" y="524436"/>
                      <a:pt x="140972" y="522662"/>
                    </a:cubicBezTo>
                    <a:cubicBezTo>
                      <a:pt x="142746" y="520889"/>
                      <a:pt x="146736" y="519559"/>
                      <a:pt x="148952" y="518672"/>
                    </a:cubicBezTo>
                    <a:cubicBezTo>
                      <a:pt x="169344" y="508920"/>
                      <a:pt x="190623" y="501827"/>
                      <a:pt x="211902" y="495620"/>
                    </a:cubicBezTo>
                    <a:cubicBezTo>
                      <a:pt x="250470" y="484094"/>
                      <a:pt x="290368" y="474341"/>
                      <a:pt x="325833" y="454836"/>
                    </a:cubicBezTo>
                    <a:cubicBezTo>
                      <a:pt x="325389" y="452176"/>
                      <a:pt x="325389" y="449959"/>
                      <a:pt x="325389" y="447300"/>
                    </a:cubicBezTo>
                    <a:cubicBezTo>
                      <a:pt x="283718" y="468135"/>
                      <a:pt x="235841" y="478331"/>
                      <a:pt x="192396" y="494734"/>
                    </a:cubicBezTo>
                    <a:cubicBezTo>
                      <a:pt x="174221" y="501827"/>
                      <a:pt x="156045" y="509806"/>
                      <a:pt x="139643" y="520446"/>
                    </a:cubicBezTo>
                    <a:cubicBezTo>
                      <a:pt x="139199" y="510250"/>
                      <a:pt x="138756" y="500053"/>
                      <a:pt x="139199" y="489857"/>
                    </a:cubicBezTo>
                    <a:cubicBezTo>
                      <a:pt x="139199" y="485868"/>
                      <a:pt x="137869" y="477002"/>
                      <a:pt x="141416" y="474341"/>
                    </a:cubicBezTo>
                    <a:cubicBezTo>
                      <a:pt x="145849" y="471238"/>
                      <a:pt x="152055" y="469465"/>
                      <a:pt x="156932" y="467692"/>
                    </a:cubicBezTo>
                    <a:cubicBezTo>
                      <a:pt x="175551" y="460599"/>
                      <a:pt x="195056" y="456166"/>
                      <a:pt x="214118" y="452176"/>
                    </a:cubicBezTo>
                    <a:cubicBezTo>
                      <a:pt x="234067" y="447743"/>
                      <a:pt x="254016" y="442423"/>
                      <a:pt x="273079" y="434887"/>
                    </a:cubicBezTo>
                    <a:cubicBezTo>
                      <a:pt x="290811" y="427794"/>
                      <a:pt x="307657" y="418484"/>
                      <a:pt x="323173" y="407402"/>
                    </a:cubicBezTo>
                    <a:cubicBezTo>
                      <a:pt x="323616" y="406958"/>
                      <a:pt x="324060" y="406515"/>
                      <a:pt x="324503" y="406072"/>
                    </a:cubicBezTo>
                    <a:cubicBezTo>
                      <a:pt x="324503" y="403412"/>
                      <a:pt x="324503" y="400752"/>
                      <a:pt x="324503" y="398092"/>
                    </a:cubicBezTo>
                    <a:cubicBezTo>
                      <a:pt x="312533" y="406072"/>
                      <a:pt x="300564" y="413165"/>
                      <a:pt x="287708" y="419371"/>
                    </a:cubicBezTo>
                    <a:cubicBezTo>
                      <a:pt x="272192" y="426907"/>
                      <a:pt x="255790" y="433114"/>
                      <a:pt x="238944" y="437990"/>
                    </a:cubicBezTo>
                    <a:cubicBezTo>
                      <a:pt x="222098" y="442866"/>
                      <a:pt x="205252" y="446856"/>
                      <a:pt x="188850" y="451733"/>
                    </a:cubicBezTo>
                    <a:cubicBezTo>
                      <a:pt x="171561" y="457053"/>
                      <a:pt x="155158" y="463259"/>
                      <a:pt x="140086" y="473012"/>
                    </a:cubicBezTo>
                    <a:cubicBezTo>
                      <a:pt x="140529" y="463259"/>
                      <a:pt x="141416" y="453506"/>
                      <a:pt x="142303" y="443753"/>
                    </a:cubicBezTo>
                    <a:cubicBezTo>
                      <a:pt x="142746" y="438877"/>
                      <a:pt x="143189" y="434000"/>
                      <a:pt x="144076" y="429124"/>
                    </a:cubicBezTo>
                    <a:cubicBezTo>
                      <a:pt x="144519" y="426464"/>
                      <a:pt x="144076" y="422918"/>
                      <a:pt x="145406" y="420258"/>
                    </a:cubicBezTo>
                    <a:cubicBezTo>
                      <a:pt x="146736" y="418041"/>
                      <a:pt x="150725" y="417598"/>
                      <a:pt x="152942" y="417155"/>
                    </a:cubicBezTo>
                    <a:cubicBezTo>
                      <a:pt x="172448" y="411835"/>
                      <a:pt x="192840" y="407845"/>
                      <a:pt x="212789" y="403856"/>
                    </a:cubicBezTo>
                    <a:cubicBezTo>
                      <a:pt x="250913" y="396762"/>
                      <a:pt x="289925" y="389226"/>
                      <a:pt x="324946" y="371494"/>
                    </a:cubicBezTo>
                    <a:cubicBezTo>
                      <a:pt x="324946" y="368834"/>
                      <a:pt x="324946" y="366617"/>
                      <a:pt x="324946" y="363958"/>
                    </a:cubicBezTo>
                    <a:cubicBezTo>
                      <a:pt x="284162" y="382133"/>
                      <a:pt x="238501" y="389669"/>
                      <a:pt x="195500" y="400752"/>
                    </a:cubicBezTo>
                    <a:cubicBezTo>
                      <a:pt x="178654" y="405185"/>
                      <a:pt x="162251" y="410061"/>
                      <a:pt x="146292" y="417155"/>
                    </a:cubicBezTo>
                    <a:cubicBezTo>
                      <a:pt x="147622" y="408289"/>
                      <a:pt x="148952" y="399422"/>
                      <a:pt x="150725" y="390556"/>
                    </a:cubicBezTo>
                    <a:cubicBezTo>
                      <a:pt x="151169" y="388340"/>
                      <a:pt x="151612" y="386123"/>
                      <a:pt x="152055" y="383907"/>
                    </a:cubicBezTo>
                    <a:cubicBezTo>
                      <a:pt x="152499" y="380360"/>
                      <a:pt x="153828" y="379917"/>
                      <a:pt x="156932" y="379030"/>
                    </a:cubicBezTo>
                    <a:cubicBezTo>
                      <a:pt x="161365" y="377700"/>
                      <a:pt x="166241" y="376370"/>
                      <a:pt x="170674" y="375040"/>
                    </a:cubicBezTo>
                    <a:cubicBezTo>
                      <a:pt x="189293" y="369720"/>
                      <a:pt x="207912" y="365287"/>
                      <a:pt x="226531" y="360411"/>
                    </a:cubicBezTo>
                    <a:cubicBezTo>
                      <a:pt x="260223" y="351545"/>
                      <a:pt x="293914" y="340905"/>
                      <a:pt x="323616" y="322286"/>
                    </a:cubicBezTo>
                    <a:cubicBezTo>
                      <a:pt x="323616" y="319627"/>
                      <a:pt x="323173" y="316966"/>
                      <a:pt x="323173" y="314307"/>
                    </a:cubicBezTo>
                    <a:cubicBezTo>
                      <a:pt x="285492" y="335586"/>
                      <a:pt x="242490" y="347112"/>
                      <a:pt x="200819" y="359968"/>
                    </a:cubicBezTo>
                    <a:cubicBezTo>
                      <a:pt x="184417" y="365287"/>
                      <a:pt x="168458" y="370607"/>
                      <a:pt x="152499" y="377700"/>
                    </a:cubicBezTo>
                    <a:cubicBezTo>
                      <a:pt x="154272" y="368834"/>
                      <a:pt x="156045" y="360411"/>
                      <a:pt x="157818" y="351545"/>
                    </a:cubicBezTo>
                    <a:cubicBezTo>
                      <a:pt x="158705" y="347112"/>
                      <a:pt x="159591" y="342679"/>
                      <a:pt x="160478" y="338689"/>
                    </a:cubicBezTo>
                    <a:cubicBezTo>
                      <a:pt x="161365" y="335586"/>
                      <a:pt x="161365" y="327606"/>
                      <a:pt x="164468" y="325833"/>
                    </a:cubicBezTo>
                    <a:cubicBezTo>
                      <a:pt x="166241" y="324946"/>
                      <a:pt x="169344" y="325389"/>
                      <a:pt x="171118" y="324946"/>
                    </a:cubicBezTo>
                    <a:cubicBezTo>
                      <a:pt x="173334" y="324503"/>
                      <a:pt x="175551" y="324503"/>
                      <a:pt x="177767" y="324060"/>
                    </a:cubicBezTo>
                    <a:cubicBezTo>
                      <a:pt x="182644" y="323173"/>
                      <a:pt x="187077" y="322730"/>
                      <a:pt x="191953" y="321843"/>
                    </a:cubicBezTo>
                    <a:cubicBezTo>
                      <a:pt x="201263" y="320070"/>
                      <a:pt x="210572" y="318297"/>
                      <a:pt x="219882" y="316523"/>
                    </a:cubicBezTo>
                    <a:cubicBezTo>
                      <a:pt x="254460" y="308987"/>
                      <a:pt x="288595" y="297461"/>
                      <a:pt x="318740" y="278842"/>
                    </a:cubicBezTo>
                    <a:cubicBezTo>
                      <a:pt x="319626" y="278399"/>
                      <a:pt x="320070" y="277955"/>
                      <a:pt x="320956" y="277512"/>
                    </a:cubicBezTo>
                    <a:cubicBezTo>
                      <a:pt x="320513" y="274852"/>
                      <a:pt x="320513" y="272635"/>
                      <a:pt x="320070" y="269976"/>
                    </a:cubicBezTo>
                    <a:cubicBezTo>
                      <a:pt x="310317" y="275296"/>
                      <a:pt x="300564" y="280615"/>
                      <a:pt x="290368" y="285048"/>
                    </a:cubicBezTo>
                    <a:cubicBezTo>
                      <a:pt x="264213" y="296574"/>
                      <a:pt x="236727" y="304554"/>
                      <a:pt x="209242" y="312090"/>
                    </a:cubicBezTo>
                    <a:cubicBezTo>
                      <a:pt x="194170" y="316080"/>
                      <a:pt x="179097" y="320070"/>
                      <a:pt x="164025" y="324060"/>
                    </a:cubicBezTo>
                    <a:cubicBezTo>
                      <a:pt x="165798" y="315637"/>
                      <a:pt x="168014" y="307214"/>
                      <a:pt x="169788" y="298791"/>
                    </a:cubicBezTo>
                    <a:cubicBezTo>
                      <a:pt x="170674" y="294358"/>
                      <a:pt x="172004" y="289925"/>
                      <a:pt x="172891" y="285492"/>
                    </a:cubicBezTo>
                    <a:cubicBezTo>
                      <a:pt x="173334" y="283718"/>
                      <a:pt x="173334" y="281058"/>
                      <a:pt x="174664" y="279729"/>
                    </a:cubicBezTo>
                    <a:cubicBezTo>
                      <a:pt x="175994" y="278399"/>
                      <a:pt x="179984" y="278399"/>
                      <a:pt x="181757" y="277955"/>
                    </a:cubicBezTo>
                    <a:cubicBezTo>
                      <a:pt x="199046" y="274409"/>
                      <a:pt x="215892" y="269976"/>
                      <a:pt x="232738" y="264656"/>
                    </a:cubicBezTo>
                    <a:cubicBezTo>
                      <a:pt x="261996" y="254903"/>
                      <a:pt x="290368" y="240717"/>
                      <a:pt x="314307" y="221655"/>
                    </a:cubicBezTo>
                    <a:cubicBezTo>
                      <a:pt x="313863" y="218995"/>
                      <a:pt x="313420" y="216335"/>
                      <a:pt x="312977" y="213676"/>
                    </a:cubicBezTo>
                    <a:cubicBezTo>
                      <a:pt x="306327" y="218552"/>
                      <a:pt x="299677" y="223428"/>
                      <a:pt x="292584" y="227861"/>
                    </a:cubicBezTo>
                    <a:cubicBezTo>
                      <a:pt x="269532" y="242047"/>
                      <a:pt x="244264" y="253130"/>
                      <a:pt x="218552" y="262440"/>
                    </a:cubicBezTo>
                    <a:cubicBezTo>
                      <a:pt x="203922" y="267759"/>
                      <a:pt x="189293" y="272635"/>
                      <a:pt x="174664" y="277512"/>
                    </a:cubicBezTo>
                    <a:cubicBezTo>
                      <a:pt x="178654" y="260223"/>
                      <a:pt x="182644" y="242934"/>
                      <a:pt x="186190" y="225202"/>
                    </a:cubicBezTo>
                    <a:cubicBezTo>
                      <a:pt x="187077" y="220768"/>
                      <a:pt x="187963" y="216335"/>
                      <a:pt x="188850" y="211902"/>
                    </a:cubicBezTo>
                    <a:cubicBezTo>
                      <a:pt x="189736" y="207026"/>
                      <a:pt x="190180" y="201706"/>
                      <a:pt x="191510" y="197273"/>
                    </a:cubicBezTo>
                    <a:cubicBezTo>
                      <a:pt x="192396" y="194170"/>
                      <a:pt x="193283" y="194170"/>
                      <a:pt x="195943" y="193283"/>
                    </a:cubicBezTo>
                    <a:cubicBezTo>
                      <a:pt x="198159" y="192840"/>
                      <a:pt x="199933" y="191953"/>
                      <a:pt x="202149" y="191510"/>
                    </a:cubicBezTo>
                    <a:cubicBezTo>
                      <a:pt x="206139" y="190180"/>
                      <a:pt x="210129" y="188850"/>
                      <a:pt x="214562" y="187077"/>
                    </a:cubicBezTo>
                    <a:cubicBezTo>
                      <a:pt x="245150" y="175551"/>
                      <a:pt x="274409" y="159148"/>
                      <a:pt x="300564" y="139199"/>
                    </a:cubicBezTo>
                    <a:cubicBezTo>
                      <a:pt x="300121" y="136983"/>
                      <a:pt x="299677" y="135209"/>
                      <a:pt x="299234" y="132993"/>
                    </a:cubicBezTo>
                    <a:cubicBezTo>
                      <a:pt x="299234" y="132106"/>
                      <a:pt x="298791" y="131663"/>
                      <a:pt x="298791" y="130776"/>
                    </a:cubicBezTo>
                    <a:cubicBezTo>
                      <a:pt x="293028" y="135209"/>
                      <a:pt x="286821" y="139199"/>
                      <a:pt x="281058" y="143189"/>
                    </a:cubicBezTo>
                    <a:cubicBezTo>
                      <a:pt x="253130" y="161808"/>
                      <a:pt x="222985" y="177324"/>
                      <a:pt x="192396" y="191510"/>
                    </a:cubicBezTo>
                    <a:cubicBezTo>
                      <a:pt x="193726" y="184417"/>
                      <a:pt x="194613" y="176881"/>
                      <a:pt x="195943" y="169788"/>
                    </a:cubicBezTo>
                    <a:cubicBezTo>
                      <a:pt x="196386" y="166685"/>
                      <a:pt x="196830" y="163581"/>
                      <a:pt x="197273" y="160478"/>
                    </a:cubicBezTo>
                    <a:cubicBezTo>
                      <a:pt x="197716" y="157375"/>
                      <a:pt x="197273" y="151612"/>
                      <a:pt x="199933" y="149839"/>
                    </a:cubicBezTo>
                    <a:cubicBezTo>
                      <a:pt x="202593" y="148066"/>
                      <a:pt x="206139" y="147622"/>
                      <a:pt x="208799" y="146292"/>
                    </a:cubicBezTo>
                    <a:cubicBezTo>
                      <a:pt x="211459" y="144963"/>
                      <a:pt x="214562" y="144076"/>
                      <a:pt x="217222" y="142746"/>
                    </a:cubicBezTo>
                    <a:cubicBezTo>
                      <a:pt x="223428" y="139643"/>
                      <a:pt x="229634" y="136540"/>
                      <a:pt x="235841" y="132993"/>
                    </a:cubicBezTo>
                    <a:cubicBezTo>
                      <a:pt x="255347" y="121467"/>
                      <a:pt x="273079" y="106838"/>
                      <a:pt x="288151" y="90435"/>
                    </a:cubicBezTo>
                    <a:cubicBezTo>
                      <a:pt x="287265" y="87776"/>
                      <a:pt x="286378" y="84673"/>
                      <a:pt x="285492" y="82012"/>
                    </a:cubicBezTo>
                    <a:cubicBezTo>
                      <a:pt x="278842" y="88662"/>
                      <a:pt x="271749" y="95755"/>
                      <a:pt x="264656" y="101961"/>
                    </a:cubicBezTo>
                    <a:cubicBezTo>
                      <a:pt x="244264" y="119694"/>
                      <a:pt x="222098" y="134766"/>
                      <a:pt x="198603" y="148066"/>
                    </a:cubicBezTo>
                    <a:cubicBezTo>
                      <a:pt x="199489" y="139643"/>
                      <a:pt x="200376" y="131663"/>
                      <a:pt x="200819" y="123240"/>
                    </a:cubicBezTo>
                    <a:cubicBezTo>
                      <a:pt x="200819" y="121024"/>
                      <a:pt x="201263" y="118807"/>
                      <a:pt x="201263" y="116591"/>
                    </a:cubicBezTo>
                    <a:cubicBezTo>
                      <a:pt x="201263" y="113931"/>
                      <a:pt x="201263" y="112601"/>
                      <a:pt x="203922" y="110827"/>
                    </a:cubicBezTo>
                    <a:cubicBezTo>
                      <a:pt x="207026" y="108611"/>
                      <a:pt x="211016" y="106838"/>
                      <a:pt x="214118" y="105065"/>
                    </a:cubicBezTo>
                    <a:cubicBezTo>
                      <a:pt x="226531" y="97085"/>
                      <a:pt x="238501" y="87776"/>
                      <a:pt x="249140" y="77579"/>
                    </a:cubicBezTo>
                    <a:cubicBezTo>
                      <a:pt x="257563" y="69600"/>
                      <a:pt x="265543" y="61177"/>
                      <a:pt x="272635" y="52311"/>
                    </a:cubicBezTo>
                    <a:cubicBezTo>
                      <a:pt x="271306" y="49651"/>
                      <a:pt x="269976" y="47434"/>
                      <a:pt x="268202" y="44775"/>
                    </a:cubicBezTo>
                    <a:cubicBezTo>
                      <a:pt x="263769" y="50094"/>
                      <a:pt x="258893" y="55857"/>
                      <a:pt x="254016" y="60734"/>
                    </a:cubicBezTo>
                    <a:cubicBezTo>
                      <a:pt x="237614" y="78023"/>
                      <a:pt x="219882" y="93982"/>
                      <a:pt x="201706" y="109498"/>
                    </a:cubicBezTo>
                    <a:cubicBezTo>
                      <a:pt x="202149" y="95312"/>
                      <a:pt x="202593" y="81569"/>
                      <a:pt x="202149" y="67383"/>
                    </a:cubicBezTo>
                    <a:cubicBezTo>
                      <a:pt x="202593" y="67827"/>
                      <a:pt x="202593" y="67827"/>
                      <a:pt x="203036" y="67383"/>
                    </a:cubicBezTo>
                    <a:cubicBezTo>
                      <a:pt x="203036" y="67383"/>
                      <a:pt x="203036" y="67383"/>
                      <a:pt x="203036" y="67383"/>
                    </a:cubicBezTo>
                    <a:cubicBezTo>
                      <a:pt x="203036" y="67383"/>
                      <a:pt x="203036" y="67383"/>
                      <a:pt x="203036" y="67383"/>
                    </a:cubicBezTo>
                    <a:cubicBezTo>
                      <a:pt x="203036" y="67383"/>
                      <a:pt x="203036" y="67383"/>
                      <a:pt x="203036" y="67383"/>
                    </a:cubicBezTo>
                    <a:cubicBezTo>
                      <a:pt x="218552" y="56301"/>
                      <a:pt x="231408" y="42558"/>
                      <a:pt x="242934" y="27929"/>
                    </a:cubicBezTo>
                    <a:cubicBezTo>
                      <a:pt x="242934" y="27929"/>
                      <a:pt x="242934" y="27929"/>
                      <a:pt x="242934" y="27929"/>
                    </a:cubicBezTo>
                    <a:cubicBezTo>
                      <a:pt x="242934" y="27929"/>
                      <a:pt x="242934" y="27929"/>
                      <a:pt x="242934" y="27929"/>
                    </a:cubicBezTo>
                    <a:cubicBezTo>
                      <a:pt x="244707" y="25269"/>
                      <a:pt x="246924" y="22609"/>
                      <a:pt x="248697" y="19949"/>
                    </a:cubicBezTo>
                    <a:cubicBezTo>
                      <a:pt x="246480" y="18176"/>
                      <a:pt x="244707" y="15960"/>
                      <a:pt x="242490" y="14629"/>
                    </a:cubicBezTo>
                    <a:cubicBezTo>
                      <a:pt x="240274" y="17289"/>
                      <a:pt x="238501" y="20393"/>
                      <a:pt x="236284" y="23052"/>
                    </a:cubicBezTo>
                    <a:cubicBezTo>
                      <a:pt x="225201" y="37681"/>
                      <a:pt x="213232" y="51868"/>
                      <a:pt x="201706" y="66496"/>
                    </a:cubicBezTo>
                    <a:cubicBezTo>
                      <a:pt x="200819" y="44331"/>
                      <a:pt x="198603" y="22165"/>
                      <a:pt x="195500" y="0"/>
                    </a:cubicBezTo>
                    <a:cubicBezTo>
                      <a:pt x="194613" y="0"/>
                      <a:pt x="194170" y="0"/>
                      <a:pt x="193283" y="444"/>
                    </a:cubicBezTo>
                    <a:cubicBezTo>
                      <a:pt x="194613" y="12856"/>
                      <a:pt x="195500" y="25269"/>
                      <a:pt x="196386" y="37681"/>
                    </a:cubicBezTo>
                    <a:cubicBezTo>
                      <a:pt x="187963" y="29702"/>
                      <a:pt x="178654" y="22609"/>
                      <a:pt x="169788" y="15960"/>
                    </a:cubicBezTo>
                    <a:cubicBezTo>
                      <a:pt x="167571" y="14186"/>
                      <a:pt x="165354" y="12856"/>
                      <a:pt x="163138" y="11083"/>
                    </a:cubicBezTo>
                    <a:cubicBezTo>
                      <a:pt x="160921" y="12413"/>
                      <a:pt x="158705" y="14186"/>
                      <a:pt x="156488" y="15960"/>
                    </a:cubicBezTo>
                    <a:cubicBezTo>
                      <a:pt x="159148" y="18176"/>
                      <a:pt x="161808" y="20393"/>
                      <a:pt x="164911" y="22609"/>
                    </a:cubicBezTo>
                    <a:cubicBezTo>
                      <a:pt x="175107" y="29702"/>
                      <a:pt x="185303" y="36352"/>
                      <a:pt x="197273" y="40342"/>
                    </a:cubicBezTo>
                    <a:cubicBezTo>
                      <a:pt x="198159" y="56301"/>
                      <a:pt x="198159" y="72260"/>
                      <a:pt x="198159" y="88219"/>
                    </a:cubicBezTo>
                    <a:cubicBezTo>
                      <a:pt x="175994" y="73590"/>
                      <a:pt x="152942" y="60291"/>
                      <a:pt x="131220" y="45218"/>
                    </a:cubicBezTo>
                    <a:cubicBezTo>
                      <a:pt x="130333" y="46548"/>
                      <a:pt x="129446" y="48321"/>
                      <a:pt x="128560" y="49651"/>
                    </a:cubicBezTo>
                    <a:cubicBezTo>
                      <a:pt x="139643" y="62063"/>
                      <a:pt x="154272" y="71816"/>
                      <a:pt x="168901" y="79353"/>
                    </a:cubicBezTo>
                    <a:cubicBezTo>
                      <a:pt x="173334" y="81569"/>
                      <a:pt x="178211" y="83786"/>
                      <a:pt x="182644" y="85559"/>
                    </a:cubicBezTo>
                    <a:cubicBezTo>
                      <a:pt x="185303" y="86889"/>
                      <a:pt x="188407" y="87776"/>
                      <a:pt x="191067" y="88662"/>
                    </a:cubicBezTo>
                    <a:cubicBezTo>
                      <a:pt x="192396" y="89106"/>
                      <a:pt x="194170" y="89549"/>
                      <a:pt x="195500" y="89992"/>
                    </a:cubicBezTo>
                    <a:cubicBezTo>
                      <a:pt x="197273" y="90878"/>
                      <a:pt x="197273" y="90878"/>
                      <a:pt x="197716" y="93095"/>
                    </a:cubicBezTo>
                    <a:cubicBezTo>
                      <a:pt x="198603" y="98858"/>
                      <a:pt x="197273" y="105508"/>
                      <a:pt x="196830" y="111271"/>
                    </a:cubicBezTo>
                    <a:cubicBezTo>
                      <a:pt x="196386" y="117477"/>
                      <a:pt x="195943" y="123240"/>
                      <a:pt x="195500" y="129447"/>
                    </a:cubicBezTo>
                    <a:cubicBezTo>
                      <a:pt x="179984" y="118364"/>
                      <a:pt x="164025" y="108611"/>
                      <a:pt x="148066" y="98415"/>
                    </a:cubicBezTo>
                    <a:cubicBezTo>
                      <a:pt x="136983" y="91322"/>
                      <a:pt x="126343" y="83786"/>
                      <a:pt x="115704" y="75806"/>
                    </a:cubicBezTo>
                    <a:cubicBezTo>
                      <a:pt x="114817" y="77579"/>
                      <a:pt x="114374" y="79796"/>
                      <a:pt x="113487" y="81569"/>
                    </a:cubicBezTo>
                    <a:cubicBezTo>
                      <a:pt x="125457" y="93539"/>
                      <a:pt x="139643" y="103291"/>
                      <a:pt x="154272" y="112158"/>
                    </a:cubicBezTo>
                    <a:cubicBezTo>
                      <a:pt x="165354" y="118807"/>
                      <a:pt x="176881" y="124127"/>
                      <a:pt x="188407" y="129447"/>
                    </a:cubicBezTo>
                    <a:cubicBezTo>
                      <a:pt x="189736" y="129890"/>
                      <a:pt x="191510" y="130333"/>
                      <a:pt x="192840" y="131220"/>
                    </a:cubicBezTo>
                    <a:cubicBezTo>
                      <a:pt x="195056" y="132550"/>
                      <a:pt x="195056" y="132993"/>
                      <a:pt x="194613" y="135653"/>
                    </a:cubicBezTo>
                    <a:cubicBezTo>
                      <a:pt x="194170" y="139199"/>
                      <a:pt x="193726" y="142746"/>
                      <a:pt x="193283" y="146736"/>
                    </a:cubicBezTo>
                    <a:cubicBezTo>
                      <a:pt x="192396" y="154272"/>
                      <a:pt x="191510" y="161365"/>
                      <a:pt x="190180" y="168901"/>
                    </a:cubicBezTo>
                    <a:cubicBezTo>
                      <a:pt x="172448" y="157375"/>
                      <a:pt x="154715" y="146736"/>
                      <a:pt x="136983" y="135209"/>
                    </a:cubicBezTo>
                    <a:cubicBezTo>
                      <a:pt x="125900" y="128117"/>
                      <a:pt x="114817" y="121024"/>
                      <a:pt x="104178" y="113931"/>
                    </a:cubicBezTo>
                    <a:cubicBezTo>
                      <a:pt x="103735" y="116147"/>
                      <a:pt x="103291" y="118364"/>
                      <a:pt x="102848" y="120581"/>
                    </a:cubicBezTo>
                    <a:cubicBezTo>
                      <a:pt x="125013" y="139643"/>
                      <a:pt x="150725" y="155158"/>
                      <a:pt x="177324" y="166241"/>
                    </a:cubicBezTo>
                    <a:cubicBezTo>
                      <a:pt x="180870" y="167571"/>
                      <a:pt x="185303" y="168458"/>
                      <a:pt x="188407" y="170674"/>
                    </a:cubicBezTo>
                    <a:cubicBezTo>
                      <a:pt x="191510" y="172448"/>
                      <a:pt x="187963" y="182201"/>
                      <a:pt x="187520" y="185304"/>
                    </a:cubicBezTo>
                    <a:cubicBezTo>
                      <a:pt x="186634" y="190180"/>
                      <a:pt x="185747" y="195056"/>
                      <a:pt x="184860" y="200376"/>
                    </a:cubicBezTo>
                    <a:cubicBezTo>
                      <a:pt x="184417" y="202150"/>
                      <a:pt x="184417" y="205696"/>
                      <a:pt x="183530" y="207026"/>
                    </a:cubicBezTo>
                    <a:cubicBezTo>
                      <a:pt x="182644" y="208356"/>
                      <a:pt x="179097" y="206139"/>
                      <a:pt x="177324" y="205696"/>
                    </a:cubicBezTo>
                    <a:cubicBezTo>
                      <a:pt x="159148" y="198603"/>
                      <a:pt x="141416" y="190623"/>
                      <a:pt x="124127" y="180871"/>
                    </a:cubicBezTo>
                    <a:cubicBezTo>
                      <a:pt x="113931" y="175107"/>
                      <a:pt x="104178" y="168901"/>
                      <a:pt x="94868" y="162252"/>
                    </a:cubicBezTo>
                    <a:cubicBezTo>
                      <a:pt x="94425" y="164912"/>
                      <a:pt x="93982" y="167128"/>
                      <a:pt x="93095" y="169788"/>
                    </a:cubicBezTo>
                    <a:cubicBezTo>
                      <a:pt x="113044" y="186190"/>
                      <a:pt x="136539" y="198603"/>
                      <a:pt x="160921" y="205696"/>
                    </a:cubicBezTo>
                    <a:cubicBezTo>
                      <a:pt x="165354" y="207026"/>
                      <a:pt x="170231" y="208356"/>
                      <a:pt x="175107" y="209242"/>
                    </a:cubicBezTo>
                    <a:cubicBezTo>
                      <a:pt x="176437" y="209686"/>
                      <a:pt x="180870" y="209686"/>
                      <a:pt x="181757" y="210572"/>
                    </a:cubicBezTo>
                    <a:cubicBezTo>
                      <a:pt x="183087" y="211902"/>
                      <a:pt x="181314" y="217222"/>
                      <a:pt x="180870" y="218552"/>
                    </a:cubicBezTo>
                    <a:cubicBezTo>
                      <a:pt x="179984" y="223871"/>
                      <a:pt x="178654" y="228748"/>
                      <a:pt x="177767" y="234068"/>
                    </a:cubicBezTo>
                    <a:cubicBezTo>
                      <a:pt x="177324" y="236284"/>
                      <a:pt x="176881" y="238944"/>
                      <a:pt x="175994" y="241161"/>
                    </a:cubicBezTo>
                    <a:cubicBezTo>
                      <a:pt x="175994" y="242047"/>
                      <a:pt x="175551" y="244707"/>
                      <a:pt x="175107" y="245150"/>
                    </a:cubicBezTo>
                    <a:cubicBezTo>
                      <a:pt x="173777" y="246481"/>
                      <a:pt x="172891" y="245594"/>
                      <a:pt x="171118" y="245150"/>
                    </a:cubicBezTo>
                    <a:cubicBezTo>
                      <a:pt x="151612" y="241161"/>
                      <a:pt x="132550" y="233625"/>
                      <a:pt x="115261" y="223428"/>
                    </a:cubicBezTo>
                    <a:cubicBezTo>
                      <a:pt x="105064" y="217665"/>
                      <a:pt x="94868" y="211016"/>
                      <a:pt x="85116" y="204366"/>
                    </a:cubicBezTo>
                    <a:cubicBezTo>
                      <a:pt x="84672" y="207026"/>
                      <a:pt x="84229" y="209242"/>
                      <a:pt x="83342" y="211902"/>
                    </a:cubicBezTo>
                    <a:cubicBezTo>
                      <a:pt x="109498" y="233181"/>
                      <a:pt x="140086" y="249140"/>
                      <a:pt x="173777" y="248253"/>
                    </a:cubicBezTo>
                    <a:cubicBezTo>
                      <a:pt x="170674" y="262883"/>
                      <a:pt x="167128" y="277069"/>
                      <a:pt x="163581" y="291698"/>
                    </a:cubicBezTo>
                    <a:cubicBezTo>
                      <a:pt x="163138" y="293471"/>
                      <a:pt x="163581" y="295245"/>
                      <a:pt x="161365" y="295245"/>
                    </a:cubicBezTo>
                    <a:cubicBezTo>
                      <a:pt x="160035" y="295245"/>
                      <a:pt x="157818" y="293915"/>
                      <a:pt x="156488" y="293471"/>
                    </a:cubicBezTo>
                    <a:cubicBezTo>
                      <a:pt x="153385" y="292584"/>
                      <a:pt x="150282" y="291255"/>
                      <a:pt x="147622" y="289925"/>
                    </a:cubicBezTo>
                    <a:cubicBezTo>
                      <a:pt x="140972" y="287265"/>
                      <a:pt x="134766" y="284162"/>
                      <a:pt x="128560" y="280615"/>
                    </a:cubicBezTo>
                    <a:cubicBezTo>
                      <a:pt x="109498" y="269976"/>
                      <a:pt x="93095" y="255790"/>
                      <a:pt x="77136" y="241161"/>
                    </a:cubicBezTo>
                    <a:cubicBezTo>
                      <a:pt x="76693" y="243377"/>
                      <a:pt x="76249" y="245594"/>
                      <a:pt x="75806" y="247810"/>
                    </a:cubicBezTo>
                    <a:cubicBezTo>
                      <a:pt x="97972" y="273966"/>
                      <a:pt x="128117" y="295245"/>
                      <a:pt x="162695" y="297461"/>
                    </a:cubicBezTo>
                    <a:cubicBezTo>
                      <a:pt x="158705" y="315194"/>
                      <a:pt x="154272" y="332926"/>
                      <a:pt x="150725" y="351102"/>
                    </a:cubicBezTo>
                    <a:cubicBezTo>
                      <a:pt x="125900" y="326720"/>
                      <a:pt x="90435" y="314307"/>
                      <a:pt x="67383" y="289038"/>
                    </a:cubicBezTo>
                    <a:cubicBezTo>
                      <a:pt x="66940" y="291255"/>
                      <a:pt x="66496" y="293471"/>
                      <a:pt x="66053" y="296131"/>
                    </a:cubicBezTo>
                    <a:cubicBezTo>
                      <a:pt x="76693" y="310317"/>
                      <a:pt x="92652" y="320956"/>
                      <a:pt x="108168" y="329822"/>
                    </a:cubicBezTo>
                    <a:cubicBezTo>
                      <a:pt x="121023" y="337359"/>
                      <a:pt x="134323" y="344009"/>
                      <a:pt x="147179" y="351545"/>
                    </a:cubicBezTo>
                    <a:cubicBezTo>
                      <a:pt x="148509" y="352431"/>
                      <a:pt x="150282" y="352875"/>
                      <a:pt x="150725" y="354648"/>
                    </a:cubicBezTo>
                    <a:cubicBezTo>
                      <a:pt x="151169" y="355978"/>
                      <a:pt x="149839" y="359525"/>
                      <a:pt x="149395" y="360854"/>
                    </a:cubicBezTo>
                    <a:cubicBezTo>
                      <a:pt x="148509" y="364401"/>
                      <a:pt x="148066" y="368391"/>
                      <a:pt x="147179" y="371937"/>
                    </a:cubicBezTo>
                    <a:cubicBezTo>
                      <a:pt x="145849" y="379030"/>
                      <a:pt x="144519" y="386123"/>
                      <a:pt x="143189" y="393216"/>
                    </a:cubicBezTo>
                    <a:cubicBezTo>
                      <a:pt x="125457" y="381246"/>
                      <a:pt x="106838" y="371051"/>
                      <a:pt x="89105" y="359081"/>
                    </a:cubicBezTo>
                    <a:cubicBezTo>
                      <a:pt x="78466" y="351988"/>
                      <a:pt x="67826" y="344009"/>
                      <a:pt x="58074" y="335586"/>
                    </a:cubicBezTo>
                    <a:cubicBezTo>
                      <a:pt x="57630" y="337802"/>
                      <a:pt x="57187" y="340462"/>
                      <a:pt x="56300" y="342679"/>
                    </a:cubicBezTo>
                    <a:cubicBezTo>
                      <a:pt x="69156" y="355535"/>
                      <a:pt x="84229" y="366174"/>
                      <a:pt x="99745" y="375040"/>
                    </a:cubicBezTo>
                    <a:cubicBezTo>
                      <a:pt x="106394" y="379030"/>
                      <a:pt x="113487" y="382576"/>
                      <a:pt x="120580" y="385679"/>
                    </a:cubicBezTo>
                    <a:cubicBezTo>
                      <a:pt x="123683" y="387010"/>
                      <a:pt x="127230" y="388783"/>
                      <a:pt x="130333" y="390112"/>
                    </a:cubicBezTo>
                    <a:cubicBezTo>
                      <a:pt x="133436" y="391443"/>
                      <a:pt x="137426" y="392329"/>
                      <a:pt x="140529" y="394102"/>
                    </a:cubicBezTo>
                    <a:cubicBezTo>
                      <a:pt x="142746" y="395433"/>
                      <a:pt x="142303" y="394989"/>
                      <a:pt x="142303" y="397206"/>
                    </a:cubicBezTo>
                    <a:cubicBezTo>
                      <a:pt x="142303" y="399422"/>
                      <a:pt x="141416" y="401639"/>
                      <a:pt x="141416" y="403412"/>
                    </a:cubicBezTo>
                    <a:cubicBezTo>
                      <a:pt x="140529" y="407402"/>
                      <a:pt x="140086" y="411835"/>
                      <a:pt x="139199" y="415825"/>
                    </a:cubicBezTo>
                    <a:cubicBezTo>
                      <a:pt x="138313" y="422918"/>
                      <a:pt x="137426" y="430010"/>
                      <a:pt x="136539" y="436660"/>
                    </a:cubicBezTo>
                    <a:cubicBezTo>
                      <a:pt x="117034" y="422918"/>
                      <a:pt x="95755" y="412722"/>
                      <a:pt x="75363" y="401195"/>
                    </a:cubicBezTo>
                    <a:cubicBezTo>
                      <a:pt x="65610" y="395876"/>
                      <a:pt x="56300" y="389669"/>
                      <a:pt x="47434" y="383463"/>
                    </a:cubicBezTo>
                    <a:cubicBezTo>
                      <a:pt x="46991" y="386123"/>
                      <a:pt x="46548" y="388340"/>
                      <a:pt x="45661" y="390999"/>
                    </a:cubicBezTo>
                    <a:cubicBezTo>
                      <a:pt x="59404" y="402082"/>
                      <a:pt x="74919" y="410948"/>
                      <a:pt x="90878" y="418484"/>
                    </a:cubicBezTo>
                    <a:cubicBezTo>
                      <a:pt x="98858" y="422474"/>
                      <a:pt x="106394" y="426021"/>
                      <a:pt x="114374" y="429567"/>
                    </a:cubicBezTo>
                    <a:cubicBezTo>
                      <a:pt x="117921" y="431341"/>
                      <a:pt x="121467" y="432671"/>
                      <a:pt x="125013" y="434000"/>
                    </a:cubicBezTo>
                    <a:cubicBezTo>
                      <a:pt x="127673" y="435330"/>
                      <a:pt x="135653" y="437104"/>
                      <a:pt x="136539" y="440207"/>
                    </a:cubicBezTo>
                    <a:cubicBezTo>
                      <a:pt x="136983" y="441980"/>
                      <a:pt x="136096" y="445083"/>
                      <a:pt x="135653" y="446856"/>
                    </a:cubicBezTo>
                    <a:cubicBezTo>
                      <a:pt x="135653" y="449073"/>
                      <a:pt x="135209" y="451289"/>
                      <a:pt x="135209" y="453506"/>
                    </a:cubicBezTo>
                    <a:cubicBezTo>
                      <a:pt x="134766" y="457939"/>
                      <a:pt x="134323" y="462372"/>
                      <a:pt x="134323" y="467248"/>
                    </a:cubicBezTo>
                    <a:cubicBezTo>
                      <a:pt x="133880" y="475671"/>
                      <a:pt x="133436" y="484094"/>
                      <a:pt x="133436" y="492517"/>
                    </a:cubicBezTo>
                    <a:cubicBezTo>
                      <a:pt x="105951" y="465919"/>
                      <a:pt x="66496" y="453063"/>
                      <a:pt x="37681" y="428681"/>
                    </a:cubicBezTo>
                    <a:cubicBezTo>
                      <a:pt x="37238" y="431341"/>
                      <a:pt x="36351" y="434000"/>
                      <a:pt x="35908" y="436660"/>
                    </a:cubicBezTo>
                    <a:cubicBezTo>
                      <a:pt x="62063" y="461042"/>
                      <a:pt x="100631" y="473898"/>
                      <a:pt x="129446" y="492961"/>
                    </a:cubicBezTo>
                    <a:cubicBezTo>
                      <a:pt x="131220" y="493847"/>
                      <a:pt x="132993" y="494734"/>
                      <a:pt x="133436" y="496951"/>
                    </a:cubicBezTo>
                    <a:cubicBezTo>
                      <a:pt x="133880" y="498723"/>
                      <a:pt x="133436" y="500940"/>
                      <a:pt x="133436" y="502713"/>
                    </a:cubicBezTo>
                    <a:cubicBezTo>
                      <a:pt x="133436" y="507146"/>
                      <a:pt x="133436" y="511136"/>
                      <a:pt x="133880" y="515569"/>
                    </a:cubicBezTo>
                    <a:cubicBezTo>
                      <a:pt x="134323" y="523549"/>
                      <a:pt x="134766" y="531085"/>
                      <a:pt x="135653" y="539065"/>
                    </a:cubicBezTo>
                    <a:cubicBezTo>
                      <a:pt x="112157" y="525766"/>
                      <a:pt x="87775" y="513796"/>
                      <a:pt x="63837" y="500940"/>
                    </a:cubicBezTo>
                    <a:cubicBezTo>
                      <a:pt x="51867" y="494734"/>
                      <a:pt x="40785" y="487641"/>
                      <a:pt x="29702" y="480105"/>
                    </a:cubicBezTo>
                    <a:cubicBezTo>
                      <a:pt x="28815" y="479661"/>
                      <a:pt x="27928" y="478774"/>
                      <a:pt x="27042" y="478331"/>
                    </a:cubicBezTo>
                    <a:cubicBezTo>
                      <a:pt x="26599" y="480548"/>
                      <a:pt x="26155" y="483208"/>
                      <a:pt x="25712" y="485424"/>
                    </a:cubicBezTo>
                    <a:cubicBezTo>
                      <a:pt x="35022" y="492961"/>
                      <a:pt x="45218" y="500053"/>
                      <a:pt x="55414" y="505817"/>
                    </a:cubicBezTo>
                    <a:cubicBezTo>
                      <a:pt x="79796" y="520002"/>
                      <a:pt x="106394" y="531085"/>
                      <a:pt x="132993" y="540838"/>
                    </a:cubicBezTo>
                    <a:cubicBezTo>
                      <a:pt x="135209" y="541725"/>
                      <a:pt x="136096" y="542168"/>
                      <a:pt x="136539" y="544828"/>
                    </a:cubicBezTo>
                    <a:cubicBezTo>
                      <a:pt x="136983" y="547044"/>
                      <a:pt x="136983" y="549261"/>
                      <a:pt x="137426" y="551477"/>
                    </a:cubicBezTo>
                    <a:cubicBezTo>
                      <a:pt x="137869" y="555024"/>
                      <a:pt x="138313" y="558570"/>
                      <a:pt x="139199" y="562560"/>
                    </a:cubicBezTo>
                    <a:cubicBezTo>
                      <a:pt x="140529" y="570540"/>
                      <a:pt x="141859" y="578076"/>
                      <a:pt x="143189" y="585612"/>
                    </a:cubicBezTo>
                    <a:cubicBezTo>
                      <a:pt x="121023" y="566550"/>
                      <a:pt x="91322" y="560344"/>
                      <a:pt x="65167" y="548818"/>
                    </a:cubicBezTo>
                    <a:cubicBezTo>
                      <a:pt x="51424" y="542611"/>
                      <a:pt x="38125" y="535518"/>
                      <a:pt x="24826" y="528869"/>
                    </a:cubicBezTo>
                    <a:cubicBezTo>
                      <a:pt x="22609" y="527538"/>
                      <a:pt x="19949" y="526209"/>
                      <a:pt x="17732" y="524879"/>
                    </a:cubicBezTo>
                    <a:cubicBezTo>
                      <a:pt x="17289" y="527095"/>
                      <a:pt x="16846" y="528869"/>
                      <a:pt x="16403" y="531085"/>
                    </a:cubicBezTo>
                    <a:cubicBezTo>
                      <a:pt x="27042" y="538621"/>
                      <a:pt x="38568" y="545271"/>
                      <a:pt x="50537" y="551034"/>
                    </a:cubicBezTo>
                    <a:cubicBezTo>
                      <a:pt x="63393" y="557684"/>
                      <a:pt x="76693" y="562560"/>
                      <a:pt x="90878" y="566993"/>
                    </a:cubicBezTo>
                    <a:cubicBezTo>
                      <a:pt x="105064" y="571426"/>
                      <a:pt x="119250" y="575859"/>
                      <a:pt x="132550" y="582509"/>
                    </a:cubicBezTo>
                    <a:cubicBezTo>
                      <a:pt x="135653" y="584282"/>
                      <a:pt x="139643" y="586056"/>
                      <a:pt x="142746" y="588272"/>
                    </a:cubicBezTo>
                    <a:cubicBezTo>
                      <a:pt x="145849" y="590932"/>
                      <a:pt x="145849" y="596695"/>
                      <a:pt x="146736" y="600685"/>
                    </a:cubicBezTo>
                    <a:cubicBezTo>
                      <a:pt x="148509" y="608664"/>
                      <a:pt x="150282" y="617087"/>
                      <a:pt x="151612" y="625067"/>
                    </a:cubicBezTo>
                    <a:cubicBezTo>
                      <a:pt x="109941" y="609551"/>
                      <a:pt x="68270" y="593149"/>
                      <a:pt x="27928" y="574086"/>
                    </a:cubicBezTo>
                    <a:cubicBezTo>
                      <a:pt x="21722" y="570983"/>
                      <a:pt x="15516" y="567880"/>
                      <a:pt x="10196" y="563890"/>
                    </a:cubicBezTo>
                    <a:cubicBezTo>
                      <a:pt x="9753" y="565664"/>
                      <a:pt x="9753" y="567436"/>
                      <a:pt x="9310" y="569653"/>
                    </a:cubicBezTo>
                    <a:cubicBezTo>
                      <a:pt x="11526" y="571426"/>
                      <a:pt x="14186" y="573200"/>
                      <a:pt x="16846" y="574973"/>
                    </a:cubicBezTo>
                    <a:cubicBezTo>
                      <a:pt x="29259" y="582952"/>
                      <a:pt x="43001" y="589602"/>
                      <a:pt x="56744" y="595808"/>
                    </a:cubicBezTo>
                    <a:cubicBezTo>
                      <a:pt x="84672" y="608664"/>
                      <a:pt x="113931" y="618861"/>
                      <a:pt x="144076" y="625954"/>
                    </a:cubicBezTo>
                    <a:cubicBezTo>
                      <a:pt x="146292" y="626397"/>
                      <a:pt x="148509" y="626397"/>
                      <a:pt x="150725" y="627283"/>
                    </a:cubicBezTo>
                    <a:cubicBezTo>
                      <a:pt x="153385" y="628170"/>
                      <a:pt x="153385" y="629943"/>
                      <a:pt x="153828" y="632603"/>
                    </a:cubicBezTo>
                    <a:cubicBezTo>
                      <a:pt x="154715" y="637036"/>
                      <a:pt x="155602" y="641026"/>
                      <a:pt x="156488" y="645459"/>
                    </a:cubicBezTo>
                    <a:cubicBezTo>
                      <a:pt x="157818" y="653439"/>
                      <a:pt x="159148" y="661862"/>
                      <a:pt x="160478" y="669841"/>
                    </a:cubicBezTo>
                    <a:cubicBezTo>
                      <a:pt x="141416" y="652552"/>
                      <a:pt x="116147" y="645459"/>
                      <a:pt x="91765" y="639253"/>
                    </a:cubicBezTo>
                    <a:cubicBezTo>
                      <a:pt x="64723" y="632603"/>
                      <a:pt x="38125" y="626397"/>
                      <a:pt x="14186" y="611767"/>
                    </a:cubicBezTo>
                    <a:cubicBezTo>
                      <a:pt x="10640" y="609551"/>
                      <a:pt x="7536" y="607334"/>
                      <a:pt x="4433" y="605118"/>
                    </a:cubicBezTo>
                    <a:cubicBezTo>
                      <a:pt x="3990" y="607334"/>
                      <a:pt x="3990" y="609551"/>
                      <a:pt x="3546" y="611324"/>
                    </a:cubicBezTo>
                    <a:cubicBezTo>
                      <a:pt x="11526" y="617531"/>
                      <a:pt x="19949" y="623294"/>
                      <a:pt x="28815" y="628170"/>
                    </a:cubicBezTo>
                    <a:cubicBezTo>
                      <a:pt x="50094" y="639253"/>
                      <a:pt x="73590" y="643686"/>
                      <a:pt x="97085" y="648562"/>
                    </a:cubicBezTo>
                    <a:cubicBezTo>
                      <a:pt x="108611" y="651222"/>
                      <a:pt x="120137" y="653439"/>
                      <a:pt x="131220" y="657428"/>
                    </a:cubicBezTo>
                    <a:cubicBezTo>
                      <a:pt x="136983" y="659645"/>
                      <a:pt x="142303" y="661862"/>
                      <a:pt x="147622" y="664521"/>
                    </a:cubicBezTo>
                    <a:cubicBezTo>
                      <a:pt x="149839" y="665851"/>
                      <a:pt x="152055" y="666738"/>
                      <a:pt x="154272" y="668068"/>
                    </a:cubicBezTo>
                    <a:cubicBezTo>
                      <a:pt x="157818" y="670285"/>
                      <a:pt x="160921" y="671614"/>
                      <a:pt x="161808" y="675604"/>
                    </a:cubicBezTo>
                    <a:cubicBezTo>
                      <a:pt x="163138" y="680924"/>
                      <a:pt x="163138" y="686687"/>
                      <a:pt x="163581" y="692007"/>
                    </a:cubicBezTo>
                    <a:cubicBezTo>
                      <a:pt x="164025" y="695996"/>
                      <a:pt x="164468" y="700429"/>
                      <a:pt x="164911" y="704419"/>
                    </a:cubicBezTo>
                    <a:cubicBezTo>
                      <a:pt x="142746" y="689347"/>
                      <a:pt x="116147" y="685800"/>
                      <a:pt x="90878" y="679151"/>
                    </a:cubicBezTo>
                    <a:cubicBezTo>
                      <a:pt x="64280" y="672058"/>
                      <a:pt x="39011" y="661418"/>
                      <a:pt x="15516" y="647232"/>
                    </a:cubicBezTo>
                    <a:cubicBezTo>
                      <a:pt x="10640" y="644129"/>
                      <a:pt x="5763" y="641026"/>
                      <a:pt x="1330" y="637923"/>
                    </a:cubicBezTo>
                    <a:cubicBezTo>
                      <a:pt x="1330" y="640139"/>
                      <a:pt x="887" y="641913"/>
                      <a:pt x="887" y="644129"/>
                    </a:cubicBezTo>
                    <a:cubicBezTo>
                      <a:pt x="22609" y="660975"/>
                      <a:pt x="46991" y="674274"/>
                      <a:pt x="73146" y="682254"/>
                    </a:cubicBezTo>
                    <a:cubicBezTo>
                      <a:pt x="103291" y="691563"/>
                      <a:pt x="136096" y="692007"/>
                      <a:pt x="164911" y="705749"/>
                    </a:cubicBezTo>
                    <a:cubicBezTo>
                      <a:pt x="164911" y="705749"/>
                      <a:pt x="165354" y="705749"/>
                      <a:pt x="165354" y="705749"/>
                    </a:cubicBezTo>
                    <a:cubicBezTo>
                      <a:pt x="165354" y="707523"/>
                      <a:pt x="165798" y="709295"/>
                      <a:pt x="165798" y="711512"/>
                    </a:cubicBezTo>
                    <a:cubicBezTo>
                      <a:pt x="166685" y="723925"/>
                      <a:pt x="167571" y="735894"/>
                      <a:pt x="168014" y="748307"/>
                    </a:cubicBezTo>
                    <a:cubicBezTo>
                      <a:pt x="168014" y="749637"/>
                      <a:pt x="168014" y="751410"/>
                      <a:pt x="168014" y="752740"/>
                    </a:cubicBezTo>
                    <a:cubicBezTo>
                      <a:pt x="118364" y="726141"/>
                      <a:pt x="59404" y="722595"/>
                      <a:pt x="10196" y="693336"/>
                    </a:cubicBezTo>
                    <a:cubicBezTo>
                      <a:pt x="6650" y="691120"/>
                      <a:pt x="3546" y="689347"/>
                      <a:pt x="0" y="686687"/>
                    </a:cubicBezTo>
                    <a:cubicBezTo>
                      <a:pt x="0" y="688903"/>
                      <a:pt x="0" y="691563"/>
                      <a:pt x="443" y="693780"/>
                    </a:cubicBezTo>
                    <a:cubicBezTo>
                      <a:pt x="48321" y="730131"/>
                      <a:pt x="112157" y="734121"/>
                      <a:pt x="167128" y="754070"/>
                    </a:cubicBezTo>
                    <a:cubicBezTo>
                      <a:pt x="167571" y="754070"/>
                      <a:pt x="167571" y="754070"/>
                      <a:pt x="167571" y="754070"/>
                    </a:cubicBezTo>
                    <a:cubicBezTo>
                      <a:pt x="168014" y="768256"/>
                      <a:pt x="168014" y="782442"/>
                      <a:pt x="168458" y="796628"/>
                    </a:cubicBezTo>
                    <a:cubicBezTo>
                      <a:pt x="168458" y="796628"/>
                      <a:pt x="168458" y="796628"/>
                      <a:pt x="168458" y="796628"/>
                    </a:cubicBezTo>
                    <a:cubicBezTo>
                      <a:pt x="168458" y="808597"/>
                      <a:pt x="168458" y="820123"/>
                      <a:pt x="168458" y="832093"/>
                    </a:cubicBezTo>
                    <a:cubicBezTo>
                      <a:pt x="142746" y="817906"/>
                      <a:pt x="113487" y="812587"/>
                      <a:pt x="85116" y="805937"/>
                    </a:cubicBezTo>
                    <a:cubicBezTo>
                      <a:pt x="62507" y="800618"/>
                      <a:pt x="40341" y="794411"/>
                      <a:pt x="20392" y="783328"/>
                    </a:cubicBezTo>
                    <a:cubicBezTo>
                      <a:pt x="21722" y="786431"/>
                      <a:pt x="23495" y="789535"/>
                      <a:pt x="25269" y="792638"/>
                    </a:cubicBezTo>
                    <a:cubicBezTo>
                      <a:pt x="42114" y="802834"/>
                      <a:pt x="62063" y="809040"/>
                      <a:pt x="80682" y="813473"/>
                    </a:cubicBezTo>
                    <a:cubicBezTo>
                      <a:pt x="92652" y="818350"/>
                      <a:pt x="109498" y="821010"/>
                      <a:pt x="125900" y="8245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5338826" y="6469660"/>
                <a:ext cx="162251" cy="57187"/>
              </a:xfrm>
              <a:custGeom>
                <a:avLst/>
                <a:gdLst/>
                <a:ahLst/>
                <a:cxnLst/>
                <a:rect l="l" t="t" r="r" b="b"/>
                <a:pathLst>
                  <a:path w="162251" h="57187" extrusionOk="0">
                    <a:moveTo>
                      <a:pt x="116590" y="43001"/>
                    </a:moveTo>
                    <a:cubicBezTo>
                      <a:pt x="131663" y="47877"/>
                      <a:pt x="146292" y="52754"/>
                      <a:pt x="161365" y="57187"/>
                    </a:cubicBezTo>
                    <a:cubicBezTo>
                      <a:pt x="161808" y="57187"/>
                      <a:pt x="162251" y="56743"/>
                      <a:pt x="162251" y="56300"/>
                    </a:cubicBezTo>
                    <a:cubicBezTo>
                      <a:pt x="162251" y="56300"/>
                      <a:pt x="162251" y="56300"/>
                      <a:pt x="162251" y="56300"/>
                    </a:cubicBezTo>
                    <a:cubicBezTo>
                      <a:pt x="162251" y="56300"/>
                      <a:pt x="162251" y="55857"/>
                      <a:pt x="161808" y="55857"/>
                    </a:cubicBezTo>
                    <a:cubicBezTo>
                      <a:pt x="137426" y="43888"/>
                      <a:pt x="111714" y="34135"/>
                      <a:pt x="86445" y="25712"/>
                    </a:cubicBezTo>
                    <a:cubicBezTo>
                      <a:pt x="73146" y="21279"/>
                      <a:pt x="59847" y="16845"/>
                      <a:pt x="46104" y="13299"/>
                    </a:cubicBezTo>
                    <a:cubicBezTo>
                      <a:pt x="32362" y="9309"/>
                      <a:pt x="18619" y="6206"/>
                      <a:pt x="4876" y="1773"/>
                    </a:cubicBezTo>
                    <a:cubicBezTo>
                      <a:pt x="3103" y="1330"/>
                      <a:pt x="1330" y="443"/>
                      <a:pt x="0" y="0"/>
                    </a:cubicBezTo>
                    <a:cubicBezTo>
                      <a:pt x="443" y="1330"/>
                      <a:pt x="443" y="3103"/>
                      <a:pt x="887" y="4433"/>
                    </a:cubicBezTo>
                    <a:cubicBezTo>
                      <a:pt x="1330" y="5319"/>
                      <a:pt x="1330" y="6650"/>
                      <a:pt x="1773" y="7536"/>
                    </a:cubicBezTo>
                    <a:cubicBezTo>
                      <a:pt x="20392" y="15073"/>
                      <a:pt x="40785" y="19949"/>
                      <a:pt x="59403" y="25712"/>
                    </a:cubicBezTo>
                    <a:cubicBezTo>
                      <a:pt x="78466" y="31032"/>
                      <a:pt x="97528" y="37238"/>
                      <a:pt x="116590" y="430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5501077" y="6525960"/>
                <a:ext cx="4433" cy="4433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4433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p31"/>
            <p:cNvGrpSpPr/>
            <p:nvPr/>
          </p:nvGrpSpPr>
          <p:grpSpPr>
            <a:xfrm>
              <a:off x="3812348" y="3859003"/>
              <a:ext cx="506951" cy="754207"/>
              <a:chOff x="5332620" y="5949658"/>
              <a:chExt cx="358193" cy="532858"/>
            </a:xfrm>
          </p:grpSpPr>
          <p:sp>
            <p:nvSpPr>
              <p:cNvPr id="1134" name="Google Shape;1134;p31"/>
              <p:cNvSpPr/>
              <p:nvPr/>
            </p:nvSpPr>
            <p:spPr>
              <a:xfrm>
                <a:off x="5494031" y="6249779"/>
                <a:ext cx="196782" cy="157374"/>
              </a:xfrm>
              <a:custGeom>
                <a:avLst/>
                <a:gdLst/>
                <a:ahLst/>
                <a:cxnLst/>
                <a:rect l="l" t="t" r="r" b="b"/>
                <a:pathLst>
                  <a:path w="196782" h="157374" extrusionOk="0">
                    <a:moveTo>
                      <a:pt x="185700" y="5319"/>
                    </a:moveTo>
                    <a:cubicBezTo>
                      <a:pt x="185257" y="3546"/>
                      <a:pt x="184370" y="1773"/>
                      <a:pt x="183927" y="0"/>
                    </a:cubicBezTo>
                    <a:cubicBezTo>
                      <a:pt x="175061" y="9753"/>
                      <a:pt x="165308" y="18619"/>
                      <a:pt x="154225" y="25712"/>
                    </a:cubicBezTo>
                    <a:cubicBezTo>
                      <a:pt x="115657" y="52310"/>
                      <a:pt x="68666" y="63393"/>
                      <a:pt x="29212" y="87775"/>
                    </a:cubicBezTo>
                    <a:cubicBezTo>
                      <a:pt x="19459" y="93981"/>
                      <a:pt x="10593" y="101074"/>
                      <a:pt x="1283" y="106838"/>
                    </a:cubicBezTo>
                    <a:cubicBezTo>
                      <a:pt x="-490" y="108167"/>
                      <a:pt x="-47" y="108611"/>
                      <a:pt x="396" y="110827"/>
                    </a:cubicBezTo>
                    <a:cubicBezTo>
                      <a:pt x="840" y="112600"/>
                      <a:pt x="840" y="113930"/>
                      <a:pt x="1283" y="115704"/>
                    </a:cubicBezTo>
                    <a:cubicBezTo>
                      <a:pt x="1726" y="118363"/>
                      <a:pt x="2170" y="121023"/>
                      <a:pt x="2613" y="123683"/>
                    </a:cubicBezTo>
                    <a:cubicBezTo>
                      <a:pt x="3500" y="129003"/>
                      <a:pt x="4386" y="134766"/>
                      <a:pt x="4830" y="140086"/>
                    </a:cubicBezTo>
                    <a:cubicBezTo>
                      <a:pt x="5716" y="145848"/>
                      <a:pt x="6159" y="151612"/>
                      <a:pt x="7046" y="157375"/>
                    </a:cubicBezTo>
                    <a:cubicBezTo>
                      <a:pt x="16799" y="147622"/>
                      <a:pt x="27882" y="138756"/>
                      <a:pt x="39408" y="131220"/>
                    </a:cubicBezTo>
                    <a:cubicBezTo>
                      <a:pt x="84625" y="101517"/>
                      <a:pt x="136936" y="83785"/>
                      <a:pt x="180380" y="51867"/>
                    </a:cubicBezTo>
                    <a:cubicBezTo>
                      <a:pt x="186143" y="47434"/>
                      <a:pt x="191463" y="43001"/>
                      <a:pt x="196783" y="38125"/>
                    </a:cubicBezTo>
                    <a:cubicBezTo>
                      <a:pt x="195453" y="34135"/>
                      <a:pt x="194566" y="30588"/>
                      <a:pt x="193236" y="27042"/>
                    </a:cubicBezTo>
                    <a:cubicBezTo>
                      <a:pt x="161318" y="50981"/>
                      <a:pt x="124523" y="67826"/>
                      <a:pt x="85512" y="75806"/>
                    </a:cubicBezTo>
                    <a:cubicBezTo>
                      <a:pt x="121420" y="57187"/>
                      <a:pt x="159101" y="36351"/>
                      <a:pt x="185700" y="53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5500634" y="5949658"/>
                <a:ext cx="156045" cy="102404"/>
              </a:xfrm>
              <a:custGeom>
                <a:avLst/>
                <a:gdLst/>
                <a:ahLst/>
                <a:cxnLst/>
                <a:rect l="l" t="t" r="r" b="b"/>
                <a:pathLst>
                  <a:path w="156045" h="102404" extrusionOk="0">
                    <a:moveTo>
                      <a:pt x="126343" y="63393"/>
                    </a:moveTo>
                    <a:cubicBezTo>
                      <a:pt x="136539" y="58960"/>
                      <a:pt x="146292" y="54084"/>
                      <a:pt x="156045" y="48321"/>
                    </a:cubicBezTo>
                    <a:cubicBezTo>
                      <a:pt x="155602" y="44331"/>
                      <a:pt x="155158" y="40341"/>
                      <a:pt x="154715" y="36795"/>
                    </a:cubicBezTo>
                    <a:cubicBezTo>
                      <a:pt x="123240" y="50537"/>
                      <a:pt x="90878" y="62063"/>
                      <a:pt x="58517" y="73589"/>
                    </a:cubicBezTo>
                    <a:cubicBezTo>
                      <a:pt x="91765" y="57630"/>
                      <a:pt x="123240" y="37681"/>
                      <a:pt x="152055" y="14629"/>
                    </a:cubicBezTo>
                    <a:cubicBezTo>
                      <a:pt x="151612" y="9753"/>
                      <a:pt x="150725" y="4876"/>
                      <a:pt x="150282" y="0"/>
                    </a:cubicBezTo>
                    <a:cubicBezTo>
                      <a:pt x="126343" y="19506"/>
                      <a:pt x="97971" y="33248"/>
                      <a:pt x="68713" y="43001"/>
                    </a:cubicBezTo>
                    <a:cubicBezTo>
                      <a:pt x="52310" y="48764"/>
                      <a:pt x="35021" y="53197"/>
                      <a:pt x="17732" y="56301"/>
                    </a:cubicBezTo>
                    <a:cubicBezTo>
                      <a:pt x="15516" y="56744"/>
                      <a:pt x="11969" y="56744"/>
                      <a:pt x="10639" y="58073"/>
                    </a:cubicBezTo>
                    <a:cubicBezTo>
                      <a:pt x="9309" y="59404"/>
                      <a:pt x="9309" y="62063"/>
                      <a:pt x="8866" y="63837"/>
                    </a:cubicBezTo>
                    <a:cubicBezTo>
                      <a:pt x="7980" y="68270"/>
                      <a:pt x="6650" y="72703"/>
                      <a:pt x="5763" y="77136"/>
                    </a:cubicBezTo>
                    <a:cubicBezTo>
                      <a:pt x="3990" y="85559"/>
                      <a:pt x="1773" y="93982"/>
                      <a:pt x="0" y="102404"/>
                    </a:cubicBezTo>
                    <a:cubicBezTo>
                      <a:pt x="15072" y="98415"/>
                      <a:pt x="30145" y="94425"/>
                      <a:pt x="45218" y="90435"/>
                    </a:cubicBezTo>
                    <a:cubicBezTo>
                      <a:pt x="72703" y="82899"/>
                      <a:pt x="100188" y="74476"/>
                      <a:pt x="126343" y="63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5332620" y="6373019"/>
                <a:ext cx="168014" cy="109497"/>
              </a:xfrm>
              <a:custGeom>
                <a:avLst/>
                <a:gdLst/>
                <a:ahLst/>
                <a:cxnLst/>
                <a:rect l="l" t="t" r="r" b="b"/>
                <a:pathLst>
                  <a:path w="168014" h="109497" extrusionOk="0">
                    <a:moveTo>
                      <a:pt x="165354" y="67383"/>
                    </a:moveTo>
                    <a:cubicBezTo>
                      <a:pt x="165354" y="65610"/>
                      <a:pt x="164911" y="63837"/>
                      <a:pt x="164911" y="61620"/>
                    </a:cubicBezTo>
                    <a:cubicBezTo>
                      <a:pt x="164911" y="61620"/>
                      <a:pt x="164468" y="61620"/>
                      <a:pt x="164468" y="61620"/>
                    </a:cubicBezTo>
                    <a:cubicBezTo>
                      <a:pt x="135653" y="47878"/>
                      <a:pt x="102848" y="47434"/>
                      <a:pt x="72703" y="38125"/>
                    </a:cubicBezTo>
                    <a:cubicBezTo>
                      <a:pt x="46548" y="30145"/>
                      <a:pt x="21722" y="16846"/>
                      <a:pt x="443" y="0"/>
                    </a:cubicBezTo>
                    <a:cubicBezTo>
                      <a:pt x="0" y="5763"/>
                      <a:pt x="0" y="11083"/>
                      <a:pt x="0" y="16846"/>
                    </a:cubicBezTo>
                    <a:cubicBezTo>
                      <a:pt x="6206" y="21279"/>
                      <a:pt x="12856" y="25269"/>
                      <a:pt x="19506" y="28815"/>
                    </a:cubicBezTo>
                    <a:cubicBezTo>
                      <a:pt x="35022" y="36352"/>
                      <a:pt x="51867" y="41671"/>
                      <a:pt x="68713" y="46991"/>
                    </a:cubicBezTo>
                    <a:cubicBezTo>
                      <a:pt x="45218" y="45218"/>
                      <a:pt x="22165" y="40341"/>
                      <a:pt x="0" y="32805"/>
                    </a:cubicBezTo>
                    <a:cubicBezTo>
                      <a:pt x="0" y="36352"/>
                      <a:pt x="0" y="39898"/>
                      <a:pt x="0" y="43445"/>
                    </a:cubicBezTo>
                    <a:cubicBezTo>
                      <a:pt x="3103" y="45661"/>
                      <a:pt x="6650" y="47878"/>
                      <a:pt x="10196" y="50094"/>
                    </a:cubicBezTo>
                    <a:cubicBezTo>
                      <a:pt x="58960" y="78909"/>
                      <a:pt x="117921" y="82455"/>
                      <a:pt x="168014" y="109498"/>
                    </a:cubicBezTo>
                    <a:cubicBezTo>
                      <a:pt x="168014" y="108168"/>
                      <a:pt x="168014" y="106394"/>
                      <a:pt x="168014" y="105065"/>
                    </a:cubicBezTo>
                    <a:cubicBezTo>
                      <a:pt x="167128" y="91765"/>
                      <a:pt x="166685" y="79796"/>
                      <a:pt x="165354" y="673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5382714" y="6070239"/>
                <a:ext cx="94904" cy="93981"/>
              </a:xfrm>
              <a:custGeom>
                <a:avLst/>
                <a:gdLst/>
                <a:ahLst/>
                <a:cxnLst/>
                <a:rect l="l" t="t" r="r" b="b"/>
                <a:pathLst>
                  <a:path w="94904" h="93981" extrusionOk="0">
                    <a:moveTo>
                      <a:pt x="2217" y="30145"/>
                    </a:moveTo>
                    <a:cubicBezTo>
                      <a:pt x="1330" y="33691"/>
                      <a:pt x="887" y="37238"/>
                      <a:pt x="0" y="40784"/>
                    </a:cubicBezTo>
                    <a:cubicBezTo>
                      <a:pt x="8866" y="46991"/>
                      <a:pt x="18619" y="53197"/>
                      <a:pt x="27929" y="58517"/>
                    </a:cubicBezTo>
                    <a:cubicBezTo>
                      <a:pt x="48321" y="70043"/>
                      <a:pt x="69600" y="80682"/>
                      <a:pt x="89105" y="93981"/>
                    </a:cubicBezTo>
                    <a:cubicBezTo>
                      <a:pt x="89992" y="86889"/>
                      <a:pt x="90878" y="79796"/>
                      <a:pt x="91765" y="73146"/>
                    </a:cubicBezTo>
                    <a:cubicBezTo>
                      <a:pt x="92209" y="69156"/>
                      <a:pt x="93095" y="64723"/>
                      <a:pt x="93982" y="60733"/>
                    </a:cubicBezTo>
                    <a:cubicBezTo>
                      <a:pt x="94425" y="58517"/>
                      <a:pt x="94868" y="56300"/>
                      <a:pt x="94868" y="54527"/>
                    </a:cubicBezTo>
                    <a:cubicBezTo>
                      <a:pt x="94868" y="52310"/>
                      <a:pt x="95312" y="52753"/>
                      <a:pt x="93095" y="51424"/>
                    </a:cubicBezTo>
                    <a:cubicBezTo>
                      <a:pt x="89992" y="49650"/>
                      <a:pt x="86002" y="48764"/>
                      <a:pt x="82899" y="47434"/>
                    </a:cubicBezTo>
                    <a:cubicBezTo>
                      <a:pt x="79353" y="46104"/>
                      <a:pt x="76249" y="44774"/>
                      <a:pt x="73146" y="43001"/>
                    </a:cubicBezTo>
                    <a:cubicBezTo>
                      <a:pt x="66053" y="39898"/>
                      <a:pt x="59404" y="36351"/>
                      <a:pt x="52311" y="32361"/>
                    </a:cubicBezTo>
                    <a:cubicBezTo>
                      <a:pt x="36795" y="23495"/>
                      <a:pt x="21722" y="12856"/>
                      <a:pt x="8866" y="0"/>
                    </a:cubicBezTo>
                    <a:cubicBezTo>
                      <a:pt x="7980" y="4433"/>
                      <a:pt x="7093" y="8866"/>
                      <a:pt x="6206" y="12856"/>
                    </a:cubicBezTo>
                    <a:cubicBezTo>
                      <a:pt x="27485" y="31918"/>
                      <a:pt x="52311" y="47434"/>
                      <a:pt x="77136" y="62063"/>
                    </a:cubicBezTo>
                    <a:cubicBezTo>
                      <a:pt x="50981" y="53640"/>
                      <a:pt x="26155" y="43001"/>
                      <a:pt x="2217" y="301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38" name="Google Shape;1138;p31"/>
            <p:cNvSpPr/>
            <p:nvPr/>
          </p:nvSpPr>
          <p:spPr>
            <a:xfrm>
              <a:off x="3847115" y="4551430"/>
              <a:ext cx="502454" cy="591923"/>
            </a:xfrm>
            <a:custGeom>
              <a:avLst/>
              <a:gdLst/>
              <a:ahLst/>
              <a:cxnLst/>
              <a:rect l="l" t="t" r="r" b="b"/>
              <a:pathLst>
                <a:path w="355091" h="418320" extrusionOk="0">
                  <a:moveTo>
                    <a:pt x="312533" y="85559"/>
                  </a:moveTo>
                  <a:cubicBezTo>
                    <a:pt x="296574" y="89105"/>
                    <a:pt x="280172" y="91322"/>
                    <a:pt x="264213" y="88662"/>
                  </a:cubicBezTo>
                  <a:cubicBezTo>
                    <a:pt x="295244" y="78466"/>
                    <a:pt x="324503" y="63393"/>
                    <a:pt x="350658" y="43888"/>
                  </a:cubicBezTo>
                  <a:cubicBezTo>
                    <a:pt x="352875" y="36351"/>
                    <a:pt x="354205" y="28372"/>
                    <a:pt x="354648" y="20392"/>
                  </a:cubicBezTo>
                  <a:cubicBezTo>
                    <a:pt x="354648" y="20392"/>
                    <a:pt x="354648" y="19949"/>
                    <a:pt x="354648" y="19949"/>
                  </a:cubicBezTo>
                  <a:cubicBezTo>
                    <a:pt x="355091" y="13299"/>
                    <a:pt x="355091" y="6650"/>
                    <a:pt x="355091" y="0"/>
                  </a:cubicBezTo>
                  <a:cubicBezTo>
                    <a:pt x="351101" y="5763"/>
                    <a:pt x="347111" y="11083"/>
                    <a:pt x="342235" y="15959"/>
                  </a:cubicBezTo>
                  <a:cubicBezTo>
                    <a:pt x="289925" y="72260"/>
                    <a:pt x="208799" y="82899"/>
                    <a:pt x="147179" y="125457"/>
                  </a:cubicBezTo>
                  <a:cubicBezTo>
                    <a:pt x="147179" y="125900"/>
                    <a:pt x="146736" y="125900"/>
                    <a:pt x="146292" y="125900"/>
                  </a:cubicBezTo>
                  <a:cubicBezTo>
                    <a:pt x="145849" y="125900"/>
                    <a:pt x="145849" y="125900"/>
                    <a:pt x="145406" y="125457"/>
                  </a:cubicBezTo>
                  <a:cubicBezTo>
                    <a:pt x="145406" y="128560"/>
                    <a:pt x="144962" y="132106"/>
                    <a:pt x="144962" y="135209"/>
                  </a:cubicBezTo>
                  <a:cubicBezTo>
                    <a:pt x="144962" y="136096"/>
                    <a:pt x="143189" y="136096"/>
                    <a:pt x="143189" y="135209"/>
                  </a:cubicBezTo>
                  <a:cubicBezTo>
                    <a:pt x="143189" y="132993"/>
                    <a:pt x="143189" y="130776"/>
                    <a:pt x="143189" y="129003"/>
                  </a:cubicBezTo>
                  <a:cubicBezTo>
                    <a:pt x="143189" y="125900"/>
                    <a:pt x="143189" y="125457"/>
                    <a:pt x="140972" y="124127"/>
                  </a:cubicBezTo>
                  <a:cubicBezTo>
                    <a:pt x="137426" y="122353"/>
                    <a:pt x="132550" y="121467"/>
                    <a:pt x="128560" y="120137"/>
                  </a:cubicBezTo>
                  <a:cubicBezTo>
                    <a:pt x="121023" y="117920"/>
                    <a:pt x="113044" y="115704"/>
                    <a:pt x="105064" y="114374"/>
                  </a:cubicBezTo>
                  <a:cubicBezTo>
                    <a:pt x="88662" y="110827"/>
                    <a:pt x="71816" y="108168"/>
                    <a:pt x="55414" y="104178"/>
                  </a:cubicBezTo>
                  <a:cubicBezTo>
                    <a:pt x="36351" y="99745"/>
                    <a:pt x="16846" y="93538"/>
                    <a:pt x="0" y="83342"/>
                  </a:cubicBezTo>
                  <a:cubicBezTo>
                    <a:pt x="3990" y="89992"/>
                    <a:pt x="8866" y="96198"/>
                    <a:pt x="14186" y="101961"/>
                  </a:cubicBezTo>
                  <a:cubicBezTo>
                    <a:pt x="26599" y="114374"/>
                    <a:pt x="42558" y="122797"/>
                    <a:pt x="58960" y="129446"/>
                  </a:cubicBezTo>
                  <a:cubicBezTo>
                    <a:pt x="87775" y="140973"/>
                    <a:pt x="118364" y="146292"/>
                    <a:pt x="149395" y="146735"/>
                  </a:cubicBezTo>
                  <a:cubicBezTo>
                    <a:pt x="144519" y="180427"/>
                    <a:pt x="134766" y="213675"/>
                    <a:pt x="129003" y="246923"/>
                  </a:cubicBezTo>
                  <a:cubicBezTo>
                    <a:pt x="119250" y="304554"/>
                    <a:pt x="125900" y="363514"/>
                    <a:pt x="152942" y="415825"/>
                  </a:cubicBezTo>
                  <a:cubicBezTo>
                    <a:pt x="155602" y="421144"/>
                    <a:pt x="165354" y="417154"/>
                    <a:pt x="163138" y="411392"/>
                  </a:cubicBezTo>
                  <a:cubicBezTo>
                    <a:pt x="152055" y="383463"/>
                    <a:pt x="144962" y="353761"/>
                    <a:pt x="142746" y="323616"/>
                  </a:cubicBezTo>
                  <a:cubicBezTo>
                    <a:pt x="140972" y="293028"/>
                    <a:pt x="144076" y="264212"/>
                    <a:pt x="150282" y="234068"/>
                  </a:cubicBezTo>
                  <a:cubicBezTo>
                    <a:pt x="156045" y="205253"/>
                    <a:pt x="163138" y="175551"/>
                    <a:pt x="166241" y="145849"/>
                  </a:cubicBezTo>
                  <a:cubicBezTo>
                    <a:pt x="170231" y="145849"/>
                    <a:pt x="174221" y="145406"/>
                    <a:pt x="178211" y="144962"/>
                  </a:cubicBezTo>
                  <a:cubicBezTo>
                    <a:pt x="234954" y="139199"/>
                    <a:pt x="273965" y="123683"/>
                    <a:pt x="299234" y="109054"/>
                  </a:cubicBezTo>
                  <a:cubicBezTo>
                    <a:pt x="311647" y="101961"/>
                    <a:pt x="322729" y="92209"/>
                    <a:pt x="331152" y="81126"/>
                  </a:cubicBezTo>
                  <a:cubicBezTo>
                    <a:pt x="325833" y="82455"/>
                    <a:pt x="319183" y="84229"/>
                    <a:pt x="312533" y="855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31"/>
          <p:cNvGrpSpPr/>
          <p:nvPr/>
        </p:nvGrpSpPr>
        <p:grpSpPr>
          <a:xfrm rot="4305176">
            <a:off x="426494" y="4251061"/>
            <a:ext cx="637216" cy="960898"/>
            <a:chOff x="1769741" y="2848522"/>
            <a:chExt cx="611843" cy="922636"/>
          </a:xfrm>
        </p:grpSpPr>
        <p:sp>
          <p:nvSpPr>
            <p:cNvPr id="1140" name="Google Shape;1140;p31"/>
            <p:cNvSpPr/>
            <p:nvPr/>
          </p:nvSpPr>
          <p:spPr>
            <a:xfrm>
              <a:off x="2041496" y="2848522"/>
              <a:ext cx="39480" cy="744163"/>
            </a:xfrm>
            <a:custGeom>
              <a:avLst/>
              <a:gdLst/>
              <a:ahLst/>
              <a:cxnLst/>
              <a:rect l="l" t="t" r="r" b="b"/>
              <a:pathLst>
                <a:path w="27901" h="525910" extrusionOk="0">
                  <a:moveTo>
                    <a:pt x="8319" y="192864"/>
                  </a:moveTo>
                  <a:cubicBezTo>
                    <a:pt x="4773" y="227886"/>
                    <a:pt x="1226" y="262908"/>
                    <a:pt x="340" y="297929"/>
                  </a:cubicBezTo>
                  <a:cubicBezTo>
                    <a:pt x="-547" y="332950"/>
                    <a:pt x="340" y="368415"/>
                    <a:pt x="2556" y="403436"/>
                  </a:cubicBezTo>
                  <a:cubicBezTo>
                    <a:pt x="5216" y="443334"/>
                    <a:pt x="9206" y="483232"/>
                    <a:pt x="14082" y="523130"/>
                  </a:cubicBezTo>
                  <a:cubicBezTo>
                    <a:pt x="14526" y="527120"/>
                    <a:pt x="20732" y="526677"/>
                    <a:pt x="20289" y="522687"/>
                  </a:cubicBezTo>
                  <a:cubicBezTo>
                    <a:pt x="17629" y="478799"/>
                    <a:pt x="14082" y="434468"/>
                    <a:pt x="12753" y="390580"/>
                  </a:cubicBezTo>
                  <a:cubicBezTo>
                    <a:pt x="10979" y="346249"/>
                    <a:pt x="10979" y="301918"/>
                    <a:pt x="14526" y="257588"/>
                  </a:cubicBezTo>
                  <a:cubicBezTo>
                    <a:pt x="18072" y="214143"/>
                    <a:pt x="22949" y="171142"/>
                    <a:pt x="26052" y="127698"/>
                  </a:cubicBezTo>
                  <a:cubicBezTo>
                    <a:pt x="28712" y="85584"/>
                    <a:pt x="29155" y="43026"/>
                    <a:pt x="22949" y="1355"/>
                  </a:cubicBezTo>
                  <a:cubicBezTo>
                    <a:pt x="21175" y="-862"/>
                    <a:pt x="17186" y="-418"/>
                    <a:pt x="16299" y="3128"/>
                  </a:cubicBezTo>
                  <a:cubicBezTo>
                    <a:pt x="16299" y="4015"/>
                    <a:pt x="15856" y="4458"/>
                    <a:pt x="15856" y="5345"/>
                  </a:cubicBezTo>
                  <a:cubicBezTo>
                    <a:pt x="22062" y="67408"/>
                    <a:pt x="14969" y="130358"/>
                    <a:pt x="8319" y="1928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1" name="Google Shape;1141;p31"/>
            <p:cNvGrpSpPr/>
            <p:nvPr/>
          </p:nvGrpSpPr>
          <p:grpSpPr>
            <a:xfrm>
              <a:off x="1769741" y="2855694"/>
              <a:ext cx="298948" cy="783724"/>
              <a:chOff x="3889388" y="5240806"/>
              <a:chExt cx="211226" cy="553712"/>
            </a:xfrm>
          </p:grpSpPr>
          <p:sp>
            <p:nvSpPr>
              <p:cNvPr id="1142" name="Google Shape;1142;p31"/>
              <p:cNvSpPr/>
              <p:nvPr/>
            </p:nvSpPr>
            <p:spPr>
              <a:xfrm>
                <a:off x="4099332" y="5287797"/>
                <a:ext cx="1282" cy="23051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23051" extrusionOk="0">
                    <a:moveTo>
                      <a:pt x="443" y="20835"/>
                    </a:moveTo>
                    <a:cubicBezTo>
                      <a:pt x="1773" y="13742"/>
                      <a:pt x="1330" y="6650"/>
                      <a:pt x="443" y="0"/>
                    </a:cubicBezTo>
                    <a:cubicBezTo>
                      <a:pt x="443" y="7536"/>
                      <a:pt x="443" y="15516"/>
                      <a:pt x="0" y="23052"/>
                    </a:cubicBezTo>
                    <a:cubicBezTo>
                      <a:pt x="0" y="22165"/>
                      <a:pt x="443" y="21279"/>
                      <a:pt x="443" y="20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4097559" y="5253219"/>
                <a:ext cx="2216" cy="34134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34134" extrusionOk="0">
                    <a:moveTo>
                      <a:pt x="2217" y="34135"/>
                    </a:moveTo>
                    <a:cubicBezTo>
                      <a:pt x="2217" y="22609"/>
                      <a:pt x="1773" y="11526"/>
                      <a:pt x="887" y="0"/>
                    </a:cubicBezTo>
                    <a:cubicBezTo>
                      <a:pt x="0" y="5763"/>
                      <a:pt x="0" y="11526"/>
                      <a:pt x="0" y="17732"/>
                    </a:cubicBezTo>
                    <a:cubicBezTo>
                      <a:pt x="443" y="23496"/>
                      <a:pt x="1330" y="28815"/>
                      <a:pt x="2217" y="341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3889388" y="5240806"/>
                <a:ext cx="209501" cy="553712"/>
              </a:xfrm>
              <a:custGeom>
                <a:avLst/>
                <a:gdLst/>
                <a:ahLst/>
                <a:cxnLst/>
                <a:rect l="l" t="t" r="r" b="b"/>
                <a:pathLst>
                  <a:path w="209501" h="553712" extrusionOk="0">
                    <a:moveTo>
                      <a:pt x="205068" y="531528"/>
                    </a:moveTo>
                    <a:cubicBezTo>
                      <a:pt x="202408" y="517786"/>
                      <a:pt x="189996" y="504930"/>
                      <a:pt x="175810" y="506703"/>
                    </a:cubicBezTo>
                    <a:cubicBezTo>
                      <a:pt x="160737" y="508476"/>
                      <a:pt x="147881" y="525766"/>
                      <a:pt x="133252" y="520446"/>
                    </a:cubicBezTo>
                    <a:cubicBezTo>
                      <a:pt x="118623" y="514683"/>
                      <a:pt x="120839" y="491187"/>
                      <a:pt x="107097" y="483208"/>
                    </a:cubicBezTo>
                    <a:cubicBezTo>
                      <a:pt x="94241" y="475671"/>
                      <a:pt x="76952" y="487197"/>
                      <a:pt x="63652" y="480991"/>
                    </a:cubicBezTo>
                    <a:cubicBezTo>
                      <a:pt x="49910" y="474341"/>
                      <a:pt x="51683" y="453506"/>
                      <a:pt x="61436" y="442423"/>
                    </a:cubicBezTo>
                    <a:cubicBezTo>
                      <a:pt x="71189" y="430897"/>
                      <a:pt x="85818" y="424691"/>
                      <a:pt x="96901" y="414051"/>
                    </a:cubicBezTo>
                    <a:cubicBezTo>
                      <a:pt x="99117" y="412278"/>
                      <a:pt x="100890" y="410061"/>
                      <a:pt x="101777" y="407402"/>
                    </a:cubicBezTo>
                    <a:cubicBezTo>
                      <a:pt x="103550" y="400752"/>
                      <a:pt x="97344" y="394989"/>
                      <a:pt x="90694" y="392329"/>
                    </a:cubicBezTo>
                    <a:cubicBezTo>
                      <a:pt x="84488" y="389669"/>
                      <a:pt x="76952" y="388340"/>
                      <a:pt x="72075" y="383463"/>
                    </a:cubicBezTo>
                    <a:cubicBezTo>
                      <a:pt x="61436" y="372380"/>
                      <a:pt x="71632" y="354648"/>
                      <a:pt x="82715" y="344009"/>
                    </a:cubicBezTo>
                    <a:cubicBezTo>
                      <a:pt x="92467" y="334699"/>
                      <a:pt x="103550" y="325833"/>
                      <a:pt x="115076" y="318297"/>
                    </a:cubicBezTo>
                    <a:cubicBezTo>
                      <a:pt x="124829" y="312090"/>
                      <a:pt x="136355" y="304111"/>
                      <a:pt x="135912" y="292584"/>
                    </a:cubicBezTo>
                    <a:cubicBezTo>
                      <a:pt x="135469" y="280615"/>
                      <a:pt x="121726" y="273079"/>
                      <a:pt x="117293" y="261996"/>
                    </a:cubicBezTo>
                    <a:cubicBezTo>
                      <a:pt x="111530" y="248697"/>
                      <a:pt x="119509" y="233181"/>
                      <a:pt x="130592" y="223871"/>
                    </a:cubicBezTo>
                    <a:cubicBezTo>
                      <a:pt x="141675" y="214562"/>
                      <a:pt x="155861" y="208799"/>
                      <a:pt x="167387" y="199933"/>
                    </a:cubicBezTo>
                    <a:cubicBezTo>
                      <a:pt x="173150" y="195500"/>
                      <a:pt x="178470" y="190180"/>
                      <a:pt x="181129" y="183530"/>
                    </a:cubicBezTo>
                    <a:cubicBezTo>
                      <a:pt x="189109" y="165798"/>
                      <a:pt x="178026" y="145406"/>
                      <a:pt x="181129" y="125900"/>
                    </a:cubicBezTo>
                    <a:cubicBezTo>
                      <a:pt x="184676" y="105065"/>
                      <a:pt x="204181" y="89549"/>
                      <a:pt x="209058" y="69600"/>
                    </a:cubicBezTo>
                    <a:cubicBezTo>
                      <a:pt x="209501" y="62063"/>
                      <a:pt x="209501" y="54084"/>
                      <a:pt x="209501" y="46548"/>
                    </a:cubicBezTo>
                    <a:cubicBezTo>
                      <a:pt x="208615" y="41228"/>
                      <a:pt x="207728" y="35465"/>
                      <a:pt x="207728" y="30145"/>
                    </a:cubicBezTo>
                    <a:cubicBezTo>
                      <a:pt x="207285" y="24382"/>
                      <a:pt x="207728" y="18176"/>
                      <a:pt x="208615" y="12413"/>
                    </a:cubicBezTo>
                    <a:cubicBezTo>
                      <a:pt x="208171" y="8423"/>
                      <a:pt x="208171" y="3990"/>
                      <a:pt x="207728" y="0"/>
                    </a:cubicBezTo>
                    <a:cubicBezTo>
                      <a:pt x="197975" y="46104"/>
                      <a:pt x="169160" y="119250"/>
                      <a:pt x="155861" y="142746"/>
                    </a:cubicBezTo>
                    <a:cubicBezTo>
                      <a:pt x="103107" y="235841"/>
                      <a:pt x="21981" y="316966"/>
                      <a:pt x="2919" y="421588"/>
                    </a:cubicBezTo>
                    <a:cubicBezTo>
                      <a:pt x="-4174" y="461929"/>
                      <a:pt x="-184" y="512023"/>
                      <a:pt x="35724" y="532859"/>
                    </a:cubicBezTo>
                    <a:cubicBezTo>
                      <a:pt x="117736" y="580292"/>
                      <a:pt x="173150" y="531972"/>
                      <a:pt x="173150" y="531972"/>
                    </a:cubicBezTo>
                    <a:cubicBezTo>
                      <a:pt x="178470" y="527538"/>
                      <a:pt x="183346" y="522219"/>
                      <a:pt x="192212" y="525322"/>
                    </a:cubicBezTo>
                    <a:cubicBezTo>
                      <a:pt x="200635" y="528425"/>
                      <a:pt x="205511" y="537292"/>
                      <a:pt x="204181" y="546158"/>
                    </a:cubicBezTo>
                    <a:cubicBezTo>
                      <a:pt x="203738" y="548374"/>
                      <a:pt x="203738" y="550591"/>
                      <a:pt x="203738" y="552807"/>
                    </a:cubicBezTo>
                    <a:cubicBezTo>
                      <a:pt x="205955" y="545715"/>
                      <a:pt x="206398" y="538621"/>
                      <a:pt x="205068" y="5315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5" name="Google Shape;1145;p31"/>
            <p:cNvGrpSpPr/>
            <p:nvPr/>
          </p:nvGrpSpPr>
          <p:grpSpPr>
            <a:xfrm>
              <a:off x="1848299" y="2850047"/>
              <a:ext cx="533285" cy="921111"/>
              <a:chOff x="3944894" y="5236816"/>
              <a:chExt cx="376800" cy="650778"/>
            </a:xfrm>
          </p:grpSpPr>
          <p:sp>
            <p:nvSpPr>
              <p:cNvPr id="1146" name="Google Shape;1146;p31"/>
              <p:cNvSpPr/>
              <p:nvPr/>
            </p:nvSpPr>
            <p:spPr>
              <a:xfrm>
                <a:off x="4105238" y="5249672"/>
                <a:ext cx="4250" cy="83342"/>
              </a:xfrm>
              <a:custGeom>
                <a:avLst/>
                <a:gdLst/>
                <a:ahLst/>
                <a:cxnLst/>
                <a:rect l="l" t="t" r="r" b="b"/>
                <a:pathLst>
                  <a:path w="4250" h="83342" extrusionOk="0">
                    <a:moveTo>
                      <a:pt x="1187" y="0"/>
                    </a:moveTo>
                    <a:cubicBezTo>
                      <a:pt x="1187" y="29702"/>
                      <a:pt x="-2803" y="64280"/>
                      <a:pt x="3847" y="83342"/>
                    </a:cubicBezTo>
                    <a:cubicBezTo>
                      <a:pt x="4734" y="55414"/>
                      <a:pt x="4290" y="27486"/>
                      <a:pt x="11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4104652" y="5236816"/>
                <a:ext cx="1773" cy="12412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2412" extrusionOk="0">
                    <a:moveTo>
                      <a:pt x="887" y="1773"/>
                    </a:moveTo>
                    <a:cubicBezTo>
                      <a:pt x="887" y="1330"/>
                      <a:pt x="443" y="443"/>
                      <a:pt x="0" y="0"/>
                    </a:cubicBezTo>
                    <a:cubicBezTo>
                      <a:pt x="443" y="3989"/>
                      <a:pt x="887" y="8422"/>
                      <a:pt x="1773" y="12412"/>
                    </a:cubicBezTo>
                    <a:cubicBezTo>
                      <a:pt x="1773" y="9753"/>
                      <a:pt x="1773" y="7093"/>
                      <a:pt x="1773" y="4433"/>
                    </a:cubicBezTo>
                    <a:cubicBezTo>
                      <a:pt x="1330" y="3989"/>
                      <a:pt x="887" y="3103"/>
                      <a:pt x="887" y="17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3944894" y="5311735"/>
                <a:ext cx="329401" cy="575859"/>
              </a:xfrm>
              <a:custGeom>
                <a:avLst/>
                <a:gdLst/>
                <a:ahLst/>
                <a:cxnLst/>
                <a:rect l="l" t="t" r="r" b="b"/>
                <a:pathLst>
                  <a:path w="329401" h="575859" extrusionOk="0">
                    <a:moveTo>
                      <a:pt x="181924" y="446856"/>
                    </a:moveTo>
                    <a:cubicBezTo>
                      <a:pt x="186800" y="444640"/>
                      <a:pt x="192120" y="445083"/>
                      <a:pt x="196997" y="442423"/>
                    </a:cubicBezTo>
                    <a:cubicBezTo>
                      <a:pt x="206306" y="436660"/>
                      <a:pt x="208522" y="420258"/>
                      <a:pt x="219605" y="420701"/>
                    </a:cubicBezTo>
                    <a:cubicBezTo>
                      <a:pt x="225812" y="420701"/>
                      <a:pt x="229801" y="426907"/>
                      <a:pt x="233348" y="431784"/>
                    </a:cubicBezTo>
                    <a:cubicBezTo>
                      <a:pt x="239998" y="441537"/>
                      <a:pt x="248420" y="450846"/>
                      <a:pt x="258173" y="458382"/>
                    </a:cubicBezTo>
                    <a:cubicBezTo>
                      <a:pt x="263936" y="462815"/>
                      <a:pt x="271916" y="466805"/>
                      <a:pt x="278122" y="462815"/>
                    </a:cubicBezTo>
                    <a:cubicBezTo>
                      <a:pt x="286988" y="457053"/>
                      <a:pt x="281225" y="441980"/>
                      <a:pt x="288318" y="434443"/>
                    </a:cubicBezTo>
                    <a:cubicBezTo>
                      <a:pt x="293195" y="429567"/>
                      <a:pt x="301618" y="430454"/>
                      <a:pt x="308711" y="429567"/>
                    </a:cubicBezTo>
                    <a:cubicBezTo>
                      <a:pt x="327329" y="426021"/>
                      <a:pt x="336196" y="399866"/>
                      <a:pt x="323340" y="386566"/>
                    </a:cubicBezTo>
                    <a:cubicBezTo>
                      <a:pt x="315360" y="378143"/>
                      <a:pt x="302061" y="375484"/>
                      <a:pt x="294968" y="366617"/>
                    </a:cubicBezTo>
                    <a:cubicBezTo>
                      <a:pt x="281669" y="349771"/>
                      <a:pt x="297184" y="323173"/>
                      <a:pt x="286988" y="304554"/>
                    </a:cubicBezTo>
                    <a:cubicBezTo>
                      <a:pt x="276792" y="285935"/>
                      <a:pt x="246204" y="283718"/>
                      <a:pt x="238224" y="264213"/>
                    </a:cubicBezTo>
                    <a:cubicBezTo>
                      <a:pt x="231575" y="247367"/>
                      <a:pt x="245317" y="228748"/>
                      <a:pt x="242657" y="211016"/>
                    </a:cubicBezTo>
                    <a:cubicBezTo>
                      <a:pt x="239111" y="184860"/>
                      <a:pt x="203646" y="174221"/>
                      <a:pt x="195667" y="148952"/>
                    </a:cubicBezTo>
                    <a:cubicBezTo>
                      <a:pt x="188574" y="126343"/>
                      <a:pt x="206306" y="102405"/>
                      <a:pt x="200986" y="79353"/>
                    </a:cubicBezTo>
                    <a:cubicBezTo>
                      <a:pt x="196553" y="58074"/>
                      <a:pt x="174388" y="45218"/>
                      <a:pt x="165521" y="25269"/>
                    </a:cubicBezTo>
                    <a:cubicBezTo>
                      <a:pt x="165078" y="24382"/>
                      <a:pt x="164635" y="23496"/>
                      <a:pt x="164635" y="22165"/>
                    </a:cubicBezTo>
                    <a:cubicBezTo>
                      <a:pt x="164192" y="32362"/>
                      <a:pt x="163748" y="42558"/>
                      <a:pt x="163305" y="52754"/>
                    </a:cubicBezTo>
                    <a:cubicBezTo>
                      <a:pt x="160645" y="96199"/>
                      <a:pt x="155325" y="139199"/>
                      <a:pt x="151779" y="182644"/>
                    </a:cubicBezTo>
                    <a:cubicBezTo>
                      <a:pt x="148232" y="226975"/>
                      <a:pt x="148232" y="271306"/>
                      <a:pt x="150006" y="315637"/>
                    </a:cubicBezTo>
                    <a:cubicBezTo>
                      <a:pt x="151336" y="359525"/>
                      <a:pt x="154882" y="403856"/>
                      <a:pt x="157542" y="447743"/>
                    </a:cubicBezTo>
                    <a:cubicBezTo>
                      <a:pt x="157985" y="451733"/>
                      <a:pt x="151779" y="452176"/>
                      <a:pt x="151336" y="448186"/>
                    </a:cubicBezTo>
                    <a:cubicBezTo>
                      <a:pt x="146459" y="408289"/>
                      <a:pt x="142470" y="368391"/>
                      <a:pt x="139809" y="328493"/>
                    </a:cubicBezTo>
                    <a:cubicBezTo>
                      <a:pt x="137593" y="293471"/>
                      <a:pt x="136263" y="258450"/>
                      <a:pt x="137593" y="222985"/>
                    </a:cubicBezTo>
                    <a:cubicBezTo>
                      <a:pt x="138480" y="187963"/>
                      <a:pt x="142026" y="152942"/>
                      <a:pt x="145572" y="117921"/>
                    </a:cubicBezTo>
                    <a:cubicBezTo>
                      <a:pt x="149562" y="78909"/>
                      <a:pt x="153995" y="39455"/>
                      <a:pt x="155325" y="0"/>
                    </a:cubicBezTo>
                    <a:cubicBezTo>
                      <a:pt x="150449" y="20393"/>
                      <a:pt x="130943" y="35909"/>
                      <a:pt x="127397" y="56301"/>
                    </a:cubicBezTo>
                    <a:cubicBezTo>
                      <a:pt x="124294" y="75363"/>
                      <a:pt x="134933" y="95755"/>
                      <a:pt x="127397" y="113931"/>
                    </a:cubicBezTo>
                    <a:cubicBezTo>
                      <a:pt x="124294" y="120581"/>
                      <a:pt x="119417" y="125900"/>
                      <a:pt x="113654" y="130333"/>
                    </a:cubicBezTo>
                    <a:cubicBezTo>
                      <a:pt x="102128" y="139199"/>
                      <a:pt x="87942" y="144963"/>
                      <a:pt x="76859" y="154272"/>
                    </a:cubicBezTo>
                    <a:cubicBezTo>
                      <a:pt x="65777" y="163581"/>
                      <a:pt x="57797" y="179097"/>
                      <a:pt x="63560" y="192396"/>
                    </a:cubicBezTo>
                    <a:cubicBezTo>
                      <a:pt x="68437" y="203479"/>
                      <a:pt x="82179" y="211016"/>
                      <a:pt x="82179" y="222985"/>
                    </a:cubicBezTo>
                    <a:cubicBezTo>
                      <a:pt x="82623" y="234511"/>
                      <a:pt x="71096" y="242047"/>
                      <a:pt x="61344" y="248697"/>
                    </a:cubicBezTo>
                    <a:cubicBezTo>
                      <a:pt x="49818" y="256233"/>
                      <a:pt x="38735" y="264656"/>
                      <a:pt x="28982" y="274409"/>
                    </a:cubicBezTo>
                    <a:cubicBezTo>
                      <a:pt x="17899" y="285048"/>
                      <a:pt x="7703" y="302781"/>
                      <a:pt x="18343" y="313863"/>
                    </a:cubicBezTo>
                    <a:cubicBezTo>
                      <a:pt x="23219" y="318740"/>
                      <a:pt x="30312" y="320070"/>
                      <a:pt x="36962" y="322730"/>
                    </a:cubicBezTo>
                    <a:cubicBezTo>
                      <a:pt x="43168" y="325389"/>
                      <a:pt x="49818" y="331153"/>
                      <a:pt x="48044" y="337802"/>
                    </a:cubicBezTo>
                    <a:cubicBezTo>
                      <a:pt x="47158" y="340462"/>
                      <a:pt x="45385" y="342679"/>
                      <a:pt x="43168" y="344452"/>
                    </a:cubicBezTo>
                    <a:cubicBezTo>
                      <a:pt x="32085" y="355091"/>
                      <a:pt x="17456" y="361297"/>
                      <a:pt x="7703" y="372824"/>
                    </a:cubicBezTo>
                    <a:cubicBezTo>
                      <a:pt x="-2050" y="384350"/>
                      <a:pt x="-3823" y="404742"/>
                      <a:pt x="9920" y="411392"/>
                    </a:cubicBezTo>
                    <a:cubicBezTo>
                      <a:pt x="23219" y="418041"/>
                      <a:pt x="40508" y="406515"/>
                      <a:pt x="53364" y="413608"/>
                    </a:cubicBezTo>
                    <a:cubicBezTo>
                      <a:pt x="67107" y="421588"/>
                      <a:pt x="64890" y="445083"/>
                      <a:pt x="79519" y="450846"/>
                    </a:cubicBezTo>
                    <a:cubicBezTo>
                      <a:pt x="93705" y="456166"/>
                      <a:pt x="106561" y="438877"/>
                      <a:pt x="122077" y="437104"/>
                    </a:cubicBezTo>
                    <a:cubicBezTo>
                      <a:pt x="136263" y="435330"/>
                      <a:pt x="148676" y="448186"/>
                      <a:pt x="151336" y="461929"/>
                    </a:cubicBezTo>
                    <a:cubicBezTo>
                      <a:pt x="152666" y="469022"/>
                      <a:pt x="152222" y="476558"/>
                      <a:pt x="150449" y="483651"/>
                    </a:cubicBezTo>
                    <a:cubicBezTo>
                      <a:pt x="148232" y="511136"/>
                      <a:pt x="149119" y="547931"/>
                      <a:pt x="153109" y="575859"/>
                    </a:cubicBezTo>
                    <a:cubicBezTo>
                      <a:pt x="169068" y="574530"/>
                      <a:pt x="161975" y="574973"/>
                      <a:pt x="177934" y="573643"/>
                    </a:cubicBezTo>
                    <a:cubicBezTo>
                      <a:pt x="176161" y="541282"/>
                      <a:pt x="173944" y="508476"/>
                      <a:pt x="172171" y="476115"/>
                    </a:cubicBezTo>
                    <a:cubicBezTo>
                      <a:pt x="172171" y="474785"/>
                      <a:pt x="172171" y="473012"/>
                      <a:pt x="172171" y="471682"/>
                    </a:cubicBezTo>
                    <a:cubicBezTo>
                      <a:pt x="170841" y="460156"/>
                      <a:pt x="173058" y="450403"/>
                      <a:pt x="181924" y="4468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4105982" y="5242136"/>
                <a:ext cx="215712" cy="557768"/>
              </a:xfrm>
              <a:custGeom>
                <a:avLst/>
                <a:gdLst/>
                <a:ahLst/>
                <a:cxnLst/>
                <a:rect l="l" t="t" r="r" b="b"/>
                <a:pathLst>
                  <a:path w="215712" h="557768" extrusionOk="0">
                    <a:moveTo>
                      <a:pt x="185304" y="379030"/>
                    </a:moveTo>
                    <a:cubicBezTo>
                      <a:pt x="158705" y="340018"/>
                      <a:pt x="119250" y="269532"/>
                      <a:pt x="82456" y="208356"/>
                    </a:cubicBezTo>
                    <a:cubicBezTo>
                      <a:pt x="48764" y="152499"/>
                      <a:pt x="16403" y="79353"/>
                      <a:pt x="0" y="0"/>
                    </a:cubicBezTo>
                    <a:cubicBezTo>
                      <a:pt x="0" y="2660"/>
                      <a:pt x="0" y="5319"/>
                      <a:pt x="0" y="7980"/>
                    </a:cubicBezTo>
                    <a:cubicBezTo>
                      <a:pt x="3103" y="35465"/>
                      <a:pt x="3990" y="63393"/>
                      <a:pt x="2660" y="91322"/>
                    </a:cubicBezTo>
                    <a:cubicBezTo>
                      <a:pt x="3103" y="92209"/>
                      <a:pt x="3103" y="93538"/>
                      <a:pt x="3547" y="94425"/>
                    </a:cubicBezTo>
                    <a:cubicBezTo>
                      <a:pt x="12413" y="113930"/>
                      <a:pt x="34578" y="127230"/>
                      <a:pt x="39011" y="148509"/>
                    </a:cubicBezTo>
                    <a:cubicBezTo>
                      <a:pt x="43888" y="171561"/>
                      <a:pt x="26155" y="195943"/>
                      <a:pt x="33692" y="218108"/>
                    </a:cubicBezTo>
                    <a:cubicBezTo>
                      <a:pt x="41671" y="242934"/>
                      <a:pt x="76693" y="254017"/>
                      <a:pt x="80682" y="280171"/>
                    </a:cubicBezTo>
                    <a:cubicBezTo>
                      <a:pt x="83342" y="297904"/>
                      <a:pt x="69156" y="316523"/>
                      <a:pt x="76249" y="333369"/>
                    </a:cubicBezTo>
                    <a:cubicBezTo>
                      <a:pt x="84229" y="352874"/>
                      <a:pt x="114817" y="355091"/>
                      <a:pt x="125013" y="373710"/>
                    </a:cubicBezTo>
                    <a:cubicBezTo>
                      <a:pt x="135209" y="392329"/>
                      <a:pt x="119694" y="418928"/>
                      <a:pt x="132993" y="435774"/>
                    </a:cubicBezTo>
                    <a:cubicBezTo>
                      <a:pt x="140086" y="445083"/>
                      <a:pt x="153385" y="447300"/>
                      <a:pt x="161365" y="455723"/>
                    </a:cubicBezTo>
                    <a:cubicBezTo>
                      <a:pt x="174221" y="469022"/>
                      <a:pt x="165355" y="495177"/>
                      <a:pt x="146736" y="498723"/>
                    </a:cubicBezTo>
                    <a:cubicBezTo>
                      <a:pt x="139643" y="500053"/>
                      <a:pt x="131220" y="498723"/>
                      <a:pt x="126343" y="503600"/>
                    </a:cubicBezTo>
                    <a:cubicBezTo>
                      <a:pt x="118807" y="511136"/>
                      <a:pt x="125013" y="526208"/>
                      <a:pt x="116147" y="531972"/>
                    </a:cubicBezTo>
                    <a:cubicBezTo>
                      <a:pt x="109941" y="535961"/>
                      <a:pt x="101961" y="531972"/>
                      <a:pt x="96198" y="527538"/>
                    </a:cubicBezTo>
                    <a:cubicBezTo>
                      <a:pt x="86445" y="520002"/>
                      <a:pt x="78466" y="511136"/>
                      <a:pt x="71373" y="500940"/>
                    </a:cubicBezTo>
                    <a:cubicBezTo>
                      <a:pt x="67827" y="496064"/>
                      <a:pt x="63837" y="490300"/>
                      <a:pt x="57630" y="489857"/>
                    </a:cubicBezTo>
                    <a:cubicBezTo>
                      <a:pt x="46548" y="489414"/>
                      <a:pt x="44331" y="506259"/>
                      <a:pt x="35022" y="511579"/>
                    </a:cubicBezTo>
                    <a:cubicBezTo>
                      <a:pt x="30588" y="514239"/>
                      <a:pt x="24826" y="514239"/>
                      <a:pt x="19949" y="516013"/>
                    </a:cubicBezTo>
                    <a:cubicBezTo>
                      <a:pt x="11083" y="520002"/>
                      <a:pt x="8866" y="529312"/>
                      <a:pt x="8866" y="539064"/>
                    </a:cubicBezTo>
                    <a:cubicBezTo>
                      <a:pt x="9753" y="531972"/>
                      <a:pt x="12856" y="525765"/>
                      <a:pt x="18619" y="521775"/>
                    </a:cubicBezTo>
                    <a:cubicBezTo>
                      <a:pt x="35022" y="510249"/>
                      <a:pt x="51424" y="527095"/>
                      <a:pt x="65610" y="538621"/>
                    </a:cubicBezTo>
                    <a:cubicBezTo>
                      <a:pt x="106838" y="573200"/>
                      <a:pt x="179984" y="559013"/>
                      <a:pt x="204809" y="511579"/>
                    </a:cubicBezTo>
                    <a:cubicBezTo>
                      <a:pt x="227418" y="469908"/>
                      <a:pt x="211902" y="418041"/>
                      <a:pt x="185304" y="3790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9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02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1"/>
          <p:cNvSpPr txBox="1">
            <a:spLocks noGrp="1"/>
          </p:cNvSpPr>
          <p:nvPr>
            <p:ph type="title"/>
          </p:nvPr>
        </p:nvSpPr>
        <p:spPr>
          <a:xfrm>
            <a:off x="583813" y="445025"/>
            <a:ext cx="784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Results &amp; Evaluation (</a:t>
            </a:r>
            <a:r>
              <a:rPr lang="en" sz="2800" dirty="0">
                <a:solidFill>
                  <a:srgbClr val="0070C0"/>
                </a:solidFill>
              </a:rPr>
              <a:t>D</a:t>
            </a:r>
            <a:r>
              <a:rPr lang="en" sz="2800" dirty="0" smtClean="0">
                <a:solidFill>
                  <a:srgbClr val="0070C0"/>
                </a:solidFill>
              </a:rPr>
              <a:t>ownstream Task</a:t>
            </a:r>
            <a:r>
              <a:rPr lang="en" sz="2800" dirty="0" smtClean="0"/>
              <a:t>)</a:t>
            </a:r>
            <a:endParaRPr sz="2800" dirty="0"/>
          </a:p>
        </p:txBody>
      </p:sp>
      <p:graphicFrame>
        <p:nvGraphicFramePr>
          <p:cNvPr id="1907" name="Google Shape;1907;p41"/>
          <p:cNvGraphicFramePr/>
          <p:nvPr>
            <p:extLst>
              <p:ext uri="{D42A27DB-BD31-4B8C-83A1-F6EECF244321}">
                <p14:modId xmlns:p14="http://schemas.microsoft.com/office/powerpoint/2010/main" val="629988811"/>
              </p:ext>
            </p:extLst>
          </p:nvPr>
        </p:nvGraphicFramePr>
        <p:xfrm>
          <a:off x="719963" y="1206672"/>
          <a:ext cx="7703850" cy="3459730"/>
        </p:xfrm>
        <a:graphic>
          <a:graphicData uri="http://schemas.openxmlformats.org/drawingml/2006/table">
            <a:tbl>
              <a:tblPr>
                <a:noFill/>
                <a:tableStyleId>{6A2E2EBF-F057-4F8B-A495-D39A94E84C3A}</a:tableStyleId>
              </a:tblPr>
              <a:tblGrid>
                <a:gridCol w="1293663"/>
                <a:gridCol w="1530237"/>
                <a:gridCol w="1626650"/>
                <a:gridCol w="1626650"/>
                <a:gridCol w="1626650"/>
              </a:tblGrid>
              <a:tr h="67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Task</a:t>
                      </a:r>
                      <a:endParaRPr sz="1600" dirty="0">
                        <a:solidFill>
                          <a:schemeClr val="dk1"/>
                        </a:solidFill>
                        <a:latin typeface="Young Serif"/>
                        <a:ea typeface="Young Serif"/>
                        <a:cs typeface="Young Serif"/>
                        <a:sym typeface="Young Serif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Entity Type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Prediction </a:t>
                      </a:r>
                      <a:endParaRPr sz="1400" dirty="0">
                        <a:solidFill>
                          <a:schemeClr val="dk1"/>
                        </a:solidFill>
                        <a:latin typeface="Young Serif"/>
                        <a:ea typeface="Young Serif"/>
                        <a:cs typeface="Young Serif"/>
                        <a:sym typeface="Young Serif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Relationship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Classification</a:t>
                      </a:r>
                      <a:endParaRPr sz="1400" dirty="0">
                        <a:solidFill>
                          <a:schemeClr val="dk1"/>
                        </a:solidFill>
                        <a:latin typeface="Young Serif"/>
                        <a:ea typeface="Young Serif"/>
                        <a:cs typeface="Young Serif"/>
                        <a:sym typeface="Young Serif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dirty="0" err="1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Semantic</a:t>
                      </a:r>
                      <a:r>
                        <a:rPr lang="fr-FR" sz="1400" baseline="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 </a:t>
                      </a:r>
                      <a:r>
                        <a:rPr lang="fr-FR" sz="1400" baseline="0" dirty="0" err="1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Search</a:t>
                      </a:r>
                      <a:r>
                        <a:rPr lang="fr-FR" sz="1400" baseline="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 </a:t>
                      </a:r>
                      <a:r>
                        <a:rPr lang="fr-FR" sz="1400" baseline="0" dirty="0" err="1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Quality</a:t>
                      </a:r>
                      <a:endParaRPr sz="1400" dirty="0">
                        <a:solidFill>
                          <a:schemeClr val="dk1"/>
                        </a:solidFill>
                        <a:latin typeface="Young Serif"/>
                        <a:ea typeface="Young Serif"/>
                        <a:cs typeface="Young Serif"/>
                        <a:sym typeface="Young Serif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Question</a:t>
                      </a:r>
                      <a:r>
                        <a:rPr lang="en" sz="1400" baseline="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 Anwsering Success</a:t>
                      </a:r>
                      <a:endParaRPr sz="1400" dirty="0">
                        <a:solidFill>
                          <a:schemeClr val="dk1"/>
                        </a:solidFill>
                        <a:latin typeface="Young Serif"/>
                        <a:ea typeface="Young Serif"/>
                        <a:cs typeface="Young Serif"/>
                        <a:sym typeface="Young Serif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  <a:tr h="67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dirty="0" err="1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Constrative</a:t>
                      </a:r>
                      <a:r>
                        <a:rPr lang="fr-FR" sz="1400" baseline="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 Learning</a:t>
                      </a:r>
                      <a:endParaRPr sz="1400" dirty="0">
                        <a:solidFill>
                          <a:schemeClr val="dk1"/>
                        </a:solidFill>
                        <a:latin typeface="Young Serif"/>
                        <a:ea typeface="Young Serif"/>
                        <a:cs typeface="Young Serif"/>
                        <a:sym typeface="Young Serif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0.235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rgbClr val="0070C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0.800</a:t>
                      </a:r>
                      <a:endParaRPr sz="1100" b="1" dirty="0">
                        <a:solidFill>
                          <a:srgbClr val="0070C0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0.244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0.600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BERT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sentence</a:t>
                      </a:r>
                      <a:endParaRPr sz="1600" dirty="0">
                        <a:solidFill>
                          <a:schemeClr val="dk1"/>
                        </a:solidFill>
                        <a:latin typeface="Young Serif"/>
                        <a:ea typeface="Young Serif"/>
                        <a:cs typeface="Young Serif"/>
                        <a:sym typeface="Young Serif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0.625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0.750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0.888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rgbClr val="0070C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0.600</a:t>
                      </a:r>
                      <a:endParaRPr sz="1400" b="1" dirty="0">
                        <a:solidFill>
                          <a:srgbClr val="0070C0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BERT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base</a:t>
                      </a:r>
                      <a:endParaRPr sz="1600" dirty="0">
                        <a:solidFill>
                          <a:schemeClr val="dk1"/>
                        </a:solidFill>
                        <a:latin typeface="Young Serif"/>
                        <a:ea typeface="Young Serif"/>
                        <a:cs typeface="Young Serif"/>
                        <a:sym typeface="Young Serif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rgbClr val="0070C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0.875</a:t>
                      </a:r>
                      <a:endParaRPr sz="1400" b="1" dirty="0">
                        <a:solidFill>
                          <a:srgbClr val="0070C0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0.750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0.898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0.600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 smtClean="0">
                          <a:solidFill>
                            <a:schemeClr val="dk1"/>
                          </a:solidFill>
                          <a:latin typeface="Young Serif"/>
                          <a:ea typeface="Young Serif"/>
                          <a:cs typeface="Young Serif"/>
                          <a:sym typeface="Young Serif"/>
                        </a:rPr>
                        <a:t>Roberta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0.562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0.750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rgbClr val="0070C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0.999</a:t>
                      </a:r>
                      <a:endParaRPr sz="1400" b="1" dirty="0">
                        <a:solidFill>
                          <a:srgbClr val="0070C0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0.600</a:t>
                      </a:r>
                      <a:endParaRPr sz="11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19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468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3"/>
          <p:cNvSpPr txBox="1">
            <a:spLocks noGrp="1"/>
          </p:cNvSpPr>
          <p:nvPr>
            <p:ph type="title"/>
          </p:nvPr>
        </p:nvSpPr>
        <p:spPr>
          <a:xfrm>
            <a:off x="491883" y="2180686"/>
            <a:ext cx="43602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400" dirty="0" err="1"/>
              <a:t>Practical</a:t>
            </a:r>
            <a:r>
              <a:rPr lang="fr-FR" sz="4400" dirty="0"/>
              <a:t> Use &amp; </a:t>
            </a:r>
            <a:r>
              <a:rPr lang="fr-FR" sz="4400" dirty="0" err="1"/>
              <a:t>Strengths</a:t>
            </a:r>
            <a:endParaRPr lang="fr-FR" sz="4400" dirty="0">
              <a:effectLst/>
            </a:endParaRPr>
          </a:p>
        </p:txBody>
      </p:sp>
      <p:sp>
        <p:nvSpPr>
          <p:cNvPr id="1365" name="Google Shape;1365;p33"/>
          <p:cNvSpPr txBox="1">
            <a:spLocks noGrp="1"/>
          </p:cNvSpPr>
          <p:nvPr>
            <p:ph type="title" idx="2"/>
          </p:nvPr>
        </p:nvSpPr>
        <p:spPr>
          <a:xfrm>
            <a:off x="1878933" y="1346103"/>
            <a:ext cx="15861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1366" name="Google Shape;1366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27570" y="982950"/>
            <a:ext cx="3177600" cy="3177600"/>
          </a:xfrm>
          <a:prstGeom prst="ellipse">
            <a:avLst/>
          </a:prstGeom>
        </p:spPr>
      </p:pic>
      <p:grpSp>
        <p:nvGrpSpPr>
          <p:cNvPr id="1367" name="Google Shape;1367;p33"/>
          <p:cNvGrpSpPr/>
          <p:nvPr/>
        </p:nvGrpSpPr>
        <p:grpSpPr>
          <a:xfrm>
            <a:off x="6846553" y="189068"/>
            <a:ext cx="2633751" cy="2053442"/>
            <a:chOff x="6846553" y="189068"/>
            <a:chExt cx="2633751" cy="2053442"/>
          </a:xfrm>
        </p:grpSpPr>
        <p:grpSp>
          <p:nvGrpSpPr>
            <p:cNvPr id="1368" name="Google Shape;1368;p33"/>
            <p:cNvGrpSpPr/>
            <p:nvPr/>
          </p:nvGrpSpPr>
          <p:grpSpPr>
            <a:xfrm rot="7895906">
              <a:off x="7841726" y="330821"/>
              <a:ext cx="1173961" cy="1770215"/>
              <a:chOff x="3583265" y="4060465"/>
              <a:chExt cx="825023" cy="1244052"/>
            </a:xfrm>
          </p:grpSpPr>
          <p:sp>
            <p:nvSpPr>
              <p:cNvPr id="1369" name="Google Shape;1369;p33"/>
              <p:cNvSpPr/>
              <p:nvPr/>
            </p:nvSpPr>
            <p:spPr>
              <a:xfrm>
                <a:off x="3771405" y="4060465"/>
                <a:ext cx="636624" cy="1109021"/>
              </a:xfrm>
              <a:custGeom>
                <a:avLst/>
                <a:gdLst/>
                <a:ahLst/>
                <a:cxnLst/>
                <a:rect l="l" t="t" r="r" b="b"/>
                <a:pathLst>
                  <a:path w="636624" h="1109021" extrusionOk="0">
                    <a:moveTo>
                      <a:pt x="311495" y="1073335"/>
                    </a:moveTo>
                    <a:cubicBezTo>
                      <a:pt x="289329" y="1075109"/>
                      <a:pt x="267164" y="1073778"/>
                      <a:pt x="244998" y="1072449"/>
                    </a:cubicBezTo>
                    <a:cubicBezTo>
                      <a:pt x="202441" y="1070232"/>
                      <a:pt x="159883" y="1064912"/>
                      <a:pt x="117325" y="1068902"/>
                    </a:cubicBezTo>
                    <a:cubicBezTo>
                      <a:pt x="96046" y="1070232"/>
                      <a:pt x="74767" y="1072449"/>
                      <a:pt x="54375" y="1079542"/>
                    </a:cubicBezTo>
                    <a:cubicBezTo>
                      <a:pt x="41962" y="1084418"/>
                      <a:pt x="29550" y="1091068"/>
                      <a:pt x="18024" y="1097717"/>
                    </a:cubicBezTo>
                    <a:cubicBezTo>
                      <a:pt x="17580" y="1098161"/>
                      <a:pt x="17137" y="1098161"/>
                      <a:pt x="16694" y="1098604"/>
                    </a:cubicBezTo>
                    <a:cubicBezTo>
                      <a:pt x="12704" y="1102150"/>
                      <a:pt x="8271" y="1105254"/>
                      <a:pt x="3838" y="1108357"/>
                    </a:cubicBezTo>
                    <a:cubicBezTo>
                      <a:pt x="2951" y="1109243"/>
                      <a:pt x="1621" y="1109243"/>
                      <a:pt x="735" y="1108357"/>
                    </a:cubicBezTo>
                    <a:cubicBezTo>
                      <a:pt x="735" y="1108357"/>
                      <a:pt x="292" y="1107913"/>
                      <a:pt x="292" y="1107913"/>
                    </a:cubicBezTo>
                    <a:cubicBezTo>
                      <a:pt x="-152" y="1107027"/>
                      <a:pt x="-152" y="1105254"/>
                      <a:pt x="735" y="1104367"/>
                    </a:cubicBezTo>
                    <a:cubicBezTo>
                      <a:pt x="2951" y="1103037"/>
                      <a:pt x="7384" y="1098604"/>
                      <a:pt x="7828" y="1098161"/>
                    </a:cubicBezTo>
                    <a:cubicBezTo>
                      <a:pt x="9601" y="1096831"/>
                      <a:pt x="18910" y="1090181"/>
                      <a:pt x="21570" y="1087521"/>
                    </a:cubicBezTo>
                    <a:cubicBezTo>
                      <a:pt x="32210" y="1078655"/>
                      <a:pt x="41962" y="1068902"/>
                      <a:pt x="51715" y="1059149"/>
                    </a:cubicBezTo>
                    <a:cubicBezTo>
                      <a:pt x="52159" y="1058706"/>
                      <a:pt x="52602" y="1058263"/>
                      <a:pt x="53045" y="1057819"/>
                    </a:cubicBezTo>
                    <a:cubicBezTo>
                      <a:pt x="54375" y="1056490"/>
                      <a:pt x="55705" y="1055160"/>
                      <a:pt x="57035" y="1053386"/>
                    </a:cubicBezTo>
                    <a:cubicBezTo>
                      <a:pt x="64128" y="1045850"/>
                      <a:pt x="71221" y="1038757"/>
                      <a:pt x="78314" y="1031221"/>
                    </a:cubicBezTo>
                    <a:cubicBezTo>
                      <a:pt x="79200" y="1029891"/>
                      <a:pt x="80530" y="1029004"/>
                      <a:pt x="81417" y="1027674"/>
                    </a:cubicBezTo>
                    <a:cubicBezTo>
                      <a:pt x="91613" y="1016592"/>
                      <a:pt x="101809" y="1005065"/>
                      <a:pt x="112005" y="993096"/>
                    </a:cubicBezTo>
                    <a:cubicBezTo>
                      <a:pt x="113779" y="991323"/>
                      <a:pt x="115108" y="989550"/>
                      <a:pt x="116882" y="987777"/>
                    </a:cubicBezTo>
                    <a:lnTo>
                      <a:pt x="116882" y="987777"/>
                    </a:lnTo>
                    <a:cubicBezTo>
                      <a:pt x="125748" y="977137"/>
                      <a:pt x="134614" y="966498"/>
                      <a:pt x="143480" y="955415"/>
                    </a:cubicBezTo>
                    <a:cubicBezTo>
                      <a:pt x="144810" y="953642"/>
                      <a:pt x="146140" y="952312"/>
                      <a:pt x="147470" y="950538"/>
                    </a:cubicBezTo>
                    <a:cubicBezTo>
                      <a:pt x="157666" y="937683"/>
                      <a:pt x="167419" y="925270"/>
                      <a:pt x="176728" y="911970"/>
                    </a:cubicBezTo>
                    <a:cubicBezTo>
                      <a:pt x="177615" y="910641"/>
                      <a:pt x="178945" y="909311"/>
                      <a:pt x="179832" y="907981"/>
                    </a:cubicBezTo>
                    <a:cubicBezTo>
                      <a:pt x="189141" y="895568"/>
                      <a:pt x="198008" y="883155"/>
                      <a:pt x="206874" y="870743"/>
                    </a:cubicBezTo>
                    <a:cubicBezTo>
                      <a:pt x="215297" y="858773"/>
                      <a:pt x="223719" y="846361"/>
                      <a:pt x="231699" y="833948"/>
                    </a:cubicBezTo>
                    <a:lnTo>
                      <a:pt x="231699" y="833948"/>
                    </a:lnTo>
                    <a:cubicBezTo>
                      <a:pt x="232585" y="832618"/>
                      <a:pt x="233472" y="831288"/>
                      <a:pt x="234359" y="829958"/>
                    </a:cubicBezTo>
                    <a:cubicBezTo>
                      <a:pt x="244555" y="814442"/>
                      <a:pt x="254751" y="798926"/>
                      <a:pt x="264504" y="783411"/>
                    </a:cubicBezTo>
                    <a:cubicBezTo>
                      <a:pt x="264947" y="782524"/>
                      <a:pt x="265390" y="781638"/>
                      <a:pt x="266277" y="780751"/>
                    </a:cubicBezTo>
                    <a:cubicBezTo>
                      <a:pt x="273370" y="769668"/>
                      <a:pt x="280463" y="758142"/>
                      <a:pt x="287556" y="746616"/>
                    </a:cubicBezTo>
                    <a:cubicBezTo>
                      <a:pt x="288443" y="745286"/>
                      <a:pt x="289329" y="743956"/>
                      <a:pt x="290216" y="742183"/>
                    </a:cubicBezTo>
                    <a:cubicBezTo>
                      <a:pt x="296422" y="732430"/>
                      <a:pt x="302185" y="722234"/>
                      <a:pt x="307948" y="712481"/>
                    </a:cubicBezTo>
                    <a:cubicBezTo>
                      <a:pt x="308835" y="711151"/>
                      <a:pt x="309278" y="710265"/>
                      <a:pt x="310165" y="708935"/>
                    </a:cubicBezTo>
                    <a:cubicBezTo>
                      <a:pt x="316371" y="698295"/>
                      <a:pt x="322577" y="687656"/>
                      <a:pt x="328784" y="677016"/>
                    </a:cubicBezTo>
                    <a:cubicBezTo>
                      <a:pt x="329670" y="675686"/>
                      <a:pt x="330113" y="674800"/>
                      <a:pt x="330557" y="673470"/>
                    </a:cubicBezTo>
                    <a:cubicBezTo>
                      <a:pt x="335433" y="664604"/>
                      <a:pt x="340310" y="656181"/>
                      <a:pt x="345186" y="647315"/>
                    </a:cubicBezTo>
                    <a:cubicBezTo>
                      <a:pt x="345629" y="646428"/>
                      <a:pt x="346073" y="645985"/>
                      <a:pt x="346516" y="645098"/>
                    </a:cubicBezTo>
                    <a:cubicBezTo>
                      <a:pt x="363362" y="614510"/>
                      <a:pt x="379321" y="583478"/>
                      <a:pt x="394393" y="552003"/>
                    </a:cubicBezTo>
                    <a:cubicBezTo>
                      <a:pt x="395280" y="550673"/>
                      <a:pt x="395723" y="549343"/>
                      <a:pt x="396610" y="547570"/>
                    </a:cubicBezTo>
                    <a:cubicBezTo>
                      <a:pt x="399713" y="540920"/>
                      <a:pt x="402816" y="534714"/>
                      <a:pt x="405920" y="528064"/>
                    </a:cubicBezTo>
                    <a:cubicBezTo>
                      <a:pt x="406806" y="526735"/>
                      <a:pt x="407249" y="525405"/>
                      <a:pt x="408136" y="523631"/>
                    </a:cubicBezTo>
                    <a:cubicBezTo>
                      <a:pt x="412126" y="515208"/>
                      <a:pt x="416116" y="506786"/>
                      <a:pt x="419662" y="497919"/>
                    </a:cubicBezTo>
                    <a:cubicBezTo>
                      <a:pt x="421436" y="494373"/>
                      <a:pt x="422765" y="490383"/>
                      <a:pt x="424539" y="486837"/>
                    </a:cubicBezTo>
                    <a:lnTo>
                      <a:pt x="424539" y="486837"/>
                    </a:lnTo>
                    <a:cubicBezTo>
                      <a:pt x="424982" y="485507"/>
                      <a:pt x="425869" y="484177"/>
                      <a:pt x="426312" y="482847"/>
                    </a:cubicBezTo>
                    <a:lnTo>
                      <a:pt x="426312" y="482847"/>
                    </a:lnTo>
                    <a:cubicBezTo>
                      <a:pt x="428529" y="477527"/>
                      <a:pt x="430745" y="472207"/>
                      <a:pt x="432962" y="466888"/>
                    </a:cubicBezTo>
                    <a:cubicBezTo>
                      <a:pt x="432962" y="466444"/>
                      <a:pt x="432962" y="466444"/>
                      <a:pt x="432962" y="466001"/>
                    </a:cubicBezTo>
                    <a:cubicBezTo>
                      <a:pt x="433405" y="465114"/>
                      <a:pt x="433848" y="464228"/>
                      <a:pt x="433848" y="463341"/>
                    </a:cubicBezTo>
                    <a:cubicBezTo>
                      <a:pt x="434291" y="461568"/>
                      <a:pt x="435178" y="460238"/>
                      <a:pt x="435621" y="458465"/>
                    </a:cubicBezTo>
                    <a:cubicBezTo>
                      <a:pt x="440941" y="442949"/>
                      <a:pt x="446261" y="427433"/>
                      <a:pt x="451137" y="411917"/>
                    </a:cubicBezTo>
                    <a:cubicBezTo>
                      <a:pt x="451580" y="410144"/>
                      <a:pt x="452024" y="408814"/>
                      <a:pt x="452467" y="407041"/>
                    </a:cubicBezTo>
                    <a:cubicBezTo>
                      <a:pt x="454240" y="400834"/>
                      <a:pt x="456013" y="394185"/>
                      <a:pt x="457787" y="387979"/>
                    </a:cubicBezTo>
                    <a:cubicBezTo>
                      <a:pt x="458230" y="387092"/>
                      <a:pt x="458230" y="385762"/>
                      <a:pt x="458673" y="384875"/>
                    </a:cubicBezTo>
                    <a:cubicBezTo>
                      <a:pt x="466210" y="357833"/>
                      <a:pt x="472416" y="330792"/>
                      <a:pt x="477736" y="303750"/>
                    </a:cubicBezTo>
                    <a:lnTo>
                      <a:pt x="477736" y="303750"/>
                    </a:lnTo>
                    <a:cubicBezTo>
                      <a:pt x="478179" y="301976"/>
                      <a:pt x="478622" y="300203"/>
                      <a:pt x="478622" y="298430"/>
                    </a:cubicBezTo>
                    <a:cubicBezTo>
                      <a:pt x="480396" y="290007"/>
                      <a:pt x="482169" y="281584"/>
                      <a:pt x="483499" y="272718"/>
                    </a:cubicBezTo>
                    <a:cubicBezTo>
                      <a:pt x="483942" y="270945"/>
                      <a:pt x="483942" y="269171"/>
                      <a:pt x="484385" y="267398"/>
                    </a:cubicBezTo>
                    <a:cubicBezTo>
                      <a:pt x="484385" y="267398"/>
                      <a:pt x="484385" y="267398"/>
                      <a:pt x="484385" y="267398"/>
                    </a:cubicBezTo>
                    <a:cubicBezTo>
                      <a:pt x="487488" y="250553"/>
                      <a:pt x="490149" y="233707"/>
                      <a:pt x="492808" y="216418"/>
                    </a:cubicBezTo>
                    <a:cubicBezTo>
                      <a:pt x="493252" y="214644"/>
                      <a:pt x="493252" y="213315"/>
                      <a:pt x="493695" y="211541"/>
                    </a:cubicBezTo>
                    <a:cubicBezTo>
                      <a:pt x="495025" y="202675"/>
                      <a:pt x="496355" y="193809"/>
                      <a:pt x="497242" y="184943"/>
                    </a:cubicBezTo>
                    <a:cubicBezTo>
                      <a:pt x="497685" y="183170"/>
                      <a:pt x="497685" y="180953"/>
                      <a:pt x="498128" y="179180"/>
                    </a:cubicBezTo>
                    <a:cubicBezTo>
                      <a:pt x="499015" y="170757"/>
                      <a:pt x="500344" y="162334"/>
                      <a:pt x="501231" y="153911"/>
                    </a:cubicBezTo>
                    <a:cubicBezTo>
                      <a:pt x="501231" y="152581"/>
                      <a:pt x="501675" y="151251"/>
                      <a:pt x="501675" y="149921"/>
                    </a:cubicBezTo>
                    <a:cubicBezTo>
                      <a:pt x="503891" y="130416"/>
                      <a:pt x="506108" y="110910"/>
                      <a:pt x="508324" y="91848"/>
                    </a:cubicBezTo>
                    <a:cubicBezTo>
                      <a:pt x="508767" y="88301"/>
                      <a:pt x="509211" y="84755"/>
                      <a:pt x="509211" y="81652"/>
                    </a:cubicBezTo>
                    <a:cubicBezTo>
                      <a:pt x="509211" y="79435"/>
                      <a:pt x="509654" y="77218"/>
                      <a:pt x="509654" y="75445"/>
                    </a:cubicBezTo>
                    <a:cubicBezTo>
                      <a:pt x="510098" y="71899"/>
                      <a:pt x="510541" y="67909"/>
                      <a:pt x="510541" y="64363"/>
                    </a:cubicBezTo>
                    <a:cubicBezTo>
                      <a:pt x="510984" y="61259"/>
                      <a:pt x="510984" y="58156"/>
                      <a:pt x="511427" y="55053"/>
                    </a:cubicBezTo>
                    <a:cubicBezTo>
                      <a:pt x="511870" y="51063"/>
                      <a:pt x="512314" y="47073"/>
                      <a:pt x="512314" y="43084"/>
                    </a:cubicBezTo>
                    <a:cubicBezTo>
                      <a:pt x="513201" y="35104"/>
                      <a:pt x="513644" y="27124"/>
                      <a:pt x="514531" y="18701"/>
                    </a:cubicBezTo>
                    <a:cubicBezTo>
                      <a:pt x="515417" y="12939"/>
                      <a:pt x="515417" y="6732"/>
                      <a:pt x="518077" y="1413"/>
                    </a:cubicBezTo>
                    <a:cubicBezTo>
                      <a:pt x="520293" y="-1691"/>
                      <a:pt x="523397" y="969"/>
                      <a:pt x="525170" y="3186"/>
                    </a:cubicBezTo>
                    <a:cubicBezTo>
                      <a:pt x="526943" y="4959"/>
                      <a:pt x="528273" y="7176"/>
                      <a:pt x="529603" y="8949"/>
                    </a:cubicBezTo>
                    <a:cubicBezTo>
                      <a:pt x="530047" y="9392"/>
                      <a:pt x="530490" y="10279"/>
                      <a:pt x="530933" y="10722"/>
                    </a:cubicBezTo>
                    <a:cubicBezTo>
                      <a:pt x="533593" y="14268"/>
                      <a:pt x="536252" y="18258"/>
                      <a:pt x="538913" y="22248"/>
                    </a:cubicBezTo>
                    <a:cubicBezTo>
                      <a:pt x="539799" y="23578"/>
                      <a:pt x="540242" y="24465"/>
                      <a:pt x="541129" y="25795"/>
                    </a:cubicBezTo>
                    <a:cubicBezTo>
                      <a:pt x="541572" y="26238"/>
                      <a:pt x="542016" y="26681"/>
                      <a:pt x="542016" y="27124"/>
                    </a:cubicBezTo>
                    <a:cubicBezTo>
                      <a:pt x="544232" y="30671"/>
                      <a:pt x="546449" y="34217"/>
                      <a:pt x="548665" y="38207"/>
                    </a:cubicBezTo>
                    <a:cubicBezTo>
                      <a:pt x="549552" y="39537"/>
                      <a:pt x="549995" y="40867"/>
                      <a:pt x="550439" y="42197"/>
                    </a:cubicBezTo>
                    <a:cubicBezTo>
                      <a:pt x="553098" y="47517"/>
                      <a:pt x="555315" y="53280"/>
                      <a:pt x="557088" y="59043"/>
                    </a:cubicBezTo>
                    <a:cubicBezTo>
                      <a:pt x="557088" y="59486"/>
                      <a:pt x="557088" y="59486"/>
                      <a:pt x="557088" y="59930"/>
                    </a:cubicBezTo>
                    <a:cubicBezTo>
                      <a:pt x="557532" y="61259"/>
                      <a:pt x="557975" y="62589"/>
                      <a:pt x="558418" y="63919"/>
                    </a:cubicBezTo>
                    <a:lnTo>
                      <a:pt x="558418" y="63919"/>
                    </a:lnTo>
                    <a:cubicBezTo>
                      <a:pt x="559748" y="68796"/>
                      <a:pt x="560634" y="74115"/>
                      <a:pt x="561078" y="79435"/>
                    </a:cubicBezTo>
                    <a:lnTo>
                      <a:pt x="561078" y="79435"/>
                    </a:lnTo>
                    <a:cubicBezTo>
                      <a:pt x="561078" y="81208"/>
                      <a:pt x="561521" y="83425"/>
                      <a:pt x="561521" y="85198"/>
                    </a:cubicBezTo>
                    <a:cubicBezTo>
                      <a:pt x="561965" y="92291"/>
                      <a:pt x="561521" y="99384"/>
                      <a:pt x="560634" y="106477"/>
                    </a:cubicBezTo>
                    <a:cubicBezTo>
                      <a:pt x="560634" y="106477"/>
                      <a:pt x="560634" y="106477"/>
                      <a:pt x="560634" y="106477"/>
                    </a:cubicBezTo>
                    <a:cubicBezTo>
                      <a:pt x="560191" y="109137"/>
                      <a:pt x="559748" y="112240"/>
                      <a:pt x="559305" y="114900"/>
                    </a:cubicBezTo>
                    <a:cubicBezTo>
                      <a:pt x="556645" y="128643"/>
                      <a:pt x="552212" y="141942"/>
                      <a:pt x="546892" y="154798"/>
                    </a:cubicBezTo>
                    <a:cubicBezTo>
                      <a:pt x="543789" y="162334"/>
                      <a:pt x="539799" y="169870"/>
                      <a:pt x="536252" y="177407"/>
                    </a:cubicBezTo>
                    <a:cubicBezTo>
                      <a:pt x="536252" y="177407"/>
                      <a:pt x="536252" y="177407"/>
                      <a:pt x="536252" y="177407"/>
                    </a:cubicBezTo>
                    <a:lnTo>
                      <a:pt x="535366" y="179180"/>
                    </a:lnTo>
                    <a:cubicBezTo>
                      <a:pt x="539356" y="176520"/>
                      <a:pt x="543789" y="173860"/>
                      <a:pt x="547779" y="171200"/>
                    </a:cubicBezTo>
                    <a:cubicBezTo>
                      <a:pt x="561078" y="162334"/>
                      <a:pt x="574377" y="153468"/>
                      <a:pt x="586347" y="142828"/>
                    </a:cubicBezTo>
                    <a:cubicBezTo>
                      <a:pt x="586790" y="142385"/>
                      <a:pt x="587677" y="141498"/>
                      <a:pt x="588563" y="141055"/>
                    </a:cubicBezTo>
                    <a:cubicBezTo>
                      <a:pt x="588563" y="140612"/>
                      <a:pt x="589006" y="140612"/>
                      <a:pt x="589450" y="140612"/>
                    </a:cubicBezTo>
                    <a:cubicBezTo>
                      <a:pt x="590337" y="140168"/>
                      <a:pt x="590780" y="140612"/>
                      <a:pt x="591666" y="141055"/>
                    </a:cubicBezTo>
                    <a:cubicBezTo>
                      <a:pt x="592110" y="141498"/>
                      <a:pt x="592110" y="141942"/>
                      <a:pt x="592553" y="142385"/>
                    </a:cubicBezTo>
                    <a:cubicBezTo>
                      <a:pt x="593439" y="144158"/>
                      <a:pt x="594326" y="146375"/>
                      <a:pt x="595213" y="148148"/>
                    </a:cubicBezTo>
                    <a:cubicBezTo>
                      <a:pt x="595213" y="148591"/>
                      <a:pt x="595656" y="148591"/>
                      <a:pt x="595656" y="149035"/>
                    </a:cubicBezTo>
                    <a:cubicBezTo>
                      <a:pt x="596099" y="149478"/>
                      <a:pt x="596099" y="150365"/>
                      <a:pt x="596543" y="150808"/>
                    </a:cubicBezTo>
                    <a:cubicBezTo>
                      <a:pt x="599203" y="156571"/>
                      <a:pt x="601419" y="161891"/>
                      <a:pt x="603193" y="167654"/>
                    </a:cubicBezTo>
                    <a:cubicBezTo>
                      <a:pt x="603636" y="168540"/>
                      <a:pt x="604079" y="169427"/>
                      <a:pt x="604079" y="170313"/>
                    </a:cubicBezTo>
                    <a:cubicBezTo>
                      <a:pt x="605409" y="173417"/>
                      <a:pt x="606296" y="176520"/>
                      <a:pt x="607626" y="180066"/>
                    </a:cubicBezTo>
                    <a:cubicBezTo>
                      <a:pt x="608512" y="182726"/>
                      <a:pt x="609399" y="184943"/>
                      <a:pt x="609842" y="187603"/>
                    </a:cubicBezTo>
                    <a:cubicBezTo>
                      <a:pt x="610285" y="188489"/>
                      <a:pt x="610285" y="189819"/>
                      <a:pt x="610729" y="190706"/>
                    </a:cubicBezTo>
                    <a:cubicBezTo>
                      <a:pt x="612945" y="197355"/>
                      <a:pt x="614719" y="204448"/>
                      <a:pt x="616048" y="211098"/>
                    </a:cubicBezTo>
                    <a:cubicBezTo>
                      <a:pt x="616492" y="211985"/>
                      <a:pt x="616492" y="213315"/>
                      <a:pt x="616935" y="214201"/>
                    </a:cubicBezTo>
                    <a:cubicBezTo>
                      <a:pt x="618708" y="221294"/>
                      <a:pt x="620038" y="228830"/>
                      <a:pt x="621368" y="235923"/>
                    </a:cubicBezTo>
                    <a:lnTo>
                      <a:pt x="621368" y="235923"/>
                    </a:lnTo>
                    <a:cubicBezTo>
                      <a:pt x="621368" y="236810"/>
                      <a:pt x="621811" y="237697"/>
                      <a:pt x="621811" y="238583"/>
                    </a:cubicBezTo>
                    <a:cubicBezTo>
                      <a:pt x="622255" y="240800"/>
                      <a:pt x="622698" y="243016"/>
                      <a:pt x="622698" y="245233"/>
                    </a:cubicBezTo>
                    <a:cubicBezTo>
                      <a:pt x="623585" y="252326"/>
                      <a:pt x="624914" y="258975"/>
                      <a:pt x="625801" y="266068"/>
                    </a:cubicBezTo>
                    <a:cubicBezTo>
                      <a:pt x="625801" y="266955"/>
                      <a:pt x="626245" y="267842"/>
                      <a:pt x="626245" y="269171"/>
                    </a:cubicBezTo>
                    <a:cubicBezTo>
                      <a:pt x="627575" y="278924"/>
                      <a:pt x="628461" y="288677"/>
                      <a:pt x="629791" y="297987"/>
                    </a:cubicBezTo>
                    <a:cubicBezTo>
                      <a:pt x="629791" y="298873"/>
                      <a:pt x="630234" y="300203"/>
                      <a:pt x="630234" y="301090"/>
                    </a:cubicBezTo>
                    <a:lnTo>
                      <a:pt x="630234" y="301090"/>
                    </a:lnTo>
                    <a:cubicBezTo>
                      <a:pt x="631121" y="309956"/>
                      <a:pt x="632008" y="318379"/>
                      <a:pt x="632451" y="327245"/>
                    </a:cubicBezTo>
                    <a:cubicBezTo>
                      <a:pt x="632451" y="328575"/>
                      <a:pt x="632451" y="329462"/>
                      <a:pt x="632894" y="330792"/>
                    </a:cubicBezTo>
                    <a:cubicBezTo>
                      <a:pt x="633337" y="337884"/>
                      <a:pt x="633781" y="345421"/>
                      <a:pt x="634667" y="352514"/>
                    </a:cubicBezTo>
                    <a:cubicBezTo>
                      <a:pt x="634667" y="353400"/>
                      <a:pt x="634667" y="354287"/>
                      <a:pt x="634667" y="355174"/>
                    </a:cubicBezTo>
                    <a:cubicBezTo>
                      <a:pt x="635111" y="362266"/>
                      <a:pt x="635554" y="369360"/>
                      <a:pt x="635997" y="376452"/>
                    </a:cubicBezTo>
                    <a:cubicBezTo>
                      <a:pt x="635997" y="376452"/>
                      <a:pt x="635997" y="376896"/>
                      <a:pt x="635997" y="376896"/>
                    </a:cubicBezTo>
                    <a:cubicBezTo>
                      <a:pt x="635997" y="378226"/>
                      <a:pt x="635997" y="379556"/>
                      <a:pt x="635997" y="380886"/>
                    </a:cubicBezTo>
                    <a:lnTo>
                      <a:pt x="635997" y="380886"/>
                    </a:lnTo>
                    <a:cubicBezTo>
                      <a:pt x="636441" y="387535"/>
                      <a:pt x="636884" y="394628"/>
                      <a:pt x="636441" y="401721"/>
                    </a:cubicBezTo>
                    <a:cubicBezTo>
                      <a:pt x="636441" y="403051"/>
                      <a:pt x="636441" y="404381"/>
                      <a:pt x="636441" y="405268"/>
                    </a:cubicBezTo>
                    <a:cubicBezTo>
                      <a:pt x="636441" y="407484"/>
                      <a:pt x="635997" y="410144"/>
                      <a:pt x="635997" y="412361"/>
                    </a:cubicBezTo>
                    <a:cubicBezTo>
                      <a:pt x="633337" y="421227"/>
                      <a:pt x="625358" y="426990"/>
                      <a:pt x="618708" y="433196"/>
                    </a:cubicBezTo>
                    <a:cubicBezTo>
                      <a:pt x="593883" y="454918"/>
                      <a:pt x="567728" y="475754"/>
                      <a:pt x="538469" y="491270"/>
                    </a:cubicBezTo>
                    <a:cubicBezTo>
                      <a:pt x="534923" y="493043"/>
                      <a:pt x="530933" y="494816"/>
                      <a:pt x="527386" y="496590"/>
                    </a:cubicBezTo>
                    <a:cubicBezTo>
                      <a:pt x="529160" y="496146"/>
                      <a:pt x="530490" y="496146"/>
                      <a:pt x="532263" y="495703"/>
                    </a:cubicBezTo>
                    <a:cubicBezTo>
                      <a:pt x="532263" y="495703"/>
                      <a:pt x="532263" y="495703"/>
                      <a:pt x="532263" y="495703"/>
                    </a:cubicBezTo>
                    <a:cubicBezTo>
                      <a:pt x="534480" y="495259"/>
                      <a:pt x="536696" y="494816"/>
                      <a:pt x="539356" y="494373"/>
                    </a:cubicBezTo>
                    <a:cubicBezTo>
                      <a:pt x="545119" y="493043"/>
                      <a:pt x="550882" y="491713"/>
                      <a:pt x="556201" y="490383"/>
                    </a:cubicBezTo>
                    <a:cubicBezTo>
                      <a:pt x="556201" y="490383"/>
                      <a:pt x="556201" y="490383"/>
                      <a:pt x="556201" y="490383"/>
                    </a:cubicBezTo>
                    <a:cubicBezTo>
                      <a:pt x="581914" y="483290"/>
                      <a:pt x="607182" y="473094"/>
                      <a:pt x="630678" y="460238"/>
                    </a:cubicBezTo>
                    <a:cubicBezTo>
                      <a:pt x="631564" y="459795"/>
                      <a:pt x="633337" y="458908"/>
                      <a:pt x="634224" y="458908"/>
                    </a:cubicBezTo>
                    <a:cubicBezTo>
                      <a:pt x="635997" y="459351"/>
                      <a:pt x="635554" y="461125"/>
                      <a:pt x="635554" y="462455"/>
                    </a:cubicBezTo>
                    <a:cubicBezTo>
                      <a:pt x="634667" y="465114"/>
                      <a:pt x="634667" y="466001"/>
                      <a:pt x="634667" y="468218"/>
                    </a:cubicBezTo>
                    <a:cubicBezTo>
                      <a:pt x="634667" y="473981"/>
                      <a:pt x="634224" y="480187"/>
                      <a:pt x="633337" y="485950"/>
                    </a:cubicBezTo>
                    <a:cubicBezTo>
                      <a:pt x="633337" y="486837"/>
                      <a:pt x="633337" y="487280"/>
                      <a:pt x="632894" y="488167"/>
                    </a:cubicBezTo>
                    <a:cubicBezTo>
                      <a:pt x="632451" y="493486"/>
                      <a:pt x="631564" y="499249"/>
                      <a:pt x="630678" y="504569"/>
                    </a:cubicBezTo>
                    <a:cubicBezTo>
                      <a:pt x="629791" y="510775"/>
                      <a:pt x="628461" y="516538"/>
                      <a:pt x="627131" y="522745"/>
                    </a:cubicBezTo>
                    <a:lnTo>
                      <a:pt x="627131" y="522745"/>
                    </a:lnTo>
                    <a:cubicBezTo>
                      <a:pt x="626688" y="524074"/>
                      <a:pt x="626688" y="524961"/>
                      <a:pt x="626245" y="526291"/>
                    </a:cubicBezTo>
                    <a:cubicBezTo>
                      <a:pt x="626245" y="526291"/>
                      <a:pt x="626245" y="526291"/>
                      <a:pt x="626245" y="526291"/>
                    </a:cubicBezTo>
                    <a:cubicBezTo>
                      <a:pt x="623142" y="540477"/>
                      <a:pt x="619595" y="554663"/>
                      <a:pt x="615605" y="568405"/>
                    </a:cubicBezTo>
                    <a:cubicBezTo>
                      <a:pt x="615162" y="569292"/>
                      <a:pt x="615162" y="570179"/>
                      <a:pt x="614719" y="571509"/>
                    </a:cubicBezTo>
                    <a:cubicBezTo>
                      <a:pt x="612059" y="581262"/>
                      <a:pt x="608955" y="591458"/>
                      <a:pt x="606296" y="601210"/>
                    </a:cubicBezTo>
                    <a:cubicBezTo>
                      <a:pt x="605852" y="602540"/>
                      <a:pt x="605409" y="603870"/>
                      <a:pt x="604965" y="604757"/>
                    </a:cubicBezTo>
                    <a:cubicBezTo>
                      <a:pt x="602306" y="614067"/>
                      <a:pt x="599203" y="622933"/>
                      <a:pt x="596543" y="631799"/>
                    </a:cubicBezTo>
                    <a:cubicBezTo>
                      <a:pt x="596099" y="632685"/>
                      <a:pt x="596099" y="633572"/>
                      <a:pt x="595656" y="634459"/>
                    </a:cubicBezTo>
                    <a:cubicBezTo>
                      <a:pt x="591223" y="647315"/>
                      <a:pt x="586790" y="660614"/>
                      <a:pt x="581914" y="673470"/>
                    </a:cubicBezTo>
                    <a:cubicBezTo>
                      <a:pt x="581470" y="674357"/>
                      <a:pt x="581470" y="674800"/>
                      <a:pt x="581027" y="675686"/>
                    </a:cubicBezTo>
                    <a:cubicBezTo>
                      <a:pt x="576150" y="689429"/>
                      <a:pt x="570831" y="703172"/>
                      <a:pt x="565511" y="716471"/>
                    </a:cubicBezTo>
                    <a:cubicBezTo>
                      <a:pt x="565068" y="717358"/>
                      <a:pt x="564624" y="718244"/>
                      <a:pt x="564624" y="719131"/>
                    </a:cubicBezTo>
                    <a:cubicBezTo>
                      <a:pt x="560634" y="729327"/>
                      <a:pt x="556201" y="739523"/>
                      <a:pt x="551768" y="750162"/>
                    </a:cubicBezTo>
                    <a:cubicBezTo>
                      <a:pt x="551325" y="751049"/>
                      <a:pt x="550882" y="751936"/>
                      <a:pt x="550439" y="752822"/>
                    </a:cubicBezTo>
                    <a:lnTo>
                      <a:pt x="550439" y="752822"/>
                    </a:lnTo>
                    <a:cubicBezTo>
                      <a:pt x="545119" y="765678"/>
                      <a:pt x="539356" y="778978"/>
                      <a:pt x="533593" y="791834"/>
                    </a:cubicBezTo>
                    <a:cubicBezTo>
                      <a:pt x="533593" y="791834"/>
                      <a:pt x="533593" y="791834"/>
                      <a:pt x="533593" y="791834"/>
                    </a:cubicBezTo>
                    <a:cubicBezTo>
                      <a:pt x="533149" y="793164"/>
                      <a:pt x="532706" y="794050"/>
                      <a:pt x="531819" y="795380"/>
                    </a:cubicBezTo>
                    <a:cubicBezTo>
                      <a:pt x="531819" y="795380"/>
                      <a:pt x="531819" y="795380"/>
                      <a:pt x="531819" y="795380"/>
                    </a:cubicBezTo>
                    <a:cubicBezTo>
                      <a:pt x="530047" y="798926"/>
                      <a:pt x="528716" y="802473"/>
                      <a:pt x="526943" y="806020"/>
                    </a:cubicBezTo>
                    <a:cubicBezTo>
                      <a:pt x="523840" y="813112"/>
                      <a:pt x="520737" y="819762"/>
                      <a:pt x="517190" y="826855"/>
                    </a:cubicBezTo>
                    <a:cubicBezTo>
                      <a:pt x="516747" y="827742"/>
                      <a:pt x="516303" y="828628"/>
                      <a:pt x="515860" y="829515"/>
                    </a:cubicBezTo>
                    <a:cubicBezTo>
                      <a:pt x="510098" y="840598"/>
                      <a:pt x="503891" y="851680"/>
                      <a:pt x="497685" y="862763"/>
                    </a:cubicBezTo>
                    <a:cubicBezTo>
                      <a:pt x="496798" y="864093"/>
                      <a:pt x="496355" y="864980"/>
                      <a:pt x="495468" y="866310"/>
                    </a:cubicBezTo>
                    <a:cubicBezTo>
                      <a:pt x="488375" y="878722"/>
                      <a:pt x="480839" y="891135"/>
                      <a:pt x="473303" y="903548"/>
                    </a:cubicBezTo>
                    <a:cubicBezTo>
                      <a:pt x="472859" y="904434"/>
                      <a:pt x="471973" y="905764"/>
                      <a:pt x="471529" y="906651"/>
                    </a:cubicBezTo>
                    <a:lnTo>
                      <a:pt x="471529" y="906651"/>
                    </a:lnTo>
                    <a:cubicBezTo>
                      <a:pt x="463993" y="919064"/>
                      <a:pt x="456457" y="931919"/>
                      <a:pt x="449364" y="944775"/>
                    </a:cubicBezTo>
                    <a:cubicBezTo>
                      <a:pt x="448477" y="946105"/>
                      <a:pt x="447591" y="947435"/>
                      <a:pt x="447147" y="949209"/>
                    </a:cubicBezTo>
                    <a:cubicBezTo>
                      <a:pt x="445374" y="952755"/>
                      <a:pt x="443601" y="956301"/>
                      <a:pt x="441828" y="959848"/>
                    </a:cubicBezTo>
                    <a:cubicBezTo>
                      <a:pt x="438281" y="966941"/>
                      <a:pt x="435178" y="974477"/>
                      <a:pt x="431631" y="982014"/>
                    </a:cubicBezTo>
                    <a:cubicBezTo>
                      <a:pt x="431188" y="983343"/>
                      <a:pt x="430302" y="985117"/>
                      <a:pt x="429415" y="986447"/>
                    </a:cubicBezTo>
                    <a:cubicBezTo>
                      <a:pt x="422765" y="1000632"/>
                      <a:pt x="416116" y="1014818"/>
                      <a:pt x="405920" y="1027231"/>
                    </a:cubicBezTo>
                    <a:cubicBezTo>
                      <a:pt x="405920" y="1027231"/>
                      <a:pt x="405920" y="1027231"/>
                      <a:pt x="405920" y="1027231"/>
                    </a:cubicBezTo>
                    <a:cubicBezTo>
                      <a:pt x="405033" y="1028561"/>
                      <a:pt x="403703" y="1029891"/>
                      <a:pt x="402373" y="1031221"/>
                    </a:cubicBezTo>
                    <a:cubicBezTo>
                      <a:pt x="402373" y="1031221"/>
                      <a:pt x="401930" y="1031664"/>
                      <a:pt x="401930" y="1031664"/>
                    </a:cubicBezTo>
                    <a:cubicBezTo>
                      <a:pt x="379764" y="1058706"/>
                      <a:pt x="344743" y="1070232"/>
                      <a:pt x="311495" y="10733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70" name="Google Shape;1370;p33"/>
              <p:cNvGrpSpPr/>
              <p:nvPr/>
            </p:nvGrpSpPr>
            <p:grpSpPr>
              <a:xfrm>
                <a:off x="3823853" y="4070744"/>
                <a:ext cx="584435" cy="1050380"/>
                <a:chOff x="5987678" y="2811469"/>
                <a:chExt cx="584435" cy="1050380"/>
              </a:xfrm>
            </p:grpSpPr>
            <p:sp>
              <p:nvSpPr>
                <p:cNvPr id="1371" name="Google Shape;1371;p33"/>
                <p:cNvSpPr/>
                <p:nvPr/>
              </p:nvSpPr>
              <p:spPr>
                <a:xfrm>
                  <a:off x="5987678" y="3829752"/>
                  <a:ext cx="354800" cy="3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800" h="32097" extrusionOk="0">
                      <a:moveTo>
                        <a:pt x="350368" y="3990"/>
                      </a:moveTo>
                      <a:cubicBezTo>
                        <a:pt x="349924" y="4433"/>
                        <a:pt x="349038" y="4433"/>
                        <a:pt x="348594" y="4876"/>
                      </a:cubicBezTo>
                      <a:cubicBezTo>
                        <a:pt x="340615" y="7980"/>
                        <a:pt x="332635" y="11083"/>
                        <a:pt x="324212" y="12856"/>
                      </a:cubicBezTo>
                      <a:cubicBezTo>
                        <a:pt x="306924" y="16846"/>
                        <a:pt x="288747" y="17732"/>
                        <a:pt x="271015" y="18619"/>
                      </a:cubicBezTo>
                      <a:cubicBezTo>
                        <a:pt x="229344" y="20392"/>
                        <a:pt x="188116" y="17289"/>
                        <a:pt x="146445" y="16846"/>
                      </a:cubicBezTo>
                      <a:cubicBezTo>
                        <a:pt x="108764" y="15959"/>
                        <a:pt x="70639" y="18176"/>
                        <a:pt x="33844" y="23939"/>
                      </a:cubicBezTo>
                      <a:cubicBezTo>
                        <a:pt x="24978" y="25712"/>
                        <a:pt x="16112" y="27485"/>
                        <a:pt x="7690" y="30145"/>
                      </a:cubicBezTo>
                      <a:cubicBezTo>
                        <a:pt x="5029" y="30588"/>
                        <a:pt x="1926" y="33691"/>
                        <a:pt x="596" y="31032"/>
                      </a:cubicBezTo>
                      <a:cubicBezTo>
                        <a:pt x="596" y="31032"/>
                        <a:pt x="596" y="30588"/>
                        <a:pt x="153" y="30588"/>
                      </a:cubicBezTo>
                      <a:cubicBezTo>
                        <a:pt x="-733" y="28372"/>
                        <a:pt x="2370" y="26599"/>
                        <a:pt x="5916" y="25712"/>
                      </a:cubicBezTo>
                      <a:cubicBezTo>
                        <a:pt x="10349" y="24382"/>
                        <a:pt x="15669" y="23052"/>
                        <a:pt x="17442" y="22609"/>
                      </a:cubicBezTo>
                      <a:cubicBezTo>
                        <a:pt x="40494" y="16846"/>
                        <a:pt x="64433" y="15072"/>
                        <a:pt x="87929" y="13299"/>
                      </a:cubicBezTo>
                      <a:cubicBezTo>
                        <a:pt x="165508" y="7093"/>
                        <a:pt x="243530" y="21722"/>
                        <a:pt x="320666" y="9753"/>
                      </a:cubicBezTo>
                      <a:cubicBezTo>
                        <a:pt x="331749" y="7536"/>
                        <a:pt x="342832" y="4433"/>
                        <a:pt x="353471" y="443"/>
                      </a:cubicBezTo>
                      <a:cubicBezTo>
                        <a:pt x="353914" y="443"/>
                        <a:pt x="354357" y="0"/>
                        <a:pt x="354801" y="0"/>
                      </a:cubicBezTo>
                      <a:cubicBezTo>
                        <a:pt x="353914" y="1330"/>
                        <a:pt x="352584" y="2660"/>
                        <a:pt x="351255" y="3990"/>
                      </a:cubicBezTo>
                      <a:cubicBezTo>
                        <a:pt x="350368" y="3546"/>
                        <a:pt x="350368" y="3990"/>
                        <a:pt x="350368" y="39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33"/>
                <p:cNvSpPr/>
                <p:nvPr/>
              </p:nvSpPr>
              <p:spPr>
                <a:xfrm>
                  <a:off x="6014430" y="3783204"/>
                  <a:ext cx="353318" cy="50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318" h="50093" extrusionOk="0">
                      <a:moveTo>
                        <a:pt x="350658" y="5319"/>
                      </a:moveTo>
                      <a:cubicBezTo>
                        <a:pt x="341792" y="10196"/>
                        <a:pt x="329379" y="15516"/>
                        <a:pt x="327163" y="16402"/>
                      </a:cubicBezTo>
                      <a:cubicBezTo>
                        <a:pt x="298348" y="27042"/>
                        <a:pt x="267316" y="29702"/>
                        <a:pt x="237171" y="31032"/>
                      </a:cubicBezTo>
                      <a:cubicBezTo>
                        <a:pt x="198603" y="32362"/>
                        <a:pt x="160035" y="31032"/>
                        <a:pt x="121910" y="31918"/>
                      </a:cubicBezTo>
                      <a:cubicBezTo>
                        <a:pt x="92652" y="32362"/>
                        <a:pt x="63393" y="35465"/>
                        <a:pt x="35022" y="41671"/>
                      </a:cubicBezTo>
                      <a:cubicBezTo>
                        <a:pt x="23939" y="44331"/>
                        <a:pt x="12856" y="46991"/>
                        <a:pt x="1773" y="50094"/>
                      </a:cubicBezTo>
                      <a:cubicBezTo>
                        <a:pt x="1330" y="50094"/>
                        <a:pt x="887" y="50094"/>
                        <a:pt x="443" y="49650"/>
                      </a:cubicBezTo>
                      <a:cubicBezTo>
                        <a:pt x="443" y="49650"/>
                        <a:pt x="0" y="49207"/>
                        <a:pt x="0" y="48764"/>
                      </a:cubicBezTo>
                      <a:cubicBezTo>
                        <a:pt x="0" y="47877"/>
                        <a:pt x="443" y="46991"/>
                        <a:pt x="1330" y="46548"/>
                      </a:cubicBezTo>
                      <a:cubicBezTo>
                        <a:pt x="2217" y="46548"/>
                        <a:pt x="2660" y="46104"/>
                        <a:pt x="3547" y="45661"/>
                      </a:cubicBezTo>
                      <a:cubicBezTo>
                        <a:pt x="14629" y="42114"/>
                        <a:pt x="25269" y="38125"/>
                        <a:pt x="36795" y="35908"/>
                      </a:cubicBezTo>
                      <a:cubicBezTo>
                        <a:pt x="58517" y="31032"/>
                        <a:pt x="80683" y="28372"/>
                        <a:pt x="102848" y="27042"/>
                      </a:cubicBezTo>
                      <a:cubicBezTo>
                        <a:pt x="144076" y="24825"/>
                        <a:pt x="185304" y="27042"/>
                        <a:pt x="226531" y="26155"/>
                      </a:cubicBezTo>
                      <a:cubicBezTo>
                        <a:pt x="262883" y="25268"/>
                        <a:pt x="300121" y="23495"/>
                        <a:pt x="333812" y="9753"/>
                      </a:cubicBezTo>
                      <a:cubicBezTo>
                        <a:pt x="340462" y="7093"/>
                        <a:pt x="347112" y="3990"/>
                        <a:pt x="353318" y="0"/>
                      </a:cubicBezTo>
                      <a:cubicBezTo>
                        <a:pt x="351988" y="2217"/>
                        <a:pt x="351102" y="3990"/>
                        <a:pt x="350658" y="531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33"/>
                <p:cNvSpPr/>
                <p:nvPr/>
              </p:nvSpPr>
              <p:spPr>
                <a:xfrm>
                  <a:off x="6043688" y="3747739"/>
                  <a:ext cx="341792" cy="48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92" h="48142" extrusionOk="0">
                      <a:moveTo>
                        <a:pt x="339132" y="3546"/>
                      </a:moveTo>
                      <a:cubicBezTo>
                        <a:pt x="339132" y="3546"/>
                        <a:pt x="339132" y="3546"/>
                        <a:pt x="339132" y="3546"/>
                      </a:cubicBezTo>
                      <a:cubicBezTo>
                        <a:pt x="288151" y="27928"/>
                        <a:pt x="231851" y="38125"/>
                        <a:pt x="175551" y="38125"/>
                      </a:cubicBezTo>
                      <a:cubicBezTo>
                        <a:pt x="129890" y="39011"/>
                        <a:pt x="83786" y="36351"/>
                        <a:pt x="38125" y="40784"/>
                      </a:cubicBezTo>
                      <a:cubicBezTo>
                        <a:pt x="27042" y="42114"/>
                        <a:pt x="15960" y="44774"/>
                        <a:pt x="4877" y="47434"/>
                      </a:cubicBezTo>
                      <a:cubicBezTo>
                        <a:pt x="3990" y="47434"/>
                        <a:pt x="3547" y="47877"/>
                        <a:pt x="2660" y="47877"/>
                      </a:cubicBezTo>
                      <a:cubicBezTo>
                        <a:pt x="1773" y="48321"/>
                        <a:pt x="0" y="48321"/>
                        <a:pt x="0" y="46991"/>
                      </a:cubicBezTo>
                      <a:cubicBezTo>
                        <a:pt x="0" y="43887"/>
                        <a:pt x="3990" y="44331"/>
                        <a:pt x="6206" y="43001"/>
                      </a:cubicBezTo>
                      <a:cubicBezTo>
                        <a:pt x="7093" y="42558"/>
                        <a:pt x="8423" y="42114"/>
                        <a:pt x="9310" y="42114"/>
                      </a:cubicBezTo>
                      <a:lnTo>
                        <a:pt x="9310" y="42114"/>
                      </a:lnTo>
                      <a:cubicBezTo>
                        <a:pt x="18176" y="39454"/>
                        <a:pt x="27042" y="38125"/>
                        <a:pt x="36352" y="36795"/>
                      </a:cubicBezTo>
                      <a:cubicBezTo>
                        <a:pt x="72703" y="32362"/>
                        <a:pt x="109498" y="34578"/>
                        <a:pt x="146292" y="34135"/>
                      </a:cubicBezTo>
                      <a:cubicBezTo>
                        <a:pt x="176881" y="34578"/>
                        <a:pt x="207912" y="34578"/>
                        <a:pt x="238501" y="30145"/>
                      </a:cubicBezTo>
                      <a:cubicBezTo>
                        <a:pt x="272192" y="25268"/>
                        <a:pt x="305440" y="16402"/>
                        <a:pt x="336915" y="2217"/>
                      </a:cubicBezTo>
                      <a:cubicBezTo>
                        <a:pt x="338689" y="1773"/>
                        <a:pt x="340019" y="443"/>
                        <a:pt x="341792" y="0"/>
                      </a:cubicBezTo>
                      <a:cubicBezTo>
                        <a:pt x="340462" y="886"/>
                        <a:pt x="340019" y="2217"/>
                        <a:pt x="339132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33"/>
                <p:cNvSpPr/>
                <p:nvPr/>
              </p:nvSpPr>
              <p:spPr>
                <a:xfrm>
                  <a:off x="6076050" y="3705625"/>
                  <a:ext cx="333368" cy="5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68" h="51756" extrusionOk="0">
                      <a:moveTo>
                        <a:pt x="331152" y="3103"/>
                      </a:moveTo>
                      <a:cubicBezTo>
                        <a:pt x="331152" y="3546"/>
                        <a:pt x="331152" y="3546"/>
                        <a:pt x="331152" y="3103"/>
                      </a:cubicBezTo>
                      <a:cubicBezTo>
                        <a:pt x="295244" y="18176"/>
                        <a:pt x="257120" y="27485"/>
                        <a:pt x="218552" y="33691"/>
                      </a:cubicBezTo>
                      <a:cubicBezTo>
                        <a:pt x="175551" y="39011"/>
                        <a:pt x="131663" y="39011"/>
                        <a:pt x="88219" y="41228"/>
                      </a:cubicBezTo>
                      <a:cubicBezTo>
                        <a:pt x="66496" y="42114"/>
                        <a:pt x="44774" y="43887"/>
                        <a:pt x="23939" y="47877"/>
                      </a:cubicBezTo>
                      <a:cubicBezTo>
                        <a:pt x="18176" y="48764"/>
                        <a:pt x="12413" y="49650"/>
                        <a:pt x="6650" y="50981"/>
                      </a:cubicBezTo>
                      <a:cubicBezTo>
                        <a:pt x="5763" y="50981"/>
                        <a:pt x="4876" y="51424"/>
                        <a:pt x="3547" y="51424"/>
                      </a:cubicBezTo>
                      <a:cubicBezTo>
                        <a:pt x="2660" y="51867"/>
                        <a:pt x="1330" y="51867"/>
                        <a:pt x="443" y="51424"/>
                      </a:cubicBezTo>
                      <a:cubicBezTo>
                        <a:pt x="0" y="50981"/>
                        <a:pt x="0" y="50537"/>
                        <a:pt x="0" y="50094"/>
                      </a:cubicBezTo>
                      <a:cubicBezTo>
                        <a:pt x="0" y="48764"/>
                        <a:pt x="886" y="47877"/>
                        <a:pt x="2217" y="47434"/>
                      </a:cubicBezTo>
                      <a:cubicBezTo>
                        <a:pt x="3990" y="46991"/>
                        <a:pt x="6206" y="46548"/>
                        <a:pt x="7980" y="46104"/>
                      </a:cubicBezTo>
                      <a:cubicBezTo>
                        <a:pt x="11969" y="45217"/>
                        <a:pt x="15516" y="44774"/>
                        <a:pt x="19506" y="43887"/>
                      </a:cubicBezTo>
                      <a:cubicBezTo>
                        <a:pt x="31475" y="41228"/>
                        <a:pt x="43888" y="39454"/>
                        <a:pt x="55857" y="38125"/>
                      </a:cubicBezTo>
                      <a:cubicBezTo>
                        <a:pt x="99301" y="34135"/>
                        <a:pt x="142745" y="35021"/>
                        <a:pt x="185747" y="32362"/>
                      </a:cubicBezTo>
                      <a:cubicBezTo>
                        <a:pt x="234511" y="30145"/>
                        <a:pt x="283275" y="19505"/>
                        <a:pt x="328936" y="1773"/>
                      </a:cubicBezTo>
                      <a:cubicBezTo>
                        <a:pt x="330266" y="1330"/>
                        <a:pt x="332039" y="443"/>
                        <a:pt x="333369" y="0"/>
                      </a:cubicBezTo>
                      <a:cubicBezTo>
                        <a:pt x="332039" y="1330"/>
                        <a:pt x="331596" y="2217"/>
                        <a:pt x="331152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33"/>
                <p:cNvSpPr/>
                <p:nvPr/>
              </p:nvSpPr>
              <p:spPr>
                <a:xfrm>
                  <a:off x="6110510" y="3664840"/>
                  <a:ext cx="322403" cy="4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403" h="49834" extrusionOk="0">
                      <a:moveTo>
                        <a:pt x="320631" y="3990"/>
                      </a:moveTo>
                      <a:cubicBezTo>
                        <a:pt x="316198" y="5763"/>
                        <a:pt x="311764" y="7536"/>
                        <a:pt x="310878" y="7980"/>
                      </a:cubicBezTo>
                      <a:cubicBezTo>
                        <a:pt x="287382" y="16846"/>
                        <a:pt x="263000" y="23052"/>
                        <a:pt x="238618" y="28372"/>
                      </a:cubicBezTo>
                      <a:cubicBezTo>
                        <a:pt x="181431" y="40341"/>
                        <a:pt x="123358" y="47877"/>
                        <a:pt x="65284" y="49207"/>
                      </a:cubicBezTo>
                      <a:cubicBezTo>
                        <a:pt x="48882" y="49651"/>
                        <a:pt x="32479" y="50094"/>
                        <a:pt x="16077" y="49651"/>
                      </a:cubicBezTo>
                      <a:cubicBezTo>
                        <a:pt x="11644" y="49651"/>
                        <a:pt x="7211" y="49207"/>
                        <a:pt x="2335" y="48764"/>
                      </a:cubicBezTo>
                      <a:cubicBezTo>
                        <a:pt x="1891" y="48764"/>
                        <a:pt x="1891" y="48764"/>
                        <a:pt x="1448" y="48764"/>
                      </a:cubicBezTo>
                      <a:cubicBezTo>
                        <a:pt x="561" y="48764"/>
                        <a:pt x="-326" y="47877"/>
                        <a:pt x="118" y="46548"/>
                      </a:cubicBezTo>
                      <a:cubicBezTo>
                        <a:pt x="118" y="45661"/>
                        <a:pt x="1004" y="44331"/>
                        <a:pt x="2335" y="44331"/>
                      </a:cubicBezTo>
                      <a:cubicBezTo>
                        <a:pt x="3221" y="44331"/>
                        <a:pt x="4551" y="44331"/>
                        <a:pt x="5438" y="44331"/>
                      </a:cubicBezTo>
                      <a:cubicBezTo>
                        <a:pt x="7211" y="44331"/>
                        <a:pt x="8984" y="44331"/>
                        <a:pt x="10757" y="44331"/>
                      </a:cubicBezTo>
                      <a:cubicBezTo>
                        <a:pt x="19180" y="44331"/>
                        <a:pt x="27603" y="44331"/>
                        <a:pt x="36026" y="44331"/>
                      </a:cubicBezTo>
                      <a:cubicBezTo>
                        <a:pt x="59078" y="44331"/>
                        <a:pt x="82574" y="43887"/>
                        <a:pt x="105625" y="42114"/>
                      </a:cubicBezTo>
                      <a:cubicBezTo>
                        <a:pt x="153946" y="38568"/>
                        <a:pt x="202267" y="33248"/>
                        <a:pt x="249701" y="22609"/>
                      </a:cubicBezTo>
                      <a:cubicBezTo>
                        <a:pt x="274526" y="16403"/>
                        <a:pt x="299352" y="10639"/>
                        <a:pt x="322404" y="0"/>
                      </a:cubicBezTo>
                      <a:cubicBezTo>
                        <a:pt x="321961" y="1330"/>
                        <a:pt x="321518" y="2660"/>
                        <a:pt x="320631" y="39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33"/>
                <p:cNvSpPr/>
                <p:nvPr/>
              </p:nvSpPr>
              <p:spPr>
                <a:xfrm>
                  <a:off x="6143433" y="3629819"/>
                  <a:ext cx="309430" cy="46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430" h="46104" extrusionOk="0">
                      <a:moveTo>
                        <a:pt x="308100" y="2217"/>
                      </a:moveTo>
                      <a:cubicBezTo>
                        <a:pt x="293028" y="8866"/>
                        <a:pt x="277069" y="12856"/>
                        <a:pt x="261109" y="16846"/>
                      </a:cubicBezTo>
                      <a:cubicBezTo>
                        <a:pt x="205696" y="29259"/>
                        <a:pt x="148952" y="33248"/>
                        <a:pt x="92652" y="39455"/>
                      </a:cubicBezTo>
                      <a:cubicBezTo>
                        <a:pt x="67827" y="42114"/>
                        <a:pt x="43001" y="44774"/>
                        <a:pt x="18176" y="45661"/>
                      </a:cubicBezTo>
                      <a:cubicBezTo>
                        <a:pt x="12856" y="46104"/>
                        <a:pt x="7093" y="46104"/>
                        <a:pt x="1773" y="46104"/>
                      </a:cubicBezTo>
                      <a:cubicBezTo>
                        <a:pt x="444" y="46104"/>
                        <a:pt x="0" y="44774"/>
                        <a:pt x="0" y="43888"/>
                      </a:cubicBezTo>
                      <a:cubicBezTo>
                        <a:pt x="0" y="42558"/>
                        <a:pt x="1330" y="41671"/>
                        <a:pt x="2660" y="41671"/>
                      </a:cubicBezTo>
                      <a:cubicBezTo>
                        <a:pt x="13299" y="41228"/>
                        <a:pt x="23939" y="40785"/>
                        <a:pt x="34578" y="39898"/>
                      </a:cubicBezTo>
                      <a:cubicBezTo>
                        <a:pt x="46991" y="39011"/>
                        <a:pt x="59404" y="37681"/>
                        <a:pt x="72260" y="36795"/>
                      </a:cubicBezTo>
                      <a:cubicBezTo>
                        <a:pt x="117034" y="32362"/>
                        <a:pt x="162252" y="29702"/>
                        <a:pt x="207026" y="23939"/>
                      </a:cubicBezTo>
                      <a:cubicBezTo>
                        <a:pt x="239831" y="19506"/>
                        <a:pt x="273079" y="13743"/>
                        <a:pt x="304111" y="2217"/>
                      </a:cubicBezTo>
                      <a:lnTo>
                        <a:pt x="304111" y="2217"/>
                      </a:lnTo>
                      <a:cubicBezTo>
                        <a:pt x="305884" y="1330"/>
                        <a:pt x="307657" y="887"/>
                        <a:pt x="309430" y="0"/>
                      </a:cubicBezTo>
                      <a:cubicBezTo>
                        <a:pt x="308987" y="443"/>
                        <a:pt x="308544" y="1330"/>
                        <a:pt x="308100" y="22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33"/>
                <p:cNvSpPr/>
                <p:nvPr/>
              </p:nvSpPr>
              <p:spPr>
                <a:xfrm>
                  <a:off x="6166042" y="3593911"/>
                  <a:ext cx="303223" cy="4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23" h="41670" extrusionOk="0">
                      <a:moveTo>
                        <a:pt x="301451" y="3546"/>
                      </a:moveTo>
                      <a:cubicBezTo>
                        <a:pt x="301451" y="3546"/>
                        <a:pt x="301451" y="3546"/>
                        <a:pt x="301451" y="3546"/>
                      </a:cubicBezTo>
                      <a:cubicBezTo>
                        <a:pt x="299677" y="3990"/>
                        <a:pt x="298790" y="4433"/>
                        <a:pt x="297904" y="4876"/>
                      </a:cubicBezTo>
                      <a:cubicBezTo>
                        <a:pt x="276625" y="12856"/>
                        <a:pt x="254459" y="17732"/>
                        <a:pt x="231851" y="20836"/>
                      </a:cubicBezTo>
                      <a:cubicBezTo>
                        <a:pt x="185746" y="27485"/>
                        <a:pt x="139643" y="26599"/>
                        <a:pt x="93095" y="28815"/>
                      </a:cubicBezTo>
                      <a:cubicBezTo>
                        <a:pt x="70486" y="30145"/>
                        <a:pt x="47877" y="33248"/>
                        <a:pt x="25712" y="37238"/>
                      </a:cubicBezTo>
                      <a:cubicBezTo>
                        <a:pt x="17732" y="39011"/>
                        <a:pt x="9309" y="39454"/>
                        <a:pt x="1330" y="41671"/>
                      </a:cubicBezTo>
                      <a:lnTo>
                        <a:pt x="1330" y="41671"/>
                      </a:lnTo>
                      <a:cubicBezTo>
                        <a:pt x="443" y="41671"/>
                        <a:pt x="0" y="41228"/>
                        <a:pt x="0" y="40341"/>
                      </a:cubicBezTo>
                      <a:cubicBezTo>
                        <a:pt x="0" y="39454"/>
                        <a:pt x="443" y="38568"/>
                        <a:pt x="1330" y="38568"/>
                      </a:cubicBezTo>
                      <a:cubicBezTo>
                        <a:pt x="2217" y="38125"/>
                        <a:pt x="3103" y="38125"/>
                        <a:pt x="3989" y="37681"/>
                      </a:cubicBezTo>
                      <a:cubicBezTo>
                        <a:pt x="19505" y="33248"/>
                        <a:pt x="35465" y="30588"/>
                        <a:pt x="51424" y="28372"/>
                      </a:cubicBezTo>
                      <a:cubicBezTo>
                        <a:pt x="121023" y="18176"/>
                        <a:pt x="191953" y="27485"/>
                        <a:pt x="261109" y="12413"/>
                      </a:cubicBezTo>
                      <a:cubicBezTo>
                        <a:pt x="273965" y="9753"/>
                        <a:pt x="286821" y="6206"/>
                        <a:pt x="299234" y="1330"/>
                      </a:cubicBezTo>
                      <a:cubicBezTo>
                        <a:pt x="300564" y="887"/>
                        <a:pt x="301894" y="443"/>
                        <a:pt x="303223" y="0"/>
                      </a:cubicBezTo>
                      <a:cubicBezTo>
                        <a:pt x="302337" y="1330"/>
                        <a:pt x="301894" y="2660"/>
                        <a:pt x="301451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33"/>
                <p:cNvSpPr/>
                <p:nvPr/>
              </p:nvSpPr>
              <p:spPr>
                <a:xfrm>
                  <a:off x="6442044" y="2811469"/>
                  <a:ext cx="24118" cy="5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18" h="58008" extrusionOk="0">
                      <a:moveTo>
                        <a:pt x="180" y="55414"/>
                      </a:moveTo>
                      <a:cubicBezTo>
                        <a:pt x="1510" y="52310"/>
                        <a:pt x="3283" y="49207"/>
                        <a:pt x="4613" y="45661"/>
                      </a:cubicBezTo>
                      <a:cubicBezTo>
                        <a:pt x="11262" y="31475"/>
                        <a:pt x="17469" y="17289"/>
                        <a:pt x="21902" y="2660"/>
                      </a:cubicBezTo>
                      <a:cubicBezTo>
                        <a:pt x="22345" y="1773"/>
                        <a:pt x="22345" y="887"/>
                        <a:pt x="22788" y="0"/>
                      </a:cubicBezTo>
                      <a:cubicBezTo>
                        <a:pt x="23232" y="443"/>
                        <a:pt x="23675" y="1330"/>
                        <a:pt x="24118" y="1773"/>
                      </a:cubicBezTo>
                      <a:cubicBezTo>
                        <a:pt x="21902" y="9309"/>
                        <a:pt x="19685" y="17289"/>
                        <a:pt x="17026" y="24825"/>
                      </a:cubicBezTo>
                      <a:cubicBezTo>
                        <a:pt x="13479" y="35465"/>
                        <a:pt x="8603" y="45661"/>
                        <a:pt x="3283" y="55414"/>
                      </a:cubicBezTo>
                      <a:cubicBezTo>
                        <a:pt x="2839" y="55857"/>
                        <a:pt x="2839" y="56744"/>
                        <a:pt x="2396" y="57187"/>
                      </a:cubicBezTo>
                      <a:cubicBezTo>
                        <a:pt x="1953" y="58960"/>
                        <a:pt x="-707" y="57630"/>
                        <a:pt x="180" y="554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33"/>
                <p:cNvSpPr/>
                <p:nvPr/>
              </p:nvSpPr>
              <p:spPr>
                <a:xfrm>
                  <a:off x="6439524" y="2824325"/>
                  <a:ext cx="37721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1" h="62575" extrusionOk="0">
                      <a:moveTo>
                        <a:pt x="2700" y="62063"/>
                      </a:moveTo>
                      <a:cubicBezTo>
                        <a:pt x="2257" y="62507"/>
                        <a:pt x="926" y="62950"/>
                        <a:pt x="483" y="62063"/>
                      </a:cubicBezTo>
                      <a:cubicBezTo>
                        <a:pt x="-403" y="61177"/>
                        <a:pt x="40" y="60290"/>
                        <a:pt x="926" y="59404"/>
                      </a:cubicBezTo>
                      <a:cubicBezTo>
                        <a:pt x="2700" y="57187"/>
                        <a:pt x="4030" y="55414"/>
                        <a:pt x="5803" y="53197"/>
                      </a:cubicBezTo>
                      <a:cubicBezTo>
                        <a:pt x="9793" y="47878"/>
                        <a:pt x="13782" y="42558"/>
                        <a:pt x="17772" y="37238"/>
                      </a:cubicBezTo>
                      <a:cubicBezTo>
                        <a:pt x="23979" y="27929"/>
                        <a:pt x="29298" y="18176"/>
                        <a:pt x="32845" y="7536"/>
                      </a:cubicBezTo>
                      <a:cubicBezTo>
                        <a:pt x="33731" y="5320"/>
                        <a:pt x="34618" y="2660"/>
                        <a:pt x="35505" y="0"/>
                      </a:cubicBezTo>
                      <a:cubicBezTo>
                        <a:pt x="36391" y="1330"/>
                        <a:pt x="36835" y="2217"/>
                        <a:pt x="37721" y="3547"/>
                      </a:cubicBezTo>
                      <a:cubicBezTo>
                        <a:pt x="33288" y="22165"/>
                        <a:pt x="22205" y="39011"/>
                        <a:pt x="10680" y="54084"/>
                      </a:cubicBezTo>
                      <a:cubicBezTo>
                        <a:pt x="8906" y="56300"/>
                        <a:pt x="7133" y="58074"/>
                        <a:pt x="5359" y="59847"/>
                      </a:cubicBezTo>
                      <a:cubicBezTo>
                        <a:pt x="4030" y="60733"/>
                        <a:pt x="3587" y="61620"/>
                        <a:pt x="2700" y="620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33"/>
                <p:cNvSpPr/>
                <p:nvPr/>
              </p:nvSpPr>
              <p:spPr>
                <a:xfrm>
                  <a:off x="6443308" y="2840728"/>
                  <a:ext cx="42803" cy="6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3" h="65435" extrusionOk="0">
                      <a:moveTo>
                        <a:pt x="246" y="65167"/>
                      </a:moveTo>
                      <a:cubicBezTo>
                        <a:pt x="-1084" y="62507"/>
                        <a:pt x="3349" y="59404"/>
                        <a:pt x="4679" y="57187"/>
                      </a:cubicBezTo>
                      <a:cubicBezTo>
                        <a:pt x="8669" y="52754"/>
                        <a:pt x="12658" y="48321"/>
                        <a:pt x="16648" y="43444"/>
                      </a:cubicBezTo>
                      <a:cubicBezTo>
                        <a:pt x="23741" y="35022"/>
                        <a:pt x="29948" y="26599"/>
                        <a:pt x="34824" y="17289"/>
                      </a:cubicBezTo>
                      <a:cubicBezTo>
                        <a:pt x="37484" y="11526"/>
                        <a:pt x="39257" y="5763"/>
                        <a:pt x="41030" y="0"/>
                      </a:cubicBezTo>
                      <a:cubicBezTo>
                        <a:pt x="41917" y="1330"/>
                        <a:pt x="42361" y="2660"/>
                        <a:pt x="42804" y="3990"/>
                      </a:cubicBezTo>
                      <a:cubicBezTo>
                        <a:pt x="38814" y="21279"/>
                        <a:pt x="28618" y="35908"/>
                        <a:pt x="17092" y="49208"/>
                      </a:cubicBezTo>
                      <a:cubicBezTo>
                        <a:pt x="13545" y="53197"/>
                        <a:pt x="9999" y="57630"/>
                        <a:pt x="6453" y="61620"/>
                      </a:cubicBezTo>
                      <a:cubicBezTo>
                        <a:pt x="5122" y="62507"/>
                        <a:pt x="2463" y="66496"/>
                        <a:pt x="246" y="6516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33"/>
                <p:cNvSpPr/>
                <p:nvPr/>
              </p:nvSpPr>
              <p:spPr>
                <a:xfrm>
                  <a:off x="6440527" y="2862006"/>
                  <a:ext cx="54007" cy="69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07" h="69377" extrusionOk="0">
                      <a:moveTo>
                        <a:pt x="3470" y="68713"/>
                      </a:moveTo>
                      <a:cubicBezTo>
                        <a:pt x="2584" y="69600"/>
                        <a:pt x="1254" y="69600"/>
                        <a:pt x="367" y="68713"/>
                      </a:cubicBezTo>
                      <a:cubicBezTo>
                        <a:pt x="-520" y="67827"/>
                        <a:pt x="367" y="66053"/>
                        <a:pt x="1254" y="65167"/>
                      </a:cubicBezTo>
                      <a:cubicBezTo>
                        <a:pt x="8790" y="58074"/>
                        <a:pt x="15883" y="51424"/>
                        <a:pt x="22976" y="43888"/>
                      </a:cubicBezTo>
                      <a:cubicBezTo>
                        <a:pt x="34945" y="30588"/>
                        <a:pt x="45585" y="16403"/>
                        <a:pt x="52678" y="0"/>
                      </a:cubicBezTo>
                      <a:cubicBezTo>
                        <a:pt x="53121" y="1330"/>
                        <a:pt x="53565" y="2660"/>
                        <a:pt x="54008" y="3990"/>
                      </a:cubicBezTo>
                      <a:lnTo>
                        <a:pt x="54008" y="3990"/>
                      </a:lnTo>
                      <a:cubicBezTo>
                        <a:pt x="46028" y="24382"/>
                        <a:pt x="31399" y="41671"/>
                        <a:pt x="16326" y="56744"/>
                      </a:cubicBezTo>
                      <a:cubicBezTo>
                        <a:pt x="11893" y="60733"/>
                        <a:pt x="7903" y="64723"/>
                        <a:pt x="3470" y="6871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33"/>
                <p:cNvSpPr/>
                <p:nvPr/>
              </p:nvSpPr>
              <p:spPr>
                <a:xfrm>
                  <a:off x="6435843" y="2881069"/>
                  <a:ext cx="62237" cy="7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7" h="76016" extrusionOk="0">
                      <a:moveTo>
                        <a:pt x="618" y="75806"/>
                      </a:moveTo>
                      <a:cubicBezTo>
                        <a:pt x="618" y="75806"/>
                        <a:pt x="174" y="75363"/>
                        <a:pt x="174" y="75363"/>
                      </a:cubicBezTo>
                      <a:cubicBezTo>
                        <a:pt x="-269" y="74476"/>
                        <a:pt x="174" y="72703"/>
                        <a:pt x="1061" y="72259"/>
                      </a:cubicBezTo>
                      <a:lnTo>
                        <a:pt x="1504" y="71816"/>
                      </a:lnTo>
                      <a:cubicBezTo>
                        <a:pt x="14360" y="59847"/>
                        <a:pt x="27216" y="48321"/>
                        <a:pt x="38299" y="34578"/>
                      </a:cubicBezTo>
                      <a:cubicBezTo>
                        <a:pt x="44505" y="27485"/>
                        <a:pt x="49825" y="19505"/>
                        <a:pt x="55144" y="11526"/>
                      </a:cubicBezTo>
                      <a:cubicBezTo>
                        <a:pt x="57804" y="7980"/>
                        <a:pt x="59577" y="3546"/>
                        <a:pt x="61794" y="0"/>
                      </a:cubicBezTo>
                      <a:cubicBezTo>
                        <a:pt x="61794" y="1773"/>
                        <a:pt x="62237" y="3990"/>
                        <a:pt x="62237" y="5763"/>
                      </a:cubicBezTo>
                      <a:cubicBezTo>
                        <a:pt x="52041" y="25268"/>
                        <a:pt x="37855" y="42114"/>
                        <a:pt x="22339" y="57630"/>
                      </a:cubicBezTo>
                      <a:cubicBezTo>
                        <a:pt x="17906" y="62063"/>
                        <a:pt x="13473" y="66053"/>
                        <a:pt x="9040" y="70043"/>
                      </a:cubicBezTo>
                      <a:cubicBezTo>
                        <a:pt x="6824" y="71816"/>
                        <a:pt x="2834" y="77136"/>
                        <a:pt x="618" y="758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33"/>
                <p:cNvSpPr/>
                <p:nvPr/>
              </p:nvSpPr>
              <p:spPr>
                <a:xfrm>
                  <a:off x="6429000" y="2908554"/>
                  <a:ext cx="67750" cy="8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0" h="80087" extrusionOk="0">
                      <a:moveTo>
                        <a:pt x="12337" y="71816"/>
                      </a:moveTo>
                      <a:cubicBezTo>
                        <a:pt x="9233" y="74476"/>
                        <a:pt x="6574" y="76693"/>
                        <a:pt x="3471" y="79353"/>
                      </a:cubicBezTo>
                      <a:cubicBezTo>
                        <a:pt x="3471" y="79353"/>
                        <a:pt x="3027" y="79796"/>
                        <a:pt x="3027" y="79796"/>
                      </a:cubicBezTo>
                      <a:cubicBezTo>
                        <a:pt x="2140" y="80239"/>
                        <a:pt x="811" y="80239"/>
                        <a:pt x="367" y="79353"/>
                      </a:cubicBezTo>
                      <a:cubicBezTo>
                        <a:pt x="-519" y="78466"/>
                        <a:pt x="367" y="77136"/>
                        <a:pt x="1254" y="76249"/>
                      </a:cubicBezTo>
                      <a:cubicBezTo>
                        <a:pt x="2140" y="75363"/>
                        <a:pt x="3471" y="74033"/>
                        <a:pt x="4357" y="73146"/>
                      </a:cubicBezTo>
                      <a:cubicBezTo>
                        <a:pt x="6574" y="71373"/>
                        <a:pt x="8347" y="69600"/>
                        <a:pt x="10563" y="67827"/>
                      </a:cubicBezTo>
                      <a:cubicBezTo>
                        <a:pt x="16327" y="62950"/>
                        <a:pt x="22089" y="57630"/>
                        <a:pt x="27409" y="52754"/>
                      </a:cubicBezTo>
                      <a:cubicBezTo>
                        <a:pt x="43369" y="37238"/>
                        <a:pt x="56225" y="19063"/>
                        <a:pt x="67751" y="0"/>
                      </a:cubicBezTo>
                      <a:cubicBezTo>
                        <a:pt x="67307" y="2660"/>
                        <a:pt x="66864" y="5763"/>
                        <a:pt x="66420" y="8423"/>
                      </a:cubicBezTo>
                      <a:cubicBezTo>
                        <a:pt x="52235" y="32805"/>
                        <a:pt x="33615" y="54084"/>
                        <a:pt x="12337" y="718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33"/>
                <p:cNvSpPr/>
                <p:nvPr/>
              </p:nvSpPr>
              <p:spPr>
                <a:xfrm>
                  <a:off x="6423874" y="2956875"/>
                  <a:ext cx="58690" cy="6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63955" extrusionOk="0">
                      <a:moveTo>
                        <a:pt x="17020" y="53197"/>
                      </a:moveTo>
                      <a:cubicBezTo>
                        <a:pt x="13473" y="55857"/>
                        <a:pt x="9483" y="59404"/>
                        <a:pt x="5493" y="61620"/>
                      </a:cubicBezTo>
                      <a:cubicBezTo>
                        <a:pt x="5050" y="61620"/>
                        <a:pt x="4607" y="62063"/>
                        <a:pt x="4164" y="62507"/>
                      </a:cubicBezTo>
                      <a:cubicBezTo>
                        <a:pt x="2834" y="63393"/>
                        <a:pt x="1504" y="64723"/>
                        <a:pt x="174" y="63393"/>
                      </a:cubicBezTo>
                      <a:cubicBezTo>
                        <a:pt x="-269" y="62507"/>
                        <a:pt x="174" y="61620"/>
                        <a:pt x="1060" y="61177"/>
                      </a:cubicBezTo>
                      <a:cubicBezTo>
                        <a:pt x="2390" y="60290"/>
                        <a:pt x="3721" y="59404"/>
                        <a:pt x="4607" y="58073"/>
                      </a:cubicBezTo>
                      <a:cubicBezTo>
                        <a:pt x="6380" y="56744"/>
                        <a:pt x="8154" y="54971"/>
                        <a:pt x="9926" y="53640"/>
                      </a:cubicBezTo>
                      <a:cubicBezTo>
                        <a:pt x="17463" y="47877"/>
                        <a:pt x="24556" y="41671"/>
                        <a:pt x="31649" y="35022"/>
                      </a:cubicBezTo>
                      <a:cubicBezTo>
                        <a:pt x="42731" y="24825"/>
                        <a:pt x="50268" y="12413"/>
                        <a:pt x="58691" y="0"/>
                      </a:cubicBezTo>
                      <a:cubicBezTo>
                        <a:pt x="55588" y="7536"/>
                        <a:pt x="51598" y="15073"/>
                        <a:pt x="48052" y="22609"/>
                      </a:cubicBezTo>
                      <a:cubicBezTo>
                        <a:pt x="48052" y="22609"/>
                        <a:pt x="48052" y="22609"/>
                        <a:pt x="48052" y="22609"/>
                      </a:cubicBezTo>
                      <a:cubicBezTo>
                        <a:pt x="39185" y="34135"/>
                        <a:pt x="28103" y="43888"/>
                        <a:pt x="17020" y="5319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33"/>
                <p:cNvSpPr/>
                <p:nvPr/>
              </p:nvSpPr>
              <p:spPr>
                <a:xfrm>
                  <a:off x="6425279" y="2950225"/>
                  <a:ext cx="106049" cy="9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49" h="93180" extrusionOk="0">
                      <a:moveTo>
                        <a:pt x="30244" y="75806"/>
                      </a:moveTo>
                      <a:cubicBezTo>
                        <a:pt x="22708" y="80682"/>
                        <a:pt x="15171" y="85559"/>
                        <a:pt x="7192" y="90435"/>
                      </a:cubicBezTo>
                      <a:cubicBezTo>
                        <a:pt x="4975" y="91322"/>
                        <a:pt x="1872" y="94868"/>
                        <a:pt x="99" y="92208"/>
                      </a:cubicBezTo>
                      <a:cubicBezTo>
                        <a:pt x="-788" y="88662"/>
                        <a:pt x="4532" y="87332"/>
                        <a:pt x="6305" y="85559"/>
                      </a:cubicBezTo>
                      <a:cubicBezTo>
                        <a:pt x="18718" y="78022"/>
                        <a:pt x="31131" y="70043"/>
                        <a:pt x="42657" y="61177"/>
                      </a:cubicBezTo>
                      <a:cubicBezTo>
                        <a:pt x="66152" y="43444"/>
                        <a:pt x="87874" y="23939"/>
                        <a:pt x="104720" y="0"/>
                      </a:cubicBezTo>
                      <a:cubicBezTo>
                        <a:pt x="104720" y="443"/>
                        <a:pt x="105163" y="443"/>
                        <a:pt x="105163" y="887"/>
                      </a:cubicBezTo>
                      <a:cubicBezTo>
                        <a:pt x="105606" y="1330"/>
                        <a:pt x="105606" y="2217"/>
                        <a:pt x="106050" y="2660"/>
                      </a:cubicBezTo>
                      <a:cubicBezTo>
                        <a:pt x="102947" y="7093"/>
                        <a:pt x="99400" y="11526"/>
                        <a:pt x="95854" y="15959"/>
                      </a:cubicBezTo>
                      <a:cubicBezTo>
                        <a:pt x="77678" y="39455"/>
                        <a:pt x="54626" y="58960"/>
                        <a:pt x="30244" y="758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33"/>
                <p:cNvSpPr/>
                <p:nvPr/>
              </p:nvSpPr>
              <p:spPr>
                <a:xfrm>
                  <a:off x="6408938" y="2969731"/>
                  <a:ext cx="130371" cy="10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71" h="109671" extrusionOk="0">
                      <a:moveTo>
                        <a:pt x="61658" y="71373"/>
                      </a:moveTo>
                      <a:cubicBezTo>
                        <a:pt x="46585" y="83342"/>
                        <a:pt x="30626" y="93981"/>
                        <a:pt x="13780" y="103291"/>
                      </a:cubicBezTo>
                      <a:cubicBezTo>
                        <a:pt x="12451" y="104178"/>
                        <a:pt x="11121" y="104621"/>
                        <a:pt x="9791" y="105508"/>
                      </a:cubicBezTo>
                      <a:cubicBezTo>
                        <a:pt x="7131" y="106838"/>
                        <a:pt x="4914" y="108167"/>
                        <a:pt x="2255" y="109497"/>
                      </a:cubicBezTo>
                      <a:cubicBezTo>
                        <a:pt x="1368" y="109941"/>
                        <a:pt x="481" y="109497"/>
                        <a:pt x="38" y="108611"/>
                      </a:cubicBezTo>
                      <a:cubicBezTo>
                        <a:pt x="-405" y="105951"/>
                        <a:pt x="3141" y="105064"/>
                        <a:pt x="4914" y="103734"/>
                      </a:cubicBezTo>
                      <a:cubicBezTo>
                        <a:pt x="6688" y="102404"/>
                        <a:pt x="8904" y="101075"/>
                        <a:pt x="10678" y="99745"/>
                      </a:cubicBezTo>
                      <a:cubicBezTo>
                        <a:pt x="10678" y="99745"/>
                        <a:pt x="10678" y="99745"/>
                        <a:pt x="10678" y="99745"/>
                      </a:cubicBezTo>
                      <a:cubicBezTo>
                        <a:pt x="17327" y="95755"/>
                        <a:pt x="23977" y="92208"/>
                        <a:pt x="30183" y="88218"/>
                      </a:cubicBezTo>
                      <a:cubicBezTo>
                        <a:pt x="48802" y="76249"/>
                        <a:pt x="66534" y="62507"/>
                        <a:pt x="83824" y="48321"/>
                      </a:cubicBezTo>
                      <a:cubicBezTo>
                        <a:pt x="101113" y="34578"/>
                        <a:pt x="117072" y="18619"/>
                        <a:pt x="129485" y="0"/>
                      </a:cubicBezTo>
                      <a:cubicBezTo>
                        <a:pt x="129928" y="886"/>
                        <a:pt x="130371" y="1773"/>
                        <a:pt x="130371" y="2660"/>
                      </a:cubicBezTo>
                      <a:cubicBezTo>
                        <a:pt x="113082" y="31032"/>
                        <a:pt x="87370" y="51867"/>
                        <a:pt x="61658" y="713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33"/>
                <p:cNvSpPr/>
                <p:nvPr/>
              </p:nvSpPr>
              <p:spPr>
                <a:xfrm>
                  <a:off x="6409245" y="2989680"/>
                  <a:ext cx="136270" cy="117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70" h="117033" extrusionOk="0">
                      <a:moveTo>
                        <a:pt x="19680" y="106394"/>
                      </a:moveTo>
                      <a:cubicBezTo>
                        <a:pt x="14360" y="109941"/>
                        <a:pt x="9040" y="113044"/>
                        <a:pt x="4164" y="116147"/>
                      </a:cubicBezTo>
                      <a:cubicBezTo>
                        <a:pt x="3721" y="116147"/>
                        <a:pt x="3721" y="116590"/>
                        <a:pt x="3277" y="116590"/>
                      </a:cubicBezTo>
                      <a:cubicBezTo>
                        <a:pt x="3277" y="116590"/>
                        <a:pt x="3277" y="116590"/>
                        <a:pt x="3277" y="116590"/>
                      </a:cubicBezTo>
                      <a:cubicBezTo>
                        <a:pt x="2390" y="117034"/>
                        <a:pt x="1061" y="117477"/>
                        <a:pt x="174" y="116147"/>
                      </a:cubicBezTo>
                      <a:cubicBezTo>
                        <a:pt x="-269" y="115261"/>
                        <a:pt x="174" y="113487"/>
                        <a:pt x="1061" y="113044"/>
                      </a:cubicBezTo>
                      <a:cubicBezTo>
                        <a:pt x="1947" y="112600"/>
                        <a:pt x="3277" y="111714"/>
                        <a:pt x="4164" y="111271"/>
                      </a:cubicBezTo>
                      <a:cubicBezTo>
                        <a:pt x="6380" y="109497"/>
                        <a:pt x="9040" y="108167"/>
                        <a:pt x="11257" y="106394"/>
                      </a:cubicBezTo>
                      <a:cubicBezTo>
                        <a:pt x="28546" y="95312"/>
                        <a:pt x="45835" y="83785"/>
                        <a:pt x="62237" y="71373"/>
                      </a:cubicBezTo>
                      <a:cubicBezTo>
                        <a:pt x="90166" y="51424"/>
                        <a:pt x="114105" y="27042"/>
                        <a:pt x="135383" y="0"/>
                      </a:cubicBezTo>
                      <a:cubicBezTo>
                        <a:pt x="135827" y="886"/>
                        <a:pt x="135827" y="2217"/>
                        <a:pt x="136270" y="3103"/>
                      </a:cubicBezTo>
                      <a:cubicBezTo>
                        <a:pt x="106568" y="46548"/>
                        <a:pt x="63567" y="78022"/>
                        <a:pt x="19680" y="10639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33"/>
                <p:cNvSpPr/>
                <p:nvPr/>
              </p:nvSpPr>
              <p:spPr>
                <a:xfrm>
                  <a:off x="6409419" y="3013618"/>
                  <a:ext cx="143189" cy="116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89" h="116330" extrusionOk="0">
                      <a:moveTo>
                        <a:pt x="40785" y="93095"/>
                      </a:moveTo>
                      <a:cubicBezTo>
                        <a:pt x="29702" y="100188"/>
                        <a:pt x="19506" y="106838"/>
                        <a:pt x="8423" y="113044"/>
                      </a:cubicBezTo>
                      <a:cubicBezTo>
                        <a:pt x="6206" y="114374"/>
                        <a:pt x="3547" y="114817"/>
                        <a:pt x="1330" y="116147"/>
                      </a:cubicBezTo>
                      <a:cubicBezTo>
                        <a:pt x="887" y="116590"/>
                        <a:pt x="0" y="116147"/>
                        <a:pt x="0" y="115704"/>
                      </a:cubicBezTo>
                      <a:cubicBezTo>
                        <a:pt x="0" y="115261"/>
                        <a:pt x="0" y="114374"/>
                        <a:pt x="887" y="113931"/>
                      </a:cubicBezTo>
                      <a:cubicBezTo>
                        <a:pt x="6206" y="109941"/>
                        <a:pt x="11526" y="106394"/>
                        <a:pt x="17289" y="103291"/>
                      </a:cubicBezTo>
                      <a:cubicBezTo>
                        <a:pt x="31919" y="94425"/>
                        <a:pt x="46104" y="85116"/>
                        <a:pt x="60291" y="75363"/>
                      </a:cubicBezTo>
                      <a:cubicBezTo>
                        <a:pt x="89992" y="54971"/>
                        <a:pt x="117921" y="31032"/>
                        <a:pt x="140529" y="2660"/>
                      </a:cubicBezTo>
                      <a:cubicBezTo>
                        <a:pt x="141416" y="1773"/>
                        <a:pt x="141859" y="887"/>
                        <a:pt x="142303" y="0"/>
                      </a:cubicBezTo>
                      <a:cubicBezTo>
                        <a:pt x="142746" y="887"/>
                        <a:pt x="142746" y="2217"/>
                        <a:pt x="143189" y="3103"/>
                      </a:cubicBezTo>
                      <a:cubicBezTo>
                        <a:pt x="134323" y="15959"/>
                        <a:pt x="123240" y="27485"/>
                        <a:pt x="112158" y="38125"/>
                      </a:cubicBezTo>
                      <a:cubicBezTo>
                        <a:pt x="90435" y="58960"/>
                        <a:pt x="66053" y="77136"/>
                        <a:pt x="40785" y="9309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33"/>
                <p:cNvSpPr/>
                <p:nvPr/>
              </p:nvSpPr>
              <p:spPr>
                <a:xfrm>
                  <a:off x="6401319" y="3038887"/>
                  <a:ext cx="155279" cy="12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79" h="124300" extrusionOk="0">
                      <a:moveTo>
                        <a:pt x="101639" y="54971"/>
                      </a:moveTo>
                      <a:cubicBezTo>
                        <a:pt x="84350" y="69600"/>
                        <a:pt x="67504" y="84229"/>
                        <a:pt x="49328" y="97085"/>
                      </a:cubicBezTo>
                      <a:cubicBezTo>
                        <a:pt x="37802" y="105064"/>
                        <a:pt x="25832" y="112157"/>
                        <a:pt x="13863" y="118807"/>
                      </a:cubicBezTo>
                      <a:cubicBezTo>
                        <a:pt x="9873" y="121023"/>
                        <a:pt x="5883" y="122353"/>
                        <a:pt x="1894" y="124127"/>
                      </a:cubicBezTo>
                      <a:cubicBezTo>
                        <a:pt x="1007" y="124570"/>
                        <a:pt x="564" y="124127"/>
                        <a:pt x="121" y="123240"/>
                      </a:cubicBezTo>
                      <a:cubicBezTo>
                        <a:pt x="-322" y="122353"/>
                        <a:pt x="564" y="121467"/>
                        <a:pt x="1007" y="121023"/>
                      </a:cubicBezTo>
                      <a:cubicBezTo>
                        <a:pt x="3224" y="120137"/>
                        <a:pt x="5440" y="118364"/>
                        <a:pt x="7214" y="117034"/>
                      </a:cubicBezTo>
                      <a:cubicBezTo>
                        <a:pt x="17853" y="111271"/>
                        <a:pt x="28936" y="105508"/>
                        <a:pt x="38689" y="99301"/>
                      </a:cubicBezTo>
                      <a:cubicBezTo>
                        <a:pt x="57751" y="86889"/>
                        <a:pt x="75483" y="72703"/>
                        <a:pt x="92773" y="58517"/>
                      </a:cubicBezTo>
                      <a:cubicBezTo>
                        <a:pt x="92773" y="58517"/>
                        <a:pt x="92773" y="58517"/>
                        <a:pt x="92773" y="58517"/>
                      </a:cubicBezTo>
                      <a:cubicBezTo>
                        <a:pt x="92773" y="58517"/>
                        <a:pt x="92773" y="58517"/>
                        <a:pt x="92773" y="58517"/>
                      </a:cubicBezTo>
                      <a:cubicBezTo>
                        <a:pt x="110505" y="43888"/>
                        <a:pt x="127350" y="28815"/>
                        <a:pt x="143309" y="12413"/>
                      </a:cubicBezTo>
                      <a:cubicBezTo>
                        <a:pt x="147299" y="8423"/>
                        <a:pt x="151289" y="3990"/>
                        <a:pt x="154836" y="0"/>
                      </a:cubicBezTo>
                      <a:cubicBezTo>
                        <a:pt x="154836" y="887"/>
                        <a:pt x="155279" y="1773"/>
                        <a:pt x="155279" y="2660"/>
                      </a:cubicBezTo>
                      <a:cubicBezTo>
                        <a:pt x="139320" y="21722"/>
                        <a:pt x="120701" y="38568"/>
                        <a:pt x="101639" y="549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33"/>
                <p:cNvSpPr/>
                <p:nvPr/>
              </p:nvSpPr>
              <p:spPr>
                <a:xfrm>
                  <a:off x="6391243" y="3069032"/>
                  <a:ext cx="170674" cy="121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674" h="121910" extrusionOk="0">
                      <a:moveTo>
                        <a:pt x="86445" y="79796"/>
                      </a:moveTo>
                      <a:cubicBezTo>
                        <a:pt x="86445" y="79796"/>
                        <a:pt x="86445" y="79796"/>
                        <a:pt x="86445" y="79796"/>
                      </a:cubicBezTo>
                      <a:cubicBezTo>
                        <a:pt x="86445" y="79796"/>
                        <a:pt x="86445" y="79796"/>
                        <a:pt x="86445" y="79796"/>
                      </a:cubicBezTo>
                      <a:cubicBezTo>
                        <a:pt x="86002" y="79796"/>
                        <a:pt x="86002" y="80239"/>
                        <a:pt x="86445" y="79796"/>
                      </a:cubicBezTo>
                      <a:cubicBezTo>
                        <a:pt x="67827" y="91765"/>
                        <a:pt x="48764" y="101961"/>
                        <a:pt x="29258" y="111271"/>
                      </a:cubicBezTo>
                      <a:cubicBezTo>
                        <a:pt x="20836" y="114817"/>
                        <a:pt x="12413" y="120580"/>
                        <a:pt x="3103" y="121467"/>
                      </a:cubicBezTo>
                      <a:cubicBezTo>
                        <a:pt x="2660" y="121467"/>
                        <a:pt x="2217" y="121910"/>
                        <a:pt x="1330" y="121910"/>
                      </a:cubicBezTo>
                      <a:cubicBezTo>
                        <a:pt x="443" y="121910"/>
                        <a:pt x="0" y="121910"/>
                        <a:pt x="0" y="121023"/>
                      </a:cubicBezTo>
                      <a:cubicBezTo>
                        <a:pt x="0" y="120137"/>
                        <a:pt x="443" y="119694"/>
                        <a:pt x="1330" y="119250"/>
                      </a:cubicBezTo>
                      <a:cubicBezTo>
                        <a:pt x="1773" y="119250"/>
                        <a:pt x="2217" y="118807"/>
                        <a:pt x="2660" y="118807"/>
                      </a:cubicBezTo>
                      <a:cubicBezTo>
                        <a:pt x="10196" y="115704"/>
                        <a:pt x="17732" y="112157"/>
                        <a:pt x="25269" y="108611"/>
                      </a:cubicBezTo>
                      <a:cubicBezTo>
                        <a:pt x="46104" y="98858"/>
                        <a:pt x="66053" y="88662"/>
                        <a:pt x="85559" y="76249"/>
                      </a:cubicBezTo>
                      <a:lnTo>
                        <a:pt x="85559" y="76249"/>
                      </a:ln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96199" y="69600"/>
                        <a:pt x="106394" y="62063"/>
                        <a:pt x="116591" y="54084"/>
                      </a:cubicBezTo>
                      <a:cubicBezTo>
                        <a:pt x="116591" y="54084"/>
                        <a:pt x="116591" y="54084"/>
                        <a:pt x="116591" y="54084"/>
                      </a:cubicBezTo>
                      <a:cubicBezTo>
                        <a:pt x="116591" y="54084"/>
                        <a:pt x="116591" y="54084"/>
                        <a:pt x="116591" y="54084"/>
                      </a:cubicBezTo>
                      <a:cubicBezTo>
                        <a:pt x="136540" y="38125"/>
                        <a:pt x="154715" y="19949"/>
                        <a:pt x="170231" y="0"/>
                      </a:cubicBezTo>
                      <a:cubicBezTo>
                        <a:pt x="170231" y="887"/>
                        <a:pt x="170674" y="1773"/>
                        <a:pt x="170674" y="3103"/>
                      </a:cubicBezTo>
                      <a:cubicBezTo>
                        <a:pt x="147622" y="33692"/>
                        <a:pt x="118364" y="58960"/>
                        <a:pt x="86445" y="79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33"/>
                <p:cNvSpPr/>
                <p:nvPr/>
              </p:nvSpPr>
              <p:spPr>
                <a:xfrm>
                  <a:off x="6384150" y="3100950"/>
                  <a:ext cx="181756" cy="114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56" h="114045" extrusionOk="0">
                      <a:moveTo>
                        <a:pt x="114374" y="57187"/>
                      </a:moveTo>
                      <a:cubicBezTo>
                        <a:pt x="86889" y="75363"/>
                        <a:pt x="58517" y="92652"/>
                        <a:pt x="27485" y="104621"/>
                      </a:cubicBezTo>
                      <a:cubicBezTo>
                        <a:pt x="21279" y="107281"/>
                        <a:pt x="14629" y="109498"/>
                        <a:pt x="8423" y="111714"/>
                      </a:cubicBezTo>
                      <a:cubicBezTo>
                        <a:pt x="6206" y="112601"/>
                        <a:pt x="3990" y="113044"/>
                        <a:pt x="1773" y="113931"/>
                      </a:cubicBezTo>
                      <a:cubicBezTo>
                        <a:pt x="1773" y="113931"/>
                        <a:pt x="1773" y="113931"/>
                        <a:pt x="1773" y="113931"/>
                      </a:cubicBezTo>
                      <a:cubicBezTo>
                        <a:pt x="443" y="114374"/>
                        <a:pt x="0" y="113487"/>
                        <a:pt x="0" y="112157"/>
                      </a:cubicBezTo>
                      <a:cubicBezTo>
                        <a:pt x="0" y="110384"/>
                        <a:pt x="1330" y="109498"/>
                        <a:pt x="3103" y="109054"/>
                      </a:cubicBezTo>
                      <a:cubicBezTo>
                        <a:pt x="3103" y="109054"/>
                        <a:pt x="3547" y="109054"/>
                        <a:pt x="3547" y="109054"/>
                      </a:cubicBezTo>
                      <a:cubicBezTo>
                        <a:pt x="7536" y="107724"/>
                        <a:pt x="11526" y="105951"/>
                        <a:pt x="15516" y="104621"/>
                      </a:cubicBezTo>
                      <a:cubicBezTo>
                        <a:pt x="29258" y="99745"/>
                        <a:pt x="42558" y="94425"/>
                        <a:pt x="55414" y="87775"/>
                      </a:cubicBezTo>
                      <a:cubicBezTo>
                        <a:pt x="79353" y="75806"/>
                        <a:pt x="102404" y="61620"/>
                        <a:pt x="124570" y="46991"/>
                      </a:cubicBezTo>
                      <a:cubicBezTo>
                        <a:pt x="144519" y="32805"/>
                        <a:pt x="164911" y="18176"/>
                        <a:pt x="181314" y="0"/>
                      </a:cubicBezTo>
                      <a:cubicBezTo>
                        <a:pt x="181314" y="887"/>
                        <a:pt x="181757" y="2217"/>
                        <a:pt x="181757" y="3103"/>
                      </a:cubicBezTo>
                      <a:lnTo>
                        <a:pt x="181757" y="3103"/>
                      </a:lnTo>
                      <a:cubicBezTo>
                        <a:pt x="180871" y="3990"/>
                        <a:pt x="179984" y="4876"/>
                        <a:pt x="179097" y="5763"/>
                      </a:cubicBezTo>
                      <a:cubicBezTo>
                        <a:pt x="159591" y="25712"/>
                        <a:pt x="136983" y="42114"/>
                        <a:pt x="114374" y="5718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33"/>
                <p:cNvSpPr/>
                <p:nvPr/>
              </p:nvSpPr>
              <p:spPr>
                <a:xfrm>
                  <a:off x="6378831" y="3129765"/>
                  <a:ext cx="189292" cy="110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92" h="110137" extrusionOk="0">
                      <a:moveTo>
                        <a:pt x="130333" y="53640"/>
                      </a:moveTo>
                      <a:cubicBezTo>
                        <a:pt x="101517" y="73589"/>
                        <a:pt x="69599" y="89992"/>
                        <a:pt x="36351" y="100631"/>
                      </a:cubicBezTo>
                      <a:cubicBezTo>
                        <a:pt x="27485" y="103735"/>
                        <a:pt x="18176" y="105951"/>
                        <a:pt x="9309" y="108611"/>
                      </a:cubicBezTo>
                      <a:cubicBezTo>
                        <a:pt x="7093" y="109498"/>
                        <a:pt x="4876" y="109941"/>
                        <a:pt x="2660" y="109941"/>
                      </a:cubicBezTo>
                      <a:cubicBezTo>
                        <a:pt x="1773" y="109941"/>
                        <a:pt x="886" y="110384"/>
                        <a:pt x="443" y="109941"/>
                      </a:cubicBezTo>
                      <a:cubicBezTo>
                        <a:pt x="0" y="109498"/>
                        <a:pt x="0" y="109054"/>
                        <a:pt x="0" y="108611"/>
                      </a:cubicBezTo>
                      <a:cubicBezTo>
                        <a:pt x="0" y="107724"/>
                        <a:pt x="443" y="106394"/>
                        <a:pt x="1773" y="106394"/>
                      </a:cubicBezTo>
                      <a:cubicBezTo>
                        <a:pt x="6650" y="104621"/>
                        <a:pt x="11526" y="103291"/>
                        <a:pt x="15959" y="101961"/>
                      </a:cubicBezTo>
                      <a:cubicBezTo>
                        <a:pt x="33248" y="97085"/>
                        <a:pt x="50094" y="91765"/>
                        <a:pt x="66496" y="84672"/>
                      </a:cubicBezTo>
                      <a:cubicBezTo>
                        <a:pt x="112157" y="64280"/>
                        <a:pt x="154715" y="36351"/>
                        <a:pt x="188850" y="0"/>
                      </a:cubicBezTo>
                      <a:cubicBezTo>
                        <a:pt x="188850" y="1330"/>
                        <a:pt x="188850" y="2217"/>
                        <a:pt x="189293" y="3546"/>
                      </a:cubicBezTo>
                      <a:cubicBezTo>
                        <a:pt x="188407" y="4876"/>
                        <a:pt x="187520" y="5763"/>
                        <a:pt x="187076" y="5763"/>
                      </a:cubicBezTo>
                      <a:cubicBezTo>
                        <a:pt x="170230" y="23939"/>
                        <a:pt x="150725" y="39455"/>
                        <a:pt x="130333" y="536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33"/>
                <p:cNvSpPr/>
                <p:nvPr/>
              </p:nvSpPr>
              <p:spPr>
                <a:xfrm>
                  <a:off x="6356665" y="3155921"/>
                  <a:ext cx="211901" cy="11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01" h="112247" extrusionOk="0">
                      <a:moveTo>
                        <a:pt x="155602" y="48764"/>
                      </a:moveTo>
                      <a:cubicBezTo>
                        <a:pt x="118807" y="72703"/>
                        <a:pt x="78909" y="92652"/>
                        <a:pt x="36351" y="104621"/>
                      </a:cubicBezTo>
                      <a:cubicBezTo>
                        <a:pt x="28371" y="106838"/>
                        <a:pt x="20392" y="108611"/>
                        <a:pt x="11969" y="110384"/>
                      </a:cubicBezTo>
                      <a:cubicBezTo>
                        <a:pt x="10196" y="110827"/>
                        <a:pt x="8422" y="110827"/>
                        <a:pt x="6650" y="111271"/>
                      </a:cubicBezTo>
                      <a:cubicBezTo>
                        <a:pt x="4433" y="111271"/>
                        <a:pt x="2217" y="112600"/>
                        <a:pt x="443" y="112157"/>
                      </a:cubicBezTo>
                      <a:cubicBezTo>
                        <a:pt x="0" y="111714"/>
                        <a:pt x="0" y="111271"/>
                        <a:pt x="0" y="110827"/>
                      </a:cubicBezTo>
                      <a:cubicBezTo>
                        <a:pt x="0" y="109941"/>
                        <a:pt x="443" y="108611"/>
                        <a:pt x="1330" y="108611"/>
                      </a:cubicBezTo>
                      <a:cubicBezTo>
                        <a:pt x="3546" y="108167"/>
                        <a:pt x="6206" y="107724"/>
                        <a:pt x="8422" y="106838"/>
                      </a:cubicBezTo>
                      <a:cubicBezTo>
                        <a:pt x="10196" y="106394"/>
                        <a:pt x="11526" y="105951"/>
                        <a:pt x="13299" y="105508"/>
                      </a:cubicBezTo>
                      <a:cubicBezTo>
                        <a:pt x="26599" y="101961"/>
                        <a:pt x="39454" y="99301"/>
                        <a:pt x="52310" y="94868"/>
                      </a:cubicBezTo>
                      <a:cubicBezTo>
                        <a:pt x="91765" y="81569"/>
                        <a:pt x="129446" y="62063"/>
                        <a:pt x="164025" y="39011"/>
                      </a:cubicBezTo>
                      <a:cubicBezTo>
                        <a:pt x="164025" y="39011"/>
                        <a:pt x="164025" y="39011"/>
                        <a:pt x="164025" y="39011"/>
                      </a:cubicBezTo>
                      <a:cubicBezTo>
                        <a:pt x="181313" y="27485"/>
                        <a:pt x="198159" y="15516"/>
                        <a:pt x="211902" y="0"/>
                      </a:cubicBezTo>
                      <a:cubicBezTo>
                        <a:pt x="211902" y="886"/>
                        <a:pt x="211902" y="1773"/>
                        <a:pt x="211902" y="2660"/>
                      </a:cubicBezTo>
                      <a:cubicBezTo>
                        <a:pt x="211458" y="3546"/>
                        <a:pt x="210572" y="3990"/>
                        <a:pt x="210572" y="4433"/>
                      </a:cubicBezTo>
                      <a:cubicBezTo>
                        <a:pt x="195499" y="21722"/>
                        <a:pt x="175551" y="35465"/>
                        <a:pt x="155602" y="487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33"/>
                <p:cNvSpPr/>
                <p:nvPr/>
              </p:nvSpPr>
              <p:spPr>
                <a:xfrm>
                  <a:off x="6357108" y="3179416"/>
                  <a:ext cx="214118" cy="11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8" h="110383" extrusionOk="0">
                      <a:moveTo>
                        <a:pt x="152942" y="51424"/>
                      </a:moveTo>
                      <a:cubicBezTo>
                        <a:pt x="123683" y="70043"/>
                        <a:pt x="92208" y="84229"/>
                        <a:pt x="58960" y="94868"/>
                      </a:cubicBezTo>
                      <a:cubicBezTo>
                        <a:pt x="43001" y="100188"/>
                        <a:pt x="26599" y="105064"/>
                        <a:pt x="9753" y="109054"/>
                      </a:cubicBezTo>
                      <a:cubicBezTo>
                        <a:pt x="7093" y="109498"/>
                        <a:pt x="4876" y="109941"/>
                        <a:pt x="2660" y="110384"/>
                      </a:cubicBezTo>
                      <a:cubicBezTo>
                        <a:pt x="2660" y="110384"/>
                        <a:pt x="2217" y="110384"/>
                        <a:pt x="2217" y="110384"/>
                      </a:cubicBezTo>
                      <a:lnTo>
                        <a:pt x="2217" y="110384"/>
                      </a:lnTo>
                      <a:cubicBezTo>
                        <a:pt x="1330" y="110384"/>
                        <a:pt x="0" y="110384"/>
                        <a:pt x="0" y="109054"/>
                      </a:cubicBezTo>
                      <a:cubicBezTo>
                        <a:pt x="0" y="108167"/>
                        <a:pt x="443" y="107281"/>
                        <a:pt x="1330" y="106838"/>
                      </a:cubicBezTo>
                      <a:cubicBezTo>
                        <a:pt x="2217" y="106394"/>
                        <a:pt x="3103" y="106394"/>
                        <a:pt x="3990" y="105951"/>
                      </a:cubicBezTo>
                      <a:lnTo>
                        <a:pt x="3990" y="105951"/>
                      </a:lnTo>
                      <a:cubicBezTo>
                        <a:pt x="14186" y="102848"/>
                        <a:pt x="24382" y="100188"/>
                        <a:pt x="35022" y="97528"/>
                      </a:cubicBezTo>
                      <a:cubicBezTo>
                        <a:pt x="53640" y="92208"/>
                        <a:pt x="71816" y="86002"/>
                        <a:pt x="89992" y="78909"/>
                      </a:cubicBezTo>
                      <a:cubicBezTo>
                        <a:pt x="113487" y="69600"/>
                        <a:pt x="136096" y="57630"/>
                        <a:pt x="157818" y="43887"/>
                      </a:cubicBezTo>
                      <a:cubicBezTo>
                        <a:pt x="176881" y="31475"/>
                        <a:pt x="195943" y="18619"/>
                        <a:pt x="211902" y="2217"/>
                      </a:cubicBezTo>
                      <a:cubicBezTo>
                        <a:pt x="212789" y="1330"/>
                        <a:pt x="213232" y="887"/>
                        <a:pt x="214118" y="0"/>
                      </a:cubicBezTo>
                      <a:cubicBezTo>
                        <a:pt x="214118" y="1330"/>
                        <a:pt x="214118" y="2660"/>
                        <a:pt x="214118" y="3990"/>
                      </a:cubicBezTo>
                      <a:lnTo>
                        <a:pt x="214118" y="3990"/>
                      </a:lnTo>
                      <a:cubicBezTo>
                        <a:pt x="196386" y="23495"/>
                        <a:pt x="174664" y="37681"/>
                        <a:pt x="152942" y="514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33"/>
                <p:cNvSpPr/>
                <p:nvPr/>
              </p:nvSpPr>
              <p:spPr>
                <a:xfrm>
                  <a:off x="6361098" y="3205128"/>
                  <a:ext cx="211015" cy="100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15" h="100631" extrusionOk="0">
                      <a:moveTo>
                        <a:pt x="210128" y="3103"/>
                      </a:moveTo>
                      <a:cubicBezTo>
                        <a:pt x="208356" y="4433"/>
                        <a:pt x="206582" y="6206"/>
                        <a:pt x="205252" y="7536"/>
                      </a:cubicBezTo>
                      <a:cubicBezTo>
                        <a:pt x="191066" y="19506"/>
                        <a:pt x="176437" y="31475"/>
                        <a:pt x="160921" y="41671"/>
                      </a:cubicBezTo>
                      <a:cubicBezTo>
                        <a:pt x="133436" y="59847"/>
                        <a:pt x="102404" y="73146"/>
                        <a:pt x="71373" y="83786"/>
                      </a:cubicBezTo>
                      <a:cubicBezTo>
                        <a:pt x="52310" y="89992"/>
                        <a:pt x="33248" y="95312"/>
                        <a:pt x="13742" y="98858"/>
                      </a:cubicBezTo>
                      <a:cubicBezTo>
                        <a:pt x="9753" y="99745"/>
                        <a:pt x="5319" y="100188"/>
                        <a:pt x="1330" y="100631"/>
                      </a:cubicBezTo>
                      <a:cubicBezTo>
                        <a:pt x="443" y="100631"/>
                        <a:pt x="0" y="99745"/>
                        <a:pt x="0" y="99301"/>
                      </a:cubicBezTo>
                      <a:cubicBezTo>
                        <a:pt x="0" y="98415"/>
                        <a:pt x="443" y="97085"/>
                        <a:pt x="1773" y="97085"/>
                      </a:cubicBezTo>
                      <a:cubicBezTo>
                        <a:pt x="6650" y="96198"/>
                        <a:pt x="11526" y="94868"/>
                        <a:pt x="16402" y="93982"/>
                      </a:cubicBezTo>
                      <a:cubicBezTo>
                        <a:pt x="31032" y="90878"/>
                        <a:pt x="45661" y="87332"/>
                        <a:pt x="59847" y="82899"/>
                      </a:cubicBezTo>
                      <a:cubicBezTo>
                        <a:pt x="86002" y="75363"/>
                        <a:pt x="111271" y="65610"/>
                        <a:pt x="135209" y="53640"/>
                      </a:cubicBezTo>
                      <a:cubicBezTo>
                        <a:pt x="160035" y="40785"/>
                        <a:pt x="183087" y="24382"/>
                        <a:pt x="204366" y="5763"/>
                      </a:cubicBezTo>
                      <a:cubicBezTo>
                        <a:pt x="206582" y="3990"/>
                        <a:pt x="208799" y="1773"/>
                        <a:pt x="211015" y="0"/>
                      </a:cubicBezTo>
                      <a:cubicBezTo>
                        <a:pt x="210572" y="443"/>
                        <a:pt x="210128" y="1773"/>
                        <a:pt x="210128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33"/>
                <p:cNvSpPr/>
                <p:nvPr/>
              </p:nvSpPr>
              <p:spPr>
                <a:xfrm>
                  <a:off x="6322973" y="3292460"/>
                  <a:ext cx="168014" cy="3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14" h="39454" extrusionOk="0">
                      <a:moveTo>
                        <a:pt x="168014" y="0"/>
                      </a:moveTo>
                      <a:cubicBezTo>
                        <a:pt x="153829" y="6206"/>
                        <a:pt x="139199" y="11083"/>
                        <a:pt x="124127" y="15959"/>
                      </a:cubicBezTo>
                      <a:cubicBezTo>
                        <a:pt x="103291" y="23052"/>
                        <a:pt x="82012" y="28815"/>
                        <a:pt x="60291" y="32362"/>
                      </a:cubicBezTo>
                      <a:cubicBezTo>
                        <a:pt x="46104" y="35021"/>
                        <a:pt x="31919" y="36351"/>
                        <a:pt x="17732" y="38125"/>
                      </a:cubicBezTo>
                      <a:cubicBezTo>
                        <a:pt x="15516" y="38125"/>
                        <a:pt x="13299" y="38568"/>
                        <a:pt x="11083" y="38568"/>
                      </a:cubicBezTo>
                      <a:cubicBezTo>
                        <a:pt x="7980" y="39011"/>
                        <a:pt x="4877" y="39011"/>
                        <a:pt x="1773" y="39454"/>
                      </a:cubicBezTo>
                      <a:cubicBezTo>
                        <a:pt x="887" y="39454"/>
                        <a:pt x="0" y="38568"/>
                        <a:pt x="0" y="37681"/>
                      </a:cubicBezTo>
                      <a:cubicBezTo>
                        <a:pt x="0" y="36795"/>
                        <a:pt x="887" y="35465"/>
                        <a:pt x="1773" y="35465"/>
                      </a:cubicBezTo>
                      <a:cubicBezTo>
                        <a:pt x="7537" y="35021"/>
                        <a:pt x="13299" y="34135"/>
                        <a:pt x="19063" y="33248"/>
                      </a:cubicBezTo>
                      <a:cubicBezTo>
                        <a:pt x="21722" y="32805"/>
                        <a:pt x="24382" y="32805"/>
                        <a:pt x="26599" y="32362"/>
                      </a:cubicBezTo>
                      <a:cubicBezTo>
                        <a:pt x="38568" y="31032"/>
                        <a:pt x="50981" y="29702"/>
                        <a:pt x="62950" y="27485"/>
                      </a:cubicBezTo>
                      <a:cubicBezTo>
                        <a:pt x="85559" y="23495"/>
                        <a:pt x="107724" y="16846"/>
                        <a:pt x="129447" y="9753"/>
                      </a:cubicBezTo>
                      <a:cubicBezTo>
                        <a:pt x="133880" y="8423"/>
                        <a:pt x="138756" y="6650"/>
                        <a:pt x="143189" y="5320"/>
                      </a:cubicBezTo>
                      <a:cubicBezTo>
                        <a:pt x="143189" y="5320"/>
                        <a:pt x="143189" y="5320"/>
                        <a:pt x="143189" y="5320"/>
                      </a:cubicBezTo>
                      <a:cubicBezTo>
                        <a:pt x="145406" y="4876"/>
                        <a:pt x="147622" y="4433"/>
                        <a:pt x="150282" y="3990"/>
                      </a:cubicBezTo>
                      <a:cubicBezTo>
                        <a:pt x="156932" y="3103"/>
                        <a:pt x="162252" y="1773"/>
                        <a:pt x="1680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33"/>
                <p:cNvSpPr/>
                <p:nvPr/>
              </p:nvSpPr>
              <p:spPr>
                <a:xfrm>
                  <a:off x="6328293" y="3288470"/>
                  <a:ext cx="240273" cy="6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73" h="66053" extrusionOk="0">
                      <a:moveTo>
                        <a:pt x="240274" y="1773"/>
                      </a:moveTo>
                      <a:cubicBezTo>
                        <a:pt x="223871" y="11969"/>
                        <a:pt x="205696" y="19506"/>
                        <a:pt x="187963" y="27042"/>
                      </a:cubicBezTo>
                      <a:cubicBezTo>
                        <a:pt x="152055" y="41671"/>
                        <a:pt x="114817" y="52310"/>
                        <a:pt x="76692" y="58517"/>
                      </a:cubicBezTo>
                      <a:cubicBezTo>
                        <a:pt x="57630" y="61620"/>
                        <a:pt x="38125" y="64723"/>
                        <a:pt x="18619" y="65610"/>
                      </a:cubicBezTo>
                      <a:cubicBezTo>
                        <a:pt x="12856" y="65610"/>
                        <a:pt x="7536" y="66053"/>
                        <a:pt x="1773" y="66053"/>
                      </a:cubicBezTo>
                      <a:cubicBezTo>
                        <a:pt x="1773" y="66053"/>
                        <a:pt x="1773" y="66053"/>
                        <a:pt x="1773" y="66053"/>
                      </a:cubicBezTo>
                      <a:cubicBezTo>
                        <a:pt x="886" y="66053"/>
                        <a:pt x="0" y="65167"/>
                        <a:pt x="0" y="64280"/>
                      </a:cubicBezTo>
                      <a:cubicBezTo>
                        <a:pt x="0" y="62950"/>
                        <a:pt x="1330" y="62063"/>
                        <a:pt x="2217" y="62063"/>
                      </a:cubicBezTo>
                      <a:cubicBezTo>
                        <a:pt x="2660" y="62063"/>
                        <a:pt x="3103" y="62063"/>
                        <a:pt x="3546" y="62063"/>
                      </a:cubicBezTo>
                      <a:cubicBezTo>
                        <a:pt x="7536" y="62063"/>
                        <a:pt x="11969" y="61620"/>
                        <a:pt x="15959" y="61620"/>
                      </a:cubicBezTo>
                      <a:cubicBezTo>
                        <a:pt x="31918" y="60733"/>
                        <a:pt x="47434" y="59404"/>
                        <a:pt x="62950" y="56744"/>
                      </a:cubicBezTo>
                      <a:cubicBezTo>
                        <a:pt x="123240" y="47877"/>
                        <a:pt x="183087" y="30588"/>
                        <a:pt x="237171" y="1773"/>
                      </a:cubicBezTo>
                      <a:cubicBezTo>
                        <a:pt x="238057" y="1330"/>
                        <a:pt x="239387" y="443"/>
                        <a:pt x="240274" y="0"/>
                      </a:cubicBezTo>
                      <a:cubicBezTo>
                        <a:pt x="240274" y="443"/>
                        <a:pt x="240274" y="887"/>
                        <a:pt x="240274" y="17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33"/>
                <p:cNvSpPr/>
                <p:nvPr/>
              </p:nvSpPr>
              <p:spPr>
                <a:xfrm>
                  <a:off x="6327824" y="3323935"/>
                  <a:ext cx="234980" cy="55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80" h="55032" extrusionOk="0">
                      <a:moveTo>
                        <a:pt x="234093" y="4433"/>
                      </a:moveTo>
                      <a:cubicBezTo>
                        <a:pt x="215918" y="15959"/>
                        <a:pt x="195082" y="22165"/>
                        <a:pt x="174690" y="28372"/>
                      </a:cubicBezTo>
                      <a:cubicBezTo>
                        <a:pt x="134792" y="39898"/>
                        <a:pt x="94008" y="47877"/>
                        <a:pt x="52336" y="52310"/>
                      </a:cubicBezTo>
                      <a:cubicBezTo>
                        <a:pt x="37264" y="54084"/>
                        <a:pt x="22635" y="54527"/>
                        <a:pt x="7562" y="54971"/>
                      </a:cubicBezTo>
                      <a:cubicBezTo>
                        <a:pt x="4902" y="54527"/>
                        <a:pt x="-418" y="56300"/>
                        <a:pt x="26" y="52754"/>
                      </a:cubicBezTo>
                      <a:cubicBezTo>
                        <a:pt x="913" y="48764"/>
                        <a:pt x="6232" y="50537"/>
                        <a:pt x="9336" y="50094"/>
                      </a:cubicBezTo>
                      <a:cubicBezTo>
                        <a:pt x="15985" y="50094"/>
                        <a:pt x="23078" y="49651"/>
                        <a:pt x="29728" y="49208"/>
                      </a:cubicBezTo>
                      <a:cubicBezTo>
                        <a:pt x="51007" y="47877"/>
                        <a:pt x="72285" y="45661"/>
                        <a:pt x="93564" y="42558"/>
                      </a:cubicBezTo>
                      <a:cubicBezTo>
                        <a:pt x="121936" y="38125"/>
                        <a:pt x="149864" y="31475"/>
                        <a:pt x="177793" y="23495"/>
                      </a:cubicBezTo>
                      <a:cubicBezTo>
                        <a:pt x="197299" y="17289"/>
                        <a:pt x="217691" y="11526"/>
                        <a:pt x="234980" y="0"/>
                      </a:cubicBezTo>
                      <a:cubicBezTo>
                        <a:pt x="234536" y="2217"/>
                        <a:pt x="234093" y="3103"/>
                        <a:pt x="234093" y="4433"/>
                      </a:cubicBezTo>
                      <a:cubicBezTo>
                        <a:pt x="234093" y="4433"/>
                        <a:pt x="234093" y="4433"/>
                        <a:pt x="234093" y="44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33"/>
                <p:cNvSpPr/>
                <p:nvPr/>
              </p:nvSpPr>
              <p:spPr>
                <a:xfrm>
                  <a:off x="6308227" y="3370926"/>
                  <a:ext cx="243494" cy="43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94" h="43197" extrusionOk="0">
                      <a:moveTo>
                        <a:pt x="242165" y="2660"/>
                      </a:moveTo>
                      <a:cubicBezTo>
                        <a:pt x="240835" y="3546"/>
                        <a:pt x="239505" y="3990"/>
                        <a:pt x="238175" y="4876"/>
                      </a:cubicBezTo>
                      <a:cubicBezTo>
                        <a:pt x="221773" y="13299"/>
                        <a:pt x="203153" y="17732"/>
                        <a:pt x="185421" y="21722"/>
                      </a:cubicBezTo>
                      <a:cubicBezTo>
                        <a:pt x="163256" y="26155"/>
                        <a:pt x="141090" y="29702"/>
                        <a:pt x="118481" y="32362"/>
                      </a:cubicBezTo>
                      <a:cubicBezTo>
                        <a:pt x="90996" y="35908"/>
                        <a:pt x="63068" y="38568"/>
                        <a:pt x="35583" y="41228"/>
                      </a:cubicBezTo>
                      <a:cubicBezTo>
                        <a:pt x="26716" y="42114"/>
                        <a:pt x="17407" y="42558"/>
                        <a:pt x="8541" y="43001"/>
                      </a:cubicBezTo>
                      <a:cubicBezTo>
                        <a:pt x="6324" y="43001"/>
                        <a:pt x="3664" y="43444"/>
                        <a:pt x="1447" y="43001"/>
                      </a:cubicBezTo>
                      <a:cubicBezTo>
                        <a:pt x="561" y="43001"/>
                        <a:pt x="-325" y="42114"/>
                        <a:pt x="118" y="41228"/>
                      </a:cubicBezTo>
                      <a:cubicBezTo>
                        <a:pt x="561" y="38568"/>
                        <a:pt x="4108" y="39011"/>
                        <a:pt x="6324" y="38568"/>
                      </a:cubicBezTo>
                      <a:cubicBezTo>
                        <a:pt x="9427" y="38125"/>
                        <a:pt x="12974" y="38125"/>
                        <a:pt x="16077" y="38125"/>
                      </a:cubicBezTo>
                      <a:cubicBezTo>
                        <a:pt x="29819" y="37238"/>
                        <a:pt x="43562" y="35908"/>
                        <a:pt x="57305" y="34578"/>
                      </a:cubicBezTo>
                      <a:cubicBezTo>
                        <a:pt x="90553" y="31475"/>
                        <a:pt x="123801" y="27928"/>
                        <a:pt x="156606" y="23052"/>
                      </a:cubicBezTo>
                      <a:cubicBezTo>
                        <a:pt x="176112" y="19949"/>
                        <a:pt x="195174" y="16846"/>
                        <a:pt x="214236" y="11083"/>
                      </a:cubicBezTo>
                      <a:cubicBezTo>
                        <a:pt x="224432" y="8423"/>
                        <a:pt x="233742" y="4433"/>
                        <a:pt x="243495" y="0"/>
                      </a:cubicBezTo>
                      <a:cubicBezTo>
                        <a:pt x="242608" y="886"/>
                        <a:pt x="242608" y="1773"/>
                        <a:pt x="242165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33"/>
                <p:cNvSpPr/>
                <p:nvPr/>
              </p:nvSpPr>
              <p:spPr>
                <a:xfrm>
                  <a:off x="6276686" y="3403288"/>
                  <a:ext cx="265282" cy="4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282" h="49318" extrusionOk="0">
                      <a:moveTo>
                        <a:pt x="263953" y="3546"/>
                      </a:moveTo>
                      <a:cubicBezTo>
                        <a:pt x="246221" y="13742"/>
                        <a:pt x="226715" y="20392"/>
                        <a:pt x="207209" y="26155"/>
                      </a:cubicBezTo>
                      <a:cubicBezTo>
                        <a:pt x="166425" y="38568"/>
                        <a:pt x="123867" y="43444"/>
                        <a:pt x="81309" y="46991"/>
                      </a:cubicBezTo>
                      <a:cubicBezTo>
                        <a:pt x="66237" y="48321"/>
                        <a:pt x="50721" y="48764"/>
                        <a:pt x="35649" y="49207"/>
                      </a:cubicBezTo>
                      <a:cubicBezTo>
                        <a:pt x="25009" y="49651"/>
                        <a:pt x="14370" y="48764"/>
                        <a:pt x="3730" y="46548"/>
                      </a:cubicBezTo>
                      <a:cubicBezTo>
                        <a:pt x="2844" y="46548"/>
                        <a:pt x="1513" y="46104"/>
                        <a:pt x="627" y="46104"/>
                      </a:cubicBezTo>
                      <a:cubicBezTo>
                        <a:pt x="184" y="46104"/>
                        <a:pt x="-260" y="45218"/>
                        <a:pt x="184" y="44774"/>
                      </a:cubicBezTo>
                      <a:cubicBezTo>
                        <a:pt x="627" y="43444"/>
                        <a:pt x="2400" y="44331"/>
                        <a:pt x="3287" y="44331"/>
                      </a:cubicBezTo>
                      <a:cubicBezTo>
                        <a:pt x="3730" y="44331"/>
                        <a:pt x="4617" y="44331"/>
                        <a:pt x="5060" y="44331"/>
                      </a:cubicBezTo>
                      <a:cubicBezTo>
                        <a:pt x="21906" y="44774"/>
                        <a:pt x="39195" y="44774"/>
                        <a:pt x="56484" y="44331"/>
                      </a:cubicBezTo>
                      <a:cubicBezTo>
                        <a:pt x="100815" y="42114"/>
                        <a:pt x="145146" y="38568"/>
                        <a:pt x="188147" y="27928"/>
                      </a:cubicBezTo>
                      <a:cubicBezTo>
                        <a:pt x="208539" y="22609"/>
                        <a:pt x="228488" y="16846"/>
                        <a:pt x="247993" y="8423"/>
                      </a:cubicBezTo>
                      <a:cubicBezTo>
                        <a:pt x="253757" y="6206"/>
                        <a:pt x="259520" y="3103"/>
                        <a:pt x="265283" y="0"/>
                      </a:cubicBezTo>
                      <a:cubicBezTo>
                        <a:pt x="264839" y="1330"/>
                        <a:pt x="264396" y="2660"/>
                        <a:pt x="263953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33"/>
                <p:cNvSpPr/>
                <p:nvPr/>
              </p:nvSpPr>
              <p:spPr>
                <a:xfrm>
                  <a:off x="6258250" y="3434319"/>
                  <a:ext cx="273965" cy="47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5" h="47919" extrusionOk="0">
                      <a:moveTo>
                        <a:pt x="273079" y="2660"/>
                      </a:moveTo>
                      <a:cubicBezTo>
                        <a:pt x="233181" y="29258"/>
                        <a:pt x="183087" y="36351"/>
                        <a:pt x="136096" y="41671"/>
                      </a:cubicBezTo>
                      <a:cubicBezTo>
                        <a:pt x="105508" y="45218"/>
                        <a:pt x="74919" y="48321"/>
                        <a:pt x="43888" y="47877"/>
                      </a:cubicBezTo>
                      <a:cubicBezTo>
                        <a:pt x="31919" y="47434"/>
                        <a:pt x="20392" y="46991"/>
                        <a:pt x="8423" y="46104"/>
                      </a:cubicBezTo>
                      <a:cubicBezTo>
                        <a:pt x="7537" y="46104"/>
                        <a:pt x="6650" y="45661"/>
                        <a:pt x="5763" y="45661"/>
                      </a:cubicBezTo>
                      <a:cubicBezTo>
                        <a:pt x="3990" y="45218"/>
                        <a:pt x="2217" y="44774"/>
                        <a:pt x="887" y="44774"/>
                      </a:cubicBezTo>
                      <a:cubicBezTo>
                        <a:pt x="0" y="44774"/>
                        <a:pt x="0" y="43887"/>
                        <a:pt x="0" y="43444"/>
                      </a:cubicBezTo>
                      <a:cubicBezTo>
                        <a:pt x="0" y="42558"/>
                        <a:pt x="887" y="42114"/>
                        <a:pt x="1773" y="42114"/>
                      </a:cubicBezTo>
                      <a:cubicBezTo>
                        <a:pt x="3990" y="42114"/>
                        <a:pt x="5763" y="42114"/>
                        <a:pt x="7980" y="42114"/>
                      </a:cubicBezTo>
                      <a:cubicBezTo>
                        <a:pt x="17289" y="42558"/>
                        <a:pt x="26599" y="43001"/>
                        <a:pt x="36352" y="43444"/>
                      </a:cubicBezTo>
                      <a:cubicBezTo>
                        <a:pt x="63393" y="44331"/>
                        <a:pt x="90435" y="42558"/>
                        <a:pt x="117034" y="39898"/>
                      </a:cubicBezTo>
                      <a:cubicBezTo>
                        <a:pt x="169345" y="34578"/>
                        <a:pt x="224315" y="29702"/>
                        <a:pt x="270419" y="2217"/>
                      </a:cubicBezTo>
                      <a:cubicBezTo>
                        <a:pt x="271749" y="1330"/>
                        <a:pt x="272635" y="887"/>
                        <a:pt x="273966" y="0"/>
                      </a:cubicBezTo>
                      <a:cubicBezTo>
                        <a:pt x="273522" y="887"/>
                        <a:pt x="273079" y="1773"/>
                        <a:pt x="273079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33"/>
                <p:cNvSpPr/>
                <p:nvPr/>
              </p:nvSpPr>
              <p:spPr>
                <a:xfrm>
                  <a:off x="6232539" y="3475547"/>
                  <a:ext cx="285047" cy="40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047" h="40081" extrusionOk="0">
                      <a:moveTo>
                        <a:pt x="284161" y="2660"/>
                      </a:moveTo>
                      <a:cubicBezTo>
                        <a:pt x="241604" y="21279"/>
                        <a:pt x="194612" y="26599"/>
                        <a:pt x="148952" y="32805"/>
                      </a:cubicBezTo>
                      <a:cubicBezTo>
                        <a:pt x="117033" y="37238"/>
                        <a:pt x="84672" y="39455"/>
                        <a:pt x="52310" y="39898"/>
                      </a:cubicBezTo>
                      <a:cubicBezTo>
                        <a:pt x="38568" y="40341"/>
                        <a:pt x="25268" y="39898"/>
                        <a:pt x="11526" y="39455"/>
                      </a:cubicBezTo>
                      <a:cubicBezTo>
                        <a:pt x="7979" y="39455"/>
                        <a:pt x="4876" y="39455"/>
                        <a:pt x="1330" y="39455"/>
                      </a:cubicBezTo>
                      <a:cubicBezTo>
                        <a:pt x="443" y="39455"/>
                        <a:pt x="0" y="38568"/>
                        <a:pt x="0" y="37681"/>
                      </a:cubicBezTo>
                      <a:cubicBezTo>
                        <a:pt x="443" y="36795"/>
                        <a:pt x="1330" y="35908"/>
                        <a:pt x="2217" y="35908"/>
                      </a:cubicBezTo>
                      <a:cubicBezTo>
                        <a:pt x="5763" y="35908"/>
                        <a:pt x="9753" y="35908"/>
                        <a:pt x="13299" y="35908"/>
                      </a:cubicBezTo>
                      <a:cubicBezTo>
                        <a:pt x="14186" y="35908"/>
                        <a:pt x="15072" y="35908"/>
                        <a:pt x="15959" y="35908"/>
                      </a:cubicBezTo>
                      <a:cubicBezTo>
                        <a:pt x="30588" y="35465"/>
                        <a:pt x="45217" y="35465"/>
                        <a:pt x="60290" y="35465"/>
                      </a:cubicBezTo>
                      <a:cubicBezTo>
                        <a:pt x="97084" y="35465"/>
                        <a:pt x="133436" y="31918"/>
                        <a:pt x="169787" y="27042"/>
                      </a:cubicBezTo>
                      <a:cubicBezTo>
                        <a:pt x="207469" y="22165"/>
                        <a:pt x="245593" y="16403"/>
                        <a:pt x="280615" y="2217"/>
                      </a:cubicBezTo>
                      <a:cubicBezTo>
                        <a:pt x="281945" y="1773"/>
                        <a:pt x="283718" y="887"/>
                        <a:pt x="285048" y="0"/>
                      </a:cubicBezTo>
                      <a:cubicBezTo>
                        <a:pt x="284605" y="887"/>
                        <a:pt x="284605" y="1773"/>
                        <a:pt x="284161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33"/>
                <p:cNvSpPr/>
                <p:nvPr/>
              </p:nvSpPr>
              <p:spPr>
                <a:xfrm>
                  <a:off x="6207431" y="3518991"/>
                  <a:ext cx="293753" cy="32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3" h="32546" extrusionOk="0">
                      <a:moveTo>
                        <a:pt x="292423" y="2660"/>
                      </a:moveTo>
                      <a:cubicBezTo>
                        <a:pt x="276464" y="8423"/>
                        <a:pt x="259618" y="11083"/>
                        <a:pt x="243216" y="13743"/>
                      </a:cubicBezTo>
                      <a:cubicBezTo>
                        <a:pt x="224597" y="16403"/>
                        <a:pt x="206421" y="19062"/>
                        <a:pt x="188245" y="21722"/>
                      </a:cubicBezTo>
                      <a:cubicBezTo>
                        <a:pt x="131502" y="30588"/>
                        <a:pt x="72985" y="35908"/>
                        <a:pt x="15798" y="30145"/>
                      </a:cubicBezTo>
                      <a:cubicBezTo>
                        <a:pt x="10478" y="29702"/>
                        <a:pt x="5159" y="28815"/>
                        <a:pt x="282" y="28372"/>
                      </a:cubicBezTo>
                      <a:cubicBezTo>
                        <a:pt x="-604" y="27042"/>
                        <a:pt x="726" y="24382"/>
                        <a:pt x="2499" y="24826"/>
                      </a:cubicBezTo>
                      <a:cubicBezTo>
                        <a:pt x="7819" y="25269"/>
                        <a:pt x="13138" y="25712"/>
                        <a:pt x="18458" y="26155"/>
                      </a:cubicBezTo>
                      <a:cubicBezTo>
                        <a:pt x="23335" y="26599"/>
                        <a:pt x="28211" y="27042"/>
                        <a:pt x="33087" y="27042"/>
                      </a:cubicBezTo>
                      <a:cubicBezTo>
                        <a:pt x="52593" y="28372"/>
                        <a:pt x="72542" y="28815"/>
                        <a:pt x="92047" y="27928"/>
                      </a:cubicBezTo>
                      <a:cubicBezTo>
                        <a:pt x="144801" y="26155"/>
                        <a:pt x="196668" y="16403"/>
                        <a:pt x="248979" y="9753"/>
                      </a:cubicBezTo>
                      <a:cubicBezTo>
                        <a:pt x="248979" y="9753"/>
                        <a:pt x="248979" y="9753"/>
                        <a:pt x="249422" y="9753"/>
                      </a:cubicBezTo>
                      <a:cubicBezTo>
                        <a:pt x="263608" y="7536"/>
                        <a:pt x="278238" y="5320"/>
                        <a:pt x="291980" y="887"/>
                      </a:cubicBezTo>
                      <a:cubicBezTo>
                        <a:pt x="292423" y="887"/>
                        <a:pt x="293310" y="443"/>
                        <a:pt x="293753" y="0"/>
                      </a:cubicBezTo>
                      <a:cubicBezTo>
                        <a:pt x="293310" y="887"/>
                        <a:pt x="292866" y="1773"/>
                        <a:pt x="292423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33"/>
                <p:cNvSpPr/>
                <p:nvPr/>
              </p:nvSpPr>
              <p:spPr>
                <a:xfrm>
                  <a:off x="6197343" y="3551796"/>
                  <a:ext cx="289654" cy="3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54" h="35310" extrusionOk="0">
                      <a:moveTo>
                        <a:pt x="288768" y="3103"/>
                      </a:moveTo>
                      <a:lnTo>
                        <a:pt x="288768" y="3103"/>
                      </a:lnTo>
                      <a:cubicBezTo>
                        <a:pt x="287882" y="3546"/>
                        <a:pt x="286995" y="3990"/>
                        <a:pt x="285665" y="4433"/>
                      </a:cubicBezTo>
                      <a:cubicBezTo>
                        <a:pt x="230252" y="28815"/>
                        <a:pt x="169075" y="32362"/>
                        <a:pt x="109671" y="34578"/>
                      </a:cubicBezTo>
                      <a:cubicBezTo>
                        <a:pt x="81743" y="35908"/>
                        <a:pt x="54257" y="35021"/>
                        <a:pt x="26329" y="35021"/>
                      </a:cubicBezTo>
                      <a:cubicBezTo>
                        <a:pt x="19236" y="34578"/>
                        <a:pt x="11700" y="35465"/>
                        <a:pt x="4607" y="33691"/>
                      </a:cubicBezTo>
                      <a:cubicBezTo>
                        <a:pt x="4164" y="33691"/>
                        <a:pt x="3720" y="33248"/>
                        <a:pt x="2834" y="33248"/>
                      </a:cubicBezTo>
                      <a:cubicBezTo>
                        <a:pt x="1947" y="33248"/>
                        <a:pt x="1060" y="33248"/>
                        <a:pt x="174" y="32805"/>
                      </a:cubicBezTo>
                      <a:cubicBezTo>
                        <a:pt x="-269" y="32362"/>
                        <a:pt x="174" y="31475"/>
                        <a:pt x="1060" y="31475"/>
                      </a:cubicBezTo>
                      <a:cubicBezTo>
                        <a:pt x="2390" y="31475"/>
                        <a:pt x="3277" y="31032"/>
                        <a:pt x="4607" y="31032"/>
                      </a:cubicBezTo>
                      <a:cubicBezTo>
                        <a:pt x="16576" y="29702"/>
                        <a:pt x="28546" y="30588"/>
                        <a:pt x="40515" y="30588"/>
                      </a:cubicBezTo>
                      <a:cubicBezTo>
                        <a:pt x="58691" y="31032"/>
                        <a:pt x="77753" y="31032"/>
                        <a:pt x="95929" y="31032"/>
                      </a:cubicBezTo>
                      <a:cubicBezTo>
                        <a:pt x="161095" y="29258"/>
                        <a:pt x="228478" y="27042"/>
                        <a:pt x="289212" y="443"/>
                      </a:cubicBezTo>
                      <a:cubicBezTo>
                        <a:pt x="289212" y="443"/>
                        <a:pt x="289655" y="443"/>
                        <a:pt x="289655" y="0"/>
                      </a:cubicBezTo>
                      <a:cubicBezTo>
                        <a:pt x="289655" y="1330"/>
                        <a:pt x="289212" y="2217"/>
                        <a:pt x="288768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5" name="Google Shape;1405;p33"/>
              <p:cNvSpPr/>
              <p:nvPr/>
            </p:nvSpPr>
            <p:spPr>
              <a:xfrm>
                <a:off x="3583265" y="4060548"/>
                <a:ext cx="711203" cy="1243969"/>
              </a:xfrm>
              <a:custGeom>
                <a:avLst/>
                <a:gdLst/>
                <a:ahLst/>
                <a:cxnLst/>
                <a:rect l="l" t="t" r="r" b="b"/>
                <a:pathLst>
                  <a:path w="711203" h="1243969" extrusionOk="0">
                    <a:moveTo>
                      <a:pt x="225669" y="1082562"/>
                    </a:moveTo>
                    <a:cubicBezTo>
                      <a:pt x="187987" y="1118913"/>
                      <a:pt x="148090" y="1152605"/>
                      <a:pt x="109079" y="1187626"/>
                    </a:cubicBezTo>
                    <a:cubicBezTo>
                      <a:pt x="94006" y="1200926"/>
                      <a:pt x="78933" y="1215112"/>
                      <a:pt x="62974" y="1227524"/>
                    </a:cubicBezTo>
                    <a:cubicBezTo>
                      <a:pt x="62974" y="1227524"/>
                      <a:pt x="62531" y="1227968"/>
                      <a:pt x="62531" y="1227968"/>
                    </a:cubicBezTo>
                    <a:cubicBezTo>
                      <a:pt x="62088" y="1228411"/>
                      <a:pt x="62088" y="1228854"/>
                      <a:pt x="61644" y="1228854"/>
                    </a:cubicBezTo>
                    <a:cubicBezTo>
                      <a:pt x="54108" y="1233731"/>
                      <a:pt x="45242" y="1236390"/>
                      <a:pt x="36819" y="1239050"/>
                    </a:cubicBezTo>
                    <a:cubicBezTo>
                      <a:pt x="27066" y="1241267"/>
                      <a:pt x="17757" y="1244370"/>
                      <a:pt x="7561" y="1243927"/>
                    </a:cubicBezTo>
                    <a:cubicBezTo>
                      <a:pt x="5344" y="1243484"/>
                      <a:pt x="-419" y="1244813"/>
                      <a:pt x="24" y="1240824"/>
                    </a:cubicBezTo>
                    <a:cubicBezTo>
                      <a:pt x="24" y="1240824"/>
                      <a:pt x="24" y="1240380"/>
                      <a:pt x="468" y="1240380"/>
                    </a:cubicBezTo>
                    <a:cubicBezTo>
                      <a:pt x="468" y="1239494"/>
                      <a:pt x="468" y="1238607"/>
                      <a:pt x="1354" y="1238164"/>
                    </a:cubicBezTo>
                    <a:cubicBezTo>
                      <a:pt x="9777" y="1232401"/>
                      <a:pt x="18200" y="1226194"/>
                      <a:pt x="26180" y="1220431"/>
                    </a:cubicBezTo>
                    <a:cubicBezTo>
                      <a:pt x="62531" y="1192946"/>
                      <a:pt x="97109" y="1163244"/>
                      <a:pt x="132130" y="1133543"/>
                    </a:cubicBezTo>
                    <a:cubicBezTo>
                      <a:pt x="207493" y="1067490"/>
                      <a:pt x="276206" y="994343"/>
                      <a:pt x="339600" y="917207"/>
                    </a:cubicBezTo>
                    <a:cubicBezTo>
                      <a:pt x="381714" y="865340"/>
                      <a:pt x="418952" y="810370"/>
                      <a:pt x="454860" y="754070"/>
                    </a:cubicBezTo>
                    <a:cubicBezTo>
                      <a:pt x="500964" y="681367"/>
                      <a:pt x="543965" y="606004"/>
                      <a:pt x="579430" y="527538"/>
                    </a:cubicBezTo>
                    <a:cubicBezTo>
                      <a:pt x="619328" y="437546"/>
                      <a:pt x="647257" y="343122"/>
                      <a:pt x="668092" y="246923"/>
                    </a:cubicBezTo>
                    <a:cubicBezTo>
                      <a:pt x="674742" y="215005"/>
                      <a:pt x="680948" y="183087"/>
                      <a:pt x="686267" y="150725"/>
                    </a:cubicBezTo>
                    <a:cubicBezTo>
                      <a:pt x="688927" y="123240"/>
                      <a:pt x="690701" y="96198"/>
                      <a:pt x="693360" y="68713"/>
                    </a:cubicBezTo>
                    <a:cubicBezTo>
                      <a:pt x="696464" y="46104"/>
                      <a:pt x="696907" y="22609"/>
                      <a:pt x="704887" y="1330"/>
                    </a:cubicBezTo>
                    <a:cubicBezTo>
                      <a:pt x="705330" y="886"/>
                      <a:pt x="705773" y="0"/>
                      <a:pt x="706660" y="0"/>
                    </a:cubicBezTo>
                    <a:cubicBezTo>
                      <a:pt x="707103" y="0"/>
                      <a:pt x="709320" y="0"/>
                      <a:pt x="709763" y="0"/>
                    </a:cubicBezTo>
                    <a:cubicBezTo>
                      <a:pt x="711980" y="886"/>
                      <a:pt x="711093" y="3546"/>
                      <a:pt x="710649" y="4876"/>
                    </a:cubicBezTo>
                    <a:cubicBezTo>
                      <a:pt x="708876" y="9753"/>
                      <a:pt x="707990" y="14629"/>
                      <a:pt x="706660" y="19505"/>
                    </a:cubicBezTo>
                    <a:cubicBezTo>
                      <a:pt x="702227" y="41228"/>
                      <a:pt x="700897" y="62950"/>
                      <a:pt x="699124" y="85115"/>
                    </a:cubicBezTo>
                    <a:cubicBezTo>
                      <a:pt x="694247" y="160478"/>
                      <a:pt x="687598" y="235841"/>
                      <a:pt x="672968" y="309873"/>
                    </a:cubicBezTo>
                    <a:cubicBezTo>
                      <a:pt x="653019" y="410948"/>
                      <a:pt x="620214" y="509806"/>
                      <a:pt x="574554" y="602014"/>
                    </a:cubicBezTo>
                    <a:cubicBezTo>
                      <a:pt x="566131" y="620190"/>
                      <a:pt x="557708" y="637922"/>
                      <a:pt x="548841" y="655655"/>
                    </a:cubicBezTo>
                    <a:cubicBezTo>
                      <a:pt x="520026" y="710182"/>
                      <a:pt x="485005" y="760719"/>
                      <a:pt x="449540" y="810813"/>
                    </a:cubicBezTo>
                    <a:cubicBezTo>
                      <a:pt x="380384" y="906568"/>
                      <a:pt x="310784" y="1001880"/>
                      <a:pt x="225669" y="1082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33"/>
              <p:cNvSpPr/>
              <p:nvPr/>
            </p:nvSpPr>
            <p:spPr>
              <a:xfrm>
                <a:off x="3777126" y="4513278"/>
                <a:ext cx="415713" cy="626729"/>
              </a:xfrm>
              <a:custGeom>
                <a:avLst/>
                <a:gdLst/>
                <a:ahLst/>
                <a:cxnLst/>
                <a:rect l="l" t="t" r="r" b="b"/>
                <a:pathLst>
                  <a:path w="415713" h="626729" extrusionOk="0">
                    <a:moveTo>
                      <a:pt x="332" y="626286"/>
                    </a:moveTo>
                    <a:cubicBezTo>
                      <a:pt x="-111" y="625842"/>
                      <a:pt x="-111" y="624956"/>
                      <a:pt x="332" y="624956"/>
                    </a:cubicBezTo>
                    <a:cubicBezTo>
                      <a:pt x="2549" y="622739"/>
                      <a:pt x="4765" y="620523"/>
                      <a:pt x="6982" y="617863"/>
                    </a:cubicBezTo>
                    <a:cubicBezTo>
                      <a:pt x="14519" y="609883"/>
                      <a:pt x="22055" y="602347"/>
                      <a:pt x="29148" y="594367"/>
                    </a:cubicBezTo>
                    <a:cubicBezTo>
                      <a:pt x="67272" y="552253"/>
                      <a:pt x="106284" y="511025"/>
                      <a:pt x="140862" y="465808"/>
                    </a:cubicBezTo>
                    <a:cubicBezTo>
                      <a:pt x="181203" y="413054"/>
                      <a:pt x="217997" y="358083"/>
                      <a:pt x="254792" y="303556"/>
                    </a:cubicBezTo>
                    <a:cubicBezTo>
                      <a:pt x="308876" y="219771"/>
                      <a:pt x="358084" y="132439"/>
                      <a:pt x="397538" y="40674"/>
                    </a:cubicBezTo>
                    <a:cubicBezTo>
                      <a:pt x="401971" y="30034"/>
                      <a:pt x="406404" y="19395"/>
                      <a:pt x="410837" y="8755"/>
                    </a:cubicBezTo>
                    <a:cubicBezTo>
                      <a:pt x="411724" y="6096"/>
                      <a:pt x="413497" y="2992"/>
                      <a:pt x="414384" y="332"/>
                    </a:cubicBezTo>
                    <a:cubicBezTo>
                      <a:pt x="414384" y="-111"/>
                      <a:pt x="414827" y="-111"/>
                      <a:pt x="415270" y="332"/>
                    </a:cubicBezTo>
                    <a:cubicBezTo>
                      <a:pt x="415714" y="332"/>
                      <a:pt x="415714" y="776"/>
                      <a:pt x="415714" y="1219"/>
                    </a:cubicBezTo>
                    <a:cubicBezTo>
                      <a:pt x="413497" y="7426"/>
                      <a:pt x="411281" y="13632"/>
                      <a:pt x="409064" y="19838"/>
                    </a:cubicBezTo>
                    <a:cubicBezTo>
                      <a:pt x="403744" y="34467"/>
                      <a:pt x="397538" y="48653"/>
                      <a:pt x="391332" y="62839"/>
                    </a:cubicBezTo>
                    <a:cubicBezTo>
                      <a:pt x="346557" y="167460"/>
                      <a:pt x="288040" y="265875"/>
                      <a:pt x="223317" y="359413"/>
                    </a:cubicBezTo>
                    <a:cubicBezTo>
                      <a:pt x="195832" y="399755"/>
                      <a:pt x="167904" y="439652"/>
                      <a:pt x="138202" y="478220"/>
                    </a:cubicBezTo>
                    <a:cubicBezTo>
                      <a:pt x="115150" y="507479"/>
                      <a:pt x="90324" y="534964"/>
                      <a:pt x="65055" y="562449"/>
                    </a:cubicBezTo>
                    <a:cubicBezTo>
                      <a:pt x="49540" y="579295"/>
                      <a:pt x="33581" y="596141"/>
                      <a:pt x="17178" y="612100"/>
                    </a:cubicBezTo>
                    <a:cubicBezTo>
                      <a:pt x="12302" y="616976"/>
                      <a:pt x="6539" y="621853"/>
                      <a:pt x="1663" y="626729"/>
                    </a:cubicBezTo>
                    <a:cubicBezTo>
                      <a:pt x="1219" y="626729"/>
                      <a:pt x="332" y="626729"/>
                      <a:pt x="332" y="6262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33"/>
              <p:cNvSpPr/>
              <p:nvPr/>
            </p:nvSpPr>
            <p:spPr>
              <a:xfrm>
                <a:off x="4018499" y="4490115"/>
                <a:ext cx="189857" cy="372512"/>
              </a:xfrm>
              <a:custGeom>
                <a:avLst/>
                <a:gdLst/>
                <a:ahLst/>
                <a:cxnLst/>
                <a:rect l="l" t="t" r="r" b="b"/>
                <a:pathLst>
                  <a:path w="189857" h="372512" extrusionOk="0">
                    <a:moveTo>
                      <a:pt x="121" y="371493"/>
                    </a:moveTo>
                    <a:cubicBezTo>
                      <a:pt x="32926" y="325389"/>
                      <a:pt x="63957" y="277955"/>
                      <a:pt x="90113" y="227861"/>
                    </a:cubicBezTo>
                    <a:cubicBezTo>
                      <a:pt x="124247" y="162251"/>
                      <a:pt x="155279" y="94868"/>
                      <a:pt x="180548" y="25269"/>
                    </a:cubicBezTo>
                    <a:cubicBezTo>
                      <a:pt x="183208" y="18176"/>
                      <a:pt x="185424" y="10640"/>
                      <a:pt x="188084" y="3103"/>
                    </a:cubicBezTo>
                    <a:cubicBezTo>
                      <a:pt x="188527" y="2217"/>
                      <a:pt x="188527" y="1330"/>
                      <a:pt x="188971" y="443"/>
                    </a:cubicBezTo>
                    <a:cubicBezTo>
                      <a:pt x="188971" y="0"/>
                      <a:pt x="189414" y="0"/>
                      <a:pt x="189414" y="0"/>
                    </a:cubicBezTo>
                    <a:cubicBezTo>
                      <a:pt x="189858" y="0"/>
                      <a:pt x="189858" y="443"/>
                      <a:pt x="189858" y="887"/>
                    </a:cubicBezTo>
                    <a:cubicBezTo>
                      <a:pt x="188084" y="9310"/>
                      <a:pt x="184981" y="17289"/>
                      <a:pt x="181878" y="25712"/>
                    </a:cubicBezTo>
                    <a:cubicBezTo>
                      <a:pt x="144640" y="128560"/>
                      <a:pt x="99865" y="230078"/>
                      <a:pt x="37359" y="320513"/>
                    </a:cubicBezTo>
                    <a:cubicBezTo>
                      <a:pt x="25389" y="337802"/>
                      <a:pt x="12977" y="354648"/>
                      <a:pt x="1007" y="371937"/>
                    </a:cubicBezTo>
                    <a:cubicBezTo>
                      <a:pt x="564" y="373267"/>
                      <a:pt x="-322" y="371937"/>
                      <a:pt x="121" y="3714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8" name="Google Shape;1408;p33"/>
            <p:cNvSpPr/>
            <p:nvPr/>
          </p:nvSpPr>
          <p:spPr>
            <a:xfrm>
              <a:off x="8142451" y="189188"/>
              <a:ext cx="869236" cy="965145"/>
            </a:xfrm>
            <a:custGeom>
              <a:avLst/>
              <a:gdLst/>
              <a:ahLst/>
              <a:cxnLst/>
              <a:rect l="l" t="t" r="r" b="b"/>
              <a:pathLst>
                <a:path w="650372" h="722132" extrusionOk="0">
                  <a:moveTo>
                    <a:pt x="644449" y="616311"/>
                  </a:moveTo>
                  <a:cubicBezTo>
                    <a:pt x="604994" y="609662"/>
                    <a:pt x="600118" y="598579"/>
                    <a:pt x="571303" y="575527"/>
                  </a:cubicBezTo>
                  <a:cubicBezTo>
                    <a:pt x="557560" y="565331"/>
                    <a:pt x="544261" y="560011"/>
                    <a:pt x="526972" y="560011"/>
                  </a:cubicBezTo>
                  <a:cubicBezTo>
                    <a:pt x="522539" y="559568"/>
                    <a:pt x="517662" y="560011"/>
                    <a:pt x="513229" y="557794"/>
                  </a:cubicBezTo>
                  <a:cubicBezTo>
                    <a:pt x="509682" y="555578"/>
                    <a:pt x="509239" y="553361"/>
                    <a:pt x="513229" y="551588"/>
                  </a:cubicBezTo>
                  <a:cubicBezTo>
                    <a:pt x="520322" y="548928"/>
                    <a:pt x="527858" y="550258"/>
                    <a:pt x="535395" y="548928"/>
                  </a:cubicBezTo>
                  <a:cubicBezTo>
                    <a:pt x="546034" y="548042"/>
                    <a:pt x="557117" y="544052"/>
                    <a:pt x="563323" y="534742"/>
                  </a:cubicBezTo>
                  <a:cubicBezTo>
                    <a:pt x="565983" y="531196"/>
                    <a:pt x="567313" y="527206"/>
                    <a:pt x="569529" y="523660"/>
                  </a:cubicBezTo>
                  <a:cubicBezTo>
                    <a:pt x="577952" y="513463"/>
                    <a:pt x="589478" y="506814"/>
                    <a:pt x="599231" y="498834"/>
                  </a:cubicBezTo>
                  <a:cubicBezTo>
                    <a:pt x="604994" y="493514"/>
                    <a:pt x="606767" y="485535"/>
                    <a:pt x="604994" y="478442"/>
                  </a:cubicBezTo>
                  <a:cubicBezTo>
                    <a:pt x="604551" y="477555"/>
                    <a:pt x="604108" y="476225"/>
                    <a:pt x="603664" y="475782"/>
                  </a:cubicBezTo>
                  <a:cubicBezTo>
                    <a:pt x="598788" y="466916"/>
                    <a:pt x="583715" y="471792"/>
                    <a:pt x="576179" y="476225"/>
                  </a:cubicBezTo>
                  <a:cubicBezTo>
                    <a:pt x="561106" y="485535"/>
                    <a:pt x="546477" y="495731"/>
                    <a:pt x="531848" y="505484"/>
                  </a:cubicBezTo>
                  <a:cubicBezTo>
                    <a:pt x="516775" y="516123"/>
                    <a:pt x="498600" y="529866"/>
                    <a:pt x="479094" y="524989"/>
                  </a:cubicBezTo>
                  <a:cubicBezTo>
                    <a:pt x="472888" y="523660"/>
                    <a:pt x="467125" y="519670"/>
                    <a:pt x="460918" y="518340"/>
                  </a:cubicBezTo>
                  <a:cubicBezTo>
                    <a:pt x="460032" y="518340"/>
                    <a:pt x="459589" y="517896"/>
                    <a:pt x="458702" y="517896"/>
                  </a:cubicBezTo>
                  <a:cubicBezTo>
                    <a:pt x="453826" y="517453"/>
                    <a:pt x="449392" y="517896"/>
                    <a:pt x="444516" y="518340"/>
                  </a:cubicBezTo>
                  <a:cubicBezTo>
                    <a:pt x="441856" y="518340"/>
                    <a:pt x="437423" y="519226"/>
                    <a:pt x="435207" y="516567"/>
                  </a:cubicBezTo>
                  <a:cubicBezTo>
                    <a:pt x="434763" y="516123"/>
                    <a:pt x="434763" y="515237"/>
                    <a:pt x="434763" y="514350"/>
                  </a:cubicBezTo>
                  <a:lnTo>
                    <a:pt x="434763" y="514350"/>
                  </a:lnTo>
                  <a:cubicBezTo>
                    <a:pt x="440083" y="508587"/>
                    <a:pt x="453382" y="507257"/>
                    <a:pt x="467125" y="505927"/>
                  </a:cubicBezTo>
                  <a:cubicBezTo>
                    <a:pt x="481754" y="504597"/>
                    <a:pt x="497270" y="502824"/>
                    <a:pt x="507023" y="495288"/>
                  </a:cubicBezTo>
                  <a:cubicBezTo>
                    <a:pt x="511899" y="491741"/>
                    <a:pt x="515889" y="487751"/>
                    <a:pt x="520765" y="484648"/>
                  </a:cubicBezTo>
                  <a:cubicBezTo>
                    <a:pt x="530518" y="479329"/>
                    <a:pt x="542487" y="475782"/>
                    <a:pt x="548251" y="465586"/>
                  </a:cubicBezTo>
                  <a:cubicBezTo>
                    <a:pt x="552684" y="458050"/>
                    <a:pt x="555787" y="450513"/>
                    <a:pt x="561993" y="443864"/>
                  </a:cubicBezTo>
                  <a:cubicBezTo>
                    <a:pt x="566869" y="438987"/>
                    <a:pt x="572189" y="434998"/>
                    <a:pt x="577952" y="431451"/>
                  </a:cubicBezTo>
                  <a:cubicBezTo>
                    <a:pt x="581499" y="428791"/>
                    <a:pt x="586375" y="427018"/>
                    <a:pt x="589035" y="423472"/>
                  </a:cubicBezTo>
                  <a:cubicBezTo>
                    <a:pt x="593468" y="415492"/>
                    <a:pt x="580612" y="413719"/>
                    <a:pt x="575292" y="413719"/>
                  </a:cubicBezTo>
                  <a:cubicBezTo>
                    <a:pt x="560663" y="413719"/>
                    <a:pt x="546034" y="419038"/>
                    <a:pt x="534064" y="427461"/>
                  </a:cubicBezTo>
                  <a:cubicBezTo>
                    <a:pt x="523425" y="434554"/>
                    <a:pt x="515002" y="445194"/>
                    <a:pt x="502146" y="448740"/>
                  </a:cubicBezTo>
                  <a:cubicBezTo>
                    <a:pt x="494167" y="451400"/>
                    <a:pt x="487074" y="452287"/>
                    <a:pt x="479981" y="453617"/>
                  </a:cubicBezTo>
                  <a:cubicBezTo>
                    <a:pt x="465351" y="456276"/>
                    <a:pt x="452495" y="458050"/>
                    <a:pt x="438310" y="470019"/>
                  </a:cubicBezTo>
                  <a:cubicBezTo>
                    <a:pt x="430330" y="475782"/>
                    <a:pt x="419691" y="473122"/>
                    <a:pt x="410381" y="474895"/>
                  </a:cubicBezTo>
                  <a:cubicBezTo>
                    <a:pt x="399298" y="476225"/>
                    <a:pt x="389102" y="481102"/>
                    <a:pt x="378020" y="479772"/>
                  </a:cubicBezTo>
                  <a:cubicBezTo>
                    <a:pt x="376246" y="479329"/>
                    <a:pt x="374030" y="478885"/>
                    <a:pt x="373143" y="476669"/>
                  </a:cubicBezTo>
                  <a:cubicBezTo>
                    <a:pt x="373143" y="474895"/>
                    <a:pt x="375360" y="473566"/>
                    <a:pt x="376690" y="472679"/>
                  </a:cubicBezTo>
                  <a:cubicBezTo>
                    <a:pt x="380679" y="470906"/>
                    <a:pt x="384669" y="470019"/>
                    <a:pt x="389102" y="469132"/>
                  </a:cubicBezTo>
                  <a:cubicBezTo>
                    <a:pt x="401515" y="466473"/>
                    <a:pt x="414371" y="468246"/>
                    <a:pt x="426341" y="464699"/>
                  </a:cubicBezTo>
                  <a:cubicBezTo>
                    <a:pt x="445403" y="459823"/>
                    <a:pt x="462249" y="448297"/>
                    <a:pt x="477321" y="435884"/>
                  </a:cubicBezTo>
                  <a:cubicBezTo>
                    <a:pt x="487960" y="426575"/>
                    <a:pt x="499043" y="416379"/>
                    <a:pt x="503476" y="402636"/>
                  </a:cubicBezTo>
                  <a:cubicBezTo>
                    <a:pt x="505249" y="395100"/>
                    <a:pt x="506136" y="387563"/>
                    <a:pt x="510569" y="380914"/>
                  </a:cubicBezTo>
                  <a:cubicBezTo>
                    <a:pt x="516775" y="370718"/>
                    <a:pt x="526972" y="363181"/>
                    <a:pt x="532291" y="352542"/>
                  </a:cubicBezTo>
                  <a:cubicBezTo>
                    <a:pt x="534508" y="348109"/>
                    <a:pt x="540271" y="337026"/>
                    <a:pt x="538054" y="331706"/>
                  </a:cubicBezTo>
                  <a:cubicBezTo>
                    <a:pt x="537168" y="329490"/>
                    <a:pt x="534951" y="328160"/>
                    <a:pt x="530962" y="328603"/>
                  </a:cubicBezTo>
                  <a:cubicBezTo>
                    <a:pt x="516775" y="333480"/>
                    <a:pt x="511013" y="349439"/>
                    <a:pt x="497713" y="355645"/>
                  </a:cubicBezTo>
                  <a:cubicBezTo>
                    <a:pt x="490177" y="360078"/>
                    <a:pt x="482197" y="362738"/>
                    <a:pt x="473774" y="365398"/>
                  </a:cubicBezTo>
                  <a:cubicBezTo>
                    <a:pt x="464908" y="368501"/>
                    <a:pt x="458259" y="375594"/>
                    <a:pt x="454269" y="384017"/>
                  </a:cubicBezTo>
                  <a:cubicBezTo>
                    <a:pt x="446733" y="400863"/>
                    <a:pt x="435207" y="401306"/>
                    <a:pt x="419247" y="405296"/>
                  </a:cubicBezTo>
                  <a:cubicBezTo>
                    <a:pt x="406392" y="408842"/>
                    <a:pt x="393979" y="415049"/>
                    <a:pt x="383339" y="423028"/>
                  </a:cubicBezTo>
                  <a:cubicBezTo>
                    <a:pt x="381123" y="424358"/>
                    <a:pt x="379349" y="426131"/>
                    <a:pt x="377133" y="427905"/>
                  </a:cubicBezTo>
                  <a:lnTo>
                    <a:pt x="377133" y="427905"/>
                  </a:lnTo>
                  <a:cubicBezTo>
                    <a:pt x="376246" y="428348"/>
                    <a:pt x="375803" y="429235"/>
                    <a:pt x="374916" y="429678"/>
                  </a:cubicBezTo>
                  <a:cubicBezTo>
                    <a:pt x="366937" y="432338"/>
                    <a:pt x="358514" y="427905"/>
                    <a:pt x="350091" y="428348"/>
                  </a:cubicBezTo>
                  <a:cubicBezTo>
                    <a:pt x="345658" y="428348"/>
                    <a:pt x="341668" y="429235"/>
                    <a:pt x="337235" y="428791"/>
                  </a:cubicBezTo>
                  <a:cubicBezTo>
                    <a:pt x="333689" y="427905"/>
                    <a:pt x="330142" y="426131"/>
                    <a:pt x="327039" y="425245"/>
                  </a:cubicBezTo>
                  <a:cubicBezTo>
                    <a:pt x="327039" y="425245"/>
                    <a:pt x="327039" y="425245"/>
                    <a:pt x="326596" y="425245"/>
                  </a:cubicBezTo>
                  <a:cubicBezTo>
                    <a:pt x="326152" y="424801"/>
                    <a:pt x="325266" y="424801"/>
                    <a:pt x="324379" y="424801"/>
                  </a:cubicBezTo>
                  <a:cubicBezTo>
                    <a:pt x="324379" y="424801"/>
                    <a:pt x="323936" y="424801"/>
                    <a:pt x="323936" y="424801"/>
                  </a:cubicBezTo>
                  <a:cubicBezTo>
                    <a:pt x="322162" y="424801"/>
                    <a:pt x="320833" y="424801"/>
                    <a:pt x="319059" y="425245"/>
                  </a:cubicBezTo>
                  <a:cubicBezTo>
                    <a:pt x="315956" y="425245"/>
                    <a:pt x="313296" y="424358"/>
                    <a:pt x="311080" y="421698"/>
                  </a:cubicBezTo>
                  <a:cubicBezTo>
                    <a:pt x="311080" y="421698"/>
                    <a:pt x="311080" y="421698"/>
                    <a:pt x="311080" y="421698"/>
                  </a:cubicBezTo>
                  <a:cubicBezTo>
                    <a:pt x="313296" y="418595"/>
                    <a:pt x="316843" y="418152"/>
                    <a:pt x="320389" y="417265"/>
                  </a:cubicBezTo>
                  <a:cubicBezTo>
                    <a:pt x="321276" y="416822"/>
                    <a:pt x="322162" y="416822"/>
                    <a:pt x="323492" y="416379"/>
                  </a:cubicBezTo>
                  <a:cubicBezTo>
                    <a:pt x="327925" y="415492"/>
                    <a:pt x="332802" y="414162"/>
                    <a:pt x="337235" y="412832"/>
                  </a:cubicBezTo>
                  <a:cubicBezTo>
                    <a:pt x="350978" y="409286"/>
                    <a:pt x="364277" y="404409"/>
                    <a:pt x="377576" y="399533"/>
                  </a:cubicBezTo>
                  <a:cubicBezTo>
                    <a:pt x="406392" y="388007"/>
                    <a:pt x="434763" y="373378"/>
                    <a:pt x="458259" y="352542"/>
                  </a:cubicBezTo>
                  <a:cubicBezTo>
                    <a:pt x="463578" y="347666"/>
                    <a:pt x="468455" y="341903"/>
                    <a:pt x="472444" y="335696"/>
                  </a:cubicBezTo>
                  <a:cubicBezTo>
                    <a:pt x="475548" y="330820"/>
                    <a:pt x="477764" y="324614"/>
                    <a:pt x="481310" y="320180"/>
                  </a:cubicBezTo>
                  <a:cubicBezTo>
                    <a:pt x="489290" y="310428"/>
                    <a:pt x="501259" y="302448"/>
                    <a:pt x="506579" y="290922"/>
                  </a:cubicBezTo>
                  <a:cubicBezTo>
                    <a:pt x="511013" y="283386"/>
                    <a:pt x="513229" y="273633"/>
                    <a:pt x="508353" y="266097"/>
                  </a:cubicBezTo>
                  <a:cubicBezTo>
                    <a:pt x="507909" y="265653"/>
                    <a:pt x="507909" y="265653"/>
                    <a:pt x="507466" y="265210"/>
                  </a:cubicBezTo>
                  <a:cubicBezTo>
                    <a:pt x="496383" y="256344"/>
                    <a:pt x="479981" y="278953"/>
                    <a:pt x="472444" y="286046"/>
                  </a:cubicBezTo>
                  <a:cubicBezTo>
                    <a:pt x="467568" y="290922"/>
                    <a:pt x="461362" y="294468"/>
                    <a:pt x="454712" y="296242"/>
                  </a:cubicBezTo>
                  <a:cubicBezTo>
                    <a:pt x="437866" y="299788"/>
                    <a:pt x="419247" y="304221"/>
                    <a:pt x="409051" y="319737"/>
                  </a:cubicBezTo>
                  <a:cubicBezTo>
                    <a:pt x="405505" y="325500"/>
                    <a:pt x="402402" y="331706"/>
                    <a:pt x="396638" y="335253"/>
                  </a:cubicBezTo>
                  <a:cubicBezTo>
                    <a:pt x="388659" y="341016"/>
                    <a:pt x="379349" y="345006"/>
                    <a:pt x="369597" y="345006"/>
                  </a:cubicBezTo>
                  <a:cubicBezTo>
                    <a:pt x="360730" y="345892"/>
                    <a:pt x="352307" y="349882"/>
                    <a:pt x="344771" y="354315"/>
                  </a:cubicBezTo>
                  <a:cubicBezTo>
                    <a:pt x="341668" y="356088"/>
                    <a:pt x="338565" y="358305"/>
                    <a:pt x="335462" y="360522"/>
                  </a:cubicBezTo>
                  <a:cubicBezTo>
                    <a:pt x="335462" y="360522"/>
                    <a:pt x="335462" y="360522"/>
                    <a:pt x="335462" y="360522"/>
                  </a:cubicBezTo>
                  <a:cubicBezTo>
                    <a:pt x="328369" y="366285"/>
                    <a:pt x="321719" y="372934"/>
                    <a:pt x="312410" y="375594"/>
                  </a:cubicBezTo>
                  <a:cubicBezTo>
                    <a:pt x="296451" y="380027"/>
                    <a:pt x="296451" y="368501"/>
                    <a:pt x="306203" y="360078"/>
                  </a:cubicBezTo>
                  <a:cubicBezTo>
                    <a:pt x="311966" y="354759"/>
                    <a:pt x="318173" y="348996"/>
                    <a:pt x="324823" y="344119"/>
                  </a:cubicBezTo>
                  <a:cubicBezTo>
                    <a:pt x="341225" y="335253"/>
                    <a:pt x="361617" y="331263"/>
                    <a:pt x="373587" y="315747"/>
                  </a:cubicBezTo>
                  <a:cubicBezTo>
                    <a:pt x="377576" y="310428"/>
                    <a:pt x="379349" y="303778"/>
                    <a:pt x="383339" y="298458"/>
                  </a:cubicBezTo>
                  <a:cubicBezTo>
                    <a:pt x="398412" y="280726"/>
                    <a:pt x="421464" y="285159"/>
                    <a:pt x="424567" y="255457"/>
                  </a:cubicBezTo>
                  <a:cubicBezTo>
                    <a:pt x="424567" y="245704"/>
                    <a:pt x="428113" y="236395"/>
                    <a:pt x="434763" y="228859"/>
                  </a:cubicBezTo>
                  <a:cubicBezTo>
                    <a:pt x="441413" y="219992"/>
                    <a:pt x="450723" y="213343"/>
                    <a:pt x="460032" y="208023"/>
                  </a:cubicBezTo>
                  <a:cubicBezTo>
                    <a:pt x="464022" y="205363"/>
                    <a:pt x="468898" y="203147"/>
                    <a:pt x="470671" y="198270"/>
                  </a:cubicBezTo>
                  <a:cubicBezTo>
                    <a:pt x="470671" y="197827"/>
                    <a:pt x="470671" y="197384"/>
                    <a:pt x="470671" y="196940"/>
                  </a:cubicBezTo>
                  <a:cubicBezTo>
                    <a:pt x="471558" y="182754"/>
                    <a:pt x="450279" y="182311"/>
                    <a:pt x="440083" y="184528"/>
                  </a:cubicBezTo>
                  <a:cubicBezTo>
                    <a:pt x="434320" y="185414"/>
                    <a:pt x="429000" y="187631"/>
                    <a:pt x="423680" y="189847"/>
                  </a:cubicBezTo>
                  <a:cubicBezTo>
                    <a:pt x="411711" y="194280"/>
                    <a:pt x="400185" y="199157"/>
                    <a:pt x="390432" y="207580"/>
                  </a:cubicBezTo>
                  <a:cubicBezTo>
                    <a:pt x="374030" y="220879"/>
                    <a:pt x="359844" y="236838"/>
                    <a:pt x="348318" y="254127"/>
                  </a:cubicBezTo>
                  <a:cubicBezTo>
                    <a:pt x="344771" y="259447"/>
                    <a:pt x="341668" y="264323"/>
                    <a:pt x="338565" y="269643"/>
                  </a:cubicBezTo>
                  <a:cubicBezTo>
                    <a:pt x="335019" y="276736"/>
                    <a:pt x="327482" y="279396"/>
                    <a:pt x="320389" y="281612"/>
                  </a:cubicBezTo>
                  <a:cubicBezTo>
                    <a:pt x="314626" y="284272"/>
                    <a:pt x="310193" y="288262"/>
                    <a:pt x="304874" y="291809"/>
                  </a:cubicBezTo>
                  <a:cubicBezTo>
                    <a:pt x="298224" y="296242"/>
                    <a:pt x="292904" y="302005"/>
                    <a:pt x="287584" y="308211"/>
                  </a:cubicBezTo>
                  <a:cubicBezTo>
                    <a:pt x="276945" y="318850"/>
                    <a:pt x="261872" y="324170"/>
                    <a:pt x="246800" y="325057"/>
                  </a:cubicBezTo>
                  <a:cubicBezTo>
                    <a:pt x="246357" y="324614"/>
                    <a:pt x="245913" y="324614"/>
                    <a:pt x="245470" y="324170"/>
                  </a:cubicBezTo>
                  <a:cubicBezTo>
                    <a:pt x="242367" y="322397"/>
                    <a:pt x="241037" y="317964"/>
                    <a:pt x="242367" y="314861"/>
                  </a:cubicBezTo>
                  <a:cubicBezTo>
                    <a:pt x="252120" y="297128"/>
                    <a:pt x="275172" y="294025"/>
                    <a:pt x="289358" y="281169"/>
                  </a:cubicBezTo>
                  <a:cubicBezTo>
                    <a:pt x="296007" y="275849"/>
                    <a:pt x="295564" y="266540"/>
                    <a:pt x="300884" y="260777"/>
                  </a:cubicBezTo>
                  <a:cubicBezTo>
                    <a:pt x="306203" y="254571"/>
                    <a:pt x="312853" y="249694"/>
                    <a:pt x="318173" y="243931"/>
                  </a:cubicBezTo>
                  <a:cubicBezTo>
                    <a:pt x="325266" y="236395"/>
                    <a:pt x="331915" y="227972"/>
                    <a:pt x="336792" y="218662"/>
                  </a:cubicBezTo>
                  <a:cubicBezTo>
                    <a:pt x="345658" y="202260"/>
                    <a:pt x="352751" y="183198"/>
                    <a:pt x="350534" y="164135"/>
                  </a:cubicBezTo>
                  <a:cubicBezTo>
                    <a:pt x="350534" y="164135"/>
                    <a:pt x="350534" y="164135"/>
                    <a:pt x="350534" y="163692"/>
                  </a:cubicBezTo>
                  <a:cubicBezTo>
                    <a:pt x="347431" y="144630"/>
                    <a:pt x="331472" y="149063"/>
                    <a:pt x="323492" y="161919"/>
                  </a:cubicBezTo>
                  <a:cubicBezTo>
                    <a:pt x="318616" y="169012"/>
                    <a:pt x="315513" y="176991"/>
                    <a:pt x="312853" y="184971"/>
                  </a:cubicBezTo>
                  <a:cubicBezTo>
                    <a:pt x="310193" y="192951"/>
                    <a:pt x="309750" y="203147"/>
                    <a:pt x="303100" y="209353"/>
                  </a:cubicBezTo>
                  <a:cubicBezTo>
                    <a:pt x="300440" y="211570"/>
                    <a:pt x="297337" y="210683"/>
                    <a:pt x="294234" y="211570"/>
                  </a:cubicBezTo>
                  <a:cubicBezTo>
                    <a:pt x="286255" y="212899"/>
                    <a:pt x="282708" y="219106"/>
                    <a:pt x="280048" y="226199"/>
                  </a:cubicBezTo>
                  <a:cubicBezTo>
                    <a:pt x="280048" y="226642"/>
                    <a:pt x="279605" y="227529"/>
                    <a:pt x="279605" y="227972"/>
                  </a:cubicBezTo>
                  <a:cubicBezTo>
                    <a:pt x="270295" y="249251"/>
                    <a:pt x="265419" y="231075"/>
                    <a:pt x="267192" y="217776"/>
                  </a:cubicBezTo>
                  <a:cubicBezTo>
                    <a:pt x="267192" y="204033"/>
                    <a:pt x="278718" y="141527"/>
                    <a:pt x="258326" y="141527"/>
                  </a:cubicBezTo>
                  <a:cubicBezTo>
                    <a:pt x="241480" y="146403"/>
                    <a:pt x="243253" y="186744"/>
                    <a:pt x="241924" y="201373"/>
                  </a:cubicBezTo>
                  <a:cubicBezTo>
                    <a:pt x="241480" y="214229"/>
                    <a:pt x="239707" y="227972"/>
                    <a:pt x="234830" y="239941"/>
                  </a:cubicBezTo>
                  <a:cubicBezTo>
                    <a:pt x="232614" y="238168"/>
                    <a:pt x="231727" y="235065"/>
                    <a:pt x="230397" y="232848"/>
                  </a:cubicBezTo>
                  <a:cubicBezTo>
                    <a:pt x="228624" y="228859"/>
                    <a:pt x="226408" y="224869"/>
                    <a:pt x="223748" y="221766"/>
                  </a:cubicBezTo>
                  <a:cubicBezTo>
                    <a:pt x="218428" y="215116"/>
                    <a:pt x="209119" y="211570"/>
                    <a:pt x="205572" y="221766"/>
                  </a:cubicBezTo>
                  <a:cubicBezTo>
                    <a:pt x="202912" y="234178"/>
                    <a:pt x="214438" y="243488"/>
                    <a:pt x="217985" y="254571"/>
                  </a:cubicBezTo>
                  <a:lnTo>
                    <a:pt x="217985" y="254571"/>
                  </a:lnTo>
                  <a:cubicBezTo>
                    <a:pt x="221975" y="265653"/>
                    <a:pt x="217985" y="273190"/>
                    <a:pt x="210005" y="259447"/>
                  </a:cubicBezTo>
                  <a:cubicBezTo>
                    <a:pt x="207789" y="255457"/>
                    <a:pt x="206459" y="251024"/>
                    <a:pt x="202469" y="248364"/>
                  </a:cubicBezTo>
                  <a:cubicBezTo>
                    <a:pt x="196263" y="243488"/>
                    <a:pt x="189170" y="250581"/>
                    <a:pt x="188283" y="257230"/>
                  </a:cubicBezTo>
                  <a:cubicBezTo>
                    <a:pt x="185623" y="275406"/>
                    <a:pt x="200696" y="291809"/>
                    <a:pt x="197593" y="310428"/>
                  </a:cubicBezTo>
                  <a:cubicBezTo>
                    <a:pt x="196706" y="314417"/>
                    <a:pt x="195376" y="318407"/>
                    <a:pt x="192716" y="321954"/>
                  </a:cubicBezTo>
                  <a:cubicBezTo>
                    <a:pt x="192273" y="322397"/>
                    <a:pt x="191386" y="322840"/>
                    <a:pt x="190943" y="322840"/>
                  </a:cubicBezTo>
                  <a:cubicBezTo>
                    <a:pt x="164344" y="281169"/>
                    <a:pt x="142179" y="237281"/>
                    <a:pt x="126220" y="189847"/>
                  </a:cubicBezTo>
                  <a:cubicBezTo>
                    <a:pt x="112034" y="145960"/>
                    <a:pt x="97848" y="100299"/>
                    <a:pt x="96961" y="53751"/>
                  </a:cubicBezTo>
                  <a:cubicBezTo>
                    <a:pt x="96961" y="38235"/>
                    <a:pt x="97404" y="22720"/>
                    <a:pt x="100508" y="7647"/>
                  </a:cubicBezTo>
                  <a:cubicBezTo>
                    <a:pt x="100951" y="6317"/>
                    <a:pt x="101394" y="5431"/>
                    <a:pt x="101394" y="4101"/>
                  </a:cubicBezTo>
                  <a:cubicBezTo>
                    <a:pt x="101394" y="4101"/>
                    <a:pt x="101394" y="3657"/>
                    <a:pt x="101394" y="3657"/>
                  </a:cubicBezTo>
                  <a:cubicBezTo>
                    <a:pt x="101394" y="3214"/>
                    <a:pt x="101394" y="2327"/>
                    <a:pt x="101394" y="1884"/>
                  </a:cubicBezTo>
                  <a:cubicBezTo>
                    <a:pt x="100951" y="997"/>
                    <a:pt x="99621" y="554"/>
                    <a:pt x="99178" y="554"/>
                  </a:cubicBezTo>
                  <a:cubicBezTo>
                    <a:pt x="96961" y="-332"/>
                    <a:pt x="93858" y="111"/>
                    <a:pt x="91198" y="111"/>
                  </a:cubicBezTo>
                  <a:cubicBezTo>
                    <a:pt x="88538" y="554"/>
                    <a:pt x="85879" y="997"/>
                    <a:pt x="83662" y="2771"/>
                  </a:cubicBezTo>
                  <a:cubicBezTo>
                    <a:pt x="81889" y="4544"/>
                    <a:pt x="81445" y="5874"/>
                    <a:pt x="81445" y="6317"/>
                  </a:cubicBezTo>
                  <a:cubicBezTo>
                    <a:pt x="81445" y="6760"/>
                    <a:pt x="81445" y="7204"/>
                    <a:pt x="81445" y="7647"/>
                  </a:cubicBezTo>
                  <a:cubicBezTo>
                    <a:pt x="81002" y="10750"/>
                    <a:pt x="81002" y="13853"/>
                    <a:pt x="81002" y="16957"/>
                  </a:cubicBezTo>
                  <a:cubicBezTo>
                    <a:pt x="81002" y="16957"/>
                    <a:pt x="81002" y="16957"/>
                    <a:pt x="81002" y="16957"/>
                  </a:cubicBezTo>
                  <a:cubicBezTo>
                    <a:pt x="80559" y="17400"/>
                    <a:pt x="80559" y="18730"/>
                    <a:pt x="80116" y="19616"/>
                  </a:cubicBezTo>
                  <a:cubicBezTo>
                    <a:pt x="78786" y="33802"/>
                    <a:pt x="80116" y="48432"/>
                    <a:pt x="81002" y="62617"/>
                  </a:cubicBezTo>
                  <a:cubicBezTo>
                    <a:pt x="83662" y="93649"/>
                    <a:pt x="88538" y="124238"/>
                    <a:pt x="97404" y="153939"/>
                  </a:cubicBezTo>
                  <a:cubicBezTo>
                    <a:pt x="107157" y="186744"/>
                    <a:pt x="117353" y="219549"/>
                    <a:pt x="132426" y="250137"/>
                  </a:cubicBezTo>
                  <a:cubicBezTo>
                    <a:pt x="137746" y="260334"/>
                    <a:pt x="143952" y="270086"/>
                    <a:pt x="150602" y="279839"/>
                  </a:cubicBezTo>
                  <a:cubicBezTo>
                    <a:pt x="156365" y="289149"/>
                    <a:pt x="162128" y="298458"/>
                    <a:pt x="168334" y="307768"/>
                  </a:cubicBezTo>
                  <a:cubicBezTo>
                    <a:pt x="170994" y="312644"/>
                    <a:pt x="173654" y="317077"/>
                    <a:pt x="176314" y="321510"/>
                  </a:cubicBezTo>
                  <a:cubicBezTo>
                    <a:pt x="177200" y="322397"/>
                    <a:pt x="177644" y="325057"/>
                    <a:pt x="179417" y="324614"/>
                  </a:cubicBezTo>
                  <a:cubicBezTo>
                    <a:pt x="179417" y="324614"/>
                    <a:pt x="179417" y="324170"/>
                    <a:pt x="179860" y="324170"/>
                  </a:cubicBezTo>
                  <a:cubicBezTo>
                    <a:pt x="180303" y="324614"/>
                    <a:pt x="180747" y="325057"/>
                    <a:pt x="180747" y="325500"/>
                  </a:cubicBezTo>
                  <a:cubicBezTo>
                    <a:pt x="175870" y="325500"/>
                    <a:pt x="170551" y="324614"/>
                    <a:pt x="166117" y="323727"/>
                  </a:cubicBezTo>
                  <a:cubicBezTo>
                    <a:pt x="159025" y="322397"/>
                    <a:pt x="152375" y="317964"/>
                    <a:pt x="145282" y="318407"/>
                  </a:cubicBezTo>
                  <a:cubicBezTo>
                    <a:pt x="139962" y="318407"/>
                    <a:pt x="136859" y="323284"/>
                    <a:pt x="137746" y="328603"/>
                  </a:cubicBezTo>
                  <a:cubicBezTo>
                    <a:pt x="137746" y="331706"/>
                    <a:pt x="139519" y="334810"/>
                    <a:pt x="138632" y="337913"/>
                  </a:cubicBezTo>
                  <a:cubicBezTo>
                    <a:pt x="136416" y="339243"/>
                    <a:pt x="134199" y="337913"/>
                    <a:pt x="131983" y="337913"/>
                  </a:cubicBezTo>
                  <a:cubicBezTo>
                    <a:pt x="129766" y="337469"/>
                    <a:pt x="127550" y="337469"/>
                    <a:pt x="125333" y="337913"/>
                  </a:cubicBezTo>
                  <a:cubicBezTo>
                    <a:pt x="123117" y="338356"/>
                    <a:pt x="120900" y="339243"/>
                    <a:pt x="118684" y="340573"/>
                  </a:cubicBezTo>
                  <a:cubicBezTo>
                    <a:pt x="114250" y="343676"/>
                    <a:pt x="112920" y="348996"/>
                    <a:pt x="111147" y="353872"/>
                  </a:cubicBezTo>
                  <a:cubicBezTo>
                    <a:pt x="106271" y="364068"/>
                    <a:pt x="92971" y="364511"/>
                    <a:pt x="83219" y="364955"/>
                  </a:cubicBezTo>
                  <a:cubicBezTo>
                    <a:pt x="62383" y="365398"/>
                    <a:pt x="20269" y="358305"/>
                    <a:pt x="3866" y="372491"/>
                  </a:cubicBezTo>
                  <a:cubicBezTo>
                    <a:pt x="320" y="376037"/>
                    <a:pt x="-567" y="380470"/>
                    <a:pt x="320" y="384904"/>
                  </a:cubicBezTo>
                  <a:cubicBezTo>
                    <a:pt x="763" y="388450"/>
                    <a:pt x="2536" y="391553"/>
                    <a:pt x="5196" y="394213"/>
                  </a:cubicBezTo>
                  <a:cubicBezTo>
                    <a:pt x="10516" y="399090"/>
                    <a:pt x="18052" y="400863"/>
                    <a:pt x="24702" y="401749"/>
                  </a:cubicBezTo>
                  <a:cubicBezTo>
                    <a:pt x="38444" y="403523"/>
                    <a:pt x="51744" y="399090"/>
                    <a:pt x="65930" y="400419"/>
                  </a:cubicBezTo>
                  <a:cubicBezTo>
                    <a:pt x="71693" y="401306"/>
                    <a:pt x="77012" y="404409"/>
                    <a:pt x="82775" y="405739"/>
                  </a:cubicBezTo>
                  <a:cubicBezTo>
                    <a:pt x="91198" y="407956"/>
                    <a:pt x="100064" y="405739"/>
                    <a:pt x="107601" y="402636"/>
                  </a:cubicBezTo>
                  <a:cubicBezTo>
                    <a:pt x="117353" y="398203"/>
                    <a:pt x="125333" y="390667"/>
                    <a:pt x="135529" y="387563"/>
                  </a:cubicBezTo>
                  <a:cubicBezTo>
                    <a:pt x="141292" y="386234"/>
                    <a:pt x="150158" y="386234"/>
                    <a:pt x="146612" y="395100"/>
                  </a:cubicBezTo>
                  <a:cubicBezTo>
                    <a:pt x="143066" y="401306"/>
                    <a:pt x="137302" y="405296"/>
                    <a:pt x="133756" y="411502"/>
                  </a:cubicBezTo>
                  <a:cubicBezTo>
                    <a:pt x="132426" y="413719"/>
                    <a:pt x="130209" y="420368"/>
                    <a:pt x="131539" y="423028"/>
                  </a:cubicBezTo>
                  <a:cubicBezTo>
                    <a:pt x="131983" y="431008"/>
                    <a:pt x="136416" y="436328"/>
                    <a:pt x="125776" y="447854"/>
                  </a:cubicBezTo>
                  <a:cubicBezTo>
                    <a:pt x="120900" y="453173"/>
                    <a:pt x="113364" y="456720"/>
                    <a:pt x="108931" y="462926"/>
                  </a:cubicBezTo>
                  <a:cubicBezTo>
                    <a:pt x="106271" y="466473"/>
                    <a:pt x="104498" y="470462"/>
                    <a:pt x="102281" y="474009"/>
                  </a:cubicBezTo>
                  <a:cubicBezTo>
                    <a:pt x="99621" y="478442"/>
                    <a:pt x="95188" y="481988"/>
                    <a:pt x="90755" y="484648"/>
                  </a:cubicBezTo>
                  <a:cubicBezTo>
                    <a:pt x="77456" y="491741"/>
                    <a:pt x="62826" y="497504"/>
                    <a:pt x="53073" y="509474"/>
                  </a:cubicBezTo>
                  <a:cubicBezTo>
                    <a:pt x="46867" y="516567"/>
                    <a:pt x="38444" y="529423"/>
                    <a:pt x="46424" y="538289"/>
                  </a:cubicBezTo>
                  <a:cubicBezTo>
                    <a:pt x="51744" y="542279"/>
                    <a:pt x="58837" y="539175"/>
                    <a:pt x="64600" y="538732"/>
                  </a:cubicBezTo>
                  <a:cubicBezTo>
                    <a:pt x="81445" y="535629"/>
                    <a:pt x="97848" y="530309"/>
                    <a:pt x="112477" y="521886"/>
                  </a:cubicBezTo>
                  <a:cubicBezTo>
                    <a:pt x="128436" y="513907"/>
                    <a:pt x="137302" y="497948"/>
                    <a:pt x="144839" y="482432"/>
                  </a:cubicBezTo>
                  <a:cubicBezTo>
                    <a:pt x="151488" y="471792"/>
                    <a:pt x="162128" y="465143"/>
                    <a:pt x="168777" y="454947"/>
                  </a:cubicBezTo>
                  <a:cubicBezTo>
                    <a:pt x="173654" y="447854"/>
                    <a:pt x="175870" y="438987"/>
                    <a:pt x="177644" y="430564"/>
                  </a:cubicBezTo>
                  <a:cubicBezTo>
                    <a:pt x="178974" y="424358"/>
                    <a:pt x="178974" y="415492"/>
                    <a:pt x="185623" y="412389"/>
                  </a:cubicBezTo>
                  <a:cubicBezTo>
                    <a:pt x="185623" y="412389"/>
                    <a:pt x="185623" y="412389"/>
                    <a:pt x="185623" y="412389"/>
                  </a:cubicBezTo>
                  <a:cubicBezTo>
                    <a:pt x="186066" y="412389"/>
                    <a:pt x="186066" y="412389"/>
                    <a:pt x="186510" y="411945"/>
                  </a:cubicBezTo>
                  <a:cubicBezTo>
                    <a:pt x="194933" y="410616"/>
                    <a:pt x="196706" y="425245"/>
                    <a:pt x="196706" y="431451"/>
                  </a:cubicBezTo>
                  <a:cubicBezTo>
                    <a:pt x="196706" y="435884"/>
                    <a:pt x="195376" y="439874"/>
                    <a:pt x="193603" y="443864"/>
                  </a:cubicBezTo>
                  <a:cubicBezTo>
                    <a:pt x="189170" y="454947"/>
                    <a:pt x="179860" y="463813"/>
                    <a:pt x="176314" y="475339"/>
                  </a:cubicBezTo>
                  <a:cubicBezTo>
                    <a:pt x="175427" y="482432"/>
                    <a:pt x="175870" y="489081"/>
                    <a:pt x="174984" y="496174"/>
                  </a:cubicBezTo>
                  <a:cubicBezTo>
                    <a:pt x="172767" y="506814"/>
                    <a:pt x="167891" y="516567"/>
                    <a:pt x="160798" y="524546"/>
                  </a:cubicBezTo>
                  <a:cubicBezTo>
                    <a:pt x="155921" y="530309"/>
                    <a:pt x="150158" y="536072"/>
                    <a:pt x="144395" y="541392"/>
                  </a:cubicBezTo>
                  <a:cubicBezTo>
                    <a:pt x="141292" y="543608"/>
                    <a:pt x="138632" y="545825"/>
                    <a:pt x="135529" y="548485"/>
                  </a:cubicBezTo>
                  <a:cubicBezTo>
                    <a:pt x="135529" y="548485"/>
                    <a:pt x="135529" y="548485"/>
                    <a:pt x="135529" y="548485"/>
                  </a:cubicBezTo>
                  <a:cubicBezTo>
                    <a:pt x="135529" y="548485"/>
                    <a:pt x="135529" y="548485"/>
                    <a:pt x="135086" y="548485"/>
                  </a:cubicBezTo>
                  <a:cubicBezTo>
                    <a:pt x="122230" y="560454"/>
                    <a:pt x="108487" y="581733"/>
                    <a:pt x="105384" y="599022"/>
                  </a:cubicBezTo>
                  <a:cubicBezTo>
                    <a:pt x="103611" y="606558"/>
                    <a:pt x="105827" y="619414"/>
                    <a:pt x="116024" y="617198"/>
                  </a:cubicBezTo>
                  <a:cubicBezTo>
                    <a:pt x="122673" y="615425"/>
                    <a:pt x="127993" y="610548"/>
                    <a:pt x="133756" y="606115"/>
                  </a:cubicBezTo>
                  <a:cubicBezTo>
                    <a:pt x="142622" y="599022"/>
                    <a:pt x="150602" y="591486"/>
                    <a:pt x="159911" y="585280"/>
                  </a:cubicBezTo>
                  <a:cubicBezTo>
                    <a:pt x="164344" y="582620"/>
                    <a:pt x="168777" y="579960"/>
                    <a:pt x="173211" y="578187"/>
                  </a:cubicBezTo>
                  <a:cubicBezTo>
                    <a:pt x="178530" y="575970"/>
                    <a:pt x="184737" y="574640"/>
                    <a:pt x="190056" y="571537"/>
                  </a:cubicBezTo>
                  <a:cubicBezTo>
                    <a:pt x="206015" y="560454"/>
                    <a:pt x="218428" y="546712"/>
                    <a:pt x="224191" y="527649"/>
                  </a:cubicBezTo>
                  <a:cubicBezTo>
                    <a:pt x="229954" y="511247"/>
                    <a:pt x="230841" y="493958"/>
                    <a:pt x="233057" y="477112"/>
                  </a:cubicBezTo>
                  <a:cubicBezTo>
                    <a:pt x="233944" y="470462"/>
                    <a:pt x="235274" y="463369"/>
                    <a:pt x="239264" y="457606"/>
                  </a:cubicBezTo>
                  <a:cubicBezTo>
                    <a:pt x="242810" y="451843"/>
                    <a:pt x="249903" y="449627"/>
                    <a:pt x="253450" y="456720"/>
                  </a:cubicBezTo>
                  <a:cubicBezTo>
                    <a:pt x="256553" y="462483"/>
                    <a:pt x="257439" y="469132"/>
                    <a:pt x="258769" y="475782"/>
                  </a:cubicBezTo>
                  <a:cubicBezTo>
                    <a:pt x="260543" y="484205"/>
                    <a:pt x="261429" y="492628"/>
                    <a:pt x="261429" y="501051"/>
                  </a:cubicBezTo>
                  <a:cubicBezTo>
                    <a:pt x="261429" y="510360"/>
                    <a:pt x="260099" y="519226"/>
                    <a:pt x="258769" y="528536"/>
                  </a:cubicBezTo>
                  <a:cubicBezTo>
                    <a:pt x="257439" y="534742"/>
                    <a:pt x="256110" y="541392"/>
                    <a:pt x="254779" y="547598"/>
                  </a:cubicBezTo>
                  <a:cubicBezTo>
                    <a:pt x="253006" y="564444"/>
                    <a:pt x="252120" y="581290"/>
                    <a:pt x="255666" y="597692"/>
                  </a:cubicBezTo>
                  <a:cubicBezTo>
                    <a:pt x="256996" y="604342"/>
                    <a:pt x="259656" y="610548"/>
                    <a:pt x="260986" y="617198"/>
                  </a:cubicBezTo>
                  <a:cubicBezTo>
                    <a:pt x="262316" y="626064"/>
                    <a:pt x="259212" y="634930"/>
                    <a:pt x="256110" y="642910"/>
                  </a:cubicBezTo>
                  <a:cubicBezTo>
                    <a:pt x="253893" y="648673"/>
                    <a:pt x="253006" y="655322"/>
                    <a:pt x="253450" y="661529"/>
                  </a:cubicBezTo>
                  <a:cubicBezTo>
                    <a:pt x="253450" y="664189"/>
                    <a:pt x="253450" y="666405"/>
                    <a:pt x="253893" y="669065"/>
                  </a:cubicBezTo>
                  <a:cubicBezTo>
                    <a:pt x="254336" y="677045"/>
                    <a:pt x="255666" y="684581"/>
                    <a:pt x="254779" y="692561"/>
                  </a:cubicBezTo>
                  <a:cubicBezTo>
                    <a:pt x="254779" y="698767"/>
                    <a:pt x="251676" y="718272"/>
                    <a:pt x="256553" y="721819"/>
                  </a:cubicBezTo>
                  <a:cubicBezTo>
                    <a:pt x="260543" y="723592"/>
                    <a:pt x="260543" y="717386"/>
                    <a:pt x="261872" y="714726"/>
                  </a:cubicBezTo>
                  <a:cubicBezTo>
                    <a:pt x="264089" y="707190"/>
                    <a:pt x="266749" y="699653"/>
                    <a:pt x="271182" y="693447"/>
                  </a:cubicBezTo>
                  <a:cubicBezTo>
                    <a:pt x="274285" y="688571"/>
                    <a:pt x="277832" y="684138"/>
                    <a:pt x="280492" y="679705"/>
                  </a:cubicBezTo>
                  <a:cubicBezTo>
                    <a:pt x="284481" y="673942"/>
                    <a:pt x="284925" y="666849"/>
                    <a:pt x="287584" y="660199"/>
                  </a:cubicBezTo>
                  <a:cubicBezTo>
                    <a:pt x="292017" y="650889"/>
                    <a:pt x="301327" y="645570"/>
                    <a:pt x="306203" y="636703"/>
                  </a:cubicBezTo>
                  <a:cubicBezTo>
                    <a:pt x="310193" y="629167"/>
                    <a:pt x="311080" y="620301"/>
                    <a:pt x="310193" y="611878"/>
                  </a:cubicBezTo>
                  <a:cubicBezTo>
                    <a:pt x="309307" y="607002"/>
                    <a:pt x="307977" y="602125"/>
                    <a:pt x="308863" y="597249"/>
                  </a:cubicBezTo>
                  <a:cubicBezTo>
                    <a:pt x="313296" y="575527"/>
                    <a:pt x="318616" y="564001"/>
                    <a:pt x="311966" y="540949"/>
                  </a:cubicBezTo>
                  <a:cubicBezTo>
                    <a:pt x="310637" y="535629"/>
                    <a:pt x="309307" y="529866"/>
                    <a:pt x="310637" y="524103"/>
                  </a:cubicBezTo>
                  <a:cubicBezTo>
                    <a:pt x="311966" y="518783"/>
                    <a:pt x="317286" y="513463"/>
                    <a:pt x="323049" y="514793"/>
                  </a:cubicBezTo>
                  <a:cubicBezTo>
                    <a:pt x="330142" y="517010"/>
                    <a:pt x="332802" y="524989"/>
                    <a:pt x="334132" y="532082"/>
                  </a:cubicBezTo>
                  <a:cubicBezTo>
                    <a:pt x="334575" y="536516"/>
                    <a:pt x="334575" y="541392"/>
                    <a:pt x="334575" y="546268"/>
                  </a:cubicBezTo>
                  <a:cubicBezTo>
                    <a:pt x="334575" y="549815"/>
                    <a:pt x="334132" y="553805"/>
                    <a:pt x="334132" y="557351"/>
                  </a:cubicBezTo>
                  <a:cubicBezTo>
                    <a:pt x="334132" y="571094"/>
                    <a:pt x="339008" y="584393"/>
                    <a:pt x="345215" y="596806"/>
                  </a:cubicBezTo>
                  <a:cubicBezTo>
                    <a:pt x="351421" y="610105"/>
                    <a:pt x="358957" y="624291"/>
                    <a:pt x="353638" y="638920"/>
                  </a:cubicBezTo>
                  <a:cubicBezTo>
                    <a:pt x="350534" y="653106"/>
                    <a:pt x="342998" y="666405"/>
                    <a:pt x="343885" y="681034"/>
                  </a:cubicBezTo>
                  <a:cubicBezTo>
                    <a:pt x="343885" y="681034"/>
                    <a:pt x="343885" y="681478"/>
                    <a:pt x="343885" y="681478"/>
                  </a:cubicBezTo>
                  <a:cubicBezTo>
                    <a:pt x="345215" y="695220"/>
                    <a:pt x="362060" y="695220"/>
                    <a:pt x="371370" y="689014"/>
                  </a:cubicBezTo>
                  <a:cubicBezTo>
                    <a:pt x="371813" y="688571"/>
                    <a:pt x="373143" y="687684"/>
                    <a:pt x="374916" y="686797"/>
                  </a:cubicBezTo>
                  <a:cubicBezTo>
                    <a:pt x="377576" y="685024"/>
                    <a:pt x="380236" y="682808"/>
                    <a:pt x="382010" y="680591"/>
                  </a:cubicBezTo>
                  <a:cubicBezTo>
                    <a:pt x="390432" y="669952"/>
                    <a:pt x="389102" y="654879"/>
                    <a:pt x="395309" y="642910"/>
                  </a:cubicBezTo>
                  <a:cubicBezTo>
                    <a:pt x="397525" y="638920"/>
                    <a:pt x="401072" y="635374"/>
                    <a:pt x="403288" y="630940"/>
                  </a:cubicBezTo>
                  <a:cubicBezTo>
                    <a:pt x="405061" y="626951"/>
                    <a:pt x="406392" y="622518"/>
                    <a:pt x="406835" y="618528"/>
                  </a:cubicBezTo>
                  <a:cubicBezTo>
                    <a:pt x="407721" y="610105"/>
                    <a:pt x="404175" y="602125"/>
                    <a:pt x="403731" y="593702"/>
                  </a:cubicBezTo>
                  <a:cubicBezTo>
                    <a:pt x="403288" y="586609"/>
                    <a:pt x="402402" y="578187"/>
                    <a:pt x="406835" y="571980"/>
                  </a:cubicBezTo>
                  <a:cubicBezTo>
                    <a:pt x="412154" y="564887"/>
                    <a:pt x="421907" y="570207"/>
                    <a:pt x="425897" y="576413"/>
                  </a:cubicBezTo>
                  <a:cubicBezTo>
                    <a:pt x="430774" y="584836"/>
                    <a:pt x="431217" y="594589"/>
                    <a:pt x="435207" y="603455"/>
                  </a:cubicBezTo>
                  <a:cubicBezTo>
                    <a:pt x="436980" y="607888"/>
                    <a:pt x="440526" y="611435"/>
                    <a:pt x="442743" y="615425"/>
                  </a:cubicBezTo>
                  <a:cubicBezTo>
                    <a:pt x="448062" y="626951"/>
                    <a:pt x="446289" y="640250"/>
                    <a:pt x="448062" y="652663"/>
                  </a:cubicBezTo>
                  <a:cubicBezTo>
                    <a:pt x="455156" y="709850"/>
                    <a:pt x="509239" y="709850"/>
                    <a:pt x="498600" y="661972"/>
                  </a:cubicBezTo>
                  <a:cubicBezTo>
                    <a:pt x="495940" y="650446"/>
                    <a:pt x="487517" y="642023"/>
                    <a:pt x="484857" y="630497"/>
                  </a:cubicBezTo>
                  <a:cubicBezTo>
                    <a:pt x="483527" y="625177"/>
                    <a:pt x="485744" y="619414"/>
                    <a:pt x="483971" y="614095"/>
                  </a:cubicBezTo>
                  <a:cubicBezTo>
                    <a:pt x="480424" y="607002"/>
                    <a:pt x="482641" y="603899"/>
                    <a:pt x="486631" y="603012"/>
                  </a:cubicBezTo>
                  <a:cubicBezTo>
                    <a:pt x="489733" y="602125"/>
                    <a:pt x="494167" y="602569"/>
                    <a:pt x="498600" y="603455"/>
                  </a:cubicBezTo>
                  <a:cubicBezTo>
                    <a:pt x="510126" y="609662"/>
                    <a:pt x="521652" y="622518"/>
                    <a:pt x="548251" y="610548"/>
                  </a:cubicBezTo>
                  <a:cubicBezTo>
                    <a:pt x="557117" y="607445"/>
                    <a:pt x="566869" y="607445"/>
                    <a:pt x="575292" y="610992"/>
                  </a:cubicBezTo>
                  <a:cubicBezTo>
                    <a:pt x="587262" y="615868"/>
                    <a:pt x="599231" y="621631"/>
                    <a:pt x="612087" y="622518"/>
                  </a:cubicBezTo>
                  <a:cubicBezTo>
                    <a:pt x="624500" y="622961"/>
                    <a:pt x="636913" y="623404"/>
                    <a:pt x="648882" y="621631"/>
                  </a:cubicBezTo>
                  <a:cubicBezTo>
                    <a:pt x="653315" y="618528"/>
                    <a:pt x="646665" y="616755"/>
                    <a:pt x="644449" y="6163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9" name="Google Shape;1409;p33"/>
            <p:cNvGrpSpPr/>
            <p:nvPr/>
          </p:nvGrpSpPr>
          <p:grpSpPr>
            <a:xfrm rot="-6637505">
              <a:off x="7116590" y="229352"/>
              <a:ext cx="931960" cy="1222046"/>
              <a:chOff x="2157162" y="2019551"/>
              <a:chExt cx="695223" cy="911645"/>
            </a:xfrm>
          </p:grpSpPr>
          <p:sp>
            <p:nvSpPr>
              <p:cNvPr id="1410" name="Google Shape;1410;p33"/>
              <p:cNvSpPr/>
              <p:nvPr/>
            </p:nvSpPr>
            <p:spPr>
              <a:xfrm>
                <a:off x="2157162" y="2019551"/>
                <a:ext cx="661965" cy="719048"/>
              </a:xfrm>
              <a:custGeom>
                <a:avLst/>
                <a:gdLst/>
                <a:ahLst/>
                <a:cxnLst/>
                <a:rect l="l" t="t" r="r" b="b"/>
                <a:pathLst>
                  <a:path w="661965" h="719048" extrusionOk="0">
                    <a:moveTo>
                      <a:pt x="558570" y="719048"/>
                    </a:moveTo>
                    <a:cubicBezTo>
                      <a:pt x="472568" y="602014"/>
                      <a:pt x="349771" y="642799"/>
                      <a:pt x="226088" y="640139"/>
                    </a:cubicBezTo>
                    <a:cubicBezTo>
                      <a:pt x="152942" y="638809"/>
                      <a:pt x="122797" y="607778"/>
                      <a:pt x="74476" y="559900"/>
                    </a:cubicBezTo>
                    <a:cubicBezTo>
                      <a:pt x="48321" y="533745"/>
                      <a:pt x="6206" y="500053"/>
                      <a:pt x="0" y="461042"/>
                    </a:cubicBezTo>
                    <a:cubicBezTo>
                      <a:pt x="11969" y="467248"/>
                      <a:pt x="31032" y="473011"/>
                      <a:pt x="46548" y="473898"/>
                    </a:cubicBezTo>
                    <a:cubicBezTo>
                      <a:pt x="18619" y="398979"/>
                      <a:pt x="7536" y="307657"/>
                      <a:pt x="16846" y="227861"/>
                    </a:cubicBezTo>
                    <a:cubicBezTo>
                      <a:pt x="65167" y="260223"/>
                      <a:pt x="116147" y="192396"/>
                      <a:pt x="137426" y="155158"/>
                    </a:cubicBezTo>
                    <a:cubicBezTo>
                      <a:pt x="162695" y="111271"/>
                      <a:pt x="177767" y="83342"/>
                      <a:pt x="232294" y="86445"/>
                    </a:cubicBezTo>
                    <a:cubicBezTo>
                      <a:pt x="254903" y="87775"/>
                      <a:pt x="255347" y="89549"/>
                      <a:pt x="279285" y="86889"/>
                    </a:cubicBezTo>
                    <a:cubicBezTo>
                      <a:pt x="296131" y="84672"/>
                      <a:pt x="320070" y="83342"/>
                      <a:pt x="338245" y="80239"/>
                    </a:cubicBezTo>
                    <a:cubicBezTo>
                      <a:pt x="391886" y="70043"/>
                      <a:pt x="394989" y="30145"/>
                      <a:pt x="431784" y="0"/>
                    </a:cubicBezTo>
                    <a:cubicBezTo>
                      <a:pt x="496064" y="57187"/>
                      <a:pt x="532858" y="105508"/>
                      <a:pt x="578963" y="177324"/>
                    </a:cubicBezTo>
                    <a:cubicBezTo>
                      <a:pt x="588715" y="163581"/>
                      <a:pt x="591375" y="142302"/>
                      <a:pt x="601128" y="128116"/>
                    </a:cubicBezTo>
                    <a:cubicBezTo>
                      <a:pt x="696883" y="215449"/>
                      <a:pt x="667624" y="377257"/>
                      <a:pt x="595808" y="465032"/>
                    </a:cubicBezTo>
                    <a:cubicBezTo>
                      <a:pt x="533302" y="541724"/>
                      <a:pt x="530642" y="624623"/>
                      <a:pt x="554581" y="715502"/>
                    </a:cubicBezTo>
                    <a:cubicBezTo>
                      <a:pt x="553694" y="707522"/>
                      <a:pt x="553694" y="699543"/>
                      <a:pt x="558570" y="7190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2429234" y="2302757"/>
                <a:ext cx="423151" cy="628439"/>
              </a:xfrm>
              <a:custGeom>
                <a:avLst/>
                <a:gdLst/>
                <a:ahLst/>
                <a:cxnLst/>
                <a:rect l="l" t="t" r="r" b="b"/>
                <a:pathLst>
                  <a:path w="423151" h="628439" extrusionOk="0">
                    <a:moveTo>
                      <a:pt x="121" y="512"/>
                    </a:moveTo>
                    <a:cubicBezTo>
                      <a:pt x="21843" y="29770"/>
                      <a:pt x="33812" y="70111"/>
                      <a:pt x="52431" y="101586"/>
                    </a:cubicBezTo>
                    <a:cubicBezTo>
                      <a:pt x="65287" y="123752"/>
                      <a:pt x="78587" y="145474"/>
                      <a:pt x="92329" y="166753"/>
                    </a:cubicBezTo>
                    <a:cubicBezTo>
                      <a:pt x="130454" y="225270"/>
                      <a:pt x="175671" y="280684"/>
                      <a:pt x="208920" y="342304"/>
                    </a:cubicBezTo>
                    <a:cubicBezTo>
                      <a:pt x="235075" y="391068"/>
                      <a:pt x="261673" y="442048"/>
                      <a:pt x="298025" y="484606"/>
                    </a:cubicBezTo>
                    <a:cubicBezTo>
                      <a:pt x="312654" y="501895"/>
                      <a:pt x="329500" y="516081"/>
                      <a:pt x="343686" y="533370"/>
                    </a:cubicBezTo>
                    <a:cubicBezTo>
                      <a:pt x="367625" y="562185"/>
                      <a:pt x="380924" y="597207"/>
                      <a:pt x="406192" y="625135"/>
                    </a:cubicBezTo>
                    <a:cubicBezTo>
                      <a:pt x="413729" y="633558"/>
                      <a:pt x="424368" y="624249"/>
                      <a:pt x="423038" y="615382"/>
                    </a:cubicBezTo>
                    <a:cubicBezTo>
                      <a:pt x="423038" y="614939"/>
                      <a:pt x="423038" y="614052"/>
                      <a:pt x="422595" y="613609"/>
                    </a:cubicBezTo>
                    <a:cubicBezTo>
                      <a:pt x="420822" y="601196"/>
                      <a:pt x="400873" y="606073"/>
                      <a:pt x="403089" y="618929"/>
                    </a:cubicBezTo>
                    <a:cubicBezTo>
                      <a:pt x="403089" y="619372"/>
                      <a:pt x="403533" y="620259"/>
                      <a:pt x="403533" y="620702"/>
                    </a:cubicBezTo>
                    <a:cubicBezTo>
                      <a:pt x="409296" y="617599"/>
                      <a:pt x="414615" y="614052"/>
                      <a:pt x="420378" y="610949"/>
                    </a:cubicBezTo>
                    <a:cubicBezTo>
                      <a:pt x="392007" y="581691"/>
                      <a:pt x="378707" y="542680"/>
                      <a:pt x="356098" y="509431"/>
                    </a:cubicBezTo>
                    <a:cubicBezTo>
                      <a:pt x="344129" y="492142"/>
                      <a:pt x="330386" y="476183"/>
                      <a:pt x="317530" y="459337"/>
                    </a:cubicBezTo>
                    <a:cubicBezTo>
                      <a:pt x="282509" y="414120"/>
                      <a:pt x="264777" y="356933"/>
                      <a:pt x="229755" y="311272"/>
                    </a:cubicBezTo>
                    <a:cubicBezTo>
                      <a:pt x="187641" y="256745"/>
                      <a:pt x="141980" y="207094"/>
                      <a:pt x="102525" y="150794"/>
                    </a:cubicBezTo>
                    <a:cubicBezTo>
                      <a:pt x="68391" y="102473"/>
                      <a:pt x="39132" y="44843"/>
                      <a:pt x="1007" y="512"/>
                    </a:cubicBezTo>
                    <a:cubicBezTo>
                      <a:pt x="564" y="-375"/>
                      <a:pt x="-322" y="69"/>
                      <a:pt x="121" y="512"/>
                    </a:cubicBezTo>
                    <a:lnTo>
                      <a:pt x="121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33"/>
              <p:cNvSpPr/>
              <p:nvPr/>
            </p:nvSpPr>
            <p:spPr>
              <a:xfrm>
                <a:off x="2431922" y="2174640"/>
                <a:ext cx="106339" cy="295156"/>
              </a:xfrm>
              <a:custGeom>
                <a:avLst/>
                <a:gdLst/>
                <a:ahLst/>
                <a:cxnLst/>
                <a:rect l="l" t="t" r="r" b="b"/>
                <a:pathLst>
                  <a:path w="106339" h="295156" extrusionOk="0">
                    <a:moveTo>
                      <a:pt x="92" y="512"/>
                    </a:moveTo>
                    <a:cubicBezTo>
                      <a:pt x="7628" y="20904"/>
                      <a:pt x="19598" y="39080"/>
                      <a:pt x="29350" y="58142"/>
                    </a:cubicBezTo>
                    <a:cubicBezTo>
                      <a:pt x="47083" y="92277"/>
                      <a:pt x="52846" y="124639"/>
                      <a:pt x="59495" y="162320"/>
                    </a:cubicBezTo>
                    <a:cubicBezTo>
                      <a:pt x="67032" y="203991"/>
                      <a:pt x="65702" y="262508"/>
                      <a:pt x="98950" y="293983"/>
                    </a:cubicBezTo>
                    <a:cubicBezTo>
                      <a:pt x="102053" y="296643"/>
                      <a:pt x="105600" y="294426"/>
                      <a:pt x="106043" y="290880"/>
                    </a:cubicBezTo>
                    <a:cubicBezTo>
                      <a:pt x="108703" y="267828"/>
                      <a:pt x="92744" y="244332"/>
                      <a:pt x="87867" y="221723"/>
                    </a:cubicBezTo>
                    <a:cubicBezTo>
                      <a:pt x="81661" y="192465"/>
                      <a:pt x="75011" y="164980"/>
                      <a:pt x="67032" y="136608"/>
                    </a:cubicBezTo>
                    <a:cubicBezTo>
                      <a:pt x="59495" y="109566"/>
                      <a:pt x="53732" y="87844"/>
                      <a:pt x="38217" y="63905"/>
                    </a:cubicBezTo>
                    <a:cubicBezTo>
                      <a:pt x="24917" y="43513"/>
                      <a:pt x="10288" y="23121"/>
                      <a:pt x="535" y="512"/>
                    </a:cubicBezTo>
                    <a:cubicBezTo>
                      <a:pt x="978" y="-375"/>
                      <a:pt x="-351" y="69"/>
                      <a:pt x="92" y="512"/>
                    </a:cubicBezTo>
                    <a:lnTo>
                      <a:pt x="92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33"/>
              <p:cNvSpPr/>
              <p:nvPr/>
            </p:nvSpPr>
            <p:spPr>
              <a:xfrm>
                <a:off x="2654878" y="2204078"/>
                <a:ext cx="5067" cy="27290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27290" extrusionOk="0">
                    <a:moveTo>
                      <a:pt x="1007" y="332"/>
                    </a:moveTo>
                    <a:cubicBezTo>
                      <a:pt x="564" y="5209"/>
                      <a:pt x="-323" y="10972"/>
                      <a:pt x="121" y="15848"/>
                    </a:cubicBezTo>
                    <a:cubicBezTo>
                      <a:pt x="564" y="19395"/>
                      <a:pt x="2337" y="22941"/>
                      <a:pt x="3224" y="26488"/>
                    </a:cubicBezTo>
                    <a:cubicBezTo>
                      <a:pt x="3667" y="27818"/>
                      <a:pt x="5440" y="27374"/>
                      <a:pt x="4997" y="26044"/>
                    </a:cubicBezTo>
                    <a:cubicBezTo>
                      <a:pt x="4554" y="22498"/>
                      <a:pt x="3224" y="18951"/>
                      <a:pt x="2337" y="15405"/>
                    </a:cubicBezTo>
                    <a:cubicBezTo>
                      <a:pt x="1451" y="10529"/>
                      <a:pt x="1894" y="5209"/>
                      <a:pt x="1007" y="332"/>
                    </a:cubicBezTo>
                    <a:cubicBezTo>
                      <a:pt x="1451" y="-111"/>
                      <a:pt x="1007" y="-111"/>
                      <a:pt x="1007" y="332"/>
                    </a:cubicBezTo>
                    <a:lnTo>
                      <a:pt x="1007" y="33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2610368" y="2293776"/>
                <a:ext cx="46404" cy="322241"/>
              </a:xfrm>
              <a:custGeom>
                <a:avLst/>
                <a:gdLst/>
                <a:ahLst/>
                <a:cxnLst/>
                <a:rect l="l" t="t" r="r" b="b"/>
                <a:pathLst>
                  <a:path w="46404" h="322241" extrusionOk="0">
                    <a:moveTo>
                      <a:pt x="45518" y="184"/>
                    </a:moveTo>
                    <a:cubicBezTo>
                      <a:pt x="38868" y="25009"/>
                      <a:pt x="39311" y="52494"/>
                      <a:pt x="36208" y="78206"/>
                    </a:cubicBezTo>
                    <a:cubicBezTo>
                      <a:pt x="32662" y="108794"/>
                      <a:pt x="24239" y="134063"/>
                      <a:pt x="15373" y="163322"/>
                    </a:cubicBezTo>
                    <a:cubicBezTo>
                      <a:pt x="1187" y="210312"/>
                      <a:pt x="-12999" y="279025"/>
                      <a:pt x="21136" y="321583"/>
                    </a:cubicBezTo>
                    <a:cubicBezTo>
                      <a:pt x="22022" y="322913"/>
                      <a:pt x="24239" y="322026"/>
                      <a:pt x="24682" y="320697"/>
                    </a:cubicBezTo>
                    <a:cubicBezTo>
                      <a:pt x="36208" y="263953"/>
                      <a:pt x="13156" y="207653"/>
                      <a:pt x="27342" y="149136"/>
                    </a:cubicBezTo>
                    <a:cubicBezTo>
                      <a:pt x="33548" y="122980"/>
                      <a:pt x="39755" y="96825"/>
                      <a:pt x="41971" y="70227"/>
                    </a:cubicBezTo>
                    <a:cubicBezTo>
                      <a:pt x="43745" y="48061"/>
                      <a:pt x="39311" y="22349"/>
                      <a:pt x="46404" y="627"/>
                    </a:cubicBezTo>
                    <a:cubicBezTo>
                      <a:pt x="46404" y="184"/>
                      <a:pt x="45518" y="-260"/>
                      <a:pt x="45518" y="184"/>
                    </a:cubicBezTo>
                    <a:lnTo>
                      <a:pt x="45518" y="1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2621178" y="2351230"/>
                <a:ext cx="108810" cy="149644"/>
              </a:xfrm>
              <a:custGeom>
                <a:avLst/>
                <a:gdLst/>
                <a:ahLst/>
                <a:cxnLst/>
                <a:rect l="l" t="t" r="r" b="b"/>
                <a:pathLst>
                  <a:path w="108810" h="149644" extrusionOk="0">
                    <a:moveTo>
                      <a:pt x="573" y="149312"/>
                    </a:moveTo>
                    <a:cubicBezTo>
                      <a:pt x="10769" y="114734"/>
                      <a:pt x="40027" y="85475"/>
                      <a:pt x="66182" y="61980"/>
                    </a:cubicBezTo>
                    <a:cubicBezTo>
                      <a:pt x="83471" y="46464"/>
                      <a:pt x="103864" y="24298"/>
                      <a:pt x="108740" y="1246"/>
                    </a:cubicBezTo>
                    <a:cubicBezTo>
                      <a:pt x="109183" y="-84"/>
                      <a:pt x="107410" y="-527"/>
                      <a:pt x="106967" y="803"/>
                    </a:cubicBezTo>
                    <a:cubicBezTo>
                      <a:pt x="95884" y="43361"/>
                      <a:pt x="56429" y="56217"/>
                      <a:pt x="29388" y="85032"/>
                    </a:cubicBezTo>
                    <a:cubicBezTo>
                      <a:pt x="15202" y="100104"/>
                      <a:pt x="-1644" y="128033"/>
                      <a:pt x="129" y="149312"/>
                    </a:cubicBezTo>
                    <a:cubicBezTo>
                      <a:pt x="-314" y="149755"/>
                      <a:pt x="573" y="149755"/>
                      <a:pt x="573" y="149312"/>
                    </a:cubicBezTo>
                    <a:lnTo>
                      <a:pt x="573" y="1493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33"/>
              <p:cNvSpPr/>
              <p:nvPr/>
            </p:nvSpPr>
            <p:spPr>
              <a:xfrm>
                <a:off x="2736568" y="2295289"/>
                <a:ext cx="28593" cy="40119"/>
              </a:xfrm>
              <a:custGeom>
                <a:avLst/>
                <a:gdLst/>
                <a:ahLst/>
                <a:cxnLst/>
                <a:rect l="l" t="t" r="r" b="b"/>
                <a:pathLst>
                  <a:path w="28593" h="40119" extrusionOk="0">
                    <a:moveTo>
                      <a:pt x="1330" y="39455"/>
                    </a:moveTo>
                    <a:cubicBezTo>
                      <a:pt x="2217" y="31475"/>
                      <a:pt x="11526" y="26155"/>
                      <a:pt x="15516" y="19949"/>
                    </a:cubicBezTo>
                    <a:cubicBezTo>
                      <a:pt x="18176" y="16402"/>
                      <a:pt x="21722" y="4433"/>
                      <a:pt x="26599" y="3990"/>
                    </a:cubicBezTo>
                    <a:cubicBezTo>
                      <a:pt x="29259" y="3990"/>
                      <a:pt x="29259" y="0"/>
                      <a:pt x="26599" y="0"/>
                    </a:cubicBezTo>
                    <a:cubicBezTo>
                      <a:pt x="19949" y="0"/>
                      <a:pt x="15516" y="8423"/>
                      <a:pt x="13299" y="13299"/>
                    </a:cubicBezTo>
                    <a:cubicBezTo>
                      <a:pt x="11526" y="17732"/>
                      <a:pt x="8866" y="20836"/>
                      <a:pt x="6206" y="24825"/>
                    </a:cubicBezTo>
                    <a:cubicBezTo>
                      <a:pt x="3103" y="29702"/>
                      <a:pt x="1330" y="34135"/>
                      <a:pt x="0" y="39455"/>
                    </a:cubicBezTo>
                    <a:cubicBezTo>
                      <a:pt x="443" y="40341"/>
                      <a:pt x="1330" y="40341"/>
                      <a:pt x="1330" y="39455"/>
                    </a:cubicBezTo>
                    <a:lnTo>
                      <a:pt x="1330" y="394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33"/>
              <p:cNvSpPr/>
              <p:nvPr/>
            </p:nvSpPr>
            <p:spPr>
              <a:xfrm>
                <a:off x="2620421" y="2484915"/>
                <a:ext cx="1773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9283" extrusionOk="0">
                    <a:moveTo>
                      <a:pt x="1773" y="18287"/>
                    </a:moveTo>
                    <a:cubicBezTo>
                      <a:pt x="1773" y="12523"/>
                      <a:pt x="1773" y="6760"/>
                      <a:pt x="1773" y="998"/>
                    </a:cubicBezTo>
                    <a:cubicBezTo>
                      <a:pt x="1773" y="-333"/>
                      <a:pt x="0" y="-333"/>
                      <a:pt x="0" y="998"/>
                    </a:cubicBezTo>
                    <a:cubicBezTo>
                      <a:pt x="0" y="6760"/>
                      <a:pt x="0" y="12523"/>
                      <a:pt x="0" y="18287"/>
                    </a:cubicBezTo>
                    <a:cubicBezTo>
                      <a:pt x="0" y="19616"/>
                      <a:pt x="1773" y="19616"/>
                      <a:pt x="1773" y="18287"/>
                    </a:cubicBezTo>
                    <a:lnTo>
                      <a:pt x="1773" y="182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33"/>
              <p:cNvSpPr/>
              <p:nvPr/>
            </p:nvSpPr>
            <p:spPr>
              <a:xfrm>
                <a:off x="2550972" y="2249779"/>
                <a:ext cx="75211" cy="272814"/>
              </a:xfrm>
              <a:custGeom>
                <a:avLst/>
                <a:gdLst/>
                <a:ahLst/>
                <a:cxnLst/>
                <a:rect l="l" t="t" r="r" b="b"/>
                <a:pathLst>
                  <a:path w="75211" h="272814" extrusionOk="0">
                    <a:moveTo>
                      <a:pt x="75212" y="271155"/>
                    </a:moveTo>
                    <a:cubicBezTo>
                      <a:pt x="69005" y="219731"/>
                      <a:pt x="50386" y="170523"/>
                      <a:pt x="39747" y="119986"/>
                    </a:cubicBezTo>
                    <a:cubicBezTo>
                      <a:pt x="29551" y="72995"/>
                      <a:pt x="32211" y="38417"/>
                      <a:pt x="1622" y="292"/>
                    </a:cubicBezTo>
                    <a:cubicBezTo>
                      <a:pt x="736" y="-594"/>
                      <a:pt x="-594" y="736"/>
                      <a:pt x="292" y="1622"/>
                    </a:cubicBezTo>
                    <a:cubicBezTo>
                      <a:pt x="50386" y="83191"/>
                      <a:pt x="22458" y="190029"/>
                      <a:pt x="72109" y="272041"/>
                    </a:cubicBezTo>
                    <a:cubicBezTo>
                      <a:pt x="72552" y="273371"/>
                      <a:pt x="75212" y="272928"/>
                      <a:pt x="75212" y="271155"/>
                    </a:cubicBezTo>
                    <a:lnTo>
                      <a:pt x="75212" y="2711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33"/>
              <p:cNvSpPr/>
              <p:nvPr/>
            </p:nvSpPr>
            <p:spPr>
              <a:xfrm>
                <a:off x="2580399" y="2203081"/>
                <a:ext cx="21762" cy="114857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114857" extrusionOk="0">
                    <a:moveTo>
                      <a:pt x="568" y="114374"/>
                    </a:moveTo>
                    <a:cubicBezTo>
                      <a:pt x="1897" y="93982"/>
                      <a:pt x="15197" y="77136"/>
                      <a:pt x="16527" y="56300"/>
                    </a:cubicBezTo>
                    <a:cubicBezTo>
                      <a:pt x="16970" y="45218"/>
                      <a:pt x="13867" y="33692"/>
                      <a:pt x="15197" y="22609"/>
                    </a:cubicBezTo>
                    <a:cubicBezTo>
                      <a:pt x="15197" y="21722"/>
                      <a:pt x="19187" y="2660"/>
                      <a:pt x="20960" y="2217"/>
                    </a:cubicBezTo>
                    <a:cubicBezTo>
                      <a:pt x="22290" y="1773"/>
                      <a:pt x="21846" y="0"/>
                      <a:pt x="20516" y="0"/>
                    </a:cubicBezTo>
                    <a:cubicBezTo>
                      <a:pt x="19630" y="0"/>
                      <a:pt x="18743" y="0"/>
                      <a:pt x="18300" y="0"/>
                    </a:cubicBezTo>
                    <a:cubicBezTo>
                      <a:pt x="17413" y="0"/>
                      <a:pt x="16970" y="443"/>
                      <a:pt x="16970" y="887"/>
                    </a:cubicBezTo>
                    <a:cubicBezTo>
                      <a:pt x="14754" y="9310"/>
                      <a:pt x="10764" y="19062"/>
                      <a:pt x="10320" y="27929"/>
                    </a:cubicBezTo>
                    <a:cubicBezTo>
                      <a:pt x="9434" y="35022"/>
                      <a:pt x="12980" y="42114"/>
                      <a:pt x="13423" y="48764"/>
                    </a:cubicBezTo>
                    <a:cubicBezTo>
                      <a:pt x="15640" y="71816"/>
                      <a:pt x="3227" y="91765"/>
                      <a:pt x="124" y="113931"/>
                    </a:cubicBezTo>
                    <a:cubicBezTo>
                      <a:pt x="-319" y="114817"/>
                      <a:pt x="568" y="115261"/>
                      <a:pt x="568" y="114374"/>
                    </a:cubicBezTo>
                    <a:lnTo>
                      <a:pt x="568" y="11437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33"/>
              <p:cNvSpPr/>
              <p:nvPr/>
            </p:nvSpPr>
            <p:spPr>
              <a:xfrm>
                <a:off x="2240125" y="2534999"/>
                <a:ext cx="402316" cy="88428"/>
              </a:xfrm>
              <a:custGeom>
                <a:avLst/>
                <a:gdLst/>
                <a:ahLst/>
                <a:cxnLst/>
                <a:rect l="l" t="t" r="r" b="b"/>
                <a:pathLst>
                  <a:path w="402316" h="88428" extrusionOk="0">
                    <a:moveTo>
                      <a:pt x="402018" y="87009"/>
                    </a:moveTo>
                    <a:cubicBezTo>
                      <a:pt x="378079" y="60854"/>
                      <a:pt x="359017" y="40462"/>
                      <a:pt x="323995" y="34256"/>
                    </a:cubicBezTo>
                    <a:cubicBezTo>
                      <a:pt x="283211" y="26719"/>
                      <a:pt x="245530" y="41349"/>
                      <a:pt x="204745" y="42679"/>
                    </a:cubicBezTo>
                    <a:cubicBezTo>
                      <a:pt x="132042" y="44452"/>
                      <a:pt x="66876" y="34699"/>
                      <a:pt x="823" y="121"/>
                    </a:cubicBezTo>
                    <a:cubicBezTo>
                      <a:pt x="379" y="-322"/>
                      <a:pt x="-507" y="564"/>
                      <a:pt x="379" y="1007"/>
                    </a:cubicBezTo>
                    <a:cubicBezTo>
                      <a:pt x="47813" y="30266"/>
                      <a:pt x="106330" y="55091"/>
                      <a:pt x="162631" y="59081"/>
                    </a:cubicBezTo>
                    <a:cubicBezTo>
                      <a:pt x="242870" y="64401"/>
                      <a:pt x="332862" y="30709"/>
                      <a:pt x="401131" y="88340"/>
                    </a:cubicBezTo>
                    <a:cubicBezTo>
                      <a:pt x="401575" y="88783"/>
                      <a:pt x="402904" y="87453"/>
                      <a:pt x="402018" y="87009"/>
                    </a:cubicBezTo>
                    <a:lnTo>
                      <a:pt x="402018" y="870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33"/>
              <p:cNvSpPr/>
              <p:nvPr/>
            </p:nvSpPr>
            <p:spPr>
              <a:xfrm>
                <a:off x="2277058" y="2348199"/>
                <a:ext cx="235116" cy="95939"/>
              </a:xfrm>
              <a:custGeom>
                <a:avLst/>
                <a:gdLst/>
                <a:ahLst/>
                <a:cxnLst/>
                <a:rect l="l" t="t" r="r" b="b"/>
                <a:pathLst>
                  <a:path w="235116" h="95939" extrusionOk="0">
                    <a:moveTo>
                      <a:pt x="232093" y="87176"/>
                    </a:moveTo>
                    <a:cubicBezTo>
                      <a:pt x="194411" y="75650"/>
                      <a:pt x="157617" y="65010"/>
                      <a:pt x="119049" y="57031"/>
                    </a:cubicBezTo>
                    <a:cubicBezTo>
                      <a:pt x="98213" y="53041"/>
                      <a:pt x="78264" y="47278"/>
                      <a:pt x="57872" y="40185"/>
                    </a:cubicBezTo>
                    <a:cubicBezTo>
                      <a:pt x="30830" y="30432"/>
                      <a:pt x="21520" y="19349"/>
                      <a:pt x="2015" y="287"/>
                    </a:cubicBezTo>
                    <a:cubicBezTo>
                      <a:pt x="1128" y="-600"/>
                      <a:pt x="-645" y="730"/>
                      <a:pt x="242" y="2060"/>
                    </a:cubicBezTo>
                    <a:cubicBezTo>
                      <a:pt x="13097" y="18019"/>
                      <a:pt x="20634" y="33535"/>
                      <a:pt x="36593" y="44175"/>
                    </a:cubicBezTo>
                    <a:cubicBezTo>
                      <a:pt x="49892" y="53041"/>
                      <a:pt x="74718" y="63237"/>
                      <a:pt x="90233" y="69443"/>
                    </a:cubicBezTo>
                    <a:cubicBezTo>
                      <a:pt x="130131" y="84959"/>
                      <a:pt x="187318" y="98258"/>
                      <a:pt x="230319" y="95599"/>
                    </a:cubicBezTo>
                    <a:cubicBezTo>
                      <a:pt x="235639" y="95155"/>
                      <a:pt x="236969" y="88506"/>
                      <a:pt x="232093" y="87176"/>
                    </a:cubicBezTo>
                    <a:lnTo>
                      <a:pt x="232093" y="871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33"/>
              <p:cNvSpPr/>
              <p:nvPr/>
            </p:nvSpPr>
            <p:spPr>
              <a:xfrm>
                <a:off x="2375686" y="2516297"/>
                <a:ext cx="152588" cy="68138"/>
              </a:xfrm>
              <a:custGeom>
                <a:avLst/>
                <a:gdLst/>
                <a:ahLst/>
                <a:cxnLst/>
                <a:rect l="l" t="t" r="r" b="b"/>
                <a:pathLst>
                  <a:path w="152588" h="68138" extrusionOk="0">
                    <a:moveTo>
                      <a:pt x="471" y="2864"/>
                    </a:moveTo>
                    <a:cubicBezTo>
                      <a:pt x="18647" y="19709"/>
                      <a:pt x="43029" y="26802"/>
                      <a:pt x="66081" y="32122"/>
                    </a:cubicBezTo>
                    <a:cubicBezTo>
                      <a:pt x="86916" y="36998"/>
                      <a:pt x="122381" y="49854"/>
                      <a:pt x="137454" y="65813"/>
                    </a:cubicBezTo>
                    <a:cubicBezTo>
                      <a:pt x="143217" y="71577"/>
                      <a:pt x="155186" y="65813"/>
                      <a:pt x="152083" y="57391"/>
                    </a:cubicBezTo>
                    <a:cubicBezTo>
                      <a:pt x="144547" y="38328"/>
                      <a:pt x="113072" y="35668"/>
                      <a:pt x="96226" y="28575"/>
                    </a:cubicBezTo>
                    <a:cubicBezTo>
                      <a:pt x="82483" y="22812"/>
                      <a:pt x="72287" y="22812"/>
                      <a:pt x="57658" y="19709"/>
                    </a:cubicBezTo>
                    <a:cubicBezTo>
                      <a:pt x="40812" y="16606"/>
                      <a:pt x="17760" y="7740"/>
                      <a:pt x="2244" y="204"/>
                    </a:cubicBezTo>
                    <a:cubicBezTo>
                      <a:pt x="914" y="-683"/>
                      <a:pt x="-859" y="1533"/>
                      <a:pt x="471" y="2864"/>
                    </a:cubicBezTo>
                    <a:lnTo>
                      <a:pt x="471" y="28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33"/>
              <p:cNvSpPr/>
              <p:nvPr/>
            </p:nvSpPr>
            <p:spPr>
              <a:xfrm>
                <a:off x="2455177" y="2569114"/>
                <a:ext cx="127251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27251" h="60095" extrusionOk="0">
                    <a:moveTo>
                      <a:pt x="333" y="56884"/>
                    </a:moveTo>
                    <a:cubicBezTo>
                      <a:pt x="15405" y="59987"/>
                      <a:pt x="30921" y="62204"/>
                      <a:pt x="45550" y="56884"/>
                    </a:cubicBezTo>
                    <a:cubicBezTo>
                      <a:pt x="55303" y="53337"/>
                      <a:pt x="60623" y="47574"/>
                      <a:pt x="69489" y="42255"/>
                    </a:cubicBezTo>
                    <a:cubicBezTo>
                      <a:pt x="87664" y="31172"/>
                      <a:pt x="117810" y="37378"/>
                      <a:pt x="126676" y="12553"/>
                    </a:cubicBezTo>
                    <a:cubicBezTo>
                      <a:pt x="130222" y="3243"/>
                      <a:pt x="116480" y="-4293"/>
                      <a:pt x="109830" y="2800"/>
                    </a:cubicBezTo>
                    <a:cubicBezTo>
                      <a:pt x="103180" y="10336"/>
                      <a:pt x="89438" y="13883"/>
                      <a:pt x="81015" y="18316"/>
                    </a:cubicBezTo>
                    <a:cubicBezTo>
                      <a:pt x="72149" y="22749"/>
                      <a:pt x="67272" y="27182"/>
                      <a:pt x="59736" y="35162"/>
                    </a:cubicBezTo>
                    <a:cubicBezTo>
                      <a:pt x="55746" y="39151"/>
                      <a:pt x="53086" y="43141"/>
                      <a:pt x="47767" y="46244"/>
                    </a:cubicBezTo>
                    <a:cubicBezTo>
                      <a:pt x="33581" y="54667"/>
                      <a:pt x="16292" y="53337"/>
                      <a:pt x="333" y="55997"/>
                    </a:cubicBezTo>
                    <a:cubicBezTo>
                      <a:pt x="-111" y="55997"/>
                      <a:pt x="-111" y="56884"/>
                      <a:pt x="333" y="56884"/>
                    </a:cubicBezTo>
                    <a:lnTo>
                      <a:pt x="333" y="568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4" name="Google Shape;1424;p33"/>
          <p:cNvGrpSpPr/>
          <p:nvPr/>
        </p:nvGrpSpPr>
        <p:grpSpPr>
          <a:xfrm>
            <a:off x="-17918" y="124212"/>
            <a:ext cx="2369368" cy="1617008"/>
            <a:chOff x="-17918" y="124212"/>
            <a:chExt cx="2369368" cy="1617008"/>
          </a:xfrm>
        </p:grpSpPr>
        <p:sp>
          <p:nvSpPr>
            <p:cNvPr id="1425" name="Google Shape;1425;p33"/>
            <p:cNvSpPr/>
            <p:nvPr/>
          </p:nvSpPr>
          <p:spPr>
            <a:xfrm rot="-4692749">
              <a:off x="731475" y="-214272"/>
              <a:ext cx="999402" cy="2080255"/>
            </a:xfrm>
            <a:custGeom>
              <a:avLst/>
              <a:gdLst/>
              <a:ahLst/>
              <a:cxnLst/>
              <a:rect l="l" t="t" r="r" b="b"/>
              <a:pathLst>
                <a:path w="548082" h="1140833" extrusionOk="0">
                  <a:moveTo>
                    <a:pt x="442177" y="302781"/>
                  </a:moveTo>
                  <a:cubicBezTo>
                    <a:pt x="439074" y="304554"/>
                    <a:pt x="436414" y="305884"/>
                    <a:pt x="433310" y="307657"/>
                  </a:cubicBezTo>
                  <a:cubicBezTo>
                    <a:pt x="396073" y="326719"/>
                    <a:pt x="353958" y="334699"/>
                    <a:pt x="315833" y="352431"/>
                  </a:cubicBezTo>
                  <a:cubicBezTo>
                    <a:pt x="289235" y="365287"/>
                    <a:pt x="263523" y="383906"/>
                    <a:pt x="249780" y="410505"/>
                  </a:cubicBezTo>
                  <a:cubicBezTo>
                    <a:pt x="247120" y="415381"/>
                    <a:pt x="244904" y="420701"/>
                    <a:pt x="242687" y="426021"/>
                  </a:cubicBezTo>
                  <a:cubicBezTo>
                    <a:pt x="241801" y="429124"/>
                    <a:pt x="240028" y="431784"/>
                    <a:pt x="240028" y="434887"/>
                  </a:cubicBezTo>
                  <a:cubicBezTo>
                    <a:pt x="240028" y="434887"/>
                    <a:pt x="240471" y="435330"/>
                    <a:pt x="240471" y="435330"/>
                  </a:cubicBezTo>
                  <a:cubicBezTo>
                    <a:pt x="240471" y="435330"/>
                    <a:pt x="240914" y="435330"/>
                    <a:pt x="240914" y="435330"/>
                  </a:cubicBezTo>
                  <a:cubicBezTo>
                    <a:pt x="242687" y="434443"/>
                    <a:pt x="243574" y="432670"/>
                    <a:pt x="244904" y="431340"/>
                  </a:cubicBezTo>
                  <a:cubicBezTo>
                    <a:pt x="250224" y="423804"/>
                    <a:pt x="255100" y="416268"/>
                    <a:pt x="260863" y="409175"/>
                  </a:cubicBezTo>
                  <a:cubicBezTo>
                    <a:pt x="279482" y="385679"/>
                    <a:pt x="303864" y="370164"/>
                    <a:pt x="332679" y="362184"/>
                  </a:cubicBezTo>
                  <a:cubicBezTo>
                    <a:pt x="345092" y="358638"/>
                    <a:pt x="357948" y="355978"/>
                    <a:pt x="370361" y="351988"/>
                  </a:cubicBezTo>
                  <a:cubicBezTo>
                    <a:pt x="390310" y="345338"/>
                    <a:pt x="409372" y="334256"/>
                    <a:pt x="426661" y="322286"/>
                  </a:cubicBezTo>
                  <a:cubicBezTo>
                    <a:pt x="433754" y="317410"/>
                    <a:pt x="440404" y="311647"/>
                    <a:pt x="446610" y="305884"/>
                  </a:cubicBezTo>
                  <a:cubicBezTo>
                    <a:pt x="449713" y="302781"/>
                    <a:pt x="453703" y="300564"/>
                    <a:pt x="456806" y="297461"/>
                  </a:cubicBezTo>
                  <a:cubicBezTo>
                    <a:pt x="458579" y="296131"/>
                    <a:pt x="459909" y="294801"/>
                    <a:pt x="461682" y="293471"/>
                  </a:cubicBezTo>
                  <a:cubicBezTo>
                    <a:pt x="458136" y="317853"/>
                    <a:pt x="454146" y="342235"/>
                    <a:pt x="449713" y="366174"/>
                  </a:cubicBezTo>
                  <a:cubicBezTo>
                    <a:pt x="444837" y="370607"/>
                    <a:pt x="439960" y="374597"/>
                    <a:pt x="434197" y="378143"/>
                  </a:cubicBezTo>
                  <a:cubicBezTo>
                    <a:pt x="432867" y="379030"/>
                    <a:pt x="431094" y="379473"/>
                    <a:pt x="429764" y="379916"/>
                  </a:cubicBezTo>
                  <a:cubicBezTo>
                    <a:pt x="420011" y="383463"/>
                    <a:pt x="409815" y="386123"/>
                    <a:pt x="400062" y="388783"/>
                  </a:cubicBezTo>
                  <a:cubicBezTo>
                    <a:pt x="376567" y="394546"/>
                    <a:pt x="352628" y="397649"/>
                    <a:pt x="329133" y="404742"/>
                  </a:cubicBezTo>
                  <a:cubicBezTo>
                    <a:pt x="285245" y="415381"/>
                    <a:pt x="239584" y="442866"/>
                    <a:pt x="226728" y="488527"/>
                  </a:cubicBezTo>
                  <a:cubicBezTo>
                    <a:pt x="226728" y="488527"/>
                    <a:pt x="227171" y="488971"/>
                    <a:pt x="227171" y="488971"/>
                  </a:cubicBezTo>
                  <a:cubicBezTo>
                    <a:pt x="228502" y="489857"/>
                    <a:pt x="230275" y="485867"/>
                    <a:pt x="231605" y="484094"/>
                  </a:cubicBezTo>
                  <a:cubicBezTo>
                    <a:pt x="235151" y="478774"/>
                    <a:pt x="238698" y="473455"/>
                    <a:pt x="242687" y="469022"/>
                  </a:cubicBezTo>
                  <a:cubicBezTo>
                    <a:pt x="259533" y="448629"/>
                    <a:pt x="284802" y="436660"/>
                    <a:pt x="310070" y="429567"/>
                  </a:cubicBezTo>
                  <a:cubicBezTo>
                    <a:pt x="353958" y="416268"/>
                    <a:pt x="407155" y="417154"/>
                    <a:pt x="439517" y="380360"/>
                  </a:cubicBezTo>
                  <a:cubicBezTo>
                    <a:pt x="439960" y="379916"/>
                    <a:pt x="440847" y="379030"/>
                    <a:pt x="441290" y="378587"/>
                  </a:cubicBezTo>
                  <a:cubicBezTo>
                    <a:pt x="443063" y="377257"/>
                    <a:pt x="444393" y="376370"/>
                    <a:pt x="446166" y="375040"/>
                  </a:cubicBezTo>
                  <a:cubicBezTo>
                    <a:pt x="447053" y="374153"/>
                    <a:pt x="447940" y="373710"/>
                    <a:pt x="448826" y="372823"/>
                  </a:cubicBezTo>
                  <a:cubicBezTo>
                    <a:pt x="448826" y="373267"/>
                    <a:pt x="448826" y="374153"/>
                    <a:pt x="448383" y="374597"/>
                  </a:cubicBezTo>
                  <a:cubicBezTo>
                    <a:pt x="445280" y="390999"/>
                    <a:pt x="441290" y="407402"/>
                    <a:pt x="437300" y="423361"/>
                  </a:cubicBezTo>
                  <a:cubicBezTo>
                    <a:pt x="433754" y="426464"/>
                    <a:pt x="429321" y="428680"/>
                    <a:pt x="425331" y="431340"/>
                  </a:cubicBezTo>
                  <a:cubicBezTo>
                    <a:pt x="417795" y="435773"/>
                    <a:pt x="409815" y="439320"/>
                    <a:pt x="401392" y="442866"/>
                  </a:cubicBezTo>
                  <a:cubicBezTo>
                    <a:pt x="383216" y="447743"/>
                    <a:pt x="364597" y="448186"/>
                    <a:pt x="344205" y="451289"/>
                  </a:cubicBezTo>
                  <a:cubicBezTo>
                    <a:pt x="294111" y="460155"/>
                    <a:pt x="235594" y="480991"/>
                    <a:pt x="216532" y="532858"/>
                  </a:cubicBezTo>
                  <a:cubicBezTo>
                    <a:pt x="216532" y="533302"/>
                    <a:pt x="216532" y="533302"/>
                    <a:pt x="216975" y="533302"/>
                  </a:cubicBezTo>
                  <a:cubicBezTo>
                    <a:pt x="216975" y="533302"/>
                    <a:pt x="216975" y="533302"/>
                    <a:pt x="216975" y="533302"/>
                  </a:cubicBezTo>
                  <a:cubicBezTo>
                    <a:pt x="217862" y="533745"/>
                    <a:pt x="218305" y="532858"/>
                    <a:pt x="218749" y="532415"/>
                  </a:cubicBezTo>
                  <a:cubicBezTo>
                    <a:pt x="219192" y="531528"/>
                    <a:pt x="219635" y="531085"/>
                    <a:pt x="220079" y="530198"/>
                  </a:cubicBezTo>
                  <a:cubicBezTo>
                    <a:pt x="231161" y="512909"/>
                    <a:pt x="248007" y="499610"/>
                    <a:pt x="267069" y="491631"/>
                  </a:cubicBezTo>
                  <a:cubicBezTo>
                    <a:pt x="287462" y="484094"/>
                    <a:pt x="309184" y="482321"/>
                    <a:pt x="330463" y="477001"/>
                  </a:cubicBezTo>
                  <a:cubicBezTo>
                    <a:pt x="357505" y="470795"/>
                    <a:pt x="382773" y="458825"/>
                    <a:pt x="407598" y="446413"/>
                  </a:cubicBezTo>
                  <a:cubicBezTo>
                    <a:pt x="414248" y="442866"/>
                    <a:pt x="421341" y="439320"/>
                    <a:pt x="427104" y="434887"/>
                  </a:cubicBezTo>
                  <a:cubicBezTo>
                    <a:pt x="430207" y="433114"/>
                    <a:pt x="433310" y="431340"/>
                    <a:pt x="436414" y="429567"/>
                  </a:cubicBezTo>
                  <a:cubicBezTo>
                    <a:pt x="432867" y="443310"/>
                    <a:pt x="429321" y="457052"/>
                    <a:pt x="425331" y="470352"/>
                  </a:cubicBezTo>
                  <a:cubicBezTo>
                    <a:pt x="425331" y="470352"/>
                    <a:pt x="425331" y="470352"/>
                    <a:pt x="425331" y="470352"/>
                  </a:cubicBezTo>
                  <a:cubicBezTo>
                    <a:pt x="424888" y="471238"/>
                    <a:pt x="424888" y="472568"/>
                    <a:pt x="424444" y="473455"/>
                  </a:cubicBezTo>
                  <a:cubicBezTo>
                    <a:pt x="424444" y="473455"/>
                    <a:pt x="424444" y="473455"/>
                    <a:pt x="424444" y="473455"/>
                  </a:cubicBezTo>
                  <a:cubicBezTo>
                    <a:pt x="423114" y="477445"/>
                    <a:pt x="422228" y="481434"/>
                    <a:pt x="420898" y="485424"/>
                  </a:cubicBezTo>
                  <a:cubicBezTo>
                    <a:pt x="418681" y="492074"/>
                    <a:pt x="416465" y="498723"/>
                    <a:pt x="414248" y="505373"/>
                  </a:cubicBezTo>
                  <a:cubicBezTo>
                    <a:pt x="413805" y="506703"/>
                    <a:pt x="413361" y="508033"/>
                    <a:pt x="412918" y="509806"/>
                  </a:cubicBezTo>
                  <a:cubicBezTo>
                    <a:pt x="411145" y="511136"/>
                    <a:pt x="409815" y="512466"/>
                    <a:pt x="408042" y="513353"/>
                  </a:cubicBezTo>
                  <a:cubicBezTo>
                    <a:pt x="402279" y="516899"/>
                    <a:pt x="396073" y="520002"/>
                    <a:pt x="389866" y="522662"/>
                  </a:cubicBezTo>
                  <a:cubicBezTo>
                    <a:pt x="381887" y="524879"/>
                    <a:pt x="373464" y="526209"/>
                    <a:pt x="365484" y="526652"/>
                  </a:cubicBezTo>
                  <a:cubicBezTo>
                    <a:pt x="338442" y="527538"/>
                    <a:pt x="311400" y="524879"/>
                    <a:pt x="284802" y="529755"/>
                  </a:cubicBezTo>
                  <a:cubicBezTo>
                    <a:pt x="258647" y="534631"/>
                    <a:pt x="231161" y="543498"/>
                    <a:pt x="212099" y="563447"/>
                  </a:cubicBezTo>
                  <a:cubicBezTo>
                    <a:pt x="205893" y="569653"/>
                    <a:pt x="201460" y="576746"/>
                    <a:pt x="197026" y="584282"/>
                  </a:cubicBezTo>
                  <a:cubicBezTo>
                    <a:pt x="196583" y="585612"/>
                    <a:pt x="194810" y="587385"/>
                    <a:pt x="195253" y="588715"/>
                  </a:cubicBezTo>
                  <a:cubicBezTo>
                    <a:pt x="195253" y="588715"/>
                    <a:pt x="195697" y="589159"/>
                    <a:pt x="195697" y="589159"/>
                  </a:cubicBezTo>
                  <a:cubicBezTo>
                    <a:pt x="196583" y="589602"/>
                    <a:pt x="197470" y="587829"/>
                    <a:pt x="198356" y="586942"/>
                  </a:cubicBezTo>
                  <a:cubicBezTo>
                    <a:pt x="201903" y="582952"/>
                    <a:pt x="205449" y="578962"/>
                    <a:pt x="209883" y="574973"/>
                  </a:cubicBezTo>
                  <a:cubicBezTo>
                    <a:pt x="220522" y="565663"/>
                    <a:pt x="233378" y="559457"/>
                    <a:pt x="246677" y="555024"/>
                  </a:cubicBezTo>
                  <a:cubicBezTo>
                    <a:pt x="264410" y="549261"/>
                    <a:pt x="283029" y="545714"/>
                    <a:pt x="302091" y="544384"/>
                  </a:cubicBezTo>
                  <a:cubicBezTo>
                    <a:pt x="320266" y="543054"/>
                    <a:pt x="338442" y="541281"/>
                    <a:pt x="356175" y="536405"/>
                  </a:cubicBezTo>
                  <a:cubicBezTo>
                    <a:pt x="366814" y="533745"/>
                    <a:pt x="377453" y="531085"/>
                    <a:pt x="387650" y="527538"/>
                  </a:cubicBezTo>
                  <a:cubicBezTo>
                    <a:pt x="395186" y="525322"/>
                    <a:pt x="402722" y="521776"/>
                    <a:pt x="409815" y="517342"/>
                  </a:cubicBezTo>
                  <a:cubicBezTo>
                    <a:pt x="410259" y="516899"/>
                    <a:pt x="410702" y="516456"/>
                    <a:pt x="411588" y="516013"/>
                  </a:cubicBezTo>
                  <a:cubicBezTo>
                    <a:pt x="406269" y="530642"/>
                    <a:pt x="400506" y="545271"/>
                    <a:pt x="394299" y="559457"/>
                  </a:cubicBezTo>
                  <a:cubicBezTo>
                    <a:pt x="393856" y="559900"/>
                    <a:pt x="393856" y="559900"/>
                    <a:pt x="393413" y="560344"/>
                  </a:cubicBezTo>
                  <a:cubicBezTo>
                    <a:pt x="384546" y="567436"/>
                    <a:pt x="373907" y="572756"/>
                    <a:pt x="363268" y="576746"/>
                  </a:cubicBezTo>
                  <a:cubicBezTo>
                    <a:pt x="358391" y="578519"/>
                    <a:pt x="353071" y="580292"/>
                    <a:pt x="348195" y="581622"/>
                  </a:cubicBezTo>
                  <a:cubicBezTo>
                    <a:pt x="347308" y="581622"/>
                    <a:pt x="345979" y="582066"/>
                    <a:pt x="345092" y="582066"/>
                  </a:cubicBezTo>
                  <a:cubicBezTo>
                    <a:pt x="318050" y="585612"/>
                    <a:pt x="290565" y="582066"/>
                    <a:pt x="263523" y="586499"/>
                  </a:cubicBezTo>
                  <a:cubicBezTo>
                    <a:pt x="228945" y="592262"/>
                    <a:pt x="187717" y="609994"/>
                    <a:pt x="173974" y="644572"/>
                  </a:cubicBezTo>
                  <a:cubicBezTo>
                    <a:pt x="173974" y="644572"/>
                    <a:pt x="173974" y="645016"/>
                    <a:pt x="174418" y="645016"/>
                  </a:cubicBezTo>
                  <a:cubicBezTo>
                    <a:pt x="174861" y="645459"/>
                    <a:pt x="175748" y="644572"/>
                    <a:pt x="176191" y="644129"/>
                  </a:cubicBezTo>
                  <a:cubicBezTo>
                    <a:pt x="181067" y="638366"/>
                    <a:pt x="186387" y="632603"/>
                    <a:pt x="192150" y="627283"/>
                  </a:cubicBezTo>
                  <a:cubicBezTo>
                    <a:pt x="232935" y="589602"/>
                    <a:pt x="279039" y="603788"/>
                    <a:pt x="328246" y="594478"/>
                  </a:cubicBezTo>
                  <a:cubicBezTo>
                    <a:pt x="341989" y="591818"/>
                    <a:pt x="354845" y="586499"/>
                    <a:pt x="367257" y="580736"/>
                  </a:cubicBezTo>
                  <a:cubicBezTo>
                    <a:pt x="373020" y="578076"/>
                    <a:pt x="379227" y="575416"/>
                    <a:pt x="383660" y="570983"/>
                  </a:cubicBezTo>
                  <a:cubicBezTo>
                    <a:pt x="385876" y="569653"/>
                    <a:pt x="388093" y="568323"/>
                    <a:pt x="390310" y="566993"/>
                  </a:cubicBezTo>
                  <a:cubicBezTo>
                    <a:pt x="390753" y="566993"/>
                    <a:pt x="391196" y="566550"/>
                    <a:pt x="391639" y="566106"/>
                  </a:cubicBezTo>
                  <a:cubicBezTo>
                    <a:pt x="388536" y="573199"/>
                    <a:pt x="385433" y="580292"/>
                    <a:pt x="382330" y="587385"/>
                  </a:cubicBezTo>
                  <a:cubicBezTo>
                    <a:pt x="376124" y="600685"/>
                    <a:pt x="369917" y="614427"/>
                    <a:pt x="363711" y="627726"/>
                  </a:cubicBezTo>
                  <a:cubicBezTo>
                    <a:pt x="360164" y="629943"/>
                    <a:pt x="356618" y="632160"/>
                    <a:pt x="352628" y="634376"/>
                  </a:cubicBezTo>
                  <a:cubicBezTo>
                    <a:pt x="341546" y="637479"/>
                    <a:pt x="329576" y="637923"/>
                    <a:pt x="318050" y="639253"/>
                  </a:cubicBezTo>
                  <a:cubicBezTo>
                    <a:pt x="291451" y="641912"/>
                    <a:pt x="264853" y="639253"/>
                    <a:pt x="238698" y="641469"/>
                  </a:cubicBezTo>
                  <a:cubicBezTo>
                    <a:pt x="216532" y="643686"/>
                    <a:pt x="193923" y="649005"/>
                    <a:pt x="176191" y="663191"/>
                  </a:cubicBezTo>
                  <a:cubicBezTo>
                    <a:pt x="165995" y="671614"/>
                    <a:pt x="157572" y="682697"/>
                    <a:pt x="150922" y="694223"/>
                  </a:cubicBezTo>
                  <a:cubicBezTo>
                    <a:pt x="150922" y="694666"/>
                    <a:pt x="150922" y="694666"/>
                    <a:pt x="151366" y="695110"/>
                  </a:cubicBezTo>
                  <a:cubicBezTo>
                    <a:pt x="151809" y="695110"/>
                    <a:pt x="152252" y="695110"/>
                    <a:pt x="152695" y="694666"/>
                  </a:cubicBezTo>
                  <a:cubicBezTo>
                    <a:pt x="155355" y="692006"/>
                    <a:pt x="158015" y="689347"/>
                    <a:pt x="160675" y="687130"/>
                  </a:cubicBezTo>
                  <a:cubicBezTo>
                    <a:pt x="185944" y="664964"/>
                    <a:pt x="211656" y="658315"/>
                    <a:pt x="244461" y="658758"/>
                  </a:cubicBezTo>
                  <a:cubicBezTo>
                    <a:pt x="259090" y="658315"/>
                    <a:pt x="273719" y="660531"/>
                    <a:pt x="288348" y="659645"/>
                  </a:cubicBezTo>
                  <a:cubicBezTo>
                    <a:pt x="309627" y="658315"/>
                    <a:pt x="330906" y="650779"/>
                    <a:pt x="349525" y="640139"/>
                  </a:cubicBezTo>
                  <a:cubicBezTo>
                    <a:pt x="351298" y="639253"/>
                    <a:pt x="353071" y="638366"/>
                    <a:pt x="355288" y="637479"/>
                  </a:cubicBezTo>
                  <a:cubicBezTo>
                    <a:pt x="356175" y="637036"/>
                    <a:pt x="358834" y="635706"/>
                    <a:pt x="361494" y="633933"/>
                  </a:cubicBezTo>
                  <a:cubicBezTo>
                    <a:pt x="353958" y="650335"/>
                    <a:pt x="346422" y="666294"/>
                    <a:pt x="339329" y="682697"/>
                  </a:cubicBezTo>
                  <a:cubicBezTo>
                    <a:pt x="338886" y="684027"/>
                    <a:pt x="337999" y="685357"/>
                    <a:pt x="337556" y="686243"/>
                  </a:cubicBezTo>
                  <a:cubicBezTo>
                    <a:pt x="331349" y="690677"/>
                    <a:pt x="324700" y="694223"/>
                    <a:pt x="317607" y="697326"/>
                  </a:cubicBezTo>
                  <a:cubicBezTo>
                    <a:pt x="315833" y="698213"/>
                    <a:pt x="314503" y="698656"/>
                    <a:pt x="312730" y="699099"/>
                  </a:cubicBezTo>
                  <a:cubicBezTo>
                    <a:pt x="309184" y="699986"/>
                    <a:pt x="305194" y="700429"/>
                    <a:pt x="301204" y="701316"/>
                  </a:cubicBezTo>
                  <a:cubicBezTo>
                    <a:pt x="275935" y="704419"/>
                    <a:pt x="250667" y="700429"/>
                    <a:pt x="225842" y="703089"/>
                  </a:cubicBezTo>
                  <a:cubicBezTo>
                    <a:pt x="199243" y="705306"/>
                    <a:pt x="171758" y="712842"/>
                    <a:pt x="150036" y="729244"/>
                  </a:cubicBezTo>
                  <a:cubicBezTo>
                    <a:pt x="142056" y="735451"/>
                    <a:pt x="134520" y="742100"/>
                    <a:pt x="127427" y="749637"/>
                  </a:cubicBezTo>
                  <a:cubicBezTo>
                    <a:pt x="126540" y="750967"/>
                    <a:pt x="124767" y="751853"/>
                    <a:pt x="124767" y="753626"/>
                  </a:cubicBezTo>
                  <a:cubicBezTo>
                    <a:pt x="124767" y="754070"/>
                    <a:pt x="125210" y="754070"/>
                    <a:pt x="125210" y="754070"/>
                  </a:cubicBezTo>
                  <a:cubicBezTo>
                    <a:pt x="125654" y="754513"/>
                    <a:pt x="126984" y="753626"/>
                    <a:pt x="127427" y="753183"/>
                  </a:cubicBezTo>
                  <a:cubicBezTo>
                    <a:pt x="135407" y="746977"/>
                    <a:pt x="143829" y="741214"/>
                    <a:pt x="153139" y="736781"/>
                  </a:cubicBezTo>
                  <a:cubicBezTo>
                    <a:pt x="176634" y="724811"/>
                    <a:pt x="203233" y="723481"/>
                    <a:pt x="228945" y="721708"/>
                  </a:cubicBezTo>
                  <a:cubicBezTo>
                    <a:pt x="249337" y="720378"/>
                    <a:pt x="269286" y="717275"/>
                    <a:pt x="288792" y="711512"/>
                  </a:cubicBezTo>
                  <a:cubicBezTo>
                    <a:pt x="298101" y="708852"/>
                    <a:pt x="307411" y="706192"/>
                    <a:pt x="316277" y="702203"/>
                  </a:cubicBezTo>
                  <a:cubicBezTo>
                    <a:pt x="318937" y="701316"/>
                    <a:pt x="321153" y="699986"/>
                    <a:pt x="323813" y="698656"/>
                  </a:cubicBezTo>
                  <a:cubicBezTo>
                    <a:pt x="327803" y="696883"/>
                    <a:pt x="331349" y="695110"/>
                    <a:pt x="334896" y="692893"/>
                  </a:cubicBezTo>
                  <a:cubicBezTo>
                    <a:pt x="323370" y="716388"/>
                    <a:pt x="312287" y="740327"/>
                    <a:pt x="299874" y="763379"/>
                  </a:cubicBezTo>
                  <a:cubicBezTo>
                    <a:pt x="298101" y="764709"/>
                    <a:pt x="296771" y="766039"/>
                    <a:pt x="294555" y="767369"/>
                  </a:cubicBezTo>
                  <a:cubicBezTo>
                    <a:pt x="289678" y="770472"/>
                    <a:pt x="283915" y="771802"/>
                    <a:pt x="278152" y="772689"/>
                  </a:cubicBezTo>
                  <a:cubicBezTo>
                    <a:pt x="271059" y="772689"/>
                    <a:pt x="264410" y="771802"/>
                    <a:pt x="257317" y="770916"/>
                  </a:cubicBezTo>
                  <a:cubicBezTo>
                    <a:pt x="234265" y="767812"/>
                    <a:pt x="211212" y="762936"/>
                    <a:pt x="187717" y="764709"/>
                  </a:cubicBezTo>
                  <a:cubicBezTo>
                    <a:pt x="156242" y="766926"/>
                    <a:pt x="122994" y="779338"/>
                    <a:pt x="106148" y="806824"/>
                  </a:cubicBezTo>
                  <a:cubicBezTo>
                    <a:pt x="106148" y="807267"/>
                    <a:pt x="106148" y="807710"/>
                    <a:pt x="106591" y="807710"/>
                  </a:cubicBezTo>
                  <a:cubicBezTo>
                    <a:pt x="106591" y="807710"/>
                    <a:pt x="106591" y="807710"/>
                    <a:pt x="107035" y="807710"/>
                  </a:cubicBezTo>
                  <a:cubicBezTo>
                    <a:pt x="107921" y="807710"/>
                    <a:pt x="107921" y="806824"/>
                    <a:pt x="108364" y="806380"/>
                  </a:cubicBezTo>
                  <a:cubicBezTo>
                    <a:pt x="116344" y="796184"/>
                    <a:pt x="128757" y="791308"/>
                    <a:pt x="140283" y="785545"/>
                  </a:cubicBezTo>
                  <a:cubicBezTo>
                    <a:pt x="154912" y="779338"/>
                    <a:pt x="170871" y="775792"/>
                    <a:pt x="186830" y="775349"/>
                  </a:cubicBezTo>
                  <a:cubicBezTo>
                    <a:pt x="208553" y="775792"/>
                    <a:pt x="230718" y="777565"/>
                    <a:pt x="252440" y="777122"/>
                  </a:cubicBezTo>
                  <a:cubicBezTo>
                    <a:pt x="262193" y="776679"/>
                    <a:pt x="271946" y="776679"/>
                    <a:pt x="281699" y="774462"/>
                  </a:cubicBezTo>
                  <a:cubicBezTo>
                    <a:pt x="283915" y="774019"/>
                    <a:pt x="286132" y="773575"/>
                    <a:pt x="288348" y="772689"/>
                  </a:cubicBezTo>
                  <a:cubicBezTo>
                    <a:pt x="288792" y="772689"/>
                    <a:pt x="288792" y="772689"/>
                    <a:pt x="289235" y="772245"/>
                  </a:cubicBezTo>
                  <a:cubicBezTo>
                    <a:pt x="289235" y="772245"/>
                    <a:pt x="289235" y="772245"/>
                    <a:pt x="289235" y="772245"/>
                  </a:cubicBezTo>
                  <a:cubicBezTo>
                    <a:pt x="291451" y="771359"/>
                    <a:pt x="294111" y="770472"/>
                    <a:pt x="295884" y="769142"/>
                  </a:cubicBezTo>
                  <a:cubicBezTo>
                    <a:pt x="291451" y="777565"/>
                    <a:pt x="286575" y="785988"/>
                    <a:pt x="281699" y="793968"/>
                  </a:cubicBezTo>
                  <a:cubicBezTo>
                    <a:pt x="277709" y="800174"/>
                    <a:pt x="274162" y="806824"/>
                    <a:pt x="270173" y="813473"/>
                  </a:cubicBezTo>
                  <a:cubicBezTo>
                    <a:pt x="268399" y="814360"/>
                    <a:pt x="266626" y="815247"/>
                    <a:pt x="264853" y="816133"/>
                  </a:cubicBezTo>
                  <a:cubicBezTo>
                    <a:pt x="259090" y="818793"/>
                    <a:pt x="252884" y="820123"/>
                    <a:pt x="246234" y="821453"/>
                  </a:cubicBezTo>
                  <a:cubicBezTo>
                    <a:pt x="232048" y="823226"/>
                    <a:pt x="217419" y="822783"/>
                    <a:pt x="203233" y="821010"/>
                  </a:cubicBezTo>
                  <a:cubicBezTo>
                    <a:pt x="188604" y="819236"/>
                    <a:pt x="173974" y="816576"/>
                    <a:pt x="159345" y="817020"/>
                  </a:cubicBezTo>
                  <a:cubicBezTo>
                    <a:pt x="130973" y="817463"/>
                    <a:pt x="105261" y="828989"/>
                    <a:pt x="85756" y="849381"/>
                  </a:cubicBezTo>
                  <a:cubicBezTo>
                    <a:pt x="81766" y="853371"/>
                    <a:pt x="78219" y="857804"/>
                    <a:pt x="74673" y="862237"/>
                  </a:cubicBezTo>
                  <a:cubicBezTo>
                    <a:pt x="74230" y="862681"/>
                    <a:pt x="73343" y="863567"/>
                    <a:pt x="74230" y="864454"/>
                  </a:cubicBezTo>
                  <a:cubicBezTo>
                    <a:pt x="74230" y="864454"/>
                    <a:pt x="74230" y="864454"/>
                    <a:pt x="74230" y="864454"/>
                  </a:cubicBezTo>
                  <a:cubicBezTo>
                    <a:pt x="74673" y="864897"/>
                    <a:pt x="75560" y="864454"/>
                    <a:pt x="76003" y="864011"/>
                  </a:cubicBezTo>
                  <a:cubicBezTo>
                    <a:pt x="81766" y="859578"/>
                    <a:pt x="87086" y="854701"/>
                    <a:pt x="93292" y="850268"/>
                  </a:cubicBezTo>
                  <a:cubicBezTo>
                    <a:pt x="112798" y="836082"/>
                    <a:pt x="136293" y="827659"/>
                    <a:pt x="160675" y="829876"/>
                  </a:cubicBezTo>
                  <a:cubicBezTo>
                    <a:pt x="189047" y="832536"/>
                    <a:pt x="212099" y="836525"/>
                    <a:pt x="240471" y="827659"/>
                  </a:cubicBezTo>
                  <a:cubicBezTo>
                    <a:pt x="245347" y="826329"/>
                    <a:pt x="250224" y="824999"/>
                    <a:pt x="254657" y="823226"/>
                  </a:cubicBezTo>
                  <a:cubicBezTo>
                    <a:pt x="259090" y="822339"/>
                    <a:pt x="263080" y="821010"/>
                    <a:pt x="267069" y="819236"/>
                  </a:cubicBezTo>
                  <a:cubicBezTo>
                    <a:pt x="261306" y="828989"/>
                    <a:pt x="255100" y="838299"/>
                    <a:pt x="249337" y="847608"/>
                  </a:cubicBezTo>
                  <a:cubicBezTo>
                    <a:pt x="245347" y="853814"/>
                    <a:pt x="241357" y="859578"/>
                    <a:pt x="237368" y="865784"/>
                  </a:cubicBezTo>
                  <a:cubicBezTo>
                    <a:pt x="234708" y="866670"/>
                    <a:pt x="232048" y="867557"/>
                    <a:pt x="229388" y="868000"/>
                  </a:cubicBezTo>
                  <a:cubicBezTo>
                    <a:pt x="228945" y="868000"/>
                    <a:pt x="228058" y="868000"/>
                    <a:pt x="227615" y="868000"/>
                  </a:cubicBezTo>
                  <a:cubicBezTo>
                    <a:pt x="221408" y="868444"/>
                    <a:pt x="215202" y="866670"/>
                    <a:pt x="208996" y="865784"/>
                  </a:cubicBezTo>
                  <a:cubicBezTo>
                    <a:pt x="170871" y="860021"/>
                    <a:pt x="129643" y="854258"/>
                    <a:pt x="93292" y="871547"/>
                  </a:cubicBezTo>
                  <a:cubicBezTo>
                    <a:pt x="78663" y="878196"/>
                    <a:pt x="65807" y="888836"/>
                    <a:pt x="58271" y="903022"/>
                  </a:cubicBezTo>
                  <a:cubicBezTo>
                    <a:pt x="57827" y="903908"/>
                    <a:pt x="56497" y="905238"/>
                    <a:pt x="57384" y="906125"/>
                  </a:cubicBezTo>
                  <a:cubicBezTo>
                    <a:pt x="57384" y="906125"/>
                    <a:pt x="57384" y="906125"/>
                    <a:pt x="57384" y="906125"/>
                  </a:cubicBezTo>
                  <a:cubicBezTo>
                    <a:pt x="57827" y="906568"/>
                    <a:pt x="58714" y="906125"/>
                    <a:pt x="59157" y="905682"/>
                  </a:cubicBezTo>
                  <a:cubicBezTo>
                    <a:pt x="61817" y="903022"/>
                    <a:pt x="64477" y="900362"/>
                    <a:pt x="67580" y="897702"/>
                  </a:cubicBezTo>
                  <a:cubicBezTo>
                    <a:pt x="101715" y="867114"/>
                    <a:pt x="143386" y="871103"/>
                    <a:pt x="185500" y="872877"/>
                  </a:cubicBezTo>
                  <a:cubicBezTo>
                    <a:pt x="195697" y="872877"/>
                    <a:pt x="205893" y="872433"/>
                    <a:pt x="216532" y="872433"/>
                  </a:cubicBezTo>
                  <a:cubicBezTo>
                    <a:pt x="217862" y="872433"/>
                    <a:pt x="218749" y="872433"/>
                    <a:pt x="220079" y="871990"/>
                  </a:cubicBezTo>
                  <a:cubicBezTo>
                    <a:pt x="224955" y="871990"/>
                    <a:pt x="229831" y="871547"/>
                    <a:pt x="234265" y="870660"/>
                  </a:cubicBezTo>
                  <a:cubicBezTo>
                    <a:pt x="228058" y="879526"/>
                    <a:pt x="222295" y="888393"/>
                    <a:pt x="216975" y="897259"/>
                  </a:cubicBezTo>
                  <a:cubicBezTo>
                    <a:pt x="216975" y="897259"/>
                    <a:pt x="216975" y="897259"/>
                    <a:pt x="216975" y="897259"/>
                  </a:cubicBezTo>
                  <a:cubicBezTo>
                    <a:pt x="216532" y="897702"/>
                    <a:pt x="216089" y="898589"/>
                    <a:pt x="216089" y="899032"/>
                  </a:cubicBezTo>
                  <a:cubicBezTo>
                    <a:pt x="212986" y="900805"/>
                    <a:pt x="209883" y="902135"/>
                    <a:pt x="206779" y="903022"/>
                  </a:cubicBezTo>
                  <a:cubicBezTo>
                    <a:pt x="204563" y="903465"/>
                    <a:pt x="202789" y="903908"/>
                    <a:pt x="200573" y="903908"/>
                  </a:cubicBezTo>
                  <a:cubicBezTo>
                    <a:pt x="194367" y="904352"/>
                    <a:pt x="188160" y="903465"/>
                    <a:pt x="181511" y="903022"/>
                  </a:cubicBezTo>
                  <a:cubicBezTo>
                    <a:pt x="161118" y="901692"/>
                    <a:pt x="140726" y="896372"/>
                    <a:pt x="119891" y="898145"/>
                  </a:cubicBezTo>
                  <a:cubicBezTo>
                    <a:pt x="90189" y="900805"/>
                    <a:pt x="57827" y="915434"/>
                    <a:pt x="40095" y="940260"/>
                  </a:cubicBezTo>
                  <a:cubicBezTo>
                    <a:pt x="40095" y="940703"/>
                    <a:pt x="40095" y="940703"/>
                    <a:pt x="40538" y="940703"/>
                  </a:cubicBezTo>
                  <a:cubicBezTo>
                    <a:pt x="40981" y="941146"/>
                    <a:pt x="41868" y="940703"/>
                    <a:pt x="41868" y="940260"/>
                  </a:cubicBezTo>
                  <a:cubicBezTo>
                    <a:pt x="47631" y="934053"/>
                    <a:pt x="53837" y="928291"/>
                    <a:pt x="60487" y="923857"/>
                  </a:cubicBezTo>
                  <a:cubicBezTo>
                    <a:pt x="76446" y="913661"/>
                    <a:pt x="95952" y="908342"/>
                    <a:pt x="114571" y="907012"/>
                  </a:cubicBezTo>
                  <a:cubicBezTo>
                    <a:pt x="132747" y="906125"/>
                    <a:pt x="150922" y="908785"/>
                    <a:pt x="169098" y="909228"/>
                  </a:cubicBezTo>
                  <a:cubicBezTo>
                    <a:pt x="177964" y="909671"/>
                    <a:pt x="186830" y="909671"/>
                    <a:pt x="195697" y="907898"/>
                  </a:cubicBezTo>
                  <a:cubicBezTo>
                    <a:pt x="201016" y="907455"/>
                    <a:pt x="206779" y="906125"/>
                    <a:pt x="211656" y="903908"/>
                  </a:cubicBezTo>
                  <a:cubicBezTo>
                    <a:pt x="211212" y="904795"/>
                    <a:pt x="210326" y="905682"/>
                    <a:pt x="209883" y="906568"/>
                  </a:cubicBezTo>
                  <a:cubicBezTo>
                    <a:pt x="206779" y="910558"/>
                    <a:pt x="204120" y="914105"/>
                    <a:pt x="201016" y="918094"/>
                  </a:cubicBezTo>
                  <a:cubicBezTo>
                    <a:pt x="197470" y="922528"/>
                    <a:pt x="193923" y="926517"/>
                    <a:pt x="190377" y="930950"/>
                  </a:cubicBezTo>
                  <a:cubicBezTo>
                    <a:pt x="189490" y="931394"/>
                    <a:pt x="188604" y="932280"/>
                    <a:pt x="187717" y="932280"/>
                  </a:cubicBezTo>
                  <a:cubicBezTo>
                    <a:pt x="179738" y="936270"/>
                    <a:pt x="170428" y="937600"/>
                    <a:pt x="161562" y="938487"/>
                  </a:cubicBezTo>
                  <a:cubicBezTo>
                    <a:pt x="157572" y="938043"/>
                    <a:pt x="154025" y="937600"/>
                    <a:pt x="150036" y="937600"/>
                  </a:cubicBezTo>
                  <a:cubicBezTo>
                    <a:pt x="132747" y="934940"/>
                    <a:pt x="115014" y="931837"/>
                    <a:pt x="97725" y="934053"/>
                  </a:cubicBezTo>
                  <a:cubicBezTo>
                    <a:pt x="79549" y="935827"/>
                    <a:pt x="60930" y="940260"/>
                    <a:pt x="46301" y="951343"/>
                  </a:cubicBezTo>
                  <a:cubicBezTo>
                    <a:pt x="36548" y="958879"/>
                    <a:pt x="28569" y="968632"/>
                    <a:pt x="22806" y="979714"/>
                  </a:cubicBezTo>
                  <a:cubicBezTo>
                    <a:pt x="21919" y="981044"/>
                    <a:pt x="21476" y="982374"/>
                    <a:pt x="21032" y="983704"/>
                  </a:cubicBezTo>
                  <a:cubicBezTo>
                    <a:pt x="21032" y="984147"/>
                    <a:pt x="21032" y="984147"/>
                    <a:pt x="21476" y="984591"/>
                  </a:cubicBezTo>
                  <a:cubicBezTo>
                    <a:pt x="21476" y="984591"/>
                    <a:pt x="21476" y="984591"/>
                    <a:pt x="21476" y="984591"/>
                  </a:cubicBezTo>
                  <a:cubicBezTo>
                    <a:pt x="22363" y="985034"/>
                    <a:pt x="22806" y="984147"/>
                    <a:pt x="22806" y="983704"/>
                  </a:cubicBezTo>
                  <a:cubicBezTo>
                    <a:pt x="25909" y="978828"/>
                    <a:pt x="29012" y="973508"/>
                    <a:pt x="33002" y="969075"/>
                  </a:cubicBezTo>
                  <a:cubicBezTo>
                    <a:pt x="54281" y="944693"/>
                    <a:pt x="83982" y="946023"/>
                    <a:pt x="113241" y="948683"/>
                  </a:cubicBezTo>
                  <a:cubicBezTo>
                    <a:pt x="125654" y="949569"/>
                    <a:pt x="138066" y="949126"/>
                    <a:pt x="150479" y="947353"/>
                  </a:cubicBezTo>
                  <a:cubicBezTo>
                    <a:pt x="159789" y="945579"/>
                    <a:pt x="169098" y="943806"/>
                    <a:pt x="177964" y="940260"/>
                  </a:cubicBezTo>
                  <a:cubicBezTo>
                    <a:pt x="180181" y="939816"/>
                    <a:pt x="182840" y="938930"/>
                    <a:pt x="185057" y="938043"/>
                  </a:cubicBezTo>
                  <a:cubicBezTo>
                    <a:pt x="177077" y="947796"/>
                    <a:pt x="169098" y="957549"/>
                    <a:pt x="160675" y="967302"/>
                  </a:cubicBezTo>
                  <a:cubicBezTo>
                    <a:pt x="154912" y="970405"/>
                    <a:pt x="148706" y="972178"/>
                    <a:pt x="142056" y="973065"/>
                  </a:cubicBezTo>
                  <a:cubicBezTo>
                    <a:pt x="141170" y="973065"/>
                    <a:pt x="139840" y="973065"/>
                    <a:pt x="138953" y="973508"/>
                  </a:cubicBezTo>
                  <a:cubicBezTo>
                    <a:pt x="131860" y="973508"/>
                    <a:pt x="125210" y="972621"/>
                    <a:pt x="118117" y="972621"/>
                  </a:cubicBezTo>
                  <a:cubicBezTo>
                    <a:pt x="104818" y="971735"/>
                    <a:pt x="91076" y="971292"/>
                    <a:pt x="77776" y="973065"/>
                  </a:cubicBezTo>
                  <a:cubicBezTo>
                    <a:pt x="53394" y="976168"/>
                    <a:pt x="29012" y="988137"/>
                    <a:pt x="14826" y="1008086"/>
                  </a:cubicBezTo>
                  <a:cubicBezTo>
                    <a:pt x="13053" y="1010746"/>
                    <a:pt x="10836" y="1012963"/>
                    <a:pt x="9506" y="1016066"/>
                  </a:cubicBezTo>
                  <a:cubicBezTo>
                    <a:pt x="9506" y="1016509"/>
                    <a:pt x="9506" y="1016509"/>
                    <a:pt x="9950" y="1016509"/>
                  </a:cubicBezTo>
                  <a:cubicBezTo>
                    <a:pt x="9950" y="1016509"/>
                    <a:pt x="9950" y="1016509"/>
                    <a:pt x="9950" y="1016509"/>
                  </a:cubicBezTo>
                  <a:cubicBezTo>
                    <a:pt x="11280" y="1016952"/>
                    <a:pt x="11723" y="1015179"/>
                    <a:pt x="12166" y="1014736"/>
                  </a:cubicBezTo>
                  <a:cubicBezTo>
                    <a:pt x="29455" y="993457"/>
                    <a:pt x="52951" y="984591"/>
                    <a:pt x="79549" y="985921"/>
                  </a:cubicBezTo>
                  <a:cubicBezTo>
                    <a:pt x="99942" y="985921"/>
                    <a:pt x="120777" y="984147"/>
                    <a:pt x="140283" y="977498"/>
                  </a:cubicBezTo>
                  <a:cubicBezTo>
                    <a:pt x="141170" y="977055"/>
                    <a:pt x="142499" y="976611"/>
                    <a:pt x="143386" y="976168"/>
                  </a:cubicBezTo>
                  <a:cubicBezTo>
                    <a:pt x="147376" y="975281"/>
                    <a:pt x="150922" y="974395"/>
                    <a:pt x="154912" y="973065"/>
                  </a:cubicBezTo>
                  <a:cubicBezTo>
                    <a:pt x="150036" y="978828"/>
                    <a:pt x="145159" y="984147"/>
                    <a:pt x="140726" y="989910"/>
                  </a:cubicBezTo>
                  <a:cubicBezTo>
                    <a:pt x="139840" y="990354"/>
                    <a:pt x="138953" y="991241"/>
                    <a:pt x="138066" y="991684"/>
                  </a:cubicBezTo>
                  <a:cubicBezTo>
                    <a:pt x="133190" y="994787"/>
                    <a:pt x="127870" y="997004"/>
                    <a:pt x="122550" y="998777"/>
                  </a:cubicBezTo>
                  <a:cubicBezTo>
                    <a:pt x="116787" y="1000107"/>
                    <a:pt x="110581" y="1000550"/>
                    <a:pt x="104818" y="1000993"/>
                  </a:cubicBezTo>
                  <a:cubicBezTo>
                    <a:pt x="84869" y="1003210"/>
                    <a:pt x="64477" y="1001880"/>
                    <a:pt x="44971" y="1008086"/>
                  </a:cubicBezTo>
                  <a:cubicBezTo>
                    <a:pt x="27682" y="1013406"/>
                    <a:pt x="13496" y="1026262"/>
                    <a:pt x="4630" y="1041778"/>
                  </a:cubicBezTo>
                  <a:cubicBezTo>
                    <a:pt x="3300" y="1044438"/>
                    <a:pt x="1527" y="1046654"/>
                    <a:pt x="640" y="1049314"/>
                  </a:cubicBezTo>
                  <a:cubicBezTo>
                    <a:pt x="640" y="1049757"/>
                    <a:pt x="197" y="1050201"/>
                    <a:pt x="197" y="1050644"/>
                  </a:cubicBezTo>
                  <a:cubicBezTo>
                    <a:pt x="197" y="1051087"/>
                    <a:pt x="640" y="1051087"/>
                    <a:pt x="640" y="1051087"/>
                  </a:cubicBezTo>
                  <a:cubicBezTo>
                    <a:pt x="1527" y="1051531"/>
                    <a:pt x="2414" y="1050644"/>
                    <a:pt x="2857" y="1049757"/>
                  </a:cubicBezTo>
                  <a:cubicBezTo>
                    <a:pt x="5073" y="1047097"/>
                    <a:pt x="7290" y="1044438"/>
                    <a:pt x="9950" y="1041778"/>
                  </a:cubicBezTo>
                  <a:cubicBezTo>
                    <a:pt x="39651" y="1011633"/>
                    <a:pt x="56054" y="1023159"/>
                    <a:pt x="91962" y="1014736"/>
                  </a:cubicBezTo>
                  <a:cubicBezTo>
                    <a:pt x="99942" y="1012963"/>
                    <a:pt x="107478" y="1009859"/>
                    <a:pt x="114571" y="1006313"/>
                  </a:cubicBezTo>
                  <a:cubicBezTo>
                    <a:pt x="116787" y="1004983"/>
                    <a:pt x="119447" y="1004096"/>
                    <a:pt x="121664" y="1002766"/>
                  </a:cubicBezTo>
                  <a:cubicBezTo>
                    <a:pt x="125654" y="1001437"/>
                    <a:pt x="129643" y="1000107"/>
                    <a:pt x="133190" y="998333"/>
                  </a:cubicBezTo>
                  <a:cubicBezTo>
                    <a:pt x="129643" y="1002323"/>
                    <a:pt x="126097" y="1006313"/>
                    <a:pt x="122550" y="1010746"/>
                  </a:cubicBezTo>
                  <a:cubicBezTo>
                    <a:pt x="117231" y="1013849"/>
                    <a:pt x="111025" y="1016509"/>
                    <a:pt x="105261" y="1019169"/>
                  </a:cubicBezTo>
                  <a:cubicBezTo>
                    <a:pt x="103488" y="1020056"/>
                    <a:pt x="101715" y="1020499"/>
                    <a:pt x="99942" y="1021386"/>
                  </a:cubicBezTo>
                  <a:cubicBezTo>
                    <a:pt x="88416" y="1024489"/>
                    <a:pt x="76446" y="1025375"/>
                    <a:pt x="64477" y="1027592"/>
                  </a:cubicBezTo>
                  <a:cubicBezTo>
                    <a:pt x="43641" y="1030695"/>
                    <a:pt x="26352" y="1038674"/>
                    <a:pt x="14826" y="1057294"/>
                  </a:cubicBezTo>
                  <a:cubicBezTo>
                    <a:pt x="9950" y="1064387"/>
                    <a:pt x="6403" y="1072366"/>
                    <a:pt x="3300" y="1080346"/>
                  </a:cubicBezTo>
                  <a:cubicBezTo>
                    <a:pt x="2857" y="1081232"/>
                    <a:pt x="2857" y="1081676"/>
                    <a:pt x="2414" y="1082562"/>
                  </a:cubicBezTo>
                  <a:cubicBezTo>
                    <a:pt x="1970" y="1083449"/>
                    <a:pt x="1527" y="1084779"/>
                    <a:pt x="1084" y="1085665"/>
                  </a:cubicBezTo>
                  <a:cubicBezTo>
                    <a:pt x="1084" y="1085665"/>
                    <a:pt x="1084" y="1086109"/>
                    <a:pt x="1084" y="1086109"/>
                  </a:cubicBezTo>
                  <a:cubicBezTo>
                    <a:pt x="640" y="1086995"/>
                    <a:pt x="640" y="1087439"/>
                    <a:pt x="197" y="1088325"/>
                  </a:cubicBezTo>
                  <a:cubicBezTo>
                    <a:pt x="197" y="1088769"/>
                    <a:pt x="-246" y="1089212"/>
                    <a:pt x="197" y="1089655"/>
                  </a:cubicBezTo>
                  <a:cubicBezTo>
                    <a:pt x="197" y="1089655"/>
                    <a:pt x="640" y="1089655"/>
                    <a:pt x="640" y="1090099"/>
                  </a:cubicBezTo>
                  <a:cubicBezTo>
                    <a:pt x="1527" y="1090542"/>
                    <a:pt x="1970" y="1089212"/>
                    <a:pt x="2414" y="1088325"/>
                  </a:cubicBezTo>
                  <a:cubicBezTo>
                    <a:pt x="3744" y="1085665"/>
                    <a:pt x="5073" y="1083449"/>
                    <a:pt x="6403" y="1080789"/>
                  </a:cubicBezTo>
                  <a:cubicBezTo>
                    <a:pt x="16599" y="1063057"/>
                    <a:pt x="33445" y="1048871"/>
                    <a:pt x="53394" y="1043551"/>
                  </a:cubicBezTo>
                  <a:cubicBezTo>
                    <a:pt x="75560" y="1038231"/>
                    <a:pt x="93735" y="1037788"/>
                    <a:pt x="110138" y="1021386"/>
                  </a:cubicBezTo>
                  <a:cubicBezTo>
                    <a:pt x="111911" y="1020499"/>
                    <a:pt x="114127" y="1019612"/>
                    <a:pt x="115901" y="1018726"/>
                  </a:cubicBezTo>
                  <a:cubicBezTo>
                    <a:pt x="111911" y="1023602"/>
                    <a:pt x="107921" y="1028035"/>
                    <a:pt x="103931" y="1032911"/>
                  </a:cubicBezTo>
                  <a:cubicBezTo>
                    <a:pt x="100828" y="1036458"/>
                    <a:pt x="97725" y="1039561"/>
                    <a:pt x="94622" y="1042664"/>
                  </a:cubicBezTo>
                  <a:cubicBezTo>
                    <a:pt x="89745" y="1046211"/>
                    <a:pt x="83982" y="1048427"/>
                    <a:pt x="78219" y="1050201"/>
                  </a:cubicBezTo>
                  <a:cubicBezTo>
                    <a:pt x="75116" y="1051087"/>
                    <a:pt x="72013" y="1051531"/>
                    <a:pt x="68910" y="1052860"/>
                  </a:cubicBezTo>
                  <a:cubicBezTo>
                    <a:pt x="42755" y="1059954"/>
                    <a:pt x="17929" y="1076799"/>
                    <a:pt x="7733" y="1102511"/>
                  </a:cubicBezTo>
                  <a:cubicBezTo>
                    <a:pt x="5960" y="1106944"/>
                    <a:pt x="3744" y="1111377"/>
                    <a:pt x="2414" y="1116254"/>
                  </a:cubicBezTo>
                  <a:cubicBezTo>
                    <a:pt x="2414" y="1116697"/>
                    <a:pt x="1970" y="1117584"/>
                    <a:pt x="2857" y="1118027"/>
                  </a:cubicBezTo>
                  <a:cubicBezTo>
                    <a:pt x="2857" y="1118027"/>
                    <a:pt x="2857" y="1118027"/>
                    <a:pt x="2857" y="1118027"/>
                  </a:cubicBezTo>
                  <a:cubicBezTo>
                    <a:pt x="4187" y="1118914"/>
                    <a:pt x="5073" y="1117140"/>
                    <a:pt x="5517" y="1116254"/>
                  </a:cubicBezTo>
                  <a:cubicBezTo>
                    <a:pt x="8620" y="1112264"/>
                    <a:pt x="11280" y="1107831"/>
                    <a:pt x="14383" y="1103841"/>
                  </a:cubicBezTo>
                  <a:cubicBezTo>
                    <a:pt x="21032" y="1094532"/>
                    <a:pt x="29455" y="1086109"/>
                    <a:pt x="38765" y="1079016"/>
                  </a:cubicBezTo>
                  <a:cubicBezTo>
                    <a:pt x="49848" y="1070593"/>
                    <a:pt x="61817" y="1063943"/>
                    <a:pt x="73786" y="1056850"/>
                  </a:cubicBezTo>
                  <a:cubicBezTo>
                    <a:pt x="75560" y="1055964"/>
                    <a:pt x="77333" y="1055077"/>
                    <a:pt x="78663" y="1053747"/>
                  </a:cubicBezTo>
                  <a:cubicBezTo>
                    <a:pt x="79106" y="1053747"/>
                    <a:pt x="79549" y="1053304"/>
                    <a:pt x="79993" y="1053304"/>
                  </a:cubicBezTo>
                  <a:cubicBezTo>
                    <a:pt x="82209" y="1052417"/>
                    <a:pt x="84426" y="1051531"/>
                    <a:pt x="86642" y="1050644"/>
                  </a:cubicBezTo>
                  <a:cubicBezTo>
                    <a:pt x="86642" y="1051087"/>
                    <a:pt x="86642" y="1051087"/>
                    <a:pt x="86642" y="1051531"/>
                  </a:cubicBezTo>
                  <a:cubicBezTo>
                    <a:pt x="81323" y="1056850"/>
                    <a:pt x="76446" y="1062613"/>
                    <a:pt x="72013" y="1068820"/>
                  </a:cubicBezTo>
                  <a:cubicBezTo>
                    <a:pt x="71570" y="1069706"/>
                    <a:pt x="70683" y="1070593"/>
                    <a:pt x="70240" y="1071036"/>
                  </a:cubicBezTo>
                  <a:cubicBezTo>
                    <a:pt x="68023" y="1073253"/>
                    <a:pt x="65807" y="1075913"/>
                    <a:pt x="63590" y="1078129"/>
                  </a:cubicBezTo>
                  <a:cubicBezTo>
                    <a:pt x="56054" y="1086109"/>
                    <a:pt x="47631" y="1093202"/>
                    <a:pt x="39651" y="1100738"/>
                  </a:cubicBezTo>
                  <a:cubicBezTo>
                    <a:pt x="29012" y="1111377"/>
                    <a:pt x="18373" y="1122460"/>
                    <a:pt x="6847" y="1132656"/>
                  </a:cubicBezTo>
                  <a:cubicBezTo>
                    <a:pt x="6847" y="1133100"/>
                    <a:pt x="6847" y="1133543"/>
                    <a:pt x="7290" y="1133543"/>
                  </a:cubicBezTo>
                  <a:cubicBezTo>
                    <a:pt x="8177" y="1133986"/>
                    <a:pt x="9063" y="1133100"/>
                    <a:pt x="9506" y="1132656"/>
                  </a:cubicBezTo>
                  <a:cubicBezTo>
                    <a:pt x="21032" y="1126007"/>
                    <a:pt x="33002" y="1119800"/>
                    <a:pt x="43198" y="1110934"/>
                  </a:cubicBezTo>
                  <a:cubicBezTo>
                    <a:pt x="52951" y="1102068"/>
                    <a:pt x="61374" y="1091872"/>
                    <a:pt x="68910" y="1080789"/>
                  </a:cubicBezTo>
                  <a:cubicBezTo>
                    <a:pt x="70683" y="1078129"/>
                    <a:pt x="76446" y="1071479"/>
                    <a:pt x="78219" y="1067046"/>
                  </a:cubicBezTo>
                  <a:cubicBezTo>
                    <a:pt x="84426" y="1060397"/>
                    <a:pt x="90632" y="1053747"/>
                    <a:pt x="96839" y="1047097"/>
                  </a:cubicBezTo>
                  <a:cubicBezTo>
                    <a:pt x="94622" y="1051087"/>
                    <a:pt x="92849" y="1055520"/>
                    <a:pt x="91076" y="1059954"/>
                  </a:cubicBezTo>
                  <a:cubicBezTo>
                    <a:pt x="80879" y="1076799"/>
                    <a:pt x="70683" y="1093645"/>
                    <a:pt x="58714" y="1109604"/>
                  </a:cubicBezTo>
                  <a:cubicBezTo>
                    <a:pt x="51621" y="1118470"/>
                    <a:pt x="44085" y="1127336"/>
                    <a:pt x="35662" y="1135316"/>
                  </a:cubicBezTo>
                  <a:cubicBezTo>
                    <a:pt x="34332" y="1136646"/>
                    <a:pt x="33002" y="1137533"/>
                    <a:pt x="32115" y="1138863"/>
                  </a:cubicBezTo>
                  <a:cubicBezTo>
                    <a:pt x="31672" y="1139306"/>
                    <a:pt x="31229" y="1139749"/>
                    <a:pt x="31672" y="1140192"/>
                  </a:cubicBezTo>
                  <a:cubicBezTo>
                    <a:pt x="31672" y="1140636"/>
                    <a:pt x="32115" y="1140636"/>
                    <a:pt x="32115" y="1140636"/>
                  </a:cubicBezTo>
                  <a:cubicBezTo>
                    <a:pt x="34332" y="1141966"/>
                    <a:pt x="42312" y="1136203"/>
                    <a:pt x="44085" y="1134873"/>
                  </a:cubicBezTo>
                  <a:cubicBezTo>
                    <a:pt x="66250" y="1118470"/>
                    <a:pt x="83982" y="1091428"/>
                    <a:pt x="94179" y="1066160"/>
                  </a:cubicBezTo>
                  <a:cubicBezTo>
                    <a:pt x="95509" y="1062613"/>
                    <a:pt x="96839" y="1058623"/>
                    <a:pt x="97725" y="1054634"/>
                  </a:cubicBezTo>
                  <a:cubicBezTo>
                    <a:pt x="100828" y="1047984"/>
                    <a:pt x="103931" y="1041778"/>
                    <a:pt x="107478" y="1035571"/>
                  </a:cubicBezTo>
                  <a:cubicBezTo>
                    <a:pt x="111911" y="1030695"/>
                    <a:pt x="115901" y="1025819"/>
                    <a:pt x="120334" y="1020942"/>
                  </a:cubicBezTo>
                  <a:cubicBezTo>
                    <a:pt x="120777" y="1020499"/>
                    <a:pt x="120777" y="1020499"/>
                    <a:pt x="121221" y="1020056"/>
                  </a:cubicBezTo>
                  <a:cubicBezTo>
                    <a:pt x="120777" y="1021386"/>
                    <a:pt x="120334" y="1022715"/>
                    <a:pt x="119891" y="1024045"/>
                  </a:cubicBezTo>
                  <a:cubicBezTo>
                    <a:pt x="109694" y="1038674"/>
                    <a:pt x="110581" y="1058623"/>
                    <a:pt x="106591" y="1075469"/>
                  </a:cubicBezTo>
                  <a:cubicBezTo>
                    <a:pt x="103045" y="1089212"/>
                    <a:pt x="96395" y="1102068"/>
                    <a:pt x="88416" y="1113594"/>
                  </a:cubicBezTo>
                  <a:cubicBezTo>
                    <a:pt x="86642" y="1116254"/>
                    <a:pt x="84869" y="1118470"/>
                    <a:pt x="82653" y="1120687"/>
                  </a:cubicBezTo>
                  <a:cubicBezTo>
                    <a:pt x="82209" y="1121130"/>
                    <a:pt x="82209" y="1121130"/>
                    <a:pt x="82209" y="1121573"/>
                  </a:cubicBezTo>
                  <a:cubicBezTo>
                    <a:pt x="82209" y="1121573"/>
                    <a:pt x="82209" y="1122017"/>
                    <a:pt x="82653" y="1122017"/>
                  </a:cubicBezTo>
                  <a:cubicBezTo>
                    <a:pt x="84869" y="1123347"/>
                    <a:pt x="99055" y="1112264"/>
                    <a:pt x="101272" y="1110491"/>
                  </a:cubicBezTo>
                  <a:cubicBezTo>
                    <a:pt x="118117" y="1095862"/>
                    <a:pt x="117231" y="1071479"/>
                    <a:pt x="120334" y="1051531"/>
                  </a:cubicBezTo>
                  <a:cubicBezTo>
                    <a:pt x="121664" y="1042221"/>
                    <a:pt x="122550" y="1032911"/>
                    <a:pt x="123880" y="1023602"/>
                  </a:cubicBezTo>
                  <a:cubicBezTo>
                    <a:pt x="123880" y="1023159"/>
                    <a:pt x="123880" y="1023159"/>
                    <a:pt x="123880" y="1022715"/>
                  </a:cubicBezTo>
                  <a:cubicBezTo>
                    <a:pt x="124767" y="1020056"/>
                    <a:pt x="125654" y="1016952"/>
                    <a:pt x="126984" y="1014292"/>
                  </a:cubicBezTo>
                  <a:cubicBezTo>
                    <a:pt x="126984" y="1014292"/>
                    <a:pt x="126984" y="1013849"/>
                    <a:pt x="127427" y="1013849"/>
                  </a:cubicBezTo>
                  <a:cubicBezTo>
                    <a:pt x="132747" y="1007643"/>
                    <a:pt x="138066" y="1001437"/>
                    <a:pt x="143386" y="995230"/>
                  </a:cubicBezTo>
                  <a:cubicBezTo>
                    <a:pt x="143386" y="997447"/>
                    <a:pt x="143386" y="1000107"/>
                    <a:pt x="143386" y="1002323"/>
                  </a:cubicBezTo>
                  <a:cubicBezTo>
                    <a:pt x="143386" y="1003210"/>
                    <a:pt x="142943" y="1004096"/>
                    <a:pt x="142943" y="1004983"/>
                  </a:cubicBezTo>
                  <a:cubicBezTo>
                    <a:pt x="140726" y="1016066"/>
                    <a:pt x="140283" y="1027592"/>
                    <a:pt x="140726" y="1039118"/>
                  </a:cubicBezTo>
                  <a:cubicBezTo>
                    <a:pt x="141170" y="1053304"/>
                    <a:pt x="140726" y="1067490"/>
                    <a:pt x="135850" y="1080789"/>
                  </a:cubicBezTo>
                  <a:cubicBezTo>
                    <a:pt x="133190" y="1087439"/>
                    <a:pt x="131417" y="1094088"/>
                    <a:pt x="126984" y="1099851"/>
                  </a:cubicBezTo>
                  <a:cubicBezTo>
                    <a:pt x="126540" y="1100738"/>
                    <a:pt x="125210" y="1101181"/>
                    <a:pt x="126097" y="1102068"/>
                  </a:cubicBezTo>
                  <a:cubicBezTo>
                    <a:pt x="126097" y="1102068"/>
                    <a:pt x="126097" y="1102068"/>
                    <a:pt x="126097" y="1102068"/>
                  </a:cubicBezTo>
                  <a:cubicBezTo>
                    <a:pt x="126540" y="1102068"/>
                    <a:pt x="126984" y="1102068"/>
                    <a:pt x="127427" y="1101624"/>
                  </a:cubicBezTo>
                  <a:cubicBezTo>
                    <a:pt x="143829" y="1085665"/>
                    <a:pt x="150922" y="1061283"/>
                    <a:pt x="150922" y="1038674"/>
                  </a:cubicBezTo>
                  <a:cubicBezTo>
                    <a:pt x="150922" y="1030695"/>
                    <a:pt x="149592" y="1022715"/>
                    <a:pt x="147376" y="1015179"/>
                  </a:cubicBezTo>
                  <a:cubicBezTo>
                    <a:pt x="147376" y="1014736"/>
                    <a:pt x="146932" y="1013849"/>
                    <a:pt x="146932" y="1012963"/>
                  </a:cubicBezTo>
                  <a:cubicBezTo>
                    <a:pt x="146489" y="1005426"/>
                    <a:pt x="145603" y="997447"/>
                    <a:pt x="146932" y="989910"/>
                  </a:cubicBezTo>
                  <a:cubicBezTo>
                    <a:pt x="155799" y="979714"/>
                    <a:pt x="164222" y="969518"/>
                    <a:pt x="173088" y="959322"/>
                  </a:cubicBezTo>
                  <a:cubicBezTo>
                    <a:pt x="172644" y="961539"/>
                    <a:pt x="172644" y="963755"/>
                    <a:pt x="172201" y="965528"/>
                  </a:cubicBezTo>
                  <a:cubicBezTo>
                    <a:pt x="168655" y="975281"/>
                    <a:pt x="167325" y="985477"/>
                    <a:pt x="168211" y="995674"/>
                  </a:cubicBezTo>
                  <a:cubicBezTo>
                    <a:pt x="169098" y="1008973"/>
                    <a:pt x="174418" y="1022272"/>
                    <a:pt x="173088" y="1036015"/>
                  </a:cubicBezTo>
                  <a:cubicBezTo>
                    <a:pt x="171758" y="1050201"/>
                    <a:pt x="166881" y="1064830"/>
                    <a:pt x="158902" y="1076799"/>
                  </a:cubicBezTo>
                  <a:cubicBezTo>
                    <a:pt x="156242" y="1080346"/>
                    <a:pt x="154025" y="1083449"/>
                    <a:pt x="150922" y="1086552"/>
                  </a:cubicBezTo>
                  <a:cubicBezTo>
                    <a:pt x="150479" y="1086995"/>
                    <a:pt x="150036" y="1087439"/>
                    <a:pt x="150479" y="1088325"/>
                  </a:cubicBezTo>
                  <a:cubicBezTo>
                    <a:pt x="150479" y="1088325"/>
                    <a:pt x="150479" y="1088325"/>
                    <a:pt x="150922" y="1088769"/>
                  </a:cubicBezTo>
                  <a:cubicBezTo>
                    <a:pt x="151366" y="1089212"/>
                    <a:pt x="151809" y="1088769"/>
                    <a:pt x="152252" y="1088325"/>
                  </a:cubicBezTo>
                  <a:cubicBezTo>
                    <a:pt x="156242" y="1084779"/>
                    <a:pt x="159345" y="1081232"/>
                    <a:pt x="162892" y="1077242"/>
                  </a:cubicBezTo>
                  <a:cubicBezTo>
                    <a:pt x="177077" y="1061283"/>
                    <a:pt x="188604" y="1040891"/>
                    <a:pt x="188604" y="1018726"/>
                  </a:cubicBezTo>
                  <a:cubicBezTo>
                    <a:pt x="189047" y="1002323"/>
                    <a:pt x="177077" y="989024"/>
                    <a:pt x="174861" y="973065"/>
                  </a:cubicBezTo>
                  <a:cubicBezTo>
                    <a:pt x="174861" y="971735"/>
                    <a:pt x="174861" y="970405"/>
                    <a:pt x="174861" y="969075"/>
                  </a:cubicBezTo>
                  <a:cubicBezTo>
                    <a:pt x="175304" y="964642"/>
                    <a:pt x="175748" y="960209"/>
                    <a:pt x="176634" y="955776"/>
                  </a:cubicBezTo>
                  <a:cubicBezTo>
                    <a:pt x="176634" y="954889"/>
                    <a:pt x="177077" y="954002"/>
                    <a:pt x="177521" y="953559"/>
                  </a:cubicBezTo>
                  <a:cubicBezTo>
                    <a:pt x="185057" y="944693"/>
                    <a:pt x="192593" y="935383"/>
                    <a:pt x="199686" y="926517"/>
                  </a:cubicBezTo>
                  <a:cubicBezTo>
                    <a:pt x="199243" y="928291"/>
                    <a:pt x="199243" y="930064"/>
                    <a:pt x="199243" y="931837"/>
                  </a:cubicBezTo>
                  <a:cubicBezTo>
                    <a:pt x="195253" y="942033"/>
                    <a:pt x="193037" y="953559"/>
                    <a:pt x="195697" y="964198"/>
                  </a:cubicBezTo>
                  <a:cubicBezTo>
                    <a:pt x="197470" y="972178"/>
                    <a:pt x="201903" y="979271"/>
                    <a:pt x="203233" y="987251"/>
                  </a:cubicBezTo>
                  <a:cubicBezTo>
                    <a:pt x="210769" y="1017839"/>
                    <a:pt x="201903" y="1036901"/>
                    <a:pt x="186387" y="1062613"/>
                  </a:cubicBezTo>
                  <a:cubicBezTo>
                    <a:pt x="186387" y="1063057"/>
                    <a:pt x="186387" y="1063500"/>
                    <a:pt x="186830" y="1063500"/>
                  </a:cubicBezTo>
                  <a:cubicBezTo>
                    <a:pt x="186830" y="1063500"/>
                    <a:pt x="186830" y="1063500"/>
                    <a:pt x="187274" y="1063500"/>
                  </a:cubicBezTo>
                  <a:cubicBezTo>
                    <a:pt x="188604" y="1063057"/>
                    <a:pt x="189490" y="1061727"/>
                    <a:pt x="190377" y="1060840"/>
                  </a:cubicBezTo>
                  <a:cubicBezTo>
                    <a:pt x="206779" y="1043551"/>
                    <a:pt x="218749" y="1020942"/>
                    <a:pt x="220079" y="997004"/>
                  </a:cubicBezTo>
                  <a:cubicBezTo>
                    <a:pt x="220522" y="984147"/>
                    <a:pt x="216975" y="972178"/>
                    <a:pt x="210769" y="960652"/>
                  </a:cubicBezTo>
                  <a:cubicBezTo>
                    <a:pt x="207666" y="954446"/>
                    <a:pt x="204120" y="948239"/>
                    <a:pt x="202346" y="941146"/>
                  </a:cubicBezTo>
                  <a:cubicBezTo>
                    <a:pt x="201903" y="939816"/>
                    <a:pt x="201903" y="938930"/>
                    <a:pt x="201903" y="937600"/>
                  </a:cubicBezTo>
                  <a:cubicBezTo>
                    <a:pt x="201903" y="934497"/>
                    <a:pt x="201903" y="931394"/>
                    <a:pt x="202346" y="928291"/>
                  </a:cubicBezTo>
                  <a:cubicBezTo>
                    <a:pt x="202346" y="928291"/>
                    <a:pt x="202346" y="928291"/>
                    <a:pt x="202346" y="928291"/>
                  </a:cubicBezTo>
                  <a:cubicBezTo>
                    <a:pt x="202346" y="928291"/>
                    <a:pt x="202346" y="928291"/>
                    <a:pt x="202346" y="928291"/>
                  </a:cubicBezTo>
                  <a:cubicBezTo>
                    <a:pt x="202789" y="925630"/>
                    <a:pt x="203233" y="922971"/>
                    <a:pt x="204120" y="920311"/>
                  </a:cubicBezTo>
                  <a:cubicBezTo>
                    <a:pt x="204120" y="919868"/>
                    <a:pt x="204120" y="919868"/>
                    <a:pt x="204120" y="919424"/>
                  </a:cubicBezTo>
                  <a:cubicBezTo>
                    <a:pt x="210769" y="911001"/>
                    <a:pt x="217419" y="902135"/>
                    <a:pt x="224068" y="893269"/>
                  </a:cubicBezTo>
                  <a:cubicBezTo>
                    <a:pt x="224068" y="894156"/>
                    <a:pt x="224068" y="895485"/>
                    <a:pt x="224068" y="896372"/>
                  </a:cubicBezTo>
                  <a:cubicBezTo>
                    <a:pt x="223625" y="896815"/>
                    <a:pt x="223625" y="897259"/>
                    <a:pt x="223182" y="897702"/>
                  </a:cubicBezTo>
                  <a:cubicBezTo>
                    <a:pt x="220965" y="903022"/>
                    <a:pt x="220522" y="909228"/>
                    <a:pt x="220522" y="914991"/>
                  </a:cubicBezTo>
                  <a:cubicBezTo>
                    <a:pt x="221852" y="931394"/>
                    <a:pt x="231605" y="945579"/>
                    <a:pt x="236481" y="961539"/>
                  </a:cubicBezTo>
                  <a:cubicBezTo>
                    <a:pt x="240028" y="974838"/>
                    <a:pt x="239141" y="989467"/>
                    <a:pt x="234265" y="1001880"/>
                  </a:cubicBezTo>
                  <a:cubicBezTo>
                    <a:pt x="232935" y="1004983"/>
                    <a:pt x="230275" y="1007643"/>
                    <a:pt x="228945" y="1010746"/>
                  </a:cubicBezTo>
                  <a:cubicBezTo>
                    <a:pt x="228945" y="1011189"/>
                    <a:pt x="228945" y="1011189"/>
                    <a:pt x="229388" y="1011189"/>
                  </a:cubicBezTo>
                  <a:cubicBezTo>
                    <a:pt x="230718" y="1012076"/>
                    <a:pt x="236038" y="1005426"/>
                    <a:pt x="237368" y="1004540"/>
                  </a:cubicBezTo>
                  <a:cubicBezTo>
                    <a:pt x="250667" y="991241"/>
                    <a:pt x="255100" y="971735"/>
                    <a:pt x="249780" y="954002"/>
                  </a:cubicBezTo>
                  <a:cubicBezTo>
                    <a:pt x="247564" y="946023"/>
                    <a:pt x="244461" y="938487"/>
                    <a:pt x="240471" y="930950"/>
                  </a:cubicBezTo>
                  <a:cubicBezTo>
                    <a:pt x="234708" y="921641"/>
                    <a:pt x="228945" y="911888"/>
                    <a:pt x="227171" y="900805"/>
                  </a:cubicBezTo>
                  <a:cubicBezTo>
                    <a:pt x="227171" y="898145"/>
                    <a:pt x="227171" y="895485"/>
                    <a:pt x="227171" y="892826"/>
                  </a:cubicBezTo>
                  <a:cubicBezTo>
                    <a:pt x="227171" y="891052"/>
                    <a:pt x="227171" y="889723"/>
                    <a:pt x="227615" y="887949"/>
                  </a:cubicBezTo>
                  <a:cubicBezTo>
                    <a:pt x="233821" y="879526"/>
                    <a:pt x="240028" y="870660"/>
                    <a:pt x="246234" y="861794"/>
                  </a:cubicBezTo>
                  <a:cubicBezTo>
                    <a:pt x="253327" y="851155"/>
                    <a:pt x="260420" y="840072"/>
                    <a:pt x="267513" y="828989"/>
                  </a:cubicBezTo>
                  <a:cubicBezTo>
                    <a:pt x="267069" y="832092"/>
                    <a:pt x="267069" y="835639"/>
                    <a:pt x="267069" y="839185"/>
                  </a:cubicBezTo>
                  <a:cubicBezTo>
                    <a:pt x="266183" y="840515"/>
                    <a:pt x="265739" y="842288"/>
                    <a:pt x="264853" y="843618"/>
                  </a:cubicBezTo>
                  <a:cubicBezTo>
                    <a:pt x="262636" y="848495"/>
                    <a:pt x="262193" y="854258"/>
                    <a:pt x="262193" y="859578"/>
                  </a:cubicBezTo>
                  <a:cubicBezTo>
                    <a:pt x="262193" y="867114"/>
                    <a:pt x="263966" y="874650"/>
                    <a:pt x="266626" y="881743"/>
                  </a:cubicBezTo>
                  <a:cubicBezTo>
                    <a:pt x="268843" y="887949"/>
                    <a:pt x="272389" y="893712"/>
                    <a:pt x="274162" y="900362"/>
                  </a:cubicBezTo>
                  <a:cubicBezTo>
                    <a:pt x="278596" y="915878"/>
                    <a:pt x="278596" y="932724"/>
                    <a:pt x="275935" y="948683"/>
                  </a:cubicBezTo>
                  <a:cubicBezTo>
                    <a:pt x="274606" y="954889"/>
                    <a:pt x="272389" y="961095"/>
                    <a:pt x="269286" y="966415"/>
                  </a:cubicBezTo>
                  <a:cubicBezTo>
                    <a:pt x="268843" y="966858"/>
                    <a:pt x="268399" y="967302"/>
                    <a:pt x="268843" y="968188"/>
                  </a:cubicBezTo>
                  <a:cubicBezTo>
                    <a:pt x="268843" y="968188"/>
                    <a:pt x="268843" y="968188"/>
                    <a:pt x="269286" y="968632"/>
                  </a:cubicBezTo>
                  <a:cubicBezTo>
                    <a:pt x="271946" y="969961"/>
                    <a:pt x="282142" y="951786"/>
                    <a:pt x="283472" y="949569"/>
                  </a:cubicBezTo>
                  <a:cubicBezTo>
                    <a:pt x="290565" y="939373"/>
                    <a:pt x="293225" y="927404"/>
                    <a:pt x="292781" y="914991"/>
                  </a:cubicBezTo>
                  <a:cubicBezTo>
                    <a:pt x="292781" y="906568"/>
                    <a:pt x="291895" y="898589"/>
                    <a:pt x="288792" y="890609"/>
                  </a:cubicBezTo>
                  <a:cubicBezTo>
                    <a:pt x="283915" y="875980"/>
                    <a:pt x="272833" y="863124"/>
                    <a:pt x="270173" y="847608"/>
                  </a:cubicBezTo>
                  <a:cubicBezTo>
                    <a:pt x="269729" y="839185"/>
                    <a:pt x="270616" y="830319"/>
                    <a:pt x="271502" y="822339"/>
                  </a:cubicBezTo>
                  <a:cubicBezTo>
                    <a:pt x="279482" y="809483"/>
                    <a:pt x="287462" y="796184"/>
                    <a:pt x="294998" y="782885"/>
                  </a:cubicBezTo>
                  <a:cubicBezTo>
                    <a:pt x="294998" y="784658"/>
                    <a:pt x="294998" y="785988"/>
                    <a:pt x="294998" y="787761"/>
                  </a:cubicBezTo>
                  <a:cubicBezTo>
                    <a:pt x="294555" y="789091"/>
                    <a:pt x="293668" y="790865"/>
                    <a:pt x="293225" y="792638"/>
                  </a:cubicBezTo>
                  <a:cubicBezTo>
                    <a:pt x="290121" y="805050"/>
                    <a:pt x="298544" y="819680"/>
                    <a:pt x="303864" y="830762"/>
                  </a:cubicBezTo>
                  <a:cubicBezTo>
                    <a:pt x="313617" y="848938"/>
                    <a:pt x="320710" y="870660"/>
                    <a:pt x="314503" y="891496"/>
                  </a:cubicBezTo>
                  <a:cubicBezTo>
                    <a:pt x="313174" y="895042"/>
                    <a:pt x="311400" y="898589"/>
                    <a:pt x="310514" y="902135"/>
                  </a:cubicBezTo>
                  <a:cubicBezTo>
                    <a:pt x="310514" y="902578"/>
                    <a:pt x="310514" y="903022"/>
                    <a:pt x="310957" y="903465"/>
                  </a:cubicBezTo>
                  <a:cubicBezTo>
                    <a:pt x="313617" y="904795"/>
                    <a:pt x="320266" y="893712"/>
                    <a:pt x="321597" y="891052"/>
                  </a:cubicBezTo>
                  <a:cubicBezTo>
                    <a:pt x="331793" y="871990"/>
                    <a:pt x="333123" y="848051"/>
                    <a:pt x="322040" y="828546"/>
                  </a:cubicBezTo>
                  <a:cubicBezTo>
                    <a:pt x="318050" y="821453"/>
                    <a:pt x="312287" y="815690"/>
                    <a:pt x="307411" y="808597"/>
                  </a:cubicBezTo>
                  <a:cubicBezTo>
                    <a:pt x="303421" y="802390"/>
                    <a:pt x="300318" y="795741"/>
                    <a:pt x="298544" y="788648"/>
                  </a:cubicBezTo>
                  <a:cubicBezTo>
                    <a:pt x="298101" y="785101"/>
                    <a:pt x="298544" y="781112"/>
                    <a:pt x="298544" y="776679"/>
                  </a:cubicBezTo>
                  <a:cubicBezTo>
                    <a:pt x="308297" y="759833"/>
                    <a:pt x="317163" y="742987"/>
                    <a:pt x="326473" y="726141"/>
                  </a:cubicBezTo>
                  <a:cubicBezTo>
                    <a:pt x="326473" y="728801"/>
                    <a:pt x="326916" y="731018"/>
                    <a:pt x="326916" y="733677"/>
                  </a:cubicBezTo>
                  <a:cubicBezTo>
                    <a:pt x="325143" y="738111"/>
                    <a:pt x="325586" y="750523"/>
                    <a:pt x="326473" y="753183"/>
                  </a:cubicBezTo>
                  <a:cubicBezTo>
                    <a:pt x="329133" y="771359"/>
                    <a:pt x="339772" y="786431"/>
                    <a:pt x="347308" y="802390"/>
                  </a:cubicBezTo>
                  <a:cubicBezTo>
                    <a:pt x="352185" y="813917"/>
                    <a:pt x="354845" y="826329"/>
                    <a:pt x="353071" y="838299"/>
                  </a:cubicBezTo>
                  <a:cubicBezTo>
                    <a:pt x="352628" y="842288"/>
                    <a:pt x="351742" y="846278"/>
                    <a:pt x="350412" y="849825"/>
                  </a:cubicBezTo>
                  <a:cubicBezTo>
                    <a:pt x="350412" y="850268"/>
                    <a:pt x="349968" y="850711"/>
                    <a:pt x="350412" y="851155"/>
                  </a:cubicBezTo>
                  <a:cubicBezTo>
                    <a:pt x="350412" y="851155"/>
                    <a:pt x="350412" y="851155"/>
                    <a:pt x="350412" y="851155"/>
                  </a:cubicBezTo>
                  <a:cubicBezTo>
                    <a:pt x="352185" y="852041"/>
                    <a:pt x="356618" y="844062"/>
                    <a:pt x="357505" y="842732"/>
                  </a:cubicBezTo>
                  <a:cubicBezTo>
                    <a:pt x="365484" y="828103"/>
                    <a:pt x="367701" y="810813"/>
                    <a:pt x="361938" y="794854"/>
                  </a:cubicBezTo>
                  <a:cubicBezTo>
                    <a:pt x="357061" y="778895"/>
                    <a:pt x="344205" y="767369"/>
                    <a:pt x="336226" y="753626"/>
                  </a:cubicBezTo>
                  <a:cubicBezTo>
                    <a:pt x="334009" y="749637"/>
                    <a:pt x="331793" y="745647"/>
                    <a:pt x="330463" y="741657"/>
                  </a:cubicBezTo>
                  <a:cubicBezTo>
                    <a:pt x="329133" y="734121"/>
                    <a:pt x="328689" y="726141"/>
                    <a:pt x="329576" y="718605"/>
                  </a:cubicBezTo>
                  <a:cubicBezTo>
                    <a:pt x="335782" y="706636"/>
                    <a:pt x="341989" y="694223"/>
                    <a:pt x="347752" y="682254"/>
                  </a:cubicBezTo>
                  <a:cubicBezTo>
                    <a:pt x="348195" y="686687"/>
                    <a:pt x="349082" y="690677"/>
                    <a:pt x="350412" y="695110"/>
                  </a:cubicBezTo>
                  <a:cubicBezTo>
                    <a:pt x="350412" y="695110"/>
                    <a:pt x="350412" y="695110"/>
                    <a:pt x="350412" y="695110"/>
                  </a:cubicBezTo>
                  <a:cubicBezTo>
                    <a:pt x="350855" y="699986"/>
                    <a:pt x="351742" y="704419"/>
                    <a:pt x="352628" y="709295"/>
                  </a:cubicBezTo>
                  <a:cubicBezTo>
                    <a:pt x="355288" y="721265"/>
                    <a:pt x="361938" y="731018"/>
                    <a:pt x="371691" y="738554"/>
                  </a:cubicBezTo>
                  <a:cubicBezTo>
                    <a:pt x="384103" y="748307"/>
                    <a:pt x="388536" y="761606"/>
                    <a:pt x="388979" y="777122"/>
                  </a:cubicBezTo>
                  <a:cubicBezTo>
                    <a:pt x="389423" y="785101"/>
                    <a:pt x="386763" y="792194"/>
                    <a:pt x="384546" y="799287"/>
                  </a:cubicBezTo>
                  <a:cubicBezTo>
                    <a:pt x="384546" y="799731"/>
                    <a:pt x="384990" y="799731"/>
                    <a:pt x="384990" y="799731"/>
                  </a:cubicBezTo>
                  <a:cubicBezTo>
                    <a:pt x="386320" y="800617"/>
                    <a:pt x="389423" y="796184"/>
                    <a:pt x="390310" y="794854"/>
                  </a:cubicBezTo>
                  <a:cubicBezTo>
                    <a:pt x="400506" y="781555"/>
                    <a:pt x="404052" y="762493"/>
                    <a:pt x="397402" y="746977"/>
                  </a:cubicBezTo>
                  <a:cubicBezTo>
                    <a:pt x="390753" y="731461"/>
                    <a:pt x="374350" y="724368"/>
                    <a:pt x="364597" y="711512"/>
                  </a:cubicBezTo>
                  <a:cubicBezTo>
                    <a:pt x="360164" y="704862"/>
                    <a:pt x="354401" y="698213"/>
                    <a:pt x="352628" y="690233"/>
                  </a:cubicBezTo>
                  <a:cubicBezTo>
                    <a:pt x="351742" y="686243"/>
                    <a:pt x="351298" y="682697"/>
                    <a:pt x="350855" y="678707"/>
                  </a:cubicBezTo>
                  <a:cubicBezTo>
                    <a:pt x="350855" y="677821"/>
                    <a:pt x="350855" y="676491"/>
                    <a:pt x="350855" y="675604"/>
                  </a:cubicBezTo>
                  <a:cubicBezTo>
                    <a:pt x="353515" y="669841"/>
                    <a:pt x="356618" y="664078"/>
                    <a:pt x="359278" y="657872"/>
                  </a:cubicBezTo>
                  <a:cubicBezTo>
                    <a:pt x="363711" y="648562"/>
                    <a:pt x="367701" y="639253"/>
                    <a:pt x="371691" y="629943"/>
                  </a:cubicBezTo>
                  <a:cubicBezTo>
                    <a:pt x="372134" y="631716"/>
                    <a:pt x="372134" y="633046"/>
                    <a:pt x="372577" y="634819"/>
                  </a:cubicBezTo>
                  <a:cubicBezTo>
                    <a:pt x="372577" y="634819"/>
                    <a:pt x="372577" y="635263"/>
                    <a:pt x="372577" y="635263"/>
                  </a:cubicBezTo>
                  <a:cubicBezTo>
                    <a:pt x="370361" y="645902"/>
                    <a:pt x="375680" y="658315"/>
                    <a:pt x="381887" y="667181"/>
                  </a:cubicBezTo>
                  <a:cubicBezTo>
                    <a:pt x="386763" y="674274"/>
                    <a:pt x="394743" y="678264"/>
                    <a:pt x="401392" y="683140"/>
                  </a:cubicBezTo>
                  <a:cubicBezTo>
                    <a:pt x="408485" y="688460"/>
                    <a:pt x="415135" y="694666"/>
                    <a:pt x="416908" y="703532"/>
                  </a:cubicBezTo>
                  <a:cubicBezTo>
                    <a:pt x="418681" y="709295"/>
                    <a:pt x="419125" y="715502"/>
                    <a:pt x="418238" y="721265"/>
                  </a:cubicBezTo>
                  <a:cubicBezTo>
                    <a:pt x="417795" y="725255"/>
                    <a:pt x="416465" y="729244"/>
                    <a:pt x="416021" y="733234"/>
                  </a:cubicBezTo>
                  <a:cubicBezTo>
                    <a:pt x="416021" y="733234"/>
                    <a:pt x="416465" y="733677"/>
                    <a:pt x="416465" y="733677"/>
                  </a:cubicBezTo>
                  <a:cubicBezTo>
                    <a:pt x="417795" y="734121"/>
                    <a:pt x="419125" y="731461"/>
                    <a:pt x="420011" y="731018"/>
                  </a:cubicBezTo>
                  <a:cubicBezTo>
                    <a:pt x="423558" y="726141"/>
                    <a:pt x="426218" y="720378"/>
                    <a:pt x="427991" y="714615"/>
                  </a:cubicBezTo>
                  <a:cubicBezTo>
                    <a:pt x="432867" y="697769"/>
                    <a:pt x="430207" y="686243"/>
                    <a:pt x="418681" y="672944"/>
                  </a:cubicBezTo>
                  <a:cubicBezTo>
                    <a:pt x="413805" y="666738"/>
                    <a:pt x="406712" y="662748"/>
                    <a:pt x="399176" y="659202"/>
                  </a:cubicBezTo>
                  <a:cubicBezTo>
                    <a:pt x="391639" y="655212"/>
                    <a:pt x="384546" y="651665"/>
                    <a:pt x="379670" y="645016"/>
                  </a:cubicBezTo>
                  <a:cubicBezTo>
                    <a:pt x="376124" y="636593"/>
                    <a:pt x="374350" y="628170"/>
                    <a:pt x="376567" y="619747"/>
                  </a:cubicBezTo>
                  <a:cubicBezTo>
                    <a:pt x="387650" y="594478"/>
                    <a:pt x="398289" y="569210"/>
                    <a:pt x="408485" y="543941"/>
                  </a:cubicBezTo>
                  <a:cubicBezTo>
                    <a:pt x="408485" y="547931"/>
                    <a:pt x="408928" y="551921"/>
                    <a:pt x="409372" y="556354"/>
                  </a:cubicBezTo>
                  <a:cubicBezTo>
                    <a:pt x="408042" y="560344"/>
                    <a:pt x="408042" y="569653"/>
                    <a:pt x="408485" y="571426"/>
                  </a:cubicBezTo>
                  <a:cubicBezTo>
                    <a:pt x="409372" y="578076"/>
                    <a:pt x="412032" y="584726"/>
                    <a:pt x="415135" y="590932"/>
                  </a:cubicBezTo>
                  <a:cubicBezTo>
                    <a:pt x="418238" y="596251"/>
                    <a:pt x="423114" y="600685"/>
                    <a:pt x="426661" y="606004"/>
                  </a:cubicBezTo>
                  <a:cubicBezTo>
                    <a:pt x="438187" y="619747"/>
                    <a:pt x="443950" y="635706"/>
                    <a:pt x="445280" y="653439"/>
                  </a:cubicBezTo>
                  <a:cubicBezTo>
                    <a:pt x="445723" y="658758"/>
                    <a:pt x="445280" y="663635"/>
                    <a:pt x="445723" y="668954"/>
                  </a:cubicBezTo>
                  <a:cubicBezTo>
                    <a:pt x="445723" y="669398"/>
                    <a:pt x="445723" y="670284"/>
                    <a:pt x="446166" y="670728"/>
                  </a:cubicBezTo>
                  <a:cubicBezTo>
                    <a:pt x="446166" y="670728"/>
                    <a:pt x="446166" y="670728"/>
                    <a:pt x="446610" y="670728"/>
                  </a:cubicBezTo>
                  <a:cubicBezTo>
                    <a:pt x="448383" y="671614"/>
                    <a:pt x="449713" y="668954"/>
                    <a:pt x="450600" y="667624"/>
                  </a:cubicBezTo>
                  <a:cubicBezTo>
                    <a:pt x="461239" y="652552"/>
                    <a:pt x="462126" y="631273"/>
                    <a:pt x="454146" y="614427"/>
                  </a:cubicBezTo>
                  <a:cubicBezTo>
                    <a:pt x="444393" y="595365"/>
                    <a:pt x="427104" y="592262"/>
                    <a:pt x="416908" y="574529"/>
                  </a:cubicBezTo>
                  <a:cubicBezTo>
                    <a:pt x="412475" y="561673"/>
                    <a:pt x="411588" y="547487"/>
                    <a:pt x="412918" y="533745"/>
                  </a:cubicBezTo>
                  <a:cubicBezTo>
                    <a:pt x="412918" y="533302"/>
                    <a:pt x="412918" y="533302"/>
                    <a:pt x="412918" y="532858"/>
                  </a:cubicBezTo>
                  <a:cubicBezTo>
                    <a:pt x="418681" y="517342"/>
                    <a:pt x="424444" y="502270"/>
                    <a:pt x="429764" y="486754"/>
                  </a:cubicBezTo>
                  <a:cubicBezTo>
                    <a:pt x="430207" y="489857"/>
                    <a:pt x="431094" y="492517"/>
                    <a:pt x="431981" y="495620"/>
                  </a:cubicBezTo>
                  <a:cubicBezTo>
                    <a:pt x="431981" y="500053"/>
                    <a:pt x="432867" y="504486"/>
                    <a:pt x="434197" y="508476"/>
                  </a:cubicBezTo>
                  <a:cubicBezTo>
                    <a:pt x="436857" y="517342"/>
                    <a:pt x="441290" y="525765"/>
                    <a:pt x="447053" y="533302"/>
                  </a:cubicBezTo>
                  <a:cubicBezTo>
                    <a:pt x="457249" y="546601"/>
                    <a:pt x="470992" y="558570"/>
                    <a:pt x="475425" y="575416"/>
                  </a:cubicBezTo>
                  <a:cubicBezTo>
                    <a:pt x="477198" y="582509"/>
                    <a:pt x="478528" y="590045"/>
                    <a:pt x="478085" y="598025"/>
                  </a:cubicBezTo>
                  <a:cubicBezTo>
                    <a:pt x="478085" y="600241"/>
                    <a:pt x="477641" y="602458"/>
                    <a:pt x="477641" y="604674"/>
                  </a:cubicBezTo>
                  <a:cubicBezTo>
                    <a:pt x="477641" y="605118"/>
                    <a:pt x="477641" y="606004"/>
                    <a:pt x="478085" y="606004"/>
                  </a:cubicBezTo>
                  <a:cubicBezTo>
                    <a:pt x="478085" y="606004"/>
                    <a:pt x="478085" y="606004"/>
                    <a:pt x="478085" y="606004"/>
                  </a:cubicBezTo>
                  <a:cubicBezTo>
                    <a:pt x="480745" y="607334"/>
                    <a:pt x="482961" y="598468"/>
                    <a:pt x="483848" y="596251"/>
                  </a:cubicBezTo>
                  <a:cubicBezTo>
                    <a:pt x="490941" y="576303"/>
                    <a:pt x="484734" y="555910"/>
                    <a:pt x="472765" y="539508"/>
                  </a:cubicBezTo>
                  <a:cubicBezTo>
                    <a:pt x="467889" y="532858"/>
                    <a:pt x="462126" y="526652"/>
                    <a:pt x="455919" y="520889"/>
                  </a:cubicBezTo>
                  <a:cubicBezTo>
                    <a:pt x="448383" y="514239"/>
                    <a:pt x="440847" y="507146"/>
                    <a:pt x="436414" y="497837"/>
                  </a:cubicBezTo>
                  <a:cubicBezTo>
                    <a:pt x="434197" y="491631"/>
                    <a:pt x="432867" y="485424"/>
                    <a:pt x="432867" y="478774"/>
                  </a:cubicBezTo>
                  <a:cubicBezTo>
                    <a:pt x="442177" y="451733"/>
                    <a:pt x="450600" y="424691"/>
                    <a:pt x="458136" y="396762"/>
                  </a:cubicBezTo>
                  <a:cubicBezTo>
                    <a:pt x="458136" y="397205"/>
                    <a:pt x="458136" y="397205"/>
                    <a:pt x="458136" y="397649"/>
                  </a:cubicBezTo>
                  <a:cubicBezTo>
                    <a:pt x="458579" y="400309"/>
                    <a:pt x="459466" y="402525"/>
                    <a:pt x="459909" y="405185"/>
                  </a:cubicBezTo>
                  <a:cubicBezTo>
                    <a:pt x="459909" y="416268"/>
                    <a:pt x="463012" y="427351"/>
                    <a:pt x="466115" y="437547"/>
                  </a:cubicBezTo>
                  <a:cubicBezTo>
                    <a:pt x="470992" y="450403"/>
                    <a:pt x="479858" y="461042"/>
                    <a:pt x="487394" y="472568"/>
                  </a:cubicBezTo>
                  <a:cubicBezTo>
                    <a:pt x="495374" y="484981"/>
                    <a:pt x="501137" y="498280"/>
                    <a:pt x="502910" y="512909"/>
                  </a:cubicBezTo>
                  <a:cubicBezTo>
                    <a:pt x="503797" y="520446"/>
                    <a:pt x="504240" y="528425"/>
                    <a:pt x="504240" y="536405"/>
                  </a:cubicBezTo>
                  <a:cubicBezTo>
                    <a:pt x="504240" y="539508"/>
                    <a:pt x="503797" y="542611"/>
                    <a:pt x="503797" y="545714"/>
                  </a:cubicBezTo>
                  <a:cubicBezTo>
                    <a:pt x="503797" y="546158"/>
                    <a:pt x="503797" y="546601"/>
                    <a:pt x="504240" y="547044"/>
                  </a:cubicBezTo>
                  <a:cubicBezTo>
                    <a:pt x="504240" y="547044"/>
                    <a:pt x="504240" y="547044"/>
                    <a:pt x="504240" y="547044"/>
                  </a:cubicBezTo>
                  <a:cubicBezTo>
                    <a:pt x="507343" y="548817"/>
                    <a:pt x="510446" y="536405"/>
                    <a:pt x="511776" y="533745"/>
                  </a:cubicBezTo>
                  <a:cubicBezTo>
                    <a:pt x="519313" y="513796"/>
                    <a:pt x="517539" y="504043"/>
                    <a:pt x="512220" y="484538"/>
                  </a:cubicBezTo>
                  <a:cubicBezTo>
                    <a:pt x="505127" y="463259"/>
                    <a:pt x="487838" y="448186"/>
                    <a:pt x="474982" y="430454"/>
                  </a:cubicBezTo>
                  <a:cubicBezTo>
                    <a:pt x="472322" y="426464"/>
                    <a:pt x="469662" y="422031"/>
                    <a:pt x="467445" y="417598"/>
                  </a:cubicBezTo>
                  <a:cubicBezTo>
                    <a:pt x="464342" y="408288"/>
                    <a:pt x="462126" y="398979"/>
                    <a:pt x="460796" y="389669"/>
                  </a:cubicBezTo>
                  <a:cubicBezTo>
                    <a:pt x="460796" y="388783"/>
                    <a:pt x="460796" y="388339"/>
                    <a:pt x="460352" y="387453"/>
                  </a:cubicBezTo>
                  <a:cubicBezTo>
                    <a:pt x="466115" y="363957"/>
                    <a:pt x="470105" y="340462"/>
                    <a:pt x="474095" y="316523"/>
                  </a:cubicBezTo>
                  <a:cubicBezTo>
                    <a:pt x="474538" y="319183"/>
                    <a:pt x="475425" y="321843"/>
                    <a:pt x="475868" y="324503"/>
                  </a:cubicBezTo>
                  <a:cubicBezTo>
                    <a:pt x="475868" y="326719"/>
                    <a:pt x="475425" y="329379"/>
                    <a:pt x="475868" y="331596"/>
                  </a:cubicBezTo>
                  <a:cubicBezTo>
                    <a:pt x="476755" y="370164"/>
                    <a:pt x="500250" y="396762"/>
                    <a:pt x="516209" y="429567"/>
                  </a:cubicBezTo>
                  <a:cubicBezTo>
                    <a:pt x="523746" y="445970"/>
                    <a:pt x="527292" y="463702"/>
                    <a:pt x="529509" y="481434"/>
                  </a:cubicBezTo>
                  <a:cubicBezTo>
                    <a:pt x="529509" y="481434"/>
                    <a:pt x="529952" y="481878"/>
                    <a:pt x="529952" y="481878"/>
                  </a:cubicBezTo>
                  <a:cubicBezTo>
                    <a:pt x="531725" y="482764"/>
                    <a:pt x="532612" y="478331"/>
                    <a:pt x="533055" y="476558"/>
                  </a:cubicBezTo>
                  <a:cubicBezTo>
                    <a:pt x="539705" y="453949"/>
                    <a:pt x="535272" y="429124"/>
                    <a:pt x="525519" y="407845"/>
                  </a:cubicBezTo>
                  <a:cubicBezTo>
                    <a:pt x="521972" y="400309"/>
                    <a:pt x="517983" y="392772"/>
                    <a:pt x="513550" y="385679"/>
                  </a:cubicBezTo>
                  <a:cubicBezTo>
                    <a:pt x="502023" y="367947"/>
                    <a:pt x="487394" y="351545"/>
                    <a:pt x="481631" y="331152"/>
                  </a:cubicBezTo>
                  <a:cubicBezTo>
                    <a:pt x="479415" y="321843"/>
                    <a:pt x="477641" y="312533"/>
                    <a:pt x="476755" y="302781"/>
                  </a:cubicBezTo>
                  <a:cubicBezTo>
                    <a:pt x="476755" y="301451"/>
                    <a:pt x="477198" y="300121"/>
                    <a:pt x="477198" y="298791"/>
                  </a:cubicBezTo>
                  <a:cubicBezTo>
                    <a:pt x="479858" y="281945"/>
                    <a:pt x="482518" y="265099"/>
                    <a:pt x="485178" y="248253"/>
                  </a:cubicBezTo>
                  <a:cubicBezTo>
                    <a:pt x="486508" y="253130"/>
                    <a:pt x="488281" y="258006"/>
                    <a:pt x="490054" y="262883"/>
                  </a:cubicBezTo>
                  <a:cubicBezTo>
                    <a:pt x="490941" y="266872"/>
                    <a:pt x="492271" y="271306"/>
                    <a:pt x="493157" y="275295"/>
                  </a:cubicBezTo>
                  <a:cubicBezTo>
                    <a:pt x="496260" y="289038"/>
                    <a:pt x="501580" y="302781"/>
                    <a:pt x="510003" y="314307"/>
                  </a:cubicBezTo>
                  <a:cubicBezTo>
                    <a:pt x="514879" y="321399"/>
                    <a:pt x="521086" y="327606"/>
                    <a:pt x="525962" y="334699"/>
                  </a:cubicBezTo>
                  <a:cubicBezTo>
                    <a:pt x="531725" y="343565"/>
                    <a:pt x="535715" y="352875"/>
                    <a:pt x="538818" y="362627"/>
                  </a:cubicBezTo>
                  <a:cubicBezTo>
                    <a:pt x="541035" y="369277"/>
                    <a:pt x="542365" y="375927"/>
                    <a:pt x="543695" y="382576"/>
                  </a:cubicBezTo>
                  <a:cubicBezTo>
                    <a:pt x="544581" y="386123"/>
                    <a:pt x="544581" y="389669"/>
                    <a:pt x="545911" y="392772"/>
                  </a:cubicBezTo>
                  <a:cubicBezTo>
                    <a:pt x="548128" y="394102"/>
                    <a:pt x="547241" y="389226"/>
                    <a:pt x="547685" y="387896"/>
                  </a:cubicBezTo>
                  <a:cubicBezTo>
                    <a:pt x="549901" y="359524"/>
                    <a:pt x="542808" y="327163"/>
                    <a:pt x="527736" y="302781"/>
                  </a:cubicBezTo>
                  <a:cubicBezTo>
                    <a:pt x="521529" y="293471"/>
                    <a:pt x="512663" y="286821"/>
                    <a:pt x="504240" y="279728"/>
                  </a:cubicBezTo>
                  <a:cubicBezTo>
                    <a:pt x="502467" y="278399"/>
                    <a:pt x="500694" y="276625"/>
                    <a:pt x="499364" y="274409"/>
                  </a:cubicBezTo>
                  <a:cubicBezTo>
                    <a:pt x="493601" y="262883"/>
                    <a:pt x="489611" y="250913"/>
                    <a:pt x="486508" y="238501"/>
                  </a:cubicBezTo>
                  <a:cubicBezTo>
                    <a:pt x="489611" y="217665"/>
                    <a:pt x="491827" y="196830"/>
                    <a:pt x="493601" y="175994"/>
                  </a:cubicBezTo>
                  <a:cubicBezTo>
                    <a:pt x="493601" y="176881"/>
                    <a:pt x="494044" y="177324"/>
                    <a:pt x="494044" y="178211"/>
                  </a:cubicBezTo>
                  <a:cubicBezTo>
                    <a:pt x="495374" y="183974"/>
                    <a:pt x="497590" y="189737"/>
                    <a:pt x="499364" y="195500"/>
                  </a:cubicBezTo>
                  <a:cubicBezTo>
                    <a:pt x="499364" y="196830"/>
                    <a:pt x="499364" y="198159"/>
                    <a:pt x="499807" y="199489"/>
                  </a:cubicBezTo>
                  <a:cubicBezTo>
                    <a:pt x="501137" y="216335"/>
                    <a:pt x="508673" y="231408"/>
                    <a:pt x="519313" y="244264"/>
                  </a:cubicBezTo>
                  <a:cubicBezTo>
                    <a:pt x="529509" y="256676"/>
                    <a:pt x="535272" y="271749"/>
                    <a:pt x="540591" y="286821"/>
                  </a:cubicBezTo>
                  <a:cubicBezTo>
                    <a:pt x="540591" y="287265"/>
                    <a:pt x="541035" y="287708"/>
                    <a:pt x="541478" y="288151"/>
                  </a:cubicBezTo>
                  <a:cubicBezTo>
                    <a:pt x="542365" y="288595"/>
                    <a:pt x="542808" y="287708"/>
                    <a:pt x="542808" y="286378"/>
                  </a:cubicBezTo>
                  <a:cubicBezTo>
                    <a:pt x="541921" y="279285"/>
                    <a:pt x="541478" y="272192"/>
                    <a:pt x="539705" y="265543"/>
                  </a:cubicBezTo>
                  <a:cubicBezTo>
                    <a:pt x="536158" y="248697"/>
                    <a:pt x="527292" y="234068"/>
                    <a:pt x="517096" y="220325"/>
                  </a:cubicBezTo>
                  <a:cubicBezTo>
                    <a:pt x="513550" y="215449"/>
                    <a:pt x="510003" y="210572"/>
                    <a:pt x="507343" y="205252"/>
                  </a:cubicBezTo>
                  <a:cubicBezTo>
                    <a:pt x="504683" y="198159"/>
                    <a:pt x="502023" y="190623"/>
                    <a:pt x="499807" y="183087"/>
                  </a:cubicBezTo>
                  <a:cubicBezTo>
                    <a:pt x="497590" y="175994"/>
                    <a:pt x="496260" y="168901"/>
                    <a:pt x="494931" y="161808"/>
                  </a:cubicBezTo>
                  <a:cubicBezTo>
                    <a:pt x="495374" y="152942"/>
                    <a:pt x="495817" y="143632"/>
                    <a:pt x="496260" y="134766"/>
                  </a:cubicBezTo>
                  <a:cubicBezTo>
                    <a:pt x="496704" y="105508"/>
                    <a:pt x="496704" y="76693"/>
                    <a:pt x="496260" y="47434"/>
                  </a:cubicBezTo>
                  <a:cubicBezTo>
                    <a:pt x="496260" y="37681"/>
                    <a:pt x="494931" y="28372"/>
                    <a:pt x="493601" y="18619"/>
                  </a:cubicBezTo>
                  <a:cubicBezTo>
                    <a:pt x="493601" y="18619"/>
                    <a:pt x="493601" y="18619"/>
                    <a:pt x="493601" y="18619"/>
                  </a:cubicBezTo>
                  <a:cubicBezTo>
                    <a:pt x="493601" y="18619"/>
                    <a:pt x="493601" y="18176"/>
                    <a:pt x="493601" y="18176"/>
                  </a:cubicBezTo>
                  <a:cubicBezTo>
                    <a:pt x="493157" y="15959"/>
                    <a:pt x="493157" y="13743"/>
                    <a:pt x="493157" y="11969"/>
                  </a:cubicBezTo>
                  <a:cubicBezTo>
                    <a:pt x="493157" y="10196"/>
                    <a:pt x="492714" y="8423"/>
                    <a:pt x="492271" y="7093"/>
                  </a:cubicBezTo>
                  <a:cubicBezTo>
                    <a:pt x="490941" y="3103"/>
                    <a:pt x="488281" y="0"/>
                    <a:pt x="483848" y="0"/>
                  </a:cubicBezTo>
                  <a:cubicBezTo>
                    <a:pt x="478972" y="0"/>
                    <a:pt x="474095" y="3547"/>
                    <a:pt x="472765" y="7980"/>
                  </a:cubicBezTo>
                  <a:cubicBezTo>
                    <a:pt x="472765" y="7980"/>
                    <a:pt x="472765" y="8423"/>
                    <a:pt x="472765" y="8423"/>
                  </a:cubicBezTo>
                  <a:cubicBezTo>
                    <a:pt x="472765" y="8423"/>
                    <a:pt x="472765" y="8866"/>
                    <a:pt x="472765" y="8866"/>
                  </a:cubicBezTo>
                  <a:cubicBezTo>
                    <a:pt x="472765" y="9310"/>
                    <a:pt x="472765" y="9753"/>
                    <a:pt x="472765" y="10640"/>
                  </a:cubicBezTo>
                  <a:cubicBezTo>
                    <a:pt x="472765" y="13743"/>
                    <a:pt x="474095" y="17289"/>
                    <a:pt x="474982" y="20392"/>
                  </a:cubicBezTo>
                  <a:cubicBezTo>
                    <a:pt x="474982" y="20392"/>
                    <a:pt x="474982" y="20392"/>
                    <a:pt x="474982" y="20836"/>
                  </a:cubicBezTo>
                  <a:cubicBezTo>
                    <a:pt x="475868" y="29258"/>
                    <a:pt x="477198" y="37681"/>
                    <a:pt x="478085" y="46104"/>
                  </a:cubicBezTo>
                  <a:cubicBezTo>
                    <a:pt x="478528" y="51424"/>
                    <a:pt x="479415" y="56744"/>
                    <a:pt x="479415" y="61620"/>
                  </a:cubicBezTo>
                  <a:cubicBezTo>
                    <a:pt x="481631" y="91322"/>
                    <a:pt x="481631" y="120580"/>
                    <a:pt x="480301" y="150282"/>
                  </a:cubicBezTo>
                  <a:cubicBezTo>
                    <a:pt x="480301" y="152499"/>
                    <a:pt x="479858" y="154272"/>
                    <a:pt x="479858" y="156488"/>
                  </a:cubicBezTo>
                  <a:cubicBezTo>
                    <a:pt x="472765" y="166241"/>
                    <a:pt x="463899" y="174221"/>
                    <a:pt x="454589" y="181314"/>
                  </a:cubicBezTo>
                  <a:cubicBezTo>
                    <a:pt x="444837" y="186190"/>
                    <a:pt x="434197" y="190180"/>
                    <a:pt x="424444" y="195056"/>
                  </a:cubicBezTo>
                  <a:cubicBezTo>
                    <a:pt x="398289" y="207912"/>
                    <a:pt x="377453" y="230078"/>
                    <a:pt x="362824" y="254903"/>
                  </a:cubicBezTo>
                  <a:cubicBezTo>
                    <a:pt x="362824" y="255346"/>
                    <a:pt x="363268" y="255790"/>
                    <a:pt x="363268" y="255790"/>
                  </a:cubicBezTo>
                  <a:cubicBezTo>
                    <a:pt x="364154" y="256233"/>
                    <a:pt x="365928" y="254017"/>
                    <a:pt x="366814" y="253130"/>
                  </a:cubicBezTo>
                  <a:cubicBezTo>
                    <a:pt x="375237" y="243820"/>
                    <a:pt x="384103" y="234954"/>
                    <a:pt x="394743" y="227861"/>
                  </a:cubicBezTo>
                  <a:cubicBezTo>
                    <a:pt x="417351" y="211902"/>
                    <a:pt x="444393" y="200376"/>
                    <a:pt x="463456" y="179540"/>
                  </a:cubicBezTo>
                  <a:cubicBezTo>
                    <a:pt x="463899" y="178654"/>
                    <a:pt x="466559" y="176881"/>
                    <a:pt x="468332" y="175107"/>
                  </a:cubicBezTo>
                  <a:cubicBezTo>
                    <a:pt x="472765" y="171118"/>
                    <a:pt x="476755" y="167128"/>
                    <a:pt x="480301" y="162695"/>
                  </a:cubicBezTo>
                  <a:cubicBezTo>
                    <a:pt x="479415" y="178211"/>
                    <a:pt x="477641" y="193726"/>
                    <a:pt x="476311" y="209686"/>
                  </a:cubicBezTo>
                  <a:cubicBezTo>
                    <a:pt x="470992" y="217222"/>
                    <a:pt x="465229" y="224315"/>
                    <a:pt x="458579" y="230521"/>
                  </a:cubicBezTo>
                  <a:cubicBezTo>
                    <a:pt x="434641" y="247367"/>
                    <a:pt x="404495" y="254903"/>
                    <a:pt x="377897" y="267316"/>
                  </a:cubicBezTo>
                  <a:cubicBezTo>
                    <a:pt x="353515" y="278399"/>
                    <a:pt x="332236" y="295688"/>
                    <a:pt x="317163" y="317853"/>
                  </a:cubicBezTo>
                  <a:cubicBezTo>
                    <a:pt x="313617" y="322730"/>
                    <a:pt x="310070" y="328049"/>
                    <a:pt x="307411" y="333369"/>
                  </a:cubicBezTo>
                  <a:cubicBezTo>
                    <a:pt x="306967" y="333812"/>
                    <a:pt x="306524" y="334699"/>
                    <a:pt x="306967" y="335585"/>
                  </a:cubicBezTo>
                  <a:cubicBezTo>
                    <a:pt x="306967" y="335585"/>
                    <a:pt x="306967" y="335585"/>
                    <a:pt x="306967" y="335585"/>
                  </a:cubicBezTo>
                  <a:cubicBezTo>
                    <a:pt x="306967" y="335585"/>
                    <a:pt x="307411" y="335585"/>
                    <a:pt x="307854" y="335585"/>
                  </a:cubicBezTo>
                  <a:cubicBezTo>
                    <a:pt x="308741" y="334699"/>
                    <a:pt x="309627" y="333812"/>
                    <a:pt x="310514" y="332482"/>
                  </a:cubicBezTo>
                  <a:cubicBezTo>
                    <a:pt x="313174" y="328936"/>
                    <a:pt x="315390" y="325833"/>
                    <a:pt x="318050" y="322286"/>
                  </a:cubicBezTo>
                  <a:cubicBezTo>
                    <a:pt x="325586" y="312977"/>
                    <a:pt x="334009" y="304110"/>
                    <a:pt x="345092" y="298791"/>
                  </a:cubicBezTo>
                  <a:cubicBezTo>
                    <a:pt x="362381" y="291254"/>
                    <a:pt x="380557" y="285935"/>
                    <a:pt x="397846" y="277955"/>
                  </a:cubicBezTo>
                  <a:cubicBezTo>
                    <a:pt x="433754" y="261996"/>
                    <a:pt x="444393" y="254460"/>
                    <a:pt x="469662" y="224315"/>
                  </a:cubicBezTo>
                  <a:cubicBezTo>
                    <a:pt x="470105" y="223428"/>
                    <a:pt x="470992" y="222541"/>
                    <a:pt x="471878" y="221655"/>
                  </a:cubicBezTo>
                  <a:cubicBezTo>
                    <a:pt x="473208" y="219882"/>
                    <a:pt x="474538" y="218108"/>
                    <a:pt x="476311" y="215892"/>
                  </a:cubicBezTo>
                  <a:cubicBezTo>
                    <a:pt x="474538" y="230078"/>
                    <a:pt x="473208" y="244264"/>
                    <a:pt x="470992" y="258893"/>
                  </a:cubicBezTo>
                  <a:cubicBezTo>
                    <a:pt x="469662" y="266872"/>
                    <a:pt x="468775" y="275295"/>
                    <a:pt x="467445" y="283275"/>
                  </a:cubicBezTo>
                  <a:cubicBezTo>
                    <a:pt x="463012" y="287265"/>
                    <a:pt x="458579" y="291254"/>
                    <a:pt x="453703" y="294801"/>
                  </a:cubicBezTo>
                  <a:cubicBezTo>
                    <a:pt x="446166" y="300121"/>
                    <a:pt x="443950" y="301451"/>
                    <a:pt x="442177" y="3027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33"/>
            <p:cNvSpPr/>
            <p:nvPr/>
          </p:nvSpPr>
          <p:spPr>
            <a:xfrm rot="-9964742">
              <a:off x="129954" y="331078"/>
              <a:ext cx="826811" cy="1330218"/>
            </a:xfrm>
            <a:custGeom>
              <a:avLst/>
              <a:gdLst/>
              <a:ahLst/>
              <a:cxnLst/>
              <a:rect l="l" t="t" r="r" b="b"/>
              <a:pathLst>
                <a:path w="685920" h="1103545" extrusionOk="0">
                  <a:moveTo>
                    <a:pt x="680037" y="397354"/>
                  </a:moveTo>
                  <a:cubicBezTo>
                    <a:pt x="677377" y="400014"/>
                    <a:pt x="675160" y="403560"/>
                    <a:pt x="672944" y="406663"/>
                  </a:cubicBezTo>
                  <a:cubicBezTo>
                    <a:pt x="665408" y="417303"/>
                    <a:pt x="657428" y="427499"/>
                    <a:pt x="649005" y="437252"/>
                  </a:cubicBezTo>
                  <a:cubicBezTo>
                    <a:pt x="637922" y="449664"/>
                    <a:pt x="626839" y="462077"/>
                    <a:pt x="617973" y="476263"/>
                  </a:cubicBezTo>
                  <a:cubicBezTo>
                    <a:pt x="610437" y="488232"/>
                    <a:pt x="603788" y="500645"/>
                    <a:pt x="598024" y="513058"/>
                  </a:cubicBezTo>
                  <a:cubicBezTo>
                    <a:pt x="597581" y="512614"/>
                    <a:pt x="597138" y="512614"/>
                    <a:pt x="597138" y="513058"/>
                  </a:cubicBezTo>
                  <a:cubicBezTo>
                    <a:pt x="596695" y="513944"/>
                    <a:pt x="596251" y="514388"/>
                    <a:pt x="596251" y="515274"/>
                  </a:cubicBezTo>
                  <a:cubicBezTo>
                    <a:pt x="592262" y="523697"/>
                    <a:pt x="589158" y="532120"/>
                    <a:pt x="585612" y="540543"/>
                  </a:cubicBezTo>
                  <a:cubicBezTo>
                    <a:pt x="579849" y="553842"/>
                    <a:pt x="573199" y="567141"/>
                    <a:pt x="567436" y="580884"/>
                  </a:cubicBezTo>
                  <a:cubicBezTo>
                    <a:pt x="552364" y="619009"/>
                    <a:pt x="540838" y="658020"/>
                    <a:pt x="530198" y="697474"/>
                  </a:cubicBezTo>
                  <a:cubicBezTo>
                    <a:pt x="519559" y="738702"/>
                    <a:pt x="509806" y="780373"/>
                    <a:pt x="510249" y="822931"/>
                  </a:cubicBezTo>
                  <a:cubicBezTo>
                    <a:pt x="510249" y="828251"/>
                    <a:pt x="509806" y="834014"/>
                    <a:pt x="510692" y="839334"/>
                  </a:cubicBezTo>
                  <a:cubicBezTo>
                    <a:pt x="510692" y="839334"/>
                    <a:pt x="510692" y="839334"/>
                    <a:pt x="510692" y="839334"/>
                  </a:cubicBezTo>
                  <a:cubicBezTo>
                    <a:pt x="511136" y="861499"/>
                    <a:pt x="514239" y="883665"/>
                    <a:pt x="518672" y="905387"/>
                  </a:cubicBezTo>
                  <a:cubicBezTo>
                    <a:pt x="520002" y="912923"/>
                    <a:pt x="521332" y="920016"/>
                    <a:pt x="522662" y="927552"/>
                  </a:cubicBezTo>
                  <a:cubicBezTo>
                    <a:pt x="523105" y="927995"/>
                    <a:pt x="523105" y="928882"/>
                    <a:pt x="523105" y="929769"/>
                  </a:cubicBezTo>
                  <a:cubicBezTo>
                    <a:pt x="523105" y="931099"/>
                    <a:pt x="523105" y="932429"/>
                    <a:pt x="523549" y="933758"/>
                  </a:cubicBezTo>
                  <a:cubicBezTo>
                    <a:pt x="523992" y="935532"/>
                    <a:pt x="524878" y="943955"/>
                    <a:pt x="527095" y="952378"/>
                  </a:cubicBezTo>
                  <a:cubicBezTo>
                    <a:pt x="523105" y="947058"/>
                    <a:pt x="519115" y="941295"/>
                    <a:pt x="515126" y="935975"/>
                  </a:cubicBezTo>
                  <a:cubicBezTo>
                    <a:pt x="505816" y="923119"/>
                    <a:pt x="496950" y="909376"/>
                    <a:pt x="487197" y="896964"/>
                  </a:cubicBezTo>
                  <a:cubicBezTo>
                    <a:pt x="485424" y="888098"/>
                    <a:pt x="485424" y="879231"/>
                    <a:pt x="484094" y="870365"/>
                  </a:cubicBezTo>
                  <a:cubicBezTo>
                    <a:pt x="484094" y="869479"/>
                    <a:pt x="484094" y="868592"/>
                    <a:pt x="483207" y="867705"/>
                  </a:cubicBezTo>
                  <a:cubicBezTo>
                    <a:pt x="483207" y="867262"/>
                    <a:pt x="483207" y="866819"/>
                    <a:pt x="483207" y="866819"/>
                  </a:cubicBezTo>
                  <a:cubicBezTo>
                    <a:pt x="483651" y="862386"/>
                    <a:pt x="484094" y="857953"/>
                    <a:pt x="485424" y="853076"/>
                  </a:cubicBezTo>
                  <a:cubicBezTo>
                    <a:pt x="493846" y="814952"/>
                    <a:pt x="488084" y="775940"/>
                    <a:pt x="491187" y="737372"/>
                  </a:cubicBezTo>
                  <a:cubicBezTo>
                    <a:pt x="494290" y="689051"/>
                    <a:pt x="505373" y="640731"/>
                    <a:pt x="521332" y="595070"/>
                  </a:cubicBezTo>
                  <a:cubicBezTo>
                    <a:pt x="521775" y="594627"/>
                    <a:pt x="521775" y="593740"/>
                    <a:pt x="522218" y="593297"/>
                  </a:cubicBezTo>
                  <a:cubicBezTo>
                    <a:pt x="526652" y="582657"/>
                    <a:pt x="531528" y="572461"/>
                    <a:pt x="536848" y="562265"/>
                  </a:cubicBezTo>
                  <a:cubicBezTo>
                    <a:pt x="546600" y="544089"/>
                    <a:pt x="558126" y="527243"/>
                    <a:pt x="568766" y="509954"/>
                  </a:cubicBezTo>
                  <a:cubicBezTo>
                    <a:pt x="574529" y="499315"/>
                    <a:pt x="580736" y="488676"/>
                    <a:pt x="584282" y="477150"/>
                  </a:cubicBezTo>
                  <a:cubicBezTo>
                    <a:pt x="584282" y="476263"/>
                    <a:pt x="585612" y="474490"/>
                    <a:pt x="584725" y="474046"/>
                  </a:cubicBezTo>
                  <a:cubicBezTo>
                    <a:pt x="584725" y="474046"/>
                    <a:pt x="584282" y="474046"/>
                    <a:pt x="584282" y="474046"/>
                  </a:cubicBezTo>
                  <a:cubicBezTo>
                    <a:pt x="588272" y="462077"/>
                    <a:pt x="590045" y="450108"/>
                    <a:pt x="593591" y="438138"/>
                  </a:cubicBezTo>
                  <a:cubicBezTo>
                    <a:pt x="601128" y="414643"/>
                    <a:pt x="609107" y="391147"/>
                    <a:pt x="613984" y="366765"/>
                  </a:cubicBezTo>
                  <a:cubicBezTo>
                    <a:pt x="613984" y="365435"/>
                    <a:pt x="614870" y="363662"/>
                    <a:pt x="613984" y="362776"/>
                  </a:cubicBezTo>
                  <a:cubicBezTo>
                    <a:pt x="613540" y="362332"/>
                    <a:pt x="612654" y="362776"/>
                    <a:pt x="612654" y="363219"/>
                  </a:cubicBezTo>
                  <a:cubicBezTo>
                    <a:pt x="608664" y="371199"/>
                    <a:pt x="606004" y="379621"/>
                    <a:pt x="602457" y="387601"/>
                  </a:cubicBezTo>
                  <a:cubicBezTo>
                    <a:pt x="601571" y="389817"/>
                    <a:pt x="600685" y="392034"/>
                    <a:pt x="599798" y="394251"/>
                  </a:cubicBezTo>
                  <a:cubicBezTo>
                    <a:pt x="598468" y="396910"/>
                    <a:pt x="596695" y="399570"/>
                    <a:pt x="595365" y="402674"/>
                  </a:cubicBezTo>
                  <a:cubicBezTo>
                    <a:pt x="591375" y="410653"/>
                    <a:pt x="586942" y="418633"/>
                    <a:pt x="582508" y="426612"/>
                  </a:cubicBezTo>
                  <a:cubicBezTo>
                    <a:pt x="561230" y="467840"/>
                    <a:pt x="529311" y="502861"/>
                    <a:pt x="510249" y="544976"/>
                  </a:cubicBezTo>
                  <a:cubicBezTo>
                    <a:pt x="496507" y="575564"/>
                    <a:pt x="486754" y="607483"/>
                    <a:pt x="477887" y="639401"/>
                  </a:cubicBezTo>
                  <a:cubicBezTo>
                    <a:pt x="473011" y="658463"/>
                    <a:pt x="469021" y="677526"/>
                    <a:pt x="465918" y="697031"/>
                  </a:cubicBezTo>
                  <a:cubicBezTo>
                    <a:pt x="465475" y="701464"/>
                    <a:pt x="464588" y="705454"/>
                    <a:pt x="464145" y="709887"/>
                  </a:cubicBezTo>
                  <a:cubicBezTo>
                    <a:pt x="464145" y="710774"/>
                    <a:pt x="463702" y="711660"/>
                    <a:pt x="463702" y="712547"/>
                  </a:cubicBezTo>
                  <a:cubicBezTo>
                    <a:pt x="461042" y="730723"/>
                    <a:pt x="459269" y="748898"/>
                    <a:pt x="460598" y="767517"/>
                  </a:cubicBezTo>
                  <a:cubicBezTo>
                    <a:pt x="461485" y="789240"/>
                    <a:pt x="464145" y="811405"/>
                    <a:pt x="469464" y="832684"/>
                  </a:cubicBezTo>
                  <a:cubicBezTo>
                    <a:pt x="472125" y="848200"/>
                    <a:pt x="474341" y="864602"/>
                    <a:pt x="480104" y="879231"/>
                  </a:cubicBezTo>
                  <a:cubicBezTo>
                    <a:pt x="480104" y="882335"/>
                    <a:pt x="480547" y="885881"/>
                    <a:pt x="480991" y="888984"/>
                  </a:cubicBezTo>
                  <a:cubicBezTo>
                    <a:pt x="474785" y="878345"/>
                    <a:pt x="467692" y="868592"/>
                    <a:pt x="461485" y="858396"/>
                  </a:cubicBezTo>
                  <a:cubicBezTo>
                    <a:pt x="449516" y="839334"/>
                    <a:pt x="436216" y="821158"/>
                    <a:pt x="425134" y="802095"/>
                  </a:cubicBezTo>
                  <a:cubicBezTo>
                    <a:pt x="425134" y="802095"/>
                    <a:pt x="425134" y="801652"/>
                    <a:pt x="424690" y="801652"/>
                  </a:cubicBezTo>
                  <a:cubicBezTo>
                    <a:pt x="421587" y="793673"/>
                    <a:pt x="418928" y="786136"/>
                    <a:pt x="416267" y="778157"/>
                  </a:cubicBezTo>
                  <a:cubicBezTo>
                    <a:pt x="413608" y="770177"/>
                    <a:pt x="410948" y="762198"/>
                    <a:pt x="408731" y="753775"/>
                  </a:cubicBezTo>
                  <a:cubicBezTo>
                    <a:pt x="407401" y="744022"/>
                    <a:pt x="407845" y="733826"/>
                    <a:pt x="408288" y="723630"/>
                  </a:cubicBezTo>
                  <a:cubicBezTo>
                    <a:pt x="409174" y="712990"/>
                    <a:pt x="410505" y="702351"/>
                    <a:pt x="410948" y="691268"/>
                  </a:cubicBezTo>
                  <a:cubicBezTo>
                    <a:pt x="410948" y="677082"/>
                    <a:pt x="411834" y="662896"/>
                    <a:pt x="414495" y="649154"/>
                  </a:cubicBezTo>
                  <a:cubicBezTo>
                    <a:pt x="414938" y="646051"/>
                    <a:pt x="415381" y="643391"/>
                    <a:pt x="416267" y="640287"/>
                  </a:cubicBezTo>
                  <a:cubicBezTo>
                    <a:pt x="416267" y="640287"/>
                    <a:pt x="416267" y="639844"/>
                    <a:pt x="416267" y="639844"/>
                  </a:cubicBezTo>
                  <a:cubicBezTo>
                    <a:pt x="418041" y="632308"/>
                    <a:pt x="419814" y="624328"/>
                    <a:pt x="421587" y="616792"/>
                  </a:cubicBezTo>
                  <a:cubicBezTo>
                    <a:pt x="426464" y="596843"/>
                    <a:pt x="431340" y="576451"/>
                    <a:pt x="437103" y="556502"/>
                  </a:cubicBezTo>
                  <a:cubicBezTo>
                    <a:pt x="437546" y="554729"/>
                    <a:pt x="437990" y="552956"/>
                    <a:pt x="438433" y="551182"/>
                  </a:cubicBezTo>
                  <a:cubicBezTo>
                    <a:pt x="440206" y="545863"/>
                    <a:pt x="441536" y="540543"/>
                    <a:pt x="443310" y="535666"/>
                  </a:cubicBezTo>
                  <a:cubicBezTo>
                    <a:pt x="452619" y="508181"/>
                    <a:pt x="465031" y="481583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7641" y="446118"/>
                    <a:pt x="494733" y="435035"/>
                    <a:pt x="500940" y="423509"/>
                  </a:cubicBezTo>
                  <a:cubicBezTo>
                    <a:pt x="505816" y="415086"/>
                    <a:pt x="508476" y="406220"/>
                    <a:pt x="514239" y="398240"/>
                  </a:cubicBezTo>
                  <a:cubicBezTo>
                    <a:pt x="521332" y="387601"/>
                    <a:pt x="530198" y="377405"/>
                    <a:pt x="536848" y="366322"/>
                  </a:cubicBezTo>
                  <a:cubicBezTo>
                    <a:pt x="537291" y="364992"/>
                    <a:pt x="540394" y="362776"/>
                    <a:pt x="539064" y="361446"/>
                  </a:cubicBezTo>
                  <a:cubicBezTo>
                    <a:pt x="539064" y="361446"/>
                    <a:pt x="538621" y="361446"/>
                    <a:pt x="538621" y="361446"/>
                  </a:cubicBezTo>
                  <a:cubicBezTo>
                    <a:pt x="548817" y="348146"/>
                    <a:pt x="559013" y="334404"/>
                    <a:pt x="567436" y="319775"/>
                  </a:cubicBezTo>
                  <a:cubicBezTo>
                    <a:pt x="570982" y="312682"/>
                    <a:pt x="576303" y="305145"/>
                    <a:pt x="577632" y="297166"/>
                  </a:cubicBezTo>
                  <a:cubicBezTo>
                    <a:pt x="575859" y="293176"/>
                    <a:pt x="571869" y="302042"/>
                    <a:pt x="568766" y="305589"/>
                  </a:cubicBezTo>
                  <a:cubicBezTo>
                    <a:pt x="558570" y="320218"/>
                    <a:pt x="547044" y="334404"/>
                    <a:pt x="535075" y="348146"/>
                  </a:cubicBezTo>
                  <a:cubicBezTo>
                    <a:pt x="514239" y="372085"/>
                    <a:pt x="490744" y="393364"/>
                    <a:pt x="469908" y="416859"/>
                  </a:cubicBezTo>
                  <a:cubicBezTo>
                    <a:pt x="469021" y="416416"/>
                    <a:pt x="468135" y="417746"/>
                    <a:pt x="467248" y="418633"/>
                  </a:cubicBezTo>
                  <a:cubicBezTo>
                    <a:pt x="461485" y="426612"/>
                    <a:pt x="455279" y="434148"/>
                    <a:pt x="449959" y="442571"/>
                  </a:cubicBezTo>
                  <a:cubicBezTo>
                    <a:pt x="425134" y="480253"/>
                    <a:pt x="414495" y="524584"/>
                    <a:pt x="402968" y="567585"/>
                  </a:cubicBezTo>
                  <a:cubicBezTo>
                    <a:pt x="398092" y="584874"/>
                    <a:pt x="394989" y="602163"/>
                    <a:pt x="392772" y="619895"/>
                  </a:cubicBezTo>
                  <a:cubicBezTo>
                    <a:pt x="391442" y="628318"/>
                    <a:pt x="390112" y="636741"/>
                    <a:pt x="389226" y="645164"/>
                  </a:cubicBezTo>
                  <a:cubicBezTo>
                    <a:pt x="387452" y="658906"/>
                    <a:pt x="385679" y="672649"/>
                    <a:pt x="387452" y="686392"/>
                  </a:cubicBezTo>
                  <a:cubicBezTo>
                    <a:pt x="388339" y="693041"/>
                    <a:pt x="389226" y="699691"/>
                    <a:pt x="390999" y="706341"/>
                  </a:cubicBezTo>
                  <a:cubicBezTo>
                    <a:pt x="391885" y="712104"/>
                    <a:pt x="393215" y="717867"/>
                    <a:pt x="394546" y="723630"/>
                  </a:cubicBezTo>
                  <a:cubicBezTo>
                    <a:pt x="398092" y="738702"/>
                    <a:pt x="402082" y="754218"/>
                    <a:pt x="408731" y="768404"/>
                  </a:cubicBezTo>
                  <a:cubicBezTo>
                    <a:pt x="410948" y="775497"/>
                    <a:pt x="413164" y="782590"/>
                    <a:pt x="415824" y="789683"/>
                  </a:cubicBezTo>
                  <a:cubicBezTo>
                    <a:pt x="400751" y="764414"/>
                    <a:pt x="386123" y="739145"/>
                    <a:pt x="372380" y="712990"/>
                  </a:cubicBezTo>
                  <a:cubicBezTo>
                    <a:pt x="372380" y="712990"/>
                    <a:pt x="372380" y="712547"/>
                    <a:pt x="372380" y="712547"/>
                  </a:cubicBezTo>
                  <a:cubicBezTo>
                    <a:pt x="371493" y="711217"/>
                    <a:pt x="371050" y="709887"/>
                    <a:pt x="370164" y="708114"/>
                  </a:cubicBezTo>
                  <a:cubicBezTo>
                    <a:pt x="365730" y="698804"/>
                    <a:pt x="361297" y="688165"/>
                    <a:pt x="355091" y="679742"/>
                  </a:cubicBezTo>
                  <a:cubicBezTo>
                    <a:pt x="355091" y="679742"/>
                    <a:pt x="355091" y="679742"/>
                    <a:pt x="355091" y="679742"/>
                  </a:cubicBezTo>
                  <a:cubicBezTo>
                    <a:pt x="354648" y="677969"/>
                    <a:pt x="354204" y="676196"/>
                    <a:pt x="353761" y="674422"/>
                  </a:cubicBezTo>
                  <a:cubicBezTo>
                    <a:pt x="352431" y="669103"/>
                    <a:pt x="351101" y="663783"/>
                    <a:pt x="349771" y="658463"/>
                  </a:cubicBezTo>
                  <a:cubicBezTo>
                    <a:pt x="348884" y="654030"/>
                    <a:pt x="348441" y="649154"/>
                    <a:pt x="347554" y="644721"/>
                  </a:cubicBezTo>
                  <a:cubicBezTo>
                    <a:pt x="346668" y="639844"/>
                    <a:pt x="345782" y="635411"/>
                    <a:pt x="345338" y="630535"/>
                  </a:cubicBezTo>
                  <a:cubicBezTo>
                    <a:pt x="345338" y="630535"/>
                    <a:pt x="345338" y="630091"/>
                    <a:pt x="345338" y="630091"/>
                  </a:cubicBezTo>
                  <a:cubicBezTo>
                    <a:pt x="345338" y="624328"/>
                    <a:pt x="345338" y="618565"/>
                    <a:pt x="345782" y="612802"/>
                  </a:cubicBezTo>
                  <a:cubicBezTo>
                    <a:pt x="347554" y="593297"/>
                    <a:pt x="350658" y="573791"/>
                    <a:pt x="356864" y="555615"/>
                  </a:cubicBezTo>
                  <a:cubicBezTo>
                    <a:pt x="374153" y="513501"/>
                    <a:pt x="396318" y="473603"/>
                    <a:pt x="419814" y="434592"/>
                  </a:cubicBezTo>
                  <a:cubicBezTo>
                    <a:pt x="429123" y="419519"/>
                    <a:pt x="437990" y="404003"/>
                    <a:pt x="446413" y="388931"/>
                  </a:cubicBezTo>
                  <a:cubicBezTo>
                    <a:pt x="455279" y="375188"/>
                    <a:pt x="463702" y="360559"/>
                    <a:pt x="470351" y="345487"/>
                  </a:cubicBezTo>
                  <a:cubicBezTo>
                    <a:pt x="470351" y="345487"/>
                    <a:pt x="470351" y="345487"/>
                    <a:pt x="470351" y="345043"/>
                  </a:cubicBezTo>
                  <a:cubicBezTo>
                    <a:pt x="476114" y="333961"/>
                    <a:pt x="480104" y="321548"/>
                    <a:pt x="482764" y="309135"/>
                  </a:cubicBezTo>
                  <a:cubicBezTo>
                    <a:pt x="483651" y="305145"/>
                    <a:pt x="484537" y="301156"/>
                    <a:pt x="485424" y="297166"/>
                  </a:cubicBezTo>
                  <a:cubicBezTo>
                    <a:pt x="485867" y="296722"/>
                    <a:pt x="485424" y="295836"/>
                    <a:pt x="484980" y="295393"/>
                  </a:cubicBezTo>
                  <a:cubicBezTo>
                    <a:pt x="485424" y="292289"/>
                    <a:pt x="486310" y="289630"/>
                    <a:pt x="486754" y="286526"/>
                  </a:cubicBezTo>
                  <a:cubicBezTo>
                    <a:pt x="495177" y="250618"/>
                    <a:pt x="500496" y="213824"/>
                    <a:pt x="499167" y="176586"/>
                  </a:cubicBezTo>
                  <a:cubicBezTo>
                    <a:pt x="499167" y="174812"/>
                    <a:pt x="499167" y="173482"/>
                    <a:pt x="498723" y="171709"/>
                  </a:cubicBezTo>
                  <a:cubicBezTo>
                    <a:pt x="498723" y="171266"/>
                    <a:pt x="498280" y="171266"/>
                    <a:pt x="497836" y="171266"/>
                  </a:cubicBezTo>
                  <a:cubicBezTo>
                    <a:pt x="497393" y="171266"/>
                    <a:pt x="496950" y="171709"/>
                    <a:pt x="496950" y="171709"/>
                  </a:cubicBezTo>
                  <a:cubicBezTo>
                    <a:pt x="495177" y="183235"/>
                    <a:pt x="495177" y="195205"/>
                    <a:pt x="493403" y="207174"/>
                  </a:cubicBezTo>
                  <a:cubicBezTo>
                    <a:pt x="491630" y="222690"/>
                    <a:pt x="486754" y="238206"/>
                    <a:pt x="481877" y="252835"/>
                  </a:cubicBezTo>
                  <a:cubicBezTo>
                    <a:pt x="473898" y="278547"/>
                    <a:pt x="461485" y="302486"/>
                    <a:pt x="449072" y="325981"/>
                  </a:cubicBezTo>
                  <a:cubicBezTo>
                    <a:pt x="433113" y="357456"/>
                    <a:pt x="414495" y="388044"/>
                    <a:pt x="396318" y="418633"/>
                  </a:cubicBezTo>
                  <a:cubicBezTo>
                    <a:pt x="396318" y="418633"/>
                    <a:pt x="396318" y="418633"/>
                    <a:pt x="396318" y="418633"/>
                  </a:cubicBezTo>
                  <a:cubicBezTo>
                    <a:pt x="390999" y="427499"/>
                    <a:pt x="385679" y="436365"/>
                    <a:pt x="380359" y="445231"/>
                  </a:cubicBezTo>
                  <a:cubicBezTo>
                    <a:pt x="364844" y="472716"/>
                    <a:pt x="348441" y="500202"/>
                    <a:pt x="339132" y="530347"/>
                  </a:cubicBezTo>
                  <a:cubicBezTo>
                    <a:pt x="332482" y="555172"/>
                    <a:pt x="330266" y="581771"/>
                    <a:pt x="332482" y="607483"/>
                  </a:cubicBezTo>
                  <a:cubicBezTo>
                    <a:pt x="333812" y="619009"/>
                    <a:pt x="336915" y="630535"/>
                    <a:pt x="340905" y="641617"/>
                  </a:cubicBezTo>
                  <a:cubicBezTo>
                    <a:pt x="341792" y="648267"/>
                    <a:pt x="343121" y="654917"/>
                    <a:pt x="344895" y="661566"/>
                  </a:cubicBezTo>
                  <a:cubicBezTo>
                    <a:pt x="336472" y="644721"/>
                    <a:pt x="328492" y="627431"/>
                    <a:pt x="321843" y="610142"/>
                  </a:cubicBezTo>
                  <a:cubicBezTo>
                    <a:pt x="313420" y="589750"/>
                    <a:pt x="306327" y="568471"/>
                    <a:pt x="299234" y="547636"/>
                  </a:cubicBezTo>
                  <a:cubicBezTo>
                    <a:pt x="297904" y="537440"/>
                    <a:pt x="296574" y="526800"/>
                    <a:pt x="295687" y="516604"/>
                  </a:cubicBezTo>
                  <a:cubicBezTo>
                    <a:pt x="295244" y="513058"/>
                    <a:pt x="295244" y="509954"/>
                    <a:pt x="295244" y="506408"/>
                  </a:cubicBezTo>
                  <a:cubicBezTo>
                    <a:pt x="295687" y="502861"/>
                    <a:pt x="296131" y="499315"/>
                    <a:pt x="297017" y="495769"/>
                  </a:cubicBezTo>
                  <a:cubicBezTo>
                    <a:pt x="301451" y="473160"/>
                    <a:pt x="310760" y="451438"/>
                    <a:pt x="320956" y="431045"/>
                  </a:cubicBezTo>
                  <a:cubicBezTo>
                    <a:pt x="330266" y="412426"/>
                    <a:pt x="340905" y="394251"/>
                    <a:pt x="350215" y="375632"/>
                  </a:cubicBezTo>
                  <a:cubicBezTo>
                    <a:pt x="363070" y="350806"/>
                    <a:pt x="374153" y="325538"/>
                    <a:pt x="384349" y="299826"/>
                  </a:cubicBezTo>
                  <a:cubicBezTo>
                    <a:pt x="389226" y="286970"/>
                    <a:pt x="394989" y="273670"/>
                    <a:pt x="398092" y="260371"/>
                  </a:cubicBezTo>
                  <a:cubicBezTo>
                    <a:pt x="398979" y="253278"/>
                    <a:pt x="399422" y="246185"/>
                    <a:pt x="401638" y="239092"/>
                  </a:cubicBezTo>
                  <a:cubicBezTo>
                    <a:pt x="402525" y="235546"/>
                    <a:pt x="403855" y="231999"/>
                    <a:pt x="405185" y="228453"/>
                  </a:cubicBezTo>
                  <a:cubicBezTo>
                    <a:pt x="405185" y="228009"/>
                    <a:pt x="404741" y="227566"/>
                    <a:pt x="404741" y="227123"/>
                  </a:cubicBezTo>
                  <a:cubicBezTo>
                    <a:pt x="408288" y="217813"/>
                    <a:pt x="412278" y="208947"/>
                    <a:pt x="414938" y="199194"/>
                  </a:cubicBezTo>
                  <a:cubicBezTo>
                    <a:pt x="419814" y="181019"/>
                    <a:pt x="422474" y="162400"/>
                    <a:pt x="422031" y="143337"/>
                  </a:cubicBezTo>
                  <a:cubicBezTo>
                    <a:pt x="421587" y="130925"/>
                    <a:pt x="420257" y="118069"/>
                    <a:pt x="419371" y="105656"/>
                  </a:cubicBezTo>
                  <a:cubicBezTo>
                    <a:pt x="419371" y="104769"/>
                    <a:pt x="419371" y="102996"/>
                    <a:pt x="418041" y="102996"/>
                  </a:cubicBezTo>
                  <a:cubicBezTo>
                    <a:pt x="416711" y="102996"/>
                    <a:pt x="417154" y="104769"/>
                    <a:pt x="417154" y="105656"/>
                  </a:cubicBezTo>
                  <a:cubicBezTo>
                    <a:pt x="417154" y="118512"/>
                    <a:pt x="416267" y="131368"/>
                    <a:pt x="414938" y="144224"/>
                  </a:cubicBezTo>
                  <a:cubicBezTo>
                    <a:pt x="411834" y="184122"/>
                    <a:pt x="393659" y="210277"/>
                    <a:pt x="375040" y="243525"/>
                  </a:cubicBezTo>
                  <a:cubicBezTo>
                    <a:pt x="359081" y="275444"/>
                    <a:pt x="346225" y="309135"/>
                    <a:pt x="332038" y="342383"/>
                  </a:cubicBezTo>
                  <a:cubicBezTo>
                    <a:pt x="316966" y="378292"/>
                    <a:pt x="301007" y="414200"/>
                    <a:pt x="292141" y="452324"/>
                  </a:cubicBezTo>
                  <a:cubicBezTo>
                    <a:pt x="288151" y="469170"/>
                    <a:pt x="287708" y="486902"/>
                    <a:pt x="289038" y="504191"/>
                  </a:cubicBezTo>
                  <a:cubicBezTo>
                    <a:pt x="289038" y="504635"/>
                    <a:pt x="289481" y="506408"/>
                    <a:pt x="289481" y="508181"/>
                  </a:cubicBezTo>
                  <a:cubicBezTo>
                    <a:pt x="289481" y="512171"/>
                    <a:pt x="289481" y="516161"/>
                    <a:pt x="289924" y="520151"/>
                  </a:cubicBezTo>
                  <a:cubicBezTo>
                    <a:pt x="289924" y="521480"/>
                    <a:pt x="290368" y="522810"/>
                    <a:pt x="290368" y="524584"/>
                  </a:cubicBezTo>
                  <a:cubicBezTo>
                    <a:pt x="284605" y="506851"/>
                    <a:pt x="279285" y="489562"/>
                    <a:pt x="273079" y="472273"/>
                  </a:cubicBezTo>
                  <a:cubicBezTo>
                    <a:pt x="272192" y="469170"/>
                    <a:pt x="271748" y="466067"/>
                    <a:pt x="270862" y="462964"/>
                  </a:cubicBezTo>
                  <a:cubicBezTo>
                    <a:pt x="265986" y="436808"/>
                    <a:pt x="261996" y="410653"/>
                    <a:pt x="260666" y="384055"/>
                  </a:cubicBezTo>
                  <a:cubicBezTo>
                    <a:pt x="260223" y="379178"/>
                    <a:pt x="260223" y="373858"/>
                    <a:pt x="259779" y="368982"/>
                  </a:cubicBezTo>
                  <a:cubicBezTo>
                    <a:pt x="259779" y="368982"/>
                    <a:pt x="259779" y="368982"/>
                    <a:pt x="259779" y="368982"/>
                  </a:cubicBezTo>
                  <a:cubicBezTo>
                    <a:pt x="260223" y="368539"/>
                    <a:pt x="260223" y="367652"/>
                    <a:pt x="260223" y="366765"/>
                  </a:cubicBezTo>
                  <a:cubicBezTo>
                    <a:pt x="261553" y="358343"/>
                    <a:pt x="262882" y="349476"/>
                    <a:pt x="265542" y="341053"/>
                  </a:cubicBezTo>
                  <a:cubicBezTo>
                    <a:pt x="271305" y="323321"/>
                    <a:pt x="280171" y="306919"/>
                    <a:pt x="286821" y="289186"/>
                  </a:cubicBezTo>
                  <a:cubicBezTo>
                    <a:pt x="297461" y="259041"/>
                    <a:pt x="307213" y="228453"/>
                    <a:pt x="312976" y="196978"/>
                  </a:cubicBezTo>
                  <a:cubicBezTo>
                    <a:pt x="316523" y="177916"/>
                    <a:pt x="315193" y="158853"/>
                    <a:pt x="316523" y="139348"/>
                  </a:cubicBezTo>
                  <a:cubicBezTo>
                    <a:pt x="316523" y="138904"/>
                    <a:pt x="316523" y="138461"/>
                    <a:pt x="316079" y="138461"/>
                  </a:cubicBezTo>
                  <a:cubicBezTo>
                    <a:pt x="316079" y="134914"/>
                    <a:pt x="316079" y="131368"/>
                    <a:pt x="316523" y="127822"/>
                  </a:cubicBezTo>
                  <a:cubicBezTo>
                    <a:pt x="316966" y="105213"/>
                    <a:pt x="318296" y="83047"/>
                    <a:pt x="319183" y="60882"/>
                  </a:cubicBezTo>
                  <a:cubicBezTo>
                    <a:pt x="319183" y="60438"/>
                    <a:pt x="319183" y="59995"/>
                    <a:pt x="319183" y="59109"/>
                  </a:cubicBezTo>
                  <a:cubicBezTo>
                    <a:pt x="319183" y="58222"/>
                    <a:pt x="317853" y="58222"/>
                    <a:pt x="317410" y="58665"/>
                  </a:cubicBezTo>
                  <a:cubicBezTo>
                    <a:pt x="316523" y="63098"/>
                    <a:pt x="316079" y="67531"/>
                    <a:pt x="315636" y="71965"/>
                  </a:cubicBezTo>
                  <a:cubicBezTo>
                    <a:pt x="313863" y="87037"/>
                    <a:pt x="312533" y="102553"/>
                    <a:pt x="309873" y="117625"/>
                  </a:cubicBezTo>
                  <a:cubicBezTo>
                    <a:pt x="309873" y="118069"/>
                    <a:pt x="309430" y="118955"/>
                    <a:pt x="309430" y="119399"/>
                  </a:cubicBezTo>
                  <a:cubicBezTo>
                    <a:pt x="309430" y="120285"/>
                    <a:pt x="308987" y="120729"/>
                    <a:pt x="308987" y="121615"/>
                  </a:cubicBezTo>
                  <a:cubicBezTo>
                    <a:pt x="301894" y="147327"/>
                    <a:pt x="289481" y="171266"/>
                    <a:pt x="281945" y="196978"/>
                  </a:cubicBezTo>
                  <a:cubicBezTo>
                    <a:pt x="276182" y="214710"/>
                    <a:pt x="270862" y="232443"/>
                    <a:pt x="266872" y="250175"/>
                  </a:cubicBezTo>
                  <a:cubicBezTo>
                    <a:pt x="265099" y="258155"/>
                    <a:pt x="262882" y="266577"/>
                    <a:pt x="261553" y="275000"/>
                  </a:cubicBezTo>
                  <a:cubicBezTo>
                    <a:pt x="261553" y="275887"/>
                    <a:pt x="261109" y="276774"/>
                    <a:pt x="261109" y="277660"/>
                  </a:cubicBezTo>
                  <a:cubicBezTo>
                    <a:pt x="260223" y="282537"/>
                    <a:pt x="258892" y="286970"/>
                    <a:pt x="258006" y="291846"/>
                  </a:cubicBezTo>
                  <a:cubicBezTo>
                    <a:pt x="254459" y="308249"/>
                    <a:pt x="253130" y="325094"/>
                    <a:pt x="253573" y="342383"/>
                  </a:cubicBezTo>
                  <a:cubicBezTo>
                    <a:pt x="253573" y="349920"/>
                    <a:pt x="254016" y="357456"/>
                    <a:pt x="255346" y="364549"/>
                  </a:cubicBezTo>
                  <a:cubicBezTo>
                    <a:pt x="255789" y="370312"/>
                    <a:pt x="255789" y="376075"/>
                    <a:pt x="256233" y="381838"/>
                  </a:cubicBezTo>
                  <a:cubicBezTo>
                    <a:pt x="257120" y="401344"/>
                    <a:pt x="259336" y="420406"/>
                    <a:pt x="262882" y="439468"/>
                  </a:cubicBezTo>
                  <a:cubicBezTo>
                    <a:pt x="258892" y="428385"/>
                    <a:pt x="255346" y="416859"/>
                    <a:pt x="251356" y="405777"/>
                  </a:cubicBezTo>
                  <a:cubicBezTo>
                    <a:pt x="250470" y="401344"/>
                    <a:pt x="248697" y="397354"/>
                    <a:pt x="247366" y="393364"/>
                  </a:cubicBezTo>
                  <a:cubicBezTo>
                    <a:pt x="242933" y="377405"/>
                    <a:pt x="238057" y="361889"/>
                    <a:pt x="234954" y="345930"/>
                  </a:cubicBezTo>
                  <a:cubicBezTo>
                    <a:pt x="234954" y="337950"/>
                    <a:pt x="235841" y="329971"/>
                    <a:pt x="236284" y="321991"/>
                  </a:cubicBezTo>
                  <a:cubicBezTo>
                    <a:pt x="236284" y="321991"/>
                    <a:pt x="236284" y="321991"/>
                    <a:pt x="236284" y="321991"/>
                  </a:cubicBezTo>
                  <a:cubicBezTo>
                    <a:pt x="236727" y="314455"/>
                    <a:pt x="237614" y="306919"/>
                    <a:pt x="238057" y="299382"/>
                  </a:cubicBezTo>
                  <a:cubicBezTo>
                    <a:pt x="238057" y="299382"/>
                    <a:pt x="238057" y="298939"/>
                    <a:pt x="238057" y="298939"/>
                  </a:cubicBezTo>
                  <a:cubicBezTo>
                    <a:pt x="238500" y="292733"/>
                    <a:pt x="238500" y="286526"/>
                    <a:pt x="238943" y="280763"/>
                  </a:cubicBezTo>
                  <a:cubicBezTo>
                    <a:pt x="238943" y="278990"/>
                    <a:pt x="239387" y="277217"/>
                    <a:pt x="239387" y="275444"/>
                  </a:cubicBezTo>
                  <a:cubicBezTo>
                    <a:pt x="241160" y="266577"/>
                    <a:pt x="242490" y="257711"/>
                    <a:pt x="243820" y="248845"/>
                  </a:cubicBezTo>
                  <a:cubicBezTo>
                    <a:pt x="245593" y="235989"/>
                    <a:pt x="247366" y="223133"/>
                    <a:pt x="250026" y="210277"/>
                  </a:cubicBezTo>
                  <a:cubicBezTo>
                    <a:pt x="250470" y="208061"/>
                    <a:pt x="250913" y="205401"/>
                    <a:pt x="251800" y="203184"/>
                  </a:cubicBezTo>
                  <a:cubicBezTo>
                    <a:pt x="253130" y="197421"/>
                    <a:pt x="254459" y="192101"/>
                    <a:pt x="255789" y="186338"/>
                  </a:cubicBezTo>
                  <a:cubicBezTo>
                    <a:pt x="262882" y="159296"/>
                    <a:pt x="271305" y="132255"/>
                    <a:pt x="272635" y="104326"/>
                  </a:cubicBezTo>
                  <a:cubicBezTo>
                    <a:pt x="273079" y="93243"/>
                    <a:pt x="271748" y="82161"/>
                    <a:pt x="270862" y="71078"/>
                  </a:cubicBezTo>
                  <a:cubicBezTo>
                    <a:pt x="270862" y="70635"/>
                    <a:pt x="270862" y="70635"/>
                    <a:pt x="270862" y="70191"/>
                  </a:cubicBezTo>
                  <a:cubicBezTo>
                    <a:pt x="270862" y="68418"/>
                    <a:pt x="270862" y="66201"/>
                    <a:pt x="270862" y="64428"/>
                  </a:cubicBezTo>
                  <a:cubicBezTo>
                    <a:pt x="270419" y="47139"/>
                    <a:pt x="268202" y="29850"/>
                    <a:pt x="264656" y="13004"/>
                  </a:cubicBezTo>
                  <a:cubicBezTo>
                    <a:pt x="263325" y="9015"/>
                    <a:pt x="263325" y="3695"/>
                    <a:pt x="261109" y="148"/>
                  </a:cubicBezTo>
                  <a:cubicBezTo>
                    <a:pt x="257563" y="-1182"/>
                    <a:pt x="259779" y="6798"/>
                    <a:pt x="259779" y="9458"/>
                  </a:cubicBezTo>
                  <a:cubicBezTo>
                    <a:pt x="261109" y="28077"/>
                    <a:pt x="261996" y="46696"/>
                    <a:pt x="260666" y="65315"/>
                  </a:cubicBezTo>
                  <a:cubicBezTo>
                    <a:pt x="260666" y="65315"/>
                    <a:pt x="260666" y="65315"/>
                    <a:pt x="260223" y="65315"/>
                  </a:cubicBezTo>
                  <a:cubicBezTo>
                    <a:pt x="259779" y="65315"/>
                    <a:pt x="259779" y="65315"/>
                    <a:pt x="259336" y="65758"/>
                  </a:cubicBezTo>
                  <a:cubicBezTo>
                    <a:pt x="259336" y="67531"/>
                    <a:pt x="258892" y="68861"/>
                    <a:pt x="258892" y="70635"/>
                  </a:cubicBezTo>
                  <a:cubicBezTo>
                    <a:pt x="257120" y="81717"/>
                    <a:pt x="251800" y="91913"/>
                    <a:pt x="248253" y="102553"/>
                  </a:cubicBezTo>
                  <a:cubicBezTo>
                    <a:pt x="242047" y="119399"/>
                    <a:pt x="237614" y="136688"/>
                    <a:pt x="233624" y="153977"/>
                  </a:cubicBezTo>
                  <a:cubicBezTo>
                    <a:pt x="227861" y="175256"/>
                    <a:pt x="231407" y="197421"/>
                    <a:pt x="234067" y="218700"/>
                  </a:cubicBezTo>
                  <a:cubicBezTo>
                    <a:pt x="234067" y="218700"/>
                    <a:pt x="234067" y="218700"/>
                    <a:pt x="234067" y="218700"/>
                  </a:cubicBezTo>
                  <a:lnTo>
                    <a:pt x="234067" y="218700"/>
                  </a:lnTo>
                  <a:cubicBezTo>
                    <a:pt x="234067" y="219143"/>
                    <a:pt x="234510" y="219143"/>
                    <a:pt x="234510" y="219587"/>
                  </a:cubicBezTo>
                  <a:cubicBezTo>
                    <a:pt x="234954" y="219587"/>
                    <a:pt x="234954" y="219587"/>
                    <a:pt x="234954" y="219587"/>
                  </a:cubicBezTo>
                  <a:cubicBezTo>
                    <a:pt x="235841" y="227123"/>
                    <a:pt x="237171" y="234659"/>
                    <a:pt x="237171" y="242639"/>
                  </a:cubicBezTo>
                  <a:cubicBezTo>
                    <a:pt x="237614" y="247515"/>
                    <a:pt x="237614" y="252391"/>
                    <a:pt x="237614" y="257268"/>
                  </a:cubicBezTo>
                  <a:cubicBezTo>
                    <a:pt x="237171" y="267021"/>
                    <a:pt x="236727" y="276330"/>
                    <a:pt x="235841" y="286083"/>
                  </a:cubicBezTo>
                  <a:cubicBezTo>
                    <a:pt x="234954" y="301599"/>
                    <a:pt x="234067" y="316671"/>
                    <a:pt x="232738" y="332187"/>
                  </a:cubicBezTo>
                  <a:cubicBezTo>
                    <a:pt x="232738" y="332187"/>
                    <a:pt x="232738" y="331744"/>
                    <a:pt x="232738" y="331744"/>
                  </a:cubicBezTo>
                  <a:cubicBezTo>
                    <a:pt x="232738" y="330414"/>
                    <a:pt x="232294" y="329084"/>
                    <a:pt x="232294" y="327754"/>
                  </a:cubicBezTo>
                  <a:cubicBezTo>
                    <a:pt x="230077" y="310022"/>
                    <a:pt x="226531" y="292733"/>
                    <a:pt x="221211" y="275887"/>
                  </a:cubicBezTo>
                  <a:cubicBezTo>
                    <a:pt x="221211" y="275000"/>
                    <a:pt x="220768" y="274557"/>
                    <a:pt x="220768" y="273670"/>
                  </a:cubicBezTo>
                  <a:cubicBezTo>
                    <a:pt x="220768" y="271897"/>
                    <a:pt x="219438" y="268351"/>
                    <a:pt x="219438" y="267021"/>
                  </a:cubicBezTo>
                  <a:cubicBezTo>
                    <a:pt x="216778" y="256825"/>
                    <a:pt x="214561" y="247072"/>
                    <a:pt x="213675" y="236876"/>
                  </a:cubicBezTo>
                  <a:cubicBezTo>
                    <a:pt x="211458" y="216484"/>
                    <a:pt x="210572" y="196091"/>
                    <a:pt x="210128" y="175699"/>
                  </a:cubicBezTo>
                  <a:cubicBezTo>
                    <a:pt x="211458" y="175256"/>
                    <a:pt x="210572" y="167719"/>
                    <a:pt x="210572" y="166389"/>
                  </a:cubicBezTo>
                  <a:cubicBezTo>
                    <a:pt x="210572" y="160183"/>
                    <a:pt x="211015" y="153533"/>
                    <a:pt x="210572" y="147327"/>
                  </a:cubicBezTo>
                  <a:cubicBezTo>
                    <a:pt x="209685" y="134914"/>
                    <a:pt x="209242" y="122058"/>
                    <a:pt x="206139" y="110089"/>
                  </a:cubicBezTo>
                  <a:cubicBezTo>
                    <a:pt x="202592" y="97676"/>
                    <a:pt x="196386" y="86150"/>
                    <a:pt x="193283" y="73738"/>
                  </a:cubicBezTo>
                  <a:cubicBezTo>
                    <a:pt x="187963" y="53789"/>
                    <a:pt x="184860" y="32953"/>
                    <a:pt x="175107" y="14334"/>
                  </a:cubicBezTo>
                  <a:cubicBezTo>
                    <a:pt x="174220" y="12561"/>
                    <a:pt x="172891" y="11231"/>
                    <a:pt x="171561" y="9901"/>
                  </a:cubicBezTo>
                  <a:cubicBezTo>
                    <a:pt x="171117" y="9458"/>
                    <a:pt x="170674" y="9015"/>
                    <a:pt x="170230" y="9458"/>
                  </a:cubicBezTo>
                  <a:cubicBezTo>
                    <a:pt x="169787" y="9901"/>
                    <a:pt x="169787" y="10345"/>
                    <a:pt x="170230" y="10788"/>
                  </a:cubicBezTo>
                  <a:cubicBezTo>
                    <a:pt x="170230" y="10788"/>
                    <a:pt x="170230" y="11231"/>
                    <a:pt x="170230" y="11231"/>
                  </a:cubicBezTo>
                  <a:cubicBezTo>
                    <a:pt x="170230" y="11231"/>
                    <a:pt x="169787" y="11231"/>
                    <a:pt x="169787" y="11674"/>
                  </a:cubicBezTo>
                  <a:cubicBezTo>
                    <a:pt x="168901" y="14778"/>
                    <a:pt x="170230" y="17881"/>
                    <a:pt x="170230" y="20984"/>
                  </a:cubicBezTo>
                  <a:cubicBezTo>
                    <a:pt x="172447" y="34727"/>
                    <a:pt x="175107" y="48912"/>
                    <a:pt x="176880" y="62655"/>
                  </a:cubicBezTo>
                  <a:cubicBezTo>
                    <a:pt x="176880" y="63985"/>
                    <a:pt x="177324" y="64872"/>
                    <a:pt x="177324" y="66201"/>
                  </a:cubicBezTo>
                  <a:cubicBezTo>
                    <a:pt x="177324" y="65315"/>
                    <a:pt x="176880" y="63985"/>
                    <a:pt x="176880" y="63098"/>
                  </a:cubicBezTo>
                  <a:cubicBezTo>
                    <a:pt x="176880" y="62655"/>
                    <a:pt x="176437" y="62655"/>
                    <a:pt x="175994" y="62655"/>
                  </a:cubicBezTo>
                  <a:cubicBezTo>
                    <a:pt x="175551" y="62655"/>
                    <a:pt x="175551" y="63098"/>
                    <a:pt x="175551" y="63098"/>
                  </a:cubicBezTo>
                  <a:cubicBezTo>
                    <a:pt x="175551" y="64428"/>
                    <a:pt x="175994" y="65315"/>
                    <a:pt x="175994" y="66645"/>
                  </a:cubicBezTo>
                  <a:cubicBezTo>
                    <a:pt x="179540" y="92800"/>
                    <a:pt x="178653" y="118955"/>
                    <a:pt x="179984" y="145111"/>
                  </a:cubicBezTo>
                  <a:cubicBezTo>
                    <a:pt x="181313" y="163286"/>
                    <a:pt x="185746" y="181019"/>
                    <a:pt x="191066" y="198308"/>
                  </a:cubicBezTo>
                  <a:cubicBezTo>
                    <a:pt x="193283" y="206287"/>
                    <a:pt x="195943" y="213824"/>
                    <a:pt x="199046" y="221803"/>
                  </a:cubicBezTo>
                  <a:cubicBezTo>
                    <a:pt x="199046" y="222246"/>
                    <a:pt x="199489" y="222690"/>
                    <a:pt x="199933" y="223133"/>
                  </a:cubicBezTo>
                  <a:cubicBezTo>
                    <a:pt x="201706" y="229339"/>
                    <a:pt x="203922" y="235546"/>
                    <a:pt x="205695" y="241752"/>
                  </a:cubicBezTo>
                  <a:cubicBezTo>
                    <a:pt x="208356" y="249288"/>
                    <a:pt x="210128" y="257268"/>
                    <a:pt x="213232" y="264804"/>
                  </a:cubicBezTo>
                  <a:cubicBezTo>
                    <a:pt x="215892" y="275000"/>
                    <a:pt x="218995" y="285197"/>
                    <a:pt x="221655" y="295393"/>
                  </a:cubicBezTo>
                  <a:cubicBezTo>
                    <a:pt x="222541" y="304259"/>
                    <a:pt x="224315" y="313125"/>
                    <a:pt x="226088" y="321991"/>
                  </a:cubicBezTo>
                  <a:cubicBezTo>
                    <a:pt x="220768" y="314455"/>
                    <a:pt x="214561" y="306919"/>
                    <a:pt x="213232" y="305145"/>
                  </a:cubicBezTo>
                  <a:cubicBezTo>
                    <a:pt x="213232" y="305145"/>
                    <a:pt x="213232" y="304702"/>
                    <a:pt x="212789" y="304702"/>
                  </a:cubicBezTo>
                  <a:cubicBezTo>
                    <a:pt x="211458" y="302042"/>
                    <a:pt x="210128" y="299382"/>
                    <a:pt x="208799" y="296279"/>
                  </a:cubicBezTo>
                  <a:cubicBezTo>
                    <a:pt x="199046" y="274557"/>
                    <a:pt x="193283" y="251505"/>
                    <a:pt x="187076" y="228896"/>
                  </a:cubicBezTo>
                  <a:cubicBezTo>
                    <a:pt x="183530" y="216040"/>
                    <a:pt x="177767" y="204071"/>
                    <a:pt x="171117" y="192545"/>
                  </a:cubicBezTo>
                  <a:cubicBezTo>
                    <a:pt x="164911" y="181905"/>
                    <a:pt x="157375" y="172153"/>
                    <a:pt x="152942" y="160626"/>
                  </a:cubicBezTo>
                  <a:cubicBezTo>
                    <a:pt x="152942" y="160183"/>
                    <a:pt x="152498" y="160183"/>
                    <a:pt x="152498" y="160183"/>
                  </a:cubicBezTo>
                  <a:cubicBezTo>
                    <a:pt x="152498" y="159740"/>
                    <a:pt x="152498" y="159740"/>
                    <a:pt x="152055" y="159296"/>
                  </a:cubicBezTo>
                  <a:cubicBezTo>
                    <a:pt x="144519" y="131368"/>
                    <a:pt x="140529" y="102110"/>
                    <a:pt x="131220" y="74624"/>
                  </a:cubicBezTo>
                  <a:cubicBezTo>
                    <a:pt x="130333" y="72408"/>
                    <a:pt x="129889" y="70191"/>
                    <a:pt x="129003" y="67975"/>
                  </a:cubicBezTo>
                  <a:cubicBezTo>
                    <a:pt x="129003" y="67531"/>
                    <a:pt x="128560" y="67531"/>
                    <a:pt x="128116" y="67531"/>
                  </a:cubicBezTo>
                  <a:cubicBezTo>
                    <a:pt x="126786" y="67531"/>
                    <a:pt x="126786" y="69305"/>
                    <a:pt x="127230" y="70191"/>
                  </a:cubicBezTo>
                  <a:cubicBezTo>
                    <a:pt x="128116" y="74624"/>
                    <a:pt x="129003" y="78614"/>
                    <a:pt x="129446" y="83047"/>
                  </a:cubicBezTo>
                  <a:cubicBezTo>
                    <a:pt x="138312" y="130481"/>
                    <a:pt x="140086" y="180132"/>
                    <a:pt x="157818" y="225350"/>
                  </a:cubicBezTo>
                  <a:cubicBezTo>
                    <a:pt x="158705" y="228009"/>
                    <a:pt x="159148" y="230226"/>
                    <a:pt x="160035" y="232886"/>
                  </a:cubicBezTo>
                  <a:cubicBezTo>
                    <a:pt x="160921" y="234659"/>
                    <a:pt x="161364" y="236876"/>
                    <a:pt x="162694" y="238206"/>
                  </a:cubicBezTo>
                  <a:cubicBezTo>
                    <a:pt x="164911" y="243082"/>
                    <a:pt x="167128" y="247515"/>
                    <a:pt x="169787" y="251948"/>
                  </a:cubicBezTo>
                  <a:cubicBezTo>
                    <a:pt x="173777" y="259041"/>
                    <a:pt x="177767" y="266134"/>
                    <a:pt x="182643" y="272784"/>
                  </a:cubicBezTo>
                  <a:cubicBezTo>
                    <a:pt x="191066" y="285197"/>
                    <a:pt x="199489" y="298052"/>
                    <a:pt x="210128" y="309135"/>
                  </a:cubicBezTo>
                  <a:cubicBezTo>
                    <a:pt x="215005" y="315785"/>
                    <a:pt x="219881" y="321991"/>
                    <a:pt x="224315" y="328641"/>
                  </a:cubicBezTo>
                  <a:cubicBezTo>
                    <a:pt x="225644" y="330857"/>
                    <a:pt x="226974" y="333517"/>
                    <a:pt x="228304" y="335734"/>
                  </a:cubicBezTo>
                  <a:cubicBezTo>
                    <a:pt x="230521" y="345930"/>
                    <a:pt x="232738" y="356126"/>
                    <a:pt x="234954" y="366322"/>
                  </a:cubicBezTo>
                  <a:cubicBezTo>
                    <a:pt x="242490" y="397797"/>
                    <a:pt x="250913" y="428829"/>
                    <a:pt x="260666" y="459860"/>
                  </a:cubicBezTo>
                  <a:cubicBezTo>
                    <a:pt x="269975" y="487346"/>
                    <a:pt x="279285" y="515274"/>
                    <a:pt x="289038" y="543203"/>
                  </a:cubicBezTo>
                  <a:cubicBezTo>
                    <a:pt x="286821" y="539656"/>
                    <a:pt x="285048" y="536553"/>
                    <a:pt x="282831" y="533007"/>
                  </a:cubicBezTo>
                  <a:cubicBezTo>
                    <a:pt x="279285" y="526800"/>
                    <a:pt x="275738" y="520594"/>
                    <a:pt x="272192" y="514388"/>
                  </a:cubicBezTo>
                  <a:cubicBezTo>
                    <a:pt x="271305" y="512171"/>
                    <a:pt x="270419" y="510398"/>
                    <a:pt x="269532" y="508181"/>
                  </a:cubicBezTo>
                  <a:cubicBezTo>
                    <a:pt x="268646" y="506408"/>
                    <a:pt x="268202" y="505078"/>
                    <a:pt x="267315" y="503305"/>
                  </a:cubicBezTo>
                  <a:cubicBezTo>
                    <a:pt x="267315" y="503305"/>
                    <a:pt x="267315" y="503305"/>
                    <a:pt x="267315" y="503305"/>
                  </a:cubicBezTo>
                  <a:cubicBezTo>
                    <a:pt x="263769" y="492665"/>
                    <a:pt x="259336" y="482469"/>
                    <a:pt x="254459" y="471830"/>
                  </a:cubicBezTo>
                  <a:cubicBezTo>
                    <a:pt x="254459" y="471830"/>
                    <a:pt x="254459" y="471830"/>
                    <a:pt x="254459" y="471830"/>
                  </a:cubicBezTo>
                  <a:cubicBezTo>
                    <a:pt x="251800" y="459860"/>
                    <a:pt x="245593" y="448334"/>
                    <a:pt x="239830" y="437695"/>
                  </a:cubicBezTo>
                  <a:cubicBezTo>
                    <a:pt x="224315" y="409323"/>
                    <a:pt x="199933" y="387601"/>
                    <a:pt x="174220" y="368539"/>
                  </a:cubicBezTo>
                  <a:cubicBezTo>
                    <a:pt x="159591" y="357456"/>
                    <a:pt x="147179" y="344157"/>
                    <a:pt x="135653" y="329971"/>
                  </a:cubicBezTo>
                  <a:cubicBezTo>
                    <a:pt x="131220" y="324651"/>
                    <a:pt x="127230" y="318888"/>
                    <a:pt x="123240" y="313568"/>
                  </a:cubicBezTo>
                  <a:cubicBezTo>
                    <a:pt x="122353" y="312238"/>
                    <a:pt x="121466" y="311352"/>
                    <a:pt x="120580" y="310022"/>
                  </a:cubicBezTo>
                  <a:cubicBezTo>
                    <a:pt x="117920" y="306475"/>
                    <a:pt x="115261" y="302929"/>
                    <a:pt x="112600" y="298939"/>
                  </a:cubicBezTo>
                  <a:cubicBezTo>
                    <a:pt x="111271" y="297166"/>
                    <a:pt x="109940" y="294949"/>
                    <a:pt x="108611" y="292733"/>
                  </a:cubicBezTo>
                  <a:cubicBezTo>
                    <a:pt x="108611" y="292289"/>
                    <a:pt x="108167" y="292289"/>
                    <a:pt x="107724" y="292289"/>
                  </a:cubicBezTo>
                  <a:cubicBezTo>
                    <a:pt x="102404" y="284753"/>
                    <a:pt x="97971" y="276774"/>
                    <a:pt x="93538" y="268794"/>
                  </a:cubicBezTo>
                  <a:cubicBezTo>
                    <a:pt x="87775" y="257711"/>
                    <a:pt x="82012" y="246185"/>
                    <a:pt x="76249" y="234659"/>
                  </a:cubicBezTo>
                  <a:cubicBezTo>
                    <a:pt x="75806" y="234216"/>
                    <a:pt x="75806" y="233773"/>
                    <a:pt x="75363" y="233329"/>
                  </a:cubicBezTo>
                  <a:cubicBezTo>
                    <a:pt x="74476" y="232886"/>
                    <a:pt x="74032" y="233329"/>
                    <a:pt x="73589" y="234216"/>
                  </a:cubicBezTo>
                  <a:cubicBezTo>
                    <a:pt x="77579" y="247072"/>
                    <a:pt x="82455" y="259484"/>
                    <a:pt x="86889" y="271897"/>
                  </a:cubicBezTo>
                  <a:cubicBezTo>
                    <a:pt x="86889" y="273227"/>
                    <a:pt x="87775" y="275000"/>
                    <a:pt x="87775" y="275887"/>
                  </a:cubicBezTo>
                  <a:cubicBezTo>
                    <a:pt x="93981" y="296722"/>
                    <a:pt x="94425" y="319331"/>
                    <a:pt x="106394" y="337950"/>
                  </a:cubicBezTo>
                  <a:cubicBezTo>
                    <a:pt x="118363" y="357456"/>
                    <a:pt x="136096" y="372528"/>
                    <a:pt x="153828" y="386714"/>
                  </a:cubicBezTo>
                  <a:cubicBezTo>
                    <a:pt x="160921" y="392477"/>
                    <a:pt x="167571" y="397797"/>
                    <a:pt x="174664" y="403560"/>
                  </a:cubicBezTo>
                  <a:cubicBezTo>
                    <a:pt x="177767" y="405777"/>
                    <a:pt x="180870" y="409323"/>
                    <a:pt x="184860" y="411096"/>
                  </a:cubicBezTo>
                  <a:cubicBezTo>
                    <a:pt x="187963" y="413756"/>
                    <a:pt x="191066" y="415973"/>
                    <a:pt x="194169" y="418633"/>
                  </a:cubicBezTo>
                  <a:cubicBezTo>
                    <a:pt x="212789" y="432375"/>
                    <a:pt x="226088" y="450994"/>
                    <a:pt x="239387" y="469613"/>
                  </a:cubicBezTo>
                  <a:cubicBezTo>
                    <a:pt x="242933" y="474490"/>
                    <a:pt x="246480" y="479366"/>
                    <a:pt x="250026" y="484243"/>
                  </a:cubicBezTo>
                  <a:cubicBezTo>
                    <a:pt x="261109" y="505078"/>
                    <a:pt x="271305" y="525914"/>
                    <a:pt x="284161" y="545863"/>
                  </a:cubicBezTo>
                  <a:cubicBezTo>
                    <a:pt x="289481" y="555172"/>
                    <a:pt x="294801" y="564482"/>
                    <a:pt x="299677" y="573791"/>
                  </a:cubicBezTo>
                  <a:cubicBezTo>
                    <a:pt x="303667" y="583987"/>
                    <a:pt x="307213" y="594183"/>
                    <a:pt x="311646" y="604379"/>
                  </a:cubicBezTo>
                  <a:cubicBezTo>
                    <a:pt x="317410" y="618122"/>
                    <a:pt x="323616" y="632308"/>
                    <a:pt x="329822" y="646051"/>
                  </a:cubicBezTo>
                  <a:cubicBezTo>
                    <a:pt x="322729" y="637628"/>
                    <a:pt x="315193" y="629648"/>
                    <a:pt x="307213" y="622112"/>
                  </a:cubicBezTo>
                  <a:cubicBezTo>
                    <a:pt x="292584" y="593740"/>
                    <a:pt x="268202" y="572904"/>
                    <a:pt x="244263" y="552512"/>
                  </a:cubicBezTo>
                  <a:cubicBezTo>
                    <a:pt x="237171" y="546306"/>
                    <a:pt x="229634" y="540543"/>
                    <a:pt x="222541" y="534336"/>
                  </a:cubicBezTo>
                  <a:cubicBezTo>
                    <a:pt x="222541" y="533893"/>
                    <a:pt x="222984" y="533893"/>
                    <a:pt x="222541" y="533450"/>
                  </a:cubicBezTo>
                  <a:cubicBezTo>
                    <a:pt x="222098" y="533007"/>
                    <a:pt x="221211" y="532563"/>
                    <a:pt x="220768" y="532120"/>
                  </a:cubicBezTo>
                  <a:cubicBezTo>
                    <a:pt x="213675" y="526800"/>
                    <a:pt x="207025" y="521037"/>
                    <a:pt x="200376" y="515718"/>
                  </a:cubicBezTo>
                  <a:cubicBezTo>
                    <a:pt x="175551" y="496212"/>
                    <a:pt x="151168" y="476706"/>
                    <a:pt x="125900" y="457644"/>
                  </a:cubicBezTo>
                  <a:cubicBezTo>
                    <a:pt x="111714" y="446561"/>
                    <a:pt x="94868" y="440355"/>
                    <a:pt x="78909" y="433262"/>
                  </a:cubicBezTo>
                  <a:cubicBezTo>
                    <a:pt x="69156" y="429272"/>
                    <a:pt x="59403" y="423952"/>
                    <a:pt x="50094" y="419076"/>
                  </a:cubicBezTo>
                  <a:cubicBezTo>
                    <a:pt x="48320" y="418189"/>
                    <a:pt x="46991" y="417303"/>
                    <a:pt x="45217" y="416859"/>
                  </a:cubicBezTo>
                  <a:cubicBezTo>
                    <a:pt x="44774" y="416416"/>
                    <a:pt x="44331" y="416859"/>
                    <a:pt x="43887" y="416859"/>
                  </a:cubicBezTo>
                  <a:cubicBezTo>
                    <a:pt x="32361" y="410210"/>
                    <a:pt x="21279" y="401787"/>
                    <a:pt x="12412" y="391147"/>
                  </a:cubicBezTo>
                  <a:cubicBezTo>
                    <a:pt x="8866" y="387158"/>
                    <a:pt x="5763" y="383168"/>
                    <a:pt x="2660" y="378735"/>
                  </a:cubicBezTo>
                  <a:cubicBezTo>
                    <a:pt x="2217" y="377848"/>
                    <a:pt x="1330" y="376962"/>
                    <a:pt x="443" y="377405"/>
                  </a:cubicBezTo>
                  <a:cubicBezTo>
                    <a:pt x="0" y="377405"/>
                    <a:pt x="0" y="377848"/>
                    <a:pt x="0" y="378292"/>
                  </a:cubicBezTo>
                  <a:cubicBezTo>
                    <a:pt x="443" y="380065"/>
                    <a:pt x="1773" y="381838"/>
                    <a:pt x="3103" y="383611"/>
                  </a:cubicBezTo>
                  <a:cubicBezTo>
                    <a:pt x="20835" y="406663"/>
                    <a:pt x="43887" y="424396"/>
                    <a:pt x="67383" y="441685"/>
                  </a:cubicBezTo>
                  <a:cubicBezTo>
                    <a:pt x="67383" y="441685"/>
                    <a:pt x="67383" y="441685"/>
                    <a:pt x="67383" y="441685"/>
                  </a:cubicBezTo>
                  <a:cubicBezTo>
                    <a:pt x="67826" y="442128"/>
                    <a:pt x="68269" y="442128"/>
                    <a:pt x="68269" y="442571"/>
                  </a:cubicBezTo>
                  <a:cubicBezTo>
                    <a:pt x="70486" y="444345"/>
                    <a:pt x="72702" y="445675"/>
                    <a:pt x="74919" y="447448"/>
                  </a:cubicBezTo>
                  <a:cubicBezTo>
                    <a:pt x="121910" y="492665"/>
                    <a:pt x="170674" y="536553"/>
                    <a:pt x="224315" y="573348"/>
                  </a:cubicBezTo>
                  <a:cubicBezTo>
                    <a:pt x="246037" y="588864"/>
                    <a:pt x="268202" y="603493"/>
                    <a:pt x="290368" y="618122"/>
                  </a:cubicBezTo>
                  <a:cubicBezTo>
                    <a:pt x="294801" y="621225"/>
                    <a:pt x="298790" y="623885"/>
                    <a:pt x="303223" y="626545"/>
                  </a:cubicBezTo>
                  <a:cubicBezTo>
                    <a:pt x="304110" y="626988"/>
                    <a:pt x="305440" y="627431"/>
                    <a:pt x="306327" y="627431"/>
                  </a:cubicBezTo>
                  <a:cubicBezTo>
                    <a:pt x="306327" y="627431"/>
                    <a:pt x="306327" y="627431"/>
                    <a:pt x="306327" y="627431"/>
                  </a:cubicBezTo>
                  <a:cubicBezTo>
                    <a:pt x="306770" y="627875"/>
                    <a:pt x="306770" y="627875"/>
                    <a:pt x="307213" y="628318"/>
                  </a:cubicBezTo>
                  <a:cubicBezTo>
                    <a:pt x="313420" y="634524"/>
                    <a:pt x="319626" y="640731"/>
                    <a:pt x="325389" y="647824"/>
                  </a:cubicBezTo>
                  <a:cubicBezTo>
                    <a:pt x="331152" y="654473"/>
                    <a:pt x="336028" y="662010"/>
                    <a:pt x="340905" y="669103"/>
                  </a:cubicBezTo>
                  <a:cubicBezTo>
                    <a:pt x="356421" y="703237"/>
                    <a:pt x="373266" y="736929"/>
                    <a:pt x="390999" y="770177"/>
                  </a:cubicBezTo>
                  <a:cubicBezTo>
                    <a:pt x="382133" y="760868"/>
                    <a:pt x="372380" y="752445"/>
                    <a:pt x="362627" y="744022"/>
                  </a:cubicBezTo>
                  <a:cubicBezTo>
                    <a:pt x="359967" y="740919"/>
                    <a:pt x="357751" y="737372"/>
                    <a:pt x="355091" y="733826"/>
                  </a:cubicBezTo>
                  <a:cubicBezTo>
                    <a:pt x="338245" y="710330"/>
                    <a:pt x="317853" y="689495"/>
                    <a:pt x="294801" y="672206"/>
                  </a:cubicBezTo>
                  <a:cubicBezTo>
                    <a:pt x="294801" y="671762"/>
                    <a:pt x="294801" y="671319"/>
                    <a:pt x="294357" y="671319"/>
                  </a:cubicBezTo>
                  <a:cubicBezTo>
                    <a:pt x="288594" y="667329"/>
                    <a:pt x="282831" y="662896"/>
                    <a:pt x="277512" y="658463"/>
                  </a:cubicBezTo>
                  <a:cubicBezTo>
                    <a:pt x="245150" y="638071"/>
                    <a:pt x="208799" y="624772"/>
                    <a:pt x="175107" y="607039"/>
                  </a:cubicBezTo>
                  <a:cubicBezTo>
                    <a:pt x="152942" y="596400"/>
                    <a:pt x="134322" y="581771"/>
                    <a:pt x="114374" y="567585"/>
                  </a:cubicBezTo>
                  <a:cubicBezTo>
                    <a:pt x="100631" y="558275"/>
                    <a:pt x="85558" y="550739"/>
                    <a:pt x="71373" y="542316"/>
                  </a:cubicBezTo>
                  <a:cubicBezTo>
                    <a:pt x="52310" y="530790"/>
                    <a:pt x="35021" y="516604"/>
                    <a:pt x="19062" y="501088"/>
                  </a:cubicBezTo>
                  <a:cubicBezTo>
                    <a:pt x="16845" y="499315"/>
                    <a:pt x="14629" y="496212"/>
                    <a:pt x="11969" y="494882"/>
                  </a:cubicBezTo>
                  <a:cubicBezTo>
                    <a:pt x="11526" y="494439"/>
                    <a:pt x="11526" y="494439"/>
                    <a:pt x="11083" y="493995"/>
                  </a:cubicBezTo>
                  <a:cubicBezTo>
                    <a:pt x="10639" y="493552"/>
                    <a:pt x="9753" y="493109"/>
                    <a:pt x="9309" y="493552"/>
                  </a:cubicBezTo>
                  <a:cubicBezTo>
                    <a:pt x="8866" y="493995"/>
                    <a:pt x="8866" y="494439"/>
                    <a:pt x="8866" y="494882"/>
                  </a:cubicBezTo>
                  <a:cubicBezTo>
                    <a:pt x="8866" y="495325"/>
                    <a:pt x="9309" y="495325"/>
                    <a:pt x="9753" y="495769"/>
                  </a:cubicBezTo>
                  <a:cubicBezTo>
                    <a:pt x="9753" y="497098"/>
                    <a:pt x="10639" y="497985"/>
                    <a:pt x="11083" y="499315"/>
                  </a:cubicBezTo>
                  <a:cubicBezTo>
                    <a:pt x="14629" y="503748"/>
                    <a:pt x="18619" y="507738"/>
                    <a:pt x="22609" y="511728"/>
                  </a:cubicBezTo>
                  <a:cubicBezTo>
                    <a:pt x="39898" y="530790"/>
                    <a:pt x="58960" y="548079"/>
                    <a:pt x="77579" y="565368"/>
                  </a:cubicBezTo>
                  <a:cubicBezTo>
                    <a:pt x="99745" y="589307"/>
                    <a:pt x="124570" y="610586"/>
                    <a:pt x="151612" y="629205"/>
                  </a:cubicBezTo>
                  <a:cubicBezTo>
                    <a:pt x="168458" y="640731"/>
                    <a:pt x="186190" y="650040"/>
                    <a:pt x="205252" y="657133"/>
                  </a:cubicBezTo>
                  <a:cubicBezTo>
                    <a:pt x="224315" y="664226"/>
                    <a:pt x="244263" y="669103"/>
                    <a:pt x="261996" y="679742"/>
                  </a:cubicBezTo>
                  <a:cubicBezTo>
                    <a:pt x="280615" y="689938"/>
                    <a:pt x="298347" y="701908"/>
                    <a:pt x="314306" y="715650"/>
                  </a:cubicBezTo>
                  <a:cubicBezTo>
                    <a:pt x="333369" y="732053"/>
                    <a:pt x="351987" y="750672"/>
                    <a:pt x="373710" y="763084"/>
                  </a:cubicBezTo>
                  <a:cubicBezTo>
                    <a:pt x="380803" y="769291"/>
                    <a:pt x="387452" y="775940"/>
                    <a:pt x="394102" y="783033"/>
                  </a:cubicBezTo>
                  <a:cubicBezTo>
                    <a:pt x="395875" y="784807"/>
                    <a:pt x="397205" y="786580"/>
                    <a:pt x="398979" y="788353"/>
                  </a:cubicBezTo>
                  <a:cubicBezTo>
                    <a:pt x="412278" y="812292"/>
                    <a:pt x="426020" y="836230"/>
                    <a:pt x="440649" y="859282"/>
                  </a:cubicBezTo>
                  <a:cubicBezTo>
                    <a:pt x="432670" y="853076"/>
                    <a:pt x="424690" y="847756"/>
                    <a:pt x="416267" y="842437"/>
                  </a:cubicBezTo>
                  <a:cubicBezTo>
                    <a:pt x="414938" y="841550"/>
                    <a:pt x="414051" y="840663"/>
                    <a:pt x="412721" y="839777"/>
                  </a:cubicBezTo>
                  <a:cubicBezTo>
                    <a:pt x="387009" y="819828"/>
                    <a:pt x="359524" y="802982"/>
                    <a:pt x="330709" y="787909"/>
                  </a:cubicBezTo>
                  <a:cubicBezTo>
                    <a:pt x="330709" y="787466"/>
                    <a:pt x="331152" y="787023"/>
                    <a:pt x="330709" y="786580"/>
                  </a:cubicBezTo>
                  <a:cubicBezTo>
                    <a:pt x="329822" y="786136"/>
                    <a:pt x="329379" y="785250"/>
                    <a:pt x="328492" y="784807"/>
                  </a:cubicBezTo>
                  <a:cubicBezTo>
                    <a:pt x="317853" y="778600"/>
                    <a:pt x="306770" y="773280"/>
                    <a:pt x="295687" y="768404"/>
                  </a:cubicBezTo>
                  <a:cubicBezTo>
                    <a:pt x="269532" y="757764"/>
                    <a:pt x="243377" y="746239"/>
                    <a:pt x="217665" y="734712"/>
                  </a:cubicBezTo>
                  <a:cubicBezTo>
                    <a:pt x="185303" y="719640"/>
                    <a:pt x="152055" y="706341"/>
                    <a:pt x="122353" y="686392"/>
                  </a:cubicBezTo>
                  <a:cubicBezTo>
                    <a:pt x="105951" y="675309"/>
                    <a:pt x="90435" y="662896"/>
                    <a:pt x="75363" y="650484"/>
                  </a:cubicBezTo>
                  <a:cubicBezTo>
                    <a:pt x="70930" y="646937"/>
                    <a:pt x="66496" y="643391"/>
                    <a:pt x="62063" y="639401"/>
                  </a:cubicBezTo>
                  <a:cubicBezTo>
                    <a:pt x="59403" y="637628"/>
                    <a:pt x="57187" y="634968"/>
                    <a:pt x="54084" y="633638"/>
                  </a:cubicBezTo>
                  <a:cubicBezTo>
                    <a:pt x="54084" y="633638"/>
                    <a:pt x="54084" y="633638"/>
                    <a:pt x="53640" y="633638"/>
                  </a:cubicBezTo>
                  <a:cubicBezTo>
                    <a:pt x="53197" y="633195"/>
                    <a:pt x="52753" y="633195"/>
                    <a:pt x="52310" y="633638"/>
                  </a:cubicBezTo>
                  <a:cubicBezTo>
                    <a:pt x="51867" y="634081"/>
                    <a:pt x="51867" y="634524"/>
                    <a:pt x="52310" y="634968"/>
                  </a:cubicBezTo>
                  <a:cubicBezTo>
                    <a:pt x="53640" y="636741"/>
                    <a:pt x="55414" y="638071"/>
                    <a:pt x="56743" y="639844"/>
                  </a:cubicBezTo>
                  <a:cubicBezTo>
                    <a:pt x="72259" y="659350"/>
                    <a:pt x="90435" y="675752"/>
                    <a:pt x="109054" y="691711"/>
                  </a:cubicBezTo>
                  <a:cubicBezTo>
                    <a:pt x="130333" y="711217"/>
                    <a:pt x="149395" y="732939"/>
                    <a:pt x="175551" y="745795"/>
                  </a:cubicBezTo>
                  <a:cubicBezTo>
                    <a:pt x="201262" y="759981"/>
                    <a:pt x="228748" y="769291"/>
                    <a:pt x="256233" y="779487"/>
                  </a:cubicBezTo>
                  <a:cubicBezTo>
                    <a:pt x="272635" y="785250"/>
                    <a:pt x="288594" y="793229"/>
                    <a:pt x="304997" y="799879"/>
                  </a:cubicBezTo>
                  <a:cubicBezTo>
                    <a:pt x="325389" y="807858"/>
                    <a:pt x="345782" y="814508"/>
                    <a:pt x="365287" y="823818"/>
                  </a:cubicBezTo>
                  <a:cubicBezTo>
                    <a:pt x="375040" y="828251"/>
                    <a:pt x="384349" y="833127"/>
                    <a:pt x="394102" y="838447"/>
                  </a:cubicBezTo>
                  <a:cubicBezTo>
                    <a:pt x="406958" y="845540"/>
                    <a:pt x="419814" y="851746"/>
                    <a:pt x="432670" y="858396"/>
                  </a:cubicBezTo>
                  <a:cubicBezTo>
                    <a:pt x="434887" y="860169"/>
                    <a:pt x="437103" y="861499"/>
                    <a:pt x="439320" y="863272"/>
                  </a:cubicBezTo>
                  <a:cubicBezTo>
                    <a:pt x="443310" y="866375"/>
                    <a:pt x="447299" y="869922"/>
                    <a:pt x="451289" y="873468"/>
                  </a:cubicBezTo>
                  <a:cubicBezTo>
                    <a:pt x="453949" y="877458"/>
                    <a:pt x="456609" y="881891"/>
                    <a:pt x="459269" y="885881"/>
                  </a:cubicBezTo>
                  <a:cubicBezTo>
                    <a:pt x="469021" y="900953"/>
                    <a:pt x="479218" y="915583"/>
                    <a:pt x="489857" y="930212"/>
                  </a:cubicBezTo>
                  <a:cubicBezTo>
                    <a:pt x="475671" y="923119"/>
                    <a:pt x="459712" y="918686"/>
                    <a:pt x="444196" y="913810"/>
                  </a:cubicBezTo>
                  <a:cubicBezTo>
                    <a:pt x="441979" y="912923"/>
                    <a:pt x="440206" y="911593"/>
                    <a:pt x="438433" y="910263"/>
                  </a:cubicBezTo>
                  <a:cubicBezTo>
                    <a:pt x="429123" y="902727"/>
                    <a:pt x="419814" y="895190"/>
                    <a:pt x="410505" y="888541"/>
                  </a:cubicBezTo>
                  <a:cubicBezTo>
                    <a:pt x="410505" y="888098"/>
                    <a:pt x="410061" y="888098"/>
                    <a:pt x="410061" y="887654"/>
                  </a:cubicBezTo>
                  <a:cubicBezTo>
                    <a:pt x="402082" y="881005"/>
                    <a:pt x="393659" y="875685"/>
                    <a:pt x="384792" y="870365"/>
                  </a:cubicBezTo>
                  <a:cubicBezTo>
                    <a:pt x="375926" y="865932"/>
                    <a:pt x="366617" y="861056"/>
                    <a:pt x="356864" y="858396"/>
                  </a:cubicBezTo>
                  <a:cubicBezTo>
                    <a:pt x="340905" y="854849"/>
                    <a:pt x="324059" y="852189"/>
                    <a:pt x="308543" y="846426"/>
                  </a:cubicBezTo>
                  <a:cubicBezTo>
                    <a:pt x="295687" y="841993"/>
                    <a:pt x="282831" y="836674"/>
                    <a:pt x="270862" y="830467"/>
                  </a:cubicBezTo>
                  <a:cubicBezTo>
                    <a:pt x="248697" y="819385"/>
                    <a:pt x="228748" y="804312"/>
                    <a:pt x="207912" y="791456"/>
                  </a:cubicBezTo>
                  <a:cubicBezTo>
                    <a:pt x="195499" y="783920"/>
                    <a:pt x="182643" y="777713"/>
                    <a:pt x="169787" y="771507"/>
                  </a:cubicBezTo>
                  <a:cubicBezTo>
                    <a:pt x="159591" y="766187"/>
                    <a:pt x="149838" y="760425"/>
                    <a:pt x="139199" y="755991"/>
                  </a:cubicBezTo>
                  <a:cubicBezTo>
                    <a:pt x="133436" y="753331"/>
                    <a:pt x="128116" y="750672"/>
                    <a:pt x="122353" y="748012"/>
                  </a:cubicBezTo>
                  <a:cubicBezTo>
                    <a:pt x="119694" y="746239"/>
                    <a:pt x="116590" y="744909"/>
                    <a:pt x="113930" y="743135"/>
                  </a:cubicBezTo>
                  <a:cubicBezTo>
                    <a:pt x="113044" y="742692"/>
                    <a:pt x="111714" y="741805"/>
                    <a:pt x="111271" y="743135"/>
                  </a:cubicBezTo>
                  <a:cubicBezTo>
                    <a:pt x="110827" y="744022"/>
                    <a:pt x="111714" y="744909"/>
                    <a:pt x="112600" y="745352"/>
                  </a:cubicBezTo>
                  <a:cubicBezTo>
                    <a:pt x="118363" y="750228"/>
                    <a:pt x="124570" y="754218"/>
                    <a:pt x="130776" y="758651"/>
                  </a:cubicBezTo>
                  <a:cubicBezTo>
                    <a:pt x="150725" y="772394"/>
                    <a:pt x="171561" y="785250"/>
                    <a:pt x="190179" y="801209"/>
                  </a:cubicBezTo>
                  <a:cubicBezTo>
                    <a:pt x="209242" y="817611"/>
                    <a:pt x="228748" y="833571"/>
                    <a:pt x="249140" y="847756"/>
                  </a:cubicBezTo>
                  <a:cubicBezTo>
                    <a:pt x="268202" y="862829"/>
                    <a:pt x="288594" y="877015"/>
                    <a:pt x="311646" y="884108"/>
                  </a:cubicBezTo>
                  <a:cubicBezTo>
                    <a:pt x="331595" y="890757"/>
                    <a:pt x="352431" y="892974"/>
                    <a:pt x="372380" y="899624"/>
                  </a:cubicBezTo>
                  <a:cubicBezTo>
                    <a:pt x="372823" y="899624"/>
                    <a:pt x="373266" y="899624"/>
                    <a:pt x="373266" y="899180"/>
                  </a:cubicBezTo>
                  <a:cubicBezTo>
                    <a:pt x="374597" y="899624"/>
                    <a:pt x="375926" y="900067"/>
                    <a:pt x="377256" y="900510"/>
                  </a:cubicBezTo>
                  <a:cubicBezTo>
                    <a:pt x="393215" y="905387"/>
                    <a:pt x="408731" y="912036"/>
                    <a:pt x="425134" y="916026"/>
                  </a:cubicBezTo>
                  <a:cubicBezTo>
                    <a:pt x="435773" y="918686"/>
                    <a:pt x="446856" y="920459"/>
                    <a:pt x="457939" y="922233"/>
                  </a:cubicBezTo>
                  <a:cubicBezTo>
                    <a:pt x="471681" y="926666"/>
                    <a:pt x="484980" y="931542"/>
                    <a:pt x="497393" y="939078"/>
                  </a:cubicBezTo>
                  <a:cubicBezTo>
                    <a:pt x="512909" y="959914"/>
                    <a:pt x="529311" y="980749"/>
                    <a:pt x="547044" y="999812"/>
                  </a:cubicBezTo>
                  <a:cubicBezTo>
                    <a:pt x="569653" y="1024637"/>
                    <a:pt x="592705" y="1049019"/>
                    <a:pt x="618417" y="1070741"/>
                  </a:cubicBezTo>
                  <a:cubicBezTo>
                    <a:pt x="633046" y="1082710"/>
                    <a:pt x="648118" y="1095123"/>
                    <a:pt x="665851" y="1103103"/>
                  </a:cubicBezTo>
                  <a:cubicBezTo>
                    <a:pt x="666294" y="1103103"/>
                    <a:pt x="666294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lnTo>
                    <a:pt x="666737" y="1103546"/>
                  </a:ln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9398" y="1103546"/>
                    <a:pt x="672057" y="1102659"/>
                    <a:pt x="674717" y="1102216"/>
                  </a:cubicBezTo>
                  <a:cubicBezTo>
                    <a:pt x="678707" y="1100886"/>
                    <a:pt x="681810" y="1099113"/>
                    <a:pt x="684913" y="1096453"/>
                  </a:cubicBezTo>
                  <a:cubicBezTo>
                    <a:pt x="685357" y="1096010"/>
                    <a:pt x="686243" y="1095567"/>
                    <a:pt x="685800" y="1094680"/>
                  </a:cubicBezTo>
                  <a:cubicBezTo>
                    <a:pt x="685800" y="1094680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4913" y="1094237"/>
                    <a:pt x="684913" y="1093793"/>
                    <a:pt x="684470" y="1093793"/>
                  </a:cubicBezTo>
                  <a:cubicBezTo>
                    <a:pt x="680923" y="1092020"/>
                    <a:pt x="677377" y="1089360"/>
                    <a:pt x="673387" y="1087587"/>
                  </a:cubicBezTo>
                  <a:cubicBezTo>
                    <a:pt x="664078" y="1081824"/>
                    <a:pt x="655211" y="1075618"/>
                    <a:pt x="646345" y="1068968"/>
                  </a:cubicBezTo>
                  <a:cubicBezTo>
                    <a:pt x="613540" y="1044586"/>
                    <a:pt x="583395" y="1016657"/>
                    <a:pt x="555910" y="986069"/>
                  </a:cubicBezTo>
                  <a:cubicBezTo>
                    <a:pt x="554137" y="984296"/>
                    <a:pt x="552364" y="982079"/>
                    <a:pt x="550147" y="979863"/>
                  </a:cubicBezTo>
                  <a:cubicBezTo>
                    <a:pt x="550147" y="979863"/>
                    <a:pt x="549704" y="979419"/>
                    <a:pt x="549704" y="979419"/>
                  </a:cubicBezTo>
                  <a:cubicBezTo>
                    <a:pt x="544827" y="973656"/>
                    <a:pt x="539951" y="967450"/>
                    <a:pt x="535075" y="961687"/>
                  </a:cubicBezTo>
                  <a:cubicBezTo>
                    <a:pt x="533301" y="956367"/>
                    <a:pt x="531972" y="950604"/>
                    <a:pt x="531085" y="945284"/>
                  </a:cubicBezTo>
                  <a:cubicBezTo>
                    <a:pt x="528868" y="934645"/>
                    <a:pt x="527982" y="923562"/>
                    <a:pt x="527095" y="912480"/>
                  </a:cubicBezTo>
                  <a:cubicBezTo>
                    <a:pt x="527095" y="909820"/>
                    <a:pt x="527538" y="907160"/>
                    <a:pt x="527982" y="904943"/>
                  </a:cubicBezTo>
                  <a:cubicBezTo>
                    <a:pt x="530198" y="886324"/>
                    <a:pt x="534631" y="868592"/>
                    <a:pt x="537734" y="849973"/>
                  </a:cubicBezTo>
                  <a:cubicBezTo>
                    <a:pt x="540838" y="834457"/>
                    <a:pt x="541724" y="818498"/>
                    <a:pt x="543498" y="802982"/>
                  </a:cubicBezTo>
                  <a:cubicBezTo>
                    <a:pt x="546157" y="783920"/>
                    <a:pt x="550147" y="765301"/>
                    <a:pt x="555023" y="746682"/>
                  </a:cubicBezTo>
                  <a:cubicBezTo>
                    <a:pt x="566549" y="698361"/>
                    <a:pt x="584282" y="651814"/>
                    <a:pt x="602457" y="605709"/>
                  </a:cubicBezTo>
                  <a:cubicBezTo>
                    <a:pt x="611767" y="579997"/>
                    <a:pt x="623736" y="555172"/>
                    <a:pt x="630829" y="529017"/>
                  </a:cubicBezTo>
                  <a:cubicBezTo>
                    <a:pt x="633489" y="518377"/>
                    <a:pt x="635706" y="507295"/>
                    <a:pt x="637922" y="496655"/>
                  </a:cubicBezTo>
                  <a:cubicBezTo>
                    <a:pt x="639252" y="490892"/>
                    <a:pt x="641026" y="485129"/>
                    <a:pt x="642355" y="479366"/>
                  </a:cubicBezTo>
                  <a:cubicBezTo>
                    <a:pt x="642355" y="479366"/>
                    <a:pt x="642355" y="479366"/>
                    <a:pt x="642355" y="479366"/>
                  </a:cubicBezTo>
                  <a:cubicBezTo>
                    <a:pt x="646345" y="467397"/>
                    <a:pt x="651221" y="455427"/>
                    <a:pt x="657428" y="443901"/>
                  </a:cubicBezTo>
                  <a:cubicBezTo>
                    <a:pt x="665851" y="428829"/>
                    <a:pt x="676490" y="415086"/>
                    <a:pt x="683140" y="399127"/>
                  </a:cubicBezTo>
                  <a:cubicBezTo>
                    <a:pt x="683583" y="398240"/>
                    <a:pt x="683140" y="396910"/>
                    <a:pt x="682253" y="396910"/>
                  </a:cubicBezTo>
                  <a:cubicBezTo>
                    <a:pt x="680480" y="396910"/>
                    <a:pt x="680480" y="397354"/>
                    <a:pt x="680037" y="397354"/>
                  </a:cubicBezTo>
                  <a:close/>
                  <a:moveTo>
                    <a:pt x="531972" y="368539"/>
                  </a:moveTo>
                  <a:cubicBezTo>
                    <a:pt x="531972" y="368539"/>
                    <a:pt x="531972" y="368539"/>
                    <a:pt x="531972" y="368539"/>
                  </a:cubicBezTo>
                  <a:cubicBezTo>
                    <a:pt x="531972" y="368539"/>
                    <a:pt x="531972" y="368539"/>
                    <a:pt x="531972" y="368539"/>
                  </a:cubicBezTo>
                  <a:close/>
                  <a:moveTo>
                    <a:pt x="344451" y="582214"/>
                  </a:moveTo>
                  <a:cubicBezTo>
                    <a:pt x="344451" y="581327"/>
                    <a:pt x="344895" y="580441"/>
                    <a:pt x="344895" y="579554"/>
                  </a:cubicBezTo>
                  <a:cubicBezTo>
                    <a:pt x="344895" y="580441"/>
                    <a:pt x="344895" y="581327"/>
                    <a:pt x="344451" y="582214"/>
                  </a:cubicBezTo>
                  <a:cubicBezTo>
                    <a:pt x="344451" y="582214"/>
                    <a:pt x="344451" y="582214"/>
                    <a:pt x="344451" y="582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33"/>
          <p:cNvGrpSpPr/>
          <p:nvPr/>
        </p:nvGrpSpPr>
        <p:grpSpPr>
          <a:xfrm>
            <a:off x="-153443" y="3228450"/>
            <a:ext cx="2021708" cy="2679600"/>
            <a:chOff x="90419" y="2678811"/>
            <a:chExt cx="2021708" cy="2679600"/>
          </a:xfrm>
        </p:grpSpPr>
        <p:grpSp>
          <p:nvGrpSpPr>
            <p:cNvPr id="1428" name="Google Shape;1428;p33"/>
            <p:cNvGrpSpPr/>
            <p:nvPr/>
          </p:nvGrpSpPr>
          <p:grpSpPr>
            <a:xfrm rot="4228116">
              <a:off x="562089" y="3758887"/>
              <a:ext cx="988625" cy="1699221"/>
              <a:chOff x="2227062" y="1404352"/>
              <a:chExt cx="1146049" cy="1969797"/>
            </a:xfrm>
          </p:grpSpPr>
          <p:sp>
            <p:nvSpPr>
              <p:cNvPr id="1429" name="Google Shape;1429;p33"/>
              <p:cNvSpPr/>
              <p:nvPr/>
            </p:nvSpPr>
            <p:spPr>
              <a:xfrm>
                <a:off x="2475536" y="1407954"/>
                <a:ext cx="379775" cy="503081"/>
              </a:xfrm>
              <a:custGeom>
                <a:avLst/>
                <a:gdLst/>
                <a:ahLst/>
                <a:cxnLst/>
                <a:rect l="l" t="t" r="r" b="b"/>
                <a:pathLst>
                  <a:path w="268392" h="355534" extrusionOk="0">
                    <a:moveTo>
                      <a:pt x="36351" y="202149"/>
                    </a:moveTo>
                    <a:lnTo>
                      <a:pt x="37238" y="203036"/>
                    </a:lnTo>
                    <a:cubicBezTo>
                      <a:pt x="39011" y="204809"/>
                      <a:pt x="41228" y="207026"/>
                      <a:pt x="43001" y="208799"/>
                    </a:cubicBezTo>
                    <a:cubicBezTo>
                      <a:pt x="50537" y="216335"/>
                      <a:pt x="58517" y="224315"/>
                      <a:pt x="66940" y="230964"/>
                    </a:cubicBezTo>
                    <a:cubicBezTo>
                      <a:pt x="73589" y="236727"/>
                      <a:pt x="81126" y="241604"/>
                      <a:pt x="88662" y="246480"/>
                    </a:cubicBezTo>
                    <a:cubicBezTo>
                      <a:pt x="92652" y="249140"/>
                      <a:pt x="96198" y="251800"/>
                      <a:pt x="100188" y="254460"/>
                    </a:cubicBezTo>
                    <a:cubicBezTo>
                      <a:pt x="106838" y="258893"/>
                      <a:pt x="112157" y="263326"/>
                      <a:pt x="116590" y="267759"/>
                    </a:cubicBezTo>
                    <a:cubicBezTo>
                      <a:pt x="121910" y="272635"/>
                      <a:pt x="126786" y="278398"/>
                      <a:pt x="130776" y="283275"/>
                    </a:cubicBezTo>
                    <a:lnTo>
                      <a:pt x="133436" y="286378"/>
                    </a:lnTo>
                    <a:cubicBezTo>
                      <a:pt x="136983" y="290368"/>
                      <a:pt x="140529" y="294801"/>
                      <a:pt x="144076" y="298791"/>
                    </a:cubicBezTo>
                    <a:cubicBezTo>
                      <a:pt x="148952" y="304110"/>
                      <a:pt x="153828" y="308543"/>
                      <a:pt x="158705" y="312533"/>
                    </a:cubicBezTo>
                    <a:cubicBezTo>
                      <a:pt x="168014" y="320513"/>
                      <a:pt x="179097" y="328049"/>
                      <a:pt x="191953" y="336029"/>
                    </a:cubicBezTo>
                    <a:cubicBezTo>
                      <a:pt x="199933" y="341348"/>
                      <a:pt x="208799" y="345782"/>
                      <a:pt x="216778" y="350658"/>
                    </a:cubicBezTo>
                    <a:cubicBezTo>
                      <a:pt x="219438" y="352431"/>
                      <a:pt x="222541" y="353761"/>
                      <a:pt x="225201" y="355534"/>
                    </a:cubicBezTo>
                    <a:cubicBezTo>
                      <a:pt x="225201" y="354205"/>
                      <a:pt x="225201" y="353318"/>
                      <a:pt x="225644" y="351988"/>
                    </a:cubicBezTo>
                    <a:cubicBezTo>
                      <a:pt x="228748" y="320956"/>
                      <a:pt x="237171" y="290811"/>
                      <a:pt x="245150" y="261553"/>
                    </a:cubicBezTo>
                    <a:cubicBezTo>
                      <a:pt x="254460" y="228748"/>
                      <a:pt x="261109" y="201263"/>
                      <a:pt x="264656" y="172448"/>
                    </a:cubicBezTo>
                    <a:cubicBezTo>
                      <a:pt x="268646" y="142746"/>
                      <a:pt x="269532" y="112157"/>
                      <a:pt x="266872" y="81569"/>
                    </a:cubicBezTo>
                    <a:cubicBezTo>
                      <a:pt x="265099" y="55857"/>
                      <a:pt x="260223" y="28372"/>
                      <a:pt x="253130" y="0"/>
                    </a:cubicBezTo>
                    <a:cubicBezTo>
                      <a:pt x="199933" y="15516"/>
                      <a:pt x="244263" y="96641"/>
                      <a:pt x="233181" y="139199"/>
                    </a:cubicBezTo>
                    <a:cubicBezTo>
                      <a:pt x="229634" y="152499"/>
                      <a:pt x="211015" y="155158"/>
                      <a:pt x="203922" y="143189"/>
                    </a:cubicBezTo>
                    <a:cubicBezTo>
                      <a:pt x="192396" y="124570"/>
                      <a:pt x="182200" y="104621"/>
                      <a:pt x="164911" y="89992"/>
                    </a:cubicBezTo>
                    <a:cubicBezTo>
                      <a:pt x="111271" y="43444"/>
                      <a:pt x="83342" y="81126"/>
                      <a:pt x="105951" y="135653"/>
                    </a:cubicBezTo>
                    <a:cubicBezTo>
                      <a:pt x="127673" y="188850"/>
                      <a:pt x="178211" y="209685"/>
                      <a:pt x="206139" y="254016"/>
                    </a:cubicBezTo>
                    <a:cubicBezTo>
                      <a:pt x="224315" y="283275"/>
                      <a:pt x="203036" y="324946"/>
                      <a:pt x="179540" y="295244"/>
                    </a:cubicBezTo>
                    <a:cubicBezTo>
                      <a:pt x="165354" y="273522"/>
                      <a:pt x="150282" y="240274"/>
                      <a:pt x="129003" y="228748"/>
                    </a:cubicBezTo>
                    <a:cubicBezTo>
                      <a:pt x="113931" y="220768"/>
                      <a:pt x="96198" y="230964"/>
                      <a:pt x="82012" y="225201"/>
                    </a:cubicBezTo>
                    <a:cubicBezTo>
                      <a:pt x="66496" y="218552"/>
                      <a:pt x="69156" y="210572"/>
                      <a:pt x="59403" y="195943"/>
                    </a:cubicBezTo>
                    <a:cubicBezTo>
                      <a:pt x="47877" y="178654"/>
                      <a:pt x="20836" y="156488"/>
                      <a:pt x="0" y="169788"/>
                    </a:cubicBezTo>
                    <a:cubicBezTo>
                      <a:pt x="1773" y="171117"/>
                      <a:pt x="3990" y="172448"/>
                      <a:pt x="5763" y="174221"/>
                    </a:cubicBezTo>
                    <a:cubicBezTo>
                      <a:pt x="17289" y="183087"/>
                      <a:pt x="27042" y="192840"/>
                      <a:pt x="36351" y="202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33"/>
              <p:cNvSpPr/>
              <p:nvPr/>
            </p:nvSpPr>
            <p:spPr>
              <a:xfrm>
                <a:off x="2228953" y="1920571"/>
                <a:ext cx="570426" cy="420907"/>
              </a:xfrm>
              <a:custGeom>
                <a:avLst/>
                <a:gdLst/>
                <a:ahLst/>
                <a:cxnLst/>
                <a:rect l="l" t="t" r="r" b="b"/>
                <a:pathLst>
                  <a:path w="403128" h="297461" extrusionOk="0">
                    <a:moveTo>
                      <a:pt x="72703" y="226088"/>
                    </a:moveTo>
                    <a:lnTo>
                      <a:pt x="129446" y="220768"/>
                    </a:lnTo>
                    <a:cubicBezTo>
                      <a:pt x="152055" y="218995"/>
                      <a:pt x="170231" y="218109"/>
                      <a:pt x="187076" y="218552"/>
                    </a:cubicBezTo>
                    <a:cubicBezTo>
                      <a:pt x="225644" y="218995"/>
                      <a:pt x="264212" y="228748"/>
                      <a:pt x="298791" y="246924"/>
                    </a:cubicBezTo>
                    <a:cubicBezTo>
                      <a:pt x="308987" y="252243"/>
                      <a:pt x="319626" y="257563"/>
                      <a:pt x="329379" y="263326"/>
                    </a:cubicBezTo>
                    <a:cubicBezTo>
                      <a:pt x="336029" y="266873"/>
                      <a:pt x="342678" y="270419"/>
                      <a:pt x="349328" y="273966"/>
                    </a:cubicBezTo>
                    <a:cubicBezTo>
                      <a:pt x="367504" y="284162"/>
                      <a:pt x="384349" y="291698"/>
                      <a:pt x="400752" y="297461"/>
                    </a:cubicBezTo>
                    <a:cubicBezTo>
                      <a:pt x="400309" y="286822"/>
                      <a:pt x="400752" y="276182"/>
                      <a:pt x="401195" y="265099"/>
                    </a:cubicBezTo>
                    <a:cubicBezTo>
                      <a:pt x="402968" y="230078"/>
                      <a:pt x="403412" y="200819"/>
                      <a:pt x="402968" y="173335"/>
                    </a:cubicBezTo>
                    <a:cubicBezTo>
                      <a:pt x="402968" y="158705"/>
                      <a:pt x="402525" y="143632"/>
                      <a:pt x="401638" y="126787"/>
                    </a:cubicBezTo>
                    <a:lnTo>
                      <a:pt x="400309" y="127673"/>
                    </a:lnTo>
                    <a:cubicBezTo>
                      <a:pt x="390556" y="113931"/>
                      <a:pt x="378143" y="101961"/>
                      <a:pt x="363514" y="92652"/>
                    </a:cubicBezTo>
                    <a:cubicBezTo>
                      <a:pt x="350215" y="83786"/>
                      <a:pt x="334699" y="76250"/>
                      <a:pt x="317853" y="70486"/>
                    </a:cubicBezTo>
                    <a:cubicBezTo>
                      <a:pt x="293471" y="61620"/>
                      <a:pt x="267316" y="56744"/>
                      <a:pt x="241604" y="51868"/>
                    </a:cubicBezTo>
                    <a:cubicBezTo>
                      <a:pt x="233624" y="50094"/>
                      <a:pt x="225201" y="48764"/>
                      <a:pt x="217222" y="46991"/>
                    </a:cubicBezTo>
                    <a:cubicBezTo>
                      <a:pt x="196829" y="42558"/>
                      <a:pt x="180870" y="38125"/>
                      <a:pt x="166684" y="32805"/>
                    </a:cubicBezTo>
                    <a:cubicBezTo>
                      <a:pt x="156045" y="28815"/>
                      <a:pt x="145849" y="24382"/>
                      <a:pt x="136096" y="19949"/>
                    </a:cubicBezTo>
                    <a:cubicBezTo>
                      <a:pt x="130333" y="17289"/>
                      <a:pt x="124570" y="14629"/>
                      <a:pt x="118807" y="12413"/>
                    </a:cubicBezTo>
                    <a:cubicBezTo>
                      <a:pt x="98858" y="3547"/>
                      <a:pt x="77136" y="444"/>
                      <a:pt x="55857" y="0"/>
                    </a:cubicBezTo>
                    <a:cubicBezTo>
                      <a:pt x="38568" y="46104"/>
                      <a:pt x="113487" y="32805"/>
                      <a:pt x="132993" y="44331"/>
                    </a:cubicBezTo>
                    <a:cubicBezTo>
                      <a:pt x="75363" y="90435"/>
                      <a:pt x="132549" y="88662"/>
                      <a:pt x="171117" y="80683"/>
                    </a:cubicBezTo>
                    <a:cubicBezTo>
                      <a:pt x="216778" y="71373"/>
                      <a:pt x="320069" y="74476"/>
                      <a:pt x="323616" y="141859"/>
                    </a:cubicBezTo>
                    <a:cubicBezTo>
                      <a:pt x="326719" y="210129"/>
                      <a:pt x="236284" y="175551"/>
                      <a:pt x="205696" y="163138"/>
                    </a:cubicBezTo>
                    <a:cubicBezTo>
                      <a:pt x="187963" y="156045"/>
                      <a:pt x="55857" y="123240"/>
                      <a:pt x="81126" y="173778"/>
                    </a:cubicBezTo>
                    <a:cubicBezTo>
                      <a:pt x="48321" y="188850"/>
                      <a:pt x="3990" y="183087"/>
                      <a:pt x="0" y="228304"/>
                    </a:cubicBezTo>
                    <a:cubicBezTo>
                      <a:pt x="25712" y="229635"/>
                      <a:pt x="50537" y="228304"/>
                      <a:pt x="72703" y="226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33"/>
              <p:cNvSpPr/>
              <p:nvPr/>
            </p:nvSpPr>
            <p:spPr>
              <a:xfrm>
                <a:off x="2808078" y="1808260"/>
                <a:ext cx="545108" cy="427807"/>
              </a:xfrm>
              <a:custGeom>
                <a:avLst/>
                <a:gdLst/>
                <a:ahLst/>
                <a:cxnLst/>
                <a:rect l="l" t="t" r="r" b="b"/>
                <a:pathLst>
                  <a:path w="385235" h="302337" extrusionOk="0">
                    <a:moveTo>
                      <a:pt x="226088" y="38125"/>
                    </a:moveTo>
                    <a:cubicBezTo>
                      <a:pt x="220768" y="39898"/>
                      <a:pt x="215448" y="41671"/>
                      <a:pt x="210129" y="43444"/>
                    </a:cubicBezTo>
                    <a:cubicBezTo>
                      <a:pt x="198603" y="46991"/>
                      <a:pt x="186633" y="50981"/>
                      <a:pt x="175107" y="54970"/>
                    </a:cubicBezTo>
                    <a:cubicBezTo>
                      <a:pt x="157375" y="61177"/>
                      <a:pt x="141859" y="69156"/>
                      <a:pt x="127673" y="78466"/>
                    </a:cubicBezTo>
                    <a:cubicBezTo>
                      <a:pt x="116147" y="86002"/>
                      <a:pt x="105508" y="94425"/>
                      <a:pt x="94868" y="102848"/>
                    </a:cubicBezTo>
                    <a:cubicBezTo>
                      <a:pt x="91765" y="105508"/>
                      <a:pt x="88218" y="108167"/>
                      <a:pt x="85116" y="110384"/>
                    </a:cubicBezTo>
                    <a:cubicBezTo>
                      <a:pt x="59403" y="130333"/>
                      <a:pt x="29702" y="153829"/>
                      <a:pt x="0" y="175994"/>
                    </a:cubicBezTo>
                    <a:cubicBezTo>
                      <a:pt x="1330" y="201262"/>
                      <a:pt x="2217" y="227418"/>
                      <a:pt x="1773" y="253130"/>
                    </a:cubicBezTo>
                    <a:cubicBezTo>
                      <a:pt x="1773" y="268646"/>
                      <a:pt x="1330" y="285048"/>
                      <a:pt x="443" y="302337"/>
                    </a:cubicBezTo>
                    <a:cubicBezTo>
                      <a:pt x="13742" y="292141"/>
                      <a:pt x="30588" y="279285"/>
                      <a:pt x="48764" y="268203"/>
                    </a:cubicBezTo>
                    <a:cubicBezTo>
                      <a:pt x="69156" y="255790"/>
                      <a:pt x="88218" y="247810"/>
                      <a:pt x="106394" y="243377"/>
                    </a:cubicBezTo>
                    <a:cubicBezTo>
                      <a:pt x="120137" y="239831"/>
                      <a:pt x="134766" y="239387"/>
                      <a:pt x="148509" y="238944"/>
                    </a:cubicBezTo>
                    <a:cubicBezTo>
                      <a:pt x="155158" y="238501"/>
                      <a:pt x="161808" y="238501"/>
                      <a:pt x="168458" y="237614"/>
                    </a:cubicBezTo>
                    <a:cubicBezTo>
                      <a:pt x="179540" y="236727"/>
                      <a:pt x="189293" y="234954"/>
                      <a:pt x="197716" y="231851"/>
                    </a:cubicBezTo>
                    <a:cubicBezTo>
                      <a:pt x="207469" y="228305"/>
                      <a:pt x="216335" y="223872"/>
                      <a:pt x="224758" y="218995"/>
                    </a:cubicBezTo>
                    <a:cubicBezTo>
                      <a:pt x="227418" y="217665"/>
                      <a:pt x="229634" y="216335"/>
                      <a:pt x="232294" y="214562"/>
                    </a:cubicBezTo>
                    <a:cubicBezTo>
                      <a:pt x="238501" y="211016"/>
                      <a:pt x="245150" y="207026"/>
                      <a:pt x="252243" y="203923"/>
                    </a:cubicBezTo>
                    <a:cubicBezTo>
                      <a:pt x="263326" y="198603"/>
                      <a:pt x="272635" y="195057"/>
                      <a:pt x="281502" y="191953"/>
                    </a:cubicBezTo>
                    <a:cubicBezTo>
                      <a:pt x="301007" y="185747"/>
                      <a:pt x="321843" y="181313"/>
                      <a:pt x="343121" y="179541"/>
                    </a:cubicBezTo>
                    <a:cubicBezTo>
                      <a:pt x="357307" y="178211"/>
                      <a:pt x="371493" y="177767"/>
                      <a:pt x="385236" y="178211"/>
                    </a:cubicBezTo>
                    <a:cubicBezTo>
                      <a:pt x="368834" y="146292"/>
                      <a:pt x="277069" y="164468"/>
                      <a:pt x="256233" y="169788"/>
                    </a:cubicBezTo>
                    <a:cubicBezTo>
                      <a:pt x="261996" y="153829"/>
                      <a:pt x="270419" y="134766"/>
                      <a:pt x="258449" y="119694"/>
                    </a:cubicBezTo>
                    <a:cubicBezTo>
                      <a:pt x="232738" y="123683"/>
                      <a:pt x="147179" y="196386"/>
                      <a:pt x="123240" y="163138"/>
                    </a:cubicBezTo>
                    <a:cubicBezTo>
                      <a:pt x="106838" y="140529"/>
                      <a:pt x="175107" y="97085"/>
                      <a:pt x="191066" y="88662"/>
                    </a:cubicBezTo>
                    <a:cubicBezTo>
                      <a:pt x="235397" y="66053"/>
                      <a:pt x="286821" y="72703"/>
                      <a:pt x="330266" y="50981"/>
                    </a:cubicBezTo>
                    <a:cubicBezTo>
                      <a:pt x="374153" y="28815"/>
                      <a:pt x="351101" y="9753"/>
                      <a:pt x="322729" y="0"/>
                    </a:cubicBezTo>
                    <a:cubicBezTo>
                      <a:pt x="307214" y="6650"/>
                      <a:pt x="291698" y="13299"/>
                      <a:pt x="277069" y="19062"/>
                    </a:cubicBezTo>
                    <a:cubicBezTo>
                      <a:pt x="259336" y="27042"/>
                      <a:pt x="241604" y="33248"/>
                      <a:pt x="226088" y="381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33"/>
              <p:cNvSpPr/>
              <p:nvPr/>
            </p:nvSpPr>
            <p:spPr>
              <a:xfrm>
                <a:off x="2806112" y="1404352"/>
                <a:ext cx="462531" cy="646566"/>
              </a:xfrm>
              <a:custGeom>
                <a:avLst/>
                <a:gdLst/>
                <a:ahLst/>
                <a:cxnLst/>
                <a:rect l="l" t="t" r="r" b="b"/>
                <a:pathLst>
                  <a:path w="326877" h="456937" extrusionOk="0">
                    <a:moveTo>
                      <a:pt x="39957" y="175879"/>
                    </a:moveTo>
                    <a:cubicBezTo>
                      <a:pt x="36854" y="206911"/>
                      <a:pt x="28874" y="237499"/>
                      <a:pt x="20895" y="267201"/>
                    </a:cubicBezTo>
                    <a:cubicBezTo>
                      <a:pt x="13359" y="296016"/>
                      <a:pt x="5379" y="325718"/>
                      <a:pt x="2276" y="355419"/>
                    </a:cubicBezTo>
                    <a:cubicBezTo>
                      <a:pt x="-1271" y="386894"/>
                      <a:pt x="59" y="418813"/>
                      <a:pt x="1389" y="446298"/>
                    </a:cubicBezTo>
                    <a:lnTo>
                      <a:pt x="1389" y="449845"/>
                    </a:lnTo>
                    <a:cubicBezTo>
                      <a:pt x="1389" y="452061"/>
                      <a:pt x="1389" y="454278"/>
                      <a:pt x="1832" y="456937"/>
                    </a:cubicBezTo>
                    <a:cubicBezTo>
                      <a:pt x="29318" y="432999"/>
                      <a:pt x="57689" y="409503"/>
                      <a:pt x="82072" y="389111"/>
                    </a:cubicBezTo>
                    <a:cubicBezTo>
                      <a:pt x="95371" y="378028"/>
                      <a:pt x="109556" y="366059"/>
                      <a:pt x="125072" y="355863"/>
                    </a:cubicBezTo>
                    <a:cubicBezTo>
                      <a:pt x="139258" y="346110"/>
                      <a:pt x="155661" y="337687"/>
                      <a:pt x="173836" y="331037"/>
                    </a:cubicBezTo>
                    <a:cubicBezTo>
                      <a:pt x="185806" y="326604"/>
                      <a:pt x="197775" y="323058"/>
                      <a:pt x="209301" y="319511"/>
                    </a:cubicBezTo>
                    <a:cubicBezTo>
                      <a:pt x="214621" y="317738"/>
                      <a:pt x="219941" y="316408"/>
                      <a:pt x="225260" y="314635"/>
                    </a:cubicBezTo>
                    <a:cubicBezTo>
                      <a:pt x="240776" y="309759"/>
                      <a:pt x="256735" y="304439"/>
                      <a:pt x="271808" y="299119"/>
                    </a:cubicBezTo>
                    <a:lnTo>
                      <a:pt x="275798" y="297789"/>
                    </a:lnTo>
                    <a:cubicBezTo>
                      <a:pt x="288654" y="293356"/>
                      <a:pt x="301953" y="288037"/>
                      <a:pt x="315252" y="282717"/>
                    </a:cubicBezTo>
                    <a:cubicBezTo>
                      <a:pt x="323675" y="260108"/>
                      <a:pt x="340078" y="233509"/>
                      <a:pt x="307273" y="221983"/>
                    </a:cubicBezTo>
                    <a:cubicBezTo>
                      <a:pt x="268705" y="208241"/>
                      <a:pt x="234570" y="253902"/>
                      <a:pt x="209745" y="274294"/>
                    </a:cubicBezTo>
                    <a:cubicBezTo>
                      <a:pt x="213291" y="162580"/>
                      <a:pt x="133939" y="325275"/>
                      <a:pt x="105567" y="319955"/>
                    </a:cubicBezTo>
                    <a:cubicBezTo>
                      <a:pt x="105567" y="319955"/>
                      <a:pt x="96701" y="319511"/>
                      <a:pt x="99360" y="303996"/>
                    </a:cubicBezTo>
                    <a:cubicBezTo>
                      <a:pt x="103350" y="278727"/>
                      <a:pt x="155661" y="209127"/>
                      <a:pt x="116206" y="199818"/>
                    </a:cubicBezTo>
                    <a:cubicBezTo>
                      <a:pt x="93597" y="194498"/>
                      <a:pt x="80298" y="237942"/>
                      <a:pt x="67886" y="202478"/>
                    </a:cubicBezTo>
                    <a:cubicBezTo>
                      <a:pt x="62123" y="186075"/>
                      <a:pt x="78082" y="141301"/>
                      <a:pt x="78525" y="122239"/>
                    </a:cubicBezTo>
                    <a:cubicBezTo>
                      <a:pt x="79411" y="84114"/>
                      <a:pt x="91381" y="-9424"/>
                      <a:pt x="27544" y="772"/>
                    </a:cubicBezTo>
                    <a:cubicBezTo>
                      <a:pt x="26214" y="772"/>
                      <a:pt x="24884" y="1215"/>
                      <a:pt x="23555" y="1658"/>
                    </a:cubicBezTo>
                    <a:cubicBezTo>
                      <a:pt x="40843" y="57516"/>
                      <a:pt x="46607" y="117806"/>
                      <a:pt x="39957" y="1758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2311148" y="1654537"/>
                <a:ext cx="486143" cy="442234"/>
              </a:xfrm>
              <a:custGeom>
                <a:avLst/>
                <a:gdLst/>
                <a:ahLst/>
                <a:cxnLst/>
                <a:rect l="l" t="t" r="r" b="b"/>
                <a:pathLst>
                  <a:path w="343564" h="312533" extrusionOk="0">
                    <a:moveTo>
                      <a:pt x="38125" y="185303"/>
                    </a:moveTo>
                    <a:cubicBezTo>
                      <a:pt x="46104" y="187077"/>
                      <a:pt x="54527" y="189293"/>
                      <a:pt x="63393" y="192840"/>
                    </a:cubicBezTo>
                    <a:cubicBezTo>
                      <a:pt x="70930" y="195500"/>
                      <a:pt x="78466" y="199046"/>
                      <a:pt x="85559" y="202149"/>
                    </a:cubicBezTo>
                    <a:cubicBezTo>
                      <a:pt x="93982" y="205696"/>
                      <a:pt x="102848" y="209685"/>
                      <a:pt x="111271" y="212789"/>
                    </a:cubicBezTo>
                    <a:cubicBezTo>
                      <a:pt x="125457" y="217665"/>
                      <a:pt x="140972" y="222098"/>
                      <a:pt x="160921" y="226088"/>
                    </a:cubicBezTo>
                    <a:cubicBezTo>
                      <a:pt x="169344" y="227861"/>
                      <a:pt x="178211" y="229634"/>
                      <a:pt x="187077" y="231408"/>
                    </a:cubicBezTo>
                    <a:cubicBezTo>
                      <a:pt x="211902" y="236727"/>
                      <a:pt x="238057" y="242047"/>
                      <a:pt x="262439" y="251357"/>
                    </a:cubicBezTo>
                    <a:cubicBezTo>
                      <a:pt x="280615" y="258449"/>
                      <a:pt x="295688" y="266429"/>
                      <a:pt x="308987" y="276182"/>
                    </a:cubicBezTo>
                    <a:cubicBezTo>
                      <a:pt x="323616" y="286821"/>
                      <a:pt x="335142" y="299234"/>
                      <a:pt x="343565" y="312534"/>
                    </a:cubicBezTo>
                    <a:cubicBezTo>
                      <a:pt x="343122" y="299234"/>
                      <a:pt x="342235" y="285491"/>
                      <a:pt x="341348" y="270419"/>
                    </a:cubicBezTo>
                    <a:cubicBezTo>
                      <a:pt x="340019" y="243377"/>
                      <a:pt x="339132" y="214562"/>
                      <a:pt x="341348" y="185303"/>
                    </a:cubicBezTo>
                    <a:cubicBezTo>
                      <a:pt x="317410" y="174664"/>
                      <a:pt x="292141" y="162695"/>
                      <a:pt x="269976" y="144962"/>
                    </a:cubicBezTo>
                    <a:cubicBezTo>
                      <a:pt x="258893" y="136539"/>
                      <a:pt x="249583" y="126343"/>
                      <a:pt x="240274" y="115261"/>
                    </a:cubicBezTo>
                    <a:cubicBezTo>
                      <a:pt x="235397" y="109498"/>
                      <a:pt x="230964" y="105064"/>
                      <a:pt x="226531" y="100631"/>
                    </a:cubicBezTo>
                    <a:cubicBezTo>
                      <a:pt x="222098" y="96641"/>
                      <a:pt x="217222" y="92652"/>
                      <a:pt x="211015" y="88219"/>
                    </a:cubicBezTo>
                    <a:cubicBezTo>
                      <a:pt x="207469" y="85559"/>
                      <a:pt x="203479" y="82899"/>
                      <a:pt x="199933" y="80239"/>
                    </a:cubicBezTo>
                    <a:cubicBezTo>
                      <a:pt x="192396" y="74919"/>
                      <a:pt x="184860" y="69600"/>
                      <a:pt x="177324" y="63837"/>
                    </a:cubicBezTo>
                    <a:cubicBezTo>
                      <a:pt x="165354" y="54084"/>
                      <a:pt x="155158" y="43001"/>
                      <a:pt x="147622" y="34578"/>
                    </a:cubicBezTo>
                    <a:cubicBezTo>
                      <a:pt x="138756" y="24826"/>
                      <a:pt x="129446" y="14629"/>
                      <a:pt x="118807" y="5320"/>
                    </a:cubicBezTo>
                    <a:cubicBezTo>
                      <a:pt x="116590" y="3546"/>
                      <a:pt x="114817" y="1773"/>
                      <a:pt x="112601" y="0"/>
                    </a:cubicBezTo>
                    <a:cubicBezTo>
                      <a:pt x="111714" y="887"/>
                      <a:pt x="110827" y="1773"/>
                      <a:pt x="109941" y="2660"/>
                    </a:cubicBezTo>
                    <a:cubicBezTo>
                      <a:pt x="82455" y="35022"/>
                      <a:pt x="145849" y="55414"/>
                      <a:pt x="166241" y="70043"/>
                    </a:cubicBezTo>
                    <a:cubicBezTo>
                      <a:pt x="161808" y="85559"/>
                      <a:pt x="138313" y="96198"/>
                      <a:pt x="147179" y="112157"/>
                    </a:cubicBezTo>
                    <a:cubicBezTo>
                      <a:pt x="152942" y="123240"/>
                      <a:pt x="182200" y="123240"/>
                      <a:pt x="192840" y="126787"/>
                    </a:cubicBezTo>
                    <a:cubicBezTo>
                      <a:pt x="214118" y="133436"/>
                      <a:pt x="275295" y="163581"/>
                      <a:pt x="269532" y="194613"/>
                    </a:cubicBezTo>
                    <a:cubicBezTo>
                      <a:pt x="259336" y="246480"/>
                      <a:pt x="194170" y="177767"/>
                      <a:pt x="176881" y="168458"/>
                    </a:cubicBezTo>
                    <a:cubicBezTo>
                      <a:pt x="143189" y="149395"/>
                      <a:pt x="111271" y="149395"/>
                      <a:pt x="144962" y="187520"/>
                    </a:cubicBezTo>
                    <a:cubicBezTo>
                      <a:pt x="104621" y="207469"/>
                      <a:pt x="32805" y="123240"/>
                      <a:pt x="2217" y="177767"/>
                    </a:cubicBezTo>
                    <a:cubicBezTo>
                      <a:pt x="1330" y="179097"/>
                      <a:pt x="443" y="180870"/>
                      <a:pt x="0" y="182200"/>
                    </a:cubicBezTo>
                    <a:cubicBezTo>
                      <a:pt x="3990" y="182200"/>
                      <a:pt x="7980" y="182200"/>
                      <a:pt x="11969" y="182200"/>
                    </a:cubicBezTo>
                    <a:cubicBezTo>
                      <a:pt x="21279" y="182644"/>
                      <a:pt x="30145" y="183530"/>
                      <a:pt x="38125" y="1853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33"/>
              <p:cNvSpPr/>
              <p:nvPr/>
            </p:nvSpPr>
            <p:spPr>
              <a:xfrm>
                <a:off x="2227062" y="2244673"/>
                <a:ext cx="1136017" cy="1129476"/>
              </a:xfrm>
              <a:custGeom>
                <a:avLst/>
                <a:gdLst/>
                <a:ahLst/>
                <a:cxnLst/>
                <a:rect l="l" t="t" r="r" b="b"/>
                <a:pathLst>
                  <a:path w="802839" h="798216" extrusionOk="0">
                    <a:moveTo>
                      <a:pt x="776684" y="264414"/>
                    </a:moveTo>
                    <a:cubicBezTo>
                      <a:pt x="762942" y="255548"/>
                      <a:pt x="748313" y="247568"/>
                      <a:pt x="734127" y="240032"/>
                    </a:cubicBezTo>
                    <a:cubicBezTo>
                      <a:pt x="730137" y="237816"/>
                      <a:pt x="726590" y="236042"/>
                      <a:pt x="722601" y="233826"/>
                    </a:cubicBezTo>
                    <a:cubicBezTo>
                      <a:pt x="704425" y="224073"/>
                      <a:pt x="686693" y="212547"/>
                      <a:pt x="669403" y="200135"/>
                    </a:cubicBezTo>
                    <a:cubicBezTo>
                      <a:pt x="653888" y="189052"/>
                      <a:pt x="636155" y="176639"/>
                      <a:pt x="617093" y="168216"/>
                    </a:cubicBezTo>
                    <a:cubicBezTo>
                      <a:pt x="605124" y="162896"/>
                      <a:pt x="592711" y="158463"/>
                      <a:pt x="580741" y="154030"/>
                    </a:cubicBezTo>
                    <a:cubicBezTo>
                      <a:pt x="573649" y="151370"/>
                      <a:pt x="566556" y="148711"/>
                      <a:pt x="559019" y="146051"/>
                    </a:cubicBezTo>
                    <a:cubicBezTo>
                      <a:pt x="542174" y="139401"/>
                      <a:pt x="520895" y="130091"/>
                      <a:pt x="504049" y="114132"/>
                    </a:cubicBezTo>
                    <a:cubicBezTo>
                      <a:pt x="496069" y="107039"/>
                      <a:pt x="489420" y="98617"/>
                      <a:pt x="482770" y="90637"/>
                    </a:cubicBezTo>
                    <a:cubicBezTo>
                      <a:pt x="476120" y="82657"/>
                      <a:pt x="469471" y="74678"/>
                      <a:pt x="461935" y="68028"/>
                    </a:cubicBezTo>
                    <a:cubicBezTo>
                      <a:pt x="453955" y="60492"/>
                      <a:pt x="445532" y="55172"/>
                      <a:pt x="436666" y="51626"/>
                    </a:cubicBezTo>
                    <a:cubicBezTo>
                      <a:pt x="429573" y="48966"/>
                      <a:pt x="419377" y="46306"/>
                      <a:pt x="408294" y="48523"/>
                    </a:cubicBezTo>
                    <a:cubicBezTo>
                      <a:pt x="406964" y="73791"/>
                      <a:pt x="406964" y="101276"/>
                      <a:pt x="414500" y="127432"/>
                    </a:cubicBezTo>
                    <a:lnTo>
                      <a:pt x="411397" y="128319"/>
                    </a:lnTo>
                    <a:cubicBezTo>
                      <a:pt x="404748" y="109256"/>
                      <a:pt x="402531" y="89307"/>
                      <a:pt x="402088" y="68915"/>
                    </a:cubicBezTo>
                    <a:lnTo>
                      <a:pt x="401201" y="72018"/>
                    </a:lnTo>
                    <a:cubicBezTo>
                      <a:pt x="381696" y="66698"/>
                      <a:pt x="363077" y="58275"/>
                      <a:pt x="347561" y="51183"/>
                    </a:cubicBezTo>
                    <a:cubicBezTo>
                      <a:pt x="340468" y="47636"/>
                      <a:pt x="333375" y="44090"/>
                      <a:pt x="326282" y="40543"/>
                    </a:cubicBezTo>
                    <a:cubicBezTo>
                      <a:pt x="316529" y="35667"/>
                      <a:pt x="306333" y="30347"/>
                      <a:pt x="296137" y="25914"/>
                    </a:cubicBezTo>
                    <a:cubicBezTo>
                      <a:pt x="261115" y="8625"/>
                      <a:pt x="224764" y="-241"/>
                      <a:pt x="187969" y="202"/>
                    </a:cubicBezTo>
                    <a:cubicBezTo>
                      <a:pt x="162257" y="-685"/>
                      <a:pt x="136102" y="1532"/>
                      <a:pt x="110390" y="3305"/>
                    </a:cubicBezTo>
                    <a:cubicBezTo>
                      <a:pt x="98421" y="4192"/>
                      <a:pt x="86451" y="5078"/>
                      <a:pt x="74039" y="5965"/>
                    </a:cubicBezTo>
                    <a:cubicBezTo>
                      <a:pt x="55863" y="6852"/>
                      <a:pt x="36357" y="7738"/>
                      <a:pt x="16408" y="6408"/>
                    </a:cubicBezTo>
                    <a:cubicBezTo>
                      <a:pt x="10645" y="5965"/>
                      <a:pt x="5326" y="5521"/>
                      <a:pt x="6" y="4635"/>
                    </a:cubicBezTo>
                    <a:cubicBezTo>
                      <a:pt x="-437" y="36996"/>
                      <a:pt x="24388" y="35224"/>
                      <a:pt x="52760" y="27244"/>
                    </a:cubicBezTo>
                    <a:cubicBezTo>
                      <a:pt x="40347" y="48966"/>
                      <a:pt x="32811" y="64482"/>
                      <a:pt x="53646" y="76894"/>
                    </a:cubicBezTo>
                    <a:cubicBezTo>
                      <a:pt x="82462" y="93297"/>
                      <a:pt x="109503" y="61822"/>
                      <a:pt x="131669" y="49852"/>
                    </a:cubicBezTo>
                    <a:cubicBezTo>
                      <a:pt x="164917" y="31677"/>
                      <a:pt x="199052" y="28130"/>
                      <a:pt x="230527" y="49852"/>
                    </a:cubicBezTo>
                    <a:cubicBezTo>
                      <a:pt x="248703" y="62265"/>
                      <a:pt x="257125" y="76894"/>
                      <a:pt x="278848" y="84874"/>
                    </a:cubicBezTo>
                    <a:cubicBezTo>
                      <a:pt x="284167" y="87091"/>
                      <a:pt x="289930" y="88421"/>
                      <a:pt x="295693" y="89750"/>
                    </a:cubicBezTo>
                    <a:cubicBezTo>
                      <a:pt x="258456" y="112359"/>
                      <a:pt x="200825" y="127432"/>
                      <a:pt x="182649" y="134524"/>
                    </a:cubicBezTo>
                    <a:cubicBezTo>
                      <a:pt x="145412" y="148711"/>
                      <a:pt x="58080" y="200135"/>
                      <a:pt x="128566" y="231609"/>
                    </a:cubicBezTo>
                    <a:cubicBezTo>
                      <a:pt x="104627" y="254662"/>
                      <a:pt x="68719" y="251558"/>
                      <a:pt x="62956" y="289683"/>
                    </a:cubicBezTo>
                    <a:cubicBezTo>
                      <a:pt x="59409" y="313178"/>
                      <a:pt x="63843" y="323375"/>
                      <a:pt x="87781" y="328694"/>
                    </a:cubicBezTo>
                    <a:cubicBezTo>
                      <a:pt x="76255" y="354850"/>
                      <a:pt x="72266" y="388541"/>
                      <a:pt x="96648" y="401840"/>
                    </a:cubicBezTo>
                    <a:cubicBezTo>
                      <a:pt x="97091" y="399181"/>
                      <a:pt x="97091" y="396964"/>
                      <a:pt x="97977" y="394304"/>
                    </a:cubicBezTo>
                    <a:cubicBezTo>
                      <a:pt x="100194" y="385438"/>
                      <a:pt x="104184" y="376128"/>
                      <a:pt x="109947" y="366819"/>
                    </a:cubicBezTo>
                    <a:cubicBezTo>
                      <a:pt x="117040" y="355736"/>
                      <a:pt x="125906" y="346427"/>
                      <a:pt x="134772" y="337117"/>
                    </a:cubicBezTo>
                    <a:cubicBezTo>
                      <a:pt x="139205" y="332241"/>
                      <a:pt x="144081" y="327364"/>
                      <a:pt x="148515" y="322045"/>
                    </a:cubicBezTo>
                    <a:cubicBezTo>
                      <a:pt x="155608" y="313622"/>
                      <a:pt x="160927" y="306086"/>
                      <a:pt x="164917" y="298993"/>
                    </a:cubicBezTo>
                    <a:cubicBezTo>
                      <a:pt x="168907" y="291456"/>
                      <a:pt x="171124" y="283033"/>
                      <a:pt x="173340" y="273724"/>
                    </a:cubicBezTo>
                    <a:lnTo>
                      <a:pt x="173783" y="271950"/>
                    </a:lnTo>
                    <a:cubicBezTo>
                      <a:pt x="178660" y="252002"/>
                      <a:pt x="187969" y="233383"/>
                      <a:pt x="200382" y="217867"/>
                    </a:cubicBezTo>
                    <a:cubicBezTo>
                      <a:pt x="213681" y="201465"/>
                      <a:pt x="230970" y="189052"/>
                      <a:pt x="246043" y="179299"/>
                    </a:cubicBezTo>
                    <a:cubicBezTo>
                      <a:pt x="261115" y="169546"/>
                      <a:pt x="278405" y="158020"/>
                      <a:pt x="295250" y="147381"/>
                    </a:cubicBezTo>
                    <a:lnTo>
                      <a:pt x="302787" y="142504"/>
                    </a:lnTo>
                    <a:cubicBezTo>
                      <a:pt x="316529" y="133638"/>
                      <a:pt x="330715" y="124772"/>
                      <a:pt x="345787" y="117236"/>
                    </a:cubicBezTo>
                    <a:cubicBezTo>
                      <a:pt x="367066" y="107039"/>
                      <a:pt x="385685" y="102606"/>
                      <a:pt x="403418" y="103050"/>
                    </a:cubicBezTo>
                    <a:lnTo>
                      <a:pt x="403418" y="106153"/>
                    </a:lnTo>
                    <a:cubicBezTo>
                      <a:pt x="386129" y="107039"/>
                      <a:pt x="367510" y="112359"/>
                      <a:pt x="348891" y="122555"/>
                    </a:cubicBezTo>
                    <a:cubicBezTo>
                      <a:pt x="334261" y="130535"/>
                      <a:pt x="320075" y="139845"/>
                      <a:pt x="306333" y="149154"/>
                    </a:cubicBezTo>
                    <a:lnTo>
                      <a:pt x="299240" y="154030"/>
                    </a:lnTo>
                    <a:cubicBezTo>
                      <a:pt x="290374" y="160237"/>
                      <a:pt x="281064" y="166443"/>
                      <a:pt x="272198" y="172206"/>
                    </a:cubicBezTo>
                    <a:cubicBezTo>
                      <a:pt x="265105" y="177083"/>
                      <a:pt x="257569" y="181959"/>
                      <a:pt x="250476" y="186835"/>
                    </a:cubicBezTo>
                    <a:cubicBezTo>
                      <a:pt x="236290" y="196588"/>
                      <a:pt x="219888" y="208558"/>
                      <a:pt x="207031" y="224073"/>
                    </a:cubicBezTo>
                    <a:cubicBezTo>
                      <a:pt x="195062" y="238702"/>
                      <a:pt x="186639" y="255548"/>
                      <a:pt x="181763" y="274611"/>
                    </a:cubicBezTo>
                    <a:lnTo>
                      <a:pt x="181320" y="276827"/>
                    </a:lnTo>
                    <a:cubicBezTo>
                      <a:pt x="179103" y="285694"/>
                      <a:pt x="176443" y="294560"/>
                      <a:pt x="172010" y="303426"/>
                    </a:cubicBezTo>
                    <a:cubicBezTo>
                      <a:pt x="168020" y="311405"/>
                      <a:pt x="162257" y="319385"/>
                      <a:pt x="154278" y="327808"/>
                    </a:cubicBezTo>
                    <a:cubicBezTo>
                      <a:pt x="149401" y="333127"/>
                      <a:pt x="144525" y="338004"/>
                      <a:pt x="139648" y="342880"/>
                    </a:cubicBezTo>
                    <a:cubicBezTo>
                      <a:pt x="130339" y="351746"/>
                      <a:pt x="121916" y="360612"/>
                      <a:pt x="114823" y="370809"/>
                    </a:cubicBezTo>
                    <a:cubicBezTo>
                      <a:pt x="108617" y="379232"/>
                      <a:pt x="104627" y="388098"/>
                      <a:pt x="102411" y="396077"/>
                    </a:cubicBezTo>
                    <a:cubicBezTo>
                      <a:pt x="101524" y="398737"/>
                      <a:pt x="101081" y="401397"/>
                      <a:pt x="100637" y="404500"/>
                    </a:cubicBezTo>
                    <a:cubicBezTo>
                      <a:pt x="105070" y="406274"/>
                      <a:pt x="109947" y="407160"/>
                      <a:pt x="115710" y="407604"/>
                    </a:cubicBezTo>
                    <a:cubicBezTo>
                      <a:pt x="147628" y="410263"/>
                      <a:pt x="153834" y="387655"/>
                      <a:pt x="157824" y="363716"/>
                    </a:cubicBezTo>
                    <a:cubicBezTo>
                      <a:pt x="161371" y="344210"/>
                      <a:pt x="181763" y="332684"/>
                      <a:pt x="200382" y="339334"/>
                    </a:cubicBezTo>
                    <a:cubicBezTo>
                      <a:pt x="216341" y="345097"/>
                      <a:pt x="233630" y="348200"/>
                      <a:pt x="247373" y="341994"/>
                    </a:cubicBezTo>
                    <a:cubicBezTo>
                      <a:pt x="266878" y="333127"/>
                      <a:pt x="255796" y="320715"/>
                      <a:pt x="267765" y="308745"/>
                    </a:cubicBezTo>
                    <a:cubicBezTo>
                      <a:pt x="281951" y="294560"/>
                      <a:pt x="301456" y="301209"/>
                      <a:pt x="316972" y="288796"/>
                    </a:cubicBezTo>
                    <a:cubicBezTo>
                      <a:pt x="344901" y="266631"/>
                      <a:pt x="328498" y="224517"/>
                      <a:pt x="341798" y="197918"/>
                    </a:cubicBezTo>
                    <a:cubicBezTo>
                      <a:pt x="351551" y="177969"/>
                      <a:pt x="376819" y="157577"/>
                      <a:pt x="400315" y="149154"/>
                    </a:cubicBezTo>
                    <a:cubicBezTo>
                      <a:pt x="400315" y="149154"/>
                      <a:pt x="400315" y="149154"/>
                      <a:pt x="400315" y="149154"/>
                    </a:cubicBezTo>
                    <a:cubicBezTo>
                      <a:pt x="402974" y="148268"/>
                      <a:pt x="405634" y="147381"/>
                      <a:pt x="408294" y="146937"/>
                    </a:cubicBezTo>
                    <a:cubicBezTo>
                      <a:pt x="424697" y="228950"/>
                      <a:pt x="407408" y="315838"/>
                      <a:pt x="388345" y="395634"/>
                    </a:cubicBezTo>
                    <a:cubicBezTo>
                      <a:pt x="378592" y="436419"/>
                      <a:pt x="367953" y="477203"/>
                      <a:pt x="361303" y="518874"/>
                    </a:cubicBezTo>
                    <a:cubicBezTo>
                      <a:pt x="354654" y="560989"/>
                      <a:pt x="350664" y="603546"/>
                      <a:pt x="349334" y="646547"/>
                    </a:cubicBezTo>
                    <a:cubicBezTo>
                      <a:pt x="348004" y="695755"/>
                      <a:pt x="350664" y="744962"/>
                      <a:pt x="356870" y="793726"/>
                    </a:cubicBezTo>
                    <a:cubicBezTo>
                      <a:pt x="357757" y="799489"/>
                      <a:pt x="366623" y="799933"/>
                      <a:pt x="366180" y="793726"/>
                    </a:cubicBezTo>
                    <a:cubicBezTo>
                      <a:pt x="363520" y="705508"/>
                      <a:pt x="367066" y="616846"/>
                      <a:pt x="381252" y="529514"/>
                    </a:cubicBezTo>
                    <a:cubicBezTo>
                      <a:pt x="388345" y="487399"/>
                      <a:pt x="398541" y="445728"/>
                      <a:pt x="408294" y="404057"/>
                    </a:cubicBezTo>
                    <a:cubicBezTo>
                      <a:pt x="418047" y="362386"/>
                      <a:pt x="425140" y="320715"/>
                      <a:pt x="428243" y="277714"/>
                    </a:cubicBezTo>
                    <a:cubicBezTo>
                      <a:pt x="431790" y="233383"/>
                      <a:pt x="430016" y="187722"/>
                      <a:pt x="417604" y="144721"/>
                    </a:cubicBezTo>
                    <a:cubicBezTo>
                      <a:pt x="461048" y="139401"/>
                      <a:pt x="494740" y="181516"/>
                      <a:pt x="513802" y="213877"/>
                    </a:cubicBezTo>
                    <a:cubicBezTo>
                      <a:pt x="522225" y="228506"/>
                      <a:pt x="533751" y="258651"/>
                      <a:pt x="550153" y="266631"/>
                    </a:cubicBezTo>
                    <a:cubicBezTo>
                      <a:pt x="577639" y="280373"/>
                      <a:pt x="581628" y="259095"/>
                      <a:pt x="598474" y="250672"/>
                    </a:cubicBezTo>
                    <a:cubicBezTo>
                      <a:pt x="639702" y="229836"/>
                      <a:pt x="663640" y="279930"/>
                      <a:pt x="684476" y="305642"/>
                    </a:cubicBezTo>
                    <a:cubicBezTo>
                      <a:pt x="714178" y="342437"/>
                      <a:pt x="703538" y="291456"/>
                      <a:pt x="719941" y="278157"/>
                    </a:cubicBezTo>
                    <a:cubicBezTo>
                      <a:pt x="730580" y="269734"/>
                      <a:pt x="750972" y="301209"/>
                      <a:pt x="766932" y="301209"/>
                    </a:cubicBezTo>
                    <a:cubicBezTo>
                      <a:pt x="780674" y="301209"/>
                      <a:pt x="794860" y="295003"/>
                      <a:pt x="802840" y="284807"/>
                    </a:cubicBezTo>
                    <a:cubicBezTo>
                      <a:pt x="802396" y="284363"/>
                      <a:pt x="801953" y="283920"/>
                      <a:pt x="801066" y="283477"/>
                    </a:cubicBezTo>
                    <a:cubicBezTo>
                      <a:pt x="794860" y="275940"/>
                      <a:pt x="786437" y="270178"/>
                      <a:pt x="776684" y="264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33"/>
              <p:cNvSpPr/>
              <p:nvPr/>
            </p:nvSpPr>
            <p:spPr>
              <a:xfrm>
                <a:off x="2805569" y="2069276"/>
                <a:ext cx="567542" cy="569571"/>
              </a:xfrm>
              <a:custGeom>
                <a:avLst/>
                <a:gdLst/>
                <a:ahLst/>
                <a:cxnLst/>
                <a:rect l="l" t="t" r="r" b="b"/>
                <a:pathLst>
                  <a:path w="401090" h="402524" extrusionOk="0">
                    <a:moveTo>
                      <a:pt x="285935" y="16845"/>
                    </a:moveTo>
                    <a:cubicBezTo>
                      <a:pt x="277512" y="19506"/>
                      <a:pt x="268202" y="23495"/>
                      <a:pt x="258006" y="28372"/>
                    </a:cubicBezTo>
                    <a:cubicBezTo>
                      <a:pt x="251800" y="31475"/>
                      <a:pt x="245594" y="35022"/>
                      <a:pt x="239387" y="38568"/>
                    </a:cubicBezTo>
                    <a:cubicBezTo>
                      <a:pt x="236727" y="40341"/>
                      <a:pt x="234067" y="41671"/>
                      <a:pt x="231408" y="43444"/>
                    </a:cubicBezTo>
                    <a:cubicBezTo>
                      <a:pt x="222541" y="48321"/>
                      <a:pt x="212789" y="53197"/>
                      <a:pt x="202593" y="56743"/>
                    </a:cubicBezTo>
                    <a:cubicBezTo>
                      <a:pt x="193283" y="59847"/>
                      <a:pt x="183087" y="61620"/>
                      <a:pt x="171118" y="62507"/>
                    </a:cubicBezTo>
                    <a:cubicBezTo>
                      <a:pt x="164468" y="62950"/>
                      <a:pt x="157375" y="63393"/>
                      <a:pt x="150725" y="63393"/>
                    </a:cubicBezTo>
                    <a:cubicBezTo>
                      <a:pt x="136539" y="63837"/>
                      <a:pt x="123240" y="64280"/>
                      <a:pt x="110384" y="66940"/>
                    </a:cubicBezTo>
                    <a:cubicBezTo>
                      <a:pt x="92652" y="70486"/>
                      <a:pt x="74476" y="77579"/>
                      <a:pt x="54084" y="89105"/>
                    </a:cubicBezTo>
                    <a:cubicBezTo>
                      <a:pt x="38125" y="97971"/>
                      <a:pt x="23052" y="108168"/>
                      <a:pt x="7980" y="118363"/>
                    </a:cubicBezTo>
                    <a:lnTo>
                      <a:pt x="2660" y="121910"/>
                    </a:lnTo>
                    <a:cubicBezTo>
                      <a:pt x="2217" y="134323"/>
                      <a:pt x="1330" y="147179"/>
                      <a:pt x="443" y="160478"/>
                    </a:cubicBezTo>
                    <a:cubicBezTo>
                      <a:pt x="443" y="163138"/>
                      <a:pt x="0" y="165798"/>
                      <a:pt x="0" y="168458"/>
                    </a:cubicBezTo>
                    <a:cubicBezTo>
                      <a:pt x="9310" y="165798"/>
                      <a:pt x="19949" y="166684"/>
                      <a:pt x="30145" y="170231"/>
                    </a:cubicBezTo>
                    <a:cubicBezTo>
                      <a:pt x="39455" y="173777"/>
                      <a:pt x="48764" y="179097"/>
                      <a:pt x="57630" y="186633"/>
                    </a:cubicBezTo>
                    <a:cubicBezTo>
                      <a:pt x="65610" y="193726"/>
                      <a:pt x="73146" y="201706"/>
                      <a:pt x="79796" y="209685"/>
                    </a:cubicBezTo>
                    <a:cubicBezTo>
                      <a:pt x="86445" y="217222"/>
                      <a:pt x="93095" y="224758"/>
                      <a:pt x="100631" y="231407"/>
                    </a:cubicBezTo>
                    <a:cubicBezTo>
                      <a:pt x="113931" y="242933"/>
                      <a:pt x="130776" y="252243"/>
                      <a:pt x="153385" y="261109"/>
                    </a:cubicBezTo>
                    <a:cubicBezTo>
                      <a:pt x="160478" y="263769"/>
                      <a:pt x="167571" y="266429"/>
                      <a:pt x="174664" y="268646"/>
                    </a:cubicBezTo>
                    <a:cubicBezTo>
                      <a:pt x="187077" y="273079"/>
                      <a:pt x="199933" y="277512"/>
                      <a:pt x="211902" y="282831"/>
                    </a:cubicBezTo>
                    <a:cubicBezTo>
                      <a:pt x="231851" y="291697"/>
                      <a:pt x="250027" y="304554"/>
                      <a:pt x="265543" y="316079"/>
                    </a:cubicBezTo>
                    <a:cubicBezTo>
                      <a:pt x="283275" y="329379"/>
                      <a:pt x="301451" y="340461"/>
                      <a:pt x="317410" y="349771"/>
                    </a:cubicBezTo>
                    <a:cubicBezTo>
                      <a:pt x="321399" y="351988"/>
                      <a:pt x="325389" y="354205"/>
                      <a:pt x="328936" y="356864"/>
                    </a:cubicBezTo>
                    <a:cubicBezTo>
                      <a:pt x="342678" y="364844"/>
                      <a:pt x="357308" y="373267"/>
                      <a:pt x="370607" y="382576"/>
                    </a:cubicBezTo>
                    <a:cubicBezTo>
                      <a:pt x="380803" y="389226"/>
                      <a:pt x="389226" y="395875"/>
                      <a:pt x="397206" y="402525"/>
                    </a:cubicBezTo>
                    <a:cubicBezTo>
                      <a:pt x="400752" y="396762"/>
                      <a:pt x="402082" y="390112"/>
                      <a:pt x="400309" y="382576"/>
                    </a:cubicBezTo>
                    <a:cubicBezTo>
                      <a:pt x="393216" y="351101"/>
                      <a:pt x="332039" y="351544"/>
                      <a:pt x="346668" y="326719"/>
                    </a:cubicBezTo>
                    <a:cubicBezTo>
                      <a:pt x="354648" y="313420"/>
                      <a:pt x="372380" y="318296"/>
                      <a:pt x="371493" y="298791"/>
                    </a:cubicBezTo>
                    <a:cubicBezTo>
                      <a:pt x="370607" y="277512"/>
                      <a:pt x="343122" y="277069"/>
                      <a:pt x="327162" y="276182"/>
                    </a:cubicBezTo>
                    <a:cubicBezTo>
                      <a:pt x="315637" y="275738"/>
                      <a:pt x="290368" y="281945"/>
                      <a:pt x="283275" y="272192"/>
                    </a:cubicBezTo>
                    <a:cubicBezTo>
                      <a:pt x="276182" y="262439"/>
                      <a:pt x="287265" y="248697"/>
                      <a:pt x="283718" y="238057"/>
                    </a:cubicBezTo>
                    <a:cubicBezTo>
                      <a:pt x="270419" y="195943"/>
                      <a:pt x="215892" y="232294"/>
                      <a:pt x="191953" y="216335"/>
                    </a:cubicBezTo>
                    <a:cubicBezTo>
                      <a:pt x="183530" y="211015"/>
                      <a:pt x="187077" y="200819"/>
                      <a:pt x="182644" y="193726"/>
                    </a:cubicBezTo>
                    <a:cubicBezTo>
                      <a:pt x="174664" y="180870"/>
                      <a:pt x="165798" y="174220"/>
                      <a:pt x="151612" y="167128"/>
                    </a:cubicBezTo>
                    <a:cubicBezTo>
                      <a:pt x="142303" y="162251"/>
                      <a:pt x="131663" y="159148"/>
                      <a:pt x="121023" y="156932"/>
                    </a:cubicBezTo>
                    <a:cubicBezTo>
                      <a:pt x="105951" y="153828"/>
                      <a:pt x="99301" y="134766"/>
                      <a:pt x="109941" y="123683"/>
                    </a:cubicBezTo>
                    <a:cubicBezTo>
                      <a:pt x="136983" y="95312"/>
                      <a:pt x="198603" y="106838"/>
                      <a:pt x="233624" y="111714"/>
                    </a:cubicBezTo>
                    <a:cubicBezTo>
                      <a:pt x="249140" y="113930"/>
                      <a:pt x="285048" y="126786"/>
                      <a:pt x="291698" y="102404"/>
                    </a:cubicBezTo>
                    <a:cubicBezTo>
                      <a:pt x="297017" y="82899"/>
                      <a:pt x="271749" y="79796"/>
                      <a:pt x="270862" y="68270"/>
                    </a:cubicBezTo>
                    <a:cubicBezTo>
                      <a:pt x="267316" y="22609"/>
                      <a:pt x="370607" y="63393"/>
                      <a:pt x="385679" y="17289"/>
                    </a:cubicBezTo>
                    <a:cubicBezTo>
                      <a:pt x="387896" y="10640"/>
                      <a:pt x="388339" y="4876"/>
                      <a:pt x="387453" y="0"/>
                    </a:cubicBezTo>
                    <a:cubicBezTo>
                      <a:pt x="371493" y="443"/>
                      <a:pt x="357308" y="1330"/>
                      <a:pt x="344008" y="2660"/>
                    </a:cubicBezTo>
                    <a:cubicBezTo>
                      <a:pt x="322286" y="6650"/>
                      <a:pt x="303224" y="10640"/>
                      <a:pt x="285935" y="16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33"/>
              <p:cNvSpPr/>
              <p:nvPr/>
            </p:nvSpPr>
            <p:spPr>
              <a:xfrm>
                <a:off x="2228953" y="1408581"/>
                <a:ext cx="1141655" cy="1236375"/>
              </a:xfrm>
              <a:custGeom>
                <a:avLst/>
                <a:gdLst/>
                <a:ahLst/>
                <a:cxnLst/>
                <a:rect l="l" t="t" r="r" b="b"/>
                <a:pathLst>
                  <a:path w="806823" h="873763" extrusionOk="0">
                    <a:moveTo>
                      <a:pt x="751853" y="462815"/>
                    </a:moveTo>
                    <a:cubicBezTo>
                      <a:pt x="730574" y="464589"/>
                      <a:pt x="710182" y="468579"/>
                      <a:pt x="690233" y="475228"/>
                    </a:cubicBezTo>
                    <a:cubicBezTo>
                      <a:pt x="681367" y="477888"/>
                      <a:pt x="672057" y="481878"/>
                      <a:pt x="660975" y="487197"/>
                    </a:cubicBezTo>
                    <a:cubicBezTo>
                      <a:pt x="654325" y="490300"/>
                      <a:pt x="647675" y="494290"/>
                      <a:pt x="641026" y="497837"/>
                    </a:cubicBezTo>
                    <a:cubicBezTo>
                      <a:pt x="638366" y="499167"/>
                      <a:pt x="636149" y="500497"/>
                      <a:pt x="633489" y="502270"/>
                    </a:cubicBezTo>
                    <a:cubicBezTo>
                      <a:pt x="625067" y="507146"/>
                      <a:pt x="616200" y="512023"/>
                      <a:pt x="606448" y="515126"/>
                    </a:cubicBezTo>
                    <a:cubicBezTo>
                      <a:pt x="598025" y="518229"/>
                      <a:pt x="588272" y="520002"/>
                      <a:pt x="577189" y="520889"/>
                    </a:cubicBezTo>
                    <a:cubicBezTo>
                      <a:pt x="570539" y="521332"/>
                      <a:pt x="563890" y="521776"/>
                      <a:pt x="557240" y="522219"/>
                    </a:cubicBezTo>
                    <a:cubicBezTo>
                      <a:pt x="543498" y="522662"/>
                      <a:pt x="528868" y="523549"/>
                      <a:pt x="515126" y="526652"/>
                    </a:cubicBezTo>
                    <a:cubicBezTo>
                      <a:pt x="496950" y="531085"/>
                      <a:pt x="477888" y="539064"/>
                      <a:pt x="457495" y="551477"/>
                    </a:cubicBezTo>
                    <a:cubicBezTo>
                      <a:pt x="439320" y="562560"/>
                      <a:pt x="422474" y="575416"/>
                      <a:pt x="409175" y="585612"/>
                    </a:cubicBezTo>
                    <a:cubicBezTo>
                      <a:pt x="410061" y="568323"/>
                      <a:pt x="410505" y="551921"/>
                      <a:pt x="410505" y="536405"/>
                    </a:cubicBezTo>
                    <a:cubicBezTo>
                      <a:pt x="410948" y="510693"/>
                      <a:pt x="410061" y="484538"/>
                      <a:pt x="408731" y="459269"/>
                    </a:cubicBezTo>
                    <a:cubicBezTo>
                      <a:pt x="438433" y="437103"/>
                      <a:pt x="468135" y="414051"/>
                      <a:pt x="493847" y="393659"/>
                    </a:cubicBezTo>
                    <a:cubicBezTo>
                      <a:pt x="496950" y="390999"/>
                      <a:pt x="500496" y="388339"/>
                      <a:pt x="503600" y="386123"/>
                    </a:cubicBezTo>
                    <a:cubicBezTo>
                      <a:pt x="514239" y="377700"/>
                      <a:pt x="525322" y="369277"/>
                      <a:pt x="536405" y="361741"/>
                    </a:cubicBezTo>
                    <a:cubicBezTo>
                      <a:pt x="550147" y="352431"/>
                      <a:pt x="565663" y="344895"/>
                      <a:pt x="583839" y="338245"/>
                    </a:cubicBezTo>
                    <a:cubicBezTo>
                      <a:pt x="595365" y="333812"/>
                      <a:pt x="607334" y="330266"/>
                      <a:pt x="618860" y="326720"/>
                    </a:cubicBezTo>
                    <a:cubicBezTo>
                      <a:pt x="624180" y="324946"/>
                      <a:pt x="629500" y="323173"/>
                      <a:pt x="634819" y="321399"/>
                    </a:cubicBezTo>
                    <a:cubicBezTo>
                      <a:pt x="650335" y="316523"/>
                      <a:pt x="668067" y="310317"/>
                      <a:pt x="685800" y="303224"/>
                    </a:cubicBezTo>
                    <a:cubicBezTo>
                      <a:pt x="700872" y="297461"/>
                      <a:pt x="716388" y="290811"/>
                      <a:pt x="731461" y="284162"/>
                    </a:cubicBezTo>
                    <a:cubicBezTo>
                      <a:pt x="728358" y="283275"/>
                      <a:pt x="725254" y="282388"/>
                      <a:pt x="722151" y="281502"/>
                    </a:cubicBezTo>
                    <a:cubicBezTo>
                      <a:pt x="722151" y="281502"/>
                      <a:pt x="722151" y="281058"/>
                      <a:pt x="722595" y="281058"/>
                    </a:cubicBezTo>
                    <a:cubicBezTo>
                      <a:pt x="709295" y="286378"/>
                      <a:pt x="695996" y="291254"/>
                      <a:pt x="683140" y="296131"/>
                    </a:cubicBezTo>
                    <a:lnTo>
                      <a:pt x="679150" y="297461"/>
                    </a:lnTo>
                    <a:cubicBezTo>
                      <a:pt x="664078" y="302781"/>
                      <a:pt x="648118" y="308100"/>
                      <a:pt x="632603" y="312977"/>
                    </a:cubicBezTo>
                    <a:cubicBezTo>
                      <a:pt x="627283" y="314750"/>
                      <a:pt x="621963" y="316080"/>
                      <a:pt x="616644" y="317853"/>
                    </a:cubicBezTo>
                    <a:cubicBezTo>
                      <a:pt x="605118" y="321399"/>
                      <a:pt x="592705" y="324946"/>
                      <a:pt x="581179" y="329379"/>
                    </a:cubicBezTo>
                    <a:cubicBezTo>
                      <a:pt x="563003" y="336029"/>
                      <a:pt x="546601" y="344452"/>
                      <a:pt x="532415" y="354205"/>
                    </a:cubicBezTo>
                    <a:cubicBezTo>
                      <a:pt x="517342" y="364401"/>
                      <a:pt x="502713" y="376370"/>
                      <a:pt x="489414" y="387453"/>
                    </a:cubicBezTo>
                    <a:cubicBezTo>
                      <a:pt x="465032" y="407845"/>
                      <a:pt x="436660" y="431341"/>
                      <a:pt x="409175" y="455279"/>
                    </a:cubicBezTo>
                    <a:cubicBezTo>
                      <a:pt x="409175" y="453063"/>
                      <a:pt x="409175" y="450846"/>
                      <a:pt x="408731" y="448186"/>
                    </a:cubicBezTo>
                    <a:lnTo>
                      <a:pt x="408731" y="444640"/>
                    </a:lnTo>
                    <a:cubicBezTo>
                      <a:pt x="407401" y="417154"/>
                      <a:pt x="406515" y="384793"/>
                      <a:pt x="409618" y="353761"/>
                    </a:cubicBezTo>
                    <a:cubicBezTo>
                      <a:pt x="412721" y="324059"/>
                      <a:pt x="420701" y="294358"/>
                      <a:pt x="428237" y="265543"/>
                    </a:cubicBezTo>
                    <a:cubicBezTo>
                      <a:pt x="436217" y="235841"/>
                      <a:pt x="444196" y="205696"/>
                      <a:pt x="447299" y="174221"/>
                    </a:cubicBezTo>
                    <a:cubicBezTo>
                      <a:pt x="453949" y="116147"/>
                      <a:pt x="448186" y="55857"/>
                      <a:pt x="431340" y="0"/>
                    </a:cubicBezTo>
                    <a:cubicBezTo>
                      <a:pt x="430010" y="443"/>
                      <a:pt x="429124" y="443"/>
                      <a:pt x="427794" y="887"/>
                    </a:cubicBezTo>
                    <a:cubicBezTo>
                      <a:pt x="434887" y="29259"/>
                      <a:pt x="439763" y="56300"/>
                      <a:pt x="441536" y="82456"/>
                    </a:cubicBezTo>
                    <a:cubicBezTo>
                      <a:pt x="443753" y="113044"/>
                      <a:pt x="443310" y="143632"/>
                      <a:pt x="439320" y="173334"/>
                    </a:cubicBezTo>
                    <a:cubicBezTo>
                      <a:pt x="435773" y="202149"/>
                      <a:pt x="429124" y="229635"/>
                      <a:pt x="419814" y="262439"/>
                    </a:cubicBezTo>
                    <a:cubicBezTo>
                      <a:pt x="411834" y="291698"/>
                      <a:pt x="403412" y="321843"/>
                      <a:pt x="400309" y="352874"/>
                    </a:cubicBezTo>
                    <a:cubicBezTo>
                      <a:pt x="400309" y="354205"/>
                      <a:pt x="400309" y="355091"/>
                      <a:pt x="399865" y="356421"/>
                    </a:cubicBezTo>
                    <a:cubicBezTo>
                      <a:pt x="397205" y="354648"/>
                      <a:pt x="394102" y="353318"/>
                      <a:pt x="391442" y="351545"/>
                    </a:cubicBezTo>
                    <a:cubicBezTo>
                      <a:pt x="383019" y="346668"/>
                      <a:pt x="374597" y="342235"/>
                      <a:pt x="366617" y="336915"/>
                    </a:cubicBezTo>
                    <a:cubicBezTo>
                      <a:pt x="353761" y="328936"/>
                      <a:pt x="343121" y="321399"/>
                      <a:pt x="333369" y="313420"/>
                    </a:cubicBezTo>
                    <a:cubicBezTo>
                      <a:pt x="328492" y="309430"/>
                      <a:pt x="323616" y="304554"/>
                      <a:pt x="318739" y="299677"/>
                    </a:cubicBezTo>
                    <a:cubicBezTo>
                      <a:pt x="315193" y="295688"/>
                      <a:pt x="311203" y="291698"/>
                      <a:pt x="308100" y="287265"/>
                    </a:cubicBezTo>
                    <a:lnTo>
                      <a:pt x="305440" y="284162"/>
                    </a:lnTo>
                    <a:cubicBezTo>
                      <a:pt x="301451" y="279285"/>
                      <a:pt x="296574" y="273966"/>
                      <a:pt x="291254" y="268646"/>
                    </a:cubicBezTo>
                    <a:cubicBezTo>
                      <a:pt x="286821" y="264213"/>
                      <a:pt x="281058" y="259780"/>
                      <a:pt x="274852" y="255347"/>
                    </a:cubicBezTo>
                    <a:cubicBezTo>
                      <a:pt x="270862" y="252686"/>
                      <a:pt x="267316" y="250027"/>
                      <a:pt x="263326" y="247367"/>
                    </a:cubicBezTo>
                    <a:cubicBezTo>
                      <a:pt x="255789" y="242047"/>
                      <a:pt x="248253" y="237171"/>
                      <a:pt x="241604" y="231851"/>
                    </a:cubicBezTo>
                    <a:cubicBezTo>
                      <a:pt x="233181" y="225202"/>
                      <a:pt x="225201" y="217222"/>
                      <a:pt x="217665" y="209686"/>
                    </a:cubicBezTo>
                    <a:cubicBezTo>
                      <a:pt x="215892" y="207912"/>
                      <a:pt x="213675" y="205696"/>
                      <a:pt x="211902" y="203922"/>
                    </a:cubicBezTo>
                    <a:lnTo>
                      <a:pt x="211015" y="203036"/>
                    </a:lnTo>
                    <a:cubicBezTo>
                      <a:pt x="201706" y="193726"/>
                      <a:pt x="191953" y="183974"/>
                      <a:pt x="181313" y="175551"/>
                    </a:cubicBezTo>
                    <a:cubicBezTo>
                      <a:pt x="179540" y="174221"/>
                      <a:pt x="177324" y="172891"/>
                      <a:pt x="175551" y="171118"/>
                    </a:cubicBezTo>
                    <a:cubicBezTo>
                      <a:pt x="173777" y="172004"/>
                      <a:pt x="172447" y="173334"/>
                      <a:pt x="171117" y="174664"/>
                    </a:cubicBezTo>
                    <a:cubicBezTo>
                      <a:pt x="173334" y="176437"/>
                      <a:pt x="175551" y="178211"/>
                      <a:pt x="177324" y="179984"/>
                    </a:cubicBezTo>
                    <a:cubicBezTo>
                      <a:pt x="187520" y="189293"/>
                      <a:pt x="196829" y="199489"/>
                      <a:pt x="206139" y="209242"/>
                    </a:cubicBezTo>
                    <a:cubicBezTo>
                      <a:pt x="213675" y="217665"/>
                      <a:pt x="224315" y="228748"/>
                      <a:pt x="235841" y="238501"/>
                    </a:cubicBezTo>
                    <a:cubicBezTo>
                      <a:pt x="242934" y="244707"/>
                      <a:pt x="250913" y="250027"/>
                      <a:pt x="258449" y="254903"/>
                    </a:cubicBezTo>
                    <a:cubicBezTo>
                      <a:pt x="262439" y="257563"/>
                      <a:pt x="265986" y="260223"/>
                      <a:pt x="269532" y="262883"/>
                    </a:cubicBezTo>
                    <a:cubicBezTo>
                      <a:pt x="275738" y="267316"/>
                      <a:pt x="281058" y="271306"/>
                      <a:pt x="285048" y="275295"/>
                    </a:cubicBezTo>
                    <a:cubicBezTo>
                      <a:pt x="289481" y="279729"/>
                      <a:pt x="293914" y="284162"/>
                      <a:pt x="298791" y="289925"/>
                    </a:cubicBezTo>
                    <a:cubicBezTo>
                      <a:pt x="308100" y="300564"/>
                      <a:pt x="317410" y="311203"/>
                      <a:pt x="328492" y="319626"/>
                    </a:cubicBezTo>
                    <a:cubicBezTo>
                      <a:pt x="350658" y="337359"/>
                      <a:pt x="375927" y="349328"/>
                      <a:pt x="399865" y="359968"/>
                    </a:cubicBezTo>
                    <a:cubicBezTo>
                      <a:pt x="397649" y="389226"/>
                      <a:pt x="398535" y="418041"/>
                      <a:pt x="399865" y="445083"/>
                    </a:cubicBezTo>
                    <a:cubicBezTo>
                      <a:pt x="400752" y="460156"/>
                      <a:pt x="401195" y="474341"/>
                      <a:pt x="402082" y="487197"/>
                    </a:cubicBezTo>
                    <a:cubicBezTo>
                      <a:pt x="393659" y="473455"/>
                      <a:pt x="382133" y="461485"/>
                      <a:pt x="367504" y="450846"/>
                    </a:cubicBezTo>
                    <a:cubicBezTo>
                      <a:pt x="354204" y="441093"/>
                      <a:pt x="338688" y="433114"/>
                      <a:pt x="320956" y="426020"/>
                    </a:cubicBezTo>
                    <a:cubicBezTo>
                      <a:pt x="296574" y="416711"/>
                      <a:pt x="270419" y="411392"/>
                      <a:pt x="245593" y="406072"/>
                    </a:cubicBezTo>
                    <a:cubicBezTo>
                      <a:pt x="236727" y="404299"/>
                      <a:pt x="228304" y="402525"/>
                      <a:pt x="219438" y="400752"/>
                    </a:cubicBezTo>
                    <a:cubicBezTo>
                      <a:pt x="199489" y="396762"/>
                      <a:pt x="183973" y="392329"/>
                      <a:pt x="169788" y="387453"/>
                    </a:cubicBezTo>
                    <a:cubicBezTo>
                      <a:pt x="160921" y="384350"/>
                      <a:pt x="152498" y="380803"/>
                      <a:pt x="144076" y="376813"/>
                    </a:cubicBezTo>
                    <a:cubicBezTo>
                      <a:pt x="136983" y="373710"/>
                      <a:pt x="129446" y="370607"/>
                      <a:pt x="121910" y="367504"/>
                    </a:cubicBezTo>
                    <a:cubicBezTo>
                      <a:pt x="112600" y="363957"/>
                      <a:pt x="104178" y="361741"/>
                      <a:pt x="96641" y="359968"/>
                    </a:cubicBezTo>
                    <a:cubicBezTo>
                      <a:pt x="88218" y="358194"/>
                      <a:pt x="79352" y="357307"/>
                      <a:pt x="70486" y="356864"/>
                    </a:cubicBezTo>
                    <a:cubicBezTo>
                      <a:pt x="66496" y="356864"/>
                      <a:pt x="62507" y="356864"/>
                      <a:pt x="58517" y="356864"/>
                    </a:cubicBezTo>
                    <a:cubicBezTo>
                      <a:pt x="57630" y="358638"/>
                      <a:pt x="56744" y="360411"/>
                      <a:pt x="56300" y="362184"/>
                    </a:cubicBezTo>
                    <a:cubicBezTo>
                      <a:pt x="77579" y="362628"/>
                      <a:pt x="99301" y="365730"/>
                      <a:pt x="119250" y="374597"/>
                    </a:cubicBezTo>
                    <a:cubicBezTo>
                      <a:pt x="125013" y="377256"/>
                      <a:pt x="130776" y="379917"/>
                      <a:pt x="136539" y="382133"/>
                    </a:cubicBezTo>
                    <a:cubicBezTo>
                      <a:pt x="146292" y="386566"/>
                      <a:pt x="156488" y="391443"/>
                      <a:pt x="167128" y="394989"/>
                    </a:cubicBezTo>
                    <a:cubicBezTo>
                      <a:pt x="181757" y="400309"/>
                      <a:pt x="197273" y="404742"/>
                      <a:pt x="217665" y="409175"/>
                    </a:cubicBezTo>
                    <a:cubicBezTo>
                      <a:pt x="225644" y="410948"/>
                      <a:pt x="234067" y="412721"/>
                      <a:pt x="242047" y="414051"/>
                    </a:cubicBezTo>
                    <a:cubicBezTo>
                      <a:pt x="267316" y="418928"/>
                      <a:pt x="293471" y="424248"/>
                      <a:pt x="318296" y="432670"/>
                    </a:cubicBezTo>
                    <a:cubicBezTo>
                      <a:pt x="335585" y="438877"/>
                      <a:pt x="351101" y="445969"/>
                      <a:pt x="363957" y="454836"/>
                    </a:cubicBezTo>
                    <a:cubicBezTo>
                      <a:pt x="378586" y="464146"/>
                      <a:pt x="390999" y="476115"/>
                      <a:pt x="400752" y="489857"/>
                    </a:cubicBezTo>
                    <a:lnTo>
                      <a:pt x="402082" y="488971"/>
                    </a:lnTo>
                    <a:cubicBezTo>
                      <a:pt x="402525" y="505373"/>
                      <a:pt x="402968" y="520889"/>
                      <a:pt x="403412" y="535518"/>
                    </a:cubicBezTo>
                    <a:cubicBezTo>
                      <a:pt x="403855" y="563003"/>
                      <a:pt x="402968" y="591818"/>
                      <a:pt x="401638" y="627283"/>
                    </a:cubicBezTo>
                    <a:cubicBezTo>
                      <a:pt x="401195" y="637923"/>
                      <a:pt x="401195" y="649005"/>
                      <a:pt x="401195" y="659645"/>
                    </a:cubicBezTo>
                    <a:cubicBezTo>
                      <a:pt x="384793" y="653882"/>
                      <a:pt x="367947" y="645902"/>
                      <a:pt x="349771" y="636149"/>
                    </a:cubicBezTo>
                    <a:cubicBezTo>
                      <a:pt x="343121" y="632603"/>
                      <a:pt x="336472" y="629057"/>
                      <a:pt x="329822" y="625510"/>
                    </a:cubicBezTo>
                    <a:cubicBezTo>
                      <a:pt x="320069" y="620190"/>
                      <a:pt x="309430" y="614427"/>
                      <a:pt x="299234" y="609108"/>
                    </a:cubicBezTo>
                    <a:cubicBezTo>
                      <a:pt x="265099" y="590932"/>
                      <a:pt x="226531" y="581179"/>
                      <a:pt x="187520" y="580736"/>
                    </a:cubicBezTo>
                    <a:cubicBezTo>
                      <a:pt x="170674" y="580292"/>
                      <a:pt x="152498" y="581179"/>
                      <a:pt x="129890" y="582952"/>
                    </a:cubicBezTo>
                    <a:lnTo>
                      <a:pt x="73146" y="588272"/>
                    </a:lnTo>
                    <a:cubicBezTo>
                      <a:pt x="50981" y="590045"/>
                      <a:pt x="25712" y="591375"/>
                      <a:pt x="0" y="589602"/>
                    </a:cubicBezTo>
                    <a:cubicBezTo>
                      <a:pt x="0" y="590045"/>
                      <a:pt x="0" y="590489"/>
                      <a:pt x="0" y="590932"/>
                    </a:cubicBezTo>
                    <a:cubicBezTo>
                      <a:pt x="0" y="592262"/>
                      <a:pt x="0" y="594035"/>
                      <a:pt x="0" y="595365"/>
                    </a:cubicBezTo>
                    <a:cubicBezTo>
                      <a:pt x="5319" y="595808"/>
                      <a:pt x="10639" y="596695"/>
                      <a:pt x="16402" y="597138"/>
                    </a:cubicBezTo>
                    <a:cubicBezTo>
                      <a:pt x="36351" y="598468"/>
                      <a:pt x="55414" y="597582"/>
                      <a:pt x="74032" y="596695"/>
                    </a:cubicBezTo>
                    <a:cubicBezTo>
                      <a:pt x="86002" y="595808"/>
                      <a:pt x="98415" y="594922"/>
                      <a:pt x="110384" y="594035"/>
                    </a:cubicBezTo>
                    <a:cubicBezTo>
                      <a:pt x="135653" y="591818"/>
                      <a:pt x="162251" y="590045"/>
                      <a:pt x="187963" y="590932"/>
                    </a:cubicBezTo>
                    <a:cubicBezTo>
                      <a:pt x="224758" y="590932"/>
                      <a:pt x="261109" y="599798"/>
                      <a:pt x="296131" y="616644"/>
                    </a:cubicBezTo>
                    <a:cubicBezTo>
                      <a:pt x="306327" y="621520"/>
                      <a:pt x="316523" y="626397"/>
                      <a:pt x="326276" y="631273"/>
                    </a:cubicBezTo>
                    <a:cubicBezTo>
                      <a:pt x="333369" y="634820"/>
                      <a:pt x="340462" y="638366"/>
                      <a:pt x="347555" y="641913"/>
                    </a:cubicBezTo>
                    <a:cubicBezTo>
                      <a:pt x="363070" y="649449"/>
                      <a:pt x="381246" y="657428"/>
                      <a:pt x="401195" y="662748"/>
                    </a:cubicBezTo>
                    <a:lnTo>
                      <a:pt x="402082" y="659645"/>
                    </a:lnTo>
                    <a:cubicBezTo>
                      <a:pt x="402525" y="680037"/>
                      <a:pt x="404742" y="699986"/>
                      <a:pt x="411391" y="719049"/>
                    </a:cubicBezTo>
                    <a:lnTo>
                      <a:pt x="414495" y="718162"/>
                    </a:lnTo>
                    <a:cubicBezTo>
                      <a:pt x="406958" y="692006"/>
                      <a:pt x="406958" y="664078"/>
                      <a:pt x="408288" y="639253"/>
                    </a:cubicBezTo>
                    <a:cubicBezTo>
                      <a:pt x="419371" y="636593"/>
                      <a:pt x="430010" y="639696"/>
                      <a:pt x="436660" y="642356"/>
                    </a:cubicBezTo>
                    <a:cubicBezTo>
                      <a:pt x="445526" y="645902"/>
                      <a:pt x="453949" y="651665"/>
                      <a:pt x="461928" y="658758"/>
                    </a:cubicBezTo>
                    <a:cubicBezTo>
                      <a:pt x="469465" y="665851"/>
                      <a:pt x="476114" y="673831"/>
                      <a:pt x="482764" y="681367"/>
                    </a:cubicBezTo>
                    <a:cubicBezTo>
                      <a:pt x="489414" y="689347"/>
                      <a:pt x="496063" y="697326"/>
                      <a:pt x="504043" y="704862"/>
                    </a:cubicBezTo>
                    <a:cubicBezTo>
                      <a:pt x="520889" y="720821"/>
                      <a:pt x="542168" y="730131"/>
                      <a:pt x="559013" y="736781"/>
                    </a:cubicBezTo>
                    <a:cubicBezTo>
                      <a:pt x="566106" y="739441"/>
                      <a:pt x="573643" y="742100"/>
                      <a:pt x="580736" y="744760"/>
                    </a:cubicBezTo>
                    <a:cubicBezTo>
                      <a:pt x="592705" y="749193"/>
                      <a:pt x="605561" y="753626"/>
                      <a:pt x="617087" y="758946"/>
                    </a:cubicBezTo>
                    <a:cubicBezTo>
                      <a:pt x="636149" y="767369"/>
                      <a:pt x="653882" y="779782"/>
                      <a:pt x="669398" y="790865"/>
                    </a:cubicBezTo>
                    <a:cubicBezTo>
                      <a:pt x="686686" y="803277"/>
                      <a:pt x="704419" y="814803"/>
                      <a:pt x="722595" y="824556"/>
                    </a:cubicBezTo>
                    <a:cubicBezTo>
                      <a:pt x="726584" y="826772"/>
                      <a:pt x="730131" y="828546"/>
                      <a:pt x="734121" y="830762"/>
                    </a:cubicBezTo>
                    <a:cubicBezTo>
                      <a:pt x="748307" y="838742"/>
                      <a:pt x="762936" y="846721"/>
                      <a:pt x="776678" y="855144"/>
                    </a:cubicBezTo>
                    <a:cubicBezTo>
                      <a:pt x="786431" y="861351"/>
                      <a:pt x="794854" y="867114"/>
                      <a:pt x="802390" y="872434"/>
                    </a:cubicBezTo>
                    <a:cubicBezTo>
                      <a:pt x="802834" y="872877"/>
                      <a:pt x="803277" y="873320"/>
                      <a:pt x="804164" y="873763"/>
                    </a:cubicBezTo>
                    <a:cubicBezTo>
                      <a:pt x="805050" y="872434"/>
                      <a:pt x="805937" y="871103"/>
                      <a:pt x="806824" y="869774"/>
                    </a:cubicBezTo>
                    <a:cubicBezTo>
                      <a:pt x="799287" y="863124"/>
                      <a:pt x="790421" y="856475"/>
                      <a:pt x="780225" y="849825"/>
                    </a:cubicBezTo>
                    <a:cubicBezTo>
                      <a:pt x="766482" y="840515"/>
                      <a:pt x="752296" y="832093"/>
                      <a:pt x="738554" y="824113"/>
                    </a:cubicBezTo>
                    <a:cubicBezTo>
                      <a:pt x="734564" y="821896"/>
                      <a:pt x="730574" y="819680"/>
                      <a:pt x="727028" y="817020"/>
                    </a:cubicBezTo>
                    <a:cubicBezTo>
                      <a:pt x="711068" y="807711"/>
                      <a:pt x="692449" y="796184"/>
                      <a:pt x="675161" y="783328"/>
                    </a:cubicBezTo>
                    <a:cubicBezTo>
                      <a:pt x="659201" y="771802"/>
                      <a:pt x="641469" y="758503"/>
                      <a:pt x="621520" y="750080"/>
                    </a:cubicBezTo>
                    <a:cubicBezTo>
                      <a:pt x="609107" y="744760"/>
                      <a:pt x="596251" y="740327"/>
                      <a:pt x="584282" y="735894"/>
                    </a:cubicBezTo>
                    <a:cubicBezTo>
                      <a:pt x="577189" y="733234"/>
                      <a:pt x="570096" y="731018"/>
                      <a:pt x="563003" y="728358"/>
                    </a:cubicBezTo>
                    <a:cubicBezTo>
                      <a:pt x="540394" y="719935"/>
                      <a:pt x="523549" y="710626"/>
                      <a:pt x="510249" y="698656"/>
                    </a:cubicBezTo>
                    <a:cubicBezTo>
                      <a:pt x="502713" y="692006"/>
                      <a:pt x="496063" y="684470"/>
                      <a:pt x="489414" y="676934"/>
                    </a:cubicBezTo>
                    <a:cubicBezTo>
                      <a:pt x="482321" y="668954"/>
                      <a:pt x="475228" y="660975"/>
                      <a:pt x="467248" y="653882"/>
                    </a:cubicBezTo>
                    <a:cubicBezTo>
                      <a:pt x="458382" y="646346"/>
                      <a:pt x="449073" y="641026"/>
                      <a:pt x="439763" y="637479"/>
                    </a:cubicBezTo>
                    <a:cubicBezTo>
                      <a:pt x="429567" y="633933"/>
                      <a:pt x="418928" y="633046"/>
                      <a:pt x="409618" y="635706"/>
                    </a:cubicBezTo>
                    <a:cubicBezTo>
                      <a:pt x="409618" y="633046"/>
                      <a:pt x="410061" y="630387"/>
                      <a:pt x="410061" y="627726"/>
                    </a:cubicBezTo>
                    <a:cubicBezTo>
                      <a:pt x="410948" y="614427"/>
                      <a:pt x="411834" y="601572"/>
                      <a:pt x="412278" y="589159"/>
                    </a:cubicBezTo>
                    <a:lnTo>
                      <a:pt x="417597" y="585612"/>
                    </a:lnTo>
                    <a:cubicBezTo>
                      <a:pt x="432227" y="575416"/>
                      <a:pt x="447743" y="565220"/>
                      <a:pt x="463702" y="556354"/>
                    </a:cubicBezTo>
                    <a:cubicBezTo>
                      <a:pt x="484094" y="544828"/>
                      <a:pt x="502270" y="537735"/>
                      <a:pt x="520002" y="534188"/>
                    </a:cubicBezTo>
                    <a:cubicBezTo>
                      <a:pt x="533301" y="531528"/>
                      <a:pt x="546601" y="531085"/>
                      <a:pt x="560343" y="530642"/>
                    </a:cubicBezTo>
                    <a:cubicBezTo>
                      <a:pt x="566993" y="530198"/>
                      <a:pt x="574086" y="530198"/>
                      <a:pt x="580736" y="529755"/>
                    </a:cubicBezTo>
                    <a:cubicBezTo>
                      <a:pt x="592705" y="528869"/>
                      <a:pt x="602901" y="527095"/>
                      <a:pt x="612211" y="523992"/>
                    </a:cubicBezTo>
                    <a:cubicBezTo>
                      <a:pt x="622407" y="520446"/>
                      <a:pt x="632159" y="515569"/>
                      <a:pt x="641026" y="510693"/>
                    </a:cubicBezTo>
                    <a:cubicBezTo>
                      <a:pt x="643685" y="509363"/>
                      <a:pt x="646345" y="507590"/>
                      <a:pt x="649005" y="505816"/>
                    </a:cubicBezTo>
                    <a:cubicBezTo>
                      <a:pt x="655212" y="502270"/>
                      <a:pt x="661418" y="498723"/>
                      <a:pt x="667624" y="495620"/>
                    </a:cubicBezTo>
                    <a:cubicBezTo>
                      <a:pt x="678264" y="490300"/>
                      <a:pt x="687130" y="486754"/>
                      <a:pt x="695553" y="484094"/>
                    </a:cubicBezTo>
                    <a:cubicBezTo>
                      <a:pt x="712842" y="478331"/>
                      <a:pt x="731461" y="474341"/>
                      <a:pt x="754956" y="471238"/>
                    </a:cubicBezTo>
                    <a:cubicBezTo>
                      <a:pt x="768256" y="469465"/>
                      <a:pt x="782442" y="468579"/>
                      <a:pt x="798401" y="468579"/>
                    </a:cubicBezTo>
                    <a:cubicBezTo>
                      <a:pt x="797957" y="465918"/>
                      <a:pt x="797514" y="463702"/>
                      <a:pt x="796184" y="461929"/>
                    </a:cubicBezTo>
                    <a:cubicBezTo>
                      <a:pt x="780225" y="461042"/>
                      <a:pt x="766039" y="461485"/>
                      <a:pt x="751853" y="4628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33"/>
              <p:cNvSpPr/>
              <p:nvPr/>
            </p:nvSpPr>
            <p:spPr>
              <a:xfrm>
                <a:off x="2365107" y="2388601"/>
                <a:ext cx="434080" cy="425967"/>
              </a:xfrm>
              <a:custGeom>
                <a:avLst/>
                <a:gdLst/>
                <a:ahLst/>
                <a:cxnLst/>
                <a:rect l="l" t="t" r="r" b="b"/>
                <a:pathLst>
                  <a:path w="306770" h="301037" extrusionOk="0">
                    <a:moveTo>
                      <a:pt x="18176" y="267789"/>
                    </a:moveTo>
                    <a:cubicBezTo>
                      <a:pt x="25269" y="257593"/>
                      <a:pt x="33692" y="249170"/>
                      <a:pt x="43001" y="239861"/>
                    </a:cubicBezTo>
                    <a:cubicBezTo>
                      <a:pt x="47878" y="234984"/>
                      <a:pt x="52754" y="230107"/>
                      <a:pt x="57630" y="224788"/>
                    </a:cubicBezTo>
                    <a:cubicBezTo>
                      <a:pt x="65610" y="215922"/>
                      <a:pt x="71373" y="208386"/>
                      <a:pt x="75363" y="200406"/>
                    </a:cubicBezTo>
                    <a:cubicBezTo>
                      <a:pt x="79796" y="191983"/>
                      <a:pt x="82456" y="182674"/>
                      <a:pt x="84672" y="173807"/>
                    </a:cubicBezTo>
                    <a:lnTo>
                      <a:pt x="85116" y="171591"/>
                    </a:lnTo>
                    <a:cubicBezTo>
                      <a:pt x="89992" y="152528"/>
                      <a:pt x="98415" y="135683"/>
                      <a:pt x="110384" y="121053"/>
                    </a:cubicBezTo>
                    <a:cubicBezTo>
                      <a:pt x="122797" y="105538"/>
                      <a:pt x="139199" y="93568"/>
                      <a:pt x="153828" y="83815"/>
                    </a:cubicBezTo>
                    <a:cubicBezTo>
                      <a:pt x="160922" y="78939"/>
                      <a:pt x="168458" y="74063"/>
                      <a:pt x="175551" y="69186"/>
                    </a:cubicBezTo>
                    <a:cubicBezTo>
                      <a:pt x="184417" y="63423"/>
                      <a:pt x="193726" y="57217"/>
                      <a:pt x="202593" y="51011"/>
                    </a:cubicBezTo>
                    <a:lnTo>
                      <a:pt x="209686" y="46134"/>
                    </a:lnTo>
                    <a:cubicBezTo>
                      <a:pt x="223428" y="36825"/>
                      <a:pt x="237171" y="27515"/>
                      <a:pt x="252243" y="19535"/>
                    </a:cubicBezTo>
                    <a:cubicBezTo>
                      <a:pt x="271306" y="9340"/>
                      <a:pt x="289481" y="3576"/>
                      <a:pt x="306770" y="3133"/>
                    </a:cubicBezTo>
                    <a:lnTo>
                      <a:pt x="306770" y="30"/>
                    </a:lnTo>
                    <a:cubicBezTo>
                      <a:pt x="289481" y="-414"/>
                      <a:pt x="270419" y="4020"/>
                      <a:pt x="249140" y="14216"/>
                    </a:cubicBezTo>
                    <a:cubicBezTo>
                      <a:pt x="234068" y="21752"/>
                      <a:pt x="219882" y="30618"/>
                      <a:pt x="206139" y="39484"/>
                    </a:cubicBezTo>
                    <a:lnTo>
                      <a:pt x="198603" y="44361"/>
                    </a:lnTo>
                    <a:cubicBezTo>
                      <a:pt x="181314" y="55000"/>
                      <a:pt x="164468" y="66527"/>
                      <a:pt x="149395" y="76279"/>
                    </a:cubicBezTo>
                    <a:cubicBezTo>
                      <a:pt x="134323" y="86476"/>
                      <a:pt x="117034" y="98888"/>
                      <a:pt x="103735" y="114847"/>
                    </a:cubicBezTo>
                    <a:cubicBezTo>
                      <a:pt x="91322" y="130363"/>
                      <a:pt x="82012" y="148982"/>
                      <a:pt x="77136" y="168931"/>
                    </a:cubicBezTo>
                    <a:lnTo>
                      <a:pt x="76693" y="170704"/>
                    </a:lnTo>
                    <a:cubicBezTo>
                      <a:pt x="74476" y="179571"/>
                      <a:pt x="72260" y="187993"/>
                      <a:pt x="68270" y="195973"/>
                    </a:cubicBezTo>
                    <a:cubicBezTo>
                      <a:pt x="64280" y="203509"/>
                      <a:pt x="58960" y="211045"/>
                      <a:pt x="51867" y="219025"/>
                    </a:cubicBezTo>
                    <a:cubicBezTo>
                      <a:pt x="47434" y="224345"/>
                      <a:pt x="42558" y="229221"/>
                      <a:pt x="38125" y="234097"/>
                    </a:cubicBezTo>
                    <a:cubicBezTo>
                      <a:pt x="29259" y="243407"/>
                      <a:pt x="20392" y="252717"/>
                      <a:pt x="13299" y="263799"/>
                    </a:cubicBezTo>
                    <a:cubicBezTo>
                      <a:pt x="7536" y="273109"/>
                      <a:pt x="3103" y="282418"/>
                      <a:pt x="1330" y="291284"/>
                    </a:cubicBezTo>
                    <a:cubicBezTo>
                      <a:pt x="887" y="293944"/>
                      <a:pt x="443" y="296161"/>
                      <a:pt x="0" y="298820"/>
                    </a:cubicBezTo>
                    <a:cubicBezTo>
                      <a:pt x="1330" y="299707"/>
                      <a:pt x="2660" y="300151"/>
                      <a:pt x="4433" y="301037"/>
                    </a:cubicBezTo>
                    <a:cubicBezTo>
                      <a:pt x="4877" y="298377"/>
                      <a:pt x="5320" y="295718"/>
                      <a:pt x="6206" y="292615"/>
                    </a:cubicBezTo>
                    <a:cubicBezTo>
                      <a:pt x="7980" y="284635"/>
                      <a:pt x="12413" y="276212"/>
                      <a:pt x="18176" y="2677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8" name="Google Shape;1438;p33"/>
            <p:cNvGrpSpPr/>
            <p:nvPr/>
          </p:nvGrpSpPr>
          <p:grpSpPr>
            <a:xfrm rot="1146169">
              <a:off x="569532" y="2810152"/>
              <a:ext cx="1194464" cy="2328511"/>
              <a:chOff x="1421268" y="1259275"/>
              <a:chExt cx="685799" cy="1336910"/>
            </a:xfrm>
          </p:grpSpPr>
          <p:sp>
            <p:nvSpPr>
              <p:cNvPr id="1439" name="Google Shape;1439;p33"/>
              <p:cNvSpPr/>
              <p:nvPr/>
            </p:nvSpPr>
            <p:spPr>
              <a:xfrm>
                <a:off x="1480346" y="1259275"/>
                <a:ext cx="626721" cy="993013"/>
              </a:xfrm>
              <a:custGeom>
                <a:avLst/>
                <a:gdLst/>
                <a:ahLst/>
                <a:cxnLst/>
                <a:rect l="l" t="t" r="r" b="b"/>
                <a:pathLst>
                  <a:path w="626721" h="993013" extrusionOk="0">
                    <a:moveTo>
                      <a:pt x="39337" y="974838"/>
                    </a:moveTo>
                    <a:cubicBezTo>
                      <a:pt x="38007" y="980158"/>
                      <a:pt x="45986" y="982817"/>
                      <a:pt x="38894" y="983704"/>
                    </a:cubicBezTo>
                    <a:cubicBezTo>
                      <a:pt x="-36469" y="856031"/>
                      <a:pt x="12738" y="715945"/>
                      <a:pt x="60172" y="583839"/>
                    </a:cubicBezTo>
                    <a:cubicBezTo>
                      <a:pt x="84111" y="517342"/>
                      <a:pt x="103617" y="447299"/>
                      <a:pt x="143958" y="388339"/>
                    </a:cubicBezTo>
                    <a:cubicBezTo>
                      <a:pt x="199372" y="306770"/>
                      <a:pt x="298230" y="244707"/>
                      <a:pt x="376696" y="186633"/>
                    </a:cubicBezTo>
                    <a:cubicBezTo>
                      <a:pt x="460038" y="125013"/>
                      <a:pt x="544267" y="63837"/>
                      <a:pt x="626722" y="0"/>
                    </a:cubicBezTo>
                    <a:cubicBezTo>
                      <a:pt x="588154" y="67826"/>
                      <a:pt x="534514" y="124570"/>
                      <a:pt x="513235" y="202149"/>
                    </a:cubicBezTo>
                    <a:cubicBezTo>
                      <a:pt x="486193" y="300121"/>
                      <a:pt x="477770" y="402525"/>
                      <a:pt x="448511" y="499610"/>
                    </a:cubicBezTo>
                    <a:cubicBezTo>
                      <a:pt x="400634" y="659645"/>
                      <a:pt x="342117" y="852928"/>
                      <a:pt x="186959" y="935827"/>
                    </a:cubicBezTo>
                    <a:cubicBezTo>
                      <a:pt x="143071" y="959322"/>
                      <a:pt x="77018" y="965528"/>
                      <a:pt x="38894" y="993014"/>
                    </a:cubicBezTo>
                    <a:cubicBezTo>
                      <a:pt x="33131" y="989910"/>
                      <a:pt x="39780" y="990354"/>
                      <a:pt x="39337" y="9748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33"/>
              <p:cNvSpPr/>
              <p:nvPr/>
            </p:nvSpPr>
            <p:spPr>
              <a:xfrm>
                <a:off x="1421268" y="1345286"/>
                <a:ext cx="620180" cy="1250899"/>
              </a:xfrm>
              <a:custGeom>
                <a:avLst/>
                <a:gdLst/>
                <a:ahLst/>
                <a:cxnLst/>
                <a:rect l="l" t="t" r="r" b="b"/>
                <a:pathLst>
                  <a:path w="620180" h="1250899" extrusionOk="0">
                    <a:moveTo>
                      <a:pt x="3990" y="1249237"/>
                    </a:moveTo>
                    <a:cubicBezTo>
                      <a:pt x="7980" y="1176978"/>
                      <a:pt x="38125" y="1111368"/>
                      <a:pt x="66496" y="1045758"/>
                    </a:cubicBezTo>
                    <a:cubicBezTo>
                      <a:pt x="89992" y="992561"/>
                      <a:pt x="106838" y="939364"/>
                      <a:pt x="125900" y="884393"/>
                    </a:cubicBezTo>
                    <a:cubicBezTo>
                      <a:pt x="144962" y="828093"/>
                      <a:pt x="172004" y="773566"/>
                      <a:pt x="192840" y="717709"/>
                    </a:cubicBezTo>
                    <a:cubicBezTo>
                      <a:pt x="210572" y="669388"/>
                      <a:pt x="234511" y="621511"/>
                      <a:pt x="257119" y="575406"/>
                    </a:cubicBezTo>
                    <a:cubicBezTo>
                      <a:pt x="279285" y="529746"/>
                      <a:pt x="301450" y="484528"/>
                      <a:pt x="323616" y="439310"/>
                    </a:cubicBezTo>
                    <a:cubicBezTo>
                      <a:pt x="346225" y="393650"/>
                      <a:pt x="375927" y="355525"/>
                      <a:pt x="402968" y="312524"/>
                    </a:cubicBezTo>
                    <a:cubicBezTo>
                      <a:pt x="436217" y="259770"/>
                      <a:pt x="458825" y="205243"/>
                      <a:pt x="503600" y="159582"/>
                    </a:cubicBezTo>
                    <a:cubicBezTo>
                      <a:pt x="526652" y="136087"/>
                      <a:pt x="546157" y="117468"/>
                      <a:pt x="562117" y="89096"/>
                    </a:cubicBezTo>
                    <a:cubicBezTo>
                      <a:pt x="578076" y="60724"/>
                      <a:pt x="595808" y="27476"/>
                      <a:pt x="619303" y="4867"/>
                    </a:cubicBezTo>
                    <a:cubicBezTo>
                      <a:pt x="621964" y="2207"/>
                      <a:pt x="617974" y="-1783"/>
                      <a:pt x="615314" y="877"/>
                    </a:cubicBezTo>
                    <a:cubicBezTo>
                      <a:pt x="597581" y="18610"/>
                      <a:pt x="585612" y="41662"/>
                      <a:pt x="571426" y="62497"/>
                    </a:cubicBezTo>
                    <a:cubicBezTo>
                      <a:pt x="548374" y="95302"/>
                      <a:pt x="523992" y="123231"/>
                      <a:pt x="496507" y="152489"/>
                    </a:cubicBezTo>
                    <a:cubicBezTo>
                      <a:pt x="455722" y="196377"/>
                      <a:pt x="430454" y="249574"/>
                      <a:pt x="397649" y="298781"/>
                    </a:cubicBezTo>
                    <a:cubicBezTo>
                      <a:pt x="367947" y="343556"/>
                      <a:pt x="334255" y="383010"/>
                      <a:pt x="309430" y="431331"/>
                    </a:cubicBezTo>
                    <a:cubicBezTo>
                      <a:pt x="284605" y="480095"/>
                      <a:pt x="258006" y="527972"/>
                      <a:pt x="232737" y="577180"/>
                    </a:cubicBezTo>
                    <a:cubicBezTo>
                      <a:pt x="180870" y="678254"/>
                      <a:pt x="119250" y="777999"/>
                      <a:pt x="89548" y="888826"/>
                    </a:cubicBezTo>
                    <a:cubicBezTo>
                      <a:pt x="73146" y="950446"/>
                      <a:pt x="58960" y="1010737"/>
                      <a:pt x="38125" y="1071470"/>
                    </a:cubicBezTo>
                    <a:cubicBezTo>
                      <a:pt x="19062" y="1127770"/>
                      <a:pt x="2217" y="1189390"/>
                      <a:pt x="0" y="1249237"/>
                    </a:cubicBezTo>
                    <a:cubicBezTo>
                      <a:pt x="0" y="1251454"/>
                      <a:pt x="3990" y="1251454"/>
                      <a:pt x="3990" y="1249237"/>
                    </a:cubicBezTo>
                    <a:lnTo>
                      <a:pt x="3990" y="124923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1548942" y="1844970"/>
                <a:ext cx="30307" cy="257811"/>
              </a:xfrm>
              <a:custGeom>
                <a:avLst/>
                <a:gdLst/>
                <a:ahLst/>
                <a:cxnLst/>
                <a:rect l="l" t="t" r="r" b="b"/>
                <a:pathLst>
                  <a:path w="30307" h="257811" extrusionOk="0">
                    <a:moveTo>
                      <a:pt x="24825" y="257479"/>
                    </a:moveTo>
                    <a:cubicBezTo>
                      <a:pt x="40341" y="224231"/>
                      <a:pt x="18176" y="165271"/>
                      <a:pt x="16402" y="131136"/>
                    </a:cubicBezTo>
                    <a:cubicBezTo>
                      <a:pt x="13742" y="86362"/>
                      <a:pt x="14186" y="45134"/>
                      <a:pt x="20392" y="1246"/>
                    </a:cubicBezTo>
                    <a:cubicBezTo>
                      <a:pt x="20392" y="-84"/>
                      <a:pt x="18619" y="-527"/>
                      <a:pt x="18619" y="803"/>
                    </a:cubicBezTo>
                    <a:cubicBezTo>
                      <a:pt x="9309" y="42031"/>
                      <a:pt x="443" y="76609"/>
                      <a:pt x="0" y="118723"/>
                    </a:cubicBezTo>
                    <a:cubicBezTo>
                      <a:pt x="0" y="151528"/>
                      <a:pt x="3103" y="179900"/>
                      <a:pt x="7980" y="212262"/>
                    </a:cubicBezTo>
                    <a:cubicBezTo>
                      <a:pt x="11083" y="232654"/>
                      <a:pt x="9309" y="243737"/>
                      <a:pt x="23495" y="257479"/>
                    </a:cubicBezTo>
                    <a:cubicBezTo>
                      <a:pt x="23939" y="257923"/>
                      <a:pt x="24382" y="257923"/>
                      <a:pt x="24825" y="257479"/>
                    </a:cubicBezTo>
                    <a:lnTo>
                      <a:pt x="24825" y="25747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1618040" y="1694874"/>
                <a:ext cx="29960" cy="285279"/>
              </a:xfrm>
              <a:custGeom>
                <a:avLst/>
                <a:gdLst/>
                <a:ahLst/>
                <a:cxnLst/>
                <a:rect l="l" t="t" r="r" b="b"/>
                <a:pathLst>
                  <a:path w="29960" h="285279" extrusionOk="0">
                    <a:moveTo>
                      <a:pt x="23553" y="281676"/>
                    </a:moveTo>
                    <a:cubicBezTo>
                      <a:pt x="38182" y="244437"/>
                      <a:pt x="23553" y="193014"/>
                      <a:pt x="20893" y="153559"/>
                    </a:cubicBezTo>
                    <a:cubicBezTo>
                      <a:pt x="19120" y="128734"/>
                      <a:pt x="19120" y="104352"/>
                      <a:pt x="19120" y="79970"/>
                    </a:cubicBezTo>
                    <a:cubicBezTo>
                      <a:pt x="19120" y="56031"/>
                      <a:pt x="13357" y="23669"/>
                      <a:pt x="23553" y="1061"/>
                    </a:cubicBezTo>
                    <a:cubicBezTo>
                      <a:pt x="23996" y="174"/>
                      <a:pt x="22666" y="-269"/>
                      <a:pt x="22223" y="174"/>
                    </a:cubicBezTo>
                    <a:cubicBezTo>
                      <a:pt x="3604" y="31206"/>
                      <a:pt x="5377" y="83516"/>
                      <a:pt x="3161" y="118981"/>
                    </a:cubicBezTo>
                    <a:cubicBezTo>
                      <a:pt x="501" y="168632"/>
                      <a:pt x="-5705" y="233798"/>
                      <a:pt x="12914" y="281232"/>
                    </a:cubicBezTo>
                    <a:cubicBezTo>
                      <a:pt x="15130" y="286552"/>
                      <a:pt x="21780" y="286552"/>
                      <a:pt x="23553" y="281676"/>
                    </a:cubicBezTo>
                    <a:lnTo>
                      <a:pt x="23553" y="2816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1686909" y="1595955"/>
                <a:ext cx="32263" cy="256911"/>
              </a:xfrm>
              <a:custGeom>
                <a:avLst/>
                <a:gdLst/>
                <a:ahLst/>
                <a:cxnLst/>
                <a:rect l="l" t="t" r="r" b="b"/>
                <a:pathLst>
                  <a:path w="32263" h="256911" extrusionOk="0">
                    <a:moveTo>
                      <a:pt x="22510" y="251148"/>
                    </a:moveTo>
                    <a:cubicBezTo>
                      <a:pt x="26057" y="239179"/>
                      <a:pt x="21624" y="225436"/>
                      <a:pt x="21180" y="213467"/>
                    </a:cubicBezTo>
                    <a:cubicBezTo>
                      <a:pt x="19850" y="187312"/>
                      <a:pt x="19850" y="161156"/>
                      <a:pt x="18077" y="135001"/>
                    </a:cubicBezTo>
                    <a:cubicBezTo>
                      <a:pt x="16747" y="113279"/>
                      <a:pt x="15861" y="92000"/>
                      <a:pt x="17191" y="70278"/>
                    </a:cubicBezTo>
                    <a:cubicBezTo>
                      <a:pt x="18964" y="45452"/>
                      <a:pt x="27830" y="25504"/>
                      <a:pt x="32263" y="1121"/>
                    </a:cubicBezTo>
                    <a:cubicBezTo>
                      <a:pt x="32263" y="235"/>
                      <a:pt x="31376" y="-652"/>
                      <a:pt x="30490" y="678"/>
                    </a:cubicBezTo>
                    <a:cubicBezTo>
                      <a:pt x="12314" y="35700"/>
                      <a:pt x="5221" y="66288"/>
                      <a:pt x="3891" y="105743"/>
                    </a:cubicBezTo>
                    <a:cubicBezTo>
                      <a:pt x="2118" y="154507"/>
                      <a:pt x="-3645" y="201497"/>
                      <a:pt x="3448" y="249818"/>
                    </a:cubicBezTo>
                    <a:cubicBezTo>
                      <a:pt x="3891" y="253808"/>
                      <a:pt x="8768" y="256911"/>
                      <a:pt x="12758" y="256911"/>
                    </a:cubicBezTo>
                    <a:cubicBezTo>
                      <a:pt x="13201" y="256911"/>
                      <a:pt x="13644" y="256911"/>
                      <a:pt x="14087" y="256911"/>
                    </a:cubicBezTo>
                    <a:cubicBezTo>
                      <a:pt x="18521" y="256468"/>
                      <a:pt x="21180" y="254251"/>
                      <a:pt x="22510" y="251148"/>
                    </a:cubicBezTo>
                    <a:lnTo>
                      <a:pt x="22510" y="2511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1754523" y="1533891"/>
                <a:ext cx="41747" cy="201447"/>
              </a:xfrm>
              <a:custGeom>
                <a:avLst/>
                <a:gdLst/>
                <a:ahLst/>
                <a:cxnLst/>
                <a:rect l="l" t="t" r="r" b="b"/>
                <a:pathLst>
                  <a:path w="41747" h="201447" extrusionOk="0">
                    <a:moveTo>
                      <a:pt x="13857" y="199725"/>
                    </a:moveTo>
                    <a:cubicBezTo>
                      <a:pt x="38239" y="137662"/>
                      <a:pt x="3217" y="63629"/>
                      <a:pt x="41342" y="2896"/>
                    </a:cubicBezTo>
                    <a:cubicBezTo>
                      <a:pt x="42672" y="1122"/>
                      <a:pt x="40455" y="-651"/>
                      <a:pt x="38682" y="236"/>
                    </a:cubicBezTo>
                    <a:cubicBezTo>
                      <a:pt x="19176" y="10432"/>
                      <a:pt x="11197" y="57423"/>
                      <a:pt x="7207" y="76485"/>
                    </a:cubicBezTo>
                    <a:cubicBezTo>
                      <a:pt x="-1216" y="112836"/>
                      <a:pt x="-4319" y="165590"/>
                      <a:pt x="9424" y="200168"/>
                    </a:cubicBezTo>
                    <a:cubicBezTo>
                      <a:pt x="9867" y="201942"/>
                      <a:pt x="12527" y="201942"/>
                      <a:pt x="13857" y="199725"/>
                    </a:cubicBezTo>
                    <a:lnTo>
                      <a:pt x="13857" y="1997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1822106" y="1466008"/>
                <a:ext cx="57632" cy="177616"/>
              </a:xfrm>
              <a:custGeom>
                <a:avLst/>
                <a:gdLst/>
                <a:ahLst/>
                <a:cxnLst/>
                <a:rect l="l" t="t" r="r" b="b"/>
                <a:pathLst>
                  <a:path w="57632" h="177616" extrusionOk="0">
                    <a:moveTo>
                      <a:pt x="2574" y="177616"/>
                    </a:moveTo>
                    <a:cubicBezTo>
                      <a:pt x="22080" y="164317"/>
                      <a:pt x="18090" y="123089"/>
                      <a:pt x="21193" y="101810"/>
                    </a:cubicBezTo>
                    <a:cubicBezTo>
                      <a:pt x="26513" y="65902"/>
                      <a:pt x="37595" y="32211"/>
                      <a:pt x="57544" y="1622"/>
                    </a:cubicBezTo>
                    <a:cubicBezTo>
                      <a:pt x="57988" y="736"/>
                      <a:pt x="56658" y="-594"/>
                      <a:pt x="55771" y="292"/>
                    </a:cubicBezTo>
                    <a:cubicBezTo>
                      <a:pt x="38925" y="21571"/>
                      <a:pt x="21636" y="49056"/>
                      <a:pt x="10997" y="73882"/>
                    </a:cubicBezTo>
                    <a:cubicBezTo>
                      <a:pt x="3017" y="92501"/>
                      <a:pt x="3904" y="115110"/>
                      <a:pt x="2574" y="135059"/>
                    </a:cubicBezTo>
                    <a:cubicBezTo>
                      <a:pt x="1687" y="148801"/>
                      <a:pt x="-2746" y="164760"/>
                      <a:pt x="2574" y="177616"/>
                    </a:cubicBezTo>
                    <a:cubicBezTo>
                      <a:pt x="2131" y="177616"/>
                      <a:pt x="2131" y="177616"/>
                      <a:pt x="2574" y="177616"/>
                    </a:cubicBezTo>
                    <a:lnTo>
                      <a:pt x="2574" y="1776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1888960" y="1416975"/>
                <a:ext cx="60851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60851" h="119725" extrusionOk="0">
                    <a:moveTo>
                      <a:pt x="1773" y="119368"/>
                    </a:moveTo>
                    <a:cubicBezTo>
                      <a:pt x="17289" y="110502"/>
                      <a:pt x="20836" y="90996"/>
                      <a:pt x="26599" y="75481"/>
                    </a:cubicBezTo>
                    <a:cubicBezTo>
                      <a:pt x="36351" y="49769"/>
                      <a:pt x="46991" y="24943"/>
                      <a:pt x="60733" y="1448"/>
                    </a:cubicBezTo>
                    <a:cubicBezTo>
                      <a:pt x="61177" y="561"/>
                      <a:pt x="60290" y="-325"/>
                      <a:pt x="59404" y="118"/>
                    </a:cubicBezTo>
                    <a:cubicBezTo>
                      <a:pt x="23052" y="23613"/>
                      <a:pt x="8866" y="78584"/>
                      <a:pt x="0" y="118038"/>
                    </a:cubicBezTo>
                    <a:cubicBezTo>
                      <a:pt x="0" y="119368"/>
                      <a:pt x="887" y="120255"/>
                      <a:pt x="1773" y="119368"/>
                    </a:cubicBezTo>
                    <a:lnTo>
                      <a:pt x="1773" y="1193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1536184" y="2116792"/>
                <a:ext cx="155789" cy="76481"/>
              </a:xfrm>
              <a:custGeom>
                <a:avLst/>
                <a:gdLst/>
                <a:ahLst/>
                <a:cxnLst/>
                <a:rect l="l" t="t" r="r" b="b"/>
                <a:pathLst>
                  <a:path w="155789" h="76481" extrusionOk="0">
                    <a:moveTo>
                      <a:pt x="3005" y="73433"/>
                    </a:moveTo>
                    <a:cubicBezTo>
                      <a:pt x="53985" y="89392"/>
                      <a:pt x="124028" y="39298"/>
                      <a:pt x="155503" y="2060"/>
                    </a:cubicBezTo>
                    <a:cubicBezTo>
                      <a:pt x="156390" y="730"/>
                      <a:pt x="155060" y="-600"/>
                      <a:pt x="153730" y="287"/>
                    </a:cubicBezTo>
                    <a:cubicBezTo>
                      <a:pt x="111615" y="38412"/>
                      <a:pt x="52655" y="44175"/>
                      <a:pt x="2118" y="65897"/>
                    </a:cubicBezTo>
                    <a:cubicBezTo>
                      <a:pt x="-1429" y="67670"/>
                      <a:pt x="-99" y="72547"/>
                      <a:pt x="3005" y="73433"/>
                    </a:cubicBezTo>
                    <a:lnTo>
                      <a:pt x="3005" y="7343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1581746" y="1985328"/>
                <a:ext cx="192245" cy="112006"/>
              </a:xfrm>
              <a:custGeom>
                <a:avLst/>
                <a:gdLst/>
                <a:ahLst/>
                <a:cxnLst/>
                <a:rect l="l" t="t" r="r" b="b"/>
                <a:pathLst>
                  <a:path w="192245" h="112006" extrusionOk="0">
                    <a:moveTo>
                      <a:pt x="443" y="105152"/>
                    </a:moveTo>
                    <a:cubicBezTo>
                      <a:pt x="28815" y="125101"/>
                      <a:pt x="75363" y="96730"/>
                      <a:pt x="100188" y="80770"/>
                    </a:cubicBezTo>
                    <a:cubicBezTo>
                      <a:pt x="134323" y="58605"/>
                      <a:pt x="164025" y="31563"/>
                      <a:pt x="191953" y="1861"/>
                    </a:cubicBezTo>
                    <a:cubicBezTo>
                      <a:pt x="192840" y="975"/>
                      <a:pt x="191510" y="-355"/>
                      <a:pt x="190623" y="88"/>
                    </a:cubicBezTo>
                    <a:cubicBezTo>
                      <a:pt x="158705" y="24027"/>
                      <a:pt x="128117" y="47079"/>
                      <a:pt x="90435" y="61265"/>
                    </a:cubicBezTo>
                    <a:cubicBezTo>
                      <a:pt x="62063" y="72348"/>
                      <a:pt x="18176" y="76337"/>
                      <a:pt x="0" y="103822"/>
                    </a:cubicBezTo>
                    <a:cubicBezTo>
                      <a:pt x="0" y="104709"/>
                      <a:pt x="0" y="105152"/>
                      <a:pt x="443" y="105152"/>
                    </a:cubicBezTo>
                    <a:lnTo>
                      <a:pt x="443" y="105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33"/>
              <p:cNvSpPr/>
              <p:nvPr/>
            </p:nvSpPr>
            <p:spPr>
              <a:xfrm>
                <a:off x="1637707" y="1861201"/>
                <a:ext cx="192585" cy="108216"/>
              </a:xfrm>
              <a:custGeom>
                <a:avLst/>
                <a:gdLst/>
                <a:ahLst/>
                <a:cxnLst/>
                <a:rect l="l" t="t" r="r" b="b"/>
                <a:pathLst>
                  <a:path w="192585" h="108216" extrusionOk="0">
                    <a:moveTo>
                      <a:pt x="2556" y="105596"/>
                    </a:moveTo>
                    <a:cubicBezTo>
                      <a:pt x="32258" y="116235"/>
                      <a:pt x="67279" y="91853"/>
                      <a:pt x="93435" y="79440"/>
                    </a:cubicBezTo>
                    <a:cubicBezTo>
                      <a:pt x="130673" y="61708"/>
                      <a:pt x="162591" y="29790"/>
                      <a:pt x="192293" y="1861"/>
                    </a:cubicBezTo>
                    <a:cubicBezTo>
                      <a:pt x="193179" y="975"/>
                      <a:pt x="191850" y="-355"/>
                      <a:pt x="190963" y="88"/>
                    </a:cubicBezTo>
                    <a:cubicBezTo>
                      <a:pt x="154168" y="27130"/>
                      <a:pt x="122250" y="45749"/>
                      <a:pt x="78806" y="59492"/>
                    </a:cubicBezTo>
                    <a:cubicBezTo>
                      <a:pt x="61516" y="64811"/>
                      <a:pt x="45557" y="75451"/>
                      <a:pt x="29598" y="82987"/>
                    </a:cubicBezTo>
                    <a:cubicBezTo>
                      <a:pt x="19846" y="87420"/>
                      <a:pt x="5216" y="89637"/>
                      <a:pt x="340" y="100276"/>
                    </a:cubicBezTo>
                    <a:cubicBezTo>
                      <a:pt x="-547" y="102493"/>
                      <a:pt x="340" y="104709"/>
                      <a:pt x="2556" y="105596"/>
                    </a:cubicBezTo>
                    <a:lnTo>
                      <a:pt x="2556" y="105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33"/>
              <p:cNvSpPr/>
              <p:nvPr/>
            </p:nvSpPr>
            <p:spPr>
              <a:xfrm>
                <a:off x="1703039" y="1717808"/>
                <a:ext cx="195028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195028" h="125075" extrusionOk="0">
                    <a:moveTo>
                      <a:pt x="1061" y="122203"/>
                    </a:moveTo>
                    <a:cubicBezTo>
                      <a:pt x="38742" y="134172"/>
                      <a:pt x="86176" y="106243"/>
                      <a:pt x="114548" y="84521"/>
                    </a:cubicBezTo>
                    <a:cubicBezTo>
                      <a:pt x="147796" y="59253"/>
                      <a:pt x="169518" y="34871"/>
                      <a:pt x="194787" y="1622"/>
                    </a:cubicBezTo>
                    <a:cubicBezTo>
                      <a:pt x="195673" y="736"/>
                      <a:pt x="193900" y="-594"/>
                      <a:pt x="193014" y="292"/>
                    </a:cubicBezTo>
                    <a:cubicBezTo>
                      <a:pt x="164199" y="31324"/>
                      <a:pt x="135383" y="58366"/>
                      <a:pt x="95486" y="74768"/>
                    </a:cubicBezTo>
                    <a:cubicBezTo>
                      <a:pt x="65784" y="87181"/>
                      <a:pt x="23226" y="97821"/>
                      <a:pt x="174" y="119543"/>
                    </a:cubicBezTo>
                    <a:cubicBezTo>
                      <a:pt x="-269" y="120429"/>
                      <a:pt x="174" y="121759"/>
                      <a:pt x="1061" y="122203"/>
                    </a:cubicBezTo>
                    <a:lnTo>
                      <a:pt x="1061" y="122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1770153" y="1642888"/>
                <a:ext cx="146584" cy="78519"/>
              </a:xfrm>
              <a:custGeom>
                <a:avLst/>
                <a:gdLst/>
                <a:ahLst/>
                <a:cxnLst/>
                <a:rect l="l" t="t" r="r" b="b"/>
                <a:pathLst>
                  <a:path w="146584" h="78519" extrusionOk="0">
                    <a:moveTo>
                      <a:pt x="1330" y="74325"/>
                    </a:moveTo>
                    <a:cubicBezTo>
                      <a:pt x="24382" y="85408"/>
                      <a:pt x="54084" y="72109"/>
                      <a:pt x="75806" y="62356"/>
                    </a:cubicBezTo>
                    <a:cubicBezTo>
                      <a:pt x="106838" y="48613"/>
                      <a:pt x="122797" y="24674"/>
                      <a:pt x="146292" y="1622"/>
                    </a:cubicBezTo>
                    <a:cubicBezTo>
                      <a:pt x="147179" y="736"/>
                      <a:pt x="145849" y="-594"/>
                      <a:pt x="144962" y="292"/>
                    </a:cubicBezTo>
                    <a:cubicBezTo>
                      <a:pt x="123683" y="18911"/>
                      <a:pt x="100631" y="34871"/>
                      <a:pt x="73589" y="43293"/>
                    </a:cubicBezTo>
                    <a:cubicBezTo>
                      <a:pt x="49651" y="50386"/>
                      <a:pt x="23052" y="57036"/>
                      <a:pt x="1330" y="69449"/>
                    </a:cubicBezTo>
                    <a:cubicBezTo>
                      <a:pt x="-443" y="69892"/>
                      <a:pt x="-443" y="72995"/>
                      <a:pt x="1330" y="74325"/>
                    </a:cubicBezTo>
                    <a:lnTo>
                      <a:pt x="1330" y="743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1830706" y="1551337"/>
                <a:ext cx="123331" cy="82586"/>
              </a:xfrm>
              <a:custGeom>
                <a:avLst/>
                <a:gdLst/>
                <a:ahLst/>
                <a:cxnLst/>
                <a:rect l="l" t="t" r="r" b="b"/>
                <a:pathLst>
                  <a:path w="123331" h="82586" extrusionOk="0">
                    <a:moveTo>
                      <a:pt x="9490" y="82534"/>
                    </a:moveTo>
                    <a:cubicBezTo>
                      <a:pt x="53821" y="75441"/>
                      <a:pt x="99039" y="43079"/>
                      <a:pt x="122978" y="4511"/>
                    </a:cubicBezTo>
                    <a:cubicBezTo>
                      <a:pt x="124307" y="1852"/>
                      <a:pt x="121648" y="-1252"/>
                      <a:pt x="118988" y="522"/>
                    </a:cubicBezTo>
                    <a:cubicBezTo>
                      <a:pt x="98152" y="13821"/>
                      <a:pt x="83966" y="34213"/>
                      <a:pt x="60914" y="44853"/>
                    </a:cubicBezTo>
                    <a:cubicBezTo>
                      <a:pt x="42295" y="53275"/>
                      <a:pt x="22346" y="59925"/>
                      <a:pt x="3727" y="68791"/>
                    </a:cubicBezTo>
                    <a:cubicBezTo>
                      <a:pt x="-4252" y="72781"/>
                      <a:pt x="1954" y="83420"/>
                      <a:pt x="9490" y="82534"/>
                    </a:cubicBezTo>
                    <a:lnTo>
                      <a:pt x="9490" y="825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3" name="Google Shape;1453;p33"/>
          <p:cNvSpPr/>
          <p:nvPr/>
        </p:nvSpPr>
        <p:spPr>
          <a:xfrm>
            <a:off x="1898643" y="1492778"/>
            <a:ext cx="58264" cy="34716"/>
          </a:xfrm>
          <a:custGeom>
            <a:avLst/>
            <a:gdLst/>
            <a:ahLst/>
            <a:cxnLst/>
            <a:rect l="l" t="t" r="r" b="b"/>
            <a:pathLst>
              <a:path w="58264" h="34716" extrusionOk="0">
                <a:moveTo>
                  <a:pt x="2287" y="34256"/>
                </a:moveTo>
                <a:cubicBezTo>
                  <a:pt x="1843" y="34699"/>
                  <a:pt x="14256" y="32482"/>
                  <a:pt x="14699" y="32482"/>
                </a:cubicBezTo>
                <a:cubicBezTo>
                  <a:pt x="20462" y="30709"/>
                  <a:pt x="26225" y="29823"/>
                  <a:pt x="31545" y="26276"/>
                </a:cubicBezTo>
                <a:cubicBezTo>
                  <a:pt x="36865" y="23173"/>
                  <a:pt x="39968" y="17853"/>
                  <a:pt x="44844" y="13863"/>
                </a:cubicBezTo>
                <a:cubicBezTo>
                  <a:pt x="49721" y="9874"/>
                  <a:pt x="54154" y="5884"/>
                  <a:pt x="58144" y="1007"/>
                </a:cubicBezTo>
                <a:cubicBezTo>
                  <a:pt x="58587" y="564"/>
                  <a:pt x="57700" y="-322"/>
                  <a:pt x="57257" y="121"/>
                </a:cubicBezTo>
                <a:cubicBezTo>
                  <a:pt x="50607" y="6327"/>
                  <a:pt x="42628" y="8100"/>
                  <a:pt x="34648" y="11647"/>
                </a:cubicBezTo>
                <a:cubicBezTo>
                  <a:pt x="28885" y="13863"/>
                  <a:pt x="24452" y="18297"/>
                  <a:pt x="18689" y="20070"/>
                </a:cubicBezTo>
                <a:cubicBezTo>
                  <a:pt x="12926" y="21843"/>
                  <a:pt x="-373" y="24946"/>
                  <a:pt x="70" y="33369"/>
                </a:cubicBezTo>
                <a:cubicBezTo>
                  <a:pt x="-373" y="34699"/>
                  <a:pt x="1400" y="35142"/>
                  <a:pt x="2287" y="34256"/>
                </a:cubicBezTo>
                <a:lnTo>
                  <a:pt x="2287" y="34256"/>
                </a:lnTo>
                <a:close/>
              </a:path>
            </a:pathLst>
          </a:custGeom>
          <a:solidFill>
            <a:srgbClr val="1D68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20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38540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/>
          <p:cNvSpPr/>
          <p:nvPr/>
        </p:nvSpPr>
        <p:spPr>
          <a:xfrm>
            <a:off x="2825275" y="4587946"/>
            <a:ext cx="63187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839B9C"/>
                </a:solidFill>
                <a:latin typeface="Cabin" panose="020B0604020202020204" charset="0"/>
              </a:rPr>
              <a:t>file:///C:/Users/pc/Downloads/3d_clusters%20(2).html</a:t>
            </a:r>
          </a:p>
        </p:txBody>
      </p:sp>
      <p:sp>
        <p:nvSpPr>
          <p:cNvPr id="6" name="Google Shape;1356;p32"/>
          <p:cNvSpPr txBox="1">
            <a:spLocks noGrp="1"/>
          </p:cNvSpPr>
          <p:nvPr>
            <p:ph type="title"/>
          </p:nvPr>
        </p:nvSpPr>
        <p:spPr>
          <a:xfrm>
            <a:off x="3160948" y="415925"/>
            <a:ext cx="2909111" cy="5568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Visualization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72" y="972766"/>
            <a:ext cx="4813694" cy="3458501"/>
          </a:xfrm>
          <a:prstGeom prst="roundRect">
            <a:avLst>
              <a:gd name="adj" fmla="val 5416"/>
            </a:avLst>
          </a:prstGeom>
          <a:ln w="38100">
            <a:solidFill>
              <a:srgbClr val="1D485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4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4"/>
          <p:cNvSpPr txBox="1">
            <a:spLocks noGrp="1"/>
          </p:cNvSpPr>
          <p:nvPr>
            <p:ph type="title"/>
          </p:nvPr>
        </p:nvSpPr>
        <p:spPr>
          <a:xfrm>
            <a:off x="58858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dirty="0"/>
              <a:t>State of the Art</a:t>
            </a:r>
            <a:endParaRPr dirty="0"/>
          </a:p>
        </p:txBody>
      </p:sp>
      <p:sp>
        <p:nvSpPr>
          <p:cNvPr id="1460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1214969" y="2569682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smtClean="0"/>
              <a:t>Our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400" dirty="0" smtClean="0"/>
          </a:p>
        </p:txBody>
      </p:sp>
      <p:sp>
        <p:nvSpPr>
          <p:cNvPr id="1461" name="Google Shape;1461;p34"/>
          <p:cNvSpPr txBox="1">
            <a:spLocks noGrp="1"/>
          </p:cNvSpPr>
          <p:nvPr>
            <p:ph type="subTitle" idx="2"/>
          </p:nvPr>
        </p:nvSpPr>
        <p:spPr>
          <a:xfrm>
            <a:off x="5097925" y="2569682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2400" dirty="0"/>
              <a:t>State of the Art</a:t>
            </a:r>
          </a:p>
          <a:p>
            <a:pPr marL="0" lvl="0" indent="0"/>
            <a:endParaRPr lang="fr-FR" sz="2400" dirty="0"/>
          </a:p>
        </p:txBody>
      </p:sp>
      <p:sp>
        <p:nvSpPr>
          <p:cNvPr id="1463" name="Google Shape;1463;p34"/>
          <p:cNvSpPr/>
          <p:nvPr/>
        </p:nvSpPr>
        <p:spPr>
          <a:xfrm>
            <a:off x="2261069" y="1619721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64" name="Google Shape;1464;p34"/>
          <p:cNvSpPr/>
          <p:nvPr/>
        </p:nvSpPr>
        <p:spPr>
          <a:xfrm>
            <a:off x="6144025" y="1619721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465" name="Google Shape;1465;p34"/>
          <p:cNvGrpSpPr/>
          <p:nvPr/>
        </p:nvGrpSpPr>
        <p:grpSpPr>
          <a:xfrm>
            <a:off x="2414800" y="1773310"/>
            <a:ext cx="333338" cy="333621"/>
            <a:chOff x="3295364" y="2698976"/>
            <a:chExt cx="333338" cy="333621"/>
          </a:xfrm>
        </p:grpSpPr>
        <p:grpSp>
          <p:nvGrpSpPr>
            <p:cNvPr id="1466" name="Google Shape;1466;p34"/>
            <p:cNvGrpSpPr/>
            <p:nvPr/>
          </p:nvGrpSpPr>
          <p:grpSpPr>
            <a:xfrm>
              <a:off x="3295364" y="2698976"/>
              <a:ext cx="333338" cy="314052"/>
              <a:chOff x="3942002" y="3148508"/>
              <a:chExt cx="562881" cy="530314"/>
            </a:xfrm>
          </p:grpSpPr>
          <p:sp>
            <p:nvSpPr>
              <p:cNvPr id="1467" name="Google Shape;1467;p34"/>
              <p:cNvSpPr/>
              <p:nvPr/>
            </p:nvSpPr>
            <p:spPr>
              <a:xfrm>
                <a:off x="4057766" y="3281648"/>
                <a:ext cx="330605" cy="397174"/>
              </a:xfrm>
              <a:custGeom>
                <a:avLst/>
                <a:gdLst/>
                <a:ahLst/>
                <a:cxnLst/>
                <a:rect l="l" t="t" r="r" b="b"/>
                <a:pathLst>
                  <a:path w="330605" h="397174" extrusionOk="0">
                    <a:moveTo>
                      <a:pt x="330605" y="198213"/>
                    </a:moveTo>
                    <a:cubicBezTo>
                      <a:pt x="330605" y="89009"/>
                      <a:pt x="256555" y="0"/>
                      <a:pt x="165302" y="0"/>
                    </a:cubicBezTo>
                    <a:cubicBezTo>
                      <a:pt x="74050" y="0"/>
                      <a:pt x="0" y="89009"/>
                      <a:pt x="0" y="198213"/>
                    </a:cubicBezTo>
                    <a:cubicBezTo>
                      <a:pt x="0" y="307418"/>
                      <a:pt x="74050" y="397175"/>
                      <a:pt x="165302" y="397175"/>
                    </a:cubicBezTo>
                    <a:cubicBezTo>
                      <a:pt x="256555" y="397175"/>
                      <a:pt x="330605" y="307418"/>
                      <a:pt x="330605" y="198213"/>
                    </a:cubicBezTo>
                    <a:lnTo>
                      <a:pt x="330605" y="1982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34"/>
              <p:cNvSpPr/>
              <p:nvPr/>
            </p:nvSpPr>
            <p:spPr>
              <a:xfrm>
                <a:off x="3942002" y="3315307"/>
                <a:ext cx="142691" cy="183357"/>
              </a:xfrm>
              <a:custGeom>
                <a:avLst/>
                <a:gdLst/>
                <a:ahLst/>
                <a:cxnLst/>
                <a:rect l="l" t="t" r="r" b="b"/>
                <a:pathLst>
                  <a:path w="142691" h="183357" extrusionOk="0">
                    <a:moveTo>
                      <a:pt x="10300" y="181758"/>
                    </a:moveTo>
                    <a:cubicBezTo>
                      <a:pt x="14788" y="184002"/>
                      <a:pt x="20771" y="184002"/>
                      <a:pt x="26007" y="181010"/>
                    </a:cubicBezTo>
                    <a:lnTo>
                      <a:pt x="84349" y="148099"/>
                    </a:lnTo>
                    <a:cubicBezTo>
                      <a:pt x="88089" y="90505"/>
                      <a:pt x="109032" y="38147"/>
                      <a:pt x="142691" y="0"/>
                    </a:cubicBezTo>
                    <a:cubicBezTo>
                      <a:pt x="115764" y="0"/>
                      <a:pt x="88089" y="8976"/>
                      <a:pt x="63406" y="27675"/>
                    </a:cubicBezTo>
                    <a:cubicBezTo>
                      <a:pt x="18527" y="61334"/>
                      <a:pt x="-6156" y="117432"/>
                      <a:pt x="1324" y="169042"/>
                    </a:cubicBezTo>
                    <a:cubicBezTo>
                      <a:pt x="2072" y="175026"/>
                      <a:pt x="5064" y="179514"/>
                      <a:pt x="10300" y="181758"/>
                    </a:cubicBezTo>
                    <a:lnTo>
                      <a:pt x="10300" y="1817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34"/>
              <p:cNvSpPr/>
              <p:nvPr/>
            </p:nvSpPr>
            <p:spPr>
              <a:xfrm>
                <a:off x="4157247" y="3148508"/>
                <a:ext cx="131643" cy="112196"/>
              </a:xfrm>
              <a:custGeom>
                <a:avLst/>
                <a:gdLst/>
                <a:ahLst/>
                <a:cxnLst/>
                <a:rect l="l" t="t" r="r" b="b"/>
                <a:pathLst>
                  <a:path w="131643" h="112196" extrusionOk="0">
                    <a:moveTo>
                      <a:pt x="128652" y="112196"/>
                    </a:moveTo>
                    <a:cubicBezTo>
                      <a:pt x="130896" y="102473"/>
                      <a:pt x="131644" y="92001"/>
                      <a:pt x="131644" y="83773"/>
                    </a:cubicBezTo>
                    <a:cubicBezTo>
                      <a:pt x="131644" y="38147"/>
                      <a:pt x="101725" y="0"/>
                      <a:pt x="65822" y="0"/>
                    </a:cubicBezTo>
                    <a:cubicBezTo>
                      <a:pt x="29171" y="0"/>
                      <a:pt x="0" y="38147"/>
                      <a:pt x="0" y="83773"/>
                    </a:cubicBezTo>
                    <a:cubicBezTo>
                      <a:pt x="0" y="92749"/>
                      <a:pt x="1496" y="102473"/>
                      <a:pt x="2992" y="112196"/>
                    </a:cubicBezTo>
                    <a:cubicBezTo>
                      <a:pt x="22439" y="104717"/>
                      <a:pt x="43382" y="100229"/>
                      <a:pt x="65822" y="100229"/>
                    </a:cubicBezTo>
                    <a:cubicBezTo>
                      <a:pt x="88261" y="100229"/>
                      <a:pt x="109205" y="104717"/>
                      <a:pt x="128652" y="112196"/>
                    </a:cubicBezTo>
                    <a:lnTo>
                      <a:pt x="128652" y="1121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34"/>
              <p:cNvSpPr/>
              <p:nvPr/>
            </p:nvSpPr>
            <p:spPr>
              <a:xfrm>
                <a:off x="4362192" y="3315307"/>
                <a:ext cx="142691" cy="183662"/>
              </a:xfrm>
              <a:custGeom>
                <a:avLst/>
                <a:gdLst/>
                <a:ahLst/>
                <a:cxnLst/>
                <a:rect l="l" t="t" r="r" b="b"/>
                <a:pathLst>
                  <a:path w="142691" h="183662" extrusionOk="0">
                    <a:moveTo>
                      <a:pt x="132392" y="181758"/>
                    </a:moveTo>
                    <a:cubicBezTo>
                      <a:pt x="137627" y="179514"/>
                      <a:pt x="140619" y="175026"/>
                      <a:pt x="141367" y="169042"/>
                    </a:cubicBezTo>
                    <a:cubicBezTo>
                      <a:pt x="148847" y="116684"/>
                      <a:pt x="124164" y="61334"/>
                      <a:pt x="79285" y="27675"/>
                    </a:cubicBezTo>
                    <a:cubicBezTo>
                      <a:pt x="54602" y="8976"/>
                      <a:pt x="27675" y="0"/>
                      <a:pt x="0" y="0"/>
                    </a:cubicBezTo>
                    <a:cubicBezTo>
                      <a:pt x="33659" y="38147"/>
                      <a:pt x="54602" y="90505"/>
                      <a:pt x="58342" y="148099"/>
                    </a:cubicBezTo>
                    <a:lnTo>
                      <a:pt x="116684" y="181010"/>
                    </a:lnTo>
                    <a:cubicBezTo>
                      <a:pt x="121920" y="184002"/>
                      <a:pt x="127904" y="184750"/>
                      <a:pt x="132392" y="181758"/>
                    </a:cubicBezTo>
                    <a:lnTo>
                      <a:pt x="132392" y="1817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1" name="Google Shape;1471;p34"/>
            <p:cNvSpPr/>
            <p:nvPr/>
          </p:nvSpPr>
          <p:spPr>
            <a:xfrm>
              <a:off x="3512373" y="2975428"/>
              <a:ext cx="66919" cy="57169"/>
            </a:xfrm>
            <a:custGeom>
              <a:avLst/>
              <a:gdLst/>
              <a:ahLst/>
              <a:cxnLst/>
              <a:rect l="l" t="t" r="r" b="b"/>
              <a:pathLst>
                <a:path w="112944" h="96488" extrusionOk="0">
                  <a:moveTo>
                    <a:pt x="96489" y="96489"/>
                  </a:moveTo>
                  <a:cubicBezTo>
                    <a:pt x="101724" y="96489"/>
                    <a:pt x="106960" y="94245"/>
                    <a:pt x="109952" y="89757"/>
                  </a:cubicBezTo>
                  <a:cubicBezTo>
                    <a:pt x="112944" y="85269"/>
                    <a:pt x="113692" y="80033"/>
                    <a:pt x="112196" y="74798"/>
                  </a:cubicBezTo>
                  <a:lnTo>
                    <a:pt x="101724" y="43383"/>
                  </a:lnTo>
                  <a:cubicBezTo>
                    <a:pt x="96489" y="26927"/>
                    <a:pt x="87513" y="11968"/>
                    <a:pt x="75545" y="0"/>
                  </a:cubicBezTo>
                  <a:cubicBezTo>
                    <a:pt x="56098" y="31415"/>
                    <a:pt x="30667" y="56846"/>
                    <a:pt x="0" y="73302"/>
                  </a:cubicBezTo>
                  <a:cubicBezTo>
                    <a:pt x="19447" y="87513"/>
                    <a:pt x="43382" y="96489"/>
                    <a:pt x="68814" y="96489"/>
                  </a:cubicBezTo>
                  <a:lnTo>
                    <a:pt x="96489" y="964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3344934" y="2975428"/>
              <a:ext cx="66919" cy="57169"/>
            </a:xfrm>
            <a:custGeom>
              <a:avLst/>
              <a:gdLst/>
              <a:ahLst/>
              <a:cxnLst/>
              <a:rect l="l" t="t" r="r" b="b"/>
              <a:pathLst>
                <a:path w="112944" h="96488" extrusionOk="0">
                  <a:moveTo>
                    <a:pt x="37399" y="0"/>
                  </a:moveTo>
                  <a:cubicBezTo>
                    <a:pt x="25431" y="11968"/>
                    <a:pt x="16456" y="26927"/>
                    <a:pt x="11220" y="43383"/>
                  </a:cubicBezTo>
                  <a:lnTo>
                    <a:pt x="748" y="74798"/>
                  </a:lnTo>
                  <a:cubicBezTo>
                    <a:pt x="-748" y="80033"/>
                    <a:pt x="0" y="85269"/>
                    <a:pt x="2992" y="89757"/>
                  </a:cubicBezTo>
                  <a:cubicBezTo>
                    <a:pt x="5984" y="94245"/>
                    <a:pt x="11220" y="96489"/>
                    <a:pt x="16456" y="96489"/>
                  </a:cubicBezTo>
                  <a:lnTo>
                    <a:pt x="44130" y="96489"/>
                  </a:lnTo>
                  <a:cubicBezTo>
                    <a:pt x="69562" y="96489"/>
                    <a:pt x="93497" y="88261"/>
                    <a:pt x="112944" y="73302"/>
                  </a:cubicBezTo>
                  <a:cubicBezTo>
                    <a:pt x="82277" y="56846"/>
                    <a:pt x="56846" y="31415"/>
                    <a:pt x="37399" y="0"/>
                  </a:cubicBezTo>
                  <a:lnTo>
                    <a:pt x="373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3" name="Google Shape;1473;p34"/>
          <p:cNvGrpSpPr/>
          <p:nvPr/>
        </p:nvGrpSpPr>
        <p:grpSpPr>
          <a:xfrm>
            <a:off x="6297167" y="1803189"/>
            <a:ext cx="334517" cy="273863"/>
            <a:chOff x="4774816" y="3429021"/>
            <a:chExt cx="334517" cy="273863"/>
          </a:xfrm>
        </p:grpSpPr>
        <p:sp>
          <p:nvSpPr>
            <p:cNvPr id="1474" name="Google Shape;1474;p34"/>
            <p:cNvSpPr/>
            <p:nvPr/>
          </p:nvSpPr>
          <p:spPr>
            <a:xfrm>
              <a:off x="4953330" y="3429021"/>
              <a:ext cx="156003" cy="233553"/>
            </a:xfrm>
            <a:custGeom>
              <a:avLst/>
              <a:gdLst/>
              <a:ahLst/>
              <a:cxnLst/>
              <a:rect l="l" t="t" r="r" b="b"/>
              <a:pathLst>
                <a:path w="263296" h="394183" extrusionOk="0">
                  <a:moveTo>
                    <a:pt x="164555" y="0"/>
                  </a:moveTo>
                  <a:lnTo>
                    <a:pt x="65822" y="0"/>
                  </a:lnTo>
                  <a:cubicBezTo>
                    <a:pt x="29171" y="0"/>
                    <a:pt x="0" y="29919"/>
                    <a:pt x="0" y="65822"/>
                  </a:cubicBezTo>
                  <a:lnTo>
                    <a:pt x="0" y="144359"/>
                  </a:lnTo>
                  <a:cubicBezTo>
                    <a:pt x="0" y="173530"/>
                    <a:pt x="23935" y="197466"/>
                    <a:pt x="53107" y="197466"/>
                  </a:cubicBezTo>
                  <a:cubicBezTo>
                    <a:pt x="61334" y="197466"/>
                    <a:pt x="69562" y="195222"/>
                    <a:pt x="77041" y="191482"/>
                  </a:cubicBezTo>
                  <a:lnTo>
                    <a:pt x="131644" y="163807"/>
                  </a:lnTo>
                  <a:lnTo>
                    <a:pt x="197466" y="196718"/>
                  </a:lnTo>
                  <a:lnTo>
                    <a:pt x="197466" y="295450"/>
                  </a:lnTo>
                  <a:cubicBezTo>
                    <a:pt x="197466" y="313402"/>
                    <a:pt x="182506" y="328361"/>
                    <a:pt x="164555" y="328361"/>
                  </a:cubicBezTo>
                  <a:lnTo>
                    <a:pt x="148099" y="328361"/>
                  </a:lnTo>
                  <a:cubicBezTo>
                    <a:pt x="139124" y="328361"/>
                    <a:pt x="131644" y="335841"/>
                    <a:pt x="131644" y="344817"/>
                  </a:cubicBezTo>
                  <a:lnTo>
                    <a:pt x="131644" y="377728"/>
                  </a:lnTo>
                  <a:cubicBezTo>
                    <a:pt x="131644" y="386703"/>
                    <a:pt x="139124" y="394183"/>
                    <a:pt x="148099" y="394183"/>
                  </a:cubicBezTo>
                  <a:lnTo>
                    <a:pt x="164555" y="394183"/>
                  </a:lnTo>
                  <a:cubicBezTo>
                    <a:pt x="219157" y="394183"/>
                    <a:pt x="263287" y="350052"/>
                    <a:pt x="263287" y="295450"/>
                  </a:cubicBezTo>
                  <a:lnTo>
                    <a:pt x="263287" y="98733"/>
                  </a:lnTo>
                  <a:cubicBezTo>
                    <a:pt x="264035" y="44131"/>
                    <a:pt x="219157" y="0"/>
                    <a:pt x="164555" y="0"/>
                  </a:cubicBezTo>
                  <a:lnTo>
                    <a:pt x="1645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4774816" y="3468002"/>
              <a:ext cx="216713" cy="234882"/>
            </a:xfrm>
            <a:custGeom>
              <a:avLst/>
              <a:gdLst/>
              <a:ahLst/>
              <a:cxnLst/>
              <a:rect l="l" t="t" r="r" b="b"/>
              <a:pathLst>
                <a:path w="365760" h="396426" extrusionOk="0">
                  <a:moveTo>
                    <a:pt x="17952" y="396427"/>
                  </a:moveTo>
                  <a:lnTo>
                    <a:pt x="67318" y="396427"/>
                  </a:lnTo>
                  <a:cubicBezTo>
                    <a:pt x="74798" y="396427"/>
                    <a:pt x="81530" y="391191"/>
                    <a:pt x="83025" y="383712"/>
                  </a:cubicBezTo>
                  <a:lnTo>
                    <a:pt x="109952" y="276751"/>
                  </a:lnTo>
                  <a:cubicBezTo>
                    <a:pt x="111449" y="269271"/>
                    <a:pt x="118180" y="264035"/>
                    <a:pt x="125660" y="264035"/>
                  </a:cubicBezTo>
                  <a:lnTo>
                    <a:pt x="241596" y="264035"/>
                  </a:lnTo>
                  <a:cubicBezTo>
                    <a:pt x="249076" y="264035"/>
                    <a:pt x="255808" y="269271"/>
                    <a:pt x="257304" y="276751"/>
                  </a:cubicBezTo>
                  <a:lnTo>
                    <a:pt x="284231" y="383712"/>
                  </a:lnTo>
                  <a:cubicBezTo>
                    <a:pt x="285727" y="391191"/>
                    <a:pt x="292458" y="396427"/>
                    <a:pt x="299938" y="396427"/>
                  </a:cubicBezTo>
                  <a:lnTo>
                    <a:pt x="349305" y="396427"/>
                  </a:lnTo>
                  <a:cubicBezTo>
                    <a:pt x="358280" y="396427"/>
                    <a:pt x="365760" y="388947"/>
                    <a:pt x="365760" y="379972"/>
                  </a:cubicBezTo>
                  <a:lnTo>
                    <a:pt x="365760" y="163807"/>
                  </a:lnTo>
                  <a:cubicBezTo>
                    <a:pt x="361272" y="164555"/>
                    <a:pt x="357532" y="165303"/>
                    <a:pt x="353045" y="165303"/>
                  </a:cubicBezTo>
                  <a:cubicBezTo>
                    <a:pt x="305174" y="165303"/>
                    <a:pt x="266279" y="126408"/>
                    <a:pt x="266279" y="78537"/>
                  </a:cubicBezTo>
                  <a:lnTo>
                    <a:pt x="266279" y="0"/>
                  </a:lnTo>
                  <a:lnTo>
                    <a:pt x="148847" y="0"/>
                  </a:lnTo>
                  <a:cubicBezTo>
                    <a:pt x="66570" y="0"/>
                    <a:pt x="0" y="66570"/>
                    <a:pt x="0" y="148847"/>
                  </a:cubicBezTo>
                  <a:lnTo>
                    <a:pt x="0" y="379972"/>
                  </a:lnTo>
                  <a:cubicBezTo>
                    <a:pt x="1496" y="388947"/>
                    <a:pt x="8976" y="396427"/>
                    <a:pt x="17952" y="396427"/>
                  </a:cubicBezTo>
                  <a:lnTo>
                    <a:pt x="17952" y="396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 rot="-9801116" flipH="1">
            <a:off x="7997848" y="928448"/>
            <a:ext cx="1021768" cy="1729404"/>
            <a:chOff x="10182427" y="839628"/>
            <a:chExt cx="614718" cy="1040447"/>
          </a:xfrm>
        </p:grpSpPr>
        <p:sp>
          <p:nvSpPr>
            <p:cNvPr id="1477" name="Google Shape;1477;p34"/>
            <p:cNvSpPr/>
            <p:nvPr/>
          </p:nvSpPr>
          <p:spPr>
            <a:xfrm>
              <a:off x="10521891" y="1263875"/>
              <a:ext cx="275254" cy="428237"/>
            </a:xfrm>
            <a:custGeom>
              <a:avLst/>
              <a:gdLst/>
              <a:ahLst/>
              <a:cxnLst/>
              <a:rect l="l" t="t" r="r" b="b"/>
              <a:pathLst>
                <a:path w="275254" h="428237" extrusionOk="0">
                  <a:moveTo>
                    <a:pt x="554" y="428237"/>
                  </a:moveTo>
                  <a:cubicBezTo>
                    <a:pt x="-332" y="427350"/>
                    <a:pt x="111" y="426021"/>
                    <a:pt x="111" y="424691"/>
                  </a:cubicBezTo>
                  <a:cubicBezTo>
                    <a:pt x="554" y="418041"/>
                    <a:pt x="1441" y="410948"/>
                    <a:pt x="2327" y="404298"/>
                  </a:cubicBezTo>
                  <a:cubicBezTo>
                    <a:pt x="4544" y="381246"/>
                    <a:pt x="7648" y="357751"/>
                    <a:pt x="14297" y="335585"/>
                  </a:cubicBezTo>
                  <a:cubicBezTo>
                    <a:pt x="29813" y="285048"/>
                    <a:pt x="59071" y="239831"/>
                    <a:pt x="87000" y="195056"/>
                  </a:cubicBezTo>
                  <a:cubicBezTo>
                    <a:pt x="110938" y="158705"/>
                    <a:pt x="135320" y="122797"/>
                    <a:pt x="163692" y="89992"/>
                  </a:cubicBezTo>
                  <a:cubicBezTo>
                    <a:pt x="174775" y="77136"/>
                    <a:pt x="186301" y="64280"/>
                    <a:pt x="199157" y="53197"/>
                  </a:cubicBezTo>
                  <a:cubicBezTo>
                    <a:pt x="210683" y="43001"/>
                    <a:pt x="223539" y="35021"/>
                    <a:pt x="236395" y="27042"/>
                  </a:cubicBezTo>
                  <a:cubicBezTo>
                    <a:pt x="246147" y="20392"/>
                    <a:pt x="255901" y="13743"/>
                    <a:pt x="265210" y="6206"/>
                  </a:cubicBezTo>
                  <a:cubicBezTo>
                    <a:pt x="268313" y="3990"/>
                    <a:pt x="270529" y="1773"/>
                    <a:pt x="273633" y="0"/>
                  </a:cubicBezTo>
                  <a:cubicBezTo>
                    <a:pt x="274076" y="0"/>
                    <a:pt x="274076" y="0"/>
                    <a:pt x="274520" y="0"/>
                  </a:cubicBezTo>
                  <a:cubicBezTo>
                    <a:pt x="275406" y="443"/>
                    <a:pt x="275406" y="1330"/>
                    <a:pt x="274963" y="2217"/>
                  </a:cubicBezTo>
                  <a:cubicBezTo>
                    <a:pt x="265210" y="14629"/>
                    <a:pt x="251911" y="23939"/>
                    <a:pt x="240828" y="35021"/>
                  </a:cubicBezTo>
                  <a:cubicBezTo>
                    <a:pt x="232405" y="43444"/>
                    <a:pt x="224869" y="53197"/>
                    <a:pt x="218220" y="62950"/>
                  </a:cubicBezTo>
                  <a:cubicBezTo>
                    <a:pt x="204033" y="84672"/>
                    <a:pt x="190734" y="106394"/>
                    <a:pt x="175218" y="126787"/>
                  </a:cubicBezTo>
                  <a:cubicBezTo>
                    <a:pt x="144630" y="168458"/>
                    <a:pt x="112268" y="207912"/>
                    <a:pt x="83897" y="251356"/>
                  </a:cubicBezTo>
                  <a:cubicBezTo>
                    <a:pt x="70154" y="271749"/>
                    <a:pt x="58628" y="293471"/>
                    <a:pt x="48432" y="315636"/>
                  </a:cubicBezTo>
                  <a:cubicBezTo>
                    <a:pt x="41339" y="330266"/>
                    <a:pt x="36019" y="345782"/>
                    <a:pt x="28926" y="360411"/>
                  </a:cubicBezTo>
                  <a:cubicBezTo>
                    <a:pt x="21833" y="374597"/>
                    <a:pt x="12967" y="387896"/>
                    <a:pt x="8090" y="402968"/>
                  </a:cubicBezTo>
                  <a:cubicBezTo>
                    <a:pt x="4987" y="410948"/>
                    <a:pt x="3215" y="418928"/>
                    <a:pt x="2327" y="427350"/>
                  </a:cubicBezTo>
                  <a:cubicBezTo>
                    <a:pt x="2327" y="427794"/>
                    <a:pt x="1884" y="428237"/>
                    <a:pt x="1441" y="428237"/>
                  </a:cubicBezTo>
                  <a:cubicBezTo>
                    <a:pt x="998" y="428237"/>
                    <a:pt x="554" y="428237"/>
                    <a:pt x="554" y="4282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0496328" y="1215222"/>
              <a:ext cx="249401" cy="419260"/>
            </a:xfrm>
            <a:custGeom>
              <a:avLst/>
              <a:gdLst/>
              <a:ahLst/>
              <a:cxnLst/>
              <a:rect l="l" t="t" r="r" b="b"/>
              <a:pathLst>
                <a:path w="249401" h="419260" extrusionOk="0">
                  <a:moveTo>
                    <a:pt x="406" y="418817"/>
                  </a:moveTo>
                  <a:cubicBezTo>
                    <a:pt x="-924" y="404631"/>
                    <a:pt x="1292" y="389558"/>
                    <a:pt x="3066" y="375372"/>
                  </a:cubicBezTo>
                  <a:cubicBezTo>
                    <a:pt x="3509" y="355423"/>
                    <a:pt x="6613" y="335474"/>
                    <a:pt x="11489" y="315969"/>
                  </a:cubicBezTo>
                  <a:cubicBezTo>
                    <a:pt x="15479" y="299567"/>
                    <a:pt x="21685" y="284051"/>
                    <a:pt x="28335" y="268535"/>
                  </a:cubicBezTo>
                  <a:cubicBezTo>
                    <a:pt x="42520" y="237503"/>
                    <a:pt x="58480" y="206915"/>
                    <a:pt x="78429" y="178986"/>
                  </a:cubicBezTo>
                  <a:cubicBezTo>
                    <a:pt x="98820" y="148841"/>
                    <a:pt x="123202" y="120913"/>
                    <a:pt x="150688" y="96531"/>
                  </a:cubicBezTo>
                  <a:cubicBezTo>
                    <a:pt x="159997" y="88551"/>
                    <a:pt x="169750" y="81015"/>
                    <a:pt x="179060" y="73479"/>
                  </a:cubicBezTo>
                  <a:cubicBezTo>
                    <a:pt x="187040" y="67272"/>
                    <a:pt x="195462" y="61953"/>
                    <a:pt x="202112" y="54416"/>
                  </a:cubicBezTo>
                  <a:cubicBezTo>
                    <a:pt x="213194" y="43333"/>
                    <a:pt x="222947" y="31364"/>
                    <a:pt x="232701" y="18951"/>
                  </a:cubicBezTo>
                  <a:cubicBezTo>
                    <a:pt x="238020" y="12745"/>
                    <a:pt x="242453" y="6095"/>
                    <a:pt x="247773" y="333"/>
                  </a:cubicBezTo>
                  <a:cubicBezTo>
                    <a:pt x="248217" y="-111"/>
                    <a:pt x="248659" y="-111"/>
                    <a:pt x="249103" y="333"/>
                  </a:cubicBezTo>
                  <a:cubicBezTo>
                    <a:pt x="249989" y="1219"/>
                    <a:pt x="248659" y="2549"/>
                    <a:pt x="248217" y="3879"/>
                  </a:cubicBezTo>
                  <a:cubicBezTo>
                    <a:pt x="237576" y="23828"/>
                    <a:pt x="224277" y="42447"/>
                    <a:pt x="211864" y="61509"/>
                  </a:cubicBezTo>
                  <a:cubicBezTo>
                    <a:pt x="204772" y="72592"/>
                    <a:pt x="199452" y="84118"/>
                    <a:pt x="191473" y="94757"/>
                  </a:cubicBezTo>
                  <a:cubicBezTo>
                    <a:pt x="178173" y="112046"/>
                    <a:pt x="160884" y="125789"/>
                    <a:pt x="144925" y="141305"/>
                  </a:cubicBezTo>
                  <a:cubicBezTo>
                    <a:pt x="124976" y="159924"/>
                    <a:pt x="106800" y="180759"/>
                    <a:pt x="91728" y="203368"/>
                  </a:cubicBezTo>
                  <a:cubicBezTo>
                    <a:pt x="79315" y="221987"/>
                    <a:pt x="69563" y="242823"/>
                    <a:pt x="59810" y="263215"/>
                  </a:cubicBezTo>
                  <a:cubicBezTo>
                    <a:pt x="46953" y="290700"/>
                    <a:pt x="34098" y="319072"/>
                    <a:pt x="26562" y="348331"/>
                  </a:cubicBezTo>
                  <a:cubicBezTo>
                    <a:pt x="23458" y="358970"/>
                    <a:pt x="20798" y="369166"/>
                    <a:pt x="16808" y="379362"/>
                  </a:cubicBezTo>
                  <a:cubicBezTo>
                    <a:pt x="12819" y="389558"/>
                    <a:pt x="7055" y="398868"/>
                    <a:pt x="3066" y="409507"/>
                  </a:cubicBezTo>
                  <a:cubicBezTo>
                    <a:pt x="2180" y="411724"/>
                    <a:pt x="1736" y="414384"/>
                    <a:pt x="1736" y="416600"/>
                  </a:cubicBezTo>
                  <a:cubicBezTo>
                    <a:pt x="1736" y="417487"/>
                    <a:pt x="1736" y="418373"/>
                    <a:pt x="1292" y="418817"/>
                  </a:cubicBezTo>
                  <a:cubicBezTo>
                    <a:pt x="1292" y="418817"/>
                    <a:pt x="850" y="419260"/>
                    <a:pt x="406" y="419260"/>
                  </a:cubicBezTo>
                  <a:cubicBezTo>
                    <a:pt x="850" y="418817"/>
                    <a:pt x="406" y="418817"/>
                    <a:pt x="406" y="4188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0460582" y="1146976"/>
              <a:ext cx="270662" cy="381998"/>
            </a:xfrm>
            <a:custGeom>
              <a:avLst/>
              <a:gdLst/>
              <a:ahLst/>
              <a:cxnLst/>
              <a:rect l="l" t="t" r="r" b="b"/>
              <a:pathLst>
                <a:path w="270662" h="381998" extrusionOk="0">
                  <a:moveTo>
                    <a:pt x="2903" y="381555"/>
                  </a:moveTo>
                  <a:cubicBezTo>
                    <a:pt x="2460" y="379782"/>
                    <a:pt x="2460" y="378008"/>
                    <a:pt x="2016" y="376235"/>
                  </a:cubicBezTo>
                  <a:cubicBezTo>
                    <a:pt x="-643" y="360719"/>
                    <a:pt x="-200" y="344760"/>
                    <a:pt x="686" y="329244"/>
                  </a:cubicBezTo>
                  <a:cubicBezTo>
                    <a:pt x="2016" y="310625"/>
                    <a:pt x="4233" y="292006"/>
                    <a:pt x="10883" y="274274"/>
                  </a:cubicBezTo>
                  <a:cubicBezTo>
                    <a:pt x="25512" y="229056"/>
                    <a:pt x="52553" y="189159"/>
                    <a:pt x="77823" y="149704"/>
                  </a:cubicBezTo>
                  <a:cubicBezTo>
                    <a:pt x="95111" y="123549"/>
                    <a:pt x="116390" y="99167"/>
                    <a:pt x="142103" y="80991"/>
                  </a:cubicBezTo>
                  <a:cubicBezTo>
                    <a:pt x="167371" y="64588"/>
                    <a:pt x="194856" y="51733"/>
                    <a:pt x="220125" y="35330"/>
                  </a:cubicBezTo>
                  <a:cubicBezTo>
                    <a:pt x="233868" y="26464"/>
                    <a:pt x="247609" y="17154"/>
                    <a:pt x="260466" y="6515"/>
                  </a:cubicBezTo>
                  <a:cubicBezTo>
                    <a:pt x="264013" y="4298"/>
                    <a:pt x="270219" y="-2795"/>
                    <a:pt x="270662" y="1195"/>
                  </a:cubicBezTo>
                  <a:cubicBezTo>
                    <a:pt x="267558" y="7845"/>
                    <a:pt x="260909" y="13165"/>
                    <a:pt x="255589" y="18484"/>
                  </a:cubicBezTo>
                  <a:cubicBezTo>
                    <a:pt x="240960" y="32670"/>
                    <a:pt x="224115" y="44196"/>
                    <a:pt x="208155" y="56609"/>
                  </a:cubicBezTo>
                  <a:cubicBezTo>
                    <a:pt x="200619" y="62372"/>
                    <a:pt x="193083" y="67692"/>
                    <a:pt x="186434" y="73898"/>
                  </a:cubicBezTo>
                  <a:cubicBezTo>
                    <a:pt x="175351" y="84537"/>
                    <a:pt x="164711" y="96507"/>
                    <a:pt x="153185" y="106703"/>
                  </a:cubicBezTo>
                  <a:cubicBezTo>
                    <a:pt x="141659" y="117342"/>
                    <a:pt x="129690" y="127538"/>
                    <a:pt x="119050" y="139508"/>
                  </a:cubicBezTo>
                  <a:cubicBezTo>
                    <a:pt x="105750" y="155024"/>
                    <a:pt x="94225" y="171869"/>
                    <a:pt x="83142" y="188715"/>
                  </a:cubicBezTo>
                  <a:cubicBezTo>
                    <a:pt x="66296" y="214427"/>
                    <a:pt x="49894" y="240582"/>
                    <a:pt x="37037" y="268511"/>
                  </a:cubicBezTo>
                  <a:cubicBezTo>
                    <a:pt x="31275" y="280480"/>
                    <a:pt x="26842" y="292006"/>
                    <a:pt x="23295" y="304862"/>
                  </a:cubicBezTo>
                  <a:cubicBezTo>
                    <a:pt x="20193" y="314172"/>
                    <a:pt x="16202" y="323038"/>
                    <a:pt x="12656" y="332348"/>
                  </a:cubicBezTo>
                  <a:cubicBezTo>
                    <a:pt x="8223" y="344317"/>
                    <a:pt x="4676" y="356730"/>
                    <a:pt x="4233" y="369142"/>
                  </a:cubicBezTo>
                  <a:cubicBezTo>
                    <a:pt x="3790" y="372689"/>
                    <a:pt x="5563" y="381998"/>
                    <a:pt x="3347" y="381998"/>
                  </a:cubicBezTo>
                  <a:cubicBezTo>
                    <a:pt x="3347" y="381998"/>
                    <a:pt x="3347" y="381555"/>
                    <a:pt x="2903" y="381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0425290" y="937599"/>
              <a:ext cx="217582" cy="331152"/>
            </a:xfrm>
            <a:custGeom>
              <a:avLst/>
              <a:gdLst/>
              <a:ahLst/>
              <a:cxnLst/>
              <a:rect l="l" t="t" r="r" b="b"/>
              <a:pathLst>
                <a:path w="217582" h="331152" extrusionOk="0">
                  <a:moveTo>
                    <a:pt x="958" y="319626"/>
                  </a:moveTo>
                  <a:cubicBezTo>
                    <a:pt x="4504" y="304110"/>
                    <a:pt x="8937" y="288595"/>
                    <a:pt x="16917" y="274852"/>
                  </a:cubicBezTo>
                  <a:cubicBezTo>
                    <a:pt x="34206" y="243377"/>
                    <a:pt x="57702" y="216335"/>
                    <a:pt x="79867" y="188407"/>
                  </a:cubicBezTo>
                  <a:cubicBezTo>
                    <a:pt x="100702" y="163138"/>
                    <a:pt x="120651" y="136983"/>
                    <a:pt x="142817" y="112601"/>
                  </a:cubicBezTo>
                  <a:cubicBezTo>
                    <a:pt x="167642" y="87775"/>
                    <a:pt x="190251" y="69600"/>
                    <a:pt x="203106" y="35465"/>
                  </a:cubicBezTo>
                  <a:cubicBezTo>
                    <a:pt x="207539" y="24825"/>
                    <a:pt x="211530" y="13743"/>
                    <a:pt x="215077" y="2217"/>
                  </a:cubicBezTo>
                  <a:cubicBezTo>
                    <a:pt x="215519" y="1330"/>
                    <a:pt x="215077" y="0"/>
                    <a:pt x="216849" y="0"/>
                  </a:cubicBezTo>
                  <a:cubicBezTo>
                    <a:pt x="218180" y="443"/>
                    <a:pt x="217293" y="1773"/>
                    <a:pt x="217293" y="2660"/>
                  </a:cubicBezTo>
                  <a:cubicBezTo>
                    <a:pt x="214633" y="13743"/>
                    <a:pt x="212860" y="25269"/>
                    <a:pt x="209756" y="36351"/>
                  </a:cubicBezTo>
                  <a:cubicBezTo>
                    <a:pt x="205323" y="52754"/>
                    <a:pt x="198231" y="68713"/>
                    <a:pt x="189364" y="83342"/>
                  </a:cubicBezTo>
                  <a:cubicBezTo>
                    <a:pt x="182715" y="94425"/>
                    <a:pt x="173849" y="104178"/>
                    <a:pt x="166312" y="114817"/>
                  </a:cubicBezTo>
                  <a:cubicBezTo>
                    <a:pt x="159219" y="125457"/>
                    <a:pt x="153013" y="137426"/>
                    <a:pt x="145476" y="148065"/>
                  </a:cubicBezTo>
                  <a:cubicBezTo>
                    <a:pt x="128187" y="172447"/>
                    <a:pt x="109125" y="195500"/>
                    <a:pt x="89620" y="217665"/>
                  </a:cubicBezTo>
                  <a:cubicBezTo>
                    <a:pt x="67897" y="242490"/>
                    <a:pt x="43515" y="264213"/>
                    <a:pt x="21793" y="288595"/>
                  </a:cubicBezTo>
                  <a:cubicBezTo>
                    <a:pt x="12484" y="300121"/>
                    <a:pt x="6277" y="313863"/>
                    <a:pt x="3174" y="328492"/>
                  </a:cubicBezTo>
                  <a:cubicBezTo>
                    <a:pt x="2731" y="329379"/>
                    <a:pt x="3174" y="330709"/>
                    <a:pt x="1844" y="331152"/>
                  </a:cubicBezTo>
                  <a:cubicBezTo>
                    <a:pt x="-1703" y="330709"/>
                    <a:pt x="958" y="321399"/>
                    <a:pt x="958" y="3196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0306554" y="964793"/>
              <a:ext cx="101961" cy="303958"/>
            </a:xfrm>
            <a:custGeom>
              <a:avLst/>
              <a:gdLst/>
              <a:ahLst/>
              <a:cxnLst/>
              <a:rect l="l" t="t" r="r" b="b"/>
              <a:pathLst>
                <a:path w="101961" h="303958" extrusionOk="0">
                  <a:moveTo>
                    <a:pt x="100631" y="303958"/>
                  </a:moveTo>
                  <a:cubicBezTo>
                    <a:pt x="100188" y="303958"/>
                    <a:pt x="99745" y="303072"/>
                    <a:pt x="99745" y="302628"/>
                  </a:cubicBezTo>
                  <a:cubicBezTo>
                    <a:pt x="98415" y="296422"/>
                    <a:pt x="97528" y="290216"/>
                    <a:pt x="95755" y="284453"/>
                  </a:cubicBezTo>
                  <a:cubicBezTo>
                    <a:pt x="92651" y="272483"/>
                    <a:pt x="88662" y="260957"/>
                    <a:pt x="84672" y="249431"/>
                  </a:cubicBezTo>
                  <a:cubicBezTo>
                    <a:pt x="77579" y="229926"/>
                    <a:pt x="70486" y="209977"/>
                    <a:pt x="58073" y="193131"/>
                  </a:cubicBezTo>
                  <a:cubicBezTo>
                    <a:pt x="46104" y="174512"/>
                    <a:pt x="32361" y="156779"/>
                    <a:pt x="20392" y="137717"/>
                  </a:cubicBezTo>
                  <a:cubicBezTo>
                    <a:pt x="10639" y="121758"/>
                    <a:pt x="443" y="104026"/>
                    <a:pt x="1330" y="84520"/>
                  </a:cubicBezTo>
                  <a:cubicBezTo>
                    <a:pt x="1773" y="69447"/>
                    <a:pt x="2660" y="53932"/>
                    <a:pt x="1773" y="38859"/>
                  </a:cubicBezTo>
                  <a:cubicBezTo>
                    <a:pt x="1773" y="26003"/>
                    <a:pt x="0" y="13147"/>
                    <a:pt x="0" y="734"/>
                  </a:cubicBezTo>
                  <a:cubicBezTo>
                    <a:pt x="443" y="-152"/>
                    <a:pt x="1330" y="-152"/>
                    <a:pt x="1773" y="291"/>
                  </a:cubicBezTo>
                  <a:cubicBezTo>
                    <a:pt x="2217" y="734"/>
                    <a:pt x="2217" y="1178"/>
                    <a:pt x="2217" y="1621"/>
                  </a:cubicBezTo>
                  <a:cubicBezTo>
                    <a:pt x="4433" y="13147"/>
                    <a:pt x="6206" y="24673"/>
                    <a:pt x="8422" y="36199"/>
                  </a:cubicBezTo>
                  <a:cubicBezTo>
                    <a:pt x="11526" y="52158"/>
                    <a:pt x="16845" y="67231"/>
                    <a:pt x="22609" y="82303"/>
                  </a:cubicBezTo>
                  <a:cubicBezTo>
                    <a:pt x="28815" y="98706"/>
                    <a:pt x="35021" y="115108"/>
                    <a:pt x="43444" y="130181"/>
                  </a:cubicBezTo>
                  <a:cubicBezTo>
                    <a:pt x="54084" y="148357"/>
                    <a:pt x="66940" y="165202"/>
                    <a:pt x="77135" y="183821"/>
                  </a:cubicBezTo>
                  <a:cubicBezTo>
                    <a:pt x="78022" y="185595"/>
                    <a:pt x="78909" y="187368"/>
                    <a:pt x="79352" y="189141"/>
                  </a:cubicBezTo>
                  <a:cubicBezTo>
                    <a:pt x="88218" y="206430"/>
                    <a:pt x="93095" y="225936"/>
                    <a:pt x="96198" y="244998"/>
                  </a:cubicBezTo>
                  <a:cubicBezTo>
                    <a:pt x="98415" y="258297"/>
                    <a:pt x="100188" y="271597"/>
                    <a:pt x="100631" y="285339"/>
                  </a:cubicBezTo>
                  <a:cubicBezTo>
                    <a:pt x="100631" y="285339"/>
                    <a:pt x="100631" y="285339"/>
                    <a:pt x="100631" y="285339"/>
                  </a:cubicBezTo>
                  <a:cubicBezTo>
                    <a:pt x="100631" y="287112"/>
                    <a:pt x="101074" y="288443"/>
                    <a:pt x="101074" y="290216"/>
                  </a:cubicBezTo>
                  <a:cubicBezTo>
                    <a:pt x="101517" y="294205"/>
                    <a:pt x="101961" y="298639"/>
                    <a:pt x="101961" y="302628"/>
                  </a:cubicBezTo>
                  <a:cubicBezTo>
                    <a:pt x="101961" y="303072"/>
                    <a:pt x="101517" y="303958"/>
                    <a:pt x="100631" y="303958"/>
                  </a:cubicBezTo>
                  <a:cubicBezTo>
                    <a:pt x="100631" y="303958"/>
                    <a:pt x="100631" y="303958"/>
                    <a:pt x="100631" y="303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0203263" y="1071834"/>
              <a:ext cx="214118" cy="309961"/>
            </a:xfrm>
            <a:custGeom>
              <a:avLst/>
              <a:gdLst/>
              <a:ahLst/>
              <a:cxnLst/>
              <a:rect l="l" t="t" r="r" b="b"/>
              <a:pathLst>
                <a:path w="214118" h="309961" extrusionOk="0">
                  <a:moveTo>
                    <a:pt x="212345" y="309075"/>
                  </a:moveTo>
                  <a:cubicBezTo>
                    <a:pt x="196830" y="282033"/>
                    <a:pt x="174221" y="259867"/>
                    <a:pt x="154272" y="236372"/>
                  </a:cubicBezTo>
                  <a:cubicBezTo>
                    <a:pt x="136540" y="215980"/>
                    <a:pt x="120580" y="193371"/>
                    <a:pt x="105508" y="170762"/>
                  </a:cubicBezTo>
                  <a:cubicBezTo>
                    <a:pt x="93981" y="153916"/>
                    <a:pt x="82899" y="137071"/>
                    <a:pt x="72260" y="119782"/>
                  </a:cubicBezTo>
                  <a:cubicBezTo>
                    <a:pt x="65610" y="109142"/>
                    <a:pt x="60733" y="97616"/>
                    <a:pt x="53640" y="87863"/>
                  </a:cubicBezTo>
                  <a:cubicBezTo>
                    <a:pt x="34578" y="61708"/>
                    <a:pt x="13299" y="36439"/>
                    <a:pt x="1330" y="6294"/>
                  </a:cubicBezTo>
                  <a:cubicBezTo>
                    <a:pt x="886" y="4521"/>
                    <a:pt x="0" y="2748"/>
                    <a:pt x="0" y="975"/>
                  </a:cubicBezTo>
                  <a:cubicBezTo>
                    <a:pt x="0" y="531"/>
                    <a:pt x="443" y="531"/>
                    <a:pt x="443" y="88"/>
                  </a:cubicBezTo>
                  <a:cubicBezTo>
                    <a:pt x="1330" y="-355"/>
                    <a:pt x="1773" y="975"/>
                    <a:pt x="2217" y="1861"/>
                  </a:cubicBezTo>
                  <a:cubicBezTo>
                    <a:pt x="3990" y="6294"/>
                    <a:pt x="5763" y="10727"/>
                    <a:pt x="7536" y="15161"/>
                  </a:cubicBezTo>
                  <a:cubicBezTo>
                    <a:pt x="23496" y="53728"/>
                    <a:pt x="64723" y="70574"/>
                    <a:pt x="88219" y="102936"/>
                  </a:cubicBezTo>
                  <a:cubicBezTo>
                    <a:pt x="116147" y="140174"/>
                    <a:pt x="144519" y="177412"/>
                    <a:pt x="170231" y="215980"/>
                  </a:cubicBezTo>
                  <a:cubicBezTo>
                    <a:pt x="186190" y="240805"/>
                    <a:pt x="203036" y="266074"/>
                    <a:pt x="208356" y="295332"/>
                  </a:cubicBezTo>
                  <a:cubicBezTo>
                    <a:pt x="210129" y="299765"/>
                    <a:pt x="212789" y="304198"/>
                    <a:pt x="214119" y="309075"/>
                  </a:cubicBezTo>
                  <a:cubicBezTo>
                    <a:pt x="214119" y="309518"/>
                    <a:pt x="213675" y="309962"/>
                    <a:pt x="213232" y="309962"/>
                  </a:cubicBezTo>
                  <a:cubicBezTo>
                    <a:pt x="213232" y="309518"/>
                    <a:pt x="212789" y="309518"/>
                    <a:pt x="212345" y="3090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0182427" y="1175483"/>
              <a:ext cx="257632" cy="333986"/>
            </a:xfrm>
            <a:custGeom>
              <a:avLst/>
              <a:gdLst/>
              <a:ahLst/>
              <a:cxnLst/>
              <a:rect l="l" t="t" r="r" b="b"/>
              <a:pathLst>
                <a:path w="257632" h="333986" extrusionOk="0">
                  <a:moveTo>
                    <a:pt x="212345" y="273253"/>
                  </a:moveTo>
                  <a:cubicBezTo>
                    <a:pt x="201706" y="256850"/>
                    <a:pt x="189293" y="242221"/>
                    <a:pt x="175551" y="228478"/>
                  </a:cubicBezTo>
                  <a:cubicBezTo>
                    <a:pt x="162251" y="214736"/>
                    <a:pt x="146292" y="205426"/>
                    <a:pt x="131220" y="194343"/>
                  </a:cubicBezTo>
                  <a:cubicBezTo>
                    <a:pt x="116590" y="183261"/>
                    <a:pt x="102848" y="170405"/>
                    <a:pt x="91322" y="156219"/>
                  </a:cubicBezTo>
                  <a:cubicBezTo>
                    <a:pt x="72259" y="133167"/>
                    <a:pt x="56300" y="107898"/>
                    <a:pt x="42558" y="81300"/>
                  </a:cubicBezTo>
                  <a:cubicBezTo>
                    <a:pt x="29702" y="59134"/>
                    <a:pt x="15516" y="37412"/>
                    <a:pt x="4876" y="13916"/>
                  </a:cubicBezTo>
                  <a:cubicBezTo>
                    <a:pt x="3103" y="9927"/>
                    <a:pt x="1330" y="5937"/>
                    <a:pt x="0" y="1504"/>
                  </a:cubicBezTo>
                  <a:cubicBezTo>
                    <a:pt x="0" y="1060"/>
                    <a:pt x="0" y="617"/>
                    <a:pt x="443" y="174"/>
                  </a:cubicBezTo>
                  <a:cubicBezTo>
                    <a:pt x="886" y="-269"/>
                    <a:pt x="1773" y="174"/>
                    <a:pt x="1773" y="1060"/>
                  </a:cubicBezTo>
                  <a:cubicBezTo>
                    <a:pt x="4876" y="9927"/>
                    <a:pt x="8866" y="18793"/>
                    <a:pt x="13742" y="26329"/>
                  </a:cubicBezTo>
                  <a:cubicBezTo>
                    <a:pt x="20835" y="37855"/>
                    <a:pt x="30588" y="48051"/>
                    <a:pt x="39454" y="58247"/>
                  </a:cubicBezTo>
                  <a:cubicBezTo>
                    <a:pt x="58517" y="79970"/>
                    <a:pt x="77135" y="102135"/>
                    <a:pt x="97084" y="122971"/>
                  </a:cubicBezTo>
                  <a:cubicBezTo>
                    <a:pt x="124570" y="152229"/>
                    <a:pt x="156045" y="177941"/>
                    <a:pt x="184860" y="205870"/>
                  </a:cubicBezTo>
                  <a:cubicBezTo>
                    <a:pt x="209685" y="232468"/>
                    <a:pt x="229634" y="264386"/>
                    <a:pt x="241604" y="299408"/>
                  </a:cubicBezTo>
                  <a:cubicBezTo>
                    <a:pt x="244707" y="309161"/>
                    <a:pt x="248697" y="318470"/>
                    <a:pt x="254016" y="326893"/>
                  </a:cubicBezTo>
                  <a:cubicBezTo>
                    <a:pt x="255789" y="329996"/>
                    <a:pt x="259336" y="333543"/>
                    <a:pt x="256676" y="333986"/>
                  </a:cubicBezTo>
                  <a:cubicBezTo>
                    <a:pt x="238500" y="317140"/>
                    <a:pt x="226088" y="294532"/>
                    <a:pt x="212345" y="273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0185530" y="1309979"/>
              <a:ext cx="281501" cy="299677"/>
            </a:xfrm>
            <a:custGeom>
              <a:avLst/>
              <a:gdLst/>
              <a:ahLst/>
              <a:cxnLst/>
              <a:rect l="l" t="t" r="r" b="b"/>
              <a:pathLst>
                <a:path w="281501" h="299677" extrusionOk="0">
                  <a:moveTo>
                    <a:pt x="279728" y="298791"/>
                  </a:moveTo>
                  <a:cubicBezTo>
                    <a:pt x="269089" y="287708"/>
                    <a:pt x="257563" y="277955"/>
                    <a:pt x="246923" y="267316"/>
                  </a:cubicBezTo>
                  <a:cubicBezTo>
                    <a:pt x="239830" y="260223"/>
                    <a:pt x="232738" y="253573"/>
                    <a:pt x="225645" y="247367"/>
                  </a:cubicBezTo>
                  <a:cubicBezTo>
                    <a:pt x="211015" y="234067"/>
                    <a:pt x="194613" y="222985"/>
                    <a:pt x="179097" y="211015"/>
                  </a:cubicBezTo>
                  <a:cubicBezTo>
                    <a:pt x="166684" y="200819"/>
                    <a:pt x="154715" y="190180"/>
                    <a:pt x="141859" y="180427"/>
                  </a:cubicBezTo>
                  <a:cubicBezTo>
                    <a:pt x="120580" y="164468"/>
                    <a:pt x="98858" y="148952"/>
                    <a:pt x="79796" y="130333"/>
                  </a:cubicBezTo>
                  <a:cubicBezTo>
                    <a:pt x="60290" y="112157"/>
                    <a:pt x="49207" y="88219"/>
                    <a:pt x="35465" y="65610"/>
                  </a:cubicBezTo>
                  <a:cubicBezTo>
                    <a:pt x="23052" y="46548"/>
                    <a:pt x="11083" y="27485"/>
                    <a:pt x="2660" y="6650"/>
                  </a:cubicBezTo>
                  <a:cubicBezTo>
                    <a:pt x="1773" y="4876"/>
                    <a:pt x="886" y="3103"/>
                    <a:pt x="0" y="1330"/>
                  </a:cubicBezTo>
                  <a:cubicBezTo>
                    <a:pt x="0" y="887"/>
                    <a:pt x="0" y="443"/>
                    <a:pt x="443" y="0"/>
                  </a:cubicBezTo>
                  <a:cubicBezTo>
                    <a:pt x="886" y="0"/>
                    <a:pt x="1330" y="0"/>
                    <a:pt x="1773" y="443"/>
                  </a:cubicBezTo>
                  <a:cubicBezTo>
                    <a:pt x="4876" y="7536"/>
                    <a:pt x="8866" y="14186"/>
                    <a:pt x="12856" y="20392"/>
                  </a:cubicBezTo>
                  <a:cubicBezTo>
                    <a:pt x="24382" y="39455"/>
                    <a:pt x="37681" y="57187"/>
                    <a:pt x="53640" y="73146"/>
                  </a:cubicBezTo>
                  <a:cubicBezTo>
                    <a:pt x="72260" y="92208"/>
                    <a:pt x="91765" y="110827"/>
                    <a:pt x="111714" y="129003"/>
                  </a:cubicBezTo>
                  <a:cubicBezTo>
                    <a:pt x="134323" y="149395"/>
                    <a:pt x="160922" y="164911"/>
                    <a:pt x="183530" y="185747"/>
                  </a:cubicBezTo>
                  <a:cubicBezTo>
                    <a:pt x="212345" y="212789"/>
                    <a:pt x="240274" y="241160"/>
                    <a:pt x="263769" y="273079"/>
                  </a:cubicBezTo>
                  <a:cubicBezTo>
                    <a:pt x="269089" y="280172"/>
                    <a:pt x="274409" y="287708"/>
                    <a:pt x="279728" y="295244"/>
                  </a:cubicBezTo>
                  <a:cubicBezTo>
                    <a:pt x="280171" y="296574"/>
                    <a:pt x="281502" y="297461"/>
                    <a:pt x="281502" y="298791"/>
                  </a:cubicBezTo>
                  <a:cubicBezTo>
                    <a:pt x="281502" y="299234"/>
                    <a:pt x="281058" y="299677"/>
                    <a:pt x="280615" y="299677"/>
                  </a:cubicBezTo>
                  <a:cubicBezTo>
                    <a:pt x="280171" y="299234"/>
                    <a:pt x="280171" y="298791"/>
                    <a:pt x="279728" y="2987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0207316" y="1421395"/>
              <a:ext cx="263472" cy="246778"/>
            </a:xfrm>
            <a:custGeom>
              <a:avLst/>
              <a:gdLst/>
              <a:ahLst/>
              <a:cxnLst/>
              <a:rect l="l" t="t" r="r" b="b"/>
              <a:pathLst>
                <a:path w="263472" h="246778" extrusionOk="0">
                  <a:moveTo>
                    <a:pt x="231787" y="232149"/>
                  </a:moveTo>
                  <a:cubicBezTo>
                    <a:pt x="218487" y="224613"/>
                    <a:pt x="206518" y="214417"/>
                    <a:pt x="193662" y="205994"/>
                  </a:cubicBezTo>
                  <a:cubicBezTo>
                    <a:pt x="171940" y="190478"/>
                    <a:pt x="146228" y="181169"/>
                    <a:pt x="126723" y="162993"/>
                  </a:cubicBezTo>
                  <a:cubicBezTo>
                    <a:pt x="116970" y="154570"/>
                    <a:pt x="108104" y="144374"/>
                    <a:pt x="100124" y="134178"/>
                  </a:cubicBezTo>
                  <a:cubicBezTo>
                    <a:pt x="83722" y="114229"/>
                    <a:pt x="68649" y="92950"/>
                    <a:pt x="54463" y="71228"/>
                  </a:cubicBezTo>
                  <a:cubicBezTo>
                    <a:pt x="42494" y="52609"/>
                    <a:pt x="27421" y="36206"/>
                    <a:pt x="13235" y="18917"/>
                  </a:cubicBezTo>
                  <a:cubicBezTo>
                    <a:pt x="8802" y="13598"/>
                    <a:pt x="4812" y="8278"/>
                    <a:pt x="822" y="2515"/>
                  </a:cubicBezTo>
                  <a:cubicBezTo>
                    <a:pt x="379" y="1628"/>
                    <a:pt x="-507" y="741"/>
                    <a:pt x="379" y="298"/>
                  </a:cubicBezTo>
                  <a:cubicBezTo>
                    <a:pt x="1266" y="-588"/>
                    <a:pt x="2153" y="741"/>
                    <a:pt x="2596" y="1185"/>
                  </a:cubicBezTo>
                  <a:cubicBezTo>
                    <a:pt x="9689" y="8721"/>
                    <a:pt x="16782" y="15814"/>
                    <a:pt x="24318" y="22464"/>
                  </a:cubicBezTo>
                  <a:cubicBezTo>
                    <a:pt x="58010" y="51722"/>
                    <a:pt x="85495" y="87187"/>
                    <a:pt x="116526" y="119549"/>
                  </a:cubicBezTo>
                  <a:cubicBezTo>
                    <a:pt x="133372" y="137281"/>
                    <a:pt x="155981" y="146590"/>
                    <a:pt x="176373" y="159446"/>
                  </a:cubicBezTo>
                  <a:cubicBezTo>
                    <a:pt x="206518" y="177179"/>
                    <a:pt x="226024" y="201561"/>
                    <a:pt x="245086" y="229933"/>
                  </a:cubicBezTo>
                  <a:cubicBezTo>
                    <a:pt x="248189" y="233922"/>
                    <a:pt x="252179" y="236582"/>
                    <a:pt x="255726" y="239685"/>
                  </a:cubicBezTo>
                  <a:cubicBezTo>
                    <a:pt x="258385" y="241902"/>
                    <a:pt x="266365" y="245892"/>
                    <a:pt x="262375" y="246778"/>
                  </a:cubicBezTo>
                  <a:cubicBezTo>
                    <a:pt x="252179" y="242789"/>
                    <a:pt x="241983" y="237912"/>
                    <a:pt x="231787" y="232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0435274" y="1017838"/>
              <a:ext cx="257402" cy="383906"/>
            </a:xfrm>
            <a:custGeom>
              <a:avLst/>
              <a:gdLst/>
              <a:ahLst/>
              <a:cxnLst/>
              <a:rect l="l" t="t" r="r" b="b"/>
              <a:pathLst>
                <a:path w="257402" h="383906" extrusionOk="0">
                  <a:moveTo>
                    <a:pt x="1170" y="383020"/>
                  </a:moveTo>
                  <a:cubicBezTo>
                    <a:pt x="726" y="382133"/>
                    <a:pt x="726" y="381246"/>
                    <a:pt x="726" y="380360"/>
                  </a:cubicBezTo>
                  <a:cubicBezTo>
                    <a:pt x="-160" y="367504"/>
                    <a:pt x="-604" y="354204"/>
                    <a:pt x="1613" y="340905"/>
                  </a:cubicBezTo>
                  <a:cubicBezTo>
                    <a:pt x="6046" y="317853"/>
                    <a:pt x="14912" y="295244"/>
                    <a:pt x="26882" y="274852"/>
                  </a:cubicBezTo>
                  <a:cubicBezTo>
                    <a:pt x="42397" y="250470"/>
                    <a:pt x="64120" y="230521"/>
                    <a:pt x="84512" y="210572"/>
                  </a:cubicBezTo>
                  <a:cubicBezTo>
                    <a:pt x="91161" y="204366"/>
                    <a:pt x="98255" y="197716"/>
                    <a:pt x="104904" y="191510"/>
                  </a:cubicBezTo>
                  <a:cubicBezTo>
                    <a:pt x="104904" y="191510"/>
                    <a:pt x="104904" y="191510"/>
                    <a:pt x="104904" y="191510"/>
                  </a:cubicBezTo>
                  <a:cubicBezTo>
                    <a:pt x="128400" y="169344"/>
                    <a:pt x="152338" y="147179"/>
                    <a:pt x="174947" y="123683"/>
                  </a:cubicBezTo>
                  <a:cubicBezTo>
                    <a:pt x="192236" y="106394"/>
                    <a:pt x="209082" y="88219"/>
                    <a:pt x="222381" y="67826"/>
                  </a:cubicBezTo>
                  <a:cubicBezTo>
                    <a:pt x="230804" y="55857"/>
                    <a:pt x="238783" y="43888"/>
                    <a:pt x="244103" y="30588"/>
                  </a:cubicBezTo>
                  <a:cubicBezTo>
                    <a:pt x="248536" y="20836"/>
                    <a:pt x="251640" y="10196"/>
                    <a:pt x="256073" y="443"/>
                  </a:cubicBezTo>
                  <a:cubicBezTo>
                    <a:pt x="256516" y="0"/>
                    <a:pt x="256960" y="0"/>
                    <a:pt x="256960" y="0"/>
                  </a:cubicBezTo>
                  <a:cubicBezTo>
                    <a:pt x="257402" y="0"/>
                    <a:pt x="257402" y="443"/>
                    <a:pt x="257402" y="887"/>
                  </a:cubicBezTo>
                  <a:cubicBezTo>
                    <a:pt x="257402" y="2217"/>
                    <a:pt x="256960" y="3990"/>
                    <a:pt x="256516" y="5320"/>
                  </a:cubicBezTo>
                  <a:cubicBezTo>
                    <a:pt x="248093" y="38125"/>
                    <a:pt x="234350" y="69156"/>
                    <a:pt x="217504" y="98415"/>
                  </a:cubicBezTo>
                  <a:cubicBezTo>
                    <a:pt x="209526" y="113044"/>
                    <a:pt x="201989" y="127673"/>
                    <a:pt x="191793" y="140972"/>
                  </a:cubicBezTo>
                  <a:cubicBezTo>
                    <a:pt x="173173" y="164911"/>
                    <a:pt x="148791" y="182643"/>
                    <a:pt x="126626" y="202592"/>
                  </a:cubicBezTo>
                  <a:cubicBezTo>
                    <a:pt x="104460" y="222098"/>
                    <a:pt x="83625" y="243377"/>
                    <a:pt x="63234" y="265099"/>
                  </a:cubicBezTo>
                  <a:cubicBezTo>
                    <a:pt x="51263" y="277512"/>
                    <a:pt x="38408" y="289924"/>
                    <a:pt x="28655" y="304554"/>
                  </a:cubicBezTo>
                  <a:cubicBezTo>
                    <a:pt x="16242" y="323173"/>
                    <a:pt x="6046" y="344452"/>
                    <a:pt x="3829" y="367060"/>
                  </a:cubicBezTo>
                  <a:cubicBezTo>
                    <a:pt x="3386" y="371937"/>
                    <a:pt x="2943" y="376813"/>
                    <a:pt x="2500" y="381690"/>
                  </a:cubicBezTo>
                  <a:cubicBezTo>
                    <a:pt x="2500" y="382576"/>
                    <a:pt x="2057" y="383906"/>
                    <a:pt x="1170" y="383906"/>
                  </a:cubicBezTo>
                  <a:cubicBezTo>
                    <a:pt x="1613" y="383463"/>
                    <a:pt x="1613" y="383463"/>
                    <a:pt x="1170" y="3830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411452" y="839628"/>
              <a:ext cx="210738" cy="1040447"/>
            </a:xfrm>
            <a:custGeom>
              <a:avLst/>
              <a:gdLst/>
              <a:ahLst/>
              <a:cxnLst/>
              <a:rect l="l" t="t" r="r" b="b"/>
              <a:pathLst>
                <a:path w="210738" h="1040447" extrusionOk="0">
                  <a:moveTo>
                    <a:pt x="210738" y="1036901"/>
                  </a:moveTo>
                  <a:cubicBezTo>
                    <a:pt x="210738" y="1037788"/>
                    <a:pt x="210295" y="1037788"/>
                    <a:pt x="209408" y="1038231"/>
                  </a:cubicBezTo>
                  <a:cubicBezTo>
                    <a:pt x="205861" y="1039561"/>
                    <a:pt x="202316" y="1040448"/>
                    <a:pt x="198769" y="1040448"/>
                  </a:cubicBezTo>
                  <a:cubicBezTo>
                    <a:pt x="196109" y="1040448"/>
                    <a:pt x="193892" y="1040448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lnTo>
                    <a:pt x="191233" y="1039561"/>
                  </a:ln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0789" y="1039118"/>
                    <a:pt x="190789" y="1039118"/>
                  </a:cubicBezTo>
                  <a:cubicBezTo>
                    <a:pt x="177490" y="1027592"/>
                    <a:pt x="167737" y="1012963"/>
                    <a:pt x="157541" y="998777"/>
                  </a:cubicBezTo>
                  <a:cubicBezTo>
                    <a:pt x="140695" y="973508"/>
                    <a:pt x="126509" y="946023"/>
                    <a:pt x="113210" y="918538"/>
                  </a:cubicBezTo>
                  <a:cubicBezTo>
                    <a:pt x="93705" y="879083"/>
                    <a:pt x="78632" y="837855"/>
                    <a:pt x="65776" y="795741"/>
                  </a:cubicBezTo>
                  <a:cubicBezTo>
                    <a:pt x="36517" y="703089"/>
                    <a:pt x="19672" y="606891"/>
                    <a:pt x="8146" y="510693"/>
                  </a:cubicBezTo>
                  <a:cubicBezTo>
                    <a:pt x="3269" y="464589"/>
                    <a:pt x="2383" y="417154"/>
                    <a:pt x="166" y="370607"/>
                  </a:cubicBezTo>
                  <a:cubicBezTo>
                    <a:pt x="-277" y="340905"/>
                    <a:pt x="166" y="311647"/>
                    <a:pt x="1496" y="281945"/>
                  </a:cubicBezTo>
                  <a:cubicBezTo>
                    <a:pt x="2826" y="259779"/>
                    <a:pt x="4156" y="238057"/>
                    <a:pt x="7702" y="216335"/>
                  </a:cubicBezTo>
                  <a:cubicBezTo>
                    <a:pt x="8146" y="205252"/>
                    <a:pt x="7702" y="194170"/>
                    <a:pt x="8146" y="182644"/>
                  </a:cubicBezTo>
                  <a:cubicBezTo>
                    <a:pt x="9476" y="163581"/>
                    <a:pt x="11692" y="144519"/>
                    <a:pt x="14352" y="125457"/>
                  </a:cubicBezTo>
                  <a:cubicBezTo>
                    <a:pt x="17455" y="103291"/>
                    <a:pt x="22775" y="81569"/>
                    <a:pt x="27208" y="59404"/>
                  </a:cubicBezTo>
                  <a:cubicBezTo>
                    <a:pt x="31641" y="41671"/>
                    <a:pt x="32971" y="23495"/>
                    <a:pt x="31641" y="5320"/>
                  </a:cubicBezTo>
                  <a:cubicBezTo>
                    <a:pt x="31641" y="3546"/>
                    <a:pt x="31641" y="2217"/>
                    <a:pt x="31641" y="443"/>
                  </a:cubicBezTo>
                  <a:cubicBezTo>
                    <a:pt x="31641" y="0"/>
                    <a:pt x="32084" y="0"/>
                    <a:pt x="32084" y="0"/>
                  </a:cubicBezTo>
                  <a:cubicBezTo>
                    <a:pt x="32528" y="0"/>
                    <a:pt x="32528" y="443"/>
                    <a:pt x="32528" y="443"/>
                  </a:cubicBezTo>
                  <a:cubicBezTo>
                    <a:pt x="32528" y="2660"/>
                    <a:pt x="32971" y="5320"/>
                    <a:pt x="32971" y="7536"/>
                  </a:cubicBezTo>
                  <a:cubicBezTo>
                    <a:pt x="34745" y="26599"/>
                    <a:pt x="32971" y="45661"/>
                    <a:pt x="28981" y="64280"/>
                  </a:cubicBezTo>
                  <a:cubicBezTo>
                    <a:pt x="24548" y="85116"/>
                    <a:pt x="20558" y="106394"/>
                    <a:pt x="17899" y="127230"/>
                  </a:cubicBezTo>
                  <a:cubicBezTo>
                    <a:pt x="15239" y="151169"/>
                    <a:pt x="13022" y="175551"/>
                    <a:pt x="12579" y="199489"/>
                  </a:cubicBezTo>
                  <a:cubicBezTo>
                    <a:pt x="12579" y="215449"/>
                    <a:pt x="11249" y="231851"/>
                    <a:pt x="9032" y="247810"/>
                  </a:cubicBezTo>
                  <a:cubicBezTo>
                    <a:pt x="9032" y="249140"/>
                    <a:pt x="8589" y="250913"/>
                    <a:pt x="8589" y="252243"/>
                  </a:cubicBezTo>
                  <a:cubicBezTo>
                    <a:pt x="7259" y="271749"/>
                    <a:pt x="6373" y="291254"/>
                    <a:pt x="6373" y="310317"/>
                  </a:cubicBezTo>
                  <a:cubicBezTo>
                    <a:pt x="7259" y="333812"/>
                    <a:pt x="8589" y="357308"/>
                    <a:pt x="9919" y="380803"/>
                  </a:cubicBezTo>
                  <a:cubicBezTo>
                    <a:pt x="12579" y="426464"/>
                    <a:pt x="11249" y="472125"/>
                    <a:pt x="16125" y="517786"/>
                  </a:cubicBezTo>
                  <a:cubicBezTo>
                    <a:pt x="19229" y="552364"/>
                    <a:pt x="26322" y="586499"/>
                    <a:pt x="33414" y="620190"/>
                  </a:cubicBezTo>
                  <a:cubicBezTo>
                    <a:pt x="44497" y="673831"/>
                    <a:pt x="59127" y="726584"/>
                    <a:pt x="75973" y="778895"/>
                  </a:cubicBezTo>
                  <a:cubicBezTo>
                    <a:pt x="95034" y="837412"/>
                    <a:pt x="115427" y="895929"/>
                    <a:pt x="145572" y="950013"/>
                  </a:cubicBezTo>
                  <a:cubicBezTo>
                    <a:pt x="162861" y="981488"/>
                    <a:pt x="184583" y="1009859"/>
                    <a:pt x="209852" y="1034685"/>
                  </a:cubicBezTo>
                  <a:cubicBezTo>
                    <a:pt x="210295" y="1035128"/>
                    <a:pt x="210295" y="1035128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6458"/>
                    <a:pt x="210738" y="1036901"/>
                    <a:pt x="210738" y="103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415433" y="967412"/>
              <a:ext cx="113662" cy="294948"/>
            </a:xfrm>
            <a:custGeom>
              <a:avLst/>
              <a:gdLst/>
              <a:ahLst/>
              <a:cxnLst/>
              <a:rect l="l" t="t" r="r" b="b"/>
              <a:pathLst>
                <a:path w="113662" h="294948" extrusionOk="0">
                  <a:moveTo>
                    <a:pt x="1505" y="294247"/>
                  </a:moveTo>
                  <a:cubicBezTo>
                    <a:pt x="-712" y="288927"/>
                    <a:pt x="175" y="283164"/>
                    <a:pt x="175" y="277401"/>
                  </a:cubicBezTo>
                  <a:cubicBezTo>
                    <a:pt x="175" y="260999"/>
                    <a:pt x="1505" y="245039"/>
                    <a:pt x="3721" y="228637"/>
                  </a:cubicBezTo>
                  <a:cubicBezTo>
                    <a:pt x="5495" y="210461"/>
                    <a:pt x="8598" y="192729"/>
                    <a:pt x="13031" y="174997"/>
                  </a:cubicBezTo>
                  <a:cubicBezTo>
                    <a:pt x="16578" y="161254"/>
                    <a:pt x="19237" y="147068"/>
                    <a:pt x="25001" y="133769"/>
                  </a:cubicBezTo>
                  <a:cubicBezTo>
                    <a:pt x="39630" y="104067"/>
                    <a:pt x="63568" y="79685"/>
                    <a:pt x="81744" y="52200"/>
                  </a:cubicBezTo>
                  <a:cubicBezTo>
                    <a:pt x="91053" y="39344"/>
                    <a:pt x="99033" y="25601"/>
                    <a:pt x="106569" y="11859"/>
                  </a:cubicBezTo>
                  <a:cubicBezTo>
                    <a:pt x="108786" y="7869"/>
                    <a:pt x="110559" y="4322"/>
                    <a:pt x="112332" y="333"/>
                  </a:cubicBezTo>
                  <a:cubicBezTo>
                    <a:pt x="112332" y="-111"/>
                    <a:pt x="112776" y="-111"/>
                    <a:pt x="113219" y="333"/>
                  </a:cubicBezTo>
                  <a:cubicBezTo>
                    <a:pt x="113662" y="333"/>
                    <a:pt x="113662" y="776"/>
                    <a:pt x="113662" y="1219"/>
                  </a:cubicBezTo>
                  <a:cubicBezTo>
                    <a:pt x="112332" y="3879"/>
                    <a:pt x="111002" y="6982"/>
                    <a:pt x="109673" y="9642"/>
                  </a:cubicBezTo>
                  <a:cubicBezTo>
                    <a:pt x="103466" y="22941"/>
                    <a:pt x="95930" y="35797"/>
                    <a:pt x="87950" y="48210"/>
                  </a:cubicBezTo>
                  <a:cubicBezTo>
                    <a:pt x="68888" y="77025"/>
                    <a:pt x="44506" y="102294"/>
                    <a:pt x="30320" y="134212"/>
                  </a:cubicBezTo>
                  <a:cubicBezTo>
                    <a:pt x="24114" y="147955"/>
                    <a:pt x="21454" y="163027"/>
                    <a:pt x="17908" y="177213"/>
                  </a:cubicBezTo>
                  <a:cubicBezTo>
                    <a:pt x="12144" y="201152"/>
                    <a:pt x="9041" y="225090"/>
                    <a:pt x="6825" y="249029"/>
                  </a:cubicBezTo>
                  <a:cubicBezTo>
                    <a:pt x="5938" y="261442"/>
                    <a:pt x="5495" y="273411"/>
                    <a:pt x="5052" y="285824"/>
                  </a:cubicBezTo>
                  <a:cubicBezTo>
                    <a:pt x="4165" y="289370"/>
                    <a:pt x="4608" y="297350"/>
                    <a:pt x="1505" y="294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315420" y="1035946"/>
              <a:ext cx="106344" cy="290325"/>
            </a:xfrm>
            <a:custGeom>
              <a:avLst/>
              <a:gdLst/>
              <a:ahLst/>
              <a:cxnLst/>
              <a:rect l="l" t="t" r="r" b="b"/>
              <a:pathLst>
                <a:path w="106344" h="290325" extrusionOk="0">
                  <a:moveTo>
                    <a:pt x="103291" y="289993"/>
                  </a:moveTo>
                  <a:cubicBezTo>
                    <a:pt x="102848" y="289550"/>
                    <a:pt x="102404" y="289106"/>
                    <a:pt x="101961" y="288663"/>
                  </a:cubicBezTo>
                  <a:cubicBezTo>
                    <a:pt x="100188" y="277580"/>
                    <a:pt x="97528" y="266941"/>
                    <a:pt x="94868" y="256302"/>
                  </a:cubicBezTo>
                  <a:cubicBezTo>
                    <a:pt x="83342" y="216404"/>
                    <a:pt x="79796" y="174733"/>
                    <a:pt x="65166" y="135721"/>
                  </a:cubicBezTo>
                  <a:cubicBezTo>
                    <a:pt x="57630" y="113999"/>
                    <a:pt x="43887" y="95823"/>
                    <a:pt x="31032" y="77204"/>
                  </a:cubicBezTo>
                  <a:cubicBezTo>
                    <a:pt x="22165" y="63905"/>
                    <a:pt x="14629" y="50163"/>
                    <a:pt x="8422" y="35533"/>
                  </a:cubicBezTo>
                  <a:cubicBezTo>
                    <a:pt x="3546" y="24451"/>
                    <a:pt x="886" y="12481"/>
                    <a:pt x="0" y="512"/>
                  </a:cubicBezTo>
                  <a:cubicBezTo>
                    <a:pt x="0" y="69"/>
                    <a:pt x="886" y="-375"/>
                    <a:pt x="1330" y="512"/>
                  </a:cubicBezTo>
                  <a:cubicBezTo>
                    <a:pt x="3546" y="13811"/>
                    <a:pt x="6206" y="27110"/>
                    <a:pt x="11969" y="39080"/>
                  </a:cubicBezTo>
                  <a:cubicBezTo>
                    <a:pt x="18619" y="53709"/>
                    <a:pt x="26599" y="67895"/>
                    <a:pt x="35908" y="81194"/>
                  </a:cubicBezTo>
                  <a:cubicBezTo>
                    <a:pt x="51424" y="101587"/>
                    <a:pt x="66496" y="122422"/>
                    <a:pt x="73589" y="147247"/>
                  </a:cubicBezTo>
                  <a:cubicBezTo>
                    <a:pt x="84229" y="179166"/>
                    <a:pt x="88218" y="211971"/>
                    <a:pt x="96198" y="244332"/>
                  </a:cubicBezTo>
                  <a:cubicBezTo>
                    <a:pt x="100188" y="258075"/>
                    <a:pt x="103291" y="272261"/>
                    <a:pt x="105951" y="286447"/>
                  </a:cubicBezTo>
                  <a:cubicBezTo>
                    <a:pt x="105951" y="287777"/>
                    <a:pt x="106838" y="288663"/>
                    <a:pt x="105951" y="289993"/>
                  </a:cubicBezTo>
                  <a:cubicBezTo>
                    <a:pt x="105951" y="290436"/>
                    <a:pt x="104621" y="290436"/>
                    <a:pt x="103291" y="2899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297155" y="1207535"/>
              <a:ext cx="137370" cy="218591"/>
            </a:xfrm>
            <a:custGeom>
              <a:avLst/>
              <a:gdLst/>
              <a:ahLst/>
              <a:cxnLst/>
              <a:rect l="l" t="t" r="r" b="b"/>
              <a:pathLst>
                <a:path w="137370" h="218591" extrusionOk="0">
                  <a:moveTo>
                    <a:pt x="135742" y="218592"/>
                  </a:moveTo>
                  <a:cubicBezTo>
                    <a:pt x="133969" y="218148"/>
                    <a:pt x="133526" y="214602"/>
                    <a:pt x="133082" y="213272"/>
                  </a:cubicBezTo>
                  <a:cubicBezTo>
                    <a:pt x="129979" y="203519"/>
                    <a:pt x="127319" y="193766"/>
                    <a:pt x="123329" y="184457"/>
                  </a:cubicBezTo>
                  <a:cubicBezTo>
                    <a:pt x="113577" y="161405"/>
                    <a:pt x="98947" y="141456"/>
                    <a:pt x="85648" y="121064"/>
                  </a:cubicBezTo>
                  <a:cubicBezTo>
                    <a:pt x="74565" y="104218"/>
                    <a:pt x="63926" y="86929"/>
                    <a:pt x="52400" y="70526"/>
                  </a:cubicBezTo>
                  <a:cubicBezTo>
                    <a:pt x="38657" y="51464"/>
                    <a:pt x="23142" y="33288"/>
                    <a:pt x="9399" y="13783"/>
                  </a:cubicBezTo>
                  <a:cubicBezTo>
                    <a:pt x="6296" y="9350"/>
                    <a:pt x="3193" y="5360"/>
                    <a:pt x="89" y="927"/>
                  </a:cubicBezTo>
                  <a:cubicBezTo>
                    <a:pt x="-354" y="40"/>
                    <a:pt x="976" y="-403"/>
                    <a:pt x="1419" y="483"/>
                  </a:cubicBezTo>
                  <a:cubicBezTo>
                    <a:pt x="4079" y="4030"/>
                    <a:pt x="6739" y="8020"/>
                    <a:pt x="9399" y="11566"/>
                  </a:cubicBezTo>
                  <a:cubicBezTo>
                    <a:pt x="34224" y="45701"/>
                    <a:pt x="62596" y="78063"/>
                    <a:pt x="85648" y="113527"/>
                  </a:cubicBezTo>
                  <a:cubicBezTo>
                    <a:pt x="102937" y="138353"/>
                    <a:pt x="121113" y="163178"/>
                    <a:pt x="131309" y="191993"/>
                  </a:cubicBezTo>
                  <a:cubicBezTo>
                    <a:pt x="133082" y="197313"/>
                    <a:pt x="134855" y="202633"/>
                    <a:pt x="136186" y="208396"/>
                  </a:cubicBezTo>
                  <a:cubicBezTo>
                    <a:pt x="136629" y="211499"/>
                    <a:pt x="137959" y="214602"/>
                    <a:pt x="137072" y="217705"/>
                  </a:cubicBezTo>
                  <a:cubicBezTo>
                    <a:pt x="137072" y="217705"/>
                    <a:pt x="137072" y="217705"/>
                    <a:pt x="137072" y="217705"/>
                  </a:cubicBezTo>
                  <a:cubicBezTo>
                    <a:pt x="136629" y="218148"/>
                    <a:pt x="136186" y="218592"/>
                    <a:pt x="135742" y="2185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282172" y="1322835"/>
              <a:ext cx="182705" cy="243829"/>
            </a:xfrm>
            <a:custGeom>
              <a:avLst/>
              <a:gdLst/>
              <a:ahLst/>
              <a:cxnLst/>
              <a:rect l="l" t="t" r="r" b="b"/>
              <a:pathLst>
                <a:path w="182705" h="243829" extrusionOk="0">
                  <a:moveTo>
                    <a:pt x="181313" y="243820"/>
                  </a:moveTo>
                  <a:cubicBezTo>
                    <a:pt x="179984" y="243377"/>
                    <a:pt x="179984" y="242047"/>
                    <a:pt x="179540" y="241160"/>
                  </a:cubicBezTo>
                  <a:cubicBezTo>
                    <a:pt x="175994" y="229191"/>
                    <a:pt x="170674" y="217222"/>
                    <a:pt x="165354" y="205696"/>
                  </a:cubicBezTo>
                  <a:cubicBezTo>
                    <a:pt x="153828" y="182200"/>
                    <a:pt x="138756" y="161365"/>
                    <a:pt x="124570" y="139643"/>
                  </a:cubicBezTo>
                  <a:cubicBezTo>
                    <a:pt x="109054" y="113044"/>
                    <a:pt x="92651" y="86445"/>
                    <a:pt x="71816" y="63837"/>
                  </a:cubicBezTo>
                  <a:cubicBezTo>
                    <a:pt x="55857" y="46104"/>
                    <a:pt x="36351" y="33248"/>
                    <a:pt x="18176" y="18176"/>
                  </a:cubicBezTo>
                  <a:cubicBezTo>
                    <a:pt x="13299" y="14186"/>
                    <a:pt x="8866" y="9753"/>
                    <a:pt x="4433" y="5320"/>
                  </a:cubicBezTo>
                  <a:cubicBezTo>
                    <a:pt x="3103" y="3990"/>
                    <a:pt x="1330" y="2217"/>
                    <a:pt x="0" y="887"/>
                  </a:cubicBezTo>
                  <a:cubicBezTo>
                    <a:pt x="0" y="887"/>
                    <a:pt x="0" y="443"/>
                    <a:pt x="0" y="0"/>
                  </a:cubicBezTo>
                  <a:cubicBezTo>
                    <a:pt x="443" y="0"/>
                    <a:pt x="886" y="0"/>
                    <a:pt x="886" y="0"/>
                  </a:cubicBezTo>
                  <a:cubicBezTo>
                    <a:pt x="2660" y="1773"/>
                    <a:pt x="3989" y="3103"/>
                    <a:pt x="5763" y="4876"/>
                  </a:cubicBezTo>
                  <a:cubicBezTo>
                    <a:pt x="11083" y="9753"/>
                    <a:pt x="16402" y="14629"/>
                    <a:pt x="21722" y="19062"/>
                  </a:cubicBezTo>
                  <a:cubicBezTo>
                    <a:pt x="38568" y="32805"/>
                    <a:pt x="56300" y="45218"/>
                    <a:pt x="71373" y="60733"/>
                  </a:cubicBezTo>
                  <a:cubicBezTo>
                    <a:pt x="94425" y="85559"/>
                    <a:pt x="113487" y="113487"/>
                    <a:pt x="131663" y="141859"/>
                  </a:cubicBezTo>
                  <a:cubicBezTo>
                    <a:pt x="149395" y="168458"/>
                    <a:pt x="168458" y="195056"/>
                    <a:pt x="178653" y="225645"/>
                  </a:cubicBezTo>
                  <a:cubicBezTo>
                    <a:pt x="179540" y="229191"/>
                    <a:pt x="185303" y="244264"/>
                    <a:pt x="181313" y="2438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277739" y="1437653"/>
              <a:ext cx="213382" cy="213873"/>
            </a:xfrm>
            <a:custGeom>
              <a:avLst/>
              <a:gdLst/>
              <a:ahLst/>
              <a:cxnLst/>
              <a:rect l="l" t="t" r="r" b="b"/>
              <a:pathLst>
                <a:path w="213382" h="213873" extrusionOk="0">
                  <a:moveTo>
                    <a:pt x="211458" y="213675"/>
                  </a:moveTo>
                  <a:cubicBezTo>
                    <a:pt x="208356" y="211015"/>
                    <a:pt x="207469" y="206582"/>
                    <a:pt x="205695" y="203036"/>
                  </a:cubicBezTo>
                  <a:cubicBezTo>
                    <a:pt x="200819" y="192396"/>
                    <a:pt x="194612" y="182644"/>
                    <a:pt x="187963" y="173334"/>
                  </a:cubicBezTo>
                  <a:cubicBezTo>
                    <a:pt x="175107" y="154715"/>
                    <a:pt x="158705" y="139643"/>
                    <a:pt x="143189" y="123683"/>
                  </a:cubicBezTo>
                  <a:cubicBezTo>
                    <a:pt x="130333" y="110384"/>
                    <a:pt x="117920" y="97085"/>
                    <a:pt x="104178" y="85116"/>
                  </a:cubicBezTo>
                  <a:cubicBezTo>
                    <a:pt x="81125" y="64723"/>
                    <a:pt x="56743" y="46104"/>
                    <a:pt x="31918" y="27929"/>
                  </a:cubicBezTo>
                  <a:cubicBezTo>
                    <a:pt x="20392" y="19949"/>
                    <a:pt x="9309" y="10640"/>
                    <a:pt x="0" y="443"/>
                  </a:cubicBezTo>
                  <a:cubicBezTo>
                    <a:pt x="0" y="443"/>
                    <a:pt x="0" y="0"/>
                    <a:pt x="0" y="0"/>
                  </a:cubicBezTo>
                  <a:cubicBezTo>
                    <a:pt x="443" y="0"/>
                    <a:pt x="443" y="0"/>
                    <a:pt x="886" y="0"/>
                  </a:cubicBezTo>
                  <a:cubicBezTo>
                    <a:pt x="3989" y="3103"/>
                    <a:pt x="7093" y="6206"/>
                    <a:pt x="10196" y="8866"/>
                  </a:cubicBezTo>
                  <a:cubicBezTo>
                    <a:pt x="17289" y="15073"/>
                    <a:pt x="24382" y="20392"/>
                    <a:pt x="31475" y="26155"/>
                  </a:cubicBezTo>
                  <a:cubicBezTo>
                    <a:pt x="51867" y="41228"/>
                    <a:pt x="72259" y="55857"/>
                    <a:pt x="91765" y="72260"/>
                  </a:cubicBezTo>
                  <a:cubicBezTo>
                    <a:pt x="114817" y="90878"/>
                    <a:pt x="136096" y="112157"/>
                    <a:pt x="157375" y="132550"/>
                  </a:cubicBezTo>
                  <a:cubicBezTo>
                    <a:pt x="178653" y="152942"/>
                    <a:pt x="198159" y="175551"/>
                    <a:pt x="210128" y="202593"/>
                  </a:cubicBezTo>
                  <a:cubicBezTo>
                    <a:pt x="211458" y="204809"/>
                    <a:pt x="215892" y="215449"/>
                    <a:pt x="211458" y="213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0313204" y="1540944"/>
              <a:ext cx="202266" cy="176437"/>
            </a:xfrm>
            <a:custGeom>
              <a:avLst/>
              <a:gdLst/>
              <a:ahLst/>
              <a:cxnLst/>
              <a:rect l="l" t="t" r="r" b="b"/>
              <a:pathLst>
                <a:path w="202266" h="176437" extrusionOk="0">
                  <a:moveTo>
                    <a:pt x="199046" y="175107"/>
                  </a:moveTo>
                  <a:cubicBezTo>
                    <a:pt x="182200" y="136983"/>
                    <a:pt x="144962" y="123683"/>
                    <a:pt x="113930" y="99745"/>
                  </a:cubicBezTo>
                  <a:cubicBezTo>
                    <a:pt x="93981" y="85115"/>
                    <a:pt x="78909" y="64280"/>
                    <a:pt x="58960" y="49651"/>
                  </a:cubicBezTo>
                  <a:cubicBezTo>
                    <a:pt x="41227" y="35908"/>
                    <a:pt x="18619" y="27485"/>
                    <a:pt x="5763" y="8423"/>
                  </a:cubicBezTo>
                  <a:cubicBezTo>
                    <a:pt x="3989" y="5763"/>
                    <a:pt x="1773" y="3546"/>
                    <a:pt x="0" y="887"/>
                  </a:cubicBezTo>
                  <a:cubicBezTo>
                    <a:pt x="0" y="443"/>
                    <a:pt x="0" y="443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2660" y="2217"/>
                    <a:pt x="3989" y="3546"/>
                    <a:pt x="4876" y="5320"/>
                  </a:cubicBezTo>
                  <a:cubicBezTo>
                    <a:pt x="11969" y="15516"/>
                    <a:pt x="21279" y="23939"/>
                    <a:pt x="32361" y="30145"/>
                  </a:cubicBezTo>
                  <a:cubicBezTo>
                    <a:pt x="43001" y="36351"/>
                    <a:pt x="53197" y="43001"/>
                    <a:pt x="62950" y="50094"/>
                  </a:cubicBezTo>
                  <a:cubicBezTo>
                    <a:pt x="83785" y="64280"/>
                    <a:pt x="99745" y="84229"/>
                    <a:pt x="120137" y="98858"/>
                  </a:cubicBezTo>
                  <a:cubicBezTo>
                    <a:pt x="148509" y="121023"/>
                    <a:pt x="187520" y="135653"/>
                    <a:pt x="201262" y="171561"/>
                  </a:cubicBezTo>
                  <a:cubicBezTo>
                    <a:pt x="201706" y="172891"/>
                    <a:pt x="202149" y="173777"/>
                    <a:pt x="202149" y="175107"/>
                  </a:cubicBezTo>
                  <a:cubicBezTo>
                    <a:pt x="202592" y="175994"/>
                    <a:pt x="201706" y="176437"/>
                    <a:pt x="200819" y="176437"/>
                  </a:cubicBezTo>
                  <a:cubicBezTo>
                    <a:pt x="199932" y="176437"/>
                    <a:pt x="199046" y="175994"/>
                    <a:pt x="199046" y="175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0462366" y="1193268"/>
              <a:ext cx="210102" cy="378707"/>
            </a:xfrm>
            <a:custGeom>
              <a:avLst/>
              <a:gdLst/>
              <a:ahLst/>
              <a:cxnLst/>
              <a:rect l="l" t="t" r="r" b="b"/>
              <a:pathLst>
                <a:path w="210102" h="378707" extrusionOk="0">
                  <a:moveTo>
                    <a:pt x="209475" y="121"/>
                  </a:moveTo>
                  <a:cubicBezTo>
                    <a:pt x="209919" y="-322"/>
                    <a:pt x="210361" y="564"/>
                    <a:pt x="209919" y="1007"/>
                  </a:cubicBezTo>
                  <a:cubicBezTo>
                    <a:pt x="204599" y="5440"/>
                    <a:pt x="198836" y="9874"/>
                    <a:pt x="193073" y="13863"/>
                  </a:cubicBezTo>
                  <a:cubicBezTo>
                    <a:pt x="178001" y="25833"/>
                    <a:pt x="162041" y="37359"/>
                    <a:pt x="146969" y="49328"/>
                  </a:cubicBezTo>
                  <a:cubicBezTo>
                    <a:pt x="96431" y="89226"/>
                    <a:pt x="60080" y="144640"/>
                    <a:pt x="34368" y="203157"/>
                  </a:cubicBezTo>
                  <a:cubicBezTo>
                    <a:pt x="21955" y="232858"/>
                    <a:pt x="10429" y="263447"/>
                    <a:pt x="5109" y="295365"/>
                  </a:cubicBezTo>
                  <a:cubicBezTo>
                    <a:pt x="2006" y="315757"/>
                    <a:pt x="4223" y="336593"/>
                    <a:pt x="5553" y="357428"/>
                  </a:cubicBezTo>
                  <a:cubicBezTo>
                    <a:pt x="5996" y="364078"/>
                    <a:pt x="6440" y="370284"/>
                    <a:pt x="7326" y="376491"/>
                  </a:cubicBezTo>
                  <a:cubicBezTo>
                    <a:pt x="7326" y="377377"/>
                    <a:pt x="6883" y="378707"/>
                    <a:pt x="5553" y="378707"/>
                  </a:cubicBezTo>
                  <a:cubicBezTo>
                    <a:pt x="4223" y="378707"/>
                    <a:pt x="3336" y="377377"/>
                    <a:pt x="3336" y="376491"/>
                  </a:cubicBezTo>
                  <a:cubicBezTo>
                    <a:pt x="1120" y="354769"/>
                    <a:pt x="-653" y="332603"/>
                    <a:pt x="233" y="310438"/>
                  </a:cubicBezTo>
                  <a:cubicBezTo>
                    <a:pt x="1563" y="294922"/>
                    <a:pt x="5553" y="280292"/>
                    <a:pt x="9542" y="265220"/>
                  </a:cubicBezTo>
                  <a:cubicBezTo>
                    <a:pt x="34811" y="179661"/>
                    <a:pt x="80473" y="96319"/>
                    <a:pt x="152731" y="41792"/>
                  </a:cubicBezTo>
                  <a:cubicBezTo>
                    <a:pt x="171794" y="28493"/>
                    <a:pt x="190413" y="13863"/>
                    <a:pt x="209475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0432453" y="1104284"/>
              <a:ext cx="217418" cy="332125"/>
            </a:xfrm>
            <a:custGeom>
              <a:avLst/>
              <a:gdLst/>
              <a:ahLst/>
              <a:cxnLst/>
              <a:rect l="l" t="t" r="r" b="b"/>
              <a:pathLst>
                <a:path w="217418" h="332125" extrusionOk="0">
                  <a:moveTo>
                    <a:pt x="217222" y="0"/>
                  </a:moveTo>
                  <a:cubicBezTo>
                    <a:pt x="217222" y="0"/>
                    <a:pt x="217665" y="443"/>
                    <a:pt x="217222" y="887"/>
                  </a:cubicBezTo>
                  <a:cubicBezTo>
                    <a:pt x="215892" y="3103"/>
                    <a:pt x="214563" y="5320"/>
                    <a:pt x="213232" y="7980"/>
                  </a:cubicBezTo>
                  <a:cubicBezTo>
                    <a:pt x="209686" y="14186"/>
                    <a:pt x="205696" y="19949"/>
                    <a:pt x="201263" y="25712"/>
                  </a:cubicBezTo>
                  <a:cubicBezTo>
                    <a:pt x="187076" y="45661"/>
                    <a:pt x="170674" y="63837"/>
                    <a:pt x="152942" y="80239"/>
                  </a:cubicBezTo>
                  <a:cubicBezTo>
                    <a:pt x="125901" y="104621"/>
                    <a:pt x="96198" y="126343"/>
                    <a:pt x="71816" y="154272"/>
                  </a:cubicBezTo>
                  <a:cubicBezTo>
                    <a:pt x="42114" y="187077"/>
                    <a:pt x="19949" y="227418"/>
                    <a:pt x="9753" y="270419"/>
                  </a:cubicBezTo>
                  <a:cubicBezTo>
                    <a:pt x="6206" y="286378"/>
                    <a:pt x="5763" y="302337"/>
                    <a:pt x="4877" y="318740"/>
                  </a:cubicBezTo>
                  <a:cubicBezTo>
                    <a:pt x="4877" y="322286"/>
                    <a:pt x="4433" y="326276"/>
                    <a:pt x="4433" y="329822"/>
                  </a:cubicBezTo>
                  <a:cubicBezTo>
                    <a:pt x="4433" y="331152"/>
                    <a:pt x="3547" y="332482"/>
                    <a:pt x="2217" y="332039"/>
                  </a:cubicBezTo>
                  <a:cubicBezTo>
                    <a:pt x="887" y="332039"/>
                    <a:pt x="0" y="330709"/>
                    <a:pt x="0" y="329379"/>
                  </a:cubicBezTo>
                  <a:cubicBezTo>
                    <a:pt x="0" y="323616"/>
                    <a:pt x="444" y="317410"/>
                    <a:pt x="444" y="311647"/>
                  </a:cubicBezTo>
                  <a:cubicBezTo>
                    <a:pt x="1330" y="292141"/>
                    <a:pt x="3547" y="272635"/>
                    <a:pt x="9753" y="254016"/>
                  </a:cubicBezTo>
                  <a:cubicBezTo>
                    <a:pt x="18176" y="228304"/>
                    <a:pt x="29702" y="203922"/>
                    <a:pt x="45217" y="181757"/>
                  </a:cubicBezTo>
                  <a:cubicBezTo>
                    <a:pt x="75363" y="137426"/>
                    <a:pt x="120137" y="106838"/>
                    <a:pt x="159149" y="70930"/>
                  </a:cubicBezTo>
                  <a:cubicBezTo>
                    <a:pt x="173335" y="57630"/>
                    <a:pt x="186190" y="43001"/>
                    <a:pt x="197717" y="27485"/>
                  </a:cubicBezTo>
                  <a:cubicBezTo>
                    <a:pt x="203922" y="18619"/>
                    <a:pt x="210572" y="10196"/>
                    <a:pt x="216335" y="887"/>
                  </a:cubicBezTo>
                  <a:cubicBezTo>
                    <a:pt x="216779" y="0"/>
                    <a:pt x="217222" y="0"/>
                    <a:pt x="217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0523150" y="1324609"/>
              <a:ext cx="217736" cy="363070"/>
            </a:xfrm>
            <a:custGeom>
              <a:avLst/>
              <a:gdLst/>
              <a:ahLst/>
              <a:cxnLst/>
              <a:rect l="l" t="t" r="r" b="b"/>
              <a:pathLst>
                <a:path w="217736" h="363070" extrusionOk="0">
                  <a:moveTo>
                    <a:pt x="217403" y="0"/>
                  </a:moveTo>
                  <a:cubicBezTo>
                    <a:pt x="217847" y="443"/>
                    <a:pt x="217847" y="887"/>
                    <a:pt x="217403" y="1330"/>
                  </a:cubicBezTo>
                  <a:cubicBezTo>
                    <a:pt x="214300" y="5763"/>
                    <a:pt x="211640" y="10640"/>
                    <a:pt x="208981" y="15073"/>
                  </a:cubicBezTo>
                  <a:cubicBezTo>
                    <a:pt x="204104" y="23939"/>
                    <a:pt x="199671" y="32805"/>
                    <a:pt x="194351" y="41671"/>
                  </a:cubicBezTo>
                  <a:cubicBezTo>
                    <a:pt x="181052" y="62950"/>
                    <a:pt x="164650" y="81569"/>
                    <a:pt x="150020" y="101518"/>
                  </a:cubicBezTo>
                  <a:cubicBezTo>
                    <a:pt x="122092" y="137426"/>
                    <a:pt x="95050" y="173334"/>
                    <a:pt x="72441" y="213232"/>
                  </a:cubicBezTo>
                  <a:cubicBezTo>
                    <a:pt x="63575" y="228304"/>
                    <a:pt x="55153" y="243820"/>
                    <a:pt x="48059" y="259336"/>
                  </a:cubicBezTo>
                  <a:cubicBezTo>
                    <a:pt x="42296" y="272635"/>
                    <a:pt x="37420" y="285935"/>
                    <a:pt x="30771" y="299234"/>
                  </a:cubicBezTo>
                  <a:cubicBezTo>
                    <a:pt x="23233" y="314750"/>
                    <a:pt x="14811" y="328936"/>
                    <a:pt x="8161" y="344895"/>
                  </a:cubicBezTo>
                  <a:cubicBezTo>
                    <a:pt x="5945" y="349771"/>
                    <a:pt x="4172" y="355534"/>
                    <a:pt x="2398" y="360854"/>
                  </a:cubicBezTo>
                  <a:cubicBezTo>
                    <a:pt x="1955" y="361741"/>
                    <a:pt x="1955" y="363071"/>
                    <a:pt x="1068" y="363071"/>
                  </a:cubicBezTo>
                  <a:cubicBezTo>
                    <a:pt x="-3808" y="361741"/>
                    <a:pt x="9492" y="333369"/>
                    <a:pt x="11264" y="329379"/>
                  </a:cubicBezTo>
                  <a:cubicBezTo>
                    <a:pt x="22791" y="307657"/>
                    <a:pt x="33874" y="286378"/>
                    <a:pt x="41853" y="263326"/>
                  </a:cubicBezTo>
                  <a:cubicBezTo>
                    <a:pt x="61359" y="217665"/>
                    <a:pt x="88844" y="175107"/>
                    <a:pt x="118102" y="135209"/>
                  </a:cubicBezTo>
                  <a:cubicBezTo>
                    <a:pt x="141598" y="103291"/>
                    <a:pt x="168197" y="73146"/>
                    <a:pt x="190362" y="40785"/>
                  </a:cubicBezTo>
                  <a:cubicBezTo>
                    <a:pt x="197898" y="30145"/>
                    <a:pt x="204548" y="18619"/>
                    <a:pt x="211197" y="7093"/>
                  </a:cubicBezTo>
                  <a:cubicBezTo>
                    <a:pt x="212528" y="4876"/>
                    <a:pt x="213857" y="2660"/>
                    <a:pt x="215630" y="443"/>
                  </a:cubicBezTo>
                  <a:cubicBezTo>
                    <a:pt x="216517" y="0"/>
                    <a:pt x="216961" y="0"/>
                    <a:pt x="217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0538405" y="1497132"/>
              <a:ext cx="51987" cy="113411"/>
            </a:xfrm>
            <a:custGeom>
              <a:avLst/>
              <a:gdLst/>
              <a:ahLst/>
              <a:cxnLst/>
              <a:rect l="l" t="t" r="r" b="b"/>
              <a:pathLst>
                <a:path w="51987" h="113411" extrusionOk="0">
                  <a:moveTo>
                    <a:pt x="50981" y="367"/>
                  </a:moveTo>
                  <a:cubicBezTo>
                    <a:pt x="51423" y="-519"/>
                    <a:pt x="52310" y="367"/>
                    <a:pt x="51867" y="1254"/>
                  </a:cubicBezTo>
                  <a:cubicBezTo>
                    <a:pt x="39010" y="26523"/>
                    <a:pt x="23938" y="51348"/>
                    <a:pt x="11969" y="77503"/>
                  </a:cubicBezTo>
                  <a:cubicBezTo>
                    <a:pt x="8422" y="85926"/>
                    <a:pt x="5762" y="94792"/>
                    <a:pt x="3546" y="103658"/>
                  </a:cubicBezTo>
                  <a:cubicBezTo>
                    <a:pt x="2659" y="106762"/>
                    <a:pt x="1773" y="109865"/>
                    <a:pt x="886" y="112968"/>
                  </a:cubicBezTo>
                  <a:cubicBezTo>
                    <a:pt x="886" y="113411"/>
                    <a:pt x="443" y="113411"/>
                    <a:pt x="443" y="113411"/>
                  </a:cubicBezTo>
                  <a:cubicBezTo>
                    <a:pt x="0" y="113411"/>
                    <a:pt x="0" y="112968"/>
                    <a:pt x="0" y="112525"/>
                  </a:cubicBezTo>
                  <a:cubicBezTo>
                    <a:pt x="443" y="110751"/>
                    <a:pt x="886" y="108978"/>
                    <a:pt x="1329" y="107205"/>
                  </a:cubicBezTo>
                  <a:cubicBezTo>
                    <a:pt x="4433" y="95679"/>
                    <a:pt x="7536" y="83710"/>
                    <a:pt x="12412" y="72627"/>
                  </a:cubicBezTo>
                  <a:cubicBezTo>
                    <a:pt x="23052" y="50018"/>
                    <a:pt x="35465" y="27852"/>
                    <a:pt x="47877" y="5687"/>
                  </a:cubicBezTo>
                  <a:cubicBezTo>
                    <a:pt x="48764" y="3914"/>
                    <a:pt x="50093" y="2141"/>
                    <a:pt x="50981" y="3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0624961" y="1331137"/>
              <a:ext cx="102293" cy="141869"/>
            </a:xfrm>
            <a:custGeom>
              <a:avLst/>
              <a:gdLst/>
              <a:ahLst/>
              <a:cxnLst/>
              <a:rect l="l" t="t" r="r" b="b"/>
              <a:pathLst>
                <a:path w="102293" h="141869" extrusionOk="0">
                  <a:moveTo>
                    <a:pt x="101407" y="121"/>
                  </a:moveTo>
                  <a:cubicBezTo>
                    <a:pt x="101851" y="-322"/>
                    <a:pt x="102293" y="564"/>
                    <a:pt x="102293" y="1007"/>
                  </a:cubicBezTo>
                  <a:cubicBezTo>
                    <a:pt x="100963" y="2337"/>
                    <a:pt x="100077" y="4111"/>
                    <a:pt x="98747" y="5441"/>
                  </a:cubicBezTo>
                  <a:cubicBezTo>
                    <a:pt x="93427" y="13420"/>
                    <a:pt x="88108" y="22286"/>
                    <a:pt x="83231" y="30266"/>
                  </a:cubicBezTo>
                  <a:cubicBezTo>
                    <a:pt x="75252" y="43122"/>
                    <a:pt x="65942" y="55091"/>
                    <a:pt x="55746" y="66174"/>
                  </a:cubicBezTo>
                  <a:cubicBezTo>
                    <a:pt x="39343" y="85680"/>
                    <a:pt x="23384" y="105629"/>
                    <a:pt x="9642" y="127351"/>
                  </a:cubicBezTo>
                  <a:cubicBezTo>
                    <a:pt x="6539" y="132227"/>
                    <a:pt x="3879" y="136660"/>
                    <a:pt x="1218" y="141537"/>
                  </a:cubicBezTo>
                  <a:cubicBezTo>
                    <a:pt x="1218" y="141980"/>
                    <a:pt x="776" y="141980"/>
                    <a:pt x="332" y="141537"/>
                  </a:cubicBezTo>
                  <a:cubicBezTo>
                    <a:pt x="-111" y="141093"/>
                    <a:pt x="-111" y="140650"/>
                    <a:pt x="332" y="140650"/>
                  </a:cubicBezTo>
                  <a:cubicBezTo>
                    <a:pt x="2992" y="135774"/>
                    <a:pt x="6095" y="130897"/>
                    <a:pt x="8756" y="126464"/>
                  </a:cubicBezTo>
                  <a:cubicBezTo>
                    <a:pt x="21611" y="105185"/>
                    <a:pt x="37127" y="85236"/>
                    <a:pt x="52199" y="65287"/>
                  </a:cubicBezTo>
                  <a:cubicBezTo>
                    <a:pt x="69489" y="44009"/>
                    <a:pt x="84118" y="21400"/>
                    <a:pt x="101407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0533528" y="1343553"/>
              <a:ext cx="160598" cy="265217"/>
            </a:xfrm>
            <a:custGeom>
              <a:avLst/>
              <a:gdLst/>
              <a:ahLst/>
              <a:cxnLst/>
              <a:rect l="l" t="t" r="r" b="b"/>
              <a:pathLst>
                <a:path w="160598" h="265217" extrusionOk="0">
                  <a:moveTo>
                    <a:pt x="159591" y="118"/>
                  </a:moveTo>
                  <a:cubicBezTo>
                    <a:pt x="160035" y="-325"/>
                    <a:pt x="160922" y="561"/>
                    <a:pt x="160478" y="1448"/>
                  </a:cubicBezTo>
                  <a:cubicBezTo>
                    <a:pt x="155158" y="8097"/>
                    <a:pt x="149839" y="14747"/>
                    <a:pt x="144519" y="20953"/>
                  </a:cubicBezTo>
                  <a:cubicBezTo>
                    <a:pt x="131663" y="37799"/>
                    <a:pt x="117921" y="54645"/>
                    <a:pt x="105508" y="71934"/>
                  </a:cubicBezTo>
                  <a:cubicBezTo>
                    <a:pt x="86889" y="98089"/>
                    <a:pt x="69599" y="125131"/>
                    <a:pt x="52753" y="152616"/>
                  </a:cubicBezTo>
                  <a:cubicBezTo>
                    <a:pt x="38568" y="175669"/>
                    <a:pt x="25268" y="198721"/>
                    <a:pt x="14629" y="223546"/>
                  </a:cubicBezTo>
                  <a:cubicBezTo>
                    <a:pt x="9753" y="236402"/>
                    <a:pt x="5319" y="249258"/>
                    <a:pt x="1330" y="262114"/>
                  </a:cubicBezTo>
                  <a:cubicBezTo>
                    <a:pt x="1330" y="263000"/>
                    <a:pt x="886" y="263887"/>
                    <a:pt x="886" y="264774"/>
                  </a:cubicBezTo>
                  <a:cubicBezTo>
                    <a:pt x="886" y="265217"/>
                    <a:pt x="886" y="265217"/>
                    <a:pt x="444" y="265217"/>
                  </a:cubicBezTo>
                  <a:cubicBezTo>
                    <a:pt x="444" y="265217"/>
                    <a:pt x="444" y="265217"/>
                    <a:pt x="444" y="265217"/>
                  </a:cubicBezTo>
                  <a:cubicBezTo>
                    <a:pt x="0" y="265217"/>
                    <a:pt x="0" y="264774"/>
                    <a:pt x="0" y="264331"/>
                  </a:cubicBezTo>
                  <a:cubicBezTo>
                    <a:pt x="886" y="259454"/>
                    <a:pt x="2660" y="254578"/>
                    <a:pt x="3989" y="250145"/>
                  </a:cubicBezTo>
                  <a:cubicBezTo>
                    <a:pt x="14629" y="212463"/>
                    <a:pt x="33692" y="178328"/>
                    <a:pt x="53641" y="145080"/>
                  </a:cubicBezTo>
                  <a:cubicBezTo>
                    <a:pt x="72702" y="113162"/>
                    <a:pt x="93095" y="81687"/>
                    <a:pt x="115704" y="51985"/>
                  </a:cubicBezTo>
                  <a:cubicBezTo>
                    <a:pt x="124127" y="41789"/>
                    <a:pt x="133437" y="31593"/>
                    <a:pt x="141859" y="21397"/>
                  </a:cubicBezTo>
                  <a:cubicBezTo>
                    <a:pt x="147179" y="14747"/>
                    <a:pt x="152498" y="8541"/>
                    <a:pt x="157819" y="1891"/>
                  </a:cubicBezTo>
                  <a:cubicBezTo>
                    <a:pt x="158261" y="1448"/>
                    <a:pt x="159148" y="1004"/>
                    <a:pt x="15959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0499405" y="1305546"/>
              <a:ext cx="192189" cy="323172"/>
            </a:xfrm>
            <a:custGeom>
              <a:avLst/>
              <a:gdLst/>
              <a:ahLst/>
              <a:cxnLst/>
              <a:rect l="l" t="t" r="r" b="b"/>
              <a:pathLst>
                <a:path w="192189" h="323172" extrusionOk="0">
                  <a:moveTo>
                    <a:pt x="191942" y="0"/>
                  </a:moveTo>
                  <a:cubicBezTo>
                    <a:pt x="192828" y="887"/>
                    <a:pt x="191054" y="1773"/>
                    <a:pt x="191054" y="2660"/>
                  </a:cubicBezTo>
                  <a:cubicBezTo>
                    <a:pt x="184848" y="11969"/>
                    <a:pt x="176869" y="19506"/>
                    <a:pt x="169333" y="27485"/>
                  </a:cubicBezTo>
                  <a:cubicBezTo>
                    <a:pt x="147167" y="46991"/>
                    <a:pt x="124115" y="66496"/>
                    <a:pt x="105939" y="90435"/>
                  </a:cubicBezTo>
                  <a:cubicBezTo>
                    <a:pt x="80227" y="126787"/>
                    <a:pt x="58505" y="165798"/>
                    <a:pt x="43433" y="207912"/>
                  </a:cubicBezTo>
                  <a:cubicBezTo>
                    <a:pt x="31020" y="241160"/>
                    <a:pt x="26143" y="276625"/>
                    <a:pt x="8855" y="308100"/>
                  </a:cubicBezTo>
                  <a:cubicBezTo>
                    <a:pt x="6638" y="312090"/>
                    <a:pt x="4864" y="315637"/>
                    <a:pt x="3535" y="320070"/>
                  </a:cubicBezTo>
                  <a:cubicBezTo>
                    <a:pt x="3091" y="321399"/>
                    <a:pt x="2648" y="322729"/>
                    <a:pt x="1761" y="323173"/>
                  </a:cubicBezTo>
                  <a:cubicBezTo>
                    <a:pt x="1319" y="323173"/>
                    <a:pt x="1319" y="323173"/>
                    <a:pt x="875" y="323173"/>
                  </a:cubicBezTo>
                  <a:cubicBezTo>
                    <a:pt x="-3558" y="318740"/>
                    <a:pt x="10185" y="297461"/>
                    <a:pt x="12401" y="290811"/>
                  </a:cubicBezTo>
                  <a:cubicBezTo>
                    <a:pt x="19494" y="275295"/>
                    <a:pt x="23040" y="258449"/>
                    <a:pt x="27917" y="242047"/>
                  </a:cubicBezTo>
                  <a:cubicBezTo>
                    <a:pt x="38113" y="203922"/>
                    <a:pt x="53186" y="167128"/>
                    <a:pt x="73135" y="132993"/>
                  </a:cubicBezTo>
                  <a:cubicBezTo>
                    <a:pt x="82887" y="115704"/>
                    <a:pt x="93084" y="98415"/>
                    <a:pt x="105496" y="82899"/>
                  </a:cubicBezTo>
                  <a:cubicBezTo>
                    <a:pt x="124115" y="58517"/>
                    <a:pt x="148497" y="39455"/>
                    <a:pt x="171993" y="19949"/>
                  </a:cubicBezTo>
                  <a:cubicBezTo>
                    <a:pt x="178199" y="14186"/>
                    <a:pt x="183962" y="8423"/>
                    <a:pt x="189725" y="2217"/>
                  </a:cubicBezTo>
                  <a:cubicBezTo>
                    <a:pt x="190168" y="1773"/>
                    <a:pt x="191054" y="887"/>
                    <a:pt x="191498" y="443"/>
                  </a:cubicBezTo>
                  <a:cubicBezTo>
                    <a:pt x="191498" y="0"/>
                    <a:pt x="191942" y="0"/>
                    <a:pt x="19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0523578" y="1237277"/>
              <a:ext cx="202789" cy="247366"/>
            </a:xfrm>
            <a:custGeom>
              <a:avLst/>
              <a:gdLst/>
              <a:ahLst/>
              <a:cxnLst/>
              <a:rect l="l" t="t" r="r" b="b"/>
              <a:pathLst>
                <a:path w="202789" h="247366" extrusionOk="0">
                  <a:moveTo>
                    <a:pt x="202790" y="1330"/>
                  </a:moveTo>
                  <a:cubicBezTo>
                    <a:pt x="202790" y="1773"/>
                    <a:pt x="202790" y="1773"/>
                    <a:pt x="202790" y="2217"/>
                  </a:cubicBezTo>
                  <a:cubicBezTo>
                    <a:pt x="201459" y="3546"/>
                    <a:pt x="200129" y="4876"/>
                    <a:pt x="198800" y="6206"/>
                  </a:cubicBezTo>
                  <a:cubicBezTo>
                    <a:pt x="191707" y="14186"/>
                    <a:pt x="184613" y="22165"/>
                    <a:pt x="177077" y="29702"/>
                  </a:cubicBezTo>
                  <a:cubicBezTo>
                    <a:pt x="152253" y="58960"/>
                    <a:pt x="119891" y="80239"/>
                    <a:pt x="92406" y="107281"/>
                  </a:cubicBezTo>
                  <a:cubicBezTo>
                    <a:pt x="63147" y="139199"/>
                    <a:pt x="38321" y="175551"/>
                    <a:pt x="17486" y="213675"/>
                  </a:cubicBezTo>
                  <a:cubicBezTo>
                    <a:pt x="12610" y="222541"/>
                    <a:pt x="8177" y="231851"/>
                    <a:pt x="3744" y="241160"/>
                  </a:cubicBezTo>
                  <a:cubicBezTo>
                    <a:pt x="2856" y="243377"/>
                    <a:pt x="1970" y="245594"/>
                    <a:pt x="640" y="247367"/>
                  </a:cubicBezTo>
                  <a:cubicBezTo>
                    <a:pt x="640" y="247367"/>
                    <a:pt x="197" y="247367"/>
                    <a:pt x="197" y="247367"/>
                  </a:cubicBezTo>
                  <a:cubicBezTo>
                    <a:pt x="-247" y="246923"/>
                    <a:pt x="197" y="246480"/>
                    <a:pt x="197" y="246037"/>
                  </a:cubicBezTo>
                  <a:cubicBezTo>
                    <a:pt x="1970" y="241604"/>
                    <a:pt x="4187" y="237171"/>
                    <a:pt x="5960" y="232738"/>
                  </a:cubicBezTo>
                  <a:cubicBezTo>
                    <a:pt x="13497" y="216335"/>
                    <a:pt x="21919" y="200819"/>
                    <a:pt x="31229" y="185303"/>
                  </a:cubicBezTo>
                  <a:cubicBezTo>
                    <a:pt x="46745" y="159148"/>
                    <a:pt x="64033" y="133879"/>
                    <a:pt x="83540" y="110384"/>
                  </a:cubicBezTo>
                  <a:cubicBezTo>
                    <a:pt x="111025" y="78023"/>
                    <a:pt x="148262" y="55857"/>
                    <a:pt x="177077" y="24825"/>
                  </a:cubicBezTo>
                  <a:cubicBezTo>
                    <a:pt x="182841" y="19062"/>
                    <a:pt x="189046" y="13299"/>
                    <a:pt x="194367" y="7093"/>
                  </a:cubicBezTo>
                  <a:cubicBezTo>
                    <a:pt x="196584" y="4876"/>
                    <a:pt x="198800" y="2660"/>
                    <a:pt x="201017" y="0"/>
                  </a:cubicBezTo>
                  <a:cubicBezTo>
                    <a:pt x="202346" y="887"/>
                    <a:pt x="202790" y="887"/>
                    <a:pt x="202790" y="1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0642937" y="1291607"/>
              <a:ext cx="36645" cy="33334"/>
            </a:xfrm>
            <a:custGeom>
              <a:avLst/>
              <a:gdLst/>
              <a:ahLst/>
              <a:cxnLst/>
              <a:rect l="l" t="t" r="r" b="b"/>
              <a:pathLst>
                <a:path w="36645" h="33334" extrusionOk="0">
                  <a:moveTo>
                    <a:pt x="36440" y="197"/>
                  </a:moveTo>
                  <a:cubicBezTo>
                    <a:pt x="37328" y="1527"/>
                    <a:pt x="35111" y="2414"/>
                    <a:pt x="34224" y="3744"/>
                  </a:cubicBezTo>
                  <a:cubicBezTo>
                    <a:pt x="29348" y="8620"/>
                    <a:pt x="24915" y="13496"/>
                    <a:pt x="19595" y="18373"/>
                  </a:cubicBezTo>
                  <a:cubicBezTo>
                    <a:pt x="13832" y="23693"/>
                    <a:pt x="8069" y="28569"/>
                    <a:pt x="1419" y="33002"/>
                  </a:cubicBezTo>
                  <a:cubicBezTo>
                    <a:pt x="975" y="33445"/>
                    <a:pt x="533" y="33445"/>
                    <a:pt x="89" y="33002"/>
                  </a:cubicBezTo>
                  <a:cubicBezTo>
                    <a:pt x="-354" y="32115"/>
                    <a:pt x="975" y="31672"/>
                    <a:pt x="1419" y="31229"/>
                  </a:cubicBezTo>
                  <a:cubicBezTo>
                    <a:pt x="7182" y="26352"/>
                    <a:pt x="12946" y="21033"/>
                    <a:pt x="18708" y="16156"/>
                  </a:cubicBezTo>
                  <a:cubicBezTo>
                    <a:pt x="24471" y="10836"/>
                    <a:pt x="29791" y="5517"/>
                    <a:pt x="35111" y="197"/>
                  </a:cubicBezTo>
                  <a:cubicBezTo>
                    <a:pt x="35998" y="-246"/>
                    <a:pt x="36440" y="197"/>
                    <a:pt x="36440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0660578" y="1312107"/>
              <a:ext cx="3650" cy="3635"/>
            </a:xfrm>
            <a:custGeom>
              <a:avLst/>
              <a:gdLst/>
              <a:ahLst/>
              <a:cxnLst/>
              <a:rect l="l" t="t" r="r" b="b"/>
              <a:pathLst>
                <a:path w="3650" h="3635" extrusionOk="0">
                  <a:moveTo>
                    <a:pt x="2396" y="89"/>
                  </a:moveTo>
                  <a:cubicBezTo>
                    <a:pt x="3283" y="-354"/>
                    <a:pt x="4170" y="976"/>
                    <a:pt x="3283" y="1419"/>
                  </a:cubicBezTo>
                  <a:cubicBezTo>
                    <a:pt x="2396" y="2306"/>
                    <a:pt x="1510" y="3636"/>
                    <a:pt x="180" y="3636"/>
                  </a:cubicBezTo>
                  <a:cubicBezTo>
                    <a:pt x="-707" y="2749"/>
                    <a:pt x="1953" y="976"/>
                    <a:pt x="2396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0499836" y="1193832"/>
              <a:ext cx="181455" cy="215891"/>
            </a:xfrm>
            <a:custGeom>
              <a:avLst/>
              <a:gdLst/>
              <a:ahLst/>
              <a:cxnLst/>
              <a:rect l="l" t="t" r="r" b="b"/>
              <a:pathLst>
                <a:path w="181455" h="215891" extrusionOk="0">
                  <a:moveTo>
                    <a:pt x="181314" y="887"/>
                  </a:moveTo>
                  <a:cubicBezTo>
                    <a:pt x="182201" y="2660"/>
                    <a:pt x="178654" y="3547"/>
                    <a:pt x="178211" y="4876"/>
                  </a:cubicBezTo>
                  <a:cubicBezTo>
                    <a:pt x="169345" y="12856"/>
                    <a:pt x="159149" y="19062"/>
                    <a:pt x="150283" y="27042"/>
                  </a:cubicBezTo>
                  <a:cubicBezTo>
                    <a:pt x="143189" y="32362"/>
                    <a:pt x="138313" y="39898"/>
                    <a:pt x="132106" y="45661"/>
                  </a:cubicBezTo>
                  <a:cubicBezTo>
                    <a:pt x="123684" y="54084"/>
                    <a:pt x="114374" y="6206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82900" y="89549"/>
                    <a:pt x="63393" y="112601"/>
                    <a:pt x="46991" y="137426"/>
                  </a:cubicBezTo>
                  <a:cubicBezTo>
                    <a:pt x="35022" y="156045"/>
                    <a:pt x="23939" y="175551"/>
                    <a:pt x="12857" y="194613"/>
                  </a:cubicBezTo>
                  <a:cubicBezTo>
                    <a:pt x="9310" y="200819"/>
                    <a:pt x="5763" y="207469"/>
                    <a:pt x="2217" y="213675"/>
                  </a:cubicBezTo>
                  <a:cubicBezTo>
                    <a:pt x="1774" y="214562"/>
                    <a:pt x="1330" y="215449"/>
                    <a:pt x="444" y="215892"/>
                  </a:cubicBezTo>
                  <a:cubicBezTo>
                    <a:pt x="444" y="215892"/>
                    <a:pt x="444" y="215892"/>
                    <a:pt x="0" y="215892"/>
                  </a:cubicBezTo>
                  <a:cubicBezTo>
                    <a:pt x="0" y="215892"/>
                    <a:pt x="0" y="215449"/>
                    <a:pt x="0" y="215005"/>
                  </a:cubicBezTo>
                  <a:cubicBezTo>
                    <a:pt x="1774" y="211015"/>
                    <a:pt x="3990" y="207026"/>
                    <a:pt x="6207" y="203036"/>
                  </a:cubicBezTo>
                  <a:cubicBezTo>
                    <a:pt x="14187" y="187520"/>
                    <a:pt x="22609" y="172448"/>
                    <a:pt x="31475" y="156932"/>
                  </a:cubicBezTo>
                  <a:cubicBezTo>
                    <a:pt x="43888" y="133880"/>
                    <a:pt x="58518" y="112157"/>
                    <a:pt x="76250" y="92208"/>
                  </a:cubicBezTo>
                  <a:cubicBezTo>
                    <a:pt x="90878" y="74033"/>
                    <a:pt x="110385" y="60733"/>
                    <a:pt x="127231" y="44774"/>
                  </a:cubicBezTo>
                  <a:cubicBezTo>
                    <a:pt x="132993" y="39898"/>
                    <a:pt x="137426" y="33248"/>
                    <a:pt x="142747" y="27485"/>
                  </a:cubicBezTo>
                  <a:cubicBezTo>
                    <a:pt x="150283" y="21279"/>
                    <a:pt x="158705" y="17289"/>
                    <a:pt x="166241" y="11083"/>
                  </a:cubicBezTo>
                  <a:cubicBezTo>
                    <a:pt x="171118" y="7536"/>
                    <a:pt x="175995" y="3990"/>
                    <a:pt x="180428" y="0"/>
                  </a:cubicBezTo>
                  <a:cubicBezTo>
                    <a:pt x="180428" y="443"/>
                    <a:pt x="180871" y="443"/>
                    <a:pt x="181314" y="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0551950" y="1226748"/>
              <a:ext cx="64083" cy="62395"/>
            </a:xfrm>
            <a:custGeom>
              <a:avLst/>
              <a:gdLst/>
              <a:ahLst/>
              <a:cxnLst/>
              <a:rect l="l" t="t" r="r" b="b"/>
              <a:pathLst>
                <a:path w="64083" h="62395" extrusionOk="0">
                  <a:moveTo>
                    <a:pt x="64034" y="332"/>
                  </a:moveTo>
                  <a:cubicBezTo>
                    <a:pt x="64477" y="1662"/>
                    <a:pt x="61817" y="2549"/>
                    <a:pt x="60930" y="3436"/>
                  </a:cubicBezTo>
                  <a:cubicBezTo>
                    <a:pt x="46302" y="15405"/>
                    <a:pt x="30786" y="26931"/>
                    <a:pt x="17929" y="41117"/>
                  </a:cubicBezTo>
                  <a:cubicBezTo>
                    <a:pt x="11723" y="47323"/>
                    <a:pt x="6404" y="53973"/>
                    <a:pt x="1527" y="61066"/>
                  </a:cubicBezTo>
                  <a:cubicBezTo>
                    <a:pt x="1083" y="61509"/>
                    <a:pt x="640" y="62396"/>
                    <a:pt x="197" y="62396"/>
                  </a:cubicBezTo>
                  <a:cubicBezTo>
                    <a:pt x="-246" y="61953"/>
                    <a:pt x="197" y="61953"/>
                    <a:pt x="197" y="61509"/>
                  </a:cubicBezTo>
                  <a:cubicBezTo>
                    <a:pt x="1971" y="58406"/>
                    <a:pt x="4630" y="55303"/>
                    <a:pt x="6846" y="52200"/>
                  </a:cubicBezTo>
                  <a:cubicBezTo>
                    <a:pt x="22362" y="31807"/>
                    <a:pt x="41868" y="14075"/>
                    <a:pt x="63146" y="332"/>
                  </a:cubicBezTo>
                  <a:cubicBezTo>
                    <a:pt x="63590" y="-111"/>
                    <a:pt x="63590" y="-111"/>
                    <a:pt x="64034" y="3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0462599" y="1225188"/>
              <a:ext cx="143759" cy="243053"/>
            </a:xfrm>
            <a:custGeom>
              <a:avLst/>
              <a:gdLst/>
              <a:ahLst/>
              <a:cxnLst/>
              <a:rect l="l" t="t" r="r" b="b"/>
              <a:pathLst>
                <a:path w="143759" h="243053" extrusionOk="0">
                  <a:moveTo>
                    <a:pt x="143632" y="563"/>
                  </a:moveTo>
                  <a:cubicBezTo>
                    <a:pt x="144519" y="2779"/>
                    <a:pt x="140529" y="4109"/>
                    <a:pt x="139199" y="5439"/>
                  </a:cubicBezTo>
                  <a:cubicBezTo>
                    <a:pt x="131220" y="11202"/>
                    <a:pt x="123683" y="17852"/>
                    <a:pt x="117033" y="24945"/>
                  </a:cubicBezTo>
                  <a:cubicBezTo>
                    <a:pt x="92651" y="48440"/>
                    <a:pt x="74476" y="77255"/>
                    <a:pt x="57187" y="106070"/>
                  </a:cubicBezTo>
                  <a:cubicBezTo>
                    <a:pt x="52311" y="114936"/>
                    <a:pt x="46548" y="122916"/>
                    <a:pt x="41671" y="131782"/>
                  </a:cubicBezTo>
                  <a:cubicBezTo>
                    <a:pt x="35465" y="143308"/>
                    <a:pt x="30145" y="154834"/>
                    <a:pt x="24826" y="166804"/>
                  </a:cubicBezTo>
                  <a:cubicBezTo>
                    <a:pt x="17732" y="182763"/>
                    <a:pt x="10640" y="198722"/>
                    <a:pt x="5763" y="215124"/>
                  </a:cubicBezTo>
                  <a:cubicBezTo>
                    <a:pt x="3547" y="224434"/>
                    <a:pt x="1773" y="233300"/>
                    <a:pt x="886" y="242610"/>
                  </a:cubicBezTo>
                  <a:cubicBezTo>
                    <a:pt x="886" y="243053"/>
                    <a:pt x="886" y="243053"/>
                    <a:pt x="443" y="243053"/>
                  </a:cubicBezTo>
                  <a:cubicBezTo>
                    <a:pt x="-443" y="242610"/>
                    <a:pt x="443" y="240836"/>
                    <a:pt x="0" y="239950"/>
                  </a:cubicBezTo>
                  <a:cubicBezTo>
                    <a:pt x="443" y="231970"/>
                    <a:pt x="886" y="223991"/>
                    <a:pt x="2217" y="216011"/>
                  </a:cubicBezTo>
                  <a:cubicBezTo>
                    <a:pt x="4433" y="202269"/>
                    <a:pt x="10640" y="189413"/>
                    <a:pt x="15516" y="177000"/>
                  </a:cubicBezTo>
                  <a:cubicBezTo>
                    <a:pt x="24826" y="156164"/>
                    <a:pt x="34135" y="134885"/>
                    <a:pt x="46104" y="115380"/>
                  </a:cubicBezTo>
                  <a:cubicBezTo>
                    <a:pt x="67383" y="80802"/>
                    <a:pt x="87776" y="44450"/>
                    <a:pt x="119250" y="17852"/>
                  </a:cubicBezTo>
                  <a:cubicBezTo>
                    <a:pt x="125900" y="12089"/>
                    <a:pt x="133437" y="6769"/>
                    <a:pt x="140529" y="1449"/>
                  </a:cubicBezTo>
                  <a:cubicBezTo>
                    <a:pt x="141415" y="563"/>
                    <a:pt x="142745" y="-767"/>
                    <a:pt x="143632" y="5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0439363" y="1122706"/>
              <a:ext cx="210824" cy="261749"/>
            </a:xfrm>
            <a:custGeom>
              <a:avLst/>
              <a:gdLst/>
              <a:ahLst/>
              <a:cxnLst/>
              <a:rect l="l" t="t" r="r" b="b"/>
              <a:pathLst>
                <a:path w="210824" h="261749" extrusionOk="0">
                  <a:moveTo>
                    <a:pt x="210312" y="197"/>
                  </a:moveTo>
                  <a:cubicBezTo>
                    <a:pt x="211199" y="640"/>
                    <a:pt x="210756" y="1970"/>
                    <a:pt x="210312" y="2414"/>
                  </a:cubicBezTo>
                  <a:cubicBezTo>
                    <a:pt x="208539" y="5960"/>
                    <a:pt x="206765" y="9063"/>
                    <a:pt x="204993" y="12166"/>
                  </a:cubicBezTo>
                  <a:cubicBezTo>
                    <a:pt x="199229" y="22362"/>
                    <a:pt x="193024" y="32115"/>
                    <a:pt x="185044" y="40538"/>
                  </a:cubicBezTo>
                  <a:cubicBezTo>
                    <a:pt x="162878" y="62704"/>
                    <a:pt x="140713" y="84869"/>
                    <a:pt x="117661" y="105705"/>
                  </a:cubicBezTo>
                  <a:cubicBezTo>
                    <a:pt x="87072" y="134077"/>
                    <a:pt x="57370" y="163335"/>
                    <a:pt x="31659" y="195697"/>
                  </a:cubicBezTo>
                  <a:cubicBezTo>
                    <a:pt x="21462" y="210326"/>
                    <a:pt x="13926" y="226728"/>
                    <a:pt x="7277" y="243131"/>
                  </a:cubicBezTo>
                  <a:cubicBezTo>
                    <a:pt x="5503" y="248007"/>
                    <a:pt x="3730" y="252883"/>
                    <a:pt x="2400" y="258203"/>
                  </a:cubicBezTo>
                  <a:cubicBezTo>
                    <a:pt x="1957" y="259533"/>
                    <a:pt x="1957" y="261306"/>
                    <a:pt x="627" y="261750"/>
                  </a:cubicBezTo>
                  <a:cubicBezTo>
                    <a:pt x="184" y="261750"/>
                    <a:pt x="-260" y="261306"/>
                    <a:pt x="184" y="261306"/>
                  </a:cubicBezTo>
                  <a:cubicBezTo>
                    <a:pt x="1070" y="255100"/>
                    <a:pt x="2844" y="246677"/>
                    <a:pt x="5060" y="239584"/>
                  </a:cubicBezTo>
                  <a:cubicBezTo>
                    <a:pt x="9493" y="227172"/>
                    <a:pt x="15256" y="215202"/>
                    <a:pt x="21462" y="204119"/>
                  </a:cubicBezTo>
                  <a:cubicBezTo>
                    <a:pt x="31659" y="185500"/>
                    <a:pt x="47174" y="170428"/>
                    <a:pt x="61361" y="154912"/>
                  </a:cubicBezTo>
                  <a:cubicBezTo>
                    <a:pt x="82639" y="131860"/>
                    <a:pt x="105692" y="110581"/>
                    <a:pt x="128744" y="89302"/>
                  </a:cubicBezTo>
                  <a:cubicBezTo>
                    <a:pt x="147806" y="71127"/>
                    <a:pt x="166868" y="52951"/>
                    <a:pt x="185044" y="33889"/>
                  </a:cubicBezTo>
                  <a:cubicBezTo>
                    <a:pt x="191693" y="26796"/>
                    <a:pt x="198787" y="19259"/>
                    <a:pt x="203663" y="10836"/>
                  </a:cubicBezTo>
                  <a:cubicBezTo>
                    <a:pt x="205879" y="7290"/>
                    <a:pt x="207653" y="3744"/>
                    <a:pt x="209426" y="197"/>
                  </a:cubicBezTo>
                  <a:cubicBezTo>
                    <a:pt x="209426" y="197"/>
                    <a:pt x="209869" y="-246"/>
                    <a:pt x="210312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0428020" y="1042551"/>
              <a:ext cx="170254" cy="218664"/>
            </a:xfrm>
            <a:custGeom>
              <a:avLst/>
              <a:gdLst/>
              <a:ahLst/>
              <a:cxnLst/>
              <a:rect l="l" t="t" r="r" b="b"/>
              <a:pathLst>
                <a:path w="170254" h="218664" extrusionOk="0">
                  <a:moveTo>
                    <a:pt x="163138" y="7649"/>
                  </a:moveTo>
                  <a:cubicBezTo>
                    <a:pt x="164468" y="5433"/>
                    <a:pt x="170674" y="-3434"/>
                    <a:pt x="170232" y="1443"/>
                  </a:cubicBezTo>
                  <a:cubicBezTo>
                    <a:pt x="168015" y="4103"/>
                    <a:pt x="166241" y="7206"/>
                    <a:pt x="164468" y="9866"/>
                  </a:cubicBezTo>
                  <a:cubicBezTo>
                    <a:pt x="160478" y="15185"/>
                    <a:pt x="158705" y="21392"/>
                    <a:pt x="155602" y="27598"/>
                  </a:cubicBezTo>
                  <a:cubicBezTo>
                    <a:pt x="149395" y="38681"/>
                    <a:pt x="140973" y="48434"/>
                    <a:pt x="133437" y="58630"/>
                  </a:cubicBezTo>
                  <a:cubicBezTo>
                    <a:pt x="117921" y="78579"/>
                    <a:pt x="101519" y="98084"/>
                    <a:pt x="84229" y="116703"/>
                  </a:cubicBezTo>
                  <a:cubicBezTo>
                    <a:pt x="71373" y="130889"/>
                    <a:pt x="57188" y="143745"/>
                    <a:pt x="44331" y="157931"/>
                  </a:cubicBezTo>
                  <a:cubicBezTo>
                    <a:pt x="30145" y="173447"/>
                    <a:pt x="16403" y="189849"/>
                    <a:pt x="6650" y="208469"/>
                  </a:cubicBezTo>
                  <a:cubicBezTo>
                    <a:pt x="4877" y="211572"/>
                    <a:pt x="3990" y="214675"/>
                    <a:pt x="2217" y="217778"/>
                  </a:cubicBezTo>
                  <a:cubicBezTo>
                    <a:pt x="2217" y="218221"/>
                    <a:pt x="1773" y="218665"/>
                    <a:pt x="1330" y="218665"/>
                  </a:cubicBezTo>
                  <a:cubicBezTo>
                    <a:pt x="444" y="218665"/>
                    <a:pt x="0" y="217778"/>
                    <a:pt x="0" y="217335"/>
                  </a:cubicBezTo>
                  <a:cubicBezTo>
                    <a:pt x="0" y="212458"/>
                    <a:pt x="2660" y="207582"/>
                    <a:pt x="4877" y="203592"/>
                  </a:cubicBezTo>
                  <a:cubicBezTo>
                    <a:pt x="7980" y="197829"/>
                    <a:pt x="11526" y="191623"/>
                    <a:pt x="15516" y="186303"/>
                  </a:cubicBezTo>
                  <a:cubicBezTo>
                    <a:pt x="33248" y="160148"/>
                    <a:pt x="56744" y="138869"/>
                    <a:pt x="78466" y="116260"/>
                  </a:cubicBezTo>
                  <a:cubicBezTo>
                    <a:pt x="102848" y="90105"/>
                    <a:pt x="125901" y="62176"/>
                    <a:pt x="147179" y="33361"/>
                  </a:cubicBezTo>
                  <a:cubicBezTo>
                    <a:pt x="152499" y="24938"/>
                    <a:pt x="156932" y="15629"/>
                    <a:pt x="163138" y="7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0231302" y="1117399"/>
              <a:ext cx="128093" cy="148866"/>
            </a:xfrm>
            <a:custGeom>
              <a:avLst/>
              <a:gdLst/>
              <a:ahLst/>
              <a:cxnLst/>
              <a:rect l="l" t="t" r="r" b="b"/>
              <a:pathLst>
                <a:path w="128093" h="148866" extrusionOk="0">
                  <a:moveTo>
                    <a:pt x="128005" y="147806"/>
                  </a:moveTo>
                  <a:cubicBezTo>
                    <a:pt x="128449" y="148692"/>
                    <a:pt x="127119" y="149136"/>
                    <a:pt x="126232" y="148692"/>
                  </a:cubicBezTo>
                  <a:cubicBezTo>
                    <a:pt x="116923" y="135393"/>
                    <a:pt x="105840" y="123867"/>
                    <a:pt x="96530" y="110568"/>
                  </a:cubicBezTo>
                  <a:cubicBezTo>
                    <a:pt x="82788" y="91949"/>
                    <a:pt x="69489" y="72886"/>
                    <a:pt x="54859" y="54711"/>
                  </a:cubicBezTo>
                  <a:cubicBezTo>
                    <a:pt x="46437" y="44515"/>
                    <a:pt x="35797" y="36092"/>
                    <a:pt x="26488" y="27226"/>
                  </a:cubicBezTo>
                  <a:cubicBezTo>
                    <a:pt x="18508" y="20133"/>
                    <a:pt x="11415" y="12596"/>
                    <a:pt x="3879" y="5060"/>
                  </a:cubicBezTo>
                  <a:cubicBezTo>
                    <a:pt x="2549" y="3730"/>
                    <a:pt x="1219" y="2843"/>
                    <a:pt x="332" y="1070"/>
                  </a:cubicBezTo>
                  <a:cubicBezTo>
                    <a:pt x="-111" y="627"/>
                    <a:pt x="-111" y="184"/>
                    <a:pt x="332" y="184"/>
                  </a:cubicBezTo>
                  <a:cubicBezTo>
                    <a:pt x="776" y="-260"/>
                    <a:pt x="1219" y="184"/>
                    <a:pt x="1662" y="627"/>
                  </a:cubicBezTo>
                  <a:cubicBezTo>
                    <a:pt x="2992" y="1514"/>
                    <a:pt x="4322" y="2843"/>
                    <a:pt x="5209" y="4173"/>
                  </a:cubicBezTo>
                  <a:cubicBezTo>
                    <a:pt x="12302" y="10823"/>
                    <a:pt x="19394" y="17473"/>
                    <a:pt x="26931" y="23679"/>
                  </a:cubicBezTo>
                  <a:cubicBezTo>
                    <a:pt x="39343" y="33875"/>
                    <a:pt x="52643" y="43628"/>
                    <a:pt x="61953" y="56927"/>
                  </a:cubicBezTo>
                  <a:cubicBezTo>
                    <a:pt x="79241" y="79979"/>
                    <a:pt x="95644" y="103475"/>
                    <a:pt x="112489" y="126970"/>
                  </a:cubicBezTo>
                  <a:cubicBezTo>
                    <a:pt x="116923" y="133620"/>
                    <a:pt x="121356" y="140270"/>
                    <a:pt x="126232" y="146919"/>
                  </a:cubicBezTo>
                  <a:cubicBezTo>
                    <a:pt x="127119" y="146476"/>
                    <a:pt x="127562" y="147362"/>
                    <a:pt x="128005" y="1478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0303943" y="1205175"/>
              <a:ext cx="56321" cy="78224"/>
            </a:xfrm>
            <a:custGeom>
              <a:avLst/>
              <a:gdLst/>
              <a:ahLst/>
              <a:cxnLst/>
              <a:rect l="l" t="t" r="r" b="b"/>
              <a:pathLst>
                <a:path w="56321" h="78224" extrusionOk="0">
                  <a:moveTo>
                    <a:pt x="56251" y="76876"/>
                  </a:moveTo>
                  <a:cubicBezTo>
                    <a:pt x="56694" y="78206"/>
                    <a:pt x="54921" y="78649"/>
                    <a:pt x="54478" y="77763"/>
                  </a:cubicBezTo>
                  <a:cubicBezTo>
                    <a:pt x="47828" y="68010"/>
                    <a:pt x="39848" y="58701"/>
                    <a:pt x="32755" y="48948"/>
                  </a:cubicBezTo>
                  <a:cubicBezTo>
                    <a:pt x="21673" y="33432"/>
                    <a:pt x="10590" y="17916"/>
                    <a:pt x="394" y="1957"/>
                  </a:cubicBezTo>
                  <a:cubicBezTo>
                    <a:pt x="394" y="1514"/>
                    <a:pt x="-493" y="627"/>
                    <a:pt x="394" y="184"/>
                  </a:cubicBezTo>
                  <a:cubicBezTo>
                    <a:pt x="837" y="-260"/>
                    <a:pt x="1724" y="184"/>
                    <a:pt x="1724" y="627"/>
                  </a:cubicBezTo>
                  <a:cubicBezTo>
                    <a:pt x="12807" y="12596"/>
                    <a:pt x="21230" y="26782"/>
                    <a:pt x="30982" y="40082"/>
                  </a:cubicBezTo>
                  <a:cubicBezTo>
                    <a:pt x="39848" y="52051"/>
                    <a:pt x="47385" y="64907"/>
                    <a:pt x="56251" y="768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0245488" y="1143998"/>
              <a:ext cx="164259" cy="225384"/>
            </a:xfrm>
            <a:custGeom>
              <a:avLst/>
              <a:gdLst/>
              <a:ahLst/>
              <a:cxnLst/>
              <a:rect l="l" t="t" r="r" b="b"/>
              <a:pathLst>
                <a:path w="164259" h="225384" extrusionOk="0">
                  <a:moveTo>
                    <a:pt x="155491" y="212086"/>
                  </a:moveTo>
                  <a:cubicBezTo>
                    <a:pt x="156821" y="214745"/>
                    <a:pt x="167904" y="224942"/>
                    <a:pt x="163027" y="225385"/>
                  </a:cubicBezTo>
                  <a:cubicBezTo>
                    <a:pt x="162140" y="225385"/>
                    <a:pt x="161254" y="224498"/>
                    <a:pt x="160367" y="224055"/>
                  </a:cubicBezTo>
                  <a:cubicBezTo>
                    <a:pt x="157264" y="220508"/>
                    <a:pt x="154161" y="216962"/>
                    <a:pt x="151058" y="213416"/>
                  </a:cubicBezTo>
                  <a:cubicBezTo>
                    <a:pt x="135099" y="194797"/>
                    <a:pt x="119583" y="176177"/>
                    <a:pt x="104510" y="157115"/>
                  </a:cubicBezTo>
                  <a:cubicBezTo>
                    <a:pt x="66829" y="110568"/>
                    <a:pt x="34911" y="59587"/>
                    <a:pt x="5209" y="7720"/>
                  </a:cubicBezTo>
                  <a:cubicBezTo>
                    <a:pt x="3436" y="5503"/>
                    <a:pt x="2106" y="3730"/>
                    <a:pt x="332" y="1514"/>
                  </a:cubicBezTo>
                  <a:cubicBezTo>
                    <a:pt x="-111" y="1070"/>
                    <a:pt x="-111" y="627"/>
                    <a:pt x="332" y="184"/>
                  </a:cubicBezTo>
                  <a:cubicBezTo>
                    <a:pt x="776" y="-260"/>
                    <a:pt x="1663" y="184"/>
                    <a:pt x="1663" y="627"/>
                  </a:cubicBezTo>
                  <a:cubicBezTo>
                    <a:pt x="4322" y="3287"/>
                    <a:pt x="6539" y="6390"/>
                    <a:pt x="8755" y="9493"/>
                  </a:cubicBezTo>
                  <a:cubicBezTo>
                    <a:pt x="15405" y="17916"/>
                    <a:pt x="20281" y="27226"/>
                    <a:pt x="26045" y="36092"/>
                  </a:cubicBezTo>
                  <a:cubicBezTo>
                    <a:pt x="30921" y="44515"/>
                    <a:pt x="36240" y="52494"/>
                    <a:pt x="41560" y="60917"/>
                  </a:cubicBezTo>
                  <a:cubicBezTo>
                    <a:pt x="59293" y="89289"/>
                    <a:pt x="78799" y="117217"/>
                    <a:pt x="99191" y="143816"/>
                  </a:cubicBezTo>
                  <a:cubicBezTo>
                    <a:pt x="117809" y="166868"/>
                    <a:pt x="136872" y="189477"/>
                    <a:pt x="155491" y="212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0182611" y="1177097"/>
              <a:ext cx="204803" cy="229294"/>
            </a:xfrm>
            <a:custGeom>
              <a:avLst/>
              <a:gdLst/>
              <a:ahLst/>
              <a:cxnLst/>
              <a:rect l="l" t="t" r="r" b="b"/>
              <a:pathLst>
                <a:path w="204803" h="229294" extrusionOk="0">
                  <a:moveTo>
                    <a:pt x="204625" y="227750"/>
                  </a:moveTo>
                  <a:cubicBezTo>
                    <a:pt x="205511" y="229080"/>
                    <a:pt x="202852" y="229967"/>
                    <a:pt x="201965" y="228637"/>
                  </a:cubicBezTo>
                  <a:cubicBezTo>
                    <a:pt x="170047" y="188739"/>
                    <a:pt x="125716" y="160367"/>
                    <a:pt x="92024" y="122243"/>
                  </a:cubicBezTo>
                  <a:cubicBezTo>
                    <a:pt x="79612" y="107170"/>
                    <a:pt x="68529" y="90768"/>
                    <a:pt x="54343" y="77025"/>
                  </a:cubicBezTo>
                  <a:cubicBezTo>
                    <a:pt x="32621" y="56190"/>
                    <a:pt x="12672" y="32251"/>
                    <a:pt x="702" y="4322"/>
                  </a:cubicBezTo>
                  <a:cubicBezTo>
                    <a:pt x="259" y="2992"/>
                    <a:pt x="-628" y="1662"/>
                    <a:pt x="702" y="333"/>
                  </a:cubicBezTo>
                  <a:cubicBezTo>
                    <a:pt x="1146" y="-111"/>
                    <a:pt x="1589" y="-111"/>
                    <a:pt x="2033" y="333"/>
                  </a:cubicBezTo>
                  <a:cubicBezTo>
                    <a:pt x="4249" y="2106"/>
                    <a:pt x="5136" y="5652"/>
                    <a:pt x="6909" y="8312"/>
                  </a:cubicBezTo>
                  <a:cubicBezTo>
                    <a:pt x="16662" y="26044"/>
                    <a:pt x="28631" y="42890"/>
                    <a:pt x="41930" y="57963"/>
                  </a:cubicBezTo>
                  <a:cubicBezTo>
                    <a:pt x="52126" y="69045"/>
                    <a:pt x="63652" y="79242"/>
                    <a:pt x="72962" y="90768"/>
                  </a:cubicBezTo>
                  <a:cubicBezTo>
                    <a:pt x="87148" y="108057"/>
                    <a:pt x="99561" y="125789"/>
                    <a:pt x="115963" y="140862"/>
                  </a:cubicBezTo>
                  <a:cubicBezTo>
                    <a:pt x="141231" y="164800"/>
                    <a:pt x="169603" y="186079"/>
                    <a:pt x="192656" y="212234"/>
                  </a:cubicBezTo>
                  <a:cubicBezTo>
                    <a:pt x="196645" y="217554"/>
                    <a:pt x="200635" y="222431"/>
                    <a:pt x="204625" y="227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0234259" y="1261097"/>
              <a:ext cx="44580" cy="54607"/>
            </a:xfrm>
            <a:custGeom>
              <a:avLst/>
              <a:gdLst/>
              <a:ahLst/>
              <a:cxnLst/>
              <a:rect l="l" t="t" r="r" b="b"/>
              <a:pathLst>
                <a:path w="44580" h="54607" extrusionOk="0">
                  <a:moveTo>
                    <a:pt x="43923" y="51542"/>
                  </a:moveTo>
                  <a:cubicBezTo>
                    <a:pt x="46139" y="53315"/>
                    <a:pt x="42149" y="55532"/>
                    <a:pt x="40819" y="54202"/>
                  </a:cubicBezTo>
                  <a:cubicBezTo>
                    <a:pt x="30623" y="45779"/>
                    <a:pt x="23087" y="34696"/>
                    <a:pt x="17324" y="23613"/>
                  </a:cubicBezTo>
                  <a:cubicBezTo>
                    <a:pt x="12891" y="15634"/>
                    <a:pt x="8015" y="7211"/>
                    <a:pt x="478" y="1448"/>
                  </a:cubicBezTo>
                  <a:cubicBezTo>
                    <a:pt x="-852" y="561"/>
                    <a:pt x="921" y="-325"/>
                    <a:pt x="1808" y="118"/>
                  </a:cubicBezTo>
                  <a:cubicBezTo>
                    <a:pt x="13777" y="9427"/>
                    <a:pt x="19541" y="23613"/>
                    <a:pt x="28850" y="35583"/>
                  </a:cubicBezTo>
                  <a:cubicBezTo>
                    <a:pt x="33283" y="41346"/>
                    <a:pt x="38603" y="46665"/>
                    <a:pt x="43923" y="515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0185382" y="1309903"/>
              <a:ext cx="205577" cy="207006"/>
            </a:xfrm>
            <a:custGeom>
              <a:avLst/>
              <a:gdLst/>
              <a:ahLst/>
              <a:cxnLst/>
              <a:rect l="l" t="t" r="r" b="b"/>
              <a:pathLst>
                <a:path w="205577" h="207006" extrusionOk="0">
                  <a:moveTo>
                    <a:pt x="205401" y="204886"/>
                  </a:moveTo>
                  <a:cubicBezTo>
                    <a:pt x="206287" y="206659"/>
                    <a:pt x="203627" y="207545"/>
                    <a:pt x="202297" y="206659"/>
                  </a:cubicBezTo>
                  <a:cubicBezTo>
                    <a:pt x="193874" y="199123"/>
                    <a:pt x="185895" y="191143"/>
                    <a:pt x="176586" y="184050"/>
                  </a:cubicBezTo>
                  <a:cubicBezTo>
                    <a:pt x="169049" y="178287"/>
                    <a:pt x="161513" y="172524"/>
                    <a:pt x="154420" y="166318"/>
                  </a:cubicBezTo>
                  <a:cubicBezTo>
                    <a:pt x="140234" y="154792"/>
                    <a:pt x="126491" y="142822"/>
                    <a:pt x="112749" y="130853"/>
                  </a:cubicBezTo>
                  <a:cubicBezTo>
                    <a:pt x="92357" y="113121"/>
                    <a:pt x="71078" y="95831"/>
                    <a:pt x="52459" y="75439"/>
                  </a:cubicBezTo>
                  <a:cubicBezTo>
                    <a:pt x="36056" y="57707"/>
                    <a:pt x="22757" y="37758"/>
                    <a:pt x="9901" y="17809"/>
                  </a:cubicBezTo>
                  <a:cubicBezTo>
                    <a:pt x="8571" y="15149"/>
                    <a:pt x="-4285" y="-1253"/>
                    <a:pt x="1478" y="77"/>
                  </a:cubicBezTo>
                  <a:cubicBezTo>
                    <a:pt x="4138" y="1850"/>
                    <a:pt x="5024" y="4510"/>
                    <a:pt x="6798" y="7170"/>
                  </a:cubicBezTo>
                  <a:cubicBezTo>
                    <a:pt x="9901" y="11603"/>
                    <a:pt x="12561" y="16036"/>
                    <a:pt x="15664" y="20469"/>
                  </a:cubicBezTo>
                  <a:cubicBezTo>
                    <a:pt x="25860" y="35541"/>
                    <a:pt x="36056" y="50170"/>
                    <a:pt x="48026" y="63913"/>
                  </a:cubicBezTo>
                  <a:cubicBezTo>
                    <a:pt x="68861" y="89182"/>
                    <a:pt x="95016" y="109131"/>
                    <a:pt x="119398" y="130853"/>
                  </a:cubicBezTo>
                  <a:cubicBezTo>
                    <a:pt x="138904" y="147699"/>
                    <a:pt x="158853" y="164544"/>
                    <a:pt x="179245" y="180504"/>
                  </a:cubicBezTo>
                  <a:cubicBezTo>
                    <a:pt x="188111" y="187596"/>
                    <a:pt x="196091" y="195133"/>
                    <a:pt x="204071" y="203112"/>
                  </a:cubicBezTo>
                  <a:cubicBezTo>
                    <a:pt x="204514" y="203556"/>
                    <a:pt x="204957" y="204442"/>
                    <a:pt x="205401" y="2048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0243695" y="1399407"/>
              <a:ext cx="27282" cy="27231"/>
            </a:xfrm>
            <a:custGeom>
              <a:avLst/>
              <a:gdLst/>
              <a:ahLst/>
              <a:cxnLst/>
              <a:rect l="l" t="t" r="r" b="b"/>
              <a:pathLst>
                <a:path w="27282" h="27231" extrusionOk="0">
                  <a:moveTo>
                    <a:pt x="26950" y="24946"/>
                  </a:moveTo>
                  <a:cubicBezTo>
                    <a:pt x="27394" y="25389"/>
                    <a:pt x="27394" y="26276"/>
                    <a:pt x="26950" y="26719"/>
                  </a:cubicBezTo>
                  <a:cubicBezTo>
                    <a:pt x="26507" y="27163"/>
                    <a:pt x="25177" y="27606"/>
                    <a:pt x="24290" y="26719"/>
                  </a:cubicBezTo>
                  <a:cubicBezTo>
                    <a:pt x="21187" y="24946"/>
                    <a:pt x="-3195" y="2337"/>
                    <a:pt x="351" y="121"/>
                  </a:cubicBezTo>
                  <a:cubicBezTo>
                    <a:pt x="1238" y="-322"/>
                    <a:pt x="2125" y="564"/>
                    <a:pt x="3012" y="1007"/>
                  </a:cubicBezTo>
                  <a:cubicBezTo>
                    <a:pt x="8331" y="6770"/>
                    <a:pt x="12764" y="12533"/>
                    <a:pt x="18528" y="17410"/>
                  </a:cubicBezTo>
                  <a:cubicBezTo>
                    <a:pt x="21187" y="20070"/>
                    <a:pt x="24290" y="22286"/>
                    <a:pt x="26950" y="24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259349" y="1425267"/>
              <a:ext cx="4203" cy="3406"/>
            </a:xfrm>
            <a:custGeom>
              <a:avLst/>
              <a:gdLst/>
              <a:ahLst/>
              <a:cxnLst/>
              <a:rect l="l" t="t" r="r" b="b"/>
              <a:pathLst>
                <a:path w="4203" h="3406" extrusionOk="0">
                  <a:moveTo>
                    <a:pt x="4203" y="1747"/>
                  </a:moveTo>
                  <a:cubicBezTo>
                    <a:pt x="4203" y="3520"/>
                    <a:pt x="1100" y="3963"/>
                    <a:pt x="213" y="2633"/>
                  </a:cubicBezTo>
                  <a:cubicBezTo>
                    <a:pt x="-1116" y="-470"/>
                    <a:pt x="4203" y="-913"/>
                    <a:pt x="4203" y="17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0211353" y="1425930"/>
              <a:ext cx="222430" cy="200572"/>
            </a:xfrm>
            <a:custGeom>
              <a:avLst/>
              <a:gdLst/>
              <a:ahLst/>
              <a:cxnLst/>
              <a:rect l="l" t="t" r="r" b="b"/>
              <a:pathLst>
                <a:path w="222430" h="200572" extrusionOk="0">
                  <a:moveTo>
                    <a:pt x="222430" y="200130"/>
                  </a:moveTo>
                  <a:cubicBezTo>
                    <a:pt x="222430" y="200573"/>
                    <a:pt x="221987" y="200573"/>
                    <a:pt x="221544" y="200573"/>
                  </a:cubicBezTo>
                  <a:cubicBezTo>
                    <a:pt x="210018" y="186387"/>
                    <a:pt x="197162" y="172644"/>
                    <a:pt x="181646" y="162892"/>
                  </a:cubicBezTo>
                  <a:cubicBezTo>
                    <a:pt x="167460" y="155355"/>
                    <a:pt x="151944" y="149592"/>
                    <a:pt x="139088" y="139840"/>
                  </a:cubicBezTo>
                  <a:cubicBezTo>
                    <a:pt x="124016" y="129200"/>
                    <a:pt x="110273" y="117231"/>
                    <a:pt x="97861" y="103488"/>
                  </a:cubicBezTo>
                  <a:cubicBezTo>
                    <a:pt x="85448" y="90189"/>
                    <a:pt x="74808" y="75560"/>
                    <a:pt x="62839" y="61817"/>
                  </a:cubicBezTo>
                  <a:cubicBezTo>
                    <a:pt x="54416" y="52064"/>
                    <a:pt x="44663" y="42755"/>
                    <a:pt x="35354" y="33888"/>
                  </a:cubicBezTo>
                  <a:cubicBezTo>
                    <a:pt x="28704" y="26796"/>
                    <a:pt x="21611" y="20146"/>
                    <a:pt x="14518" y="13496"/>
                  </a:cubicBezTo>
                  <a:cubicBezTo>
                    <a:pt x="10085" y="9063"/>
                    <a:pt x="4765" y="5517"/>
                    <a:pt x="332" y="1084"/>
                  </a:cubicBezTo>
                  <a:cubicBezTo>
                    <a:pt x="-111" y="640"/>
                    <a:pt x="-111" y="640"/>
                    <a:pt x="332" y="197"/>
                  </a:cubicBezTo>
                  <a:cubicBezTo>
                    <a:pt x="776" y="197"/>
                    <a:pt x="1219" y="-246"/>
                    <a:pt x="1219" y="197"/>
                  </a:cubicBezTo>
                  <a:cubicBezTo>
                    <a:pt x="6539" y="5073"/>
                    <a:pt x="11858" y="9950"/>
                    <a:pt x="17622" y="14383"/>
                  </a:cubicBezTo>
                  <a:cubicBezTo>
                    <a:pt x="25601" y="21033"/>
                    <a:pt x="33137" y="28569"/>
                    <a:pt x="40673" y="35662"/>
                  </a:cubicBezTo>
                  <a:cubicBezTo>
                    <a:pt x="50426" y="44528"/>
                    <a:pt x="60179" y="53394"/>
                    <a:pt x="69045" y="62704"/>
                  </a:cubicBezTo>
                  <a:cubicBezTo>
                    <a:pt x="84118" y="79549"/>
                    <a:pt x="97861" y="97725"/>
                    <a:pt x="114263" y="113241"/>
                  </a:cubicBezTo>
                  <a:cubicBezTo>
                    <a:pt x="123129" y="121664"/>
                    <a:pt x="132882" y="129643"/>
                    <a:pt x="143078" y="137180"/>
                  </a:cubicBezTo>
                  <a:cubicBezTo>
                    <a:pt x="155491" y="146046"/>
                    <a:pt x="169233" y="152252"/>
                    <a:pt x="182533" y="159789"/>
                  </a:cubicBezTo>
                  <a:cubicBezTo>
                    <a:pt x="190512" y="165108"/>
                    <a:pt x="197162" y="171314"/>
                    <a:pt x="203812" y="177521"/>
                  </a:cubicBezTo>
                  <a:cubicBezTo>
                    <a:pt x="210461" y="184171"/>
                    <a:pt x="216667" y="191263"/>
                    <a:pt x="221987" y="199243"/>
                  </a:cubicBezTo>
                  <a:cubicBezTo>
                    <a:pt x="222430" y="199243"/>
                    <a:pt x="222430" y="199686"/>
                    <a:pt x="222430" y="200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0257702" y="1484913"/>
              <a:ext cx="140915" cy="140823"/>
            </a:xfrm>
            <a:custGeom>
              <a:avLst/>
              <a:gdLst/>
              <a:ahLst/>
              <a:cxnLst/>
              <a:rect l="l" t="t" r="r" b="b"/>
              <a:pathLst>
                <a:path w="140915" h="140823" extrusionOk="0">
                  <a:moveTo>
                    <a:pt x="140617" y="139816"/>
                  </a:moveTo>
                  <a:cubicBezTo>
                    <a:pt x="141504" y="140260"/>
                    <a:pt x="140174" y="141146"/>
                    <a:pt x="139731" y="140703"/>
                  </a:cubicBezTo>
                  <a:cubicBezTo>
                    <a:pt x="123771" y="129620"/>
                    <a:pt x="106039" y="122527"/>
                    <a:pt x="90080" y="111445"/>
                  </a:cubicBezTo>
                  <a:cubicBezTo>
                    <a:pt x="69244" y="97702"/>
                    <a:pt x="54172" y="77753"/>
                    <a:pt x="39986" y="57361"/>
                  </a:cubicBezTo>
                  <a:cubicBezTo>
                    <a:pt x="27130" y="39185"/>
                    <a:pt x="15160" y="20566"/>
                    <a:pt x="1861" y="3277"/>
                  </a:cubicBezTo>
                  <a:cubicBezTo>
                    <a:pt x="1418" y="2390"/>
                    <a:pt x="88" y="1947"/>
                    <a:pt x="88" y="1061"/>
                  </a:cubicBezTo>
                  <a:cubicBezTo>
                    <a:pt x="-356" y="174"/>
                    <a:pt x="975" y="-269"/>
                    <a:pt x="1861" y="174"/>
                  </a:cubicBezTo>
                  <a:cubicBezTo>
                    <a:pt x="2748" y="617"/>
                    <a:pt x="3191" y="1947"/>
                    <a:pt x="3634" y="2834"/>
                  </a:cubicBezTo>
                  <a:cubicBezTo>
                    <a:pt x="29347" y="36082"/>
                    <a:pt x="49739" y="74650"/>
                    <a:pt x="83430" y="100805"/>
                  </a:cubicBezTo>
                  <a:cubicBezTo>
                    <a:pt x="95843" y="110558"/>
                    <a:pt x="110472" y="117651"/>
                    <a:pt x="123771" y="126517"/>
                  </a:cubicBezTo>
                  <a:cubicBezTo>
                    <a:pt x="129091" y="131837"/>
                    <a:pt x="134411" y="135827"/>
                    <a:pt x="140617" y="139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0495726" y="1624729"/>
              <a:ext cx="24108" cy="88839"/>
            </a:xfrm>
            <a:custGeom>
              <a:avLst/>
              <a:gdLst/>
              <a:ahLst/>
              <a:cxnLst/>
              <a:rect l="l" t="t" r="r" b="b"/>
              <a:pathLst>
                <a:path w="24108" h="88839" extrusionOk="0">
                  <a:moveTo>
                    <a:pt x="21400" y="87775"/>
                  </a:moveTo>
                  <a:cubicBezTo>
                    <a:pt x="16523" y="75363"/>
                    <a:pt x="11204" y="62950"/>
                    <a:pt x="7214" y="50094"/>
                  </a:cubicBezTo>
                  <a:cubicBezTo>
                    <a:pt x="5440" y="44331"/>
                    <a:pt x="3224" y="38568"/>
                    <a:pt x="1007" y="32362"/>
                  </a:cubicBezTo>
                  <a:cubicBezTo>
                    <a:pt x="565" y="30588"/>
                    <a:pt x="-323" y="29258"/>
                    <a:pt x="121" y="27485"/>
                  </a:cubicBezTo>
                  <a:cubicBezTo>
                    <a:pt x="2781" y="18619"/>
                    <a:pt x="4554" y="9753"/>
                    <a:pt x="5884" y="443"/>
                  </a:cubicBezTo>
                  <a:cubicBezTo>
                    <a:pt x="5884" y="0"/>
                    <a:pt x="6327" y="0"/>
                    <a:pt x="6327" y="0"/>
                  </a:cubicBezTo>
                  <a:cubicBezTo>
                    <a:pt x="7657" y="443"/>
                    <a:pt x="6771" y="1773"/>
                    <a:pt x="6771" y="2660"/>
                  </a:cubicBezTo>
                  <a:cubicBezTo>
                    <a:pt x="5440" y="10639"/>
                    <a:pt x="3668" y="18619"/>
                    <a:pt x="2781" y="27042"/>
                  </a:cubicBezTo>
                  <a:cubicBezTo>
                    <a:pt x="8101" y="40341"/>
                    <a:pt x="12534" y="54970"/>
                    <a:pt x="17410" y="68270"/>
                  </a:cubicBezTo>
                  <a:cubicBezTo>
                    <a:pt x="19626" y="74476"/>
                    <a:pt x="21400" y="80682"/>
                    <a:pt x="24059" y="86445"/>
                  </a:cubicBezTo>
                  <a:cubicBezTo>
                    <a:pt x="24503" y="89105"/>
                    <a:pt x="21843" y="89549"/>
                    <a:pt x="21400" y="877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0464372" y="1522990"/>
              <a:ext cx="30144" cy="120801"/>
            </a:xfrm>
            <a:custGeom>
              <a:avLst/>
              <a:gdLst/>
              <a:ahLst/>
              <a:cxnLst/>
              <a:rect l="l" t="t" r="r" b="b"/>
              <a:pathLst>
                <a:path w="30144" h="120801" extrusionOk="0">
                  <a:moveTo>
                    <a:pt x="29702" y="120359"/>
                  </a:moveTo>
                  <a:cubicBezTo>
                    <a:pt x="23939" y="106173"/>
                    <a:pt x="19506" y="91543"/>
                    <a:pt x="14629" y="77358"/>
                  </a:cubicBezTo>
                  <a:cubicBezTo>
                    <a:pt x="8866" y="61842"/>
                    <a:pt x="4433" y="47213"/>
                    <a:pt x="443" y="31253"/>
                  </a:cubicBezTo>
                  <a:cubicBezTo>
                    <a:pt x="0" y="29923"/>
                    <a:pt x="0" y="27707"/>
                    <a:pt x="0" y="26377"/>
                  </a:cubicBezTo>
                  <a:cubicBezTo>
                    <a:pt x="443" y="14851"/>
                    <a:pt x="443" y="9531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1773" y="9974"/>
                    <a:pt x="2660" y="19284"/>
                    <a:pt x="3103" y="29037"/>
                  </a:cubicBezTo>
                  <a:cubicBezTo>
                    <a:pt x="7979" y="48986"/>
                    <a:pt x="15073" y="68048"/>
                    <a:pt x="20836" y="87997"/>
                  </a:cubicBezTo>
                  <a:cubicBezTo>
                    <a:pt x="23939" y="98636"/>
                    <a:pt x="27486" y="109276"/>
                    <a:pt x="30145" y="119915"/>
                  </a:cubicBezTo>
                  <a:cubicBezTo>
                    <a:pt x="30145" y="120359"/>
                    <a:pt x="30145" y="120802"/>
                    <a:pt x="29702" y="120802"/>
                  </a:cubicBezTo>
                  <a:cubicBezTo>
                    <a:pt x="29702" y="120802"/>
                    <a:pt x="29702" y="120359"/>
                    <a:pt x="29702" y="120359"/>
                  </a:cubicBezTo>
                  <a:cubicBezTo>
                    <a:pt x="29702" y="120359"/>
                    <a:pt x="29702" y="120359"/>
                    <a:pt x="29702" y="1203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0471022" y="1593033"/>
              <a:ext cx="34577" cy="98040"/>
            </a:xfrm>
            <a:custGeom>
              <a:avLst/>
              <a:gdLst/>
              <a:ahLst/>
              <a:cxnLst/>
              <a:rect l="l" t="t" r="r" b="b"/>
              <a:pathLst>
                <a:path w="34577" h="98040" extrusionOk="0">
                  <a:moveTo>
                    <a:pt x="32805" y="97306"/>
                  </a:moveTo>
                  <a:cubicBezTo>
                    <a:pt x="21279" y="65388"/>
                    <a:pt x="10640" y="33027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9753" y="26377"/>
                    <a:pt x="18619" y="52089"/>
                    <a:pt x="27486" y="78244"/>
                  </a:cubicBezTo>
                  <a:cubicBezTo>
                    <a:pt x="29702" y="84451"/>
                    <a:pt x="31919" y="90657"/>
                    <a:pt x="34135" y="96863"/>
                  </a:cubicBezTo>
                  <a:cubicBezTo>
                    <a:pt x="34135" y="97306"/>
                    <a:pt x="34135" y="97306"/>
                    <a:pt x="34578" y="97750"/>
                  </a:cubicBezTo>
                  <a:cubicBezTo>
                    <a:pt x="34135" y="98193"/>
                    <a:pt x="32805" y="98193"/>
                    <a:pt x="32805" y="97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0490527" y="1663297"/>
              <a:ext cx="3875" cy="9095"/>
            </a:xfrm>
            <a:custGeom>
              <a:avLst/>
              <a:gdLst/>
              <a:ahLst/>
              <a:cxnLst/>
              <a:rect l="l" t="t" r="r" b="b"/>
              <a:pathLst>
                <a:path w="3875" h="9095" extrusionOk="0">
                  <a:moveTo>
                    <a:pt x="3103" y="8866"/>
                  </a:moveTo>
                  <a:cubicBezTo>
                    <a:pt x="1773" y="6206"/>
                    <a:pt x="1330" y="3103"/>
                    <a:pt x="0" y="443"/>
                  </a:cubicBezTo>
                  <a:cubicBezTo>
                    <a:pt x="0" y="0"/>
                    <a:pt x="0" y="0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1773" y="2217"/>
                    <a:pt x="2217" y="3546"/>
                    <a:pt x="2659" y="5320"/>
                  </a:cubicBezTo>
                  <a:cubicBezTo>
                    <a:pt x="3103" y="5320"/>
                    <a:pt x="4876" y="10196"/>
                    <a:pt x="3103" y="8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0434917" y="1336523"/>
              <a:ext cx="19720" cy="125068"/>
            </a:xfrm>
            <a:custGeom>
              <a:avLst/>
              <a:gdLst/>
              <a:ahLst/>
              <a:cxnLst/>
              <a:rect l="l" t="t" r="r" b="b"/>
              <a:pathLst>
                <a:path w="19720" h="125068" extrusionOk="0">
                  <a:moveTo>
                    <a:pt x="8620" y="125069"/>
                  </a:moveTo>
                  <a:cubicBezTo>
                    <a:pt x="8176" y="125069"/>
                    <a:pt x="7733" y="124625"/>
                    <a:pt x="7733" y="124182"/>
                  </a:cubicBezTo>
                  <a:cubicBezTo>
                    <a:pt x="6847" y="119749"/>
                    <a:pt x="5960" y="115316"/>
                    <a:pt x="5074" y="110883"/>
                  </a:cubicBezTo>
                  <a:cubicBezTo>
                    <a:pt x="3300" y="104676"/>
                    <a:pt x="1970" y="98470"/>
                    <a:pt x="197" y="92264"/>
                  </a:cubicBezTo>
                  <a:cubicBezTo>
                    <a:pt x="197" y="91377"/>
                    <a:pt x="-247" y="90490"/>
                    <a:pt x="197" y="89604"/>
                  </a:cubicBezTo>
                  <a:cubicBezTo>
                    <a:pt x="640" y="73201"/>
                    <a:pt x="2857" y="56356"/>
                    <a:pt x="5517" y="39953"/>
                  </a:cubicBezTo>
                  <a:cubicBezTo>
                    <a:pt x="8176" y="26654"/>
                    <a:pt x="13053" y="13798"/>
                    <a:pt x="18373" y="942"/>
                  </a:cubicBezTo>
                  <a:cubicBezTo>
                    <a:pt x="19702" y="-1275"/>
                    <a:pt x="20146" y="942"/>
                    <a:pt x="19259" y="2272"/>
                  </a:cubicBezTo>
                  <a:cubicBezTo>
                    <a:pt x="11723" y="20004"/>
                    <a:pt x="6403" y="39066"/>
                    <a:pt x="4630" y="58129"/>
                  </a:cubicBezTo>
                  <a:cubicBezTo>
                    <a:pt x="3300" y="68325"/>
                    <a:pt x="1527" y="78964"/>
                    <a:pt x="1527" y="89161"/>
                  </a:cubicBezTo>
                  <a:cubicBezTo>
                    <a:pt x="5517" y="98470"/>
                    <a:pt x="6403" y="109553"/>
                    <a:pt x="8176" y="119306"/>
                  </a:cubicBezTo>
                  <a:cubicBezTo>
                    <a:pt x="8176" y="120636"/>
                    <a:pt x="8620" y="121965"/>
                    <a:pt x="9063" y="123739"/>
                  </a:cubicBezTo>
                  <a:cubicBezTo>
                    <a:pt x="9507" y="124182"/>
                    <a:pt x="9063" y="124625"/>
                    <a:pt x="8620" y="1250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0518964" y="1299663"/>
              <a:ext cx="232350" cy="432352"/>
            </a:xfrm>
            <a:custGeom>
              <a:avLst/>
              <a:gdLst/>
              <a:ahLst/>
              <a:cxnLst/>
              <a:rect l="l" t="t" r="r" b="b"/>
              <a:pathLst>
                <a:path w="232350" h="432352" extrusionOk="0">
                  <a:moveTo>
                    <a:pt x="231343" y="121"/>
                  </a:moveTo>
                  <a:cubicBezTo>
                    <a:pt x="231786" y="-322"/>
                    <a:pt x="232673" y="564"/>
                    <a:pt x="232230" y="1007"/>
                  </a:cubicBezTo>
                  <a:cubicBezTo>
                    <a:pt x="212281" y="17410"/>
                    <a:pt x="194549" y="36915"/>
                    <a:pt x="178589" y="57308"/>
                  </a:cubicBezTo>
                  <a:cubicBezTo>
                    <a:pt x="148444" y="95432"/>
                    <a:pt x="123175" y="136660"/>
                    <a:pt x="96577" y="177445"/>
                  </a:cubicBezTo>
                  <a:cubicBezTo>
                    <a:pt x="77514" y="206260"/>
                    <a:pt x="58452" y="235518"/>
                    <a:pt x="43380" y="266993"/>
                  </a:cubicBezTo>
                  <a:cubicBezTo>
                    <a:pt x="30967" y="293592"/>
                    <a:pt x="22101" y="321964"/>
                    <a:pt x="15895" y="350779"/>
                  </a:cubicBezTo>
                  <a:cubicBezTo>
                    <a:pt x="11462" y="368954"/>
                    <a:pt x="7029" y="387573"/>
                    <a:pt x="5255" y="406192"/>
                  </a:cubicBezTo>
                  <a:cubicBezTo>
                    <a:pt x="4812" y="411955"/>
                    <a:pt x="4368" y="417718"/>
                    <a:pt x="4368" y="423925"/>
                  </a:cubicBezTo>
                  <a:cubicBezTo>
                    <a:pt x="4368" y="426141"/>
                    <a:pt x="4368" y="427915"/>
                    <a:pt x="4368" y="430131"/>
                  </a:cubicBezTo>
                  <a:cubicBezTo>
                    <a:pt x="4368" y="431461"/>
                    <a:pt x="3482" y="432348"/>
                    <a:pt x="2595" y="432348"/>
                  </a:cubicBezTo>
                  <a:cubicBezTo>
                    <a:pt x="-2724" y="432791"/>
                    <a:pt x="1709" y="398656"/>
                    <a:pt x="2152" y="394666"/>
                  </a:cubicBezTo>
                  <a:cubicBezTo>
                    <a:pt x="6585" y="365408"/>
                    <a:pt x="16337" y="337479"/>
                    <a:pt x="24761" y="309551"/>
                  </a:cubicBezTo>
                  <a:cubicBezTo>
                    <a:pt x="40277" y="259014"/>
                    <a:pt x="69535" y="214239"/>
                    <a:pt x="98793" y="170795"/>
                  </a:cubicBezTo>
                  <a:cubicBezTo>
                    <a:pt x="125836" y="130454"/>
                    <a:pt x="151104" y="88783"/>
                    <a:pt x="182136" y="51101"/>
                  </a:cubicBezTo>
                  <a:cubicBezTo>
                    <a:pt x="195435" y="34699"/>
                    <a:pt x="210065" y="19626"/>
                    <a:pt x="225580" y="5440"/>
                  </a:cubicBezTo>
                  <a:cubicBezTo>
                    <a:pt x="227353" y="3667"/>
                    <a:pt x="229570" y="1894"/>
                    <a:pt x="231343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0491742" y="1263311"/>
              <a:ext cx="218666" cy="399986"/>
            </a:xfrm>
            <a:custGeom>
              <a:avLst/>
              <a:gdLst/>
              <a:ahLst/>
              <a:cxnLst/>
              <a:rect l="l" t="t" r="r" b="b"/>
              <a:pathLst>
                <a:path w="218666" h="399986" extrusionOk="0">
                  <a:moveTo>
                    <a:pt x="217780" y="121"/>
                  </a:moveTo>
                  <a:cubicBezTo>
                    <a:pt x="218224" y="-323"/>
                    <a:pt x="218666" y="564"/>
                    <a:pt x="218666" y="1008"/>
                  </a:cubicBezTo>
                  <a:cubicBezTo>
                    <a:pt x="205811" y="20956"/>
                    <a:pt x="189851" y="38245"/>
                    <a:pt x="173449" y="55091"/>
                  </a:cubicBezTo>
                  <a:cubicBezTo>
                    <a:pt x="153500" y="74154"/>
                    <a:pt x="129562" y="89669"/>
                    <a:pt x="111829" y="110948"/>
                  </a:cubicBezTo>
                  <a:cubicBezTo>
                    <a:pt x="76807" y="153949"/>
                    <a:pt x="53755" y="205816"/>
                    <a:pt x="35580" y="257684"/>
                  </a:cubicBezTo>
                  <a:cubicBezTo>
                    <a:pt x="22724" y="295365"/>
                    <a:pt x="16518" y="334820"/>
                    <a:pt x="8538" y="373388"/>
                  </a:cubicBezTo>
                  <a:cubicBezTo>
                    <a:pt x="7208" y="379594"/>
                    <a:pt x="5878" y="385357"/>
                    <a:pt x="4991" y="391563"/>
                  </a:cubicBezTo>
                  <a:cubicBezTo>
                    <a:pt x="4105" y="394223"/>
                    <a:pt x="4991" y="397326"/>
                    <a:pt x="3661" y="399543"/>
                  </a:cubicBezTo>
                  <a:cubicBezTo>
                    <a:pt x="3218" y="399986"/>
                    <a:pt x="2775" y="399986"/>
                    <a:pt x="1888" y="399986"/>
                  </a:cubicBezTo>
                  <a:cubicBezTo>
                    <a:pt x="558" y="399543"/>
                    <a:pt x="-328" y="398213"/>
                    <a:pt x="116" y="396883"/>
                  </a:cubicBezTo>
                  <a:cubicBezTo>
                    <a:pt x="558" y="393337"/>
                    <a:pt x="1002" y="389790"/>
                    <a:pt x="1445" y="386244"/>
                  </a:cubicBezTo>
                  <a:cubicBezTo>
                    <a:pt x="3218" y="375161"/>
                    <a:pt x="6321" y="363635"/>
                    <a:pt x="8538" y="352552"/>
                  </a:cubicBezTo>
                  <a:cubicBezTo>
                    <a:pt x="13415" y="328613"/>
                    <a:pt x="17848" y="304675"/>
                    <a:pt x="24498" y="281179"/>
                  </a:cubicBezTo>
                  <a:cubicBezTo>
                    <a:pt x="38683" y="233745"/>
                    <a:pt x="58188" y="187198"/>
                    <a:pt x="84344" y="144640"/>
                  </a:cubicBezTo>
                  <a:cubicBezTo>
                    <a:pt x="97200" y="123804"/>
                    <a:pt x="111829" y="103855"/>
                    <a:pt x="130448" y="87896"/>
                  </a:cubicBezTo>
                  <a:cubicBezTo>
                    <a:pt x="145078" y="75040"/>
                    <a:pt x="161036" y="63514"/>
                    <a:pt x="174779" y="49772"/>
                  </a:cubicBezTo>
                  <a:cubicBezTo>
                    <a:pt x="188522" y="35586"/>
                    <a:pt x="201821" y="20956"/>
                    <a:pt x="213791" y="4997"/>
                  </a:cubicBezTo>
                  <a:cubicBezTo>
                    <a:pt x="215563" y="3667"/>
                    <a:pt x="216894" y="1894"/>
                    <a:pt x="217780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0418197" y="1021631"/>
              <a:ext cx="186261" cy="283963"/>
            </a:xfrm>
            <a:custGeom>
              <a:avLst/>
              <a:gdLst/>
              <a:ahLst/>
              <a:cxnLst/>
              <a:rect l="l" t="t" r="r" b="b"/>
              <a:pathLst>
                <a:path w="186261" h="283963" extrusionOk="0">
                  <a:moveTo>
                    <a:pt x="1844" y="283915"/>
                  </a:moveTo>
                  <a:cubicBezTo>
                    <a:pt x="-1702" y="283029"/>
                    <a:pt x="957" y="275936"/>
                    <a:pt x="957" y="273276"/>
                  </a:cubicBezTo>
                  <a:cubicBezTo>
                    <a:pt x="1844" y="265296"/>
                    <a:pt x="3618" y="257760"/>
                    <a:pt x="4947" y="249780"/>
                  </a:cubicBezTo>
                  <a:cubicBezTo>
                    <a:pt x="13814" y="202790"/>
                    <a:pt x="48835" y="167325"/>
                    <a:pt x="78980" y="132303"/>
                  </a:cubicBezTo>
                  <a:cubicBezTo>
                    <a:pt x="88733" y="121221"/>
                    <a:pt x="98043" y="109251"/>
                    <a:pt x="106465" y="97282"/>
                  </a:cubicBezTo>
                  <a:cubicBezTo>
                    <a:pt x="119321" y="78663"/>
                    <a:pt x="131291" y="58714"/>
                    <a:pt x="146363" y="41868"/>
                  </a:cubicBezTo>
                  <a:cubicBezTo>
                    <a:pt x="155673" y="30785"/>
                    <a:pt x="165868" y="20589"/>
                    <a:pt x="176065" y="10393"/>
                  </a:cubicBezTo>
                  <a:cubicBezTo>
                    <a:pt x="179168" y="7290"/>
                    <a:pt x="182272" y="3744"/>
                    <a:pt x="185375" y="197"/>
                  </a:cubicBezTo>
                  <a:cubicBezTo>
                    <a:pt x="185817" y="-246"/>
                    <a:pt x="185817" y="197"/>
                    <a:pt x="186261" y="197"/>
                  </a:cubicBezTo>
                  <a:cubicBezTo>
                    <a:pt x="186261" y="640"/>
                    <a:pt x="186261" y="1084"/>
                    <a:pt x="186261" y="1084"/>
                  </a:cubicBezTo>
                  <a:cubicBezTo>
                    <a:pt x="184045" y="3744"/>
                    <a:pt x="181384" y="6403"/>
                    <a:pt x="179168" y="9063"/>
                  </a:cubicBezTo>
                  <a:cubicBezTo>
                    <a:pt x="170301" y="18373"/>
                    <a:pt x="161879" y="27682"/>
                    <a:pt x="153457" y="36992"/>
                  </a:cubicBezTo>
                  <a:cubicBezTo>
                    <a:pt x="136167" y="55611"/>
                    <a:pt x="122868" y="77333"/>
                    <a:pt x="108682" y="98168"/>
                  </a:cubicBezTo>
                  <a:cubicBezTo>
                    <a:pt x="94939" y="117674"/>
                    <a:pt x="79423" y="134963"/>
                    <a:pt x="64351" y="153139"/>
                  </a:cubicBezTo>
                  <a:cubicBezTo>
                    <a:pt x="40412" y="180624"/>
                    <a:pt x="18247" y="210326"/>
                    <a:pt x="10711" y="246677"/>
                  </a:cubicBezTo>
                  <a:cubicBezTo>
                    <a:pt x="8494" y="257317"/>
                    <a:pt x="6277" y="268399"/>
                    <a:pt x="4947" y="279039"/>
                  </a:cubicBezTo>
                  <a:cubicBezTo>
                    <a:pt x="4061" y="281699"/>
                    <a:pt x="4061" y="284359"/>
                    <a:pt x="1844" y="283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7" name="Google Shape;1527;p34"/>
          <p:cNvSpPr/>
          <p:nvPr/>
        </p:nvSpPr>
        <p:spPr>
          <a:xfrm rot="-9214867">
            <a:off x="689054" y="4076854"/>
            <a:ext cx="832337" cy="1008660"/>
          </a:xfrm>
          <a:custGeom>
            <a:avLst/>
            <a:gdLst/>
            <a:ahLst/>
            <a:cxnLst/>
            <a:rect l="l" t="t" r="r" b="b"/>
            <a:pathLst>
              <a:path w="633046" h="767151" extrusionOk="0">
                <a:moveTo>
                  <a:pt x="22165" y="512180"/>
                </a:moveTo>
                <a:cubicBezTo>
                  <a:pt x="55414" y="483365"/>
                  <a:pt x="97085" y="464303"/>
                  <a:pt x="141416" y="459869"/>
                </a:cubicBezTo>
                <a:cubicBezTo>
                  <a:pt x="159591" y="458539"/>
                  <a:pt x="178211" y="457653"/>
                  <a:pt x="195056" y="464303"/>
                </a:cubicBezTo>
                <a:cubicBezTo>
                  <a:pt x="202149" y="466962"/>
                  <a:pt x="210129" y="470509"/>
                  <a:pt x="212789" y="478045"/>
                </a:cubicBezTo>
                <a:cubicBezTo>
                  <a:pt x="217222" y="490458"/>
                  <a:pt x="184860" y="492674"/>
                  <a:pt x="176881" y="494004"/>
                </a:cubicBezTo>
                <a:cubicBezTo>
                  <a:pt x="152942" y="496664"/>
                  <a:pt x="128560" y="499767"/>
                  <a:pt x="105508" y="506860"/>
                </a:cubicBezTo>
                <a:cubicBezTo>
                  <a:pt x="74476" y="516170"/>
                  <a:pt x="43001" y="526809"/>
                  <a:pt x="18176" y="548088"/>
                </a:cubicBezTo>
                <a:cubicBezTo>
                  <a:pt x="13299" y="554738"/>
                  <a:pt x="18176" y="564047"/>
                  <a:pt x="19063" y="571583"/>
                </a:cubicBezTo>
                <a:cubicBezTo>
                  <a:pt x="19506" y="573800"/>
                  <a:pt x="19949" y="575573"/>
                  <a:pt x="20392" y="577790"/>
                </a:cubicBezTo>
                <a:cubicBezTo>
                  <a:pt x="23052" y="598625"/>
                  <a:pt x="26155" y="619017"/>
                  <a:pt x="26155" y="640296"/>
                </a:cubicBezTo>
                <a:cubicBezTo>
                  <a:pt x="25269" y="682854"/>
                  <a:pt x="15073" y="724969"/>
                  <a:pt x="0" y="764423"/>
                </a:cubicBezTo>
                <a:cubicBezTo>
                  <a:pt x="0" y="765310"/>
                  <a:pt x="443" y="765753"/>
                  <a:pt x="443" y="766196"/>
                </a:cubicBezTo>
                <a:cubicBezTo>
                  <a:pt x="1773" y="768413"/>
                  <a:pt x="5763" y="766196"/>
                  <a:pt x="8423" y="765310"/>
                </a:cubicBezTo>
                <a:cubicBezTo>
                  <a:pt x="14186" y="763093"/>
                  <a:pt x="19949" y="761320"/>
                  <a:pt x="25712" y="759547"/>
                </a:cubicBezTo>
                <a:cubicBezTo>
                  <a:pt x="51868" y="752454"/>
                  <a:pt x="79353" y="749794"/>
                  <a:pt x="106838" y="749351"/>
                </a:cubicBezTo>
                <a:cubicBezTo>
                  <a:pt x="126343" y="749794"/>
                  <a:pt x="146292" y="752010"/>
                  <a:pt x="165798" y="753340"/>
                </a:cubicBezTo>
                <a:cubicBezTo>
                  <a:pt x="171561" y="753784"/>
                  <a:pt x="177324" y="753784"/>
                  <a:pt x="183087" y="753784"/>
                </a:cubicBezTo>
                <a:cubicBezTo>
                  <a:pt x="185304" y="753784"/>
                  <a:pt x="187520" y="753784"/>
                  <a:pt x="188850" y="752454"/>
                </a:cubicBezTo>
                <a:cubicBezTo>
                  <a:pt x="190180" y="751124"/>
                  <a:pt x="190623" y="749351"/>
                  <a:pt x="190623" y="747577"/>
                </a:cubicBezTo>
                <a:cubicBezTo>
                  <a:pt x="191066" y="742258"/>
                  <a:pt x="191066" y="736938"/>
                  <a:pt x="191510" y="731175"/>
                </a:cubicBezTo>
                <a:cubicBezTo>
                  <a:pt x="192840" y="710783"/>
                  <a:pt x="195943" y="690391"/>
                  <a:pt x="202149" y="670442"/>
                </a:cubicBezTo>
                <a:cubicBezTo>
                  <a:pt x="209242" y="649606"/>
                  <a:pt x="218995" y="628770"/>
                  <a:pt x="235841" y="614141"/>
                </a:cubicBezTo>
                <a:cubicBezTo>
                  <a:pt x="243377" y="606605"/>
                  <a:pt x="254017" y="605718"/>
                  <a:pt x="261109" y="611481"/>
                </a:cubicBezTo>
                <a:cubicBezTo>
                  <a:pt x="269532" y="626111"/>
                  <a:pt x="267316" y="648719"/>
                  <a:pt x="264212" y="664235"/>
                </a:cubicBezTo>
                <a:cubicBezTo>
                  <a:pt x="258007" y="688617"/>
                  <a:pt x="246480" y="710783"/>
                  <a:pt x="234954" y="732948"/>
                </a:cubicBezTo>
                <a:cubicBezTo>
                  <a:pt x="231408" y="739598"/>
                  <a:pt x="227861" y="746247"/>
                  <a:pt x="223871" y="752454"/>
                </a:cubicBezTo>
                <a:cubicBezTo>
                  <a:pt x="223428" y="753340"/>
                  <a:pt x="222542" y="754227"/>
                  <a:pt x="222985" y="755557"/>
                </a:cubicBezTo>
                <a:cubicBezTo>
                  <a:pt x="223871" y="758660"/>
                  <a:pt x="228304" y="756000"/>
                  <a:pt x="230521" y="756000"/>
                </a:cubicBezTo>
                <a:cubicBezTo>
                  <a:pt x="242934" y="754227"/>
                  <a:pt x="255790" y="753784"/>
                  <a:pt x="268646" y="752897"/>
                </a:cubicBezTo>
                <a:cubicBezTo>
                  <a:pt x="286822" y="751124"/>
                  <a:pt x="305440" y="749351"/>
                  <a:pt x="323616" y="746247"/>
                </a:cubicBezTo>
                <a:cubicBezTo>
                  <a:pt x="325833" y="746247"/>
                  <a:pt x="328492" y="745804"/>
                  <a:pt x="329822" y="743588"/>
                </a:cubicBezTo>
                <a:cubicBezTo>
                  <a:pt x="344008" y="721422"/>
                  <a:pt x="353318" y="697040"/>
                  <a:pt x="360411" y="671771"/>
                </a:cubicBezTo>
                <a:cubicBezTo>
                  <a:pt x="366174" y="650493"/>
                  <a:pt x="369277" y="627884"/>
                  <a:pt x="366174" y="605718"/>
                </a:cubicBezTo>
                <a:cubicBezTo>
                  <a:pt x="362627" y="581780"/>
                  <a:pt x="352431" y="559614"/>
                  <a:pt x="350658" y="535232"/>
                </a:cubicBezTo>
                <a:cubicBezTo>
                  <a:pt x="348885" y="519273"/>
                  <a:pt x="353761" y="494004"/>
                  <a:pt x="375484" y="505087"/>
                </a:cubicBezTo>
                <a:cubicBezTo>
                  <a:pt x="388339" y="512623"/>
                  <a:pt x="395876" y="526366"/>
                  <a:pt x="400752" y="540108"/>
                </a:cubicBezTo>
                <a:cubicBezTo>
                  <a:pt x="406958" y="556511"/>
                  <a:pt x="412278" y="573357"/>
                  <a:pt x="413608" y="590646"/>
                </a:cubicBezTo>
                <a:cubicBezTo>
                  <a:pt x="415381" y="625224"/>
                  <a:pt x="407845" y="659802"/>
                  <a:pt x="396762" y="692164"/>
                </a:cubicBezTo>
                <a:cubicBezTo>
                  <a:pt x="393216" y="701916"/>
                  <a:pt x="389226" y="712113"/>
                  <a:pt x="384793" y="721865"/>
                </a:cubicBezTo>
                <a:cubicBezTo>
                  <a:pt x="384793" y="721865"/>
                  <a:pt x="384793" y="721865"/>
                  <a:pt x="384793" y="721865"/>
                </a:cubicBezTo>
                <a:cubicBezTo>
                  <a:pt x="383463" y="724082"/>
                  <a:pt x="381689" y="726298"/>
                  <a:pt x="381246" y="728958"/>
                </a:cubicBezTo>
                <a:cubicBezTo>
                  <a:pt x="382133" y="736051"/>
                  <a:pt x="393216" y="727185"/>
                  <a:pt x="396762" y="725855"/>
                </a:cubicBezTo>
                <a:cubicBezTo>
                  <a:pt x="406072" y="720536"/>
                  <a:pt x="415381" y="715659"/>
                  <a:pt x="424691" y="710339"/>
                </a:cubicBezTo>
                <a:cubicBezTo>
                  <a:pt x="440207" y="701030"/>
                  <a:pt x="457052" y="693050"/>
                  <a:pt x="472125" y="683297"/>
                </a:cubicBezTo>
                <a:cubicBezTo>
                  <a:pt x="479661" y="677534"/>
                  <a:pt x="482764" y="668225"/>
                  <a:pt x="486754" y="660245"/>
                </a:cubicBezTo>
                <a:cubicBezTo>
                  <a:pt x="509806" y="611038"/>
                  <a:pt x="520002" y="552965"/>
                  <a:pt x="492961" y="503314"/>
                </a:cubicBezTo>
                <a:cubicBezTo>
                  <a:pt x="485867" y="489571"/>
                  <a:pt x="476115" y="478045"/>
                  <a:pt x="466362" y="466519"/>
                </a:cubicBezTo>
                <a:cubicBezTo>
                  <a:pt x="459269" y="458096"/>
                  <a:pt x="452619" y="450117"/>
                  <a:pt x="446413" y="441250"/>
                </a:cubicBezTo>
                <a:cubicBezTo>
                  <a:pt x="429567" y="415982"/>
                  <a:pt x="455723" y="414652"/>
                  <a:pt x="473455" y="423075"/>
                </a:cubicBezTo>
                <a:cubicBezTo>
                  <a:pt x="500053" y="434157"/>
                  <a:pt x="521776" y="456766"/>
                  <a:pt x="532415" y="483365"/>
                </a:cubicBezTo>
                <a:cubicBezTo>
                  <a:pt x="545714" y="517943"/>
                  <a:pt x="549261" y="557398"/>
                  <a:pt x="539508" y="593306"/>
                </a:cubicBezTo>
                <a:cubicBezTo>
                  <a:pt x="536848" y="603502"/>
                  <a:pt x="534188" y="613255"/>
                  <a:pt x="530642" y="623007"/>
                </a:cubicBezTo>
                <a:cubicBezTo>
                  <a:pt x="527982" y="628327"/>
                  <a:pt x="524879" y="633647"/>
                  <a:pt x="521776" y="639410"/>
                </a:cubicBezTo>
                <a:cubicBezTo>
                  <a:pt x="520446" y="642070"/>
                  <a:pt x="518229" y="644729"/>
                  <a:pt x="518229" y="647389"/>
                </a:cubicBezTo>
                <a:cubicBezTo>
                  <a:pt x="518672" y="649606"/>
                  <a:pt x="521332" y="650049"/>
                  <a:pt x="522662" y="648719"/>
                </a:cubicBezTo>
                <a:cubicBezTo>
                  <a:pt x="528869" y="644729"/>
                  <a:pt x="534188" y="638966"/>
                  <a:pt x="539508" y="633647"/>
                </a:cubicBezTo>
                <a:cubicBezTo>
                  <a:pt x="561674" y="611038"/>
                  <a:pt x="578076" y="583996"/>
                  <a:pt x="591818" y="555624"/>
                </a:cubicBezTo>
                <a:cubicBezTo>
                  <a:pt x="621077" y="492674"/>
                  <a:pt x="629500" y="460313"/>
                  <a:pt x="574529" y="409775"/>
                </a:cubicBezTo>
                <a:cubicBezTo>
                  <a:pt x="564777" y="400466"/>
                  <a:pt x="554137" y="391600"/>
                  <a:pt x="546601" y="379630"/>
                </a:cubicBezTo>
                <a:cubicBezTo>
                  <a:pt x="542168" y="372981"/>
                  <a:pt x="536405" y="359238"/>
                  <a:pt x="547931" y="356578"/>
                </a:cubicBezTo>
                <a:cubicBezTo>
                  <a:pt x="559013" y="355248"/>
                  <a:pt x="569653" y="361898"/>
                  <a:pt x="578962" y="366774"/>
                </a:cubicBezTo>
                <a:cubicBezTo>
                  <a:pt x="587385" y="371651"/>
                  <a:pt x="595365" y="376971"/>
                  <a:pt x="602458" y="383177"/>
                </a:cubicBezTo>
                <a:cubicBezTo>
                  <a:pt x="602458" y="383177"/>
                  <a:pt x="602458" y="383177"/>
                  <a:pt x="602458" y="383177"/>
                </a:cubicBezTo>
                <a:cubicBezTo>
                  <a:pt x="605118" y="385837"/>
                  <a:pt x="607777" y="388496"/>
                  <a:pt x="610438" y="391156"/>
                </a:cubicBezTo>
                <a:cubicBezTo>
                  <a:pt x="615757" y="396919"/>
                  <a:pt x="621077" y="403126"/>
                  <a:pt x="624623" y="410219"/>
                </a:cubicBezTo>
                <a:cubicBezTo>
                  <a:pt x="625954" y="412878"/>
                  <a:pt x="627283" y="415539"/>
                  <a:pt x="628613" y="417755"/>
                </a:cubicBezTo>
                <a:cubicBezTo>
                  <a:pt x="629056" y="418198"/>
                  <a:pt x="629056" y="418641"/>
                  <a:pt x="629500" y="419085"/>
                </a:cubicBezTo>
                <a:cubicBezTo>
                  <a:pt x="630387" y="419528"/>
                  <a:pt x="631273" y="419085"/>
                  <a:pt x="632159" y="418641"/>
                </a:cubicBezTo>
                <a:cubicBezTo>
                  <a:pt x="633490" y="417312"/>
                  <a:pt x="632603" y="415095"/>
                  <a:pt x="633046" y="413765"/>
                </a:cubicBezTo>
                <a:cubicBezTo>
                  <a:pt x="633046" y="409775"/>
                  <a:pt x="632603" y="406229"/>
                  <a:pt x="632159" y="401796"/>
                </a:cubicBezTo>
                <a:cubicBezTo>
                  <a:pt x="630387" y="389826"/>
                  <a:pt x="627726" y="378300"/>
                  <a:pt x="624623" y="366774"/>
                </a:cubicBezTo>
                <a:cubicBezTo>
                  <a:pt x="619747" y="349485"/>
                  <a:pt x="614871" y="331753"/>
                  <a:pt x="603344" y="317567"/>
                </a:cubicBezTo>
                <a:cubicBezTo>
                  <a:pt x="593149" y="305598"/>
                  <a:pt x="578076" y="299391"/>
                  <a:pt x="562560" y="298061"/>
                </a:cubicBezTo>
                <a:cubicBezTo>
                  <a:pt x="554580" y="297175"/>
                  <a:pt x="545714" y="296731"/>
                  <a:pt x="539064" y="291855"/>
                </a:cubicBezTo>
                <a:cubicBezTo>
                  <a:pt x="534188" y="288309"/>
                  <a:pt x="531528" y="283432"/>
                  <a:pt x="528869" y="278113"/>
                </a:cubicBezTo>
                <a:cubicBezTo>
                  <a:pt x="526652" y="274123"/>
                  <a:pt x="524879" y="270133"/>
                  <a:pt x="521776" y="267030"/>
                </a:cubicBezTo>
                <a:cubicBezTo>
                  <a:pt x="513353" y="258607"/>
                  <a:pt x="500053" y="256833"/>
                  <a:pt x="488971" y="260380"/>
                </a:cubicBezTo>
                <a:cubicBezTo>
                  <a:pt x="477888" y="263927"/>
                  <a:pt x="469465" y="272793"/>
                  <a:pt x="459269" y="278556"/>
                </a:cubicBezTo>
                <a:cubicBezTo>
                  <a:pt x="451733" y="282989"/>
                  <a:pt x="444640" y="287865"/>
                  <a:pt x="436217" y="290968"/>
                </a:cubicBezTo>
                <a:cubicBezTo>
                  <a:pt x="430454" y="292298"/>
                  <a:pt x="424691" y="292742"/>
                  <a:pt x="418928" y="291855"/>
                </a:cubicBezTo>
                <a:cubicBezTo>
                  <a:pt x="430897" y="262597"/>
                  <a:pt x="440207" y="232008"/>
                  <a:pt x="447300" y="200977"/>
                </a:cubicBezTo>
                <a:cubicBezTo>
                  <a:pt x="452619" y="177038"/>
                  <a:pt x="457052" y="153099"/>
                  <a:pt x="457939" y="128717"/>
                </a:cubicBezTo>
                <a:cubicBezTo>
                  <a:pt x="458382" y="112758"/>
                  <a:pt x="457052" y="96356"/>
                  <a:pt x="455723" y="80396"/>
                </a:cubicBezTo>
                <a:cubicBezTo>
                  <a:pt x="453949" y="58674"/>
                  <a:pt x="451733" y="36952"/>
                  <a:pt x="451289" y="15230"/>
                </a:cubicBezTo>
                <a:cubicBezTo>
                  <a:pt x="450846" y="11240"/>
                  <a:pt x="451733" y="7250"/>
                  <a:pt x="450846" y="3261"/>
                </a:cubicBezTo>
                <a:cubicBezTo>
                  <a:pt x="450846" y="2817"/>
                  <a:pt x="450846" y="2817"/>
                  <a:pt x="450402" y="2374"/>
                </a:cubicBezTo>
                <a:cubicBezTo>
                  <a:pt x="446413" y="-4719"/>
                  <a:pt x="434887" y="5920"/>
                  <a:pt x="430010" y="10353"/>
                </a:cubicBezTo>
                <a:cubicBezTo>
                  <a:pt x="422031" y="17446"/>
                  <a:pt x="415825" y="26312"/>
                  <a:pt x="409175" y="34735"/>
                </a:cubicBezTo>
                <a:cubicBezTo>
                  <a:pt x="406515" y="38725"/>
                  <a:pt x="402525" y="42272"/>
                  <a:pt x="403412" y="47148"/>
                </a:cubicBezTo>
                <a:cubicBezTo>
                  <a:pt x="403855" y="48921"/>
                  <a:pt x="404299" y="50694"/>
                  <a:pt x="404742" y="52468"/>
                </a:cubicBezTo>
                <a:cubicBezTo>
                  <a:pt x="406515" y="57344"/>
                  <a:pt x="409175" y="62221"/>
                  <a:pt x="410505" y="67097"/>
                </a:cubicBezTo>
                <a:cubicBezTo>
                  <a:pt x="416268" y="83499"/>
                  <a:pt x="418928" y="100345"/>
                  <a:pt x="419815" y="117634"/>
                </a:cubicBezTo>
                <a:cubicBezTo>
                  <a:pt x="420258" y="147336"/>
                  <a:pt x="417154" y="177481"/>
                  <a:pt x="412278" y="206740"/>
                </a:cubicBezTo>
                <a:cubicBezTo>
                  <a:pt x="408288" y="230678"/>
                  <a:pt x="403412" y="254174"/>
                  <a:pt x="395876" y="277226"/>
                </a:cubicBezTo>
                <a:cubicBezTo>
                  <a:pt x="386123" y="265700"/>
                  <a:pt x="380803" y="251070"/>
                  <a:pt x="381246" y="235555"/>
                </a:cubicBezTo>
                <a:cubicBezTo>
                  <a:pt x="381246" y="220482"/>
                  <a:pt x="380803" y="205410"/>
                  <a:pt x="374153" y="191667"/>
                </a:cubicBezTo>
                <a:cubicBezTo>
                  <a:pt x="363957" y="166842"/>
                  <a:pt x="343565" y="153542"/>
                  <a:pt x="317410" y="150439"/>
                </a:cubicBezTo>
                <a:cubicBezTo>
                  <a:pt x="305440" y="148666"/>
                  <a:pt x="293028" y="150439"/>
                  <a:pt x="281058" y="150883"/>
                </a:cubicBezTo>
                <a:cubicBezTo>
                  <a:pt x="265543" y="150883"/>
                  <a:pt x="250027" y="147779"/>
                  <a:pt x="236284" y="140243"/>
                </a:cubicBezTo>
                <a:cubicBezTo>
                  <a:pt x="211459" y="125614"/>
                  <a:pt x="190623" y="129604"/>
                  <a:pt x="164912" y="139800"/>
                </a:cubicBezTo>
                <a:cubicBezTo>
                  <a:pt x="142302" y="148223"/>
                  <a:pt x="121910" y="161965"/>
                  <a:pt x="104178" y="178811"/>
                </a:cubicBezTo>
                <a:cubicBezTo>
                  <a:pt x="100188" y="182357"/>
                  <a:pt x="95755" y="186347"/>
                  <a:pt x="92209" y="190337"/>
                </a:cubicBezTo>
                <a:cubicBezTo>
                  <a:pt x="91322" y="191224"/>
                  <a:pt x="90435" y="192110"/>
                  <a:pt x="89992" y="193440"/>
                </a:cubicBezTo>
                <a:cubicBezTo>
                  <a:pt x="88662" y="200533"/>
                  <a:pt x="112158" y="193440"/>
                  <a:pt x="116591" y="193440"/>
                </a:cubicBezTo>
                <a:cubicBezTo>
                  <a:pt x="129890" y="190780"/>
                  <a:pt x="143632" y="189007"/>
                  <a:pt x="156932" y="187677"/>
                </a:cubicBezTo>
                <a:cubicBezTo>
                  <a:pt x="178654" y="186347"/>
                  <a:pt x="201263" y="186791"/>
                  <a:pt x="222542" y="193884"/>
                </a:cubicBezTo>
                <a:cubicBezTo>
                  <a:pt x="231408" y="196543"/>
                  <a:pt x="255346" y="208956"/>
                  <a:pt x="243377" y="219596"/>
                </a:cubicBezTo>
                <a:cubicBezTo>
                  <a:pt x="235397" y="224029"/>
                  <a:pt x="225645" y="223142"/>
                  <a:pt x="216779" y="222699"/>
                </a:cubicBezTo>
                <a:cubicBezTo>
                  <a:pt x="194170" y="220482"/>
                  <a:pt x="172004" y="215606"/>
                  <a:pt x="149396" y="216492"/>
                </a:cubicBezTo>
                <a:cubicBezTo>
                  <a:pt x="117034" y="216936"/>
                  <a:pt x="86445" y="229348"/>
                  <a:pt x="58517" y="243978"/>
                </a:cubicBezTo>
                <a:cubicBezTo>
                  <a:pt x="53640" y="247081"/>
                  <a:pt x="47434" y="249297"/>
                  <a:pt x="44331" y="254174"/>
                </a:cubicBezTo>
                <a:cubicBezTo>
                  <a:pt x="39011" y="265256"/>
                  <a:pt x="36352" y="277226"/>
                  <a:pt x="32362" y="288752"/>
                </a:cubicBezTo>
                <a:cubicBezTo>
                  <a:pt x="26155" y="308258"/>
                  <a:pt x="18176" y="327320"/>
                  <a:pt x="12413" y="347269"/>
                </a:cubicBezTo>
                <a:cubicBezTo>
                  <a:pt x="10640" y="355248"/>
                  <a:pt x="7093" y="363228"/>
                  <a:pt x="7093" y="371651"/>
                </a:cubicBezTo>
                <a:cubicBezTo>
                  <a:pt x="8866" y="380960"/>
                  <a:pt x="27486" y="363671"/>
                  <a:pt x="31919" y="361455"/>
                </a:cubicBezTo>
                <a:cubicBezTo>
                  <a:pt x="52754" y="348599"/>
                  <a:pt x="75806" y="339732"/>
                  <a:pt x="98858" y="331753"/>
                </a:cubicBezTo>
                <a:cubicBezTo>
                  <a:pt x="128117" y="323330"/>
                  <a:pt x="157818" y="315794"/>
                  <a:pt x="188407" y="315350"/>
                </a:cubicBezTo>
                <a:cubicBezTo>
                  <a:pt x="204366" y="315794"/>
                  <a:pt x="222098" y="317124"/>
                  <a:pt x="234954" y="327320"/>
                </a:cubicBezTo>
                <a:cubicBezTo>
                  <a:pt x="247367" y="339732"/>
                  <a:pt x="233181" y="353032"/>
                  <a:pt x="220768" y="357022"/>
                </a:cubicBezTo>
                <a:cubicBezTo>
                  <a:pt x="211459" y="360568"/>
                  <a:pt x="202149" y="361455"/>
                  <a:pt x="192396" y="361898"/>
                </a:cubicBezTo>
                <a:cubicBezTo>
                  <a:pt x="188407" y="361898"/>
                  <a:pt x="184860" y="361898"/>
                  <a:pt x="180871" y="361898"/>
                </a:cubicBezTo>
                <a:cubicBezTo>
                  <a:pt x="180871" y="361898"/>
                  <a:pt x="180427" y="361898"/>
                  <a:pt x="180427" y="361898"/>
                </a:cubicBezTo>
                <a:cubicBezTo>
                  <a:pt x="172448" y="361898"/>
                  <a:pt x="164468" y="361898"/>
                  <a:pt x="156489" y="363228"/>
                </a:cubicBezTo>
                <a:cubicBezTo>
                  <a:pt x="154715" y="363228"/>
                  <a:pt x="152942" y="363671"/>
                  <a:pt x="151168" y="364114"/>
                </a:cubicBezTo>
                <a:cubicBezTo>
                  <a:pt x="151168" y="364114"/>
                  <a:pt x="151168" y="364114"/>
                  <a:pt x="151168" y="364114"/>
                </a:cubicBezTo>
                <a:cubicBezTo>
                  <a:pt x="143189" y="365001"/>
                  <a:pt x="135653" y="366331"/>
                  <a:pt x="127673" y="368104"/>
                </a:cubicBezTo>
                <a:cubicBezTo>
                  <a:pt x="112158" y="371208"/>
                  <a:pt x="97528" y="378744"/>
                  <a:pt x="83342" y="386280"/>
                </a:cubicBezTo>
                <a:cubicBezTo>
                  <a:pt x="67383" y="394703"/>
                  <a:pt x="51424" y="402682"/>
                  <a:pt x="35908" y="411549"/>
                </a:cubicBezTo>
                <a:cubicBezTo>
                  <a:pt x="29258" y="415982"/>
                  <a:pt x="21279" y="419085"/>
                  <a:pt x="15516" y="424848"/>
                </a:cubicBezTo>
                <a:cubicBezTo>
                  <a:pt x="11970" y="429724"/>
                  <a:pt x="11526" y="436374"/>
                  <a:pt x="10640" y="442137"/>
                </a:cubicBezTo>
                <a:cubicBezTo>
                  <a:pt x="7093" y="465189"/>
                  <a:pt x="6206" y="489128"/>
                  <a:pt x="6650" y="512623"/>
                </a:cubicBezTo>
                <a:cubicBezTo>
                  <a:pt x="6650" y="514840"/>
                  <a:pt x="6650" y="517500"/>
                  <a:pt x="7093" y="519716"/>
                </a:cubicBezTo>
                <a:cubicBezTo>
                  <a:pt x="7093" y="520603"/>
                  <a:pt x="7537" y="521933"/>
                  <a:pt x="8423" y="522376"/>
                </a:cubicBezTo>
                <a:cubicBezTo>
                  <a:pt x="9753" y="522819"/>
                  <a:pt x="11083" y="522376"/>
                  <a:pt x="11970" y="521933"/>
                </a:cubicBezTo>
                <a:cubicBezTo>
                  <a:pt x="15516" y="518830"/>
                  <a:pt x="19063" y="515283"/>
                  <a:pt x="22165" y="512180"/>
                </a:cubicBezTo>
                <a:close/>
                <a:moveTo>
                  <a:pt x="296574" y="328206"/>
                </a:moveTo>
                <a:cubicBezTo>
                  <a:pt x="305440" y="328206"/>
                  <a:pt x="314307" y="331753"/>
                  <a:pt x="322286" y="335299"/>
                </a:cubicBezTo>
                <a:cubicBezTo>
                  <a:pt x="327163" y="337516"/>
                  <a:pt x="332039" y="340619"/>
                  <a:pt x="335142" y="345052"/>
                </a:cubicBezTo>
                <a:cubicBezTo>
                  <a:pt x="335142" y="345052"/>
                  <a:pt x="335586" y="345495"/>
                  <a:pt x="335586" y="345495"/>
                </a:cubicBezTo>
                <a:cubicBezTo>
                  <a:pt x="341348" y="355692"/>
                  <a:pt x="335586" y="365444"/>
                  <a:pt x="325389" y="369434"/>
                </a:cubicBezTo>
                <a:cubicBezTo>
                  <a:pt x="316523" y="373424"/>
                  <a:pt x="306771" y="373867"/>
                  <a:pt x="297017" y="372981"/>
                </a:cubicBezTo>
                <a:cubicBezTo>
                  <a:pt x="286378" y="371208"/>
                  <a:pt x="274852" y="369877"/>
                  <a:pt x="266873" y="361898"/>
                </a:cubicBezTo>
                <a:cubicBezTo>
                  <a:pt x="252243" y="344609"/>
                  <a:pt x="280615" y="328206"/>
                  <a:pt x="296574" y="328206"/>
                </a:cubicBezTo>
                <a:close/>
                <a:moveTo>
                  <a:pt x="60734" y="662905"/>
                </a:moveTo>
                <a:cubicBezTo>
                  <a:pt x="54527" y="652709"/>
                  <a:pt x="61177" y="637637"/>
                  <a:pt x="64723" y="626997"/>
                </a:cubicBezTo>
                <a:cubicBezTo>
                  <a:pt x="72703" y="605718"/>
                  <a:pt x="105508" y="574687"/>
                  <a:pt x="129447" y="578676"/>
                </a:cubicBezTo>
                <a:cubicBezTo>
                  <a:pt x="132550" y="579120"/>
                  <a:pt x="135653" y="580893"/>
                  <a:pt x="137426" y="583553"/>
                </a:cubicBezTo>
                <a:cubicBezTo>
                  <a:pt x="139199" y="585769"/>
                  <a:pt x="139643" y="588429"/>
                  <a:pt x="138756" y="591089"/>
                </a:cubicBezTo>
                <a:cubicBezTo>
                  <a:pt x="134766" y="599955"/>
                  <a:pt x="125457" y="603502"/>
                  <a:pt x="117920" y="609708"/>
                </a:cubicBezTo>
                <a:cubicBezTo>
                  <a:pt x="111271" y="615028"/>
                  <a:pt x="105508" y="620791"/>
                  <a:pt x="100632" y="627440"/>
                </a:cubicBezTo>
                <a:cubicBezTo>
                  <a:pt x="92652" y="635863"/>
                  <a:pt x="74919" y="677978"/>
                  <a:pt x="60734" y="6629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21</a:t>
            </a:r>
            <a:endParaRPr lang="en" sz="2400" dirty="0"/>
          </a:p>
        </p:txBody>
      </p:sp>
      <p:sp>
        <p:nvSpPr>
          <p:cNvPr id="71" name="Google Shape;1458;p34"/>
          <p:cNvSpPr txBox="1">
            <a:spLocks/>
          </p:cNvSpPr>
          <p:nvPr/>
        </p:nvSpPr>
        <p:spPr>
          <a:xfrm>
            <a:off x="4077677" y="2410631"/>
            <a:ext cx="8904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pPr algn="ctr"/>
            <a:r>
              <a:rPr lang="fr-FR" dirty="0" smtClean="0"/>
              <a:t>VS</a:t>
            </a:r>
            <a:endParaRPr lang="fr-FR" dirty="0"/>
          </a:p>
        </p:txBody>
      </p:sp>
      <p:sp>
        <p:nvSpPr>
          <p:cNvPr id="74" name="Google Shape;1459;p34"/>
          <p:cNvSpPr txBox="1">
            <a:spLocks noGrp="1"/>
          </p:cNvSpPr>
          <p:nvPr>
            <p:ph type="subTitle" idx="3"/>
          </p:nvPr>
        </p:nvSpPr>
        <p:spPr>
          <a:xfrm>
            <a:off x="1251073" y="2839165"/>
            <a:ext cx="27330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Self Supervised &amp; Rule based with Semantic Entity Relation Building instead of Annotation.</a:t>
            </a:r>
            <a:endParaRPr dirty="0"/>
          </a:p>
        </p:txBody>
      </p:sp>
      <p:sp>
        <p:nvSpPr>
          <p:cNvPr id="75" name="Google Shape;1462;p34"/>
          <p:cNvSpPr txBox="1">
            <a:spLocks noGrp="1"/>
          </p:cNvSpPr>
          <p:nvPr>
            <p:ph type="subTitle" idx="4"/>
          </p:nvPr>
        </p:nvSpPr>
        <p:spPr>
          <a:xfrm>
            <a:off x="5182290" y="2776135"/>
            <a:ext cx="27330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Meaning LLM &amp; Transformer Models that use attention mechanism.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7062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3"/>
          <p:cNvSpPr txBox="1">
            <a:spLocks noGrp="1"/>
          </p:cNvSpPr>
          <p:nvPr>
            <p:ph type="title"/>
          </p:nvPr>
        </p:nvSpPr>
        <p:spPr>
          <a:xfrm>
            <a:off x="4068700" y="2220513"/>
            <a:ext cx="43602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Future </a:t>
            </a:r>
            <a:r>
              <a:rPr lang="fr-FR" dirty="0" err="1"/>
              <a:t>Work</a:t>
            </a:r>
            <a:r>
              <a:rPr lang="fr-FR" dirty="0"/>
              <a:t> &amp; Wrap-up </a:t>
            </a:r>
            <a:endParaRPr lang="fr-FR" dirty="0">
              <a:effectLst/>
            </a:endParaRPr>
          </a:p>
        </p:txBody>
      </p:sp>
      <p:sp>
        <p:nvSpPr>
          <p:cNvPr id="1365" name="Google Shape;1365;p33"/>
          <p:cNvSpPr txBox="1">
            <a:spLocks noGrp="1"/>
          </p:cNvSpPr>
          <p:nvPr>
            <p:ph type="title" idx="2"/>
          </p:nvPr>
        </p:nvSpPr>
        <p:spPr>
          <a:xfrm>
            <a:off x="5455825" y="1332810"/>
            <a:ext cx="15861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1366" name="Google Shape;1366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5100" y="982950"/>
            <a:ext cx="3177600" cy="3177600"/>
          </a:xfrm>
          <a:prstGeom prst="ellipse">
            <a:avLst/>
          </a:prstGeom>
        </p:spPr>
      </p:pic>
      <p:grpSp>
        <p:nvGrpSpPr>
          <p:cNvPr id="1367" name="Google Shape;1367;p33"/>
          <p:cNvGrpSpPr/>
          <p:nvPr/>
        </p:nvGrpSpPr>
        <p:grpSpPr>
          <a:xfrm>
            <a:off x="6846553" y="189068"/>
            <a:ext cx="2633751" cy="2053442"/>
            <a:chOff x="6846553" y="189068"/>
            <a:chExt cx="2633751" cy="2053442"/>
          </a:xfrm>
        </p:grpSpPr>
        <p:grpSp>
          <p:nvGrpSpPr>
            <p:cNvPr id="1368" name="Google Shape;1368;p33"/>
            <p:cNvGrpSpPr/>
            <p:nvPr/>
          </p:nvGrpSpPr>
          <p:grpSpPr>
            <a:xfrm rot="7895906">
              <a:off x="7841726" y="330821"/>
              <a:ext cx="1173961" cy="1770215"/>
              <a:chOff x="3583265" y="4060465"/>
              <a:chExt cx="825023" cy="1244052"/>
            </a:xfrm>
          </p:grpSpPr>
          <p:sp>
            <p:nvSpPr>
              <p:cNvPr id="1369" name="Google Shape;1369;p33"/>
              <p:cNvSpPr/>
              <p:nvPr/>
            </p:nvSpPr>
            <p:spPr>
              <a:xfrm>
                <a:off x="3771405" y="4060465"/>
                <a:ext cx="636624" cy="1109021"/>
              </a:xfrm>
              <a:custGeom>
                <a:avLst/>
                <a:gdLst/>
                <a:ahLst/>
                <a:cxnLst/>
                <a:rect l="l" t="t" r="r" b="b"/>
                <a:pathLst>
                  <a:path w="636624" h="1109021" extrusionOk="0">
                    <a:moveTo>
                      <a:pt x="311495" y="1073335"/>
                    </a:moveTo>
                    <a:cubicBezTo>
                      <a:pt x="289329" y="1075109"/>
                      <a:pt x="267164" y="1073778"/>
                      <a:pt x="244998" y="1072449"/>
                    </a:cubicBezTo>
                    <a:cubicBezTo>
                      <a:pt x="202441" y="1070232"/>
                      <a:pt x="159883" y="1064912"/>
                      <a:pt x="117325" y="1068902"/>
                    </a:cubicBezTo>
                    <a:cubicBezTo>
                      <a:pt x="96046" y="1070232"/>
                      <a:pt x="74767" y="1072449"/>
                      <a:pt x="54375" y="1079542"/>
                    </a:cubicBezTo>
                    <a:cubicBezTo>
                      <a:pt x="41962" y="1084418"/>
                      <a:pt x="29550" y="1091068"/>
                      <a:pt x="18024" y="1097717"/>
                    </a:cubicBezTo>
                    <a:cubicBezTo>
                      <a:pt x="17580" y="1098161"/>
                      <a:pt x="17137" y="1098161"/>
                      <a:pt x="16694" y="1098604"/>
                    </a:cubicBezTo>
                    <a:cubicBezTo>
                      <a:pt x="12704" y="1102150"/>
                      <a:pt x="8271" y="1105254"/>
                      <a:pt x="3838" y="1108357"/>
                    </a:cubicBezTo>
                    <a:cubicBezTo>
                      <a:pt x="2951" y="1109243"/>
                      <a:pt x="1621" y="1109243"/>
                      <a:pt x="735" y="1108357"/>
                    </a:cubicBezTo>
                    <a:cubicBezTo>
                      <a:pt x="735" y="1108357"/>
                      <a:pt x="292" y="1107913"/>
                      <a:pt x="292" y="1107913"/>
                    </a:cubicBezTo>
                    <a:cubicBezTo>
                      <a:pt x="-152" y="1107027"/>
                      <a:pt x="-152" y="1105254"/>
                      <a:pt x="735" y="1104367"/>
                    </a:cubicBezTo>
                    <a:cubicBezTo>
                      <a:pt x="2951" y="1103037"/>
                      <a:pt x="7384" y="1098604"/>
                      <a:pt x="7828" y="1098161"/>
                    </a:cubicBezTo>
                    <a:cubicBezTo>
                      <a:pt x="9601" y="1096831"/>
                      <a:pt x="18910" y="1090181"/>
                      <a:pt x="21570" y="1087521"/>
                    </a:cubicBezTo>
                    <a:cubicBezTo>
                      <a:pt x="32210" y="1078655"/>
                      <a:pt x="41962" y="1068902"/>
                      <a:pt x="51715" y="1059149"/>
                    </a:cubicBezTo>
                    <a:cubicBezTo>
                      <a:pt x="52159" y="1058706"/>
                      <a:pt x="52602" y="1058263"/>
                      <a:pt x="53045" y="1057819"/>
                    </a:cubicBezTo>
                    <a:cubicBezTo>
                      <a:pt x="54375" y="1056490"/>
                      <a:pt x="55705" y="1055160"/>
                      <a:pt x="57035" y="1053386"/>
                    </a:cubicBezTo>
                    <a:cubicBezTo>
                      <a:pt x="64128" y="1045850"/>
                      <a:pt x="71221" y="1038757"/>
                      <a:pt x="78314" y="1031221"/>
                    </a:cubicBezTo>
                    <a:cubicBezTo>
                      <a:pt x="79200" y="1029891"/>
                      <a:pt x="80530" y="1029004"/>
                      <a:pt x="81417" y="1027674"/>
                    </a:cubicBezTo>
                    <a:cubicBezTo>
                      <a:pt x="91613" y="1016592"/>
                      <a:pt x="101809" y="1005065"/>
                      <a:pt x="112005" y="993096"/>
                    </a:cubicBezTo>
                    <a:cubicBezTo>
                      <a:pt x="113779" y="991323"/>
                      <a:pt x="115108" y="989550"/>
                      <a:pt x="116882" y="987777"/>
                    </a:cubicBezTo>
                    <a:lnTo>
                      <a:pt x="116882" y="987777"/>
                    </a:lnTo>
                    <a:cubicBezTo>
                      <a:pt x="125748" y="977137"/>
                      <a:pt x="134614" y="966498"/>
                      <a:pt x="143480" y="955415"/>
                    </a:cubicBezTo>
                    <a:cubicBezTo>
                      <a:pt x="144810" y="953642"/>
                      <a:pt x="146140" y="952312"/>
                      <a:pt x="147470" y="950538"/>
                    </a:cubicBezTo>
                    <a:cubicBezTo>
                      <a:pt x="157666" y="937683"/>
                      <a:pt x="167419" y="925270"/>
                      <a:pt x="176728" y="911970"/>
                    </a:cubicBezTo>
                    <a:cubicBezTo>
                      <a:pt x="177615" y="910641"/>
                      <a:pt x="178945" y="909311"/>
                      <a:pt x="179832" y="907981"/>
                    </a:cubicBezTo>
                    <a:cubicBezTo>
                      <a:pt x="189141" y="895568"/>
                      <a:pt x="198008" y="883155"/>
                      <a:pt x="206874" y="870743"/>
                    </a:cubicBezTo>
                    <a:cubicBezTo>
                      <a:pt x="215297" y="858773"/>
                      <a:pt x="223719" y="846361"/>
                      <a:pt x="231699" y="833948"/>
                    </a:cubicBezTo>
                    <a:lnTo>
                      <a:pt x="231699" y="833948"/>
                    </a:lnTo>
                    <a:cubicBezTo>
                      <a:pt x="232585" y="832618"/>
                      <a:pt x="233472" y="831288"/>
                      <a:pt x="234359" y="829958"/>
                    </a:cubicBezTo>
                    <a:cubicBezTo>
                      <a:pt x="244555" y="814442"/>
                      <a:pt x="254751" y="798926"/>
                      <a:pt x="264504" y="783411"/>
                    </a:cubicBezTo>
                    <a:cubicBezTo>
                      <a:pt x="264947" y="782524"/>
                      <a:pt x="265390" y="781638"/>
                      <a:pt x="266277" y="780751"/>
                    </a:cubicBezTo>
                    <a:cubicBezTo>
                      <a:pt x="273370" y="769668"/>
                      <a:pt x="280463" y="758142"/>
                      <a:pt x="287556" y="746616"/>
                    </a:cubicBezTo>
                    <a:cubicBezTo>
                      <a:pt x="288443" y="745286"/>
                      <a:pt x="289329" y="743956"/>
                      <a:pt x="290216" y="742183"/>
                    </a:cubicBezTo>
                    <a:cubicBezTo>
                      <a:pt x="296422" y="732430"/>
                      <a:pt x="302185" y="722234"/>
                      <a:pt x="307948" y="712481"/>
                    </a:cubicBezTo>
                    <a:cubicBezTo>
                      <a:pt x="308835" y="711151"/>
                      <a:pt x="309278" y="710265"/>
                      <a:pt x="310165" y="708935"/>
                    </a:cubicBezTo>
                    <a:cubicBezTo>
                      <a:pt x="316371" y="698295"/>
                      <a:pt x="322577" y="687656"/>
                      <a:pt x="328784" y="677016"/>
                    </a:cubicBezTo>
                    <a:cubicBezTo>
                      <a:pt x="329670" y="675686"/>
                      <a:pt x="330113" y="674800"/>
                      <a:pt x="330557" y="673470"/>
                    </a:cubicBezTo>
                    <a:cubicBezTo>
                      <a:pt x="335433" y="664604"/>
                      <a:pt x="340310" y="656181"/>
                      <a:pt x="345186" y="647315"/>
                    </a:cubicBezTo>
                    <a:cubicBezTo>
                      <a:pt x="345629" y="646428"/>
                      <a:pt x="346073" y="645985"/>
                      <a:pt x="346516" y="645098"/>
                    </a:cubicBezTo>
                    <a:cubicBezTo>
                      <a:pt x="363362" y="614510"/>
                      <a:pt x="379321" y="583478"/>
                      <a:pt x="394393" y="552003"/>
                    </a:cubicBezTo>
                    <a:cubicBezTo>
                      <a:pt x="395280" y="550673"/>
                      <a:pt x="395723" y="549343"/>
                      <a:pt x="396610" y="547570"/>
                    </a:cubicBezTo>
                    <a:cubicBezTo>
                      <a:pt x="399713" y="540920"/>
                      <a:pt x="402816" y="534714"/>
                      <a:pt x="405920" y="528064"/>
                    </a:cubicBezTo>
                    <a:cubicBezTo>
                      <a:pt x="406806" y="526735"/>
                      <a:pt x="407249" y="525405"/>
                      <a:pt x="408136" y="523631"/>
                    </a:cubicBezTo>
                    <a:cubicBezTo>
                      <a:pt x="412126" y="515208"/>
                      <a:pt x="416116" y="506786"/>
                      <a:pt x="419662" y="497919"/>
                    </a:cubicBezTo>
                    <a:cubicBezTo>
                      <a:pt x="421436" y="494373"/>
                      <a:pt x="422765" y="490383"/>
                      <a:pt x="424539" y="486837"/>
                    </a:cubicBezTo>
                    <a:lnTo>
                      <a:pt x="424539" y="486837"/>
                    </a:lnTo>
                    <a:cubicBezTo>
                      <a:pt x="424982" y="485507"/>
                      <a:pt x="425869" y="484177"/>
                      <a:pt x="426312" y="482847"/>
                    </a:cubicBezTo>
                    <a:lnTo>
                      <a:pt x="426312" y="482847"/>
                    </a:lnTo>
                    <a:cubicBezTo>
                      <a:pt x="428529" y="477527"/>
                      <a:pt x="430745" y="472207"/>
                      <a:pt x="432962" y="466888"/>
                    </a:cubicBezTo>
                    <a:cubicBezTo>
                      <a:pt x="432962" y="466444"/>
                      <a:pt x="432962" y="466444"/>
                      <a:pt x="432962" y="466001"/>
                    </a:cubicBezTo>
                    <a:cubicBezTo>
                      <a:pt x="433405" y="465114"/>
                      <a:pt x="433848" y="464228"/>
                      <a:pt x="433848" y="463341"/>
                    </a:cubicBezTo>
                    <a:cubicBezTo>
                      <a:pt x="434291" y="461568"/>
                      <a:pt x="435178" y="460238"/>
                      <a:pt x="435621" y="458465"/>
                    </a:cubicBezTo>
                    <a:cubicBezTo>
                      <a:pt x="440941" y="442949"/>
                      <a:pt x="446261" y="427433"/>
                      <a:pt x="451137" y="411917"/>
                    </a:cubicBezTo>
                    <a:cubicBezTo>
                      <a:pt x="451580" y="410144"/>
                      <a:pt x="452024" y="408814"/>
                      <a:pt x="452467" y="407041"/>
                    </a:cubicBezTo>
                    <a:cubicBezTo>
                      <a:pt x="454240" y="400834"/>
                      <a:pt x="456013" y="394185"/>
                      <a:pt x="457787" y="387979"/>
                    </a:cubicBezTo>
                    <a:cubicBezTo>
                      <a:pt x="458230" y="387092"/>
                      <a:pt x="458230" y="385762"/>
                      <a:pt x="458673" y="384875"/>
                    </a:cubicBezTo>
                    <a:cubicBezTo>
                      <a:pt x="466210" y="357833"/>
                      <a:pt x="472416" y="330792"/>
                      <a:pt x="477736" y="303750"/>
                    </a:cubicBezTo>
                    <a:lnTo>
                      <a:pt x="477736" y="303750"/>
                    </a:lnTo>
                    <a:cubicBezTo>
                      <a:pt x="478179" y="301976"/>
                      <a:pt x="478622" y="300203"/>
                      <a:pt x="478622" y="298430"/>
                    </a:cubicBezTo>
                    <a:cubicBezTo>
                      <a:pt x="480396" y="290007"/>
                      <a:pt x="482169" y="281584"/>
                      <a:pt x="483499" y="272718"/>
                    </a:cubicBezTo>
                    <a:cubicBezTo>
                      <a:pt x="483942" y="270945"/>
                      <a:pt x="483942" y="269171"/>
                      <a:pt x="484385" y="267398"/>
                    </a:cubicBezTo>
                    <a:cubicBezTo>
                      <a:pt x="484385" y="267398"/>
                      <a:pt x="484385" y="267398"/>
                      <a:pt x="484385" y="267398"/>
                    </a:cubicBezTo>
                    <a:cubicBezTo>
                      <a:pt x="487488" y="250553"/>
                      <a:pt x="490149" y="233707"/>
                      <a:pt x="492808" y="216418"/>
                    </a:cubicBezTo>
                    <a:cubicBezTo>
                      <a:pt x="493252" y="214644"/>
                      <a:pt x="493252" y="213315"/>
                      <a:pt x="493695" y="211541"/>
                    </a:cubicBezTo>
                    <a:cubicBezTo>
                      <a:pt x="495025" y="202675"/>
                      <a:pt x="496355" y="193809"/>
                      <a:pt x="497242" y="184943"/>
                    </a:cubicBezTo>
                    <a:cubicBezTo>
                      <a:pt x="497685" y="183170"/>
                      <a:pt x="497685" y="180953"/>
                      <a:pt x="498128" y="179180"/>
                    </a:cubicBezTo>
                    <a:cubicBezTo>
                      <a:pt x="499015" y="170757"/>
                      <a:pt x="500344" y="162334"/>
                      <a:pt x="501231" y="153911"/>
                    </a:cubicBezTo>
                    <a:cubicBezTo>
                      <a:pt x="501231" y="152581"/>
                      <a:pt x="501675" y="151251"/>
                      <a:pt x="501675" y="149921"/>
                    </a:cubicBezTo>
                    <a:cubicBezTo>
                      <a:pt x="503891" y="130416"/>
                      <a:pt x="506108" y="110910"/>
                      <a:pt x="508324" y="91848"/>
                    </a:cubicBezTo>
                    <a:cubicBezTo>
                      <a:pt x="508767" y="88301"/>
                      <a:pt x="509211" y="84755"/>
                      <a:pt x="509211" y="81652"/>
                    </a:cubicBezTo>
                    <a:cubicBezTo>
                      <a:pt x="509211" y="79435"/>
                      <a:pt x="509654" y="77218"/>
                      <a:pt x="509654" y="75445"/>
                    </a:cubicBezTo>
                    <a:cubicBezTo>
                      <a:pt x="510098" y="71899"/>
                      <a:pt x="510541" y="67909"/>
                      <a:pt x="510541" y="64363"/>
                    </a:cubicBezTo>
                    <a:cubicBezTo>
                      <a:pt x="510984" y="61259"/>
                      <a:pt x="510984" y="58156"/>
                      <a:pt x="511427" y="55053"/>
                    </a:cubicBezTo>
                    <a:cubicBezTo>
                      <a:pt x="511870" y="51063"/>
                      <a:pt x="512314" y="47073"/>
                      <a:pt x="512314" y="43084"/>
                    </a:cubicBezTo>
                    <a:cubicBezTo>
                      <a:pt x="513201" y="35104"/>
                      <a:pt x="513644" y="27124"/>
                      <a:pt x="514531" y="18701"/>
                    </a:cubicBezTo>
                    <a:cubicBezTo>
                      <a:pt x="515417" y="12939"/>
                      <a:pt x="515417" y="6732"/>
                      <a:pt x="518077" y="1413"/>
                    </a:cubicBezTo>
                    <a:cubicBezTo>
                      <a:pt x="520293" y="-1691"/>
                      <a:pt x="523397" y="969"/>
                      <a:pt x="525170" y="3186"/>
                    </a:cubicBezTo>
                    <a:cubicBezTo>
                      <a:pt x="526943" y="4959"/>
                      <a:pt x="528273" y="7176"/>
                      <a:pt x="529603" y="8949"/>
                    </a:cubicBezTo>
                    <a:cubicBezTo>
                      <a:pt x="530047" y="9392"/>
                      <a:pt x="530490" y="10279"/>
                      <a:pt x="530933" y="10722"/>
                    </a:cubicBezTo>
                    <a:cubicBezTo>
                      <a:pt x="533593" y="14268"/>
                      <a:pt x="536252" y="18258"/>
                      <a:pt x="538913" y="22248"/>
                    </a:cubicBezTo>
                    <a:cubicBezTo>
                      <a:pt x="539799" y="23578"/>
                      <a:pt x="540242" y="24465"/>
                      <a:pt x="541129" y="25795"/>
                    </a:cubicBezTo>
                    <a:cubicBezTo>
                      <a:pt x="541572" y="26238"/>
                      <a:pt x="542016" y="26681"/>
                      <a:pt x="542016" y="27124"/>
                    </a:cubicBezTo>
                    <a:cubicBezTo>
                      <a:pt x="544232" y="30671"/>
                      <a:pt x="546449" y="34217"/>
                      <a:pt x="548665" y="38207"/>
                    </a:cubicBezTo>
                    <a:cubicBezTo>
                      <a:pt x="549552" y="39537"/>
                      <a:pt x="549995" y="40867"/>
                      <a:pt x="550439" y="42197"/>
                    </a:cubicBezTo>
                    <a:cubicBezTo>
                      <a:pt x="553098" y="47517"/>
                      <a:pt x="555315" y="53280"/>
                      <a:pt x="557088" y="59043"/>
                    </a:cubicBezTo>
                    <a:cubicBezTo>
                      <a:pt x="557088" y="59486"/>
                      <a:pt x="557088" y="59486"/>
                      <a:pt x="557088" y="59930"/>
                    </a:cubicBezTo>
                    <a:cubicBezTo>
                      <a:pt x="557532" y="61259"/>
                      <a:pt x="557975" y="62589"/>
                      <a:pt x="558418" y="63919"/>
                    </a:cubicBezTo>
                    <a:lnTo>
                      <a:pt x="558418" y="63919"/>
                    </a:lnTo>
                    <a:cubicBezTo>
                      <a:pt x="559748" y="68796"/>
                      <a:pt x="560634" y="74115"/>
                      <a:pt x="561078" y="79435"/>
                    </a:cubicBezTo>
                    <a:lnTo>
                      <a:pt x="561078" y="79435"/>
                    </a:lnTo>
                    <a:cubicBezTo>
                      <a:pt x="561078" y="81208"/>
                      <a:pt x="561521" y="83425"/>
                      <a:pt x="561521" y="85198"/>
                    </a:cubicBezTo>
                    <a:cubicBezTo>
                      <a:pt x="561965" y="92291"/>
                      <a:pt x="561521" y="99384"/>
                      <a:pt x="560634" y="106477"/>
                    </a:cubicBezTo>
                    <a:cubicBezTo>
                      <a:pt x="560634" y="106477"/>
                      <a:pt x="560634" y="106477"/>
                      <a:pt x="560634" y="106477"/>
                    </a:cubicBezTo>
                    <a:cubicBezTo>
                      <a:pt x="560191" y="109137"/>
                      <a:pt x="559748" y="112240"/>
                      <a:pt x="559305" y="114900"/>
                    </a:cubicBezTo>
                    <a:cubicBezTo>
                      <a:pt x="556645" y="128643"/>
                      <a:pt x="552212" y="141942"/>
                      <a:pt x="546892" y="154798"/>
                    </a:cubicBezTo>
                    <a:cubicBezTo>
                      <a:pt x="543789" y="162334"/>
                      <a:pt x="539799" y="169870"/>
                      <a:pt x="536252" y="177407"/>
                    </a:cubicBezTo>
                    <a:cubicBezTo>
                      <a:pt x="536252" y="177407"/>
                      <a:pt x="536252" y="177407"/>
                      <a:pt x="536252" y="177407"/>
                    </a:cubicBezTo>
                    <a:lnTo>
                      <a:pt x="535366" y="179180"/>
                    </a:lnTo>
                    <a:cubicBezTo>
                      <a:pt x="539356" y="176520"/>
                      <a:pt x="543789" y="173860"/>
                      <a:pt x="547779" y="171200"/>
                    </a:cubicBezTo>
                    <a:cubicBezTo>
                      <a:pt x="561078" y="162334"/>
                      <a:pt x="574377" y="153468"/>
                      <a:pt x="586347" y="142828"/>
                    </a:cubicBezTo>
                    <a:cubicBezTo>
                      <a:pt x="586790" y="142385"/>
                      <a:pt x="587677" y="141498"/>
                      <a:pt x="588563" y="141055"/>
                    </a:cubicBezTo>
                    <a:cubicBezTo>
                      <a:pt x="588563" y="140612"/>
                      <a:pt x="589006" y="140612"/>
                      <a:pt x="589450" y="140612"/>
                    </a:cubicBezTo>
                    <a:cubicBezTo>
                      <a:pt x="590337" y="140168"/>
                      <a:pt x="590780" y="140612"/>
                      <a:pt x="591666" y="141055"/>
                    </a:cubicBezTo>
                    <a:cubicBezTo>
                      <a:pt x="592110" y="141498"/>
                      <a:pt x="592110" y="141942"/>
                      <a:pt x="592553" y="142385"/>
                    </a:cubicBezTo>
                    <a:cubicBezTo>
                      <a:pt x="593439" y="144158"/>
                      <a:pt x="594326" y="146375"/>
                      <a:pt x="595213" y="148148"/>
                    </a:cubicBezTo>
                    <a:cubicBezTo>
                      <a:pt x="595213" y="148591"/>
                      <a:pt x="595656" y="148591"/>
                      <a:pt x="595656" y="149035"/>
                    </a:cubicBezTo>
                    <a:cubicBezTo>
                      <a:pt x="596099" y="149478"/>
                      <a:pt x="596099" y="150365"/>
                      <a:pt x="596543" y="150808"/>
                    </a:cubicBezTo>
                    <a:cubicBezTo>
                      <a:pt x="599203" y="156571"/>
                      <a:pt x="601419" y="161891"/>
                      <a:pt x="603193" y="167654"/>
                    </a:cubicBezTo>
                    <a:cubicBezTo>
                      <a:pt x="603636" y="168540"/>
                      <a:pt x="604079" y="169427"/>
                      <a:pt x="604079" y="170313"/>
                    </a:cubicBezTo>
                    <a:cubicBezTo>
                      <a:pt x="605409" y="173417"/>
                      <a:pt x="606296" y="176520"/>
                      <a:pt x="607626" y="180066"/>
                    </a:cubicBezTo>
                    <a:cubicBezTo>
                      <a:pt x="608512" y="182726"/>
                      <a:pt x="609399" y="184943"/>
                      <a:pt x="609842" y="187603"/>
                    </a:cubicBezTo>
                    <a:cubicBezTo>
                      <a:pt x="610285" y="188489"/>
                      <a:pt x="610285" y="189819"/>
                      <a:pt x="610729" y="190706"/>
                    </a:cubicBezTo>
                    <a:cubicBezTo>
                      <a:pt x="612945" y="197355"/>
                      <a:pt x="614719" y="204448"/>
                      <a:pt x="616048" y="211098"/>
                    </a:cubicBezTo>
                    <a:cubicBezTo>
                      <a:pt x="616492" y="211985"/>
                      <a:pt x="616492" y="213315"/>
                      <a:pt x="616935" y="214201"/>
                    </a:cubicBezTo>
                    <a:cubicBezTo>
                      <a:pt x="618708" y="221294"/>
                      <a:pt x="620038" y="228830"/>
                      <a:pt x="621368" y="235923"/>
                    </a:cubicBezTo>
                    <a:lnTo>
                      <a:pt x="621368" y="235923"/>
                    </a:lnTo>
                    <a:cubicBezTo>
                      <a:pt x="621368" y="236810"/>
                      <a:pt x="621811" y="237697"/>
                      <a:pt x="621811" y="238583"/>
                    </a:cubicBezTo>
                    <a:cubicBezTo>
                      <a:pt x="622255" y="240800"/>
                      <a:pt x="622698" y="243016"/>
                      <a:pt x="622698" y="245233"/>
                    </a:cubicBezTo>
                    <a:cubicBezTo>
                      <a:pt x="623585" y="252326"/>
                      <a:pt x="624914" y="258975"/>
                      <a:pt x="625801" y="266068"/>
                    </a:cubicBezTo>
                    <a:cubicBezTo>
                      <a:pt x="625801" y="266955"/>
                      <a:pt x="626245" y="267842"/>
                      <a:pt x="626245" y="269171"/>
                    </a:cubicBezTo>
                    <a:cubicBezTo>
                      <a:pt x="627575" y="278924"/>
                      <a:pt x="628461" y="288677"/>
                      <a:pt x="629791" y="297987"/>
                    </a:cubicBezTo>
                    <a:cubicBezTo>
                      <a:pt x="629791" y="298873"/>
                      <a:pt x="630234" y="300203"/>
                      <a:pt x="630234" y="301090"/>
                    </a:cubicBezTo>
                    <a:lnTo>
                      <a:pt x="630234" y="301090"/>
                    </a:lnTo>
                    <a:cubicBezTo>
                      <a:pt x="631121" y="309956"/>
                      <a:pt x="632008" y="318379"/>
                      <a:pt x="632451" y="327245"/>
                    </a:cubicBezTo>
                    <a:cubicBezTo>
                      <a:pt x="632451" y="328575"/>
                      <a:pt x="632451" y="329462"/>
                      <a:pt x="632894" y="330792"/>
                    </a:cubicBezTo>
                    <a:cubicBezTo>
                      <a:pt x="633337" y="337884"/>
                      <a:pt x="633781" y="345421"/>
                      <a:pt x="634667" y="352514"/>
                    </a:cubicBezTo>
                    <a:cubicBezTo>
                      <a:pt x="634667" y="353400"/>
                      <a:pt x="634667" y="354287"/>
                      <a:pt x="634667" y="355174"/>
                    </a:cubicBezTo>
                    <a:cubicBezTo>
                      <a:pt x="635111" y="362266"/>
                      <a:pt x="635554" y="369360"/>
                      <a:pt x="635997" y="376452"/>
                    </a:cubicBezTo>
                    <a:cubicBezTo>
                      <a:pt x="635997" y="376452"/>
                      <a:pt x="635997" y="376896"/>
                      <a:pt x="635997" y="376896"/>
                    </a:cubicBezTo>
                    <a:cubicBezTo>
                      <a:pt x="635997" y="378226"/>
                      <a:pt x="635997" y="379556"/>
                      <a:pt x="635997" y="380886"/>
                    </a:cubicBezTo>
                    <a:lnTo>
                      <a:pt x="635997" y="380886"/>
                    </a:lnTo>
                    <a:cubicBezTo>
                      <a:pt x="636441" y="387535"/>
                      <a:pt x="636884" y="394628"/>
                      <a:pt x="636441" y="401721"/>
                    </a:cubicBezTo>
                    <a:cubicBezTo>
                      <a:pt x="636441" y="403051"/>
                      <a:pt x="636441" y="404381"/>
                      <a:pt x="636441" y="405268"/>
                    </a:cubicBezTo>
                    <a:cubicBezTo>
                      <a:pt x="636441" y="407484"/>
                      <a:pt x="635997" y="410144"/>
                      <a:pt x="635997" y="412361"/>
                    </a:cubicBezTo>
                    <a:cubicBezTo>
                      <a:pt x="633337" y="421227"/>
                      <a:pt x="625358" y="426990"/>
                      <a:pt x="618708" y="433196"/>
                    </a:cubicBezTo>
                    <a:cubicBezTo>
                      <a:pt x="593883" y="454918"/>
                      <a:pt x="567728" y="475754"/>
                      <a:pt x="538469" y="491270"/>
                    </a:cubicBezTo>
                    <a:cubicBezTo>
                      <a:pt x="534923" y="493043"/>
                      <a:pt x="530933" y="494816"/>
                      <a:pt x="527386" y="496590"/>
                    </a:cubicBezTo>
                    <a:cubicBezTo>
                      <a:pt x="529160" y="496146"/>
                      <a:pt x="530490" y="496146"/>
                      <a:pt x="532263" y="495703"/>
                    </a:cubicBezTo>
                    <a:cubicBezTo>
                      <a:pt x="532263" y="495703"/>
                      <a:pt x="532263" y="495703"/>
                      <a:pt x="532263" y="495703"/>
                    </a:cubicBezTo>
                    <a:cubicBezTo>
                      <a:pt x="534480" y="495259"/>
                      <a:pt x="536696" y="494816"/>
                      <a:pt x="539356" y="494373"/>
                    </a:cubicBezTo>
                    <a:cubicBezTo>
                      <a:pt x="545119" y="493043"/>
                      <a:pt x="550882" y="491713"/>
                      <a:pt x="556201" y="490383"/>
                    </a:cubicBezTo>
                    <a:cubicBezTo>
                      <a:pt x="556201" y="490383"/>
                      <a:pt x="556201" y="490383"/>
                      <a:pt x="556201" y="490383"/>
                    </a:cubicBezTo>
                    <a:cubicBezTo>
                      <a:pt x="581914" y="483290"/>
                      <a:pt x="607182" y="473094"/>
                      <a:pt x="630678" y="460238"/>
                    </a:cubicBezTo>
                    <a:cubicBezTo>
                      <a:pt x="631564" y="459795"/>
                      <a:pt x="633337" y="458908"/>
                      <a:pt x="634224" y="458908"/>
                    </a:cubicBezTo>
                    <a:cubicBezTo>
                      <a:pt x="635997" y="459351"/>
                      <a:pt x="635554" y="461125"/>
                      <a:pt x="635554" y="462455"/>
                    </a:cubicBezTo>
                    <a:cubicBezTo>
                      <a:pt x="634667" y="465114"/>
                      <a:pt x="634667" y="466001"/>
                      <a:pt x="634667" y="468218"/>
                    </a:cubicBezTo>
                    <a:cubicBezTo>
                      <a:pt x="634667" y="473981"/>
                      <a:pt x="634224" y="480187"/>
                      <a:pt x="633337" y="485950"/>
                    </a:cubicBezTo>
                    <a:cubicBezTo>
                      <a:pt x="633337" y="486837"/>
                      <a:pt x="633337" y="487280"/>
                      <a:pt x="632894" y="488167"/>
                    </a:cubicBezTo>
                    <a:cubicBezTo>
                      <a:pt x="632451" y="493486"/>
                      <a:pt x="631564" y="499249"/>
                      <a:pt x="630678" y="504569"/>
                    </a:cubicBezTo>
                    <a:cubicBezTo>
                      <a:pt x="629791" y="510775"/>
                      <a:pt x="628461" y="516538"/>
                      <a:pt x="627131" y="522745"/>
                    </a:cubicBezTo>
                    <a:lnTo>
                      <a:pt x="627131" y="522745"/>
                    </a:lnTo>
                    <a:cubicBezTo>
                      <a:pt x="626688" y="524074"/>
                      <a:pt x="626688" y="524961"/>
                      <a:pt x="626245" y="526291"/>
                    </a:cubicBezTo>
                    <a:cubicBezTo>
                      <a:pt x="626245" y="526291"/>
                      <a:pt x="626245" y="526291"/>
                      <a:pt x="626245" y="526291"/>
                    </a:cubicBezTo>
                    <a:cubicBezTo>
                      <a:pt x="623142" y="540477"/>
                      <a:pt x="619595" y="554663"/>
                      <a:pt x="615605" y="568405"/>
                    </a:cubicBezTo>
                    <a:cubicBezTo>
                      <a:pt x="615162" y="569292"/>
                      <a:pt x="615162" y="570179"/>
                      <a:pt x="614719" y="571509"/>
                    </a:cubicBezTo>
                    <a:cubicBezTo>
                      <a:pt x="612059" y="581262"/>
                      <a:pt x="608955" y="591458"/>
                      <a:pt x="606296" y="601210"/>
                    </a:cubicBezTo>
                    <a:cubicBezTo>
                      <a:pt x="605852" y="602540"/>
                      <a:pt x="605409" y="603870"/>
                      <a:pt x="604965" y="604757"/>
                    </a:cubicBezTo>
                    <a:cubicBezTo>
                      <a:pt x="602306" y="614067"/>
                      <a:pt x="599203" y="622933"/>
                      <a:pt x="596543" y="631799"/>
                    </a:cubicBezTo>
                    <a:cubicBezTo>
                      <a:pt x="596099" y="632685"/>
                      <a:pt x="596099" y="633572"/>
                      <a:pt x="595656" y="634459"/>
                    </a:cubicBezTo>
                    <a:cubicBezTo>
                      <a:pt x="591223" y="647315"/>
                      <a:pt x="586790" y="660614"/>
                      <a:pt x="581914" y="673470"/>
                    </a:cubicBezTo>
                    <a:cubicBezTo>
                      <a:pt x="581470" y="674357"/>
                      <a:pt x="581470" y="674800"/>
                      <a:pt x="581027" y="675686"/>
                    </a:cubicBezTo>
                    <a:cubicBezTo>
                      <a:pt x="576150" y="689429"/>
                      <a:pt x="570831" y="703172"/>
                      <a:pt x="565511" y="716471"/>
                    </a:cubicBezTo>
                    <a:cubicBezTo>
                      <a:pt x="565068" y="717358"/>
                      <a:pt x="564624" y="718244"/>
                      <a:pt x="564624" y="719131"/>
                    </a:cubicBezTo>
                    <a:cubicBezTo>
                      <a:pt x="560634" y="729327"/>
                      <a:pt x="556201" y="739523"/>
                      <a:pt x="551768" y="750162"/>
                    </a:cubicBezTo>
                    <a:cubicBezTo>
                      <a:pt x="551325" y="751049"/>
                      <a:pt x="550882" y="751936"/>
                      <a:pt x="550439" y="752822"/>
                    </a:cubicBezTo>
                    <a:lnTo>
                      <a:pt x="550439" y="752822"/>
                    </a:lnTo>
                    <a:cubicBezTo>
                      <a:pt x="545119" y="765678"/>
                      <a:pt x="539356" y="778978"/>
                      <a:pt x="533593" y="791834"/>
                    </a:cubicBezTo>
                    <a:cubicBezTo>
                      <a:pt x="533593" y="791834"/>
                      <a:pt x="533593" y="791834"/>
                      <a:pt x="533593" y="791834"/>
                    </a:cubicBezTo>
                    <a:cubicBezTo>
                      <a:pt x="533149" y="793164"/>
                      <a:pt x="532706" y="794050"/>
                      <a:pt x="531819" y="795380"/>
                    </a:cubicBezTo>
                    <a:cubicBezTo>
                      <a:pt x="531819" y="795380"/>
                      <a:pt x="531819" y="795380"/>
                      <a:pt x="531819" y="795380"/>
                    </a:cubicBezTo>
                    <a:cubicBezTo>
                      <a:pt x="530047" y="798926"/>
                      <a:pt x="528716" y="802473"/>
                      <a:pt x="526943" y="806020"/>
                    </a:cubicBezTo>
                    <a:cubicBezTo>
                      <a:pt x="523840" y="813112"/>
                      <a:pt x="520737" y="819762"/>
                      <a:pt x="517190" y="826855"/>
                    </a:cubicBezTo>
                    <a:cubicBezTo>
                      <a:pt x="516747" y="827742"/>
                      <a:pt x="516303" y="828628"/>
                      <a:pt x="515860" y="829515"/>
                    </a:cubicBezTo>
                    <a:cubicBezTo>
                      <a:pt x="510098" y="840598"/>
                      <a:pt x="503891" y="851680"/>
                      <a:pt x="497685" y="862763"/>
                    </a:cubicBezTo>
                    <a:cubicBezTo>
                      <a:pt x="496798" y="864093"/>
                      <a:pt x="496355" y="864980"/>
                      <a:pt x="495468" y="866310"/>
                    </a:cubicBezTo>
                    <a:cubicBezTo>
                      <a:pt x="488375" y="878722"/>
                      <a:pt x="480839" y="891135"/>
                      <a:pt x="473303" y="903548"/>
                    </a:cubicBezTo>
                    <a:cubicBezTo>
                      <a:pt x="472859" y="904434"/>
                      <a:pt x="471973" y="905764"/>
                      <a:pt x="471529" y="906651"/>
                    </a:cubicBezTo>
                    <a:lnTo>
                      <a:pt x="471529" y="906651"/>
                    </a:lnTo>
                    <a:cubicBezTo>
                      <a:pt x="463993" y="919064"/>
                      <a:pt x="456457" y="931919"/>
                      <a:pt x="449364" y="944775"/>
                    </a:cubicBezTo>
                    <a:cubicBezTo>
                      <a:pt x="448477" y="946105"/>
                      <a:pt x="447591" y="947435"/>
                      <a:pt x="447147" y="949209"/>
                    </a:cubicBezTo>
                    <a:cubicBezTo>
                      <a:pt x="445374" y="952755"/>
                      <a:pt x="443601" y="956301"/>
                      <a:pt x="441828" y="959848"/>
                    </a:cubicBezTo>
                    <a:cubicBezTo>
                      <a:pt x="438281" y="966941"/>
                      <a:pt x="435178" y="974477"/>
                      <a:pt x="431631" y="982014"/>
                    </a:cubicBezTo>
                    <a:cubicBezTo>
                      <a:pt x="431188" y="983343"/>
                      <a:pt x="430302" y="985117"/>
                      <a:pt x="429415" y="986447"/>
                    </a:cubicBezTo>
                    <a:cubicBezTo>
                      <a:pt x="422765" y="1000632"/>
                      <a:pt x="416116" y="1014818"/>
                      <a:pt x="405920" y="1027231"/>
                    </a:cubicBezTo>
                    <a:cubicBezTo>
                      <a:pt x="405920" y="1027231"/>
                      <a:pt x="405920" y="1027231"/>
                      <a:pt x="405920" y="1027231"/>
                    </a:cubicBezTo>
                    <a:cubicBezTo>
                      <a:pt x="405033" y="1028561"/>
                      <a:pt x="403703" y="1029891"/>
                      <a:pt x="402373" y="1031221"/>
                    </a:cubicBezTo>
                    <a:cubicBezTo>
                      <a:pt x="402373" y="1031221"/>
                      <a:pt x="401930" y="1031664"/>
                      <a:pt x="401930" y="1031664"/>
                    </a:cubicBezTo>
                    <a:cubicBezTo>
                      <a:pt x="379764" y="1058706"/>
                      <a:pt x="344743" y="1070232"/>
                      <a:pt x="311495" y="10733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70" name="Google Shape;1370;p33"/>
              <p:cNvGrpSpPr/>
              <p:nvPr/>
            </p:nvGrpSpPr>
            <p:grpSpPr>
              <a:xfrm>
                <a:off x="3823853" y="4070744"/>
                <a:ext cx="584435" cy="1050380"/>
                <a:chOff x="5987678" y="2811469"/>
                <a:chExt cx="584435" cy="1050380"/>
              </a:xfrm>
            </p:grpSpPr>
            <p:sp>
              <p:nvSpPr>
                <p:cNvPr id="1371" name="Google Shape;1371;p33"/>
                <p:cNvSpPr/>
                <p:nvPr/>
              </p:nvSpPr>
              <p:spPr>
                <a:xfrm>
                  <a:off x="5987678" y="3829752"/>
                  <a:ext cx="354800" cy="3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800" h="32097" extrusionOk="0">
                      <a:moveTo>
                        <a:pt x="350368" y="3990"/>
                      </a:moveTo>
                      <a:cubicBezTo>
                        <a:pt x="349924" y="4433"/>
                        <a:pt x="349038" y="4433"/>
                        <a:pt x="348594" y="4876"/>
                      </a:cubicBezTo>
                      <a:cubicBezTo>
                        <a:pt x="340615" y="7980"/>
                        <a:pt x="332635" y="11083"/>
                        <a:pt x="324212" y="12856"/>
                      </a:cubicBezTo>
                      <a:cubicBezTo>
                        <a:pt x="306924" y="16846"/>
                        <a:pt x="288747" y="17732"/>
                        <a:pt x="271015" y="18619"/>
                      </a:cubicBezTo>
                      <a:cubicBezTo>
                        <a:pt x="229344" y="20392"/>
                        <a:pt x="188116" y="17289"/>
                        <a:pt x="146445" y="16846"/>
                      </a:cubicBezTo>
                      <a:cubicBezTo>
                        <a:pt x="108764" y="15959"/>
                        <a:pt x="70639" y="18176"/>
                        <a:pt x="33844" y="23939"/>
                      </a:cubicBezTo>
                      <a:cubicBezTo>
                        <a:pt x="24978" y="25712"/>
                        <a:pt x="16112" y="27485"/>
                        <a:pt x="7690" y="30145"/>
                      </a:cubicBezTo>
                      <a:cubicBezTo>
                        <a:pt x="5029" y="30588"/>
                        <a:pt x="1926" y="33691"/>
                        <a:pt x="596" y="31032"/>
                      </a:cubicBezTo>
                      <a:cubicBezTo>
                        <a:pt x="596" y="31032"/>
                        <a:pt x="596" y="30588"/>
                        <a:pt x="153" y="30588"/>
                      </a:cubicBezTo>
                      <a:cubicBezTo>
                        <a:pt x="-733" y="28372"/>
                        <a:pt x="2370" y="26599"/>
                        <a:pt x="5916" y="25712"/>
                      </a:cubicBezTo>
                      <a:cubicBezTo>
                        <a:pt x="10349" y="24382"/>
                        <a:pt x="15669" y="23052"/>
                        <a:pt x="17442" y="22609"/>
                      </a:cubicBezTo>
                      <a:cubicBezTo>
                        <a:pt x="40494" y="16846"/>
                        <a:pt x="64433" y="15072"/>
                        <a:pt x="87929" y="13299"/>
                      </a:cubicBezTo>
                      <a:cubicBezTo>
                        <a:pt x="165508" y="7093"/>
                        <a:pt x="243530" y="21722"/>
                        <a:pt x="320666" y="9753"/>
                      </a:cubicBezTo>
                      <a:cubicBezTo>
                        <a:pt x="331749" y="7536"/>
                        <a:pt x="342832" y="4433"/>
                        <a:pt x="353471" y="443"/>
                      </a:cubicBezTo>
                      <a:cubicBezTo>
                        <a:pt x="353914" y="443"/>
                        <a:pt x="354357" y="0"/>
                        <a:pt x="354801" y="0"/>
                      </a:cubicBezTo>
                      <a:cubicBezTo>
                        <a:pt x="353914" y="1330"/>
                        <a:pt x="352584" y="2660"/>
                        <a:pt x="351255" y="3990"/>
                      </a:cubicBezTo>
                      <a:cubicBezTo>
                        <a:pt x="350368" y="3546"/>
                        <a:pt x="350368" y="3990"/>
                        <a:pt x="350368" y="39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33"/>
                <p:cNvSpPr/>
                <p:nvPr/>
              </p:nvSpPr>
              <p:spPr>
                <a:xfrm>
                  <a:off x="6014430" y="3783204"/>
                  <a:ext cx="353318" cy="50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318" h="50093" extrusionOk="0">
                      <a:moveTo>
                        <a:pt x="350658" y="5319"/>
                      </a:moveTo>
                      <a:cubicBezTo>
                        <a:pt x="341792" y="10196"/>
                        <a:pt x="329379" y="15516"/>
                        <a:pt x="327163" y="16402"/>
                      </a:cubicBezTo>
                      <a:cubicBezTo>
                        <a:pt x="298348" y="27042"/>
                        <a:pt x="267316" y="29702"/>
                        <a:pt x="237171" y="31032"/>
                      </a:cubicBezTo>
                      <a:cubicBezTo>
                        <a:pt x="198603" y="32362"/>
                        <a:pt x="160035" y="31032"/>
                        <a:pt x="121910" y="31918"/>
                      </a:cubicBezTo>
                      <a:cubicBezTo>
                        <a:pt x="92652" y="32362"/>
                        <a:pt x="63393" y="35465"/>
                        <a:pt x="35022" y="41671"/>
                      </a:cubicBezTo>
                      <a:cubicBezTo>
                        <a:pt x="23939" y="44331"/>
                        <a:pt x="12856" y="46991"/>
                        <a:pt x="1773" y="50094"/>
                      </a:cubicBezTo>
                      <a:cubicBezTo>
                        <a:pt x="1330" y="50094"/>
                        <a:pt x="887" y="50094"/>
                        <a:pt x="443" y="49650"/>
                      </a:cubicBezTo>
                      <a:cubicBezTo>
                        <a:pt x="443" y="49650"/>
                        <a:pt x="0" y="49207"/>
                        <a:pt x="0" y="48764"/>
                      </a:cubicBezTo>
                      <a:cubicBezTo>
                        <a:pt x="0" y="47877"/>
                        <a:pt x="443" y="46991"/>
                        <a:pt x="1330" y="46548"/>
                      </a:cubicBezTo>
                      <a:cubicBezTo>
                        <a:pt x="2217" y="46548"/>
                        <a:pt x="2660" y="46104"/>
                        <a:pt x="3547" y="45661"/>
                      </a:cubicBezTo>
                      <a:cubicBezTo>
                        <a:pt x="14629" y="42114"/>
                        <a:pt x="25269" y="38125"/>
                        <a:pt x="36795" y="35908"/>
                      </a:cubicBezTo>
                      <a:cubicBezTo>
                        <a:pt x="58517" y="31032"/>
                        <a:pt x="80683" y="28372"/>
                        <a:pt x="102848" y="27042"/>
                      </a:cubicBezTo>
                      <a:cubicBezTo>
                        <a:pt x="144076" y="24825"/>
                        <a:pt x="185304" y="27042"/>
                        <a:pt x="226531" y="26155"/>
                      </a:cubicBezTo>
                      <a:cubicBezTo>
                        <a:pt x="262883" y="25268"/>
                        <a:pt x="300121" y="23495"/>
                        <a:pt x="333812" y="9753"/>
                      </a:cubicBezTo>
                      <a:cubicBezTo>
                        <a:pt x="340462" y="7093"/>
                        <a:pt x="347112" y="3990"/>
                        <a:pt x="353318" y="0"/>
                      </a:cubicBezTo>
                      <a:cubicBezTo>
                        <a:pt x="351988" y="2217"/>
                        <a:pt x="351102" y="3990"/>
                        <a:pt x="350658" y="531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33"/>
                <p:cNvSpPr/>
                <p:nvPr/>
              </p:nvSpPr>
              <p:spPr>
                <a:xfrm>
                  <a:off x="6043688" y="3747739"/>
                  <a:ext cx="341792" cy="48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92" h="48142" extrusionOk="0">
                      <a:moveTo>
                        <a:pt x="339132" y="3546"/>
                      </a:moveTo>
                      <a:cubicBezTo>
                        <a:pt x="339132" y="3546"/>
                        <a:pt x="339132" y="3546"/>
                        <a:pt x="339132" y="3546"/>
                      </a:cubicBezTo>
                      <a:cubicBezTo>
                        <a:pt x="288151" y="27928"/>
                        <a:pt x="231851" y="38125"/>
                        <a:pt x="175551" y="38125"/>
                      </a:cubicBezTo>
                      <a:cubicBezTo>
                        <a:pt x="129890" y="39011"/>
                        <a:pt x="83786" y="36351"/>
                        <a:pt x="38125" y="40784"/>
                      </a:cubicBezTo>
                      <a:cubicBezTo>
                        <a:pt x="27042" y="42114"/>
                        <a:pt x="15960" y="44774"/>
                        <a:pt x="4877" y="47434"/>
                      </a:cubicBezTo>
                      <a:cubicBezTo>
                        <a:pt x="3990" y="47434"/>
                        <a:pt x="3547" y="47877"/>
                        <a:pt x="2660" y="47877"/>
                      </a:cubicBezTo>
                      <a:cubicBezTo>
                        <a:pt x="1773" y="48321"/>
                        <a:pt x="0" y="48321"/>
                        <a:pt x="0" y="46991"/>
                      </a:cubicBezTo>
                      <a:cubicBezTo>
                        <a:pt x="0" y="43887"/>
                        <a:pt x="3990" y="44331"/>
                        <a:pt x="6206" y="43001"/>
                      </a:cubicBezTo>
                      <a:cubicBezTo>
                        <a:pt x="7093" y="42558"/>
                        <a:pt x="8423" y="42114"/>
                        <a:pt x="9310" y="42114"/>
                      </a:cubicBezTo>
                      <a:lnTo>
                        <a:pt x="9310" y="42114"/>
                      </a:lnTo>
                      <a:cubicBezTo>
                        <a:pt x="18176" y="39454"/>
                        <a:pt x="27042" y="38125"/>
                        <a:pt x="36352" y="36795"/>
                      </a:cubicBezTo>
                      <a:cubicBezTo>
                        <a:pt x="72703" y="32362"/>
                        <a:pt x="109498" y="34578"/>
                        <a:pt x="146292" y="34135"/>
                      </a:cubicBezTo>
                      <a:cubicBezTo>
                        <a:pt x="176881" y="34578"/>
                        <a:pt x="207912" y="34578"/>
                        <a:pt x="238501" y="30145"/>
                      </a:cubicBezTo>
                      <a:cubicBezTo>
                        <a:pt x="272192" y="25268"/>
                        <a:pt x="305440" y="16402"/>
                        <a:pt x="336915" y="2217"/>
                      </a:cubicBezTo>
                      <a:cubicBezTo>
                        <a:pt x="338689" y="1773"/>
                        <a:pt x="340019" y="443"/>
                        <a:pt x="341792" y="0"/>
                      </a:cubicBezTo>
                      <a:cubicBezTo>
                        <a:pt x="340462" y="886"/>
                        <a:pt x="340019" y="2217"/>
                        <a:pt x="339132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33"/>
                <p:cNvSpPr/>
                <p:nvPr/>
              </p:nvSpPr>
              <p:spPr>
                <a:xfrm>
                  <a:off x="6076050" y="3705625"/>
                  <a:ext cx="333368" cy="5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68" h="51756" extrusionOk="0">
                      <a:moveTo>
                        <a:pt x="331152" y="3103"/>
                      </a:moveTo>
                      <a:cubicBezTo>
                        <a:pt x="331152" y="3546"/>
                        <a:pt x="331152" y="3546"/>
                        <a:pt x="331152" y="3103"/>
                      </a:cubicBezTo>
                      <a:cubicBezTo>
                        <a:pt x="295244" y="18176"/>
                        <a:pt x="257120" y="27485"/>
                        <a:pt x="218552" y="33691"/>
                      </a:cubicBezTo>
                      <a:cubicBezTo>
                        <a:pt x="175551" y="39011"/>
                        <a:pt x="131663" y="39011"/>
                        <a:pt x="88219" y="41228"/>
                      </a:cubicBezTo>
                      <a:cubicBezTo>
                        <a:pt x="66496" y="42114"/>
                        <a:pt x="44774" y="43887"/>
                        <a:pt x="23939" y="47877"/>
                      </a:cubicBezTo>
                      <a:cubicBezTo>
                        <a:pt x="18176" y="48764"/>
                        <a:pt x="12413" y="49650"/>
                        <a:pt x="6650" y="50981"/>
                      </a:cubicBezTo>
                      <a:cubicBezTo>
                        <a:pt x="5763" y="50981"/>
                        <a:pt x="4876" y="51424"/>
                        <a:pt x="3547" y="51424"/>
                      </a:cubicBezTo>
                      <a:cubicBezTo>
                        <a:pt x="2660" y="51867"/>
                        <a:pt x="1330" y="51867"/>
                        <a:pt x="443" y="51424"/>
                      </a:cubicBezTo>
                      <a:cubicBezTo>
                        <a:pt x="0" y="50981"/>
                        <a:pt x="0" y="50537"/>
                        <a:pt x="0" y="50094"/>
                      </a:cubicBezTo>
                      <a:cubicBezTo>
                        <a:pt x="0" y="48764"/>
                        <a:pt x="886" y="47877"/>
                        <a:pt x="2217" y="47434"/>
                      </a:cubicBezTo>
                      <a:cubicBezTo>
                        <a:pt x="3990" y="46991"/>
                        <a:pt x="6206" y="46548"/>
                        <a:pt x="7980" y="46104"/>
                      </a:cubicBezTo>
                      <a:cubicBezTo>
                        <a:pt x="11969" y="45217"/>
                        <a:pt x="15516" y="44774"/>
                        <a:pt x="19506" y="43887"/>
                      </a:cubicBezTo>
                      <a:cubicBezTo>
                        <a:pt x="31475" y="41228"/>
                        <a:pt x="43888" y="39454"/>
                        <a:pt x="55857" y="38125"/>
                      </a:cubicBezTo>
                      <a:cubicBezTo>
                        <a:pt x="99301" y="34135"/>
                        <a:pt x="142745" y="35021"/>
                        <a:pt x="185747" y="32362"/>
                      </a:cubicBezTo>
                      <a:cubicBezTo>
                        <a:pt x="234511" y="30145"/>
                        <a:pt x="283275" y="19505"/>
                        <a:pt x="328936" y="1773"/>
                      </a:cubicBezTo>
                      <a:cubicBezTo>
                        <a:pt x="330266" y="1330"/>
                        <a:pt x="332039" y="443"/>
                        <a:pt x="333369" y="0"/>
                      </a:cubicBezTo>
                      <a:cubicBezTo>
                        <a:pt x="332039" y="1330"/>
                        <a:pt x="331596" y="2217"/>
                        <a:pt x="331152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33"/>
                <p:cNvSpPr/>
                <p:nvPr/>
              </p:nvSpPr>
              <p:spPr>
                <a:xfrm>
                  <a:off x="6110510" y="3664840"/>
                  <a:ext cx="322403" cy="4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403" h="49834" extrusionOk="0">
                      <a:moveTo>
                        <a:pt x="320631" y="3990"/>
                      </a:moveTo>
                      <a:cubicBezTo>
                        <a:pt x="316198" y="5763"/>
                        <a:pt x="311764" y="7536"/>
                        <a:pt x="310878" y="7980"/>
                      </a:cubicBezTo>
                      <a:cubicBezTo>
                        <a:pt x="287382" y="16846"/>
                        <a:pt x="263000" y="23052"/>
                        <a:pt x="238618" y="28372"/>
                      </a:cubicBezTo>
                      <a:cubicBezTo>
                        <a:pt x="181431" y="40341"/>
                        <a:pt x="123358" y="47877"/>
                        <a:pt x="65284" y="49207"/>
                      </a:cubicBezTo>
                      <a:cubicBezTo>
                        <a:pt x="48882" y="49651"/>
                        <a:pt x="32479" y="50094"/>
                        <a:pt x="16077" y="49651"/>
                      </a:cubicBezTo>
                      <a:cubicBezTo>
                        <a:pt x="11644" y="49651"/>
                        <a:pt x="7211" y="49207"/>
                        <a:pt x="2335" y="48764"/>
                      </a:cubicBezTo>
                      <a:cubicBezTo>
                        <a:pt x="1891" y="48764"/>
                        <a:pt x="1891" y="48764"/>
                        <a:pt x="1448" y="48764"/>
                      </a:cubicBezTo>
                      <a:cubicBezTo>
                        <a:pt x="561" y="48764"/>
                        <a:pt x="-326" y="47877"/>
                        <a:pt x="118" y="46548"/>
                      </a:cubicBezTo>
                      <a:cubicBezTo>
                        <a:pt x="118" y="45661"/>
                        <a:pt x="1004" y="44331"/>
                        <a:pt x="2335" y="44331"/>
                      </a:cubicBezTo>
                      <a:cubicBezTo>
                        <a:pt x="3221" y="44331"/>
                        <a:pt x="4551" y="44331"/>
                        <a:pt x="5438" y="44331"/>
                      </a:cubicBezTo>
                      <a:cubicBezTo>
                        <a:pt x="7211" y="44331"/>
                        <a:pt x="8984" y="44331"/>
                        <a:pt x="10757" y="44331"/>
                      </a:cubicBezTo>
                      <a:cubicBezTo>
                        <a:pt x="19180" y="44331"/>
                        <a:pt x="27603" y="44331"/>
                        <a:pt x="36026" y="44331"/>
                      </a:cubicBezTo>
                      <a:cubicBezTo>
                        <a:pt x="59078" y="44331"/>
                        <a:pt x="82574" y="43887"/>
                        <a:pt x="105625" y="42114"/>
                      </a:cubicBezTo>
                      <a:cubicBezTo>
                        <a:pt x="153946" y="38568"/>
                        <a:pt x="202267" y="33248"/>
                        <a:pt x="249701" y="22609"/>
                      </a:cubicBezTo>
                      <a:cubicBezTo>
                        <a:pt x="274526" y="16403"/>
                        <a:pt x="299352" y="10639"/>
                        <a:pt x="322404" y="0"/>
                      </a:cubicBezTo>
                      <a:cubicBezTo>
                        <a:pt x="321961" y="1330"/>
                        <a:pt x="321518" y="2660"/>
                        <a:pt x="320631" y="39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33"/>
                <p:cNvSpPr/>
                <p:nvPr/>
              </p:nvSpPr>
              <p:spPr>
                <a:xfrm>
                  <a:off x="6143433" y="3629819"/>
                  <a:ext cx="309430" cy="46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430" h="46104" extrusionOk="0">
                      <a:moveTo>
                        <a:pt x="308100" y="2217"/>
                      </a:moveTo>
                      <a:cubicBezTo>
                        <a:pt x="293028" y="8866"/>
                        <a:pt x="277069" y="12856"/>
                        <a:pt x="261109" y="16846"/>
                      </a:cubicBezTo>
                      <a:cubicBezTo>
                        <a:pt x="205696" y="29259"/>
                        <a:pt x="148952" y="33248"/>
                        <a:pt x="92652" y="39455"/>
                      </a:cubicBezTo>
                      <a:cubicBezTo>
                        <a:pt x="67827" y="42114"/>
                        <a:pt x="43001" y="44774"/>
                        <a:pt x="18176" y="45661"/>
                      </a:cubicBezTo>
                      <a:cubicBezTo>
                        <a:pt x="12856" y="46104"/>
                        <a:pt x="7093" y="46104"/>
                        <a:pt x="1773" y="46104"/>
                      </a:cubicBezTo>
                      <a:cubicBezTo>
                        <a:pt x="444" y="46104"/>
                        <a:pt x="0" y="44774"/>
                        <a:pt x="0" y="43888"/>
                      </a:cubicBezTo>
                      <a:cubicBezTo>
                        <a:pt x="0" y="42558"/>
                        <a:pt x="1330" y="41671"/>
                        <a:pt x="2660" y="41671"/>
                      </a:cubicBezTo>
                      <a:cubicBezTo>
                        <a:pt x="13299" y="41228"/>
                        <a:pt x="23939" y="40785"/>
                        <a:pt x="34578" y="39898"/>
                      </a:cubicBezTo>
                      <a:cubicBezTo>
                        <a:pt x="46991" y="39011"/>
                        <a:pt x="59404" y="37681"/>
                        <a:pt x="72260" y="36795"/>
                      </a:cubicBezTo>
                      <a:cubicBezTo>
                        <a:pt x="117034" y="32362"/>
                        <a:pt x="162252" y="29702"/>
                        <a:pt x="207026" y="23939"/>
                      </a:cubicBezTo>
                      <a:cubicBezTo>
                        <a:pt x="239831" y="19506"/>
                        <a:pt x="273079" y="13743"/>
                        <a:pt x="304111" y="2217"/>
                      </a:cubicBezTo>
                      <a:lnTo>
                        <a:pt x="304111" y="2217"/>
                      </a:lnTo>
                      <a:cubicBezTo>
                        <a:pt x="305884" y="1330"/>
                        <a:pt x="307657" y="887"/>
                        <a:pt x="309430" y="0"/>
                      </a:cubicBezTo>
                      <a:cubicBezTo>
                        <a:pt x="308987" y="443"/>
                        <a:pt x="308544" y="1330"/>
                        <a:pt x="308100" y="22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33"/>
                <p:cNvSpPr/>
                <p:nvPr/>
              </p:nvSpPr>
              <p:spPr>
                <a:xfrm>
                  <a:off x="6166042" y="3593911"/>
                  <a:ext cx="303223" cy="4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23" h="41670" extrusionOk="0">
                      <a:moveTo>
                        <a:pt x="301451" y="3546"/>
                      </a:moveTo>
                      <a:cubicBezTo>
                        <a:pt x="301451" y="3546"/>
                        <a:pt x="301451" y="3546"/>
                        <a:pt x="301451" y="3546"/>
                      </a:cubicBezTo>
                      <a:cubicBezTo>
                        <a:pt x="299677" y="3990"/>
                        <a:pt x="298790" y="4433"/>
                        <a:pt x="297904" y="4876"/>
                      </a:cubicBezTo>
                      <a:cubicBezTo>
                        <a:pt x="276625" y="12856"/>
                        <a:pt x="254459" y="17732"/>
                        <a:pt x="231851" y="20836"/>
                      </a:cubicBezTo>
                      <a:cubicBezTo>
                        <a:pt x="185746" y="27485"/>
                        <a:pt x="139643" y="26599"/>
                        <a:pt x="93095" y="28815"/>
                      </a:cubicBezTo>
                      <a:cubicBezTo>
                        <a:pt x="70486" y="30145"/>
                        <a:pt x="47877" y="33248"/>
                        <a:pt x="25712" y="37238"/>
                      </a:cubicBezTo>
                      <a:cubicBezTo>
                        <a:pt x="17732" y="39011"/>
                        <a:pt x="9309" y="39454"/>
                        <a:pt x="1330" y="41671"/>
                      </a:cubicBezTo>
                      <a:lnTo>
                        <a:pt x="1330" y="41671"/>
                      </a:lnTo>
                      <a:cubicBezTo>
                        <a:pt x="443" y="41671"/>
                        <a:pt x="0" y="41228"/>
                        <a:pt x="0" y="40341"/>
                      </a:cubicBezTo>
                      <a:cubicBezTo>
                        <a:pt x="0" y="39454"/>
                        <a:pt x="443" y="38568"/>
                        <a:pt x="1330" y="38568"/>
                      </a:cubicBezTo>
                      <a:cubicBezTo>
                        <a:pt x="2217" y="38125"/>
                        <a:pt x="3103" y="38125"/>
                        <a:pt x="3989" y="37681"/>
                      </a:cubicBezTo>
                      <a:cubicBezTo>
                        <a:pt x="19505" y="33248"/>
                        <a:pt x="35465" y="30588"/>
                        <a:pt x="51424" y="28372"/>
                      </a:cubicBezTo>
                      <a:cubicBezTo>
                        <a:pt x="121023" y="18176"/>
                        <a:pt x="191953" y="27485"/>
                        <a:pt x="261109" y="12413"/>
                      </a:cubicBezTo>
                      <a:cubicBezTo>
                        <a:pt x="273965" y="9753"/>
                        <a:pt x="286821" y="6206"/>
                        <a:pt x="299234" y="1330"/>
                      </a:cubicBezTo>
                      <a:cubicBezTo>
                        <a:pt x="300564" y="887"/>
                        <a:pt x="301894" y="443"/>
                        <a:pt x="303223" y="0"/>
                      </a:cubicBezTo>
                      <a:cubicBezTo>
                        <a:pt x="302337" y="1330"/>
                        <a:pt x="301894" y="2660"/>
                        <a:pt x="301451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33"/>
                <p:cNvSpPr/>
                <p:nvPr/>
              </p:nvSpPr>
              <p:spPr>
                <a:xfrm>
                  <a:off x="6442044" y="2811469"/>
                  <a:ext cx="24118" cy="5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18" h="58008" extrusionOk="0">
                      <a:moveTo>
                        <a:pt x="180" y="55414"/>
                      </a:moveTo>
                      <a:cubicBezTo>
                        <a:pt x="1510" y="52310"/>
                        <a:pt x="3283" y="49207"/>
                        <a:pt x="4613" y="45661"/>
                      </a:cubicBezTo>
                      <a:cubicBezTo>
                        <a:pt x="11262" y="31475"/>
                        <a:pt x="17469" y="17289"/>
                        <a:pt x="21902" y="2660"/>
                      </a:cubicBezTo>
                      <a:cubicBezTo>
                        <a:pt x="22345" y="1773"/>
                        <a:pt x="22345" y="887"/>
                        <a:pt x="22788" y="0"/>
                      </a:cubicBezTo>
                      <a:cubicBezTo>
                        <a:pt x="23232" y="443"/>
                        <a:pt x="23675" y="1330"/>
                        <a:pt x="24118" y="1773"/>
                      </a:cubicBezTo>
                      <a:cubicBezTo>
                        <a:pt x="21902" y="9309"/>
                        <a:pt x="19685" y="17289"/>
                        <a:pt x="17026" y="24825"/>
                      </a:cubicBezTo>
                      <a:cubicBezTo>
                        <a:pt x="13479" y="35465"/>
                        <a:pt x="8603" y="45661"/>
                        <a:pt x="3283" y="55414"/>
                      </a:cubicBezTo>
                      <a:cubicBezTo>
                        <a:pt x="2839" y="55857"/>
                        <a:pt x="2839" y="56744"/>
                        <a:pt x="2396" y="57187"/>
                      </a:cubicBezTo>
                      <a:cubicBezTo>
                        <a:pt x="1953" y="58960"/>
                        <a:pt x="-707" y="57630"/>
                        <a:pt x="180" y="554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33"/>
                <p:cNvSpPr/>
                <p:nvPr/>
              </p:nvSpPr>
              <p:spPr>
                <a:xfrm>
                  <a:off x="6439524" y="2824325"/>
                  <a:ext cx="37721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1" h="62575" extrusionOk="0">
                      <a:moveTo>
                        <a:pt x="2700" y="62063"/>
                      </a:moveTo>
                      <a:cubicBezTo>
                        <a:pt x="2257" y="62507"/>
                        <a:pt x="926" y="62950"/>
                        <a:pt x="483" y="62063"/>
                      </a:cubicBezTo>
                      <a:cubicBezTo>
                        <a:pt x="-403" y="61177"/>
                        <a:pt x="40" y="60290"/>
                        <a:pt x="926" y="59404"/>
                      </a:cubicBezTo>
                      <a:cubicBezTo>
                        <a:pt x="2700" y="57187"/>
                        <a:pt x="4030" y="55414"/>
                        <a:pt x="5803" y="53197"/>
                      </a:cubicBezTo>
                      <a:cubicBezTo>
                        <a:pt x="9793" y="47878"/>
                        <a:pt x="13782" y="42558"/>
                        <a:pt x="17772" y="37238"/>
                      </a:cubicBezTo>
                      <a:cubicBezTo>
                        <a:pt x="23979" y="27929"/>
                        <a:pt x="29298" y="18176"/>
                        <a:pt x="32845" y="7536"/>
                      </a:cubicBezTo>
                      <a:cubicBezTo>
                        <a:pt x="33731" y="5320"/>
                        <a:pt x="34618" y="2660"/>
                        <a:pt x="35505" y="0"/>
                      </a:cubicBezTo>
                      <a:cubicBezTo>
                        <a:pt x="36391" y="1330"/>
                        <a:pt x="36835" y="2217"/>
                        <a:pt x="37721" y="3547"/>
                      </a:cubicBezTo>
                      <a:cubicBezTo>
                        <a:pt x="33288" y="22165"/>
                        <a:pt x="22205" y="39011"/>
                        <a:pt x="10680" y="54084"/>
                      </a:cubicBezTo>
                      <a:cubicBezTo>
                        <a:pt x="8906" y="56300"/>
                        <a:pt x="7133" y="58074"/>
                        <a:pt x="5359" y="59847"/>
                      </a:cubicBezTo>
                      <a:cubicBezTo>
                        <a:pt x="4030" y="60733"/>
                        <a:pt x="3587" y="61620"/>
                        <a:pt x="2700" y="620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33"/>
                <p:cNvSpPr/>
                <p:nvPr/>
              </p:nvSpPr>
              <p:spPr>
                <a:xfrm>
                  <a:off x="6443308" y="2840728"/>
                  <a:ext cx="42803" cy="6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3" h="65435" extrusionOk="0">
                      <a:moveTo>
                        <a:pt x="246" y="65167"/>
                      </a:moveTo>
                      <a:cubicBezTo>
                        <a:pt x="-1084" y="62507"/>
                        <a:pt x="3349" y="59404"/>
                        <a:pt x="4679" y="57187"/>
                      </a:cubicBezTo>
                      <a:cubicBezTo>
                        <a:pt x="8669" y="52754"/>
                        <a:pt x="12658" y="48321"/>
                        <a:pt x="16648" y="43444"/>
                      </a:cubicBezTo>
                      <a:cubicBezTo>
                        <a:pt x="23741" y="35022"/>
                        <a:pt x="29948" y="26599"/>
                        <a:pt x="34824" y="17289"/>
                      </a:cubicBezTo>
                      <a:cubicBezTo>
                        <a:pt x="37484" y="11526"/>
                        <a:pt x="39257" y="5763"/>
                        <a:pt x="41030" y="0"/>
                      </a:cubicBezTo>
                      <a:cubicBezTo>
                        <a:pt x="41917" y="1330"/>
                        <a:pt x="42361" y="2660"/>
                        <a:pt x="42804" y="3990"/>
                      </a:cubicBezTo>
                      <a:cubicBezTo>
                        <a:pt x="38814" y="21279"/>
                        <a:pt x="28618" y="35908"/>
                        <a:pt x="17092" y="49208"/>
                      </a:cubicBezTo>
                      <a:cubicBezTo>
                        <a:pt x="13545" y="53197"/>
                        <a:pt x="9999" y="57630"/>
                        <a:pt x="6453" y="61620"/>
                      </a:cubicBezTo>
                      <a:cubicBezTo>
                        <a:pt x="5122" y="62507"/>
                        <a:pt x="2463" y="66496"/>
                        <a:pt x="246" y="6516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33"/>
                <p:cNvSpPr/>
                <p:nvPr/>
              </p:nvSpPr>
              <p:spPr>
                <a:xfrm>
                  <a:off x="6440527" y="2862006"/>
                  <a:ext cx="54007" cy="69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07" h="69377" extrusionOk="0">
                      <a:moveTo>
                        <a:pt x="3470" y="68713"/>
                      </a:moveTo>
                      <a:cubicBezTo>
                        <a:pt x="2584" y="69600"/>
                        <a:pt x="1254" y="69600"/>
                        <a:pt x="367" y="68713"/>
                      </a:cubicBezTo>
                      <a:cubicBezTo>
                        <a:pt x="-520" y="67827"/>
                        <a:pt x="367" y="66053"/>
                        <a:pt x="1254" y="65167"/>
                      </a:cubicBezTo>
                      <a:cubicBezTo>
                        <a:pt x="8790" y="58074"/>
                        <a:pt x="15883" y="51424"/>
                        <a:pt x="22976" y="43888"/>
                      </a:cubicBezTo>
                      <a:cubicBezTo>
                        <a:pt x="34945" y="30588"/>
                        <a:pt x="45585" y="16403"/>
                        <a:pt x="52678" y="0"/>
                      </a:cubicBezTo>
                      <a:cubicBezTo>
                        <a:pt x="53121" y="1330"/>
                        <a:pt x="53565" y="2660"/>
                        <a:pt x="54008" y="3990"/>
                      </a:cubicBezTo>
                      <a:lnTo>
                        <a:pt x="54008" y="3990"/>
                      </a:lnTo>
                      <a:cubicBezTo>
                        <a:pt x="46028" y="24382"/>
                        <a:pt x="31399" y="41671"/>
                        <a:pt x="16326" y="56744"/>
                      </a:cubicBezTo>
                      <a:cubicBezTo>
                        <a:pt x="11893" y="60733"/>
                        <a:pt x="7903" y="64723"/>
                        <a:pt x="3470" y="6871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33"/>
                <p:cNvSpPr/>
                <p:nvPr/>
              </p:nvSpPr>
              <p:spPr>
                <a:xfrm>
                  <a:off x="6435843" y="2881069"/>
                  <a:ext cx="62237" cy="7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7" h="76016" extrusionOk="0">
                      <a:moveTo>
                        <a:pt x="618" y="75806"/>
                      </a:moveTo>
                      <a:cubicBezTo>
                        <a:pt x="618" y="75806"/>
                        <a:pt x="174" y="75363"/>
                        <a:pt x="174" y="75363"/>
                      </a:cubicBezTo>
                      <a:cubicBezTo>
                        <a:pt x="-269" y="74476"/>
                        <a:pt x="174" y="72703"/>
                        <a:pt x="1061" y="72259"/>
                      </a:cubicBezTo>
                      <a:lnTo>
                        <a:pt x="1504" y="71816"/>
                      </a:lnTo>
                      <a:cubicBezTo>
                        <a:pt x="14360" y="59847"/>
                        <a:pt x="27216" y="48321"/>
                        <a:pt x="38299" y="34578"/>
                      </a:cubicBezTo>
                      <a:cubicBezTo>
                        <a:pt x="44505" y="27485"/>
                        <a:pt x="49825" y="19505"/>
                        <a:pt x="55144" y="11526"/>
                      </a:cubicBezTo>
                      <a:cubicBezTo>
                        <a:pt x="57804" y="7980"/>
                        <a:pt x="59577" y="3546"/>
                        <a:pt x="61794" y="0"/>
                      </a:cubicBezTo>
                      <a:cubicBezTo>
                        <a:pt x="61794" y="1773"/>
                        <a:pt x="62237" y="3990"/>
                        <a:pt x="62237" y="5763"/>
                      </a:cubicBezTo>
                      <a:cubicBezTo>
                        <a:pt x="52041" y="25268"/>
                        <a:pt x="37855" y="42114"/>
                        <a:pt x="22339" y="57630"/>
                      </a:cubicBezTo>
                      <a:cubicBezTo>
                        <a:pt x="17906" y="62063"/>
                        <a:pt x="13473" y="66053"/>
                        <a:pt x="9040" y="70043"/>
                      </a:cubicBezTo>
                      <a:cubicBezTo>
                        <a:pt x="6824" y="71816"/>
                        <a:pt x="2834" y="77136"/>
                        <a:pt x="618" y="758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33"/>
                <p:cNvSpPr/>
                <p:nvPr/>
              </p:nvSpPr>
              <p:spPr>
                <a:xfrm>
                  <a:off x="6429000" y="2908554"/>
                  <a:ext cx="67750" cy="8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0" h="80087" extrusionOk="0">
                      <a:moveTo>
                        <a:pt x="12337" y="71816"/>
                      </a:moveTo>
                      <a:cubicBezTo>
                        <a:pt x="9233" y="74476"/>
                        <a:pt x="6574" y="76693"/>
                        <a:pt x="3471" y="79353"/>
                      </a:cubicBezTo>
                      <a:cubicBezTo>
                        <a:pt x="3471" y="79353"/>
                        <a:pt x="3027" y="79796"/>
                        <a:pt x="3027" y="79796"/>
                      </a:cubicBezTo>
                      <a:cubicBezTo>
                        <a:pt x="2140" y="80239"/>
                        <a:pt x="811" y="80239"/>
                        <a:pt x="367" y="79353"/>
                      </a:cubicBezTo>
                      <a:cubicBezTo>
                        <a:pt x="-519" y="78466"/>
                        <a:pt x="367" y="77136"/>
                        <a:pt x="1254" y="76249"/>
                      </a:cubicBezTo>
                      <a:cubicBezTo>
                        <a:pt x="2140" y="75363"/>
                        <a:pt x="3471" y="74033"/>
                        <a:pt x="4357" y="73146"/>
                      </a:cubicBezTo>
                      <a:cubicBezTo>
                        <a:pt x="6574" y="71373"/>
                        <a:pt x="8347" y="69600"/>
                        <a:pt x="10563" y="67827"/>
                      </a:cubicBezTo>
                      <a:cubicBezTo>
                        <a:pt x="16327" y="62950"/>
                        <a:pt x="22089" y="57630"/>
                        <a:pt x="27409" y="52754"/>
                      </a:cubicBezTo>
                      <a:cubicBezTo>
                        <a:pt x="43369" y="37238"/>
                        <a:pt x="56225" y="19063"/>
                        <a:pt x="67751" y="0"/>
                      </a:cubicBezTo>
                      <a:cubicBezTo>
                        <a:pt x="67307" y="2660"/>
                        <a:pt x="66864" y="5763"/>
                        <a:pt x="66420" y="8423"/>
                      </a:cubicBezTo>
                      <a:cubicBezTo>
                        <a:pt x="52235" y="32805"/>
                        <a:pt x="33615" y="54084"/>
                        <a:pt x="12337" y="718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33"/>
                <p:cNvSpPr/>
                <p:nvPr/>
              </p:nvSpPr>
              <p:spPr>
                <a:xfrm>
                  <a:off x="6423874" y="2956875"/>
                  <a:ext cx="58690" cy="6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63955" extrusionOk="0">
                      <a:moveTo>
                        <a:pt x="17020" y="53197"/>
                      </a:moveTo>
                      <a:cubicBezTo>
                        <a:pt x="13473" y="55857"/>
                        <a:pt x="9483" y="59404"/>
                        <a:pt x="5493" y="61620"/>
                      </a:cubicBezTo>
                      <a:cubicBezTo>
                        <a:pt x="5050" y="61620"/>
                        <a:pt x="4607" y="62063"/>
                        <a:pt x="4164" y="62507"/>
                      </a:cubicBezTo>
                      <a:cubicBezTo>
                        <a:pt x="2834" y="63393"/>
                        <a:pt x="1504" y="64723"/>
                        <a:pt x="174" y="63393"/>
                      </a:cubicBezTo>
                      <a:cubicBezTo>
                        <a:pt x="-269" y="62507"/>
                        <a:pt x="174" y="61620"/>
                        <a:pt x="1060" y="61177"/>
                      </a:cubicBezTo>
                      <a:cubicBezTo>
                        <a:pt x="2390" y="60290"/>
                        <a:pt x="3721" y="59404"/>
                        <a:pt x="4607" y="58073"/>
                      </a:cubicBezTo>
                      <a:cubicBezTo>
                        <a:pt x="6380" y="56744"/>
                        <a:pt x="8154" y="54971"/>
                        <a:pt x="9926" y="53640"/>
                      </a:cubicBezTo>
                      <a:cubicBezTo>
                        <a:pt x="17463" y="47877"/>
                        <a:pt x="24556" y="41671"/>
                        <a:pt x="31649" y="35022"/>
                      </a:cubicBezTo>
                      <a:cubicBezTo>
                        <a:pt x="42731" y="24825"/>
                        <a:pt x="50268" y="12413"/>
                        <a:pt x="58691" y="0"/>
                      </a:cubicBezTo>
                      <a:cubicBezTo>
                        <a:pt x="55588" y="7536"/>
                        <a:pt x="51598" y="15073"/>
                        <a:pt x="48052" y="22609"/>
                      </a:cubicBezTo>
                      <a:cubicBezTo>
                        <a:pt x="48052" y="22609"/>
                        <a:pt x="48052" y="22609"/>
                        <a:pt x="48052" y="22609"/>
                      </a:cubicBezTo>
                      <a:cubicBezTo>
                        <a:pt x="39185" y="34135"/>
                        <a:pt x="28103" y="43888"/>
                        <a:pt x="17020" y="5319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33"/>
                <p:cNvSpPr/>
                <p:nvPr/>
              </p:nvSpPr>
              <p:spPr>
                <a:xfrm>
                  <a:off x="6425279" y="2950225"/>
                  <a:ext cx="106049" cy="9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49" h="93180" extrusionOk="0">
                      <a:moveTo>
                        <a:pt x="30244" y="75806"/>
                      </a:moveTo>
                      <a:cubicBezTo>
                        <a:pt x="22708" y="80682"/>
                        <a:pt x="15171" y="85559"/>
                        <a:pt x="7192" y="90435"/>
                      </a:cubicBezTo>
                      <a:cubicBezTo>
                        <a:pt x="4975" y="91322"/>
                        <a:pt x="1872" y="94868"/>
                        <a:pt x="99" y="92208"/>
                      </a:cubicBezTo>
                      <a:cubicBezTo>
                        <a:pt x="-788" y="88662"/>
                        <a:pt x="4532" y="87332"/>
                        <a:pt x="6305" y="85559"/>
                      </a:cubicBezTo>
                      <a:cubicBezTo>
                        <a:pt x="18718" y="78022"/>
                        <a:pt x="31131" y="70043"/>
                        <a:pt x="42657" y="61177"/>
                      </a:cubicBezTo>
                      <a:cubicBezTo>
                        <a:pt x="66152" y="43444"/>
                        <a:pt x="87874" y="23939"/>
                        <a:pt x="104720" y="0"/>
                      </a:cubicBezTo>
                      <a:cubicBezTo>
                        <a:pt x="104720" y="443"/>
                        <a:pt x="105163" y="443"/>
                        <a:pt x="105163" y="887"/>
                      </a:cubicBezTo>
                      <a:cubicBezTo>
                        <a:pt x="105606" y="1330"/>
                        <a:pt x="105606" y="2217"/>
                        <a:pt x="106050" y="2660"/>
                      </a:cubicBezTo>
                      <a:cubicBezTo>
                        <a:pt x="102947" y="7093"/>
                        <a:pt x="99400" y="11526"/>
                        <a:pt x="95854" y="15959"/>
                      </a:cubicBezTo>
                      <a:cubicBezTo>
                        <a:pt x="77678" y="39455"/>
                        <a:pt x="54626" y="58960"/>
                        <a:pt x="30244" y="758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33"/>
                <p:cNvSpPr/>
                <p:nvPr/>
              </p:nvSpPr>
              <p:spPr>
                <a:xfrm>
                  <a:off x="6408938" y="2969731"/>
                  <a:ext cx="130371" cy="10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71" h="109671" extrusionOk="0">
                      <a:moveTo>
                        <a:pt x="61658" y="71373"/>
                      </a:moveTo>
                      <a:cubicBezTo>
                        <a:pt x="46585" y="83342"/>
                        <a:pt x="30626" y="93981"/>
                        <a:pt x="13780" y="103291"/>
                      </a:cubicBezTo>
                      <a:cubicBezTo>
                        <a:pt x="12451" y="104178"/>
                        <a:pt x="11121" y="104621"/>
                        <a:pt x="9791" y="105508"/>
                      </a:cubicBezTo>
                      <a:cubicBezTo>
                        <a:pt x="7131" y="106838"/>
                        <a:pt x="4914" y="108167"/>
                        <a:pt x="2255" y="109497"/>
                      </a:cubicBezTo>
                      <a:cubicBezTo>
                        <a:pt x="1368" y="109941"/>
                        <a:pt x="481" y="109497"/>
                        <a:pt x="38" y="108611"/>
                      </a:cubicBezTo>
                      <a:cubicBezTo>
                        <a:pt x="-405" y="105951"/>
                        <a:pt x="3141" y="105064"/>
                        <a:pt x="4914" y="103734"/>
                      </a:cubicBezTo>
                      <a:cubicBezTo>
                        <a:pt x="6688" y="102404"/>
                        <a:pt x="8904" y="101075"/>
                        <a:pt x="10678" y="99745"/>
                      </a:cubicBezTo>
                      <a:cubicBezTo>
                        <a:pt x="10678" y="99745"/>
                        <a:pt x="10678" y="99745"/>
                        <a:pt x="10678" y="99745"/>
                      </a:cubicBezTo>
                      <a:cubicBezTo>
                        <a:pt x="17327" y="95755"/>
                        <a:pt x="23977" y="92208"/>
                        <a:pt x="30183" y="88218"/>
                      </a:cubicBezTo>
                      <a:cubicBezTo>
                        <a:pt x="48802" y="76249"/>
                        <a:pt x="66534" y="62507"/>
                        <a:pt x="83824" y="48321"/>
                      </a:cubicBezTo>
                      <a:cubicBezTo>
                        <a:pt x="101113" y="34578"/>
                        <a:pt x="117072" y="18619"/>
                        <a:pt x="129485" y="0"/>
                      </a:cubicBezTo>
                      <a:cubicBezTo>
                        <a:pt x="129928" y="886"/>
                        <a:pt x="130371" y="1773"/>
                        <a:pt x="130371" y="2660"/>
                      </a:cubicBezTo>
                      <a:cubicBezTo>
                        <a:pt x="113082" y="31032"/>
                        <a:pt x="87370" y="51867"/>
                        <a:pt x="61658" y="713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33"/>
                <p:cNvSpPr/>
                <p:nvPr/>
              </p:nvSpPr>
              <p:spPr>
                <a:xfrm>
                  <a:off x="6409245" y="2989680"/>
                  <a:ext cx="136270" cy="117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70" h="117033" extrusionOk="0">
                      <a:moveTo>
                        <a:pt x="19680" y="106394"/>
                      </a:moveTo>
                      <a:cubicBezTo>
                        <a:pt x="14360" y="109941"/>
                        <a:pt x="9040" y="113044"/>
                        <a:pt x="4164" y="116147"/>
                      </a:cubicBezTo>
                      <a:cubicBezTo>
                        <a:pt x="3721" y="116147"/>
                        <a:pt x="3721" y="116590"/>
                        <a:pt x="3277" y="116590"/>
                      </a:cubicBezTo>
                      <a:cubicBezTo>
                        <a:pt x="3277" y="116590"/>
                        <a:pt x="3277" y="116590"/>
                        <a:pt x="3277" y="116590"/>
                      </a:cubicBezTo>
                      <a:cubicBezTo>
                        <a:pt x="2390" y="117034"/>
                        <a:pt x="1061" y="117477"/>
                        <a:pt x="174" y="116147"/>
                      </a:cubicBezTo>
                      <a:cubicBezTo>
                        <a:pt x="-269" y="115261"/>
                        <a:pt x="174" y="113487"/>
                        <a:pt x="1061" y="113044"/>
                      </a:cubicBezTo>
                      <a:cubicBezTo>
                        <a:pt x="1947" y="112600"/>
                        <a:pt x="3277" y="111714"/>
                        <a:pt x="4164" y="111271"/>
                      </a:cubicBezTo>
                      <a:cubicBezTo>
                        <a:pt x="6380" y="109497"/>
                        <a:pt x="9040" y="108167"/>
                        <a:pt x="11257" y="106394"/>
                      </a:cubicBezTo>
                      <a:cubicBezTo>
                        <a:pt x="28546" y="95312"/>
                        <a:pt x="45835" y="83785"/>
                        <a:pt x="62237" y="71373"/>
                      </a:cubicBezTo>
                      <a:cubicBezTo>
                        <a:pt x="90166" y="51424"/>
                        <a:pt x="114105" y="27042"/>
                        <a:pt x="135383" y="0"/>
                      </a:cubicBezTo>
                      <a:cubicBezTo>
                        <a:pt x="135827" y="886"/>
                        <a:pt x="135827" y="2217"/>
                        <a:pt x="136270" y="3103"/>
                      </a:cubicBezTo>
                      <a:cubicBezTo>
                        <a:pt x="106568" y="46548"/>
                        <a:pt x="63567" y="78022"/>
                        <a:pt x="19680" y="10639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33"/>
                <p:cNvSpPr/>
                <p:nvPr/>
              </p:nvSpPr>
              <p:spPr>
                <a:xfrm>
                  <a:off x="6409419" y="3013618"/>
                  <a:ext cx="143189" cy="116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89" h="116330" extrusionOk="0">
                      <a:moveTo>
                        <a:pt x="40785" y="93095"/>
                      </a:moveTo>
                      <a:cubicBezTo>
                        <a:pt x="29702" y="100188"/>
                        <a:pt x="19506" y="106838"/>
                        <a:pt x="8423" y="113044"/>
                      </a:cubicBezTo>
                      <a:cubicBezTo>
                        <a:pt x="6206" y="114374"/>
                        <a:pt x="3547" y="114817"/>
                        <a:pt x="1330" y="116147"/>
                      </a:cubicBezTo>
                      <a:cubicBezTo>
                        <a:pt x="887" y="116590"/>
                        <a:pt x="0" y="116147"/>
                        <a:pt x="0" y="115704"/>
                      </a:cubicBezTo>
                      <a:cubicBezTo>
                        <a:pt x="0" y="115261"/>
                        <a:pt x="0" y="114374"/>
                        <a:pt x="887" y="113931"/>
                      </a:cubicBezTo>
                      <a:cubicBezTo>
                        <a:pt x="6206" y="109941"/>
                        <a:pt x="11526" y="106394"/>
                        <a:pt x="17289" y="103291"/>
                      </a:cubicBezTo>
                      <a:cubicBezTo>
                        <a:pt x="31919" y="94425"/>
                        <a:pt x="46104" y="85116"/>
                        <a:pt x="60291" y="75363"/>
                      </a:cubicBezTo>
                      <a:cubicBezTo>
                        <a:pt x="89992" y="54971"/>
                        <a:pt x="117921" y="31032"/>
                        <a:pt x="140529" y="2660"/>
                      </a:cubicBezTo>
                      <a:cubicBezTo>
                        <a:pt x="141416" y="1773"/>
                        <a:pt x="141859" y="887"/>
                        <a:pt x="142303" y="0"/>
                      </a:cubicBezTo>
                      <a:cubicBezTo>
                        <a:pt x="142746" y="887"/>
                        <a:pt x="142746" y="2217"/>
                        <a:pt x="143189" y="3103"/>
                      </a:cubicBezTo>
                      <a:cubicBezTo>
                        <a:pt x="134323" y="15959"/>
                        <a:pt x="123240" y="27485"/>
                        <a:pt x="112158" y="38125"/>
                      </a:cubicBezTo>
                      <a:cubicBezTo>
                        <a:pt x="90435" y="58960"/>
                        <a:pt x="66053" y="77136"/>
                        <a:pt x="40785" y="9309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33"/>
                <p:cNvSpPr/>
                <p:nvPr/>
              </p:nvSpPr>
              <p:spPr>
                <a:xfrm>
                  <a:off x="6401319" y="3038887"/>
                  <a:ext cx="155279" cy="12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79" h="124300" extrusionOk="0">
                      <a:moveTo>
                        <a:pt x="101639" y="54971"/>
                      </a:moveTo>
                      <a:cubicBezTo>
                        <a:pt x="84350" y="69600"/>
                        <a:pt x="67504" y="84229"/>
                        <a:pt x="49328" y="97085"/>
                      </a:cubicBezTo>
                      <a:cubicBezTo>
                        <a:pt x="37802" y="105064"/>
                        <a:pt x="25832" y="112157"/>
                        <a:pt x="13863" y="118807"/>
                      </a:cubicBezTo>
                      <a:cubicBezTo>
                        <a:pt x="9873" y="121023"/>
                        <a:pt x="5883" y="122353"/>
                        <a:pt x="1894" y="124127"/>
                      </a:cubicBezTo>
                      <a:cubicBezTo>
                        <a:pt x="1007" y="124570"/>
                        <a:pt x="564" y="124127"/>
                        <a:pt x="121" y="123240"/>
                      </a:cubicBezTo>
                      <a:cubicBezTo>
                        <a:pt x="-322" y="122353"/>
                        <a:pt x="564" y="121467"/>
                        <a:pt x="1007" y="121023"/>
                      </a:cubicBezTo>
                      <a:cubicBezTo>
                        <a:pt x="3224" y="120137"/>
                        <a:pt x="5440" y="118364"/>
                        <a:pt x="7214" y="117034"/>
                      </a:cubicBezTo>
                      <a:cubicBezTo>
                        <a:pt x="17853" y="111271"/>
                        <a:pt x="28936" y="105508"/>
                        <a:pt x="38689" y="99301"/>
                      </a:cubicBezTo>
                      <a:cubicBezTo>
                        <a:pt x="57751" y="86889"/>
                        <a:pt x="75483" y="72703"/>
                        <a:pt x="92773" y="58517"/>
                      </a:cubicBezTo>
                      <a:cubicBezTo>
                        <a:pt x="92773" y="58517"/>
                        <a:pt x="92773" y="58517"/>
                        <a:pt x="92773" y="58517"/>
                      </a:cubicBezTo>
                      <a:cubicBezTo>
                        <a:pt x="92773" y="58517"/>
                        <a:pt x="92773" y="58517"/>
                        <a:pt x="92773" y="58517"/>
                      </a:cubicBezTo>
                      <a:cubicBezTo>
                        <a:pt x="110505" y="43888"/>
                        <a:pt x="127350" y="28815"/>
                        <a:pt x="143309" y="12413"/>
                      </a:cubicBezTo>
                      <a:cubicBezTo>
                        <a:pt x="147299" y="8423"/>
                        <a:pt x="151289" y="3990"/>
                        <a:pt x="154836" y="0"/>
                      </a:cubicBezTo>
                      <a:cubicBezTo>
                        <a:pt x="154836" y="887"/>
                        <a:pt x="155279" y="1773"/>
                        <a:pt x="155279" y="2660"/>
                      </a:cubicBezTo>
                      <a:cubicBezTo>
                        <a:pt x="139320" y="21722"/>
                        <a:pt x="120701" y="38568"/>
                        <a:pt x="101639" y="549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33"/>
                <p:cNvSpPr/>
                <p:nvPr/>
              </p:nvSpPr>
              <p:spPr>
                <a:xfrm>
                  <a:off x="6391243" y="3069032"/>
                  <a:ext cx="170674" cy="121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674" h="121910" extrusionOk="0">
                      <a:moveTo>
                        <a:pt x="86445" y="79796"/>
                      </a:moveTo>
                      <a:cubicBezTo>
                        <a:pt x="86445" y="79796"/>
                        <a:pt x="86445" y="79796"/>
                        <a:pt x="86445" y="79796"/>
                      </a:cubicBezTo>
                      <a:cubicBezTo>
                        <a:pt x="86445" y="79796"/>
                        <a:pt x="86445" y="79796"/>
                        <a:pt x="86445" y="79796"/>
                      </a:cubicBezTo>
                      <a:cubicBezTo>
                        <a:pt x="86002" y="79796"/>
                        <a:pt x="86002" y="80239"/>
                        <a:pt x="86445" y="79796"/>
                      </a:cubicBezTo>
                      <a:cubicBezTo>
                        <a:pt x="67827" y="91765"/>
                        <a:pt x="48764" y="101961"/>
                        <a:pt x="29258" y="111271"/>
                      </a:cubicBezTo>
                      <a:cubicBezTo>
                        <a:pt x="20836" y="114817"/>
                        <a:pt x="12413" y="120580"/>
                        <a:pt x="3103" y="121467"/>
                      </a:cubicBezTo>
                      <a:cubicBezTo>
                        <a:pt x="2660" y="121467"/>
                        <a:pt x="2217" y="121910"/>
                        <a:pt x="1330" y="121910"/>
                      </a:cubicBezTo>
                      <a:cubicBezTo>
                        <a:pt x="443" y="121910"/>
                        <a:pt x="0" y="121910"/>
                        <a:pt x="0" y="121023"/>
                      </a:cubicBezTo>
                      <a:cubicBezTo>
                        <a:pt x="0" y="120137"/>
                        <a:pt x="443" y="119694"/>
                        <a:pt x="1330" y="119250"/>
                      </a:cubicBezTo>
                      <a:cubicBezTo>
                        <a:pt x="1773" y="119250"/>
                        <a:pt x="2217" y="118807"/>
                        <a:pt x="2660" y="118807"/>
                      </a:cubicBezTo>
                      <a:cubicBezTo>
                        <a:pt x="10196" y="115704"/>
                        <a:pt x="17732" y="112157"/>
                        <a:pt x="25269" y="108611"/>
                      </a:cubicBezTo>
                      <a:cubicBezTo>
                        <a:pt x="46104" y="98858"/>
                        <a:pt x="66053" y="88662"/>
                        <a:pt x="85559" y="76249"/>
                      </a:cubicBezTo>
                      <a:lnTo>
                        <a:pt x="85559" y="76249"/>
                      </a:ln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96199" y="69600"/>
                        <a:pt x="106394" y="62063"/>
                        <a:pt x="116591" y="54084"/>
                      </a:cubicBezTo>
                      <a:cubicBezTo>
                        <a:pt x="116591" y="54084"/>
                        <a:pt x="116591" y="54084"/>
                        <a:pt x="116591" y="54084"/>
                      </a:cubicBezTo>
                      <a:cubicBezTo>
                        <a:pt x="116591" y="54084"/>
                        <a:pt x="116591" y="54084"/>
                        <a:pt x="116591" y="54084"/>
                      </a:cubicBezTo>
                      <a:cubicBezTo>
                        <a:pt x="136540" y="38125"/>
                        <a:pt x="154715" y="19949"/>
                        <a:pt x="170231" y="0"/>
                      </a:cubicBezTo>
                      <a:cubicBezTo>
                        <a:pt x="170231" y="887"/>
                        <a:pt x="170674" y="1773"/>
                        <a:pt x="170674" y="3103"/>
                      </a:cubicBezTo>
                      <a:cubicBezTo>
                        <a:pt x="147622" y="33692"/>
                        <a:pt x="118364" y="58960"/>
                        <a:pt x="86445" y="79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33"/>
                <p:cNvSpPr/>
                <p:nvPr/>
              </p:nvSpPr>
              <p:spPr>
                <a:xfrm>
                  <a:off x="6384150" y="3100950"/>
                  <a:ext cx="181756" cy="114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56" h="114045" extrusionOk="0">
                      <a:moveTo>
                        <a:pt x="114374" y="57187"/>
                      </a:moveTo>
                      <a:cubicBezTo>
                        <a:pt x="86889" y="75363"/>
                        <a:pt x="58517" y="92652"/>
                        <a:pt x="27485" y="104621"/>
                      </a:cubicBezTo>
                      <a:cubicBezTo>
                        <a:pt x="21279" y="107281"/>
                        <a:pt x="14629" y="109498"/>
                        <a:pt x="8423" y="111714"/>
                      </a:cubicBezTo>
                      <a:cubicBezTo>
                        <a:pt x="6206" y="112601"/>
                        <a:pt x="3990" y="113044"/>
                        <a:pt x="1773" y="113931"/>
                      </a:cubicBezTo>
                      <a:cubicBezTo>
                        <a:pt x="1773" y="113931"/>
                        <a:pt x="1773" y="113931"/>
                        <a:pt x="1773" y="113931"/>
                      </a:cubicBezTo>
                      <a:cubicBezTo>
                        <a:pt x="443" y="114374"/>
                        <a:pt x="0" y="113487"/>
                        <a:pt x="0" y="112157"/>
                      </a:cubicBezTo>
                      <a:cubicBezTo>
                        <a:pt x="0" y="110384"/>
                        <a:pt x="1330" y="109498"/>
                        <a:pt x="3103" y="109054"/>
                      </a:cubicBezTo>
                      <a:cubicBezTo>
                        <a:pt x="3103" y="109054"/>
                        <a:pt x="3547" y="109054"/>
                        <a:pt x="3547" y="109054"/>
                      </a:cubicBezTo>
                      <a:cubicBezTo>
                        <a:pt x="7536" y="107724"/>
                        <a:pt x="11526" y="105951"/>
                        <a:pt x="15516" y="104621"/>
                      </a:cubicBezTo>
                      <a:cubicBezTo>
                        <a:pt x="29258" y="99745"/>
                        <a:pt x="42558" y="94425"/>
                        <a:pt x="55414" y="87775"/>
                      </a:cubicBezTo>
                      <a:cubicBezTo>
                        <a:pt x="79353" y="75806"/>
                        <a:pt x="102404" y="61620"/>
                        <a:pt x="124570" y="46991"/>
                      </a:cubicBezTo>
                      <a:cubicBezTo>
                        <a:pt x="144519" y="32805"/>
                        <a:pt x="164911" y="18176"/>
                        <a:pt x="181314" y="0"/>
                      </a:cubicBezTo>
                      <a:cubicBezTo>
                        <a:pt x="181314" y="887"/>
                        <a:pt x="181757" y="2217"/>
                        <a:pt x="181757" y="3103"/>
                      </a:cubicBezTo>
                      <a:lnTo>
                        <a:pt x="181757" y="3103"/>
                      </a:lnTo>
                      <a:cubicBezTo>
                        <a:pt x="180871" y="3990"/>
                        <a:pt x="179984" y="4876"/>
                        <a:pt x="179097" y="5763"/>
                      </a:cubicBezTo>
                      <a:cubicBezTo>
                        <a:pt x="159591" y="25712"/>
                        <a:pt x="136983" y="42114"/>
                        <a:pt x="114374" y="5718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33"/>
                <p:cNvSpPr/>
                <p:nvPr/>
              </p:nvSpPr>
              <p:spPr>
                <a:xfrm>
                  <a:off x="6378831" y="3129765"/>
                  <a:ext cx="189292" cy="110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92" h="110137" extrusionOk="0">
                      <a:moveTo>
                        <a:pt x="130333" y="53640"/>
                      </a:moveTo>
                      <a:cubicBezTo>
                        <a:pt x="101517" y="73589"/>
                        <a:pt x="69599" y="89992"/>
                        <a:pt x="36351" y="100631"/>
                      </a:cubicBezTo>
                      <a:cubicBezTo>
                        <a:pt x="27485" y="103735"/>
                        <a:pt x="18176" y="105951"/>
                        <a:pt x="9309" y="108611"/>
                      </a:cubicBezTo>
                      <a:cubicBezTo>
                        <a:pt x="7093" y="109498"/>
                        <a:pt x="4876" y="109941"/>
                        <a:pt x="2660" y="109941"/>
                      </a:cubicBezTo>
                      <a:cubicBezTo>
                        <a:pt x="1773" y="109941"/>
                        <a:pt x="886" y="110384"/>
                        <a:pt x="443" y="109941"/>
                      </a:cubicBezTo>
                      <a:cubicBezTo>
                        <a:pt x="0" y="109498"/>
                        <a:pt x="0" y="109054"/>
                        <a:pt x="0" y="108611"/>
                      </a:cubicBezTo>
                      <a:cubicBezTo>
                        <a:pt x="0" y="107724"/>
                        <a:pt x="443" y="106394"/>
                        <a:pt x="1773" y="106394"/>
                      </a:cubicBezTo>
                      <a:cubicBezTo>
                        <a:pt x="6650" y="104621"/>
                        <a:pt x="11526" y="103291"/>
                        <a:pt x="15959" y="101961"/>
                      </a:cubicBezTo>
                      <a:cubicBezTo>
                        <a:pt x="33248" y="97085"/>
                        <a:pt x="50094" y="91765"/>
                        <a:pt x="66496" y="84672"/>
                      </a:cubicBezTo>
                      <a:cubicBezTo>
                        <a:pt x="112157" y="64280"/>
                        <a:pt x="154715" y="36351"/>
                        <a:pt x="188850" y="0"/>
                      </a:cubicBezTo>
                      <a:cubicBezTo>
                        <a:pt x="188850" y="1330"/>
                        <a:pt x="188850" y="2217"/>
                        <a:pt x="189293" y="3546"/>
                      </a:cubicBezTo>
                      <a:cubicBezTo>
                        <a:pt x="188407" y="4876"/>
                        <a:pt x="187520" y="5763"/>
                        <a:pt x="187076" y="5763"/>
                      </a:cubicBezTo>
                      <a:cubicBezTo>
                        <a:pt x="170230" y="23939"/>
                        <a:pt x="150725" y="39455"/>
                        <a:pt x="130333" y="536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33"/>
                <p:cNvSpPr/>
                <p:nvPr/>
              </p:nvSpPr>
              <p:spPr>
                <a:xfrm>
                  <a:off x="6356665" y="3155921"/>
                  <a:ext cx="211901" cy="11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01" h="112247" extrusionOk="0">
                      <a:moveTo>
                        <a:pt x="155602" y="48764"/>
                      </a:moveTo>
                      <a:cubicBezTo>
                        <a:pt x="118807" y="72703"/>
                        <a:pt x="78909" y="92652"/>
                        <a:pt x="36351" y="104621"/>
                      </a:cubicBezTo>
                      <a:cubicBezTo>
                        <a:pt x="28371" y="106838"/>
                        <a:pt x="20392" y="108611"/>
                        <a:pt x="11969" y="110384"/>
                      </a:cubicBezTo>
                      <a:cubicBezTo>
                        <a:pt x="10196" y="110827"/>
                        <a:pt x="8422" y="110827"/>
                        <a:pt x="6650" y="111271"/>
                      </a:cubicBezTo>
                      <a:cubicBezTo>
                        <a:pt x="4433" y="111271"/>
                        <a:pt x="2217" y="112600"/>
                        <a:pt x="443" y="112157"/>
                      </a:cubicBezTo>
                      <a:cubicBezTo>
                        <a:pt x="0" y="111714"/>
                        <a:pt x="0" y="111271"/>
                        <a:pt x="0" y="110827"/>
                      </a:cubicBezTo>
                      <a:cubicBezTo>
                        <a:pt x="0" y="109941"/>
                        <a:pt x="443" y="108611"/>
                        <a:pt x="1330" y="108611"/>
                      </a:cubicBezTo>
                      <a:cubicBezTo>
                        <a:pt x="3546" y="108167"/>
                        <a:pt x="6206" y="107724"/>
                        <a:pt x="8422" y="106838"/>
                      </a:cubicBezTo>
                      <a:cubicBezTo>
                        <a:pt x="10196" y="106394"/>
                        <a:pt x="11526" y="105951"/>
                        <a:pt x="13299" y="105508"/>
                      </a:cubicBezTo>
                      <a:cubicBezTo>
                        <a:pt x="26599" y="101961"/>
                        <a:pt x="39454" y="99301"/>
                        <a:pt x="52310" y="94868"/>
                      </a:cubicBezTo>
                      <a:cubicBezTo>
                        <a:pt x="91765" y="81569"/>
                        <a:pt x="129446" y="62063"/>
                        <a:pt x="164025" y="39011"/>
                      </a:cubicBezTo>
                      <a:cubicBezTo>
                        <a:pt x="164025" y="39011"/>
                        <a:pt x="164025" y="39011"/>
                        <a:pt x="164025" y="39011"/>
                      </a:cubicBezTo>
                      <a:cubicBezTo>
                        <a:pt x="181313" y="27485"/>
                        <a:pt x="198159" y="15516"/>
                        <a:pt x="211902" y="0"/>
                      </a:cubicBezTo>
                      <a:cubicBezTo>
                        <a:pt x="211902" y="886"/>
                        <a:pt x="211902" y="1773"/>
                        <a:pt x="211902" y="2660"/>
                      </a:cubicBezTo>
                      <a:cubicBezTo>
                        <a:pt x="211458" y="3546"/>
                        <a:pt x="210572" y="3990"/>
                        <a:pt x="210572" y="4433"/>
                      </a:cubicBezTo>
                      <a:cubicBezTo>
                        <a:pt x="195499" y="21722"/>
                        <a:pt x="175551" y="35465"/>
                        <a:pt x="155602" y="487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33"/>
                <p:cNvSpPr/>
                <p:nvPr/>
              </p:nvSpPr>
              <p:spPr>
                <a:xfrm>
                  <a:off x="6357108" y="3179416"/>
                  <a:ext cx="214118" cy="11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8" h="110383" extrusionOk="0">
                      <a:moveTo>
                        <a:pt x="152942" y="51424"/>
                      </a:moveTo>
                      <a:cubicBezTo>
                        <a:pt x="123683" y="70043"/>
                        <a:pt x="92208" y="84229"/>
                        <a:pt x="58960" y="94868"/>
                      </a:cubicBezTo>
                      <a:cubicBezTo>
                        <a:pt x="43001" y="100188"/>
                        <a:pt x="26599" y="105064"/>
                        <a:pt x="9753" y="109054"/>
                      </a:cubicBezTo>
                      <a:cubicBezTo>
                        <a:pt x="7093" y="109498"/>
                        <a:pt x="4876" y="109941"/>
                        <a:pt x="2660" y="110384"/>
                      </a:cubicBezTo>
                      <a:cubicBezTo>
                        <a:pt x="2660" y="110384"/>
                        <a:pt x="2217" y="110384"/>
                        <a:pt x="2217" y="110384"/>
                      </a:cubicBezTo>
                      <a:lnTo>
                        <a:pt x="2217" y="110384"/>
                      </a:lnTo>
                      <a:cubicBezTo>
                        <a:pt x="1330" y="110384"/>
                        <a:pt x="0" y="110384"/>
                        <a:pt x="0" y="109054"/>
                      </a:cubicBezTo>
                      <a:cubicBezTo>
                        <a:pt x="0" y="108167"/>
                        <a:pt x="443" y="107281"/>
                        <a:pt x="1330" y="106838"/>
                      </a:cubicBezTo>
                      <a:cubicBezTo>
                        <a:pt x="2217" y="106394"/>
                        <a:pt x="3103" y="106394"/>
                        <a:pt x="3990" y="105951"/>
                      </a:cubicBezTo>
                      <a:lnTo>
                        <a:pt x="3990" y="105951"/>
                      </a:lnTo>
                      <a:cubicBezTo>
                        <a:pt x="14186" y="102848"/>
                        <a:pt x="24382" y="100188"/>
                        <a:pt x="35022" y="97528"/>
                      </a:cubicBezTo>
                      <a:cubicBezTo>
                        <a:pt x="53640" y="92208"/>
                        <a:pt x="71816" y="86002"/>
                        <a:pt x="89992" y="78909"/>
                      </a:cubicBezTo>
                      <a:cubicBezTo>
                        <a:pt x="113487" y="69600"/>
                        <a:pt x="136096" y="57630"/>
                        <a:pt x="157818" y="43887"/>
                      </a:cubicBezTo>
                      <a:cubicBezTo>
                        <a:pt x="176881" y="31475"/>
                        <a:pt x="195943" y="18619"/>
                        <a:pt x="211902" y="2217"/>
                      </a:cubicBezTo>
                      <a:cubicBezTo>
                        <a:pt x="212789" y="1330"/>
                        <a:pt x="213232" y="887"/>
                        <a:pt x="214118" y="0"/>
                      </a:cubicBezTo>
                      <a:cubicBezTo>
                        <a:pt x="214118" y="1330"/>
                        <a:pt x="214118" y="2660"/>
                        <a:pt x="214118" y="3990"/>
                      </a:cubicBezTo>
                      <a:lnTo>
                        <a:pt x="214118" y="3990"/>
                      </a:lnTo>
                      <a:cubicBezTo>
                        <a:pt x="196386" y="23495"/>
                        <a:pt x="174664" y="37681"/>
                        <a:pt x="152942" y="514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33"/>
                <p:cNvSpPr/>
                <p:nvPr/>
              </p:nvSpPr>
              <p:spPr>
                <a:xfrm>
                  <a:off x="6361098" y="3205128"/>
                  <a:ext cx="211015" cy="100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15" h="100631" extrusionOk="0">
                      <a:moveTo>
                        <a:pt x="210128" y="3103"/>
                      </a:moveTo>
                      <a:cubicBezTo>
                        <a:pt x="208356" y="4433"/>
                        <a:pt x="206582" y="6206"/>
                        <a:pt x="205252" y="7536"/>
                      </a:cubicBezTo>
                      <a:cubicBezTo>
                        <a:pt x="191066" y="19506"/>
                        <a:pt x="176437" y="31475"/>
                        <a:pt x="160921" y="41671"/>
                      </a:cubicBezTo>
                      <a:cubicBezTo>
                        <a:pt x="133436" y="59847"/>
                        <a:pt x="102404" y="73146"/>
                        <a:pt x="71373" y="83786"/>
                      </a:cubicBezTo>
                      <a:cubicBezTo>
                        <a:pt x="52310" y="89992"/>
                        <a:pt x="33248" y="95312"/>
                        <a:pt x="13742" y="98858"/>
                      </a:cubicBezTo>
                      <a:cubicBezTo>
                        <a:pt x="9753" y="99745"/>
                        <a:pt x="5319" y="100188"/>
                        <a:pt x="1330" y="100631"/>
                      </a:cubicBezTo>
                      <a:cubicBezTo>
                        <a:pt x="443" y="100631"/>
                        <a:pt x="0" y="99745"/>
                        <a:pt x="0" y="99301"/>
                      </a:cubicBezTo>
                      <a:cubicBezTo>
                        <a:pt x="0" y="98415"/>
                        <a:pt x="443" y="97085"/>
                        <a:pt x="1773" y="97085"/>
                      </a:cubicBezTo>
                      <a:cubicBezTo>
                        <a:pt x="6650" y="96198"/>
                        <a:pt x="11526" y="94868"/>
                        <a:pt x="16402" y="93982"/>
                      </a:cubicBezTo>
                      <a:cubicBezTo>
                        <a:pt x="31032" y="90878"/>
                        <a:pt x="45661" y="87332"/>
                        <a:pt x="59847" y="82899"/>
                      </a:cubicBezTo>
                      <a:cubicBezTo>
                        <a:pt x="86002" y="75363"/>
                        <a:pt x="111271" y="65610"/>
                        <a:pt x="135209" y="53640"/>
                      </a:cubicBezTo>
                      <a:cubicBezTo>
                        <a:pt x="160035" y="40785"/>
                        <a:pt x="183087" y="24382"/>
                        <a:pt x="204366" y="5763"/>
                      </a:cubicBezTo>
                      <a:cubicBezTo>
                        <a:pt x="206582" y="3990"/>
                        <a:pt x="208799" y="1773"/>
                        <a:pt x="211015" y="0"/>
                      </a:cubicBezTo>
                      <a:cubicBezTo>
                        <a:pt x="210572" y="443"/>
                        <a:pt x="210128" y="1773"/>
                        <a:pt x="210128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33"/>
                <p:cNvSpPr/>
                <p:nvPr/>
              </p:nvSpPr>
              <p:spPr>
                <a:xfrm>
                  <a:off x="6322973" y="3292460"/>
                  <a:ext cx="168014" cy="3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14" h="39454" extrusionOk="0">
                      <a:moveTo>
                        <a:pt x="168014" y="0"/>
                      </a:moveTo>
                      <a:cubicBezTo>
                        <a:pt x="153829" y="6206"/>
                        <a:pt x="139199" y="11083"/>
                        <a:pt x="124127" y="15959"/>
                      </a:cubicBezTo>
                      <a:cubicBezTo>
                        <a:pt x="103291" y="23052"/>
                        <a:pt x="82012" y="28815"/>
                        <a:pt x="60291" y="32362"/>
                      </a:cubicBezTo>
                      <a:cubicBezTo>
                        <a:pt x="46104" y="35021"/>
                        <a:pt x="31919" y="36351"/>
                        <a:pt x="17732" y="38125"/>
                      </a:cubicBezTo>
                      <a:cubicBezTo>
                        <a:pt x="15516" y="38125"/>
                        <a:pt x="13299" y="38568"/>
                        <a:pt x="11083" y="38568"/>
                      </a:cubicBezTo>
                      <a:cubicBezTo>
                        <a:pt x="7980" y="39011"/>
                        <a:pt x="4877" y="39011"/>
                        <a:pt x="1773" y="39454"/>
                      </a:cubicBezTo>
                      <a:cubicBezTo>
                        <a:pt x="887" y="39454"/>
                        <a:pt x="0" y="38568"/>
                        <a:pt x="0" y="37681"/>
                      </a:cubicBezTo>
                      <a:cubicBezTo>
                        <a:pt x="0" y="36795"/>
                        <a:pt x="887" y="35465"/>
                        <a:pt x="1773" y="35465"/>
                      </a:cubicBezTo>
                      <a:cubicBezTo>
                        <a:pt x="7537" y="35021"/>
                        <a:pt x="13299" y="34135"/>
                        <a:pt x="19063" y="33248"/>
                      </a:cubicBezTo>
                      <a:cubicBezTo>
                        <a:pt x="21722" y="32805"/>
                        <a:pt x="24382" y="32805"/>
                        <a:pt x="26599" y="32362"/>
                      </a:cubicBezTo>
                      <a:cubicBezTo>
                        <a:pt x="38568" y="31032"/>
                        <a:pt x="50981" y="29702"/>
                        <a:pt x="62950" y="27485"/>
                      </a:cubicBezTo>
                      <a:cubicBezTo>
                        <a:pt x="85559" y="23495"/>
                        <a:pt x="107724" y="16846"/>
                        <a:pt x="129447" y="9753"/>
                      </a:cubicBezTo>
                      <a:cubicBezTo>
                        <a:pt x="133880" y="8423"/>
                        <a:pt x="138756" y="6650"/>
                        <a:pt x="143189" y="5320"/>
                      </a:cubicBezTo>
                      <a:cubicBezTo>
                        <a:pt x="143189" y="5320"/>
                        <a:pt x="143189" y="5320"/>
                        <a:pt x="143189" y="5320"/>
                      </a:cubicBezTo>
                      <a:cubicBezTo>
                        <a:pt x="145406" y="4876"/>
                        <a:pt x="147622" y="4433"/>
                        <a:pt x="150282" y="3990"/>
                      </a:cubicBezTo>
                      <a:cubicBezTo>
                        <a:pt x="156932" y="3103"/>
                        <a:pt x="162252" y="1773"/>
                        <a:pt x="1680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33"/>
                <p:cNvSpPr/>
                <p:nvPr/>
              </p:nvSpPr>
              <p:spPr>
                <a:xfrm>
                  <a:off x="6328293" y="3288470"/>
                  <a:ext cx="240273" cy="6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73" h="66053" extrusionOk="0">
                      <a:moveTo>
                        <a:pt x="240274" y="1773"/>
                      </a:moveTo>
                      <a:cubicBezTo>
                        <a:pt x="223871" y="11969"/>
                        <a:pt x="205696" y="19506"/>
                        <a:pt x="187963" y="27042"/>
                      </a:cubicBezTo>
                      <a:cubicBezTo>
                        <a:pt x="152055" y="41671"/>
                        <a:pt x="114817" y="52310"/>
                        <a:pt x="76692" y="58517"/>
                      </a:cubicBezTo>
                      <a:cubicBezTo>
                        <a:pt x="57630" y="61620"/>
                        <a:pt x="38125" y="64723"/>
                        <a:pt x="18619" y="65610"/>
                      </a:cubicBezTo>
                      <a:cubicBezTo>
                        <a:pt x="12856" y="65610"/>
                        <a:pt x="7536" y="66053"/>
                        <a:pt x="1773" y="66053"/>
                      </a:cubicBezTo>
                      <a:cubicBezTo>
                        <a:pt x="1773" y="66053"/>
                        <a:pt x="1773" y="66053"/>
                        <a:pt x="1773" y="66053"/>
                      </a:cubicBezTo>
                      <a:cubicBezTo>
                        <a:pt x="886" y="66053"/>
                        <a:pt x="0" y="65167"/>
                        <a:pt x="0" y="64280"/>
                      </a:cubicBezTo>
                      <a:cubicBezTo>
                        <a:pt x="0" y="62950"/>
                        <a:pt x="1330" y="62063"/>
                        <a:pt x="2217" y="62063"/>
                      </a:cubicBezTo>
                      <a:cubicBezTo>
                        <a:pt x="2660" y="62063"/>
                        <a:pt x="3103" y="62063"/>
                        <a:pt x="3546" y="62063"/>
                      </a:cubicBezTo>
                      <a:cubicBezTo>
                        <a:pt x="7536" y="62063"/>
                        <a:pt x="11969" y="61620"/>
                        <a:pt x="15959" y="61620"/>
                      </a:cubicBezTo>
                      <a:cubicBezTo>
                        <a:pt x="31918" y="60733"/>
                        <a:pt x="47434" y="59404"/>
                        <a:pt x="62950" y="56744"/>
                      </a:cubicBezTo>
                      <a:cubicBezTo>
                        <a:pt x="123240" y="47877"/>
                        <a:pt x="183087" y="30588"/>
                        <a:pt x="237171" y="1773"/>
                      </a:cubicBezTo>
                      <a:cubicBezTo>
                        <a:pt x="238057" y="1330"/>
                        <a:pt x="239387" y="443"/>
                        <a:pt x="240274" y="0"/>
                      </a:cubicBezTo>
                      <a:cubicBezTo>
                        <a:pt x="240274" y="443"/>
                        <a:pt x="240274" y="887"/>
                        <a:pt x="240274" y="17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33"/>
                <p:cNvSpPr/>
                <p:nvPr/>
              </p:nvSpPr>
              <p:spPr>
                <a:xfrm>
                  <a:off x="6327824" y="3323935"/>
                  <a:ext cx="234980" cy="55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80" h="55032" extrusionOk="0">
                      <a:moveTo>
                        <a:pt x="234093" y="4433"/>
                      </a:moveTo>
                      <a:cubicBezTo>
                        <a:pt x="215918" y="15959"/>
                        <a:pt x="195082" y="22165"/>
                        <a:pt x="174690" y="28372"/>
                      </a:cubicBezTo>
                      <a:cubicBezTo>
                        <a:pt x="134792" y="39898"/>
                        <a:pt x="94008" y="47877"/>
                        <a:pt x="52336" y="52310"/>
                      </a:cubicBezTo>
                      <a:cubicBezTo>
                        <a:pt x="37264" y="54084"/>
                        <a:pt x="22635" y="54527"/>
                        <a:pt x="7562" y="54971"/>
                      </a:cubicBezTo>
                      <a:cubicBezTo>
                        <a:pt x="4902" y="54527"/>
                        <a:pt x="-418" y="56300"/>
                        <a:pt x="26" y="52754"/>
                      </a:cubicBezTo>
                      <a:cubicBezTo>
                        <a:pt x="913" y="48764"/>
                        <a:pt x="6232" y="50537"/>
                        <a:pt x="9336" y="50094"/>
                      </a:cubicBezTo>
                      <a:cubicBezTo>
                        <a:pt x="15985" y="50094"/>
                        <a:pt x="23078" y="49651"/>
                        <a:pt x="29728" y="49208"/>
                      </a:cubicBezTo>
                      <a:cubicBezTo>
                        <a:pt x="51007" y="47877"/>
                        <a:pt x="72285" y="45661"/>
                        <a:pt x="93564" y="42558"/>
                      </a:cubicBezTo>
                      <a:cubicBezTo>
                        <a:pt x="121936" y="38125"/>
                        <a:pt x="149864" y="31475"/>
                        <a:pt x="177793" y="23495"/>
                      </a:cubicBezTo>
                      <a:cubicBezTo>
                        <a:pt x="197299" y="17289"/>
                        <a:pt x="217691" y="11526"/>
                        <a:pt x="234980" y="0"/>
                      </a:cubicBezTo>
                      <a:cubicBezTo>
                        <a:pt x="234536" y="2217"/>
                        <a:pt x="234093" y="3103"/>
                        <a:pt x="234093" y="4433"/>
                      </a:cubicBezTo>
                      <a:cubicBezTo>
                        <a:pt x="234093" y="4433"/>
                        <a:pt x="234093" y="4433"/>
                        <a:pt x="234093" y="44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33"/>
                <p:cNvSpPr/>
                <p:nvPr/>
              </p:nvSpPr>
              <p:spPr>
                <a:xfrm>
                  <a:off x="6308227" y="3370926"/>
                  <a:ext cx="243494" cy="43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94" h="43197" extrusionOk="0">
                      <a:moveTo>
                        <a:pt x="242165" y="2660"/>
                      </a:moveTo>
                      <a:cubicBezTo>
                        <a:pt x="240835" y="3546"/>
                        <a:pt x="239505" y="3990"/>
                        <a:pt x="238175" y="4876"/>
                      </a:cubicBezTo>
                      <a:cubicBezTo>
                        <a:pt x="221773" y="13299"/>
                        <a:pt x="203153" y="17732"/>
                        <a:pt x="185421" y="21722"/>
                      </a:cubicBezTo>
                      <a:cubicBezTo>
                        <a:pt x="163256" y="26155"/>
                        <a:pt x="141090" y="29702"/>
                        <a:pt x="118481" y="32362"/>
                      </a:cubicBezTo>
                      <a:cubicBezTo>
                        <a:pt x="90996" y="35908"/>
                        <a:pt x="63068" y="38568"/>
                        <a:pt x="35583" y="41228"/>
                      </a:cubicBezTo>
                      <a:cubicBezTo>
                        <a:pt x="26716" y="42114"/>
                        <a:pt x="17407" y="42558"/>
                        <a:pt x="8541" y="43001"/>
                      </a:cubicBezTo>
                      <a:cubicBezTo>
                        <a:pt x="6324" y="43001"/>
                        <a:pt x="3664" y="43444"/>
                        <a:pt x="1447" y="43001"/>
                      </a:cubicBezTo>
                      <a:cubicBezTo>
                        <a:pt x="561" y="43001"/>
                        <a:pt x="-325" y="42114"/>
                        <a:pt x="118" y="41228"/>
                      </a:cubicBezTo>
                      <a:cubicBezTo>
                        <a:pt x="561" y="38568"/>
                        <a:pt x="4108" y="39011"/>
                        <a:pt x="6324" y="38568"/>
                      </a:cubicBezTo>
                      <a:cubicBezTo>
                        <a:pt x="9427" y="38125"/>
                        <a:pt x="12974" y="38125"/>
                        <a:pt x="16077" y="38125"/>
                      </a:cubicBezTo>
                      <a:cubicBezTo>
                        <a:pt x="29819" y="37238"/>
                        <a:pt x="43562" y="35908"/>
                        <a:pt x="57305" y="34578"/>
                      </a:cubicBezTo>
                      <a:cubicBezTo>
                        <a:pt x="90553" y="31475"/>
                        <a:pt x="123801" y="27928"/>
                        <a:pt x="156606" y="23052"/>
                      </a:cubicBezTo>
                      <a:cubicBezTo>
                        <a:pt x="176112" y="19949"/>
                        <a:pt x="195174" y="16846"/>
                        <a:pt x="214236" y="11083"/>
                      </a:cubicBezTo>
                      <a:cubicBezTo>
                        <a:pt x="224432" y="8423"/>
                        <a:pt x="233742" y="4433"/>
                        <a:pt x="243495" y="0"/>
                      </a:cubicBezTo>
                      <a:cubicBezTo>
                        <a:pt x="242608" y="886"/>
                        <a:pt x="242608" y="1773"/>
                        <a:pt x="242165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33"/>
                <p:cNvSpPr/>
                <p:nvPr/>
              </p:nvSpPr>
              <p:spPr>
                <a:xfrm>
                  <a:off x="6276686" y="3403288"/>
                  <a:ext cx="265282" cy="4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282" h="49318" extrusionOk="0">
                      <a:moveTo>
                        <a:pt x="263953" y="3546"/>
                      </a:moveTo>
                      <a:cubicBezTo>
                        <a:pt x="246221" y="13742"/>
                        <a:pt x="226715" y="20392"/>
                        <a:pt x="207209" y="26155"/>
                      </a:cubicBezTo>
                      <a:cubicBezTo>
                        <a:pt x="166425" y="38568"/>
                        <a:pt x="123867" y="43444"/>
                        <a:pt x="81309" y="46991"/>
                      </a:cubicBezTo>
                      <a:cubicBezTo>
                        <a:pt x="66237" y="48321"/>
                        <a:pt x="50721" y="48764"/>
                        <a:pt x="35649" y="49207"/>
                      </a:cubicBezTo>
                      <a:cubicBezTo>
                        <a:pt x="25009" y="49651"/>
                        <a:pt x="14370" y="48764"/>
                        <a:pt x="3730" y="46548"/>
                      </a:cubicBezTo>
                      <a:cubicBezTo>
                        <a:pt x="2844" y="46548"/>
                        <a:pt x="1513" y="46104"/>
                        <a:pt x="627" y="46104"/>
                      </a:cubicBezTo>
                      <a:cubicBezTo>
                        <a:pt x="184" y="46104"/>
                        <a:pt x="-260" y="45218"/>
                        <a:pt x="184" y="44774"/>
                      </a:cubicBezTo>
                      <a:cubicBezTo>
                        <a:pt x="627" y="43444"/>
                        <a:pt x="2400" y="44331"/>
                        <a:pt x="3287" y="44331"/>
                      </a:cubicBezTo>
                      <a:cubicBezTo>
                        <a:pt x="3730" y="44331"/>
                        <a:pt x="4617" y="44331"/>
                        <a:pt x="5060" y="44331"/>
                      </a:cubicBezTo>
                      <a:cubicBezTo>
                        <a:pt x="21906" y="44774"/>
                        <a:pt x="39195" y="44774"/>
                        <a:pt x="56484" y="44331"/>
                      </a:cubicBezTo>
                      <a:cubicBezTo>
                        <a:pt x="100815" y="42114"/>
                        <a:pt x="145146" y="38568"/>
                        <a:pt x="188147" y="27928"/>
                      </a:cubicBezTo>
                      <a:cubicBezTo>
                        <a:pt x="208539" y="22609"/>
                        <a:pt x="228488" y="16846"/>
                        <a:pt x="247993" y="8423"/>
                      </a:cubicBezTo>
                      <a:cubicBezTo>
                        <a:pt x="253757" y="6206"/>
                        <a:pt x="259520" y="3103"/>
                        <a:pt x="265283" y="0"/>
                      </a:cubicBezTo>
                      <a:cubicBezTo>
                        <a:pt x="264839" y="1330"/>
                        <a:pt x="264396" y="2660"/>
                        <a:pt x="263953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33"/>
                <p:cNvSpPr/>
                <p:nvPr/>
              </p:nvSpPr>
              <p:spPr>
                <a:xfrm>
                  <a:off x="6258250" y="3434319"/>
                  <a:ext cx="273965" cy="47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5" h="47919" extrusionOk="0">
                      <a:moveTo>
                        <a:pt x="273079" y="2660"/>
                      </a:moveTo>
                      <a:cubicBezTo>
                        <a:pt x="233181" y="29258"/>
                        <a:pt x="183087" y="36351"/>
                        <a:pt x="136096" y="41671"/>
                      </a:cubicBezTo>
                      <a:cubicBezTo>
                        <a:pt x="105508" y="45218"/>
                        <a:pt x="74919" y="48321"/>
                        <a:pt x="43888" y="47877"/>
                      </a:cubicBezTo>
                      <a:cubicBezTo>
                        <a:pt x="31919" y="47434"/>
                        <a:pt x="20392" y="46991"/>
                        <a:pt x="8423" y="46104"/>
                      </a:cubicBezTo>
                      <a:cubicBezTo>
                        <a:pt x="7537" y="46104"/>
                        <a:pt x="6650" y="45661"/>
                        <a:pt x="5763" y="45661"/>
                      </a:cubicBezTo>
                      <a:cubicBezTo>
                        <a:pt x="3990" y="45218"/>
                        <a:pt x="2217" y="44774"/>
                        <a:pt x="887" y="44774"/>
                      </a:cubicBezTo>
                      <a:cubicBezTo>
                        <a:pt x="0" y="44774"/>
                        <a:pt x="0" y="43887"/>
                        <a:pt x="0" y="43444"/>
                      </a:cubicBezTo>
                      <a:cubicBezTo>
                        <a:pt x="0" y="42558"/>
                        <a:pt x="887" y="42114"/>
                        <a:pt x="1773" y="42114"/>
                      </a:cubicBezTo>
                      <a:cubicBezTo>
                        <a:pt x="3990" y="42114"/>
                        <a:pt x="5763" y="42114"/>
                        <a:pt x="7980" y="42114"/>
                      </a:cubicBezTo>
                      <a:cubicBezTo>
                        <a:pt x="17289" y="42558"/>
                        <a:pt x="26599" y="43001"/>
                        <a:pt x="36352" y="43444"/>
                      </a:cubicBezTo>
                      <a:cubicBezTo>
                        <a:pt x="63393" y="44331"/>
                        <a:pt x="90435" y="42558"/>
                        <a:pt x="117034" y="39898"/>
                      </a:cubicBezTo>
                      <a:cubicBezTo>
                        <a:pt x="169345" y="34578"/>
                        <a:pt x="224315" y="29702"/>
                        <a:pt x="270419" y="2217"/>
                      </a:cubicBezTo>
                      <a:cubicBezTo>
                        <a:pt x="271749" y="1330"/>
                        <a:pt x="272635" y="887"/>
                        <a:pt x="273966" y="0"/>
                      </a:cubicBezTo>
                      <a:cubicBezTo>
                        <a:pt x="273522" y="887"/>
                        <a:pt x="273079" y="1773"/>
                        <a:pt x="273079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33"/>
                <p:cNvSpPr/>
                <p:nvPr/>
              </p:nvSpPr>
              <p:spPr>
                <a:xfrm>
                  <a:off x="6232539" y="3475547"/>
                  <a:ext cx="285047" cy="40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047" h="40081" extrusionOk="0">
                      <a:moveTo>
                        <a:pt x="284161" y="2660"/>
                      </a:moveTo>
                      <a:cubicBezTo>
                        <a:pt x="241604" y="21279"/>
                        <a:pt x="194612" y="26599"/>
                        <a:pt x="148952" y="32805"/>
                      </a:cubicBezTo>
                      <a:cubicBezTo>
                        <a:pt x="117033" y="37238"/>
                        <a:pt x="84672" y="39455"/>
                        <a:pt x="52310" y="39898"/>
                      </a:cubicBezTo>
                      <a:cubicBezTo>
                        <a:pt x="38568" y="40341"/>
                        <a:pt x="25268" y="39898"/>
                        <a:pt x="11526" y="39455"/>
                      </a:cubicBezTo>
                      <a:cubicBezTo>
                        <a:pt x="7979" y="39455"/>
                        <a:pt x="4876" y="39455"/>
                        <a:pt x="1330" y="39455"/>
                      </a:cubicBezTo>
                      <a:cubicBezTo>
                        <a:pt x="443" y="39455"/>
                        <a:pt x="0" y="38568"/>
                        <a:pt x="0" y="37681"/>
                      </a:cubicBezTo>
                      <a:cubicBezTo>
                        <a:pt x="443" y="36795"/>
                        <a:pt x="1330" y="35908"/>
                        <a:pt x="2217" y="35908"/>
                      </a:cubicBezTo>
                      <a:cubicBezTo>
                        <a:pt x="5763" y="35908"/>
                        <a:pt x="9753" y="35908"/>
                        <a:pt x="13299" y="35908"/>
                      </a:cubicBezTo>
                      <a:cubicBezTo>
                        <a:pt x="14186" y="35908"/>
                        <a:pt x="15072" y="35908"/>
                        <a:pt x="15959" y="35908"/>
                      </a:cubicBezTo>
                      <a:cubicBezTo>
                        <a:pt x="30588" y="35465"/>
                        <a:pt x="45217" y="35465"/>
                        <a:pt x="60290" y="35465"/>
                      </a:cubicBezTo>
                      <a:cubicBezTo>
                        <a:pt x="97084" y="35465"/>
                        <a:pt x="133436" y="31918"/>
                        <a:pt x="169787" y="27042"/>
                      </a:cubicBezTo>
                      <a:cubicBezTo>
                        <a:pt x="207469" y="22165"/>
                        <a:pt x="245593" y="16403"/>
                        <a:pt x="280615" y="2217"/>
                      </a:cubicBezTo>
                      <a:cubicBezTo>
                        <a:pt x="281945" y="1773"/>
                        <a:pt x="283718" y="887"/>
                        <a:pt x="285048" y="0"/>
                      </a:cubicBezTo>
                      <a:cubicBezTo>
                        <a:pt x="284605" y="887"/>
                        <a:pt x="284605" y="1773"/>
                        <a:pt x="284161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33"/>
                <p:cNvSpPr/>
                <p:nvPr/>
              </p:nvSpPr>
              <p:spPr>
                <a:xfrm>
                  <a:off x="6207431" y="3518991"/>
                  <a:ext cx="293753" cy="32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3" h="32546" extrusionOk="0">
                      <a:moveTo>
                        <a:pt x="292423" y="2660"/>
                      </a:moveTo>
                      <a:cubicBezTo>
                        <a:pt x="276464" y="8423"/>
                        <a:pt x="259618" y="11083"/>
                        <a:pt x="243216" y="13743"/>
                      </a:cubicBezTo>
                      <a:cubicBezTo>
                        <a:pt x="224597" y="16403"/>
                        <a:pt x="206421" y="19062"/>
                        <a:pt x="188245" y="21722"/>
                      </a:cubicBezTo>
                      <a:cubicBezTo>
                        <a:pt x="131502" y="30588"/>
                        <a:pt x="72985" y="35908"/>
                        <a:pt x="15798" y="30145"/>
                      </a:cubicBezTo>
                      <a:cubicBezTo>
                        <a:pt x="10478" y="29702"/>
                        <a:pt x="5159" y="28815"/>
                        <a:pt x="282" y="28372"/>
                      </a:cubicBezTo>
                      <a:cubicBezTo>
                        <a:pt x="-604" y="27042"/>
                        <a:pt x="726" y="24382"/>
                        <a:pt x="2499" y="24826"/>
                      </a:cubicBezTo>
                      <a:cubicBezTo>
                        <a:pt x="7819" y="25269"/>
                        <a:pt x="13138" y="25712"/>
                        <a:pt x="18458" y="26155"/>
                      </a:cubicBezTo>
                      <a:cubicBezTo>
                        <a:pt x="23335" y="26599"/>
                        <a:pt x="28211" y="27042"/>
                        <a:pt x="33087" y="27042"/>
                      </a:cubicBezTo>
                      <a:cubicBezTo>
                        <a:pt x="52593" y="28372"/>
                        <a:pt x="72542" y="28815"/>
                        <a:pt x="92047" y="27928"/>
                      </a:cubicBezTo>
                      <a:cubicBezTo>
                        <a:pt x="144801" y="26155"/>
                        <a:pt x="196668" y="16403"/>
                        <a:pt x="248979" y="9753"/>
                      </a:cubicBezTo>
                      <a:cubicBezTo>
                        <a:pt x="248979" y="9753"/>
                        <a:pt x="248979" y="9753"/>
                        <a:pt x="249422" y="9753"/>
                      </a:cubicBezTo>
                      <a:cubicBezTo>
                        <a:pt x="263608" y="7536"/>
                        <a:pt x="278238" y="5320"/>
                        <a:pt x="291980" y="887"/>
                      </a:cubicBezTo>
                      <a:cubicBezTo>
                        <a:pt x="292423" y="887"/>
                        <a:pt x="293310" y="443"/>
                        <a:pt x="293753" y="0"/>
                      </a:cubicBezTo>
                      <a:cubicBezTo>
                        <a:pt x="293310" y="887"/>
                        <a:pt x="292866" y="1773"/>
                        <a:pt x="292423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33"/>
                <p:cNvSpPr/>
                <p:nvPr/>
              </p:nvSpPr>
              <p:spPr>
                <a:xfrm>
                  <a:off x="6197343" y="3551796"/>
                  <a:ext cx="289654" cy="3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54" h="35310" extrusionOk="0">
                      <a:moveTo>
                        <a:pt x="288768" y="3103"/>
                      </a:moveTo>
                      <a:lnTo>
                        <a:pt x="288768" y="3103"/>
                      </a:lnTo>
                      <a:cubicBezTo>
                        <a:pt x="287882" y="3546"/>
                        <a:pt x="286995" y="3990"/>
                        <a:pt x="285665" y="4433"/>
                      </a:cubicBezTo>
                      <a:cubicBezTo>
                        <a:pt x="230252" y="28815"/>
                        <a:pt x="169075" y="32362"/>
                        <a:pt x="109671" y="34578"/>
                      </a:cubicBezTo>
                      <a:cubicBezTo>
                        <a:pt x="81743" y="35908"/>
                        <a:pt x="54257" y="35021"/>
                        <a:pt x="26329" y="35021"/>
                      </a:cubicBezTo>
                      <a:cubicBezTo>
                        <a:pt x="19236" y="34578"/>
                        <a:pt x="11700" y="35465"/>
                        <a:pt x="4607" y="33691"/>
                      </a:cubicBezTo>
                      <a:cubicBezTo>
                        <a:pt x="4164" y="33691"/>
                        <a:pt x="3720" y="33248"/>
                        <a:pt x="2834" y="33248"/>
                      </a:cubicBezTo>
                      <a:cubicBezTo>
                        <a:pt x="1947" y="33248"/>
                        <a:pt x="1060" y="33248"/>
                        <a:pt x="174" y="32805"/>
                      </a:cubicBezTo>
                      <a:cubicBezTo>
                        <a:pt x="-269" y="32362"/>
                        <a:pt x="174" y="31475"/>
                        <a:pt x="1060" y="31475"/>
                      </a:cubicBezTo>
                      <a:cubicBezTo>
                        <a:pt x="2390" y="31475"/>
                        <a:pt x="3277" y="31032"/>
                        <a:pt x="4607" y="31032"/>
                      </a:cubicBezTo>
                      <a:cubicBezTo>
                        <a:pt x="16576" y="29702"/>
                        <a:pt x="28546" y="30588"/>
                        <a:pt x="40515" y="30588"/>
                      </a:cubicBezTo>
                      <a:cubicBezTo>
                        <a:pt x="58691" y="31032"/>
                        <a:pt x="77753" y="31032"/>
                        <a:pt x="95929" y="31032"/>
                      </a:cubicBezTo>
                      <a:cubicBezTo>
                        <a:pt x="161095" y="29258"/>
                        <a:pt x="228478" y="27042"/>
                        <a:pt x="289212" y="443"/>
                      </a:cubicBezTo>
                      <a:cubicBezTo>
                        <a:pt x="289212" y="443"/>
                        <a:pt x="289655" y="443"/>
                        <a:pt x="289655" y="0"/>
                      </a:cubicBezTo>
                      <a:cubicBezTo>
                        <a:pt x="289655" y="1330"/>
                        <a:pt x="289212" y="2217"/>
                        <a:pt x="288768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5" name="Google Shape;1405;p33"/>
              <p:cNvSpPr/>
              <p:nvPr/>
            </p:nvSpPr>
            <p:spPr>
              <a:xfrm>
                <a:off x="3583265" y="4060548"/>
                <a:ext cx="711203" cy="1243969"/>
              </a:xfrm>
              <a:custGeom>
                <a:avLst/>
                <a:gdLst/>
                <a:ahLst/>
                <a:cxnLst/>
                <a:rect l="l" t="t" r="r" b="b"/>
                <a:pathLst>
                  <a:path w="711203" h="1243969" extrusionOk="0">
                    <a:moveTo>
                      <a:pt x="225669" y="1082562"/>
                    </a:moveTo>
                    <a:cubicBezTo>
                      <a:pt x="187987" y="1118913"/>
                      <a:pt x="148090" y="1152605"/>
                      <a:pt x="109079" y="1187626"/>
                    </a:cubicBezTo>
                    <a:cubicBezTo>
                      <a:pt x="94006" y="1200926"/>
                      <a:pt x="78933" y="1215112"/>
                      <a:pt x="62974" y="1227524"/>
                    </a:cubicBezTo>
                    <a:cubicBezTo>
                      <a:pt x="62974" y="1227524"/>
                      <a:pt x="62531" y="1227968"/>
                      <a:pt x="62531" y="1227968"/>
                    </a:cubicBezTo>
                    <a:cubicBezTo>
                      <a:pt x="62088" y="1228411"/>
                      <a:pt x="62088" y="1228854"/>
                      <a:pt x="61644" y="1228854"/>
                    </a:cubicBezTo>
                    <a:cubicBezTo>
                      <a:pt x="54108" y="1233731"/>
                      <a:pt x="45242" y="1236390"/>
                      <a:pt x="36819" y="1239050"/>
                    </a:cubicBezTo>
                    <a:cubicBezTo>
                      <a:pt x="27066" y="1241267"/>
                      <a:pt x="17757" y="1244370"/>
                      <a:pt x="7561" y="1243927"/>
                    </a:cubicBezTo>
                    <a:cubicBezTo>
                      <a:pt x="5344" y="1243484"/>
                      <a:pt x="-419" y="1244813"/>
                      <a:pt x="24" y="1240824"/>
                    </a:cubicBezTo>
                    <a:cubicBezTo>
                      <a:pt x="24" y="1240824"/>
                      <a:pt x="24" y="1240380"/>
                      <a:pt x="468" y="1240380"/>
                    </a:cubicBezTo>
                    <a:cubicBezTo>
                      <a:pt x="468" y="1239494"/>
                      <a:pt x="468" y="1238607"/>
                      <a:pt x="1354" y="1238164"/>
                    </a:cubicBezTo>
                    <a:cubicBezTo>
                      <a:pt x="9777" y="1232401"/>
                      <a:pt x="18200" y="1226194"/>
                      <a:pt x="26180" y="1220431"/>
                    </a:cubicBezTo>
                    <a:cubicBezTo>
                      <a:pt x="62531" y="1192946"/>
                      <a:pt x="97109" y="1163244"/>
                      <a:pt x="132130" y="1133543"/>
                    </a:cubicBezTo>
                    <a:cubicBezTo>
                      <a:pt x="207493" y="1067490"/>
                      <a:pt x="276206" y="994343"/>
                      <a:pt x="339600" y="917207"/>
                    </a:cubicBezTo>
                    <a:cubicBezTo>
                      <a:pt x="381714" y="865340"/>
                      <a:pt x="418952" y="810370"/>
                      <a:pt x="454860" y="754070"/>
                    </a:cubicBezTo>
                    <a:cubicBezTo>
                      <a:pt x="500964" y="681367"/>
                      <a:pt x="543965" y="606004"/>
                      <a:pt x="579430" y="527538"/>
                    </a:cubicBezTo>
                    <a:cubicBezTo>
                      <a:pt x="619328" y="437546"/>
                      <a:pt x="647257" y="343122"/>
                      <a:pt x="668092" y="246923"/>
                    </a:cubicBezTo>
                    <a:cubicBezTo>
                      <a:pt x="674742" y="215005"/>
                      <a:pt x="680948" y="183087"/>
                      <a:pt x="686267" y="150725"/>
                    </a:cubicBezTo>
                    <a:cubicBezTo>
                      <a:pt x="688927" y="123240"/>
                      <a:pt x="690701" y="96198"/>
                      <a:pt x="693360" y="68713"/>
                    </a:cubicBezTo>
                    <a:cubicBezTo>
                      <a:pt x="696464" y="46104"/>
                      <a:pt x="696907" y="22609"/>
                      <a:pt x="704887" y="1330"/>
                    </a:cubicBezTo>
                    <a:cubicBezTo>
                      <a:pt x="705330" y="886"/>
                      <a:pt x="705773" y="0"/>
                      <a:pt x="706660" y="0"/>
                    </a:cubicBezTo>
                    <a:cubicBezTo>
                      <a:pt x="707103" y="0"/>
                      <a:pt x="709320" y="0"/>
                      <a:pt x="709763" y="0"/>
                    </a:cubicBezTo>
                    <a:cubicBezTo>
                      <a:pt x="711980" y="886"/>
                      <a:pt x="711093" y="3546"/>
                      <a:pt x="710649" y="4876"/>
                    </a:cubicBezTo>
                    <a:cubicBezTo>
                      <a:pt x="708876" y="9753"/>
                      <a:pt x="707990" y="14629"/>
                      <a:pt x="706660" y="19505"/>
                    </a:cubicBezTo>
                    <a:cubicBezTo>
                      <a:pt x="702227" y="41228"/>
                      <a:pt x="700897" y="62950"/>
                      <a:pt x="699124" y="85115"/>
                    </a:cubicBezTo>
                    <a:cubicBezTo>
                      <a:pt x="694247" y="160478"/>
                      <a:pt x="687598" y="235841"/>
                      <a:pt x="672968" y="309873"/>
                    </a:cubicBezTo>
                    <a:cubicBezTo>
                      <a:pt x="653019" y="410948"/>
                      <a:pt x="620214" y="509806"/>
                      <a:pt x="574554" y="602014"/>
                    </a:cubicBezTo>
                    <a:cubicBezTo>
                      <a:pt x="566131" y="620190"/>
                      <a:pt x="557708" y="637922"/>
                      <a:pt x="548841" y="655655"/>
                    </a:cubicBezTo>
                    <a:cubicBezTo>
                      <a:pt x="520026" y="710182"/>
                      <a:pt x="485005" y="760719"/>
                      <a:pt x="449540" y="810813"/>
                    </a:cubicBezTo>
                    <a:cubicBezTo>
                      <a:pt x="380384" y="906568"/>
                      <a:pt x="310784" y="1001880"/>
                      <a:pt x="225669" y="1082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33"/>
              <p:cNvSpPr/>
              <p:nvPr/>
            </p:nvSpPr>
            <p:spPr>
              <a:xfrm>
                <a:off x="3777126" y="4513278"/>
                <a:ext cx="415713" cy="626729"/>
              </a:xfrm>
              <a:custGeom>
                <a:avLst/>
                <a:gdLst/>
                <a:ahLst/>
                <a:cxnLst/>
                <a:rect l="l" t="t" r="r" b="b"/>
                <a:pathLst>
                  <a:path w="415713" h="626729" extrusionOk="0">
                    <a:moveTo>
                      <a:pt x="332" y="626286"/>
                    </a:moveTo>
                    <a:cubicBezTo>
                      <a:pt x="-111" y="625842"/>
                      <a:pt x="-111" y="624956"/>
                      <a:pt x="332" y="624956"/>
                    </a:cubicBezTo>
                    <a:cubicBezTo>
                      <a:pt x="2549" y="622739"/>
                      <a:pt x="4765" y="620523"/>
                      <a:pt x="6982" y="617863"/>
                    </a:cubicBezTo>
                    <a:cubicBezTo>
                      <a:pt x="14519" y="609883"/>
                      <a:pt x="22055" y="602347"/>
                      <a:pt x="29148" y="594367"/>
                    </a:cubicBezTo>
                    <a:cubicBezTo>
                      <a:pt x="67272" y="552253"/>
                      <a:pt x="106284" y="511025"/>
                      <a:pt x="140862" y="465808"/>
                    </a:cubicBezTo>
                    <a:cubicBezTo>
                      <a:pt x="181203" y="413054"/>
                      <a:pt x="217997" y="358083"/>
                      <a:pt x="254792" y="303556"/>
                    </a:cubicBezTo>
                    <a:cubicBezTo>
                      <a:pt x="308876" y="219771"/>
                      <a:pt x="358084" y="132439"/>
                      <a:pt x="397538" y="40674"/>
                    </a:cubicBezTo>
                    <a:cubicBezTo>
                      <a:pt x="401971" y="30034"/>
                      <a:pt x="406404" y="19395"/>
                      <a:pt x="410837" y="8755"/>
                    </a:cubicBezTo>
                    <a:cubicBezTo>
                      <a:pt x="411724" y="6096"/>
                      <a:pt x="413497" y="2992"/>
                      <a:pt x="414384" y="332"/>
                    </a:cubicBezTo>
                    <a:cubicBezTo>
                      <a:pt x="414384" y="-111"/>
                      <a:pt x="414827" y="-111"/>
                      <a:pt x="415270" y="332"/>
                    </a:cubicBezTo>
                    <a:cubicBezTo>
                      <a:pt x="415714" y="332"/>
                      <a:pt x="415714" y="776"/>
                      <a:pt x="415714" y="1219"/>
                    </a:cubicBezTo>
                    <a:cubicBezTo>
                      <a:pt x="413497" y="7426"/>
                      <a:pt x="411281" y="13632"/>
                      <a:pt x="409064" y="19838"/>
                    </a:cubicBezTo>
                    <a:cubicBezTo>
                      <a:pt x="403744" y="34467"/>
                      <a:pt x="397538" y="48653"/>
                      <a:pt x="391332" y="62839"/>
                    </a:cubicBezTo>
                    <a:cubicBezTo>
                      <a:pt x="346557" y="167460"/>
                      <a:pt x="288040" y="265875"/>
                      <a:pt x="223317" y="359413"/>
                    </a:cubicBezTo>
                    <a:cubicBezTo>
                      <a:pt x="195832" y="399755"/>
                      <a:pt x="167904" y="439652"/>
                      <a:pt x="138202" y="478220"/>
                    </a:cubicBezTo>
                    <a:cubicBezTo>
                      <a:pt x="115150" y="507479"/>
                      <a:pt x="90324" y="534964"/>
                      <a:pt x="65055" y="562449"/>
                    </a:cubicBezTo>
                    <a:cubicBezTo>
                      <a:pt x="49540" y="579295"/>
                      <a:pt x="33581" y="596141"/>
                      <a:pt x="17178" y="612100"/>
                    </a:cubicBezTo>
                    <a:cubicBezTo>
                      <a:pt x="12302" y="616976"/>
                      <a:pt x="6539" y="621853"/>
                      <a:pt x="1663" y="626729"/>
                    </a:cubicBezTo>
                    <a:cubicBezTo>
                      <a:pt x="1219" y="626729"/>
                      <a:pt x="332" y="626729"/>
                      <a:pt x="332" y="6262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33"/>
              <p:cNvSpPr/>
              <p:nvPr/>
            </p:nvSpPr>
            <p:spPr>
              <a:xfrm>
                <a:off x="4018499" y="4490115"/>
                <a:ext cx="189857" cy="372512"/>
              </a:xfrm>
              <a:custGeom>
                <a:avLst/>
                <a:gdLst/>
                <a:ahLst/>
                <a:cxnLst/>
                <a:rect l="l" t="t" r="r" b="b"/>
                <a:pathLst>
                  <a:path w="189857" h="372512" extrusionOk="0">
                    <a:moveTo>
                      <a:pt x="121" y="371493"/>
                    </a:moveTo>
                    <a:cubicBezTo>
                      <a:pt x="32926" y="325389"/>
                      <a:pt x="63957" y="277955"/>
                      <a:pt x="90113" y="227861"/>
                    </a:cubicBezTo>
                    <a:cubicBezTo>
                      <a:pt x="124247" y="162251"/>
                      <a:pt x="155279" y="94868"/>
                      <a:pt x="180548" y="25269"/>
                    </a:cubicBezTo>
                    <a:cubicBezTo>
                      <a:pt x="183208" y="18176"/>
                      <a:pt x="185424" y="10640"/>
                      <a:pt x="188084" y="3103"/>
                    </a:cubicBezTo>
                    <a:cubicBezTo>
                      <a:pt x="188527" y="2217"/>
                      <a:pt x="188527" y="1330"/>
                      <a:pt x="188971" y="443"/>
                    </a:cubicBezTo>
                    <a:cubicBezTo>
                      <a:pt x="188971" y="0"/>
                      <a:pt x="189414" y="0"/>
                      <a:pt x="189414" y="0"/>
                    </a:cubicBezTo>
                    <a:cubicBezTo>
                      <a:pt x="189858" y="0"/>
                      <a:pt x="189858" y="443"/>
                      <a:pt x="189858" y="887"/>
                    </a:cubicBezTo>
                    <a:cubicBezTo>
                      <a:pt x="188084" y="9310"/>
                      <a:pt x="184981" y="17289"/>
                      <a:pt x="181878" y="25712"/>
                    </a:cubicBezTo>
                    <a:cubicBezTo>
                      <a:pt x="144640" y="128560"/>
                      <a:pt x="99865" y="230078"/>
                      <a:pt x="37359" y="320513"/>
                    </a:cubicBezTo>
                    <a:cubicBezTo>
                      <a:pt x="25389" y="337802"/>
                      <a:pt x="12977" y="354648"/>
                      <a:pt x="1007" y="371937"/>
                    </a:cubicBezTo>
                    <a:cubicBezTo>
                      <a:pt x="564" y="373267"/>
                      <a:pt x="-322" y="371937"/>
                      <a:pt x="121" y="3714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8" name="Google Shape;1408;p33"/>
            <p:cNvSpPr/>
            <p:nvPr/>
          </p:nvSpPr>
          <p:spPr>
            <a:xfrm>
              <a:off x="8142451" y="189188"/>
              <a:ext cx="869236" cy="965145"/>
            </a:xfrm>
            <a:custGeom>
              <a:avLst/>
              <a:gdLst/>
              <a:ahLst/>
              <a:cxnLst/>
              <a:rect l="l" t="t" r="r" b="b"/>
              <a:pathLst>
                <a:path w="650372" h="722132" extrusionOk="0">
                  <a:moveTo>
                    <a:pt x="644449" y="616311"/>
                  </a:moveTo>
                  <a:cubicBezTo>
                    <a:pt x="604994" y="609662"/>
                    <a:pt x="600118" y="598579"/>
                    <a:pt x="571303" y="575527"/>
                  </a:cubicBezTo>
                  <a:cubicBezTo>
                    <a:pt x="557560" y="565331"/>
                    <a:pt x="544261" y="560011"/>
                    <a:pt x="526972" y="560011"/>
                  </a:cubicBezTo>
                  <a:cubicBezTo>
                    <a:pt x="522539" y="559568"/>
                    <a:pt x="517662" y="560011"/>
                    <a:pt x="513229" y="557794"/>
                  </a:cubicBezTo>
                  <a:cubicBezTo>
                    <a:pt x="509682" y="555578"/>
                    <a:pt x="509239" y="553361"/>
                    <a:pt x="513229" y="551588"/>
                  </a:cubicBezTo>
                  <a:cubicBezTo>
                    <a:pt x="520322" y="548928"/>
                    <a:pt x="527858" y="550258"/>
                    <a:pt x="535395" y="548928"/>
                  </a:cubicBezTo>
                  <a:cubicBezTo>
                    <a:pt x="546034" y="548042"/>
                    <a:pt x="557117" y="544052"/>
                    <a:pt x="563323" y="534742"/>
                  </a:cubicBezTo>
                  <a:cubicBezTo>
                    <a:pt x="565983" y="531196"/>
                    <a:pt x="567313" y="527206"/>
                    <a:pt x="569529" y="523660"/>
                  </a:cubicBezTo>
                  <a:cubicBezTo>
                    <a:pt x="577952" y="513463"/>
                    <a:pt x="589478" y="506814"/>
                    <a:pt x="599231" y="498834"/>
                  </a:cubicBezTo>
                  <a:cubicBezTo>
                    <a:pt x="604994" y="493514"/>
                    <a:pt x="606767" y="485535"/>
                    <a:pt x="604994" y="478442"/>
                  </a:cubicBezTo>
                  <a:cubicBezTo>
                    <a:pt x="604551" y="477555"/>
                    <a:pt x="604108" y="476225"/>
                    <a:pt x="603664" y="475782"/>
                  </a:cubicBezTo>
                  <a:cubicBezTo>
                    <a:pt x="598788" y="466916"/>
                    <a:pt x="583715" y="471792"/>
                    <a:pt x="576179" y="476225"/>
                  </a:cubicBezTo>
                  <a:cubicBezTo>
                    <a:pt x="561106" y="485535"/>
                    <a:pt x="546477" y="495731"/>
                    <a:pt x="531848" y="505484"/>
                  </a:cubicBezTo>
                  <a:cubicBezTo>
                    <a:pt x="516775" y="516123"/>
                    <a:pt x="498600" y="529866"/>
                    <a:pt x="479094" y="524989"/>
                  </a:cubicBezTo>
                  <a:cubicBezTo>
                    <a:pt x="472888" y="523660"/>
                    <a:pt x="467125" y="519670"/>
                    <a:pt x="460918" y="518340"/>
                  </a:cubicBezTo>
                  <a:cubicBezTo>
                    <a:pt x="460032" y="518340"/>
                    <a:pt x="459589" y="517896"/>
                    <a:pt x="458702" y="517896"/>
                  </a:cubicBezTo>
                  <a:cubicBezTo>
                    <a:pt x="453826" y="517453"/>
                    <a:pt x="449392" y="517896"/>
                    <a:pt x="444516" y="518340"/>
                  </a:cubicBezTo>
                  <a:cubicBezTo>
                    <a:pt x="441856" y="518340"/>
                    <a:pt x="437423" y="519226"/>
                    <a:pt x="435207" y="516567"/>
                  </a:cubicBezTo>
                  <a:cubicBezTo>
                    <a:pt x="434763" y="516123"/>
                    <a:pt x="434763" y="515237"/>
                    <a:pt x="434763" y="514350"/>
                  </a:cubicBezTo>
                  <a:lnTo>
                    <a:pt x="434763" y="514350"/>
                  </a:lnTo>
                  <a:cubicBezTo>
                    <a:pt x="440083" y="508587"/>
                    <a:pt x="453382" y="507257"/>
                    <a:pt x="467125" y="505927"/>
                  </a:cubicBezTo>
                  <a:cubicBezTo>
                    <a:pt x="481754" y="504597"/>
                    <a:pt x="497270" y="502824"/>
                    <a:pt x="507023" y="495288"/>
                  </a:cubicBezTo>
                  <a:cubicBezTo>
                    <a:pt x="511899" y="491741"/>
                    <a:pt x="515889" y="487751"/>
                    <a:pt x="520765" y="484648"/>
                  </a:cubicBezTo>
                  <a:cubicBezTo>
                    <a:pt x="530518" y="479329"/>
                    <a:pt x="542487" y="475782"/>
                    <a:pt x="548251" y="465586"/>
                  </a:cubicBezTo>
                  <a:cubicBezTo>
                    <a:pt x="552684" y="458050"/>
                    <a:pt x="555787" y="450513"/>
                    <a:pt x="561993" y="443864"/>
                  </a:cubicBezTo>
                  <a:cubicBezTo>
                    <a:pt x="566869" y="438987"/>
                    <a:pt x="572189" y="434998"/>
                    <a:pt x="577952" y="431451"/>
                  </a:cubicBezTo>
                  <a:cubicBezTo>
                    <a:pt x="581499" y="428791"/>
                    <a:pt x="586375" y="427018"/>
                    <a:pt x="589035" y="423472"/>
                  </a:cubicBezTo>
                  <a:cubicBezTo>
                    <a:pt x="593468" y="415492"/>
                    <a:pt x="580612" y="413719"/>
                    <a:pt x="575292" y="413719"/>
                  </a:cubicBezTo>
                  <a:cubicBezTo>
                    <a:pt x="560663" y="413719"/>
                    <a:pt x="546034" y="419038"/>
                    <a:pt x="534064" y="427461"/>
                  </a:cubicBezTo>
                  <a:cubicBezTo>
                    <a:pt x="523425" y="434554"/>
                    <a:pt x="515002" y="445194"/>
                    <a:pt x="502146" y="448740"/>
                  </a:cubicBezTo>
                  <a:cubicBezTo>
                    <a:pt x="494167" y="451400"/>
                    <a:pt x="487074" y="452287"/>
                    <a:pt x="479981" y="453617"/>
                  </a:cubicBezTo>
                  <a:cubicBezTo>
                    <a:pt x="465351" y="456276"/>
                    <a:pt x="452495" y="458050"/>
                    <a:pt x="438310" y="470019"/>
                  </a:cubicBezTo>
                  <a:cubicBezTo>
                    <a:pt x="430330" y="475782"/>
                    <a:pt x="419691" y="473122"/>
                    <a:pt x="410381" y="474895"/>
                  </a:cubicBezTo>
                  <a:cubicBezTo>
                    <a:pt x="399298" y="476225"/>
                    <a:pt x="389102" y="481102"/>
                    <a:pt x="378020" y="479772"/>
                  </a:cubicBezTo>
                  <a:cubicBezTo>
                    <a:pt x="376246" y="479329"/>
                    <a:pt x="374030" y="478885"/>
                    <a:pt x="373143" y="476669"/>
                  </a:cubicBezTo>
                  <a:cubicBezTo>
                    <a:pt x="373143" y="474895"/>
                    <a:pt x="375360" y="473566"/>
                    <a:pt x="376690" y="472679"/>
                  </a:cubicBezTo>
                  <a:cubicBezTo>
                    <a:pt x="380679" y="470906"/>
                    <a:pt x="384669" y="470019"/>
                    <a:pt x="389102" y="469132"/>
                  </a:cubicBezTo>
                  <a:cubicBezTo>
                    <a:pt x="401515" y="466473"/>
                    <a:pt x="414371" y="468246"/>
                    <a:pt x="426341" y="464699"/>
                  </a:cubicBezTo>
                  <a:cubicBezTo>
                    <a:pt x="445403" y="459823"/>
                    <a:pt x="462249" y="448297"/>
                    <a:pt x="477321" y="435884"/>
                  </a:cubicBezTo>
                  <a:cubicBezTo>
                    <a:pt x="487960" y="426575"/>
                    <a:pt x="499043" y="416379"/>
                    <a:pt x="503476" y="402636"/>
                  </a:cubicBezTo>
                  <a:cubicBezTo>
                    <a:pt x="505249" y="395100"/>
                    <a:pt x="506136" y="387563"/>
                    <a:pt x="510569" y="380914"/>
                  </a:cubicBezTo>
                  <a:cubicBezTo>
                    <a:pt x="516775" y="370718"/>
                    <a:pt x="526972" y="363181"/>
                    <a:pt x="532291" y="352542"/>
                  </a:cubicBezTo>
                  <a:cubicBezTo>
                    <a:pt x="534508" y="348109"/>
                    <a:pt x="540271" y="337026"/>
                    <a:pt x="538054" y="331706"/>
                  </a:cubicBezTo>
                  <a:cubicBezTo>
                    <a:pt x="537168" y="329490"/>
                    <a:pt x="534951" y="328160"/>
                    <a:pt x="530962" y="328603"/>
                  </a:cubicBezTo>
                  <a:cubicBezTo>
                    <a:pt x="516775" y="333480"/>
                    <a:pt x="511013" y="349439"/>
                    <a:pt x="497713" y="355645"/>
                  </a:cubicBezTo>
                  <a:cubicBezTo>
                    <a:pt x="490177" y="360078"/>
                    <a:pt x="482197" y="362738"/>
                    <a:pt x="473774" y="365398"/>
                  </a:cubicBezTo>
                  <a:cubicBezTo>
                    <a:pt x="464908" y="368501"/>
                    <a:pt x="458259" y="375594"/>
                    <a:pt x="454269" y="384017"/>
                  </a:cubicBezTo>
                  <a:cubicBezTo>
                    <a:pt x="446733" y="400863"/>
                    <a:pt x="435207" y="401306"/>
                    <a:pt x="419247" y="405296"/>
                  </a:cubicBezTo>
                  <a:cubicBezTo>
                    <a:pt x="406392" y="408842"/>
                    <a:pt x="393979" y="415049"/>
                    <a:pt x="383339" y="423028"/>
                  </a:cubicBezTo>
                  <a:cubicBezTo>
                    <a:pt x="381123" y="424358"/>
                    <a:pt x="379349" y="426131"/>
                    <a:pt x="377133" y="427905"/>
                  </a:cubicBezTo>
                  <a:lnTo>
                    <a:pt x="377133" y="427905"/>
                  </a:lnTo>
                  <a:cubicBezTo>
                    <a:pt x="376246" y="428348"/>
                    <a:pt x="375803" y="429235"/>
                    <a:pt x="374916" y="429678"/>
                  </a:cubicBezTo>
                  <a:cubicBezTo>
                    <a:pt x="366937" y="432338"/>
                    <a:pt x="358514" y="427905"/>
                    <a:pt x="350091" y="428348"/>
                  </a:cubicBezTo>
                  <a:cubicBezTo>
                    <a:pt x="345658" y="428348"/>
                    <a:pt x="341668" y="429235"/>
                    <a:pt x="337235" y="428791"/>
                  </a:cubicBezTo>
                  <a:cubicBezTo>
                    <a:pt x="333689" y="427905"/>
                    <a:pt x="330142" y="426131"/>
                    <a:pt x="327039" y="425245"/>
                  </a:cubicBezTo>
                  <a:cubicBezTo>
                    <a:pt x="327039" y="425245"/>
                    <a:pt x="327039" y="425245"/>
                    <a:pt x="326596" y="425245"/>
                  </a:cubicBezTo>
                  <a:cubicBezTo>
                    <a:pt x="326152" y="424801"/>
                    <a:pt x="325266" y="424801"/>
                    <a:pt x="324379" y="424801"/>
                  </a:cubicBezTo>
                  <a:cubicBezTo>
                    <a:pt x="324379" y="424801"/>
                    <a:pt x="323936" y="424801"/>
                    <a:pt x="323936" y="424801"/>
                  </a:cubicBezTo>
                  <a:cubicBezTo>
                    <a:pt x="322162" y="424801"/>
                    <a:pt x="320833" y="424801"/>
                    <a:pt x="319059" y="425245"/>
                  </a:cubicBezTo>
                  <a:cubicBezTo>
                    <a:pt x="315956" y="425245"/>
                    <a:pt x="313296" y="424358"/>
                    <a:pt x="311080" y="421698"/>
                  </a:cubicBezTo>
                  <a:cubicBezTo>
                    <a:pt x="311080" y="421698"/>
                    <a:pt x="311080" y="421698"/>
                    <a:pt x="311080" y="421698"/>
                  </a:cubicBezTo>
                  <a:cubicBezTo>
                    <a:pt x="313296" y="418595"/>
                    <a:pt x="316843" y="418152"/>
                    <a:pt x="320389" y="417265"/>
                  </a:cubicBezTo>
                  <a:cubicBezTo>
                    <a:pt x="321276" y="416822"/>
                    <a:pt x="322162" y="416822"/>
                    <a:pt x="323492" y="416379"/>
                  </a:cubicBezTo>
                  <a:cubicBezTo>
                    <a:pt x="327925" y="415492"/>
                    <a:pt x="332802" y="414162"/>
                    <a:pt x="337235" y="412832"/>
                  </a:cubicBezTo>
                  <a:cubicBezTo>
                    <a:pt x="350978" y="409286"/>
                    <a:pt x="364277" y="404409"/>
                    <a:pt x="377576" y="399533"/>
                  </a:cubicBezTo>
                  <a:cubicBezTo>
                    <a:pt x="406392" y="388007"/>
                    <a:pt x="434763" y="373378"/>
                    <a:pt x="458259" y="352542"/>
                  </a:cubicBezTo>
                  <a:cubicBezTo>
                    <a:pt x="463578" y="347666"/>
                    <a:pt x="468455" y="341903"/>
                    <a:pt x="472444" y="335696"/>
                  </a:cubicBezTo>
                  <a:cubicBezTo>
                    <a:pt x="475548" y="330820"/>
                    <a:pt x="477764" y="324614"/>
                    <a:pt x="481310" y="320180"/>
                  </a:cubicBezTo>
                  <a:cubicBezTo>
                    <a:pt x="489290" y="310428"/>
                    <a:pt x="501259" y="302448"/>
                    <a:pt x="506579" y="290922"/>
                  </a:cubicBezTo>
                  <a:cubicBezTo>
                    <a:pt x="511013" y="283386"/>
                    <a:pt x="513229" y="273633"/>
                    <a:pt x="508353" y="266097"/>
                  </a:cubicBezTo>
                  <a:cubicBezTo>
                    <a:pt x="507909" y="265653"/>
                    <a:pt x="507909" y="265653"/>
                    <a:pt x="507466" y="265210"/>
                  </a:cubicBezTo>
                  <a:cubicBezTo>
                    <a:pt x="496383" y="256344"/>
                    <a:pt x="479981" y="278953"/>
                    <a:pt x="472444" y="286046"/>
                  </a:cubicBezTo>
                  <a:cubicBezTo>
                    <a:pt x="467568" y="290922"/>
                    <a:pt x="461362" y="294468"/>
                    <a:pt x="454712" y="296242"/>
                  </a:cubicBezTo>
                  <a:cubicBezTo>
                    <a:pt x="437866" y="299788"/>
                    <a:pt x="419247" y="304221"/>
                    <a:pt x="409051" y="319737"/>
                  </a:cubicBezTo>
                  <a:cubicBezTo>
                    <a:pt x="405505" y="325500"/>
                    <a:pt x="402402" y="331706"/>
                    <a:pt x="396638" y="335253"/>
                  </a:cubicBezTo>
                  <a:cubicBezTo>
                    <a:pt x="388659" y="341016"/>
                    <a:pt x="379349" y="345006"/>
                    <a:pt x="369597" y="345006"/>
                  </a:cubicBezTo>
                  <a:cubicBezTo>
                    <a:pt x="360730" y="345892"/>
                    <a:pt x="352307" y="349882"/>
                    <a:pt x="344771" y="354315"/>
                  </a:cubicBezTo>
                  <a:cubicBezTo>
                    <a:pt x="341668" y="356088"/>
                    <a:pt x="338565" y="358305"/>
                    <a:pt x="335462" y="360522"/>
                  </a:cubicBezTo>
                  <a:cubicBezTo>
                    <a:pt x="335462" y="360522"/>
                    <a:pt x="335462" y="360522"/>
                    <a:pt x="335462" y="360522"/>
                  </a:cubicBezTo>
                  <a:cubicBezTo>
                    <a:pt x="328369" y="366285"/>
                    <a:pt x="321719" y="372934"/>
                    <a:pt x="312410" y="375594"/>
                  </a:cubicBezTo>
                  <a:cubicBezTo>
                    <a:pt x="296451" y="380027"/>
                    <a:pt x="296451" y="368501"/>
                    <a:pt x="306203" y="360078"/>
                  </a:cubicBezTo>
                  <a:cubicBezTo>
                    <a:pt x="311966" y="354759"/>
                    <a:pt x="318173" y="348996"/>
                    <a:pt x="324823" y="344119"/>
                  </a:cubicBezTo>
                  <a:cubicBezTo>
                    <a:pt x="341225" y="335253"/>
                    <a:pt x="361617" y="331263"/>
                    <a:pt x="373587" y="315747"/>
                  </a:cubicBezTo>
                  <a:cubicBezTo>
                    <a:pt x="377576" y="310428"/>
                    <a:pt x="379349" y="303778"/>
                    <a:pt x="383339" y="298458"/>
                  </a:cubicBezTo>
                  <a:cubicBezTo>
                    <a:pt x="398412" y="280726"/>
                    <a:pt x="421464" y="285159"/>
                    <a:pt x="424567" y="255457"/>
                  </a:cubicBezTo>
                  <a:cubicBezTo>
                    <a:pt x="424567" y="245704"/>
                    <a:pt x="428113" y="236395"/>
                    <a:pt x="434763" y="228859"/>
                  </a:cubicBezTo>
                  <a:cubicBezTo>
                    <a:pt x="441413" y="219992"/>
                    <a:pt x="450723" y="213343"/>
                    <a:pt x="460032" y="208023"/>
                  </a:cubicBezTo>
                  <a:cubicBezTo>
                    <a:pt x="464022" y="205363"/>
                    <a:pt x="468898" y="203147"/>
                    <a:pt x="470671" y="198270"/>
                  </a:cubicBezTo>
                  <a:cubicBezTo>
                    <a:pt x="470671" y="197827"/>
                    <a:pt x="470671" y="197384"/>
                    <a:pt x="470671" y="196940"/>
                  </a:cubicBezTo>
                  <a:cubicBezTo>
                    <a:pt x="471558" y="182754"/>
                    <a:pt x="450279" y="182311"/>
                    <a:pt x="440083" y="184528"/>
                  </a:cubicBezTo>
                  <a:cubicBezTo>
                    <a:pt x="434320" y="185414"/>
                    <a:pt x="429000" y="187631"/>
                    <a:pt x="423680" y="189847"/>
                  </a:cubicBezTo>
                  <a:cubicBezTo>
                    <a:pt x="411711" y="194280"/>
                    <a:pt x="400185" y="199157"/>
                    <a:pt x="390432" y="207580"/>
                  </a:cubicBezTo>
                  <a:cubicBezTo>
                    <a:pt x="374030" y="220879"/>
                    <a:pt x="359844" y="236838"/>
                    <a:pt x="348318" y="254127"/>
                  </a:cubicBezTo>
                  <a:cubicBezTo>
                    <a:pt x="344771" y="259447"/>
                    <a:pt x="341668" y="264323"/>
                    <a:pt x="338565" y="269643"/>
                  </a:cubicBezTo>
                  <a:cubicBezTo>
                    <a:pt x="335019" y="276736"/>
                    <a:pt x="327482" y="279396"/>
                    <a:pt x="320389" y="281612"/>
                  </a:cubicBezTo>
                  <a:cubicBezTo>
                    <a:pt x="314626" y="284272"/>
                    <a:pt x="310193" y="288262"/>
                    <a:pt x="304874" y="291809"/>
                  </a:cubicBezTo>
                  <a:cubicBezTo>
                    <a:pt x="298224" y="296242"/>
                    <a:pt x="292904" y="302005"/>
                    <a:pt x="287584" y="308211"/>
                  </a:cubicBezTo>
                  <a:cubicBezTo>
                    <a:pt x="276945" y="318850"/>
                    <a:pt x="261872" y="324170"/>
                    <a:pt x="246800" y="325057"/>
                  </a:cubicBezTo>
                  <a:cubicBezTo>
                    <a:pt x="246357" y="324614"/>
                    <a:pt x="245913" y="324614"/>
                    <a:pt x="245470" y="324170"/>
                  </a:cubicBezTo>
                  <a:cubicBezTo>
                    <a:pt x="242367" y="322397"/>
                    <a:pt x="241037" y="317964"/>
                    <a:pt x="242367" y="314861"/>
                  </a:cubicBezTo>
                  <a:cubicBezTo>
                    <a:pt x="252120" y="297128"/>
                    <a:pt x="275172" y="294025"/>
                    <a:pt x="289358" y="281169"/>
                  </a:cubicBezTo>
                  <a:cubicBezTo>
                    <a:pt x="296007" y="275849"/>
                    <a:pt x="295564" y="266540"/>
                    <a:pt x="300884" y="260777"/>
                  </a:cubicBezTo>
                  <a:cubicBezTo>
                    <a:pt x="306203" y="254571"/>
                    <a:pt x="312853" y="249694"/>
                    <a:pt x="318173" y="243931"/>
                  </a:cubicBezTo>
                  <a:cubicBezTo>
                    <a:pt x="325266" y="236395"/>
                    <a:pt x="331915" y="227972"/>
                    <a:pt x="336792" y="218662"/>
                  </a:cubicBezTo>
                  <a:cubicBezTo>
                    <a:pt x="345658" y="202260"/>
                    <a:pt x="352751" y="183198"/>
                    <a:pt x="350534" y="164135"/>
                  </a:cubicBezTo>
                  <a:cubicBezTo>
                    <a:pt x="350534" y="164135"/>
                    <a:pt x="350534" y="164135"/>
                    <a:pt x="350534" y="163692"/>
                  </a:cubicBezTo>
                  <a:cubicBezTo>
                    <a:pt x="347431" y="144630"/>
                    <a:pt x="331472" y="149063"/>
                    <a:pt x="323492" y="161919"/>
                  </a:cubicBezTo>
                  <a:cubicBezTo>
                    <a:pt x="318616" y="169012"/>
                    <a:pt x="315513" y="176991"/>
                    <a:pt x="312853" y="184971"/>
                  </a:cubicBezTo>
                  <a:cubicBezTo>
                    <a:pt x="310193" y="192951"/>
                    <a:pt x="309750" y="203147"/>
                    <a:pt x="303100" y="209353"/>
                  </a:cubicBezTo>
                  <a:cubicBezTo>
                    <a:pt x="300440" y="211570"/>
                    <a:pt x="297337" y="210683"/>
                    <a:pt x="294234" y="211570"/>
                  </a:cubicBezTo>
                  <a:cubicBezTo>
                    <a:pt x="286255" y="212899"/>
                    <a:pt x="282708" y="219106"/>
                    <a:pt x="280048" y="226199"/>
                  </a:cubicBezTo>
                  <a:cubicBezTo>
                    <a:pt x="280048" y="226642"/>
                    <a:pt x="279605" y="227529"/>
                    <a:pt x="279605" y="227972"/>
                  </a:cubicBezTo>
                  <a:cubicBezTo>
                    <a:pt x="270295" y="249251"/>
                    <a:pt x="265419" y="231075"/>
                    <a:pt x="267192" y="217776"/>
                  </a:cubicBezTo>
                  <a:cubicBezTo>
                    <a:pt x="267192" y="204033"/>
                    <a:pt x="278718" y="141527"/>
                    <a:pt x="258326" y="141527"/>
                  </a:cubicBezTo>
                  <a:cubicBezTo>
                    <a:pt x="241480" y="146403"/>
                    <a:pt x="243253" y="186744"/>
                    <a:pt x="241924" y="201373"/>
                  </a:cubicBezTo>
                  <a:cubicBezTo>
                    <a:pt x="241480" y="214229"/>
                    <a:pt x="239707" y="227972"/>
                    <a:pt x="234830" y="239941"/>
                  </a:cubicBezTo>
                  <a:cubicBezTo>
                    <a:pt x="232614" y="238168"/>
                    <a:pt x="231727" y="235065"/>
                    <a:pt x="230397" y="232848"/>
                  </a:cubicBezTo>
                  <a:cubicBezTo>
                    <a:pt x="228624" y="228859"/>
                    <a:pt x="226408" y="224869"/>
                    <a:pt x="223748" y="221766"/>
                  </a:cubicBezTo>
                  <a:cubicBezTo>
                    <a:pt x="218428" y="215116"/>
                    <a:pt x="209119" y="211570"/>
                    <a:pt x="205572" y="221766"/>
                  </a:cubicBezTo>
                  <a:cubicBezTo>
                    <a:pt x="202912" y="234178"/>
                    <a:pt x="214438" y="243488"/>
                    <a:pt x="217985" y="254571"/>
                  </a:cubicBezTo>
                  <a:lnTo>
                    <a:pt x="217985" y="254571"/>
                  </a:lnTo>
                  <a:cubicBezTo>
                    <a:pt x="221975" y="265653"/>
                    <a:pt x="217985" y="273190"/>
                    <a:pt x="210005" y="259447"/>
                  </a:cubicBezTo>
                  <a:cubicBezTo>
                    <a:pt x="207789" y="255457"/>
                    <a:pt x="206459" y="251024"/>
                    <a:pt x="202469" y="248364"/>
                  </a:cubicBezTo>
                  <a:cubicBezTo>
                    <a:pt x="196263" y="243488"/>
                    <a:pt x="189170" y="250581"/>
                    <a:pt x="188283" y="257230"/>
                  </a:cubicBezTo>
                  <a:cubicBezTo>
                    <a:pt x="185623" y="275406"/>
                    <a:pt x="200696" y="291809"/>
                    <a:pt x="197593" y="310428"/>
                  </a:cubicBezTo>
                  <a:cubicBezTo>
                    <a:pt x="196706" y="314417"/>
                    <a:pt x="195376" y="318407"/>
                    <a:pt x="192716" y="321954"/>
                  </a:cubicBezTo>
                  <a:cubicBezTo>
                    <a:pt x="192273" y="322397"/>
                    <a:pt x="191386" y="322840"/>
                    <a:pt x="190943" y="322840"/>
                  </a:cubicBezTo>
                  <a:cubicBezTo>
                    <a:pt x="164344" y="281169"/>
                    <a:pt x="142179" y="237281"/>
                    <a:pt x="126220" y="189847"/>
                  </a:cubicBezTo>
                  <a:cubicBezTo>
                    <a:pt x="112034" y="145960"/>
                    <a:pt x="97848" y="100299"/>
                    <a:pt x="96961" y="53751"/>
                  </a:cubicBezTo>
                  <a:cubicBezTo>
                    <a:pt x="96961" y="38235"/>
                    <a:pt x="97404" y="22720"/>
                    <a:pt x="100508" y="7647"/>
                  </a:cubicBezTo>
                  <a:cubicBezTo>
                    <a:pt x="100951" y="6317"/>
                    <a:pt x="101394" y="5431"/>
                    <a:pt x="101394" y="4101"/>
                  </a:cubicBezTo>
                  <a:cubicBezTo>
                    <a:pt x="101394" y="4101"/>
                    <a:pt x="101394" y="3657"/>
                    <a:pt x="101394" y="3657"/>
                  </a:cubicBezTo>
                  <a:cubicBezTo>
                    <a:pt x="101394" y="3214"/>
                    <a:pt x="101394" y="2327"/>
                    <a:pt x="101394" y="1884"/>
                  </a:cubicBezTo>
                  <a:cubicBezTo>
                    <a:pt x="100951" y="997"/>
                    <a:pt x="99621" y="554"/>
                    <a:pt x="99178" y="554"/>
                  </a:cubicBezTo>
                  <a:cubicBezTo>
                    <a:pt x="96961" y="-332"/>
                    <a:pt x="93858" y="111"/>
                    <a:pt x="91198" y="111"/>
                  </a:cubicBezTo>
                  <a:cubicBezTo>
                    <a:pt x="88538" y="554"/>
                    <a:pt x="85879" y="997"/>
                    <a:pt x="83662" y="2771"/>
                  </a:cubicBezTo>
                  <a:cubicBezTo>
                    <a:pt x="81889" y="4544"/>
                    <a:pt x="81445" y="5874"/>
                    <a:pt x="81445" y="6317"/>
                  </a:cubicBezTo>
                  <a:cubicBezTo>
                    <a:pt x="81445" y="6760"/>
                    <a:pt x="81445" y="7204"/>
                    <a:pt x="81445" y="7647"/>
                  </a:cubicBezTo>
                  <a:cubicBezTo>
                    <a:pt x="81002" y="10750"/>
                    <a:pt x="81002" y="13853"/>
                    <a:pt x="81002" y="16957"/>
                  </a:cubicBezTo>
                  <a:cubicBezTo>
                    <a:pt x="81002" y="16957"/>
                    <a:pt x="81002" y="16957"/>
                    <a:pt x="81002" y="16957"/>
                  </a:cubicBezTo>
                  <a:cubicBezTo>
                    <a:pt x="80559" y="17400"/>
                    <a:pt x="80559" y="18730"/>
                    <a:pt x="80116" y="19616"/>
                  </a:cubicBezTo>
                  <a:cubicBezTo>
                    <a:pt x="78786" y="33802"/>
                    <a:pt x="80116" y="48432"/>
                    <a:pt x="81002" y="62617"/>
                  </a:cubicBezTo>
                  <a:cubicBezTo>
                    <a:pt x="83662" y="93649"/>
                    <a:pt x="88538" y="124238"/>
                    <a:pt x="97404" y="153939"/>
                  </a:cubicBezTo>
                  <a:cubicBezTo>
                    <a:pt x="107157" y="186744"/>
                    <a:pt x="117353" y="219549"/>
                    <a:pt x="132426" y="250137"/>
                  </a:cubicBezTo>
                  <a:cubicBezTo>
                    <a:pt x="137746" y="260334"/>
                    <a:pt x="143952" y="270086"/>
                    <a:pt x="150602" y="279839"/>
                  </a:cubicBezTo>
                  <a:cubicBezTo>
                    <a:pt x="156365" y="289149"/>
                    <a:pt x="162128" y="298458"/>
                    <a:pt x="168334" y="307768"/>
                  </a:cubicBezTo>
                  <a:cubicBezTo>
                    <a:pt x="170994" y="312644"/>
                    <a:pt x="173654" y="317077"/>
                    <a:pt x="176314" y="321510"/>
                  </a:cubicBezTo>
                  <a:cubicBezTo>
                    <a:pt x="177200" y="322397"/>
                    <a:pt x="177644" y="325057"/>
                    <a:pt x="179417" y="324614"/>
                  </a:cubicBezTo>
                  <a:cubicBezTo>
                    <a:pt x="179417" y="324614"/>
                    <a:pt x="179417" y="324170"/>
                    <a:pt x="179860" y="324170"/>
                  </a:cubicBezTo>
                  <a:cubicBezTo>
                    <a:pt x="180303" y="324614"/>
                    <a:pt x="180747" y="325057"/>
                    <a:pt x="180747" y="325500"/>
                  </a:cubicBezTo>
                  <a:cubicBezTo>
                    <a:pt x="175870" y="325500"/>
                    <a:pt x="170551" y="324614"/>
                    <a:pt x="166117" y="323727"/>
                  </a:cubicBezTo>
                  <a:cubicBezTo>
                    <a:pt x="159025" y="322397"/>
                    <a:pt x="152375" y="317964"/>
                    <a:pt x="145282" y="318407"/>
                  </a:cubicBezTo>
                  <a:cubicBezTo>
                    <a:pt x="139962" y="318407"/>
                    <a:pt x="136859" y="323284"/>
                    <a:pt x="137746" y="328603"/>
                  </a:cubicBezTo>
                  <a:cubicBezTo>
                    <a:pt x="137746" y="331706"/>
                    <a:pt x="139519" y="334810"/>
                    <a:pt x="138632" y="337913"/>
                  </a:cubicBezTo>
                  <a:cubicBezTo>
                    <a:pt x="136416" y="339243"/>
                    <a:pt x="134199" y="337913"/>
                    <a:pt x="131983" y="337913"/>
                  </a:cubicBezTo>
                  <a:cubicBezTo>
                    <a:pt x="129766" y="337469"/>
                    <a:pt x="127550" y="337469"/>
                    <a:pt x="125333" y="337913"/>
                  </a:cubicBezTo>
                  <a:cubicBezTo>
                    <a:pt x="123117" y="338356"/>
                    <a:pt x="120900" y="339243"/>
                    <a:pt x="118684" y="340573"/>
                  </a:cubicBezTo>
                  <a:cubicBezTo>
                    <a:pt x="114250" y="343676"/>
                    <a:pt x="112920" y="348996"/>
                    <a:pt x="111147" y="353872"/>
                  </a:cubicBezTo>
                  <a:cubicBezTo>
                    <a:pt x="106271" y="364068"/>
                    <a:pt x="92971" y="364511"/>
                    <a:pt x="83219" y="364955"/>
                  </a:cubicBezTo>
                  <a:cubicBezTo>
                    <a:pt x="62383" y="365398"/>
                    <a:pt x="20269" y="358305"/>
                    <a:pt x="3866" y="372491"/>
                  </a:cubicBezTo>
                  <a:cubicBezTo>
                    <a:pt x="320" y="376037"/>
                    <a:pt x="-567" y="380470"/>
                    <a:pt x="320" y="384904"/>
                  </a:cubicBezTo>
                  <a:cubicBezTo>
                    <a:pt x="763" y="388450"/>
                    <a:pt x="2536" y="391553"/>
                    <a:pt x="5196" y="394213"/>
                  </a:cubicBezTo>
                  <a:cubicBezTo>
                    <a:pt x="10516" y="399090"/>
                    <a:pt x="18052" y="400863"/>
                    <a:pt x="24702" y="401749"/>
                  </a:cubicBezTo>
                  <a:cubicBezTo>
                    <a:pt x="38444" y="403523"/>
                    <a:pt x="51744" y="399090"/>
                    <a:pt x="65930" y="400419"/>
                  </a:cubicBezTo>
                  <a:cubicBezTo>
                    <a:pt x="71693" y="401306"/>
                    <a:pt x="77012" y="404409"/>
                    <a:pt x="82775" y="405739"/>
                  </a:cubicBezTo>
                  <a:cubicBezTo>
                    <a:pt x="91198" y="407956"/>
                    <a:pt x="100064" y="405739"/>
                    <a:pt x="107601" y="402636"/>
                  </a:cubicBezTo>
                  <a:cubicBezTo>
                    <a:pt x="117353" y="398203"/>
                    <a:pt x="125333" y="390667"/>
                    <a:pt x="135529" y="387563"/>
                  </a:cubicBezTo>
                  <a:cubicBezTo>
                    <a:pt x="141292" y="386234"/>
                    <a:pt x="150158" y="386234"/>
                    <a:pt x="146612" y="395100"/>
                  </a:cubicBezTo>
                  <a:cubicBezTo>
                    <a:pt x="143066" y="401306"/>
                    <a:pt x="137302" y="405296"/>
                    <a:pt x="133756" y="411502"/>
                  </a:cubicBezTo>
                  <a:cubicBezTo>
                    <a:pt x="132426" y="413719"/>
                    <a:pt x="130209" y="420368"/>
                    <a:pt x="131539" y="423028"/>
                  </a:cubicBezTo>
                  <a:cubicBezTo>
                    <a:pt x="131983" y="431008"/>
                    <a:pt x="136416" y="436328"/>
                    <a:pt x="125776" y="447854"/>
                  </a:cubicBezTo>
                  <a:cubicBezTo>
                    <a:pt x="120900" y="453173"/>
                    <a:pt x="113364" y="456720"/>
                    <a:pt x="108931" y="462926"/>
                  </a:cubicBezTo>
                  <a:cubicBezTo>
                    <a:pt x="106271" y="466473"/>
                    <a:pt x="104498" y="470462"/>
                    <a:pt x="102281" y="474009"/>
                  </a:cubicBezTo>
                  <a:cubicBezTo>
                    <a:pt x="99621" y="478442"/>
                    <a:pt x="95188" y="481988"/>
                    <a:pt x="90755" y="484648"/>
                  </a:cubicBezTo>
                  <a:cubicBezTo>
                    <a:pt x="77456" y="491741"/>
                    <a:pt x="62826" y="497504"/>
                    <a:pt x="53073" y="509474"/>
                  </a:cubicBezTo>
                  <a:cubicBezTo>
                    <a:pt x="46867" y="516567"/>
                    <a:pt x="38444" y="529423"/>
                    <a:pt x="46424" y="538289"/>
                  </a:cubicBezTo>
                  <a:cubicBezTo>
                    <a:pt x="51744" y="542279"/>
                    <a:pt x="58837" y="539175"/>
                    <a:pt x="64600" y="538732"/>
                  </a:cubicBezTo>
                  <a:cubicBezTo>
                    <a:pt x="81445" y="535629"/>
                    <a:pt x="97848" y="530309"/>
                    <a:pt x="112477" y="521886"/>
                  </a:cubicBezTo>
                  <a:cubicBezTo>
                    <a:pt x="128436" y="513907"/>
                    <a:pt x="137302" y="497948"/>
                    <a:pt x="144839" y="482432"/>
                  </a:cubicBezTo>
                  <a:cubicBezTo>
                    <a:pt x="151488" y="471792"/>
                    <a:pt x="162128" y="465143"/>
                    <a:pt x="168777" y="454947"/>
                  </a:cubicBezTo>
                  <a:cubicBezTo>
                    <a:pt x="173654" y="447854"/>
                    <a:pt x="175870" y="438987"/>
                    <a:pt x="177644" y="430564"/>
                  </a:cubicBezTo>
                  <a:cubicBezTo>
                    <a:pt x="178974" y="424358"/>
                    <a:pt x="178974" y="415492"/>
                    <a:pt x="185623" y="412389"/>
                  </a:cubicBezTo>
                  <a:cubicBezTo>
                    <a:pt x="185623" y="412389"/>
                    <a:pt x="185623" y="412389"/>
                    <a:pt x="185623" y="412389"/>
                  </a:cubicBezTo>
                  <a:cubicBezTo>
                    <a:pt x="186066" y="412389"/>
                    <a:pt x="186066" y="412389"/>
                    <a:pt x="186510" y="411945"/>
                  </a:cubicBezTo>
                  <a:cubicBezTo>
                    <a:pt x="194933" y="410616"/>
                    <a:pt x="196706" y="425245"/>
                    <a:pt x="196706" y="431451"/>
                  </a:cubicBezTo>
                  <a:cubicBezTo>
                    <a:pt x="196706" y="435884"/>
                    <a:pt x="195376" y="439874"/>
                    <a:pt x="193603" y="443864"/>
                  </a:cubicBezTo>
                  <a:cubicBezTo>
                    <a:pt x="189170" y="454947"/>
                    <a:pt x="179860" y="463813"/>
                    <a:pt x="176314" y="475339"/>
                  </a:cubicBezTo>
                  <a:cubicBezTo>
                    <a:pt x="175427" y="482432"/>
                    <a:pt x="175870" y="489081"/>
                    <a:pt x="174984" y="496174"/>
                  </a:cubicBezTo>
                  <a:cubicBezTo>
                    <a:pt x="172767" y="506814"/>
                    <a:pt x="167891" y="516567"/>
                    <a:pt x="160798" y="524546"/>
                  </a:cubicBezTo>
                  <a:cubicBezTo>
                    <a:pt x="155921" y="530309"/>
                    <a:pt x="150158" y="536072"/>
                    <a:pt x="144395" y="541392"/>
                  </a:cubicBezTo>
                  <a:cubicBezTo>
                    <a:pt x="141292" y="543608"/>
                    <a:pt x="138632" y="545825"/>
                    <a:pt x="135529" y="548485"/>
                  </a:cubicBezTo>
                  <a:cubicBezTo>
                    <a:pt x="135529" y="548485"/>
                    <a:pt x="135529" y="548485"/>
                    <a:pt x="135529" y="548485"/>
                  </a:cubicBezTo>
                  <a:cubicBezTo>
                    <a:pt x="135529" y="548485"/>
                    <a:pt x="135529" y="548485"/>
                    <a:pt x="135086" y="548485"/>
                  </a:cubicBezTo>
                  <a:cubicBezTo>
                    <a:pt x="122230" y="560454"/>
                    <a:pt x="108487" y="581733"/>
                    <a:pt x="105384" y="599022"/>
                  </a:cubicBezTo>
                  <a:cubicBezTo>
                    <a:pt x="103611" y="606558"/>
                    <a:pt x="105827" y="619414"/>
                    <a:pt x="116024" y="617198"/>
                  </a:cubicBezTo>
                  <a:cubicBezTo>
                    <a:pt x="122673" y="615425"/>
                    <a:pt x="127993" y="610548"/>
                    <a:pt x="133756" y="606115"/>
                  </a:cubicBezTo>
                  <a:cubicBezTo>
                    <a:pt x="142622" y="599022"/>
                    <a:pt x="150602" y="591486"/>
                    <a:pt x="159911" y="585280"/>
                  </a:cubicBezTo>
                  <a:cubicBezTo>
                    <a:pt x="164344" y="582620"/>
                    <a:pt x="168777" y="579960"/>
                    <a:pt x="173211" y="578187"/>
                  </a:cubicBezTo>
                  <a:cubicBezTo>
                    <a:pt x="178530" y="575970"/>
                    <a:pt x="184737" y="574640"/>
                    <a:pt x="190056" y="571537"/>
                  </a:cubicBezTo>
                  <a:cubicBezTo>
                    <a:pt x="206015" y="560454"/>
                    <a:pt x="218428" y="546712"/>
                    <a:pt x="224191" y="527649"/>
                  </a:cubicBezTo>
                  <a:cubicBezTo>
                    <a:pt x="229954" y="511247"/>
                    <a:pt x="230841" y="493958"/>
                    <a:pt x="233057" y="477112"/>
                  </a:cubicBezTo>
                  <a:cubicBezTo>
                    <a:pt x="233944" y="470462"/>
                    <a:pt x="235274" y="463369"/>
                    <a:pt x="239264" y="457606"/>
                  </a:cubicBezTo>
                  <a:cubicBezTo>
                    <a:pt x="242810" y="451843"/>
                    <a:pt x="249903" y="449627"/>
                    <a:pt x="253450" y="456720"/>
                  </a:cubicBezTo>
                  <a:cubicBezTo>
                    <a:pt x="256553" y="462483"/>
                    <a:pt x="257439" y="469132"/>
                    <a:pt x="258769" y="475782"/>
                  </a:cubicBezTo>
                  <a:cubicBezTo>
                    <a:pt x="260543" y="484205"/>
                    <a:pt x="261429" y="492628"/>
                    <a:pt x="261429" y="501051"/>
                  </a:cubicBezTo>
                  <a:cubicBezTo>
                    <a:pt x="261429" y="510360"/>
                    <a:pt x="260099" y="519226"/>
                    <a:pt x="258769" y="528536"/>
                  </a:cubicBezTo>
                  <a:cubicBezTo>
                    <a:pt x="257439" y="534742"/>
                    <a:pt x="256110" y="541392"/>
                    <a:pt x="254779" y="547598"/>
                  </a:cubicBezTo>
                  <a:cubicBezTo>
                    <a:pt x="253006" y="564444"/>
                    <a:pt x="252120" y="581290"/>
                    <a:pt x="255666" y="597692"/>
                  </a:cubicBezTo>
                  <a:cubicBezTo>
                    <a:pt x="256996" y="604342"/>
                    <a:pt x="259656" y="610548"/>
                    <a:pt x="260986" y="617198"/>
                  </a:cubicBezTo>
                  <a:cubicBezTo>
                    <a:pt x="262316" y="626064"/>
                    <a:pt x="259212" y="634930"/>
                    <a:pt x="256110" y="642910"/>
                  </a:cubicBezTo>
                  <a:cubicBezTo>
                    <a:pt x="253893" y="648673"/>
                    <a:pt x="253006" y="655322"/>
                    <a:pt x="253450" y="661529"/>
                  </a:cubicBezTo>
                  <a:cubicBezTo>
                    <a:pt x="253450" y="664189"/>
                    <a:pt x="253450" y="666405"/>
                    <a:pt x="253893" y="669065"/>
                  </a:cubicBezTo>
                  <a:cubicBezTo>
                    <a:pt x="254336" y="677045"/>
                    <a:pt x="255666" y="684581"/>
                    <a:pt x="254779" y="692561"/>
                  </a:cubicBezTo>
                  <a:cubicBezTo>
                    <a:pt x="254779" y="698767"/>
                    <a:pt x="251676" y="718272"/>
                    <a:pt x="256553" y="721819"/>
                  </a:cubicBezTo>
                  <a:cubicBezTo>
                    <a:pt x="260543" y="723592"/>
                    <a:pt x="260543" y="717386"/>
                    <a:pt x="261872" y="714726"/>
                  </a:cubicBezTo>
                  <a:cubicBezTo>
                    <a:pt x="264089" y="707190"/>
                    <a:pt x="266749" y="699653"/>
                    <a:pt x="271182" y="693447"/>
                  </a:cubicBezTo>
                  <a:cubicBezTo>
                    <a:pt x="274285" y="688571"/>
                    <a:pt x="277832" y="684138"/>
                    <a:pt x="280492" y="679705"/>
                  </a:cubicBezTo>
                  <a:cubicBezTo>
                    <a:pt x="284481" y="673942"/>
                    <a:pt x="284925" y="666849"/>
                    <a:pt x="287584" y="660199"/>
                  </a:cubicBezTo>
                  <a:cubicBezTo>
                    <a:pt x="292017" y="650889"/>
                    <a:pt x="301327" y="645570"/>
                    <a:pt x="306203" y="636703"/>
                  </a:cubicBezTo>
                  <a:cubicBezTo>
                    <a:pt x="310193" y="629167"/>
                    <a:pt x="311080" y="620301"/>
                    <a:pt x="310193" y="611878"/>
                  </a:cubicBezTo>
                  <a:cubicBezTo>
                    <a:pt x="309307" y="607002"/>
                    <a:pt x="307977" y="602125"/>
                    <a:pt x="308863" y="597249"/>
                  </a:cubicBezTo>
                  <a:cubicBezTo>
                    <a:pt x="313296" y="575527"/>
                    <a:pt x="318616" y="564001"/>
                    <a:pt x="311966" y="540949"/>
                  </a:cubicBezTo>
                  <a:cubicBezTo>
                    <a:pt x="310637" y="535629"/>
                    <a:pt x="309307" y="529866"/>
                    <a:pt x="310637" y="524103"/>
                  </a:cubicBezTo>
                  <a:cubicBezTo>
                    <a:pt x="311966" y="518783"/>
                    <a:pt x="317286" y="513463"/>
                    <a:pt x="323049" y="514793"/>
                  </a:cubicBezTo>
                  <a:cubicBezTo>
                    <a:pt x="330142" y="517010"/>
                    <a:pt x="332802" y="524989"/>
                    <a:pt x="334132" y="532082"/>
                  </a:cubicBezTo>
                  <a:cubicBezTo>
                    <a:pt x="334575" y="536516"/>
                    <a:pt x="334575" y="541392"/>
                    <a:pt x="334575" y="546268"/>
                  </a:cubicBezTo>
                  <a:cubicBezTo>
                    <a:pt x="334575" y="549815"/>
                    <a:pt x="334132" y="553805"/>
                    <a:pt x="334132" y="557351"/>
                  </a:cubicBezTo>
                  <a:cubicBezTo>
                    <a:pt x="334132" y="571094"/>
                    <a:pt x="339008" y="584393"/>
                    <a:pt x="345215" y="596806"/>
                  </a:cubicBezTo>
                  <a:cubicBezTo>
                    <a:pt x="351421" y="610105"/>
                    <a:pt x="358957" y="624291"/>
                    <a:pt x="353638" y="638920"/>
                  </a:cubicBezTo>
                  <a:cubicBezTo>
                    <a:pt x="350534" y="653106"/>
                    <a:pt x="342998" y="666405"/>
                    <a:pt x="343885" y="681034"/>
                  </a:cubicBezTo>
                  <a:cubicBezTo>
                    <a:pt x="343885" y="681034"/>
                    <a:pt x="343885" y="681478"/>
                    <a:pt x="343885" y="681478"/>
                  </a:cubicBezTo>
                  <a:cubicBezTo>
                    <a:pt x="345215" y="695220"/>
                    <a:pt x="362060" y="695220"/>
                    <a:pt x="371370" y="689014"/>
                  </a:cubicBezTo>
                  <a:cubicBezTo>
                    <a:pt x="371813" y="688571"/>
                    <a:pt x="373143" y="687684"/>
                    <a:pt x="374916" y="686797"/>
                  </a:cubicBezTo>
                  <a:cubicBezTo>
                    <a:pt x="377576" y="685024"/>
                    <a:pt x="380236" y="682808"/>
                    <a:pt x="382010" y="680591"/>
                  </a:cubicBezTo>
                  <a:cubicBezTo>
                    <a:pt x="390432" y="669952"/>
                    <a:pt x="389102" y="654879"/>
                    <a:pt x="395309" y="642910"/>
                  </a:cubicBezTo>
                  <a:cubicBezTo>
                    <a:pt x="397525" y="638920"/>
                    <a:pt x="401072" y="635374"/>
                    <a:pt x="403288" y="630940"/>
                  </a:cubicBezTo>
                  <a:cubicBezTo>
                    <a:pt x="405061" y="626951"/>
                    <a:pt x="406392" y="622518"/>
                    <a:pt x="406835" y="618528"/>
                  </a:cubicBezTo>
                  <a:cubicBezTo>
                    <a:pt x="407721" y="610105"/>
                    <a:pt x="404175" y="602125"/>
                    <a:pt x="403731" y="593702"/>
                  </a:cubicBezTo>
                  <a:cubicBezTo>
                    <a:pt x="403288" y="586609"/>
                    <a:pt x="402402" y="578187"/>
                    <a:pt x="406835" y="571980"/>
                  </a:cubicBezTo>
                  <a:cubicBezTo>
                    <a:pt x="412154" y="564887"/>
                    <a:pt x="421907" y="570207"/>
                    <a:pt x="425897" y="576413"/>
                  </a:cubicBezTo>
                  <a:cubicBezTo>
                    <a:pt x="430774" y="584836"/>
                    <a:pt x="431217" y="594589"/>
                    <a:pt x="435207" y="603455"/>
                  </a:cubicBezTo>
                  <a:cubicBezTo>
                    <a:pt x="436980" y="607888"/>
                    <a:pt x="440526" y="611435"/>
                    <a:pt x="442743" y="615425"/>
                  </a:cubicBezTo>
                  <a:cubicBezTo>
                    <a:pt x="448062" y="626951"/>
                    <a:pt x="446289" y="640250"/>
                    <a:pt x="448062" y="652663"/>
                  </a:cubicBezTo>
                  <a:cubicBezTo>
                    <a:pt x="455156" y="709850"/>
                    <a:pt x="509239" y="709850"/>
                    <a:pt x="498600" y="661972"/>
                  </a:cubicBezTo>
                  <a:cubicBezTo>
                    <a:pt x="495940" y="650446"/>
                    <a:pt x="487517" y="642023"/>
                    <a:pt x="484857" y="630497"/>
                  </a:cubicBezTo>
                  <a:cubicBezTo>
                    <a:pt x="483527" y="625177"/>
                    <a:pt x="485744" y="619414"/>
                    <a:pt x="483971" y="614095"/>
                  </a:cubicBezTo>
                  <a:cubicBezTo>
                    <a:pt x="480424" y="607002"/>
                    <a:pt x="482641" y="603899"/>
                    <a:pt x="486631" y="603012"/>
                  </a:cubicBezTo>
                  <a:cubicBezTo>
                    <a:pt x="489733" y="602125"/>
                    <a:pt x="494167" y="602569"/>
                    <a:pt x="498600" y="603455"/>
                  </a:cubicBezTo>
                  <a:cubicBezTo>
                    <a:pt x="510126" y="609662"/>
                    <a:pt x="521652" y="622518"/>
                    <a:pt x="548251" y="610548"/>
                  </a:cubicBezTo>
                  <a:cubicBezTo>
                    <a:pt x="557117" y="607445"/>
                    <a:pt x="566869" y="607445"/>
                    <a:pt x="575292" y="610992"/>
                  </a:cubicBezTo>
                  <a:cubicBezTo>
                    <a:pt x="587262" y="615868"/>
                    <a:pt x="599231" y="621631"/>
                    <a:pt x="612087" y="622518"/>
                  </a:cubicBezTo>
                  <a:cubicBezTo>
                    <a:pt x="624500" y="622961"/>
                    <a:pt x="636913" y="623404"/>
                    <a:pt x="648882" y="621631"/>
                  </a:cubicBezTo>
                  <a:cubicBezTo>
                    <a:pt x="653315" y="618528"/>
                    <a:pt x="646665" y="616755"/>
                    <a:pt x="644449" y="6163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9" name="Google Shape;1409;p33"/>
            <p:cNvGrpSpPr/>
            <p:nvPr/>
          </p:nvGrpSpPr>
          <p:grpSpPr>
            <a:xfrm rot="-6637505">
              <a:off x="7116590" y="229352"/>
              <a:ext cx="931960" cy="1222046"/>
              <a:chOff x="2157162" y="2019551"/>
              <a:chExt cx="695223" cy="911645"/>
            </a:xfrm>
          </p:grpSpPr>
          <p:sp>
            <p:nvSpPr>
              <p:cNvPr id="1410" name="Google Shape;1410;p33"/>
              <p:cNvSpPr/>
              <p:nvPr/>
            </p:nvSpPr>
            <p:spPr>
              <a:xfrm>
                <a:off x="2157162" y="2019551"/>
                <a:ext cx="661965" cy="719048"/>
              </a:xfrm>
              <a:custGeom>
                <a:avLst/>
                <a:gdLst/>
                <a:ahLst/>
                <a:cxnLst/>
                <a:rect l="l" t="t" r="r" b="b"/>
                <a:pathLst>
                  <a:path w="661965" h="719048" extrusionOk="0">
                    <a:moveTo>
                      <a:pt x="558570" y="719048"/>
                    </a:moveTo>
                    <a:cubicBezTo>
                      <a:pt x="472568" y="602014"/>
                      <a:pt x="349771" y="642799"/>
                      <a:pt x="226088" y="640139"/>
                    </a:cubicBezTo>
                    <a:cubicBezTo>
                      <a:pt x="152942" y="638809"/>
                      <a:pt x="122797" y="607778"/>
                      <a:pt x="74476" y="559900"/>
                    </a:cubicBezTo>
                    <a:cubicBezTo>
                      <a:pt x="48321" y="533745"/>
                      <a:pt x="6206" y="500053"/>
                      <a:pt x="0" y="461042"/>
                    </a:cubicBezTo>
                    <a:cubicBezTo>
                      <a:pt x="11969" y="467248"/>
                      <a:pt x="31032" y="473011"/>
                      <a:pt x="46548" y="473898"/>
                    </a:cubicBezTo>
                    <a:cubicBezTo>
                      <a:pt x="18619" y="398979"/>
                      <a:pt x="7536" y="307657"/>
                      <a:pt x="16846" y="227861"/>
                    </a:cubicBezTo>
                    <a:cubicBezTo>
                      <a:pt x="65167" y="260223"/>
                      <a:pt x="116147" y="192396"/>
                      <a:pt x="137426" y="155158"/>
                    </a:cubicBezTo>
                    <a:cubicBezTo>
                      <a:pt x="162695" y="111271"/>
                      <a:pt x="177767" y="83342"/>
                      <a:pt x="232294" y="86445"/>
                    </a:cubicBezTo>
                    <a:cubicBezTo>
                      <a:pt x="254903" y="87775"/>
                      <a:pt x="255347" y="89549"/>
                      <a:pt x="279285" y="86889"/>
                    </a:cubicBezTo>
                    <a:cubicBezTo>
                      <a:pt x="296131" y="84672"/>
                      <a:pt x="320070" y="83342"/>
                      <a:pt x="338245" y="80239"/>
                    </a:cubicBezTo>
                    <a:cubicBezTo>
                      <a:pt x="391886" y="70043"/>
                      <a:pt x="394989" y="30145"/>
                      <a:pt x="431784" y="0"/>
                    </a:cubicBezTo>
                    <a:cubicBezTo>
                      <a:pt x="496064" y="57187"/>
                      <a:pt x="532858" y="105508"/>
                      <a:pt x="578963" y="177324"/>
                    </a:cubicBezTo>
                    <a:cubicBezTo>
                      <a:pt x="588715" y="163581"/>
                      <a:pt x="591375" y="142302"/>
                      <a:pt x="601128" y="128116"/>
                    </a:cubicBezTo>
                    <a:cubicBezTo>
                      <a:pt x="696883" y="215449"/>
                      <a:pt x="667624" y="377257"/>
                      <a:pt x="595808" y="465032"/>
                    </a:cubicBezTo>
                    <a:cubicBezTo>
                      <a:pt x="533302" y="541724"/>
                      <a:pt x="530642" y="624623"/>
                      <a:pt x="554581" y="715502"/>
                    </a:cubicBezTo>
                    <a:cubicBezTo>
                      <a:pt x="553694" y="707522"/>
                      <a:pt x="553694" y="699543"/>
                      <a:pt x="558570" y="7190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2429234" y="2302757"/>
                <a:ext cx="423151" cy="628439"/>
              </a:xfrm>
              <a:custGeom>
                <a:avLst/>
                <a:gdLst/>
                <a:ahLst/>
                <a:cxnLst/>
                <a:rect l="l" t="t" r="r" b="b"/>
                <a:pathLst>
                  <a:path w="423151" h="628439" extrusionOk="0">
                    <a:moveTo>
                      <a:pt x="121" y="512"/>
                    </a:moveTo>
                    <a:cubicBezTo>
                      <a:pt x="21843" y="29770"/>
                      <a:pt x="33812" y="70111"/>
                      <a:pt x="52431" y="101586"/>
                    </a:cubicBezTo>
                    <a:cubicBezTo>
                      <a:pt x="65287" y="123752"/>
                      <a:pt x="78587" y="145474"/>
                      <a:pt x="92329" y="166753"/>
                    </a:cubicBezTo>
                    <a:cubicBezTo>
                      <a:pt x="130454" y="225270"/>
                      <a:pt x="175671" y="280684"/>
                      <a:pt x="208920" y="342304"/>
                    </a:cubicBezTo>
                    <a:cubicBezTo>
                      <a:pt x="235075" y="391068"/>
                      <a:pt x="261673" y="442048"/>
                      <a:pt x="298025" y="484606"/>
                    </a:cubicBezTo>
                    <a:cubicBezTo>
                      <a:pt x="312654" y="501895"/>
                      <a:pt x="329500" y="516081"/>
                      <a:pt x="343686" y="533370"/>
                    </a:cubicBezTo>
                    <a:cubicBezTo>
                      <a:pt x="367625" y="562185"/>
                      <a:pt x="380924" y="597207"/>
                      <a:pt x="406192" y="625135"/>
                    </a:cubicBezTo>
                    <a:cubicBezTo>
                      <a:pt x="413729" y="633558"/>
                      <a:pt x="424368" y="624249"/>
                      <a:pt x="423038" y="615382"/>
                    </a:cubicBezTo>
                    <a:cubicBezTo>
                      <a:pt x="423038" y="614939"/>
                      <a:pt x="423038" y="614052"/>
                      <a:pt x="422595" y="613609"/>
                    </a:cubicBezTo>
                    <a:cubicBezTo>
                      <a:pt x="420822" y="601196"/>
                      <a:pt x="400873" y="606073"/>
                      <a:pt x="403089" y="618929"/>
                    </a:cubicBezTo>
                    <a:cubicBezTo>
                      <a:pt x="403089" y="619372"/>
                      <a:pt x="403533" y="620259"/>
                      <a:pt x="403533" y="620702"/>
                    </a:cubicBezTo>
                    <a:cubicBezTo>
                      <a:pt x="409296" y="617599"/>
                      <a:pt x="414615" y="614052"/>
                      <a:pt x="420378" y="610949"/>
                    </a:cubicBezTo>
                    <a:cubicBezTo>
                      <a:pt x="392007" y="581691"/>
                      <a:pt x="378707" y="542680"/>
                      <a:pt x="356098" y="509431"/>
                    </a:cubicBezTo>
                    <a:cubicBezTo>
                      <a:pt x="344129" y="492142"/>
                      <a:pt x="330386" y="476183"/>
                      <a:pt x="317530" y="459337"/>
                    </a:cubicBezTo>
                    <a:cubicBezTo>
                      <a:pt x="282509" y="414120"/>
                      <a:pt x="264777" y="356933"/>
                      <a:pt x="229755" y="311272"/>
                    </a:cubicBezTo>
                    <a:cubicBezTo>
                      <a:pt x="187641" y="256745"/>
                      <a:pt x="141980" y="207094"/>
                      <a:pt x="102525" y="150794"/>
                    </a:cubicBezTo>
                    <a:cubicBezTo>
                      <a:pt x="68391" y="102473"/>
                      <a:pt x="39132" y="44843"/>
                      <a:pt x="1007" y="512"/>
                    </a:cubicBezTo>
                    <a:cubicBezTo>
                      <a:pt x="564" y="-375"/>
                      <a:pt x="-322" y="69"/>
                      <a:pt x="121" y="512"/>
                    </a:cubicBezTo>
                    <a:lnTo>
                      <a:pt x="121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33"/>
              <p:cNvSpPr/>
              <p:nvPr/>
            </p:nvSpPr>
            <p:spPr>
              <a:xfrm>
                <a:off x="2431922" y="2174640"/>
                <a:ext cx="106339" cy="295156"/>
              </a:xfrm>
              <a:custGeom>
                <a:avLst/>
                <a:gdLst/>
                <a:ahLst/>
                <a:cxnLst/>
                <a:rect l="l" t="t" r="r" b="b"/>
                <a:pathLst>
                  <a:path w="106339" h="295156" extrusionOk="0">
                    <a:moveTo>
                      <a:pt x="92" y="512"/>
                    </a:moveTo>
                    <a:cubicBezTo>
                      <a:pt x="7628" y="20904"/>
                      <a:pt x="19598" y="39080"/>
                      <a:pt x="29350" y="58142"/>
                    </a:cubicBezTo>
                    <a:cubicBezTo>
                      <a:pt x="47083" y="92277"/>
                      <a:pt x="52846" y="124639"/>
                      <a:pt x="59495" y="162320"/>
                    </a:cubicBezTo>
                    <a:cubicBezTo>
                      <a:pt x="67032" y="203991"/>
                      <a:pt x="65702" y="262508"/>
                      <a:pt x="98950" y="293983"/>
                    </a:cubicBezTo>
                    <a:cubicBezTo>
                      <a:pt x="102053" y="296643"/>
                      <a:pt x="105600" y="294426"/>
                      <a:pt x="106043" y="290880"/>
                    </a:cubicBezTo>
                    <a:cubicBezTo>
                      <a:pt x="108703" y="267828"/>
                      <a:pt x="92744" y="244332"/>
                      <a:pt x="87867" y="221723"/>
                    </a:cubicBezTo>
                    <a:cubicBezTo>
                      <a:pt x="81661" y="192465"/>
                      <a:pt x="75011" y="164980"/>
                      <a:pt x="67032" y="136608"/>
                    </a:cubicBezTo>
                    <a:cubicBezTo>
                      <a:pt x="59495" y="109566"/>
                      <a:pt x="53732" y="87844"/>
                      <a:pt x="38217" y="63905"/>
                    </a:cubicBezTo>
                    <a:cubicBezTo>
                      <a:pt x="24917" y="43513"/>
                      <a:pt x="10288" y="23121"/>
                      <a:pt x="535" y="512"/>
                    </a:cubicBezTo>
                    <a:cubicBezTo>
                      <a:pt x="978" y="-375"/>
                      <a:pt x="-351" y="69"/>
                      <a:pt x="92" y="512"/>
                    </a:cubicBezTo>
                    <a:lnTo>
                      <a:pt x="92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33"/>
              <p:cNvSpPr/>
              <p:nvPr/>
            </p:nvSpPr>
            <p:spPr>
              <a:xfrm>
                <a:off x="2654878" y="2204078"/>
                <a:ext cx="5067" cy="27290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27290" extrusionOk="0">
                    <a:moveTo>
                      <a:pt x="1007" y="332"/>
                    </a:moveTo>
                    <a:cubicBezTo>
                      <a:pt x="564" y="5209"/>
                      <a:pt x="-323" y="10972"/>
                      <a:pt x="121" y="15848"/>
                    </a:cubicBezTo>
                    <a:cubicBezTo>
                      <a:pt x="564" y="19395"/>
                      <a:pt x="2337" y="22941"/>
                      <a:pt x="3224" y="26488"/>
                    </a:cubicBezTo>
                    <a:cubicBezTo>
                      <a:pt x="3667" y="27818"/>
                      <a:pt x="5440" y="27374"/>
                      <a:pt x="4997" y="26044"/>
                    </a:cubicBezTo>
                    <a:cubicBezTo>
                      <a:pt x="4554" y="22498"/>
                      <a:pt x="3224" y="18951"/>
                      <a:pt x="2337" y="15405"/>
                    </a:cubicBezTo>
                    <a:cubicBezTo>
                      <a:pt x="1451" y="10529"/>
                      <a:pt x="1894" y="5209"/>
                      <a:pt x="1007" y="332"/>
                    </a:cubicBezTo>
                    <a:cubicBezTo>
                      <a:pt x="1451" y="-111"/>
                      <a:pt x="1007" y="-111"/>
                      <a:pt x="1007" y="332"/>
                    </a:cubicBezTo>
                    <a:lnTo>
                      <a:pt x="1007" y="33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2610368" y="2293776"/>
                <a:ext cx="46404" cy="322241"/>
              </a:xfrm>
              <a:custGeom>
                <a:avLst/>
                <a:gdLst/>
                <a:ahLst/>
                <a:cxnLst/>
                <a:rect l="l" t="t" r="r" b="b"/>
                <a:pathLst>
                  <a:path w="46404" h="322241" extrusionOk="0">
                    <a:moveTo>
                      <a:pt x="45518" y="184"/>
                    </a:moveTo>
                    <a:cubicBezTo>
                      <a:pt x="38868" y="25009"/>
                      <a:pt x="39311" y="52494"/>
                      <a:pt x="36208" y="78206"/>
                    </a:cubicBezTo>
                    <a:cubicBezTo>
                      <a:pt x="32662" y="108794"/>
                      <a:pt x="24239" y="134063"/>
                      <a:pt x="15373" y="163322"/>
                    </a:cubicBezTo>
                    <a:cubicBezTo>
                      <a:pt x="1187" y="210312"/>
                      <a:pt x="-12999" y="279025"/>
                      <a:pt x="21136" y="321583"/>
                    </a:cubicBezTo>
                    <a:cubicBezTo>
                      <a:pt x="22022" y="322913"/>
                      <a:pt x="24239" y="322026"/>
                      <a:pt x="24682" y="320697"/>
                    </a:cubicBezTo>
                    <a:cubicBezTo>
                      <a:pt x="36208" y="263953"/>
                      <a:pt x="13156" y="207653"/>
                      <a:pt x="27342" y="149136"/>
                    </a:cubicBezTo>
                    <a:cubicBezTo>
                      <a:pt x="33548" y="122980"/>
                      <a:pt x="39755" y="96825"/>
                      <a:pt x="41971" y="70227"/>
                    </a:cubicBezTo>
                    <a:cubicBezTo>
                      <a:pt x="43745" y="48061"/>
                      <a:pt x="39311" y="22349"/>
                      <a:pt x="46404" y="627"/>
                    </a:cubicBezTo>
                    <a:cubicBezTo>
                      <a:pt x="46404" y="184"/>
                      <a:pt x="45518" y="-260"/>
                      <a:pt x="45518" y="184"/>
                    </a:cubicBezTo>
                    <a:lnTo>
                      <a:pt x="45518" y="1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2621178" y="2351230"/>
                <a:ext cx="108810" cy="149644"/>
              </a:xfrm>
              <a:custGeom>
                <a:avLst/>
                <a:gdLst/>
                <a:ahLst/>
                <a:cxnLst/>
                <a:rect l="l" t="t" r="r" b="b"/>
                <a:pathLst>
                  <a:path w="108810" h="149644" extrusionOk="0">
                    <a:moveTo>
                      <a:pt x="573" y="149312"/>
                    </a:moveTo>
                    <a:cubicBezTo>
                      <a:pt x="10769" y="114734"/>
                      <a:pt x="40027" y="85475"/>
                      <a:pt x="66182" y="61980"/>
                    </a:cubicBezTo>
                    <a:cubicBezTo>
                      <a:pt x="83471" y="46464"/>
                      <a:pt x="103864" y="24298"/>
                      <a:pt x="108740" y="1246"/>
                    </a:cubicBezTo>
                    <a:cubicBezTo>
                      <a:pt x="109183" y="-84"/>
                      <a:pt x="107410" y="-527"/>
                      <a:pt x="106967" y="803"/>
                    </a:cubicBezTo>
                    <a:cubicBezTo>
                      <a:pt x="95884" y="43361"/>
                      <a:pt x="56429" y="56217"/>
                      <a:pt x="29388" y="85032"/>
                    </a:cubicBezTo>
                    <a:cubicBezTo>
                      <a:pt x="15202" y="100104"/>
                      <a:pt x="-1644" y="128033"/>
                      <a:pt x="129" y="149312"/>
                    </a:cubicBezTo>
                    <a:cubicBezTo>
                      <a:pt x="-314" y="149755"/>
                      <a:pt x="573" y="149755"/>
                      <a:pt x="573" y="149312"/>
                    </a:cubicBezTo>
                    <a:lnTo>
                      <a:pt x="573" y="1493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33"/>
              <p:cNvSpPr/>
              <p:nvPr/>
            </p:nvSpPr>
            <p:spPr>
              <a:xfrm>
                <a:off x="2736568" y="2295289"/>
                <a:ext cx="28593" cy="40119"/>
              </a:xfrm>
              <a:custGeom>
                <a:avLst/>
                <a:gdLst/>
                <a:ahLst/>
                <a:cxnLst/>
                <a:rect l="l" t="t" r="r" b="b"/>
                <a:pathLst>
                  <a:path w="28593" h="40119" extrusionOk="0">
                    <a:moveTo>
                      <a:pt x="1330" y="39455"/>
                    </a:moveTo>
                    <a:cubicBezTo>
                      <a:pt x="2217" y="31475"/>
                      <a:pt x="11526" y="26155"/>
                      <a:pt x="15516" y="19949"/>
                    </a:cubicBezTo>
                    <a:cubicBezTo>
                      <a:pt x="18176" y="16402"/>
                      <a:pt x="21722" y="4433"/>
                      <a:pt x="26599" y="3990"/>
                    </a:cubicBezTo>
                    <a:cubicBezTo>
                      <a:pt x="29259" y="3990"/>
                      <a:pt x="29259" y="0"/>
                      <a:pt x="26599" y="0"/>
                    </a:cubicBezTo>
                    <a:cubicBezTo>
                      <a:pt x="19949" y="0"/>
                      <a:pt x="15516" y="8423"/>
                      <a:pt x="13299" y="13299"/>
                    </a:cubicBezTo>
                    <a:cubicBezTo>
                      <a:pt x="11526" y="17732"/>
                      <a:pt x="8866" y="20836"/>
                      <a:pt x="6206" y="24825"/>
                    </a:cubicBezTo>
                    <a:cubicBezTo>
                      <a:pt x="3103" y="29702"/>
                      <a:pt x="1330" y="34135"/>
                      <a:pt x="0" y="39455"/>
                    </a:cubicBezTo>
                    <a:cubicBezTo>
                      <a:pt x="443" y="40341"/>
                      <a:pt x="1330" y="40341"/>
                      <a:pt x="1330" y="39455"/>
                    </a:cubicBezTo>
                    <a:lnTo>
                      <a:pt x="1330" y="394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33"/>
              <p:cNvSpPr/>
              <p:nvPr/>
            </p:nvSpPr>
            <p:spPr>
              <a:xfrm>
                <a:off x="2620421" y="2484915"/>
                <a:ext cx="1773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9283" extrusionOk="0">
                    <a:moveTo>
                      <a:pt x="1773" y="18287"/>
                    </a:moveTo>
                    <a:cubicBezTo>
                      <a:pt x="1773" y="12523"/>
                      <a:pt x="1773" y="6760"/>
                      <a:pt x="1773" y="998"/>
                    </a:cubicBezTo>
                    <a:cubicBezTo>
                      <a:pt x="1773" y="-333"/>
                      <a:pt x="0" y="-333"/>
                      <a:pt x="0" y="998"/>
                    </a:cubicBezTo>
                    <a:cubicBezTo>
                      <a:pt x="0" y="6760"/>
                      <a:pt x="0" y="12523"/>
                      <a:pt x="0" y="18287"/>
                    </a:cubicBezTo>
                    <a:cubicBezTo>
                      <a:pt x="0" y="19616"/>
                      <a:pt x="1773" y="19616"/>
                      <a:pt x="1773" y="18287"/>
                    </a:cubicBezTo>
                    <a:lnTo>
                      <a:pt x="1773" y="182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33"/>
              <p:cNvSpPr/>
              <p:nvPr/>
            </p:nvSpPr>
            <p:spPr>
              <a:xfrm>
                <a:off x="2550972" y="2249779"/>
                <a:ext cx="75211" cy="272814"/>
              </a:xfrm>
              <a:custGeom>
                <a:avLst/>
                <a:gdLst/>
                <a:ahLst/>
                <a:cxnLst/>
                <a:rect l="l" t="t" r="r" b="b"/>
                <a:pathLst>
                  <a:path w="75211" h="272814" extrusionOk="0">
                    <a:moveTo>
                      <a:pt x="75212" y="271155"/>
                    </a:moveTo>
                    <a:cubicBezTo>
                      <a:pt x="69005" y="219731"/>
                      <a:pt x="50386" y="170523"/>
                      <a:pt x="39747" y="119986"/>
                    </a:cubicBezTo>
                    <a:cubicBezTo>
                      <a:pt x="29551" y="72995"/>
                      <a:pt x="32211" y="38417"/>
                      <a:pt x="1622" y="292"/>
                    </a:cubicBezTo>
                    <a:cubicBezTo>
                      <a:pt x="736" y="-594"/>
                      <a:pt x="-594" y="736"/>
                      <a:pt x="292" y="1622"/>
                    </a:cubicBezTo>
                    <a:cubicBezTo>
                      <a:pt x="50386" y="83191"/>
                      <a:pt x="22458" y="190029"/>
                      <a:pt x="72109" y="272041"/>
                    </a:cubicBezTo>
                    <a:cubicBezTo>
                      <a:pt x="72552" y="273371"/>
                      <a:pt x="75212" y="272928"/>
                      <a:pt x="75212" y="271155"/>
                    </a:cubicBezTo>
                    <a:lnTo>
                      <a:pt x="75212" y="2711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33"/>
              <p:cNvSpPr/>
              <p:nvPr/>
            </p:nvSpPr>
            <p:spPr>
              <a:xfrm>
                <a:off x="2580399" y="2203081"/>
                <a:ext cx="21762" cy="114857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114857" extrusionOk="0">
                    <a:moveTo>
                      <a:pt x="568" y="114374"/>
                    </a:moveTo>
                    <a:cubicBezTo>
                      <a:pt x="1897" y="93982"/>
                      <a:pt x="15197" y="77136"/>
                      <a:pt x="16527" y="56300"/>
                    </a:cubicBezTo>
                    <a:cubicBezTo>
                      <a:pt x="16970" y="45218"/>
                      <a:pt x="13867" y="33692"/>
                      <a:pt x="15197" y="22609"/>
                    </a:cubicBezTo>
                    <a:cubicBezTo>
                      <a:pt x="15197" y="21722"/>
                      <a:pt x="19187" y="2660"/>
                      <a:pt x="20960" y="2217"/>
                    </a:cubicBezTo>
                    <a:cubicBezTo>
                      <a:pt x="22290" y="1773"/>
                      <a:pt x="21846" y="0"/>
                      <a:pt x="20516" y="0"/>
                    </a:cubicBezTo>
                    <a:cubicBezTo>
                      <a:pt x="19630" y="0"/>
                      <a:pt x="18743" y="0"/>
                      <a:pt x="18300" y="0"/>
                    </a:cubicBezTo>
                    <a:cubicBezTo>
                      <a:pt x="17413" y="0"/>
                      <a:pt x="16970" y="443"/>
                      <a:pt x="16970" y="887"/>
                    </a:cubicBezTo>
                    <a:cubicBezTo>
                      <a:pt x="14754" y="9310"/>
                      <a:pt x="10764" y="19062"/>
                      <a:pt x="10320" y="27929"/>
                    </a:cubicBezTo>
                    <a:cubicBezTo>
                      <a:pt x="9434" y="35022"/>
                      <a:pt x="12980" y="42114"/>
                      <a:pt x="13423" y="48764"/>
                    </a:cubicBezTo>
                    <a:cubicBezTo>
                      <a:pt x="15640" y="71816"/>
                      <a:pt x="3227" y="91765"/>
                      <a:pt x="124" y="113931"/>
                    </a:cubicBezTo>
                    <a:cubicBezTo>
                      <a:pt x="-319" y="114817"/>
                      <a:pt x="568" y="115261"/>
                      <a:pt x="568" y="114374"/>
                    </a:cubicBezTo>
                    <a:lnTo>
                      <a:pt x="568" y="11437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33"/>
              <p:cNvSpPr/>
              <p:nvPr/>
            </p:nvSpPr>
            <p:spPr>
              <a:xfrm>
                <a:off x="2240125" y="2534999"/>
                <a:ext cx="402316" cy="88428"/>
              </a:xfrm>
              <a:custGeom>
                <a:avLst/>
                <a:gdLst/>
                <a:ahLst/>
                <a:cxnLst/>
                <a:rect l="l" t="t" r="r" b="b"/>
                <a:pathLst>
                  <a:path w="402316" h="88428" extrusionOk="0">
                    <a:moveTo>
                      <a:pt x="402018" y="87009"/>
                    </a:moveTo>
                    <a:cubicBezTo>
                      <a:pt x="378079" y="60854"/>
                      <a:pt x="359017" y="40462"/>
                      <a:pt x="323995" y="34256"/>
                    </a:cubicBezTo>
                    <a:cubicBezTo>
                      <a:pt x="283211" y="26719"/>
                      <a:pt x="245530" y="41349"/>
                      <a:pt x="204745" y="42679"/>
                    </a:cubicBezTo>
                    <a:cubicBezTo>
                      <a:pt x="132042" y="44452"/>
                      <a:pt x="66876" y="34699"/>
                      <a:pt x="823" y="121"/>
                    </a:cubicBezTo>
                    <a:cubicBezTo>
                      <a:pt x="379" y="-322"/>
                      <a:pt x="-507" y="564"/>
                      <a:pt x="379" y="1007"/>
                    </a:cubicBezTo>
                    <a:cubicBezTo>
                      <a:pt x="47813" y="30266"/>
                      <a:pt x="106330" y="55091"/>
                      <a:pt x="162631" y="59081"/>
                    </a:cubicBezTo>
                    <a:cubicBezTo>
                      <a:pt x="242870" y="64401"/>
                      <a:pt x="332862" y="30709"/>
                      <a:pt x="401131" y="88340"/>
                    </a:cubicBezTo>
                    <a:cubicBezTo>
                      <a:pt x="401575" y="88783"/>
                      <a:pt x="402904" y="87453"/>
                      <a:pt x="402018" y="87009"/>
                    </a:cubicBezTo>
                    <a:lnTo>
                      <a:pt x="402018" y="870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33"/>
              <p:cNvSpPr/>
              <p:nvPr/>
            </p:nvSpPr>
            <p:spPr>
              <a:xfrm>
                <a:off x="2277058" y="2348199"/>
                <a:ext cx="235116" cy="95939"/>
              </a:xfrm>
              <a:custGeom>
                <a:avLst/>
                <a:gdLst/>
                <a:ahLst/>
                <a:cxnLst/>
                <a:rect l="l" t="t" r="r" b="b"/>
                <a:pathLst>
                  <a:path w="235116" h="95939" extrusionOk="0">
                    <a:moveTo>
                      <a:pt x="232093" y="87176"/>
                    </a:moveTo>
                    <a:cubicBezTo>
                      <a:pt x="194411" y="75650"/>
                      <a:pt x="157617" y="65010"/>
                      <a:pt x="119049" y="57031"/>
                    </a:cubicBezTo>
                    <a:cubicBezTo>
                      <a:pt x="98213" y="53041"/>
                      <a:pt x="78264" y="47278"/>
                      <a:pt x="57872" y="40185"/>
                    </a:cubicBezTo>
                    <a:cubicBezTo>
                      <a:pt x="30830" y="30432"/>
                      <a:pt x="21520" y="19349"/>
                      <a:pt x="2015" y="287"/>
                    </a:cubicBezTo>
                    <a:cubicBezTo>
                      <a:pt x="1128" y="-600"/>
                      <a:pt x="-645" y="730"/>
                      <a:pt x="242" y="2060"/>
                    </a:cubicBezTo>
                    <a:cubicBezTo>
                      <a:pt x="13097" y="18019"/>
                      <a:pt x="20634" y="33535"/>
                      <a:pt x="36593" y="44175"/>
                    </a:cubicBezTo>
                    <a:cubicBezTo>
                      <a:pt x="49892" y="53041"/>
                      <a:pt x="74718" y="63237"/>
                      <a:pt x="90233" y="69443"/>
                    </a:cubicBezTo>
                    <a:cubicBezTo>
                      <a:pt x="130131" y="84959"/>
                      <a:pt x="187318" y="98258"/>
                      <a:pt x="230319" y="95599"/>
                    </a:cubicBezTo>
                    <a:cubicBezTo>
                      <a:pt x="235639" y="95155"/>
                      <a:pt x="236969" y="88506"/>
                      <a:pt x="232093" y="87176"/>
                    </a:cubicBezTo>
                    <a:lnTo>
                      <a:pt x="232093" y="871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33"/>
              <p:cNvSpPr/>
              <p:nvPr/>
            </p:nvSpPr>
            <p:spPr>
              <a:xfrm>
                <a:off x="2375686" y="2516297"/>
                <a:ext cx="152588" cy="68138"/>
              </a:xfrm>
              <a:custGeom>
                <a:avLst/>
                <a:gdLst/>
                <a:ahLst/>
                <a:cxnLst/>
                <a:rect l="l" t="t" r="r" b="b"/>
                <a:pathLst>
                  <a:path w="152588" h="68138" extrusionOk="0">
                    <a:moveTo>
                      <a:pt x="471" y="2864"/>
                    </a:moveTo>
                    <a:cubicBezTo>
                      <a:pt x="18647" y="19709"/>
                      <a:pt x="43029" y="26802"/>
                      <a:pt x="66081" y="32122"/>
                    </a:cubicBezTo>
                    <a:cubicBezTo>
                      <a:pt x="86916" y="36998"/>
                      <a:pt x="122381" y="49854"/>
                      <a:pt x="137454" y="65813"/>
                    </a:cubicBezTo>
                    <a:cubicBezTo>
                      <a:pt x="143217" y="71577"/>
                      <a:pt x="155186" y="65813"/>
                      <a:pt x="152083" y="57391"/>
                    </a:cubicBezTo>
                    <a:cubicBezTo>
                      <a:pt x="144547" y="38328"/>
                      <a:pt x="113072" y="35668"/>
                      <a:pt x="96226" y="28575"/>
                    </a:cubicBezTo>
                    <a:cubicBezTo>
                      <a:pt x="82483" y="22812"/>
                      <a:pt x="72287" y="22812"/>
                      <a:pt x="57658" y="19709"/>
                    </a:cubicBezTo>
                    <a:cubicBezTo>
                      <a:pt x="40812" y="16606"/>
                      <a:pt x="17760" y="7740"/>
                      <a:pt x="2244" y="204"/>
                    </a:cubicBezTo>
                    <a:cubicBezTo>
                      <a:pt x="914" y="-683"/>
                      <a:pt x="-859" y="1533"/>
                      <a:pt x="471" y="2864"/>
                    </a:cubicBezTo>
                    <a:lnTo>
                      <a:pt x="471" y="28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33"/>
              <p:cNvSpPr/>
              <p:nvPr/>
            </p:nvSpPr>
            <p:spPr>
              <a:xfrm>
                <a:off x="2455177" y="2569114"/>
                <a:ext cx="127251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27251" h="60095" extrusionOk="0">
                    <a:moveTo>
                      <a:pt x="333" y="56884"/>
                    </a:moveTo>
                    <a:cubicBezTo>
                      <a:pt x="15405" y="59987"/>
                      <a:pt x="30921" y="62204"/>
                      <a:pt x="45550" y="56884"/>
                    </a:cubicBezTo>
                    <a:cubicBezTo>
                      <a:pt x="55303" y="53337"/>
                      <a:pt x="60623" y="47574"/>
                      <a:pt x="69489" y="42255"/>
                    </a:cubicBezTo>
                    <a:cubicBezTo>
                      <a:pt x="87664" y="31172"/>
                      <a:pt x="117810" y="37378"/>
                      <a:pt x="126676" y="12553"/>
                    </a:cubicBezTo>
                    <a:cubicBezTo>
                      <a:pt x="130222" y="3243"/>
                      <a:pt x="116480" y="-4293"/>
                      <a:pt x="109830" y="2800"/>
                    </a:cubicBezTo>
                    <a:cubicBezTo>
                      <a:pt x="103180" y="10336"/>
                      <a:pt x="89438" y="13883"/>
                      <a:pt x="81015" y="18316"/>
                    </a:cubicBezTo>
                    <a:cubicBezTo>
                      <a:pt x="72149" y="22749"/>
                      <a:pt x="67272" y="27182"/>
                      <a:pt x="59736" y="35162"/>
                    </a:cubicBezTo>
                    <a:cubicBezTo>
                      <a:pt x="55746" y="39151"/>
                      <a:pt x="53086" y="43141"/>
                      <a:pt x="47767" y="46244"/>
                    </a:cubicBezTo>
                    <a:cubicBezTo>
                      <a:pt x="33581" y="54667"/>
                      <a:pt x="16292" y="53337"/>
                      <a:pt x="333" y="55997"/>
                    </a:cubicBezTo>
                    <a:cubicBezTo>
                      <a:pt x="-111" y="55997"/>
                      <a:pt x="-111" y="56884"/>
                      <a:pt x="333" y="56884"/>
                    </a:cubicBezTo>
                    <a:lnTo>
                      <a:pt x="333" y="568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4" name="Google Shape;1424;p33"/>
          <p:cNvGrpSpPr/>
          <p:nvPr/>
        </p:nvGrpSpPr>
        <p:grpSpPr>
          <a:xfrm>
            <a:off x="-17918" y="124212"/>
            <a:ext cx="2369368" cy="1617008"/>
            <a:chOff x="-17918" y="124212"/>
            <a:chExt cx="2369368" cy="1617008"/>
          </a:xfrm>
        </p:grpSpPr>
        <p:sp>
          <p:nvSpPr>
            <p:cNvPr id="1425" name="Google Shape;1425;p33"/>
            <p:cNvSpPr/>
            <p:nvPr/>
          </p:nvSpPr>
          <p:spPr>
            <a:xfrm rot="-4692749">
              <a:off x="731475" y="-214272"/>
              <a:ext cx="999402" cy="2080255"/>
            </a:xfrm>
            <a:custGeom>
              <a:avLst/>
              <a:gdLst/>
              <a:ahLst/>
              <a:cxnLst/>
              <a:rect l="l" t="t" r="r" b="b"/>
              <a:pathLst>
                <a:path w="548082" h="1140833" extrusionOk="0">
                  <a:moveTo>
                    <a:pt x="442177" y="302781"/>
                  </a:moveTo>
                  <a:cubicBezTo>
                    <a:pt x="439074" y="304554"/>
                    <a:pt x="436414" y="305884"/>
                    <a:pt x="433310" y="307657"/>
                  </a:cubicBezTo>
                  <a:cubicBezTo>
                    <a:pt x="396073" y="326719"/>
                    <a:pt x="353958" y="334699"/>
                    <a:pt x="315833" y="352431"/>
                  </a:cubicBezTo>
                  <a:cubicBezTo>
                    <a:pt x="289235" y="365287"/>
                    <a:pt x="263523" y="383906"/>
                    <a:pt x="249780" y="410505"/>
                  </a:cubicBezTo>
                  <a:cubicBezTo>
                    <a:pt x="247120" y="415381"/>
                    <a:pt x="244904" y="420701"/>
                    <a:pt x="242687" y="426021"/>
                  </a:cubicBezTo>
                  <a:cubicBezTo>
                    <a:pt x="241801" y="429124"/>
                    <a:pt x="240028" y="431784"/>
                    <a:pt x="240028" y="434887"/>
                  </a:cubicBezTo>
                  <a:cubicBezTo>
                    <a:pt x="240028" y="434887"/>
                    <a:pt x="240471" y="435330"/>
                    <a:pt x="240471" y="435330"/>
                  </a:cubicBezTo>
                  <a:cubicBezTo>
                    <a:pt x="240471" y="435330"/>
                    <a:pt x="240914" y="435330"/>
                    <a:pt x="240914" y="435330"/>
                  </a:cubicBezTo>
                  <a:cubicBezTo>
                    <a:pt x="242687" y="434443"/>
                    <a:pt x="243574" y="432670"/>
                    <a:pt x="244904" y="431340"/>
                  </a:cubicBezTo>
                  <a:cubicBezTo>
                    <a:pt x="250224" y="423804"/>
                    <a:pt x="255100" y="416268"/>
                    <a:pt x="260863" y="409175"/>
                  </a:cubicBezTo>
                  <a:cubicBezTo>
                    <a:pt x="279482" y="385679"/>
                    <a:pt x="303864" y="370164"/>
                    <a:pt x="332679" y="362184"/>
                  </a:cubicBezTo>
                  <a:cubicBezTo>
                    <a:pt x="345092" y="358638"/>
                    <a:pt x="357948" y="355978"/>
                    <a:pt x="370361" y="351988"/>
                  </a:cubicBezTo>
                  <a:cubicBezTo>
                    <a:pt x="390310" y="345338"/>
                    <a:pt x="409372" y="334256"/>
                    <a:pt x="426661" y="322286"/>
                  </a:cubicBezTo>
                  <a:cubicBezTo>
                    <a:pt x="433754" y="317410"/>
                    <a:pt x="440404" y="311647"/>
                    <a:pt x="446610" y="305884"/>
                  </a:cubicBezTo>
                  <a:cubicBezTo>
                    <a:pt x="449713" y="302781"/>
                    <a:pt x="453703" y="300564"/>
                    <a:pt x="456806" y="297461"/>
                  </a:cubicBezTo>
                  <a:cubicBezTo>
                    <a:pt x="458579" y="296131"/>
                    <a:pt x="459909" y="294801"/>
                    <a:pt x="461682" y="293471"/>
                  </a:cubicBezTo>
                  <a:cubicBezTo>
                    <a:pt x="458136" y="317853"/>
                    <a:pt x="454146" y="342235"/>
                    <a:pt x="449713" y="366174"/>
                  </a:cubicBezTo>
                  <a:cubicBezTo>
                    <a:pt x="444837" y="370607"/>
                    <a:pt x="439960" y="374597"/>
                    <a:pt x="434197" y="378143"/>
                  </a:cubicBezTo>
                  <a:cubicBezTo>
                    <a:pt x="432867" y="379030"/>
                    <a:pt x="431094" y="379473"/>
                    <a:pt x="429764" y="379916"/>
                  </a:cubicBezTo>
                  <a:cubicBezTo>
                    <a:pt x="420011" y="383463"/>
                    <a:pt x="409815" y="386123"/>
                    <a:pt x="400062" y="388783"/>
                  </a:cubicBezTo>
                  <a:cubicBezTo>
                    <a:pt x="376567" y="394546"/>
                    <a:pt x="352628" y="397649"/>
                    <a:pt x="329133" y="404742"/>
                  </a:cubicBezTo>
                  <a:cubicBezTo>
                    <a:pt x="285245" y="415381"/>
                    <a:pt x="239584" y="442866"/>
                    <a:pt x="226728" y="488527"/>
                  </a:cubicBezTo>
                  <a:cubicBezTo>
                    <a:pt x="226728" y="488527"/>
                    <a:pt x="227171" y="488971"/>
                    <a:pt x="227171" y="488971"/>
                  </a:cubicBezTo>
                  <a:cubicBezTo>
                    <a:pt x="228502" y="489857"/>
                    <a:pt x="230275" y="485867"/>
                    <a:pt x="231605" y="484094"/>
                  </a:cubicBezTo>
                  <a:cubicBezTo>
                    <a:pt x="235151" y="478774"/>
                    <a:pt x="238698" y="473455"/>
                    <a:pt x="242687" y="469022"/>
                  </a:cubicBezTo>
                  <a:cubicBezTo>
                    <a:pt x="259533" y="448629"/>
                    <a:pt x="284802" y="436660"/>
                    <a:pt x="310070" y="429567"/>
                  </a:cubicBezTo>
                  <a:cubicBezTo>
                    <a:pt x="353958" y="416268"/>
                    <a:pt x="407155" y="417154"/>
                    <a:pt x="439517" y="380360"/>
                  </a:cubicBezTo>
                  <a:cubicBezTo>
                    <a:pt x="439960" y="379916"/>
                    <a:pt x="440847" y="379030"/>
                    <a:pt x="441290" y="378587"/>
                  </a:cubicBezTo>
                  <a:cubicBezTo>
                    <a:pt x="443063" y="377257"/>
                    <a:pt x="444393" y="376370"/>
                    <a:pt x="446166" y="375040"/>
                  </a:cubicBezTo>
                  <a:cubicBezTo>
                    <a:pt x="447053" y="374153"/>
                    <a:pt x="447940" y="373710"/>
                    <a:pt x="448826" y="372823"/>
                  </a:cubicBezTo>
                  <a:cubicBezTo>
                    <a:pt x="448826" y="373267"/>
                    <a:pt x="448826" y="374153"/>
                    <a:pt x="448383" y="374597"/>
                  </a:cubicBezTo>
                  <a:cubicBezTo>
                    <a:pt x="445280" y="390999"/>
                    <a:pt x="441290" y="407402"/>
                    <a:pt x="437300" y="423361"/>
                  </a:cubicBezTo>
                  <a:cubicBezTo>
                    <a:pt x="433754" y="426464"/>
                    <a:pt x="429321" y="428680"/>
                    <a:pt x="425331" y="431340"/>
                  </a:cubicBezTo>
                  <a:cubicBezTo>
                    <a:pt x="417795" y="435773"/>
                    <a:pt x="409815" y="439320"/>
                    <a:pt x="401392" y="442866"/>
                  </a:cubicBezTo>
                  <a:cubicBezTo>
                    <a:pt x="383216" y="447743"/>
                    <a:pt x="364597" y="448186"/>
                    <a:pt x="344205" y="451289"/>
                  </a:cubicBezTo>
                  <a:cubicBezTo>
                    <a:pt x="294111" y="460155"/>
                    <a:pt x="235594" y="480991"/>
                    <a:pt x="216532" y="532858"/>
                  </a:cubicBezTo>
                  <a:cubicBezTo>
                    <a:pt x="216532" y="533302"/>
                    <a:pt x="216532" y="533302"/>
                    <a:pt x="216975" y="533302"/>
                  </a:cubicBezTo>
                  <a:cubicBezTo>
                    <a:pt x="216975" y="533302"/>
                    <a:pt x="216975" y="533302"/>
                    <a:pt x="216975" y="533302"/>
                  </a:cubicBezTo>
                  <a:cubicBezTo>
                    <a:pt x="217862" y="533745"/>
                    <a:pt x="218305" y="532858"/>
                    <a:pt x="218749" y="532415"/>
                  </a:cubicBezTo>
                  <a:cubicBezTo>
                    <a:pt x="219192" y="531528"/>
                    <a:pt x="219635" y="531085"/>
                    <a:pt x="220079" y="530198"/>
                  </a:cubicBezTo>
                  <a:cubicBezTo>
                    <a:pt x="231161" y="512909"/>
                    <a:pt x="248007" y="499610"/>
                    <a:pt x="267069" y="491631"/>
                  </a:cubicBezTo>
                  <a:cubicBezTo>
                    <a:pt x="287462" y="484094"/>
                    <a:pt x="309184" y="482321"/>
                    <a:pt x="330463" y="477001"/>
                  </a:cubicBezTo>
                  <a:cubicBezTo>
                    <a:pt x="357505" y="470795"/>
                    <a:pt x="382773" y="458825"/>
                    <a:pt x="407598" y="446413"/>
                  </a:cubicBezTo>
                  <a:cubicBezTo>
                    <a:pt x="414248" y="442866"/>
                    <a:pt x="421341" y="439320"/>
                    <a:pt x="427104" y="434887"/>
                  </a:cubicBezTo>
                  <a:cubicBezTo>
                    <a:pt x="430207" y="433114"/>
                    <a:pt x="433310" y="431340"/>
                    <a:pt x="436414" y="429567"/>
                  </a:cubicBezTo>
                  <a:cubicBezTo>
                    <a:pt x="432867" y="443310"/>
                    <a:pt x="429321" y="457052"/>
                    <a:pt x="425331" y="470352"/>
                  </a:cubicBezTo>
                  <a:cubicBezTo>
                    <a:pt x="425331" y="470352"/>
                    <a:pt x="425331" y="470352"/>
                    <a:pt x="425331" y="470352"/>
                  </a:cubicBezTo>
                  <a:cubicBezTo>
                    <a:pt x="424888" y="471238"/>
                    <a:pt x="424888" y="472568"/>
                    <a:pt x="424444" y="473455"/>
                  </a:cubicBezTo>
                  <a:cubicBezTo>
                    <a:pt x="424444" y="473455"/>
                    <a:pt x="424444" y="473455"/>
                    <a:pt x="424444" y="473455"/>
                  </a:cubicBezTo>
                  <a:cubicBezTo>
                    <a:pt x="423114" y="477445"/>
                    <a:pt x="422228" y="481434"/>
                    <a:pt x="420898" y="485424"/>
                  </a:cubicBezTo>
                  <a:cubicBezTo>
                    <a:pt x="418681" y="492074"/>
                    <a:pt x="416465" y="498723"/>
                    <a:pt x="414248" y="505373"/>
                  </a:cubicBezTo>
                  <a:cubicBezTo>
                    <a:pt x="413805" y="506703"/>
                    <a:pt x="413361" y="508033"/>
                    <a:pt x="412918" y="509806"/>
                  </a:cubicBezTo>
                  <a:cubicBezTo>
                    <a:pt x="411145" y="511136"/>
                    <a:pt x="409815" y="512466"/>
                    <a:pt x="408042" y="513353"/>
                  </a:cubicBezTo>
                  <a:cubicBezTo>
                    <a:pt x="402279" y="516899"/>
                    <a:pt x="396073" y="520002"/>
                    <a:pt x="389866" y="522662"/>
                  </a:cubicBezTo>
                  <a:cubicBezTo>
                    <a:pt x="381887" y="524879"/>
                    <a:pt x="373464" y="526209"/>
                    <a:pt x="365484" y="526652"/>
                  </a:cubicBezTo>
                  <a:cubicBezTo>
                    <a:pt x="338442" y="527538"/>
                    <a:pt x="311400" y="524879"/>
                    <a:pt x="284802" y="529755"/>
                  </a:cubicBezTo>
                  <a:cubicBezTo>
                    <a:pt x="258647" y="534631"/>
                    <a:pt x="231161" y="543498"/>
                    <a:pt x="212099" y="563447"/>
                  </a:cubicBezTo>
                  <a:cubicBezTo>
                    <a:pt x="205893" y="569653"/>
                    <a:pt x="201460" y="576746"/>
                    <a:pt x="197026" y="584282"/>
                  </a:cubicBezTo>
                  <a:cubicBezTo>
                    <a:pt x="196583" y="585612"/>
                    <a:pt x="194810" y="587385"/>
                    <a:pt x="195253" y="588715"/>
                  </a:cubicBezTo>
                  <a:cubicBezTo>
                    <a:pt x="195253" y="588715"/>
                    <a:pt x="195697" y="589159"/>
                    <a:pt x="195697" y="589159"/>
                  </a:cubicBezTo>
                  <a:cubicBezTo>
                    <a:pt x="196583" y="589602"/>
                    <a:pt x="197470" y="587829"/>
                    <a:pt x="198356" y="586942"/>
                  </a:cubicBezTo>
                  <a:cubicBezTo>
                    <a:pt x="201903" y="582952"/>
                    <a:pt x="205449" y="578962"/>
                    <a:pt x="209883" y="574973"/>
                  </a:cubicBezTo>
                  <a:cubicBezTo>
                    <a:pt x="220522" y="565663"/>
                    <a:pt x="233378" y="559457"/>
                    <a:pt x="246677" y="555024"/>
                  </a:cubicBezTo>
                  <a:cubicBezTo>
                    <a:pt x="264410" y="549261"/>
                    <a:pt x="283029" y="545714"/>
                    <a:pt x="302091" y="544384"/>
                  </a:cubicBezTo>
                  <a:cubicBezTo>
                    <a:pt x="320266" y="543054"/>
                    <a:pt x="338442" y="541281"/>
                    <a:pt x="356175" y="536405"/>
                  </a:cubicBezTo>
                  <a:cubicBezTo>
                    <a:pt x="366814" y="533745"/>
                    <a:pt x="377453" y="531085"/>
                    <a:pt x="387650" y="527538"/>
                  </a:cubicBezTo>
                  <a:cubicBezTo>
                    <a:pt x="395186" y="525322"/>
                    <a:pt x="402722" y="521776"/>
                    <a:pt x="409815" y="517342"/>
                  </a:cubicBezTo>
                  <a:cubicBezTo>
                    <a:pt x="410259" y="516899"/>
                    <a:pt x="410702" y="516456"/>
                    <a:pt x="411588" y="516013"/>
                  </a:cubicBezTo>
                  <a:cubicBezTo>
                    <a:pt x="406269" y="530642"/>
                    <a:pt x="400506" y="545271"/>
                    <a:pt x="394299" y="559457"/>
                  </a:cubicBezTo>
                  <a:cubicBezTo>
                    <a:pt x="393856" y="559900"/>
                    <a:pt x="393856" y="559900"/>
                    <a:pt x="393413" y="560344"/>
                  </a:cubicBezTo>
                  <a:cubicBezTo>
                    <a:pt x="384546" y="567436"/>
                    <a:pt x="373907" y="572756"/>
                    <a:pt x="363268" y="576746"/>
                  </a:cubicBezTo>
                  <a:cubicBezTo>
                    <a:pt x="358391" y="578519"/>
                    <a:pt x="353071" y="580292"/>
                    <a:pt x="348195" y="581622"/>
                  </a:cubicBezTo>
                  <a:cubicBezTo>
                    <a:pt x="347308" y="581622"/>
                    <a:pt x="345979" y="582066"/>
                    <a:pt x="345092" y="582066"/>
                  </a:cubicBezTo>
                  <a:cubicBezTo>
                    <a:pt x="318050" y="585612"/>
                    <a:pt x="290565" y="582066"/>
                    <a:pt x="263523" y="586499"/>
                  </a:cubicBezTo>
                  <a:cubicBezTo>
                    <a:pt x="228945" y="592262"/>
                    <a:pt x="187717" y="609994"/>
                    <a:pt x="173974" y="644572"/>
                  </a:cubicBezTo>
                  <a:cubicBezTo>
                    <a:pt x="173974" y="644572"/>
                    <a:pt x="173974" y="645016"/>
                    <a:pt x="174418" y="645016"/>
                  </a:cubicBezTo>
                  <a:cubicBezTo>
                    <a:pt x="174861" y="645459"/>
                    <a:pt x="175748" y="644572"/>
                    <a:pt x="176191" y="644129"/>
                  </a:cubicBezTo>
                  <a:cubicBezTo>
                    <a:pt x="181067" y="638366"/>
                    <a:pt x="186387" y="632603"/>
                    <a:pt x="192150" y="627283"/>
                  </a:cubicBezTo>
                  <a:cubicBezTo>
                    <a:pt x="232935" y="589602"/>
                    <a:pt x="279039" y="603788"/>
                    <a:pt x="328246" y="594478"/>
                  </a:cubicBezTo>
                  <a:cubicBezTo>
                    <a:pt x="341989" y="591818"/>
                    <a:pt x="354845" y="586499"/>
                    <a:pt x="367257" y="580736"/>
                  </a:cubicBezTo>
                  <a:cubicBezTo>
                    <a:pt x="373020" y="578076"/>
                    <a:pt x="379227" y="575416"/>
                    <a:pt x="383660" y="570983"/>
                  </a:cubicBezTo>
                  <a:cubicBezTo>
                    <a:pt x="385876" y="569653"/>
                    <a:pt x="388093" y="568323"/>
                    <a:pt x="390310" y="566993"/>
                  </a:cubicBezTo>
                  <a:cubicBezTo>
                    <a:pt x="390753" y="566993"/>
                    <a:pt x="391196" y="566550"/>
                    <a:pt x="391639" y="566106"/>
                  </a:cubicBezTo>
                  <a:cubicBezTo>
                    <a:pt x="388536" y="573199"/>
                    <a:pt x="385433" y="580292"/>
                    <a:pt x="382330" y="587385"/>
                  </a:cubicBezTo>
                  <a:cubicBezTo>
                    <a:pt x="376124" y="600685"/>
                    <a:pt x="369917" y="614427"/>
                    <a:pt x="363711" y="627726"/>
                  </a:cubicBezTo>
                  <a:cubicBezTo>
                    <a:pt x="360164" y="629943"/>
                    <a:pt x="356618" y="632160"/>
                    <a:pt x="352628" y="634376"/>
                  </a:cubicBezTo>
                  <a:cubicBezTo>
                    <a:pt x="341546" y="637479"/>
                    <a:pt x="329576" y="637923"/>
                    <a:pt x="318050" y="639253"/>
                  </a:cubicBezTo>
                  <a:cubicBezTo>
                    <a:pt x="291451" y="641912"/>
                    <a:pt x="264853" y="639253"/>
                    <a:pt x="238698" y="641469"/>
                  </a:cubicBezTo>
                  <a:cubicBezTo>
                    <a:pt x="216532" y="643686"/>
                    <a:pt x="193923" y="649005"/>
                    <a:pt x="176191" y="663191"/>
                  </a:cubicBezTo>
                  <a:cubicBezTo>
                    <a:pt x="165995" y="671614"/>
                    <a:pt x="157572" y="682697"/>
                    <a:pt x="150922" y="694223"/>
                  </a:cubicBezTo>
                  <a:cubicBezTo>
                    <a:pt x="150922" y="694666"/>
                    <a:pt x="150922" y="694666"/>
                    <a:pt x="151366" y="695110"/>
                  </a:cubicBezTo>
                  <a:cubicBezTo>
                    <a:pt x="151809" y="695110"/>
                    <a:pt x="152252" y="695110"/>
                    <a:pt x="152695" y="694666"/>
                  </a:cubicBezTo>
                  <a:cubicBezTo>
                    <a:pt x="155355" y="692006"/>
                    <a:pt x="158015" y="689347"/>
                    <a:pt x="160675" y="687130"/>
                  </a:cubicBezTo>
                  <a:cubicBezTo>
                    <a:pt x="185944" y="664964"/>
                    <a:pt x="211656" y="658315"/>
                    <a:pt x="244461" y="658758"/>
                  </a:cubicBezTo>
                  <a:cubicBezTo>
                    <a:pt x="259090" y="658315"/>
                    <a:pt x="273719" y="660531"/>
                    <a:pt x="288348" y="659645"/>
                  </a:cubicBezTo>
                  <a:cubicBezTo>
                    <a:pt x="309627" y="658315"/>
                    <a:pt x="330906" y="650779"/>
                    <a:pt x="349525" y="640139"/>
                  </a:cubicBezTo>
                  <a:cubicBezTo>
                    <a:pt x="351298" y="639253"/>
                    <a:pt x="353071" y="638366"/>
                    <a:pt x="355288" y="637479"/>
                  </a:cubicBezTo>
                  <a:cubicBezTo>
                    <a:pt x="356175" y="637036"/>
                    <a:pt x="358834" y="635706"/>
                    <a:pt x="361494" y="633933"/>
                  </a:cubicBezTo>
                  <a:cubicBezTo>
                    <a:pt x="353958" y="650335"/>
                    <a:pt x="346422" y="666294"/>
                    <a:pt x="339329" y="682697"/>
                  </a:cubicBezTo>
                  <a:cubicBezTo>
                    <a:pt x="338886" y="684027"/>
                    <a:pt x="337999" y="685357"/>
                    <a:pt x="337556" y="686243"/>
                  </a:cubicBezTo>
                  <a:cubicBezTo>
                    <a:pt x="331349" y="690677"/>
                    <a:pt x="324700" y="694223"/>
                    <a:pt x="317607" y="697326"/>
                  </a:cubicBezTo>
                  <a:cubicBezTo>
                    <a:pt x="315833" y="698213"/>
                    <a:pt x="314503" y="698656"/>
                    <a:pt x="312730" y="699099"/>
                  </a:cubicBezTo>
                  <a:cubicBezTo>
                    <a:pt x="309184" y="699986"/>
                    <a:pt x="305194" y="700429"/>
                    <a:pt x="301204" y="701316"/>
                  </a:cubicBezTo>
                  <a:cubicBezTo>
                    <a:pt x="275935" y="704419"/>
                    <a:pt x="250667" y="700429"/>
                    <a:pt x="225842" y="703089"/>
                  </a:cubicBezTo>
                  <a:cubicBezTo>
                    <a:pt x="199243" y="705306"/>
                    <a:pt x="171758" y="712842"/>
                    <a:pt x="150036" y="729244"/>
                  </a:cubicBezTo>
                  <a:cubicBezTo>
                    <a:pt x="142056" y="735451"/>
                    <a:pt x="134520" y="742100"/>
                    <a:pt x="127427" y="749637"/>
                  </a:cubicBezTo>
                  <a:cubicBezTo>
                    <a:pt x="126540" y="750967"/>
                    <a:pt x="124767" y="751853"/>
                    <a:pt x="124767" y="753626"/>
                  </a:cubicBezTo>
                  <a:cubicBezTo>
                    <a:pt x="124767" y="754070"/>
                    <a:pt x="125210" y="754070"/>
                    <a:pt x="125210" y="754070"/>
                  </a:cubicBezTo>
                  <a:cubicBezTo>
                    <a:pt x="125654" y="754513"/>
                    <a:pt x="126984" y="753626"/>
                    <a:pt x="127427" y="753183"/>
                  </a:cubicBezTo>
                  <a:cubicBezTo>
                    <a:pt x="135407" y="746977"/>
                    <a:pt x="143829" y="741214"/>
                    <a:pt x="153139" y="736781"/>
                  </a:cubicBezTo>
                  <a:cubicBezTo>
                    <a:pt x="176634" y="724811"/>
                    <a:pt x="203233" y="723481"/>
                    <a:pt x="228945" y="721708"/>
                  </a:cubicBezTo>
                  <a:cubicBezTo>
                    <a:pt x="249337" y="720378"/>
                    <a:pt x="269286" y="717275"/>
                    <a:pt x="288792" y="711512"/>
                  </a:cubicBezTo>
                  <a:cubicBezTo>
                    <a:pt x="298101" y="708852"/>
                    <a:pt x="307411" y="706192"/>
                    <a:pt x="316277" y="702203"/>
                  </a:cubicBezTo>
                  <a:cubicBezTo>
                    <a:pt x="318937" y="701316"/>
                    <a:pt x="321153" y="699986"/>
                    <a:pt x="323813" y="698656"/>
                  </a:cubicBezTo>
                  <a:cubicBezTo>
                    <a:pt x="327803" y="696883"/>
                    <a:pt x="331349" y="695110"/>
                    <a:pt x="334896" y="692893"/>
                  </a:cubicBezTo>
                  <a:cubicBezTo>
                    <a:pt x="323370" y="716388"/>
                    <a:pt x="312287" y="740327"/>
                    <a:pt x="299874" y="763379"/>
                  </a:cubicBezTo>
                  <a:cubicBezTo>
                    <a:pt x="298101" y="764709"/>
                    <a:pt x="296771" y="766039"/>
                    <a:pt x="294555" y="767369"/>
                  </a:cubicBezTo>
                  <a:cubicBezTo>
                    <a:pt x="289678" y="770472"/>
                    <a:pt x="283915" y="771802"/>
                    <a:pt x="278152" y="772689"/>
                  </a:cubicBezTo>
                  <a:cubicBezTo>
                    <a:pt x="271059" y="772689"/>
                    <a:pt x="264410" y="771802"/>
                    <a:pt x="257317" y="770916"/>
                  </a:cubicBezTo>
                  <a:cubicBezTo>
                    <a:pt x="234265" y="767812"/>
                    <a:pt x="211212" y="762936"/>
                    <a:pt x="187717" y="764709"/>
                  </a:cubicBezTo>
                  <a:cubicBezTo>
                    <a:pt x="156242" y="766926"/>
                    <a:pt x="122994" y="779338"/>
                    <a:pt x="106148" y="806824"/>
                  </a:cubicBezTo>
                  <a:cubicBezTo>
                    <a:pt x="106148" y="807267"/>
                    <a:pt x="106148" y="807710"/>
                    <a:pt x="106591" y="807710"/>
                  </a:cubicBezTo>
                  <a:cubicBezTo>
                    <a:pt x="106591" y="807710"/>
                    <a:pt x="106591" y="807710"/>
                    <a:pt x="107035" y="807710"/>
                  </a:cubicBezTo>
                  <a:cubicBezTo>
                    <a:pt x="107921" y="807710"/>
                    <a:pt x="107921" y="806824"/>
                    <a:pt x="108364" y="806380"/>
                  </a:cubicBezTo>
                  <a:cubicBezTo>
                    <a:pt x="116344" y="796184"/>
                    <a:pt x="128757" y="791308"/>
                    <a:pt x="140283" y="785545"/>
                  </a:cubicBezTo>
                  <a:cubicBezTo>
                    <a:pt x="154912" y="779338"/>
                    <a:pt x="170871" y="775792"/>
                    <a:pt x="186830" y="775349"/>
                  </a:cubicBezTo>
                  <a:cubicBezTo>
                    <a:pt x="208553" y="775792"/>
                    <a:pt x="230718" y="777565"/>
                    <a:pt x="252440" y="777122"/>
                  </a:cubicBezTo>
                  <a:cubicBezTo>
                    <a:pt x="262193" y="776679"/>
                    <a:pt x="271946" y="776679"/>
                    <a:pt x="281699" y="774462"/>
                  </a:cubicBezTo>
                  <a:cubicBezTo>
                    <a:pt x="283915" y="774019"/>
                    <a:pt x="286132" y="773575"/>
                    <a:pt x="288348" y="772689"/>
                  </a:cubicBezTo>
                  <a:cubicBezTo>
                    <a:pt x="288792" y="772689"/>
                    <a:pt x="288792" y="772689"/>
                    <a:pt x="289235" y="772245"/>
                  </a:cubicBezTo>
                  <a:cubicBezTo>
                    <a:pt x="289235" y="772245"/>
                    <a:pt x="289235" y="772245"/>
                    <a:pt x="289235" y="772245"/>
                  </a:cubicBezTo>
                  <a:cubicBezTo>
                    <a:pt x="291451" y="771359"/>
                    <a:pt x="294111" y="770472"/>
                    <a:pt x="295884" y="769142"/>
                  </a:cubicBezTo>
                  <a:cubicBezTo>
                    <a:pt x="291451" y="777565"/>
                    <a:pt x="286575" y="785988"/>
                    <a:pt x="281699" y="793968"/>
                  </a:cubicBezTo>
                  <a:cubicBezTo>
                    <a:pt x="277709" y="800174"/>
                    <a:pt x="274162" y="806824"/>
                    <a:pt x="270173" y="813473"/>
                  </a:cubicBezTo>
                  <a:cubicBezTo>
                    <a:pt x="268399" y="814360"/>
                    <a:pt x="266626" y="815247"/>
                    <a:pt x="264853" y="816133"/>
                  </a:cubicBezTo>
                  <a:cubicBezTo>
                    <a:pt x="259090" y="818793"/>
                    <a:pt x="252884" y="820123"/>
                    <a:pt x="246234" y="821453"/>
                  </a:cubicBezTo>
                  <a:cubicBezTo>
                    <a:pt x="232048" y="823226"/>
                    <a:pt x="217419" y="822783"/>
                    <a:pt x="203233" y="821010"/>
                  </a:cubicBezTo>
                  <a:cubicBezTo>
                    <a:pt x="188604" y="819236"/>
                    <a:pt x="173974" y="816576"/>
                    <a:pt x="159345" y="817020"/>
                  </a:cubicBezTo>
                  <a:cubicBezTo>
                    <a:pt x="130973" y="817463"/>
                    <a:pt x="105261" y="828989"/>
                    <a:pt x="85756" y="849381"/>
                  </a:cubicBezTo>
                  <a:cubicBezTo>
                    <a:pt x="81766" y="853371"/>
                    <a:pt x="78219" y="857804"/>
                    <a:pt x="74673" y="862237"/>
                  </a:cubicBezTo>
                  <a:cubicBezTo>
                    <a:pt x="74230" y="862681"/>
                    <a:pt x="73343" y="863567"/>
                    <a:pt x="74230" y="864454"/>
                  </a:cubicBezTo>
                  <a:cubicBezTo>
                    <a:pt x="74230" y="864454"/>
                    <a:pt x="74230" y="864454"/>
                    <a:pt x="74230" y="864454"/>
                  </a:cubicBezTo>
                  <a:cubicBezTo>
                    <a:pt x="74673" y="864897"/>
                    <a:pt x="75560" y="864454"/>
                    <a:pt x="76003" y="864011"/>
                  </a:cubicBezTo>
                  <a:cubicBezTo>
                    <a:pt x="81766" y="859578"/>
                    <a:pt x="87086" y="854701"/>
                    <a:pt x="93292" y="850268"/>
                  </a:cubicBezTo>
                  <a:cubicBezTo>
                    <a:pt x="112798" y="836082"/>
                    <a:pt x="136293" y="827659"/>
                    <a:pt x="160675" y="829876"/>
                  </a:cubicBezTo>
                  <a:cubicBezTo>
                    <a:pt x="189047" y="832536"/>
                    <a:pt x="212099" y="836525"/>
                    <a:pt x="240471" y="827659"/>
                  </a:cubicBezTo>
                  <a:cubicBezTo>
                    <a:pt x="245347" y="826329"/>
                    <a:pt x="250224" y="824999"/>
                    <a:pt x="254657" y="823226"/>
                  </a:cubicBezTo>
                  <a:cubicBezTo>
                    <a:pt x="259090" y="822339"/>
                    <a:pt x="263080" y="821010"/>
                    <a:pt x="267069" y="819236"/>
                  </a:cubicBezTo>
                  <a:cubicBezTo>
                    <a:pt x="261306" y="828989"/>
                    <a:pt x="255100" y="838299"/>
                    <a:pt x="249337" y="847608"/>
                  </a:cubicBezTo>
                  <a:cubicBezTo>
                    <a:pt x="245347" y="853814"/>
                    <a:pt x="241357" y="859578"/>
                    <a:pt x="237368" y="865784"/>
                  </a:cubicBezTo>
                  <a:cubicBezTo>
                    <a:pt x="234708" y="866670"/>
                    <a:pt x="232048" y="867557"/>
                    <a:pt x="229388" y="868000"/>
                  </a:cubicBezTo>
                  <a:cubicBezTo>
                    <a:pt x="228945" y="868000"/>
                    <a:pt x="228058" y="868000"/>
                    <a:pt x="227615" y="868000"/>
                  </a:cubicBezTo>
                  <a:cubicBezTo>
                    <a:pt x="221408" y="868444"/>
                    <a:pt x="215202" y="866670"/>
                    <a:pt x="208996" y="865784"/>
                  </a:cubicBezTo>
                  <a:cubicBezTo>
                    <a:pt x="170871" y="860021"/>
                    <a:pt x="129643" y="854258"/>
                    <a:pt x="93292" y="871547"/>
                  </a:cubicBezTo>
                  <a:cubicBezTo>
                    <a:pt x="78663" y="878196"/>
                    <a:pt x="65807" y="888836"/>
                    <a:pt x="58271" y="903022"/>
                  </a:cubicBezTo>
                  <a:cubicBezTo>
                    <a:pt x="57827" y="903908"/>
                    <a:pt x="56497" y="905238"/>
                    <a:pt x="57384" y="906125"/>
                  </a:cubicBezTo>
                  <a:cubicBezTo>
                    <a:pt x="57384" y="906125"/>
                    <a:pt x="57384" y="906125"/>
                    <a:pt x="57384" y="906125"/>
                  </a:cubicBezTo>
                  <a:cubicBezTo>
                    <a:pt x="57827" y="906568"/>
                    <a:pt x="58714" y="906125"/>
                    <a:pt x="59157" y="905682"/>
                  </a:cubicBezTo>
                  <a:cubicBezTo>
                    <a:pt x="61817" y="903022"/>
                    <a:pt x="64477" y="900362"/>
                    <a:pt x="67580" y="897702"/>
                  </a:cubicBezTo>
                  <a:cubicBezTo>
                    <a:pt x="101715" y="867114"/>
                    <a:pt x="143386" y="871103"/>
                    <a:pt x="185500" y="872877"/>
                  </a:cubicBezTo>
                  <a:cubicBezTo>
                    <a:pt x="195697" y="872877"/>
                    <a:pt x="205893" y="872433"/>
                    <a:pt x="216532" y="872433"/>
                  </a:cubicBezTo>
                  <a:cubicBezTo>
                    <a:pt x="217862" y="872433"/>
                    <a:pt x="218749" y="872433"/>
                    <a:pt x="220079" y="871990"/>
                  </a:cubicBezTo>
                  <a:cubicBezTo>
                    <a:pt x="224955" y="871990"/>
                    <a:pt x="229831" y="871547"/>
                    <a:pt x="234265" y="870660"/>
                  </a:cubicBezTo>
                  <a:cubicBezTo>
                    <a:pt x="228058" y="879526"/>
                    <a:pt x="222295" y="888393"/>
                    <a:pt x="216975" y="897259"/>
                  </a:cubicBezTo>
                  <a:cubicBezTo>
                    <a:pt x="216975" y="897259"/>
                    <a:pt x="216975" y="897259"/>
                    <a:pt x="216975" y="897259"/>
                  </a:cubicBezTo>
                  <a:cubicBezTo>
                    <a:pt x="216532" y="897702"/>
                    <a:pt x="216089" y="898589"/>
                    <a:pt x="216089" y="899032"/>
                  </a:cubicBezTo>
                  <a:cubicBezTo>
                    <a:pt x="212986" y="900805"/>
                    <a:pt x="209883" y="902135"/>
                    <a:pt x="206779" y="903022"/>
                  </a:cubicBezTo>
                  <a:cubicBezTo>
                    <a:pt x="204563" y="903465"/>
                    <a:pt x="202789" y="903908"/>
                    <a:pt x="200573" y="903908"/>
                  </a:cubicBezTo>
                  <a:cubicBezTo>
                    <a:pt x="194367" y="904352"/>
                    <a:pt x="188160" y="903465"/>
                    <a:pt x="181511" y="903022"/>
                  </a:cubicBezTo>
                  <a:cubicBezTo>
                    <a:pt x="161118" y="901692"/>
                    <a:pt x="140726" y="896372"/>
                    <a:pt x="119891" y="898145"/>
                  </a:cubicBezTo>
                  <a:cubicBezTo>
                    <a:pt x="90189" y="900805"/>
                    <a:pt x="57827" y="915434"/>
                    <a:pt x="40095" y="940260"/>
                  </a:cubicBezTo>
                  <a:cubicBezTo>
                    <a:pt x="40095" y="940703"/>
                    <a:pt x="40095" y="940703"/>
                    <a:pt x="40538" y="940703"/>
                  </a:cubicBezTo>
                  <a:cubicBezTo>
                    <a:pt x="40981" y="941146"/>
                    <a:pt x="41868" y="940703"/>
                    <a:pt x="41868" y="940260"/>
                  </a:cubicBezTo>
                  <a:cubicBezTo>
                    <a:pt x="47631" y="934053"/>
                    <a:pt x="53837" y="928291"/>
                    <a:pt x="60487" y="923857"/>
                  </a:cubicBezTo>
                  <a:cubicBezTo>
                    <a:pt x="76446" y="913661"/>
                    <a:pt x="95952" y="908342"/>
                    <a:pt x="114571" y="907012"/>
                  </a:cubicBezTo>
                  <a:cubicBezTo>
                    <a:pt x="132747" y="906125"/>
                    <a:pt x="150922" y="908785"/>
                    <a:pt x="169098" y="909228"/>
                  </a:cubicBezTo>
                  <a:cubicBezTo>
                    <a:pt x="177964" y="909671"/>
                    <a:pt x="186830" y="909671"/>
                    <a:pt x="195697" y="907898"/>
                  </a:cubicBezTo>
                  <a:cubicBezTo>
                    <a:pt x="201016" y="907455"/>
                    <a:pt x="206779" y="906125"/>
                    <a:pt x="211656" y="903908"/>
                  </a:cubicBezTo>
                  <a:cubicBezTo>
                    <a:pt x="211212" y="904795"/>
                    <a:pt x="210326" y="905682"/>
                    <a:pt x="209883" y="906568"/>
                  </a:cubicBezTo>
                  <a:cubicBezTo>
                    <a:pt x="206779" y="910558"/>
                    <a:pt x="204120" y="914105"/>
                    <a:pt x="201016" y="918094"/>
                  </a:cubicBezTo>
                  <a:cubicBezTo>
                    <a:pt x="197470" y="922528"/>
                    <a:pt x="193923" y="926517"/>
                    <a:pt x="190377" y="930950"/>
                  </a:cubicBezTo>
                  <a:cubicBezTo>
                    <a:pt x="189490" y="931394"/>
                    <a:pt x="188604" y="932280"/>
                    <a:pt x="187717" y="932280"/>
                  </a:cubicBezTo>
                  <a:cubicBezTo>
                    <a:pt x="179738" y="936270"/>
                    <a:pt x="170428" y="937600"/>
                    <a:pt x="161562" y="938487"/>
                  </a:cubicBezTo>
                  <a:cubicBezTo>
                    <a:pt x="157572" y="938043"/>
                    <a:pt x="154025" y="937600"/>
                    <a:pt x="150036" y="937600"/>
                  </a:cubicBezTo>
                  <a:cubicBezTo>
                    <a:pt x="132747" y="934940"/>
                    <a:pt x="115014" y="931837"/>
                    <a:pt x="97725" y="934053"/>
                  </a:cubicBezTo>
                  <a:cubicBezTo>
                    <a:pt x="79549" y="935827"/>
                    <a:pt x="60930" y="940260"/>
                    <a:pt x="46301" y="951343"/>
                  </a:cubicBezTo>
                  <a:cubicBezTo>
                    <a:pt x="36548" y="958879"/>
                    <a:pt x="28569" y="968632"/>
                    <a:pt x="22806" y="979714"/>
                  </a:cubicBezTo>
                  <a:cubicBezTo>
                    <a:pt x="21919" y="981044"/>
                    <a:pt x="21476" y="982374"/>
                    <a:pt x="21032" y="983704"/>
                  </a:cubicBezTo>
                  <a:cubicBezTo>
                    <a:pt x="21032" y="984147"/>
                    <a:pt x="21032" y="984147"/>
                    <a:pt x="21476" y="984591"/>
                  </a:cubicBezTo>
                  <a:cubicBezTo>
                    <a:pt x="21476" y="984591"/>
                    <a:pt x="21476" y="984591"/>
                    <a:pt x="21476" y="984591"/>
                  </a:cubicBezTo>
                  <a:cubicBezTo>
                    <a:pt x="22363" y="985034"/>
                    <a:pt x="22806" y="984147"/>
                    <a:pt x="22806" y="983704"/>
                  </a:cubicBezTo>
                  <a:cubicBezTo>
                    <a:pt x="25909" y="978828"/>
                    <a:pt x="29012" y="973508"/>
                    <a:pt x="33002" y="969075"/>
                  </a:cubicBezTo>
                  <a:cubicBezTo>
                    <a:pt x="54281" y="944693"/>
                    <a:pt x="83982" y="946023"/>
                    <a:pt x="113241" y="948683"/>
                  </a:cubicBezTo>
                  <a:cubicBezTo>
                    <a:pt x="125654" y="949569"/>
                    <a:pt x="138066" y="949126"/>
                    <a:pt x="150479" y="947353"/>
                  </a:cubicBezTo>
                  <a:cubicBezTo>
                    <a:pt x="159789" y="945579"/>
                    <a:pt x="169098" y="943806"/>
                    <a:pt x="177964" y="940260"/>
                  </a:cubicBezTo>
                  <a:cubicBezTo>
                    <a:pt x="180181" y="939816"/>
                    <a:pt x="182840" y="938930"/>
                    <a:pt x="185057" y="938043"/>
                  </a:cubicBezTo>
                  <a:cubicBezTo>
                    <a:pt x="177077" y="947796"/>
                    <a:pt x="169098" y="957549"/>
                    <a:pt x="160675" y="967302"/>
                  </a:cubicBezTo>
                  <a:cubicBezTo>
                    <a:pt x="154912" y="970405"/>
                    <a:pt x="148706" y="972178"/>
                    <a:pt x="142056" y="973065"/>
                  </a:cubicBezTo>
                  <a:cubicBezTo>
                    <a:pt x="141170" y="973065"/>
                    <a:pt x="139840" y="973065"/>
                    <a:pt x="138953" y="973508"/>
                  </a:cubicBezTo>
                  <a:cubicBezTo>
                    <a:pt x="131860" y="973508"/>
                    <a:pt x="125210" y="972621"/>
                    <a:pt x="118117" y="972621"/>
                  </a:cubicBezTo>
                  <a:cubicBezTo>
                    <a:pt x="104818" y="971735"/>
                    <a:pt x="91076" y="971292"/>
                    <a:pt x="77776" y="973065"/>
                  </a:cubicBezTo>
                  <a:cubicBezTo>
                    <a:pt x="53394" y="976168"/>
                    <a:pt x="29012" y="988137"/>
                    <a:pt x="14826" y="1008086"/>
                  </a:cubicBezTo>
                  <a:cubicBezTo>
                    <a:pt x="13053" y="1010746"/>
                    <a:pt x="10836" y="1012963"/>
                    <a:pt x="9506" y="1016066"/>
                  </a:cubicBezTo>
                  <a:cubicBezTo>
                    <a:pt x="9506" y="1016509"/>
                    <a:pt x="9506" y="1016509"/>
                    <a:pt x="9950" y="1016509"/>
                  </a:cubicBezTo>
                  <a:cubicBezTo>
                    <a:pt x="9950" y="1016509"/>
                    <a:pt x="9950" y="1016509"/>
                    <a:pt x="9950" y="1016509"/>
                  </a:cubicBezTo>
                  <a:cubicBezTo>
                    <a:pt x="11280" y="1016952"/>
                    <a:pt x="11723" y="1015179"/>
                    <a:pt x="12166" y="1014736"/>
                  </a:cubicBezTo>
                  <a:cubicBezTo>
                    <a:pt x="29455" y="993457"/>
                    <a:pt x="52951" y="984591"/>
                    <a:pt x="79549" y="985921"/>
                  </a:cubicBezTo>
                  <a:cubicBezTo>
                    <a:pt x="99942" y="985921"/>
                    <a:pt x="120777" y="984147"/>
                    <a:pt x="140283" y="977498"/>
                  </a:cubicBezTo>
                  <a:cubicBezTo>
                    <a:pt x="141170" y="977055"/>
                    <a:pt x="142499" y="976611"/>
                    <a:pt x="143386" y="976168"/>
                  </a:cubicBezTo>
                  <a:cubicBezTo>
                    <a:pt x="147376" y="975281"/>
                    <a:pt x="150922" y="974395"/>
                    <a:pt x="154912" y="973065"/>
                  </a:cubicBezTo>
                  <a:cubicBezTo>
                    <a:pt x="150036" y="978828"/>
                    <a:pt x="145159" y="984147"/>
                    <a:pt x="140726" y="989910"/>
                  </a:cubicBezTo>
                  <a:cubicBezTo>
                    <a:pt x="139840" y="990354"/>
                    <a:pt x="138953" y="991241"/>
                    <a:pt x="138066" y="991684"/>
                  </a:cubicBezTo>
                  <a:cubicBezTo>
                    <a:pt x="133190" y="994787"/>
                    <a:pt x="127870" y="997004"/>
                    <a:pt x="122550" y="998777"/>
                  </a:cubicBezTo>
                  <a:cubicBezTo>
                    <a:pt x="116787" y="1000107"/>
                    <a:pt x="110581" y="1000550"/>
                    <a:pt x="104818" y="1000993"/>
                  </a:cubicBezTo>
                  <a:cubicBezTo>
                    <a:pt x="84869" y="1003210"/>
                    <a:pt x="64477" y="1001880"/>
                    <a:pt x="44971" y="1008086"/>
                  </a:cubicBezTo>
                  <a:cubicBezTo>
                    <a:pt x="27682" y="1013406"/>
                    <a:pt x="13496" y="1026262"/>
                    <a:pt x="4630" y="1041778"/>
                  </a:cubicBezTo>
                  <a:cubicBezTo>
                    <a:pt x="3300" y="1044438"/>
                    <a:pt x="1527" y="1046654"/>
                    <a:pt x="640" y="1049314"/>
                  </a:cubicBezTo>
                  <a:cubicBezTo>
                    <a:pt x="640" y="1049757"/>
                    <a:pt x="197" y="1050201"/>
                    <a:pt x="197" y="1050644"/>
                  </a:cubicBezTo>
                  <a:cubicBezTo>
                    <a:pt x="197" y="1051087"/>
                    <a:pt x="640" y="1051087"/>
                    <a:pt x="640" y="1051087"/>
                  </a:cubicBezTo>
                  <a:cubicBezTo>
                    <a:pt x="1527" y="1051531"/>
                    <a:pt x="2414" y="1050644"/>
                    <a:pt x="2857" y="1049757"/>
                  </a:cubicBezTo>
                  <a:cubicBezTo>
                    <a:pt x="5073" y="1047097"/>
                    <a:pt x="7290" y="1044438"/>
                    <a:pt x="9950" y="1041778"/>
                  </a:cubicBezTo>
                  <a:cubicBezTo>
                    <a:pt x="39651" y="1011633"/>
                    <a:pt x="56054" y="1023159"/>
                    <a:pt x="91962" y="1014736"/>
                  </a:cubicBezTo>
                  <a:cubicBezTo>
                    <a:pt x="99942" y="1012963"/>
                    <a:pt x="107478" y="1009859"/>
                    <a:pt x="114571" y="1006313"/>
                  </a:cubicBezTo>
                  <a:cubicBezTo>
                    <a:pt x="116787" y="1004983"/>
                    <a:pt x="119447" y="1004096"/>
                    <a:pt x="121664" y="1002766"/>
                  </a:cubicBezTo>
                  <a:cubicBezTo>
                    <a:pt x="125654" y="1001437"/>
                    <a:pt x="129643" y="1000107"/>
                    <a:pt x="133190" y="998333"/>
                  </a:cubicBezTo>
                  <a:cubicBezTo>
                    <a:pt x="129643" y="1002323"/>
                    <a:pt x="126097" y="1006313"/>
                    <a:pt x="122550" y="1010746"/>
                  </a:cubicBezTo>
                  <a:cubicBezTo>
                    <a:pt x="117231" y="1013849"/>
                    <a:pt x="111025" y="1016509"/>
                    <a:pt x="105261" y="1019169"/>
                  </a:cubicBezTo>
                  <a:cubicBezTo>
                    <a:pt x="103488" y="1020056"/>
                    <a:pt x="101715" y="1020499"/>
                    <a:pt x="99942" y="1021386"/>
                  </a:cubicBezTo>
                  <a:cubicBezTo>
                    <a:pt x="88416" y="1024489"/>
                    <a:pt x="76446" y="1025375"/>
                    <a:pt x="64477" y="1027592"/>
                  </a:cubicBezTo>
                  <a:cubicBezTo>
                    <a:pt x="43641" y="1030695"/>
                    <a:pt x="26352" y="1038674"/>
                    <a:pt x="14826" y="1057294"/>
                  </a:cubicBezTo>
                  <a:cubicBezTo>
                    <a:pt x="9950" y="1064387"/>
                    <a:pt x="6403" y="1072366"/>
                    <a:pt x="3300" y="1080346"/>
                  </a:cubicBezTo>
                  <a:cubicBezTo>
                    <a:pt x="2857" y="1081232"/>
                    <a:pt x="2857" y="1081676"/>
                    <a:pt x="2414" y="1082562"/>
                  </a:cubicBezTo>
                  <a:cubicBezTo>
                    <a:pt x="1970" y="1083449"/>
                    <a:pt x="1527" y="1084779"/>
                    <a:pt x="1084" y="1085665"/>
                  </a:cubicBezTo>
                  <a:cubicBezTo>
                    <a:pt x="1084" y="1085665"/>
                    <a:pt x="1084" y="1086109"/>
                    <a:pt x="1084" y="1086109"/>
                  </a:cubicBezTo>
                  <a:cubicBezTo>
                    <a:pt x="640" y="1086995"/>
                    <a:pt x="640" y="1087439"/>
                    <a:pt x="197" y="1088325"/>
                  </a:cubicBezTo>
                  <a:cubicBezTo>
                    <a:pt x="197" y="1088769"/>
                    <a:pt x="-246" y="1089212"/>
                    <a:pt x="197" y="1089655"/>
                  </a:cubicBezTo>
                  <a:cubicBezTo>
                    <a:pt x="197" y="1089655"/>
                    <a:pt x="640" y="1089655"/>
                    <a:pt x="640" y="1090099"/>
                  </a:cubicBezTo>
                  <a:cubicBezTo>
                    <a:pt x="1527" y="1090542"/>
                    <a:pt x="1970" y="1089212"/>
                    <a:pt x="2414" y="1088325"/>
                  </a:cubicBezTo>
                  <a:cubicBezTo>
                    <a:pt x="3744" y="1085665"/>
                    <a:pt x="5073" y="1083449"/>
                    <a:pt x="6403" y="1080789"/>
                  </a:cubicBezTo>
                  <a:cubicBezTo>
                    <a:pt x="16599" y="1063057"/>
                    <a:pt x="33445" y="1048871"/>
                    <a:pt x="53394" y="1043551"/>
                  </a:cubicBezTo>
                  <a:cubicBezTo>
                    <a:pt x="75560" y="1038231"/>
                    <a:pt x="93735" y="1037788"/>
                    <a:pt x="110138" y="1021386"/>
                  </a:cubicBezTo>
                  <a:cubicBezTo>
                    <a:pt x="111911" y="1020499"/>
                    <a:pt x="114127" y="1019612"/>
                    <a:pt x="115901" y="1018726"/>
                  </a:cubicBezTo>
                  <a:cubicBezTo>
                    <a:pt x="111911" y="1023602"/>
                    <a:pt x="107921" y="1028035"/>
                    <a:pt x="103931" y="1032911"/>
                  </a:cubicBezTo>
                  <a:cubicBezTo>
                    <a:pt x="100828" y="1036458"/>
                    <a:pt x="97725" y="1039561"/>
                    <a:pt x="94622" y="1042664"/>
                  </a:cubicBezTo>
                  <a:cubicBezTo>
                    <a:pt x="89745" y="1046211"/>
                    <a:pt x="83982" y="1048427"/>
                    <a:pt x="78219" y="1050201"/>
                  </a:cubicBezTo>
                  <a:cubicBezTo>
                    <a:pt x="75116" y="1051087"/>
                    <a:pt x="72013" y="1051531"/>
                    <a:pt x="68910" y="1052860"/>
                  </a:cubicBezTo>
                  <a:cubicBezTo>
                    <a:pt x="42755" y="1059954"/>
                    <a:pt x="17929" y="1076799"/>
                    <a:pt x="7733" y="1102511"/>
                  </a:cubicBezTo>
                  <a:cubicBezTo>
                    <a:pt x="5960" y="1106944"/>
                    <a:pt x="3744" y="1111377"/>
                    <a:pt x="2414" y="1116254"/>
                  </a:cubicBezTo>
                  <a:cubicBezTo>
                    <a:pt x="2414" y="1116697"/>
                    <a:pt x="1970" y="1117584"/>
                    <a:pt x="2857" y="1118027"/>
                  </a:cubicBezTo>
                  <a:cubicBezTo>
                    <a:pt x="2857" y="1118027"/>
                    <a:pt x="2857" y="1118027"/>
                    <a:pt x="2857" y="1118027"/>
                  </a:cubicBezTo>
                  <a:cubicBezTo>
                    <a:pt x="4187" y="1118914"/>
                    <a:pt x="5073" y="1117140"/>
                    <a:pt x="5517" y="1116254"/>
                  </a:cubicBezTo>
                  <a:cubicBezTo>
                    <a:pt x="8620" y="1112264"/>
                    <a:pt x="11280" y="1107831"/>
                    <a:pt x="14383" y="1103841"/>
                  </a:cubicBezTo>
                  <a:cubicBezTo>
                    <a:pt x="21032" y="1094532"/>
                    <a:pt x="29455" y="1086109"/>
                    <a:pt x="38765" y="1079016"/>
                  </a:cubicBezTo>
                  <a:cubicBezTo>
                    <a:pt x="49848" y="1070593"/>
                    <a:pt x="61817" y="1063943"/>
                    <a:pt x="73786" y="1056850"/>
                  </a:cubicBezTo>
                  <a:cubicBezTo>
                    <a:pt x="75560" y="1055964"/>
                    <a:pt x="77333" y="1055077"/>
                    <a:pt x="78663" y="1053747"/>
                  </a:cubicBezTo>
                  <a:cubicBezTo>
                    <a:pt x="79106" y="1053747"/>
                    <a:pt x="79549" y="1053304"/>
                    <a:pt x="79993" y="1053304"/>
                  </a:cubicBezTo>
                  <a:cubicBezTo>
                    <a:pt x="82209" y="1052417"/>
                    <a:pt x="84426" y="1051531"/>
                    <a:pt x="86642" y="1050644"/>
                  </a:cubicBezTo>
                  <a:cubicBezTo>
                    <a:pt x="86642" y="1051087"/>
                    <a:pt x="86642" y="1051087"/>
                    <a:pt x="86642" y="1051531"/>
                  </a:cubicBezTo>
                  <a:cubicBezTo>
                    <a:pt x="81323" y="1056850"/>
                    <a:pt x="76446" y="1062613"/>
                    <a:pt x="72013" y="1068820"/>
                  </a:cubicBezTo>
                  <a:cubicBezTo>
                    <a:pt x="71570" y="1069706"/>
                    <a:pt x="70683" y="1070593"/>
                    <a:pt x="70240" y="1071036"/>
                  </a:cubicBezTo>
                  <a:cubicBezTo>
                    <a:pt x="68023" y="1073253"/>
                    <a:pt x="65807" y="1075913"/>
                    <a:pt x="63590" y="1078129"/>
                  </a:cubicBezTo>
                  <a:cubicBezTo>
                    <a:pt x="56054" y="1086109"/>
                    <a:pt x="47631" y="1093202"/>
                    <a:pt x="39651" y="1100738"/>
                  </a:cubicBezTo>
                  <a:cubicBezTo>
                    <a:pt x="29012" y="1111377"/>
                    <a:pt x="18373" y="1122460"/>
                    <a:pt x="6847" y="1132656"/>
                  </a:cubicBezTo>
                  <a:cubicBezTo>
                    <a:pt x="6847" y="1133100"/>
                    <a:pt x="6847" y="1133543"/>
                    <a:pt x="7290" y="1133543"/>
                  </a:cubicBezTo>
                  <a:cubicBezTo>
                    <a:pt x="8177" y="1133986"/>
                    <a:pt x="9063" y="1133100"/>
                    <a:pt x="9506" y="1132656"/>
                  </a:cubicBezTo>
                  <a:cubicBezTo>
                    <a:pt x="21032" y="1126007"/>
                    <a:pt x="33002" y="1119800"/>
                    <a:pt x="43198" y="1110934"/>
                  </a:cubicBezTo>
                  <a:cubicBezTo>
                    <a:pt x="52951" y="1102068"/>
                    <a:pt x="61374" y="1091872"/>
                    <a:pt x="68910" y="1080789"/>
                  </a:cubicBezTo>
                  <a:cubicBezTo>
                    <a:pt x="70683" y="1078129"/>
                    <a:pt x="76446" y="1071479"/>
                    <a:pt x="78219" y="1067046"/>
                  </a:cubicBezTo>
                  <a:cubicBezTo>
                    <a:pt x="84426" y="1060397"/>
                    <a:pt x="90632" y="1053747"/>
                    <a:pt x="96839" y="1047097"/>
                  </a:cubicBezTo>
                  <a:cubicBezTo>
                    <a:pt x="94622" y="1051087"/>
                    <a:pt x="92849" y="1055520"/>
                    <a:pt x="91076" y="1059954"/>
                  </a:cubicBezTo>
                  <a:cubicBezTo>
                    <a:pt x="80879" y="1076799"/>
                    <a:pt x="70683" y="1093645"/>
                    <a:pt x="58714" y="1109604"/>
                  </a:cubicBezTo>
                  <a:cubicBezTo>
                    <a:pt x="51621" y="1118470"/>
                    <a:pt x="44085" y="1127336"/>
                    <a:pt x="35662" y="1135316"/>
                  </a:cubicBezTo>
                  <a:cubicBezTo>
                    <a:pt x="34332" y="1136646"/>
                    <a:pt x="33002" y="1137533"/>
                    <a:pt x="32115" y="1138863"/>
                  </a:cubicBezTo>
                  <a:cubicBezTo>
                    <a:pt x="31672" y="1139306"/>
                    <a:pt x="31229" y="1139749"/>
                    <a:pt x="31672" y="1140192"/>
                  </a:cubicBezTo>
                  <a:cubicBezTo>
                    <a:pt x="31672" y="1140636"/>
                    <a:pt x="32115" y="1140636"/>
                    <a:pt x="32115" y="1140636"/>
                  </a:cubicBezTo>
                  <a:cubicBezTo>
                    <a:pt x="34332" y="1141966"/>
                    <a:pt x="42312" y="1136203"/>
                    <a:pt x="44085" y="1134873"/>
                  </a:cubicBezTo>
                  <a:cubicBezTo>
                    <a:pt x="66250" y="1118470"/>
                    <a:pt x="83982" y="1091428"/>
                    <a:pt x="94179" y="1066160"/>
                  </a:cubicBezTo>
                  <a:cubicBezTo>
                    <a:pt x="95509" y="1062613"/>
                    <a:pt x="96839" y="1058623"/>
                    <a:pt x="97725" y="1054634"/>
                  </a:cubicBezTo>
                  <a:cubicBezTo>
                    <a:pt x="100828" y="1047984"/>
                    <a:pt x="103931" y="1041778"/>
                    <a:pt x="107478" y="1035571"/>
                  </a:cubicBezTo>
                  <a:cubicBezTo>
                    <a:pt x="111911" y="1030695"/>
                    <a:pt x="115901" y="1025819"/>
                    <a:pt x="120334" y="1020942"/>
                  </a:cubicBezTo>
                  <a:cubicBezTo>
                    <a:pt x="120777" y="1020499"/>
                    <a:pt x="120777" y="1020499"/>
                    <a:pt x="121221" y="1020056"/>
                  </a:cubicBezTo>
                  <a:cubicBezTo>
                    <a:pt x="120777" y="1021386"/>
                    <a:pt x="120334" y="1022715"/>
                    <a:pt x="119891" y="1024045"/>
                  </a:cubicBezTo>
                  <a:cubicBezTo>
                    <a:pt x="109694" y="1038674"/>
                    <a:pt x="110581" y="1058623"/>
                    <a:pt x="106591" y="1075469"/>
                  </a:cubicBezTo>
                  <a:cubicBezTo>
                    <a:pt x="103045" y="1089212"/>
                    <a:pt x="96395" y="1102068"/>
                    <a:pt x="88416" y="1113594"/>
                  </a:cubicBezTo>
                  <a:cubicBezTo>
                    <a:pt x="86642" y="1116254"/>
                    <a:pt x="84869" y="1118470"/>
                    <a:pt x="82653" y="1120687"/>
                  </a:cubicBezTo>
                  <a:cubicBezTo>
                    <a:pt x="82209" y="1121130"/>
                    <a:pt x="82209" y="1121130"/>
                    <a:pt x="82209" y="1121573"/>
                  </a:cubicBezTo>
                  <a:cubicBezTo>
                    <a:pt x="82209" y="1121573"/>
                    <a:pt x="82209" y="1122017"/>
                    <a:pt x="82653" y="1122017"/>
                  </a:cubicBezTo>
                  <a:cubicBezTo>
                    <a:pt x="84869" y="1123347"/>
                    <a:pt x="99055" y="1112264"/>
                    <a:pt x="101272" y="1110491"/>
                  </a:cubicBezTo>
                  <a:cubicBezTo>
                    <a:pt x="118117" y="1095862"/>
                    <a:pt x="117231" y="1071479"/>
                    <a:pt x="120334" y="1051531"/>
                  </a:cubicBezTo>
                  <a:cubicBezTo>
                    <a:pt x="121664" y="1042221"/>
                    <a:pt x="122550" y="1032911"/>
                    <a:pt x="123880" y="1023602"/>
                  </a:cubicBezTo>
                  <a:cubicBezTo>
                    <a:pt x="123880" y="1023159"/>
                    <a:pt x="123880" y="1023159"/>
                    <a:pt x="123880" y="1022715"/>
                  </a:cubicBezTo>
                  <a:cubicBezTo>
                    <a:pt x="124767" y="1020056"/>
                    <a:pt x="125654" y="1016952"/>
                    <a:pt x="126984" y="1014292"/>
                  </a:cubicBezTo>
                  <a:cubicBezTo>
                    <a:pt x="126984" y="1014292"/>
                    <a:pt x="126984" y="1013849"/>
                    <a:pt x="127427" y="1013849"/>
                  </a:cubicBezTo>
                  <a:cubicBezTo>
                    <a:pt x="132747" y="1007643"/>
                    <a:pt x="138066" y="1001437"/>
                    <a:pt x="143386" y="995230"/>
                  </a:cubicBezTo>
                  <a:cubicBezTo>
                    <a:pt x="143386" y="997447"/>
                    <a:pt x="143386" y="1000107"/>
                    <a:pt x="143386" y="1002323"/>
                  </a:cubicBezTo>
                  <a:cubicBezTo>
                    <a:pt x="143386" y="1003210"/>
                    <a:pt x="142943" y="1004096"/>
                    <a:pt x="142943" y="1004983"/>
                  </a:cubicBezTo>
                  <a:cubicBezTo>
                    <a:pt x="140726" y="1016066"/>
                    <a:pt x="140283" y="1027592"/>
                    <a:pt x="140726" y="1039118"/>
                  </a:cubicBezTo>
                  <a:cubicBezTo>
                    <a:pt x="141170" y="1053304"/>
                    <a:pt x="140726" y="1067490"/>
                    <a:pt x="135850" y="1080789"/>
                  </a:cubicBezTo>
                  <a:cubicBezTo>
                    <a:pt x="133190" y="1087439"/>
                    <a:pt x="131417" y="1094088"/>
                    <a:pt x="126984" y="1099851"/>
                  </a:cubicBezTo>
                  <a:cubicBezTo>
                    <a:pt x="126540" y="1100738"/>
                    <a:pt x="125210" y="1101181"/>
                    <a:pt x="126097" y="1102068"/>
                  </a:cubicBezTo>
                  <a:cubicBezTo>
                    <a:pt x="126097" y="1102068"/>
                    <a:pt x="126097" y="1102068"/>
                    <a:pt x="126097" y="1102068"/>
                  </a:cubicBezTo>
                  <a:cubicBezTo>
                    <a:pt x="126540" y="1102068"/>
                    <a:pt x="126984" y="1102068"/>
                    <a:pt x="127427" y="1101624"/>
                  </a:cubicBezTo>
                  <a:cubicBezTo>
                    <a:pt x="143829" y="1085665"/>
                    <a:pt x="150922" y="1061283"/>
                    <a:pt x="150922" y="1038674"/>
                  </a:cubicBezTo>
                  <a:cubicBezTo>
                    <a:pt x="150922" y="1030695"/>
                    <a:pt x="149592" y="1022715"/>
                    <a:pt x="147376" y="1015179"/>
                  </a:cubicBezTo>
                  <a:cubicBezTo>
                    <a:pt x="147376" y="1014736"/>
                    <a:pt x="146932" y="1013849"/>
                    <a:pt x="146932" y="1012963"/>
                  </a:cubicBezTo>
                  <a:cubicBezTo>
                    <a:pt x="146489" y="1005426"/>
                    <a:pt x="145603" y="997447"/>
                    <a:pt x="146932" y="989910"/>
                  </a:cubicBezTo>
                  <a:cubicBezTo>
                    <a:pt x="155799" y="979714"/>
                    <a:pt x="164222" y="969518"/>
                    <a:pt x="173088" y="959322"/>
                  </a:cubicBezTo>
                  <a:cubicBezTo>
                    <a:pt x="172644" y="961539"/>
                    <a:pt x="172644" y="963755"/>
                    <a:pt x="172201" y="965528"/>
                  </a:cubicBezTo>
                  <a:cubicBezTo>
                    <a:pt x="168655" y="975281"/>
                    <a:pt x="167325" y="985477"/>
                    <a:pt x="168211" y="995674"/>
                  </a:cubicBezTo>
                  <a:cubicBezTo>
                    <a:pt x="169098" y="1008973"/>
                    <a:pt x="174418" y="1022272"/>
                    <a:pt x="173088" y="1036015"/>
                  </a:cubicBezTo>
                  <a:cubicBezTo>
                    <a:pt x="171758" y="1050201"/>
                    <a:pt x="166881" y="1064830"/>
                    <a:pt x="158902" y="1076799"/>
                  </a:cubicBezTo>
                  <a:cubicBezTo>
                    <a:pt x="156242" y="1080346"/>
                    <a:pt x="154025" y="1083449"/>
                    <a:pt x="150922" y="1086552"/>
                  </a:cubicBezTo>
                  <a:cubicBezTo>
                    <a:pt x="150479" y="1086995"/>
                    <a:pt x="150036" y="1087439"/>
                    <a:pt x="150479" y="1088325"/>
                  </a:cubicBezTo>
                  <a:cubicBezTo>
                    <a:pt x="150479" y="1088325"/>
                    <a:pt x="150479" y="1088325"/>
                    <a:pt x="150922" y="1088769"/>
                  </a:cubicBezTo>
                  <a:cubicBezTo>
                    <a:pt x="151366" y="1089212"/>
                    <a:pt x="151809" y="1088769"/>
                    <a:pt x="152252" y="1088325"/>
                  </a:cubicBezTo>
                  <a:cubicBezTo>
                    <a:pt x="156242" y="1084779"/>
                    <a:pt x="159345" y="1081232"/>
                    <a:pt x="162892" y="1077242"/>
                  </a:cubicBezTo>
                  <a:cubicBezTo>
                    <a:pt x="177077" y="1061283"/>
                    <a:pt x="188604" y="1040891"/>
                    <a:pt x="188604" y="1018726"/>
                  </a:cubicBezTo>
                  <a:cubicBezTo>
                    <a:pt x="189047" y="1002323"/>
                    <a:pt x="177077" y="989024"/>
                    <a:pt x="174861" y="973065"/>
                  </a:cubicBezTo>
                  <a:cubicBezTo>
                    <a:pt x="174861" y="971735"/>
                    <a:pt x="174861" y="970405"/>
                    <a:pt x="174861" y="969075"/>
                  </a:cubicBezTo>
                  <a:cubicBezTo>
                    <a:pt x="175304" y="964642"/>
                    <a:pt x="175748" y="960209"/>
                    <a:pt x="176634" y="955776"/>
                  </a:cubicBezTo>
                  <a:cubicBezTo>
                    <a:pt x="176634" y="954889"/>
                    <a:pt x="177077" y="954002"/>
                    <a:pt x="177521" y="953559"/>
                  </a:cubicBezTo>
                  <a:cubicBezTo>
                    <a:pt x="185057" y="944693"/>
                    <a:pt x="192593" y="935383"/>
                    <a:pt x="199686" y="926517"/>
                  </a:cubicBezTo>
                  <a:cubicBezTo>
                    <a:pt x="199243" y="928291"/>
                    <a:pt x="199243" y="930064"/>
                    <a:pt x="199243" y="931837"/>
                  </a:cubicBezTo>
                  <a:cubicBezTo>
                    <a:pt x="195253" y="942033"/>
                    <a:pt x="193037" y="953559"/>
                    <a:pt x="195697" y="964198"/>
                  </a:cubicBezTo>
                  <a:cubicBezTo>
                    <a:pt x="197470" y="972178"/>
                    <a:pt x="201903" y="979271"/>
                    <a:pt x="203233" y="987251"/>
                  </a:cubicBezTo>
                  <a:cubicBezTo>
                    <a:pt x="210769" y="1017839"/>
                    <a:pt x="201903" y="1036901"/>
                    <a:pt x="186387" y="1062613"/>
                  </a:cubicBezTo>
                  <a:cubicBezTo>
                    <a:pt x="186387" y="1063057"/>
                    <a:pt x="186387" y="1063500"/>
                    <a:pt x="186830" y="1063500"/>
                  </a:cubicBezTo>
                  <a:cubicBezTo>
                    <a:pt x="186830" y="1063500"/>
                    <a:pt x="186830" y="1063500"/>
                    <a:pt x="187274" y="1063500"/>
                  </a:cubicBezTo>
                  <a:cubicBezTo>
                    <a:pt x="188604" y="1063057"/>
                    <a:pt x="189490" y="1061727"/>
                    <a:pt x="190377" y="1060840"/>
                  </a:cubicBezTo>
                  <a:cubicBezTo>
                    <a:pt x="206779" y="1043551"/>
                    <a:pt x="218749" y="1020942"/>
                    <a:pt x="220079" y="997004"/>
                  </a:cubicBezTo>
                  <a:cubicBezTo>
                    <a:pt x="220522" y="984147"/>
                    <a:pt x="216975" y="972178"/>
                    <a:pt x="210769" y="960652"/>
                  </a:cubicBezTo>
                  <a:cubicBezTo>
                    <a:pt x="207666" y="954446"/>
                    <a:pt x="204120" y="948239"/>
                    <a:pt x="202346" y="941146"/>
                  </a:cubicBezTo>
                  <a:cubicBezTo>
                    <a:pt x="201903" y="939816"/>
                    <a:pt x="201903" y="938930"/>
                    <a:pt x="201903" y="937600"/>
                  </a:cubicBezTo>
                  <a:cubicBezTo>
                    <a:pt x="201903" y="934497"/>
                    <a:pt x="201903" y="931394"/>
                    <a:pt x="202346" y="928291"/>
                  </a:cubicBezTo>
                  <a:cubicBezTo>
                    <a:pt x="202346" y="928291"/>
                    <a:pt x="202346" y="928291"/>
                    <a:pt x="202346" y="928291"/>
                  </a:cubicBezTo>
                  <a:cubicBezTo>
                    <a:pt x="202346" y="928291"/>
                    <a:pt x="202346" y="928291"/>
                    <a:pt x="202346" y="928291"/>
                  </a:cubicBezTo>
                  <a:cubicBezTo>
                    <a:pt x="202789" y="925630"/>
                    <a:pt x="203233" y="922971"/>
                    <a:pt x="204120" y="920311"/>
                  </a:cubicBezTo>
                  <a:cubicBezTo>
                    <a:pt x="204120" y="919868"/>
                    <a:pt x="204120" y="919868"/>
                    <a:pt x="204120" y="919424"/>
                  </a:cubicBezTo>
                  <a:cubicBezTo>
                    <a:pt x="210769" y="911001"/>
                    <a:pt x="217419" y="902135"/>
                    <a:pt x="224068" y="893269"/>
                  </a:cubicBezTo>
                  <a:cubicBezTo>
                    <a:pt x="224068" y="894156"/>
                    <a:pt x="224068" y="895485"/>
                    <a:pt x="224068" y="896372"/>
                  </a:cubicBezTo>
                  <a:cubicBezTo>
                    <a:pt x="223625" y="896815"/>
                    <a:pt x="223625" y="897259"/>
                    <a:pt x="223182" y="897702"/>
                  </a:cubicBezTo>
                  <a:cubicBezTo>
                    <a:pt x="220965" y="903022"/>
                    <a:pt x="220522" y="909228"/>
                    <a:pt x="220522" y="914991"/>
                  </a:cubicBezTo>
                  <a:cubicBezTo>
                    <a:pt x="221852" y="931394"/>
                    <a:pt x="231605" y="945579"/>
                    <a:pt x="236481" y="961539"/>
                  </a:cubicBezTo>
                  <a:cubicBezTo>
                    <a:pt x="240028" y="974838"/>
                    <a:pt x="239141" y="989467"/>
                    <a:pt x="234265" y="1001880"/>
                  </a:cubicBezTo>
                  <a:cubicBezTo>
                    <a:pt x="232935" y="1004983"/>
                    <a:pt x="230275" y="1007643"/>
                    <a:pt x="228945" y="1010746"/>
                  </a:cubicBezTo>
                  <a:cubicBezTo>
                    <a:pt x="228945" y="1011189"/>
                    <a:pt x="228945" y="1011189"/>
                    <a:pt x="229388" y="1011189"/>
                  </a:cubicBezTo>
                  <a:cubicBezTo>
                    <a:pt x="230718" y="1012076"/>
                    <a:pt x="236038" y="1005426"/>
                    <a:pt x="237368" y="1004540"/>
                  </a:cubicBezTo>
                  <a:cubicBezTo>
                    <a:pt x="250667" y="991241"/>
                    <a:pt x="255100" y="971735"/>
                    <a:pt x="249780" y="954002"/>
                  </a:cubicBezTo>
                  <a:cubicBezTo>
                    <a:pt x="247564" y="946023"/>
                    <a:pt x="244461" y="938487"/>
                    <a:pt x="240471" y="930950"/>
                  </a:cubicBezTo>
                  <a:cubicBezTo>
                    <a:pt x="234708" y="921641"/>
                    <a:pt x="228945" y="911888"/>
                    <a:pt x="227171" y="900805"/>
                  </a:cubicBezTo>
                  <a:cubicBezTo>
                    <a:pt x="227171" y="898145"/>
                    <a:pt x="227171" y="895485"/>
                    <a:pt x="227171" y="892826"/>
                  </a:cubicBezTo>
                  <a:cubicBezTo>
                    <a:pt x="227171" y="891052"/>
                    <a:pt x="227171" y="889723"/>
                    <a:pt x="227615" y="887949"/>
                  </a:cubicBezTo>
                  <a:cubicBezTo>
                    <a:pt x="233821" y="879526"/>
                    <a:pt x="240028" y="870660"/>
                    <a:pt x="246234" y="861794"/>
                  </a:cubicBezTo>
                  <a:cubicBezTo>
                    <a:pt x="253327" y="851155"/>
                    <a:pt x="260420" y="840072"/>
                    <a:pt x="267513" y="828989"/>
                  </a:cubicBezTo>
                  <a:cubicBezTo>
                    <a:pt x="267069" y="832092"/>
                    <a:pt x="267069" y="835639"/>
                    <a:pt x="267069" y="839185"/>
                  </a:cubicBezTo>
                  <a:cubicBezTo>
                    <a:pt x="266183" y="840515"/>
                    <a:pt x="265739" y="842288"/>
                    <a:pt x="264853" y="843618"/>
                  </a:cubicBezTo>
                  <a:cubicBezTo>
                    <a:pt x="262636" y="848495"/>
                    <a:pt x="262193" y="854258"/>
                    <a:pt x="262193" y="859578"/>
                  </a:cubicBezTo>
                  <a:cubicBezTo>
                    <a:pt x="262193" y="867114"/>
                    <a:pt x="263966" y="874650"/>
                    <a:pt x="266626" y="881743"/>
                  </a:cubicBezTo>
                  <a:cubicBezTo>
                    <a:pt x="268843" y="887949"/>
                    <a:pt x="272389" y="893712"/>
                    <a:pt x="274162" y="900362"/>
                  </a:cubicBezTo>
                  <a:cubicBezTo>
                    <a:pt x="278596" y="915878"/>
                    <a:pt x="278596" y="932724"/>
                    <a:pt x="275935" y="948683"/>
                  </a:cubicBezTo>
                  <a:cubicBezTo>
                    <a:pt x="274606" y="954889"/>
                    <a:pt x="272389" y="961095"/>
                    <a:pt x="269286" y="966415"/>
                  </a:cubicBezTo>
                  <a:cubicBezTo>
                    <a:pt x="268843" y="966858"/>
                    <a:pt x="268399" y="967302"/>
                    <a:pt x="268843" y="968188"/>
                  </a:cubicBezTo>
                  <a:cubicBezTo>
                    <a:pt x="268843" y="968188"/>
                    <a:pt x="268843" y="968188"/>
                    <a:pt x="269286" y="968632"/>
                  </a:cubicBezTo>
                  <a:cubicBezTo>
                    <a:pt x="271946" y="969961"/>
                    <a:pt x="282142" y="951786"/>
                    <a:pt x="283472" y="949569"/>
                  </a:cubicBezTo>
                  <a:cubicBezTo>
                    <a:pt x="290565" y="939373"/>
                    <a:pt x="293225" y="927404"/>
                    <a:pt x="292781" y="914991"/>
                  </a:cubicBezTo>
                  <a:cubicBezTo>
                    <a:pt x="292781" y="906568"/>
                    <a:pt x="291895" y="898589"/>
                    <a:pt x="288792" y="890609"/>
                  </a:cubicBezTo>
                  <a:cubicBezTo>
                    <a:pt x="283915" y="875980"/>
                    <a:pt x="272833" y="863124"/>
                    <a:pt x="270173" y="847608"/>
                  </a:cubicBezTo>
                  <a:cubicBezTo>
                    <a:pt x="269729" y="839185"/>
                    <a:pt x="270616" y="830319"/>
                    <a:pt x="271502" y="822339"/>
                  </a:cubicBezTo>
                  <a:cubicBezTo>
                    <a:pt x="279482" y="809483"/>
                    <a:pt x="287462" y="796184"/>
                    <a:pt x="294998" y="782885"/>
                  </a:cubicBezTo>
                  <a:cubicBezTo>
                    <a:pt x="294998" y="784658"/>
                    <a:pt x="294998" y="785988"/>
                    <a:pt x="294998" y="787761"/>
                  </a:cubicBezTo>
                  <a:cubicBezTo>
                    <a:pt x="294555" y="789091"/>
                    <a:pt x="293668" y="790865"/>
                    <a:pt x="293225" y="792638"/>
                  </a:cubicBezTo>
                  <a:cubicBezTo>
                    <a:pt x="290121" y="805050"/>
                    <a:pt x="298544" y="819680"/>
                    <a:pt x="303864" y="830762"/>
                  </a:cubicBezTo>
                  <a:cubicBezTo>
                    <a:pt x="313617" y="848938"/>
                    <a:pt x="320710" y="870660"/>
                    <a:pt x="314503" y="891496"/>
                  </a:cubicBezTo>
                  <a:cubicBezTo>
                    <a:pt x="313174" y="895042"/>
                    <a:pt x="311400" y="898589"/>
                    <a:pt x="310514" y="902135"/>
                  </a:cubicBezTo>
                  <a:cubicBezTo>
                    <a:pt x="310514" y="902578"/>
                    <a:pt x="310514" y="903022"/>
                    <a:pt x="310957" y="903465"/>
                  </a:cubicBezTo>
                  <a:cubicBezTo>
                    <a:pt x="313617" y="904795"/>
                    <a:pt x="320266" y="893712"/>
                    <a:pt x="321597" y="891052"/>
                  </a:cubicBezTo>
                  <a:cubicBezTo>
                    <a:pt x="331793" y="871990"/>
                    <a:pt x="333123" y="848051"/>
                    <a:pt x="322040" y="828546"/>
                  </a:cubicBezTo>
                  <a:cubicBezTo>
                    <a:pt x="318050" y="821453"/>
                    <a:pt x="312287" y="815690"/>
                    <a:pt x="307411" y="808597"/>
                  </a:cubicBezTo>
                  <a:cubicBezTo>
                    <a:pt x="303421" y="802390"/>
                    <a:pt x="300318" y="795741"/>
                    <a:pt x="298544" y="788648"/>
                  </a:cubicBezTo>
                  <a:cubicBezTo>
                    <a:pt x="298101" y="785101"/>
                    <a:pt x="298544" y="781112"/>
                    <a:pt x="298544" y="776679"/>
                  </a:cubicBezTo>
                  <a:cubicBezTo>
                    <a:pt x="308297" y="759833"/>
                    <a:pt x="317163" y="742987"/>
                    <a:pt x="326473" y="726141"/>
                  </a:cubicBezTo>
                  <a:cubicBezTo>
                    <a:pt x="326473" y="728801"/>
                    <a:pt x="326916" y="731018"/>
                    <a:pt x="326916" y="733677"/>
                  </a:cubicBezTo>
                  <a:cubicBezTo>
                    <a:pt x="325143" y="738111"/>
                    <a:pt x="325586" y="750523"/>
                    <a:pt x="326473" y="753183"/>
                  </a:cubicBezTo>
                  <a:cubicBezTo>
                    <a:pt x="329133" y="771359"/>
                    <a:pt x="339772" y="786431"/>
                    <a:pt x="347308" y="802390"/>
                  </a:cubicBezTo>
                  <a:cubicBezTo>
                    <a:pt x="352185" y="813917"/>
                    <a:pt x="354845" y="826329"/>
                    <a:pt x="353071" y="838299"/>
                  </a:cubicBezTo>
                  <a:cubicBezTo>
                    <a:pt x="352628" y="842288"/>
                    <a:pt x="351742" y="846278"/>
                    <a:pt x="350412" y="849825"/>
                  </a:cubicBezTo>
                  <a:cubicBezTo>
                    <a:pt x="350412" y="850268"/>
                    <a:pt x="349968" y="850711"/>
                    <a:pt x="350412" y="851155"/>
                  </a:cubicBezTo>
                  <a:cubicBezTo>
                    <a:pt x="350412" y="851155"/>
                    <a:pt x="350412" y="851155"/>
                    <a:pt x="350412" y="851155"/>
                  </a:cubicBezTo>
                  <a:cubicBezTo>
                    <a:pt x="352185" y="852041"/>
                    <a:pt x="356618" y="844062"/>
                    <a:pt x="357505" y="842732"/>
                  </a:cubicBezTo>
                  <a:cubicBezTo>
                    <a:pt x="365484" y="828103"/>
                    <a:pt x="367701" y="810813"/>
                    <a:pt x="361938" y="794854"/>
                  </a:cubicBezTo>
                  <a:cubicBezTo>
                    <a:pt x="357061" y="778895"/>
                    <a:pt x="344205" y="767369"/>
                    <a:pt x="336226" y="753626"/>
                  </a:cubicBezTo>
                  <a:cubicBezTo>
                    <a:pt x="334009" y="749637"/>
                    <a:pt x="331793" y="745647"/>
                    <a:pt x="330463" y="741657"/>
                  </a:cubicBezTo>
                  <a:cubicBezTo>
                    <a:pt x="329133" y="734121"/>
                    <a:pt x="328689" y="726141"/>
                    <a:pt x="329576" y="718605"/>
                  </a:cubicBezTo>
                  <a:cubicBezTo>
                    <a:pt x="335782" y="706636"/>
                    <a:pt x="341989" y="694223"/>
                    <a:pt x="347752" y="682254"/>
                  </a:cubicBezTo>
                  <a:cubicBezTo>
                    <a:pt x="348195" y="686687"/>
                    <a:pt x="349082" y="690677"/>
                    <a:pt x="350412" y="695110"/>
                  </a:cubicBezTo>
                  <a:cubicBezTo>
                    <a:pt x="350412" y="695110"/>
                    <a:pt x="350412" y="695110"/>
                    <a:pt x="350412" y="695110"/>
                  </a:cubicBezTo>
                  <a:cubicBezTo>
                    <a:pt x="350855" y="699986"/>
                    <a:pt x="351742" y="704419"/>
                    <a:pt x="352628" y="709295"/>
                  </a:cubicBezTo>
                  <a:cubicBezTo>
                    <a:pt x="355288" y="721265"/>
                    <a:pt x="361938" y="731018"/>
                    <a:pt x="371691" y="738554"/>
                  </a:cubicBezTo>
                  <a:cubicBezTo>
                    <a:pt x="384103" y="748307"/>
                    <a:pt x="388536" y="761606"/>
                    <a:pt x="388979" y="777122"/>
                  </a:cubicBezTo>
                  <a:cubicBezTo>
                    <a:pt x="389423" y="785101"/>
                    <a:pt x="386763" y="792194"/>
                    <a:pt x="384546" y="799287"/>
                  </a:cubicBezTo>
                  <a:cubicBezTo>
                    <a:pt x="384546" y="799731"/>
                    <a:pt x="384990" y="799731"/>
                    <a:pt x="384990" y="799731"/>
                  </a:cubicBezTo>
                  <a:cubicBezTo>
                    <a:pt x="386320" y="800617"/>
                    <a:pt x="389423" y="796184"/>
                    <a:pt x="390310" y="794854"/>
                  </a:cubicBezTo>
                  <a:cubicBezTo>
                    <a:pt x="400506" y="781555"/>
                    <a:pt x="404052" y="762493"/>
                    <a:pt x="397402" y="746977"/>
                  </a:cubicBezTo>
                  <a:cubicBezTo>
                    <a:pt x="390753" y="731461"/>
                    <a:pt x="374350" y="724368"/>
                    <a:pt x="364597" y="711512"/>
                  </a:cubicBezTo>
                  <a:cubicBezTo>
                    <a:pt x="360164" y="704862"/>
                    <a:pt x="354401" y="698213"/>
                    <a:pt x="352628" y="690233"/>
                  </a:cubicBezTo>
                  <a:cubicBezTo>
                    <a:pt x="351742" y="686243"/>
                    <a:pt x="351298" y="682697"/>
                    <a:pt x="350855" y="678707"/>
                  </a:cubicBezTo>
                  <a:cubicBezTo>
                    <a:pt x="350855" y="677821"/>
                    <a:pt x="350855" y="676491"/>
                    <a:pt x="350855" y="675604"/>
                  </a:cubicBezTo>
                  <a:cubicBezTo>
                    <a:pt x="353515" y="669841"/>
                    <a:pt x="356618" y="664078"/>
                    <a:pt x="359278" y="657872"/>
                  </a:cubicBezTo>
                  <a:cubicBezTo>
                    <a:pt x="363711" y="648562"/>
                    <a:pt x="367701" y="639253"/>
                    <a:pt x="371691" y="629943"/>
                  </a:cubicBezTo>
                  <a:cubicBezTo>
                    <a:pt x="372134" y="631716"/>
                    <a:pt x="372134" y="633046"/>
                    <a:pt x="372577" y="634819"/>
                  </a:cubicBezTo>
                  <a:cubicBezTo>
                    <a:pt x="372577" y="634819"/>
                    <a:pt x="372577" y="635263"/>
                    <a:pt x="372577" y="635263"/>
                  </a:cubicBezTo>
                  <a:cubicBezTo>
                    <a:pt x="370361" y="645902"/>
                    <a:pt x="375680" y="658315"/>
                    <a:pt x="381887" y="667181"/>
                  </a:cubicBezTo>
                  <a:cubicBezTo>
                    <a:pt x="386763" y="674274"/>
                    <a:pt x="394743" y="678264"/>
                    <a:pt x="401392" y="683140"/>
                  </a:cubicBezTo>
                  <a:cubicBezTo>
                    <a:pt x="408485" y="688460"/>
                    <a:pt x="415135" y="694666"/>
                    <a:pt x="416908" y="703532"/>
                  </a:cubicBezTo>
                  <a:cubicBezTo>
                    <a:pt x="418681" y="709295"/>
                    <a:pt x="419125" y="715502"/>
                    <a:pt x="418238" y="721265"/>
                  </a:cubicBezTo>
                  <a:cubicBezTo>
                    <a:pt x="417795" y="725255"/>
                    <a:pt x="416465" y="729244"/>
                    <a:pt x="416021" y="733234"/>
                  </a:cubicBezTo>
                  <a:cubicBezTo>
                    <a:pt x="416021" y="733234"/>
                    <a:pt x="416465" y="733677"/>
                    <a:pt x="416465" y="733677"/>
                  </a:cubicBezTo>
                  <a:cubicBezTo>
                    <a:pt x="417795" y="734121"/>
                    <a:pt x="419125" y="731461"/>
                    <a:pt x="420011" y="731018"/>
                  </a:cubicBezTo>
                  <a:cubicBezTo>
                    <a:pt x="423558" y="726141"/>
                    <a:pt x="426218" y="720378"/>
                    <a:pt x="427991" y="714615"/>
                  </a:cubicBezTo>
                  <a:cubicBezTo>
                    <a:pt x="432867" y="697769"/>
                    <a:pt x="430207" y="686243"/>
                    <a:pt x="418681" y="672944"/>
                  </a:cubicBezTo>
                  <a:cubicBezTo>
                    <a:pt x="413805" y="666738"/>
                    <a:pt x="406712" y="662748"/>
                    <a:pt x="399176" y="659202"/>
                  </a:cubicBezTo>
                  <a:cubicBezTo>
                    <a:pt x="391639" y="655212"/>
                    <a:pt x="384546" y="651665"/>
                    <a:pt x="379670" y="645016"/>
                  </a:cubicBezTo>
                  <a:cubicBezTo>
                    <a:pt x="376124" y="636593"/>
                    <a:pt x="374350" y="628170"/>
                    <a:pt x="376567" y="619747"/>
                  </a:cubicBezTo>
                  <a:cubicBezTo>
                    <a:pt x="387650" y="594478"/>
                    <a:pt x="398289" y="569210"/>
                    <a:pt x="408485" y="543941"/>
                  </a:cubicBezTo>
                  <a:cubicBezTo>
                    <a:pt x="408485" y="547931"/>
                    <a:pt x="408928" y="551921"/>
                    <a:pt x="409372" y="556354"/>
                  </a:cubicBezTo>
                  <a:cubicBezTo>
                    <a:pt x="408042" y="560344"/>
                    <a:pt x="408042" y="569653"/>
                    <a:pt x="408485" y="571426"/>
                  </a:cubicBezTo>
                  <a:cubicBezTo>
                    <a:pt x="409372" y="578076"/>
                    <a:pt x="412032" y="584726"/>
                    <a:pt x="415135" y="590932"/>
                  </a:cubicBezTo>
                  <a:cubicBezTo>
                    <a:pt x="418238" y="596251"/>
                    <a:pt x="423114" y="600685"/>
                    <a:pt x="426661" y="606004"/>
                  </a:cubicBezTo>
                  <a:cubicBezTo>
                    <a:pt x="438187" y="619747"/>
                    <a:pt x="443950" y="635706"/>
                    <a:pt x="445280" y="653439"/>
                  </a:cubicBezTo>
                  <a:cubicBezTo>
                    <a:pt x="445723" y="658758"/>
                    <a:pt x="445280" y="663635"/>
                    <a:pt x="445723" y="668954"/>
                  </a:cubicBezTo>
                  <a:cubicBezTo>
                    <a:pt x="445723" y="669398"/>
                    <a:pt x="445723" y="670284"/>
                    <a:pt x="446166" y="670728"/>
                  </a:cubicBezTo>
                  <a:cubicBezTo>
                    <a:pt x="446166" y="670728"/>
                    <a:pt x="446166" y="670728"/>
                    <a:pt x="446610" y="670728"/>
                  </a:cubicBezTo>
                  <a:cubicBezTo>
                    <a:pt x="448383" y="671614"/>
                    <a:pt x="449713" y="668954"/>
                    <a:pt x="450600" y="667624"/>
                  </a:cubicBezTo>
                  <a:cubicBezTo>
                    <a:pt x="461239" y="652552"/>
                    <a:pt x="462126" y="631273"/>
                    <a:pt x="454146" y="614427"/>
                  </a:cubicBezTo>
                  <a:cubicBezTo>
                    <a:pt x="444393" y="595365"/>
                    <a:pt x="427104" y="592262"/>
                    <a:pt x="416908" y="574529"/>
                  </a:cubicBezTo>
                  <a:cubicBezTo>
                    <a:pt x="412475" y="561673"/>
                    <a:pt x="411588" y="547487"/>
                    <a:pt x="412918" y="533745"/>
                  </a:cubicBezTo>
                  <a:cubicBezTo>
                    <a:pt x="412918" y="533302"/>
                    <a:pt x="412918" y="533302"/>
                    <a:pt x="412918" y="532858"/>
                  </a:cubicBezTo>
                  <a:cubicBezTo>
                    <a:pt x="418681" y="517342"/>
                    <a:pt x="424444" y="502270"/>
                    <a:pt x="429764" y="486754"/>
                  </a:cubicBezTo>
                  <a:cubicBezTo>
                    <a:pt x="430207" y="489857"/>
                    <a:pt x="431094" y="492517"/>
                    <a:pt x="431981" y="495620"/>
                  </a:cubicBezTo>
                  <a:cubicBezTo>
                    <a:pt x="431981" y="500053"/>
                    <a:pt x="432867" y="504486"/>
                    <a:pt x="434197" y="508476"/>
                  </a:cubicBezTo>
                  <a:cubicBezTo>
                    <a:pt x="436857" y="517342"/>
                    <a:pt x="441290" y="525765"/>
                    <a:pt x="447053" y="533302"/>
                  </a:cubicBezTo>
                  <a:cubicBezTo>
                    <a:pt x="457249" y="546601"/>
                    <a:pt x="470992" y="558570"/>
                    <a:pt x="475425" y="575416"/>
                  </a:cubicBezTo>
                  <a:cubicBezTo>
                    <a:pt x="477198" y="582509"/>
                    <a:pt x="478528" y="590045"/>
                    <a:pt x="478085" y="598025"/>
                  </a:cubicBezTo>
                  <a:cubicBezTo>
                    <a:pt x="478085" y="600241"/>
                    <a:pt x="477641" y="602458"/>
                    <a:pt x="477641" y="604674"/>
                  </a:cubicBezTo>
                  <a:cubicBezTo>
                    <a:pt x="477641" y="605118"/>
                    <a:pt x="477641" y="606004"/>
                    <a:pt x="478085" y="606004"/>
                  </a:cubicBezTo>
                  <a:cubicBezTo>
                    <a:pt x="478085" y="606004"/>
                    <a:pt x="478085" y="606004"/>
                    <a:pt x="478085" y="606004"/>
                  </a:cubicBezTo>
                  <a:cubicBezTo>
                    <a:pt x="480745" y="607334"/>
                    <a:pt x="482961" y="598468"/>
                    <a:pt x="483848" y="596251"/>
                  </a:cubicBezTo>
                  <a:cubicBezTo>
                    <a:pt x="490941" y="576303"/>
                    <a:pt x="484734" y="555910"/>
                    <a:pt x="472765" y="539508"/>
                  </a:cubicBezTo>
                  <a:cubicBezTo>
                    <a:pt x="467889" y="532858"/>
                    <a:pt x="462126" y="526652"/>
                    <a:pt x="455919" y="520889"/>
                  </a:cubicBezTo>
                  <a:cubicBezTo>
                    <a:pt x="448383" y="514239"/>
                    <a:pt x="440847" y="507146"/>
                    <a:pt x="436414" y="497837"/>
                  </a:cubicBezTo>
                  <a:cubicBezTo>
                    <a:pt x="434197" y="491631"/>
                    <a:pt x="432867" y="485424"/>
                    <a:pt x="432867" y="478774"/>
                  </a:cubicBezTo>
                  <a:cubicBezTo>
                    <a:pt x="442177" y="451733"/>
                    <a:pt x="450600" y="424691"/>
                    <a:pt x="458136" y="396762"/>
                  </a:cubicBezTo>
                  <a:cubicBezTo>
                    <a:pt x="458136" y="397205"/>
                    <a:pt x="458136" y="397205"/>
                    <a:pt x="458136" y="397649"/>
                  </a:cubicBezTo>
                  <a:cubicBezTo>
                    <a:pt x="458579" y="400309"/>
                    <a:pt x="459466" y="402525"/>
                    <a:pt x="459909" y="405185"/>
                  </a:cubicBezTo>
                  <a:cubicBezTo>
                    <a:pt x="459909" y="416268"/>
                    <a:pt x="463012" y="427351"/>
                    <a:pt x="466115" y="437547"/>
                  </a:cubicBezTo>
                  <a:cubicBezTo>
                    <a:pt x="470992" y="450403"/>
                    <a:pt x="479858" y="461042"/>
                    <a:pt x="487394" y="472568"/>
                  </a:cubicBezTo>
                  <a:cubicBezTo>
                    <a:pt x="495374" y="484981"/>
                    <a:pt x="501137" y="498280"/>
                    <a:pt x="502910" y="512909"/>
                  </a:cubicBezTo>
                  <a:cubicBezTo>
                    <a:pt x="503797" y="520446"/>
                    <a:pt x="504240" y="528425"/>
                    <a:pt x="504240" y="536405"/>
                  </a:cubicBezTo>
                  <a:cubicBezTo>
                    <a:pt x="504240" y="539508"/>
                    <a:pt x="503797" y="542611"/>
                    <a:pt x="503797" y="545714"/>
                  </a:cubicBezTo>
                  <a:cubicBezTo>
                    <a:pt x="503797" y="546158"/>
                    <a:pt x="503797" y="546601"/>
                    <a:pt x="504240" y="547044"/>
                  </a:cubicBezTo>
                  <a:cubicBezTo>
                    <a:pt x="504240" y="547044"/>
                    <a:pt x="504240" y="547044"/>
                    <a:pt x="504240" y="547044"/>
                  </a:cubicBezTo>
                  <a:cubicBezTo>
                    <a:pt x="507343" y="548817"/>
                    <a:pt x="510446" y="536405"/>
                    <a:pt x="511776" y="533745"/>
                  </a:cubicBezTo>
                  <a:cubicBezTo>
                    <a:pt x="519313" y="513796"/>
                    <a:pt x="517539" y="504043"/>
                    <a:pt x="512220" y="484538"/>
                  </a:cubicBezTo>
                  <a:cubicBezTo>
                    <a:pt x="505127" y="463259"/>
                    <a:pt x="487838" y="448186"/>
                    <a:pt x="474982" y="430454"/>
                  </a:cubicBezTo>
                  <a:cubicBezTo>
                    <a:pt x="472322" y="426464"/>
                    <a:pt x="469662" y="422031"/>
                    <a:pt x="467445" y="417598"/>
                  </a:cubicBezTo>
                  <a:cubicBezTo>
                    <a:pt x="464342" y="408288"/>
                    <a:pt x="462126" y="398979"/>
                    <a:pt x="460796" y="389669"/>
                  </a:cubicBezTo>
                  <a:cubicBezTo>
                    <a:pt x="460796" y="388783"/>
                    <a:pt x="460796" y="388339"/>
                    <a:pt x="460352" y="387453"/>
                  </a:cubicBezTo>
                  <a:cubicBezTo>
                    <a:pt x="466115" y="363957"/>
                    <a:pt x="470105" y="340462"/>
                    <a:pt x="474095" y="316523"/>
                  </a:cubicBezTo>
                  <a:cubicBezTo>
                    <a:pt x="474538" y="319183"/>
                    <a:pt x="475425" y="321843"/>
                    <a:pt x="475868" y="324503"/>
                  </a:cubicBezTo>
                  <a:cubicBezTo>
                    <a:pt x="475868" y="326719"/>
                    <a:pt x="475425" y="329379"/>
                    <a:pt x="475868" y="331596"/>
                  </a:cubicBezTo>
                  <a:cubicBezTo>
                    <a:pt x="476755" y="370164"/>
                    <a:pt x="500250" y="396762"/>
                    <a:pt x="516209" y="429567"/>
                  </a:cubicBezTo>
                  <a:cubicBezTo>
                    <a:pt x="523746" y="445970"/>
                    <a:pt x="527292" y="463702"/>
                    <a:pt x="529509" y="481434"/>
                  </a:cubicBezTo>
                  <a:cubicBezTo>
                    <a:pt x="529509" y="481434"/>
                    <a:pt x="529952" y="481878"/>
                    <a:pt x="529952" y="481878"/>
                  </a:cubicBezTo>
                  <a:cubicBezTo>
                    <a:pt x="531725" y="482764"/>
                    <a:pt x="532612" y="478331"/>
                    <a:pt x="533055" y="476558"/>
                  </a:cubicBezTo>
                  <a:cubicBezTo>
                    <a:pt x="539705" y="453949"/>
                    <a:pt x="535272" y="429124"/>
                    <a:pt x="525519" y="407845"/>
                  </a:cubicBezTo>
                  <a:cubicBezTo>
                    <a:pt x="521972" y="400309"/>
                    <a:pt x="517983" y="392772"/>
                    <a:pt x="513550" y="385679"/>
                  </a:cubicBezTo>
                  <a:cubicBezTo>
                    <a:pt x="502023" y="367947"/>
                    <a:pt x="487394" y="351545"/>
                    <a:pt x="481631" y="331152"/>
                  </a:cubicBezTo>
                  <a:cubicBezTo>
                    <a:pt x="479415" y="321843"/>
                    <a:pt x="477641" y="312533"/>
                    <a:pt x="476755" y="302781"/>
                  </a:cubicBezTo>
                  <a:cubicBezTo>
                    <a:pt x="476755" y="301451"/>
                    <a:pt x="477198" y="300121"/>
                    <a:pt x="477198" y="298791"/>
                  </a:cubicBezTo>
                  <a:cubicBezTo>
                    <a:pt x="479858" y="281945"/>
                    <a:pt x="482518" y="265099"/>
                    <a:pt x="485178" y="248253"/>
                  </a:cubicBezTo>
                  <a:cubicBezTo>
                    <a:pt x="486508" y="253130"/>
                    <a:pt x="488281" y="258006"/>
                    <a:pt x="490054" y="262883"/>
                  </a:cubicBezTo>
                  <a:cubicBezTo>
                    <a:pt x="490941" y="266872"/>
                    <a:pt x="492271" y="271306"/>
                    <a:pt x="493157" y="275295"/>
                  </a:cubicBezTo>
                  <a:cubicBezTo>
                    <a:pt x="496260" y="289038"/>
                    <a:pt x="501580" y="302781"/>
                    <a:pt x="510003" y="314307"/>
                  </a:cubicBezTo>
                  <a:cubicBezTo>
                    <a:pt x="514879" y="321399"/>
                    <a:pt x="521086" y="327606"/>
                    <a:pt x="525962" y="334699"/>
                  </a:cubicBezTo>
                  <a:cubicBezTo>
                    <a:pt x="531725" y="343565"/>
                    <a:pt x="535715" y="352875"/>
                    <a:pt x="538818" y="362627"/>
                  </a:cubicBezTo>
                  <a:cubicBezTo>
                    <a:pt x="541035" y="369277"/>
                    <a:pt x="542365" y="375927"/>
                    <a:pt x="543695" y="382576"/>
                  </a:cubicBezTo>
                  <a:cubicBezTo>
                    <a:pt x="544581" y="386123"/>
                    <a:pt x="544581" y="389669"/>
                    <a:pt x="545911" y="392772"/>
                  </a:cubicBezTo>
                  <a:cubicBezTo>
                    <a:pt x="548128" y="394102"/>
                    <a:pt x="547241" y="389226"/>
                    <a:pt x="547685" y="387896"/>
                  </a:cubicBezTo>
                  <a:cubicBezTo>
                    <a:pt x="549901" y="359524"/>
                    <a:pt x="542808" y="327163"/>
                    <a:pt x="527736" y="302781"/>
                  </a:cubicBezTo>
                  <a:cubicBezTo>
                    <a:pt x="521529" y="293471"/>
                    <a:pt x="512663" y="286821"/>
                    <a:pt x="504240" y="279728"/>
                  </a:cubicBezTo>
                  <a:cubicBezTo>
                    <a:pt x="502467" y="278399"/>
                    <a:pt x="500694" y="276625"/>
                    <a:pt x="499364" y="274409"/>
                  </a:cubicBezTo>
                  <a:cubicBezTo>
                    <a:pt x="493601" y="262883"/>
                    <a:pt x="489611" y="250913"/>
                    <a:pt x="486508" y="238501"/>
                  </a:cubicBezTo>
                  <a:cubicBezTo>
                    <a:pt x="489611" y="217665"/>
                    <a:pt x="491827" y="196830"/>
                    <a:pt x="493601" y="175994"/>
                  </a:cubicBezTo>
                  <a:cubicBezTo>
                    <a:pt x="493601" y="176881"/>
                    <a:pt x="494044" y="177324"/>
                    <a:pt x="494044" y="178211"/>
                  </a:cubicBezTo>
                  <a:cubicBezTo>
                    <a:pt x="495374" y="183974"/>
                    <a:pt x="497590" y="189737"/>
                    <a:pt x="499364" y="195500"/>
                  </a:cubicBezTo>
                  <a:cubicBezTo>
                    <a:pt x="499364" y="196830"/>
                    <a:pt x="499364" y="198159"/>
                    <a:pt x="499807" y="199489"/>
                  </a:cubicBezTo>
                  <a:cubicBezTo>
                    <a:pt x="501137" y="216335"/>
                    <a:pt x="508673" y="231408"/>
                    <a:pt x="519313" y="244264"/>
                  </a:cubicBezTo>
                  <a:cubicBezTo>
                    <a:pt x="529509" y="256676"/>
                    <a:pt x="535272" y="271749"/>
                    <a:pt x="540591" y="286821"/>
                  </a:cubicBezTo>
                  <a:cubicBezTo>
                    <a:pt x="540591" y="287265"/>
                    <a:pt x="541035" y="287708"/>
                    <a:pt x="541478" y="288151"/>
                  </a:cubicBezTo>
                  <a:cubicBezTo>
                    <a:pt x="542365" y="288595"/>
                    <a:pt x="542808" y="287708"/>
                    <a:pt x="542808" y="286378"/>
                  </a:cubicBezTo>
                  <a:cubicBezTo>
                    <a:pt x="541921" y="279285"/>
                    <a:pt x="541478" y="272192"/>
                    <a:pt x="539705" y="265543"/>
                  </a:cubicBezTo>
                  <a:cubicBezTo>
                    <a:pt x="536158" y="248697"/>
                    <a:pt x="527292" y="234068"/>
                    <a:pt x="517096" y="220325"/>
                  </a:cubicBezTo>
                  <a:cubicBezTo>
                    <a:pt x="513550" y="215449"/>
                    <a:pt x="510003" y="210572"/>
                    <a:pt x="507343" y="205252"/>
                  </a:cubicBezTo>
                  <a:cubicBezTo>
                    <a:pt x="504683" y="198159"/>
                    <a:pt x="502023" y="190623"/>
                    <a:pt x="499807" y="183087"/>
                  </a:cubicBezTo>
                  <a:cubicBezTo>
                    <a:pt x="497590" y="175994"/>
                    <a:pt x="496260" y="168901"/>
                    <a:pt x="494931" y="161808"/>
                  </a:cubicBezTo>
                  <a:cubicBezTo>
                    <a:pt x="495374" y="152942"/>
                    <a:pt x="495817" y="143632"/>
                    <a:pt x="496260" y="134766"/>
                  </a:cubicBezTo>
                  <a:cubicBezTo>
                    <a:pt x="496704" y="105508"/>
                    <a:pt x="496704" y="76693"/>
                    <a:pt x="496260" y="47434"/>
                  </a:cubicBezTo>
                  <a:cubicBezTo>
                    <a:pt x="496260" y="37681"/>
                    <a:pt x="494931" y="28372"/>
                    <a:pt x="493601" y="18619"/>
                  </a:cubicBezTo>
                  <a:cubicBezTo>
                    <a:pt x="493601" y="18619"/>
                    <a:pt x="493601" y="18619"/>
                    <a:pt x="493601" y="18619"/>
                  </a:cubicBezTo>
                  <a:cubicBezTo>
                    <a:pt x="493601" y="18619"/>
                    <a:pt x="493601" y="18176"/>
                    <a:pt x="493601" y="18176"/>
                  </a:cubicBezTo>
                  <a:cubicBezTo>
                    <a:pt x="493157" y="15959"/>
                    <a:pt x="493157" y="13743"/>
                    <a:pt x="493157" y="11969"/>
                  </a:cubicBezTo>
                  <a:cubicBezTo>
                    <a:pt x="493157" y="10196"/>
                    <a:pt x="492714" y="8423"/>
                    <a:pt x="492271" y="7093"/>
                  </a:cubicBezTo>
                  <a:cubicBezTo>
                    <a:pt x="490941" y="3103"/>
                    <a:pt x="488281" y="0"/>
                    <a:pt x="483848" y="0"/>
                  </a:cubicBezTo>
                  <a:cubicBezTo>
                    <a:pt x="478972" y="0"/>
                    <a:pt x="474095" y="3547"/>
                    <a:pt x="472765" y="7980"/>
                  </a:cubicBezTo>
                  <a:cubicBezTo>
                    <a:pt x="472765" y="7980"/>
                    <a:pt x="472765" y="8423"/>
                    <a:pt x="472765" y="8423"/>
                  </a:cubicBezTo>
                  <a:cubicBezTo>
                    <a:pt x="472765" y="8423"/>
                    <a:pt x="472765" y="8866"/>
                    <a:pt x="472765" y="8866"/>
                  </a:cubicBezTo>
                  <a:cubicBezTo>
                    <a:pt x="472765" y="9310"/>
                    <a:pt x="472765" y="9753"/>
                    <a:pt x="472765" y="10640"/>
                  </a:cubicBezTo>
                  <a:cubicBezTo>
                    <a:pt x="472765" y="13743"/>
                    <a:pt x="474095" y="17289"/>
                    <a:pt x="474982" y="20392"/>
                  </a:cubicBezTo>
                  <a:cubicBezTo>
                    <a:pt x="474982" y="20392"/>
                    <a:pt x="474982" y="20392"/>
                    <a:pt x="474982" y="20836"/>
                  </a:cubicBezTo>
                  <a:cubicBezTo>
                    <a:pt x="475868" y="29258"/>
                    <a:pt x="477198" y="37681"/>
                    <a:pt x="478085" y="46104"/>
                  </a:cubicBezTo>
                  <a:cubicBezTo>
                    <a:pt x="478528" y="51424"/>
                    <a:pt x="479415" y="56744"/>
                    <a:pt x="479415" y="61620"/>
                  </a:cubicBezTo>
                  <a:cubicBezTo>
                    <a:pt x="481631" y="91322"/>
                    <a:pt x="481631" y="120580"/>
                    <a:pt x="480301" y="150282"/>
                  </a:cubicBezTo>
                  <a:cubicBezTo>
                    <a:pt x="480301" y="152499"/>
                    <a:pt x="479858" y="154272"/>
                    <a:pt x="479858" y="156488"/>
                  </a:cubicBezTo>
                  <a:cubicBezTo>
                    <a:pt x="472765" y="166241"/>
                    <a:pt x="463899" y="174221"/>
                    <a:pt x="454589" y="181314"/>
                  </a:cubicBezTo>
                  <a:cubicBezTo>
                    <a:pt x="444837" y="186190"/>
                    <a:pt x="434197" y="190180"/>
                    <a:pt x="424444" y="195056"/>
                  </a:cubicBezTo>
                  <a:cubicBezTo>
                    <a:pt x="398289" y="207912"/>
                    <a:pt x="377453" y="230078"/>
                    <a:pt x="362824" y="254903"/>
                  </a:cubicBezTo>
                  <a:cubicBezTo>
                    <a:pt x="362824" y="255346"/>
                    <a:pt x="363268" y="255790"/>
                    <a:pt x="363268" y="255790"/>
                  </a:cubicBezTo>
                  <a:cubicBezTo>
                    <a:pt x="364154" y="256233"/>
                    <a:pt x="365928" y="254017"/>
                    <a:pt x="366814" y="253130"/>
                  </a:cubicBezTo>
                  <a:cubicBezTo>
                    <a:pt x="375237" y="243820"/>
                    <a:pt x="384103" y="234954"/>
                    <a:pt x="394743" y="227861"/>
                  </a:cubicBezTo>
                  <a:cubicBezTo>
                    <a:pt x="417351" y="211902"/>
                    <a:pt x="444393" y="200376"/>
                    <a:pt x="463456" y="179540"/>
                  </a:cubicBezTo>
                  <a:cubicBezTo>
                    <a:pt x="463899" y="178654"/>
                    <a:pt x="466559" y="176881"/>
                    <a:pt x="468332" y="175107"/>
                  </a:cubicBezTo>
                  <a:cubicBezTo>
                    <a:pt x="472765" y="171118"/>
                    <a:pt x="476755" y="167128"/>
                    <a:pt x="480301" y="162695"/>
                  </a:cubicBezTo>
                  <a:cubicBezTo>
                    <a:pt x="479415" y="178211"/>
                    <a:pt x="477641" y="193726"/>
                    <a:pt x="476311" y="209686"/>
                  </a:cubicBezTo>
                  <a:cubicBezTo>
                    <a:pt x="470992" y="217222"/>
                    <a:pt x="465229" y="224315"/>
                    <a:pt x="458579" y="230521"/>
                  </a:cubicBezTo>
                  <a:cubicBezTo>
                    <a:pt x="434641" y="247367"/>
                    <a:pt x="404495" y="254903"/>
                    <a:pt x="377897" y="267316"/>
                  </a:cubicBezTo>
                  <a:cubicBezTo>
                    <a:pt x="353515" y="278399"/>
                    <a:pt x="332236" y="295688"/>
                    <a:pt x="317163" y="317853"/>
                  </a:cubicBezTo>
                  <a:cubicBezTo>
                    <a:pt x="313617" y="322730"/>
                    <a:pt x="310070" y="328049"/>
                    <a:pt x="307411" y="333369"/>
                  </a:cubicBezTo>
                  <a:cubicBezTo>
                    <a:pt x="306967" y="333812"/>
                    <a:pt x="306524" y="334699"/>
                    <a:pt x="306967" y="335585"/>
                  </a:cubicBezTo>
                  <a:cubicBezTo>
                    <a:pt x="306967" y="335585"/>
                    <a:pt x="306967" y="335585"/>
                    <a:pt x="306967" y="335585"/>
                  </a:cubicBezTo>
                  <a:cubicBezTo>
                    <a:pt x="306967" y="335585"/>
                    <a:pt x="307411" y="335585"/>
                    <a:pt x="307854" y="335585"/>
                  </a:cubicBezTo>
                  <a:cubicBezTo>
                    <a:pt x="308741" y="334699"/>
                    <a:pt x="309627" y="333812"/>
                    <a:pt x="310514" y="332482"/>
                  </a:cubicBezTo>
                  <a:cubicBezTo>
                    <a:pt x="313174" y="328936"/>
                    <a:pt x="315390" y="325833"/>
                    <a:pt x="318050" y="322286"/>
                  </a:cubicBezTo>
                  <a:cubicBezTo>
                    <a:pt x="325586" y="312977"/>
                    <a:pt x="334009" y="304110"/>
                    <a:pt x="345092" y="298791"/>
                  </a:cubicBezTo>
                  <a:cubicBezTo>
                    <a:pt x="362381" y="291254"/>
                    <a:pt x="380557" y="285935"/>
                    <a:pt x="397846" y="277955"/>
                  </a:cubicBezTo>
                  <a:cubicBezTo>
                    <a:pt x="433754" y="261996"/>
                    <a:pt x="444393" y="254460"/>
                    <a:pt x="469662" y="224315"/>
                  </a:cubicBezTo>
                  <a:cubicBezTo>
                    <a:pt x="470105" y="223428"/>
                    <a:pt x="470992" y="222541"/>
                    <a:pt x="471878" y="221655"/>
                  </a:cubicBezTo>
                  <a:cubicBezTo>
                    <a:pt x="473208" y="219882"/>
                    <a:pt x="474538" y="218108"/>
                    <a:pt x="476311" y="215892"/>
                  </a:cubicBezTo>
                  <a:cubicBezTo>
                    <a:pt x="474538" y="230078"/>
                    <a:pt x="473208" y="244264"/>
                    <a:pt x="470992" y="258893"/>
                  </a:cubicBezTo>
                  <a:cubicBezTo>
                    <a:pt x="469662" y="266872"/>
                    <a:pt x="468775" y="275295"/>
                    <a:pt x="467445" y="283275"/>
                  </a:cubicBezTo>
                  <a:cubicBezTo>
                    <a:pt x="463012" y="287265"/>
                    <a:pt x="458579" y="291254"/>
                    <a:pt x="453703" y="294801"/>
                  </a:cubicBezTo>
                  <a:cubicBezTo>
                    <a:pt x="446166" y="300121"/>
                    <a:pt x="443950" y="301451"/>
                    <a:pt x="442177" y="3027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33"/>
            <p:cNvSpPr/>
            <p:nvPr/>
          </p:nvSpPr>
          <p:spPr>
            <a:xfrm rot="-9964742">
              <a:off x="129954" y="331078"/>
              <a:ext cx="826811" cy="1330218"/>
            </a:xfrm>
            <a:custGeom>
              <a:avLst/>
              <a:gdLst/>
              <a:ahLst/>
              <a:cxnLst/>
              <a:rect l="l" t="t" r="r" b="b"/>
              <a:pathLst>
                <a:path w="685920" h="1103545" extrusionOk="0">
                  <a:moveTo>
                    <a:pt x="680037" y="397354"/>
                  </a:moveTo>
                  <a:cubicBezTo>
                    <a:pt x="677377" y="400014"/>
                    <a:pt x="675160" y="403560"/>
                    <a:pt x="672944" y="406663"/>
                  </a:cubicBezTo>
                  <a:cubicBezTo>
                    <a:pt x="665408" y="417303"/>
                    <a:pt x="657428" y="427499"/>
                    <a:pt x="649005" y="437252"/>
                  </a:cubicBezTo>
                  <a:cubicBezTo>
                    <a:pt x="637922" y="449664"/>
                    <a:pt x="626839" y="462077"/>
                    <a:pt x="617973" y="476263"/>
                  </a:cubicBezTo>
                  <a:cubicBezTo>
                    <a:pt x="610437" y="488232"/>
                    <a:pt x="603788" y="500645"/>
                    <a:pt x="598024" y="513058"/>
                  </a:cubicBezTo>
                  <a:cubicBezTo>
                    <a:pt x="597581" y="512614"/>
                    <a:pt x="597138" y="512614"/>
                    <a:pt x="597138" y="513058"/>
                  </a:cubicBezTo>
                  <a:cubicBezTo>
                    <a:pt x="596695" y="513944"/>
                    <a:pt x="596251" y="514388"/>
                    <a:pt x="596251" y="515274"/>
                  </a:cubicBezTo>
                  <a:cubicBezTo>
                    <a:pt x="592262" y="523697"/>
                    <a:pt x="589158" y="532120"/>
                    <a:pt x="585612" y="540543"/>
                  </a:cubicBezTo>
                  <a:cubicBezTo>
                    <a:pt x="579849" y="553842"/>
                    <a:pt x="573199" y="567141"/>
                    <a:pt x="567436" y="580884"/>
                  </a:cubicBezTo>
                  <a:cubicBezTo>
                    <a:pt x="552364" y="619009"/>
                    <a:pt x="540838" y="658020"/>
                    <a:pt x="530198" y="697474"/>
                  </a:cubicBezTo>
                  <a:cubicBezTo>
                    <a:pt x="519559" y="738702"/>
                    <a:pt x="509806" y="780373"/>
                    <a:pt x="510249" y="822931"/>
                  </a:cubicBezTo>
                  <a:cubicBezTo>
                    <a:pt x="510249" y="828251"/>
                    <a:pt x="509806" y="834014"/>
                    <a:pt x="510692" y="839334"/>
                  </a:cubicBezTo>
                  <a:cubicBezTo>
                    <a:pt x="510692" y="839334"/>
                    <a:pt x="510692" y="839334"/>
                    <a:pt x="510692" y="839334"/>
                  </a:cubicBezTo>
                  <a:cubicBezTo>
                    <a:pt x="511136" y="861499"/>
                    <a:pt x="514239" y="883665"/>
                    <a:pt x="518672" y="905387"/>
                  </a:cubicBezTo>
                  <a:cubicBezTo>
                    <a:pt x="520002" y="912923"/>
                    <a:pt x="521332" y="920016"/>
                    <a:pt x="522662" y="927552"/>
                  </a:cubicBezTo>
                  <a:cubicBezTo>
                    <a:pt x="523105" y="927995"/>
                    <a:pt x="523105" y="928882"/>
                    <a:pt x="523105" y="929769"/>
                  </a:cubicBezTo>
                  <a:cubicBezTo>
                    <a:pt x="523105" y="931099"/>
                    <a:pt x="523105" y="932429"/>
                    <a:pt x="523549" y="933758"/>
                  </a:cubicBezTo>
                  <a:cubicBezTo>
                    <a:pt x="523992" y="935532"/>
                    <a:pt x="524878" y="943955"/>
                    <a:pt x="527095" y="952378"/>
                  </a:cubicBezTo>
                  <a:cubicBezTo>
                    <a:pt x="523105" y="947058"/>
                    <a:pt x="519115" y="941295"/>
                    <a:pt x="515126" y="935975"/>
                  </a:cubicBezTo>
                  <a:cubicBezTo>
                    <a:pt x="505816" y="923119"/>
                    <a:pt x="496950" y="909376"/>
                    <a:pt x="487197" y="896964"/>
                  </a:cubicBezTo>
                  <a:cubicBezTo>
                    <a:pt x="485424" y="888098"/>
                    <a:pt x="485424" y="879231"/>
                    <a:pt x="484094" y="870365"/>
                  </a:cubicBezTo>
                  <a:cubicBezTo>
                    <a:pt x="484094" y="869479"/>
                    <a:pt x="484094" y="868592"/>
                    <a:pt x="483207" y="867705"/>
                  </a:cubicBezTo>
                  <a:cubicBezTo>
                    <a:pt x="483207" y="867262"/>
                    <a:pt x="483207" y="866819"/>
                    <a:pt x="483207" y="866819"/>
                  </a:cubicBezTo>
                  <a:cubicBezTo>
                    <a:pt x="483651" y="862386"/>
                    <a:pt x="484094" y="857953"/>
                    <a:pt x="485424" y="853076"/>
                  </a:cubicBezTo>
                  <a:cubicBezTo>
                    <a:pt x="493846" y="814952"/>
                    <a:pt x="488084" y="775940"/>
                    <a:pt x="491187" y="737372"/>
                  </a:cubicBezTo>
                  <a:cubicBezTo>
                    <a:pt x="494290" y="689051"/>
                    <a:pt x="505373" y="640731"/>
                    <a:pt x="521332" y="595070"/>
                  </a:cubicBezTo>
                  <a:cubicBezTo>
                    <a:pt x="521775" y="594627"/>
                    <a:pt x="521775" y="593740"/>
                    <a:pt x="522218" y="593297"/>
                  </a:cubicBezTo>
                  <a:cubicBezTo>
                    <a:pt x="526652" y="582657"/>
                    <a:pt x="531528" y="572461"/>
                    <a:pt x="536848" y="562265"/>
                  </a:cubicBezTo>
                  <a:cubicBezTo>
                    <a:pt x="546600" y="544089"/>
                    <a:pt x="558126" y="527243"/>
                    <a:pt x="568766" y="509954"/>
                  </a:cubicBezTo>
                  <a:cubicBezTo>
                    <a:pt x="574529" y="499315"/>
                    <a:pt x="580736" y="488676"/>
                    <a:pt x="584282" y="477150"/>
                  </a:cubicBezTo>
                  <a:cubicBezTo>
                    <a:pt x="584282" y="476263"/>
                    <a:pt x="585612" y="474490"/>
                    <a:pt x="584725" y="474046"/>
                  </a:cubicBezTo>
                  <a:cubicBezTo>
                    <a:pt x="584725" y="474046"/>
                    <a:pt x="584282" y="474046"/>
                    <a:pt x="584282" y="474046"/>
                  </a:cubicBezTo>
                  <a:cubicBezTo>
                    <a:pt x="588272" y="462077"/>
                    <a:pt x="590045" y="450108"/>
                    <a:pt x="593591" y="438138"/>
                  </a:cubicBezTo>
                  <a:cubicBezTo>
                    <a:pt x="601128" y="414643"/>
                    <a:pt x="609107" y="391147"/>
                    <a:pt x="613984" y="366765"/>
                  </a:cubicBezTo>
                  <a:cubicBezTo>
                    <a:pt x="613984" y="365435"/>
                    <a:pt x="614870" y="363662"/>
                    <a:pt x="613984" y="362776"/>
                  </a:cubicBezTo>
                  <a:cubicBezTo>
                    <a:pt x="613540" y="362332"/>
                    <a:pt x="612654" y="362776"/>
                    <a:pt x="612654" y="363219"/>
                  </a:cubicBezTo>
                  <a:cubicBezTo>
                    <a:pt x="608664" y="371199"/>
                    <a:pt x="606004" y="379621"/>
                    <a:pt x="602457" y="387601"/>
                  </a:cubicBezTo>
                  <a:cubicBezTo>
                    <a:pt x="601571" y="389817"/>
                    <a:pt x="600685" y="392034"/>
                    <a:pt x="599798" y="394251"/>
                  </a:cubicBezTo>
                  <a:cubicBezTo>
                    <a:pt x="598468" y="396910"/>
                    <a:pt x="596695" y="399570"/>
                    <a:pt x="595365" y="402674"/>
                  </a:cubicBezTo>
                  <a:cubicBezTo>
                    <a:pt x="591375" y="410653"/>
                    <a:pt x="586942" y="418633"/>
                    <a:pt x="582508" y="426612"/>
                  </a:cubicBezTo>
                  <a:cubicBezTo>
                    <a:pt x="561230" y="467840"/>
                    <a:pt x="529311" y="502861"/>
                    <a:pt x="510249" y="544976"/>
                  </a:cubicBezTo>
                  <a:cubicBezTo>
                    <a:pt x="496507" y="575564"/>
                    <a:pt x="486754" y="607483"/>
                    <a:pt x="477887" y="639401"/>
                  </a:cubicBezTo>
                  <a:cubicBezTo>
                    <a:pt x="473011" y="658463"/>
                    <a:pt x="469021" y="677526"/>
                    <a:pt x="465918" y="697031"/>
                  </a:cubicBezTo>
                  <a:cubicBezTo>
                    <a:pt x="465475" y="701464"/>
                    <a:pt x="464588" y="705454"/>
                    <a:pt x="464145" y="709887"/>
                  </a:cubicBezTo>
                  <a:cubicBezTo>
                    <a:pt x="464145" y="710774"/>
                    <a:pt x="463702" y="711660"/>
                    <a:pt x="463702" y="712547"/>
                  </a:cubicBezTo>
                  <a:cubicBezTo>
                    <a:pt x="461042" y="730723"/>
                    <a:pt x="459269" y="748898"/>
                    <a:pt x="460598" y="767517"/>
                  </a:cubicBezTo>
                  <a:cubicBezTo>
                    <a:pt x="461485" y="789240"/>
                    <a:pt x="464145" y="811405"/>
                    <a:pt x="469464" y="832684"/>
                  </a:cubicBezTo>
                  <a:cubicBezTo>
                    <a:pt x="472125" y="848200"/>
                    <a:pt x="474341" y="864602"/>
                    <a:pt x="480104" y="879231"/>
                  </a:cubicBezTo>
                  <a:cubicBezTo>
                    <a:pt x="480104" y="882335"/>
                    <a:pt x="480547" y="885881"/>
                    <a:pt x="480991" y="888984"/>
                  </a:cubicBezTo>
                  <a:cubicBezTo>
                    <a:pt x="474785" y="878345"/>
                    <a:pt x="467692" y="868592"/>
                    <a:pt x="461485" y="858396"/>
                  </a:cubicBezTo>
                  <a:cubicBezTo>
                    <a:pt x="449516" y="839334"/>
                    <a:pt x="436216" y="821158"/>
                    <a:pt x="425134" y="802095"/>
                  </a:cubicBezTo>
                  <a:cubicBezTo>
                    <a:pt x="425134" y="802095"/>
                    <a:pt x="425134" y="801652"/>
                    <a:pt x="424690" y="801652"/>
                  </a:cubicBezTo>
                  <a:cubicBezTo>
                    <a:pt x="421587" y="793673"/>
                    <a:pt x="418928" y="786136"/>
                    <a:pt x="416267" y="778157"/>
                  </a:cubicBezTo>
                  <a:cubicBezTo>
                    <a:pt x="413608" y="770177"/>
                    <a:pt x="410948" y="762198"/>
                    <a:pt x="408731" y="753775"/>
                  </a:cubicBezTo>
                  <a:cubicBezTo>
                    <a:pt x="407401" y="744022"/>
                    <a:pt x="407845" y="733826"/>
                    <a:pt x="408288" y="723630"/>
                  </a:cubicBezTo>
                  <a:cubicBezTo>
                    <a:pt x="409174" y="712990"/>
                    <a:pt x="410505" y="702351"/>
                    <a:pt x="410948" y="691268"/>
                  </a:cubicBezTo>
                  <a:cubicBezTo>
                    <a:pt x="410948" y="677082"/>
                    <a:pt x="411834" y="662896"/>
                    <a:pt x="414495" y="649154"/>
                  </a:cubicBezTo>
                  <a:cubicBezTo>
                    <a:pt x="414938" y="646051"/>
                    <a:pt x="415381" y="643391"/>
                    <a:pt x="416267" y="640287"/>
                  </a:cubicBezTo>
                  <a:cubicBezTo>
                    <a:pt x="416267" y="640287"/>
                    <a:pt x="416267" y="639844"/>
                    <a:pt x="416267" y="639844"/>
                  </a:cubicBezTo>
                  <a:cubicBezTo>
                    <a:pt x="418041" y="632308"/>
                    <a:pt x="419814" y="624328"/>
                    <a:pt x="421587" y="616792"/>
                  </a:cubicBezTo>
                  <a:cubicBezTo>
                    <a:pt x="426464" y="596843"/>
                    <a:pt x="431340" y="576451"/>
                    <a:pt x="437103" y="556502"/>
                  </a:cubicBezTo>
                  <a:cubicBezTo>
                    <a:pt x="437546" y="554729"/>
                    <a:pt x="437990" y="552956"/>
                    <a:pt x="438433" y="551182"/>
                  </a:cubicBezTo>
                  <a:cubicBezTo>
                    <a:pt x="440206" y="545863"/>
                    <a:pt x="441536" y="540543"/>
                    <a:pt x="443310" y="535666"/>
                  </a:cubicBezTo>
                  <a:cubicBezTo>
                    <a:pt x="452619" y="508181"/>
                    <a:pt x="465031" y="481583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7641" y="446118"/>
                    <a:pt x="494733" y="435035"/>
                    <a:pt x="500940" y="423509"/>
                  </a:cubicBezTo>
                  <a:cubicBezTo>
                    <a:pt x="505816" y="415086"/>
                    <a:pt x="508476" y="406220"/>
                    <a:pt x="514239" y="398240"/>
                  </a:cubicBezTo>
                  <a:cubicBezTo>
                    <a:pt x="521332" y="387601"/>
                    <a:pt x="530198" y="377405"/>
                    <a:pt x="536848" y="366322"/>
                  </a:cubicBezTo>
                  <a:cubicBezTo>
                    <a:pt x="537291" y="364992"/>
                    <a:pt x="540394" y="362776"/>
                    <a:pt x="539064" y="361446"/>
                  </a:cubicBezTo>
                  <a:cubicBezTo>
                    <a:pt x="539064" y="361446"/>
                    <a:pt x="538621" y="361446"/>
                    <a:pt x="538621" y="361446"/>
                  </a:cubicBezTo>
                  <a:cubicBezTo>
                    <a:pt x="548817" y="348146"/>
                    <a:pt x="559013" y="334404"/>
                    <a:pt x="567436" y="319775"/>
                  </a:cubicBezTo>
                  <a:cubicBezTo>
                    <a:pt x="570982" y="312682"/>
                    <a:pt x="576303" y="305145"/>
                    <a:pt x="577632" y="297166"/>
                  </a:cubicBezTo>
                  <a:cubicBezTo>
                    <a:pt x="575859" y="293176"/>
                    <a:pt x="571869" y="302042"/>
                    <a:pt x="568766" y="305589"/>
                  </a:cubicBezTo>
                  <a:cubicBezTo>
                    <a:pt x="558570" y="320218"/>
                    <a:pt x="547044" y="334404"/>
                    <a:pt x="535075" y="348146"/>
                  </a:cubicBezTo>
                  <a:cubicBezTo>
                    <a:pt x="514239" y="372085"/>
                    <a:pt x="490744" y="393364"/>
                    <a:pt x="469908" y="416859"/>
                  </a:cubicBezTo>
                  <a:cubicBezTo>
                    <a:pt x="469021" y="416416"/>
                    <a:pt x="468135" y="417746"/>
                    <a:pt x="467248" y="418633"/>
                  </a:cubicBezTo>
                  <a:cubicBezTo>
                    <a:pt x="461485" y="426612"/>
                    <a:pt x="455279" y="434148"/>
                    <a:pt x="449959" y="442571"/>
                  </a:cubicBezTo>
                  <a:cubicBezTo>
                    <a:pt x="425134" y="480253"/>
                    <a:pt x="414495" y="524584"/>
                    <a:pt x="402968" y="567585"/>
                  </a:cubicBezTo>
                  <a:cubicBezTo>
                    <a:pt x="398092" y="584874"/>
                    <a:pt x="394989" y="602163"/>
                    <a:pt x="392772" y="619895"/>
                  </a:cubicBezTo>
                  <a:cubicBezTo>
                    <a:pt x="391442" y="628318"/>
                    <a:pt x="390112" y="636741"/>
                    <a:pt x="389226" y="645164"/>
                  </a:cubicBezTo>
                  <a:cubicBezTo>
                    <a:pt x="387452" y="658906"/>
                    <a:pt x="385679" y="672649"/>
                    <a:pt x="387452" y="686392"/>
                  </a:cubicBezTo>
                  <a:cubicBezTo>
                    <a:pt x="388339" y="693041"/>
                    <a:pt x="389226" y="699691"/>
                    <a:pt x="390999" y="706341"/>
                  </a:cubicBezTo>
                  <a:cubicBezTo>
                    <a:pt x="391885" y="712104"/>
                    <a:pt x="393215" y="717867"/>
                    <a:pt x="394546" y="723630"/>
                  </a:cubicBezTo>
                  <a:cubicBezTo>
                    <a:pt x="398092" y="738702"/>
                    <a:pt x="402082" y="754218"/>
                    <a:pt x="408731" y="768404"/>
                  </a:cubicBezTo>
                  <a:cubicBezTo>
                    <a:pt x="410948" y="775497"/>
                    <a:pt x="413164" y="782590"/>
                    <a:pt x="415824" y="789683"/>
                  </a:cubicBezTo>
                  <a:cubicBezTo>
                    <a:pt x="400751" y="764414"/>
                    <a:pt x="386123" y="739145"/>
                    <a:pt x="372380" y="712990"/>
                  </a:cubicBezTo>
                  <a:cubicBezTo>
                    <a:pt x="372380" y="712990"/>
                    <a:pt x="372380" y="712547"/>
                    <a:pt x="372380" y="712547"/>
                  </a:cubicBezTo>
                  <a:cubicBezTo>
                    <a:pt x="371493" y="711217"/>
                    <a:pt x="371050" y="709887"/>
                    <a:pt x="370164" y="708114"/>
                  </a:cubicBezTo>
                  <a:cubicBezTo>
                    <a:pt x="365730" y="698804"/>
                    <a:pt x="361297" y="688165"/>
                    <a:pt x="355091" y="679742"/>
                  </a:cubicBezTo>
                  <a:cubicBezTo>
                    <a:pt x="355091" y="679742"/>
                    <a:pt x="355091" y="679742"/>
                    <a:pt x="355091" y="679742"/>
                  </a:cubicBezTo>
                  <a:cubicBezTo>
                    <a:pt x="354648" y="677969"/>
                    <a:pt x="354204" y="676196"/>
                    <a:pt x="353761" y="674422"/>
                  </a:cubicBezTo>
                  <a:cubicBezTo>
                    <a:pt x="352431" y="669103"/>
                    <a:pt x="351101" y="663783"/>
                    <a:pt x="349771" y="658463"/>
                  </a:cubicBezTo>
                  <a:cubicBezTo>
                    <a:pt x="348884" y="654030"/>
                    <a:pt x="348441" y="649154"/>
                    <a:pt x="347554" y="644721"/>
                  </a:cubicBezTo>
                  <a:cubicBezTo>
                    <a:pt x="346668" y="639844"/>
                    <a:pt x="345782" y="635411"/>
                    <a:pt x="345338" y="630535"/>
                  </a:cubicBezTo>
                  <a:cubicBezTo>
                    <a:pt x="345338" y="630535"/>
                    <a:pt x="345338" y="630091"/>
                    <a:pt x="345338" y="630091"/>
                  </a:cubicBezTo>
                  <a:cubicBezTo>
                    <a:pt x="345338" y="624328"/>
                    <a:pt x="345338" y="618565"/>
                    <a:pt x="345782" y="612802"/>
                  </a:cubicBezTo>
                  <a:cubicBezTo>
                    <a:pt x="347554" y="593297"/>
                    <a:pt x="350658" y="573791"/>
                    <a:pt x="356864" y="555615"/>
                  </a:cubicBezTo>
                  <a:cubicBezTo>
                    <a:pt x="374153" y="513501"/>
                    <a:pt x="396318" y="473603"/>
                    <a:pt x="419814" y="434592"/>
                  </a:cubicBezTo>
                  <a:cubicBezTo>
                    <a:pt x="429123" y="419519"/>
                    <a:pt x="437990" y="404003"/>
                    <a:pt x="446413" y="388931"/>
                  </a:cubicBezTo>
                  <a:cubicBezTo>
                    <a:pt x="455279" y="375188"/>
                    <a:pt x="463702" y="360559"/>
                    <a:pt x="470351" y="345487"/>
                  </a:cubicBezTo>
                  <a:cubicBezTo>
                    <a:pt x="470351" y="345487"/>
                    <a:pt x="470351" y="345487"/>
                    <a:pt x="470351" y="345043"/>
                  </a:cubicBezTo>
                  <a:cubicBezTo>
                    <a:pt x="476114" y="333961"/>
                    <a:pt x="480104" y="321548"/>
                    <a:pt x="482764" y="309135"/>
                  </a:cubicBezTo>
                  <a:cubicBezTo>
                    <a:pt x="483651" y="305145"/>
                    <a:pt x="484537" y="301156"/>
                    <a:pt x="485424" y="297166"/>
                  </a:cubicBezTo>
                  <a:cubicBezTo>
                    <a:pt x="485867" y="296722"/>
                    <a:pt x="485424" y="295836"/>
                    <a:pt x="484980" y="295393"/>
                  </a:cubicBezTo>
                  <a:cubicBezTo>
                    <a:pt x="485424" y="292289"/>
                    <a:pt x="486310" y="289630"/>
                    <a:pt x="486754" y="286526"/>
                  </a:cubicBezTo>
                  <a:cubicBezTo>
                    <a:pt x="495177" y="250618"/>
                    <a:pt x="500496" y="213824"/>
                    <a:pt x="499167" y="176586"/>
                  </a:cubicBezTo>
                  <a:cubicBezTo>
                    <a:pt x="499167" y="174812"/>
                    <a:pt x="499167" y="173482"/>
                    <a:pt x="498723" y="171709"/>
                  </a:cubicBezTo>
                  <a:cubicBezTo>
                    <a:pt x="498723" y="171266"/>
                    <a:pt x="498280" y="171266"/>
                    <a:pt x="497836" y="171266"/>
                  </a:cubicBezTo>
                  <a:cubicBezTo>
                    <a:pt x="497393" y="171266"/>
                    <a:pt x="496950" y="171709"/>
                    <a:pt x="496950" y="171709"/>
                  </a:cubicBezTo>
                  <a:cubicBezTo>
                    <a:pt x="495177" y="183235"/>
                    <a:pt x="495177" y="195205"/>
                    <a:pt x="493403" y="207174"/>
                  </a:cubicBezTo>
                  <a:cubicBezTo>
                    <a:pt x="491630" y="222690"/>
                    <a:pt x="486754" y="238206"/>
                    <a:pt x="481877" y="252835"/>
                  </a:cubicBezTo>
                  <a:cubicBezTo>
                    <a:pt x="473898" y="278547"/>
                    <a:pt x="461485" y="302486"/>
                    <a:pt x="449072" y="325981"/>
                  </a:cubicBezTo>
                  <a:cubicBezTo>
                    <a:pt x="433113" y="357456"/>
                    <a:pt x="414495" y="388044"/>
                    <a:pt x="396318" y="418633"/>
                  </a:cubicBezTo>
                  <a:cubicBezTo>
                    <a:pt x="396318" y="418633"/>
                    <a:pt x="396318" y="418633"/>
                    <a:pt x="396318" y="418633"/>
                  </a:cubicBezTo>
                  <a:cubicBezTo>
                    <a:pt x="390999" y="427499"/>
                    <a:pt x="385679" y="436365"/>
                    <a:pt x="380359" y="445231"/>
                  </a:cubicBezTo>
                  <a:cubicBezTo>
                    <a:pt x="364844" y="472716"/>
                    <a:pt x="348441" y="500202"/>
                    <a:pt x="339132" y="530347"/>
                  </a:cubicBezTo>
                  <a:cubicBezTo>
                    <a:pt x="332482" y="555172"/>
                    <a:pt x="330266" y="581771"/>
                    <a:pt x="332482" y="607483"/>
                  </a:cubicBezTo>
                  <a:cubicBezTo>
                    <a:pt x="333812" y="619009"/>
                    <a:pt x="336915" y="630535"/>
                    <a:pt x="340905" y="641617"/>
                  </a:cubicBezTo>
                  <a:cubicBezTo>
                    <a:pt x="341792" y="648267"/>
                    <a:pt x="343121" y="654917"/>
                    <a:pt x="344895" y="661566"/>
                  </a:cubicBezTo>
                  <a:cubicBezTo>
                    <a:pt x="336472" y="644721"/>
                    <a:pt x="328492" y="627431"/>
                    <a:pt x="321843" y="610142"/>
                  </a:cubicBezTo>
                  <a:cubicBezTo>
                    <a:pt x="313420" y="589750"/>
                    <a:pt x="306327" y="568471"/>
                    <a:pt x="299234" y="547636"/>
                  </a:cubicBezTo>
                  <a:cubicBezTo>
                    <a:pt x="297904" y="537440"/>
                    <a:pt x="296574" y="526800"/>
                    <a:pt x="295687" y="516604"/>
                  </a:cubicBezTo>
                  <a:cubicBezTo>
                    <a:pt x="295244" y="513058"/>
                    <a:pt x="295244" y="509954"/>
                    <a:pt x="295244" y="506408"/>
                  </a:cubicBezTo>
                  <a:cubicBezTo>
                    <a:pt x="295687" y="502861"/>
                    <a:pt x="296131" y="499315"/>
                    <a:pt x="297017" y="495769"/>
                  </a:cubicBezTo>
                  <a:cubicBezTo>
                    <a:pt x="301451" y="473160"/>
                    <a:pt x="310760" y="451438"/>
                    <a:pt x="320956" y="431045"/>
                  </a:cubicBezTo>
                  <a:cubicBezTo>
                    <a:pt x="330266" y="412426"/>
                    <a:pt x="340905" y="394251"/>
                    <a:pt x="350215" y="375632"/>
                  </a:cubicBezTo>
                  <a:cubicBezTo>
                    <a:pt x="363070" y="350806"/>
                    <a:pt x="374153" y="325538"/>
                    <a:pt x="384349" y="299826"/>
                  </a:cubicBezTo>
                  <a:cubicBezTo>
                    <a:pt x="389226" y="286970"/>
                    <a:pt x="394989" y="273670"/>
                    <a:pt x="398092" y="260371"/>
                  </a:cubicBezTo>
                  <a:cubicBezTo>
                    <a:pt x="398979" y="253278"/>
                    <a:pt x="399422" y="246185"/>
                    <a:pt x="401638" y="239092"/>
                  </a:cubicBezTo>
                  <a:cubicBezTo>
                    <a:pt x="402525" y="235546"/>
                    <a:pt x="403855" y="231999"/>
                    <a:pt x="405185" y="228453"/>
                  </a:cubicBezTo>
                  <a:cubicBezTo>
                    <a:pt x="405185" y="228009"/>
                    <a:pt x="404741" y="227566"/>
                    <a:pt x="404741" y="227123"/>
                  </a:cubicBezTo>
                  <a:cubicBezTo>
                    <a:pt x="408288" y="217813"/>
                    <a:pt x="412278" y="208947"/>
                    <a:pt x="414938" y="199194"/>
                  </a:cubicBezTo>
                  <a:cubicBezTo>
                    <a:pt x="419814" y="181019"/>
                    <a:pt x="422474" y="162400"/>
                    <a:pt x="422031" y="143337"/>
                  </a:cubicBezTo>
                  <a:cubicBezTo>
                    <a:pt x="421587" y="130925"/>
                    <a:pt x="420257" y="118069"/>
                    <a:pt x="419371" y="105656"/>
                  </a:cubicBezTo>
                  <a:cubicBezTo>
                    <a:pt x="419371" y="104769"/>
                    <a:pt x="419371" y="102996"/>
                    <a:pt x="418041" y="102996"/>
                  </a:cubicBezTo>
                  <a:cubicBezTo>
                    <a:pt x="416711" y="102996"/>
                    <a:pt x="417154" y="104769"/>
                    <a:pt x="417154" y="105656"/>
                  </a:cubicBezTo>
                  <a:cubicBezTo>
                    <a:pt x="417154" y="118512"/>
                    <a:pt x="416267" y="131368"/>
                    <a:pt x="414938" y="144224"/>
                  </a:cubicBezTo>
                  <a:cubicBezTo>
                    <a:pt x="411834" y="184122"/>
                    <a:pt x="393659" y="210277"/>
                    <a:pt x="375040" y="243525"/>
                  </a:cubicBezTo>
                  <a:cubicBezTo>
                    <a:pt x="359081" y="275444"/>
                    <a:pt x="346225" y="309135"/>
                    <a:pt x="332038" y="342383"/>
                  </a:cubicBezTo>
                  <a:cubicBezTo>
                    <a:pt x="316966" y="378292"/>
                    <a:pt x="301007" y="414200"/>
                    <a:pt x="292141" y="452324"/>
                  </a:cubicBezTo>
                  <a:cubicBezTo>
                    <a:pt x="288151" y="469170"/>
                    <a:pt x="287708" y="486902"/>
                    <a:pt x="289038" y="504191"/>
                  </a:cubicBezTo>
                  <a:cubicBezTo>
                    <a:pt x="289038" y="504635"/>
                    <a:pt x="289481" y="506408"/>
                    <a:pt x="289481" y="508181"/>
                  </a:cubicBezTo>
                  <a:cubicBezTo>
                    <a:pt x="289481" y="512171"/>
                    <a:pt x="289481" y="516161"/>
                    <a:pt x="289924" y="520151"/>
                  </a:cubicBezTo>
                  <a:cubicBezTo>
                    <a:pt x="289924" y="521480"/>
                    <a:pt x="290368" y="522810"/>
                    <a:pt x="290368" y="524584"/>
                  </a:cubicBezTo>
                  <a:cubicBezTo>
                    <a:pt x="284605" y="506851"/>
                    <a:pt x="279285" y="489562"/>
                    <a:pt x="273079" y="472273"/>
                  </a:cubicBezTo>
                  <a:cubicBezTo>
                    <a:pt x="272192" y="469170"/>
                    <a:pt x="271748" y="466067"/>
                    <a:pt x="270862" y="462964"/>
                  </a:cubicBezTo>
                  <a:cubicBezTo>
                    <a:pt x="265986" y="436808"/>
                    <a:pt x="261996" y="410653"/>
                    <a:pt x="260666" y="384055"/>
                  </a:cubicBezTo>
                  <a:cubicBezTo>
                    <a:pt x="260223" y="379178"/>
                    <a:pt x="260223" y="373858"/>
                    <a:pt x="259779" y="368982"/>
                  </a:cubicBezTo>
                  <a:cubicBezTo>
                    <a:pt x="259779" y="368982"/>
                    <a:pt x="259779" y="368982"/>
                    <a:pt x="259779" y="368982"/>
                  </a:cubicBezTo>
                  <a:cubicBezTo>
                    <a:pt x="260223" y="368539"/>
                    <a:pt x="260223" y="367652"/>
                    <a:pt x="260223" y="366765"/>
                  </a:cubicBezTo>
                  <a:cubicBezTo>
                    <a:pt x="261553" y="358343"/>
                    <a:pt x="262882" y="349476"/>
                    <a:pt x="265542" y="341053"/>
                  </a:cubicBezTo>
                  <a:cubicBezTo>
                    <a:pt x="271305" y="323321"/>
                    <a:pt x="280171" y="306919"/>
                    <a:pt x="286821" y="289186"/>
                  </a:cubicBezTo>
                  <a:cubicBezTo>
                    <a:pt x="297461" y="259041"/>
                    <a:pt x="307213" y="228453"/>
                    <a:pt x="312976" y="196978"/>
                  </a:cubicBezTo>
                  <a:cubicBezTo>
                    <a:pt x="316523" y="177916"/>
                    <a:pt x="315193" y="158853"/>
                    <a:pt x="316523" y="139348"/>
                  </a:cubicBezTo>
                  <a:cubicBezTo>
                    <a:pt x="316523" y="138904"/>
                    <a:pt x="316523" y="138461"/>
                    <a:pt x="316079" y="138461"/>
                  </a:cubicBezTo>
                  <a:cubicBezTo>
                    <a:pt x="316079" y="134914"/>
                    <a:pt x="316079" y="131368"/>
                    <a:pt x="316523" y="127822"/>
                  </a:cubicBezTo>
                  <a:cubicBezTo>
                    <a:pt x="316966" y="105213"/>
                    <a:pt x="318296" y="83047"/>
                    <a:pt x="319183" y="60882"/>
                  </a:cubicBezTo>
                  <a:cubicBezTo>
                    <a:pt x="319183" y="60438"/>
                    <a:pt x="319183" y="59995"/>
                    <a:pt x="319183" y="59109"/>
                  </a:cubicBezTo>
                  <a:cubicBezTo>
                    <a:pt x="319183" y="58222"/>
                    <a:pt x="317853" y="58222"/>
                    <a:pt x="317410" y="58665"/>
                  </a:cubicBezTo>
                  <a:cubicBezTo>
                    <a:pt x="316523" y="63098"/>
                    <a:pt x="316079" y="67531"/>
                    <a:pt x="315636" y="71965"/>
                  </a:cubicBezTo>
                  <a:cubicBezTo>
                    <a:pt x="313863" y="87037"/>
                    <a:pt x="312533" y="102553"/>
                    <a:pt x="309873" y="117625"/>
                  </a:cubicBezTo>
                  <a:cubicBezTo>
                    <a:pt x="309873" y="118069"/>
                    <a:pt x="309430" y="118955"/>
                    <a:pt x="309430" y="119399"/>
                  </a:cubicBezTo>
                  <a:cubicBezTo>
                    <a:pt x="309430" y="120285"/>
                    <a:pt x="308987" y="120729"/>
                    <a:pt x="308987" y="121615"/>
                  </a:cubicBezTo>
                  <a:cubicBezTo>
                    <a:pt x="301894" y="147327"/>
                    <a:pt x="289481" y="171266"/>
                    <a:pt x="281945" y="196978"/>
                  </a:cubicBezTo>
                  <a:cubicBezTo>
                    <a:pt x="276182" y="214710"/>
                    <a:pt x="270862" y="232443"/>
                    <a:pt x="266872" y="250175"/>
                  </a:cubicBezTo>
                  <a:cubicBezTo>
                    <a:pt x="265099" y="258155"/>
                    <a:pt x="262882" y="266577"/>
                    <a:pt x="261553" y="275000"/>
                  </a:cubicBezTo>
                  <a:cubicBezTo>
                    <a:pt x="261553" y="275887"/>
                    <a:pt x="261109" y="276774"/>
                    <a:pt x="261109" y="277660"/>
                  </a:cubicBezTo>
                  <a:cubicBezTo>
                    <a:pt x="260223" y="282537"/>
                    <a:pt x="258892" y="286970"/>
                    <a:pt x="258006" y="291846"/>
                  </a:cubicBezTo>
                  <a:cubicBezTo>
                    <a:pt x="254459" y="308249"/>
                    <a:pt x="253130" y="325094"/>
                    <a:pt x="253573" y="342383"/>
                  </a:cubicBezTo>
                  <a:cubicBezTo>
                    <a:pt x="253573" y="349920"/>
                    <a:pt x="254016" y="357456"/>
                    <a:pt x="255346" y="364549"/>
                  </a:cubicBezTo>
                  <a:cubicBezTo>
                    <a:pt x="255789" y="370312"/>
                    <a:pt x="255789" y="376075"/>
                    <a:pt x="256233" y="381838"/>
                  </a:cubicBezTo>
                  <a:cubicBezTo>
                    <a:pt x="257120" y="401344"/>
                    <a:pt x="259336" y="420406"/>
                    <a:pt x="262882" y="439468"/>
                  </a:cubicBezTo>
                  <a:cubicBezTo>
                    <a:pt x="258892" y="428385"/>
                    <a:pt x="255346" y="416859"/>
                    <a:pt x="251356" y="405777"/>
                  </a:cubicBezTo>
                  <a:cubicBezTo>
                    <a:pt x="250470" y="401344"/>
                    <a:pt x="248697" y="397354"/>
                    <a:pt x="247366" y="393364"/>
                  </a:cubicBezTo>
                  <a:cubicBezTo>
                    <a:pt x="242933" y="377405"/>
                    <a:pt x="238057" y="361889"/>
                    <a:pt x="234954" y="345930"/>
                  </a:cubicBezTo>
                  <a:cubicBezTo>
                    <a:pt x="234954" y="337950"/>
                    <a:pt x="235841" y="329971"/>
                    <a:pt x="236284" y="321991"/>
                  </a:cubicBezTo>
                  <a:cubicBezTo>
                    <a:pt x="236284" y="321991"/>
                    <a:pt x="236284" y="321991"/>
                    <a:pt x="236284" y="321991"/>
                  </a:cubicBezTo>
                  <a:cubicBezTo>
                    <a:pt x="236727" y="314455"/>
                    <a:pt x="237614" y="306919"/>
                    <a:pt x="238057" y="299382"/>
                  </a:cubicBezTo>
                  <a:cubicBezTo>
                    <a:pt x="238057" y="299382"/>
                    <a:pt x="238057" y="298939"/>
                    <a:pt x="238057" y="298939"/>
                  </a:cubicBezTo>
                  <a:cubicBezTo>
                    <a:pt x="238500" y="292733"/>
                    <a:pt x="238500" y="286526"/>
                    <a:pt x="238943" y="280763"/>
                  </a:cubicBezTo>
                  <a:cubicBezTo>
                    <a:pt x="238943" y="278990"/>
                    <a:pt x="239387" y="277217"/>
                    <a:pt x="239387" y="275444"/>
                  </a:cubicBezTo>
                  <a:cubicBezTo>
                    <a:pt x="241160" y="266577"/>
                    <a:pt x="242490" y="257711"/>
                    <a:pt x="243820" y="248845"/>
                  </a:cubicBezTo>
                  <a:cubicBezTo>
                    <a:pt x="245593" y="235989"/>
                    <a:pt x="247366" y="223133"/>
                    <a:pt x="250026" y="210277"/>
                  </a:cubicBezTo>
                  <a:cubicBezTo>
                    <a:pt x="250470" y="208061"/>
                    <a:pt x="250913" y="205401"/>
                    <a:pt x="251800" y="203184"/>
                  </a:cubicBezTo>
                  <a:cubicBezTo>
                    <a:pt x="253130" y="197421"/>
                    <a:pt x="254459" y="192101"/>
                    <a:pt x="255789" y="186338"/>
                  </a:cubicBezTo>
                  <a:cubicBezTo>
                    <a:pt x="262882" y="159296"/>
                    <a:pt x="271305" y="132255"/>
                    <a:pt x="272635" y="104326"/>
                  </a:cubicBezTo>
                  <a:cubicBezTo>
                    <a:pt x="273079" y="93243"/>
                    <a:pt x="271748" y="82161"/>
                    <a:pt x="270862" y="71078"/>
                  </a:cubicBezTo>
                  <a:cubicBezTo>
                    <a:pt x="270862" y="70635"/>
                    <a:pt x="270862" y="70635"/>
                    <a:pt x="270862" y="70191"/>
                  </a:cubicBezTo>
                  <a:cubicBezTo>
                    <a:pt x="270862" y="68418"/>
                    <a:pt x="270862" y="66201"/>
                    <a:pt x="270862" y="64428"/>
                  </a:cubicBezTo>
                  <a:cubicBezTo>
                    <a:pt x="270419" y="47139"/>
                    <a:pt x="268202" y="29850"/>
                    <a:pt x="264656" y="13004"/>
                  </a:cubicBezTo>
                  <a:cubicBezTo>
                    <a:pt x="263325" y="9015"/>
                    <a:pt x="263325" y="3695"/>
                    <a:pt x="261109" y="148"/>
                  </a:cubicBezTo>
                  <a:cubicBezTo>
                    <a:pt x="257563" y="-1182"/>
                    <a:pt x="259779" y="6798"/>
                    <a:pt x="259779" y="9458"/>
                  </a:cubicBezTo>
                  <a:cubicBezTo>
                    <a:pt x="261109" y="28077"/>
                    <a:pt x="261996" y="46696"/>
                    <a:pt x="260666" y="65315"/>
                  </a:cubicBezTo>
                  <a:cubicBezTo>
                    <a:pt x="260666" y="65315"/>
                    <a:pt x="260666" y="65315"/>
                    <a:pt x="260223" y="65315"/>
                  </a:cubicBezTo>
                  <a:cubicBezTo>
                    <a:pt x="259779" y="65315"/>
                    <a:pt x="259779" y="65315"/>
                    <a:pt x="259336" y="65758"/>
                  </a:cubicBezTo>
                  <a:cubicBezTo>
                    <a:pt x="259336" y="67531"/>
                    <a:pt x="258892" y="68861"/>
                    <a:pt x="258892" y="70635"/>
                  </a:cubicBezTo>
                  <a:cubicBezTo>
                    <a:pt x="257120" y="81717"/>
                    <a:pt x="251800" y="91913"/>
                    <a:pt x="248253" y="102553"/>
                  </a:cubicBezTo>
                  <a:cubicBezTo>
                    <a:pt x="242047" y="119399"/>
                    <a:pt x="237614" y="136688"/>
                    <a:pt x="233624" y="153977"/>
                  </a:cubicBezTo>
                  <a:cubicBezTo>
                    <a:pt x="227861" y="175256"/>
                    <a:pt x="231407" y="197421"/>
                    <a:pt x="234067" y="218700"/>
                  </a:cubicBezTo>
                  <a:cubicBezTo>
                    <a:pt x="234067" y="218700"/>
                    <a:pt x="234067" y="218700"/>
                    <a:pt x="234067" y="218700"/>
                  </a:cubicBezTo>
                  <a:lnTo>
                    <a:pt x="234067" y="218700"/>
                  </a:lnTo>
                  <a:cubicBezTo>
                    <a:pt x="234067" y="219143"/>
                    <a:pt x="234510" y="219143"/>
                    <a:pt x="234510" y="219587"/>
                  </a:cubicBezTo>
                  <a:cubicBezTo>
                    <a:pt x="234954" y="219587"/>
                    <a:pt x="234954" y="219587"/>
                    <a:pt x="234954" y="219587"/>
                  </a:cubicBezTo>
                  <a:cubicBezTo>
                    <a:pt x="235841" y="227123"/>
                    <a:pt x="237171" y="234659"/>
                    <a:pt x="237171" y="242639"/>
                  </a:cubicBezTo>
                  <a:cubicBezTo>
                    <a:pt x="237614" y="247515"/>
                    <a:pt x="237614" y="252391"/>
                    <a:pt x="237614" y="257268"/>
                  </a:cubicBezTo>
                  <a:cubicBezTo>
                    <a:pt x="237171" y="267021"/>
                    <a:pt x="236727" y="276330"/>
                    <a:pt x="235841" y="286083"/>
                  </a:cubicBezTo>
                  <a:cubicBezTo>
                    <a:pt x="234954" y="301599"/>
                    <a:pt x="234067" y="316671"/>
                    <a:pt x="232738" y="332187"/>
                  </a:cubicBezTo>
                  <a:cubicBezTo>
                    <a:pt x="232738" y="332187"/>
                    <a:pt x="232738" y="331744"/>
                    <a:pt x="232738" y="331744"/>
                  </a:cubicBezTo>
                  <a:cubicBezTo>
                    <a:pt x="232738" y="330414"/>
                    <a:pt x="232294" y="329084"/>
                    <a:pt x="232294" y="327754"/>
                  </a:cubicBezTo>
                  <a:cubicBezTo>
                    <a:pt x="230077" y="310022"/>
                    <a:pt x="226531" y="292733"/>
                    <a:pt x="221211" y="275887"/>
                  </a:cubicBezTo>
                  <a:cubicBezTo>
                    <a:pt x="221211" y="275000"/>
                    <a:pt x="220768" y="274557"/>
                    <a:pt x="220768" y="273670"/>
                  </a:cubicBezTo>
                  <a:cubicBezTo>
                    <a:pt x="220768" y="271897"/>
                    <a:pt x="219438" y="268351"/>
                    <a:pt x="219438" y="267021"/>
                  </a:cubicBezTo>
                  <a:cubicBezTo>
                    <a:pt x="216778" y="256825"/>
                    <a:pt x="214561" y="247072"/>
                    <a:pt x="213675" y="236876"/>
                  </a:cubicBezTo>
                  <a:cubicBezTo>
                    <a:pt x="211458" y="216484"/>
                    <a:pt x="210572" y="196091"/>
                    <a:pt x="210128" y="175699"/>
                  </a:cubicBezTo>
                  <a:cubicBezTo>
                    <a:pt x="211458" y="175256"/>
                    <a:pt x="210572" y="167719"/>
                    <a:pt x="210572" y="166389"/>
                  </a:cubicBezTo>
                  <a:cubicBezTo>
                    <a:pt x="210572" y="160183"/>
                    <a:pt x="211015" y="153533"/>
                    <a:pt x="210572" y="147327"/>
                  </a:cubicBezTo>
                  <a:cubicBezTo>
                    <a:pt x="209685" y="134914"/>
                    <a:pt x="209242" y="122058"/>
                    <a:pt x="206139" y="110089"/>
                  </a:cubicBezTo>
                  <a:cubicBezTo>
                    <a:pt x="202592" y="97676"/>
                    <a:pt x="196386" y="86150"/>
                    <a:pt x="193283" y="73738"/>
                  </a:cubicBezTo>
                  <a:cubicBezTo>
                    <a:pt x="187963" y="53789"/>
                    <a:pt x="184860" y="32953"/>
                    <a:pt x="175107" y="14334"/>
                  </a:cubicBezTo>
                  <a:cubicBezTo>
                    <a:pt x="174220" y="12561"/>
                    <a:pt x="172891" y="11231"/>
                    <a:pt x="171561" y="9901"/>
                  </a:cubicBezTo>
                  <a:cubicBezTo>
                    <a:pt x="171117" y="9458"/>
                    <a:pt x="170674" y="9015"/>
                    <a:pt x="170230" y="9458"/>
                  </a:cubicBezTo>
                  <a:cubicBezTo>
                    <a:pt x="169787" y="9901"/>
                    <a:pt x="169787" y="10345"/>
                    <a:pt x="170230" y="10788"/>
                  </a:cubicBezTo>
                  <a:cubicBezTo>
                    <a:pt x="170230" y="10788"/>
                    <a:pt x="170230" y="11231"/>
                    <a:pt x="170230" y="11231"/>
                  </a:cubicBezTo>
                  <a:cubicBezTo>
                    <a:pt x="170230" y="11231"/>
                    <a:pt x="169787" y="11231"/>
                    <a:pt x="169787" y="11674"/>
                  </a:cubicBezTo>
                  <a:cubicBezTo>
                    <a:pt x="168901" y="14778"/>
                    <a:pt x="170230" y="17881"/>
                    <a:pt x="170230" y="20984"/>
                  </a:cubicBezTo>
                  <a:cubicBezTo>
                    <a:pt x="172447" y="34727"/>
                    <a:pt x="175107" y="48912"/>
                    <a:pt x="176880" y="62655"/>
                  </a:cubicBezTo>
                  <a:cubicBezTo>
                    <a:pt x="176880" y="63985"/>
                    <a:pt x="177324" y="64872"/>
                    <a:pt x="177324" y="66201"/>
                  </a:cubicBezTo>
                  <a:cubicBezTo>
                    <a:pt x="177324" y="65315"/>
                    <a:pt x="176880" y="63985"/>
                    <a:pt x="176880" y="63098"/>
                  </a:cubicBezTo>
                  <a:cubicBezTo>
                    <a:pt x="176880" y="62655"/>
                    <a:pt x="176437" y="62655"/>
                    <a:pt x="175994" y="62655"/>
                  </a:cubicBezTo>
                  <a:cubicBezTo>
                    <a:pt x="175551" y="62655"/>
                    <a:pt x="175551" y="63098"/>
                    <a:pt x="175551" y="63098"/>
                  </a:cubicBezTo>
                  <a:cubicBezTo>
                    <a:pt x="175551" y="64428"/>
                    <a:pt x="175994" y="65315"/>
                    <a:pt x="175994" y="66645"/>
                  </a:cubicBezTo>
                  <a:cubicBezTo>
                    <a:pt x="179540" y="92800"/>
                    <a:pt x="178653" y="118955"/>
                    <a:pt x="179984" y="145111"/>
                  </a:cubicBezTo>
                  <a:cubicBezTo>
                    <a:pt x="181313" y="163286"/>
                    <a:pt x="185746" y="181019"/>
                    <a:pt x="191066" y="198308"/>
                  </a:cubicBezTo>
                  <a:cubicBezTo>
                    <a:pt x="193283" y="206287"/>
                    <a:pt x="195943" y="213824"/>
                    <a:pt x="199046" y="221803"/>
                  </a:cubicBezTo>
                  <a:cubicBezTo>
                    <a:pt x="199046" y="222246"/>
                    <a:pt x="199489" y="222690"/>
                    <a:pt x="199933" y="223133"/>
                  </a:cubicBezTo>
                  <a:cubicBezTo>
                    <a:pt x="201706" y="229339"/>
                    <a:pt x="203922" y="235546"/>
                    <a:pt x="205695" y="241752"/>
                  </a:cubicBezTo>
                  <a:cubicBezTo>
                    <a:pt x="208356" y="249288"/>
                    <a:pt x="210128" y="257268"/>
                    <a:pt x="213232" y="264804"/>
                  </a:cubicBezTo>
                  <a:cubicBezTo>
                    <a:pt x="215892" y="275000"/>
                    <a:pt x="218995" y="285197"/>
                    <a:pt x="221655" y="295393"/>
                  </a:cubicBezTo>
                  <a:cubicBezTo>
                    <a:pt x="222541" y="304259"/>
                    <a:pt x="224315" y="313125"/>
                    <a:pt x="226088" y="321991"/>
                  </a:cubicBezTo>
                  <a:cubicBezTo>
                    <a:pt x="220768" y="314455"/>
                    <a:pt x="214561" y="306919"/>
                    <a:pt x="213232" y="305145"/>
                  </a:cubicBezTo>
                  <a:cubicBezTo>
                    <a:pt x="213232" y="305145"/>
                    <a:pt x="213232" y="304702"/>
                    <a:pt x="212789" y="304702"/>
                  </a:cubicBezTo>
                  <a:cubicBezTo>
                    <a:pt x="211458" y="302042"/>
                    <a:pt x="210128" y="299382"/>
                    <a:pt x="208799" y="296279"/>
                  </a:cubicBezTo>
                  <a:cubicBezTo>
                    <a:pt x="199046" y="274557"/>
                    <a:pt x="193283" y="251505"/>
                    <a:pt x="187076" y="228896"/>
                  </a:cubicBezTo>
                  <a:cubicBezTo>
                    <a:pt x="183530" y="216040"/>
                    <a:pt x="177767" y="204071"/>
                    <a:pt x="171117" y="192545"/>
                  </a:cubicBezTo>
                  <a:cubicBezTo>
                    <a:pt x="164911" y="181905"/>
                    <a:pt x="157375" y="172153"/>
                    <a:pt x="152942" y="160626"/>
                  </a:cubicBezTo>
                  <a:cubicBezTo>
                    <a:pt x="152942" y="160183"/>
                    <a:pt x="152498" y="160183"/>
                    <a:pt x="152498" y="160183"/>
                  </a:cubicBezTo>
                  <a:cubicBezTo>
                    <a:pt x="152498" y="159740"/>
                    <a:pt x="152498" y="159740"/>
                    <a:pt x="152055" y="159296"/>
                  </a:cubicBezTo>
                  <a:cubicBezTo>
                    <a:pt x="144519" y="131368"/>
                    <a:pt x="140529" y="102110"/>
                    <a:pt x="131220" y="74624"/>
                  </a:cubicBezTo>
                  <a:cubicBezTo>
                    <a:pt x="130333" y="72408"/>
                    <a:pt x="129889" y="70191"/>
                    <a:pt x="129003" y="67975"/>
                  </a:cubicBezTo>
                  <a:cubicBezTo>
                    <a:pt x="129003" y="67531"/>
                    <a:pt x="128560" y="67531"/>
                    <a:pt x="128116" y="67531"/>
                  </a:cubicBezTo>
                  <a:cubicBezTo>
                    <a:pt x="126786" y="67531"/>
                    <a:pt x="126786" y="69305"/>
                    <a:pt x="127230" y="70191"/>
                  </a:cubicBezTo>
                  <a:cubicBezTo>
                    <a:pt x="128116" y="74624"/>
                    <a:pt x="129003" y="78614"/>
                    <a:pt x="129446" y="83047"/>
                  </a:cubicBezTo>
                  <a:cubicBezTo>
                    <a:pt x="138312" y="130481"/>
                    <a:pt x="140086" y="180132"/>
                    <a:pt x="157818" y="225350"/>
                  </a:cubicBezTo>
                  <a:cubicBezTo>
                    <a:pt x="158705" y="228009"/>
                    <a:pt x="159148" y="230226"/>
                    <a:pt x="160035" y="232886"/>
                  </a:cubicBezTo>
                  <a:cubicBezTo>
                    <a:pt x="160921" y="234659"/>
                    <a:pt x="161364" y="236876"/>
                    <a:pt x="162694" y="238206"/>
                  </a:cubicBezTo>
                  <a:cubicBezTo>
                    <a:pt x="164911" y="243082"/>
                    <a:pt x="167128" y="247515"/>
                    <a:pt x="169787" y="251948"/>
                  </a:cubicBezTo>
                  <a:cubicBezTo>
                    <a:pt x="173777" y="259041"/>
                    <a:pt x="177767" y="266134"/>
                    <a:pt x="182643" y="272784"/>
                  </a:cubicBezTo>
                  <a:cubicBezTo>
                    <a:pt x="191066" y="285197"/>
                    <a:pt x="199489" y="298052"/>
                    <a:pt x="210128" y="309135"/>
                  </a:cubicBezTo>
                  <a:cubicBezTo>
                    <a:pt x="215005" y="315785"/>
                    <a:pt x="219881" y="321991"/>
                    <a:pt x="224315" y="328641"/>
                  </a:cubicBezTo>
                  <a:cubicBezTo>
                    <a:pt x="225644" y="330857"/>
                    <a:pt x="226974" y="333517"/>
                    <a:pt x="228304" y="335734"/>
                  </a:cubicBezTo>
                  <a:cubicBezTo>
                    <a:pt x="230521" y="345930"/>
                    <a:pt x="232738" y="356126"/>
                    <a:pt x="234954" y="366322"/>
                  </a:cubicBezTo>
                  <a:cubicBezTo>
                    <a:pt x="242490" y="397797"/>
                    <a:pt x="250913" y="428829"/>
                    <a:pt x="260666" y="459860"/>
                  </a:cubicBezTo>
                  <a:cubicBezTo>
                    <a:pt x="269975" y="487346"/>
                    <a:pt x="279285" y="515274"/>
                    <a:pt x="289038" y="543203"/>
                  </a:cubicBezTo>
                  <a:cubicBezTo>
                    <a:pt x="286821" y="539656"/>
                    <a:pt x="285048" y="536553"/>
                    <a:pt x="282831" y="533007"/>
                  </a:cubicBezTo>
                  <a:cubicBezTo>
                    <a:pt x="279285" y="526800"/>
                    <a:pt x="275738" y="520594"/>
                    <a:pt x="272192" y="514388"/>
                  </a:cubicBezTo>
                  <a:cubicBezTo>
                    <a:pt x="271305" y="512171"/>
                    <a:pt x="270419" y="510398"/>
                    <a:pt x="269532" y="508181"/>
                  </a:cubicBezTo>
                  <a:cubicBezTo>
                    <a:pt x="268646" y="506408"/>
                    <a:pt x="268202" y="505078"/>
                    <a:pt x="267315" y="503305"/>
                  </a:cubicBezTo>
                  <a:cubicBezTo>
                    <a:pt x="267315" y="503305"/>
                    <a:pt x="267315" y="503305"/>
                    <a:pt x="267315" y="503305"/>
                  </a:cubicBezTo>
                  <a:cubicBezTo>
                    <a:pt x="263769" y="492665"/>
                    <a:pt x="259336" y="482469"/>
                    <a:pt x="254459" y="471830"/>
                  </a:cubicBezTo>
                  <a:cubicBezTo>
                    <a:pt x="254459" y="471830"/>
                    <a:pt x="254459" y="471830"/>
                    <a:pt x="254459" y="471830"/>
                  </a:cubicBezTo>
                  <a:cubicBezTo>
                    <a:pt x="251800" y="459860"/>
                    <a:pt x="245593" y="448334"/>
                    <a:pt x="239830" y="437695"/>
                  </a:cubicBezTo>
                  <a:cubicBezTo>
                    <a:pt x="224315" y="409323"/>
                    <a:pt x="199933" y="387601"/>
                    <a:pt x="174220" y="368539"/>
                  </a:cubicBezTo>
                  <a:cubicBezTo>
                    <a:pt x="159591" y="357456"/>
                    <a:pt x="147179" y="344157"/>
                    <a:pt x="135653" y="329971"/>
                  </a:cubicBezTo>
                  <a:cubicBezTo>
                    <a:pt x="131220" y="324651"/>
                    <a:pt x="127230" y="318888"/>
                    <a:pt x="123240" y="313568"/>
                  </a:cubicBezTo>
                  <a:cubicBezTo>
                    <a:pt x="122353" y="312238"/>
                    <a:pt x="121466" y="311352"/>
                    <a:pt x="120580" y="310022"/>
                  </a:cubicBezTo>
                  <a:cubicBezTo>
                    <a:pt x="117920" y="306475"/>
                    <a:pt x="115261" y="302929"/>
                    <a:pt x="112600" y="298939"/>
                  </a:cubicBezTo>
                  <a:cubicBezTo>
                    <a:pt x="111271" y="297166"/>
                    <a:pt x="109940" y="294949"/>
                    <a:pt x="108611" y="292733"/>
                  </a:cubicBezTo>
                  <a:cubicBezTo>
                    <a:pt x="108611" y="292289"/>
                    <a:pt x="108167" y="292289"/>
                    <a:pt x="107724" y="292289"/>
                  </a:cubicBezTo>
                  <a:cubicBezTo>
                    <a:pt x="102404" y="284753"/>
                    <a:pt x="97971" y="276774"/>
                    <a:pt x="93538" y="268794"/>
                  </a:cubicBezTo>
                  <a:cubicBezTo>
                    <a:pt x="87775" y="257711"/>
                    <a:pt x="82012" y="246185"/>
                    <a:pt x="76249" y="234659"/>
                  </a:cubicBezTo>
                  <a:cubicBezTo>
                    <a:pt x="75806" y="234216"/>
                    <a:pt x="75806" y="233773"/>
                    <a:pt x="75363" y="233329"/>
                  </a:cubicBezTo>
                  <a:cubicBezTo>
                    <a:pt x="74476" y="232886"/>
                    <a:pt x="74032" y="233329"/>
                    <a:pt x="73589" y="234216"/>
                  </a:cubicBezTo>
                  <a:cubicBezTo>
                    <a:pt x="77579" y="247072"/>
                    <a:pt x="82455" y="259484"/>
                    <a:pt x="86889" y="271897"/>
                  </a:cubicBezTo>
                  <a:cubicBezTo>
                    <a:pt x="86889" y="273227"/>
                    <a:pt x="87775" y="275000"/>
                    <a:pt x="87775" y="275887"/>
                  </a:cubicBezTo>
                  <a:cubicBezTo>
                    <a:pt x="93981" y="296722"/>
                    <a:pt x="94425" y="319331"/>
                    <a:pt x="106394" y="337950"/>
                  </a:cubicBezTo>
                  <a:cubicBezTo>
                    <a:pt x="118363" y="357456"/>
                    <a:pt x="136096" y="372528"/>
                    <a:pt x="153828" y="386714"/>
                  </a:cubicBezTo>
                  <a:cubicBezTo>
                    <a:pt x="160921" y="392477"/>
                    <a:pt x="167571" y="397797"/>
                    <a:pt x="174664" y="403560"/>
                  </a:cubicBezTo>
                  <a:cubicBezTo>
                    <a:pt x="177767" y="405777"/>
                    <a:pt x="180870" y="409323"/>
                    <a:pt x="184860" y="411096"/>
                  </a:cubicBezTo>
                  <a:cubicBezTo>
                    <a:pt x="187963" y="413756"/>
                    <a:pt x="191066" y="415973"/>
                    <a:pt x="194169" y="418633"/>
                  </a:cubicBezTo>
                  <a:cubicBezTo>
                    <a:pt x="212789" y="432375"/>
                    <a:pt x="226088" y="450994"/>
                    <a:pt x="239387" y="469613"/>
                  </a:cubicBezTo>
                  <a:cubicBezTo>
                    <a:pt x="242933" y="474490"/>
                    <a:pt x="246480" y="479366"/>
                    <a:pt x="250026" y="484243"/>
                  </a:cubicBezTo>
                  <a:cubicBezTo>
                    <a:pt x="261109" y="505078"/>
                    <a:pt x="271305" y="525914"/>
                    <a:pt x="284161" y="545863"/>
                  </a:cubicBezTo>
                  <a:cubicBezTo>
                    <a:pt x="289481" y="555172"/>
                    <a:pt x="294801" y="564482"/>
                    <a:pt x="299677" y="573791"/>
                  </a:cubicBezTo>
                  <a:cubicBezTo>
                    <a:pt x="303667" y="583987"/>
                    <a:pt x="307213" y="594183"/>
                    <a:pt x="311646" y="604379"/>
                  </a:cubicBezTo>
                  <a:cubicBezTo>
                    <a:pt x="317410" y="618122"/>
                    <a:pt x="323616" y="632308"/>
                    <a:pt x="329822" y="646051"/>
                  </a:cubicBezTo>
                  <a:cubicBezTo>
                    <a:pt x="322729" y="637628"/>
                    <a:pt x="315193" y="629648"/>
                    <a:pt x="307213" y="622112"/>
                  </a:cubicBezTo>
                  <a:cubicBezTo>
                    <a:pt x="292584" y="593740"/>
                    <a:pt x="268202" y="572904"/>
                    <a:pt x="244263" y="552512"/>
                  </a:cubicBezTo>
                  <a:cubicBezTo>
                    <a:pt x="237171" y="546306"/>
                    <a:pt x="229634" y="540543"/>
                    <a:pt x="222541" y="534336"/>
                  </a:cubicBezTo>
                  <a:cubicBezTo>
                    <a:pt x="222541" y="533893"/>
                    <a:pt x="222984" y="533893"/>
                    <a:pt x="222541" y="533450"/>
                  </a:cubicBezTo>
                  <a:cubicBezTo>
                    <a:pt x="222098" y="533007"/>
                    <a:pt x="221211" y="532563"/>
                    <a:pt x="220768" y="532120"/>
                  </a:cubicBezTo>
                  <a:cubicBezTo>
                    <a:pt x="213675" y="526800"/>
                    <a:pt x="207025" y="521037"/>
                    <a:pt x="200376" y="515718"/>
                  </a:cubicBezTo>
                  <a:cubicBezTo>
                    <a:pt x="175551" y="496212"/>
                    <a:pt x="151168" y="476706"/>
                    <a:pt x="125900" y="457644"/>
                  </a:cubicBezTo>
                  <a:cubicBezTo>
                    <a:pt x="111714" y="446561"/>
                    <a:pt x="94868" y="440355"/>
                    <a:pt x="78909" y="433262"/>
                  </a:cubicBezTo>
                  <a:cubicBezTo>
                    <a:pt x="69156" y="429272"/>
                    <a:pt x="59403" y="423952"/>
                    <a:pt x="50094" y="419076"/>
                  </a:cubicBezTo>
                  <a:cubicBezTo>
                    <a:pt x="48320" y="418189"/>
                    <a:pt x="46991" y="417303"/>
                    <a:pt x="45217" y="416859"/>
                  </a:cubicBezTo>
                  <a:cubicBezTo>
                    <a:pt x="44774" y="416416"/>
                    <a:pt x="44331" y="416859"/>
                    <a:pt x="43887" y="416859"/>
                  </a:cubicBezTo>
                  <a:cubicBezTo>
                    <a:pt x="32361" y="410210"/>
                    <a:pt x="21279" y="401787"/>
                    <a:pt x="12412" y="391147"/>
                  </a:cubicBezTo>
                  <a:cubicBezTo>
                    <a:pt x="8866" y="387158"/>
                    <a:pt x="5763" y="383168"/>
                    <a:pt x="2660" y="378735"/>
                  </a:cubicBezTo>
                  <a:cubicBezTo>
                    <a:pt x="2217" y="377848"/>
                    <a:pt x="1330" y="376962"/>
                    <a:pt x="443" y="377405"/>
                  </a:cubicBezTo>
                  <a:cubicBezTo>
                    <a:pt x="0" y="377405"/>
                    <a:pt x="0" y="377848"/>
                    <a:pt x="0" y="378292"/>
                  </a:cubicBezTo>
                  <a:cubicBezTo>
                    <a:pt x="443" y="380065"/>
                    <a:pt x="1773" y="381838"/>
                    <a:pt x="3103" y="383611"/>
                  </a:cubicBezTo>
                  <a:cubicBezTo>
                    <a:pt x="20835" y="406663"/>
                    <a:pt x="43887" y="424396"/>
                    <a:pt x="67383" y="441685"/>
                  </a:cubicBezTo>
                  <a:cubicBezTo>
                    <a:pt x="67383" y="441685"/>
                    <a:pt x="67383" y="441685"/>
                    <a:pt x="67383" y="441685"/>
                  </a:cubicBezTo>
                  <a:cubicBezTo>
                    <a:pt x="67826" y="442128"/>
                    <a:pt x="68269" y="442128"/>
                    <a:pt x="68269" y="442571"/>
                  </a:cubicBezTo>
                  <a:cubicBezTo>
                    <a:pt x="70486" y="444345"/>
                    <a:pt x="72702" y="445675"/>
                    <a:pt x="74919" y="447448"/>
                  </a:cubicBezTo>
                  <a:cubicBezTo>
                    <a:pt x="121910" y="492665"/>
                    <a:pt x="170674" y="536553"/>
                    <a:pt x="224315" y="573348"/>
                  </a:cubicBezTo>
                  <a:cubicBezTo>
                    <a:pt x="246037" y="588864"/>
                    <a:pt x="268202" y="603493"/>
                    <a:pt x="290368" y="618122"/>
                  </a:cubicBezTo>
                  <a:cubicBezTo>
                    <a:pt x="294801" y="621225"/>
                    <a:pt x="298790" y="623885"/>
                    <a:pt x="303223" y="626545"/>
                  </a:cubicBezTo>
                  <a:cubicBezTo>
                    <a:pt x="304110" y="626988"/>
                    <a:pt x="305440" y="627431"/>
                    <a:pt x="306327" y="627431"/>
                  </a:cubicBezTo>
                  <a:cubicBezTo>
                    <a:pt x="306327" y="627431"/>
                    <a:pt x="306327" y="627431"/>
                    <a:pt x="306327" y="627431"/>
                  </a:cubicBezTo>
                  <a:cubicBezTo>
                    <a:pt x="306770" y="627875"/>
                    <a:pt x="306770" y="627875"/>
                    <a:pt x="307213" y="628318"/>
                  </a:cubicBezTo>
                  <a:cubicBezTo>
                    <a:pt x="313420" y="634524"/>
                    <a:pt x="319626" y="640731"/>
                    <a:pt x="325389" y="647824"/>
                  </a:cubicBezTo>
                  <a:cubicBezTo>
                    <a:pt x="331152" y="654473"/>
                    <a:pt x="336028" y="662010"/>
                    <a:pt x="340905" y="669103"/>
                  </a:cubicBezTo>
                  <a:cubicBezTo>
                    <a:pt x="356421" y="703237"/>
                    <a:pt x="373266" y="736929"/>
                    <a:pt x="390999" y="770177"/>
                  </a:cubicBezTo>
                  <a:cubicBezTo>
                    <a:pt x="382133" y="760868"/>
                    <a:pt x="372380" y="752445"/>
                    <a:pt x="362627" y="744022"/>
                  </a:cubicBezTo>
                  <a:cubicBezTo>
                    <a:pt x="359967" y="740919"/>
                    <a:pt x="357751" y="737372"/>
                    <a:pt x="355091" y="733826"/>
                  </a:cubicBezTo>
                  <a:cubicBezTo>
                    <a:pt x="338245" y="710330"/>
                    <a:pt x="317853" y="689495"/>
                    <a:pt x="294801" y="672206"/>
                  </a:cubicBezTo>
                  <a:cubicBezTo>
                    <a:pt x="294801" y="671762"/>
                    <a:pt x="294801" y="671319"/>
                    <a:pt x="294357" y="671319"/>
                  </a:cubicBezTo>
                  <a:cubicBezTo>
                    <a:pt x="288594" y="667329"/>
                    <a:pt x="282831" y="662896"/>
                    <a:pt x="277512" y="658463"/>
                  </a:cubicBezTo>
                  <a:cubicBezTo>
                    <a:pt x="245150" y="638071"/>
                    <a:pt x="208799" y="624772"/>
                    <a:pt x="175107" y="607039"/>
                  </a:cubicBezTo>
                  <a:cubicBezTo>
                    <a:pt x="152942" y="596400"/>
                    <a:pt x="134322" y="581771"/>
                    <a:pt x="114374" y="567585"/>
                  </a:cubicBezTo>
                  <a:cubicBezTo>
                    <a:pt x="100631" y="558275"/>
                    <a:pt x="85558" y="550739"/>
                    <a:pt x="71373" y="542316"/>
                  </a:cubicBezTo>
                  <a:cubicBezTo>
                    <a:pt x="52310" y="530790"/>
                    <a:pt x="35021" y="516604"/>
                    <a:pt x="19062" y="501088"/>
                  </a:cubicBezTo>
                  <a:cubicBezTo>
                    <a:pt x="16845" y="499315"/>
                    <a:pt x="14629" y="496212"/>
                    <a:pt x="11969" y="494882"/>
                  </a:cubicBezTo>
                  <a:cubicBezTo>
                    <a:pt x="11526" y="494439"/>
                    <a:pt x="11526" y="494439"/>
                    <a:pt x="11083" y="493995"/>
                  </a:cubicBezTo>
                  <a:cubicBezTo>
                    <a:pt x="10639" y="493552"/>
                    <a:pt x="9753" y="493109"/>
                    <a:pt x="9309" y="493552"/>
                  </a:cubicBezTo>
                  <a:cubicBezTo>
                    <a:pt x="8866" y="493995"/>
                    <a:pt x="8866" y="494439"/>
                    <a:pt x="8866" y="494882"/>
                  </a:cubicBezTo>
                  <a:cubicBezTo>
                    <a:pt x="8866" y="495325"/>
                    <a:pt x="9309" y="495325"/>
                    <a:pt x="9753" y="495769"/>
                  </a:cubicBezTo>
                  <a:cubicBezTo>
                    <a:pt x="9753" y="497098"/>
                    <a:pt x="10639" y="497985"/>
                    <a:pt x="11083" y="499315"/>
                  </a:cubicBezTo>
                  <a:cubicBezTo>
                    <a:pt x="14629" y="503748"/>
                    <a:pt x="18619" y="507738"/>
                    <a:pt x="22609" y="511728"/>
                  </a:cubicBezTo>
                  <a:cubicBezTo>
                    <a:pt x="39898" y="530790"/>
                    <a:pt x="58960" y="548079"/>
                    <a:pt x="77579" y="565368"/>
                  </a:cubicBezTo>
                  <a:cubicBezTo>
                    <a:pt x="99745" y="589307"/>
                    <a:pt x="124570" y="610586"/>
                    <a:pt x="151612" y="629205"/>
                  </a:cubicBezTo>
                  <a:cubicBezTo>
                    <a:pt x="168458" y="640731"/>
                    <a:pt x="186190" y="650040"/>
                    <a:pt x="205252" y="657133"/>
                  </a:cubicBezTo>
                  <a:cubicBezTo>
                    <a:pt x="224315" y="664226"/>
                    <a:pt x="244263" y="669103"/>
                    <a:pt x="261996" y="679742"/>
                  </a:cubicBezTo>
                  <a:cubicBezTo>
                    <a:pt x="280615" y="689938"/>
                    <a:pt x="298347" y="701908"/>
                    <a:pt x="314306" y="715650"/>
                  </a:cubicBezTo>
                  <a:cubicBezTo>
                    <a:pt x="333369" y="732053"/>
                    <a:pt x="351987" y="750672"/>
                    <a:pt x="373710" y="763084"/>
                  </a:cubicBezTo>
                  <a:cubicBezTo>
                    <a:pt x="380803" y="769291"/>
                    <a:pt x="387452" y="775940"/>
                    <a:pt x="394102" y="783033"/>
                  </a:cubicBezTo>
                  <a:cubicBezTo>
                    <a:pt x="395875" y="784807"/>
                    <a:pt x="397205" y="786580"/>
                    <a:pt x="398979" y="788353"/>
                  </a:cubicBezTo>
                  <a:cubicBezTo>
                    <a:pt x="412278" y="812292"/>
                    <a:pt x="426020" y="836230"/>
                    <a:pt x="440649" y="859282"/>
                  </a:cubicBezTo>
                  <a:cubicBezTo>
                    <a:pt x="432670" y="853076"/>
                    <a:pt x="424690" y="847756"/>
                    <a:pt x="416267" y="842437"/>
                  </a:cubicBezTo>
                  <a:cubicBezTo>
                    <a:pt x="414938" y="841550"/>
                    <a:pt x="414051" y="840663"/>
                    <a:pt x="412721" y="839777"/>
                  </a:cubicBezTo>
                  <a:cubicBezTo>
                    <a:pt x="387009" y="819828"/>
                    <a:pt x="359524" y="802982"/>
                    <a:pt x="330709" y="787909"/>
                  </a:cubicBezTo>
                  <a:cubicBezTo>
                    <a:pt x="330709" y="787466"/>
                    <a:pt x="331152" y="787023"/>
                    <a:pt x="330709" y="786580"/>
                  </a:cubicBezTo>
                  <a:cubicBezTo>
                    <a:pt x="329822" y="786136"/>
                    <a:pt x="329379" y="785250"/>
                    <a:pt x="328492" y="784807"/>
                  </a:cubicBezTo>
                  <a:cubicBezTo>
                    <a:pt x="317853" y="778600"/>
                    <a:pt x="306770" y="773280"/>
                    <a:pt x="295687" y="768404"/>
                  </a:cubicBezTo>
                  <a:cubicBezTo>
                    <a:pt x="269532" y="757764"/>
                    <a:pt x="243377" y="746239"/>
                    <a:pt x="217665" y="734712"/>
                  </a:cubicBezTo>
                  <a:cubicBezTo>
                    <a:pt x="185303" y="719640"/>
                    <a:pt x="152055" y="706341"/>
                    <a:pt x="122353" y="686392"/>
                  </a:cubicBezTo>
                  <a:cubicBezTo>
                    <a:pt x="105951" y="675309"/>
                    <a:pt x="90435" y="662896"/>
                    <a:pt x="75363" y="650484"/>
                  </a:cubicBezTo>
                  <a:cubicBezTo>
                    <a:pt x="70930" y="646937"/>
                    <a:pt x="66496" y="643391"/>
                    <a:pt x="62063" y="639401"/>
                  </a:cubicBezTo>
                  <a:cubicBezTo>
                    <a:pt x="59403" y="637628"/>
                    <a:pt x="57187" y="634968"/>
                    <a:pt x="54084" y="633638"/>
                  </a:cubicBezTo>
                  <a:cubicBezTo>
                    <a:pt x="54084" y="633638"/>
                    <a:pt x="54084" y="633638"/>
                    <a:pt x="53640" y="633638"/>
                  </a:cubicBezTo>
                  <a:cubicBezTo>
                    <a:pt x="53197" y="633195"/>
                    <a:pt x="52753" y="633195"/>
                    <a:pt x="52310" y="633638"/>
                  </a:cubicBezTo>
                  <a:cubicBezTo>
                    <a:pt x="51867" y="634081"/>
                    <a:pt x="51867" y="634524"/>
                    <a:pt x="52310" y="634968"/>
                  </a:cubicBezTo>
                  <a:cubicBezTo>
                    <a:pt x="53640" y="636741"/>
                    <a:pt x="55414" y="638071"/>
                    <a:pt x="56743" y="639844"/>
                  </a:cubicBezTo>
                  <a:cubicBezTo>
                    <a:pt x="72259" y="659350"/>
                    <a:pt x="90435" y="675752"/>
                    <a:pt x="109054" y="691711"/>
                  </a:cubicBezTo>
                  <a:cubicBezTo>
                    <a:pt x="130333" y="711217"/>
                    <a:pt x="149395" y="732939"/>
                    <a:pt x="175551" y="745795"/>
                  </a:cubicBezTo>
                  <a:cubicBezTo>
                    <a:pt x="201262" y="759981"/>
                    <a:pt x="228748" y="769291"/>
                    <a:pt x="256233" y="779487"/>
                  </a:cubicBezTo>
                  <a:cubicBezTo>
                    <a:pt x="272635" y="785250"/>
                    <a:pt x="288594" y="793229"/>
                    <a:pt x="304997" y="799879"/>
                  </a:cubicBezTo>
                  <a:cubicBezTo>
                    <a:pt x="325389" y="807858"/>
                    <a:pt x="345782" y="814508"/>
                    <a:pt x="365287" y="823818"/>
                  </a:cubicBezTo>
                  <a:cubicBezTo>
                    <a:pt x="375040" y="828251"/>
                    <a:pt x="384349" y="833127"/>
                    <a:pt x="394102" y="838447"/>
                  </a:cubicBezTo>
                  <a:cubicBezTo>
                    <a:pt x="406958" y="845540"/>
                    <a:pt x="419814" y="851746"/>
                    <a:pt x="432670" y="858396"/>
                  </a:cubicBezTo>
                  <a:cubicBezTo>
                    <a:pt x="434887" y="860169"/>
                    <a:pt x="437103" y="861499"/>
                    <a:pt x="439320" y="863272"/>
                  </a:cubicBezTo>
                  <a:cubicBezTo>
                    <a:pt x="443310" y="866375"/>
                    <a:pt x="447299" y="869922"/>
                    <a:pt x="451289" y="873468"/>
                  </a:cubicBezTo>
                  <a:cubicBezTo>
                    <a:pt x="453949" y="877458"/>
                    <a:pt x="456609" y="881891"/>
                    <a:pt x="459269" y="885881"/>
                  </a:cubicBezTo>
                  <a:cubicBezTo>
                    <a:pt x="469021" y="900953"/>
                    <a:pt x="479218" y="915583"/>
                    <a:pt x="489857" y="930212"/>
                  </a:cubicBezTo>
                  <a:cubicBezTo>
                    <a:pt x="475671" y="923119"/>
                    <a:pt x="459712" y="918686"/>
                    <a:pt x="444196" y="913810"/>
                  </a:cubicBezTo>
                  <a:cubicBezTo>
                    <a:pt x="441979" y="912923"/>
                    <a:pt x="440206" y="911593"/>
                    <a:pt x="438433" y="910263"/>
                  </a:cubicBezTo>
                  <a:cubicBezTo>
                    <a:pt x="429123" y="902727"/>
                    <a:pt x="419814" y="895190"/>
                    <a:pt x="410505" y="888541"/>
                  </a:cubicBezTo>
                  <a:cubicBezTo>
                    <a:pt x="410505" y="888098"/>
                    <a:pt x="410061" y="888098"/>
                    <a:pt x="410061" y="887654"/>
                  </a:cubicBezTo>
                  <a:cubicBezTo>
                    <a:pt x="402082" y="881005"/>
                    <a:pt x="393659" y="875685"/>
                    <a:pt x="384792" y="870365"/>
                  </a:cubicBezTo>
                  <a:cubicBezTo>
                    <a:pt x="375926" y="865932"/>
                    <a:pt x="366617" y="861056"/>
                    <a:pt x="356864" y="858396"/>
                  </a:cubicBezTo>
                  <a:cubicBezTo>
                    <a:pt x="340905" y="854849"/>
                    <a:pt x="324059" y="852189"/>
                    <a:pt x="308543" y="846426"/>
                  </a:cubicBezTo>
                  <a:cubicBezTo>
                    <a:pt x="295687" y="841993"/>
                    <a:pt x="282831" y="836674"/>
                    <a:pt x="270862" y="830467"/>
                  </a:cubicBezTo>
                  <a:cubicBezTo>
                    <a:pt x="248697" y="819385"/>
                    <a:pt x="228748" y="804312"/>
                    <a:pt x="207912" y="791456"/>
                  </a:cubicBezTo>
                  <a:cubicBezTo>
                    <a:pt x="195499" y="783920"/>
                    <a:pt x="182643" y="777713"/>
                    <a:pt x="169787" y="771507"/>
                  </a:cubicBezTo>
                  <a:cubicBezTo>
                    <a:pt x="159591" y="766187"/>
                    <a:pt x="149838" y="760425"/>
                    <a:pt x="139199" y="755991"/>
                  </a:cubicBezTo>
                  <a:cubicBezTo>
                    <a:pt x="133436" y="753331"/>
                    <a:pt x="128116" y="750672"/>
                    <a:pt x="122353" y="748012"/>
                  </a:cubicBezTo>
                  <a:cubicBezTo>
                    <a:pt x="119694" y="746239"/>
                    <a:pt x="116590" y="744909"/>
                    <a:pt x="113930" y="743135"/>
                  </a:cubicBezTo>
                  <a:cubicBezTo>
                    <a:pt x="113044" y="742692"/>
                    <a:pt x="111714" y="741805"/>
                    <a:pt x="111271" y="743135"/>
                  </a:cubicBezTo>
                  <a:cubicBezTo>
                    <a:pt x="110827" y="744022"/>
                    <a:pt x="111714" y="744909"/>
                    <a:pt x="112600" y="745352"/>
                  </a:cubicBezTo>
                  <a:cubicBezTo>
                    <a:pt x="118363" y="750228"/>
                    <a:pt x="124570" y="754218"/>
                    <a:pt x="130776" y="758651"/>
                  </a:cubicBezTo>
                  <a:cubicBezTo>
                    <a:pt x="150725" y="772394"/>
                    <a:pt x="171561" y="785250"/>
                    <a:pt x="190179" y="801209"/>
                  </a:cubicBezTo>
                  <a:cubicBezTo>
                    <a:pt x="209242" y="817611"/>
                    <a:pt x="228748" y="833571"/>
                    <a:pt x="249140" y="847756"/>
                  </a:cubicBezTo>
                  <a:cubicBezTo>
                    <a:pt x="268202" y="862829"/>
                    <a:pt x="288594" y="877015"/>
                    <a:pt x="311646" y="884108"/>
                  </a:cubicBezTo>
                  <a:cubicBezTo>
                    <a:pt x="331595" y="890757"/>
                    <a:pt x="352431" y="892974"/>
                    <a:pt x="372380" y="899624"/>
                  </a:cubicBezTo>
                  <a:cubicBezTo>
                    <a:pt x="372823" y="899624"/>
                    <a:pt x="373266" y="899624"/>
                    <a:pt x="373266" y="899180"/>
                  </a:cubicBezTo>
                  <a:cubicBezTo>
                    <a:pt x="374597" y="899624"/>
                    <a:pt x="375926" y="900067"/>
                    <a:pt x="377256" y="900510"/>
                  </a:cubicBezTo>
                  <a:cubicBezTo>
                    <a:pt x="393215" y="905387"/>
                    <a:pt x="408731" y="912036"/>
                    <a:pt x="425134" y="916026"/>
                  </a:cubicBezTo>
                  <a:cubicBezTo>
                    <a:pt x="435773" y="918686"/>
                    <a:pt x="446856" y="920459"/>
                    <a:pt x="457939" y="922233"/>
                  </a:cubicBezTo>
                  <a:cubicBezTo>
                    <a:pt x="471681" y="926666"/>
                    <a:pt x="484980" y="931542"/>
                    <a:pt x="497393" y="939078"/>
                  </a:cubicBezTo>
                  <a:cubicBezTo>
                    <a:pt x="512909" y="959914"/>
                    <a:pt x="529311" y="980749"/>
                    <a:pt x="547044" y="999812"/>
                  </a:cubicBezTo>
                  <a:cubicBezTo>
                    <a:pt x="569653" y="1024637"/>
                    <a:pt x="592705" y="1049019"/>
                    <a:pt x="618417" y="1070741"/>
                  </a:cubicBezTo>
                  <a:cubicBezTo>
                    <a:pt x="633046" y="1082710"/>
                    <a:pt x="648118" y="1095123"/>
                    <a:pt x="665851" y="1103103"/>
                  </a:cubicBezTo>
                  <a:cubicBezTo>
                    <a:pt x="666294" y="1103103"/>
                    <a:pt x="666294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lnTo>
                    <a:pt x="666737" y="1103546"/>
                  </a:ln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9398" y="1103546"/>
                    <a:pt x="672057" y="1102659"/>
                    <a:pt x="674717" y="1102216"/>
                  </a:cubicBezTo>
                  <a:cubicBezTo>
                    <a:pt x="678707" y="1100886"/>
                    <a:pt x="681810" y="1099113"/>
                    <a:pt x="684913" y="1096453"/>
                  </a:cubicBezTo>
                  <a:cubicBezTo>
                    <a:pt x="685357" y="1096010"/>
                    <a:pt x="686243" y="1095567"/>
                    <a:pt x="685800" y="1094680"/>
                  </a:cubicBezTo>
                  <a:cubicBezTo>
                    <a:pt x="685800" y="1094680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4913" y="1094237"/>
                    <a:pt x="684913" y="1093793"/>
                    <a:pt x="684470" y="1093793"/>
                  </a:cubicBezTo>
                  <a:cubicBezTo>
                    <a:pt x="680923" y="1092020"/>
                    <a:pt x="677377" y="1089360"/>
                    <a:pt x="673387" y="1087587"/>
                  </a:cubicBezTo>
                  <a:cubicBezTo>
                    <a:pt x="664078" y="1081824"/>
                    <a:pt x="655211" y="1075618"/>
                    <a:pt x="646345" y="1068968"/>
                  </a:cubicBezTo>
                  <a:cubicBezTo>
                    <a:pt x="613540" y="1044586"/>
                    <a:pt x="583395" y="1016657"/>
                    <a:pt x="555910" y="986069"/>
                  </a:cubicBezTo>
                  <a:cubicBezTo>
                    <a:pt x="554137" y="984296"/>
                    <a:pt x="552364" y="982079"/>
                    <a:pt x="550147" y="979863"/>
                  </a:cubicBezTo>
                  <a:cubicBezTo>
                    <a:pt x="550147" y="979863"/>
                    <a:pt x="549704" y="979419"/>
                    <a:pt x="549704" y="979419"/>
                  </a:cubicBezTo>
                  <a:cubicBezTo>
                    <a:pt x="544827" y="973656"/>
                    <a:pt x="539951" y="967450"/>
                    <a:pt x="535075" y="961687"/>
                  </a:cubicBezTo>
                  <a:cubicBezTo>
                    <a:pt x="533301" y="956367"/>
                    <a:pt x="531972" y="950604"/>
                    <a:pt x="531085" y="945284"/>
                  </a:cubicBezTo>
                  <a:cubicBezTo>
                    <a:pt x="528868" y="934645"/>
                    <a:pt x="527982" y="923562"/>
                    <a:pt x="527095" y="912480"/>
                  </a:cubicBezTo>
                  <a:cubicBezTo>
                    <a:pt x="527095" y="909820"/>
                    <a:pt x="527538" y="907160"/>
                    <a:pt x="527982" y="904943"/>
                  </a:cubicBezTo>
                  <a:cubicBezTo>
                    <a:pt x="530198" y="886324"/>
                    <a:pt x="534631" y="868592"/>
                    <a:pt x="537734" y="849973"/>
                  </a:cubicBezTo>
                  <a:cubicBezTo>
                    <a:pt x="540838" y="834457"/>
                    <a:pt x="541724" y="818498"/>
                    <a:pt x="543498" y="802982"/>
                  </a:cubicBezTo>
                  <a:cubicBezTo>
                    <a:pt x="546157" y="783920"/>
                    <a:pt x="550147" y="765301"/>
                    <a:pt x="555023" y="746682"/>
                  </a:cubicBezTo>
                  <a:cubicBezTo>
                    <a:pt x="566549" y="698361"/>
                    <a:pt x="584282" y="651814"/>
                    <a:pt x="602457" y="605709"/>
                  </a:cubicBezTo>
                  <a:cubicBezTo>
                    <a:pt x="611767" y="579997"/>
                    <a:pt x="623736" y="555172"/>
                    <a:pt x="630829" y="529017"/>
                  </a:cubicBezTo>
                  <a:cubicBezTo>
                    <a:pt x="633489" y="518377"/>
                    <a:pt x="635706" y="507295"/>
                    <a:pt x="637922" y="496655"/>
                  </a:cubicBezTo>
                  <a:cubicBezTo>
                    <a:pt x="639252" y="490892"/>
                    <a:pt x="641026" y="485129"/>
                    <a:pt x="642355" y="479366"/>
                  </a:cubicBezTo>
                  <a:cubicBezTo>
                    <a:pt x="642355" y="479366"/>
                    <a:pt x="642355" y="479366"/>
                    <a:pt x="642355" y="479366"/>
                  </a:cubicBezTo>
                  <a:cubicBezTo>
                    <a:pt x="646345" y="467397"/>
                    <a:pt x="651221" y="455427"/>
                    <a:pt x="657428" y="443901"/>
                  </a:cubicBezTo>
                  <a:cubicBezTo>
                    <a:pt x="665851" y="428829"/>
                    <a:pt x="676490" y="415086"/>
                    <a:pt x="683140" y="399127"/>
                  </a:cubicBezTo>
                  <a:cubicBezTo>
                    <a:pt x="683583" y="398240"/>
                    <a:pt x="683140" y="396910"/>
                    <a:pt x="682253" y="396910"/>
                  </a:cubicBezTo>
                  <a:cubicBezTo>
                    <a:pt x="680480" y="396910"/>
                    <a:pt x="680480" y="397354"/>
                    <a:pt x="680037" y="397354"/>
                  </a:cubicBezTo>
                  <a:close/>
                  <a:moveTo>
                    <a:pt x="531972" y="368539"/>
                  </a:moveTo>
                  <a:cubicBezTo>
                    <a:pt x="531972" y="368539"/>
                    <a:pt x="531972" y="368539"/>
                    <a:pt x="531972" y="368539"/>
                  </a:cubicBezTo>
                  <a:cubicBezTo>
                    <a:pt x="531972" y="368539"/>
                    <a:pt x="531972" y="368539"/>
                    <a:pt x="531972" y="368539"/>
                  </a:cubicBezTo>
                  <a:close/>
                  <a:moveTo>
                    <a:pt x="344451" y="582214"/>
                  </a:moveTo>
                  <a:cubicBezTo>
                    <a:pt x="344451" y="581327"/>
                    <a:pt x="344895" y="580441"/>
                    <a:pt x="344895" y="579554"/>
                  </a:cubicBezTo>
                  <a:cubicBezTo>
                    <a:pt x="344895" y="580441"/>
                    <a:pt x="344895" y="581327"/>
                    <a:pt x="344451" y="582214"/>
                  </a:cubicBezTo>
                  <a:cubicBezTo>
                    <a:pt x="344451" y="582214"/>
                    <a:pt x="344451" y="582214"/>
                    <a:pt x="344451" y="582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33"/>
          <p:cNvGrpSpPr/>
          <p:nvPr/>
        </p:nvGrpSpPr>
        <p:grpSpPr>
          <a:xfrm>
            <a:off x="90419" y="2678811"/>
            <a:ext cx="2021708" cy="2679600"/>
            <a:chOff x="90419" y="2678811"/>
            <a:chExt cx="2021708" cy="2679600"/>
          </a:xfrm>
        </p:grpSpPr>
        <p:grpSp>
          <p:nvGrpSpPr>
            <p:cNvPr id="1428" name="Google Shape;1428;p33"/>
            <p:cNvGrpSpPr/>
            <p:nvPr/>
          </p:nvGrpSpPr>
          <p:grpSpPr>
            <a:xfrm rot="4228116">
              <a:off x="562089" y="3758887"/>
              <a:ext cx="988625" cy="1699221"/>
              <a:chOff x="2227062" y="1404352"/>
              <a:chExt cx="1146049" cy="1969797"/>
            </a:xfrm>
          </p:grpSpPr>
          <p:sp>
            <p:nvSpPr>
              <p:cNvPr id="1429" name="Google Shape;1429;p33"/>
              <p:cNvSpPr/>
              <p:nvPr/>
            </p:nvSpPr>
            <p:spPr>
              <a:xfrm>
                <a:off x="2475536" y="1407954"/>
                <a:ext cx="379775" cy="503081"/>
              </a:xfrm>
              <a:custGeom>
                <a:avLst/>
                <a:gdLst/>
                <a:ahLst/>
                <a:cxnLst/>
                <a:rect l="l" t="t" r="r" b="b"/>
                <a:pathLst>
                  <a:path w="268392" h="355534" extrusionOk="0">
                    <a:moveTo>
                      <a:pt x="36351" y="202149"/>
                    </a:moveTo>
                    <a:lnTo>
                      <a:pt x="37238" y="203036"/>
                    </a:lnTo>
                    <a:cubicBezTo>
                      <a:pt x="39011" y="204809"/>
                      <a:pt x="41228" y="207026"/>
                      <a:pt x="43001" y="208799"/>
                    </a:cubicBezTo>
                    <a:cubicBezTo>
                      <a:pt x="50537" y="216335"/>
                      <a:pt x="58517" y="224315"/>
                      <a:pt x="66940" y="230964"/>
                    </a:cubicBezTo>
                    <a:cubicBezTo>
                      <a:pt x="73589" y="236727"/>
                      <a:pt x="81126" y="241604"/>
                      <a:pt x="88662" y="246480"/>
                    </a:cubicBezTo>
                    <a:cubicBezTo>
                      <a:pt x="92652" y="249140"/>
                      <a:pt x="96198" y="251800"/>
                      <a:pt x="100188" y="254460"/>
                    </a:cubicBezTo>
                    <a:cubicBezTo>
                      <a:pt x="106838" y="258893"/>
                      <a:pt x="112157" y="263326"/>
                      <a:pt x="116590" y="267759"/>
                    </a:cubicBezTo>
                    <a:cubicBezTo>
                      <a:pt x="121910" y="272635"/>
                      <a:pt x="126786" y="278398"/>
                      <a:pt x="130776" y="283275"/>
                    </a:cubicBezTo>
                    <a:lnTo>
                      <a:pt x="133436" y="286378"/>
                    </a:lnTo>
                    <a:cubicBezTo>
                      <a:pt x="136983" y="290368"/>
                      <a:pt x="140529" y="294801"/>
                      <a:pt x="144076" y="298791"/>
                    </a:cubicBezTo>
                    <a:cubicBezTo>
                      <a:pt x="148952" y="304110"/>
                      <a:pt x="153828" y="308543"/>
                      <a:pt x="158705" y="312533"/>
                    </a:cubicBezTo>
                    <a:cubicBezTo>
                      <a:pt x="168014" y="320513"/>
                      <a:pt x="179097" y="328049"/>
                      <a:pt x="191953" y="336029"/>
                    </a:cubicBezTo>
                    <a:cubicBezTo>
                      <a:pt x="199933" y="341348"/>
                      <a:pt x="208799" y="345782"/>
                      <a:pt x="216778" y="350658"/>
                    </a:cubicBezTo>
                    <a:cubicBezTo>
                      <a:pt x="219438" y="352431"/>
                      <a:pt x="222541" y="353761"/>
                      <a:pt x="225201" y="355534"/>
                    </a:cubicBezTo>
                    <a:cubicBezTo>
                      <a:pt x="225201" y="354205"/>
                      <a:pt x="225201" y="353318"/>
                      <a:pt x="225644" y="351988"/>
                    </a:cubicBezTo>
                    <a:cubicBezTo>
                      <a:pt x="228748" y="320956"/>
                      <a:pt x="237171" y="290811"/>
                      <a:pt x="245150" y="261553"/>
                    </a:cubicBezTo>
                    <a:cubicBezTo>
                      <a:pt x="254460" y="228748"/>
                      <a:pt x="261109" y="201263"/>
                      <a:pt x="264656" y="172448"/>
                    </a:cubicBezTo>
                    <a:cubicBezTo>
                      <a:pt x="268646" y="142746"/>
                      <a:pt x="269532" y="112157"/>
                      <a:pt x="266872" y="81569"/>
                    </a:cubicBezTo>
                    <a:cubicBezTo>
                      <a:pt x="265099" y="55857"/>
                      <a:pt x="260223" y="28372"/>
                      <a:pt x="253130" y="0"/>
                    </a:cubicBezTo>
                    <a:cubicBezTo>
                      <a:pt x="199933" y="15516"/>
                      <a:pt x="244263" y="96641"/>
                      <a:pt x="233181" y="139199"/>
                    </a:cubicBezTo>
                    <a:cubicBezTo>
                      <a:pt x="229634" y="152499"/>
                      <a:pt x="211015" y="155158"/>
                      <a:pt x="203922" y="143189"/>
                    </a:cubicBezTo>
                    <a:cubicBezTo>
                      <a:pt x="192396" y="124570"/>
                      <a:pt x="182200" y="104621"/>
                      <a:pt x="164911" y="89992"/>
                    </a:cubicBezTo>
                    <a:cubicBezTo>
                      <a:pt x="111271" y="43444"/>
                      <a:pt x="83342" y="81126"/>
                      <a:pt x="105951" y="135653"/>
                    </a:cubicBezTo>
                    <a:cubicBezTo>
                      <a:pt x="127673" y="188850"/>
                      <a:pt x="178211" y="209685"/>
                      <a:pt x="206139" y="254016"/>
                    </a:cubicBezTo>
                    <a:cubicBezTo>
                      <a:pt x="224315" y="283275"/>
                      <a:pt x="203036" y="324946"/>
                      <a:pt x="179540" y="295244"/>
                    </a:cubicBezTo>
                    <a:cubicBezTo>
                      <a:pt x="165354" y="273522"/>
                      <a:pt x="150282" y="240274"/>
                      <a:pt x="129003" y="228748"/>
                    </a:cubicBezTo>
                    <a:cubicBezTo>
                      <a:pt x="113931" y="220768"/>
                      <a:pt x="96198" y="230964"/>
                      <a:pt x="82012" y="225201"/>
                    </a:cubicBezTo>
                    <a:cubicBezTo>
                      <a:pt x="66496" y="218552"/>
                      <a:pt x="69156" y="210572"/>
                      <a:pt x="59403" y="195943"/>
                    </a:cubicBezTo>
                    <a:cubicBezTo>
                      <a:pt x="47877" y="178654"/>
                      <a:pt x="20836" y="156488"/>
                      <a:pt x="0" y="169788"/>
                    </a:cubicBezTo>
                    <a:cubicBezTo>
                      <a:pt x="1773" y="171117"/>
                      <a:pt x="3990" y="172448"/>
                      <a:pt x="5763" y="174221"/>
                    </a:cubicBezTo>
                    <a:cubicBezTo>
                      <a:pt x="17289" y="183087"/>
                      <a:pt x="27042" y="192840"/>
                      <a:pt x="36351" y="202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33"/>
              <p:cNvSpPr/>
              <p:nvPr/>
            </p:nvSpPr>
            <p:spPr>
              <a:xfrm>
                <a:off x="2228953" y="1920571"/>
                <a:ext cx="570426" cy="420907"/>
              </a:xfrm>
              <a:custGeom>
                <a:avLst/>
                <a:gdLst/>
                <a:ahLst/>
                <a:cxnLst/>
                <a:rect l="l" t="t" r="r" b="b"/>
                <a:pathLst>
                  <a:path w="403128" h="297461" extrusionOk="0">
                    <a:moveTo>
                      <a:pt x="72703" y="226088"/>
                    </a:moveTo>
                    <a:lnTo>
                      <a:pt x="129446" y="220768"/>
                    </a:lnTo>
                    <a:cubicBezTo>
                      <a:pt x="152055" y="218995"/>
                      <a:pt x="170231" y="218109"/>
                      <a:pt x="187076" y="218552"/>
                    </a:cubicBezTo>
                    <a:cubicBezTo>
                      <a:pt x="225644" y="218995"/>
                      <a:pt x="264212" y="228748"/>
                      <a:pt x="298791" y="246924"/>
                    </a:cubicBezTo>
                    <a:cubicBezTo>
                      <a:pt x="308987" y="252243"/>
                      <a:pt x="319626" y="257563"/>
                      <a:pt x="329379" y="263326"/>
                    </a:cubicBezTo>
                    <a:cubicBezTo>
                      <a:pt x="336029" y="266873"/>
                      <a:pt x="342678" y="270419"/>
                      <a:pt x="349328" y="273966"/>
                    </a:cubicBezTo>
                    <a:cubicBezTo>
                      <a:pt x="367504" y="284162"/>
                      <a:pt x="384349" y="291698"/>
                      <a:pt x="400752" y="297461"/>
                    </a:cubicBezTo>
                    <a:cubicBezTo>
                      <a:pt x="400309" y="286822"/>
                      <a:pt x="400752" y="276182"/>
                      <a:pt x="401195" y="265099"/>
                    </a:cubicBezTo>
                    <a:cubicBezTo>
                      <a:pt x="402968" y="230078"/>
                      <a:pt x="403412" y="200819"/>
                      <a:pt x="402968" y="173335"/>
                    </a:cubicBezTo>
                    <a:cubicBezTo>
                      <a:pt x="402968" y="158705"/>
                      <a:pt x="402525" y="143632"/>
                      <a:pt x="401638" y="126787"/>
                    </a:cubicBezTo>
                    <a:lnTo>
                      <a:pt x="400309" y="127673"/>
                    </a:lnTo>
                    <a:cubicBezTo>
                      <a:pt x="390556" y="113931"/>
                      <a:pt x="378143" y="101961"/>
                      <a:pt x="363514" y="92652"/>
                    </a:cubicBezTo>
                    <a:cubicBezTo>
                      <a:pt x="350215" y="83786"/>
                      <a:pt x="334699" y="76250"/>
                      <a:pt x="317853" y="70486"/>
                    </a:cubicBezTo>
                    <a:cubicBezTo>
                      <a:pt x="293471" y="61620"/>
                      <a:pt x="267316" y="56744"/>
                      <a:pt x="241604" y="51868"/>
                    </a:cubicBezTo>
                    <a:cubicBezTo>
                      <a:pt x="233624" y="50094"/>
                      <a:pt x="225201" y="48764"/>
                      <a:pt x="217222" y="46991"/>
                    </a:cubicBezTo>
                    <a:cubicBezTo>
                      <a:pt x="196829" y="42558"/>
                      <a:pt x="180870" y="38125"/>
                      <a:pt x="166684" y="32805"/>
                    </a:cubicBezTo>
                    <a:cubicBezTo>
                      <a:pt x="156045" y="28815"/>
                      <a:pt x="145849" y="24382"/>
                      <a:pt x="136096" y="19949"/>
                    </a:cubicBezTo>
                    <a:cubicBezTo>
                      <a:pt x="130333" y="17289"/>
                      <a:pt x="124570" y="14629"/>
                      <a:pt x="118807" y="12413"/>
                    </a:cubicBezTo>
                    <a:cubicBezTo>
                      <a:pt x="98858" y="3547"/>
                      <a:pt x="77136" y="444"/>
                      <a:pt x="55857" y="0"/>
                    </a:cubicBezTo>
                    <a:cubicBezTo>
                      <a:pt x="38568" y="46104"/>
                      <a:pt x="113487" y="32805"/>
                      <a:pt x="132993" y="44331"/>
                    </a:cubicBezTo>
                    <a:cubicBezTo>
                      <a:pt x="75363" y="90435"/>
                      <a:pt x="132549" y="88662"/>
                      <a:pt x="171117" y="80683"/>
                    </a:cubicBezTo>
                    <a:cubicBezTo>
                      <a:pt x="216778" y="71373"/>
                      <a:pt x="320069" y="74476"/>
                      <a:pt x="323616" y="141859"/>
                    </a:cubicBezTo>
                    <a:cubicBezTo>
                      <a:pt x="326719" y="210129"/>
                      <a:pt x="236284" y="175551"/>
                      <a:pt x="205696" y="163138"/>
                    </a:cubicBezTo>
                    <a:cubicBezTo>
                      <a:pt x="187963" y="156045"/>
                      <a:pt x="55857" y="123240"/>
                      <a:pt x="81126" y="173778"/>
                    </a:cubicBezTo>
                    <a:cubicBezTo>
                      <a:pt x="48321" y="188850"/>
                      <a:pt x="3990" y="183087"/>
                      <a:pt x="0" y="228304"/>
                    </a:cubicBezTo>
                    <a:cubicBezTo>
                      <a:pt x="25712" y="229635"/>
                      <a:pt x="50537" y="228304"/>
                      <a:pt x="72703" y="226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33"/>
              <p:cNvSpPr/>
              <p:nvPr/>
            </p:nvSpPr>
            <p:spPr>
              <a:xfrm>
                <a:off x="2808078" y="1808260"/>
                <a:ext cx="545108" cy="427807"/>
              </a:xfrm>
              <a:custGeom>
                <a:avLst/>
                <a:gdLst/>
                <a:ahLst/>
                <a:cxnLst/>
                <a:rect l="l" t="t" r="r" b="b"/>
                <a:pathLst>
                  <a:path w="385235" h="302337" extrusionOk="0">
                    <a:moveTo>
                      <a:pt x="226088" y="38125"/>
                    </a:moveTo>
                    <a:cubicBezTo>
                      <a:pt x="220768" y="39898"/>
                      <a:pt x="215448" y="41671"/>
                      <a:pt x="210129" y="43444"/>
                    </a:cubicBezTo>
                    <a:cubicBezTo>
                      <a:pt x="198603" y="46991"/>
                      <a:pt x="186633" y="50981"/>
                      <a:pt x="175107" y="54970"/>
                    </a:cubicBezTo>
                    <a:cubicBezTo>
                      <a:pt x="157375" y="61177"/>
                      <a:pt x="141859" y="69156"/>
                      <a:pt x="127673" y="78466"/>
                    </a:cubicBezTo>
                    <a:cubicBezTo>
                      <a:pt x="116147" y="86002"/>
                      <a:pt x="105508" y="94425"/>
                      <a:pt x="94868" y="102848"/>
                    </a:cubicBezTo>
                    <a:cubicBezTo>
                      <a:pt x="91765" y="105508"/>
                      <a:pt x="88218" y="108167"/>
                      <a:pt x="85116" y="110384"/>
                    </a:cubicBezTo>
                    <a:cubicBezTo>
                      <a:pt x="59403" y="130333"/>
                      <a:pt x="29702" y="153829"/>
                      <a:pt x="0" y="175994"/>
                    </a:cubicBezTo>
                    <a:cubicBezTo>
                      <a:pt x="1330" y="201262"/>
                      <a:pt x="2217" y="227418"/>
                      <a:pt x="1773" y="253130"/>
                    </a:cubicBezTo>
                    <a:cubicBezTo>
                      <a:pt x="1773" y="268646"/>
                      <a:pt x="1330" y="285048"/>
                      <a:pt x="443" y="302337"/>
                    </a:cubicBezTo>
                    <a:cubicBezTo>
                      <a:pt x="13742" y="292141"/>
                      <a:pt x="30588" y="279285"/>
                      <a:pt x="48764" y="268203"/>
                    </a:cubicBezTo>
                    <a:cubicBezTo>
                      <a:pt x="69156" y="255790"/>
                      <a:pt x="88218" y="247810"/>
                      <a:pt x="106394" y="243377"/>
                    </a:cubicBezTo>
                    <a:cubicBezTo>
                      <a:pt x="120137" y="239831"/>
                      <a:pt x="134766" y="239387"/>
                      <a:pt x="148509" y="238944"/>
                    </a:cubicBezTo>
                    <a:cubicBezTo>
                      <a:pt x="155158" y="238501"/>
                      <a:pt x="161808" y="238501"/>
                      <a:pt x="168458" y="237614"/>
                    </a:cubicBezTo>
                    <a:cubicBezTo>
                      <a:pt x="179540" y="236727"/>
                      <a:pt x="189293" y="234954"/>
                      <a:pt x="197716" y="231851"/>
                    </a:cubicBezTo>
                    <a:cubicBezTo>
                      <a:pt x="207469" y="228305"/>
                      <a:pt x="216335" y="223872"/>
                      <a:pt x="224758" y="218995"/>
                    </a:cubicBezTo>
                    <a:cubicBezTo>
                      <a:pt x="227418" y="217665"/>
                      <a:pt x="229634" y="216335"/>
                      <a:pt x="232294" y="214562"/>
                    </a:cubicBezTo>
                    <a:cubicBezTo>
                      <a:pt x="238501" y="211016"/>
                      <a:pt x="245150" y="207026"/>
                      <a:pt x="252243" y="203923"/>
                    </a:cubicBezTo>
                    <a:cubicBezTo>
                      <a:pt x="263326" y="198603"/>
                      <a:pt x="272635" y="195057"/>
                      <a:pt x="281502" y="191953"/>
                    </a:cubicBezTo>
                    <a:cubicBezTo>
                      <a:pt x="301007" y="185747"/>
                      <a:pt x="321843" y="181313"/>
                      <a:pt x="343121" y="179541"/>
                    </a:cubicBezTo>
                    <a:cubicBezTo>
                      <a:pt x="357307" y="178211"/>
                      <a:pt x="371493" y="177767"/>
                      <a:pt x="385236" y="178211"/>
                    </a:cubicBezTo>
                    <a:cubicBezTo>
                      <a:pt x="368834" y="146292"/>
                      <a:pt x="277069" y="164468"/>
                      <a:pt x="256233" y="169788"/>
                    </a:cubicBezTo>
                    <a:cubicBezTo>
                      <a:pt x="261996" y="153829"/>
                      <a:pt x="270419" y="134766"/>
                      <a:pt x="258449" y="119694"/>
                    </a:cubicBezTo>
                    <a:cubicBezTo>
                      <a:pt x="232738" y="123683"/>
                      <a:pt x="147179" y="196386"/>
                      <a:pt x="123240" y="163138"/>
                    </a:cubicBezTo>
                    <a:cubicBezTo>
                      <a:pt x="106838" y="140529"/>
                      <a:pt x="175107" y="97085"/>
                      <a:pt x="191066" y="88662"/>
                    </a:cubicBezTo>
                    <a:cubicBezTo>
                      <a:pt x="235397" y="66053"/>
                      <a:pt x="286821" y="72703"/>
                      <a:pt x="330266" y="50981"/>
                    </a:cubicBezTo>
                    <a:cubicBezTo>
                      <a:pt x="374153" y="28815"/>
                      <a:pt x="351101" y="9753"/>
                      <a:pt x="322729" y="0"/>
                    </a:cubicBezTo>
                    <a:cubicBezTo>
                      <a:pt x="307214" y="6650"/>
                      <a:pt x="291698" y="13299"/>
                      <a:pt x="277069" y="19062"/>
                    </a:cubicBezTo>
                    <a:cubicBezTo>
                      <a:pt x="259336" y="27042"/>
                      <a:pt x="241604" y="33248"/>
                      <a:pt x="226088" y="381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33"/>
              <p:cNvSpPr/>
              <p:nvPr/>
            </p:nvSpPr>
            <p:spPr>
              <a:xfrm>
                <a:off x="2806112" y="1404352"/>
                <a:ext cx="462531" cy="646566"/>
              </a:xfrm>
              <a:custGeom>
                <a:avLst/>
                <a:gdLst/>
                <a:ahLst/>
                <a:cxnLst/>
                <a:rect l="l" t="t" r="r" b="b"/>
                <a:pathLst>
                  <a:path w="326877" h="456937" extrusionOk="0">
                    <a:moveTo>
                      <a:pt x="39957" y="175879"/>
                    </a:moveTo>
                    <a:cubicBezTo>
                      <a:pt x="36854" y="206911"/>
                      <a:pt x="28874" y="237499"/>
                      <a:pt x="20895" y="267201"/>
                    </a:cubicBezTo>
                    <a:cubicBezTo>
                      <a:pt x="13359" y="296016"/>
                      <a:pt x="5379" y="325718"/>
                      <a:pt x="2276" y="355419"/>
                    </a:cubicBezTo>
                    <a:cubicBezTo>
                      <a:pt x="-1271" y="386894"/>
                      <a:pt x="59" y="418813"/>
                      <a:pt x="1389" y="446298"/>
                    </a:cubicBezTo>
                    <a:lnTo>
                      <a:pt x="1389" y="449845"/>
                    </a:lnTo>
                    <a:cubicBezTo>
                      <a:pt x="1389" y="452061"/>
                      <a:pt x="1389" y="454278"/>
                      <a:pt x="1832" y="456937"/>
                    </a:cubicBezTo>
                    <a:cubicBezTo>
                      <a:pt x="29318" y="432999"/>
                      <a:pt x="57689" y="409503"/>
                      <a:pt x="82072" y="389111"/>
                    </a:cubicBezTo>
                    <a:cubicBezTo>
                      <a:pt x="95371" y="378028"/>
                      <a:pt x="109556" y="366059"/>
                      <a:pt x="125072" y="355863"/>
                    </a:cubicBezTo>
                    <a:cubicBezTo>
                      <a:pt x="139258" y="346110"/>
                      <a:pt x="155661" y="337687"/>
                      <a:pt x="173836" y="331037"/>
                    </a:cubicBezTo>
                    <a:cubicBezTo>
                      <a:pt x="185806" y="326604"/>
                      <a:pt x="197775" y="323058"/>
                      <a:pt x="209301" y="319511"/>
                    </a:cubicBezTo>
                    <a:cubicBezTo>
                      <a:pt x="214621" y="317738"/>
                      <a:pt x="219941" y="316408"/>
                      <a:pt x="225260" y="314635"/>
                    </a:cubicBezTo>
                    <a:cubicBezTo>
                      <a:pt x="240776" y="309759"/>
                      <a:pt x="256735" y="304439"/>
                      <a:pt x="271808" y="299119"/>
                    </a:cubicBezTo>
                    <a:lnTo>
                      <a:pt x="275798" y="297789"/>
                    </a:lnTo>
                    <a:cubicBezTo>
                      <a:pt x="288654" y="293356"/>
                      <a:pt x="301953" y="288037"/>
                      <a:pt x="315252" y="282717"/>
                    </a:cubicBezTo>
                    <a:cubicBezTo>
                      <a:pt x="323675" y="260108"/>
                      <a:pt x="340078" y="233509"/>
                      <a:pt x="307273" y="221983"/>
                    </a:cubicBezTo>
                    <a:cubicBezTo>
                      <a:pt x="268705" y="208241"/>
                      <a:pt x="234570" y="253902"/>
                      <a:pt x="209745" y="274294"/>
                    </a:cubicBezTo>
                    <a:cubicBezTo>
                      <a:pt x="213291" y="162580"/>
                      <a:pt x="133939" y="325275"/>
                      <a:pt x="105567" y="319955"/>
                    </a:cubicBezTo>
                    <a:cubicBezTo>
                      <a:pt x="105567" y="319955"/>
                      <a:pt x="96701" y="319511"/>
                      <a:pt x="99360" y="303996"/>
                    </a:cubicBezTo>
                    <a:cubicBezTo>
                      <a:pt x="103350" y="278727"/>
                      <a:pt x="155661" y="209127"/>
                      <a:pt x="116206" y="199818"/>
                    </a:cubicBezTo>
                    <a:cubicBezTo>
                      <a:pt x="93597" y="194498"/>
                      <a:pt x="80298" y="237942"/>
                      <a:pt x="67886" y="202478"/>
                    </a:cubicBezTo>
                    <a:cubicBezTo>
                      <a:pt x="62123" y="186075"/>
                      <a:pt x="78082" y="141301"/>
                      <a:pt x="78525" y="122239"/>
                    </a:cubicBezTo>
                    <a:cubicBezTo>
                      <a:pt x="79411" y="84114"/>
                      <a:pt x="91381" y="-9424"/>
                      <a:pt x="27544" y="772"/>
                    </a:cubicBezTo>
                    <a:cubicBezTo>
                      <a:pt x="26214" y="772"/>
                      <a:pt x="24884" y="1215"/>
                      <a:pt x="23555" y="1658"/>
                    </a:cubicBezTo>
                    <a:cubicBezTo>
                      <a:pt x="40843" y="57516"/>
                      <a:pt x="46607" y="117806"/>
                      <a:pt x="39957" y="1758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2311148" y="1654537"/>
                <a:ext cx="486143" cy="442234"/>
              </a:xfrm>
              <a:custGeom>
                <a:avLst/>
                <a:gdLst/>
                <a:ahLst/>
                <a:cxnLst/>
                <a:rect l="l" t="t" r="r" b="b"/>
                <a:pathLst>
                  <a:path w="343564" h="312533" extrusionOk="0">
                    <a:moveTo>
                      <a:pt x="38125" y="185303"/>
                    </a:moveTo>
                    <a:cubicBezTo>
                      <a:pt x="46104" y="187077"/>
                      <a:pt x="54527" y="189293"/>
                      <a:pt x="63393" y="192840"/>
                    </a:cubicBezTo>
                    <a:cubicBezTo>
                      <a:pt x="70930" y="195500"/>
                      <a:pt x="78466" y="199046"/>
                      <a:pt x="85559" y="202149"/>
                    </a:cubicBezTo>
                    <a:cubicBezTo>
                      <a:pt x="93982" y="205696"/>
                      <a:pt x="102848" y="209685"/>
                      <a:pt x="111271" y="212789"/>
                    </a:cubicBezTo>
                    <a:cubicBezTo>
                      <a:pt x="125457" y="217665"/>
                      <a:pt x="140972" y="222098"/>
                      <a:pt x="160921" y="226088"/>
                    </a:cubicBezTo>
                    <a:cubicBezTo>
                      <a:pt x="169344" y="227861"/>
                      <a:pt x="178211" y="229634"/>
                      <a:pt x="187077" y="231408"/>
                    </a:cubicBezTo>
                    <a:cubicBezTo>
                      <a:pt x="211902" y="236727"/>
                      <a:pt x="238057" y="242047"/>
                      <a:pt x="262439" y="251357"/>
                    </a:cubicBezTo>
                    <a:cubicBezTo>
                      <a:pt x="280615" y="258449"/>
                      <a:pt x="295688" y="266429"/>
                      <a:pt x="308987" y="276182"/>
                    </a:cubicBezTo>
                    <a:cubicBezTo>
                      <a:pt x="323616" y="286821"/>
                      <a:pt x="335142" y="299234"/>
                      <a:pt x="343565" y="312534"/>
                    </a:cubicBezTo>
                    <a:cubicBezTo>
                      <a:pt x="343122" y="299234"/>
                      <a:pt x="342235" y="285491"/>
                      <a:pt x="341348" y="270419"/>
                    </a:cubicBezTo>
                    <a:cubicBezTo>
                      <a:pt x="340019" y="243377"/>
                      <a:pt x="339132" y="214562"/>
                      <a:pt x="341348" y="185303"/>
                    </a:cubicBezTo>
                    <a:cubicBezTo>
                      <a:pt x="317410" y="174664"/>
                      <a:pt x="292141" y="162695"/>
                      <a:pt x="269976" y="144962"/>
                    </a:cubicBezTo>
                    <a:cubicBezTo>
                      <a:pt x="258893" y="136539"/>
                      <a:pt x="249583" y="126343"/>
                      <a:pt x="240274" y="115261"/>
                    </a:cubicBezTo>
                    <a:cubicBezTo>
                      <a:pt x="235397" y="109498"/>
                      <a:pt x="230964" y="105064"/>
                      <a:pt x="226531" y="100631"/>
                    </a:cubicBezTo>
                    <a:cubicBezTo>
                      <a:pt x="222098" y="96641"/>
                      <a:pt x="217222" y="92652"/>
                      <a:pt x="211015" y="88219"/>
                    </a:cubicBezTo>
                    <a:cubicBezTo>
                      <a:pt x="207469" y="85559"/>
                      <a:pt x="203479" y="82899"/>
                      <a:pt x="199933" y="80239"/>
                    </a:cubicBezTo>
                    <a:cubicBezTo>
                      <a:pt x="192396" y="74919"/>
                      <a:pt x="184860" y="69600"/>
                      <a:pt x="177324" y="63837"/>
                    </a:cubicBezTo>
                    <a:cubicBezTo>
                      <a:pt x="165354" y="54084"/>
                      <a:pt x="155158" y="43001"/>
                      <a:pt x="147622" y="34578"/>
                    </a:cubicBezTo>
                    <a:cubicBezTo>
                      <a:pt x="138756" y="24826"/>
                      <a:pt x="129446" y="14629"/>
                      <a:pt x="118807" y="5320"/>
                    </a:cubicBezTo>
                    <a:cubicBezTo>
                      <a:pt x="116590" y="3546"/>
                      <a:pt x="114817" y="1773"/>
                      <a:pt x="112601" y="0"/>
                    </a:cubicBezTo>
                    <a:cubicBezTo>
                      <a:pt x="111714" y="887"/>
                      <a:pt x="110827" y="1773"/>
                      <a:pt x="109941" y="2660"/>
                    </a:cubicBezTo>
                    <a:cubicBezTo>
                      <a:pt x="82455" y="35022"/>
                      <a:pt x="145849" y="55414"/>
                      <a:pt x="166241" y="70043"/>
                    </a:cubicBezTo>
                    <a:cubicBezTo>
                      <a:pt x="161808" y="85559"/>
                      <a:pt x="138313" y="96198"/>
                      <a:pt x="147179" y="112157"/>
                    </a:cubicBezTo>
                    <a:cubicBezTo>
                      <a:pt x="152942" y="123240"/>
                      <a:pt x="182200" y="123240"/>
                      <a:pt x="192840" y="126787"/>
                    </a:cubicBezTo>
                    <a:cubicBezTo>
                      <a:pt x="214118" y="133436"/>
                      <a:pt x="275295" y="163581"/>
                      <a:pt x="269532" y="194613"/>
                    </a:cubicBezTo>
                    <a:cubicBezTo>
                      <a:pt x="259336" y="246480"/>
                      <a:pt x="194170" y="177767"/>
                      <a:pt x="176881" y="168458"/>
                    </a:cubicBezTo>
                    <a:cubicBezTo>
                      <a:pt x="143189" y="149395"/>
                      <a:pt x="111271" y="149395"/>
                      <a:pt x="144962" y="187520"/>
                    </a:cubicBezTo>
                    <a:cubicBezTo>
                      <a:pt x="104621" y="207469"/>
                      <a:pt x="32805" y="123240"/>
                      <a:pt x="2217" y="177767"/>
                    </a:cubicBezTo>
                    <a:cubicBezTo>
                      <a:pt x="1330" y="179097"/>
                      <a:pt x="443" y="180870"/>
                      <a:pt x="0" y="182200"/>
                    </a:cubicBezTo>
                    <a:cubicBezTo>
                      <a:pt x="3990" y="182200"/>
                      <a:pt x="7980" y="182200"/>
                      <a:pt x="11969" y="182200"/>
                    </a:cubicBezTo>
                    <a:cubicBezTo>
                      <a:pt x="21279" y="182644"/>
                      <a:pt x="30145" y="183530"/>
                      <a:pt x="38125" y="1853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33"/>
              <p:cNvSpPr/>
              <p:nvPr/>
            </p:nvSpPr>
            <p:spPr>
              <a:xfrm>
                <a:off x="2227062" y="2244673"/>
                <a:ext cx="1136017" cy="1129476"/>
              </a:xfrm>
              <a:custGeom>
                <a:avLst/>
                <a:gdLst/>
                <a:ahLst/>
                <a:cxnLst/>
                <a:rect l="l" t="t" r="r" b="b"/>
                <a:pathLst>
                  <a:path w="802839" h="798216" extrusionOk="0">
                    <a:moveTo>
                      <a:pt x="776684" y="264414"/>
                    </a:moveTo>
                    <a:cubicBezTo>
                      <a:pt x="762942" y="255548"/>
                      <a:pt x="748313" y="247568"/>
                      <a:pt x="734127" y="240032"/>
                    </a:cubicBezTo>
                    <a:cubicBezTo>
                      <a:pt x="730137" y="237816"/>
                      <a:pt x="726590" y="236042"/>
                      <a:pt x="722601" y="233826"/>
                    </a:cubicBezTo>
                    <a:cubicBezTo>
                      <a:pt x="704425" y="224073"/>
                      <a:pt x="686693" y="212547"/>
                      <a:pt x="669403" y="200135"/>
                    </a:cubicBezTo>
                    <a:cubicBezTo>
                      <a:pt x="653888" y="189052"/>
                      <a:pt x="636155" y="176639"/>
                      <a:pt x="617093" y="168216"/>
                    </a:cubicBezTo>
                    <a:cubicBezTo>
                      <a:pt x="605124" y="162896"/>
                      <a:pt x="592711" y="158463"/>
                      <a:pt x="580741" y="154030"/>
                    </a:cubicBezTo>
                    <a:cubicBezTo>
                      <a:pt x="573649" y="151370"/>
                      <a:pt x="566556" y="148711"/>
                      <a:pt x="559019" y="146051"/>
                    </a:cubicBezTo>
                    <a:cubicBezTo>
                      <a:pt x="542174" y="139401"/>
                      <a:pt x="520895" y="130091"/>
                      <a:pt x="504049" y="114132"/>
                    </a:cubicBezTo>
                    <a:cubicBezTo>
                      <a:pt x="496069" y="107039"/>
                      <a:pt x="489420" y="98617"/>
                      <a:pt x="482770" y="90637"/>
                    </a:cubicBezTo>
                    <a:cubicBezTo>
                      <a:pt x="476120" y="82657"/>
                      <a:pt x="469471" y="74678"/>
                      <a:pt x="461935" y="68028"/>
                    </a:cubicBezTo>
                    <a:cubicBezTo>
                      <a:pt x="453955" y="60492"/>
                      <a:pt x="445532" y="55172"/>
                      <a:pt x="436666" y="51626"/>
                    </a:cubicBezTo>
                    <a:cubicBezTo>
                      <a:pt x="429573" y="48966"/>
                      <a:pt x="419377" y="46306"/>
                      <a:pt x="408294" y="48523"/>
                    </a:cubicBezTo>
                    <a:cubicBezTo>
                      <a:pt x="406964" y="73791"/>
                      <a:pt x="406964" y="101276"/>
                      <a:pt x="414500" y="127432"/>
                    </a:cubicBezTo>
                    <a:lnTo>
                      <a:pt x="411397" y="128319"/>
                    </a:lnTo>
                    <a:cubicBezTo>
                      <a:pt x="404748" y="109256"/>
                      <a:pt x="402531" y="89307"/>
                      <a:pt x="402088" y="68915"/>
                    </a:cubicBezTo>
                    <a:lnTo>
                      <a:pt x="401201" y="72018"/>
                    </a:lnTo>
                    <a:cubicBezTo>
                      <a:pt x="381696" y="66698"/>
                      <a:pt x="363077" y="58275"/>
                      <a:pt x="347561" y="51183"/>
                    </a:cubicBezTo>
                    <a:cubicBezTo>
                      <a:pt x="340468" y="47636"/>
                      <a:pt x="333375" y="44090"/>
                      <a:pt x="326282" y="40543"/>
                    </a:cubicBezTo>
                    <a:cubicBezTo>
                      <a:pt x="316529" y="35667"/>
                      <a:pt x="306333" y="30347"/>
                      <a:pt x="296137" y="25914"/>
                    </a:cubicBezTo>
                    <a:cubicBezTo>
                      <a:pt x="261115" y="8625"/>
                      <a:pt x="224764" y="-241"/>
                      <a:pt x="187969" y="202"/>
                    </a:cubicBezTo>
                    <a:cubicBezTo>
                      <a:pt x="162257" y="-685"/>
                      <a:pt x="136102" y="1532"/>
                      <a:pt x="110390" y="3305"/>
                    </a:cubicBezTo>
                    <a:cubicBezTo>
                      <a:pt x="98421" y="4192"/>
                      <a:pt x="86451" y="5078"/>
                      <a:pt x="74039" y="5965"/>
                    </a:cubicBezTo>
                    <a:cubicBezTo>
                      <a:pt x="55863" y="6852"/>
                      <a:pt x="36357" y="7738"/>
                      <a:pt x="16408" y="6408"/>
                    </a:cubicBezTo>
                    <a:cubicBezTo>
                      <a:pt x="10645" y="5965"/>
                      <a:pt x="5326" y="5521"/>
                      <a:pt x="6" y="4635"/>
                    </a:cubicBezTo>
                    <a:cubicBezTo>
                      <a:pt x="-437" y="36996"/>
                      <a:pt x="24388" y="35224"/>
                      <a:pt x="52760" y="27244"/>
                    </a:cubicBezTo>
                    <a:cubicBezTo>
                      <a:pt x="40347" y="48966"/>
                      <a:pt x="32811" y="64482"/>
                      <a:pt x="53646" y="76894"/>
                    </a:cubicBezTo>
                    <a:cubicBezTo>
                      <a:pt x="82462" y="93297"/>
                      <a:pt x="109503" y="61822"/>
                      <a:pt x="131669" y="49852"/>
                    </a:cubicBezTo>
                    <a:cubicBezTo>
                      <a:pt x="164917" y="31677"/>
                      <a:pt x="199052" y="28130"/>
                      <a:pt x="230527" y="49852"/>
                    </a:cubicBezTo>
                    <a:cubicBezTo>
                      <a:pt x="248703" y="62265"/>
                      <a:pt x="257125" y="76894"/>
                      <a:pt x="278848" y="84874"/>
                    </a:cubicBezTo>
                    <a:cubicBezTo>
                      <a:pt x="284167" y="87091"/>
                      <a:pt x="289930" y="88421"/>
                      <a:pt x="295693" y="89750"/>
                    </a:cubicBezTo>
                    <a:cubicBezTo>
                      <a:pt x="258456" y="112359"/>
                      <a:pt x="200825" y="127432"/>
                      <a:pt x="182649" y="134524"/>
                    </a:cubicBezTo>
                    <a:cubicBezTo>
                      <a:pt x="145412" y="148711"/>
                      <a:pt x="58080" y="200135"/>
                      <a:pt x="128566" y="231609"/>
                    </a:cubicBezTo>
                    <a:cubicBezTo>
                      <a:pt x="104627" y="254662"/>
                      <a:pt x="68719" y="251558"/>
                      <a:pt x="62956" y="289683"/>
                    </a:cubicBezTo>
                    <a:cubicBezTo>
                      <a:pt x="59409" y="313178"/>
                      <a:pt x="63843" y="323375"/>
                      <a:pt x="87781" y="328694"/>
                    </a:cubicBezTo>
                    <a:cubicBezTo>
                      <a:pt x="76255" y="354850"/>
                      <a:pt x="72266" y="388541"/>
                      <a:pt x="96648" y="401840"/>
                    </a:cubicBezTo>
                    <a:cubicBezTo>
                      <a:pt x="97091" y="399181"/>
                      <a:pt x="97091" y="396964"/>
                      <a:pt x="97977" y="394304"/>
                    </a:cubicBezTo>
                    <a:cubicBezTo>
                      <a:pt x="100194" y="385438"/>
                      <a:pt x="104184" y="376128"/>
                      <a:pt x="109947" y="366819"/>
                    </a:cubicBezTo>
                    <a:cubicBezTo>
                      <a:pt x="117040" y="355736"/>
                      <a:pt x="125906" y="346427"/>
                      <a:pt x="134772" y="337117"/>
                    </a:cubicBezTo>
                    <a:cubicBezTo>
                      <a:pt x="139205" y="332241"/>
                      <a:pt x="144081" y="327364"/>
                      <a:pt x="148515" y="322045"/>
                    </a:cubicBezTo>
                    <a:cubicBezTo>
                      <a:pt x="155608" y="313622"/>
                      <a:pt x="160927" y="306086"/>
                      <a:pt x="164917" y="298993"/>
                    </a:cubicBezTo>
                    <a:cubicBezTo>
                      <a:pt x="168907" y="291456"/>
                      <a:pt x="171124" y="283033"/>
                      <a:pt x="173340" y="273724"/>
                    </a:cubicBezTo>
                    <a:lnTo>
                      <a:pt x="173783" y="271950"/>
                    </a:lnTo>
                    <a:cubicBezTo>
                      <a:pt x="178660" y="252002"/>
                      <a:pt x="187969" y="233383"/>
                      <a:pt x="200382" y="217867"/>
                    </a:cubicBezTo>
                    <a:cubicBezTo>
                      <a:pt x="213681" y="201465"/>
                      <a:pt x="230970" y="189052"/>
                      <a:pt x="246043" y="179299"/>
                    </a:cubicBezTo>
                    <a:cubicBezTo>
                      <a:pt x="261115" y="169546"/>
                      <a:pt x="278405" y="158020"/>
                      <a:pt x="295250" y="147381"/>
                    </a:cubicBezTo>
                    <a:lnTo>
                      <a:pt x="302787" y="142504"/>
                    </a:lnTo>
                    <a:cubicBezTo>
                      <a:pt x="316529" y="133638"/>
                      <a:pt x="330715" y="124772"/>
                      <a:pt x="345787" y="117236"/>
                    </a:cubicBezTo>
                    <a:cubicBezTo>
                      <a:pt x="367066" y="107039"/>
                      <a:pt x="385685" y="102606"/>
                      <a:pt x="403418" y="103050"/>
                    </a:cubicBezTo>
                    <a:lnTo>
                      <a:pt x="403418" y="106153"/>
                    </a:lnTo>
                    <a:cubicBezTo>
                      <a:pt x="386129" y="107039"/>
                      <a:pt x="367510" y="112359"/>
                      <a:pt x="348891" y="122555"/>
                    </a:cubicBezTo>
                    <a:cubicBezTo>
                      <a:pt x="334261" y="130535"/>
                      <a:pt x="320075" y="139845"/>
                      <a:pt x="306333" y="149154"/>
                    </a:cubicBezTo>
                    <a:lnTo>
                      <a:pt x="299240" y="154030"/>
                    </a:lnTo>
                    <a:cubicBezTo>
                      <a:pt x="290374" y="160237"/>
                      <a:pt x="281064" y="166443"/>
                      <a:pt x="272198" y="172206"/>
                    </a:cubicBezTo>
                    <a:cubicBezTo>
                      <a:pt x="265105" y="177083"/>
                      <a:pt x="257569" y="181959"/>
                      <a:pt x="250476" y="186835"/>
                    </a:cubicBezTo>
                    <a:cubicBezTo>
                      <a:pt x="236290" y="196588"/>
                      <a:pt x="219888" y="208558"/>
                      <a:pt x="207031" y="224073"/>
                    </a:cubicBezTo>
                    <a:cubicBezTo>
                      <a:pt x="195062" y="238702"/>
                      <a:pt x="186639" y="255548"/>
                      <a:pt x="181763" y="274611"/>
                    </a:cubicBezTo>
                    <a:lnTo>
                      <a:pt x="181320" y="276827"/>
                    </a:lnTo>
                    <a:cubicBezTo>
                      <a:pt x="179103" y="285694"/>
                      <a:pt x="176443" y="294560"/>
                      <a:pt x="172010" y="303426"/>
                    </a:cubicBezTo>
                    <a:cubicBezTo>
                      <a:pt x="168020" y="311405"/>
                      <a:pt x="162257" y="319385"/>
                      <a:pt x="154278" y="327808"/>
                    </a:cubicBezTo>
                    <a:cubicBezTo>
                      <a:pt x="149401" y="333127"/>
                      <a:pt x="144525" y="338004"/>
                      <a:pt x="139648" y="342880"/>
                    </a:cubicBezTo>
                    <a:cubicBezTo>
                      <a:pt x="130339" y="351746"/>
                      <a:pt x="121916" y="360612"/>
                      <a:pt x="114823" y="370809"/>
                    </a:cubicBezTo>
                    <a:cubicBezTo>
                      <a:pt x="108617" y="379232"/>
                      <a:pt x="104627" y="388098"/>
                      <a:pt x="102411" y="396077"/>
                    </a:cubicBezTo>
                    <a:cubicBezTo>
                      <a:pt x="101524" y="398737"/>
                      <a:pt x="101081" y="401397"/>
                      <a:pt x="100637" y="404500"/>
                    </a:cubicBezTo>
                    <a:cubicBezTo>
                      <a:pt x="105070" y="406274"/>
                      <a:pt x="109947" y="407160"/>
                      <a:pt x="115710" y="407604"/>
                    </a:cubicBezTo>
                    <a:cubicBezTo>
                      <a:pt x="147628" y="410263"/>
                      <a:pt x="153834" y="387655"/>
                      <a:pt x="157824" y="363716"/>
                    </a:cubicBezTo>
                    <a:cubicBezTo>
                      <a:pt x="161371" y="344210"/>
                      <a:pt x="181763" y="332684"/>
                      <a:pt x="200382" y="339334"/>
                    </a:cubicBezTo>
                    <a:cubicBezTo>
                      <a:pt x="216341" y="345097"/>
                      <a:pt x="233630" y="348200"/>
                      <a:pt x="247373" y="341994"/>
                    </a:cubicBezTo>
                    <a:cubicBezTo>
                      <a:pt x="266878" y="333127"/>
                      <a:pt x="255796" y="320715"/>
                      <a:pt x="267765" y="308745"/>
                    </a:cubicBezTo>
                    <a:cubicBezTo>
                      <a:pt x="281951" y="294560"/>
                      <a:pt x="301456" y="301209"/>
                      <a:pt x="316972" y="288796"/>
                    </a:cubicBezTo>
                    <a:cubicBezTo>
                      <a:pt x="344901" y="266631"/>
                      <a:pt x="328498" y="224517"/>
                      <a:pt x="341798" y="197918"/>
                    </a:cubicBezTo>
                    <a:cubicBezTo>
                      <a:pt x="351551" y="177969"/>
                      <a:pt x="376819" y="157577"/>
                      <a:pt x="400315" y="149154"/>
                    </a:cubicBezTo>
                    <a:cubicBezTo>
                      <a:pt x="400315" y="149154"/>
                      <a:pt x="400315" y="149154"/>
                      <a:pt x="400315" y="149154"/>
                    </a:cubicBezTo>
                    <a:cubicBezTo>
                      <a:pt x="402974" y="148268"/>
                      <a:pt x="405634" y="147381"/>
                      <a:pt x="408294" y="146937"/>
                    </a:cubicBezTo>
                    <a:cubicBezTo>
                      <a:pt x="424697" y="228950"/>
                      <a:pt x="407408" y="315838"/>
                      <a:pt x="388345" y="395634"/>
                    </a:cubicBezTo>
                    <a:cubicBezTo>
                      <a:pt x="378592" y="436419"/>
                      <a:pt x="367953" y="477203"/>
                      <a:pt x="361303" y="518874"/>
                    </a:cubicBezTo>
                    <a:cubicBezTo>
                      <a:pt x="354654" y="560989"/>
                      <a:pt x="350664" y="603546"/>
                      <a:pt x="349334" y="646547"/>
                    </a:cubicBezTo>
                    <a:cubicBezTo>
                      <a:pt x="348004" y="695755"/>
                      <a:pt x="350664" y="744962"/>
                      <a:pt x="356870" y="793726"/>
                    </a:cubicBezTo>
                    <a:cubicBezTo>
                      <a:pt x="357757" y="799489"/>
                      <a:pt x="366623" y="799933"/>
                      <a:pt x="366180" y="793726"/>
                    </a:cubicBezTo>
                    <a:cubicBezTo>
                      <a:pt x="363520" y="705508"/>
                      <a:pt x="367066" y="616846"/>
                      <a:pt x="381252" y="529514"/>
                    </a:cubicBezTo>
                    <a:cubicBezTo>
                      <a:pt x="388345" y="487399"/>
                      <a:pt x="398541" y="445728"/>
                      <a:pt x="408294" y="404057"/>
                    </a:cubicBezTo>
                    <a:cubicBezTo>
                      <a:pt x="418047" y="362386"/>
                      <a:pt x="425140" y="320715"/>
                      <a:pt x="428243" y="277714"/>
                    </a:cubicBezTo>
                    <a:cubicBezTo>
                      <a:pt x="431790" y="233383"/>
                      <a:pt x="430016" y="187722"/>
                      <a:pt x="417604" y="144721"/>
                    </a:cubicBezTo>
                    <a:cubicBezTo>
                      <a:pt x="461048" y="139401"/>
                      <a:pt x="494740" y="181516"/>
                      <a:pt x="513802" y="213877"/>
                    </a:cubicBezTo>
                    <a:cubicBezTo>
                      <a:pt x="522225" y="228506"/>
                      <a:pt x="533751" y="258651"/>
                      <a:pt x="550153" y="266631"/>
                    </a:cubicBezTo>
                    <a:cubicBezTo>
                      <a:pt x="577639" y="280373"/>
                      <a:pt x="581628" y="259095"/>
                      <a:pt x="598474" y="250672"/>
                    </a:cubicBezTo>
                    <a:cubicBezTo>
                      <a:pt x="639702" y="229836"/>
                      <a:pt x="663640" y="279930"/>
                      <a:pt x="684476" y="305642"/>
                    </a:cubicBezTo>
                    <a:cubicBezTo>
                      <a:pt x="714178" y="342437"/>
                      <a:pt x="703538" y="291456"/>
                      <a:pt x="719941" y="278157"/>
                    </a:cubicBezTo>
                    <a:cubicBezTo>
                      <a:pt x="730580" y="269734"/>
                      <a:pt x="750972" y="301209"/>
                      <a:pt x="766932" y="301209"/>
                    </a:cubicBezTo>
                    <a:cubicBezTo>
                      <a:pt x="780674" y="301209"/>
                      <a:pt x="794860" y="295003"/>
                      <a:pt x="802840" y="284807"/>
                    </a:cubicBezTo>
                    <a:cubicBezTo>
                      <a:pt x="802396" y="284363"/>
                      <a:pt x="801953" y="283920"/>
                      <a:pt x="801066" y="283477"/>
                    </a:cubicBezTo>
                    <a:cubicBezTo>
                      <a:pt x="794860" y="275940"/>
                      <a:pt x="786437" y="270178"/>
                      <a:pt x="776684" y="264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33"/>
              <p:cNvSpPr/>
              <p:nvPr/>
            </p:nvSpPr>
            <p:spPr>
              <a:xfrm>
                <a:off x="2805569" y="2069276"/>
                <a:ext cx="567542" cy="569571"/>
              </a:xfrm>
              <a:custGeom>
                <a:avLst/>
                <a:gdLst/>
                <a:ahLst/>
                <a:cxnLst/>
                <a:rect l="l" t="t" r="r" b="b"/>
                <a:pathLst>
                  <a:path w="401090" h="402524" extrusionOk="0">
                    <a:moveTo>
                      <a:pt x="285935" y="16845"/>
                    </a:moveTo>
                    <a:cubicBezTo>
                      <a:pt x="277512" y="19506"/>
                      <a:pt x="268202" y="23495"/>
                      <a:pt x="258006" y="28372"/>
                    </a:cubicBezTo>
                    <a:cubicBezTo>
                      <a:pt x="251800" y="31475"/>
                      <a:pt x="245594" y="35022"/>
                      <a:pt x="239387" y="38568"/>
                    </a:cubicBezTo>
                    <a:cubicBezTo>
                      <a:pt x="236727" y="40341"/>
                      <a:pt x="234067" y="41671"/>
                      <a:pt x="231408" y="43444"/>
                    </a:cubicBezTo>
                    <a:cubicBezTo>
                      <a:pt x="222541" y="48321"/>
                      <a:pt x="212789" y="53197"/>
                      <a:pt x="202593" y="56743"/>
                    </a:cubicBezTo>
                    <a:cubicBezTo>
                      <a:pt x="193283" y="59847"/>
                      <a:pt x="183087" y="61620"/>
                      <a:pt x="171118" y="62507"/>
                    </a:cubicBezTo>
                    <a:cubicBezTo>
                      <a:pt x="164468" y="62950"/>
                      <a:pt x="157375" y="63393"/>
                      <a:pt x="150725" y="63393"/>
                    </a:cubicBezTo>
                    <a:cubicBezTo>
                      <a:pt x="136539" y="63837"/>
                      <a:pt x="123240" y="64280"/>
                      <a:pt x="110384" y="66940"/>
                    </a:cubicBezTo>
                    <a:cubicBezTo>
                      <a:pt x="92652" y="70486"/>
                      <a:pt x="74476" y="77579"/>
                      <a:pt x="54084" y="89105"/>
                    </a:cubicBezTo>
                    <a:cubicBezTo>
                      <a:pt x="38125" y="97971"/>
                      <a:pt x="23052" y="108168"/>
                      <a:pt x="7980" y="118363"/>
                    </a:cubicBezTo>
                    <a:lnTo>
                      <a:pt x="2660" y="121910"/>
                    </a:lnTo>
                    <a:cubicBezTo>
                      <a:pt x="2217" y="134323"/>
                      <a:pt x="1330" y="147179"/>
                      <a:pt x="443" y="160478"/>
                    </a:cubicBezTo>
                    <a:cubicBezTo>
                      <a:pt x="443" y="163138"/>
                      <a:pt x="0" y="165798"/>
                      <a:pt x="0" y="168458"/>
                    </a:cubicBezTo>
                    <a:cubicBezTo>
                      <a:pt x="9310" y="165798"/>
                      <a:pt x="19949" y="166684"/>
                      <a:pt x="30145" y="170231"/>
                    </a:cubicBezTo>
                    <a:cubicBezTo>
                      <a:pt x="39455" y="173777"/>
                      <a:pt x="48764" y="179097"/>
                      <a:pt x="57630" y="186633"/>
                    </a:cubicBezTo>
                    <a:cubicBezTo>
                      <a:pt x="65610" y="193726"/>
                      <a:pt x="73146" y="201706"/>
                      <a:pt x="79796" y="209685"/>
                    </a:cubicBezTo>
                    <a:cubicBezTo>
                      <a:pt x="86445" y="217222"/>
                      <a:pt x="93095" y="224758"/>
                      <a:pt x="100631" y="231407"/>
                    </a:cubicBezTo>
                    <a:cubicBezTo>
                      <a:pt x="113931" y="242933"/>
                      <a:pt x="130776" y="252243"/>
                      <a:pt x="153385" y="261109"/>
                    </a:cubicBezTo>
                    <a:cubicBezTo>
                      <a:pt x="160478" y="263769"/>
                      <a:pt x="167571" y="266429"/>
                      <a:pt x="174664" y="268646"/>
                    </a:cubicBezTo>
                    <a:cubicBezTo>
                      <a:pt x="187077" y="273079"/>
                      <a:pt x="199933" y="277512"/>
                      <a:pt x="211902" y="282831"/>
                    </a:cubicBezTo>
                    <a:cubicBezTo>
                      <a:pt x="231851" y="291697"/>
                      <a:pt x="250027" y="304554"/>
                      <a:pt x="265543" y="316079"/>
                    </a:cubicBezTo>
                    <a:cubicBezTo>
                      <a:pt x="283275" y="329379"/>
                      <a:pt x="301451" y="340461"/>
                      <a:pt x="317410" y="349771"/>
                    </a:cubicBezTo>
                    <a:cubicBezTo>
                      <a:pt x="321399" y="351988"/>
                      <a:pt x="325389" y="354205"/>
                      <a:pt x="328936" y="356864"/>
                    </a:cubicBezTo>
                    <a:cubicBezTo>
                      <a:pt x="342678" y="364844"/>
                      <a:pt x="357308" y="373267"/>
                      <a:pt x="370607" y="382576"/>
                    </a:cubicBezTo>
                    <a:cubicBezTo>
                      <a:pt x="380803" y="389226"/>
                      <a:pt x="389226" y="395875"/>
                      <a:pt x="397206" y="402525"/>
                    </a:cubicBezTo>
                    <a:cubicBezTo>
                      <a:pt x="400752" y="396762"/>
                      <a:pt x="402082" y="390112"/>
                      <a:pt x="400309" y="382576"/>
                    </a:cubicBezTo>
                    <a:cubicBezTo>
                      <a:pt x="393216" y="351101"/>
                      <a:pt x="332039" y="351544"/>
                      <a:pt x="346668" y="326719"/>
                    </a:cubicBezTo>
                    <a:cubicBezTo>
                      <a:pt x="354648" y="313420"/>
                      <a:pt x="372380" y="318296"/>
                      <a:pt x="371493" y="298791"/>
                    </a:cubicBezTo>
                    <a:cubicBezTo>
                      <a:pt x="370607" y="277512"/>
                      <a:pt x="343122" y="277069"/>
                      <a:pt x="327162" y="276182"/>
                    </a:cubicBezTo>
                    <a:cubicBezTo>
                      <a:pt x="315637" y="275738"/>
                      <a:pt x="290368" y="281945"/>
                      <a:pt x="283275" y="272192"/>
                    </a:cubicBezTo>
                    <a:cubicBezTo>
                      <a:pt x="276182" y="262439"/>
                      <a:pt x="287265" y="248697"/>
                      <a:pt x="283718" y="238057"/>
                    </a:cubicBezTo>
                    <a:cubicBezTo>
                      <a:pt x="270419" y="195943"/>
                      <a:pt x="215892" y="232294"/>
                      <a:pt x="191953" y="216335"/>
                    </a:cubicBezTo>
                    <a:cubicBezTo>
                      <a:pt x="183530" y="211015"/>
                      <a:pt x="187077" y="200819"/>
                      <a:pt x="182644" y="193726"/>
                    </a:cubicBezTo>
                    <a:cubicBezTo>
                      <a:pt x="174664" y="180870"/>
                      <a:pt x="165798" y="174220"/>
                      <a:pt x="151612" y="167128"/>
                    </a:cubicBezTo>
                    <a:cubicBezTo>
                      <a:pt x="142303" y="162251"/>
                      <a:pt x="131663" y="159148"/>
                      <a:pt x="121023" y="156932"/>
                    </a:cubicBezTo>
                    <a:cubicBezTo>
                      <a:pt x="105951" y="153828"/>
                      <a:pt x="99301" y="134766"/>
                      <a:pt x="109941" y="123683"/>
                    </a:cubicBezTo>
                    <a:cubicBezTo>
                      <a:pt x="136983" y="95312"/>
                      <a:pt x="198603" y="106838"/>
                      <a:pt x="233624" y="111714"/>
                    </a:cubicBezTo>
                    <a:cubicBezTo>
                      <a:pt x="249140" y="113930"/>
                      <a:pt x="285048" y="126786"/>
                      <a:pt x="291698" y="102404"/>
                    </a:cubicBezTo>
                    <a:cubicBezTo>
                      <a:pt x="297017" y="82899"/>
                      <a:pt x="271749" y="79796"/>
                      <a:pt x="270862" y="68270"/>
                    </a:cubicBezTo>
                    <a:cubicBezTo>
                      <a:pt x="267316" y="22609"/>
                      <a:pt x="370607" y="63393"/>
                      <a:pt x="385679" y="17289"/>
                    </a:cubicBezTo>
                    <a:cubicBezTo>
                      <a:pt x="387896" y="10640"/>
                      <a:pt x="388339" y="4876"/>
                      <a:pt x="387453" y="0"/>
                    </a:cubicBezTo>
                    <a:cubicBezTo>
                      <a:pt x="371493" y="443"/>
                      <a:pt x="357308" y="1330"/>
                      <a:pt x="344008" y="2660"/>
                    </a:cubicBezTo>
                    <a:cubicBezTo>
                      <a:pt x="322286" y="6650"/>
                      <a:pt x="303224" y="10640"/>
                      <a:pt x="285935" y="16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33"/>
              <p:cNvSpPr/>
              <p:nvPr/>
            </p:nvSpPr>
            <p:spPr>
              <a:xfrm>
                <a:off x="2228953" y="1408581"/>
                <a:ext cx="1141655" cy="1236375"/>
              </a:xfrm>
              <a:custGeom>
                <a:avLst/>
                <a:gdLst/>
                <a:ahLst/>
                <a:cxnLst/>
                <a:rect l="l" t="t" r="r" b="b"/>
                <a:pathLst>
                  <a:path w="806823" h="873763" extrusionOk="0">
                    <a:moveTo>
                      <a:pt x="751853" y="462815"/>
                    </a:moveTo>
                    <a:cubicBezTo>
                      <a:pt x="730574" y="464589"/>
                      <a:pt x="710182" y="468579"/>
                      <a:pt x="690233" y="475228"/>
                    </a:cubicBezTo>
                    <a:cubicBezTo>
                      <a:pt x="681367" y="477888"/>
                      <a:pt x="672057" y="481878"/>
                      <a:pt x="660975" y="487197"/>
                    </a:cubicBezTo>
                    <a:cubicBezTo>
                      <a:pt x="654325" y="490300"/>
                      <a:pt x="647675" y="494290"/>
                      <a:pt x="641026" y="497837"/>
                    </a:cubicBezTo>
                    <a:cubicBezTo>
                      <a:pt x="638366" y="499167"/>
                      <a:pt x="636149" y="500497"/>
                      <a:pt x="633489" y="502270"/>
                    </a:cubicBezTo>
                    <a:cubicBezTo>
                      <a:pt x="625067" y="507146"/>
                      <a:pt x="616200" y="512023"/>
                      <a:pt x="606448" y="515126"/>
                    </a:cubicBezTo>
                    <a:cubicBezTo>
                      <a:pt x="598025" y="518229"/>
                      <a:pt x="588272" y="520002"/>
                      <a:pt x="577189" y="520889"/>
                    </a:cubicBezTo>
                    <a:cubicBezTo>
                      <a:pt x="570539" y="521332"/>
                      <a:pt x="563890" y="521776"/>
                      <a:pt x="557240" y="522219"/>
                    </a:cubicBezTo>
                    <a:cubicBezTo>
                      <a:pt x="543498" y="522662"/>
                      <a:pt x="528868" y="523549"/>
                      <a:pt x="515126" y="526652"/>
                    </a:cubicBezTo>
                    <a:cubicBezTo>
                      <a:pt x="496950" y="531085"/>
                      <a:pt x="477888" y="539064"/>
                      <a:pt x="457495" y="551477"/>
                    </a:cubicBezTo>
                    <a:cubicBezTo>
                      <a:pt x="439320" y="562560"/>
                      <a:pt x="422474" y="575416"/>
                      <a:pt x="409175" y="585612"/>
                    </a:cubicBezTo>
                    <a:cubicBezTo>
                      <a:pt x="410061" y="568323"/>
                      <a:pt x="410505" y="551921"/>
                      <a:pt x="410505" y="536405"/>
                    </a:cubicBezTo>
                    <a:cubicBezTo>
                      <a:pt x="410948" y="510693"/>
                      <a:pt x="410061" y="484538"/>
                      <a:pt x="408731" y="459269"/>
                    </a:cubicBezTo>
                    <a:cubicBezTo>
                      <a:pt x="438433" y="437103"/>
                      <a:pt x="468135" y="414051"/>
                      <a:pt x="493847" y="393659"/>
                    </a:cubicBezTo>
                    <a:cubicBezTo>
                      <a:pt x="496950" y="390999"/>
                      <a:pt x="500496" y="388339"/>
                      <a:pt x="503600" y="386123"/>
                    </a:cubicBezTo>
                    <a:cubicBezTo>
                      <a:pt x="514239" y="377700"/>
                      <a:pt x="525322" y="369277"/>
                      <a:pt x="536405" y="361741"/>
                    </a:cubicBezTo>
                    <a:cubicBezTo>
                      <a:pt x="550147" y="352431"/>
                      <a:pt x="565663" y="344895"/>
                      <a:pt x="583839" y="338245"/>
                    </a:cubicBezTo>
                    <a:cubicBezTo>
                      <a:pt x="595365" y="333812"/>
                      <a:pt x="607334" y="330266"/>
                      <a:pt x="618860" y="326720"/>
                    </a:cubicBezTo>
                    <a:cubicBezTo>
                      <a:pt x="624180" y="324946"/>
                      <a:pt x="629500" y="323173"/>
                      <a:pt x="634819" y="321399"/>
                    </a:cubicBezTo>
                    <a:cubicBezTo>
                      <a:pt x="650335" y="316523"/>
                      <a:pt x="668067" y="310317"/>
                      <a:pt x="685800" y="303224"/>
                    </a:cubicBezTo>
                    <a:cubicBezTo>
                      <a:pt x="700872" y="297461"/>
                      <a:pt x="716388" y="290811"/>
                      <a:pt x="731461" y="284162"/>
                    </a:cubicBezTo>
                    <a:cubicBezTo>
                      <a:pt x="728358" y="283275"/>
                      <a:pt x="725254" y="282388"/>
                      <a:pt x="722151" y="281502"/>
                    </a:cubicBezTo>
                    <a:cubicBezTo>
                      <a:pt x="722151" y="281502"/>
                      <a:pt x="722151" y="281058"/>
                      <a:pt x="722595" y="281058"/>
                    </a:cubicBezTo>
                    <a:cubicBezTo>
                      <a:pt x="709295" y="286378"/>
                      <a:pt x="695996" y="291254"/>
                      <a:pt x="683140" y="296131"/>
                    </a:cubicBezTo>
                    <a:lnTo>
                      <a:pt x="679150" y="297461"/>
                    </a:lnTo>
                    <a:cubicBezTo>
                      <a:pt x="664078" y="302781"/>
                      <a:pt x="648118" y="308100"/>
                      <a:pt x="632603" y="312977"/>
                    </a:cubicBezTo>
                    <a:cubicBezTo>
                      <a:pt x="627283" y="314750"/>
                      <a:pt x="621963" y="316080"/>
                      <a:pt x="616644" y="317853"/>
                    </a:cubicBezTo>
                    <a:cubicBezTo>
                      <a:pt x="605118" y="321399"/>
                      <a:pt x="592705" y="324946"/>
                      <a:pt x="581179" y="329379"/>
                    </a:cubicBezTo>
                    <a:cubicBezTo>
                      <a:pt x="563003" y="336029"/>
                      <a:pt x="546601" y="344452"/>
                      <a:pt x="532415" y="354205"/>
                    </a:cubicBezTo>
                    <a:cubicBezTo>
                      <a:pt x="517342" y="364401"/>
                      <a:pt x="502713" y="376370"/>
                      <a:pt x="489414" y="387453"/>
                    </a:cubicBezTo>
                    <a:cubicBezTo>
                      <a:pt x="465032" y="407845"/>
                      <a:pt x="436660" y="431341"/>
                      <a:pt x="409175" y="455279"/>
                    </a:cubicBezTo>
                    <a:cubicBezTo>
                      <a:pt x="409175" y="453063"/>
                      <a:pt x="409175" y="450846"/>
                      <a:pt x="408731" y="448186"/>
                    </a:cubicBezTo>
                    <a:lnTo>
                      <a:pt x="408731" y="444640"/>
                    </a:lnTo>
                    <a:cubicBezTo>
                      <a:pt x="407401" y="417154"/>
                      <a:pt x="406515" y="384793"/>
                      <a:pt x="409618" y="353761"/>
                    </a:cubicBezTo>
                    <a:cubicBezTo>
                      <a:pt x="412721" y="324059"/>
                      <a:pt x="420701" y="294358"/>
                      <a:pt x="428237" y="265543"/>
                    </a:cubicBezTo>
                    <a:cubicBezTo>
                      <a:pt x="436217" y="235841"/>
                      <a:pt x="444196" y="205696"/>
                      <a:pt x="447299" y="174221"/>
                    </a:cubicBezTo>
                    <a:cubicBezTo>
                      <a:pt x="453949" y="116147"/>
                      <a:pt x="448186" y="55857"/>
                      <a:pt x="431340" y="0"/>
                    </a:cubicBezTo>
                    <a:cubicBezTo>
                      <a:pt x="430010" y="443"/>
                      <a:pt x="429124" y="443"/>
                      <a:pt x="427794" y="887"/>
                    </a:cubicBezTo>
                    <a:cubicBezTo>
                      <a:pt x="434887" y="29259"/>
                      <a:pt x="439763" y="56300"/>
                      <a:pt x="441536" y="82456"/>
                    </a:cubicBezTo>
                    <a:cubicBezTo>
                      <a:pt x="443753" y="113044"/>
                      <a:pt x="443310" y="143632"/>
                      <a:pt x="439320" y="173334"/>
                    </a:cubicBezTo>
                    <a:cubicBezTo>
                      <a:pt x="435773" y="202149"/>
                      <a:pt x="429124" y="229635"/>
                      <a:pt x="419814" y="262439"/>
                    </a:cubicBezTo>
                    <a:cubicBezTo>
                      <a:pt x="411834" y="291698"/>
                      <a:pt x="403412" y="321843"/>
                      <a:pt x="400309" y="352874"/>
                    </a:cubicBezTo>
                    <a:cubicBezTo>
                      <a:pt x="400309" y="354205"/>
                      <a:pt x="400309" y="355091"/>
                      <a:pt x="399865" y="356421"/>
                    </a:cubicBezTo>
                    <a:cubicBezTo>
                      <a:pt x="397205" y="354648"/>
                      <a:pt x="394102" y="353318"/>
                      <a:pt x="391442" y="351545"/>
                    </a:cubicBezTo>
                    <a:cubicBezTo>
                      <a:pt x="383019" y="346668"/>
                      <a:pt x="374597" y="342235"/>
                      <a:pt x="366617" y="336915"/>
                    </a:cubicBezTo>
                    <a:cubicBezTo>
                      <a:pt x="353761" y="328936"/>
                      <a:pt x="343121" y="321399"/>
                      <a:pt x="333369" y="313420"/>
                    </a:cubicBezTo>
                    <a:cubicBezTo>
                      <a:pt x="328492" y="309430"/>
                      <a:pt x="323616" y="304554"/>
                      <a:pt x="318739" y="299677"/>
                    </a:cubicBezTo>
                    <a:cubicBezTo>
                      <a:pt x="315193" y="295688"/>
                      <a:pt x="311203" y="291698"/>
                      <a:pt x="308100" y="287265"/>
                    </a:cubicBezTo>
                    <a:lnTo>
                      <a:pt x="305440" y="284162"/>
                    </a:lnTo>
                    <a:cubicBezTo>
                      <a:pt x="301451" y="279285"/>
                      <a:pt x="296574" y="273966"/>
                      <a:pt x="291254" y="268646"/>
                    </a:cubicBezTo>
                    <a:cubicBezTo>
                      <a:pt x="286821" y="264213"/>
                      <a:pt x="281058" y="259780"/>
                      <a:pt x="274852" y="255347"/>
                    </a:cubicBezTo>
                    <a:cubicBezTo>
                      <a:pt x="270862" y="252686"/>
                      <a:pt x="267316" y="250027"/>
                      <a:pt x="263326" y="247367"/>
                    </a:cubicBezTo>
                    <a:cubicBezTo>
                      <a:pt x="255789" y="242047"/>
                      <a:pt x="248253" y="237171"/>
                      <a:pt x="241604" y="231851"/>
                    </a:cubicBezTo>
                    <a:cubicBezTo>
                      <a:pt x="233181" y="225202"/>
                      <a:pt x="225201" y="217222"/>
                      <a:pt x="217665" y="209686"/>
                    </a:cubicBezTo>
                    <a:cubicBezTo>
                      <a:pt x="215892" y="207912"/>
                      <a:pt x="213675" y="205696"/>
                      <a:pt x="211902" y="203922"/>
                    </a:cubicBezTo>
                    <a:lnTo>
                      <a:pt x="211015" y="203036"/>
                    </a:lnTo>
                    <a:cubicBezTo>
                      <a:pt x="201706" y="193726"/>
                      <a:pt x="191953" y="183974"/>
                      <a:pt x="181313" y="175551"/>
                    </a:cubicBezTo>
                    <a:cubicBezTo>
                      <a:pt x="179540" y="174221"/>
                      <a:pt x="177324" y="172891"/>
                      <a:pt x="175551" y="171118"/>
                    </a:cubicBezTo>
                    <a:cubicBezTo>
                      <a:pt x="173777" y="172004"/>
                      <a:pt x="172447" y="173334"/>
                      <a:pt x="171117" y="174664"/>
                    </a:cubicBezTo>
                    <a:cubicBezTo>
                      <a:pt x="173334" y="176437"/>
                      <a:pt x="175551" y="178211"/>
                      <a:pt x="177324" y="179984"/>
                    </a:cubicBezTo>
                    <a:cubicBezTo>
                      <a:pt x="187520" y="189293"/>
                      <a:pt x="196829" y="199489"/>
                      <a:pt x="206139" y="209242"/>
                    </a:cubicBezTo>
                    <a:cubicBezTo>
                      <a:pt x="213675" y="217665"/>
                      <a:pt x="224315" y="228748"/>
                      <a:pt x="235841" y="238501"/>
                    </a:cubicBezTo>
                    <a:cubicBezTo>
                      <a:pt x="242934" y="244707"/>
                      <a:pt x="250913" y="250027"/>
                      <a:pt x="258449" y="254903"/>
                    </a:cubicBezTo>
                    <a:cubicBezTo>
                      <a:pt x="262439" y="257563"/>
                      <a:pt x="265986" y="260223"/>
                      <a:pt x="269532" y="262883"/>
                    </a:cubicBezTo>
                    <a:cubicBezTo>
                      <a:pt x="275738" y="267316"/>
                      <a:pt x="281058" y="271306"/>
                      <a:pt x="285048" y="275295"/>
                    </a:cubicBezTo>
                    <a:cubicBezTo>
                      <a:pt x="289481" y="279729"/>
                      <a:pt x="293914" y="284162"/>
                      <a:pt x="298791" y="289925"/>
                    </a:cubicBezTo>
                    <a:cubicBezTo>
                      <a:pt x="308100" y="300564"/>
                      <a:pt x="317410" y="311203"/>
                      <a:pt x="328492" y="319626"/>
                    </a:cubicBezTo>
                    <a:cubicBezTo>
                      <a:pt x="350658" y="337359"/>
                      <a:pt x="375927" y="349328"/>
                      <a:pt x="399865" y="359968"/>
                    </a:cubicBezTo>
                    <a:cubicBezTo>
                      <a:pt x="397649" y="389226"/>
                      <a:pt x="398535" y="418041"/>
                      <a:pt x="399865" y="445083"/>
                    </a:cubicBezTo>
                    <a:cubicBezTo>
                      <a:pt x="400752" y="460156"/>
                      <a:pt x="401195" y="474341"/>
                      <a:pt x="402082" y="487197"/>
                    </a:cubicBezTo>
                    <a:cubicBezTo>
                      <a:pt x="393659" y="473455"/>
                      <a:pt x="382133" y="461485"/>
                      <a:pt x="367504" y="450846"/>
                    </a:cubicBezTo>
                    <a:cubicBezTo>
                      <a:pt x="354204" y="441093"/>
                      <a:pt x="338688" y="433114"/>
                      <a:pt x="320956" y="426020"/>
                    </a:cubicBezTo>
                    <a:cubicBezTo>
                      <a:pt x="296574" y="416711"/>
                      <a:pt x="270419" y="411392"/>
                      <a:pt x="245593" y="406072"/>
                    </a:cubicBezTo>
                    <a:cubicBezTo>
                      <a:pt x="236727" y="404299"/>
                      <a:pt x="228304" y="402525"/>
                      <a:pt x="219438" y="400752"/>
                    </a:cubicBezTo>
                    <a:cubicBezTo>
                      <a:pt x="199489" y="396762"/>
                      <a:pt x="183973" y="392329"/>
                      <a:pt x="169788" y="387453"/>
                    </a:cubicBezTo>
                    <a:cubicBezTo>
                      <a:pt x="160921" y="384350"/>
                      <a:pt x="152498" y="380803"/>
                      <a:pt x="144076" y="376813"/>
                    </a:cubicBezTo>
                    <a:cubicBezTo>
                      <a:pt x="136983" y="373710"/>
                      <a:pt x="129446" y="370607"/>
                      <a:pt x="121910" y="367504"/>
                    </a:cubicBezTo>
                    <a:cubicBezTo>
                      <a:pt x="112600" y="363957"/>
                      <a:pt x="104178" y="361741"/>
                      <a:pt x="96641" y="359968"/>
                    </a:cubicBezTo>
                    <a:cubicBezTo>
                      <a:pt x="88218" y="358194"/>
                      <a:pt x="79352" y="357307"/>
                      <a:pt x="70486" y="356864"/>
                    </a:cubicBezTo>
                    <a:cubicBezTo>
                      <a:pt x="66496" y="356864"/>
                      <a:pt x="62507" y="356864"/>
                      <a:pt x="58517" y="356864"/>
                    </a:cubicBezTo>
                    <a:cubicBezTo>
                      <a:pt x="57630" y="358638"/>
                      <a:pt x="56744" y="360411"/>
                      <a:pt x="56300" y="362184"/>
                    </a:cubicBezTo>
                    <a:cubicBezTo>
                      <a:pt x="77579" y="362628"/>
                      <a:pt x="99301" y="365730"/>
                      <a:pt x="119250" y="374597"/>
                    </a:cubicBezTo>
                    <a:cubicBezTo>
                      <a:pt x="125013" y="377256"/>
                      <a:pt x="130776" y="379917"/>
                      <a:pt x="136539" y="382133"/>
                    </a:cubicBezTo>
                    <a:cubicBezTo>
                      <a:pt x="146292" y="386566"/>
                      <a:pt x="156488" y="391443"/>
                      <a:pt x="167128" y="394989"/>
                    </a:cubicBezTo>
                    <a:cubicBezTo>
                      <a:pt x="181757" y="400309"/>
                      <a:pt x="197273" y="404742"/>
                      <a:pt x="217665" y="409175"/>
                    </a:cubicBezTo>
                    <a:cubicBezTo>
                      <a:pt x="225644" y="410948"/>
                      <a:pt x="234067" y="412721"/>
                      <a:pt x="242047" y="414051"/>
                    </a:cubicBezTo>
                    <a:cubicBezTo>
                      <a:pt x="267316" y="418928"/>
                      <a:pt x="293471" y="424248"/>
                      <a:pt x="318296" y="432670"/>
                    </a:cubicBezTo>
                    <a:cubicBezTo>
                      <a:pt x="335585" y="438877"/>
                      <a:pt x="351101" y="445969"/>
                      <a:pt x="363957" y="454836"/>
                    </a:cubicBezTo>
                    <a:cubicBezTo>
                      <a:pt x="378586" y="464146"/>
                      <a:pt x="390999" y="476115"/>
                      <a:pt x="400752" y="489857"/>
                    </a:cubicBezTo>
                    <a:lnTo>
                      <a:pt x="402082" y="488971"/>
                    </a:lnTo>
                    <a:cubicBezTo>
                      <a:pt x="402525" y="505373"/>
                      <a:pt x="402968" y="520889"/>
                      <a:pt x="403412" y="535518"/>
                    </a:cubicBezTo>
                    <a:cubicBezTo>
                      <a:pt x="403855" y="563003"/>
                      <a:pt x="402968" y="591818"/>
                      <a:pt x="401638" y="627283"/>
                    </a:cubicBezTo>
                    <a:cubicBezTo>
                      <a:pt x="401195" y="637923"/>
                      <a:pt x="401195" y="649005"/>
                      <a:pt x="401195" y="659645"/>
                    </a:cubicBezTo>
                    <a:cubicBezTo>
                      <a:pt x="384793" y="653882"/>
                      <a:pt x="367947" y="645902"/>
                      <a:pt x="349771" y="636149"/>
                    </a:cubicBezTo>
                    <a:cubicBezTo>
                      <a:pt x="343121" y="632603"/>
                      <a:pt x="336472" y="629057"/>
                      <a:pt x="329822" y="625510"/>
                    </a:cubicBezTo>
                    <a:cubicBezTo>
                      <a:pt x="320069" y="620190"/>
                      <a:pt x="309430" y="614427"/>
                      <a:pt x="299234" y="609108"/>
                    </a:cubicBezTo>
                    <a:cubicBezTo>
                      <a:pt x="265099" y="590932"/>
                      <a:pt x="226531" y="581179"/>
                      <a:pt x="187520" y="580736"/>
                    </a:cubicBezTo>
                    <a:cubicBezTo>
                      <a:pt x="170674" y="580292"/>
                      <a:pt x="152498" y="581179"/>
                      <a:pt x="129890" y="582952"/>
                    </a:cubicBezTo>
                    <a:lnTo>
                      <a:pt x="73146" y="588272"/>
                    </a:lnTo>
                    <a:cubicBezTo>
                      <a:pt x="50981" y="590045"/>
                      <a:pt x="25712" y="591375"/>
                      <a:pt x="0" y="589602"/>
                    </a:cubicBezTo>
                    <a:cubicBezTo>
                      <a:pt x="0" y="590045"/>
                      <a:pt x="0" y="590489"/>
                      <a:pt x="0" y="590932"/>
                    </a:cubicBezTo>
                    <a:cubicBezTo>
                      <a:pt x="0" y="592262"/>
                      <a:pt x="0" y="594035"/>
                      <a:pt x="0" y="595365"/>
                    </a:cubicBezTo>
                    <a:cubicBezTo>
                      <a:pt x="5319" y="595808"/>
                      <a:pt x="10639" y="596695"/>
                      <a:pt x="16402" y="597138"/>
                    </a:cubicBezTo>
                    <a:cubicBezTo>
                      <a:pt x="36351" y="598468"/>
                      <a:pt x="55414" y="597582"/>
                      <a:pt x="74032" y="596695"/>
                    </a:cubicBezTo>
                    <a:cubicBezTo>
                      <a:pt x="86002" y="595808"/>
                      <a:pt x="98415" y="594922"/>
                      <a:pt x="110384" y="594035"/>
                    </a:cubicBezTo>
                    <a:cubicBezTo>
                      <a:pt x="135653" y="591818"/>
                      <a:pt x="162251" y="590045"/>
                      <a:pt x="187963" y="590932"/>
                    </a:cubicBezTo>
                    <a:cubicBezTo>
                      <a:pt x="224758" y="590932"/>
                      <a:pt x="261109" y="599798"/>
                      <a:pt x="296131" y="616644"/>
                    </a:cubicBezTo>
                    <a:cubicBezTo>
                      <a:pt x="306327" y="621520"/>
                      <a:pt x="316523" y="626397"/>
                      <a:pt x="326276" y="631273"/>
                    </a:cubicBezTo>
                    <a:cubicBezTo>
                      <a:pt x="333369" y="634820"/>
                      <a:pt x="340462" y="638366"/>
                      <a:pt x="347555" y="641913"/>
                    </a:cubicBezTo>
                    <a:cubicBezTo>
                      <a:pt x="363070" y="649449"/>
                      <a:pt x="381246" y="657428"/>
                      <a:pt x="401195" y="662748"/>
                    </a:cubicBezTo>
                    <a:lnTo>
                      <a:pt x="402082" y="659645"/>
                    </a:lnTo>
                    <a:cubicBezTo>
                      <a:pt x="402525" y="680037"/>
                      <a:pt x="404742" y="699986"/>
                      <a:pt x="411391" y="719049"/>
                    </a:cubicBezTo>
                    <a:lnTo>
                      <a:pt x="414495" y="718162"/>
                    </a:lnTo>
                    <a:cubicBezTo>
                      <a:pt x="406958" y="692006"/>
                      <a:pt x="406958" y="664078"/>
                      <a:pt x="408288" y="639253"/>
                    </a:cubicBezTo>
                    <a:cubicBezTo>
                      <a:pt x="419371" y="636593"/>
                      <a:pt x="430010" y="639696"/>
                      <a:pt x="436660" y="642356"/>
                    </a:cubicBezTo>
                    <a:cubicBezTo>
                      <a:pt x="445526" y="645902"/>
                      <a:pt x="453949" y="651665"/>
                      <a:pt x="461928" y="658758"/>
                    </a:cubicBezTo>
                    <a:cubicBezTo>
                      <a:pt x="469465" y="665851"/>
                      <a:pt x="476114" y="673831"/>
                      <a:pt x="482764" y="681367"/>
                    </a:cubicBezTo>
                    <a:cubicBezTo>
                      <a:pt x="489414" y="689347"/>
                      <a:pt x="496063" y="697326"/>
                      <a:pt x="504043" y="704862"/>
                    </a:cubicBezTo>
                    <a:cubicBezTo>
                      <a:pt x="520889" y="720821"/>
                      <a:pt x="542168" y="730131"/>
                      <a:pt x="559013" y="736781"/>
                    </a:cubicBezTo>
                    <a:cubicBezTo>
                      <a:pt x="566106" y="739441"/>
                      <a:pt x="573643" y="742100"/>
                      <a:pt x="580736" y="744760"/>
                    </a:cubicBezTo>
                    <a:cubicBezTo>
                      <a:pt x="592705" y="749193"/>
                      <a:pt x="605561" y="753626"/>
                      <a:pt x="617087" y="758946"/>
                    </a:cubicBezTo>
                    <a:cubicBezTo>
                      <a:pt x="636149" y="767369"/>
                      <a:pt x="653882" y="779782"/>
                      <a:pt x="669398" y="790865"/>
                    </a:cubicBezTo>
                    <a:cubicBezTo>
                      <a:pt x="686686" y="803277"/>
                      <a:pt x="704419" y="814803"/>
                      <a:pt x="722595" y="824556"/>
                    </a:cubicBezTo>
                    <a:cubicBezTo>
                      <a:pt x="726584" y="826772"/>
                      <a:pt x="730131" y="828546"/>
                      <a:pt x="734121" y="830762"/>
                    </a:cubicBezTo>
                    <a:cubicBezTo>
                      <a:pt x="748307" y="838742"/>
                      <a:pt x="762936" y="846721"/>
                      <a:pt x="776678" y="855144"/>
                    </a:cubicBezTo>
                    <a:cubicBezTo>
                      <a:pt x="786431" y="861351"/>
                      <a:pt x="794854" y="867114"/>
                      <a:pt x="802390" y="872434"/>
                    </a:cubicBezTo>
                    <a:cubicBezTo>
                      <a:pt x="802834" y="872877"/>
                      <a:pt x="803277" y="873320"/>
                      <a:pt x="804164" y="873763"/>
                    </a:cubicBezTo>
                    <a:cubicBezTo>
                      <a:pt x="805050" y="872434"/>
                      <a:pt x="805937" y="871103"/>
                      <a:pt x="806824" y="869774"/>
                    </a:cubicBezTo>
                    <a:cubicBezTo>
                      <a:pt x="799287" y="863124"/>
                      <a:pt x="790421" y="856475"/>
                      <a:pt x="780225" y="849825"/>
                    </a:cubicBezTo>
                    <a:cubicBezTo>
                      <a:pt x="766482" y="840515"/>
                      <a:pt x="752296" y="832093"/>
                      <a:pt x="738554" y="824113"/>
                    </a:cubicBezTo>
                    <a:cubicBezTo>
                      <a:pt x="734564" y="821896"/>
                      <a:pt x="730574" y="819680"/>
                      <a:pt x="727028" y="817020"/>
                    </a:cubicBezTo>
                    <a:cubicBezTo>
                      <a:pt x="711068" y="807711"/>
                      <a:pt x="692449" y="796184"/>
                      <a:pt x="675161" y="783328"/>
                    </a:cubicBezTo>
                    <a:cubicBezTo>
                      <a:pt x="659201" y="771802"/>
                      <a:pt x="641469" y="758503"/>
                      <a:pt x="621520" y="750080"/>
                    </a:cubicBezTo>
                    <a:cubicBezTo>
                      <a:pt x="609107" y="744760"/>
                      <a:pt x="596251" y="740327"/>
                      <a:pt x="584282" y="735894"/>
                    </a:cubicBezTo>
                    <a:cubicBezTo>
                      <a:pt x="577189" y="733234"/>
                      <a:pt x="570096" y="731018"/>
                      <a:pt x="563003" y="728358"/>
                    </a:cubicBezTo>
                    <a:cubicBezTo>
                      <a:pt x="540394" y="719935"/>
                      <a:pt x="523549" y="710626"/>
                      <a:pt x="510249" y="698656"/>
                    </a:cubicBezTo>
                    <a:cubicBezTo>
                      <a:pt x="502713" y="692006"/>
                      <a:pt x="496063" y="684470"/>
                      <a:pt x="489414" y="676934"/>
                    </a:cubicBezTo>
                    <a:cubicBezTo>
                      <a:pt x="482321" y="668954"/>
                      <a:pt x="475228" y="660975"/>
                      <a:pt x="467248" y="653882"/>
                    </a:cubicBezTo>
                    <a:cubicBezTo>
                      <a:pt x="458382" y="646346"/>
                      <a:pt x="449073" y="641026"/>
                      <a:pt x="439763" y="637479"/>
                    </a:cubicBezTo>
                    <a:cubicBezTo>
                      <a:pt x="429567" y="633933"/>
                      <a:pt x="418928" y="633046"/>
                      <a:pt x="409618" y="635706"/>
                    </a:cubicBezTo>
                    <a:cubicBezTo>
                      <a:pt x="409618" y="633046"/>
                      <a:pt x="410061" y="630387"/>
                      <a:pt x="410061" y="627726"/>
                    </a:cubicBezTo>
                    <a:cubicBezTo>
                      <a:pt x="410948" y="614427"/>
                      <a:pt x="411834" y="601572"/>
                      <a:pt x="412278" y="589159"/>
                    </a:cubicBezTo>
                    <a:lnTo>
                      <a:pt x="417597" y="585612"/>
                    </a:lnTo>
                    <a:cubicBezTo>
                      <a:pt x="432227" y="575416"/>
                      <a:pt x="447743" y="565220"/>
                      <a:pt x="463702" y="556354"/>
                    </a:cubicBezTo>
                    <a:cubicBezTo>
                      <a:pt x="484094" y="544828"/>
                      <a:pt x="502270" y="537735"/>
                      <a:pt x="520002" y="534188"/>
                    </a:cubicBezTo>
                    <a:cubicBezTo>
                      <a:pt x="533301" y="531528"/>
                      <a:pt x="546601" y="531085"/>
                      <a:pt x="560343" y="530642"/>
                    </a:cubicBezTo>
                    <a:cubicBezTo>
                      <a:pt x="566993" y="530198"/>
                      <a:pt x="574086" y="530198"/>
                      <a:pt x="580736" y="529755"/>
                    </a:cubicBezTo>
                    <a:cubicBezTo>
                      <a:pt x="592705" y="528869"/>
                      <a:pt x="602901" y="527095"/>
                      <a:pt x="612211" y="523992"/>
                    </a:cubicBezTo>
                    <a:cubicBezTo>
                      <a:pt x="622407" y="520446"/>
                      <a:pt x="632159" y="515569"/>
                      <a:pt x="641026" y="510693"/>
                    </a:cubicBezTo>
                    <a:cubicBezTo>
                      <a:pt x="643685" y="509363"/>
                      <a:pt x="646345" y="507590"/>
                      <a:pt x="649005" y="505816"/>
                    </a:cubicBezTo>
                    <a:cubicBezTo>
                      <a:pt x="655212" y="502270"/>
                      <a:pt x="661418" y="498723"/>
                      <a:pt x="667624" y="495620"/>
                    </a:cubicBezTo>
                    <a:cubicBezTo>
                      <a:pt x="678264" y="490300"/>
                      <a:pt x="687130" y="486754"/>
                      <a:pt x="695553" y="484094"/>
                    </a:cubicBezTo>
                    <a:cubicBezTo>
                      <a:pt x="712842" y="478331"/>
                      <a:pt x="731461" y="474341"/>
                      <a:pt x="754956" y="471238"/>
                    </a:cubicBezTo>
                    <a:cubicBezTo>
                      <a:pt x="768256" y="469465"/>
                      <a:pt x="782442" y="468579"/>
                      <a:pt x="798401" y="468579"/>
                    </a:cubicBezTo>
                    <a:cubicBezTo>
                      <a:pt x="797957" y="465918"/>
                      <a:pt x="797514" y="463702"/>
                      <a:pt x="796184" y="461929"/>
                    </a:cubicBezTo>
                    <a:cubicBezTo>
                      <a:pt x="780225" y="461042"/>
                      <a:pt x="766039" y="461485"/>
                      <a:pt x="751853" y="4628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33"/>
              <p:cNvSpPr/>
              <p:nvPr/>
            </p:nvSpPr>
            <p:spPr>
              <a:xfrm>
                <a:off x="2365107" y="2388601"/>
                <a:ext cx="434080" cy="425967"/>
              </a:xfrm>
              <a:custGeom>
                <a:avLst/>
                <a:gdLst/>
                <a:ahLst/>
                <a:cxnLst/>
                <a:rect l="l" t="t" r="r" b="b"/>
                <a:pathLst>
                  <a:path w="306770" h="301037" extrusionOk="0">
                    <a:moveTo>
                      <a:pt x="18176" y="267789"/>
                    </a:moveTo>
                    <a:cubicBezTo>
                      <a:pt x="25269" y="257593"/>
                      <a:pt x="33692" y="249170"/>
                      <a:pt x="43001" y="239861"/>
                    </a:cubicBezTo>
                    <a:cubicBezTo>
                      <a:pt x="47878" y="234984"/>
                      <a:pt x="52754" y="230107"/>
                      <a:pt x="57630" y="224788"/>
                    </a:cubicBezTo>
                    <a:cubicBezTo>
                      <a:pt x="65610" y="215922"/>
                      <a:pt x="71373" y="208386"/>
                      <a:pt x="75363" y="200406"/>
                    </a:cubicBezTo>
                    <a:cubicBezTo>
                      <a:pt x="79796" y="191983"/>
                      <a:pt x="82456" y="182674"/>
                      <a:pt x="84672" y="173807"/>
                    </a:cubicBezTo>
                    <a:lnTo>
                      <a:pt x="85116" y="171591"/>
                    </a:lnTo>
                    <a:cubicBezTo>
                      <a:pt x="89992" y="152528"/>
                      <a:pt x="98415" y="135683"/>
                      <a:pt x="110384" y="121053"/>
                    </a:cubicBezTo>
                    <a:cubicBezTo>
                      <a:pt x="122797" y="105538"/>
                      <a:pt x="139199" y="93568"/>
                      <a:pt x="153828" y="83815"/>
                    </a:cubicBezTo>
                    <a:cubicBezTo>
                      <a:pt x="160922" y="78939"/>
                      <a:pt x="168458" y="74063"/>
                      <a:pt x="175551" y="69186"/>
                    </a:cubicBezTo>
                    <a:cubicBezTo>
                      <a:pt x="184417" y="63423"/>
                      <a:pt x="193726" y="57217"/>
                      <a:pt x="202593" y="51011"/>
                    </a:cubicBezTo>
                    <a:lnTo>
                      <a:pt x="209686" y="46134"/>
                    </a:lnTo>
                    <a:cubicBezTo>
                      <a:pt x="223428" y="36825"/>
                      <a:pt x="237171" y="27515"/>
                      <a:pt x="252243" y="19535"/>
                    </a:cubicBezTo>
                    <a:cubicBezTo>
                      <a:pt x="271306" y="9340"/>
                      <a:pt x="289481" y="3576"/>
                      <a:pt x="306770" y="3133"/>
                    </a:cubicBezTo>
                    <a:lnTo>
                      <a:pt x="306770" y="30"/>
                    </a:lnTo>
                    <a:cubicBezTo>
                      <a:pt x="289481" y="-414"/>
                      <a:pt x="270419" y="4020"/>
                      <a:pt x="249140" y="14216"/>
                    </a:cubicBezTo>
                    <a:cubicBezTo>
                      <a:pt x="234068" y="21752"/>
                      <a:pt x="219882" y="30618"/>
                      <a:pt x="206139" y="39484"/>
                    </a:cubicBezTo>
                    <a:lnTo>
                      <a:pt x="198603" y="44361"/>
                    </a:lnTo>
                    <a:cubicBezTo>
                      <a:pt x="181314" y="55000"/>
                      <a:pt x="164468" y="66527"/>
                      <a:pt x="149395" y="76279"/>
                    </a:cubicBezTo>
                    <a:cubicBezTo>
                      <a:pt x="134323" y="86476"/>
                      <a:pt x="117034" y="98888"/>
                      <a:pt x="103735" y="114847"/>
                    </a:cubicBezTo>
                    <a:cubicBezTo>
                      <a:pt x="91322" y="130363"/>
                      <a:pt x="82012" y="148982"/>
                      <a:pt x="77136" y="168931"/>
                    </a:cubicBezTo>
                    <a:lnTo>
                      <a:pt x="76693" y="170704"/>
                    </a:lnTo>
                    <a:cubicBezTo>
                      <a:pt x="74476" y="179571"/>
                      <a:pt x="72260" y="187993"/>
                      <a:pt x="68270" y="195973"/>
                    </a:cubicBezTo>
                    <a:cubicBezTo>
                      <a:pt x="64280" y="203509"/>
                      <a:pt x="58960" y="211045"/>
                      <a:pt x="51867" y="219025"/>
                    </a:cubicBezTo>
                    <a:cubicBezTo>
                      <a:pt x="47434" y="224345"/>
                      <a:pt x="42558" y="229221"/>
                      <a:pt x="38125" y="234097"/>
                    </a:cubicBezTo>
                    <a:cubicBezTo>
                      <a:pt x="29259" y="243407"/>
                      <a:pt x="20392" y="252717"/>
                      <a:pt x="13299" y="263799"/>
                    </a:cubicBezTo>
                    <a:cubicBezTo>
                      <a:pt x="7536" y="273109"/>
                      <a:pt x="3103" y="282418"/>
                      <a:pt x="1330" y="291284"/>
                    </a:cubicBezTo>
                    <a:cubicBezTo>
                      <a:pt x="887" y="293944"/>
                      <a:pt x="443" y="296161"/>
                      <a:pt x="0" y="298820"/>
                    </a:cubicBezTo>
                    <a:cubicBezTo>
                      <a:pt x="1330" y="299707"/>
                      <a:pt x="2660" y="300151"/>
                      <a:pt x="4433" y="301037"/>
                    </a:cubicBezTo>
                    <a:cubicBezTo>
                      <a:pt x="4877" y="298377"/>
                      <a:pt x="5320" y="295718"/>
                      <a:pt x="6206" y="292615"/>
                    </a:cubicBezTo>
                    <a:cubicBezTo>
                      <a:pt x="7980" y="284635"/>
                      <a:pt x="12413" y="276212"/>
                      <a:pt x="18176" y="2677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8" name="Google Shape;1438;p33"/>
            <p:cNvGrpSpPr/>
            <p:nvPr/>
          </p:nvGrpSpPr>
          <p:grpSpPr>
            <a:xfrm rot="1146169">
              <a:off x="569532" y="2810152"/>
              <a:ext cx="1194464" cy="2328511"/>
              <a:chOff x="1421268" y="1259275"/>
              <a:chExt cx="685799" cy="1336910"/>
            </a:xfrm>
          </p:grpSpPr>
          <p:sp>
            <p:nvSpPr>
              <p:cNvPr id="1439" name="Google Shape;1439;p33"/>
              <p:cNvSpPr/>
              <p:nvPr/>
            </p:nvSpPr>
            <p:spPr>
              <a:xfrm>
                <a:off x="1480346" y="1259275"/>
                <a:ext cx="626721" cy="993013"/>
              </a:xfrm>
              <a:custGeom>
                <a:avLst/>
                <a:gdLst/>
                <a:ahLst/>
                <a:cxnLst/>
                <a:rect l="l" t="t" r="r" b="b"/>
                <a:pathLst>
                  <a:path w="626721" h="993013" extrusionOk="0">
                    <a:moveTo>
                      <a:pt x="39337" y="974838"/>
                    </a:moveTo>
                    <a:cubicBezTo>
                      <a:pt x="38007" y="980158"/>
                      <a:pt x="45986" y="982817"/>
                      <a:pt x="38894" y="983704"/>
                    </a:cubicBezTo>
                    <a:cubicBezTo>
                      <a:pt x="-36469" y="856031"/>
                      <a:pt x="12738" y="715945"/>
                      <a:pt x="60172" y="583839"/>
                    </a:cubicBezTo>
                    <a:cubicBezTo>
                      <a:pt x="84111" y="517342"/>
                      <a:pt x="103617" y="447299"/>
                      <a:pt x="143958" y="388339"/>
                    </a:cubicBezTo>
                    <a:cubicBezTo>
                      <a:pt x="199372" y="306770"/>
                      <a:pt x="298230" y="244707"/>
                      <a:pt x="376696" y="186633"/>
                    </a:cubicBezTo>
                    <a:cubicBezTo>
                      <a:pt x="460038" y="125013"/>
                      <a:pt x="544267" y="63837"/>
                      <a:pt x="626722" y="0"/>
                    </a:cubicBezTo>
                    <a:cubicBezTo>
                      <a:pt x="588154" y="67826"/>
                      <a:pt x="534514" y="124570"/>
                      <a:pt x="513235" y="202149"/>
                    </a:cubicBezTo>
                    <a:cubicBezTo>
                      <a:pt x="486193" y="300121"/>
                      <a:pt x="477770" y="402525"/>
                      <a:pt x="448511" y="499610"/>
                    </a:cubicBezTo>
                    <a:cubicBezTo>
                      <a:pt x="400634" y="659645"/>
                      <a:pt x="342117" y="852928"/>
                      <a:pt x="186959" y="935827"/>
                    </a:cubicBezTo>
                    <a:cubicBezTo>
                      <a:pt x="143071" y="959322"/>
                      <a:pt x="77018" y="965528"/>
                      <a:pt x="38894" y="993014"/>
                    </a:cubicBezTo>
                    <a:cubicBezTo>
                      <a:pt x="33131" y="989910"/>
                      <a:pt x="39780" y="990354"/>
                      <a:pt x="39337" y="9748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33"/>
              <p:cNvSpPr/>
              <p:nvPr/>
            </p:nvSpPr>
            <p:spPr>
              <a:xfrm>
                <a:off x="1421268" y="1345286"/>
                <a:ext cx="620180" cy="1250899"/>
              </a:xfrm>
              <a:custGeom>
                <a:avLst/>
                <a:gdLst/>
                <a:ahLst/>
                <a:cxnLst/>
                <a:rect l="l" t="t" r="r" b="b"/>
                <a:pathLst>
                  <a:path w="620180" h="1250899" extrusionOk="0">
                    <a:moveTo>
                      <a:pt x="3990" y="1249237"/>
                    </a:moveTo>
                    <a:cubicBezTo>
                      <a:pt x="7980" y="1176978"/>
                      <a:pt x="38125" y="1111368"/>
                      <a:pt x="66496" y="1045758"/>
                    </a:cubicBezTo>
                    <a:cubicBezTo>
                      <a:pt x="89992" y="992561"/>
                      <a:pt x="106838" y="939364"/>
                      <a:pt x="125900" y="884393"/>
                    </a:cubicBezTo>
                    <a:cubicBezTo>
                      <a:pt x="144962" y="828093"/>
                      <a:pt x="172004" y="773566"/>
                      <a:pt x="192840" y="717709"/>
                    </a:cubicBezTo>
                    <a:cubicBezTo>
                      <a:pt x="210572" y="669388"/>
                      <a:pt x="234511" y="621511"/>
                      <a:pt x="257119" y="575406"/>
                    </a:cubicBezTo>
                    <a:cubicBezTo>
                      <a:pt x="279285" y="529746"/>
                      <a:pt x="301450" y="484528"/>
                      <a:pt x="323616" y="439310"/>
                    </a:cubicBezTo>
                    <a:cubicBezTo>
                      <a:pt x="346225" y="393650"/>
                      <a:pt x="375927" y="355525"/>
                      <a:pt x="402968" y="312524"/>
                    </a:cubicBezTo>
                    <a:cubicBezTo>
                      <a:pt x="436217" y="259770"/>
                      <a:pt x="458825" y="205243"/>
                      <a:pt x="503600" y="159582"/>
                    </a:cubicBezTo>
                    <a:cubicBezTo>
                      <a:pt x="526652" y="136087"/>
                      <a:pt x="546157" y="117468"/>
                      <a:pt x="562117" y="89096"/>
                    </a:cubicBezTo>
                    <a:cubicBezTo>
                      <a:pt x="578076" y="60724"/>
                      <a:pt x="595808" y="27476"/>
                      <a:pt x="619303" y="4867"/>
                    </a:cubicBezTo>
                    <a:cubicBezTo>
                      <a:pt x="621964" y="2207"/>
                      <a:pt x="617974" y="-1783"/>
                      <a:pt x="615314" y="877"/>
                    </a:cubicBezTo>
                    <a:cubicBezTo>
                      <a:pt x="597581" y="18610"/>
                      <a:pt x="585612" y="41662"/>
                      <a:pt x="571426" y="62497"/>
                    </a:cubicBezTo>
                    <a:cubicBezTo>
                      <a:pt x="548374" y="95302"/>
                      <a:pt x="523992" y="123231"/>
                      <a:pt x="496507" y="152489"/>
                    </a:cubicBezTo>
                    <a:cubicBezTo>
                      <a:pt x="455722" y="196377"/>
                      <a:pt x="430454" y="249574"/>
                      <a:pt x="397649" y="298781"/>
                    </a:cubicBezTo>
                    <a:cubicBezTo>
                      <a:pt x="367947" y="343556"/>
                      <a:pt x="334255" y="383010"/>
                      <a:pt x="309430" y="431331"/>
                    </a:cubicBezTo>
                    <a:cubicBezTo>
                      <a:pt x="284605" y="480095"/>
                      <a:pt x="258006" y="527972"/>
                      <a:pt x="232737" y="577180"/>
                    </a:cubicBezTo>
                    <a:cubicBezTo>
                      <a:pt x="180870" y="678254"/>
                      <a:pt x="119250" y="777999"/>
                      <a:pt x="89548" y="888826"/>
                    </a:cubicBezTo>
                    <a:cubicBezTo>
                      <a:pt x="73146" y="950446"/>
                      <a:pt x="58960" y="1010737"/>
                      <a:pt x="38125" y="1071470"/>
                    </a:cubicBezTo>
                    <a:cubicBezTo>
                      <a:pt x="19062" y="1127770"/>
                      <a:pt x="2217" y="1189390"/>
                      <a:pt x="0" y="1249237"/>
                    </a:cubicBezTo>
                    <a:cubicBezTo>
                      <a:pt x="0" y="1251454"/>
                      <a:pt x="3990" y="1251454"/>
                      <a:pt x="3990" y="1249237"/>
                    </a:cubicBezTo>
                    <a:lnTo>
                      <a:pt x="3990" y="124923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1548942" y="1844970"/>
                <a:ext cx="30307" cy="257811"/>
              </a:xfrm>
              <a:custGeom>
                <a:avLst/>
                <a:gdLst/>
                <a:ahLst/>
                <a:cxnLst/>
                <a:rect l="l" t="t" r="r" b="b"/>
                <a:pathLst>
                  <a:path w="30307" h="257811" extrusionOk="0">
                    <a:moveTo>
                      <a:pt x="24825" y="257479"/>
                    </a:moveTo>
                    <a:cubicBezTo>
                      <a:pt x="40341" y="224231"/>
                      <a:pt x="18176" y="165271"/>
                      <a:pt x="16402" y="131136"/>
                    </a:cubicBezTo>
                    <a:cubicBezTo>
                      <a:pt x="13742" y="86362"/>
                      <a:pt x="14186" y="45134"/>
                      <a:pt x="20392" y="1246"/>
                    </a:cubicBezTo>
                    <a:cubicBezTo>
                      <a:pt x="20392" y="-84"/>
                      <a:pt x="18619" y="-527"/>
                      <a:pt x="18619" y="803"/>
                    </a:cubicBezTo>
                    <a:cubicBezTo>
                      <a:pt x="9309" y="42031"/>
                      <a:pt x="443" y="76609"/>
                      <a:pt x="0" y="118723"/>
                    </a:cubicBezTo>
                    <a:cubicBezTo>
                      <a:pt x="0" y="151528"/>
                      <a:pt x="3103" y="179900"/>
                      <a:pt x="7980" y="212262"/>
                    </a:cubicBezTo>
                    <a:cubicBezTo>
                      <a:pt x="11083" y="232654"/>
                      <a:pt x="9309" y="243737"/>
                      <a:pt x="23495" y="257479"/>
                    </a:cubicBezTo>
                    <a:cubicBezTo>
                      <a:pt x="23939" y="257923"/>
                      <a:pt x="24382" y="257923"/>
                      <a:pt x="24825" y="257479"/>
                    </a:cubicBezTo>
                    <a:lnTo>
                      <a:pt x="24825" y="25747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1618040" y="1694874"/>
                <a:ext cx="29960" cy="285279"/>
              </a:xfrm>
              <a:custGeom>
                <a:avLst/>
                <a:gdLst/>
                <a:ahLst/>
                <a:cxnLst/>
                <a:rect l="l" t="t" r="r" b="b"/>
                <a:pathLst>
                  <a:path w="29960" h="285279" extrusionOk="0">
                    <a:moveTo>
                      <a:pt x="23553" y="281676"/>
                    </a:moveTo>
                    <a:cubicBezTo>
                      <a:pt x="38182" y="244437"/>
                      <a:pt x="23553" y="193014"/>
                      <a:pt x="20893" y="153559"/>
                    </a:cubicBezTo>
                    <a:cubicBezTo>
                      <a:pt x="19120" y="128734"/>
                      <a:pt x="19120" y="104352"/>
                      <a:pt x="19120" y="79970"/>
                    </a:cubicBezTo>
                    <a:cubicBezTo>
                      <a:pt x="19120" y="56031"/>
                      <a:pt x="13357" y="23669"/>
                      <a:pt x="23553" y="1061"/>
                    </a:cubicBezTo>
                    <a:cubicBezTo>
                      <a:pt x="23996" y="174"/>
                      <a:pt x="22666" y="-269"/>
                      <a:pt x="22223" y="174"/>
                    </a:cubicBezTo>
                    <a:cubicBezTo>
                      <a:pt x="3604" y="31206"/>
                      <a:pt x="5377" y="83516"/>
                      <a:pt x="3161" y="118981"/>
                    </a:cubicBezTo>
                    <a:cubicBezTo>
                      <a:pt x="501" y="168632"/>
                      <a:pt x="-5705" y="233798"/>
                      <a:pt x="12914" y="281232"/>
                    </a:cubicBezTo>
                    <a:cubicBezTo>
                      <a:pt x="15130" y="286552"/>
                      <a:pt x="21780" y="286552"/>
                      <a:pt x="23553" y="281676"/>
                    </a:cubicBezTo>
                    <a:lnTo>
                      <a:pt x="23553" y="2816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1686909" y="1595955"/>
                <a:ext cx="32263" cy="256911"/>
              </a:xfrm>
              <a:custGeom>
                <a:avLst/>
                <a:gdLst/>
                <a:ahLst/>
                <a:cxnLst/>
                <a:rect l="l" t="t" r="r" b="b"/>
                <a:pathLst>
                  <a:path w="32263" h="256911" extrusionOk="0">
                    <a:moveTo>
                      <a:pt x="22510" y="251148"/>
                    </a:moveTo>
                    <a:cubicBezTo>
                      <a:pt x="26057" y="239179"/>
                      <a:pt x="21624" y="225436"/>
                      <a:pt x="21180" y="213467"/>
                    </a:cubicBezTo>
                    <a:cubicBezTo>
                      <a:pt x="19850" y="187312"/>
                      <a:pt x="19850" y="161156"/>
                      <a:pt x="18077" y="135001"/>
                    </a:cubicBezTo>
                    <a:cubicBezTo>
                      <a:pt x="16747" y="113279"/>
                      <a:pt x="15861" y="92000"/>
                      <a:pt x="17191" y="70278"/>
                    </a:cubicBezTo>
                    <a:cubicBezTo>
                      <a:pt x="18964" y="45452"/>
                      <a:pt x="27830" y="25504"/>
                      <a:pt x="32263" y="1121"/>
                    </a:cubicBezTo>
                    <a:cubicBezTo>
                      <a:pt x="32263" y="235"/>
                      <a:pt x="31376" y="-652"/>
                      <a:pt x="30490" y="678"/>
                    </a:cubicBezTo>
                    <a:cubicBezTo>
                      <a:pt x="12314" y="35700"/>
                      <a:pt x="5221" y="66288"/>
                      <a:pt x="3891" y="105743"/>
                    </a:cubicBezTo>
                    <a:cubicBezTo>
                      <a:pt x="2118" y="154507"/>
                      <a:pt x="-3645" y="201497"/>
                      <a:pt x="3448" y="249818"/>
                    </a:cubicBezTo>
                    <a:cubicBezTo>
                      <a:pt x="3891" y="253808"/>
                      <a:pt x="8768" y="256911"/>
                      <a:pt x="12758" y="256911"/>
                    </a:cubicBezTo>
                    <a:cubicBezTo>
                      <a:pt x="13201" y="256911"/>
                      <a:pt x="13644" y="256911"/>
                      <a:pt x="14087" y="256911"/>
                    </a:cubicBezTo>
                    <a:cubicBezTo>
                      <a:pt x="18521" y="256468"/>
                      <a:pt x="21180" y="254251"/>
                      <a:pt x="22510" y="251148"/>
                    </a:cubicBezTo>
                    <a:lnTo>
                      <a:pt x="22510" y="2511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1754523" y="1533891"/>
                <a:ext cx="41747" cy="201447"/>
              </a:xfrm>
              <a:custGeom>
                <a:avLst/>
                <a:gdLst/>
                <a:ahLst/>
                <a:cxnLst/>
                <a:rect l="l" t="t" r="r" b="b"/>
                <a:pathLst>
                  <a:path w="41747" h="201447" extrusionOk="0">
                    <a:moveTo>
                      <a:pt x="13857" y="199725"/>
                    </a:moveTo>
                    <a:cubicBezTo>
                      <a:pt x="38239" y="137662"/>
                      <a:pt x="3217" y="63629"/>
                      <a:pt x="41342" y="2896"/>
                    </a:cubicBezTo>
                    <a:cubicBezTo>
                      <a:pt x="42672" y="1122"/>
                      <a:pt x="40455" y="-651"/>
                      <a:pt x="38682" y="236"/>
                    </a:cubicBezTo>
                    <a:cubicBezTo>
                      <a:pt x="19176" y="10432"/>
                      <a:pt x="11197" y="57423"/>
                      <a:pt x="7207" y="76485"/>
                    </a:cubicBezTo>
                    <a:cubicBezTo>
                      <a:pt x="-1216" y="112836"/>
                      <a:pt x="-4319" y="165590"/>
                      <a:pt x="9424" y="200168"/>
                    </a:cubicBezTo>
                    <a:cubicBezTo>
                      <a:pt x="9867" y="201942"/>
                      <a:pt x="12527" y="201942"/>
                      <a:pt x="13857" y="199725"/>
                    </a:cubicBezTo>
                    <a:lnTo>
                      <a:pt x="13857" y="1997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1822106" y="1466008"/>
                <a:ext cx="57632" cy="177616"/>
              </a:xfrm>
              <a:custGeom>
                <a:avLst/>
                <a:gdLst/>
                <a:ahLst/>
                <a:cxnLst/>
                <a:rect l="l" t="t" r="r" b="b"/>
                <a:pathLst>
                  <a:path w="57632" h="177616" extrusionOk="0">
                    <a:moveTo>
                      <a:pt x="2574" y="177616"/>
                    </a:moveTo>
                    <a:cubicBezTo>
                      <a:pt x="22080" y="164317"/>
                      <a:pt x="18090" y="123089"/>
                      <a:pt x="21193" y="101810"/>
                    </a:cubicBezTo>
                    <a:cubicBezTo>
                      <a:pt x="26513" y="65902"/>
                      <a:pt x="37595" y="32211"/>
                      <a:pt x="57544" y="1622"/>
                    </a:cubicBezTo>
                    <a:cubicBezTo>
                      <a:pt x="57988" y="736"/>
                      <a:pt x="56658" y="-594"/>
                      <a:pt x="55771" y="292"/>
                    </a:cubicBezTo>
                    <a:cubicBezTo>
                      <a:pt x="38925" y="21571"/>
                      <a:pt x="21636" y="49056"/>
                      <a:pt x="10997" y="73882"/>
                    </a:cubicBezTo>
                    <a:cubicBezTo>
                      <a:pt x="3017" y="92501"/>
                      <a:pt x="3904" y="115110"/>
                      <a:pt x="2574" y="135059"/>
                    </a:cubicBezTo>
                    <a:cubicBezTo>
                      <a:pt x="1687" y="148801"/>
                      <a:pt x="-2746" y="164760"/>
                      <a:pt x="2574" y="177616"/>
                    </a:cubicBezTo>
                    <a:cubicBezTo>
                      <a:pt x="2131" y="177616"/>
                      <a:pt x="2131" y="177616"/>
                      <a:pt x="2574" y="177616"/>
                    </a:cubicBezTo>
                    <a:lnTo>
                      <a:pt x="2574" y="1776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1888960" y="1416975"/>
                <a:ext cx="60851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60851" h="119725" extrusionOk="0">
                    <a:moveTo>
                      <a:pt x="1773" y="119368"/>
                    </a:moveTo>
                    <a:cubicBezTo>
                      <a:pt x="17289" y="110502"/>
                      <a:pt x="20836" y="90996"/>
                      <a:pt x="26599" y="75481"/>
                    </a:cubicBezTo>
                    <a:cubicBezTo>
                      <a:pt x="36351" y="49769"/>
                      <a:pt x="46991" y="24943"/>
                      <a:pt x="60733" y="1448"/>
                    </a:cubicBezTo>
                    <a:cubicBezTo>
                      <a:pt x="61177" y="561"/>
                      <a:pt x="60290" y="-325"/>
                      <a:pt x="59404" y="118"/>
                    </a:cubicBezTo>
                    <a:cubicBezTo>
                      <a:pt x="23052" y="23613"/>
                      <a:pt x="8866" y="78584"/>
                      <a:pt x="0" y="118038"/>
                    </a:cubicBezTo>
                    <a:cubicBezTo>
                      <a:pt x="0" y="119368"/>
                      <a:pt x="887" y="120255"/>
                      <a:pt x="1773" y="119368"/>
                    </a:cubicBezTo>
                    <a:lnTo>
                      <a:pt x="1773" y="1193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1536184" y="2116792"/>
                <a:ext cx="155789" cy="76481"/>
              </a:xfrm>
              <a:custGeom>
                <a:avLst/>
                <a:gdLst/>
                <a:ahLst/>
                <a:cxnLst/>
                <a:rect l="l" t="t" r="r" b="b"/>
                <a:pathLst>
                  <a:path w="155789" h="76481" extrusionOk="0">
                    <a:moveTo>
                      <a:pt x="3005" y="73433"/>
                    </a:moveTo>
                    <a:cubicBezTo>
                      <a:pt x="53985" y="89392"/>
                      <a:pt x="124028" y="39298"/>
                      <a:pt x="155503" y="2060"/>
                    </a:cubicBezTo>
                    <a:cubicBezTo>
                      <a:pt x="156390" y="730"/>
                      <a:pt x="155060" y="-600"/>
                      <a:pt x="153730" y="287"/>
                    </a:cubicBezTo>
                    <a:cubicBezTo>
                      <a:pt x="111615" y="38412"/>
                      <a:pt x="52655" y="44175"/>
                      <a:pt x="2118" y="65897"/>
                    </a:cubicBezTo>
                    <a:cubicBezTo>
                      <a:pt x="-1429" y="67670"/>
                      <a:pt x="-99" y="72547"/>
                      <a:pt x="3005" y="73433"/>
                    </a:cubicBezTo>
                    <a:lnTo>
                      <a:pt x="3005" y="7343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1581746" y="1985328"/>
                <a:ext cx="192245" cy="112006"/>
              </a:xfrm>
              <a:custGeom>
                <a:avLst/>
                <a:gdLst/>
                <a:ahLst/>
                <a:cxnLst/>
                <a:rect l="l" t="t" r="r" b="b"/>
                <a:pathLst>
                  <a:path w="192245" h="112006" extrusionOk="0">
                    <a:moveTo>
                      <a:pt x="443" y="105152"/>
                    </a:moveTo>
                    <a:cubicBezTo>
                      <a:pt x="28815" y="125101"/>
                      <a:pt x="75363" y="96730"/>
                      <a:pt x="100188" y="80770"/>
                    </a:cubicBezTo>
                    <a:cubicBezTo>
                      <a:pt x="134323" y="58605"/>
                      <a:pt x="164025" y="31563"/>
                      <a:pt x="191953" y="1861"/>
                    </a:cubicBezTo>
                    <a:cubicBezTo>
                      <a:pt x="192840" y="975"/>
                      <a:pt x="191510" y="-355"/>
                      <a:pt x="190623" y="88"/>
                    </a:cubicBezTo>
                    <a:cubicBezTo>
                      <a:pt x="158705" y="24027"/>
                      <a:pt x="128117" y="47079"/>
                      <a:pt x="90435" y="61265"/>
                    </a:cubicBezTo>
                    <a:cubicBezTo>
                      <a:pt x="62063" y="72348"/>
                      <a:pt x="18176" y="76337"/>
                      <a:pt x="0" y="103822"/>
                    </a:cubicBezTo>
                    <a:cubicBezTo>
                      <a:pt x="0" y="104709"/>
                      <a:pt x="0" y="105152"/>
                      <a:pt x="443" y="105152"/>
                    </a:cubicBezTo>
                    <a:lnTo>
                      <a:pt x="443" y="105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33"/>
              <p:cNvSpPr/>
              <p:nvPr/>
            </p:nvSpPr>
            <p:spPr>
              <a:xfrm>
                <a:off x="1637707" y="1861201"/>
                <a:ext cx="192585" cy="108216"/>
              </a:xfrm>
              <a:custGeom>
                <a:avLst/>
                <a:gdLst/>
                <a:ahLst/>
                <a:cxnLst/>
                <a:rect l="l" t="t" r="r" b="b"/>
                <a:pathLst>
                  <a:path w="192585" h="108216" extrusionOk="0">
                    <a:moveTo>
                      <a:pt x="2556" y="105596"/>
                    </a:moveTo>
                    <a:cubicBezTo>
                      <a:pt x="32258" y="116235"/>
                      <a:pt x="67279" y="91853"/>
                      <a:pt x="93435" y="79440"/>
                    </a:cubicBezTo>
                    <a:cubicBezTo>
                      <a:pt x="130673" y="61708"/>
                      <a:pt x="162591" y="29790"/>
                      <a:pt x="192293" y="1861"/>
                    </a:cubicBezTo>
                    <a:cubicBezTo>
                      <a:pt x="193179" y="975"/>
                      <a:pt x="191850" y="-355"/>
                      <a:pt x="190963" y="88"/>
                    </a:cubicBezTo>
                    <a:cubicBezTo>
                      <a:pt x="154168" y="27130"/>
                      <a:pt x="122250" y="45749"/>
                      <a:pt x="78806" y="59492"/>
                    </a:cubicBezTo>
                    <a:cubicBezTo>
                      <a:pt x="61516" y="64811"/>
                      <a:pt x="45557" y="75451"/>
                      <a:pt x="29598" y="82987"/>
                    </a:cubicBezTo>
                    <a:cubicBezTo>
                      <a:pt x="19846" y="87420"/>
                      <a:pt x="5216" y="89637"/>
                      <a:pt x="340" y="100276"/>
                    </a:cubicBezTo>
                    <a:cubicBezTo>
                      <a:pt x="-547" y="102493"/>
                      <a:pt x="340" y="104709"/>
                      <a:pt x="2556" y="105596"/>
                    </a:cubicBezTo>
                    <a:lnTo>
                      <a:pt x="2556" y="105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33"/>
              <p:cNvSpPr/>
              <p:nvPr/>
            </p:nvSpPr>
            <p:spPr>
              <a:xfrm>
                <a:off x="1703039" y="1717808"/>
                <a:ext cx="195028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195028" h="125075" extrusionOk="0">
                    <a:moveTo>
                      <a:pt x="1061" y="122203"/>
                    </a:moveTo>
                    <a:cubicBezTo>
                      <a:pt x="38742" y="134172"/>
                      <a:pt x="86176" y="106243"/>
                      <a:pt x="114548" y="84521"/>
                    </a:cubicBezTo>
                    <a:cubicBezTo>
                      <a:pt x="147796" y="59253"/>
                      <a:pt x="169518" y="34871"/>
                      <a:pt x="194787" y="1622"/>
                    </a:cubicBezTo>
                    <a:cubicBezTo>
                      <a:pt x="195673" y="736"/>
                      <a:pt x="193900" y="-594"/>
                      <a:pt x="193014" y="292"/>
                    </a:cubicBezTo>
                    <a:cubicBezTo>
                      <a:pt x="164199" y="31324"/>
                      <a:pt x="135383" y="58366"/>
                      <a:pt x="95486" y="74768"/>
                    </a:cubicBezTo>
                    <a:cubicBezTo>
                      <a:pt x="65784" y="87181"/>
                      <a:pt x="23226" y="97821"/>
                      <a:pt x="174" y="119543"/>
                    </a:cubicBezTo>
                    <a:cubicBezTo>
                      <a:pt x="-269" y="120429"/>
                      <a:pt x="174" y="121759"/>
                      <a:pt x="1061" y="122203"/>
                    </a:cubicBezTo>
                    <a:lnTo>
                      <a:pt x="1061" y="122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1770153" y="1642888"/>
                <a:ext cx="146584" cy="78519"/>
              </a:xfrm>
              <a:custGeom>
                <a:avLst/>
                <a:gdLst/>
                <a:ahLst/>
                <a:cxnLst/>
                <a:rect l="l" t="t" r="r" b="b"/>
                <a:pathLst>
                  <a:path w="146584" h="78519" extrusionOk="0">
                    <a:moveTo>
                      <a:pt x="1330" y="74325"/>
                    </a:moveTo>
                    <a:cubicBezTo>
                      <a:pt x="24382" y="85408"/>
                      <a:pt x="54084" y="72109"/>
                      <a:pt x="75806" y="62356"/>
                    </a:cubicBezTo>
                    <a:cubicBezTo>
                      <a:pt x="106838" y="48613"/>
                      <a:pt x="122797" y="24674"/>
                      <a:pt x="146292" y="1622"/>
                    </a:cubicBezTo>
                    <a:cubicBezTo>
                      <a:pt x="147179" y="736"/>
                      <a:pt x="145849" y="-594"/>
                      <a:pt x="144962" y="292"/>
                    </a:cubicBezTo>
                    <a:cubicBezTo>
                      <a:pt x="123683" y="18911"/>
                      <a:pt x="100631" y="34871"/>
                      <a:pt x="73589" y="43293"/>
                    </a:cubicBezTo>
                    <a:cubicBezTo>
                      <a:pt x="49651" y="50386"/>
                      <a:pt x="23052" y="57036"/>
                      <a:pt x="1330" y="69449"/>
                    </a:cubicBezTo>
                    <a:cubicBezTo>
                      <a:pt x="-443" y="69892"/>
                      <a:pt x="-443" y="72995"/>
                      <a:pt x="1330" y="74325"/>
                    </a:cubicBezTo>
                    <a:lnTo>
                      <a:pt x="1330" y="743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1830706" y="1551337"/>
                <a:ext cx="123331" cy="82586"/>
              </a:xfrm>
              <a:custGeom>
                <a:avLst/>
                <a:gdLst/>
                <a:ahLst/>
                <a:cxnLst/>
                <a:rect l="l" t="t" r="r" b="b"/>
                <a:pathLst>
                  <a:path w="123331" h="82586" extrusionOk="0">
                    <a:moveTo>
                      <a:pt x="9490" y="82534"/>
                    </a:moveTo>
                    <a:cubicBezTo>
                      <a:pt x="53821" y="75441"/>
                      <a:pt x="99039" y="43079"/>
                      <a:pt x="122978" y="4511"/>
                    </a:cubicBezTo>
                    <a:cubicBezTo>
                      <a:pt x="124307" y="1852"/>
                      <a:pt x="121648" y="-1252"/>
                      <a:pt x="118988" y="522"/>
                    </a:cubicBezTo>
                    <a:cubicBezTo>
                      <a:pt x="98152" y="13821"/>
                      <a:pt x="83966" y="34213"/>
                      <a:pt x="60914" y="44853"/>
                    </a:cubicBezTo>
                    <a:cubicBezTo>
                      <a:pt x="42295" y="53275"/>
                      <a:pt x="22346" y="59925"/>
                      <a:pt x="3727" y="68791"/>
                    </a:cubicBezTo>
                    <a:cubicBezTo>
                      <a:pt x="-4252" y="72781"/>
                      <a:pt x="1954" y="83420"/>
                      <a:pt x="9490" y="82534"/>
                    </a:cubicBezTo>
                    <a:lnTo>
                      <a:pt x="9490" y="825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3" name="Google Shape;1453;p33"/>
          <p:cNvSpPr/>
          <p:nvPr/>
        </p:nvSpPr>
        <p:spPr>
          <a:xfrm>
            <a:off x="1898643" y="1492778"/>
            <a:ext cx="58264" cy="34716"/>
          </a:xfrm>
          <a:custGeom>
            <a:avLst/>
            <a:gdLst/>
            <a:ahLst/>
            <a:cxnLst/>
            <a:rect l="l" t="t" r="r" b="b"/>
            <a:pathLst>
              <a:path w="58264" h="34716" extrusionOk="0">
                <a:moveTo>
                  <a:pt x="2287" y="34256"/>
                </a:moveTo>
                <a:cubicBezTo>
                  <a:pt x="1843" y="34699"/>
                  <a:pt x="14256" y="32482"/>
                  <a:pt x="14699" y="32482"/>
                </a:cubicBezTo>
                <a:cubicBezTo>
                  <a:pt x="20462" y="30709"/>
                  <a:pt x="26225" y="29823"/>
                  <a:pt x="31545" y="26276"/>
                </a:cubicBezTo>
                <a:cubicBezTo>
                  <a:pt x="36865" y="23173"/>
                  <a:pt x="39968" y="17853"/>
                  <a:pt x="44844" y="13863"/>
                </a:cubicBezTo>
                <a:cubicBezTo>
                  <a:pt x="49721" y="9874"/>
                  <a:pt x="54154" y="5884"/>
                  <a:pt x="58144" y="1007"/>
                </a:cubicBezTo>
                <a:cubicBezTo>
                  <a:pt x="58587" y="564"/>
                  <a:pt x="57700" y="-322"/>
                  <a:pt x="57257" y="121"/>
                </a:cubicBezTo>
                <a:cubicBezTo>
                  <a:pt x="50607" y="6327"/>
                  <a:pt x="42628" y="8100"/>
                  <a:pt x="34648" y="11647"/>
                </a:cubicBezTo>
                <a:cubicBezTo>
                  <a:pt x="28885" y="13863"/>
                  <a:pt x="24452" y="18297"/>
                  <a:pt x="18689" y="20070"/>
                </a:cubicBezTo>
                <a:cubicBezTo>
                  <a:pt x="12926" y="21843"/>
                  <a:pt x="-373" y="24946"/>
                  <a:pt x="70" y="33369"/>
                </a:cubicBezTo>
                <a:cubicBezTo>
                  <a:pt x="-373" y="34699"/>
                  <a:pt x="1400" y="35142"/>
                  <a:pt x="2287" y="34256"/>
                </a:cubicBezTo>
                <a:lnTo>
                  <a:pt x="2287" y="34256"/>
                </a:lnTo>
                <a:close/>
              </a:path>
            </a:pathLst>
          </a:custGeom>
          <a:solidFill>
            <a:srgbClr val="1D68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22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5224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32"/>
          <p:cNvGrpSpPr/>
          <p:nvPr/>
        </p:nvGrpSpPr>
        <p:grpSpPr>
          <a:xfrm>
            <a:off x="7369017" y="48345"/>
            <a:ext cx="2113734" cy="2273837"/>
            <a:chOff x="6719631" y="48345"/>
            <a:chExt cx="2113734" cy="2273837"/>
          </a:xfrm>
        </p:grpSpPr>
        <p:sp>
          <p:nvSpPr>
            <p:cNvPr id="1155" name="Google Shape;1155;p32"/>
            <p:cNvSpPr/>
            <p:nvPr/>
          </p:nvSpPr>
          <p:spPr>
            <a:xfrm rot="10654278">
              <a:off x="6965654" y="204157"/>
              <a:ext cx="1194420" cy="2093657"/>
            </a:xfrm>
            <a:custGeom>
              <a:avLst/>
              <a:gdLst/>
              <a:ahLst/>
              <a:cxnLst/>
              <a:rect l="l" t="t" r="r" b="b"/>
              <a:pathLst>
                <a:path w="778693" h="1364944" extrusionOk="0">
                  <a:moveTo>
                    <a:pt x="770478" y="709711"/>
                  </a:moveTo>
                  <a:cubicBezTo>
                    <a:pt x="760725" y="708380"/>
                    <a:pt x="751415" y="711041"/>
                    <a:pt x="742549" y="713700"/>
                  </a:cubicBezTo>
                  <a:cubicBezTo>
                    <a:pt x="742549" y="713700"/>
                    <a:pt x="742105" y="713700"/>
                    <a:pt x="742105" y="713700"/>
                  </a:cubicBezTo>
                  <a:cubicBezTo>
                    <a:pt x="740776" y="714144"/>
                    <a:pt x="739446" y="714144"/>
                    <a:pt x="737672" y="714144"/>
                  </a:cubicBezTo>
                  <a:cubicBezTo>
                    <a:pt x="733683" y="714587"/>
                    <a:pt x="729693" y="714587"/>
                    <a:pt x="725703" y="715474"/>
                  </a:cubicBezTo>
                  <a:cubicBezTo>
                    <a:pt x="712847" y="718577"/>
                    <a:pt x="702651" y="727443"/>
                    <a:pt x="693785" y="736752"/>
                  </a:cubicBezTo>
                  <a:cubicBezTo>
                    <a:pt x="682258" y="740299"/>
                    <a:pt x="670289" y="744289"/>
                    <a:pt x="658764" y="747392"/>
                  </a:cubicBezTo>
                  <a:cubicBezTo>
                    <a:pt x="657434" y="747835"/>
                    <a:pt x="656104" y="748278"/>
                    <a:pt x="654331" y="748722"/>
                  </a:cubicBezTo>
                  <a:cubicBezTo>
                    <a:pt x="656547" y="743845"/>
                    <a:pt x="659650" y="739856"/>
                    <a:pt x="662753" y="735866"/>
                  </a:cubicBezTo>
                  <a:cubicBezTo>
                    <a:pt x="665856" y="734536"/>
                    <a:pt x="668959" y="733206"/>
                    <a:pt x="672063" y="731876"/>
                  </a:cubicBezTo>
                  <a:cubicBezTo>
                    <a:pt x="679599" y="728329"/>
                    <a:pt x="686249" y="723453"/>
                    <a:pt x="691568" y="716803"/>
                  </a:cubicBezTo>
                  <a:cubicBezTo>
                    <a:pt x="694671" y="712814"/>
                    <a:pt x="697774" y="707937"/>
                    <a:pt x="701765" y="703947"/>
                  </a:cubicBezTo>
                  <a:cubicBezTo>
                    <a:pt x="707084" y="698628"/>
                    <a:pt x="717280" y="692421"/>
                    <a:pt x="713290" y="683998"/>
                  </a:cubicBezTo>
                  <a:cubicBezTo>
                    <a:pt x="709744" y="680452"/>
                    <a:pt x="703981" y="683112"/>
                    <a:pt x="699104" y="686658"/>
                  </a:cubicBezTo>
                  <a:cubicBezTo>
                    <a:pt x="699104" y="686658"/>
                    <a:pt x="699104" y="686658"/>
                    <a:pt x="699104" y="686658"/>
                  </a:cubicBezTo>
                  <a:cubicBezTo>
                    <a:pt x="698218" y="686215"/>
                    <a:pt x="697774" y="687545"/>
                    <a:pt x="696888" y="687988"/>
                  </a:cubicBezTo>
                  <a:cubicBezTo>
                    <a:pt x="690238" y="694195"/>
                    <a:pt x="680929" y="696855"/>
                    <a:pt x="673836" y="702618"/>
                  </a:cubicBezTo>
                  <a:cubicBezTo>
                    <a:pt x="664970" y="710154"/>
                    <a:pt x="658320" y="720793"/>
                    <a:pt x="656104" y="732763"/>
                  </a:cubicBezTo>
                  <a:cubicBezTo>
                    <a:pt x="656104" y="733649"/>
                    <a:pt x="655660" y="734093"/>
                    <a:pt x="655660" y="734979"/>
                  </a:cubicBezTo>
                  <a:cubicBezTo>
                    <a:pt x="655660" y="735423"/>
                    <a:pt x="655660" y="735866"/>
                    <a:pt x="655660" y="736309"/>
                  </a:cubicBezTo>
                  <a:cubicBezTo>
                    <a:pt x="655660" y="736752"/>
                    <a:pt x="655660" y="737196"/>
                    <a:pt x="655660" y="737639"/>
                  </a:cubicBezTo>
                  <a:cubicBezTo>
                    <a:pt x="653887" y="740299"/>
                    <a:pt x="649454" y="746505"/>
                    <a:pt x="648568" y="750495"/>
                  </a:cubicBezTo>
                  <a:cubicBezTo>
                    <a:pt x="636155" y="754042"/>
                    <a:pt x="624185" y="756701"/>
                    <a:pt x="611773" y="758918"/>
                  </a:cubicBezTo>
                  <a:cubicBezTo>
                    <a:pt x="613545" y="753155"/>
                    <a:pt x="615319" y="747835"/>
                    <a:pt x="617978" y="742515"/>
                  </a:cubicBezTo>
                  <a:cubicBezTo>
                    <a:pt x="617978" y="742515"/>
                    <a:pt x="617978" y="742515"/>
                    <a:pt x="618422" y="742515"/>
                  </a:cubicBezTo>
                  <a:cubicBezTo>
                    <a:pt x="629061" y="737196"/>
                    <a:pt x="637927" y="729216"/>
                    <a:pt x="643691" y="719020"/>
                  </a:cubicBezTo>
                  <a:cubicBezTo>
                    <a:pt x="646351" y="713700"/>
                    <a:pt x="648124" y="707937"/>
                    <a:pt x="651670" y="703504"/>
                  </a:cubicBezTo>
                  <a:cubicBezTo>
                    <a:pt x="655217" y="699071"/>
                    <a:pt x="660537" y="695968"/>
                    <a:pt x="663640" y="691092"/>
                  </a:cubicBezTo>
                  <a:cubicBezTo>
                    <a:pt x="669403" y="683555"/>
                    <a:pt x="661867" y="679122"/>
                    <a:pt x="654773" y="682225"/>
                  </a:cubicBezTo>
                  <a:cubicBezTo>
                    <a:pt x="651670" y="683112"/>
                    <a:pt x="649010" y="684885"/>
                    <a:pt x="646794" y="687102"/>
                  </a:cubicBezTo>
                  <a:cubicBezTo>
                    <a:pt x="646794" y="687102"/>
                    <a:pt x="646351" y="687102"/>
                    <a:pt x="646351" y="687545"/>
                  </a:cubicBezTo>
                  <a:cubicBezTo>
                    <a:pt x="645907" y="687545"/>
                    <a:pt x="645907" y="687988"/>
                    <a:pt x="645465" y="688432"/>
                  </a:cubicBezTo>
                  <a:cubicBezTo>
                    <a:pt x="644577" y="689318"/>
                    <a:pt x="643691" y="689762"/>
                    <a:pt x="642804" y="690648"/>
                  </a:cubicBezTo>
                  <a:cubicBezTo>
                    <a:pt x="639701" y="693308"/>
                    <a:pt x="637041" y="696411"/>
                    <a:pt x="634382" y="699514"/>
                  </a:cubicBezTo>
                  <a:cubicBezTo>
                    <a:pt x="630835" y="703061"/>
                    <a:pt x="625958" y="705721"/>
                    <a:pt x="622855" y="710154"/>
                  </a:cubicBezTo>
                  <a:cubicBezTo>
                    <a:pt x="621083" y="712814"/>
                    <a:pt x="619752" y="715474"/>
                    <a:pt x="618422" y="718577"/>
                  </a:cubicBezTo>
                  <a:cubicBezTo>
                    <a:pt x="616649" y="721680"/>
                    <a:pt x="615319" y="724783"/>
                    <a:pt x="614876" y="728329"/>
                  </a:cubicBezTo>
                  <a:cubicBezTo>
                    <a:pt x="614876" y="728329"/>
                    <a:pt x="614876" y="728329"/>
                    <a:pt x="614876" y="728329"/>
                  </a:cubicBezTo>
                  <a:cubicBezTo>
                    <a:pt x="614433" y="729660"/>
                    <a:pt x="614433" y="731433"/>
                    <a:pt x="614433" y="732763"/>
                  </a:cubicBezTo>
                  <a:cubicBezTo>
                    <a:pt x="613989" y="734536"/>
                    <a:pt x="613989" y="735866"/>
                    <a:pt x="613545" y="737639"/>
                  </a:cubicBezTo>
                  <a:cubicBezTo>
                    <a:pt x="613103" y="739856"/>
                    <a:pt x="613103" y="742072"/>
                    <a:pt x="613103" y="744289"/>
                  </a:cubicBezTo>
                  <a:cubicBezTo>
                    <a:pt x="613103" y="744289"/>
                    <a:pt x="613545" y="744732"/>
                    <a:pt x="613545" y="744732"/>
                  </a:cubicBezTo>
                  <a:cubicBezTo>
                    <a:pt x="612659" y="746948"/>
                    <a:pt x="611773" y="749165"/>
                    <a:pt x="610886" y="751825"/>
                  </a:cubicBezTo>
                  <a:cubicBezTo>
                    <a:pt x="610442" y="753598"/>
                    <a:pt x="608670" y="758031"/>
                    <a:pt x="608670" y="760691"/>
                  </a:cubicBezTo>
                  <a:cubicBezTo>
                    <a:pt x="595370" y="763351"/>
                    <a:pt x="581627" y="765568"/>
                    <a:pt x="568328" y="768671"/>
                  </a:cubicBezTo>
                  <a:cubicBezTo>
                    <a:pt x="565668" y="769114"/>
                    <a:pt x="563009" y="770001"/>
                    <a:pt x="560792" y="770444"/>
                  </a:cubicBezTo>
                  <a:cubicBezTo>
                    <a:pt x="562122" y="766897"/>
                    <a:pt x="563452" y="762908"/>
                    <a:pt x="565225" y="759361"/>
                  </a:cubicBezTo>
                  <a:cubicBezTo>
                    <a:pt x="565225" y="759361"/>
                    <a:pt x="565668" y="759361"/>
                    <a:pt x="565668" y="758918"/>
                  </a:cubicBezTo>
                  <a:cubicBezTo>
                    <a:pt x="572761" y="755371"/>
                    <a:pt x="579855" y="751382"/>
                    <a:pt x="586060" y="746505"/>
                  </a:cubicBezTo>
                  <a:cubicBezTo>
                    <a:pt x="594927" y="739412"/>
                    <a:pt x="597587" y="727886"/>
                    <a:pt x="604679" y="719463"/>
                  </a:cubicBezTo>
                  <a:cubicBezTo>
                    <a:pt x="607783" y="715474"/>
                    <a:pt x="614433" y="708824"/>
                    <a:pt x="610000" y="703504"/>
                  </a:cubicBezTo>
                  <a:cubicBezTo>
                    <a:pt x="609112" y="702618"/>
                    <a:pt x="607783" y="702618"/>
                    <a:pt x="606453" y="702618"/>
                  </a:cubicBezTo>
                  <a:cubicBezTo>
                    <a:pt x="602020" y="703061"/>
                    <a:pt x="598473" y="706164"/>
                    <a:pt x="595370" y="709267"/>
                  </a:cubicBezTo>
                  <a:cubicBezTo>
                    <a:pt x="594484" y="709711"/>
                    <a:pt x="593596" y="711041"/>
                    <a:pt x="593154" y="711484"/>
                  </a:cubicBezTo>
                  <a:cubicBezTo>
                    <a:pt x="589163" y="715030"/>
                    <a:pt x="585618" y="718577"/>
                    <a:pt x="581185" y="721237"/>
                  </a:cubicBezTo>
                  <a:cubicBezTo>
                    <a:pt x="575864" y="724783"/>
                    <a:pt x="570102" y="728329"/>
                    <a:pt x="566111" y="733649"/>
                  </a:cubicBezTo>
                  <a:cubicBezTo>
                    <a:pt x="560349" y="740742"/>
                    <a:pt x="559019" y="750938"/>
                    <a:pt x="560349" y="759805"/>
                  </a:cubicBezTo>
                  <a:cubicBezTo>
                    <a:pt x="560349" y="759805"/>
                    <a:pt x="560349" y="760248"/>
                    <a:pt x="560792" y="760248"/>
                  </a:cubicBezTo>
                  <a:cubicBezTo>
                    <a:pt x="559906" y="761578"/>
                    <a:pt x="559019" y="763351"/>
                    <a:pt x="558575" y="764681"/>
                  </a:cubicBezTo>
                  <a:cubicBezTo>
                    <a:pt x="558132" y="766454"/>
                    <a:pt x="556359" y="769557"/>
                    <a:pt x="556359" y="771774"/>
                  </a:cubicBezTo>
                  <a:cubicBezTo>
                    <a:pt x="531977" y="777093"/>
                    <a:pt x="507595" y="782857"/>
                    <a:pt x="483213" y="789063"/>
                  </a:cubicBezTo>
                  <a:cubicBezTo>
                    <a:pt x="483213" y="789063"/>
                    <a:pt x="483213" y="789063"/>
                    <a:pt x="483213" y="788620"/>
                  </a:cubicBezTo>
                  <a:cubicBezTo>
                    <a:pt x="484543" y="785960"/>
                    <a:pt x="485873" y="783743"/>
                    <a:pt x="487646" y="781527"/>
                  </a:cubicBezTo>
                  <a:cubicBezTo>
                    <a:pt x="489419" y="781083"/>
                    <a:pt x="490749" y="780197"/>
                    <a:pt x="492522" y="779310"/>
                  </a:cubicBezTo>
                  <a:cubicBezTo>
                    <a:pt x="501388" y="774877"/>
                    <a:pt x="510255" y="770001"/>
                    <a:pt x="516461" y="762464"/>
                  </a:cubicBezTo>
                  <a:cubicBezTo>
                    <a:pt x="521781" y="756701"/>
                    <a:pt x="523111" y="749165"/>
                    <a:pt x="527544" y="742959"/>
                  </a:cubicBezTo>
                  <a:cubicBezTo>
                    <a:pt x="530647" y="738969"/>
                    <a:pt x="534637" y="734536"/>
                    <a:pt x="535524" y="729216"/>
                  </a:cubicBezTo>
                  <a:cubicBezTo>
                    <a:pt x="536410" y="723896"/>
                    <a:pt x="531534" y="720793"/>
                    <a:pt x="527101" y="723453"/>
                  </a:cubicBezTo>
                  <a:cubicBezTo>
                    <a:pt x="527101" y="723453"/>
                    <a:pt x="526657" y="723896"/>
                    <a:pt x="526657" y="723896"/>
                  </a:cubicBezTo>
                  <a:cubicBezTo>
                    <a:pt x="526214" y="723896"/>
                    <a:pt x="525770" y="723896"/>
                    <a:pt x="525770" y="724340"/>
                  </a:cubicBezTo>
                  <a:cubicBezTo>
                    <a:pt x="519121" y="728773"/>
                    <a:pt x="514688" y="735866"/>
                    <a:pt x="509811" y="742515"/>
                  </a:cubicBezTo>
                  <a:cubicBezTo>
                    <a:pt x="503605" y="750495"/>
                    <a:pt x="495182" y="756258"/>
                    <a:pt x="490749" y="765568"/>
                  </a:cubicBezTo>
                  <a:cubicBezTo>
                    <a:pt x="488976" y="768671"/>
                    <a:pt x="487203" y="771774"/>
                    <a:pt x="485873" y="775320"/>
                  </a:cubicBezTo>
                  <a:cubicBezTo>
                    <a:pt x="485429" y="776650"/>
                    <a:pt x="484543" y="778424"/>
                    <a:pt x="484543" y="780197"/>
                  </a:cubicBezTo>
                  <a:cubicBezTo>
                    <a:pt x="482770" y="782857"/>
                    <a:pt x="480996" y="785073"/>
                    <a:pt x="480110" y="788176"/>
                  </a:cubicBezTo>
                  <a:cubicBezTo>
                    <a:pt x="479666" y="789063"/>
                    <a:pt x="479666" y="789950"/>
                    <a:pt x="479223" y="790836"/>
                  </a:cubicBezTo>
                  <a:cubicBezTo>
                    <a:pt x="463707" y="794826"/>
                    <a:pt x="448634" y="798816"/>
                    <a:pt x="433119" y="802806"/>
                  </a:cubicBezTo>
                  <a:cubicBezTo>
                    <a:pt x="434006" y="800589"/>
                    <a:pt x="435779" y="798373"/>
                    <a:pt x="437108" y="796156"/>
                  </a:cubicBezTo>
                  <a:cubicBezTo>
                    <a:pt x="437108" y="796156"/>
                    <a:pt x="437552" y="795713"/>
                    <a:pt x="437552" y="795713"/>
                  </a:cubicBezTo>
                  <a:cubicBezTo>
                    <a:pt x="449521" y="790836"/>
                    <a:pt x="462377" y="785073"/>
                    <a:pt x="470800" y="775320"/>
                  </a:cubicBezTo>
                  <a:cubicBezTo>
                    <a:pt x="476563" y="769557"/>
                    <a:pt x="477893" y="761578"/>
                    <a:pt x="481883" y="754485"/>
                  </a:cubicBezTo>
                  <a:cubicBezTo>
                    <a:pt x="485873" y="748722"/>
                    <a:pt x="491193" y="743402"/>
                    <a:pt x="490749" y="735866"/>
                  </a:cubicBezTo>
                  <a:cubicBezTo>
                    <a:pt x="490749" y="733206"/>
                    <a:pt x="488532" y="730546"/>
                    <a:pt x="485429" y="730546"/>
                  </a:cubicBezTo>
                  <a:cubicBezTo>
                    <a:pt x="484986" y="730546"/>
                    <a:pt x="484543" y="730989"/>
                    <a:pt x="483656" y="730989"/>
                  </a:cubicBezTo>
                  <a:cubicBezTo>
                    <a:pt x="483213" y="730546"/>
                    <a:pt x="481883" y="730989"/>
                    <a:pt x="481439" y="731433"/>
                  </a:cubicBezTo>
                  <a:cubicBezTo>
                    <a:pt x="471687" y="734979"/>
                    <a:pt x="468140" y="744732"/>
                    <a:pt x="461934" y="751382"/>
                  </a:cubicBezTo>
                  <a:cubicBezTo>
                    <a:pt x="455728" y="757588"/>
                    <a:pt x="446862" y="760691"/>
                    <a:pt x="442872" y="768671"/>
                  </a:cubicBezTo>
                  <a:cubicBezTo>
                    <a:pt x="442429" y="769557"/>
                    <a:pt x="441542" y="771331"/>
                    <a:pt x="440212" y="773991"/>
                  </a:cubicBezTo>
                  <a:cubicBezTo>
                    <a:pt x="438882" y="775764"/>
                    <a:pt x="437995" y="777537"/>
                    <a:pt x="437552" y="779754"/>
                  </a:cubicBezTo>
                  <a:cubicBezTo>
                    <a:pt x="437552" y="780197"/>
                    <a:pt x="437108" y="780640"/>
                    <a:pt x="437108" y="781527"/>
                  </a:cubicBezTo>
                  <a:cubicBezTo>
                    <a:pt x="435335" y="785960"/>
                    <a:pt x="434006" y="789950"/>
                    <a:pt x="434006" y="792609"/>
                  </a:cubicBezTo>
                  <a:cubicBezTo>
                    <a:pt x="430902" y="796599"/>
                    <a:pt x="428685" y="800146"/>
                    <a:pt x="428242" y="802806"/>
                  </a:cubicBezTo>
                  <a:cubicBezTo>
                    <a:pt x="427356" y="803249"/>
                    <a:pt x="426026" y="803249"/>
                    <a:pt x="425139" y="803692"/>
                  </a:cubicBezTo>
                  <a:cubicBezTo>
                    <a:pt x="422480" y="804579"/>
                    <a:pt x="403860" y="809012"/>
                    <a:pt x="392334" y="813445"/>
                  </a:cubicBezTo>
                  <a:cubicBezTo>
                    <a:pt x="406520" y="781083"/>
                    <a:pt x="421149" y="749609"/>
                    <a:pt x="437108" y="718133"/>
                  </a:cubicBezTo>
                  <a:cubicBezTo>
                    <a:pt x="442429" y="708380"/>
                    <a:pt x="447305" y="698184"/>
                    <a:pt x="452624" y="688432"/>
                  </a:cubicBezTo>
                  <a:cubicBezTo>
                    <a:pt x="454398" y="687545"/>
                    <a:pt x="456614" y="687102"/>
                    <a:pt x="458388" y="686215"/>
                  </a:cubicBezTo>
                  <a:cubicBezTo>
                    <a:pt x="465480" y="683555"/>
                    <a:pt x="472573" y="680452"/>
                    <a:pt x="479666" y="676906"/>
                  </a:cubicBezTo>
                  <a:cubicBezTo>
                    <a:pt x="480553" y="677349"/>
                    <a:pt x="481439" y="677792"/>
                    <a:pt x="482326" y="678235"/>
                  </a:cubicBezTo>
                  <a:cubicBezTo>
                    <a:pt x="485429" y="679565"/>
                    <a:pt x="488976" y="680896"/>
                    <a:pt x="492522" y="682225"/>
                  </a:cubicBezTo>
                  <a:cubicBezTo>
                    <a:pt x="492965" y="684442"/>
                    <a:pt x="494739" y="686658"/>
                    <a:pt x="495626" y="687988"/>
                  </a:cubicBezTo>
                  <a:cubicBezTo>
                    <a:pt x="500059" y="693751"/>
                    <a:pt x="504935" y="699514"/>
                    <a:pt x="512028" y="702618"/>
                  </a:cubicBezTo>
                  <a:cubicBezTo>
                    <a:pt x="517347" y="705278"/>
                    <a:pt x="522667" y="705721"/>
                    <a:pt x="528430" y="707494"/>
                  </a:cubicBezTo>
                  <a:cubicBezTo>
                    <a:pt x="531090" y="708380"/>
                    <a:pt x="534193" y="709267"/>
                    <a:pt x="536853" y="710597"/>
                  </a:cubicBezTo>
                  <a:cubicBezTo>
                    <a:pt x="539513" y="711927"/>
                    <a:pt x="542616" y="712814"/>
                    <a:pt x="545276" y="713257"/>
                  </a:cubicBezTo>
                  <a:cubicBezTo>
                    <a:pt x="550152" y="715030"/>
                    <a:pt x="558132" y="712370"/>
                    <a:pt x="555916" y="706164"/>
                  </a:cubicBezTo>
                  <a:cubicBezTo>
                    <a:pt x="551483" y="698184"/>
                    <a:pt x="540843" y="696855"/>
                    <a:pt x="534193" y="691535"/>
                  </a:cubicBezTo>
                  <a:cubicBezTo>
                    <a:pt x="528430" y="685329"/>
                    <a:pt x="521781" y="679565"/>
                    <a:pt x="512914" y="677792"/>
                  </a:cubicBezTo>
                  <a:cubicBezTo>
                    <a:pt x="508925" y="676906"/>
                    <a:pt x="500059" y="676462"/>
                    <a:pt x="496069" y="679122"/>
                  </a:cubicBezTo>
                  <a:cubicBezTo>
                    <a:pt x="492079" y="677792"/>
                    <a:pt x="488532" y="676462"/>
                    <a:pt x="484986" y="674689"/>
                  </a:cubicBezTo>
                  <a:cubicBezTo>
                    <a:pt x="495626" y="669813"/>
                    <a:pt x="506265" y="664493"/>
                    <a:pt x="517347" y="659616"/>
                  </a:cubicBezTo>
                  <a:cubicBezTo>
                    <a:pt x="517347" y="659616"/>
                    <a:pt x="517791" y="660060"/>
                    <a:pt x="517791" y="660060"/>
                  </a:cubicBezTo>
                  <a:cubicBezTo>
                    <a:pt x="521337" y="662276"/>
                    <a:pt x="525327" y="664050"/>
                    <a:pt x="529317" y="665823"/>
                  </a:cubicBezTo>
                  <a:cubicBezTo>
                    <a:pt x="529317" y="665823"/>
                    <a:pt x="529317" y="665823"/>
                    <a:pt x="529317" y="666266"/>
                  </a:cubicBezTo>
                  <a:cubicBezTo>
                    <a:pt x="533307" y="674246"/>
                    <a:pt x="540400" y="681339"/>
                    <a:pt x="548379" y="685329"/>
                  </a:cubicBezTo>
                  <a:cubicBezTo>
                    <a:pt x="557245" y="689318"/>
                    <a:pt x="566998" y="690205"/>
                    <a:pt x="575864" y="693308"/>
                  </a:cubicBezTo>
                  <a:cubicBezTo>
                    <a:pt x="579855" y="695525"/>
                    <a:pt x="584288" y="697298"/>
                    <a:pt x="588721" y="698184"/>
                  </a:cubicBezTo>
                  <a:cubicBezTo>
                    <a:pt x="593154" y="699514"/>
                    <a:pt x="601134" y="698184"/>
                    <a:pt x="598917" y="691978"/>
                  </a:cubicBezTo>
                  <a:cubicBezTo>
                    <a:pt x="596257" y="685772"/>
                    <a:pt x="589163" y="683555"/>
                    <a:pt x="583401" y="680009"/>
                  </a:cubicBezTo>
                  <a:cubicBezTo>
                    <a:pt x="571431" y="675132"/>
                    <a:pt x="562122" y="664493"/>
                    <a:pt x="549709" y="660503"/>
                  </a:cubicBezTo>
                  <a:cubicBezTo>
                    <a:pt x="544390" y="658730"/>
                    <a:pt x="538627" y="659173"/>
                    <a:pt x="533307" y="660947"/>
                  </a:cubicBezTo>
                  <a:cubicBezTo>
                    <a:pt x="532420" y="661390"/>
                    <a:pt x="531090" y="661390"/>
                    <a:pt x="530204" y="662276"/>
                  </a:cubicBezTo>
                  <a:cubicBezTo>
                    <a:pt x="527544" y="660947"/>
                    <a:pt x="524441" y="659173"/>
                    <a:pt x="521781" y="657843"/>
                  </a:cubicBezTo>
                  <a:cubicBezTo>
                    <a:pt x="538183" y="651194"/>
                    <a:pt x="555029" y="644544"/>
                    <a:pt x="571875" y="638781"/>
                  </a:cubicBezTo>
                  <a:cubicBezTo>
                    <a:pt x="572318" y="638781"/>
                    <a:pt x="572318" y="639224"/>
                    <a:pt x="572761" y="639224"/>
                  </a:cubicBezTo>
                  <a:cubicBezTo>
                    <a:pt x="576308" y="641441"/>
                    <a:pt x="579411" y="643214"/>
                    <a:pt x="582957" y="644987"/>
                  </a:cubicBezTo>
                  <a:cubicBezTo>
                    <a:pt x="587834" y="650750"/>
                    <a:pt x="592267" y="656513"/>
                    <a:pt x="598473" y="661390"/>
                  </a:cubicBezTo>
                  <a:cubicBezTo>
                    <a:pt x="603793" y="665380"/>
                    <a:pt x="610442" y="668483"/>
                    <a:pt x="617092" y="668926"/>
                  </a:cubicBezTo>
                  <a:cubicBezTo>
                    <a:pt x="620639" y="669369"/>
                    <a:pt x="624185" y="669369"/>
                    <a:pt x="627288" y="670699"/>
                  </a:cubicBezTo>
                  <a:cubicBezTo>
                    <a:pt x="627732" y="670699"/>
                    <a:pt x="627732" y="670699"/>
                    <a:pt x="628175" y="670256"/>
                  </a:cubicBezTo>
                  <a:cubicBezTo>
                    <a:pt x="633494" y="672916"/>
                    <a:pt x="638371" y="676019"/>
                    <a:pt x="644134" y="676462"/>
                  </a:cubicBezTo>
                  <a:cubicBezTo>
                    <a:pt x="648124" y="676906"/>
                    <a:pt x="653001" y="674689"/>
                    <a:pt x="652557" y="670256"/>
                  </a:cubicBezTo>
                  <a:cubicBezTo>
                    <a:pt x="651227" y="663606"/>
                    <a:pt x="637041" y="658287"/>
                    <a:pt x="631278" y="654740"/>
                  </a:cubicBezTo>
                  <a:cubicBezTo>
                    <a:pt x="623742" y="651194"/>
                    <a:pt x="618422" y="643657"/>
                    <a:pt x="610886" y="640111"/>
                  </a:cubicBezTo>
                  <a:cubicBezTo>
                    <a:pt x="606896" y="639224"/>
                    <a:pt x="599803" y="637894"/>
                    <a:pt x="593596" y="637451"/>
                  </a:cubicBezTo>
                  <a:cubicBezTo>
                    <a:pt x="593596" y="637451"/>
                    <a:pt x="594040" y="637451"/>
                    <a:pt x="594040" y="637451"/>
                  </a:cubicBezTo>
                  <a:cubicBezTo>
                    <a:pt x="594040" y="637008"/>
                    <a:pt x="594040" y="637008"/>
                    <a:pt x="593596" y="637008"/>
                  </a:cubicBezTo>
                  <a:cubicBezTo>
                    <a:pt x="590051" y="637008"/>
                    <a:pt x="586060" y="637894"/>
                    <a:pt x="582514" y="638781"/>
                  </a:cubicBezTo>
                  <a:cubicBezTo>
                    <a:pt x="582071" y="638781"/>
                    <a:pt x="581627" y="638781"/>
                    <a:pt x="581185" y="638781"/>
                  </a:cubicBezTo>
                  <a:cubicBezTo>
                    <a:pt x="579855" y="637894"/>
                    <a:pt x="578524" y="637008"/>
                    <a:pt x="577194" y="636121"/>
                  </a:cubicBezTo>
                  <a:cubicBezTo>
                    <a:pt x="582957" y="634348"/>
                    <a:pt x="588277" y="632575"/>
                    <a:pt x="594040" y="630801"/>
                  </a:cubicBezTo>
                  <a:cubicBezTo>
                    <a:pt x="600246" y="629028"/>
                    <a:pt x="606009" y="627255"/>
                    <a:pt x="611773" y="625482"/>
                  </a:cubicBezTo>
                  <a:cubicBezTo>
                    <a:pt x="611773" y="625482"/>
                    <a:pt x="612216" y="625925"/>
                    <a:pt x="612216" y="625925"/>
                  </a:cubicBezTo>
                  <a:cubicBezTo>
                    <a:pt x="615762" y="628585"/>
                    <a:pt x="619752" y="630801"/>
                    <a:pt x="623742" y="632575"/>
                  </a:cubicBezTo>
                  <a:cubicBezTo>
                    <a:pt x="627288" y="637894"/>
                    <a:pt x="631278" y="643214"/>
                    <a:pt x="636598" y="647204"/>
                  </a:cubicBezTo>
                  <a:cubicBezTo>
                    <a:pt x="643248" y="652080"/>
                    <a:pt x="651227" y="653853"/>
                    <a:pt x="659207" y="656070"/>
                  </a:cubicBezTo>
                  <a:cubicBezTo>
                    <a:pt x="659650" y="656070"/>
                    <a:pt x="660093" y="655627"/>
                    <a:pt x="660537" y="655183"/>
                  </a:cubicBezTo>
                  <a:cubicBezTo>
                    <a:pt x="666743" y="658730"/>
                    <a:pt x="672063" y="664493"/>
                    <a:pt x="679599" y="665823"/>
                  </a:cubicBezTo>
                  <a:cubicBezTo>
                    <a:pt x="682702" y="666710"/>
                    <a:pt x="687135" y="664936"/>
                    <a:pt x="686691" y="661390"/>
                  </a:cubicBezTo>
                  <a:cubicBezTo>
                    <a:pt x="685805" y="657843"/>
                    <a:pt x="682702" y="655627"/>
                    <a:pt x="680486" y="652967"/>
                  </a:cubicBezTo>
                  <a:cubicBezTo>
                    <a:pt x="674280" y="647204"/>
                    <a:pt x="668073" y="642328"/>
                    <a:pt x="661423" y="637008"/>
                  </a:cubicBezTo>
                  <a:cubicBezTo>
                    <a:pt x="659207" y="635234"/>
                    <a:pt x="656547" y="633905"/>
                    <a:pt x="654331" y="632575"/>
                  </a:cubicBezTo>
                  <a:cubicBezTo>
                    <a:pt x="654331" y="632575"/>
                    <a:pt x="654331" y="632131"/>
                    <a:pt x="653887" y="632131"/>
                  </a:cubicBezTo>
                  <a:cubicBezTo>
                    <a:pt x="644577" y="626812"/>
                    <a:pt x="633938" y="623708"/>
                    <a:pt x="623299" y="626812"/>
                  </a:cubicBezTo>
                  <a:cubicBezTo>
                    <a:pt x="622855" y="626812"/>
                    <a:pt x="622855" y="626812"/>
                    <a:pt x="622412" y="627255"/>
                  </a:cubicBezTo>
                  <a:cubicBezTo>
                    <a:pt x="621083" y="626368"/>
                    <a:pt x="619309" y="625482"/>
                    <a:pt x="617978" y="624595"/>
                  </a:cubicBezTo>
                  <a:cubicBezTo>
                    <a:pt x="625958" y="621935"/>
                    <a:pt x="633938" y="619275"/>
                    <a:pt x="642361" y="617059"/>
                  </a:cubicBezTo>
                  <a:cubicBezTo>
                    <a:pt x="642804" y="617502"/>
                    <a:pt x="642804" y="617945"/>
                    <a:pt x="643691" y="617945"/>
                  </a:cubicBezTo>
                  <a:cubicBezTo>
                    <a:pt x="649010" y="620605"/>
                    <a:pt x="655217" y="621935"/>
                    <a:pt x="660980" y="623708"/>
                  </a:cubicBezTo>
                  <a:cubicBezTo>
                    <a:pt x="663640" y="626368"/>
                    <a:pt x="666743" y="629028"/>
                    <a:pt x="669403" y="631688"/>
                  </a:cubicBezTo>
                  <a:cubicBezTo>
                    <a:pt x="670733" y="633018"/>
                    <a:pt x="672063" y="634348"/>
                    <a:pt x="673392" y="635234"/>
                  </a:cubicBezTo>
                  <a:cubicBezTo>
                    <a:pt x="677825" y="638781"/>
                    <a:pt x="682702" y="640998"/>
                    <a:pt x="688022" y="643214"/>
                  </a:cubicBezTo>
                  <a:cubicBezTo>
                    <a:pt x="691125" y="644987"/>
                    <a:pt x="693785" y="647204"/>
                    <a:pt x="696445" y="649864"/>
                  </a:cubicBezTo>
                  <a:cubicBezTo>
                    <a:pt x="697332" y="650307"/>
                    <a:pt x="698218" y="651637"/>
                    <a:pt x="699104" y="651637"/>
                  </a:cubicBezTo>
                  <a:cubicBezTo>
                    <a:pt x="702207" y="653853"/>
                    <a:pt x="705311" y="656070"/>
                    <a:pt x="708857" y="656957"/>
                  </a:cubicBezTo>
                  <a:cubicBezTo>
                    <a:pt x="714620" y="659173"/>
                    <a:pt x="720827" y="655627"/>
                    <a:pt x="720383" y="648977"/>
                  </a:cubicBezTo>
                  <a:cubicBezTo>
                    <a:pt x="719940" y="645874"/>
                    <a:pt x="717280" y="644101"/>
                    <a:pt x="715064" y="641884"/>
                  </a:cubicBezTo>
                  <a:cubicBezTo>
                    <a:pt x="711961" y="638781"/>
                    <a:pt x="707971" y="636565"/>
                    <a:pt x="703981" y="634348"/>
                  </a:cubicBezTo>
                  <a:cubicBezTo>
                    <a:pt x="697774" y="630358"/>
                    <a:pt x="692898" y="624152"/>
                    <a:pt x="686249" y="621049"/>
                  </a:cubicBezTo>
                  <a:cubicBezTo>
                    <a:pt x="683146" y="619719"/>
                    <a:pt x="680042" y="618389"/>
                    <a:pt x="676939" y="617945"/>
                  </a:cubicBezTo>
                  <a:cubicBezTo>
                    <a:pt x="676939" y="617945"/>
                    <a:pt x="676939" y="617945"/>
                    <a:pt x="676939" y="617945"/>
                  </a:cubicBezTo>
                  <a:cubicBezTo>
                    <a:pt x="676939" y="617502"/>
                    <a:pt x="676496" y="617059"/>
                    <a:pt x="676496" y="617059"/>
                  </a:cubicBezTo>
                  <a:cubicBezTo>
                    <a:pt x="674280" y="617059"/>
                    <a:pt x="672506" y="617059"/>
                    <a:pt x="670289" y="617059"/>
                  </a:cubicBezTo>
                  <a:cubicBezTo>
                    <a:pt x="668959" y="617502"/>
                    <a:pt x="662753" y="617502"/>
                    <a:pt x="660093" y="618832"/>
                  </a:cubicBezTo>
                  <a:cubicBezTo>
                    <a:pt x="660093" y="618832"/>
                    <a:pt x="659650" y="618832"/>
                    <a:pt x="659650" y="618832"/>
                  </a:cubicBezTo>
                  <a:cubicBezTo>
                    <a:pt x="655660" y="617502"/>
                    <a:pt x="651670" y="616616"/>
                    <a:pt x="647681" y="614842"/>
                  </a:cubicBezTo>
                  <a:cubicBezTo>
                    <a:pt x="656547" y="611739"/>
                    <a:pt x="665856" y="609079"/>
                    <a:pt x="674722" y="606419"/>
                  </a:cubicBezTo>
                  <a:cubicBezTo>
                    <a:pt x="677383" y="609079"/>
                    <a:pt x="684919" y="610852"/>
                    <a:pt x="686691" y="611739"/>
                  </a:cubicBezTo>
                  <a:cubicBezTo>
                    <a:pt x="688022" y="612183"/>
                    <a:pt x="689796" y="612626"/>
                    <a:pt x="691125" y="613069"/>
                  </a:cubicBezTo>
                  <a:cubicBezTo>
                    <a:pt x="691125" y="613069"/>
                    <a:pt x="691125" y="613069"/>
                    <a:pt x="691125" y="613069"/>
                  </a:cubicBezTo>
                  <a:cubicBezTo>
                    <a:pt x="698662" y="621492"/>
                    <a:pt x="709301" y="625482"/>
                    <a:pt x="719940" y="627255"/>
                  </a:cubicBezTo>
                  <a:cubicBezTo>
                    <a:pt x="726147" y="629471"/>
                    <a:pt x="731910" y="633018"/>
                    <a:pt x="738116" y="635678"/>
                  </a:cubicBezTo>
                  <a:cubicBezTo>
                    <a:pt x="738560" y="635678"/>
                    <a:pt x="739002" y="635678"/>
                    <a:pt x="739446" y="635234"/>
                  </a:cubicBezTo>
                  <a:cubicBezTo>
                    <a:pt x="739889" y="635234"/>
                    <a:pt x="739889" y="635234"/>
                    <a:pt x="740332" y="635678"/>
                  </a:cubicBezTo>
                  <a:cubicBezTo>
                    <a:pt x="750529" y="638781"/>
                    <a:pt x="754518" y="631688"/>
                    <a:pt x="748755" y="623265"/>
                  </a:cubicBezTo>
                  <a:cubicBezTo>
                    <a:pt x="746982" y="620605"/>
                    <a:pt x="743879" y="619275"/>
                    <a:pt x="741663" y="617502"/>
                  </a:cubicBezTo>
                  <a:cubicBezTo>
                    <a:pt x="739446" y="615729"/>
                    <a:pt x="737672" y="613069"/>
                    <a:pt x="734569" y="612183"/>
                  </a:cubicBezTo>
                  <a:cubicBezTo>
                    <a:pt x="725703" y="607306"/>
                    <a:pt x="715507" y="608193"/>
                    <a:pt x="705754" y="608193"/>
                  </a:cubicBezTo>
                  <a:cubicBezTo>
                    <a:pt x="705311" y="607306"/>
                    <a:pt x="703537" y="607749"/>
                    <a:pt x="702651" y="607306"/>
                  </a:cubicBezTo>
                  <a:cubicBezTo>
                    <a:pt x="700878" y="607306"/>
                    <a:pt x="695558" y="607306"/>
                    <a:pt x="692455" y="608193"/>
                  </a:cubicBezTo>
                  <a:cubicBezTo>
                    <a:pt x="688465" y="607306"/>
                    <a:pt x="684475" y="605533"/>
                    <a:pt x="680929" y="603760"/>
                  </a:cubicBezTo>
                  <a:cubicBezTo>
                    <a:pt x="685805" y="602430"/>
                    <a:pt x="690238" y="601100"/>
                    <a:pt x="695115" y="599770"/>
                  </a:cubicBezTo>
                  <a:cubicBezTo>
                    <a:pt x="696001" y="599326"/>
                    <a:pt x="697332" y="599326"/>
                    <a:pt x="698218" y="599326"/>
                  </a:cubicBezTo>
                  <a:cubicBezTo>
                    <a:pt x="698218" y="600213"/>
                    <a:pt x="698662" y="600656"/>
                    <a:pt x="699991" y="601100"/>
                  </a:cubicBezTo>
                  <a:cubicBezTo>
                    <a:pt x="707528" y="603760"/>
                    <a:pt x="715507" y="604203"/>
                    <a:pt x="723486" y="604646"/>
                  </a:cubicBezTo>
                  <a:cubicBezTo>
                    <a:pt x="733239" y="605976"/>
                    <a:pt x="742105" y="601986"/>
                    <a:pt x="751415" y="599770"/>
                  </a:cubicBezTo>
                  <a:cubicBezTo>
                    <a:pt x="756292" y="598883"/>
                    <a:pt x="761168" y="599326"/>
                    <a:pt x="765601" y="597110"/>
                  </a:cubicBezTo>
                  <a:cubicBezTo>
                    <a:pt x="766045" y="597110"/>
                    <a:pt x="766045" y="596667"/>
                    <a:pt x="766045" y="596667"/>
                  </a:cubicBezTo>
                  <a:cubicBezTo>
                    <a:pt x="766045" y="596667"/>
                    <a:pt x="766487" y="596667"/>
                    <a:pt x="766487" y="596667"/>
                  </a:cubicBezTo>
                  <a:cubicBezTo>
                    <a:pt x="777127" y="592677"/>
                    <a:pt x="777127" y="582924"/>
                    <a:pt x="766931" y="578934"/>
                  </a:cubicBezTo>
                  <a:cubicBezTo>
                    <a:pt x="758065" y="576274"/>
                    <a:pt x="749199" y="580264"/>
                    <a:pt x="740776" y="582037"/>
                  </a:cubicBezTo>
                  <a:cubicBezTo>
                    <a:pt x="734126" y="582924"/>
                    <a:pt x="727477" y="581594"/>
                    <a:pt x="720827" y="584254"/>
                  </a:cubicBezTo>
                  <a:cubicBezTo>
                    <a:pt x="719053" y="584697"/>
                    <a:pt x="716837" y="585584"/>
                    <a:pt x="715064" y="586027"/>
                  </a:cubicBezTo>
                  <a:cubicBezTo>
                    <a:pt x="715064" y="586027"/>
                    <a:pt x="715064" y="586027"/>
                    <a:pt x="714620" y="586027"/>
                  </a:cubicBezTo>
                  <a:cubicBezTo>
                    <a:pt x="711961" y="586914"/>
                    <a:pt x="709744" y="588244"/>
                    <a:pt x="707084" y="589574"/>
                  </a:cubicBezTo>
                  <a:cubicBezTo>
                    <a:pt x="705754" y="590460"/>
                    <a:pt x="702207" y="593120"/>
                    <a:pt x="699548" y="595337"/>
                  </a:cubicBezTo>
                  <a:cubicBezTo>
                    <a:pt x="692012" y="596667"/>
                    <a:pt x="684475" y="598440"/>
                    <a:pt x="676939" y="600656"/>
                  </a:cubicBezTo>
                  <a:cubicBezTo>
                    <a:pt x="677383" y="599770"/>
                    <a:pt x="678269" y="598883"/>
                    <a:pt x="678713" y="597997"/>
                  </a:cubicBezTo>
                  <a:cubicBezTo>
                    <a:pt x="679155" y="597997"/>
                    <a:pt x="679599" y="597997"/>
                    <a:pt x="680042" y="597553"/>
                  </a:cubicBezTo>
                  <a:cubicBezTo>
                    <a:pt x="680042" y="597553"/>
                    <a:pt x="680486" y="597553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6249" y="595337"/>
                    <a:pt x="691125" y="592234"/>
                    <a:pt x="695558" y="589130"/>
                  </a:cubicBezTo>
                  <a:cubicBezTo>
                    <a:pt x="701321" y="585584"/>
                    <a:pt x="705311" y="580707"/>
                    <a:pt x="709301" y="575831"/>
                  </a:cubicBezTo>
                  <a:cubicBezTo>
                    <a:pt x="715064" y="571398"/>
                    <a:pt x="721270" y="566521"/>
                    <a:pt x="724817" y="559872"/>
                  </a:cubicBezTo>
                  <a:cubicBezTo>
                    <a:pt x="727477" y="555882"/>
                    <a:pt x="727477" y="549232"/>
                    <a:pt x="722600" y="547903"/>
                  </a:cubicBezTo>
                  <a:cubicBezTo>
                    <a:pt x="722156" y="547459"/>
                    <a:pt x="721714" y="547459"/>
                    <a:pt x="720827" y="547459"/>
                  </a:cubicBezTo>
                  <a:cubicBezTo>
                    <a:pt x="720383" y="547459"/>
                    <a:pt x="720383" y="547459"/>
                    <a:pt x="719940" y="547903"/>
                  </a:cubicBezTo>
                  <a:cubicBezTo>
                    <a:pt x="719940" y="547903"/>
                    <a:pt x="719497" y="547903"/>
                    <a:pt x="719497" y="547903"/>
                  </a:cubicBezTo>
                  <a:cubicBezTo>
                    <a:pt x="717280" y="548346"/>
                    <a:pt x="715064" y="549676"/>
                    <a:pt x="712847" y="551006"/>
                  </a:cubicBezTo>
                  <a:cubicBezTo>
                    <a:pt x="705311" y="555882"/>
                    <a:pt x="699991" y="563418"/>
                    <a:pt x="692455" y="567852"/>
                  </a:cubicBezTo>
                  <a:cubicBezTo>
                    <a:pt x="685362" y="572285"/>
                    <a:pt x="679155" y="578048"/>
                    <a:pt x="676496" y="586027"/>
                  </a:cubicBezTo>
                  <a:cubicBezTo>
                    <a:pt x="676496" y="586027"/>
                    <a:pt x="676496" y="586470"/>
                    <a:pt x="676496" y="586470"/>
                  </a:cubicBezTo>
                  <a:cubicBezTo>
                    <a:pt x="676052" y="587357"/>
                    <a:pt x="676052" y="588244"/>
                    <a:pt x="676052" y="589130"/>
                  </a:cubicBezTo>
                  <a:cubicBezTo>
                    <a:pt x="675609" y="590460"/>
                    <a:pt x="675609" y="591790"/>
                    <a:pt x="675609" y="593120"/>
                  </a:cubicBezTo>
                  <a:cubicBezTo>
                    <a:pt x="675609" y="593563"/>
                    <a:pt x="675609" y="594450"/>
                    <a:pt x="675166" y="594893"/>
                  </a:cubicBezTo>
                  <a:cubicBezTo>
                    <a:pt x="672950" y="597553"/>
                    <a:pt x="671176" y="600213"/>
                    <a:pt x="671619" y="601986"/>
                  </a:cubicBezTo>
                  <a:cubicBezTo>
                    <a:pt x="663197" y="604203"/>
                    <a:pt x="654773" y="606863"/>
                    <a:pt x="645907" y="609522"/>
                  </a:cubicBezTo>
                  <a:cubicBezTo>
                    <a:pt x="647237" y="606863"/>
                    <a:pt x="648568" y="604203"/>
                    <a:pt x="650340" y="601543"/>
                  </a:cubicBezTo>
                  <a:cubicBezTo>
                    <a:pt x="664526" y="596667"/>
                    <a:pt x="671176" y="582037"/>
                    <a:pt x="673836" y="568295"/>
                  </a:cubicBezTo>
                  <a:cubicBezTo>
                    <a:pt x="675166" y="563418"/>
                    <a:pt x="677383" y="558985"/>
                    <a:pt x="679155" y="554109"/>
                  </a:cubicBezTo>
                  <a:cubicBezTo>
                    <a:pt x="680486" y="551006"/>
                    <a:pt x="680486" y="547459"/>
                    <a:pt x="676939" y="546129"/>
                  </a:cubicBezTo>
                  <a:cubicBezTo>
                    <a:pt x="676496" y="546129"/>
                    <a:pt x="676052" y="546129"/>
                    <a:pt x="676052" y="546129"/>
                  </a:cubicBezTo>
                  <a:cubicBezTo>
                    <a:pt x="676052" y="545686"/>
                    <a:pt x="676052" y="545243"/>
                    <a:pt x="675609" y="545243"/>
                  </a:cubicBezTo>
                  <a:cubicBezTo>
                    <a:pt x="668516" y="544356"/>
                    <a:pt x="662309" y="551892"/>
                    <a:pt x="660093" y="557655"/>
                  </a:cubicBezTo>
                  <a:cubicBezTo>
                    <a:pt x="657876" y="563418"/>
                    <a:pt x="653001" y="566965"/>
                    <a:pt x="649454" y="571841"/>
                  </a:cubicBezTo>
                  <a:cubicBezTo>
                    <a:pt x="643691" y="580264"/>
                    <a:pt x="643691" y="590903"/>
                    <a:pt x="646351" y="600656"/>
                  </a:cubicBezTo>
                  <a:cubicBezTo>
                    <a:pt x="646351" y="600656"/>
                    <a:pt x="646351" y="600656"/>
                    <a:pt x="646351" y="600656"/>
                  </a:cubicBezTo>
                  <a:cubicBezTo>
                    <a:pt x="644134" y="604646"/>
                    <a:pt x="641918" y="608193"/>
                    <a:pt x="641918" y="610852"/>
                  </a:cubicBezTo>
                  <a:cubicBezTo>
                    <a:pt x="634824" y="613069"/>
                    <a:pt x="627732" y="615285"/>
                    <a:pt x="620639" y="617502"/>
                  </a:cubicBezTo>
                  <a:cubicBezTo>
                    <a:pt x="615319" y="618832"/>
                    <a:pt x="610000" y="620605"/>
                    <a:pt x="604679" y="622379"/>
                  </a:cubicBezTo>
                  <a:cubicBezTo>
                    <a:pt x="605123" y="620162"/>
                    <a:pt x="606009" y="617945"/>
                    <a:pt x="606896" y="615729"/>
                  </a:cubicBezTo>
                  <a:cubicBezTo>
                    <a:pt x="608226" y="614842"/>
                    <a:pt x="609556" y="613956"/>
                    <a:pt x="610886" y="613512"/>
                  </a:cubicBezTo>
                  <a:cubicBezTo>
                    <a:pt x="619752" y="609966"/>
                    <a:pt x="629061" y="604646"/>
                    <a:pt x="631278" y="594450"/>
                  </a:cubicBezTo>
                  <a:cubicBezTo>
                    <a:pt x="633052" y="589130"/>
                    <a:pt x="632608" y="583367"/>
                    <a:pt x="636155" y="578934"/>
                  </a:cubicBezTo>
                  <a:cubicBezTo>
                    <a:pt x="638371" y="574058"/>
                    <a:pt x="642361" y="567852"/>
                    <a:pt x="639701" y="562532"/>
                  </a:cubicBezTo>
                  <a:cubicBezTo>
                    <a:pt x="639258" y="562088"/>
                    <a:pt x="638815" y="561645"/>
                    <a:pt x="637927" y="561202"/>
                  </a:cubicBezTo>
                  <a:cubicBezTo>
                    <a:pt x="637927" y="560315"/>
                    <a:pt x="636598" y="559872"/>
                    <a:pt x="636155" y="559872"/>
                  </a:cubicBezTo>
                  <a:cubicBezTo>
                    <a:pt x="635268" y="559872"/>
                    <a:pt x="634824" y="559872"/>
                    <a:pt x="633938" y="560315"/>
                  </a:cubicBezTo>
                  <a:cubicBezTo>
                    <a:pt x="633938" y="560315"/>
                    <a:pt x="633938" y="560315"/>
                    <a:pt x="633938" y="560315"/>
                  </a:cubicBezTo>
                  <a:cubicBezTo>
                    <a:pt x="633494" y="560315"/>
                    <a:pt x="633052" y="560315"/>
                    <a:pt x="632165" y="560758"/>
                  </a:cubicBezTo>
                  <a:cubicBezTo>
                    <a:pt x="631722" y="560758"/>
                    <a:pt x="630835" y="561202"/>
                    <a:pt x="630391" y="561645"/>
                  </a:cubicBezTo>
                  <a:cubicBezTo>
                    <a:pt x="627732" y="562975"/>
                    <a:pt x="625072" y="564748"/>
                    <a:pt x="623299" y="566965"/>
                  </a:cubicBezTo>
                  <a:cubicBezTo>
                    <a:pt x="620639" y="570955"/>
                    <a:pt x="619309" y="576274"/>
                    <a:pt x="615762" y="579821"/>
                  </a:cubicBezTo>
                  <a:cubicBezTo>
                    <a:pt x="612659" y="582924"/>
                    <a:pt x="608670" y="585584"/>
                    <a:pt x="606009" y="589130"/>
                  </a:cubicBezTo>
                  <a:cubicBezTo>
                    <a:pt x="601134" y="597110"/>
                    <a:pt x="601576" y="606419"/>
                    <a:pt x="602463" y="615285"/>
                  </a:cubicBezTo>
                  <a:cubicBezTo>
                    <a:pt x="602463" y="615285"/>
                    <a:pt x="602463" y="615285"/>
                    <a:pt x="602463" y="615285"/>
                  </a:cubicBezTo>
                  <a:cubicBezTo>
                    <a:pt x="601134" y="618389"/>
                    <a:pt x="600246" y="621492"/>
                    <a:pt x="600246" y="623708"/>
                  </a:cubicBezTo>
                  <a:cubicBezTo>
                    <a:pt x="588277" y="627255"/>
                    <a:pt x="576308" y="631245"/>
                    <a:pt x="564782" y="635234"/>
                  </a:cubicBezTo>
                  <a:cubicBezTo>
                    <a:pt x="565668" y="632131"/>
                    <a:pt x="566555" y="629028"/>
                    <a:pt x="567885" y="625925"/>
                  </a:cubicBezTo>
                  <a:cubicBezTo>
                    <a:pt x="568328" y="625925"/>
                    <a:pt x="568772" y="625482"/>
                    <a:pt x="569214" y="625482"/>
                  </a:cubicBezTo>
                  <a:cubicBezTo>
                    <a:pt x="577194" y="621492"/>
                    <a:pt x="584288" y="615285"/>
                    <a:pt x="589607" y="607749"/>
                  </a:cubicBezTo>
                  <a:cubicBezTo>
                    <a:pt x="591824" y="604203"/>
                    <a:pt x="593596" y="600213"/>
                    <a:pt x="594040" y="595780"/>
                  </a:cubicBezTo>
                  <a:cubicBezTo>
                    <a:pt x="594484" y="591790"/>
                    <a:pt x="595370" y="587800"/>
                    <a:pt x="598030" y="584254"/>
                  </a:cubicBezTo>
                  <a:cubicBezTo>
                    <a:pt x="602906" y="577604"/>
                    <a:pt x="608670" y="569625"/>
                    <a:pt x="607783" y="560758"/>
                  </a:cubicBezTo>
                  <a:cubicBezTo>
                    <a:pt x="607339" y="557655"/>
                    <a:pt x="606009" y="553666"/>
                    <a:pt x="602906" y="552779"/>
                  </a:cubicBezTo>
                  <a:cubicBezTo>
                    <a:pt x="602906" y="552779"/>
                    <a:pt x="602906" y="552779"/>
                    <a:pt x="602906" y="552336"/>
                  </a:cubicBezTo>
                  <a:cubicBezTo>
                    <a:pt x="602020" y="551449"/>
                    <a:pt x="600246" y="552336"/>
                    <a:pt x="599360" y="552779"/>
                  </a:cubicBezTo>
                  <a:cubicBezTo>
                    <a:pt x="594040" y="556769"/>
                    <a:pt x="591380" y="562975"/>
                    <a:pt x="587834" y="568738"/>
                  </a:cubicBezTo>
                  <a:cubicBezTo>
                    <a:pt x="585618" y="572285"/>
                    <a:pt x="582514" y="575831"/>
                    <a:pt x="578968" y="578934"/>
                  </a:cubicBezTo>
                  <a:cubicBezTo>
                    <a:pt x="572761" y="585140"/>
                    <a:pt x="564782" y="591347"/>
                    <a:pt x="563452" y="600656"/>
                  </a:cubicBezTo>
                  <a:cubicBezTo>
                    <a:pt x="563009" y="603316"/>
                    <a:pt x="562565" y="605533"/>
                    <a:pt x="562565" y="608193"/>
                  </a:cubicBezTo>
                  <a:cubicBezTo>
                    <a:pt x="562565" y="609522"/>
                    <a:pt x="562565" y="610409"/>
                    <a:pt x="562565" y="611739"/>
                  </a:cubicBezTo>
                  <a:cubicBezTo>
                    <a:pt x="562565" y="612626"/>
                    <a:pt x="562565" y="613069"/>
                    <a:pt x="562565" y="613956"/>
                  </a:cubicBezTo>
                  <a:cubicBezTo>
                    <a:pt x="562565" y="614842"/>
                    <a:pt x="562565" y="615729"/>
                    <a:pt x="562565" y="617059"/>
                  </a:cubicBezTo>
                  <a:cubicBezTo>
                    <a:pt x="562565" y="619275"/>
                    <a:pt x="563009" y="621492"/>
                    <a:pt x="563452" y="623265"/>
                  </a:cubicBezTo>
                  <a:cubicBezTo>
                    <a:pt x="563452" y="624152"/>
                    <a:pt x="563895" y="624595"/>
                    <a:pt x="564339" y="625482"/>
                  </a:cubicBezTo>
                  <a:cubicBezTo>
                    <a:pt x="562565" y="629028"/>
                    <a:pt x="560349" y="634348"/>
                    <a:pt x="560349" y="637894"/>
                  </a:cubicBezTo>
                  <a:cubicBezTo>
                    <a:pt x="548379" y="642328"/>
                    <a:pt x="535967" y="646761"/>
                    <a:pt x="524441" y="651637"/>
                  </a:cubicBezTo>
                  <a:cubicBezTo>
                    <a:pt x="524884" y="650307"/>
                    <a:pt x="524884" y="648534"/>
                    <a:pt x="525327" y="647204"/>
                  </a:cubicBezTo>
                  <a:cubicBezTo>
                    <a:pt x="527101" y="646317"/>
                    <a:pt x="528874" y="644987"/>
                    <a:pt x="530204" y="643657"/>
                  </a:cubicBezTo>
                  <a:cubicBezTo>
                    <a:pt x="535967" y="639224"/>
                    <a:pt x="541286" y="634348"/>
                    <a:pt x="545276" y="628142"/>
                  </a:cubicBezTo>
                  <a:cubicBezTo>
                    <a:pt x="548379" y="622822"/>
                    <a:pt x="548379" y="616616"/>
                    <a:pt x="549266" y="610852"/>
                  </a:cubicBezTo>
                  <a:cubicBezTo>
                    <a:pt x="550596" y="605089"/>
                    <a:pt x="553256" y="599770"/>
                    <a:pt x="555916" y="594007"/>
                  </a:cubicBezTo>
                  <a:cubicBezTo>
                    <a:pt x="558575" y="587357"/>
                    <a:pt x="559906" y="579821"/>
                    <a:pt x="556802" y="573171"/>
                  </a:cubicBezTo>
                  <a:cubicBezTo>
                    <a:pt x="555916" y="571398"/>
                    <a:pt x="554586" y="569625"/>
                    <a:pt x="553256" y="569181"/>
                  </a:cubicBezTo>
                  <a:cubicBezTo>
                    <a:pt x="553256" y="568738"/>
                    <a:pt x="553256" y="568295"/>
                    <a:pt x="552812" y="568295"/>
                  </a:cubicBezTo>
                  <a:cubicBezTo>
                    <a:pt x="552369" y="567852"/>
                    <a:pt x="551483" y="567852"/>
                    <a:pt x="551039" y="567852"/>
                  </a:cubicBezTo>
                  <a:cubicBezTo>
                    <a:pt x="538627" y="570955"/>
                    <a:pt x="535524" y="590460"/>
                    <a:pt x="527987" y="599770"/>
                  </a:cubicBezTo>
                  <a:cubicBezTo>
                    <a:pt x="516904" y="613956"/>
                    <a:pt x="509811" y="630358"/>
                    <a:pt x="521781" y="645874"/>
                  </a:cubicBezTo>
                  <a:cubicBezTo>
                    <a:pt x="521781" y="645874"/>
                    <a:pt x="521781" y="645874"/>
                    <a:pt x="521781" y="646317"/>
                  </a:cubicBezTo>
                  <a:cubicBezTo>
                    <a:pt x="521337" y="648090"/>
                    <a:pt x="520008" y="651194"/>
                    <a:pt x="520451" y="653410"/>
                  </a:cubicBezTo>
                  <a:cubicBezTo>
                    <a:pt x="509811" y="657843"/>
                    <a:pt x="498729" y="662720"/>
                    <a:pt x="488532" y="668039"/>
                  </a:cubicBezTo>
                  <a:cubicBezTo>
                    <a:pt x="488532" y="664936"/>
                    <a:pt x="489419" y="662276"/>
                    <a:pt x="489862" y="659173"/>
                  </a:cubicBezTo>
                  <a:cubicBezTo>
                    <a:pt x="491636" y="657843"/>
                    <a:pt x="493409" y="656070"/>
                    <a:pt x="494296" y="655183"/>
                  </a:cubicBezTo>
                  <a:cubicBezTo>
                    <a:pt x="500502" y="648977"/>
                    <a:pt x="506265" y="641884"/>
                    <a:pt x="507595" y="632575"/>
                  </a:cubicBezTo>
                  <a:cubicBezTo>
                    <a:pt x="508038" y="628142"/>
                    <a:pt x="508038" y="624595"/>
                    <a:pt x="509368" y="620162"/>
                  </a:cubicBezTo>
                  <a:cubicBezTo>
                    <a:pt x="511142" y="614842"/>
                    <a:pt x="514688" y="609966"/>
                    <a:pt x="514688" y="604203"/>
                  </a:cubicBezTo>
                  <a:cubicBezTo>
                    <a:pt x="515131" y="601543"/>
                    <a:pt x="513801" y="597997"/>
                    <a:pt x="512028" y="596667"/>
                  </a:cubicBezTo>
                  <a:cubicBezTo>
                    <a:pt x="512028" y="595337"/>
                    <a:pt x="509811" y="595337"/>
                    <a:pt x="508925" y="595780"/>
                  </a:cubicBezTo>
                  <a:cubicBezTo>
                    <a:pt x="508925" y="595780"/>
                    <a:pt x="508925" y="595780"/>
                    <a:pt x="508481" y="595780"/>
                  </a:cubicBezTo>
                  <a:cubicBezTo>
                    <a:pt x="508038" y="595780"/>
                    <a:pt x="507152" y="596223"/>
                    <a:pt x="506265" y="596667"/>
                  </a:cubicBezTo>
                  <a:cubicBezTo>
                    <a:pt x="505821" y="596667"/>
                    <a:pt x="505821" y="597110"/>
                    <a:pt x="505378" y="597110"/>
                  </a:cubicBezTo>
                  <a:cubicBezTo>
                    <a:pt x="501388" y="599326"/>
                    <a:pt x="497842" y="603316"/>
                    <a:pt x="495626" y="607306"/>
                  </a:cubicBezTo>
                  <a:cubicBezTo>
                    <a:pt x="493409" y="612183"/>
                    <a:pt x="492079" y="617502"/>
                    <a:pt x="488976" y="622379"/>
                  </a:cubicBezTo>
                  <a:cubicBezTo>
                    <a:pt x="485873" y="627255"/>
                    <a:pt x="482770" y="632575"/>
                    <a:pt x="482326" y="638338"/>
                  </a:cubicBezTo>
                  <a:cubicBezTo>
                    <a:pt x="481883" y="642328"/>
                    <a:pt x="482770" y="646761"/>
                    <a:pt x="483656" y="650750"/>
                  </a:cubicBezTo>
                  <a:cubicBezTo>
                    <a:pt x="484099" y="652967"/>
                    <a:pt x="484543" y="655627"/>
                    <a:pt x="485429" y="658287"/>
                  </a:cubicBezTo>
                  <a:cubicBezTo>
                    <a:pt x="484543" y="662276"/>
                    <a:pt x="483656" y="666710"/>
                    <a:pt x="484543" y="669369"/>
                  </a:cubicBezTo>
                  <a:cubicBezTo>
                    <a:pt x="474790" y="673802"/>
                    <a:pt x="465480" y="677792"/>
                    <a:pt x="455728" y="681782"/>
                  </a:cubicBezTo>
                  <a:cubicBezTo>
                    <a:pt x="478336" y="637451"/>
                    <a:pt x="499615" y="592677"/>
                    <a:pt x="516461" y="545686"/>
                  </a:cubicBezTo>
                  <a:cubicBezTo>
                    <a:pt x="521781" y="531057"/>
                    <a:pt x="526214" y="515984"/>
                    <a:pt x="530647" y="501355"/>
                  </a:cubicBezTo>
                  <a:cubicBezTo>
                    <a:pt x="534637" y="500912"/>
                    <a:pt x="538183" y="500025"/>
                    <a:pt x="541729" y="499139"/>
                  </a:cubicBezTo>
                  <a:cubicBezTo>
                    <a:pt x="542173" y="499582"/>
                    <a:pt x="542173" y="500025"/>
                    <a:pt x="543060" y="500468"/>
                  </a:cubicBezTo>
                  <a:cubicBezTo>
                    <a:pt x="546163" y="503572"/>
                    <a:pt x="550152" y="505345"/>
                    <a:pt x="553699" y="507118"/>
                  </a:cubicBezTo>
                  <a:cubicBezTo>
                    <a:pt x="560792" y="518644"/>
                    <a:pt x="574535" y="523964"/>
                    <a:pt x="586947" y="527954"/>
                  </a:cubicBezTo>
                  <a:cubicBezTo>
                    <a:pt x="594040" y="530613"/>
                    <a:pt x="600246" y="536376"/>
                    <a:pt x="607783" y="537263"/>
                  </a:cubicBezTo>
                  <a:cubicBezTo>
                    <a:pt x="612216" y="537706"/>
                    <a:pt x="617092" y="537263"/>
                    <a:pt x="621083" y="534603"/>
                  </a:cubicBezTo>
                  <a:cubicBezTo>
                    <a:pt x="621525" y="534160"/>
                    <a:pt x="622412" y="533717"/>
                    <a:pt x="621969" y="532830"/>
                  </a:cubicBezTo>
                  <a:cubicBezTo>
                    <a:pt x="621969" y="532387"/>
                    <a:pt x="622412" y="532387"/>
                    <a:pt x="622412" y="531943"/>
                  </a:cubicBezTo>
                  <a:cubicBezTo>
                    <a:pt x="622855" y="530613"/>
                    <a:pt x="622855" y="528840"/>
                    <a:pt x="621969" y="527954"/>
                  </a:cubicBezTo>
                  <a:cubicBezTo>
                    <a:pt x="617092" y="523964"/>
                    <a:pt x="611329" y="521747"/>
                    <a:pt x="606453" y="518201"/>
                  </a:cubicBezTo>
                  <a:cubicBezTo>
                    <a:pt x="597587" y="512438"/>
                    <a:pt x="589163" y="504015"/>
                    <a:pt x="578081" y="502685"/>
                  </a:cubicBezTo>
                  <a:cubicBezTo>
                    <a:pt x="570988" y="500912"/>
                    <a:pt x="563452" y="501798"/>
                    <a:pt x="556802" y="503572"/>
                  </a:cubicBezTo>
                  <a:cubicBezTo>
                    <a:pt x="553256" y="502241"/>
                    <a:pt x="550152" y="500025"/>
                    <a:pt x="547049" y="497808"/>
                  </a:cubicBezTo>
                  <a:cubicBezTo>
                    <a:pt x="549266" y="497365"/>
                    <a:pt x="551926" y="496479"/>
                    <a:pt x="554142" y="496035"/>
                  </a:cubicBezTo>
                  <a:cubicBezTo>
                    <a:pt x="565668" y="492932"/>
                    <a:pt x="577194" y="489829"/>
                    <a:pt x="588277" y="486282"/>
                  </a:cubicBezTo>
                  <a:cubicBezTo>
                    <a:pt x="590937" y="488056"/>
                    <a:pt x="593596" y="489386"/>
                    <a:pt x="596257" y="491159"/>
                  </a:cubicBezTo>
                  <a:cubicBezTo>
                    <a:pt x="601134" y="497365"/>
                    <a:pt x="606009" y="505345"/>
                    <a:pt x="613989" y="508005"/>
                  </a:cubicBezTo>
                  <a:cubicBezTo>
                    <a:pt x="617978" y="509335"/>
                    <a:pt x="622855" y="509778"/>
                    <a:pt x="626402" y="512438"/>
                  </a:cubicBezTo>
                  <a:cubicBezTo>
                    <a:pt x="633938" y="516871"/>
                    <a:pt x="640144" y="524850"/>
                    <a:pt x="649010" y="526624"/>
                  </a:cubicBezTo>
                  <a:cubicBezTo>
                    <a:pt x="649010" y="526624"/>
                    <a:pt x="649010" y="526624"/>
                    <a:pt x="649010" y="526624"/>
                  </a:cubicBezTo>
                  <a:cubicBezTo>
                    <a:pt x="649454" y="526624"/>
                    <a:pt x="649898" y="526624"/>
                    <a:pt x="650340" y="527067"/>
                  </a:cubicBezTo>
                  <a:cubicBezTo>
                    <a:pt x="651670" y="527067"/>
                    <a:pt x="654773" y="527510"/>
                    <a:pt x="655660" y="526624"/>
                  </a:cubicBezTo>
                  <a:cubicBezTo>
                    <a:pt x="657876" y="525737"/>
                    <a:pt x="659207" y="524407"/>
                    <a:pt x="657876" y="521304"/>
                  </a:cubicBezTo>
                  <a:cubicBezTo>
                    <a:pt x="653443" y="513768"/>
                    <a:pt x="645465" y="509778"/>
                    <a:pt x="639258" y="504458"/>
                  </a:cubicBezTo>
                  <a:cubicBezTo>
                    <a:pt x="627732" y="494705"/>
                    <a:pt x="625516" y="488499"/>
                    <a:pt x="608670" y="487169"/>
                  </a:cubicBezTo>
                  <a:cubicBezTo>
                    <a:pt x="606009" y="487169"/>
                    <a:pt x="601134" y="486282"/>
                    <a:pt x="598473" y="488056"/>
                  </a:cubicBezTo>
                  <a:cubicBezTo>
                    <a:pt x="597143" y="487169"/>
                    <a:pt x="595370" y="486282"/>
                    <a:pt x="594040" y="485396"/>
                  </a:cubicBezTo>
                  <a:cubicBezTo>
                    <a:pt x="600246" y="483623"/>
                    <a:pt x="606896" y="481406"/>
                    <a:pt x="613103" y="479633"/>
                  </a:cubicBezTo>
                  <a:cubicBezTo>
                    <a:pt x="618422" y="477859"/>
                    <a:pt x="623742" y="476086"/>
                    <a:pt x="629061" y="473870"/>
                  </a:cubicBezTo>
                  <a:cubicBezTo>
                    <a:pt x="631722" y="475200"/>
                    <a:pt x="634382" y="476973"/>
                    <a:pt x="637041" y="478303"/>
                  </a:cubicBezTo>
                  <a:cubicBezTo>
                    <a:pt x="643248" y="484953"/>
                    <a:pt x="649898" y="491602"/>
                    <a:pt x="658764" y="494262"/>
                  </a:cubicBezTo>
                  <a:cubicBezTo>
                    <a:pt x="662309" y="495149"/>
                    <a:pt x="665413" y="493819"/>
                    <a:pt x="668959" y="494262"/>
                  </a:cubicBezTo>
                  <a:cubicBezTo>
                    <a:pt x="673836" y="495149"/>
                    <a:pt x="678713" y="496922"/>
                    <a:pt x="684032" y="497365"/>
                  </a:cubicBezTo>
                  <a:cubicBezTo>
                    <a:pt x="684475" y="497365"/>
                    <a:pt x="686249" y="497365"/>
                    <a:pt x="688022" y="497365"/>
                  </a:cubicBezTo>
                  <a:cubicBezTo>
                    <a:pt x="688465" y="497365"/>
                    <a:pt x="689352" y="497365"/>
                    <a:pt x="689796" y="497365"/>
                  </a:cubicBezTo>
                  <a:cubicBezTo>
                    <a:pt x="690682" y="497365"/>
                    <a:pt x="692455" y="497365"/>
                    <a:pt x="693785" y="496922"/>
                  </a:cubicBezTo>
                  <a:cubicBezTo>
                    <a:pt x="696445" y="496922"/>
                    <a:pt x="698662" y="496035"/>
                    <a:pt x="698662" y="495149"/>
                  </a:cubicBezTo>
                  <a:cubicBezTo>
                    <a:pt x="698662" y="495149"/>
                    <a:pt x="698662" y="495149"/>
                    <a:pt x="698662" y="495149"/>
                  </a:cubicBezTo>
                  <a:cubicBezTo>
                    <a:pt x="700435" y="493819"/>
                    <a:pt x="701321" y="492489"/>
                    <a:pt x="700435" y="489829"/>
                  </a:cubicBezTo>
                  <a:cubicBezTo>
                    <a:pt x="698662" y="487612"/>
                    <a:pt x="696001" y="486282"/>
                    <a:pt x="693341" y="484953"/>
                  </a:cubicBezTo>
                  <a:cubicBezTo>
                    <a:pt x="686249" y="480963"/>
                    <a:pt x="678269" y="480076"/>
                    <a:pt x="670733" y="477859"/>
                  </a:cubicBezTo>
                  <a:cubicBezTo>
                    <a:pt x="666300" y="476530"/>
                    <a:pt x="662309" y="473870"/>
                    <a:pt x="657876" y="472983"/>
                  </a:cubicBezTo>
                  <a:cubicBezTo>
                    <a:pt x="653001" y="471653"/>
                    <a:pt x="648124" y="471653"/>
                    <a:pt x="643691" y="472540"/>
                  </a:cubicBezTo>
                  <a:cubicBezTo>
                    <a:pt x="642804" y="472540"/>
                    <a:pt x="640144" y="472540"/>
                    <a:pt x="638371" y="473426"/>
                  </a:cubicBezTo>
                  <a:cubicBezTo>
                    <a:pt x="637041" y="472540"/>
                    <a:pt x="636155" y="472096"/>
                    <a:pt x="634824" y="471210"/>
                  </a:cubicBezTo>
                  <a:cubicBezTo>
                    <a:pt x="645021" y="467220"/>
                    <a:pt x="655217" y="463230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8354"/>
                    <a:pt x="665413" y="458354"/>
                  </a:cubicBezTo>
                  <a:cubicBezTo>
                    <a:pt x="669403" y="458797"/>
                    <a:pt x="673836" y="457024"/>
                    <a:pt x="677825" y="456581"/>
                  </a:cubicBezTo>
                  <a:cubicBezTo>
                    <a:pt x="687579" y="454364"/>
                    <a:pt x="695115" y="446828"/>
                    <a:pt x="700435" y="438405"/>
                  </a:cubicBezTo>
                  <a:cubicBezTo>
                    <a:pt x="707971" y="432199"/>
                    <a:pt x="722600" y="422889"/>
                    <a:pt x="721714" y="411806"/>
                  </a:cubicBezTo>
                  <a:cubicBezTo>
                    <a:pt x="720383" y="408260"/>
                    <a:pt x="716837" y="409146"/>
                    <a:pt x="713290" y="410920"/>
                  </a:cubicBezTo>
                  <a:cubicBezTo>
                    <a:pt x="707971" y="413580"/>
                    <a:pt x="703095" y="418456"/>
                    <a:pt x="697774" y="420673"/>
                  </a:cubicBezTo>
                  <a:cubicBezTo>
                    <a:pt x="684032" y="425549"/>
                    <a:pt x="674280" y="434415"/>
                    <a:pt x="668073" y="447714"/>
                  </a:cubicBezTo>
                  <a:cubicBezTo>
                    <a:pt x="667630" y="449044"/>
                    <a:pt x="665856" y="451704"/>
                    <a:pt x="664970" y="453921"/>
                  </a:cubicBezTo>
                  <a:cubicBezTo>
                    <a:pt x="656990" y="457911"/>
                    <a:pt x="648124" y="461014"/>
                    <a:pt x="639701" y="464117"/>
                  </a:cubicBezTo>
                  <a:cubicBezTo>
                    <a:pt x="638371" y="464560"/>
                    <a:pt x="637485" y="465004"/>
                    <a:pt x="636155" y="465447"/>
                  </a:cubicBezTo>
                  <a:cubicBezTo>
                    <a:pt x="637041" y="464117"/>
                    <a:pt x="637927" y="462787"/>
                    <a:pt x="638815" y="461900"/>
                  </a:cubicBezTo>
                  <a:cubicBezTo>
                    <a:pt x="649898" y="457911"/>
                    <a:pt x="660093" y="450374"/>
                    <a:pt x="666300" y="440178"/>
                  </a:cubicBezTo>
                  <a:cubicBezTo>
                    <a:pt x="669847" y="433085"/>
                    <a:pt x="671619" y="425106"/>
                    <a:pt x="674280" y="417569"/>
                  </a:cubicBezTo>
                  <a:cubicBezTo>
                    <a:pt x="675166" y="414466"/>
                    <a:pt x="677383" y="410920"/>
                    <a:pt x="678269" y="407817"/>
                  </a:cubicBezTo>
                  <a:cubicBezTo>
                    <a:pt x="678269" y="405157"/>
                    <a:pt x="675609" y="403827"/>
                    <a:pt x="673392" y="404270"/>
                  </a:cubicBezTo>
                  <a:cubicBezTo>
                    <a:pt x="673392" y="404270"/>
                    <a:pt x="673392" y="404270"/>
                    <a:pt x="673392" y="404270"/>
                  </a:cubicBezTo>
                  <a:cubicBezTo>
                    <a:pt x="672506" y="403384"/>
                    <a:pt x="671176" y="404713"/>
                    <a:pt x="670289" y="405157"/>
                  </a:cubicBezTo>
                  <a:cubicBezTo>
                    <a:pt x="663197" y="409590"/>
                    <a:pt x="659650" y="417126"/>
                    <a:pt x="655217" y="424219"/>
                  </a:cubicBezTo>
                  <a:cubicBezTo>
                    <a:pt x="651670" y="427766"/>
                    <a:pt x="647237" y="430426"/>
                    <a:pt x="644134" y="434415"/>
                  </a:cubicBezTo>
                  <a:cubicBezTo>
                    <a:pt x="640144" y="438405"/>
                    <a:pt x="638371" y="443281"/>
                    <a:pt x="637041" y="448601"/>
                  </a:cubicBezTo>
                  <a:cubicBezTo>
                    <a:pt x="636598" y="450818"/>
                    <a:pt x="636155" y="452591"/>
                    <a:pt x="635711" y="454808"/>
                  </a:cubicBezTo>
                  <a:cubicBezTo>
                    <a:pt x="635711" y="455251"/>
                    <a:pt x="635711" y="455694"/>
                    <a:pt x="635711" y="456137"/>
                  </a:cubicBezTo>
                  <a:cubicBezTo>
                    <a:pt x="635711" y="457024"/>
                    <a:pt x="635711" y="458354"/>
                    <a:pt x="635711" y="459241"/>
                  </a:cubicBezTo>
                  <a:cubicBezTo>
                    <a:pt x="634382" y="461457"/>
                    <a:pt x="633052" y="463674"/>
                    <a:pt x="631722" y="465890"/>
                  </a:cubicBezTo>
                  <a:cubicBezTo>
                    <a:pt x="631278" y="466334"/>
                    <a:pt x="631278" y="466777"/>
                    <a:pt x="631278" y="467220"/>
                  </a:cubicBezTo>
                  <a:cubicBezTo>
                    <a:pt x="622412" y="470323"/>
                    <a:pt x="613989" y="473426"/>
                    <a:pt x="605123" y="476086"/>
                  </a:cubicBezTo>
                  <a:cubicBezTo>
                    <a:pt x="605567" y="475200"/>
                    <a:pt x="606009" y="473870"/>
                    <a:pt x="606453" y="472983"/>
                  </a:cubicBezTo>
                  <a:cubicBezTo>
                    <a:pt x="607339" y="472540"/>
                    <a:pt x="607783" y="471653"/>
                    <a:pt x="608670" y="471210"/>
                  </a:cubicBezTo>
                  <a:cubicBezTo>
                    <a:pt x="610000" y="470323"/>
                    <a:pt x="611329" y="469880"/>
                    <a:pt x="612216" y="468993"/>
                  </a:cubicBezTo>
                  <a:cubicBezTo>
                    <a:pt x="625072" y="461014"/>
                    <a:pt x="629949" y="445941"/>
                    <a:pt x="629505" y="431312"/>
                  </a:cubicBezTo>
                  <a:cubicBezTo>
                    <a:pt x="629505" y="423332"/>
                    <a:pt x="632165" y="414466"/>
                    <a:pt x="628619" y="406930"/>
                  </a:cubicBezTo>
                  <a:cubicBezTo>
                    <a:pt x="627732" y="405157"/>
                    <a:pt x="625958" y="402940"/>
                    <a:pt x="624185" y="402497"/>
                  </a:cubicBezTo>
                  <a:cubicBezTo>
                    <a:pt x="624185" y="402497"/>
                    <a:pt x="624185" y="402497"/>
                    <a:pt x="623742" y="402497"/>
                  </a:cubicBezTo>
                  <a:cubicBezTo>
                    <a:pt x="623299" y="402497"/>
                    <a:pt x="623299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15319" y="403384"/>
                    <a:pt x="613545" y="412250"/>
                    <a:pt x="613103" y="418899"/>
                  </a:cubicBezTo>
                  <a:cubicBezTo>
                    <a:pt x="612659" y="423332"/>
                    <a:pt x="612216" y="427766"/>
                    <a:pt x="610442" y="431755"/>
                  </a:cubicBezTo>
                  <a:cubicBezTo>
                    <a:pt x="607783" y="436632"/>
                    <a:pt x="604237" y="441065"/>
                    <a:pt x="602020" y="445941"/>
                  </a:cubicBezTo>
                  <a:cubicBezTo>
                    <a:pt x="598473" y="454364"/>
                    <a:pt x="598917" y="464117"/>
                    <a:pt x="601576" y="472540"/>
                  </a:cubicBezTo>
                  <a:cubicBezTo>
                    <a:pt x="601576" y="472540"/>
                    <a:pt x="601576" y="472540"/>
                    <a:pt x="601576" y="472540"/>
                  </a:cubicBezTo>
                  <a:cubicBezTo>
                    <a:pt x="600690" y="474313"/>
                    <a:pt x="599803" y="476086"/>
                    <a:pt x="599803" y="477859"/>
                  </a:cubicBezTo>
                  <a:cubicBezTo>
                    <a:pt x="596257" y="479190"/>
                    <a:pt x="592710" y="480076"/>
                    <a:pt x="588721" y="481406"/>
                  </a:cubicBezTo>
                  <a:cubicBezTo>
                    <a:pt x="588277" y="481406"/>
                    <a:pt x="587834" y="481406"/>
                    <a:pt x="587391" y="481849"/>
                  </a:cubicBezTo>
                  <a:cubicBezTo>
                    <a:pt x="581185" y="483623"/>
                    <a:pt x="574535" y="485396"/>
                    <a:pt x="568328" y="487169"/>
                  </a:cubicBezTo>
                  <a:cubicBezTo>
                    <a:pt x="568328" y="487169"/>
                    <a:pt x="568328" y="487169"/>
                    <a:pt x="568328" y="487169"/>
                  </a:cubicBezTo>
                  <a:cubicBezTo>
                    <a:pt x="568328" y="484066"/>
                    <a:pt x="568772" y="480519"/>
                    <a:pt x="569658" y="477416"/>
                  </a:cubicBezTo>
                  <a:cubicBezTo>
                    <a:pt x="572761" y="474757"/>
                    <a:pt x="575864" y="472096"/>
                    <a:pt x="578524" y="468993"/>
                  </a:cubicBezTo>
                  <a:cubicBezTo>
                    <a:pt x="589163" y="458797"/>
                    <a:pt x="584288" y="443281"/>
                    <a:pt x="586060" y="429982"/>
                  </a:cubicBezTo>
                  <a:cubicBezTo>
                    <a:pt x="586947" y="420229"/>
                    <a:pt x="588721" y="409590"/>
                    <a:pt x="585174" y="400280"/>
                  </a:cubicBezTo>
                  <a:cubicBezTo>
                    <a:pt x="584288" y="398507"/>
                    <a:pt x="582071" y="397621"/>
                    <a:pt x="580297" y="398507"/>
                  </a:cubicBezTo>
                  <a:cubicBezTo>
                    <a:pt x="577194" y="399837"/>
                    <a:pt x="574978" y="402054"/>
                    <a:pt x="573648" y="405157"/>
                  </a:cubicBezTo>
                  <a:cubicBezTo>
                    <a:pt x="573648" y="405157"/>
                    <a:pt x="573648" y="405157"/>
                    <a:pt x="573648" y="405600"/>
                  </a:cubicBezTo>
                  <a:cubicBezTo>
                    <a:pt x="573648" y="405600"/>
                    <a:pt x="573648" y="406044"/>
                    <a:pt x="573648" y="406044"/>
                  </a:cubicBezTo>
                  <a:cubicBezTo>
                    <a:pt x="573205" y="407373"/>
                    <a:pt x="572761" y="408260"/>
                    <a:pt x="572318" y="409590"/>
                  </a:cubicBezTo>
                  <a:cubicBezTo>
                    <a:pt x="570102" y="415796"/>
                    <a:pt x="568772" y="422446"/>
                    <a:pt x="565668" y="428652"/>
                  </a:cubicBezTo>
                  <a:cubicBezTo>
                    <a:pt x="563009" y="434415"/>
                    <a:pt x="557689" y="439292"/>
                    <a:pt x="556802" y="445941"/>
                  </a:cubicBezTo>
                  <a:cubicBezTo>
                    <a:pt x="555916" y="457024"/>
                    <a:pt x="561235" y="467663"/>
                    <a:pt x="564782" y="477859"/>
                  </a:cubicBezTo>
                  <a:cubicBezTo>
                    <a:pt x="563895" y="481849"/>
                    <a:pt x="563895" y="485839"/>
                    <a:pt x="564339" y="488499"/>
                  </a:cubicBezTo>
                  <a:cubicBezTo>
                    <a:pt x="558132" y="490272"/>
                    <a:pt x="551926" y="492045"/>
                    <a:pt x="545719" y="493375"/>
                  </a:cubicBezTo>
                  <a:cubicBezTo>
                    <a:pt x="542173" y="494262"/>
                    <a:pt x="538183" y="495149"/>
                    <a:pt x="534637" y="496035"/>
                  </a:cubicBezTo>
                  <a:cubicBezTo>
                    <a:pt x="534193" y="496035"/>
                    <a:pt x="532863" y="496479"/>
                    <a:pt x="531534" y="496479"/>
                  </a:cubicBezTo>
                  <a:cubicBezTo>
                    <a:pt x="535080" y="483623"/>
                    <a:pt x="538627" y="470767"/>
                    <a:pt x="541729" y="457467"/>
                  </a:cubicBezTo>
                  <a:cubicBezTo>
                    <a:pt x="542173" y="455694"/>
                    <a:pt x="542616" y="453921"/>
                    <a:pt x="543060" y="452148"/>
                  </a:cubicBezTo>
                  <a:cubicBezTo>
                    <a:pt x="550596" y="425549"/>
                    <a:pt x="558132" y="398507"/>
                    <a:pt x="563895" y="371465"/>
                  </a:cubicBezTo>
                  <a:cubicBezTo>
                    <a:pt x="571431" y="360382"/>
                    <a:pt x="581627" y="350630"/>
                    <a:pt x="592267" y="342207"/>
                  </a:cubicBezTo>
                  <a:cubicBezTo>
                    <a:pt x="592267" y="342207"/>
                    <a:pt x="592267" y="342207"/>
                    <a:pt x="592710" y="342207"/>
                  </a:cubicBezTo>
                  <a:cubicBezTo>
                    <a:pt x="594484" y="343094"/>
                    <a:pt x="596257" y="343980"/>
                    <a:pt x="598030" y="345310"/>
                  </a:cubicBezTo>
                  <a:cubicBezTo>
                    <a:pt x="598030" y="345753"/>
                    <a:pt x="598030" y="345753"/>
                    <a:pt x="598473" y="345753"/>
                  </a:cubicBezTo>
                  <a:cubicBezTo>
                    <a:pt x="601576" y="351960"/>
                    <a:pt x="605123" y="358609"/>
                    <a:pt x="610886" y="363042"/>
                  </a:cubicBezTo>
                  <a:cubicBezTo>
                    <a:pt x="615319" y="366589"/>
                    <a:pt x="620195" y="369692"/>
                    <a:pt x="624185" y="373682"/>
                  </a:cubicBezTo>
                  <a:cubicBezTo>
                    <a:pt x="631722" y="383878"/>
                    <a:pt x="638815" y="396734"/>
                    <a:pt x="651670" y="400280"/>
                  </a:cubicBezTo>
                  <a:cubicBezTo>
                    <a:pt x="653443" y="400724"/>
                    <a:pt x="655660" y="399837"/>
                    <a:pt x="654773" y="398507"/>
                  </a:cubicBezTo>
                  <a:cubicBezTo>
                    <a:pt x="662753" y="396734"/>
                    <a:pt x="657434" y="382548"/>
                    <a:pt x="653001" y="376785"/>
                  </a:cubicBezTo>
                  <a:cubicBezTo>
                    <a:pt x="647681" y="367919"/>
                    <a:pt x="640144" y="360826"/>
                    <a:pt x="633052" y="353290"/>
                  </a:cubicBezTo>
                  <a:cubicBezTo>
                    <a:pt x="630391" y="350186"/>
                    <a:pt x="627288" y="347083"/>
                    <a:pt x="623742" y="344423"/>
                  </a:cubicBezTo>
                  <a:cubicBezTo>
                    <a:pt x="616649" y="340433"/>
                    <a:pt x="607783" y="338217"/>
                    <a:pt x="599803" y="339104"/>
                  </a:cubicBezTo>
                  <a:cubicBezTo>
                    <a:pt x="599360" y="339104"/>
                    <a:pt x="598473" y="339104"/>
                    <a:pt x="598030" y="339547"/>
                  </a:cubicBezTo>
                  <a:cubicBezTo>
                    <a:pt x="597587" y="339104"/>
                    <a:pt x="596700" y="339104"/>
                    <a:pt x="596257" y="338660"/>
                  </a:cubicBezTo>
                  <a:cubicBezTo>
                    <a:pt x="596257" y="338660"/>
                    <a:pt x="595813" y="338660"/>
                    <a:pt x="595813" y="338217"/>
                  </a:cubicBezTo>
                  <a:cubicBezTo>
                    <a:pt x="606453" y="330681"/>
                    <a:pt x="618422" y="326248"/>
                    <a:pt x="630835" y="322701"/>
                  </a:cubicBezTo>
                  <a:cubicBezTo>
                    <a:pt x="631278" y="322701"/>
                    <a:pt x="631278" y="322701"/>
                    <a:pt x="631722" y="322701"/>
                  </a:cubicBezTo>
                  <a:cubicBezTo>
                    <a:pt x="633052" y="324474"/>
                    <a:pt x="634824" y="325804"/>
                    <a:pt x="637041" y="326691"/>
                  </a:cubicBezTo>
                  <a:cubicBezTo>
                    <a:pt x="637485" y="328021"/>
                    <a:pt x="637485" y="328908"/>
                    <a:pt x="637927" y="330237"/>
                  </a:cubicBezTo>
                  <a:cubicBezTo>
                    <a:pt x="638815" y="333341"/>
                    <a:pt x="639701" y="336000"/>
                    <a:pt x="641474" y="338217"/>
                  </a:cubicBezTo>
                  <a:cubicBezTo>
                    <a:pt x="643248" y="340433"/>
                    <a:pt x="645021" y="342650"/>
                    <a:pt x="646794" y="344423"/>
                  </a:cubicBezTo>
                  <a:cubicBezTo>
                    <a:pt x="647237" y="344423"/>
                    <a:pt x="647237" y="344867"/>
                    <a:pt x="647681" y="344867"/>
                  </a:cubicBezTo>
                  <a:cubicBezTo>
                    <a:pt x="649454" y="346640"/>
                    <a:pt x="651670" y="348413"/>
                    <a:pt x="653887" y="349743"/>
                  </a:cubicBezTo>
                  <a:cubicBezTo>
                    <a:pt x="657876" y="352403"/>
                    <a:pt x="661867" y="354176"/>
                    <a:pt x="664970" y="357723"/>
                  </a:cubicBezTo>
                  <a:cubicBezTo>
                    <a:pt x="674722" y="366589"/>
                    <a:pt x="678713" y="378115"/>
                    <a:pt x="693341" y="380331"/>
                  </a:cubicBezTo>
                  <a:cubicBezTo>
                    <a:pt x="694671" y="380331"/>
                    <a:pt x="696888" y="381218"/>
                    <a:pt x="697332" y="379445"/>
                  </a:cubicBezTo>
                  <a:cubicBezTo>
                    <a:pt x="697332" y="379445"/>
                    <a:pt x="697332" y="379445"/>
                    <a:pt x="697332" y="379445"/>
                  </a:cubicBezTo>
                  <a:cubicBezTo>
                    <a:pt x="703095" y="377228"/>
                    <a:pt x="701765" y="368805"/>
                    <a:pt x="697774" y="364372"/>
                  </a:cubicBezTo>
                  <a:cubicBezTo>
                    <a:pt x="691568" y="355949"/>
                    <a:pt x="684919" y="347527"/>
                    <a:pt x="678713" y="339104"/>
                  </a:cubicBezTo>
                  <a:cubicBezTo>
                    <a:pt x="669847" y="327134"/>
                    <a:pt x="653443" y="320928"/>
                    <a:pt x="638815" y="323145"/>
                  </a:cubicBezTo>
                  <a:cubicBezTo>
                    <a:pt x="638371" y="322701"/>
                    <a:pt x="637485" y="322258"/>
                    <a:pt x="637041" y="321815"/>
                  </a:cubicBezTo>
                  <a:cubicBezTo>
                    <a:pt x="640144" y="320928"/>
                    <a:pt x="643248" y="320041"/>
                    <a:pt x="645907" y="319598"/>
                  </a:cubicBezTo>
                  <a:cubicBezTo>
                    <a:pt x="651670" y="318268"/>
                    <a:pt x="657434" y="316495"/>
                    <a:pt x="663197" y="314722"/>
                  </a:cubicBezTo>
                  <a:cubicBezTo>
                    <a:pt x="666300" y="316495"/>
                    <a:pt x="669403" y="317825"/>
                    <a:pt x="672950" y="319155"/>
                  </a:cubicBezTo>
                  <a:cubicBezTo>
                    <a:pt x="677825" y="324031"/>
                    <a:pt x="682702" y="328908"/>
                    <a:pt x="687579" y="333784"/>
                  </a:cubicBezTo>
                  <a:cubicBezTo>
                    <a:pt x="689796" y="335557"/>
                    <a:pt x="691568" y="337331"/>
                    <a:pt x="694229" y="338217"/>
                  </a:cubicBezTo>
                  <a:cubicBezTo>
                    <a:pt x="700435" y="340877"/>
                    <a:pt x="707528" y="339547"/>
                    <a:pt x="714178" y="339990"/>
                  </a:cubicBezTo>
                  <a:cubicBezTo>
                    <a:pt x="721270" y="340433"/>
                    <a:pt x="727477" y="344867"/>
                    <a:pt x="735013" y="344867"/>
                  </a:cubicBezTo>
                  <a:cubicBezTo>
                    <a:pt x="737672" y="345310"/>
                    <a:pt x="745652" y="344423"/>
                    <a:pt x="745209" y="340877"/>
                  </a:cubicBezTo>
                  <a:cubicBezTo>
                    <a:pt x="745209" y="340877"/>
                    <a:pt x="745209" y="340433"/>
                    <a:pt x="744765" y="340433"/>
                  </a:cubicBezTo>
                  <a:cubicBezTo>
                    <a:pt x="746982" y="338217"/>
                    <a:pt x="746538" y="335114"/>
                    <a:pt x="741219" y="331567"/>
                  </a:cubicBezTo>
                  <a:cubicBezTo>
                    <a:pt x="735456" y="328021"/>
                    <a:pt x="728806" y="325361"/>
                    <a:pt x="722600" y="322701"/>
                  </a:cubicBezTo>
                  <a:cubicBezTo>
                    <a:pt x="716394" y="319598"/>
                    <a:pt x="710187" y="316495"/>
                    <a:pt x="703981" y="315165"/>
                  </a:cubicBezTo>
                  <a:cubicBezTo>
                    <a:pt x="695558" y="313392"/>
                    <a:pt x="687135" y="312949"/>
                    <a:pt x="678713" y="314722"/>
                  </a:cubicBezTo>
                  <a:cubicBezTo>
                    <a:pt x="678269" y="314722"/>
                    <a:pt x="677383" y="315165"/>
                    <a:pt x="676052" y="315608"/>
                  </a:cubicBezTo>
                  <a:cubicBezTo>
                    <a:pt x="673836" y="314722"/>
                    <a:pt x="671619" y="314278"/>
                    <a:pt x="669847" y="312949"/>
                  </a:cubicBezTo>
                  <a:cubicBezTo>
                    <a:pt x="680929" y="309402"/>
                    <a:pt x="692012" y="305412"/>
                    <a:pt x="703095" y="300536"/>
                  </a:cubicBezTo>
                  <a:cubicBezTo>
                    <a:pt x="704868" y="300979"/>
                    <a:pt x="707528" y="301422"/>
                    <a:pt x="708857" y="301422"/>
                  </a:cubicBezTo>
                  <a:cubicBezTo>
                    <a:pt x="723044" y="300979"/>
                    <a:pt x="738116" y="298319"/>
                    <a:pt x="748755" y="289010"/>
                  </a:cubicBezTo>
                  <a:cubicBezTo>
                    <a:pt x="754962" y="284577"/>
                    <a:pt x="758509" y="277484"/>
                    <a:pt x="762498" y="271277"/>
                  </a:cubicBezTo>
                  <a:cubicBezTo>
                    <a:pt x="762498" y="271277"/>
                    <a:pt x="762498" y="270834"/>
                    <a:pt x="762498" y="270834"/>
                  </a:cubicBezTo>
                  <a:cubicBezTo>
                    <a:pt x="764714" y="268618"/>
                    <a:pt x="766487" y="265958"/>
                    <a:pt x="768261" y="263298"/>
                  </a:cubicBezTo>
                  <a:cubicBezTo>
                    <a:pt x="771808" y="258421"/>
                    <a:pt x="772694" y="249112"/>
                    <a:pt x="764714" y="248669"/>
                  </a:cubicBezTo>
                  <a:cubicBezTo>
                    <a:pt x="755404" y="248225"/>
                    <a:pt x="747426" y="255318"/>
                    <a:pt x="739889" y="259751"/>
                  </a:cubicBezTo>
                  <a:cubicBezTo>
                    <a:pt x="728363" y="266844"/>
                    <a:pt x="715507" y="273937"/>
                    <a:pt x="708857" y="285906"/>
                  </a:cubicBezTo>
                  <a:cubicBezTo>
                    <a:pt x="708414" y="285906"/>
                    <a:pt x="707971" y="285906"/>
                    <a:pt x="707971" y="286350"/>
                  </a:cubicBezTo>
                  <a:cubicBezTo>
                    <a:pt x="706198" y="288123"/>
                    <a:pt x="705311" y="290340"/>
                    <a:pt x="703537" y="292113"/>
                  </a:cubicBezTo>
                  <a:cubicBezTo>
                    <a:pt x="702651" y="293443"/>
                    <a:pt x="701765" y="294773"/>
                    <a:pt x="700878" y="295659"/>
                  </a:cubicBezTo>
                  <a:cubicBezTo>
                    <a:pt x="700435" y="296103"/>
                    <a:pt x="700435" y="296546"/>
                    <a:pt x="700435" y="296546"/>
                  </a:cubicBezTo>
                  <a:cubicBezTo>
                    <a:pt x="694229" y="299206"/>
                    <a:pt x="688022" y="301866"/>
                    <a:pt x="681816" y="304082"/>
                  </a:cubicBezTo>
                  <a:cubicBezTo>
                    <a:pt x="682702" y="302752"/>
                    <a:pt x="683146" y="301422"/>
                    <a:pt x="684032" y="299649"/>
                  </a:cubicBezTo>
                  <a:cubicBezTo>
                    <a:pt x="685805" y="298763"/>
                    <a:pt x="687579" y="297876"/>
                    <a:pt x="688908" y="296546"/>
                  </a:cubicBezTo>
                  <a:cubicBezTo>
                    <a:pt x="695558" y="292556"/>
                    <a:pt x="701321" y="286350"/>
                    <a:pt x="704868" y="279257"/>
                  </a:cubicBezTo>
                  <a:cubicBezTo>
                    <a:pt x="707084" y="275710"/>
                    <a:pt x="706640" y="271277"/>
                    <a:pt x="707971" y="267287"/>
                  </a:cubicBezTo>
                  <a:cubicBezTo>
                    <a:pt x="712847" y="258421"/>
                    <a:pt x="724373" y="247782"/>
                    <a:pt x="723044" y="237142"/>
                  </a:cubicBezTo>
                  <a:cubicBezTo>
                    <a:pt x="719940" y="228276"/>
                    <a:pt x="709744" y="236256"/>
                    <a:pt x="704868" y="238916"/>
                  </a:cubicBezTo>
                  <a:cubicBezTo>
                    <a:pt x="702207" y="240689"/>
                    <a:pt x="699548" y="242905"/>
                    <a:pt x="697332" y="245565"/>
                  </a:cubicBezTo>
                  <a:cubicBezTo>
                    <a:pt x="696888" y="246009"/>
                    <a:pt x="696888" y="246009"/>
                    <a:pt x="696445" y="246452"/>
                  </a:cubicBezTo>
                  <a:cubicBezTo>
                    <a:pt x="690238" y="253102"/>
                    <a:pt x="686691" y="261524"/>
                    <a:pt x="682702" y="269947"/>
                  </a:cubicBezTo>
                  <a:cubicBezTo>
                    <a:pt x="676939" y="276597"/>
                    <a:pt x="671619" y="284133"/>
                    <a:pt x="675166" y="293443"/>
                  </a:cubicBezTo>
                  <a:cubicBezTo>
                    <a:pt x="676052" y="296103"/>
                    <a:pt x="676939" y="298319"/>
                    <a:pt x="678269" y="300092"/>
                  </a:cubicBezTo>
                  <a:cubicBezTo>
                    <a:pt x="677383" y="301866"/>
                    <a:pt x="676496" y="304082"/>
                    <a:pt x="675166" y="305855"/>
                  </a:cubicBezTo>
                  <a:cubicBezTo>
                    <a:pt x="665856" y="308959"/>
                    <a:pt x="656547" y="311618"/>
                    <a:pt x="647237" y="313835"/>
                  </a:cubicBezTo>
                  <a:cubicBezTo>
                    <a:pt x="643691" y="314722"/>
                    <a:pt x="640144" y="315608"/>
                    <a:pt x="636598" y="316495"/>
                  </a:cubicBezTo>
                  <a:cubicBezTo>
                    <a:pt x="637485" y="315165"/>
                    <a:pt x="638371" y="313835"/>
                    <a:pt x="639258" y="312062"/>
                  </a:cubicBezTo>
                  <a:cubicBezTo>
                    <a:pt x="641031" y="308072"/>
                    <a:pt x="642804" y="304526"/>
                    <a:pt x="644134" y="301422"/>
                  </a:cubicBezTo>
                  <a:cubicBezTo>
                    <a:pt x="645465" y="299649"/>
                    <a:pt x="647237" y="297876"/>
                    <a:pt x="647681" y="296989"/>
                  </a:cubicBezTo>
                  <a:cubicBezTo>
                    <a:pt x="654331" y="288566"/>
                    <a:pt x="658320" y="277927"/>
                    <a:pt x="656547" y="267287"/>
                  </a:cubicBezTo>
                  <a:cubicBezTo>
                    <a:pt x="655217" y="259308"/>
                    <a:pt x="653001" y="251772"/>
                    <a:pt x="651227" y="243792"/>
                  </a:cubicBezTo>
                  <a:cubicBezTo>
                    <a:pt x="649010" y="238029"/>
                    <a:pt x="645907" y="220297"/>
                    <a:pt x="637041" y="228720"/>
                  </a:cubicBezTo>
                  <a:cubicBezTo>
                    <a:pt x="634382" y="231823"/>
                    <a:pt x="633052" y="234926"/>
                    <a:pt x="632608" y="238916"/>
                  </a:cubicBezTo>
                  <a:cubicBezTo>
                    <a:pt x="631722" y="242905"/>
                    <a:pt x="631278" y="247338"/>
                    <a:pt x="631278" y="251328"/>
                  </a:cubicBezTo>
                  <a:cubicBezTo>
                    <a:pt x="631278" y="257978"/>
                    <a:pt x="634382" y="263741"/>
                    <a:pt x="635711" y="269947"/>
                  </a:cubicBezTo>
                  <a:cubicBezTo>
                    <a:pt x="635711" y="270391"/>
                    <a:pt x="635711" y="271277"/>
                    <a:pt x="635711" y="271720"/>
                  </a:cubicBezTo>
                  <a:cubicBezTo>
                    <a:pt x="635711" y="274824"/>
                    <a:pt x="634824" y="277927"/>
                    <a:pt x="634382" y="281030"/>
                  </a:cubicBezTo>
                  <a:cubicBezTo>
                    <a:pt x="632608" y="288566"/>
                    <a:pt x="635268" y="295659"/>
                    <a:pt x="638371" y="302309"/>
                  </a:cubicBezTo>
                  <a:cubicBezTo>
                    <a:pt x="636155" y="307185"/>
                    <a:pt x="633494" y="312505"/>
                    <a:pt x="630835" y="316938"/>
                  </a:cubicBezTo>
                  <a:cubicBezTo>
                    <a:pt x="630391" y="317382"/>
                    <a:pt x="630391" y="317825"/>
                    <a:pt x="629949" y="317825"/>
                  </a:cubicBezTo>
                  <a:cubicBezTo>
                    <a:pt x="618866" y="321371"/>
                    <a:pt x="607783" y="325804"/>
                    <a:pt x="598030" y="332011"/>
                  </a:cubicBezTo>
                  <a:cubicBezTo>
                    <a:pt x="598030" y="330681"/>
                    <a:pt x="598030" y="329351"/>
                    <a:pt x="598030" y="328021"/>
                  </a:cubicBezTo>
                  <a:cubicBezTo>
                    <a:pt x="598030" y="326248"/>
                    <a:pt x="598473" y="324474"/>
                    <a:pt x="598473" y="322701"/>
                  </a:cubicBezTo>
                  <a:cubicBezTo>
                    <a:pt x="598473" y="322258"/>
                    <a:pt x="598917" y="322258"/>
                    <a:pt x="598917" y="321815"/>
                  </a:cubicBezTo>
                  <a:cubicBezTo>
                    <a:pt x="606896" y="315165"/>
                    <a:pt x="610886" y="304969"/>
                    <a:pt x="611773" y="294773"/>
                  </a:cubicBezTo>
                  <a:cubicBezTo>
                    <a:pt x="613103" y="283247"/>
                    <a:pt x="618422" y="271720"/>
                    <a:pt x="616649" y="259751"/>
                  </a:cubicBezTo>
                  <a:cubicBezTo>
                    <a:pt x="616206" y="257091"/>
                    <a:pt x="615762" y="252658"/>
                    <a:pt x="612216" y="252215"/>
                  </a:cubicBezTo>
                  <a:cubicBezTo>
                    <a:pt x="609556" y="252215"/>
                    <a:pt x="607783" y="253102"/>
                    <a:pt x="606009" y="254875"/>
                  </a:cubicBezTo>
                  <a:cubicBezTo>
                    <a:pt x="605567" y="254875"/>
                    <a:pt x="605567" y="254875"/>
                    <a:pt x="605123" y="254875"/>
                  </a:cubicBezTo>
                  <a:cubicBezTo>
                    <a:pt x="598917" y="261081"/>
                    <a:pt x="599360" y="269947"/>
                    <a:pt x="596257" y="277484"/>
                  </a:cubicBezTo>
                  <a:cubicBezTo>
                    <a:pt x="594484" y="281473"/>
                    <a:pt x="591824" y="285020"/>
                    <a:pt x="590494" y="289010"/>
                  </a:cubicBezTo>
                  <a:cubicBezTo>
                    <a:pt x="588277" y="295659"/>
                    <a:pt x="587834" y="303196"/>
                    <a:pt x="589163" y="309845"/>
                  </a:cubicBezTo>
                  <a:cubicBezTo>
                    <a:pt x="590051" y="314278"/>
                    <a:pt x="591380" y="318711"/>
                    <a:pt x="593596" y="323145"/>
                  </a:cubicBezTo>
                  <a:cubicBezTo>
                    <a:pt x="593154" y="326691"/>
                    <a:pt x="593154" y="330237"/>
                    <a:pt x="593596" y="333784"/>
                  </a:cubicBezTo>
                  <a:cubicBezTo>
                    <a:pt x="588721" y="337331"/>
                    <a:pt x="583844" y="341320"/>
                    <a:pt x="579411" y="345753"/>
                  </a:cubicBezTo>
                  <a:cubicBezTo>
                    <a:pt x="578081" y="347527"/>
                    <a:pt x="571875" y="353290"/>
                    <a:pt x="566555" y="359496"/>
                  </a:cubicBezTo>
                  <a:cubicBezTo>
                    <a:pt x="567885" y="353733"/>
                    <a:pt x="568772" y="347970"/>
                    <a:pt x="569658" y="342207"/>
                  </a:cubicBezTo>
                  <a:cubicBezTo>
                    <a:pt x="574091" y="311175"/>
                    <a:pt x="576752" y="280143"/>
                    <a:pt x="576752" y="248669"/>
                  </a:cubicBezTo>
                  <a:cubicBezTo>
                    <a:pt x="581185" y="238472"/>
                    <a:pt x="586060" y="228720"/>
                    <a:pt x="591380" y="218523"/>
                  </a:cubicBezTo>
                  <a:cubicBezTo>
                    <a:pt x="591824" y="217637"/>
                    <a:pt x="592710" y="216750"/>
                    <a:pt x="593154" y="215864"/>
                  </a:cubicBezTo>
                  <a:cubicBezTo>
                    <a:pt x="593154" y="215864"/>
                    <a:pt x="593154" y="215864"/>
                    <a:pt x="593154" y="215864"/>
                  </a:cubicBezTo>
                  <a:cubicBezTo>
                    <a:pt x="595813" y="214090"/>
                    <a:pt x="598917" y="212317"/>
                    <a:pt x="601576" y="210544"/>
                  </a:cubicBezTo>
                  <a:cubicBezTo>
                    <a:pt x="601576" y="210987"/>
                    <a:pt x="602020" y="210987"/>
                    <a:pt x="602020" y="210987"/>
                  </a:cubicBezTo>
                  <a:cubicBezTo>
                    <a:pt x="607339" y="212317"/>
                    <a:pt x="612659" y="213204"/>
                    <a:pt x="617978" y="213204"/>
                  </a:cubicBezTo>
                  <a:cubicBezTo>
                    <a:pt x="632165" y="213204"/>
                    <a:pt x="645465" y="209214"/>
                    <a:pt x="658764" y="203894"/>
                  </a:cubicBezTo>
                  <a:cubicBezTo>
                    <a:pt x="665413" y="201678"/>
                    <a:pt x="672063" y="201234"/>
                    <a:pt x="678269" y="199018"/>
                  </a:cubicBezTo>
                  <a:cubicBezTo>
                    <a:pt x="682702" y="197688"/>
                    <a:pt x="686691" y="195471"/>
                    <a:pt x="689352" y="191925"/>
                  </a:cubicBezTo>
                  <a:cubicBezTo>
                    <a:pt x="689352" y="191482"/>
                    <a:pt x="689796" y="191482"/>
                    <a:pt x="689796" y="191038"/>
                  </a:cubicBezTo>
                  <a:cubicBezTo>
                    <a:pt x="689796" y="191038"/>
                    <a:pt x="689796" y="191038"/>
                    <a:pt x="689796" y="191038"/>
                  </a:cubicBezTo>
                  <a:cubicBezTo>
                    <a:pt x="690238" y="190595"/>
                    <a:pt x="690682" y="190152"/>
                    <a:pt x="690682" y="189708"/>
                  </a:cubicBezTo>
                  <a:cubicBezTo>
                    <a:pt x="691568" y="187492"/>
                    <a:pt x="691125" y="184832"/>
                    <a:pt x="688908" y="183502"/>
                  </a:cubicBezTo>
                  <a:cubicBezTo>
                    <a:pt x="676496" y="179069"/>
                    <a:pt x="663197" y="183059"/>
                    <a:pt x="650340" y="184389"/>
                  </a:cubicBezTo>
                  <a:cubicBezTo>
                    <a:pt x="644134" y="184832"/>
                    <a:pt x="637927" y="183945"/>
                    <a:pt x="632165" y="185275"/>
                  </a:cubicBezTo>
                  <a:cubicBezTo>
                    <a:pt x="624185" y="187492"/>
                    <a:pt x="616649" y="191925"/>
                    <a:pt x="610000" y="196801"/>
                  </a:cubicBezTo>
                  <a:cubicBezTo>
                    <a:pt x="608226" y="198131"/>
                    <a:pt x="603793" y="201678"/>
                    <a:pt x="602020" y="204781"/>
                  </a:cubicBezTo>
                  <a:cubicBezTo>
                    <a:pt x="600246" y="205668"/>
                    <a:pt x="598473" y="206554"/>
                    <a:pt x="596700" y="207441"/>
                  </a:cubicBezTo>
                  <a:cubicBezTo>
                    <a:pt x="606009" y="191925"/>
                    <a:pt x="616649" y="176852"/>
                    <a:pt x="628619" y="163553"/>
                  </a:cubicBezTo>
                  <a:cubicBezTo>
                    <a:pt x="628619" y="163553"/>
                    <a:pt x="629061" y="163553"/>
                    <a:pt x="629061" y="163553"/>
                  </a:cubicBezTo>
                  <a:cubicBezTo>
                    <a:pt x="637485" y="162666"/>
                    <a:pt x="646351" y="160450"/>
                    <a:pt x="653887" y="156017"/>
                  </a:cubicBezTo>
                  <a:cubicBezTo>
                    <a:pt x="660093" y="152027"/>
                    <a:pt x="664083" y="145377"/>
                    <a:pt x="669403" y="140501"/>
                  </a:cubicBezTo>
                  <a:cubicBezTo>
                    <a:pt x="675609" y="135181"/>
                    <a:pt x="683589" y="132521"/>
                    <a:pt x="689352" y="127202"/>
                  </a:cubicBezTo>
                  <a:cubicBezTo>
                    <a:pt x="694229" y="123212"/>
                    <a:pt x="699548" y="118779"/>
                    <a:pt x="699991" y="112129"/>
                  </a:cubicBezTo>
                  <a:cubicBezTo>
                    <a:pt x="699991" y="111243"/>
                    <a:pt x="699991" y="110799"/>
                    <a:pt x="699548" y="110356"/>
                  </a:cubicBezTo>
                  <a:cubicBezTo>
                    <a:pt x="699548" y="105923"/>
                    <a:pt x="696445" y="102820"/>
                    <a:pt x="688908" y="103706"/>
                  </a:cubicBezTo>
                  <a:cubicBezTo>
                    <a:pt x="683589" y="104593"/>
                    <a:pt x="679599" y="108583"/>
                    <a:pt x="674722" y="110799"/>
                  </a:cubicBezTo>
                  <a:cubicBezTo>
                    <a:pt x="667630" y="114346"/>
                    <a:pt x="659650" y="116562"/>
                    <a:pt x="652557" y="120109"/>
                  </a:cubicBezTo>
                  <a:cubicBezTo>
                    <a:pt x="642804" y="125428"/>
                    <a:pt x="634824" y="134738"/>
                    <a:pt x="630391" y="144934"/>
                  </a:cubicBezTo>
                  <a:cubicBezTo>
                    <a:pt x="629505" y="148480"/>
                    <a:pt x="624185" y="156903"/>
                    <a:pt x="625516" y="160893"/>
                  </a:cubicBezTo>
                  <a:cubicBezTo>
                    <a:pt x="617536" y="169759"/>
                    <a:pt x="610442" y="179512"/>
                    <a:pt x="603350" y="189265"/>
                  </a:cubicBezTo>
                  <a:cubicBezTo>
                    <a:pt x="601134" y="192368"/>
                    <a:pt x="599360" y="195028"/>
                    <a:pt x="597587" y="198131"/>
                  </a:cubicBezTo>
                  <a:cubicBezTo>
                    <a:pt x="597143" y="195915"/>
                    <a:pt x="597143" y="193698"/>
                    <a:pt x="596700" y="191482"/>
                  </a:cubicBezTo>
                  <a:cubicBezTo>
                    <a:pt x="601134" y="187935"/>
                    <a:pt x="606009" y="177739"/>
                    <a:pt x="607783" y="175079"/>
                  </a:cubicBezTo>
                  <a:cubicBezTo>
                    <a:pt x="611773" y="168429"/>
                    <a:pt x="610886" y="160893"/>
                    <a:pt x="610000" y="153800"/>
                  </a:cubicBezTo>
                  <a:cubicBezTo>
                    <a:pt x="610000" y="150254"/>
                    <a:pt x="610442" y="146707"/>
                    <a:pt x="611329" y="143161"/>
                  </a:cubicBezTo>
                  <a:cubicBezTo>
                    <a:pt x="611773" y="141831"/>
                    <a:pt x="611773" y="140501"/>
                    <a:pt x="611329" y="140058"/>
                  </a:cubicBezTo>
                  <a:cubicBezTo>
                    <a:pt x="613103" y="132078"/>
                    <a:pt x="613989" y="122325"/>
                    <a:pt x="608226" y="115676"/>
                  </a:cubicBezTo>
                  <a:cubicBezTo>
                    <a:pt x="605567" y="112572"/>
                    <a:pt x="600690" y="109912"/>
                    <a:pt x="597143" y="113459"/>
                  </a:cubicBezTo>
                  <a:cubicBezTo>
                    <a:pt x="594927" y="115676"/>
                    <a:pt x="594927" y="119222"/>
                    <a:pt x="594484" y="122325"/>
                  </a:cubicBezTo>
                  <a:cubicBezTo>
                    <a:pt x="594040" y="127645"/>
                    <a:pt x="593154" y="132965"/>
                    <a:pt x="591824" y="137841"/>
                  </a:cubicBezTo>
                  <a:cubicBezTo>
                    <a:pt x="589607" y="146707"/>
                    <a:pt x="585174" y="155574"/>
                    <a:pt x="584288" y="165326"/>
                  </a:cubicBezTo>
                  <a:cubicBezTo>
                    <a:pt x="583401" y="171089"/>
                    <a:pt x="584288" y="177739"/>
                    <a:pt x="586947" y="183059"/>
                  </a:cubicBezTo>
                  <a:cubicBezTo>
                    <a:pt x="586947" y="183059"/>
                    <a:pt x="586947" y="183059"/>
                    <a:pt x="586947" y="183059"/>
                  </a:cubicBezTo>
                  <a:cubicBezTo>
                    <a:pt x="588277" y="186162"/>
                    <a:pt x="589607" y="189265"/>
                    <a:pt x="592267" y="191482"/>
                  </a:cubicBezTo>
                  <a:cubicBezTo>
                    <a:pt x="592710" y="195028"/>
                    <a:pt x="593154" y="199018"/>
                    <a:pt x="594040" y="202564"/>
                  </a:cubicBezTo>
                  <a:cubicBezTo>
                    <a:pt x="587391" y="213647"/>
                    <a:pt x="581185" y="225173"/>
                    <a:pt x="575421" y="237142"/>
                  </a:cubicBezTo>
                  <a:cubicBezTo>
                    <a:pt x="575421" y="225173"/>
                    <a:pt x="574535" y="213204"/>
                    <a:pt x="573648" y="201234"/>
                  </a:cubicBezTo>
                  <a:cubicBezTo>
                    <a:pt x="571875" y="175523"/>
                    <a:pt x="567442" y="150697"/>
                    <a:pt x="562122" y="125428"/>
                  </a:cubicBezTo>
                  <a:cubicBezTo>
                    <a:pt x="562565" y="124098"/>
                    <a:pt x="563009" y="121882"/>
                    <a:pt x="563452" y="120995"/>
                  </a:cubicBezTo>
                  <a:cubicBezTo>
                    <a:pt x="563895" y="119222"/>
                    <a:pt x="564782" y="117449"/>
                    <a:pt x="565668" y="116119"/>
                  </a:cubicBezTo>
                  <a:cubicBezTo>
                    <a:pt x="569658" y="114789"/>
                    <a:pt x="574091" y="114346"/>
                    <a:pt x="578081" y="112572"/>
                  </a:cubicBezTo>
                  <a:cubicBezTo>
                    <a:pt x="586947" y="108139"/>
                    <a:pt x="594484" y="101933"/>
                    <a:pt x="600246" y="93953"/>
                  </a:cubicBezTo>
                  <a:cubicBezTo>
                    <a:pt x="603350" y="88634"/>
                    <a:pt x="608670" y="84644"/>
                    <a:pt x="612216" y="79324"/>
                  </a:cubicBezTo>
                  <a:cubicBezTo>
                    <a:pt x="615319" y="74004"/>
                    <a:pt x="617978" y="65581"/>
                    <a:pt x="613989" y="60262"/>
                  </a:cubicBezTo>
                  <a:cubicBezTo>
                    <a:pt x="613545" y="59819"/>
                    <a:pt x="612659" y="59375"/>
                    <a:pt x="612216" y="59819"/>
                  </a:cubicBezTo>
                  <a:cubicBezTo>
                    <a:pt x="611773" y="59375"/>
                    <a:pt x="611329" y="58932"/>
                    <a:pt x="610886" y="58932"/>
                  </a:cubicBezTo>
                  <a:cubicBezTo>
                    <a:pt x="605123" y="57602"/>
                    <a:pt x="601134" y="63365"/>
                    <a:pt x="597143" y="66912"/>
                  </a:cubicBezTo>
                  <a:cubicBezTo>
                    <a:pt x="590937" y="72675"/>
                    <a:pt x="583401" y="76221"/>
                    <a:pt x="577194" y="82427"/>
                  </a:cubicBezTo>
                  <a:cubicBezTo>
                    <a:pt x="570545" y="88634"/>
                    <a:pt x="565225" y="97943"/>
                    <a:pt x="564339" y="107253"/>
                  </a:cubicBezTo>
                  <a:cubicBezTo>
                    <a:pt x="563895" y="109026"/>
                    <a:pt x="563452" y="110356"/>
                    <a:pt x="563452" y="112129"/>
                  </a:cubicBezTo>
                  <a:cubicBezTo>
                    <a:pt x="563452" y="112572"/>
                    <a:pt x="563009" y="113016"/>
                    <a:pt x="563009" y="113016"/>
                  </a:cubicBezTo>
                  <a:cubicBezTo>
                    <a:pt x="562565" y="113902"/>
                    <a:pt x="562122" y="115676"/>
                    <a:pt x="561235" y="117449"/>
                  </a:cubicBezTo>
                  <a:cubicBezTo>
                    <a:pt x="559906" y="111686"/>
                    <a:pt x="559019" y="106366"/>
                    <a:pt x="557689" y="100603"/>
                  </a:cubicBezTo>
                  <a:cubicBezTo>
                    <a:pt x="558132" y="100160"/>
                    <a:pt x="558575" y="99273"/>
                    <a:pt x="558575" y="98387"/>
                  </a:cubicBezTo>
                  <a:cubicBezTo>
                    <a:pt x="559019" y="97057"/>
                    <a:pt x="559019" y="95283"/>
                    <a:pt x="559462" y="93510"/>
                  </a:cubicBezTo>
                  <a:cubicBezTo>
                    <a:pt x="563452" y="86417"/>
                    <a:pt x="569658" y="74004"/>
                    <a:pt x="572761" y="62479"/>
                  </a:cubicBezTo>
                  <a:cubicBezTo>
                    <a:pt x="576752" y="57159"/>
                    <a:pt x="577638" y="50509"/>
                    <a:pt x="576308" y="43859"/>
                  </a:cubicBezTo>
                  <a:cubicBezTo>
                    <a:pt x="574978" y="38540"/>
                    <a:pt x="570988" y="32333"/>
                    <a:pt x="564782" y="32333"/>
                  </a:cubicBezTo>
                  <a:cubicBezTo>
                    <a:pt x="560349" y="33663"/>
                    <a:pt x="557689" y="38097"/>
                    <a:pt x="555029" y="41643"/>
                  </a:cubicBezTo>
                  <a:cubicBezTo>
                    <a:pt x="553699" y="42973"/>
                    <a:pt x="552369" y="46076"/>
                    <a:pt x="550596" y="49622"/>
                  </a:cubicBezTo>
                  <a:cubicBezTo>
                    <a:pt x="547049" y="48293"/>
                    <a:pt x="544390" y="40313"/>
                    <a:pt x="543060" y="37653"/>
                  </a:cubicBezTo>
                  <a:cubicBezTo>
                    <a:pt x="538183" y="25240"/>
                    <a:pt x="534637" y="11054"/>
                    <a:pt x="523997" y="2188"/>
                  </a:cubicBezTo>
                  <a:cubicBezTo>
                    <a:pt x="520008" y="-1358"/>
                    <a:pt x="513801" y="-471"/>
                    <a:pt x="511142" y="3962"/>
                  </a:cubicBezTo>
                  <a:cubicBezTo>
                    <a:pt x="505378" y="13271"/>
                    <a:pt x="508925" y="24797"/>
                    <a:pt x="511585" y="34550"/>
                  </a:cubicBezTo>
                  <a:cubicBezTo>
                    <a:pt x="513801" y="41199"/>
                    <a:pt x="516461" y="47406"/>
                    <a:pt x="520008" y="53169"/>
                  </a:cubicBezTo>
                  <a:cubicBezTo>
                    <a:pt x="521781" y="56715"/>
                    <a:pt x="523997" y="59819"/>
                    <a:pt x="524884" y="63808"/>
                  </a:cubicBezTo>
                  <a:cubicBezTo>
                    <a:pt x="524884" y="64252"/>
                    <a:pt x="524884" y="64252"/>
                    <a:pt x="524884" y="64695"/>
                  </a:cubicBezTo>
                  <a:cubicBezTo>
                    <a:pt x="521781" y="64252"/>
                    <a:pt x="518678" y="64252"/>
                    <a:pt x="516018" y="65138"/>
                  </a:cubicBezTo>
                  <a:cubicBezTo>
                    <a:pt x="512471" y="67355"/>
                    <a:pt x="513358" y="72231"/>
                    <a:pt x="513801" y="75778"/>
                  </a:cubicBezTo>
                  <a:cubicBezTo>
                    <a:pt x="514244" y="80654"/>
                    <a:pt x="516461" y="85087"/>
                    <a:pt x="520451" y="88190"/>
                  </a:cubicBezTo>
                  <a:cubicBezTo>
                    <a:pt x="530204" y="95283"/>
                    <a:pt x="542173" y="97500"/>
                    <a:pt x="553699" y="100603"/>
                  </a:cubicBezTo>
                  <a:cubicBezTo>
                    <a:pt x="555472" y="108139"/>
                    <a:pt x="556802" y="115676"/>
                    <a:pt x="558132" y="122769"/>
                  </a:cubicBezTo>
                  <a:cubicBezTo>
                    <a:pt x="556359" y="121439"/>
                    <a:pt x="554586" y="120552"/>
                    <a:pt x="554142" y="120109"/>
                  </a:cubicBezTo>
                  <a:cubicBezTo>
                    <a:pt x="551926" y="118335"/>
                    <a:pt x="549266" y="117006"/>
                    <a:pt x="546606" y="116119"/>
                  </a:cubicBezTo>
                  <a:cubicBezTo>
                    <a:pt x="545276" y="113459"/>
                    <a:pt x="542616" y="111686"/>
                    <a:pt x="540843" y="109912"/>
                  </a:cubicBezTo>
                  <a:cubicBezTo>
                    <a:pt x="531534" y="102820"/>
                    <a:pt x="519564" y="101933"/>
                    <a:pt x="508038" y="99716"/>
                  </a:cubicBezTo>
                  <a:cubicBezTo>
                    <a:pt x="503605" y="98830"/>
                    <a:pt x="500059" y="96170"/>
                    <a:pt x="495182" y="96170"/>
                  </a:cubicBezTo>
                  <a:cubicBezTo>
                    <a:pt x="488532" y="95727"/>
                    <a:pt x="484543" y="98387"/>
                    <a:pt x="488089" y="103706"/>
                  </a:cubicBezTo>
                  <a:cubicBezTo>
                    <a:pt x="490749" y="110799"/>
                    <a:pt x="498729" y="114789"/>
                    <a:pt x="504935" y="118779"/>
                  </a:cubicBezTo>
                  <a:cubicBezTo>
                    <a:pt x="511142" y="124542"/>
                    <a:pt x="520008" y="127202"/>
                    <a:pt x="528430" y="128088"/>
                  </a:cubicBezTo>
                  <a:cubicBezTo>
                    <a:pt x="533750" y="128532"/>
                    <a:pt x="539070" y="125872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946" y="122769"/>
                    <a:pt x="543946" y="122325"/>
                    <a:pt x="544390" y="122325"/>
                  </a:cubicBezTo>
                  <a:cubicBezTo>
                    <a:pt x="544833" y="122325"/>
                    <a:pt x="545276" y="121882"/>
                    <a:pt x="545719" y="121439"/>
                  </a:cubicBezTo>
                  <a:cubicBezTo>
                    <a:pt x="545719" y="121439"/>
                    <a:pt x="545719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50152" y="123212"/>
                    <a:pt x="554586" y="125872"/>
                    <a:pt x="559462" y="130305"/>
                  </a:cubicBezTo>
                  <a:cubicBezTo>
                    <a:pt x="560349" y="133851"/>
                    <a:pt x="560792" y="137398"/>
                    <a:pt x="561678" y="140944"/>
                  </a:cubicBezTo>
                  <a:cubicBezTo>
                    <a:pt x="566111" y="170646"/>
                    <a:pt x="569214" y="200791"/>
                    <a:pt x="569214" y="230936"/>
                  </a:cubicBezTo>
                  <a:cubicBezTo>
                    <a:pt x="568772" y="230493"/>
                    <a:pt x="567885" y="230493"/>
                    <a:pt x="567442" y="230050"/>
                  </a:cubicBezTo>
                  <a:cubicBezTo>
                    <a:pt x="565225" y="228720"/>
                    <a:pt x="563452" y="227390"/>
                    <a:pt x="561235" y="226060"/>
                  </a:cubicBezTo>
                  <a:cubicBezTo>
                    <a:pt x="559462" y="223400"/>
                    <a:pt x="558132" y="221183"/>
                    <a:pt x="556802" y="218080"/>
                  </a:cubicBezTo>
                  <a:cubicBezTo>
                    <a:pt x="555472" y="214977"/>
                    <a:pt x="554142" y="211874"/>
                    <a:pt x="552812" y="208771"/>
                  </a:cubicBezTo>
                  <a:cubicBezTo>
                    <a:pt x="553256" y="207884"/>
                    <a:pt x="553256" y="206554"/>
                    <a:pt x="553699" y="205668"/>
                  </a:cubicBezTo>
                  <a:cubicBezTo>
                    <a:pt x="555472" y="199018"/>
                    <a:pt x="558132" y="191925"/>
                    <a:pt x="555472" y="185275"/>
                  </a:cubicBezTo>
                  <a:cubicBezTo>
                    <a:pt x="553256" y="179512"/>
                    <a:pt x="548823" y="175523"/>
                    <a:pt x="544833" y="171089"/>
                  </a:cubicBezTo>
                  <a:cubicBezTo>
                    <a:pt x="540843" y="163110"/>
                    <a:pt x="534637" y="156460"/>
                    <a:pt x="528430" y="150254"/>
                  </a:cubicBezTo>
                  <a:cubicBezTo>
                    <a:pt x="523554" y="145821"/>
                    <a:pt x="506265" y="133851"/>
                    <a:pt x="501832" y="142717"/>
                  </a:cubicBezTo>
                  <a:cubicBezTo>
                    <a:pt x="500945" y="144934"/>
                    <a:pt x="502275" y="147594"/>
                    <a:pt x="503162" y="149810"/>
                  </a:cubicBezTo>
                  <a:cubicBezTo>
                    <a:pt x="503162" y="149810"/>
                    <a:pt x="503162" y="149810"/>
                    <a:pt x="503162" y="150254"/>
                  </a:cubicBezTo>
                  <a:cubicBezTo>
                    <a:pt x="503162" y="150254"/>
                    <a:pt x="503162" y="150254"/>
                    <a:pt x="503162" y="150254"/>
                  </a:cubicBezTo>
                  <a:cubicBezTo>
                    <a:pt x="505821" y="157347"/>
                    <a:pt x="510255" y="163553"/>
                    <a:pt x="516018" y="168429"/>
                  </a:cubicBezTo>
                  <a:cubicBezTo>
                    <a:pt x="517791" y="169759"/>
                    <a:pt x="520008" y="171533"/>
                    <a:pt x="521781" y="173306"/>
                  </a:cubicBezTo>
                  <a:cubicBezTo>
                    <a:pt x="524884" y="177739"/>
                    <a:pt x="524441" y="183502"/>
                    <a:pt x="526657" y="188822"/>
                  </a:cubicBezTo>
                  <a:cubicBezTo>
                    <a:pt x="530647" y="199018"/>
                    <a:pt x="539070" y="206997"/>
                    <a:pt x="548823" y="211874"/>
                  </a:cubicBezTo>
                  <a:cubicBezTo>
                    <a:pt x="549266" y="212317"/>
                    <a:pt x="549266" y="213204"/>
                    <a:pt x="549709" y="213647"/>
                  </a:cubicBezTo>
                  <a:cubicBezTo>
                    <a:pt x="550596" y="215864"/>
                    <a:pt x="551483" y="218080"/>
                    <a:pt x="552812" y="220740"/>
                  </a:cubicBezTo>
                  <a:cubicBezTo>
                    <a:pt x="551483" y="219853"/>
                    <a:pt x="550152" y="218967"/>
                    <a:pt x="548823" y="217637"/>
                  </a:cubicBezTo>
                  <a:cubicBezTo>
                    <a:pt x="538627" y="209214"/>
                    <a:pt x="528874" y="200348"/>
                    <a:pt x="517347" y="193698"/>
                  </a:cubicBezTo>
                  <a:cubicBezTo>
                    <a:pt x="516904" y="193698"/>
                    <a:pt x="516904" y="193255"/>
                    <a:pt x="516461" y="193255"/>
                  </a:cubicBezTo>
                  <a:cubicBezTo>
                    <a:pt x="517791" y="191482"/>
                    <a:pt x="514244" y="187048"/>
                    <a:pt x="513801" y="185719"/>
                  </a:cubicBezTo>
                  <a:cubicBezTo>
                    <a:pt x="510698" y="180399"/>
                    <a:pt x="506265" y="175966"/>
                    <a:pt x="500945" y="173306"/>
                  </a:cubicBezTo>
                  <a:cubicBezTo>
                    <a:pt x="491636" y="167986"/>
                    <a:pt x="480553" y="165770"/>
                    <a:pt x="469913" y="163553"/>
                  </a:cubicBezTo>
                  <a:cubicBezTo>
                    <a:pt x="463707" y="160893"/>
                    <a:pt x="457501" y="156903"/>
                    <a:pt x="450408" y="155574"/>
                  </a:cubicBezTo>
                  <a:cubicBezTo>
                    <a:pt x="446418" y="154687"/>
                    <a:pt x="441098" y="154687"/>
                    <a:pt x="440212" y="159563"/>
                  </a:cubicBezTo>
                  <a:cubicBezTo>
                    <a:pt x="440212" y="159563"/>
                    <a:pt x="440212" y="160007"/>
                    <a:pt x="440212" y="160007"/>
                  </a:cubicBezTo>
                  <a:cubicBezTo>
                    <a:pt x="440212" y="160450"/>
                    <a:pt x="440212" y="160893"/>
                    <a:pt x="440212" y="161337"/>
                  </a:cubicBezTo>
                  <a:cubicBezTo>
                    <a:pt x="440212" y="163110"/>
                    <a:pt x="440655" y="164440"/>
                    <a:pt x="441542" y="166213"/>
                  </a:cubicBezTo>
                  <a:cubicBezTo>
                    <a:pt x="441985" y="167543"/>
                    <a:pt x="442872" y="168873"/>
                    <a:pt x="444201" y="170646"/>
                  </a:cubicBezTo>
                  <a:cubicBezTo>
                    <a:pt x="450408" y="177296"/>
                    <a:pt x="461934" y="183502"/>
                    <a:pt x="466367" y="186605"/>
                  </a:cubicBezTo>
                  <a:cubicBezTo>
                    <a:pt x="473903" y="192368"/>
                    <a:pt x="481883" y="199018"/>
                    <a:pt x="491636" y="199905"/>
                  </a:cubicBezTo>
                  <a:cubicBezTo>
                    <a:pt x="498729" y="200791"/>
                    <a:pt x="505378" y="199905"/>
                    <a:pt x="512028" y="197688"/>
                  </a:cubicBezTo>
                  <a:cubicBezTo>
                    <a:pt x="512471" y="197688"/>
                    <a:pt x="512471" y="197688"/>
                    <a:pt x="512914" y="197245"/>
                  </a:cubicBezTo>
                  <a:cubicBezTo>
                    <a:pt x="526214" y="204781"/>
                    <a:pt x="537296" y="216307"/>
                    <a:pt x="549709" y="225616"/>
                  </a:cubicBezTo>
                  <a:cubicBezTo>
                    <a:pt x="546163" y="225616"/>
                    <a:pt x="542173" y="226060"/>
                    <a:pt x="538627" y="226946"/>
                  </a:cubicBezTo>
                  <a:cubicBezTo>
                    <a:pt x="538183" y="226503"/>
                    <a:pt x="537740" y="226503"/>
                    <a:pt x="536853" y="226503"/>
                  </a:cubicBezTo>
                  <a:cubicBezTo>
                    <a:pt x="523554" y="215864"/>
                    <a:pt x="506708" y="223843"/>
                    <a:pt x="492522" y="227390"/>
                  </a:cubicBezTo>
                  <a:cubicBezTo>
                    <a:pt x="484099" y="228276"/>
                    <a:pt x="473460" y="227833"/>
                    <a:pt x="467254" y="234926"/>
                  </a:cubicBezTo>
                  <a:cubicBezTo>
                    <a:pt x="462377" y="242462"/>
                    <a:pt x="471244" y="247338"/>
                    <a:pt x="477893" y="247782"/>
                  </a:cubicBezTo>
                  <a:cubicBezTo>
                    <a:pt x="478780" y="247782"/>
                    <a:pt x="479666" y="247782"/>
                    <a:pt x="480110" y="247782"/>
                  </a:cubicBezTo>
                  <a:cubicBezTo>
                    <a:pt x="482326" y="248225"/>
                    <a:pt x="484099" y="248225"/>
                    <a:pt x="484099" y="248225"/>
                  </a:cubicBezTo>
                  <a:cubicBezTo>
                    <a:pt x="489419" y="248225"/>
                    <a:pt x="495182" y="247338"/>
                    <a:pt x="500502" y="247338"/>
                  </a:cubicBezTo>
                  <a:cubicBezTo>
                    <a:pt x="517791" y="249112"/>
                    <a:pt x="529317" y="246895"/>
                    <a:pt x="540400" y="231823"/>
                  </a:cubicBezTo>
                  <a:cubicBezTo>
                    <a:pt x="540400" y="231823"/>
                    <a:pt x="540400" y="231379"/>
                    <a:pt x="540843" y="231379"/>
                  </a:cubicBezTo>
                  <a:cubicBezTo>
                    <a:pt x="545719" y="230936"/>
                    <a:pt x="551039" y="230493"/>
                    <a:pt x="555916" y="230936"/>
                  </a:cubicBezTo>
                  <a:cubicBezTo>
                    <a:pt x="559906" y="233596"/>
                    <a:pt x="563895" y="235813"/>
                    <a:pt x="567885" y="237586"/>
                  </a:cubicBezTo>
                  <a:cubicBezTo>
                    <a:pt x="567885" y="240246"/>
                    <a:pt x="567885" y="242462"/>
                    <a:pt x="567885" y="245122"/>
                  </a:cubicBezTo>
                  <a:cubicBezTo>
                    <a:pt x="567442" y="270834"/>
                    <a:pt x="568772" y="296546"/>
                    <a:pt x="564782" y="322258"/>
                  </a:cubicBezTo>
                  <a:cubicBezTo>
                    <a:pt x="562122" y="339547"/>
                    <a:pt x="557689" y="356393"/>
                    <a:pt x="553256" y="372795"/>
                  </a:cubicBezTo>
                  <a:cubicBezTo>
                    <a:pt x="551483" y="371465"/>
                    <a:pt x="549709" y="370135"/>
                    <a:pt x="548379" y="368362"/>
                  </a:cubicBezTo>
                  <a:cubicBezTo>
                    <a:pt x="548379" y="368362"/>
                    <a:pt x="548379" y="368362"/>
                    <a:pt x="548379" y="368362"/>
                  </a:cubicBezTo>
                  <a:cubicBezTo>
                    <a:pt x="547493" y="367919"/>
                    <a:pt x="547049" y="367032"/>
                    <a:pt x="546163" y="366589"/>
                  </a:cubicBezTo>
                  <a:cubicBezTo>
                    <a:pt x="546606" y="363929"/>
                    <a:pt x="545719" y="360382"/>
                    <a:pt x="545276" y="357723"/>
                  </a:cubicBezTo>
                  <a:cubicBezTo>
                    <a:pt x="546606" y="355949"/>
                    <a:pt x="547936" y="354619"/>
                    <a:pt x="549266" y="352846"/>
                  </a:cubicBezTo>
                  <a:cubicBezTo>
                    <a:pt x="551039" y="347970"/>
                    <a:pt x="552812" y="343094"/>
                    <a:pt x="553699" y="338217"/>
                  </a:cubicBezTo>
                  <a:cubicBezTo>
                    <a:pt x="553699" y="334227"/>
                    <a:pt x="552812" y="330237"/>
                    <a:pt x="552812" y="325804"/>
                  </a:cubicBezTo>
                  <a:cubicBezTo>
                    <a:pt x="552369" y="321371"/>
                    <a:pt x="553699" y="317382"/>
                    <a:pt x="554586" y="313392"/>
                  </a:cubicBezTo>
                  <a:cubicBezTo>
                    <a:pt x="555916" y="304969"/>
                    <a:pt x="555029" y="295659"/>
                    <a:pt x="550596" y="287680"/>
                  </a:cubicBezTo>
                  <a:cubicBezTo>
                    <a:pt x="550152" y="286793"/>
                    <a:pt x="549709" y="285906"/>
                    <a:pt x="548823" y="285463"/>
                  </a:cubicBezTo>
                  <a:cubicBezTo>
                    <a:pt x="548379" y="285020"/>
                    <a:pt x="547936" y="285463"/>
                    <a:pt x="547936" y="285906"/>
                  </a:cubicBezTo>
                  <a:cubicBezTo>
                    <a:pt x="543946" y="285463"/>
                    <a:pt x="541286" y="293000"/>
                    <a:pt x="540843" y="296989"/>
                  </a:cubicBezTo>
                  <a:cubicBezTo>
                    <a:pt x="539957" y="300979"/>
                    <a:pt x="539513" y="304969"/>
                    <a:pt x="538627" y="308959"/>
                  </a:cubicBezTo>
                  <a:cubicBezTo>
                    <a:pt x="535080" y="320485"/>
                    <a:pt x="528874" y="332454"/>
                    <a:pt x="534637" y="344423"/>
                  </a:cubicBezTo>
                  <a:cubicBezTo>
                    <a:pt x="536853" y="348856"/>
                    <a:pt x="539513" y="352846"/>
                    <a:pt x="541729" y="357279"/>
                  </a:cubicBezTo>
                  <a:cubicBezTo>
                    <a:pt x="542173" y="359053"/>
                    <a:pt x="542173" y="360826"/>
                    <a:pt x="542173" y="362599"/>
                  </a:cubicBezTo>
                  <a:cubicBezTo>
                    <a:pt x="540400" y="360826"/>
                    <a:pt x="538183" y="359496"/>
                    <a:pt x="536410" y="357723"/>
                  </a:cubicBezTo>
                  <a:cubicBezTo>
                    <a:pt x="531090" y="353733"/>
                    <a:pt x="525327" y="349743"/>
                    <a:pt x="520008" y="345753"/>
                  </a:cubicBezTo>
                  <a:cubicBezTo>
                    <a:pt x="520451" y="344423"/>
                    <a:pt x="520008" y="342207"/>
                    <a:pt x="520008" y="340877"/>
                  </a:cubicBezTo>
                  <a:cubicBezTo>
                    <a:pt x="520008" y="340877"/>
                    <a:pt x="520008" y="340877"/>
                    <a:pt x="520008" y="340877"/>
                  </a:cubicBezTo>
                  <a:cubicBezTo>
                    <a:pt x="522224" y="339547"/>
                    <a:pt x="523111" y="334671"/>
                    <a:pt x="523554" y="332897"/>
                  </a:cubicBezTo>
                  <a:cubicBezTo>
                    <a:pt x="525327" y="325361"/>
                    <a:pt x="524884" y="316938"/>
                    <a:pt x="523111" y="309402"/>
                  </a:cubicBezTo>
                  <a:cubicBezTo>
                    <a:pt x="521337" y="302309"/>
                    <a:pt x="518678" y="294773"/>
                    <a:pt x="512914" y="289896"/>
                  </a:cubicBezTo>
                  <a:cubicBezTo>
                    <a:pt x="507595" y="286350"/>
                    <a:pt x="505378" y="280143"/>
                    <a:pt x="503162" y="274381"/>
                  </a:cubicBezTo>
                  <a:cubicBezTo>
                    <a:pt x="503162" y="273937"/>
                    <a:pt x="502719" y="273494"/>
                    <a:pt x="501832" y="273494"/>
                  </a:cubicBezTo>
                  <a:cubicBezTo>
                    <a:pt x="501832" y="273494"/>
                    <a:pt x="501832" y="273494"/>
                    <a:pt x="501832" y="273494"/>
                  </a:cubicBezTo>
                  <a:cubicBezTo>
                    <a:pt x="499615" y="269504"/>
                    <a:pt x="496955" y="266844"/>
                    <a:pt x="493852" y="269947"/>
                  </a:cubicBezTo>
                  <a:cubicBezTo>
                    <a:pt x="491193" y="273494"/>
                    <a:pt x="492522" y="278370"/>
                    <a:pt x="493409" y="282803"/>
                  </a:cubicBezTo>
                  <a:cubicBezTo>
                    <a:pt x="494739" y="289453"/>
                    <a:pt x="498729" y="295216"/>
                    <a:pt x="498285" y="302309"/>
                  </a:cubicBezTo>
                  <a:cubicBezTo>
                    <a:pt x="497842" y="311618"/>
                    <a:pt x="500945" y="320928"/>
                    <a:pt x="505821" y="328464"/>
                  </a:cubicBezTo>
                  <a:cubicBezTo>
                    <a:pt x="508925" y="331567"/>
                    <a:pt x="512028" y="334671"/>
                    <a:pt x="515131" y="337774"/>
                  </a:cubicBezTo>
                  <a:cubicBezTo>
                    <a:pt x="515131" y="339547"/>
                    <a:pt x="515131" y="341320"/>
                    <a:pt x="515131" y="343094"/>
                  </a:cubicBezTo>
                  <a:cubicBezTo>
                    <a:pt x="505378" y="336887"/>
                    <a:pt x="495182" y="331567"/>
                    <a:pt x="484986" y="326691"/>
                  </a:cubicBezTo>
                  <a:cubicBezTo>
                    <a:pt x="484986" y="325361"/>
                    <a:pt x="484099" y="323588"/>
                    <a:pt x="484099" y="322701"/>
                  </a:cubicBezTo>
                  <a:cubicBezTo>
                    <a:pt x="484099" y="322258"/>
                    <a:pt x="483656" y="321815"/>
                    <a:pt x="483656" y="321371"/>
                  </a:cubicBezTo>
                  <a:cubicBezTo>
                    <a:pt x="483656" y="320928"/>
                    <a:pt x="484099" y="320041"/>
                    <a:pt x="484099" y="319598"/>
                  </a:cubicBezTo>
                  <a:cubicBezTo>
                    <a:pt x="484543" y="315165"/>
                    <a:pt x="484543" y="311175"/>
                    <a:pt x="484099" y="306742"/>
                  </a:cubicBezTo>
                  <a:cubicBezTo>
                    <a:pt x="484099" y="306299"/>
                    <a:pt x="484099" y="305412"/>
                    <a:pt x="483656" y="304969"/>
                  </a:cubicBezTo>
                  <a:cubicBezTo>
                    <a:pt x="483656" y="304082"/>
                    <a:pt x="483656" y="303639"/>
                    <a:pt x="483213" y="302752"/>
                  </a:cubicBezTo>
                  <a:cubicBezTo>
                    <a:pt x="481883" y="295659"/>
                    <a:pt x="479666" y="289010"/>
                    <a:pt x="473903" y="284133"/>
                  </a:cubicBezTo>
                  <a:cubicBezTo>
                    <a:pt x="469470" y="277484"/>
                    <a:pt x="465924" y="270391"/>
                    <a:pt x="460604" y="264628"/>
                  </a:cubicBezTo>
                  <a:cubicBezTo>
                    <a:pt x="460604" y="264184"/>
                    <a:pt x="460161" y="264184"/>
                    <a:pt x="459717" y="264184"/>
                  </a:cubicBezTo>
                  <a:cubicBezTo>
                    <a:pt x="457944" y="262411"/>
                    <a:pt x="456614" y="261081"/>
                    <a:pt x="454841" y="261081"/>
                  </a:cubicBezTo>
                  <a:cubicBezTo>
                    <a:pt x="444201" y="264628"/>
                    <a:pt x="459274" y="283690"/>
                    <a:pt x="461491" y="289896"/>
                  </a:cubicBezTo>
                  <a:cubicBezTo>
                    <a:pt x="464150" y="298763"/>
                    <a:pt x="466811" y="308959"/>
                    <a:pt x="474347" y="314722"/>
                  </a:cubicBezTo>
                  <a:cubicBezTo>
                    <a:pt x="475677" y="316051"/>
                    <a:pt x="477006" y="317382"/>
                    <a:pt x="477893" y="318711"/>
                  </a:cubicBezTo>
                  <a:cubicBezTo>
                    <a:pt x="478336" y="320485"/>
                    <a:pt x="478780" y="322258"/>
                    <a:pt x="479223" y="324474"/>
                  </a:cubicBezTo>
                  <a:cubicBezTo>
                    <a:pt x="479223" y="324474"/>
                    <a:pt x="479223" y="324474"/>
                    <a:pt x="479223" y="324474"/>
                  </a:cubicBezTo>
                  <a:cubicBezTo>
                    <a:pt x="476563" y="323145"/>
                    <a:pt x="474347" y="322258"/>
                    <a:pt x="471687" y="320928"/>
                  </a:cubicBezTo>
                  <a:cubicBezTo>
                    <a:pt x="468140" y="319598"/>
                    <a:pt x="464594" y="318268"/>
                    <a:pt x="460604" y="316495"/>
                  </a:cubicBezTo>
                  <a:cubicBezTo>
                    <a:pt x="460604" y="316495"/>
                    <a:pt x="460604" y="316495"/>
                    <a:pt x="460604" y="316495"/>
                  </a:cubicBezTo>
                  <a:cubicBezTo>
                    <a:pt x="458388" y="312062"/>
                    <a:pt x="455728" y="307185"/>
                    <a:pt x="452181" y="303639"/>
                  </a:cubicBezTo>
                  <a:cubicBezTo>
                    <a:pt x="443758" y="293443"/>
                    <a:pt x="429572" y="292113"/>
                    <a:pt x="419819" y="284133"/>
                  </a:cubicBezTo>
                  <a:cubicBezTo>
                    <a:pt x="416716" y="281917"/>
                    <a:pt x="402974" y="271720"/>
                    <a:pt x="399870" y="273494"/>
                  </a:cubicBezTo>
                  <a:cubicBezTo>
                    <a:pt x="399870" y="273937"/>
                    <a:pt x="399870" y="273937"/>
                    <a:pt x="399870" y="274381"/>
                  </a:cubicBezTo>
                  <a:cubicBezTo>
                    <a:pt x="399870" y="274381"/>
                    <a:pt x="399427" y="274381"/>
                    <a:pt x="399427" y="274381"/>
                  </a:cubicBezTo>
                  <a:cubicBezTo>
                    <a:pt x="395881" y="275710"/>
                    <a:pt x="396324" y="280587"/>
                    <a:pt x="397654" y="283690"/>
                  </a:cubicBezTo>
                  <a:cubicBezTo>
                    <a:pt x="400757" y="291226"/>
                    <a:pt x="406077" y="297876"/>
                    <a:pt x="410953" y="304526"/>
                  </a:cubicBezTo>
                  <a:cubicBezTo>
                    <a:pt x="418046" y="314278"/>
                    <a:pt x="428685" y="322258"/>
                    <a:pt x="441098" y="322701"/>
                  </a:cubicBezTo>
                  <a:cubicBezTo>
                    <a:pt x="442429" y="322701"/>
                    <a:pt x="443758" y="322701"/>
                    <a:pt x="445531" y="322701"/>
                  </a:cubicBezTo>
                  <a:cubicBezTo>
                    <a:pt x="445975" y="322701"/>
                    <a:pt x="445975" y="323145"/>
                    <a:pt x="446418" y="323145"/>
                  </a:cubicBezTo>
                  <a:cubicBezTo>
                    <a:pt x="449521" y="323145"/>
                    <a:pt x="452181" y="322701"/>
                    <a:pt x="455284" y="323145"/>
                  </a:cubicBezTo>
                  <a:cubicBezTo>
                    <a:pt x="457501" y="323588"/>
                    <a:pt x="459274" y="323145"/>
                    <a:pt x="460604" y="321815"/>
                  </a:cubicBezTo>
                  <a:cubicBezTo>
                    <a:pt x="467254" y="324474"/>
                    <a:pt x="473460" y="327578"/>
                    <a:pt x="480110" y="330237"/>
                  </a:cubicBezTo>
                  <a:cubicBezTo>
                    <a:pt x="480110" y="330237"/>
                    <a:pt x="480110" y="330237"/>
                    <a:pt x="480110" y="330237"/>
                  </a:cubicBezTo>
                  <a:cubicBezTo>
                    <a:pt x="477450" y="332454"/>
                    <a:pt x="474347" y="334671"/>
                    <a:pt x="471687" y="336887"/>
                  </a:cubicBezTo>
                  <a:cubicBezTo>
                    <a:pt x="470800" y="336887"/>
                    <a:pt x="469913" y="336887"/>
                    <a:pt x="469470" y="336444"/>
                  </a:cubicBezTo>
                  <a:cubicBezTo>
                    <a:pt x="465480" y="335557"/>
                    <a:pt x="461047" y="335557"/>
                    <a:pt x="456614" y="336444"/>
                  </a:cubicBezTo>
                  <a:cubicBezTo>
                    <a:pt x="448634" y="338660"/>
                    <a:pt x="441985" y="344423"/>
                    <a:pt x="433562" y="346640"/>
                  </a:cubicBezTo>
                  <a:cubicBezTo>
                    <a:pt x="426913" y="348856"/>
                    <a:pt x="418933" y="349300"/>
                    <a:pt x="413170" y="354619"/>
                  </a:cubicBezTo>
                  <a:cubicBezTo>
                    <a:pt x="407850" y="359053"/>
                    <a:pt x="414057" y="363042"/>
                    <a:pt x="418933" y="364372"/>
                  </a:cubicBezTo>
                  <a:cubicBezTo>
                    <a:pt x="421149" y="365702"/>
                    <a:pt x="424252" y="366589"/>
                    <a:pt x="426913" y="367032"/>
                  </a:cubicBezTo>
                  <a:cubicBezTo>
                    <a:pt x="433119" y="367919"/>
                    <a:pt x="438882" y="365259"/>
                    <a:pt x="444645" y="364816"/>
                  </a:cubicBezTo>
                  <a:cubicBezTo>
                    <a:pt x="455284" y="367032"/>
                    <a:pt x="461934" y="361713"/>
                    <a:pt x="467697" y="353290"/>
                  </a:cubicBezTo>
                  <a:cubicBezTo>
                    <a:pt x="470357" y="349743"/>
                    <a:pt x="472130" y="345753"/>
                    <a:pt x="473903" y="341764"/>
                  </a:cubicBezTo>
                  <a:cubicBezTo>
                    <a:pt x="473903" y="341320"/>
                    <a:pt x="474347" y="340877"/>
                    <a:pt x="474790" y="340433"/>
                  </a:cubicBezTo>
                  <a:cubicBezTo>
                    <a:pt x="474790" y="340433"/>
                    <a:pt x="474790" y="340433"/>
                    <a:pt x="474790" y="340433"/>
                  </a:cubicBezTo>
                  <a:cubicBezTo>
                    <a:pt x="477450" y="338660"/>
                    <a:pt x="479666" y="336444"/>
                    <a:pt x="482326" y="334227"/>
                  </a:cubicBezTo>
                  <a:cubicBezTo>
                    <a:pt x="482770" y="333784"/>
                    <a:pt x="483656" y="332897"/>
                    <a:pt x="484099" y="332454"/>
                  </a:cubicBezTo>
                  <a:cubicBezTo>
                    <a:pt x="493852" y="336887"/>
                    <a:pt x="502719" y="342207"/>
                    <a:pt x="511585" y="347970"/>
                  </a:cubicBezTo>
                  <a:cubicBezTo>
                    <a:pt x="508925" y="348856"/>
                    <a:pt x="506265" y="350186"/>
                    <a:pt x="503605" y="351516"/>
                  </a:cubicBezTo>
                  <a:cubicBezTo>
                    <a:pt x="490306" y="349743"/>
                    <a:pt x="480553" y="360382"/>
                    <a:pt x="469027" y="366589"/>
                  </a:cubicBezTo>
                  <a:cubicBezTo>
                    <a:pt x="463707" y="369249"/>
                    <a:pt x="457944" y="371465"/>
                    <a:pt x="452181" y="373682"/>
                  </a:cubicBezTo>
                  <a:cubicBezTo>
                    <a:pt x="450851" y="374125"/>
                    <a:pt x="449078" y="375455"/>
                    <a:pt x="448634" y="376785"/>
                  </a:cubicBezTo>
                  <a:cubicBezTo>
                    <a:pt x="447305" y="381218"/>
                    <a:pt x="453068" y="383878"/>
                    <a:pt x="456614" y="384764"/>
                  </a:cubicBezTo>
                  <a:cubicBezTo>
                    <a:pt x="457057" y="384764"/>
                    <a:pt x="457057" y="384764"/>
                    <a:pt x="457501" y="384764"/>
                  </a:cubicBezTo>
                  <a:cubicBezTo>
                    <a:pt x="457501" y="385208"/>
                    <a:pt x="457944" y="385208"/>
                    <a:pt x="457944" y="385208"/>
                  </a:cubicBezTo>
                  <a:cubicBezTo>
                    <a:pt x="459274" y="385651"/>
                    <a:pt x="461047" y="386095"/>
                    <a:pt x="462377" y="386095"/>
                  </a:cubicBezTo>
                  <a:cubicBezTo>
                    <a:pt x="472573" y="386095"/>
                    <a:pt x="481883" y="381661"/>
                    <a:pt x="490749" y="377228"/>
                  </a:cubicBezTo>
                  <a:cubicBezTo>
                    <a:pt x="494739" y="375455"/>
                    <a:pt x="499172" y="374568"/>
                    <a:pt x="502275" y="371465"/>
                  </a:cubicBezTo>
                  <a:cubicBezTo>
                    <a:pt x="506265" y="367476"/>
                    <a:pt x="507152" y="362156"/>
                    <a:pt x="509368" y="357279"/>
                  </a:cubicBezTo>
                  <a:cubicBezTo>
                    <a:pt x="509811" y="355949"/>
                    <a:pt x="511142" y="354176"/>
                    <a:pt x="511142" y="352403"/>
                  </a:cubicBezTo>
                  <a:cubicBezTo>
                    <a:pt x="512914" y="351960"/>
                    <a:pt x="514244" y="351073"/>
                    <a:pt x="516018" y="350630"/>
                  </a:cubicBezTo>
                  <a:cubicBezTo>
                    <a:pt x="516018" y="350630"/>
                    <a:pt x="516461" y="350630"/>
                    <a:pt x="516461" y="350186"/>
                  </a:cubicBezTo>
                  <a:cubicBezTo>
                    <a:pt x="525327" y="356393"/>
                    <a:pt x="533750" y="363042"/>
                    <a:pt x="542173" y="370135"/>
                  </a:cubicBezTo>
                  <a:cubicBezTo>
                    <a:pt x="541286" y="371022"/>
                    <a:pt x="540400" y="371909"/>
                    <a:pt x="539070" y="372795"/>
                  </a:cubicBezTo>
                  <a:cubicBezTo>
                    <a:pt x="538627" y="372795"/>
                    <a:pt x="538183" y="372795"/>
                    <a:pt x="537740" y="372352"/>
                  </a:cubicBezTo>
                  <a:cubicBezTo>
                    <a:pt x="522667" y="369692"/>
                    <a:pt x="516018" y="378115"/>
                    <a:pt x="504492" y="384764"/>
                  </a:cubicBezTo>
                  <a:cubicBezTo>
                    <a:pt x="500059" y="386981"/>
                    <a:pt x="495182" y="388754"/>
                    <a:pt x="490306" y="390084"/>
                  </a:cubicBezTo>
                  <a:cubicBezTo>
                    <a:pt x="488089" y="390971"/>
                    <a:pt x="485429" y="391858"/>
                    <a:pt x="483656" y="394074"/>
                  </a:cubicBezTo>
                  <a:cubicBezTo>
                    <a:pt x="481439" y="397177"/>
                    <a:pt x="483213" y="399394"/>
                    <a:pt x="485873" y="400724"/>
                  </a:cubicBezTo>
                  <a:cubicBezTo>
                    <a:pt x="487203" y="402497"/>
                    <a:pt x="492965" y="402940"/>
                    <a:pt x="494739" y="402940"/>
                  </a:cubicBezTo>
                  <a:cubicBezTo>
                    <a:pt x="498729" y="403384"/>
                    <a:pt x="502719" y="402054"/>
                    <a:pt x="506708" y="401610"/>
                  </a:cubicBezTo>
                  <a:cubicBezTo>
                    <a:pt x="507152" y="401610"/>
                    <a:pt x="507595" y="401610"/>
                    <a:pt x="508038" y="401610"/>
                  </a:cubicBezTo>
                  <a:cubicBezTo>
                    <a:pt x="508925" y="401610"/>
                    <a:pt x="510255" y="401610"/>
                    <a:pt x="511142" y="401610"/>
                  </a:cubicBezTo>
                  <a:cubicBezTo>
                    <a:pt x="513358" y="402054"/>
                    <a:pt x="515575" y="402497"/>
                    <a:pt x="517791" y="402497"/>
                  </a:cubicBezTo>
                  <a:cubicBezTo>
                    <a:pt x="529760" y="401167"/>
                    <a:pt x="539070" y="386538"/>
                    <a:pt x="542616" y="375455"/>
                  </a:cubicBezTo>
                  <a:cubicBezTo>
                    <a:pt x="543503" y="374568"/>
                    <a:pt x="544390" y="373682"/>
                    <a:pt x="545276" y="372795"/>
                  </a:cubicBezTo>
                  <a:cubicBezTo>
                    <a:pt x="547049" y="374125"/>
                    <a:pt x="548823" y="375455"/>
                    <a:pt x="550152" y="377228"/>
                  </a:cubicBezTo>
                  <a:cubicBezTo>
                    <a:pt x="545719" y="393187"/>
                    <a:pt x="540843" y="409590"/>
                    <a:pt x="536410" y="425549"/>
                  </a:cubicBezTo>
                  <a:cubicBezTo>
                    <a:pt x="524884" y="467663"/>
                    <a:pt x="509811" y="508891"/>
                    <a:pt x="492522" y="549232"/>
                  </a:cubicBezTo>
                  <a:cubicBezTo>
                    <a:pt x="490749" y="538593"/>
                    <a:pt x="488089" y="528397"/>
                    <a:pt x="484099" y="518644"/>
                  </a:cubicBezTo>
                  <a:cubicBezTo>
                    <a:pt x="485873" y="515984"/>
                    <a:pt x="487203" y="512881"/>
                    <a:pt x="488976" y="510221"/>
                  </a:cubicBezTo>
                  <a:cubicBezTo>
                    <a:pt x="488976" y="510221"/>
                    <a:pt x="488976" y="510221"/>
                    <a:pt x="488976" y="510221"/>
                  </a:cubicBezTo>
                  <a:cubicBezTo>
                    <a:pt x="491193" y="507118"/>
                    <a:pt x="494296" y="504015"/>
                    <a:pt x="496512" y="500468"/>
                  </a:cubicBezTo>
                  <a:cubicBezTo>
                    <a:pt x="502275" y="492489"/>
                    <a:pt x="507595" y="483179"/>
                    <a:pt x="507152" y="472983"/>
                  </a:cubicBezTo>
                  <a:cubicBezTo>
                    <a:pt x="506708" y="468107"/>
                    <a:pt x="506265" y="463230"/>
                    <a:pt x="507152" y="458354"/>
                  </a:cubicBezTo>
                  <a:cubicBezTo>
                    <a:pt x="508481" y="452148"/>
                    <a:pt x="511142" y="445941"/>
                    <a:pt x="511142" y="439735"/>
                  </a:cubicBezTo>
                  <a:cubicBezTo>
                    <a:pt x="511142" y="438405"/>
                    <a:pt x="511142" y="436632"/>
                    <a:pt x="510698" y="435302"/>
                  </a:cubicBezTo>
                  <a:cubicBezTo>
                    <a:pt x="510698" y="434859"/>
                    <a:pt x="510255" y="434859"/>
                    <a:pt x="510255" y="434859"/>
                  </a:cubicBezTo>
                  <a:cubicBezTo>
                    <a:pt x="509811" y="433972"/>
                    <a:pt x="509368" y="433529"/>
                    <a:pt x="508925" y="433085"/>
                  </a:cubicBezTo>
                  <a:cubicBezTo>
                    <a:pt x="502719" y="431312"/>
                    <a:pt x="493852" y="446385"/>
                    <a:pt x="491636" y="451261"/>
                  </a:cubicBezTo>
                  <a:cubicBezTo>
                    <a:pt x="486759" y="460571"/>
                    <a:pt x="488976" y="471210"/>
                    <a:pt x="487646" y="481406"/>
                  </a:cubicBezTo>
                  <a:cubicBezTo>
                    <a:pt x="485873" y="488056"/>
                    <a:pt x="484986" y="495149"/>
                    <a:pt x="485429" y="501798"/>
                  </a:cubicBezTo>
                  <a:cubicBezTo>
                    <a:pt x="485429" y="503572"/>
                    <a:pt x="485429" y="505345"/>
                    <a:pt x="485873" y="507118"/>
                  </a:cubicBezTo>
                  <a:cubicBezTo>
                    <a:pt x="484986" y="508448"/>
                    <a:pt x="484099" y="509778"/>
                    <a:pt x="483213" y="511108"/>
                  </a:cubicBezTo>
                  <a:cubicBezTo>
                    <a:pt x="482770" y="511994"/>
                    <a:pt x="482326" y="512438"/>
                    <a:pt x="481883" y="513324"/>
                  </a:cubicBezTo>
                  <a:cubicBezTo>
                    <a:pt x="477893" y="504458"/>
                    <a:pt x="473460" y="495149"/>
                    <a:pt x="468583" y="486726"/>
                  </a:cubicBezTo>
                  <a:cubicBezTo>
                    <a:pt x="470800" y="484509"/>
                    <a:pt x="471244" y="476530"/>
                    <a:pt x="471687" y="474313"/>
                  </a:cubicBezTo>
                  <a:cubicBezTo>
                    <a:pt x="471687" y="472983"/>
                    <a:pt x="472130" y="471653"/>
                    <a:pt x="472130" y="469880"/>
                  </a:cubicBezTo>
                  <a:cubicBezTo>
                    <a:pt x="473460" y="468993"/>
                    <a:pt x="474347" y="465890"/>
                    <a:pt x="475233" y="465004"/>
                  </a:cubicBezTo>
                  <a:cubicBezTo>
                    <a:pt x="482770" y="452148"/>
                    <a:pt x="481439" y="443725"/>
                    <a:pt x="476120" y="430869"/>
                  </a:cubicBezTo>
                  <a:cubicBezTo>
                    <a:pt x="475233" y="424662"/>
                    <a:pt x="477006" y="413136"/>
                    <a:pt x="471244" y="409146"/>
                  </a:cubicBezTo>
                  <a:cubicBezTo>
                    <a:pt x="471244" y="409146"/>
                    <a:pt x="471244" y="409146"/>
                    <a:pt x="471244" y="409146"/>
                  </a:cubicBezTo>
                  <a:cubicBezTo>
                    <a:pt x="471244" y="409146"/>
                    <a:pt x="470800" y="408703"/>
                    <a:pt x="470800" y="408703"/>
                  </a:cubicBezTo>
                  <a:cubicBezTo>
                    <a:pt x="469470" y="407373"/>
                    <a:pt x="468140" y="405600"/>
                    <a:pt x="466367" y="405600"/>
                  </a:cubicBezTo>
                  <a:cubicBezTo>
                    <a:pt x="465924" y="405600"/>
                    <a:pt x="465480" y="406044"/>
                    <a:pt x="465037" y="406487"/>
                  </a:cubicBezTo>
                  <a:cubicBezTo>
                    <a:pt x="462377" y="410033"/>
                    <a:pt x="461491" y="414910"/>
                    <a:pt x="461047" y="419343"/>
                  </a:cubicBezTo>
                  <a:cubicBezTo>
                    <a:pt x="460604" y="428209"/>
                    <a:pt x="462377" y="437075"/>
                    <a:pt x="462821" y="445941"/>
                  </a:cubicBezTo>
                  <a:cubicBezTo>
                    <a:pt x="462377" y="453921"/>
                    <a:pt x="462377" y="462787"/>
                    <a:pt x="468140" y="468550"/>
                  </a:cubicBezTo>
                  <a:cubicBezTo>
                    <a:pt x="468140" y="470323"/>
                    <a:pt x="468140" y="471653"/>
                    <a:pt x="468140" y="473426"/>
                  </a:cubicBezTo>
                  <a:cubicBezTo>
                    <a:pt x="468140" y="475643"/>
                    <a:pt x="467697" y="478303"/>
                    <a:pt x="467254" y="480519"/>
                  </a:cubicBezTo>
                  <a:cubicBezTo>
                    <a:pt x="467254" y="481406"/>
                    <a:pt x="466811" y="482293"/>
                    <a:pt x="466367" y="482736"/>
                  </a:cubicBezTo>
                  <a:cubicBezTo>
                    <a:pt x="461047" y="472983"/>
                    <a:pt x="454841" y="463674"/>
                    <a:pt x="448191" y="454808"/>
                  </a:cubicBezTo>
                  <a:cubicBezTo>
                    <a:pt x="449521" y="452591"/>
                    <a:pt x="449078" y="445941"/>
                    <a:pt x="448191" y="437518"/>
                  </a:cubicBezTo>
                  <a:cubicBezTo>
                    <a:pt x="448634" y="437075"/>
                    <a:pt x="448634" y="436189"/>
                    <a:pt x="449078" y="435745"/>
                  </a:cubicBezTo>
                  <a:cubicBezTo>
                    <a:pt x="450851" y="432199"/>
                    <a:pt x="452181" y="428209"/>
                    <a:pt x="453511" y="424662"/>
                  </a:cubicBezTo>
                  <a:cubicBezTo>
                    <a:pt x="456614" y="416240"/>
                    <a:pt x="453954" y="408260"/>
                    <a:pt x="450408" y="400280"/>
                  </a:cubicBezTo>
                  <a:cubicBezTo>
                    <a:pt x="450408" y="400280"/>
                    <a:pt x="450408" y="399837"/>
                    <a:pt x="450408" y="399837"/>
                  </a:cubicBezTo>
                  <a:cubicBezTo>
                    <a:pt x="449965" y="398950"/>
                    <a:pt x="449965" y="397621"/>
                    <a:pt x="449521" y="396734"/>
                  </a:cubicBezTo>
                  <a:cubicBezTo>
                    <a:pt x="448634" y="393631"/>
                    <a:pt x="448191" y="390971"/>
                    <a:pt x="446862" y="388311"/>
                  </a:cubicBezTo>
                  <a:cubicBezTo>
                    <a:pt x="446418" y="387868"/>
                    <a:pt x="445975" y="387868"/>
                    <a:pt x="445975" y="387868"/>
                  </a:cubicBezTo>
                  <a:cubicBezTo>
                    <a:pt x="443315" y="383435"/>
                    <a:pt x="439768" y="380331"/>
                    <a:pt x="434449" y="381218"/>
                  </a:cubicBezTo>
                  <a:cubicBezTo>
                    <a:pt x="426469" y="385208"/>
                    <a:pt x="433119" y="402940"/>
                    <a:pt x="433119" y="410033"/>
                  </a:cubicBezTo>
                  <a:cubicBezTo>
                    <a:pt x="433562" y="416683"/>
                    <a:pt x="433562" y="423332"/>
                    <a:pt x="437108" y="429095"/>
                  </a:cubicBezTo>
                  <a:cubicBezTo>
                    <a:pt x="438882" y="432199"/>
                    <a:pt x="441098" y="435745"/>
                    <a:pt x="444201" y="437518"/>
                  </a:cubicBezTo>
                  <a:cubicBezTo>
                    <a:pt x="444201" y="439292"/>
                    <a:pt x="444645" y="441065"/>
                    <a:pt x="444645" y="443281"/>
                  </a:cubicBezTo>
                  <a:cubicBezTo>
                    <a:pt x="444645" y="445498"/>
                    <a:pt x="445088" y="447714"/>
                    <a:pt x="445088" y="450374"/>
                  </a:cubicBezTo>
                  <a:cubicBezTo>
                    <a:pt x="443315" y="447714"/>
                    <a:pt x="441098" y="445055"/>
                    <a:pt x="439325" y="442395"/>
                  </a:cubicBezTo>
                  <a:cubicBezTo>
                    <a:pt x="436665" y="439735"/>
                    <a:pt x="434449" y="436632"/>
                    <a:pt x="431346" y="434415"/>
                  </a:cubicBezTo>
                  <a:cubicBezTo>
                    <a:pt x="431789" y="433529"/>
                    <a:pt x="431789" y="432199"/>
                    <a:pt x="431346" y="431312"/>
                  </a:cubicBezTo>
                  <a:cubicBezTo>
                    <a:pt x="430016" y="427322"/>
                    <a:pt x="428242" y="422889"/>
                    <a:pt x="426469" y="418899"/>
                  </a:cubicBezTo>
                  <a:cubicBezTo>
                    <a:pt x="422480" y="410477"/>
                    <a:pt x="415386" y="403827"/>
                    <a:pt x="406964" y="400280"/>
                  </a:cubicBezTo>
                  <a:cubicBezTo>
                    <a:pt x="402087" y="398064"/>
                    <a:pt x="396767" y="396734"/>
                    <a:pt x="392334" y="394074"/>
                  </a:cubicBezTo>
                  <a:cubicBezTo>
                    <a:pt x="387901" y="390971"/>
                    <a:pt x="383468" y="387868"/>
                    <a:pt x="378149" y="386538"/>
                  </a:cubicBezTo>
                  <a:cubicBezTo>
                    <a:pt x="367952" y="382991"/>
                    <a:pt x="357756" y="389198"/>
                    <a:pt x="366179" y="399394"/>
                  </a:cubicBezTo>
                  <a:cubicBezTo>
                    <a:pt x="370612" y="405600"/>
                    <a:pt x="377705" y="408703"/>
                    <a:pt x="383468" y="412693"/>
                  </a:cubicBezTo>
                  <a:cubicBezTo>
                    <a:pt x="387458" y="415353"/>
                    <a:pt x="390561" y="419343"/>
                    <a:pt x="394108" y="422003"/>
                  </a:cubicBezTo>
                  <a:cubicBezTo>
                    <a:pt x="398541" y="425106"/>
                    <a:pt x="403417" y="428209"/>
                    <a:pt x="408737" y="430869"/>
                  </a:cubicBezTo>
                  <a:cubicBezTo>
                    <a:pt x="409623" y="431755"/>
                    <a:pt x="411397" y="432199"/>
                    <a:pt x="412283" y="432642"/>
                  </a:cubicBezTo>
                  <a:cubicBezTo>
                    <a:pt x="412726" y="432642"/>
                    <a:pt x="413170" y="433085"/>
                    <a:pt x="413613" y="433085"/>
                  </a:cubicBezTo>
                  <a:cubicBezTo>
                    <a:pt x="414943" y="433529"/>
                    <a:pt x="416716" y="433972"/>
                    <a:pt x="418046" y="434415"/>
                  </a:cubicBezTo>
                  <a:cubicBezTo>
                    <a:pt x="421593" y="435302"/>
                    <a:pt x="424696" y="436189"/>
                    <a:pt x="428242" y="436632"/>
                  </a:cubicBezTo>
                  <a:cubicBezTo>
                    <a:pt x="429129" y="436632"/>
                    <a:pt x="429572" y="436632"/>
                    <a:pt x="430016" y="436189"/>
                  </a:cubicBezTo>
                  <a:cubicBezTo>
                    <a:pt x="436665" y="442838"/>
                    <a:pt x="442429" y="450374"/>
                    <a:pt x="447748" y="458354"/>
                  </a:cubicBezTo>
                  <a:cubicBezTo>
                    <a:pt x="444645" y="457024"/>
                    <a:pt x="441542" y="455251"/>
                    <a:pt x="438439" y="453921"/>
                  </a:cubicBezTo>
                  <a:cubicBezTo>
                    <a:pt x="437552" y="453477"/>
                    <a:pt x="436222" y="453477"/>
                    <a:pt x="435335" y="453034"/>
                  </a:cubicBezTo>
                  <a:cubicBezTo>
                    <a:pt x="434006" y="451261"/>
                    <a:pt x="432232" y="449931"/>
                    <a:pt x="430902" y="448601"/>
                  </a:cubicBezTo>
                  <a:cubicBezTo>
                    <a:pt x="418933" y="438405"/>
                    <a:pt x="403417" y="446828"/>
                    <a:pt x="389675" y="445498"/>
                  </a:cubicBezTo>
                  <a:cubicBezTo>
                    <a:pt x="385241" y="445498"/>
                    <a:pt x="380365" y="445055"/>
                    <a:pt x="375932" y="447271"/>
                  </a:cubicBezTo>
                  <a:cubicBezTo>
                    <a:pt x="371499" y="449931"/>
                    <a:pt x="372829" y="454364"/>
                    <a:pt x="376375" y="456581"/>
                  </a:cubicBezTo>
                  <a:cubicBezTo>
                    <a:pt x="377262" y="457911"/>
                    <a:pt x="379035" y="458354"/>
                    <a:pt x="380365" y="459241"/>
                  </a:cubicBezTo>
                  <a:cubicBezTo>
                    <a:pt x="386128" y="461457"/>
                    <a:pt x="392334" y="462787"/>
                    <a:pt x="398098" y="461457"/>
                  </a:cubicBezTo>
                  <a:cubicBezTo>
                    <a:pt x="403860" y="461014"/>
                    <a:pt x="409623" y="463230"/>
                    <a:pt x="415386" y="463674"/>
                  </a:cubicBezTo>
                  <a:cubicBezTo>
                    <a:pt x="420706" y="463674"/>
                    <a:pt x="426469" y="463230"/>
                    <a:pt x="431346" y="460571"/>
                  </a:cubicBezTo>
                  <a:cubicBezTo>
                    <a:pt x="432232" y="460127"/>
                    <a:pt x="434892" y="459241"/>
                    <a:pt x="435779" y="458354"/>
                  </a:cubicBezTo>
                  <a:cubicBezTo>
                    <a:pt x="440655" y="460127"/>
                    <a:pt x="445975" y="461900"/>
                    <a:pt x="450851" y="463674"/>
                  </a:cubicBezTo>
                  <a:cubicBezTo>
                    <a:pt x="450851" y="463674"/>
                    <a:pt x="450851" y="463674"/>
                    <a:pt x="451295" y="463674"/>
                  </a:cubicBezTo>
                  <a:cubicBezTo>
                    <a:pt x="456171" y="471210"/>
                    <a:pt x="460161" y="478746"/>
                    <a:pt x="464594" y="486726"/>
                  </a:cubicBezTo>
                  <a:cubicBezTo>
                    <a:pt x="461491" y="486282"/>
                    <a:pt x="458388" y="485839"/>
                    <a:pt x="455284" y="485396"/>
                  </a:cubicBezTo>
                  <a:cubicBezTo>
                    <a:pt x="455284" y="485396"/>
                    <a:pt x="455284" y="485396"/>
                    <a:pt x="454841" y="485396"/>
                  </a:cubicBezTo>
                  <a:cubicBezTo>
                    <a:pt x="443758" y="477416"/>
                    <a:pt x="429572" y="476086"/>
                    <a:pt x="417160" y="481406"/>
                  </a:cubicBezTo>
                  <a:cubicBezTo>
                    <a:pt x="410953" y="484066"/>
                    <a:pt x="403860" y="483623"/>
                    <a:pt x="397211" y="485396"/>
                  </a:cubicBezTo>
                  <a:cubicBezTo>
                    <a:pt x="391448" y="487612"/>
                    <a:pt x="391004" y="490272"/>
                    <a:pt x="392778" y="492489"/>
                  </a:cubicBezTo>
                  <a:cubicBezTo>
                    <a:pt x="394108" y="497365"/>
                    <a:pt x="406964" y="499582"/>
                    <a:pt x="410953" y="499582"/>
                  </a:cubicBezTo>
                  <a:cubicBezTo>
                    <a:pt x="415386" y="499582"/>
                    <a:pt x="419819" y="498252"/>
                    <a:pt x="424696" y="498695"/>
                  </a:cubicBezTo>
                  <a:cubicBezTo>
                    <a:pt x="430902" y="499139"/>
                    <a:pt x="437552" y="500468"/>
                    <a:pt x="443315" y="498252"/>
                  </a:cubicBezTo>
                  <a:cubicBezTo>
                    <a:pt x="448191" y="496035"/>
                    <a:pt x="453068" y="494705"/>
                    <a:pt x="456614" y="491159"/>
                  </a:cubicBezTo>
                  <a:cubicBezTo>
                    <a:pt x="459717" y="491602"/>
                    <a:pt x="462821" y="492045"/>
                    <a:pt x="466367" y="492489"/>
                  </a:cubicBezTo>
                  <a:cubicBezTo>
                    <a:pt x="466367" y="492489"/>
                    <a:pt x="466367" y="492489"/>
                    <a:pt x="466811" y="492489"/>
                  </a:cubicBezTo>
                  <a:cubicBezTo>
                    <a:pt x="472573" y="504015"/>
                    <a:pt x="478336" y="515098"/>
                    <a:pt x="482326" y="527510"/>
                  </a:cubicBezTo>
                  <a:cubicBezTo>
                    <a:pt x="480553" y="527067"/>
                    <a:pt x="478780" y="526624"/>
                    <a:pt x="476563" y="526180"/>
                  </a:cubicBezTo>
                  <a:cubicBezTo>
                    <a:pt x="473016" y="521747"/>
                    <a:pt x="468140" y="518201"/>
                    <a:pt x="463264" y="516427"/>
                  </a:cubicBezTo>
                  <a:cubicBezTo>
                    <a:pt x="456614" y="513324"/>
                    <a:pt x="449521" y="515541"/>
                    <a:pt x="442872" y="514654"/>
                  </a:cubicBezTo>
                  <a:cubicBezTo>
                    <a:pt x="435335" y="513768"/>
                    <a:pt x="427799" y="511994"/>
                    <a:pt x="420706" y="514211"/>
                  </a:cubicBezTo>
                  <a:cubicBezTo>
                    <a:pt x="417603" y="515098"/>
                    <a:pt x="412283" y="516871"/>
                    <a:pt x="413170" y="520861"/>
                  </a:cubicBezTo>
                  <a:cubicBezTo>
                    <a:pt x="413170" y="520861"/>
                    <a:pt x="413170" y="520861"/>
                    <a:pt x="413170" y="521304"/>
                  </a:cubicBezTo>
                  <a:cubicBezTo>
                    <a:pt x="413170" y="521304"/>
                    <a:pt x="412726" y="521747"/>
                    <a:pt x="412726" y="521747"/>
                  </a:cubicBezTo>
                  <a:cubicBezTo>
                    <a:pt x="412726" y="523077"/>
                    <a:pt x="414500" y="524407"/>
                    <a:pt x="415386" y="525294"/>
                  </a:cubicBezTo>
                  <a:cubicBezTo>
                    <a:pt x="424696" y="531943"/>
                    <a:pt x="436222" y="527510"/>
                    <a:pt x="446418" y="527954"/>
                  </a:cubicBezTo>
                  <a:cubicBezTo>
                    <a:pt x="450851" y="528840"/>
                    <a:pt x="454398" y="532387"/>
                    <a:pt x="459717" y="532387"/>
                  </a:cubicBezTo>
                  <a:cubicBezTo>
                    <a:pt x="465480" y="532830"/>
                    <a:pt x="471244" y="531943"/>
                    <a:pt x="476563" y="531057"/>
                  </a:cubicBezTo>
                  <a:cubicBezTo>
                    <a:pt x="476563" y="531057"/>
                    <a:pt x="476563" y="531057"/>
                    <a:pt x="476563" y="531057"/>
                  </a:cubicBezTo>
                  <a:cubicBezTo>
                    <a:pt x="477450" y="531500"/>
                    <a:pt x="477893" y="531500"/>
                    <a:pt x="478780" y="531943"/>
                  </a:cubicBezTo>
                  <a:cubicBezTo>
                    <a:pt x="480553" y="532387"/>
                    <a:pt x="481883" y="532387"/>
                    <a:pt x="483656" y="532387"/>
                  </a:cubicBezTo>
                  <a:cubicBezTo>
                    <a:pt x="483656" y="532387"/>
                    <a:pt x="483656" y="532387"/>
                    <a:pt x="483656" y="532387"/>
                  </a:cubicBezTo>
                  <a:cubicBezTo>
                    <a:pt x="484543" y="534603"/>
                    <a:pt x="485429" y="537263"/>
                    <a:pt x="485873" y="539480"/>
                  </a:cubicBezTo>
                  <a:cubicBezTo>
                    <a:pt x="487646" y="545686"/>
                    <a:pt x="488532" y="551892"/>
                    <a:pt x="489419" y="558099"/>
                  </a:cubicBezTo>
                  <a:cubicBezTo>
                    <a:pt x="473903" y="594007"/>
                    <a:pt x="457057" y="629471"/>
                    <a:pt x="439768" y="664936"/>
                  </a:cubicBezTo>
                  <a:cubicBezTo>
                    <a:pt x="435335" y="674246"/>
                    <a:pt x="430902" y="683112"/>
                    <a:pt x="426026" y="692421"/>
                  </a:cubicBezTo>
                  <a:cubicBezTo>
                    <a:pt x="421149" y="685329"/>
                    <a:pt x="416716" y="678235"/>
                    <a:pt x="412726" y="670699"/>
                  </a:cubicBezTo>
                  <a:cubicBezTo>
                    <a:pt x="412726" y="668483"/>
                    <a:pt x="413170" y="666266"/>
                    <a:pt x="413613" y="664050"/>
                  </a:cubicBezTo>
                  <a:cubicBezTo>
                    <a:pt x="415386" y="663163"/>
                    <a:pt x="416716" y="661833"/>
                    <a:pt x="418490" y="660503"/>
                  </a:cubicBezTo>
                  <a:cubicBezTo>
                    <a:pt x="430902" y="650307"/>
                    <a:pt x="435779" y="634791"/>
                    <a:pt x="441985" y="620605"/>
                  </a:cubicBezTo>
                  <a:cubicBezTo>
                    <a:pt x="445088" y="614399"/>
                    <a:pt x="450851" y="608636"/>
                    <a:pt x="451738" y="601543"/>
                  </a:cubicBezTo>
                  <a:cubicBezTo>
                    <a:pt x="451738" y="601543"/>
                    <a:pt x="451738" y="601543"/>
                    <a:pt x="451738" y="601543"/>
                  </a:cubicBezTo>
                  <a:cubicBezTo>
                    <a:pt x="454398" y="593563"/>
                    <a:pt x="448634" y="586470"/>
                    <a:pt x="442429" y="594893"/>
                  </a:cubicBezTo>
                  <a:cubicBezTo>
                    <a:pt x="438439" y="599770"/>
                    <a:pt x="434892" y="604646"/>
                    <a:pt x="432232" y="610409"/>
                  </a:cubicBezTo>
                  <a:cubicBezTo>
                    <a:pt x="429572" y="615285"/>
                    <a:pt x="427799" y="620605"/>
                    <a:pt x="424252" y="625038"/>
                  </a:cubicBezTo>
                  <a:cubicBezTo>
                    <a:pt x="416716" y="630801"/>
                    <a:pt x="414057" y="640998"/>
                    <a:pt x="411840" y="649864"/>
                  </a:cubicBezTo>
                  <a:cubicBezTo>
                    <a:pt x="410953" y="653410"/>
                    <a:pt x="410510" y="657400"/>
                    <a:pt x="410067" y="661390"/>
                  </a:cubicBezTo>
                  <a:cubicBezTo>
                    <a:pt x="410067" y="662276"/>
                    <a:pt x="409623" y="663606"/>
                    <a:pt x="409623" y="664936"/>
                  </a:cubicBezTo>
                  <a:cubicBezTo>
                    <a:pt x="406520" y="659616"/>
                    <a:pt x="403860" y="653853"/>
                    <a:pt x="400757" y="648534"/>
                  </a:cubicBezTo>
                  <a:cubicBezTo>
                    <a:pt x="398098" y="643657"/>
                    <a:pt x="395437" y="639224"/>
                    <a:pt x="392778" y="634348"/>
                  </a:cubicBezTo>
                  <a:cubicBezTo>
                    <a:pt x="393664" y="633018"/>
                    <a:pt x="394551" y="631245"/>
                    <a:pt x="394994" y="630358"/>
                  </a:cubicBezTo>
                  <a:cubicBezTo>
                    <a:pt x="395881" y="628142"/>
                    <a:pt x="397211" y="626368"/>
                    <a:pt x="398098" y="624152"/>
                  </a:cubicBezTo>
                  <a:cubicBezTo>
                    <a:pt x="398098" y="624152"/>
                    <a:pt x="398541" y="624152"/>
                    <a:pt x="398541" y="623708"/>
                  </a:cubicBezTo>
                  <a:cubicBezTo>
                    <a:pt x="408293" y="619275"/>
                    <a:pt x="414057" y="610852"/>
                    <a:pt x="417603" y="601100"/>
                  </a:cubicBezTo>
                  <a:cubicBezTo>
                    <a:pt x="418490" y="598440"/>
                    <a:pt x="419819" y="596223"/>
                    <a:pt x="420263" y="593563"/>
                  </a:cubicBezTo>
                  <a:cubicBezTo>
                    <a:pt x="420706" y="591790"/>
                    <a:pt x="421149" y="590460"/>
                    <a:pt x="421593" y="588687"/>
                  </a:cubicBezTo>
                  <a:cubicBezTo>
                    <a:pt x="423366" y="582924"/>
                    <a:pt x="427799" y="578048"/>
                    <a:pt x="428685" y="572285"/>
                  </a:cubicBezTo>
                  <a:cubicBezTo>
                    <a:pt x="428685" y="570955"/>
                    <a:pt x="430016" y="568738"/>
                    <a:pt x="428685" y="567852"/>
                  </a:cubicBezTo>
                  <a:cubicBezTo>
                    <a:pt x="428685" y="567408"/>
                    <a:pt x="429129" y="566521"/>
                    <a:pt x="429129" y="566078"/>
                  </a:cubicBezTo>
                  <a:cubicBezTo>
                    <a:pt x="429129" y="562532"/>
                    <a:pt x="425583" y="560315"/>
                    <a:pt x="422480" y="562088"/>
                  </a:cubicBezTo>
                  <a:cubicBezTo>
                    <a:pt x="418046" y="564748"/>
                    <a:pt x="415830" y="570068"/>
                    <a:pt x="413613" y="574501"/>
                  </a:cubicBezTo>
                  <a:cubicBezTo>
                    <a:pt x="406077" y="589574"/>
                    <a:pt x="390118" y="600213"/>
                    <a:pt x="395881" y="619275"/>
                  </a:cubicBezTo>
                  <a:cubicBezTo>
                    <a:pt x="394551" y="621935"/>
                    <a:pt x="393221" y="625038"/>
                    <a:pt x="391448" y="627698"/>
                  </a:cubicBezTo>
                  <a:cubicBezTo>
                    <a:pt x="391004" y="628585"/>
                    <a:pt x="390561" y="629028"/>
                    <a:pt x="390118" y="629915"/>
                  </a:cubicBezTo>
                  <a:cubicBezTo>
                    <a:pt x="385241" y="621492"/>
                    <a:pt x="380365" y="612626"/>
                    <a:pt x="375045" y="604203"/>
                  </a:cubicBezTo>
                  <a:cubicBezTo>
                    <a:pt x="377262" y="602873"/>
                    <a:pt x="378592" y="600213"/>
                    <a:pt x="379921" y="597997"/>
                  </a:cubicBezTo>
                  <a:cubicBezTo>
                    <a:pt x="380365" y="597553"/>
                    <a:pt x="380365" y="596667"/>
                    <a:pt x="380808" y="596223"/>
                  </a:cubicBezTo>
                  <a:cubicBezTo>
                    <a:pt x="383911" y="595337"/>
                    <a:pt x="386571" y="592234"/>
                    <a:pt x="388788" y="590017"/>
                  </a:cubicBezTo>
                  <a:cubicBezTo>
                    <a:pt x="390561" y="588244"/>
                    <a:pt x="392334" y="586027"/>
                    <a:pt x="393664" y="583811"/>
                  </a:cubicBezTo>
                  <a:cubicBezTo>
                    <a:pt x="394551" y="582481"/>
                    <a:pt x="395437" y="580707"/>
                    <a:pt x="396324" y="578934"/>
                  </a:cubicBezTo>
                  <a:cubicBezTo>
                    <a:pt x="396324" y="578934"/>
                    <a:pt x="396324" y="578491"/>
                    <a:pt x="396324" y="578491"/>
                  </a:cubicBezTo>
                  <a:cubicBezTo>
                    <a:pt x="396767" y="577161"/>
                    <a:pt x="397211" y="575831"/>
                    <a:pt x="397654" y="574501"/>
                  </a:cubicBezTo>
                  <a:cubicBezTo>
                    <a:pt x="398541" y="571841"/>
                    <a:pt x="399427" y="568738"/>
                    <a:pt x="400314" y="566078"/>
                  </a:cubicBezTo>
                  <a:cubicBezTo>
                    <a:pt x="402974" y="559429"/>
                    <a:pt x="408737" y="554552"/>
                    <a:pt x="409623" y="547459"/>
                  </a:cubicBezTo>
                  <a:cubicBezTo>
                    <a:pt x="409623" y="546572"/>
                    <a:pt x="410067" y="545686"/>
                    <a:pt x="409623" y="545243"/>
                  </a:cubicBezTo>
                  <a:cubicBezTo>
                    <a:pt x="410067" y="542583"/>
                    <a:pt x="410067" y="539923"/>
                    <a:pt x="408737" y="538150"/>
                  </a:cubicBezTo>
                  <a:cubicBezTo>
                    <a:pt x="399870" y="531057"/>
                    <a:pt x="392334" y="555439"/>
                    <a:pt x="387901" y="560758"/>
                  </a:cubicBezTo>
                  <a:cubicBezTo>
                    <a:pt x="384355" y="566521"/>
                    <a:pt x="379035" y="571841"/>
                    <a:pt x="377705" y="578934"/>
                  </a:cubicBezTo>
                  <a:cubicBezTo>
                    <a:pt x="376818" y="583367"/>
                    <a:pt x="376375" y="587800"/>
                    <a:pt x="377262" y="591790"/>
                  </a:cubicBezTo>
                  <a:cubicBezTo>
                    <a:pt x="377262" y="592234"/>
                    <a:pt x="377262" y="592234"/>
                    <a:pt x="377262" y="592677"/>
                  </a:cubicBezTo>
                  <a:cubicBezTo>
                    <a:pt x="375932" y="595337"/>
                    <a:pt x="374602" y="597553"/>
                    <a:pt x="372829" y="599770"/>
                  </a:cubicBezTo>
                  <a:cubicBezTo>
                    <a:pt x="368395" y="591790"/>
                    <a:pt x="363962" y="583811"/>
                    <a:pt x="359972" y="575388"/>
                  </a:cubicBezTo>
                  <a:cubicBezTo>
                    <a:pt x="361303" y="570955"/>
                    <a:pt x="362189" y="566965"/>
                    <a:pt x="363076" y="562532"/>
                  </a:cubicBezTo>
                  <a:cubicBezTo>
                    <a:pt x="364849" y="561202"/>
                    <a:pt x="366179" y="558985"/>
                    <a:pt x="367066" y="557655"/>
                  </a:cubicBezTo>
                  <a:cubicBezTo>
                    <a:pt x="367952" y="556325"/>
                    <a:pt x="369282" y="554552"/>
                    <a:pt x="370169" y="553222"/>
                  </a:cubicBezTo>
                  <a:cubicBezTo>
                    <a:pt x="371055" y="551892"/>
                    <a:pt x="371942" y="550119"/>
                    <a:pt x="372385" y="548346"/>
                  </a:cubicBezTo>
                  <a:cubicBezTo>
                    <a:pt x="373272" y="546572"/>
                    <a:pt x="373716" y="544799"/>
                    <a:pt x="374159" y="543026"/>
                  </a:cubicBezTo>
                  <a:cubicBezTo>
                    <a:pt x="374159" y="543026"/>
                    <a:pt x="374159" y="542583"/>
                    <a:pt x="374159" y="542583"/>
                  </a:cubicBezTo>
                  <a:cubicBezTo>
                    <a:pt x="374159" y="542583"/>
                    <a:pt x="374159" y="542139"/>
                    <a:pt x="374159" y="542139"/>
                  </a:cubicBezTo>
                  <a:cubicBezTo>
                    <a:pt x="375488" y="536820"/>
                    <a:pt x="375488" y="531943"/>
                    <a:pt x="373716" y="526624"/>
                  </a:cubicBezTo>
                  <a:cubicBezTo>
                    <a:pt x="372829" y="517757"/>
                    <a:pt x="378149" y="509778"/>
                    <a:pt x="378592" y="501355"/>
                  </a:cubicBezTo>
                  <a:cubicBezTo>
                    <a:pt x="378592" y="500468"/>
                    <a:pt x="379035" y="498252"/>
                    <a:pt x="378149" y="497808"/>
                  </a:cubicBezTo>
                  <a:cubicBezTo>
                    <a:pt x="378149" y="493375"/>
                    <a:pt x="377262" y="489386"/>
                    <a:pt x="374602" y="485839"/>
                  </a:cubicBezTo>
                  <a:cubicBezTo>
                    <a:pt x="370612" y="480519"/>
                    <a:pt x="366179" y="484953"/>
                    <a:pt x="364406" y="489386"/>
                  </a:cubicBezTo>
                  <a:cubicBezTo>
                    <a:pt x="359972" y="500468"/>
                    <a:pt x="361303" y="512881"/>
                    <a:pt x="357756" y="524407"/>
                  </a:cubicBezTo>
                  <a:cubicBezTo>
                    <a:pt x="355983" y="531943"/>
                    <a:pt x="353767" y="539923"/>
                    <a:pt x="355539" y="547459"/>
                  </a:cubicBezTo>
                  <a:cubicBezTo>
                    <a:pt x="355983" y="548789"/>
                    <a:pt x="356426" y="550119"/>
                    <a:pt x="356870" y="551449"/>
                  </a:cubicBezTo>
                  <a:cubicBezTo>
                    <a:pt x="356426" y="552336"/>
                    <a:pt x="357313" y="554109"/>
                    <a:pt x="357313" y="554995"/>
                  </a:cubicBezTo>
                  <a:cubicBezTo>
                    <a:pt x="357756" y="556769"/>
                    <a:pt x="358643" y="558985"/>
                    <a:pt x="359086" y="561202"/>
                  </a:cubicBezTo>
                  <a:cubicBezTo>
                    <a:pt x="359086" y="561202"/>
                    <a:pt x="359086" y="561645"/>
                    <a:pt x="359086" y="561645"/>
                  </a:cubicBezTo>
                  <a:cubicBezTo>
                    <a:pt x="358200" y="564305"/>
                    <a:pt x="357756" y="566965"/>
                    <a:pt x="356870" y="569625"/>
                  </a:cubicBezTo>
                  <a:cubicBezTo>
                    <a:pt x="353767" y="563418"/>
                    <a:pt x="351106" y="556769"/>
                    <a:pt x="348447" y="550562"/>
                  </a:cubicBezTo>
                  <a:cubicBezTo>
                    <a:pt x="348003" y="549232"/>
                    <a:pt x="347117" y="547903"/>
                    <a:pt x="346673" y="546129"/>
                  </a:cubicBezTo>
                  <a:cubicBezTo>
                    <a:pt x="347117" y="544799"/>
                    <a:pt x="346673" y="543026"/>
                    <a:pt x="346673" y="541696"/>
                  </a:cubicBezTo>
                  <a:cubicBezTo>
                    <a:pt x="346673" y="532387"/>
                    <a:pt x="344013" y="522634"/>
                    <a:pt x="340911" y="513768"/>
                  </a:cubicBezTo>
                  <a:cubicBezTo>
                    <a:pt x="340467" y="513324"/>
                    <a:pt x="340024" y="512881"/>
                    <a:pt x="339580" y="513324"/>
                  </a:cubicBezTo>
                  <a:cubicBezTo>
                    <a:pt x="339580" y="513324"/>
                    <a:pt x="339580" y="513768"/>
                    <a:pt x="339137" y="513768"/>
                  </a:cubicBezTo>
                  <a:cubicBezTo>
                    <a:pt x="337364" y="510664"/>
                    <a:pt x="334704" y="508005"/>
                    <a:pt x="331157" y="504902"/>
                  </a:cubicBezTo>
                  <a:cubicBezTo>
                    <a:pt x="326281" y="499139"/>
                    <a:pt x="324065" y="491159"/>
                    <a:pt x="318302" y="485396"/>
                  </a:cubicBezTo>
                  <a:cubicBezTo>
                    <a:pt x="315198" y="481849"/>
                    <a:pt x="311652" y="476973"/>
                    <a:pt x="306332" y="477416"/>
                  </a:cubicBezTo>
                  <a:cubicBezTo>
                    <a:pt x="301899" y="477416"/>
                    <a:pt x="300126" y="482736"/>
                    <a:pt x="300569" y="486726"/>
                  </a:cubicBezTo>
                  <a:cubicBezTo>
                    <a:pt x="301456" y="495592"/>
                    <a:pt x="306332" y="502685"/>
                    <a:pt x="310322" y="509778"/>
                  </a:cubicBezTo>
                  <a:cubicBezTo>
                    <a:pt x="312539" y="517757"/>
                    <a:pt x="315198" y="525737"/>
                    <a:pt x="320962" y="531943"/>
                  </a:cubicBezTo>
                  <a:cubicBezTo>
                    <a:pt x="327168" y="538593"/>
                    <a:pt x="334261" y="545243"/>
                    <a:pt x="342684" y="548789"/>
                  </a:cubicBezTo>
                  <a:cubicBezTo>
                    <a:pt x="342684" y="548789"/>
                    <a:pt x="343127" y="548789"/>
                    <a:pt x="343127" y="548789"/>
                  </a:cubicBezTo>
                  <a:cubicBezTo>
                    <a:pt x="345344" y="554552"/>
                    <a:pt x="348003" y="560315"/>
                    <a:pt x="350220" y="565635"/>
                  </a:cubicBezTo>
                  <a:cubicBezTo>
                    <a:pt x="348003" y="565192"/>
                    <a:pt x="345787" y="564305"/>
                    <a:pt x="344013" y="563862"/>
                  </a:cubicBezTo>
                  <a:cubicBezTo>
                    <a:pt x="342684" y="560315"/>
                    <a:pt x="337364" y="556325"/>
                    <a:pt x="335147" y="554552"/>
                  </a:cubicBezTo>
                  <a:cubicBezTo>
                    <a:pt x="331157" y="551449"/>
                    <a:pt x="325838" y="550562"/>
                    <a:pt x="321405" y="549232"/>
                  </a:cubicBezTo>
                  <a:cubicBezTo>
                    <a:pt x="316528" y="547459"/>
                    <a:pt x="311652" y="544356"/>
                    <a:pt x="306775" y="543026"/>
                  </a:cubicBezTo>
                  <a:cubicBezTo>
                    <a:pt x="299682" y="540810"/>
                    <a:pt x="292146" y="538593"/>
                    <a:pt x="285054" y="539480"/>
                  </a:cubicBezTo>
                  <a:cubicBezTo>
                    <a:pt x="282837" y="539923"/>
                    <a:pt x="281064" y="541253"/>
                    <a:pt x="280621" y="543026"/>
                  </a:cubicBezTo>
                  <a:cubicBezTo>
                    <a:pt x="280177" y="543913"/>
                    <a:pt x="280177" y="544799"/>
                    <a:pt x="280177" y="545686"/>
                  </a:cubicBezTo>
                  <a:cubicBezTo>
                    <a:pt x="280621" y="547459"/>
                    <a:pt x="281507" y="549676"/>
                    <a:pt x="283723" y="551006"/>
                  </a:cubicBezTo>
                  <a:cubicBezTo>
                    <a:pt x="283723" y="551006"/>
                    <a:pt x="284167" y="551006"/>
                    <a:pt x="284167" y="551006"/>
                  </a:cubicBezTo>
                  <a:cubicBezTo>
                    <a:pt x="286826" y="553666"/>
                    <a:pt x="289930" y="555439"/>
                    <a:pt x="293476" y="556769"/>
                  </a:cubicBezTo>
                  <a:cubicBezTo>
                    <a:pt x="299682" y="558985"/>
                    <a:pt x="305889" y="561202"/>
                    <a:pt x="311652" y="564305"/>
                  </a:cubicBezTo>
                  <a:cubicBezTo>
                    <a:pt x="317858" y="567852"/>
                    <a:pt x="324065" y="570511"/>
                    <a:pt x="331157" y="570511"/>
                  </a:cubicBezTo>
                  <a:cubicBezTo>
                    <a:pt x="334261" y="570511"/>
                    <a:pt x="337364" y="569625"/>
                    <a:pt x="340467" y="568738"/>
                  </a:cubicBezTo>
                  <a:cubicBezTo>
                    <a:pt x="341354" y="568295"/>
                    <a:pt x="342240" y="568295"/>
                    <a:pt x="343127" y="567852"/>
                  </a:cubicBezTo>
                  <a:cubicBezTo>
                    <a:pt x="343127" y="567852"/>
                    <a:pt x="343570" y="567852"/>
                    <a:pt x="343570" y="567852"/>
                  </a:cubicBezTo>
                  <a:cubicBezTo>
                    <a:pt x="345787" y="568738"/>
                    <a:pt x="348447" y="569625"/>
                    <a:pt x="351106" y="570068"/>
                  </a:cubicBezTo>
                  <a:cubicBezTo>
                    <a:pt x="351550" y="570068"/>
                    <a:pt x="352436" y="570511"/>
                    <a:pt x="352880" y="570511"/>
                  </a:cubicBezTo>
                  <a:cubicBezTo>
                    <a:pt x="355983" y="577604"/>
                    <a:pt x="359086" y="584254"/>
                    <a:pt x="363076" y="590903"/>
                  </a:cubicBezTo>
                  <a:cubicBezTo>
                    <a:pt x="364406" y="593563"/>
                    <a:pt x="365736" y="595780"/>
                    <a:pt x="367509" y="598440"/>
                  </a:cubicBezTo>
                  <a:cubicBezTo>
                    <a:pt x="366622" y="598440"/>
                    <a:pt x="365736" y="598440"/>
                    <a:pt x="364849" y="598440"/>
                  </a:cubicBezTo>
                  <a:cubicBezTo>
                    <a:pt x="362189" y="594007"/>
                    <a:pt x="351550" y="589574"/>
                    <a:pt x="347560" y="588244"/>
                  </a:cubicBezTo>
                  <a:cubicBezTo>
                    <a:pt x="340467" y="586027"/>
                    <a:pt x="332488" y="587800"/>
                    <a:pt x="325395" y="585140"/>
                  </a:cubicBezTo>
                  <a:cubicBezTo>
                    <a:pt x="316085" y="581594"/>
                    <a:pt x="305889" y="580264"/>
                    <a:pt x="296136" y="580264"/>
                  </a:cubicBezTo>
                  <a:cubicBezTo>
                    <a:pt x="293476" y="580707"/>
                    <a:pt x="290373" y="580264"/>
                    <a:pt x="287713" y="581594"/>
                  </a:cubicBezTo>
                  <a:cubicBezTo>
                    <a:pt x="286826" y="582037"/>
                    <a:pt x="286383" y="582924"/>
                    <a:pt x="285940" y="583811"/>
                  </a:cubicBezTo>
                  <a:cubicBezTo>
                    <a:pt x="285940" y="583811"/>
                    <a:pt x="285940" y="583811"/>
                    <a:pt x="285497" y="583811"/>
                  </a:cubicBezTo>
                  <a:cubicBezTo>
                    <a:pt x="282393" y="592234"/>
                    <a:pt x="305446" y="596223"/>
                    <a:pt x="311208" y="599326"/>
                  </a:cubicBezTo>
                  <a:cubicBezTo>
                    <a:pt x="318302" y="602430"/>
                    <a:pt x="324508" y="607306"/>
                    <a:pt x="332044" y="608636"/>
                  </a:cubicBezTo>
                  <a:cubicBezTo>
                    <a:pt x="341354" y="610409"/>
                    <a:pt x="350663" y="606863"/>
                    <a:pt x="359529" y="604203"/>
                  </a:cubicBezTo>
                  <a:cubicBezTo>
                    <a:pt x="360416" y="603760"/>
                    <a:pt x="362633" y="603316"/>
                    <a:pt x="363962" y="602430"/>
                  </a:cubicBezTo>
                  <a:cubicBezTo>
                    <a:pt x="363962" y="602430"/>
                    <a:pt x="363962" y="602430"/>
                    <a:pt x="363962" y="602430"/>
                  </a:cubicBezTo>
                  <a:cubicBezTo>
                    <a:pt x="365736" y="602430"/>
                    <a:pt x="367509" y="602430"/>
                    <a:pt x="368839" y="601986"/>
                  </a:cubicBezTo>
                  <a:cubicBezTo>
                    <a:pt x="373272" y="609966"/>
                    <a:pt x="377705" y="617945"/>
                    <a:pt x="382138" y="625482"/>
                  </a:cubicBezTo>
                  <a:cubicBezTo>
                    <a:pt x="378149" y="625038"/>
                    <a:pt x="374159" y="625038"/>
                    <a:pt x="370612" y="625038"/>
                  </a:cubicBezTo>
                  <a:cubicBezTo>
                    <a:pt x="370169" y="625038"/>
                    <a:pt x="369726" y="624595"/>
                    <a:pt x="369726" y="624595"/>
                  </a:cubicBezTo>
                  <a:cubicBezTo>
                    <a:pt x="367509" y="622822"/>
                    <a:pt x="364849" y="621492"/>
                    <a:pt x="362633" y="620605"/>
                  </a:cubicBezTo>
                  <a:cubicBezTo>
                    <a:pt x="349777" y="614399"/>
                    <a:pt x="340024" y="616616"/>
                    <a:pt x="327168" y="621049"/>
                  </a:cubicBezTo>
                  <a:cubicBezTo>
                    <a:pt x="320962" y="623265"/>
                    <a:pt x="297466" y="617059"/>
                    <a:pt x="298353" y="626368"/>
                  </a:cubicBezTo>
                  <a:cubicBezTo>
                    <a:pt x="298353" y="626368"/>
                    <a:pt x="298353" y="626812"/>
                    <a:pt x="298796" y="626812"/>
                  </a:cubicBezTo>
                  <a:cubicBezTo>
                    <a:pt x="298796" y="626812"/>
                    <a:pt x="298796" y="626812"/>
                    <a:pt x="298796" y="626812"/>
                  </a:cubicBezTo>
                  <a:cubicBezTo>
                    <a:pt x="298796" y="627255"/>
                    <a:pt x="299239" y="627255"/>
                    <a:pt x="299239" y="627698"/>
                  </a:cubicBezTo>
                  <a:cubicBezTo>
                    <a:pt x="299682" y="628585"/>
                    <a:pt x="300569" y="629471"/>
                    <a:pt x="301899" y="630358"/>
                  </a:cubicBezTo>
                  <a:cubicBezTo>
                    <a:pt x="303672" y="631245"/>
                    <a:pt x="305446" y="632131"/>
                    <a:pt x="307219" y="632575"/>
                  </a:cubicBezTo>
                  <a:cubicBezTo>
                    <a:pt x="314312" y="635678"/>
                    <a:pt x="322291" y="637008"/>
                    <a:pt x="329828" y="639224"/>
                  </a:cubicBezTo>
                  <a:cubicBezTo>
                    <a:pt x="334704" y="640554"/>
                    <a:pt x="339580" y="641441"/>
                    <a:pt x="344457" y="641884"/>
                  </a:cubicBezTo>
                  <a:cubicBezTo>
                    <a:pt x="350220" y="642328"/>
                    <a:pt x="355983" y="640998"/>
                    <a:pt x="361303" y="637894"/>
                  </a:cubicBezTo>
                  <a:cubicBezTo>
                    <a:pt x="364849" y="636121"/>
                    <a:pt x="368395" y="633461"/>
                    <a:pt x="371499" y="631245"/>
                  </a:cubicBezTo>
                  <a:cubicBezTo>
                    <a:pt x="371942" y="630801"/>
                    <a:pt x="372829" y="630358"/>
                    <a:pt x="373272" y="629915"/>
                  </a:cubicBezTo>
                  <a:cubicBezTo>
                    <a:pt x="373716" y="629915"/>
                    <a:pt x="373716" y="629915"/>
                    <a:pt x="374159" y="629915"/>
                  </a:cubicBezTo>
                  <a:cubicBezTo>
                    <a:pt x="378149" y="629915"/>
                    <a:pt x="382138" y="630358"/>
                    <a:pt x="386571" y="630801"/>
                  </a:cubicBezTo>
                  <a:cubicBezTo>
                    <a:pt x="387458" y="632575"/>
                    <a:pt x="388788" y="634791"/>
                    <a:pt x="390118" y="636565"/>
                  </a:cubicBezTo>
                  <a:cubicBezTo>
                    <a:pt x="396324" y="647647"/>
                    <a:pt x="402531" y="659173"/>
                    <a:pt x="408737" y="670699"/>
                  </a:cubicBezTo>
                  <a:cubicBezTo>
                    <a:pt x="406077" y="670256"/>
                    <a:pt x="403860" y="670256"/>
                    <a:pt x="401201" y="670256"/>
                  </a:cubicBezTo>
                  <a:cubicBezTo>
                    <a:pt x="401201" y="670256"/>
                    <a:pt x="400757" y="669813"/>
                    <a:pt x="400757" y="669813"/>
                  </a:cubicBezTo>
                  <a:cubicBezTo>
                    <a:pt x="392778" y="662276"/>
                    <a:pt x="381252" y="658287"/>
                    <a:pt x="370169" y="660947"/>
                  </a:cubicBezTo>
                  <a:cubicBezTo>
                    <a:pt x="362633" y="662720"/>
                    <a:pt x="355983" y="664936"/>
                    <a:pt x="348003" y="664936"/>
                  </a:cubicBezTo>
                  <a:cubicBezTo>
                    <a:pt x="342684" y="665823"/>
                    <a:pt x="321405" y="660503"/>
                    <a:pt x="321405" y="667596"/>
                  </a:cubicBezTo>
                  <a:cubicBezTo>
                    <a:pt x="321405" y="667596"/>
                    <a:pt x="321405" y="667596"/>
                    <a:pt x="321405" y="667596"/>
                  </a:cubicBezTo>
                  <a:cubicBezTo>
                    <a:pt x="321405" y="668483"/>
                    <a:pt x="322291" y="669369"/>
                    <a:pt x="322735" y="670256"/>
                  </a:cubicBezTo>
                  <a:cubicBezTo>
                    <a:pt x="324508" y="672473"/>
                    <a:pt x="327168" y="674246"/>
                    <a:pt x="330271" y="675132"/>
                  </a:cubicBezTo>
                  <a:cubicBezTo>
                    <a:pt x="336921" y="678235"/>
                    <a:pt x="344457" y="679565"/>
                    <a:pt x="351550" y="681782"/>
                  </a:cubicBezTo>
                  <a:cubicBezTo>
                    <a:pt x="358643" y="683555"/>
                    <a:pt x="365293" y="686215"/>
                    <a:pt x="372385" y="687545"/>
                  </a:cubicBezTo>
                  <a:cubicBezTo>
                    <a:pt x="379921" y="688432"/>
                    <a:pt x="387015" y="684885"/>
                    <a:pt x="393221" y="680896"/>
                  </a:cubicBezTo>
                  <a:cubicBezTo>
                    <a:pt x="396324" y="678679"/>
                    <a:pt x="399870" y="677349"/>
                    <a:pt x="402974" y="674689"/>
                  </a:cubicBezTo>
                  <a:cubicBezTo>
                    <a:pt x="405634" y="674689"/>
                    <a:pt x="407850" y="675132"/>
                    <a:pt x="410067" y="676019"/>
                  </a:cubicBezTo>
                  <a:cubicBezTo>
                    <a:pt x="410510" y="676019"/>
                    <a:pt x="410510" y="676019"/>
                    <a:pt x="410953" y="676462"/>
                  </a:cubicBezTo>
                  <a:cubicBezTo>
                    <a:pt x="414943" y="683555"/>
                    <a:pt x="419376" y="690648"/>
                    <a:pt x="424252" y="697298"/>
                  </a:cubicBezTo>
                  <a:cubicBezTo>
                    <a:pt x="413170" y="719907"/>
                    <a:pt x="401644" y="742515"/>
                    <a:pt x="390118" y="764681"/>
                  </a:cubicBezTo>
                  <a:cubicBezTo>
                    <a:pt x="380808" y="782413"/>
                    <a:pt x="371055" y="800146"/>
                    <a:pt x="362189" y="818321"/>
                  </a:cubicBezTo>
                  <a:cubicBezTo>
                    <a:pt x="360416" y="815661"/>
                    <a:pt x="359086" y="813002"/>
                    <a:pt x="357313" y="809899"/>
                  </a:cubicBezTo>
                  <a:cubicBezTo>
                    <a:pt x="359086" y="806352"/>
                    <a:pt x="360416" y="799259"/>
                    <a:pt x="360859" y="795269"/>
                  </a:cubicBezTo>
                  <a:cubicBezTo>
                    <a:pt x="363076" y="794383"/>
                    <a:pt x="365293" y="788620"/>
                    <a:pt x="366179" y="787290"/>
                  </a:cubicBezTo>
                  <a:cubicBezTo>
                    <a:pt x="368395" y="781970"/>
                    <a:pt x="370169" y="775764"/>
                    <a:pt x="369726" y="770001"/>
                  </a:cubicBezTo>
                  <a:cubicBezTo>
                    <a:pt x="369726" y="769114"/>
                    <a:pt x="369726" y="768227"/>
                    <a:pt x="369282" y="767341"/>
                  </a:cubicBezTo>
                  <a:cubicBezTo>
                    <a:pt x="369282" y="767341"/>
                    <a:pt x="369282" y="767341"/>
                    <a:pt x="369282" y="767341"/>
                  </a:cubicBezTo>
                  <a:cubicBezTo>
                    <a:pt x="368839" y="765124"/>
                    <a:pt x="368395" y="763351"/>
                    <a:pt x="368395" y="761134"/>
                  </a:cubicBezTo>
                  <a:cubicBezTo>
                    <a:pt x="368839" y="756258"/>
                    <a:pt x="370169" y="750938"/>
                    <a:pt x="370612" y="746062"/>
                  </a:cubicBezTo>
                  <a:cubicBezTo>
                    <a:pt x="371055" y="742072"/>
                    <a:pt x="372385" y="737196"/>
                    <a:pt x="371055" y="733206"/>
                  </a:cubicBezTo>
                  <a:cubicBezTo>
                    <a:pt x="371055" y="733206"/>
                    <a:pt x="371055" y="733206"/>
                    <a:pt x="371055" y="733206"/>
                  </a:cubicBezTo>
                  <a:cubicBezTo>
                    <a:pt x="369282" y="729216"/>
                    <a:pt x="365293" y="728773"/>
                    <a:pt x="363076" y="734093"/>
                  </a:cubicBezTo>
                  <a:cubicBezTo>
                    <a:pt x="357756" y="744289"/>
                    <a:pt x="357756" y="755815"/>
                    <a:pt x="354210" y="766454"/>
                  </a:cubicBezTo>
                  <a:cubicBezTo>
                    <a:pt x="352436" y="773991"/>
                    <a:pt x="353323" y="784630"/>
                    <a:pt x="357756" y="791279"/>
                  </a:cubicBezTo>
                  <a:cubicBezTo>
                    <a:pt x="357756" y="792166"/>
                    <a:pt x="357756" y="793053"/>
                    <a:pt x="357313" y="793939"/>
                  </a:cubicBezTo>
                  <a:cubicBezTo>
                    <a:pt x="356426" y="797929"/>
                    <a:pt x="355983" y="801919"/>
                    <a:pt x="354653" y="805909"/>
                  </a:cubicBezTo>
                  <a:cubicBezTo>
                    <a:pt x="349333" y="797486"/>
                    <a:pt x="344013" y="789506"/>
                    <a:pt x="339137" y="781083"/>
                  </a:cubicBezTo>
                  <a:cubicBezTo>
                    <a:pt x="340467" y="778867"/>
                    <a:pt x="340911" y="773991"/>
                    <a:pt x="341354" y="772217"/>
                  </a:cubicBezTo>
                  <a:cubicBezTo>
                    <a:pt x="341797" y="768671"/>
                    <a:pt x="341797" y="765568"/>
                    <a:pt x="341354" y="762021"/>
                  </a:cubicBezTo>
                  <a:cubicBezTo>
                    <a:pt x="345787" y="759805"/>
                    <a:pt x="348890" y="744732"/>
                    <a:pt x="348890" y="741186"/>
                  </a:cubicBezTo>
                  <a:cubicBezTo>
                    <a:pt x="349777" y="734979"/>
                    <a:pt x="346673" y="729660"/>
                    <a:pt x="345787" y="723896"/>
                  </a:cubicBezTo>
                  <a:cubicBezTo>
                    <a:pt x="345344" y="720350"/>
                    <a:pt x="346673" y="716803"/>
                    <a:pt x="347560" y="712814"/>
                  </a:cubicBezTo>
                  <a:cubicBezTo>
                    <a:pt x="349333" y="707494"/>
                    <a:pt x="348447" y="701731"/>
                    <a:pt x="346230" y="696855"/>
                  </a:cubicBezTo>
                  <a:cubicBezTo>
                    <a:pt x="345344" y="695968"/>
                    <a:pt x="344900" y="696411"/>
                    <a:pt x="344457" y="696855"/>
                  </a:cubicBezTo>
                  <a:cubicBezTo>
                    <a:pt x="344013" y="696855"/>
                    <a:pt x="344013" y="696411"/>
                    <a:pt x="343570" y="696855"/>
                  </a:cubicBezTo>
                  <a:cubicBezTo>
                    <a:pt x="337807" y="699071"/>
                    <a:pt x="336477" y="707494"/>
                    <a:pt x="334704" y="712370"/>
                  </a:cubicBezTo>
                  <a:cubicBezTo>
                    <a:pt x="332488" y="721680"/>
                    <a:pt x="327168" y="730546"/>
                    <a:pt x="328054" y="740299"/>
                  </a:cubicBezTo>
                  <a:cubicBezTo>
                    <a:pt x="328941" y="747392"/>
                    <a:pt x="332044" y="755371"/>
                    <a:pt x="337364" y="760248"/>
                  </a:cubicBezTo>
                  <a:cubicBezTo>
                    <a:pt x="337364" y="765124"/>
                    <a:pt x="337364" y="770444"/>
                    <a:pt x="336477" y="775320"/>
                  </a:cubicBezTo>
                  <a:cubicBezTo>
                    <a:pt x="336477" y="775764"/>
                    <a:pt x="336477" y="776207"/>
                    <a:pt x="336477" y="776207"/>
                  </a:cubicBezTo>
                  <a:cubicBezTo>
                    <a:pt x="332931" y="770444"/>
                    <a:pt x="329385" y="765124"/>
                    <a:pt x="325838" y="759361"/>
                  </a:cubicBezTo>
                  <a:cubicBezTo>
                    <a:pt x="321405" y="752268"/>
                    <a:pt x="316972" y="745619"/>
                    <a:pt x="312539" y="738969"/>
                  </a:cubicBezTo>
                  <a:cubicBezTo>
                    <a:pt x="312982" y="738082"/>
                    <a:pt x="313425" y="736752"/>
                    <a:pt x="313425" y="735866"/>
                  </a:cubicBezTo>
                  <a:cubicBezTo>
                    <a:pt x="313869" y="732763"/>
                    <a:pt x="313869" y="729216"/>
                    <a:pt x="313425" y="726113"/>
                  </a:cubicBezTo>
                  <a:cubicBezTo>
                    <a:pt x="315198" y="724783"/>
                    <a:pt x="316972" y="720793"/>
                    <a:pt x="317858" y="719463"/>
                  </a:cubicBezTo>
                  <a:cubicBezTo>
                    <a:pt x="323621" y="709711"/>
                    <a:pt x="323621" y="698628"/>
                    <a:pt x="320075" y="688432"/>
                  </a:cubicBezTo>
                  <a:cubicBezTo>
                    <a:pt x="319631" y="686215"/>
                    <a:pt x="318745" y="683998"/>
                    <a:pt x="318302" y="681782"/>
                  </a:cubicBezTo>
                  <a:cubicBezTo>
                    <a:pt x="317858" y="680452"/>
                    <a:pt x="317415" y="679122"/>
                    <a:pt x="316528" y="678235"/>
                  </a:cubicBezTo>
                  <a:cubicBezTo>
                    <a:pt x="316528" y="678235"/>
                    <a:pt x="316085" y="678235"/>
                    <a:pt x="316085" y="678235"/>
                  </a:cubicBezTo>
                  <a:cubicBezTo>
                    <a:pt x="315642" y="677349"/>
                    <a:pt x="315198" y="676462"/>
                    <a:pt x="314312" y="676019"/>
                  </a:cubicBezTo>
                  <a:cubicBezTo>
                    <a:pt x="305003" y="670699"/>
                    <a:pt x="307219" y="686215"/>
                    <a:pt x="307219" y="691092"/>
                  </a:cubicBezTo>
                  <a:cubicBezTo>
                    <a:pt x="306332" y="702618"/>
                    <a:pt x="302786" y="713700"/>
                    <a:pt x="310322" y="723896"/>
                  </a:cubicBezTo>
                  <a:cubicBezTo>
                    <a:pt x="310322" y="726556"/>
                    <a:pt x="310765" y="729660"/>
                    <a:pt x="310765" y="732319"/>
                  </a:cubicBezTo>
                  <a:cubicBezTo>
                    <a:pt x="310765" y="733206"/>
                    <a:pt x="310322" y="734093"/>
                    <a:pt x="310322" y="735423"/>
                  </a:cubicBezTo>
                  <a:cubicBezTo>
                    <a:pt x="302342" y="723896"/>
                    <a:pt x="293920" y="712814"/>
                    <a:pt x="285054" y="701731"/>
                  </a:cubicBezTo>
                  <a:cubicBezTo>
                    <a:pt x="285940" y="700844"/>
                    <a:pt x="286383" y="699071"/>
                    <a:pt x="286826" y="697741"/>
                  </a:cubicBezTo>
                  <a:cubicBezTo>
                    <a:pt x="287270" y="696855"/>
                    <a:pt x="287270" y="695968"/>
                    <a:pt x="287270" y="695081"/>
                  </a:cubicBezTo>
                  <a:cubicBezTo>
                    <a:pt x="289930" y="692865"/>
                    <a:pt x="293476" y="687102"/>
                    <a:pt x="294363" y="685772"/>
                  </a:cubicBezTo>
                  <a:cubicBezTo>
                    <a:pt x="296136" y="682225"/>
                    <a:pt x="297466" y="678235"/>
                    <a:pt x="297909" y="674246"/>
                  </a:cubicBezTo>
                  <a:cubicBezTo>
                    <a:pt x="298796" y="668926"/>
                    <a:pt x="296580" y="663606"/>
                    <a:pt x="297466" y="658287"/>
                  </a:cubicBezTo>
                  <a:cubicBezTo>
                    <a:pt x="298353" y="652967"/>
                    <a:pt x="299682" y="646761"/>
                    <a:pt x="297466" y="641441"/>
                  </a:cubicBezTo>
                  <a:cubicBezTo>
                    <a:pt x="297466" y="640998"/>
                    <a:pt x="297023" y="640554"/>
                    <a:pt x="297023" y="640111"/>
                  </a:cubicBezTo>
                  <a:cubicBezTo>
                    <a:pt x="297023" y="639667"/>
                    <a:pt x="296580" y="639667"/>
                    <a:pt x="296136" y="639667"/>
                  </a:cubicBezTo>
                  <a:cubicBezTo>
                    <a:pt x="294806" y="638338"/>
                    <a:pt x="293033" y="637008"/>
                    <a:pt x="290816" y="637451"/>
                  </a:cubicBezTo>
                  <a:cubicBezTo>
                    <a:pt x="285054" y="638781"/>
                    <a:pt x="284610" y="656070"/>
                    <a:pt x="283280" y="661390"/>
                  </a:cubicBezTo>
                  <a:cubicBezTo>
                    <a:pt x="282393" y="668926"/>
                    <a:pt x="278404" y="676906"/>
                    <a:pt x="280177" y="684442"/>
                  </a:cubicBezTo>
                  <a:cubicBezTo>
                    <a:pt x="280621" y="687545"/>
                    <a:pt x="281950" y="690648"/>
                    <a:pt x="283723" y="693751"/>
                  </a:cubicBezTo>
                  <a:cubicBezTo>
                    <a:pt x="283723" y="693751"/>
                    <a:pt x="283723" y="694195"/>
                    <a:pt x="283723" y="694195"/>
                  </a:cubicBezTo>
                  <a:cubicBezTo>
                    <a:pt x="283280" y="695081"/>
                    <a:pt x="282837" y="696411"/>
                    <a:pt x="282393" y="697741"/>
                  </a:cubicBezTo>
                  <a:cubicBezTo>
                    <a:pt x="281064" y="695968"/>
                    <a:pt x="279290" y="694195"/>
                    <a:pt x="277960" y="691978"/>
                  </a:cubicBezTo>
                  <a:cubicBezTo>
                    <a:pt x="273527" y="686215"/>
                    <a:pt x="269094" y="680452"/>
                    <a:pt x="264661" y="674246"/>
                  </a:cubicBezTo>
                  <a:cubicBezTo>
                    <a:pt x="265991" y="671586"/>
                    <a:pt x="266877" y="669369"/>
                    <a:pt x="267321" y="666710"/>
                  </a:cubicBezTo>
                  <a:cubicBezTo>
                    <a:pt x="269538" y="664936"/>
                    <a:pt x="271754" y="660947"/>
                    <a:pt x="272641" y="660060"/>
                  </a:cubicBezTo>
                  <a:cubicBezTo>
                    <a:pt x="278404" y="652080"/>
                    <a:pt x="277517" y="643214"/>
                    <a:pt x="276631" y="633905"/>
                  </a:cubicBezTo>
                  <a:cubicBezTo>
                    <a:pt x="276631" y="630801"/>
                    <a:pt x="278404" y="627255"/>
                    <a:pt x="277074" y="624152"/>
                  </a:cubicBezTo>
                  <a:cubicBezTo>
                    <a:pt x="277074" y="623708"/>
                    <a:pt x="276631" y="623265"/>
                    <a:pt x="276187" y="623708"/>
                  </a:cubicBezTo>
                  <a:cubicBezTo>
                    <a:pt x="275744" y="622822"/>
                    <a:pt x="275300" y="621492"/>
                    <a:pt x="273971" y="621049"/>
                  </a:cubicBezTo>
                  <a:cubicBezTo>
                    <a:pt x="268208" y="619719"/>
                    <a:pt x="265991" y="635234"/>
                    <a:pt x="264218" y="639224"/>
                  </a:cubicBezTo>
                  <a:cubicBezTo>
                    <a:pt x="262001" y="647204"/>
                    <a:pt x="259341" y="656957"/>
                    <a:pt x="263331" y="664493"/>
                  </a:cubicBezTo>
                  <a:cubicBezTo>
                    <a:pt x="262888" y="666266"/>
                    <a:pt x="262001" y="668039"/>
                    <a:pt x="261558" y="670256"/>
                  </a:cubicBezTo>
                  <a:cubicBezTo>
                    <a:pt x="256682" y="663606"/>
                    <a:pt x="251805" y="656957"/>
                    <a:pt x="246929" y="649864"/>
                  </a:cubicBezTo>
                  <a:cubicBezTo>
                    <a:pt x="246929" y="645874"/>
                    <a:pt x="243826" y="638338"/>
                    <a:pt x="242052" y="633461"/>
                  </a:cubicBezTo>
                  <a:cubicBezTo>
                    <a:pt x="241609" y="631688"/>
                    <a:pt x="240723" y="629915"/>
                    <a:pt x="239836" y="628585"/>
                  </a:cubicBezTo>
                  <a:cubicBezTo>
                    <a:pt x="239392" y="627698"/>
                    <a:pt x="238949" y="627255"/>
                    <a:pt x="238949" y="626368"/>
                  </a:cubicBezTo>
                  <a:cubicBezTo>
                    <a:pt x="234516" y="618389"/>
                    <a:pt x="227423" y="611739"/>
                    <a:pt x="219887" y="606419"/>
                  </a:cubicBezTo>
                  <a:cubicBezTo>
                    <a:pt x="215010" y="601543"/>
                    <a:pt x="211464" y="594893"/>
                    <a:pt x="205701" y="591347"/>
                  </a:cubicBezTo>
                  <a:cubicBezTo>
                    <a:pt x="195062" y="585140"/>
                    <a:pt x="195062" y="597110"/>
                    <a:pt x="198608" y="604203"/>
                  </a:cubicBezTo>
                  <a:cubicBezTo>
                    <a:pt x="201268" y="609079"/>
                    <a:pt x="204371" y="613956"/>
                    <a:pt x="207474" y="618832"/>
                  </a:cubicBezTo>
                  <a:cubicBezTo>
                    <a:pt x="210577" y="624152"/>
                    <a:pt x="213237" y="630358"/>
                    <a:pt x="217227" y="635234"/>
                  </a:cubicBezTo>
                  <a:cubicBezTo>
                    <a:pt x="224320" y="643214"/>
                    <a:pt x="234073" y="648090"/>
                    <a:pt x="243826" y="652524"/>
                  </a:cubicBezTo>
                  <a:cubicBezTo>
                    <a:pt x="244269" y="652524"/>
                    <a:pt x="244269" y="652524"/>
                    <a:pt x="244712" y="652524"/>
                  </a:cubicBezTo>
                  <a:cubicBezTo>
                    <a:pt x="248702" y="658287"/>
                    <a:pt x="252692" y="664050"/>
                    <a:pt x="257125" y="669369"/>
                  </a:cubicBezTo>
                  <a:cubicBezTo>
                    <a:pt x="254908" y="669813"/>
                    <a:pt x="252692" y="669813"/>
                    <a:pt x="250475" y="669813"/>
                  </a:cubicBezTo>
                  <a:cubicBezTo>
                    <a:pt x="242052" y="664050"/>
                    <a:pt x="232300" y="660503"/>
                    <a:pt x="222103" y="662276"/>
                  </a:cubicBezTo>
                  <a:cubicBezTo>
                    <a:pt x="214567" y="662276"/>
                    <a:pt x="205701" y="660060"/>
                    <a:pt x="199495" y="664936"/>
                  </a:cubicBezTo>
                  <a:cubicBezTo>
                    <a:pt x="199051" y="665380"/>
                    <a:pt x="198608" y="665823"/>
                    <a:pt x="198608" y="666266"/>
                  </a:cubicBezTo>
                  <a:cubicBezTo>
                    <a:pt x="198608" y="666266"/>
                    <a:pt x="198608" y="666266"/>
                    <a:pt x="198608" y="666266"/>
                  </a:cubicBezTo>
                  <a:cubicBezTo>
                    <a:pt x="198164" y="666710"/>
                    <a:pt x="198608" y="667596"/>
                    <a:pt x="199051" y="668039"/>
                  </a:cubicBezTo>
                  <a:cubicBezTo>
                    <a:pt x="204371" y="674246"/>
                    <a:pt x="213680" y="673802"/>
                    <a:pt x="221217" y="674689"/>
                  </a:cubicBezTo>
                  <a:cubicBezTo>
                    <a:pt x="226093" y="675576"/>
                    <a:pt x="230969" y="677349"/>
                    <a:pt x="235846" y="677792"/>
                  </a:cubicBezTo>
                  <a:cubicBezTo>
                    <a:pt x="241166" y="678235"/>
                    <a:pt x="246485" y="676906"/>
                    <a:pt x="251362" y="674689"/>
                  </a:cubicBezTo>
                  <a:cubicBezTo>
                    <a:pt x="252249" y="674246"/>
                    <a:pt x="253135" y="673802"/>
                    <a:pt x="253578" y="672916"/>
                  </a:cubicBezTo>
                  <a:cubicBezTo>
                    <a:pt x="256238" y="672916"/>
                    <a:pt x="258898" y="672916"/>
                    <a:pt x="260228" y="671586"/>
                  </a:cubicBezTo>
                  <a:cubicBezTo>
                    <a:pt x="260672" y="672473"/>
                    <a:pt x="261558" y="673359"/>
                    <a:pt x="262001" y="674246"/>
                  </a:cubicBezTo>
                  <a:cubicBezTo>
                    <a:pt x="262001" y="674689"/>
                    <a:pt x="262444" y="675576"/>
                    <a:pt x="262888" y="676019"/>
                  </a:cubicBezTo>
                  <a:cubicBezTo>
                    <a:pt x="262888" y="676019"/>
                    <a:pt x="262888" y="676019"/>
                    <a:pt x="263331" y="676019"/>
                  </a:cubicBezTo>
                  <a:cubicBezTo>
                    <a:pt x="265548" y="678679"/>
                    <a:pt x="267321" y="681782"/>
                    <a:pt x="269538" y="684442"/>
                  </a:cubicBezTo>
                  <a:cubicBezTo>
                    <a:pt x="272198" y="688432"/>
                    <a:pt x="275300" y="691978"/>
                    <a:pt x="278404" y="695968"/>
                  </a:cubicBezTo>
                  <a:cubicBezTo>
                    <a:pt x="276631" y="696855"/>
                    <a:pt x="275300" y="697741"/>
                    <a:pt x="273527" y="698184"/>
                  </a:cubicBezTo>
                  <a:cubicBezTo>
                    <a:pt x="273084" y="698184"/>
                    <a:pt x="273084" y="698184"/>
                    <a:pt x="272641" y="698184"/>
                  </a:cubicBezTo>
                  <a:cubicBezTo>
                    <a:pt x="267764" y="695525"/>
                    <a:pt x="262444" y="692865"/>
                    <a:pt x="257125" y="691535"/>
                  </a:cubicBezTo>
                  <a:cubicBezTo>
                    <a:pt x="254465" y="691092"/>
                    <a:pt x="250918" y="690205"/>
                    <a:pt x="248259" y="691535"/>
                  </a:cubicBezTo>
                  <a:cubicBezTo>
                    <a:pt x="246042" y="692865"/>
                    <a:pt x="243382" y="692865"/>
                    <a:pt x="241166" y="692865"/>
                  </a:cubicBezTo>
                  <a:cubicBezTo>
                    <a:pt x="234516" y="692865"/>
                    <a:pt x="226980" y="691535"/>
                    <a:pt x="220774" y="695081"/>
                  </a:cubicBezTo>
                  <a:cubicBezTo>
                    <a:pt x="219444" y="695525"/>
                    <a:pt x="218557" y="696855"/>
                    <a:pt x="218557" y="698184"/>
                  </a:cubicBezTo>
                  <a:cubicBezTo>
                    <a:pt x="217670" y="698184"/>
                    <a:pt x="217670" y="699514"/>
                    <a:pt x="218113" y="699958"/>
                  </a:cubicBezTo>
                  <a:cubicBezTo>
                    <a:pt x="222990" y="706164"/>
                    <a:pt x="231856" y="704834"/>
                    <a:pt x="238949" y="706164"/>
                  </a:cubicBezTo>
                  <a:cubicBezTo>
                    <a:pt x="244269" y="707051"/>
                    <a:pt x="249145" y="710154"/>
                    <a:pt x="254465" y="710154"/>
                  </a:cubicBezTo>
                  <a:cubicBezTo>
                    <a:pt x="259341" y="709711"/>
                    <a:pt x="264218" y="707937"/>
                    <a:pt x="268651" y="705721"/>
                  </a:cubicBezTo>
                  <a:cubicBezTo>
                    <a:pt x="269094" y="705721"/>
                    <a:pt x="269538" y="705278"/>
                    <a:pt x="269981" y="705278"/>
                  </a:cubicBezTo>
                  <a:cubicBezTo>
                    <a:pt x="271754" y="704391"/>
                    <a:pt x="273527" y="703504"/>
                    <a:pt x="275300" y="702174"/>
                  </a:cubicBezTo>
                  <a:cubicBezTo>
                    <a:pt x="275300" y="702174"/>
                    <a:pt x="275300" y="701731"/>
                    <a:pt x="275744" y="701731"/>
                  </a:cubicBezTo>
                  <a:cubicBezTo>
                    <a:pt x="277960" y="701288"/>
                    <a:pt x="279734" y="700401"/>
                    <a:pt x="281507" y="699514"/>
                  </a:cubicBezTo>
                  <a:cubicBezTo>
                    <a:pt x="287270" y="707051"/>
                    <a:pt x="293033" y="714587"/>
                    <a:pt x="298353" y="722123"/>
                  </a:cubicBezTo>
                  <a:cubicBezTo>
                    <a:pt x="296136" y="723010"/>
                    <a:pt x="293476" y="723896"/>
                    <a:pt x="291260" y="723896"/>
                  </a:cubicBezTo>
                  <a:cubicBezTo>
                    <a:pt x="290373" y="723010"/>
                    <a:pt x="288600" y="722123"/>
                    <a:pt x="287270" y="721237"/>
                  </a:cubicBezTo>
                  <a:cubicBezTo>
                    <a:pt x="282393" y="717690"/>
                    <a:pt x="276187" y="716360"/>
                    <a:pt x="269981" y="717690"/>
                  </a:cubicBezTo>
                  <a:cubicBezTo>
                    <a:pt x="261558" y="720793"/>
                    <a:pt x="251805" y="718133"/>
                    <a:pt x="243382" y="721237"/>
                  </a:cubicBezTo>
                  <a:cubicBezTo>
                    <a:pt x="241166" y="721680"/>
                    <a:pt x="239392" y="723010"/>
                    <a:pt x="238506" y="724340"/>
                  </a:cubicBezTo>
                  <a:cubicBezTo>
                    <a:pt x="237619" y="724340"/>
                    <a:pt x="237176" y="726113"/>
                    <a:pt x="238062" y="726556"/>
                  </a:cubicBezTo>
                  <a:cubicBezTo>
                    <a:pt x="246042" y="732763"/>
                    <a:pt x="257125" y="730103"/>
                    <a:pt x="265991" y="732763"/>
                  </a:cubicBezTo>
                  <a:cubicBezTo>
                    <a:pt x="271754" y="734536"/>
                    <a:pt x="277960" y="731876"/>
                    <a:pt x="283723" y="730103"/>
                  </a:cubicBezTo>
                  <a:cubicBezTo>
                    <a:pt x="283723" y="730103"/>
                    <a:pt x="283723" y="730103"/>
                    <a:pt x="284167" y="730103"/>
                  </a:cubicBezTo>
                  <a:cubicBezTo>
                    <a:pt x="284167" y="730103"/>
                    <a:pt x="284610" y="730103"/>
                    <a:pt x="284610" y="730103"/>
                  </a:cubicBezTo>
                  <a:cubicBezTo>
                    <a:pt x="285054" y="729660"/>
                    <a:pt x="285940" y="729660"/>
                    <a:pt x="286383" y="729216"/>
                  </a:cubicBezTo>
                  <a:cubicBezTo>
                    <a:pt x="286826" y="729216"/>
                    <a:pt x="286826" y="728773"/>
                    <a:pt x="287270" y="728773"/>
                  </a:cubicBezTo>
                  <a:cubicBezTo>
                    <a:pt x="288157" y="728329"/>
                    <a:pt x="289043" y="727886"/>
                    <a:pt x="290373" y="727000"/>
                  </a:cubicBezTo>
                  <a:cubicBezTo>
                    <a:pt x="290816" y="727000"/>
                    <a:pt x="290816" y="726556"/>
                    <a:pt x="291260" y="726556"/>
                  </a:cubicBezTo>
                  <a:cubicBezTo>
                    <a:pt x="293476" y="726556"/>
                    <a:pt x="296136" y="726113"/>
                    <a:pt x="297909" y="725226"/>
                  </a:cubicBezTo>
                  <a:cubicBezTo>
                    <a:pt x="298796" y="724783"/>
                    <a:pt x="299682" y="724340"/>
                    <a:pt x="300569" y="723896"/>
                  </a:cubicBezTo>
                  <a:cubicBezTo>
                    <a:pt x="306775" y="732319"/>
                    <a:pt x="312982" y="741186"/>
                    <a:pt x="318745" y="750052"/>
                  </a:cubicBezTo>
                  <a:cubicBezTo>
                    <a:pt x="315642" y="750495"/>
                    <a:pt x="312539" y="750938"/>
                    <a:pt x="309436" y="751382"/>
                  </a:cubicBezTo>
                  <a:cubicBezTo>
                    <a:pt x="309436" y="751382"/>
                    <a:pt x="308992" y="750938"/>
                    <a:pt x="308992" y="750938"/>
                  </a:cubicBezTo>
                  <a:cubicBezTo>
                    <a:pt x="305003" y="748722"/>
                    <a:pt x="301013" y="745619"/>
                    <a:pt x="296580" y="744289"/>
                  </a:cubicBezTo>
                  <a:cubicBezTo>
                    <a:pt x="288157" y="741629"/>
                    <a:pt x="279290" y="742959"/>
                    <a:pt x="270867" y="744732"/>
                  </a:cubicBezTo>
                  <a:cubicBezTo>
                    <a:pt x="266434" y="745619"/>
                    <a:pt x="250032" y="742959"/>
                    <a:pt x="250032" y="748722"/>
                  </a:cubicBezTo>
                  <a:cubicBezTo>
                    <a:pt x="250032" y="748722"/>
                    <a:pt x="250032" y="748722"/>
                    <a:pt x="250032" y="748722"/>
                  </a:cubicBezTo>
                  <a:cubicBezTo>
                    <a:pt x="249145" y="749609"/>
                    <a:pt x="250475" y="751382"/>
                    <a:pt x="250918" y="752268"/>
                  </a:cubicBezTo>
                  <a:cubicBezTo>
                    <a:pt x="251362" y="752711"/>
                    <a:pt x="251805" y="752711"/>
                    <a:pt x="251805" y="753155"/>
                  </a:cubicBezTo>
                  <a:cubicBezTo>
                    <a:pt x="252249" y="753598"/>
                    <a:pt x="252249" y="753598"/>
                    <a:pt x="252692" y="754042"/>
                  </a:cubicBezTo>
                  <a:cubicBezTo>
                    <a:pt x="261115" y="761578"/>
                    <a:pt x="273527" y="760691"/>
                    <a:pt x="284167" y="764238"/>
                  </a:cubicBezTo>
                  <a:cubicBezTo>
                    <a:pt x="292590" y="765568"/>
                    <a:pt x="301013" y="761578"/>
                    <a:pt x="308105" y="757145"/>
                  </a:cubicBezTo>
                  <a:cubicBezTo>
                    <a:pt x="308992" y="756258"/>
                    <a:pt x="310322" y="755815"/>
                    <a:pt x="310765" y="754928"/>
                  </a:cubicBezTo>
                  <a:cubicBezTo>
                    <a:pt x="310765" y="754928"/>
                    <a:pt x="310765" y="754485"/>
                    <a:pt x="310765" y="754485"/>
                  </a:cubicBezTo>
                  <a:cubicBezTo>
                    <a:pt x="313869" y="754485"/>
                    <a:pt x="317858" y="754042"/>
                    <a:pt x="320518" y="753155"/>
                  </a:cubicBezTo>
                  <a:cubicBezTo>
                    <a:pt x="327168" y="763794"/>
                    <a:pt x="333818" y="774434"/>
                    <a:pt x="340467" y="785073"/>
                  </a:cubicBezTo>
                  <a:cubicBezTo>
                    <a:pt x="338694" y="785516"/>
                    <a:pt x="336477" y="785516"/>
                    <a:pt x="334704" y="785516"/>
                  </a:cubicBezTo>
                  <a:cubicBezTo>
                    <a:pt x="333818" y="785516"/>
                    <a:pt x="332488" y="785516"/>
                    <a:pt x="331601" y="785516"/>
                  </a:cubicBezTo>
                  <a:cubicBezTo>
                    <a:pt x="331157" y="785073"/>
                    <a:pt x="330271" y="784630"/>
                    <a:pt x="329828" y="784187"/>
                  </a:cubicBezTo>
                  <a:cubicBezTo>
                    <a:pt x="320075" y="775764"/>
                    <a:pt x="307219" y="772217"/>
                    <a:pt x="294806" y="773991"/>
                  </a:cubicBezTo>
                  <a:cubicBezTo>
                    <a:pt x="286826" y="774434"/>
                    <a:pt x="278404" y="771774"/>
                    <a:pt x="270867" y="774877"/>
                  </a:cubicBezTo>
                  <a:cubicBezTo>
                    <a:pt x="269981" y="775320"/>
                    <a:pt x="269094" y="776207"/>
                    <a:pt x="268651" y="777093"/>
                  </a:cubicBezTo>
                  <a:cubicBezTo>
                    <a:pt x="268208" y="777093"/>
                    <a:pt x="267764" y="777093"/>
                    <a:pt x="267764" y="777537"/>
                  </a:cubicBezTo>
                  <a:cubicBezTo>
                    <a:pt x="267764" y="777980"/>
                    <a:pt x="268208" y="777980"/>
                    <a:pt x="268208" y="778424"/>
                  </a:cubicBezTo>
                  <a:cubicBezTo>
                    <a:pt x="268208" y="778867"/>
                    <a:pt x="268208" y="778867"/>
                    <a:pt x="268651" y="779310"/>
                  </a:cubicBezTo>
                  <a:cubicBezTo>
                    <a:pt x="270424" y="782413"/>
                    <a:pt x="273971" y="783743"/>
                    <a:pt x="277074" y="784187"/>
                  </a:cubicBezTo>
                  <a:cubicBezTo>
                    <a:pt x="279734" y="785073"/>
                    <a:pt x="282393" y="785516"/>
                    <a:pt x="284610" y="786403"/>
                  </a:cubicBezTo>
                  <a:cubicBezTo>
                    <a:pt x="293920" y="789506"/>
                    <a:pt x="303229" y="793939"/>
                    <a:pt x="313425" y="793939"/>
                  </a:cubicBezTo>
                  <a:cubicBezTo>
                    <a:pt x="314312" y="793939"/>
                    <a:pt x="317858" y="793939"/>
                    <a:pt x="321405" y="793053"/>
                  </a:cubicBezTo>
                  <a:cubicBezTo>
                    <a:pt x="323178" y="792609"/>
                    <a:pt x="324508" y="792609"/>
                    <a:pt x="326281" y="791723"/>
                  </a:cubicBezTo>
                  <a:cubicBezTo>
                    <a:pt x="328941" y="790836"/>
                    <a:pt x="331157" y="789950"/>
                    <a:pt x="332044" y="789063"/>
                  </a:cubicBezTo>
                  <a:cubicBezTo>
                    <a:pt x="332931" y="789063"/>
                    <a:pt x="333374" y="789063"/>
                    <a:pt x="334261" y="789063"/>
                  </a:cubicBezTo>
                  <a:cubicBezTo>
                    <a:pt x="336921" y="789063"/>
                    <a:pt x="339580" y="789063"/>
                    <a:pt x="342240" y="788176"/>
                  </a:cubicBezTo>
                  <a:cubicBezTo>
                    <a:pt x="348003" y="797042"/>
                    <a:pt x="353767" y="806352"/>
                    <a:pt x="359086" y="815218"/>
                  </a:cubicBezTo>
                  <a:cubicBezTo>
                    <a:pt x="356870" y="815218"/>
                    <a:pt x="354210" y="815218"/>
                    <a:pt x="351993" y="815218"/>
                  </a:cubicBezTo>
                  <a:cubicBezTo>
                    <a:pt x="346230" y="807682"/>
                    <a:pt x="339137" y="800146"/>
                    <a:pt x="329385" y="799259"/>
                  </a:cubicBezTo>
                  <a:cubicBezTo>
                    <a:pt x="321405" y="799702"/>
                    <a:pt x="313425" y="801919"/>
                    <a:pt x="305446" y="801476"/>
                  </a:cubicBezTo>
                  <a:cubicBezTo>
                    <a:pt x="299682" y="801032"/>
                    <a:pt x="293476" y="798373"/>
                    <a:pt x="287713" y="801032"/>
                  </a:cubicBezTo>
                  <a:cubicBezTo>
                    <a:pt x="285940" y="802362"/>
                    <a:pt x="283280" y="803692"/>
                    <a:pt x="282837" y="805909"/>
                  </a:cubicBezTo>
                  <a:cubicBezTo>
                    <a:pt x="282837" y="805909"/>
                    <a:pt x="282837" y="805909"/>
                    <a:pt x="282837" y="805909"/>
                  </a:cubicBezTo>
                  <a:cubicBezTo>
                    <a:pt x="282837" y="806352"/>
                    <a:pt x="282837" y="806795"/>
                    <a:pt x="282837" y="806795"/>
                  </a:cubicBezTo>
                  <a:cubicBezTo>
                    <a:pt x="282837" y="807682"/>
                    <a:pt x="283280" y="808569"/>
                    <a:pt x="283723" y="809455"/>
                  </a:cubicBezTo>
                  <a:cubicBezTo>
                    <a:pt x="284610" y="810785"/>
                    <a:pt x="286383" y="811672"/>
                    <a:pt x="288600" y="812115"/>
                  </a:cubicBezTo>
                  <a:cubicBezTo>
                    <a:pt x="289487" y="812558"/>
                    <a:pt x="290816" y="812558"/>
                    <a:pt x="291703" y="813002"/>
                  </a:cubicBezTo>
                  <a:cubicBezTo>
                    <a:pt x="293920" y="813888"/>
                    <a:pt x="296580" y="814332"/>
                    <a:pt x="298353" y="814775"/>
                  </a:cubicBezTo>
                  <a:cubicBezTo>
                    <a:pt x="298353" y="814775"/>
                    <a:pt x="298796" y="814775"/>
                    <a:pt x="298796" y="814775"/>
                  </a:cubicBezTo>
                  <a:cubicBezTo>
                    <a:pt x="299682" y="814775"/>
                    <a:pt x="300126" y="815218"/>
                    <a:pt x="301013" y="815218"/>
                  </a:cubicBezTo>
                  <a:cubicBezTo>
                    <a:pt x="301899" y="815218"/>
                    <a:pt x="302342" y="815661"/>
                    <a:pt x="303229" y="815661"/>
                  </a:cubicBezTo>
                  <a:cubicBezTo>
                    <a:pt x="304559" y="816105"/>
                    <a:pt x="305446" y="816548"/>
                    <a:pt x="306332" y="816548"/>
                  </a:cubicBezTo>
                  <a:cubicBezTo>
                    <a:pt x="315198" y="819208"/>
                    <a:pt x="323178" y="824971"/>
                    <a:pt x="332488" y="824971"/>
                  </a:cubicBezTo>
                  <a:cubicBezTo>
                    <a:pt x="338251" y="824971"/>
                    <a:pt x="343570" y="824084"/>
                    <a:pt x="348447" y="820981"/>
                  </a:cubicBezTo>
                  <a:cubicBezTo>
                    <a:pt x="348447" y="820981"/>
                    <a:pt x="348447" y="820981"/>
                    <a:pt x="348447" y="820981"/>
                  </a:cubicBezTo>
                  <a:cubicBezTo>
                    <a:pt x="349333" y="820538"/>
                    <a:pt x="350220" y="820095"/>
                    <a:pt x="351106" y="819651"/>
                  </a:cubicBezTo>
                  <a:cubicBezTo>
                    <a:pt x="351993" y="819208"/>
                    <a:pt x="352880" y="818765"/>
                    <a:pt x="353323" y="818321"/>
                  </a:cubicBezTo>
                  <a:cubicBezTo>
                    <a:pt x="355096" y="818321"/>
                    <a:pt x="358643" y="818321"/>
                    <a:pt x="361303" y="817878"/>
                  </a:cubicBezTo>
                  <a:cubicBezTo>
                    <a:pt x="362633" y="819651"/>
                    <a:pt x="363519" y="821868"/>
                    <a:pt x="364849" y="823641"/>
                  </a:cubicBezTo>
                  <a:cubicBezTo>
                    <a:pt x="363519" y="826301"/>
                    <a:pt x="362189" y="828961"/>
                    <a:pt x="360859" y="831621"/>
                  </a:cubicBezTo>
                  <a:cubicBezTo>
                    <a:pt x="340467" y="876838"/>
                    <a:pt x="321848" y="922942"/>
                    <a:pt x="306332" y="970377"/>
                  </a:cubicBezTo>
                  <a:cubicBezTo>
                    <a:pt x="305003" y="968160"/>
                    <a:pt x="304116" y="966387"/>
                    <a:pt x="302786" y="964170"/>
                  </a:cubicBezTo>
                  <a:cubicBezTo>
                    <a:pt x="297466" y="954861"/>
                    <a:pt x="291703" y="945551"/>
                    <a:pt x="285497" y="936685"/>
                  </a:cubicBezTo>
                  <a:cubicBezTo>
                    <a:pt x="285497" y="936685"/>
                    <a:pt x="285497" y="936242"/>
                    <a:pt x="285497" y="936242"/>
                  </a:cubicBezTo>
                  <a:cubicBezTo>
                    <a:pt x="287270" y="931809"/>
                    <a:pt x="287713" y="927376"/>
                    <a:pt x="287713" y="922942"/>
                  </a:cubicBezTo>
                  <a:cubicBezTo>
                    <a:pt x="288157" y="922499"/>
                    <a:pt x="288600" y="922056"/>
                    <a:pt x="288600" y="921613"/>
                  </a:cubicBezTo>
                  <a:cubicBezTo>
                    <a:pt x="290373" y="919396"/>
                    <a:pt x="291703" y="915850"/>
                    <a:pt x="292590" y="914519"/>
                  </a:cubicBezTo>
                  <a:cubicBezTo>
                    <a:pt x="298796" y="901664"/>
                    <a:pt x="300569" y="887034"/>
                    <a:pt x="297466" y="872849"/>
                  </a:cubicBezTo>
                  <a:cubicBezTo>
                    <a:pt x="296136" y="863096"/>
                    <a:pt x="298796" y="853343"/>
                    <a:pt x="297466" y="844033"/>
                  </a:cubicBezTo>
                  <a:cubicBezTo>
                    <a:pt x="297466" y="843590"/>
                    <a:pt x="296580" y="841373"/>
                    <a:pt x="295693" y="839600"/>
                  </a:cubicBezTo>
                  <a:cubicBezTo>
                    <a:pt x="295249" y="837384"/>
                    <a:pt x="294363" y="835610"/>
                    <a:pt x="293033" y="833837"/>
                  </a:cubicBezTo>
                  <a:cubicBezTo>
                    <a:pt x="291703" y="830734"/>
                    <a:pt x="288157" y="828518"/>
                    <a:pt x="285054" y="830734"/>
                  </a:cubicBezTo>
                  <a:cubicBezTo>
                    <a:pt x="277074" y="838714"/>
                    <a:pt x="280621" y="860436"/>
                    <a:pt x="278847" y="871075"/>
                  </a:cubicBezTo>
                  <a:cubicBezTo>
                    <a:pt x="277960" y="878611"/>
                    <a:pt x="275744" y="885704"/>
                    <a:pt x="274414" y="893241"/>
                  </a:cubicBezTo>
                  <a:cubicBezTo>
                    <a:pt x="273084" y="902994"/>
                    <a:pt x="276631" y="913633"/>
                    <a:pt x="283723" y="920726"/>
                  </a:cubicBezTo>
                  <a:cubicBezTo>
                    <a:pt x="283723" y="922942"/>
                    <a:pt x="283723" y="925159"/>
                    <a:pt x="283280" y="927376"/>
                  </a:cubicBezTo>
                  <a:cubicBezTo>
                    <a:pt x="282837" y="928705"/>
                    <a:pt x="282393" y="930479"/>
                    <a:pt x="281950" y="931809"/>
                  </a:cubicBezTo>
                  <a:cubicBezTo>
                    <a:pt x="272641" y="917623"/>
                    <a:pt x="262888" y="903437"/>
                    <a:pt x="252692" y="889694"/>
                  </a:cubicBezTo>
                  <a:cubicBezTo>
                    <a:pt x="254465" y="883931"/>
                    <a:pt x="254908" y="878168"/>
                    <a:pt x="254908" y="871962"/>
                  </a:cubicBezTo>
                  <a:cubicBezTo>
                    <a:pt x="256238" y="870632"/>
                    <a:pt x="257568" y="868415"/>
                    <a:pt x="258455" y="866642"/>
                  </a:cubicBezTo>
                  <a:cubicBezTo>
                    <a:pt x="258455" y="866642"/>
                    <a:pt x="258898" y="866199"/>
                    <a:pt x="258898" y="866199"/>
                  </a:cubicBezTo>
                  <a:cubicBezTo>
                    <a:pt x="260228" y="863982"/>
                    <a:pt x="261115" y="861322"/>
                    <a:pt x="261558" y="859106"/>
                  </a:cubicBezTo>
                  <a:cubicBezTo>
                    <a:pt x="263775" y="852013"/>
                    <a:pt x="264661" y="844033"/>
                    <a:pt x="263331" y="836497"/>
                  </a:cubicBezTo>
                  <a:cubicBezTo>
                    <a:pt x="262444" y="831621"/>
                    <a:pt x="261115" y="827188"/>
                    <a:pt x="260228" y="822311"/>
                  </a:cubicBezTo>
                  <a:cubicBezTo>
                    <a:pt x="258455" y="814332"/>
                    <a:pt x="260228" y="805909"/>
                    <a:pt x="259785" y="797929"/>
                  </a:cubicBezTo>
                  <a:cubicBezTo>
                    <a:pt x="259785" y="797042"/>
                    <a:pt x="259785" y="795713"/>
                    <a:pt x="258898" y="795269"/>
                  </a:cubicBezTo>
                  <a:cubicBezTo>
                    <a:pt x="258898" y="794383"/>
                    <a:pt x="258455" y="793053"/>
                    <a:pt x="258011" y="792166"/>
                  </a:cubicBezTo>
                  <a:cubicBezTo>
                    <a:pt x="257125" y="789063"/>
                    <a:pt x="254022" y="785516"/>
                    <a:pt x="250475" y="786846"/>
                  </a:cubicBezTo>
                  <a:cubicBezTo>
                    <a:pt x="244269" y="791279"/>
                    <a:pt x="245156" y="801919"/>
                    <a:pt x="244712" y="808569"/>
                  </a:cubicBezTo>
                  <a:cubicBezTo>
                    <a:pt x="245599" y="818765"/>
                    <a:pt x="244269" y="828518"/>
                    <a:pt x="242052" y="838270"/>
                  </a:cubicBezTo>
                  <a:cubicBezTo>
                    <a:pt x="240279" y="849353"/>
                    <a:pt x="242495" y="862652"/>
                    <a:pt x="250475" y="870632"/>
                  </a:cubicBezTo>
                  <a:cubicBezTo>
                    <a:pt x="250032" y="875508"/>
                    <a:pt x="250032" y="880385"/>
                    <a:pt x="248702" y="885261"/>
                  </a:cubicBezTo>
                  <a:cubicBezTo>
                    <a:pt x="242052" y="876838"/>
                    <a:pt x="234959" y="868859"/>
                    <a:pt x="228753" y="860436"/>
                  </a:cubicBezTo>
                  <a:cubicBezTo>
                    <a:pt x="225207" y="856003"/>
                    <a:pt x="222103" y="851126"/>
                    <a:pt x="218557" y="846250"/>
                  </a:cubicBezTo>
                  <a:cubicBezTo>
                    <a:pt x="219000" y="845363"/>
                    <a:pt x="219000" y="844920"/>
                    <a:pt x="219444" y="844033"/>
                  </a:cubicBezTo>
                  <a:cubicBezTo>
                    <a:pt x="221217" y="839157"/>
                    <a:pt x="222103" y="833837"/>
                    <a:pt x="222103" y="828518"/>
                  </a:cubicBezTo>
                  <a:cubicBezTo>
                    <a:pt x="225650" y="824971"/>
                    <a:pt x="229640" y="813445"/>
                    <a:pt x="230526" y="810785"/>
                  </a:cubicBezTo>
                  <a:cubicBezTo>
                    <a:pt x="230969" y="809899"/>
                    <a:pt x="230969" y="809012"/>
                    <a:pt x="230969" y="808125"/>
                  </a:cubicBezTo>
                  <a:cubicBezTo>
                    <a:pt x="231413" y="806795"/>
                    <a:pt x="231856" y="805022"/>
                    <a:pt x="231856" y="803249"/>
                  </a:cubicBezTo>
                  <a:cubicBezTo>
                    <a:pt x="232300" y="797486"/>
                    <a:pt x="231856" y="792166"/>
                    <a:pt x="230526" y="786403"/>
                  </a:cubicBezTo>
                  <a:cubicBezTo>
                    <a:pt x="230083" y="783300"/>
                    <a:pt x="229640" y="780640"/>
                    <a:pt x="229640" y="777537"/>
                  </a:cubicBezTo>
                  <a:cubicBezTo>
                    <a:pt x="230083" y="768227"/>
                    <a:pt x="233629" y="758475"/>
                    <a:pt x="231413" y="749165"/>
                  </a:cubicBezTo>
                  <a:cubicBezTo>
                    <a:pt x="231413" y="748722"/>
                    <a:pt x="230969" y="747835"/>
                    <a:pt x="230969" y="747392"/>
                  </a:cubicBezTo>
                  <a:cubicBezTo>
                    <a:pt x="230526" y="746948"/>
                    <a:pt x="230083" y="746948"/>
                    <a:pt x="229640" y="746948"/>
                  </a:cubicBezTo>
                  <a:cubicBezTo>
                    <a:pt x="228753" y="744732"/>
                    <a:pt x="227423" y="742959"/>
                    <a:pt x="225650" y="741186"/>
                  </a:cubicBezTo>
                  <a:cubicBezTo>
                    <a:pt x="222990" y="739856"/>
                    <a:pt x="219887" y="740742"/>
                    <a:pt x="218113" y="742959"/>
                  </a:cubicBezTo>
                  <a:cubicBezTo>
                    <a:pt x="212351" y="750052"/>
                    <a:pt x="215010" y="760691"/>
                    <a:pt x="213680" y="769557"/>
                  </a:cubicBezTo>
                  <a:cubicBezTo>
                    <a:pt x="213680" y="781083"/>
                    <a:pt x="208361" y="791723"/>
                    <a:pt x="210134" y="803249"/>
                  </a:cubicBezTo>
                  <a:cubicBezTo>
                    <a:pt x="210577" y="810785"/>
                    <a:pt x="214124" y="817435"/>
                    <a:pt x="217227" y="824528"/>
                  </a:cubicBezTo>
                  <a:cubicBezTo>
                    <a:pt x="217670" y="825414"/>
                    <a:pt x="218113" y="826744"/>
                    <a:pt x="218557" y="827631"/>
                  </a:cubicBezTo>
                  <a:cubicBezTo>
                    <a:pt x="218113" y="831621"/>
                    <a:pt x="218113" y="835610"/>
                    <a:pt x="216784" y="839157"/>
                  </a:cubicBezTo>
                  <a:cubicBezTo>
                    <a:pt x="216341" y="840044"/>
                    <a:pt x="215897" y="840930"/>
                    <a:pt x="215897" y="841817"/>
                  </a:cubicBezTo>
                  <a:cubicBezTo>
                    <a:pt x="207918" y="830734"/>
                    <a:pt x="200381" y="819651"/>
                    <a:pt x="192402" y="808125"/>
                  </a:cubicBezTo>
                  <a:cubicBezTo>
                    <a:pt x="192845" y="807239"/>
                    <a:pt x="193288" y="805909"/>
                    <a:pt x="193731" y="805022"/>
                  </a:cubicBezTo>
                  <a:cubicBezTo>
                    <a:pt x="194618" y="800589"/>
                    <a:pt x="194175" y="796156"/>
                    <a:pt x="193288" y="791723"/>
                  </a:cubicBezTo>
                  <a:cubicBezTo>
                    <a:pt x="195948" y="789063"/>
                    <a:pt x="196835" y="785073"/>
                    <a:pt x="197721" y="781527"/>
                  </a:cubicBezTo>
                  <a:cubicBezTo>
                    <a:pt x="199938" y="771774"/>
                    <a:pt x="196392" y="762021"/>
                    <a:pt x="193288" y="752711"/>
                  </a:cubicBezTo>
                  <a:cubicBezTo>
                    <a:pt x="191072" y="744289"/>
                    <a:pt x="190628" y="735423"/>
                    <a:pt x="188855" y="726556"/>
                  </a:cubicBezTo>
                  <a:cubicBezTo>
                    <a:pt x="188855" y="726113"/>
                    <a:pt x="188855" y="725670"/>
                    <a:pt x="188855" y="725226"/>
                  </a:cubicBezTo>
                  <a:cubicBezTo>
                    <a:pt x="188412" y="724783"/>
                    <a:pt x="187969" y="724340"/>
                    <a:pt x="187969" y="724340"/>
                  </a:cubicBezTo>
                  <a:cubicBezTo>
                    <a:pt x="187525" y="721680"/>
                    <a:pt x="186639" y="719020"/>
                    <a:pt x="185752" y="716360"/>
                  </a:cubicBezTo>
                  <a:cubicBezTo>
                    <a:pt x="180876" y="710597"/>
                    <a:pt x="176443" y="718133"/>
                    <a:pt x="175999" y="723010"/>
                  </a:cubicBezTo>
                  <a:cubicBezTo>
                    <a:pt x="174226" y="733649"/>
                    <a:pt x="176443" y="744732"/>
                    <a:pt x="174669" y="755371"/>
                  </a:cubicBezTo>
                  <a:cubicBezTo>
                    <a:pt x="174669" y="768227"/>
                    <a:pt x="182649" y="779754"/>
                    <a:pt x="189298" y="790393"/>
                  </a:cubicBezTo>
                  <a:cubicBezTo>
                    <a:pt x="190185" y="794826"/>
                    <a:pt x="190628" y="798816"/>
                    <a:pt x="189298" y="803249"/>
                  </a:cubicBezTo>
                  <a:cubicBezTo>
                    <a:pt x="188855" y="802362"/>
                    <a:pt x="187969" y="801476"/>
                    <a:pt x="187525" y="800589"/>
                  </a:cubicBezTo>
                  <a:cubicBezTo>
                    <a:pt x="179546" y="788176"/>
                    <a:pt x="172453" y="775320"/>
                    <a:pt x="164030" y="763351"/>
                  </a:cubicBezTo>
                  <a:cubicBezTo>
                    <a:pt x="163587" y="762021"/>
                    <a:pt x="163143" y="760248"/>
                    <a:pt x="163143" y="759361"/>
                  </a:cubicBezTo>
                  <a:cubicBezTo>
                    <a:pt x="161813" y="755371"/>
                    <a:pt x="160927" y="750938"/>
                    <a:pt x="160040" y="746948"/>
                  </a:cubicBezTo>
                  <a:cubicBezTo>
                    <a:pt x="157380" y="739412"/>
                    <a:pt x="154720" y="731433"/>
                    <a:pt x="149400" y="725226"/>
                  </a:cubicBezTo>
                  <a:cubicBezTo>
                    <a:pt x="148957" y="724783"/>
                    <a:pt x="148071" y="725226"/>
                    <a:pt x="148071" y="725670"/>
                  </a:cubicBezTo>
                  <a:cubicBezTo>
                    <a:pt x="147184" y="724340"/>
                    <a:pt x="145854" y="722566"/>
                    <a:pt x="144967" y="721680"/>
                  </a:cubicBezTo>
                  <a:cubicBezTo>
                    <a:pt x="140534" y="717247"/>
                    <a:pt x="135658" y="713700"/>
                    <a:pt x="131225" y="709711"/>
                  </a:cubicBezTo>
                  <a:cubicBezTo>
                    <a:pt x="122802" y="702618"/>
                    <a:pt x="117482" y="692421"/>
                    <a:pt x="107730" y="687102"/>
                  </a:cubicBezTo>
                  <a:cubicBezTo>
                    <a:pt x="101080" y="683555"/>
                    <a:pt x="95760" y="687988"/>
                    <a:pt x="96203" y="695081"/>
                  </a:cubicBezTo>
                  <a:cubicBezTo>
                    <a:pt x="96647" y="700401"/>
                    <a:pt x="99307" y="704834"/>
                    <a:pt x="101966" y="709267"/>
                  </a:cubicBezTo>
                  <a:cubicBezTo>
                    <a:pt x="105513" y="714587"/>
                    <a:pt x="109946" y="719463"/>
                    <a:pt x="113936" y="724783"/>
                  </a:cubicBezTo>
                  <a:cubicBezTo>
                    <a:pt x="115266" y="727000"/>
                    <a:pt x="116596" y="729216"/>
                    <a:pt x="117926" y="731433"/>
                  </a:cubicBezTo>
                  <a:cubicBezTo>
                    <a:pt x="119256" y="734093"/>
                    <a:pt x="119256" y="737196"/>
                    <a:pt x="120585" y="739856"/>
                  </a:cubicBezTo>
                  <a:cubicBezTo>
                    <a:pt x="123689" y="746505"/>
                    <a:pt x="131225" y="750495"/>
                    <a:pt x="137431" y="754042"/>
                  </a:cubicBezTo>
                  <a:cubicBezTo>
                    <a:pt x="143638" y="758031"/>
                    <a:pt x="150287" y="761578"/>
                    <a:pt x="156494" y="765124"/>
                  </a:cubicBezTo>
                  <a:cubicBezTo>
                    <a:pt x="156494" y="765124"/>
                    <a:pt x="156050" y="765124"/>
                    <a:pt x="156050" y="764681"/>
                  </a:cubicBezTo>
                  <a:cubicBezTo>
                    <a:pt x="157823" y="765568"/>
                    <a:pt x="159597" y="766897"/>
                    <a:pt x="161813" y="767784"/>
                  </a:cubicBezTo>
                  <a:cubicBezTo>
                    <a:pt x="162700" y="768227"/>
                    <a:pt x="163143" y="768227"/>
                    <a:pt x="163587" y="768227"/>
                  </a:cubicBezTo>
                  <a:cubicBezTo>
                    <a:pt x="170236" y="778867"/>
                    <a:pt x="176886" y="789506"/>
                    <a:pt x="183536" y="800146"/>
                  </a:cubicBezTo>
                  <a:cubicBezTo>
                    <a:pt x="182649" y="800146"/>
                    <a:pt x="181762" y="800146"/>
                    <a:pt x="180876" y="800146"/>
                  </a:cubicBezTo>
                  <a:cubicBezTo>
                    <a:pt x="179102" y="800146"/>
                    <a:pt x="177329" y="799702"/>
                    <a:pt x="175999" y="799702"/>
                  </a:cubicBezTo>
                  <a:cubicBezTo>
                    <a:pt x="175556" y="796156"/>
                    <a:pt x="170236" y="790836"/>
                    <a:pt x="168020" y="789063"/>
                  </a:cubicBezTo>
                  <a:cubicBezTo>
                    <a:pt x="163587" y="785516"/>
                    <a:pt x="158710" y="783300"/>
                    <a:pt x="153390" y="781083"/>
                  </a:cubicBezTo>
                  <a:cubicBezTo>
                    <a:pt x="146297" y="778424"/>
                    <a:pt x="139205" y="778424"/>
                    <a:pt x="132112" y="776207"/>
                  </a:cubicBezTo>
                  <a:cubicBezTo>
                    <a:pt x="125462" y="773991"/>
                    <a:pt x="118812" y="771774"/>
                    <a:pt x="111719" y="770444"/>
                  </a:cubicBezTo>
                  <a:cubicBezTo>
                    <a:pt x="105513" y="768671"/>
                    <a:pt x="101966" y="771331"/>
                    <a:pt x="103297" y="774877"/>
                  </a:cubicBezTo>
                  <a:cubicBezTo>
                    <a:pt x="103297" y="774877"/>
                    <a:pt x="103297" y="775320"/>
                    <a:pt x="103297" y="775764"/>
                  </a:cubicBezTo>
                  <a:cubicBezTo>
                    <a:pt x="103740" y="777093"/>
                    <a:pt x="105069" y="778867"/>
                    <a:pt x="107286" y="780197"/>
                  </a:cubicBezTo>
                  <a:cubicBezTo>
                    <a:pt x="109946" y="782413"/>
                    <a:pt x="113049" y="783743"/>
                    <a:pt x="116596" y="785073"/>
                  </a:cubicBezTo>
                  <a:cubicBezTo>
                    <a:pt x="121915" y="787733"/>
                    <a:pt x="128122" y="789506"/>
                    <a:pt x="132998" y="792166"/>
                  </a:cubicBezTo>
                  <a:cubicBezTo>
                    <a:pt x="141864" y="796599"/>
                    <a:pt x="149844" y="803249"/>
                    <a:pt x="160040" y="803692"/>
                  </a:cubicBezTo>
                  <a:cubicBezTo>
                    <a:pt x="162257" y="803692"/>
                    <a:pt x="171566" y="804579"/>
                    <a:pt x="175556" y="803249"/>
                  </a:cubicBezTo>
                  <a:cubicBezTo>
                    <a:pt x="176886" y="803692"/>
                    <a:pt x="178216" y="803692"/>
                    <a:pt x="179546" y="803692"/>
                  </a:cubicBezTo>
                  <a:cubicBezTo>
                    <a:pt x="181319" y="803692"/>
                    <a:pt x="183536" y="803692"/>
                    <a:pt x="185309" y="802806"/>
                  </a:cubicBezTo>
                  <a:cubicBezTo>
                    <a:pt x="185309" y="802806"/>
                    <a:pt x="185309" y="802806"/>
                    <a:pt x="185309" y="802806"/>
                  </a:cubicBezTo>
                  <a:cubicBezTo>
                    <a:pt x="191072" y="812115"/>
                    <a:pt x="196835" y="821424"/>
                    <a:pt x="203485" y="830291"/>
                  </a:cubicBezTo>
                  <a:cubicBezTo>
                    <a:pt x="204371" y="831621"/>
                    <a:pt x="205258" y="832951"/>
                    <a:pt x="206144" y="834281"/>
                  </a:cubicBezTo>
                  <a:cubicBezTo>
                    <a:pt x="205258" y="834724"/>
                    <a:pt x="204814" y="834724"/>
                    <a:pt x="203928" y="834724"/>
                  </a:cubicBezTo>
                  <a:cubicBezTo>
                    <a:pt x="202598" y="835167"/>
                    <a:pt x="200825" y="835167"/>
                    <a:pt x="199495" y="835167"/>
                  </a:cubicBezTo>
                  <a:cubicBezTo>
                    <a:pt x="199495" y="835167"/>
                    <a:pt x="199051" y="834724"/>
                    <a:pt x="199051" y="834724"/>
                  </a:cubicBezTo>
                  <a:cubicBezTo>
                    <a:pt x="189298" y="824971"/>
                    <a:pt x="175113" y="828074"/>
                    <a:pt x="163143" y="824528"/>
                  </a:cubicBezTo>
                  <a:cubicBezTo>
                    <a:pt x="152504" y="821424"/>
                    <a:pt x="142751" y="816548"/>
                    <a:pt x="131668" y="814775"/>
                  </a:cubicBezTo>
                  <a:cubicBezTo>
                    <a:pt x="128565" y="814332"/>
                    <a:pt x="124132" y="812558"/>
                    <a:pt x="121472" y="815218"/>
                  </a:cubicBezTo>
                  <a:cubicBezTo>
                    <a:pt x="120585" y="815218"/>
                    <a:pt x="120142" y="816105"/>
                    <a:pt x="120585" y="816991"/>
                  </a:cubicBezTo>
                  <a:cubicBezTo>
                    <a:pt x="122359" y="827188"/>
                    <a:pt x="132998" y="832064"/>
                    <a:pt x="141864" y="835167"/>
                  </a:cubicBezTo>
                  <a:cubicBezTo>
                    <a:pt x="146297" y="836940"/>
                    <a:pt x="151174" y="837384"/>
                    <a:pt x="155607" y="839600"/>
                  </a:cubicBezTo>
                  <a:cubicBezTo>
                    <a:pt x="160483" y="841817"/>
                    <a:pt x="164916" y="844477"/>
                    <a:pt x="170236" y="844920"/>
                  </a:cubicBezTo>
                  <a:cubicBezTo>
                    <a:pt x="179102" y="845806"/>
                    <a:pt x="187525" y="842260"/>
                    <a:pt x="195948" y="840044"/>
                  </a:cubicBezTo>
                  <a:cubicBezTo>
                    <a:pt x="196835" y="839600"/>
                    <a:pt x="198164" y="839600"/>
                    <a:pt x="199051" y="839157"/>
                  </a:cubicBezTo>
                  <a:cubicBezTo>
                    <a:pt x="203041" y="838714"/>
                    <a:pt x="206587" y="838270"/>
                    <a:pt x="208804" y="836940"/>
                  </a:cubicBezTo>
                  <a:cubicBezTo>
                    <a:pt x="215454" y="846250"/>
                    <a:pt x="222103" y="855559"/>
                    <a:pt x="229196" y="864426"/>
                  </a:cubicBezTo>
                  <a:cubicBezTo>
                    <a:pt x="227867" y="864869"/>
                    <a:pt x="226093" y="865755"/>
                    <a:pt x="224763" y="866199"/>
                  </a:cubicBezTo>
                  <a:cubicBezTo>
                    <a:pt x="223877" y="866642"/>
                    <a:pt x="222547" y="866642"/>
                    <a:pt x="221660" y="867086"/>
                  </a:cubicBezTo>
                  <a:cubicBezTo>
                    <a:pt x="221217" y="866642"/>
                    <a:pt x="220330" y="865755"/>
                    <a:pt x="219444" y="865755"/>
                  </a:cubicBezTo>
                  <a:cubicBezTo>
                    <a:pt x="215010" y="861322"/>
                    <a:pt x="209247" y="858663"/>
                    <a:pt x="203041" y="857776"/>
                  </a:cubicBezTo>
                  <a:cubicBezTo>
                    <a:pt x="195948" y="856889"/>
                    <a:pt x="188855" y="858219"/>
                    <a:pt x="182205" y="857776"/>
                  </a:cubicBezTo>
                  <a:cubicBezTo>
                    <a:pt x="172453" y="857333"/>
                    <a:pt x="162700" y="855559"/>
                    <a:pt x="152947" y="855116"/>
                  </a:cubicBezTo>
                  <a:cubicBezTo>
                    <a:pt x="148071" y="855116"/>
                    <a:pt x="143195" y="854229"/>
                    <a:pt x="138761" y="856003"/>
                  </a:cubicBezTo>
                  <a:cubicBezTo>
                    <a:pt x="137431" y="856446"/>
                    <a:pt x="136545" y="857333"/>
                    <a:pt x="136101" y="858663"/>
                  </a:cubicBezTo>
                  <a:cubicBezTo>
                    <a:pt x="136101" y="858663"/>
                    <a:pt x="136101" y="858663"/>
                    <a:pt x="136101" y="858663"/>
                  </a:cubicBezTo>
                  <a:cubicBezTo>
                    <a:pt x="134772" y="859106"/>
                    <a:pt x="135215" y="860436"/>
                    <a:pt x="135658" y="861322"/>
                  </a:cubicBezTo>
                  <a:cubicBezTo>
                    <a:pt x="136101" y="862652"/>
                    <a:pt x="136988" y="863539"/>
                    <a:pt x="137874" y="864426"/>
                  </a:cubicBezTo>
                  <a:cubicBezTo>
                    <a:pt x="138318" y="864869"/>
                    <a:pt x="138761" y="865312"/>
                    <a:pt x="138761" y="865312"/>
                  </a:cubicBezTo>
                  <a:cubicBezTo>
                    <a:pt x="138761" y="865312"/>
                    <a:pt x="139205" y="865312"/>
                    <a:pt x="139205" y="865755"/>
                  </a:cubicBezTo>
                  <a:cubicBezTo>
                    <a:pt x="145411" y="870189"/>
                    <a:pt x="154720" y="870632"/>
                    <a:pt x="161370" y="873292"/>
                  </a:cubicBezTo>
                  <a:cubicBezTo>
                    <a:pt x="169349" y="875508"/>
                    <a:pt x="176886" y="879941"/>
                    <a:pt x="185309" y="880828"/>
                  </a:cubicBezTo>
                  <a:cubicBezTo>
                    <a:pt x="192845" y="881715"/>
                    <a:pt x="200381" y="881271"/>
                    <a:pt x="207474" y="879055"/>
                  </a:cubicBezTo>
                  <a:cubicBezTo>
                    <a:pt x="209691" y="877725"/>
                    <a:pt x="221660" y="874178"/>
                    <a:pt x="223877" y="870632"/>
                  </a:cubicBezTo>
                  <a:cubicBezTo>
                    <a:pt x="226093" y="870189"/>
                    <a:pt x="228310" y="869302"/>
                    <a:pt x="230526" y="868415"/>
                  </a:cubicBezTo>
                  <a:cubicBezTo>
                    <a:pt x="230969" y="868415"/>
                    <a:pt x="231413" y="867972"/>
                    <a:pt x="231413" y="867529"/>
                  </a:cubicBezTo>
                  <a:cubicBezTo>
                    <a:pt x="238949" y="876838"/>
                    <a:pt x="246485" y="886591"/>
                    <a:pt x="253578" y="895901"/>
                  </a:cubicBezTo>
                  <a:cubicBezTo>
                    <a:pt x="255352" y="898560"/>
                    <a:pt x="257125" y="900777"/>
                    <a:pt x="258898" y="903437"/>
                  </a:cubicBezTo>
                  <a:cubicBezTo>
                    <a:pt x="254465" y="904323"/>
                    <a:pt x="250475" y="904767"/>
                    <a:pt x="246042" y="905210"/>
                  </a:cubicBezTo>
                  <a:cubicBezTo>
                    <a:pt x="245599" y="904767"/>
                    <a:pt x="245156" y="903880"/>
                    <a:pt x="243826" y="903437"/>
                  </a:cubicBezTo>
                  <a:cubicBezTo>
                    <a:pt x="241166" y="899890"/>
                    <a:pt x="236733" y="898117"/>
                    <a:pt x="232743" y="896344"/>
                  </a:cubicBezTo>
                  <a:cubicBezTo>
                    <a:pt x="226980" y="894127"/>
                    <a:pt x="220774" y="892354"/>
                    <a:pt x="214567" y="892354"/>
                  </a:cubicBezTo>
                  <a:cubicBezTo>
                    <a:pt x="203485" y="892354"/>
                    <a:pt x="191959" y="895014"/>
                    <a:pt x="180876" y="893241"/>
                  </a:cubicBezTo>
                  <a:cubicBezTo>
                    <a:pt x="175556" y="892797"/>
                    <a:pt x="170236" y="892354"/>
                    <a:pt x="164916" y="892797"/>
                  </a:cubicBezTo>
                  <a:cubicBezTo>
                    <a:pt x="162700" y="893241"/>
                    <a:pt x="160040" y="894127"/>
                    <a:pt x="159154" y="896344"/>
                  </a:cubicBezTo>
                  <a:cubicBezTo>
                    <a:pt x="158710" y="896344"/>
                    <a:pt x="158710" y="896344"/>
                    <a:pt x="158267" y="896344"/>
                  </a:cubicBezTo>
                  <a:cubicBezTo>
                    <a:pt x="157380" y="897674"/>
                    <a:pt x="158710" y="899004"/>
                    <a:pt x="160040" y="900334"/>
                  </a:cubicBezTo>
                  <a:cubicBezTo>
                    <a:pt x="161370" y="902107"/>
                    <a:pt x="164030" y="902994"/>
                    <a:pt x="166246" y="903880"/>
                  </a:cubicBezTo>
                  <a:cubicBezTo>
                    <a:pt x="175113" y="907427"/>
                    <a:pt x="184422" y="907427"/>
                    <a:pt x="193731" y="909200"/>
                  </a:cubicBezTo>
                  <a:cubicBezTo>
                    <a:pt x="199495" y="910530"/>
                    <a:pt x="204371" y="914963"/>
                    <a:pt x="210134" y="915850"/>
                  </a:cubicBezTo>
                  <a:cubicBezTo>
                    <a:pt x="217227" y="916293"/>
                    <a:pt x="224320" y="914963"/>
                    <a:pt x="230969" y="912746"/>
                  </a:cubicBezTo>
                  <a:cubicBezTo>
                    <a:pt x="234516" y="911860"/>
                    <a:pt x="238506" y="910973"/>
                    <a:pt x="242052" y="910086"/>
                  </a:cubicBezTo>
                  <a:cubicBezTo>
                    <a:pt x="243382" y="909643"/>
                    <a:pt x="245599" y="909643"/>
                    <a:pt x="246485" y="908313"/>
                  </a:cubicBezTo>
                  <a:cubicBezTo>
                    <a:pt x="249589" y="908313"/>
                    <a:pt x="252692" y="907870"/>
                    <a:pt x="255352" y="907427"/>
                  </a:cubicBezTo>
                  <a:cubicBezTo>
                    <a:pt x="256682" y="906983"/>
                    <a:pt x="258455" y="906983"/>
                    <a:pt x="259785" y="906540"/>
                  </a:cubicBezTo>
                  <a:cubicBezTo>
                    <a:pt x="267764" y="918066"/>
                    <a:pt x="275300" y="929592"/>
                    <a:pt x="282837" y="941562"/>
                  </a:cubicBezTo>
                  <a:cubicBezTo>
                    <a:pt x="278847" y="942891"/>
                    <a:pt x="275300" y="943335"/>
                    <a:pt x="271311" y="943335"/>
                  </a:cubicBezTo>
                  <a:cubicBezTo>
                    <a:pt x="270424" y="942005"/>
                    <a:pt x="268208" y="940675"/>
                    <a:pt x="266877" y="939788"/>
                  </a:cubicBezTo>
                  <a:cubicBezTo>
                    <a:pt x="262444" y="936242"/>
                    <a:pt x="256682" y="934025"/>
                    <a:pt x="250918" y="932695"/>
                  </a:cubicBezTo>
                  <a:cubicBezTo>
                    <a:pt x="242495" y="930479"/>
                    <a:pt x="234073" y="930922"/>
                    <a:pt x="225650" y="930035"/>
                  </a:cubicBezTo>
                  <a:cubicBezTo>
                    <a:pt x="216784" y="929149"/>
                    <a:pt x="207918" y="926046"/>
                    <a:pt x="199051" y="925159"/>
                  </a:cubicBezTo>
                  <a:cubicBezTo>
                    <a:pt x="195505" y="924716"/>
                    <a:pt x="191072" y="923829"/>
                    <a:pt x="187969" y="925602"/>
                  </a:cubicBezTo>
                  <a:cubicBezTo>
                    <a:pt x="187525" y="925602"/>
                    <a:pt x="187525" y="926046"/>
                    <a:pt x="187082" y="926489"/>
                  </a:cubicBezTo>
                  <a:cubicBezTo>
                    <a:pt x="187082" y="926489"/>
                    <a:pt x="186639" y="926489"/>
                    <a:pt x="186639" y="926489"/>
                  </a:cubicBezTo>
                  <a:cubicBezTo>
                    <a:pt x="185309" y="926489"/>
                    <a:pt x="185309" y="928262"/>
                    <a:pt x="185309" y="929149"/>
                  </a:cubicBezTo>
                  <a:cubicBezTo>
                    <a:pt x="185309" y="929592"/>
                    <a:pt x="185752" y="929592"/>
                    <a:pt x="185752" y="930035"/>
                  </a:cubicBezTo>
                  <a:cubicBezTo>
                    <a:pt x="185752" y="930922"/>
                    <a:pt x="186195" y="932252"/>
                    <a:pt x="187082" y="932695"/>
                  </a:cubicBezTo>
                  <a:cubicBezTo>
                    <a:pt x="187525" y="933139"/>
                    <a:pt x="187969" y="933139"/>
                    <a:pt x="187969" y="933582"/>
                  </a:cubicBezTo>
                  <a:cubicBezTo>
                    <a:pt x="193288" y="939788"/>
                    <a:pt x="204814" y="940675"/>
                    <a:pt x="211908" y="943778"/>
                  </a:cubicBezTo>
                  <a:cubicBezTo>
                    <a:pt x="219444" y="946881"/>
                    <a:pt x="226093" y="953531"/>
                    <a:pt x="234959" y="953974"/>
                  </a:cubicBezTo>
                  <a:cubicBezTo>
                    <a:pt x="242495" y="954861"/>
                    <a:pt x="249589" y="953087"/>
                    <a:pt x="256682" y="951314"/>
                  </a:cubicBezTo>
                  <a:cubicBezTo>
                    <a:pt x="257125" y="951314"/>
                    <a:pt x="257125" y="951314"/>
                    <a:pt x="257568" y="951314"/>
                  </a:cubicBezTo>
                  <a:cubicBezTo>
                    <a:pt x="259341" y="950871"/>
                    <a:pt x="261558" y="950428"/>
                    <a:pt x="263331" y="949984"/>
                  </a:cubicBezTo>
                  <a:cubicBezTo>
                    <a:pt x="265548" y="949541"/>
                    <a:pt x="267764" y="949098"/>
                    <a:pt x="269981" y="948211"/>
                  </a:cubicBezTo>
                  <a:cubicBezTo>
                    <a:pt x="274857" y="948211"/>
                    <a:pt x="279734" y="947324"/>
                    <a:pt x="284610" y="945551"/>
                  </a:cubicBezTo>
                  <a:cubicBezTo>
                    <a:pt x="290816" y="955304"/>
                    <a:pt x="296580" y="965057"/>
                    <a:pt x="301899" y="975253"/>
                  </a:cubicBezTo>
                  <a:cubicBezTo>
                    <a:pt x="289487" y="1013821"/>
                    <a:pt x="278847" y="1052389"/>
                    <a:pt x="270867" y="1091843"/>
                  </a:cubicBezTo>
                  <a:cubicBezTo>
                    <a:pt x="268651" y="1090513"/>
                    <a:pt x="265991" y="1089184"/>
                    <a:pt x="263775" y="1087854"/>
                  </a:cubicBezTo>
                  <a:cubicBezTo>
                    <a:pt x="261115" y="1086524"/>
                    <a:pt x="258455" y="1084751"/>
                    <a:pt x="255795" y="1082977"/>
                  </a:cubicBezTo>
                  <a:cubicBezTo>
                    <a:pt x="256238" y="1081647"/>
                    <a:pt x="256682" y="1080761"/>
                    <a:pt x="256682" y="1079874"/>
                  </a:cubicBezTo>
                  <a:cubicBezTo>
                    <a:pt x="257125" y="1078101"/>
                    <a:pt x="257568" y="1076328"/>
                    <a:pt x="258011" y="1074554"/>
                  </a:cubicBezTo>
                  <a:cubicBezTo>
                    <a:pt x="258898" y="1074554"/>
                    <a:pt x="259341" y="1073668"/>
                    <a:pt x="259785" y="1073225"/>
                  </a:cubicBezTo>
                  <a:cubicBezTo>
                    <a:pt x="262888" y="1068791"/>
                    <a:pt x="265105" y="1063915"/>
                    <a:pt x="266877" y="1058595"/>
                  </a:cubicBezTo>
                  <a:cubicBezTo>
                    <a:pt x="269981" y="1051059"/>
                    <a:pt x="266434" y="1043523"/>
                    <a:pt x="266434" y="1035986"/>
                  </a:cubicBezTo>
                  <a:cubicBezTo>
                    <a:pt x="266434" y="1030667"/>
                    <a:pt x="266877" y="1024460"/>
                    <a:pt x="267321" y="1019141"/>
                  </a:cubicBezTo>
                  <a:cubicBezTo>
                    <a:pt x="267764" y="1015594"/>
                    <a:pt x="267764" y="1012048"/>
                    <a:pt x="266877" y="1008501"/>
                  </a:cubicBezTo>
                  <a:cubicBezTo>
                    <a:pt x="266877" y="1005841"/>
                    <a:pt x="266434" y="1002738"/>
                    <a:pt x="265991" y="1000078"/>
                  </a:cubicBezTo>
                  <a:cubicBezTo>
                    <a:pt x="264661" y="995202"/>
                    <a:pt x="260228" y="992542"/>
                    <a:pt x="258011" y="998305"/>
                  </a:cubicBezTo>
                  <a:cubicBezTo>
                    <a:pt x="257125" y="1000965"/>
                    <a:pt x="256682" y="1003625"/>
                    <a:pt x="256682" y="1006728"/>
                  </a:cubicBezTo>
                  <a:cubicBezTo>
                    <a:pt x="256238" y="1014708"/>
                    <a:pt x="256238" y="1022244"/>
                    <a:pt x="254908" y="1030223"/>
                  </a:cubicBezTo>
                  <a:cubicBezTo>
                    <a:pt x="250475" y="1044409"/>
                    <a:pt x="249589" y="1058152"/>
                    <a:pt x="255352" y="1071894"/>
                  </a:cubicBezTo>
                  <a:cubicBezTo>
                    <a:pt x="254465" y="1074998"/>
                    <a:pt x="253578" y="1078101"/>
                    <a:pt x="252249" y="1081204"/>
                  </a:cubicBezTo>
                  <a:cubicBezTo>
                    <a:pt x="245599" y="1077214"/>
                    <a:pt x="238949" y="1072781"/>
                    <a:pt x="232300" y="1068348"/>
                  </a:cubicBezTo>
                  <a:cubicBezTo>
                    <a:pt x="233629" y="1067018"/>
                    <a:pt x="234516" y="1064358"/>
                    <a:pt x="234959" y="1063028"/>
                  </a:cubicBezTo>
                  <a:cubicBezTo>
                    <a:pt x="235846" y="1059482"/>
                    <a:pt x="235846" y="1055935"/>
                    <a:pt x="235403" y="1052389"/>
                  </a:cubicBezTo>
                  <a:cubicBezTo>
                    <a:pt x="235846" y="1051945"/>
                    <a:pt x="236290" y="1051945"/>
                    <a:pt x="236290" y="1051502"/>
                  </a:cubicBezTo>
                  <a:cubicBezTo>
                    <a:pt x="237619" y="1049286"/>
                    <a:pt x="238949" y="1046626"/>
                    <a:pt x="240279" y="1043966"/>
                  </a:cubicBezTo>
                  <a:cubicBezTo>
                    <a:pt x="244712" y="1035100"/>
                    <a:pt x="245599" y="1025347"/>
                    <a:pt x="242939" y="1016037"/>
                  </a:cubicBezTo>
                  <a:cubicBezTo>
                    <a:pt x="241609" y="1011161"/>
                    <a:pt x="241166" y="1006285"/>
                    <a:pt x="241609" y="1001408"/>
                  </a:cubicBezTo>
                  <a:cubicBezTo>
                    <a:pt x="242495" y="996975"/>
                    <a:pt x="244269" y="992542"/>
                    <a:pt x="244712" y="988109"/>
                  </a:cubicBezTo>
                  <a:cubicBezTo>
                    <a:pt x="245156" y="984119"/>
                    <a:pt x="245599" y="979686"/>
                    <a:pt x="243382" y="976583"/>
                  </a:cubicBezTo>
                  <a:cubicBezTo>
                    <a:pt x="243382" y="976140"/>
                    <a:pt x="242939" y="976140"/>
                    <a:pt x="242495" y="976140"/>
                  </a:cubicBezTo>
                  <a:cubicBezTo>
                    <a:pt x="241609" y="974810"/>
                    <a:pt x="240723" y="973923"/>
                    <a:pt x="238949" y="973480"/>
                  </a:cubicBezTo>
                  <a:cubicBezTo>
                    <a:pt x="232743" y="972150"/>
                    <a:pt x="230083" y="982346"/>
                    <a:pt x="228753" y="987222"/>
                  </a:cubicBezTo>
                  <a:cubicBezTo>
                    <a:pt x="226536" y="998305"/>
                    <a:pt x="225650" y="1009388"/>
                    <a:pt x="222990" y="1020471"/>
                  </a:cubicBezTo>
                  <a:cubicBezTo>
                    <a:pt x="222990" y="1031110"/>
                    <a:pt x="226980" y="1041749"/>
                    <a:pt x="232300" y="1050616"/>
                  </a:cubicBezTo>
                  <a:cubicBezTo>
                    <a:pt x="232300" y="1051502"/>
                    <a:pt x="232300" y="1051945"/>
                    <a:pt x="232300" y="1052832"/>
                  </a:cubicBezTo>
                  <a:cubicBezTo>
                    <a:pt x="231856" y="1057265"/>
                    <a:pt x="232300" y="1062585"/>
                    <a:pt x="229640" y="1066575"/>
                  </a:cubicBezTo>
                  <a:cubicBezTo>
                    <a:pt x="229640" y="1066575"/>
                    <a:pt x="229640" y="1067018"/>
                    <a:pt x="229640" y="1067018"/>
                  </a:cubicBezTo>
                  <a:cubicBezTo>
                    <a:pt x="229196" y="1066575"/>
                    <a:pt x="228753" y="1066575"/>
                    <a:pt x="228753" y="1066131"/>
                  </a:cubicBezTo>
                  <a:cubicBezTo>
                    <a:pt x="222547" y="1062142"/>
                    <a:pt x="216341" y="1057709"/>
                    <a:pt x="210134" y="1053719"/>
                  </a:cubicBezTo>
                  <a:cubicBezTo>
                    <a:pt x="210577" y="1051059"/>
                    <a:pt x="211021" y="1047956"/>
                    <a:pt x="211464" y="1044853"/>
                  </a:cubicBezTo>
                  <a:cubicBezTo>
                    <a:pt x="211908" y="1041306"/>
                    <a:pt x="211908" y="1037760"/>
                    <a:pt x="211464" y="1034213"/>
                  </a:cubicBezTo>
                  <a:cubicBezTo>
                    <a:pt x="211908" y="1032883"/>
                    <a:pt x="212351" y="1030667"/>
                    <a:pt x="212794" y="1029780"/>
                  </a:cubicBezTo>
                  <a:cubicBezTo>
                    <a:pt x="213237" y="1028007"/>
                    <a:pt x="213237" y="1026234"/>
                    <a:pt x="213237" y="1024460"/>
                  </a:cubicBezTo>
                  <a:cubicBezTo>
                    <a:pt x="214124" y="1019141"/>
                    <a:pt x="214124" y="1013821"/>
                    <a:pt x="212351" y="1008501"/>
                  </a:cubicBezTo>
                  <a:cubicBezTo>
                    <a:pt x="211908" y="1006285"/>
                    <a:pt x="211021" y="1004068"/>
                    <a:pt x="210134" y="1002295"/>
                  </a:cubicBezTo>
                  <a:cubicBezTo>
                    <a:pt x="208804" y="997862"/>
                    <a:pt x="207031" y="993429"/>
                    <a:pt x="206144" y="988552"/>
                  </a:cubicBezTo>
                  <a:cubicBezTo>
                    <a:pt x="204814" y="981016"/>
                    <a:pt x="204814" y="973036"/>
                    <a:pt x="203041" y="965500"/>
                  </a:cubicBezTo>
                  <a:cubicBezTo>
                    <a:pt x="202154" y="961954"/>
                    <a:pt x="201268" y="957964"/>
                    <a:pt x="198608" y="955747"/>
                  </a:cubicBezTo>
                  <a:cubicBezTo>
                    <a:pt x="198164" y="955747"/>
                    <a:pt x="198164" y="955304"/>
                    <a:pt x="197721" y="955747"/>
                  </a:cubicBezTo>
                  <a:cubicBezTo>
                    <a:pt x="196392" y="954861"/>
                    <a:pt x="194618" y="953974"/>
                    <a:pt x="192845" y="955304"/>
                  </a:cubicBezTo>
                  <a:cubicBezTo>
                    <a:pt x="190628" y="957521"/>
                    <a:pt x="190185" y="961067"/>
                    <a:pt x="189742" y="964170"/>
                  </a:cubicBezTo>
                  <a:cubicBezTo>
                    <a:pt x="188855" y="973923"/>
                    <a:pt x="192845" y="983232"/>
                    <a:pt x="194618" y="992985"/>
                  </a:cubicBezTo>
                  <a:cubicBezTo>
                    <a:pt x="195948" y="1008058"/>
                    <a:pt x="197721" y="1024460"/>
                    <a:pt x="208804" y="1035986"/>
                  </a:cubicBezTo>
                  <a:cubicBezTo>
                    <a:pt x="209247" y="1041306"/>
                    <a:pt x="208361" y="1047069"/>
                    <a:pt x="207474" y="1052389"/>
                  </a:cubicBezTo>
                  <a:cubicBezTo>
                    <a:pt x="197721" y="1045739"/>
                    <a:pt x="187525" y="1039090"/>
                    <a:pt x="177772" y="1031997"/>
                  </a:cubicBezTo>
                  <a:cubicBezTo>
                    <a:pt x="177329" y="1031553"/>
                    <a:pt x="176443" y="1031110"/>
                    <a:pt x="175999" y="1030667"/>
                  </a:cubicBezTo>
                  <a:cubicBezTo>
                    <a:pt x="177329" y="1026677"/>
                    <a:pt x="178216" y="1022244"/>
                    <a:pt x="178659" y="1017811"/>
                  </a:cubicBezTo>
                  <a:cubicBezTo>
                    <a:pt x="179102" y="1015151"/>
                    <a:pt x="178659" y="1012934"/>
                    <a:pt x="178659" y="1010718"/>
                  </a:cubicBezTo>
                  <a:cubicBezTo>
                    <a:pt x="179546" y="1008501"/>
                    <a:pt x="179989" y="1004068"/>
                    <a:pt x="180432" y="1002738"/>
                  </a:cubicBezTo>
                  <a:cubicBezTo>
                    <a:pt x="181319" y="996975"/>
                    <a:pt x="182649" y="991212"/>
                    <a:pt x="181762" y="985449"/>
                  </a:cubicBezTo>
                  <a:cubicBezTo>
                    <a:pt x="181319" y="979686"/>
                    <a:pt x="178216" y="974810"/>
                    <a:pt x="176443" y="969933"/>
                  </a:cubicBezTo>
                  <a:cubicBezTo>
                    <a:pt x="174226" y="961954"/>
                    <a:pt x="175999" y="952201"/>
                    <a:pt x="169793" y="945551"/>
                  </a:cubicBezTo>
                  <a:cubicBezTo>
                    <a:pt x="169349" y="945108"/>
                    <a:pt x="169349" y="945108"/>
                    <a:pt x="168906" y="945108"/>
                  </a:cubicBezTo>
                  <a:cubicBezTo>
                    <a:pt x="166690" y="942005"/>
                    <a:pt x="163587" y="941562"/>
                    <a:pt x="160040" y="945551"/>
                  </a:cubicBezTo>
                  <a:cubicBezTo>
                    <a:pt x="154277" y="954861"/>
                    <a:pt x="160483" y="968160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587" y="978356"/>
                    <a:pt x="163587" y="979243"/>
                    <a:pt x="163587" y="980130"/>
                  </a:cubicBezTo>
                  <a:cubicBezTo>
                    <a:pt x="163143" y="980130"/>
                    <a:pt x="163143" y="980573"/>
                    <a:pt x="163587" y="981016"/>
                  </a:cubicBezTo>
                  <a:cubicBezTo>
                    <a:pt x="164030" y="982346"/>
                    <a:pt x="164030" y="984119"/>
                    <a:pt x="164473" y="985449"/>
                  </a:cubicBezTo>
                  <a:cubicBezTo>
                    <a:pt x="165360" y="994759"/>
                    <a:pt x="169793" y="1003181"/>
                    <a:pt x="174669" y="1010718"/>
                  </a:cubicBezTo>
                  <a:cubicBezTo>
                    <a:pt x="175113" y="1011161"/>
                    <a:pt x="175556" y="1011604"/>
                    <a:pt x="175999" y="1011604"/>
                  </a:cubicBezTo>
                  <a:cubicBezTo>
                    <a:pt x="175999" y="1014264"/>
                    <a:pt x="175556" y="1016924"/>
                    <a:pt x="175113" y="1020027"/>
                  </a:cubicBezTo>
                  <a:cubicBezTo>
                    <a:pt x="174669" y="1022687"/>
                    <a:pt x="173782" y="1025347"/>
                    <a:pt x="172896" y="1028450"/>
                  </a:cubicBezTo>
                  <a:cubicBezTo>
                    <a:pt x="162257" y="1020471"/>
                    <a:pt x="151174" y="1012934"/>
                    <a:pt x="140091" y="1005398"/>
                  </a:cubicBezTo>
                  <a:cubicBezTo>
                    <a:pt x="140091" y="1004955"/>
                    <a:pt x="140534" y="1004512"/>
                    <a:pt x="140534" y="1004068"/>
                  </a:cubicBezTo>
                  <a:cubicBezTo>
                    <a:pt x="141864" y="999192"/>
                    <a:pt x="141864" y="994315"/>
                    <a:pt x="141864" y="989882"/>
                  </a:cubicBezTo>
                  <a:cubicBezTo>
                    <a:pt x="141864" y="989439"/>
                    <a:pt x="141864" y="988996"/>
                    <a:pt x="141864" y="988552"/>
                  </a:cubicBezTo>
                  <a:cubicBezTo>
                    <a:pt x="141864" y="988109"/>
                    <a:pt x="142308" y="987222"/>
                    <a:pt x="142308" y="986779"/>
                  </a:cubicBezTo>
                  <a:cubicBezTo>
                    <a:pt x="142751" y="985449"/>
                    <a:pt x="142751" y="983676"/>
                    <a:pt x="142751" y="982346"/>
                  </a:cubicBezTo>
                  <a:cubicBezTo>
                    <a:pt x="143195" y="980573"/>
                    <a:pt x="143638" y="978799"/>
                    <a:pt x="143638" y="976583"/>
                  </a:cubicBezTo>
                  <a:cubicBezTo>
                    <a:pt x="146297" y="959737"/>
                    <a:pt x="146297" y="952644"/>
                    <a:pt x="138761" y="937128"/>
                  </a:cubicBezTo>
                  <a:cubicBezTo>
                    <a:pt x="136545" y="929592"/>
                    <a:pt x="137431" y="920283"/>
                    <a:pt x="131225" y="914519"/>
                  </a:cubicBezTo>
                  <a:cubicBezTo>
                    <a:pt x="130782" y="914519"/>
                    <a:pt x="130782" y="914076"/>
                    <a:pt x="130338" y="914076"/>
                  </a:cubicBezTo>
                  <a:cubicBezTo>
                    <a:pt x="127679" y="911860"/>
                    <a:pt x="124575" y="910086"/>
                    <a:pt x="121472" y="911860"/>
                  </a:cubicBezTo>
                  <a:cubicBezTo>
                    <a:pt x="113936" y="916736"/>
                    <a:pt x="125018" y="941562"/>
                    <a:pt x="124575" y="949984"/>
                  </a:cubicBezTo>
                  <a:cubicBezTo>
                    <a:pt x="124575" y="958407"/>
                    <a:pt x="126349" y="966830"/>
                    <a:pt x="129895" y="974366"/>
                  </a:cubicBezTo>
                  <a:cubicBezTo>
                    <a:pt x="132555" y="979243"/>
                    <a:pt x="134328" y="984563"/>
                    <a:pt x="137874" y="988552"/>
                  </a:cubicBezTo>
                  <a:cubicBezTo>
                    <a:pt x="137431" y="993429"/>
                    <a:pt x="136988" y="997862"/>
                    <a:pt x="136101" y="1002738"/>
                  </a:cubicBezTo>
                  <a:cubicBezTo>
                    <a:pt x="127679" y="996975"/>
                    <a:pt x="119256" y="991655"/>
                    <a:pt x="110833" y="985892"/>
                  </a:cubicBezTo>
                  <a:cubicBezTo>
                    <a:pt x="111719" y="983232"/>
                    <a:pt x="110833" y="977469"/>
                    <a:pt x="110389" y="974810"/>
                  </a:cubicBezTo>
                  <a:cubicBezTo>
                    <a:pt x="110389" y="974810"/>
                    <a:pt x="110389" y="974366"/>
                    <a:pt x="110389" y="974366"/>
                  </a:cubicBezTo>
                  <a:cubicBezTo>
                    <a:pt x="110389" y="973923"/>
                    <a:pt x="110389" y="973923"/>
                    <a:pt x="110833" y="973480"/>
                  </a:cubicBezTo>
                  <a:cubicBezTo>
                    <a:pt x="111719" y="970820"/>
                    <a:pt x="112606" y="968160"/>
                    <a:pt x="113049" y="965500"/>
                  </a:cubicBezTo>
                  <a:cubicBezTo>
                    <a:pt x="113492" y="964170"/>
                    <a:pt x="113492" y="962840"/>
                    <a:pt x="113936" y="961510"/>
                  </a:cubicBezTo>
                  <a:cubicBezTo>
                    <a:pt x="113936" y="961510"/>
                    <a:pt x="113936" y="961510"/>
                    <a:pt x="113936" y="961510"/>
                  </a:cubicBezTo>
                  <a:cubicBezTo>
                    <a:pt x="113936" y="961067"/>
                    <a:pt x="113936" y="960624"/>
                    <a:pt x="113936" y="960181"/>
                  </a:cubicBezTo>
                  <a:cubicBezTo>
                    <a:pt x="113936" y="959737"/>
                    <a:pt x="113936" y="959294"/>
                    <a:pt x="113936" y="958850"/>
                  </a:cubicBezTo>
                  <a:cubicBezTo>
                    <a:pt x="113936" y="958407"/>
                    <a:pt x="113936" y="957521"/>
                    <a:pt x="113936" y="957077"/>
                  </a:cubicBezTo>
                  <a:cubicBezTo>
                    <a:pt x="113936" y="952644"/>
                    <a:pt x="113049" y="948211"/>
                    <a:pt x="110833" y="944665"/>
                  </a:cubicBezTo>
                  <a:cubicBezTo>
                    <a:pt x="109503" y="942448"/>
                    <a:pt x="107286" y="940675"/>
                    <a:pt x="105956" y="938015"/>
                  </a:cubicBezTo>
                  <a:cubicBezTo>
                    <a:pt x="102410" y="930922"/>
                    <a:pt x="102410" y="922499"/>
                    <a:pt x="99307" y="914963"/>
                  </a:cubicBezTo>
                  <a:cubicBezTo>
                    <a:pt x="98864" y="914076"/>
                    <a:pt x="97977" y="912746"/>
                    <a:pt x="97090" y="912303"/>
                  </a:cubicBezTo>
                  <a:cubicBezTo>
                    <a:pt x="96647" y="911860"/>
                    <a:pt x="95760" y="911860"/>
                    <a:pt x="95317" y="912303"/>
                  </a:cubicBezTo>
                  <a:cubicBezTo>
                    <a:pt x="94874" y="911860"/>
                    <a:pt x="94430" y="911417"/>
                    <a:pt x="93987" y="910973"/>
                  </a:cubicBezTo>
                  <a:cubicBezTo>
                    <a:pt x="89554" y="907870"/>
                    <a:pt x="85564" y="912303"/>
                    <a:pt x="86007" y="916736"/>
                  </a:cubicBezTo>
                  <a:cubicBezTo>
                    <a:pt x="86451" y="925602"/>
                    <a:pt x="90441" y="933582"/>
                    <a:pt x="92657" y="942005"/>
                  </a:cubicBezTo>
                  <a:cubicBezTo>
                    <a:pt x="93987" y="951314"/>
                    <a:pt x="96203" y="960624"/>
                    <a:pt x="101523" y="968603"/>
                  </a:cubicBezTo>
                  <a:cubicBezTo>
                    <a:pt x="102853" y="970820"/>
                    <a:pt x="104626" y="972150"/>
                    <a:pt x="105513" y="974366"/>
                  </a:cubicBezTo>
                  <a:cubicBezTo>
                    <a:pt x="105956" y="974810"/>
                    <a:pt x="105956" y="975253"/>
                    <a:pt x="106400" y="975253"/>
                  </a:cubicBezTo>
                  <a:cubicBezTo>
                    <a:pt x="106400" y="977913"/>
                    <a:pt x="106400" y="980573"/>
                    <a:pt x="106400" y="983676"/>
                  </a:cubicBezTo>
                  <a:cubicBezTo>
                    <a:pt x="99750" y="979243"/>
                    <a:pt x="93544" y="974810"/>
                    <a:pt x="86894" y="970377"/>
                  </a:cubicBezTo>
                  <a:cubicBezTo>
                    <a:pt x="86894" y="969933"/>
                    <a:pt x="86894" y="969047"/>
                    <a:pt x="86894" y="968603"/>
                  </a:cubicBezTo>
                  <a:cubicBezTo>
                    <a:pt x="86451" y="966387"/>
                    <a:pt x="85564" y="963727"/>
                    <a:pt x="85121" y="961510"/>
                  </a:cubicBezTo>
                  <a:cubicBezTo>
                    <a:pt x="87337" y="958407"/>
                    <a:pt x="84677" y="947324"/>
                    <a:pt x="83791" y="945108"/>
                  </a:cubicBezTo>
                  <a:cubicBezTo>
                    <a:pt x="81574" y="937128"/>
                    <a:pt x="77584" y="930035"/>
                    <a:pt x="71821" y="924272"/>
                  </a:cubicBezTo>
                  <a:cubicBezTo>
                    <a:pt x="70935" y="922499"/>
                    <a:pt x="70048" y="920283"/>
                    <a:pt x="69161" y="918509"/>
                  </a:cubicBezTo>
                  <a:cubicBezTo>
                    <a:pt x="68275" y="915850"/>
                    <a:pt x="67388" y="913633"/>
                    <a:pt x="66059" y="910973"/>
                  </a:cubicBezTo>
                  <a:cubicBezTo>
                    <a:pt x="65172" y="909200"/>
                    <a:pt x="64285" y="907870"/>
                    <a:pt x="63399" y="906540"/>
                  </a:cubicBezTo>
                  <a:cubicBezTo>
                    <a:pt x="62955" y="906097"/>
                    <a:pt x="62512" y="905653"/>
                    <a:pt x="62069" y="904767"/>
                  </a:cubicBezTo>
                  <a:cubicBezTo>
                    <a:pt x="61182" y="903880"/>
                    <a:pt x="60295" y="902994"/>
                    <a:pt x="58966" y="902107"/>
                  </a:cubicBezTo>
                  <a:cubicBezTo>
                    <a:pt x="58522" y="901664"/>
                    <a:pt x="57636" y="901664"/>
                    <a:pt x="57192" y="902107"/>
                  </a:cubicBezTo>
                  <a:cubicBezTo>
                    <a:pt x="54976" y="901664"/>
                    <a:pt x="52759" y="902994"/>
                    <a:pt x="52316" y="906983"/>
                  </a:cubicBezTo>
                  <a:cubicBezTo>
                    <a:pt x="52759" y="913190"/>
                    <a:pt x="56749" y="918953"/>
                    <a:pt x="58522" y="925159"/>
                  </a:cubicBezTo>
                  <a:cubicBezTo>
                    <a:pt x="60295" y="930035"/>
                    <a:pt x="60738" y="935355"/>
                    <a:pt x="62955" y="940232"/>
                  </a:cubicBezTo>
                  <a:cubicBezTo>
                    <a:pt x="64728" y="945551"/>
                    <a:pt x="68718" y="949541"/>
                    <a:pt x="73151" y="953087"/>
                  </a:cubicBezTo>
                  <a:cubicBezTo>
                    <a:pt x="74925" y="955304"/>
                    <a:pt x="77141" y="957964"/>
                    <a:pt x="79358" y="959737"/>
                  </a:cubicBezTo>
                  <a:cubicBezTo>
                    <a:pt x="80244" y="961954"/>
                    <a:pt x="80687" y="964614"/>
                    <a:pt x="81131" y="966830"/>
                  </a:cubicBezTo>
                  <a:cubicBezTo>
                    <a:pt x="73595" y="961510"/>
                    <a:pt x="66502" y="956634"/>
                    <a:pt x="58966" y="951314"/>
                  </a:cubicBezTo>
                  <a:cubicBezTo>
                    <a:pt x="57636" y="947768"/>
                    <a:pt x="54089" y="942891"/>
                    <a:pt x="53202" y="941562"/>
                  </a:cubicBezTo>
                  <a:cubicBezTo>
                    <a:pt x="51872" y="940232"/>
                    <a:pt x="50543" y="937128"/>
                    <a:pt x="48769" y="936685"/>
                  </a:cubicBezTo>
                  <a:cubicBezTo>
                    <a:pt x="46553" y="934025"/>
                    <a:pt x="44336" y="931809"/>
                    <a:pt x="43450" y="930922"/>
                  </a:cubicBezTo>
                  <a:cubicBezTo>
                    <a:pt x="40790" y="928262"/>
                    <a:pt x="37243" y="926932"/>
                    <a:pt x="33697" y="925602"/>
                  </a:cubicBezTo>
                  <a:cubicBezTo>
                    <a:pt x="31037" y="923829"/>
                    <a:pt x="28820" y="921613"/>
                    <a:pt x="26161" y="919396"/>
                  </a:cubicBezTo>
                  <a:cubicBezTo>
                    <a:pt x="24387" y="917623"/>
                    <a:pt x="21728" y="916293"/>
                    <a:pt x="19511" y="914963"/>
                  </a:cubicBezTo>
                  <a:cubicBezTo>
                    <a:pt x="15078" y="913190"/>
                    <a:pt x="10645" y="910530"/>
                    <a:pt x="6212" y="911417"/>
                  </a:cubicBezTo>
                  <a:cubicBezTo>
                    <a:pt x="-2211" y="912746"/>
                    <a:pt x="-1325" y="920726"/>
                    <a:pt x="4438" y="925159"/>
                  </a:cubicBezTo>
                  <a:cubicBezTo>
                    <a:pt x="8871" y="928705"/>
                    <a:pt x="13748" y="931809"/>
                    <a:pt x="18624" y="934912"/>
                  </a:cubicBezTo>
                  <a:cubicBezTo>
                    <a:pt x="18624" y="935355"/>
                    <a:pt x="18624" y="935799"/>
                    <a:pt x="19511" y="936242"/>
                  </a:cubicBezTo>
                  <a:cubicBezTo>
                    <a:pt x="23944" y="938458"/>
                    <a:pt x="26604" y="942448"/>
                    <a:pt x="30594" y="945108"/>
                  </a:cubicBezTo>
                  <a:cubicBezTo>
                    <a:pt x="38130" y="950428"/>
                    <a:pt x="47439" y="952644"/>
                    <a:pt x="56749" y="953974"/>
                  </a:cubicBezTo>
                  <a:cubicBezTo>
                    <a:pt x="57636" y="953974"/>
                    <a:pt x="58079" y="953974"/>
                    <a:pt x="58522" y="953531"/>
                  </a:cubicBezTo>
                  <a:cubicBezTo>
                    <a:pt x="65172" y="958407"/>
                    <a:pt x="71821" y="962840"/>
                    <a:pt x="78471" y="967717"/>
                  </a:cubicBezTo>
                  <a:cubicBezTo>
                    <a:pt x="77584" y="967717"/>
                    <a:pt x="76698" y="967717"/>
                    <a:pt x="76254" y="967717"/>
                  </a:cubicBezTo>
                  <a:cubicBezTo>
                    <a:pt x="74482" y="967717"/>
                    <a:pt x="73151" y="967717"/>
                    <a:pt x="71378" y="968160"/>
                  </a:cubicBezTo>
                  <a:cubicBezTo>
                    <a:pt x="70048" y="967717"/>
                    <a:pt x="68275" y="967273"/>
                    <a:pt x="67388" y="966830"/>
                  </a:cubicBezTo>
                  <a:cubicBezTo>
                    <a:pt x="62069" y="964170"/>
                    <a:pt x="55862" y="963284"/>
                    <a:pt x="50099" y="964170"/>
                  </a:cubicBezTo>
                  <a:cubicBezTo>
                    <a:pt x="43006" y="965500"/>
                    <a:pt x="35913" y="967273"/>
                    <a:pt x="28820" y="966830"/>
                  </a:cubicBezTo>
                  <a:cubicBezTo>
                    <a:pt x="22614" y="966830"/>
                    <a:pt x="15964" y="965057"/>
                    <a:pt x="10202" y="967717"/>
                  </a:cubicBezTo>
                  <a:cubicBezTo>
                    <a:pt x="3108" y="973480"/>
                    <a:pt x="11974" y="978799"/>
                    <a:pt x="18624" y="980573"/>
                  </a:cubicBezTo>
                  <a:cubicBezTo>
                    <a:pt x="18624" y="981016"/>
                    <a:pt x="18624" y="981016"/>
                    <a:pt x="19068" y="981459"/>
                  </a:cubicBezTo>
                  <a:cubicBezTo>
                    <a:pt x="23944" y="982346"/>
                    <a:pt x="29707" y="981903"/>
                    <a:pt x="34584" y="981459"/>
                  </a:cubicBezTo>
                  <a:cubicBezTo>
                    <a:pt x="40346" y="981016"/>
                    <a:pt x="45666" y="981459"/>
                    <a:pt x="50986" y="982789"/>
                  </a:cubicBezTo>
                  <a:cubicBezTo>
                    <a:pt x="58079" y="983232"/>
                    <a:pt x="66059" y="980573"/>
                    <a:pt x="71378" y="975696"/>
                  </a:cubicBezTo>
                  <a:cubicBezTo>
                    <a:pt x="72265" y="974810"/>
                    <a:pt x="73595" y="973480"/>
                    <a:pt x="74482" y="972593"/>
                  </a:cubicBezTo>
                  <a:cubicBezTo>
                    <a:pt x="78028" y="972593"/>
                    <a:pt x="81574" y="972593"/>
                    <a:pt x="85121" y="973036"/>
                  </a:cubicBezTo>
                  <a:cubicBezTo>
                    <a:pt x="85121" y="973036"/>
                    <a:pt x="85121" y="973036"/>
                    <a:pt x="85121" y="973036"/>
                  </a:cubicBezTo>
                  <a:cubicBezTo>
                    <a:pt x="91770" y="977913"/>
                    <a:pt x="98420" y="982789"/>
                    <a:pt x="105513" y="987222"/>
                  </a:cubicBezTo>
                  <a:cubicBezTo>
                    <a:pt x="102853" y="988996"/>
                    <a:pt x="99750" y="990326"/>
                    <a:pt x="97090" y="991655"/>
                  </a:cubicBezTo>
                  <a:cubicBezTo>
                    <a:pt x="97090" y="991655"/>
                    <a:pt x="97090" y="991655"/>
                    <a:pt x="97090" y="991655"/>
                  </a:cubicBezTo>
                  <a:cubicBezTo>
                    <a:pt x="95317" y="991655"/>
                    <a:pt x="93100" y="990769"/>
                    <a:pt x="91327" y="990326"/>
                  </a:cubicBezTo>
                  <a:cubicBezTo>
                    <a:pt x="85121" y="989439"/>
                    <a:pt x="78028" y="989439"/>
                    <a:pt x="71821" y="990769"/>
                  </a:cubicBezTo>
                  <a:cubicBezTo>
                    <a:pt x="65615" y="992985"/>
                    <a:pt x="59852" y="994759"/>
                    <a:pt x="53646" y="996089"/>
                  </a:cubicBezTo>
                  <a:cubicBezTo>
                    <a:pt x="47439" y="996975"/>
                    <a:pt x="41233" y="998305"/>
                    <a:pt x="35470" y="1000522"/>
                  </a:cubicBezTo>
                  <a:cubicBezTo>
                    <a:pt x="32810" y="1001408"/>
                    <a:pt x="29707" y="1002738"/>
                    <a:pt x="27934" y="1005398"/>
                  </a:cubicBezTo>
                  <a:cubicBezTo>
                    <a:pt x="24831" y="1010275"/>
                    <a:pt x="29264" y="1014264"/>
                    <a:pt x="34140" y="1014708"/>
                  </a:cubicBezTo>
                  <a:cubicBezTo>
                    <a:pt x="35470" y="1014708"/>
                    <a:pt x="36800" y="1014708"/>
                    <a:pt x="38573" y="1014708"/>
                  </a:cubicBezTo>
                  <a:cubicBezTo>
                    <a:pt x="38573" y="1015151"/>
                    <a:pt x="38573" y="1015594"/>
                    <a:pt x="39017" y="1015594"/>
                  </a:cubicBezTo>
                  <a:cubicBezTo>
                    <a:pt x="46996" y="1014264"/>
                    <a:pt x="54976" y="1010718"/>
                    <a:pt x="62955" y="1009831"/>
                  </a:cubicBezTo>
                  <a:cubicBezTo>
                    <a:pt x="71378" y="1008501"/>
                    <a:pt x="80244" y="1008945"/>
                    <a:pt x="87781" y="1004955"/>
                  </a:cubicBezTo>
                  <a:cubicBezTo>
                    <a:pt x="91327" y="1003181"/>
                    <a:pt x="94430" y="1000522"/>
                    <a:pt x="97090" y="997862"/>
                  </a:cubicBezTo>
                  <a:cubicBezTo>
                    <a:pt x="97533" y="997418"/>
                    <a:pt x="98420" y="996975"/>
                    <a:pt x="98864" y="996532"/>
                  </a:cubicBezTo>
                  <a:cubicBezTo>
                    <a:pt x="99307" y="996089"/>
                    <a:pt x="99307" y="996089"/>
                    <a:pt x="99750" y="995645"/>
                  </a:cubicBezTo>
                  <a:cubicBezTo>
                    <a:pt x="99750" y="995645"/>
                    <a:pt x="99750" y="995645"/>
                    <a:pt x="99750" y="995645"/>
                  </a:cubicBezTo>
                  <a:cubicBezTo>
                    <a:pt x="100193" y="995202"/>
                    <a:pt x="100636" y="994759"/>
                    <a:pt x="100636" y="994315"/>
                  </a:cubicBezTo>
                  <a:cubicBezTo>
                    <a:pt x="102853" y="992985"/>
                    <a:pt x="106400" y="991655"/>
                    <a:pt x="108173" y="989439"/>
                  </a:cubicBezTo>
                  <a:cubicBezTo>
                    <a:pt x="117482" y="996089"/>
                    <a:pt x="126349" y="1002295"/>
                    <a:pt x="135658" y="1008945"/>
                  </a:cubicBezTo>
                  <a:cubicBezTo>
                    <a:pt x="132998" y="1010718"/>
                    <a:pt x="129895" y="1012491"/>
                    <a:pt x="126792" y="1013821"/>
                  </a:cubicBezTo>
                  <a:cubicBezTo>
                    <a:pt x="118369" y="1008945"/>
                    <a:pt x="107286" y="1008945"/>
                    <a:pt x="98420" y="1012491"/>
                  </a:cubicBezTo>
                  <a:cubicBezTo>
                    <a:pt x="93100" y="1014708"/>
                    <a:pt x="88667" y="1017811"/>
                    <a:pt x="83348" y="1019584"/>
                  </a:cubicBezTo>
                  <a:cubicBezTo>
                    <a:pt x="73151" y="1023574"/>
                    <a:pt x="61625" y="1023130"/>
                    <a:pt x="52316" y="1028450"/>
                  </a:cubicBezTo>
                  <a:cubicBezTo>
                    <a:pt x="46553" y="1034213"/>
                    <a:pt x="53646" y="1038646"/>
                    <a:pt x="59409" y="1038646"/>
                  </a:cubicBezTo>
                  <a:cubicBezTo>
                    <a:pt x="61625" y="1038646"/>
                    <a:pt x="63842" y="1038646"/>
                    <a:pt x="65615" y="1038646"/>
                  </a:cubicBezTo>
                  <a:cubicBezTo>
                    <a:pt x="65615" y="1038646"/>
                    <a:pt x="65615" y="1039090"/>
                    <a:pt x="66059" y="1039090"/>
                  </a:cubicBezTo>
                  <a:cubicBezTo>
                    <a:pt x="68275" y="1038646"/>
                    <a:pt x="70492" y="1038203"/>
                    <a:pt x="72708" y="1037760"/>
                  </a:cubicBezTo>
                  <a:cubicBezTo>
                    <a:pt x="78471" y="1036873"/>
                    <a:pt x="83791" y="1035100"/>
                    <a:pt x="89554" y="1034213"/>
                  </a:cubicBezTo>
                  <a:cubicBezTo>
                    <a:pt x="96647" y="1032883"/>
                    <a:pt x="104183" y="1033770"/>
                    <a:pt x="111276" y="1031553"/>
                  </a:cubicBezTo>
                  <a:cubicBezTo>
                    <a:pt x="119699" y="1028894"/>
                    <a:pt x="127679" y="1023574"/>
                    <a:pt x="131668" y="1015594"/>
                  </a:cubicBezTo>
                  <a:cubicBezTo>
                    <a:pt x="131668" y="1015594"/>
                    <a:pt x="131668" y="1015151"/>
                    <a:pt x="131668" y="1015151"/>
                  </a:cubicBezTo>
                  <a:cubicBezTo>
                    <a:pt x="133441" y="1014264"/>
                    <a:pt x="135658" y="1013378"/>
                    <a:pt x="137431" y="1012048"/>
                  </a:cubicBezTo>
                  <a:cubicBezTo>
                    <a:pt x="137874" y="1011604"/>
                    <a:pt x="138761" y="1011161"/>
                    <a:pt x="139205" y="1010718"/>
                  </a:cubicBezTo>
                  <a:cubicBezTo>
                    <a:pt x="145411" y="1015151"/>
                    <a:pt x="151617" y="1019584"/>
                    <a:pt x="157823" y="1024017"/>
                  </a:cubicBezTo>
                  <a:cubicBezTo>
                    <a:pt x="161813" y="1027120"/>
                    <a:pt x="166246" y="1029780"/>
                    <a:pt x="170236" y="1032883"/>
                  </a:cubicBezTo>
                  <a:cubicBezTo>
                    <a:pt x="167133" y="1033327"/>
                    <a:pt x="164030" y="1033770"/>
                    <a:pt x="160927" y="1034657"/>
                  </a:cubicBezTo>
                  <a:cubicBezTo>
                    <a:pt x="160483" y="1034213"/>
                    <a:pt x="160040" y="1033770"/>
                    <a:pt x="159597" y="1033770"/>
                  </a:cubicBezTo>
                  <a:cubicBezTo>
                    <a:pt x="151174" y="1031997"/>
                    <a:pt x="141864" y="1031110"/>
                    <a:pt x="133441" y="1032883"/>
                  </a:cubicBezTo>
                  <a:cubicBezTo>
                    <a:pt x="125018" y="1034213"/>
                    <a:pt x="117926" y="1038203"/>
                    <a:pt x="110833" y="1043079"/>
                  </a:cubicBezTo>
                  <a:cubicBezTo>
                    <a:pt x="106843" y="1045739"/>
                    <a:pt x="102853" y="1048843"/>
                    <a:pt x="97977" y="1050616"/>
                  </a:cubicBezTo>
                  <a:cubicBezTo>
                    <a:pt x="93544" y="1052389"/>
                    <a:pt x="88667" y="1054162"/>
                    <a:pt x="83791" y="1056379"/>
                  </a:cubicBezTo>
                  <a:cubicBezTo>
                    <a:pt x="76698" y="1060368"/>
                    <a:pt x="82904" y="1064358"/>
                    <a:pt x="88224" y="1063915"/>
                  </a:cubicBezTo>
                  <a:cubicBezTo>
                    <a:pt x="93544" y="1063915"/>
                    <a:pt x="98420" y="1062585"/>
                    <a:pt x="103297" y="1061255"/>
                  </a:cubicBezTo>
                  <a:cubicBezTo>
                    <a:pt x="105956" y="1060812"/>
                    <a:pt x="108616" y="1060368"/>
                    <a:pt x="111276" y="1059482"/>
                  </a:cubicBezTo>
                  <a:cubicBezTo>
                    <a:pt x="119699" y="1056822"/>
                    <a:pt x="129008" y="1056379"/>
                    <a:pt x="137874" y="1054606"/>
                  </a:cubicBezTo>
                  <a:cubicBezTo>
                    <a:pt x="145854" y="1053719"/>
                    <a:pt x="152504" y="1048399"/>
                    <a:pt x="157823" y="1042636"/>
                  </a:cubicBezTo>
                  <a:cubicBezTo>
                    <a:pt x="159597" y="1040863"/>
                    <a:pt x="161813" y="1039533"/>
                    <a:pt x="163143" y="1037760"/>
                  </a:cubicBezTo>
                  <a:cubicBezTo>
                    <a:pt x="164916" y="1037760"/>
                    <a:pt x="166246" y="1037316"/>
                    <a:pt x="168020" y="1037316"/>
                  </a:cubicBezTo>
                  <a:cubicBezTo>
                    <a:pt x="169349" y="1036873"/>
                    <a:pt x="172453" y="1036873"/>
                    <a:pt x="174226" y="1036430"/>
                  </a:cubicBezTo>
                  <a:cubicBezTo>
                    <a:pt x="184422" y="1043523"/>
                    <a:pt x="194618" y="1050616"/>
                    <a:pt x="204814" y="1057709"/>
                  </a:cubicBezTo>
                  <a:cubicBezTo>
                    <a:pt x="203485" y="1057709"/>
                    <a:pt x="202154" y="1058152"/>
                    <a:pt x="200825" y="1058595"/>
                  </a:cubicBezTo>
                  <a:cubicBezTo>
                    <a:pt x="199938" y="1059039"/>
                    <a:pt x="199051" y="1059039"/>
                    <a:pt x="198164" y="1059482"/>
                  </a:cubicBezTo>
                  <a:cubicBezTo>
                    <a:pt x="197278" y="1059039"/>
                    <a:pt x="196392" y="1058595"/>
                    <a:pt x="195062" y="1058595"/>
                  </a:cubicBezTo>
                  <a:cubicBezTo>
                    <a:pt x="189742" y="1056379"/>
                    <a:pt x="183536" y="1056822"/>
                    <a:pt x="177772" y="1057709"/>
                  </a:cubicBezTo>
                  <a:cubicBezTo>
                    <a:pt x="171566" y="1058595"/>
                    <a:pt x="165803" y="1061255"/>
                    <a:pt x="160040" y="1063028"/>
                  </a:cubicBezTo>
                  <a:cubicBezTo>
                    <a:pt x="150287" y="1065688"/>
                    <a:pt x="140091" y="1068348"/>
                    <a:pt x="130782" y="1071451"/>
                  </a:cubicBezTo>
                  <a:cubicBezTo>
                    <a:pt x="127679" y="1072338"/>
                    <a:pt x="124575" y="1073225"/>
                    <a:pt x="121915" y="1075441"/>
                  </a:cubicBezTo>
                  <a:cubicBezTo>
                    <a:pt x="116152" y="1080317"/>
                    <a:pt x="121915" y="1084307"/>
                    <a:pt x="127235" y="1084307"/>
                  </a:cubicBezTo>
                  <a:cubicBezTo>
                    <a:pt x="129895" y="1084307"/>
                    <a:pt x="132112" y="1084307"/>
                    <a:pt x="134328" y="1083864"/>
                  </a:cubicBezTo>
                  <a:cubicBezTo>
                    <a:pt x="134328" y="1083864"/>
                    <a:pt x="134328" y="1083864"/>
                    <a:pt x="134328" y="1083864"/>
                  </a:cubicBezTo>
                  <a:cubicBezTo>
                    <a:pt x="137874" y="1083864"/>
                    <a:pt x="140978" y="1082534"/>
                    <a:pt x="144524" y="1082091"/>
                  </a:cubicBezTo>
                  <a:cubicBezTo>
                    <a:pt x="152061" y="1081204"/>
                    <a:pt x="159597" y="1081204"/>
                    <a:pt x="167133" y="1080317"/>
                  </a:cubicBezTo>
                  <a:cubicBezTo>
                    <a:pt x="179546" y="1078988"/>
                    <a:pt x="192845" y="1073668"/>
                    <a:pt x="200825" y="1063472"/>
                  </a:cubicBezTo>
                  <a:cubicBezTo>
                    <a:pt x="200825" y="1063472"/>
                    <a:pt x="200825" y="1063028"/>
                    <a:pt x="200825" y="1063028"/>
                  </a:cubicBezTo>
                  <a:cubicBezTo>
                    <a:pt x="203928" y="1062585"/>
                    <a:pt x="207031" y="1062142"/>
                    <a:pt x="210134" y="1062142"/>
                  </a:cubicBezTo>
                  <a:cubicBezTo>
                    <a:pt x="218113" y="1067461"/>
                    <a:pt x="226093" y="1072781"/>
                    <a:pt x="233629" y="1078101"/>
                  </a:cubicBezTo>
                  <a:cubicBezTo>
                    <a:pt x="230083" y="1078988"/>
                    <a:pt x="226536" y="1080761"/>
                    <a:pt x="222990" y="1082091"/>
                  </a:cubicBezTo>
                  <a:cubicBezTo>
                    <a:pt x="222103" y="1081647"/>
                    <a:pt x="221217" y="1081204"/>
                    <a:pt x="220330" y="1080761"/>
                  </a:cubicBezTo>
                  <a:cubicBezTo>
                    <a:pt x="215454" y="1078544"/>
                    <a:pt x="209691" y="1078544"/>
                    <a:pt x="204814" y="1079431"/>
                  </a:cubicBezTo>
                  <a:cubicBezTo>
                    <a:pt x="195948" y="1080761"/>
                    <a:pt x="187969" y="1085637"/>
                    <a:pt x="179102" y="1087854"/>
                  </a:cubicBezTo>
                  <a:cubicBezTo>
                    <a:pt x="172453" y="1090070"/>
                    <a:pt x="150287" y="1094503"/>
                    <a:pt x="148071" y="1100710"/>
                  </a:cubicBezTo>
                  <a:cubicBezTo>
                    <a:pt x="147184" y="1104256"/>
                    <a:pt x="152061" y="1105586"/>
                    <a:pt x="155164" y="1105586"/>
                  </a:cubicBezTo>
                  <a:cubicBezTo>
                    <a:pt x="155164" y="1105586"/>
                    <a:pt x="155607" y="1105586"/>
                    <a:pt x="155607" y="1105586"/>
                  </a:cubicBezTo>
                  <a:cubicBezTo>
                    <a:pt x="155607" y="1105586"/>
                    <a:pt x="156050" y="1105586"/>
                    <a:pt x="156050" y="1105586"/>
                  </a:cubicBezTo>
                  <a:cubicBezTo>
                    <a:pt x="164916" y="1105586"/>
                    <a:pt x="173339" y="1100710"/>
                    <a:pt x="182205" y="1101596"/>
                  </a:cubicBezTo>
                  <a:cubicBezTo>
                    <a:pt x="194175" y="1101596"/>
                    <a:pt x="205701" y="1097163"/>
                    <a:pt x="216341" y="1091400"/>
                  </a:cubicBezTo>
                  <a:cubicBezTo>
                    <a:pt x="219444" y="1089627"/>
                    <a:pt x="222990" y="1087410"/>
                    <a:pt x="225207" y="1084307"/>
                  </a:cubicBezTo>
                  <a:cubicBezTo>
                    <a:pt x="226093" y="1083864"/>
                    <a:pt x="226980" y="1083864"/>
                    <a:pt x="227867" y="1083421"/>
                  </a:cubicBezTo>
                  <a:cubicBezTo>
                    <a:pt x="230969" y="1082091"/>
                    <a:pt x="234516" y="1081204"/>
                    <a:pt x="238062" y="1080317"/>
                  </a:cubicBezTo>
                  <a:cubicBezTo>
                    <a:pt x="244712" y="1084751"/>
                    <a:pt x="251805" y="1089184"/>
                    <a:pt x="258898" y="1093173"/>
                  </a:cubicBezTo>
                  <a:cubicBezTo>
                    <a:pt x="256238" y="1095833"/>
                    <a:pt x="253135" y="1098050"/>
                    <a:pt x="250032" y="1099823"/>
                  </a:cubicBezTo>
                  <a:cubicBezTo>
                    <a:pt x="244712" y="1097607"/>
                    <a:pt x="238062" y="1098050"/>
                    <a:pt x="232300" y="1098493"/>
                  </a:cubicBezTo>
                  <a:cubicBezTo>
                    <a:pt x="222990" y="1098936"/>
                    <a:pt x="215454" y="1104256"/>
                    <a:pt x="207474" y="1108246"/>
                  </a:cubicBezTo>
                  <a:cubicBezTo>
                    <a:pt x="200825" y="1111349"/>
                    <a:pt x="194175" y="1114009"/>
                    <a:pt x="188412" y="1117999"/>
                  </a:cubicBezTo>
                  <a:cubicBezTo>
                    <a:pt x="185752" y="1120215"/>
                    <a:pt x="172896" y="1126422"/>
                    <a:pt x="179989" y="1129968"/>
                  </a:cubicBezTo>
                  <a:cubicBezTo>
                    <a:pt x="182649" y="1130411"/>
                    <a:pt x="184865" y="1129968"/>
                    <a:pt x="187525" y="1129525"/>
                  </a:cubicBezTo>
                  <a:cubicBezTo>
                    <a:pt x="194618" y="1128638"/>
                    <a:pt x="200825" y="1125092"/>
                    <a:pt x="207474" y="1122432"/>
                  </a:cubicBezTo>
                  <a:cubicBezTo>
                    <a:pt x="207474" y="1122432"/>
                    <a:pt x="207918" y="1122432"/>
                    <a:pt x="207918" y="1122432"/>
                  </a:cubicBezTo>
                  <a:cubicBezTo>
                    <a:pt x="209247" y="1121989"/>
                    <a:pt x="210134" y="1121545"/>
                    <a:pt x="211464" y="1121102"/>
                  </a:cubicBezTo>
                  <a:cubicBezTo>
                    <a:pt x="211464" y="1121102"/>
                    <a:pt x="211908" y="1121102"/>
                    <a:pt x="211908" y="1121102"/>
                  </a:cubicBezTo>
                  <a:cubicBezTo>
                    <a:pt x="215897" y="1120215"/>
                    <a:pt x="220330" y="1119329"/>
                    <a:pt x="224320" y="1118885"/>
                  </a:cubicBezTo>
                  <a:cubicBezTo>
                    <a:pt x="226536" y="1117999"/>
                    <a:pt x="229196" y="1117112"/>
                    <a:pt x="231413" y="1116225"/>
                  </a:cubicBezTo>
                  <a:cubicBezTo>
                    <a:pt x="237619" y="1114009"/>
                    <a:pt x="243382" y="1111349"/>
                    <a:pt x="248259" y="1106473"/>
                  </a:cubicBezTo>
                  <a:cubicBezTo>
                    <a:pt x="248702" y="1106029"/>
                    <a:pt x="248702" y="1106029"/>
                    <a:pt x="249145" y="1106029"/>
                  </a:cubicBezTo>
                  <a:cubicBezTo>
                    <a:pt x="249589" y="1105586"/>
                    <a:pt x="250032" y="1104699"/>
                    <a:pt x="250918" y="1103813"/>
                  </a:cubicBezTo>
                  <a:cubicBezTo>
                    <a:pt x="250918" y="1103813"/>
                    <a:pt x="250918" y="1103813"/>
                    <a:pt x="251362" y="1103370"/>
                  </a:cubicBezTo>
                  <a:cubicBezTo>
                    <a:pt x="251362" y="1103370"/>
                    <a:pt x="251805" y="1102926"/>
                    <a:pt x="251805" y="1102483"/>
                  </a:cubicBezTo>
                  <a:cubicBezTo>
                    <a:pt x="255352" y="1100710"/>
                    <a:pt x="258898" y="1098050"/>
                    <a:pt x="262001" y="1094947"/>
                  </a:cubicBezTo>
                  <a:cubicBezTo>
                    <a:pt x="262001" y="1094947"/>
                    <a:pt x="262444" y="1094503"/>
                    <a:pt x="262444" y="1094503"/>
                  </a:cubicBezTo>
                  <a:cubicBezTo>
                    <a:pt x="265105" y="1095833"/>
                    <a:pt x="267321" y="1097163"/>
                    <a:pt x="269981" y="1098493"/>
                  </a:cubicBezTo>
                  <a:cubicBezTo>
                    <a:pt x="263775" y="1129968"/>
                    <a:pt x="258898" y="1161443"/>
                    <a:pt x="255352" y="1193361"/>
                  </a:cubicBezTo>
                  <a:cubicBezTo>
                    <a:pt x="254022" y="1208877"/>
                    <a:pt x="252692" y="1224393"/>
                    <a:pt x="252249" y="1239909"/>
                  </a:cubicBezTo>
                  <a:cubicBezTo>
                    <a:pt x="245156" y="1238136"/>
                    <a:pt x="238506" y="1235476"/>
                    <a:pt x="231856" y="1233259"/>
                  </a:cubicBezTo>
                  <a:cubicBezTo>
                    <a:pt x="230526" y="1232816"/>
                    <a:pt x="229196" y="1232373"/>
                    <a:pt x="227867" y="1231486"/>
                  </a:cubicBezTo>
                  <a:cubicBezTo>
                    <a:pt x="227867" y="1230156"/>
                    <a:pt x="227423" y="1228383"/>
                    <a:pt x="226536" y="1226166"/>
                  </a:cubicBezTo>
                  <a:cubicBezTo>
                    <a:pt x="226980" y="1225723"/>
                    <a:pt x="226980" y="1224836"/>
                    <a:pt x="226980" y="1224393"/>
                  </a:cubicBezTo>
                  <a:cubicBezTo>
                    <a:pt x="227867" y="1221733"/>
                    <a:pt x="228310" y="1219517"/>
                    <a:pt x="228310" y="1216857"/>
                  </a:cubicBezTo>
                  <a:cubicBezTo>
                    <a:pt x="228753" y="1212867"/>
                    <a:pt x="227867" y="1208877"/>
                    <a:pt x="226536" y="1205331"/>
                  </a:cubicBezTo>
                  <a:cubicBezTo>
                    <a:pt x="225650" y="1201341"/>
                    <a:pt x="223877" y="1197351"/>
                    <a:pt x="221660" y="1193805"/>
                  </a:cubicBezTo>
                  <a:cubicBezTo>
                    <a:pt x="220330" y="1191145"/>
                    <a:pt x="218557" y="1188042"/>
                    <a:pt x="217227" y="1185382"/>
                  </a:cubicBezTo>
                  <a:cubicBezTo>
                    <a:pt x="215010" y="1178732"/>
                    <a:pt x="212351" y="1172526"/>
                    <a:pt x="207918" y="1167206"/>
                  </a:cubicBezTo>
                  <a:cubicBezTo>
                    <a:pt x="207474" y="1166763"/>
                    <a:pt x="207031" y="1166320"/>
                    <a:pt x="206587" y="1165876"/>
                  </a:cubicBezTo>
                  <a:cubicBezTo>
                    <a:pt x="205258" y="1164989"/>
                    <a:pt x="203928" y="1164103"/>
                    <a:pt x="202154" y="1163660"/>
                  </a:cubicBezTo>
                  <a:cubicBezTo>
                    <a:pt x="199938" y="1163216"/>
                    <a:pt x="198164" y="1164546"/>
                    <a:pt x="197721" y="1166763"/>
                  </a:cubicBezTo>
                  <a:cubicBezTo>
                    <a:pt x="196835" y="1168979"/>
                    <a:pt x="198164" y="1171639"/>
                    <a:pt x="198608" y="1173856"/>
                  </a:cubicBezTo>
                  <a:cubicBezTo>
                    <a:pt x="200381" y="1179619"/>
                    <a:pt x="201711" y="1185382"/>
                    <a:pt x="203485" y="1191145"/>
                  </a:cubicBezTo>
                  <a:cubicBezTo>
                    <a:pt x="205258" y="1196908"/>
                    <a:pt x="207031" y="1202671"/>
                    <a:pt x="209691" y="1207991"/>
                  </a:cubicBezTo>
                  <a:cubicBezTo>
                    <a:pt x="211021" y="1210651"/>
                    <a:pt x="212794" y="1213310"/>
                    <a:pt x="215010" y="1215527"/>
                  </a:cubicBezTo>
                  <a:cubicBezTo>
                    <a:pt x="217670" y="1219073"/>
                    <a:pt x="219887" y="1222620"/>
                    <a:pt x="222547" y="1225723"/>
                  </a:cubicBezTo>
                  <a:cubicBezTo>
                    <a:pt x="222547" y="1225723"/>
                    <a:pt x="222547" y="1225723"/>
                    <a:pt x="222547" y="1225723"/>
                  </a:cubicBezTo>
                  <a:cubicBezTo>
                    <a:pt x="222990" y="1227053"/>
                    <a:pt x="222990" y="1228383"/>
                    <a:pt x="223433" y="1229713"/>
                  </a:cubicBezTo>
                  <a:cubicBezTo>
                    <a:pt x="213680" y="1225723"/>
                    <a:pt x="203928" y="1222176"/>
                    <a:pt x="194175" y="1218187"/>
                  </a:cubicBezTo>
                  <a:cubicBezTo>
                    <a:pt x="193731" y="1215970"/>
                    <a:pt x="192845" y="1213310"/>
                    <a:pt x="191959" y="1211094"/>
                  </a:cubicBezTo>
                  <a:cubicBezTo>
                    <a:pt x="191515" y="1209320"/>
                    <a:pt x="190628" y="1207991"/>
                    <a:pt x="189742" y="1206661"/>
                  </a:cubicBezTo>
                  <a:cubicBezTo>
                    <a:pt x="190185" y="1205774"/>
                    <a:pt x="190185" y="1204887"/>
                    <a:pt x="190628" y="1204001"/>
                  </a:cubicBezTo>
                  <a:cubicBezTo>
                    <a:pt x="190628" y="1204001"/>
                    <a:pt x="190628" y="1203557"/>
                    <a:pt x="190628" y="1203557"/>
                  </a:cubicBezTo>
                  <a:cubicBezTo>
                    <a:pt x="191072" y="1201784"/>
                    <a:pt x="191072" y="1199568"/>
                    <a:pt x="190628" y="1197794"/>
                  </a:cubicBezTo>
                  <a:cubicBezTo>
                    <a:pt x="190185" y="1189815"/>
                    <a:pt x="186195" y="1182722"/>
                    <a:pt x="180876" y="1176959"/>
                  </a:cubicBezTo>
                  <a:cubicBezTo>
                    <a:pt x="173782" y="1169423"/>
                    <a:pt x="172453" y="1157453"/>
                    <a:pt x="163587" y="1151690"/>
                  </a:cubicBezTo>
                  <a:cubicBezTo>
                    <a:pt x="163587" y="1151690"/>
                    <a:pt x="163143" y="1151690"/>
                    <a:pt x="163143" y="1151690"/>
                  </a:cubicBezTo>
                  <a:cubicBezTo>
                    <a:pt x="161370" y="1150360"/>
                    <a:pt x="159154" y="1149474"/>
                    <a:pt x="156494" y="1149474"/>
                  </a:cubicBezTo>
                  <a:cubicBezTo>
                    <a:pt x="144524" y="1152577"/>
                    <a:pt x="159597" y="1165876"/>
                    <a:pt x="162700" y="1171196"/>
                  </a:cubicBezTo>
                  <a:cubicBezTo>
                    <a:pt x="165360" y="1175186"/>
                    <a:pt x="164030" y="1180062"/>
                    <a:pt x="166690" y="1184052"/>
                  </a:cubicBezTo>
                  <a:cubicBezTo>
                    <a:pt x="171123" y="1192918"/>
                    <a:pt x="177329" y="1203114"/>
                    <a:pt x="186639" y="1207104"/>
                  </a:cubicBezTo>
                  <a:cubicBezTo>
                    <a:pt x="188412" y="1210207"/>
                    <a:pt x="189742" y="1213310"/>
                    <a:pt x="190628" y="1216414"/>
                  </a:cubicBezTo>
                  <a:cubicBezTo>
                    <a:pt x="182205" y="1213310"/>
                    <a:pt x="174226" y="1210207"/>
                    <a:pt x="165803" y="1207104"/>
                  </a:cubicBezTo>
                  <a:cubicBezTo>
                    <a:pt x="161813" y="1205774"/>
                    <a:pt x="158267" y="1204001"/>
                    <a:pt x="154277" y="1202671"/>
                  </a:cubicBezTo>
                  <a:cubicBezTo>
                    <a:pt x="154720" y="1200898"/>
                    <a:pt x="154720" y="1197794"/>
                    <a:pt x="153834" y="1194691"/>
                  </a:cubicBezTo>
                  <a:cubicBezTo>
                    <a:pt x="155164" y="1193361"/>
                    <a:pt x="156050" y="1188928"/>
                    <a:pt x="156494" y="1187598"/>
                  </a:cubicBezTo>
                  <a:cubicBezTo>
                    <a:pt x="158267" y="1179619"/>
                    <a:pt x="156050" y="1176072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0731" y="1170753"/>
                    <a:pt x="149844" y="1169866"/>
                    <a:pt x="148957" y="1168536"/>
                  </a:cubicBezTo>
                  <a:cubicBezTo>
                    <a:pt x="146741" y="1164989"/>
                    <a:pt x="145854" y="1160556"/>
                    <a:pt x="144081" y="1156567"/>
                  </a:cubicBezTo>
                  <a:cubicBezTo>
                    <a:pt x="141864" y="1151690"/>
                    <a:pt x="139648" y="1146814"/>
                    <a:pt x="136545" y="1142824"/>
                  </a:cubicBezTo>
                  <a:cubicBezTo>
                    <a:pt x="136101" y="1141938"/>
                    <a:pt x="134772" y="1140607"/>
                    <a:pt x="133885" y="1141494"/>
                  </a:cubicBezTo>
                  <a:cubicBezTo>
                    <a:pt x="126792" y="1135731"/>
                    <a:pt x="118812" y="1141494"/>
                    <a:pt x="125018" y="1153020"/>
                  </a:cubicBezTo>
                  <a:cubicBezTo>
                    <a:pt x="127679" y="1158340"/>
                    <a:pt x="131668" y="1164103"/>
                    <a:pt x="134328" y="1169423"/>
                  </a:cubicBezTo>
                  <a:cubicBezTo>
                    <a:pt x="136545" y="1179619"/>
                    <a:pt x="141421" y="1189371"/>
                    <a:pt x="150731" y="1194691"/>
                  </a:cubicBezTo>
                  <a:cubicBezTo>
                    <a:pt x="150731" y="1194691"/>
                    <a:pt x="151174" y="1194691"/>
                    <a:pt x="151174" y="1194691"/>
                  </a:cubicBezTo>
                  <a:cubicBezTo>
                    <a:pt x="151174" y="1196465"/>
                    <a:pt x="151617" y="1197794"/>
                    <a:pt x="151617" y="1200011"/>
                  </a:cubicBezTo>
                  <a:cubicBezTo>
                    <a:pt x="151617" y="1200454"/>
                    <a:pt x="151617" y="1200898"/>
                    <a:pt x="151617" y="1201341"/>
                  </a:cubicBezTo>
                  <a:cubicBezTo>
                    <a:pt x="143195" y="1198238"/>
                    <a:pt x="135215" y="1194691"/>
                    <a:pt x="126792" y="1192031"/>
                  </a:cubicBezTo>
                  <a:cubicBezTo>
                    <a:pt x="125905" y="1188928"/>
                    <a:pt x="125018" y="1185382"/>
                    <a:pt x="123689" y="1182279"/>
                  </a:cubicBezTo>
                  <a:cubicBezTo>
                    <a:pt x="125905" y="1172526"/>
                    <a:pt x="122802" y="1161886"/>
                    <a:pt x="116596" y="1153907"/>
                  </a:cubicBezTo>
                  <a:cubicBezTo>
                    <a:pt x="112163" y="1148587"/>
                    <a:pt x="110389" y="1141494"/>
                    <a:pt x="105513" y="1135731"/>
                  </a:cubicBezTo>
                  <a:cubicBezTo>
                    <a:pt x="105069" y="1134844"/>
                    <a:pt x="103740" y="1134401"/>
                    <a:pt x="103297" y="1134844"/>
                  </a:cubicBezTo>
                  <a:cubicBezTo>
                    <a:pt x="102853" y="1134401"/>
                    <a:pt x="102410" y="1134401"/>
                    <a:pt x="101966" y="1133958"/>
                  </a:cubicBezTo>
                  <a:cubicBezTo>
                    <a:pt x="99750" y="1132628"/>
                    <a:pt x="96647" y="1132185"/>
                    <a:pt x="94874" y="1134401"/>
                  </a:cubicBezTo>
                  <a:cubicBezTo>
                    <a:pt x="92657" y="1136618"/>
                    <a:pt x="93544" y="1140164"/>
                    <a:pt x="94430" y="1142824"/>
                  </a:cubicBezTo>
                  <a:cubicBezTo>
                    <a:pt x="96203" y="1149917"/>
                    <a:pt x="100636" y="1155237"/>
                    <a:pt x="104626" y="1161000"/>
                  </a:cubicBezTo>
                  <a:cubicBezTo>
                    <a:pt x="107730" y="1169423"/>
                    <a:pt x="111276" y="1179175"/>
                    <a:pt x="119699" y="1183165"/>
                  </a:cubicBezTo>
                  <a:cubicBezTo>
                    <a:pt x="120142" y="1185382"/>
                    <a:pt x="121029" y="1187598"/>
                    <a:pt x="121472" y="1189815"/>
                  </a:cubicBezTo>
                  <a:cubicBezTo>
                    <a:pt x="116152" y="1188042"/>
                    <a:pt x="110833" y="1186269"/>
                    <a:pt x="105513" y="1184495"/>
                  </a:cubicBezTo>
                  <a:cubicBezTo>
                    <a:pt x="105513" y="1184052"/>
                    <a:pt x="105069" y="1183609"/>
                    <a:pt x="104626" y="1183165"/>
                  </a:cubicBezTo>
                  <a:cubicBezTo>
                    <a:pt x="102853" y="1180505"/>
                    <a:pt x="100636" y="1178289"/>
                    <a:pt x="98420" y="1176072"/>
                  </a:cubicBezTo>
                  <a:cubicBezTo>
                    <a:pt x="97090" y="1174742"/>
                    <a:pt x="89554" y="1168536"/>
                    <a:pt x="87781" y="1169866"/>
                  </a:cubicBezTo>
                  <a:cubicBezTo>
                    <a:pt x="85564" y="1168979"/>
                    <a:pt x="83348" y="1168979"/>
                    <a:pt x="81131" y="1168536"/>
                  </a:cubicBezTo>
                  <a:cubicBezTo>
                    <a:pt x="76254" y="1167206"/>
                    <a:pt x="71821" y="1164546"/>
                    <a:pt x="67388" y="1161886"/>
                  </a:cubicBezTo>
                  <a:cubicBezTo>
                    <a:pt x="62512" y="1159226"/>
                    <a:pt x="56305" y="1154793"/>
                    <a:pt x="50986" y="1158340"/>
                  </a:cubicBezTo>
                  <a:cubicBezTo>
                    <a:pt x="46996" y="1163660"/>
                    <a:pt x="50543" y="1169423"/>
                    <a:pt x="55862" y="1171639"/>
                  </a:cubicBezTo>
                  <a:cubicBezTo>
                    <a:pt x="60295" y="1173856"/>
                    <a:pt x="65615" y="1174742"/>
                    <a:pt x="70048" y="1177402"/>
                  </a:cubicBezTo>
                  <a:cubicBezTo>
                    <a:pt x="70048" y="1177402"/>
                    <a:pt x="70048" y="1177402"/>
                    <a:pt x="70048" y="1177402"/>
                  </a:cubicBezTo>
                  <a:cubicBezTo>
                    <a:pt x="73595" y="1179619"/>
                    <a:pt x="76698" y="1182722"/>
                    <a:pt x="80687" y="1184938"/>
                  </a:cubicBezTo>
                  <a:cubicBezTo>
                    <a:pt x="84677" y="1186712"/>
                    <a:pt x="88667" y="1188042"/>
                    <a:pt x="93100" y="1188928"/>
                  </a:cubicBezTo>
                  <a:cubicBezTo>
                    <a:pt x="97090" y="1189815"/>
                    <a:pt x="101080" y="1188928"/>
                    <a:pt x="105069" y="1187155"/>
                  </a:cubicBezTo>
                  <a:cubicBezTo>
                    <a:pt x="111719" y="1189815"/>
                    <a:pt x="118369" y="1192031"/>
                    <a:pt x="125018" y="1194691"/>
                  </a:cubicBezTo>
                  <a:cubicBezTo>
                    <a:pt x="121472" y="1195578"/>
                    <a:pt x="117926" y="1196465"/>
                    <a:pt x="113936" y="1197351"/>
                  </a:cubicBezTo>
                  <a:cubicBezTo>
                    <a:pt x="109946" y="1197351"/>
                    <a:pt x="106400" y="1196021"/>
                    <a:pt x="102410" y="1196021"/>
                  </a:cubicBezTo>
                  <a:cubicBezTo>
                    <a:pt x="97090" y="1196021"/>
                    <a:pt x="91770" y="1196908"/>
                    <a:pt x="87337" y="1199124"/>
                  </a:cubicBezTo>
                  <a:cubicBezTo>
                    <a:pt x="80687" y="1205331"/>
                    <a:pt x="70492" y="1203114"/>
                    <a:pt x="63842" y="1208877"/>
                  </a:cubicBezTo>
                  <a:cubicBezTo>
                    <a:pt x="60295" y="1212424"/>
                    <a:pt x="61625" y="1218187"/>
                    <a:pt x="66502" y="1219073"/>
                  </a:cubicBezTo>
                  <a:cubicBezTo>
                    <a:pt x="66502" y="1219073"/>
                    <a:pt x="66502" y="1219073"/>
                    <a:pt x="66502" y="1219073"/>
                  </a:cubicBezTo>
                  <a:cubicBezTo>
                    <a:pt x="67388" y="1219517"/>
                    <a:pt x="68275" y="1219517"/>
                    <a:pt x="69161" y="1219960"/>
                  </a:cubicBezTo>
                  <a:cubicBezTo>
                    <a:pt x="77141" y="1220403"/>
                    <a:pt x="83791" y="1215527"/>
                    <a:pt x="91770" y="1214197"/>
                  </a:cubicBezTo>
                  <a:cubicBezTo>
                    <a:pt x="97977" y="1212867"/>
                    <a:pt x="104626" y="1212867"/>
                    <a:pt x="109503" y="1209320"/>
                  </a:cubicBezTo>
                  <a:cubicBezTo>
                    <a:pt x="112163" y="1207547"/>
                    <a:pt x="114823" y="1205774"/>
                    <a:pt x="116152" y="1202671"/>
                  </a:cubicBezTo>
                  <a:cubicBezTo>
                    <a:pt x="116596" y="1201784"/>
                    <a:pt x="117039" y="1201341"/>
                    <a:pt x="117482" y="1200454"/>
                  </a:cubicBezTo>
                  <a:cubicBezTo>
                    <a:pt x="119699" y="1200011"/>
                    <a:pt x="121915" y="1199568"/>
                    <a:pt x="124132" y="1198681"/>
                  </a:cubicBezTo>
                  <a:cubicBezTo>
                    <a:pt x="125905" y="1198238"/>
                    <a:pt x="128565" y="1197794"/>
                    <a:pt x="129895" y="1196465"/>
                  </a:cubicBezTo>
                  <a:cubicBezTo>
                    <a:pt x="138761" y="1200011"/>
                    <a:pt x="147628" y="1203557"/>
                    <a:pt x="156494" y="1207104"/>
                  </a:cubicBezTo>
                  <a:cubicBezTo>
                    <a:pt x="153834" y="1208877"/>
                    <a:pt x="151174" y="1210651"/>
                    <a:pt x="148514" y="1211980"/>
                  </a:cubicBezTo>
                  <a:cubicBezTo>
                    <a:pt x="145854" y="1210207"/>
                    <a:pt x="140978" y="1210207"/>
                    <a:pt x="138761" y="1210207"/>
                  </a:cubicBezTo>
                  <a:cubicBezTo>
                    <a:pt x="134772" y="1209320"/>
                    <a:pt x="130338" y="1210207"/>
                    <a:pt x="126792" y="1211980"/>
                  </a:cubicBezTo>
                  <a:cubicBezTo>
                    <a:pt x="118812" y="1216414"/>
                    <a:pt x="111719" y="1223063"/>
                    <a:pt x="102410" y="1225280"/>
                  </a:cubicBezTo>
                  <a:cubicBezTo>
                    <a:pt x="97533" y="1227053"/>
                    <a:pt x="89997" y="1227496"/>
                    <a:pt x="87781" y="1232816"/>
                  </a:cubicBezTo>
                  <a:cubicBezTo>
                    <a:pt x="87337" y="1233702"/>
                    <a:pt x="87781" y="1235033"/>
                    <a:pt x="88224" y="1235476"/>
                  </a:cubicBezTo>
                  <a:cubicBezTo>
                    <a:pt x="87781" y="1237692"/>
                    <a:pt x="93100" y="1239022"/>
                    <a:pt x="94874" y="1239022"/>
                  </a:cubicBezTo>
                  <a:cubicBezTo>
                    <a:pt x="104183" y="1239909"/>
                    <a:pt x="112163" y="1235033"/>
                    <a:pt x="120585" y="1232816"/>
                  </a:cubicBezTo>
                  <a:cubicBezTo>
                    <a:pt x="123689" y="1231929"/>
                    <a:pt x="126792" y="1231929"/>
                    <a:pt x="129451" y="1231486"/>
                  </a:cubicBezTo>
                  <a:cubicBezTo>
                    <a:pt x="135215" y="1229713"/>
                    <a:pt x="140091" y="1227053"/>
                    <a:pt x="144524" y="1223063"/>
                  </a:cubicBezTo>
                  <a:cubicBezTo>
                    <a:pt x="145854" y="1221733"/>
                    <a:pt x="149844" y="1217743"/>
                    <a:pt x="150731" y="1215084"/>
                  </a:cubicBezTo>
                  <a:cubicBezTo>
                    <a:pt x="154720" y="1213754"/>
                    <a:pt x="158267" y="1211980"/>
                    <a:pt x="160927" y="1208877"/>
                  </a:cubicBezTo>
                  <a:cubicBezTo>
                    <a:pt x="168463" y="1211980"/>
                    <a:pt x="176443" y="1215084"/>
                    <a:pt x="183979" y="1217743"/>
                  </a:cubicBezTo>
                  <a:cubicBezTo>
                    <a:pt x="182649" y="1219073"/>
                    <a:pt x="181319" y="1220847"/>
                    <a:pt x="179989" y="1222176"/>
                  </a:cubicBezTo>
                  <a:cubicBezTo>
                    <a:pt x="175556" y="1220403"/>
                    <a:pt x="170679" y="1221290"/>
                    <a:pt x="166246" y="1222620"/>
                  </a:cubicBezTo>
                  <a:cubicBezTo>
                    <a:pt x="158267" y="1225280"/>
                    <a:pt x="152504" y="1230599"/>
                    <a:pt x="146741" y="1236806"/>
                  </a:cubicBezTo>
                  <a:cubicBezTo>
                    <a:pt x="137874" y="1243455"/>
                    <a:pt x="126792" y="1247002"/>
                    <a:pt x="120142" y="1255868"/>
                  </a:cubicBezTo>
                  <a:cubicBezTo>
                    <a:pt x="118369" y="1258084"/>
                    <a:pt x="118369" y="1261631"/>
                    <a:pt x="120585" y="1262961"/>
                  </a:cubicBezTo>
                  <a:cubicBezTo>
                    <a:pt x="120585" y="1263404"/>
                    <a:pt x="121915" y="1263848"/>
                    <a:pt x="123246" y="1263848"/>
                  </a:cubicBezTo>
                  <a:cubicBezTo>
                    <a:pt x="132112" y="1263848"/>
                    <a:pt x="138761" y="1256755"/>
                    <a:pt x="146297" y="1252765"/>
                  </a:cubicBezTo>
                  <a:cubicBezTo>
                    <a:pt x="151617" y="1250105"/>
                    <a:pt x="157823" y="1250105"/>
                    <a:pt x="162700" y="1247002"/>
                  </a:cubicBezTo>
                  <a:cubicBezTo>
                    <a:pt x="171566" y="1242125"/>
                    <a:pt x="180432" y="1235033"/>
                    <a:pt x="183536" y="1225280"/>
                  </a:cubicBezTo>
                  <a:cubicBezTo>
                    <a:pt x="183536" y="1224836"/>
                    <a:pt x="183536" y="1224836"/>
                    <a:pt x="183536" y="1224836"/>
                  </a:cubicBezTo>
                  <a:cubicBezTo>
                    <a:pt x="184865" y="1223506"/>
                    <a:pt x="186639" y="1221733"/>
                    <a:pt x="187969" y="1219960"/>
                  </a:cubicBezTo>
                  <a:cubicBezTo>
                    <a:pt x="187969" y="1219960"/>
                    <a:pt x="187969" y="1219517"/>
                    <a:pt x="187969" y="1219517"/>
                  </a:cubicBezTo>
                  <a:cubicBezTo>
                    <a:pt x="189742" y="1219960"/>
                    <a:pt x="191515" y="1220847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203485" y="1225280"/>
                    <a:pt x="214124" y="1230156"/>
                    <a:pt x="224320" y="1234146"/>
                  </a:cubicBezTo>
                  <a:cubicBezTo>
                    <a:pt x="222547" y="1235919"/>
                    <a:pt x="220330" y="1237692"/>
                    <a:pt x="218113" y="1239466"/>
                  </a:cubicBezTo>
                  <a:cubicBezTo>
                    <a:pt x="215897" y="1239022"/>
                    <a:pt x="213680" y="1239466"/>
                    <a:pt x="211908" y="1239909"/>
                  </a:cubicBezTo>
                  <a:cubicBezTo>
                    <a:pt x="207474" y="1240352"/>
                    <a:pt x="202598" y="1240796"/>
                    <a:pt x="198608" y="1242569"/>
                  </a:cubicBezTo>
                  <a:cubicBezTo>
                    <a:pt x="191072" y="1245229"/>
                    <a:pt x="184865" y="1251435"/>
                    <a:pt x="179102" y="1256755"/>
                  </a:cubicBezTo>
                  <a:cubicBezTo>
                    <a:pt x="173339" y="1262074"/>
                    <a:pt x="156937" y="1266507"/>
                    <a:pt x="156494" y="1274930"/>
                  </a:cubicBezTo>
                  <a:cubicBezTo>
                    <a:pt x="156494" y="1276260"/>
                    <a:pt x="156937" y="1277147"/>
                    <a:pt x="157823" y="1277590"/>
                  </a:cubicBezTo>
                  <a:cubicBezTo>
                    <a:pt x="157823" y="1277590"/>
                    <a:pt x="158267" y="1278033"/>
                    <a:pt x="158267" y="1278033"/>
                  </a:cubicBezTo>
                  <a:cubicBezTo>
                    <a:pt x="159154" y="1278477"/>
                    <a:pt x="159597" y="1278920"/>
                    <a:pt x="160483" y="1278920"/>
                  </a:cubicBezTo>
                  <a:cubicBezTo>
                    <a:pt x="160927" y="1278920"/>
                    <a:pt x="160927" y="1278920"/>
                    <a:pt x="161370" y="1278920"/>
                  </a:cubicBezTo>
                  <a:cubicBezTo>
                    <a:pt x="162257" y="1278920"/>
                    <a:pt x="162700" y="1278920"/>
                    <a:pt x="163143" y="1278920"/>
                  </a:cubicBezTo>
                  <a:cubicBezTo>
                    <a:pt x="172010" y="1279807"/>
                    <a:pt x="179102" y="1273157"/>
                    <a:pt x="186639" y="1270054"/>
                  </a:cubicBezTo>
                  <a:cubicBezTo>
                    <a:pt x="193288" y="1267394"/>
                    <a:pt x="200825" y="1266951"/>
                    <a:pt x="207031" y="1262961"/>
                  </a:cubicBezTo>
                  <a:cubicBezTo>
                    <a:pt x="209691" y="1261188"/>
                    <a:pt x="211464" y="1258971"/>
                    <a:pt x="213680" y="1256755"/>
                  </a:cubicBezTo>
                  <a:cubicBezTo>
                    <a:pt x="217670" y="1252765"/>
                    <a:pt x="219887" y="1247888"/>
                    <a:pt x="222103" y="1242569"/>
                  </a:cubicBezTo>
                  <a:cubicBezTo>
                    <a:pt x="222103" y="1242569"/>
                    <a:pt x="222103" y="1242569"/>
                    <a:pt x="222103" y="1242125"/>
                  </a:cubicBezTo>
                  <a:cubicBezTo>
                    <a:pt x="223877" y="1240796"/>
                    <a:pt x="226093" y="1239022"/>
                    <a:pt x="227423" y="1237249"/>
                  </a:cubicBezTo>
                  <a:cubicBezTo>
                    <a:pt x="227867" y="1236806"/>
                    <a:pt x="227867" y="1236806"/>
                    <a:pt x="228310" y="1236362"/>
                  </a:cubicBezTo>
                  <a:cubicBezTo>
                    <a:pt x="236733" y="1239466"/>
                    <a:pt x="245156" y="1242569"/>
                    <a:pt x="254022" y="1244342"/>
                  </a:cubicBezTo>
                  <a:cubicBezTo>
                    <a:pt x="253135" y="1268281"/>
                    <a:pt x="254022" y="1292219"/>
                    <a:pt x="257568" y="1315715"/>
                  </a:cubicBezTo>
                  <a:cubicBezTo>
                    <a:pt x="257568" y="1317488"/>
                    <a:pt x="258011" y="1318818"/>
                    <a:pt x="258455" y="1320591"/>
                  </a:cubicBezTo>
                  <a:cubicBezTo>
                    <a:pt x="259341" y="1325911"/>
                    <a:pt x="259785" y="1331674"/>
                    <a:pt x="261115" y="1336994"/>
                  </a:cubicBezTo>
                  <a:cubicBezTo>
                    <a:pt x="263331" y="1344087"/>
                    <a:pt x="268651" y="1349406"/>
                    <a:pt x="273971" y="1354283"/>
                  </a:cubicBezTo>
                  <a:cubicBezTo>
                    <a:pt x="277517" y="1357829"/>
                    <a:pt x="281064" y="1361376"/>
                    <a:pt x="285054" y="1364479"/>
                  </a:cubicBezTo>
                  <a:lnTo>
                    <a:pt x="285054" y="1364479"/>
                  </a:lnTo>
                  <a:cubicBezTo>
                    <a:pt x="290373" y="1367582"/>
                    <a:pt x="289487" y="1354283"/>
                    <a:pt x="289487" y="1351179"/>
                  </a:cubicBezTo>
                  <a:cubicBezTo>
                    <a:pt x="289487" y="1348077"/>
                    <a:pt x="289043" y="1345417"/>
                    <a:pt x="288600" y="1342313"/>
                  </a:cubicBezTo>
                  <a:cubicBezTo>
                    <a:pt x="288600" y="1342313"/>
                    <a:pt x="288600" y="1342313"/>
                    <a:pt x="288600" y="1342313"/>
                  </a:cubicBezTo>
                  <a:cubicBezTo>
                    <a:pt x="287270" y="1333891"/>
                    <a:pt x="285940" y="1325024"/>
                    <a:pt x="284610" y="1316601"/>
                  </a:cubicBezTo>
                  <a:cubicBezTo>
                    <a:pt x="281507" y="1293549"/>
                    <a:pt x="279734" y="1270497"/>
                    <a:pt x="280177" y="1247002"/>
                  </a:cubicBezTo>
                  <a:cubicBezTo>
                    <a:pt x="291703" y="1246115"/>
                    <a:pt x="303229" y="1245229"/>
                    <a:pt x="314755" y="1243899"/>
                  </a:cubicBezTo>
                  <a:cubicBezTo>
                    <a:pt x="316528" y="1246115"/>
                    <a:pt x="318302" y="1247888"/>
                    <a:pt x="320075" y="1249662"/>
                  </a:cubicBezTo>
                  <a:cubicBezTo>
                    <a:pt x="320518" y="1250105"/>
                    <a:pt x="321405" y="1250548"/>
                    <a:pt x="322291" y="1250992"/>
                  </a:cubicBezTo>
                  <a:cubicBezTo>
                    <a:pt x="322291" y="1250992"/>
                    <a:pt x="322291" y="1251435"/>
                    <a:pt x="322291" y="1251435"/>
                  </a:cubicBezTo>
                  <a:cubicBezTo>
                    <a:pt x="322291" y="1251435"/>
                    <a:pt x="322291" y="1251878"/>
                    <a:pt x="322291" y="1251878"/>
                  </a:cubicBezTo>
                  <a:cubicBezTo>
                    <a:pt x="322291" y="1251878"/>
                    <a:pt x="322291" y="1252321"/>
                    <a:pt x="322735" y="1252765"/>
                  </a:cubicBezTo>
                  <a:cubicBezTo>
                    <a:pt x="323621" y="1256311"/>
                    <a:pt x="326281" y="1258971"/>
                    <a:pt x="328054" y="1262074"/>
                  </a:cubicBezTo>
                  <a:cubicBezTo>
                    <a:pt x="334704" y="1273157"/>
                    <a:pt x="347560" y="1277147"/>
                    <a:pt x="359086" y="1280250"/>
                  </a:cubicBezTo>
                  <a:cubicBezTo>
                    <a:pt x="363519" y="1282023"/>
                    <a:pt x="367509" y="1284683"/>
                    <a:pt x="371942" y="1286900"/>
                  </a:cubicBezTo>
                  <a:cubicBezTo>
                    <a:pt x="374159" y="1288230"/>
                    <a:pt x="376375" y="1290003"/>
                    <a:pt x="379035" y="1290446"/>
                  </a:cubicBezTo>
                  <a:cubicBezTo>
                    <a:pt x="379035" y="1290446"/>
                    <a:pt x="379478" y="1290446"/>
                    <a:pt x="379478" y="1290446"/>
                  </a:cubicBezTo>
                  <a:cubicBezTo>
                    <a:pt x="379921" y="1290446"/>
                    <a:pt x="380365" y="1290889"/>
                    <a:pt x="381252" y="1291333"/>
                  </a:cubicBezTo>
                  <a:lnTo>
                    <a:pt x="381252" y="1291333"/>
                  </a:lnTo>
                  <a:cubicBezTo>
                    <a:pt x="384355" y="1292663"/>
                    <a:pt x="391004" y="1292219"/>
                    <a:pt x="389675" y="1287343"/>
                  </a:cubicBezTo>
                  <a:cubicBezTo>
                    <a:pt x="388344" y="1282466"/>
                    <a:pt x="383911" y="1278920"/>
                    <a:pt x="380365" y="1275817"/>
                  </a:cubicBezTo>
                  <a:cubicBezTo>
                    <a:pt x="373272" y="1270054"/>
                    <a:pt x="364849" y="1266507"/>
                    <a:pt x="357313" y="1262074"/>
                  </a:cubicBezTo>
                  <a:cubicBezTo>
                    <a:pt x="351550" y="1257641"/>
                    <a:pt x="345344" y="1253651"/>
                    <a:pt x="338251" y="1251878"/>
                  </a:cubicBezTo>
                  <a:cubicBezTo>
                    <a:pt x="334704" y="1250548"/>
                    <a:pt x="331157" y="1250992"/>
                    <a:pt x="327611" y="1250105"/>
                  </a:cubicBezTo>
                  <a:cubicBezTo>
                    <a:pt x="327168" y="1250105"/>
                    <a:pt x="326724" y="1250105"/>
                    <a:pt x="326281" y="1250105"/>
                  </a:cubicBezTo>
                  <a:cubicBezTo>
                    <a:pt x="324508" y="1247888"/>
                    <a:pt x="322291" y="1245672"/>
                    <a:pt x="320518" y="1243899"/>
                  </a:cubicBezTo>
                  <a:cubicBezTo>
                    <a:pt x="321405" y="1243899"/>
                    <a:pt x="322735" y="1243899"/>
                    <a:pt x="323621" y="1243455"/>
                  </a:cubicBezTo>
                  <a:cubicBezTo>
                    <a:pt x="334704" y="1242569"/>
                    <a:pt x="345787" y="1241682"/>
                    <a:pt x="356870" y="1240796"/>
                  </a:cubicBezTo>
                  <a:cubicBezTo>
                    <a:pt x="356870" y="1240796"/>
                    <a:pt x="356870" y="1241239"/>
                    <a:pt x="356870" y="1241239"/>
                  </a:cubicBezTo>
                  <a:cubicBezTo>
                    <a:pt x="359086" y="1243012"/>
                    <a:pt x="361746" y="1244342"/>
                    <a:pt x="364406" y="1245672"/>
                  </a:cubicBezTo>
                  <a:cubicBezTo>
                    <a:pt x="364406" y="1246115"/>
                    <a:pt x="364406" y="1246115"/>
                    <a:pt x="364406" y="1246559"/>
                  </a:cubicBezTo>
                  <a:cubicBezTo>
                    <a:pt x="364406" y="1247002"/>
                    <a:pt x="364406" y="1247888"/>
                    <a:pt x="364406" y="1248332"/>
                  </a:cubicBezTo>
                  <a:cubicBezTo>
                    <a:pt x="365293" y="1253651"/>
                    <a:pt x="369282" y="1258084"/>
                    <a:pt x="373272" y="1261631"/>
                  </a:cubicBezTo>
                  <a:cubicBezTo>
                    <a:pt x="379035" y="1267837"/>
                    <a:pt x="387458" y="1271384"/>
                    <a:pt x="394551" y="1276260"/>
                  </a:cubicBezTo>
                  <a:cubicBezTo>
                    <a:pt x="399870" y="1279364"/>
                    <a:pt x="404303" y="1285127"/>
                    <a:pt x="410510" y="1286013"/>
                  </a:cubicBezTo>
                  <a:cubicBezTo>
                    <a:pt x="410510" y="1286013"/>
                    <a:pt x="410953" y="1286013"/>
                    <a:pt x="410953" y="1286013"/>
                  </a:cubicBezTo>
                  <a:cubicBezTo>
                    <a:pt x="413170" y="1286900"/>
                    <a:pt x="414943" y="1287786"/>
                    <a:pt x="417603" y="1288230"/>
                  </a:cubicBezTo>
                  <a:cubicBezTo>
                    <a:pt x="421149" y="1288673"/>
                    <a:pt x="425139" y="1286900"/>
                    <a:pt x="423809" y="1282910"/>
                  </a:cubicBezTo>
                  <a:cubicBezTo>
                    <a:pt x="422480" y="1278920"/>
                    <a:pt x="418490" y="1277147"/>
                    <a:pt x="415830" y="1274487"/>
                  </a:cubicBezTo>
                  <a:cubicBezTo>
                    <a:pt x="412726" y="1271827"/>
                    <a:pt x="409623" y="1269167"/>
                    <a:pt x="406520" y="1266507"/>
                  </a:cubicBezTo>
                  <a:cubicBezTo>
                    <a:pt x="398541" y="1260744"/>
                    <a:pt x="393221" y="1252321"/>
                    <a:pt x="383911" y="1247888"/>
                  </a:cubicBezTo>
                  <a:cubicBezTo>
                    <a:pt x="378592" y="1245229"/>
                    <a:pt x="372385" y="1242569"/>
                    <a:pt x="366179" y="1243899"/>
                  </a:cubicBezTo>
                  <a:cubicBezTo>
                    <a:pt x="364406" y="1243012"/>
                    <a:pt x="362633" y="1241682"/>
                    <a:pt x="360859" y="1240796"/>
                  </a:cubicBezTo>
                  <a:cubicBezTo>
                    <a:pt x="370169" y="1239909"/>
                    <a:pt x="379478" y="1239022"/>
                    <a:pt x="388788" y="1238136"/>
                  </a:cubicBezTo>
                  <a:cubicBezTo>
                    <a:pt x="388788" y="1238136"/>
                    <a:pt x="389231" y="1238136"/>
                    <a:pt x="389231" y="1238579"/>
                  </a:cubicBezTo>
                  <a:cubicBezTo>
                    <a:pt x="391004" y="1239466"/>
                    <a:pt x="392334" y="1239909"/>
                    <a:pt x="394108" y="1240352"/>
                  </a:cubicBezTo>
                  <a:cubicBezTo>
                    <a:pt x="394108" y="1240796"/>
                    <a:pt x="394551" y="1241239"/>
                    <a:pt x="394551" y="1242125"/>
                  </a:cubicBezTo>
                  <a:cubicBezTo>
                    <a:pt x="398984" y="1250105"/>
                    <a:pt x="407407" y="1254982"/>
                    <a:pt x="415386" y="1258084"/>
                  </a:cubicBezTo>
                  <a:cubicBezTo>
                    <a:pt x="420706" y="1259858"/>
                    <a:pt x="426026" y="1259415"/>
                    <a:pt x="431346" y="1260301"/>
                  </a:cubicBezTo>
                  <a:cubicBezTo>
                    <a:pt x="434892" y="1261188"/>
                    <a:pt x="438439" y="1262518"/>
                    <a:pt x="441985" y="1263848"/>
                  </a:cubicBezTo>
                  <a:cubicBezTo>
                    <a:pt x="441985" y="1263848"/>
                    <a:pt x="442429" y="1263848"/>
                    <a:pt x="442429" y="1263848"/>
                  </a:cubicBezTo>
                  <a:cubicBezTo>
                    <a:pt x="443758" y="1264734"/>
                    <a:pt x="445531" y="1265178"/>
                    <a:pt x="447305" y="1266064"/>
                  </a:cubicBezTo>
                  <a:cubicBezTo>
                    <a:pt x="454398" y="1269611"/>
                    <a:pt x="464150" y="1266507"/>
                    <a:pt x="457944" y="1257641"/>
                  </a:cubicBezTo>
                  <a:cubicBezTo>
                    <a:pt x="453511" y="1252321"/>
                    <a:pt x="446862" y="1250992"/>
                    <a:pt x="440655" y="1248775"/>
                  </a:cubicBezTo>
                  <a:cubicBezTo>
                    <a:pt x="435335" y="1247002"/>
                    <a:pt x="431789" y="1243455"/>
                    <a:pt x="426913" y="1240796"/>
                  </a:cubicBezTo>
                  <a:cubicBezTo>
                    <a:pt x="418933" y="1237249"/>
                    <a:pt x="409623" y="1236362"/>
                    <a:pt x="401201" y="1238136"/>
                  </a:cubicBezTo>
                  <a:cubicBezTo>
                    <a:pt x="399427" y="1238136"/>
                    <a:pt x="397211" y="1237692"/>
                    <a:pt x="395437" y="1238136"/>
                  </a:cubicBezTo>
                  <a:cubicBezTo>
                    <a:pt x="395437" y="1238136"/>
                    <a:pt x="394994" y="1238136"/>
                    <a:pt x="394994" y="1238136"/>
                  </a:cubicBezTo>
                  <a:cubicBezTo>
                    <a:pt x="401644" y="1237249"/>
                    <a:pt x="408293" y="1236806"/>
                    <a:pt x="414943" y="1235919"/>
                  </a:cubicBezTo>
                  <a:cubicBezTo>
                    <a:pt x="422480" y="1235033"/>
                    <a:pt x="430016" y="1233702"/>
                    <a:pt x="437552" y="1231929"/>
                  </a:cubicBezTo>
                  <a:cubicBezTo>
                    <a:pt x="442429" y="1235033"/>
                    <a:pt x="453954" y="1236806"/>
                    <a:pt x="457057" y="1236806"/>
                  </a:cubicBezTo>
                  <a:cubicBezTo>
                    <a:pt x="458831" y="1236806"/>
                    <a:pt x="460604" y="1236806"/>
                    <a:pt x="462377" y="1236362"/>
                  </a:cubicBezTo>
                  <a:cubicBezTo>
                    <a:pt x="462821" y="1236362"/>
                    <a:pt x="463264" y="1235919"/>
                    <a:pt x="463264" y="1235476"/>
                  </a:cubicBezTo>
                  <a:cubicBezTo>
                    <a:pt x="463707" y="1235476"/>
                    <a:pt x="464150" y="1235476"/>
                    <a:pt x="464594" y="1235476"/>
                  </a:cubicBezTo>
                  <a:cubicBezTo>
                    <a:pt x="471687" y="1235476"/>
                    <a:pt x="479666" y="1236362"/>
                    <a:pt x="486316" y="1233259"/>
                  </a:cubicBezTo>
                  <a:cubicBezTo>
                    <a:pt x="488976" y="1231486"/>
                    <a:pt x="491636" y="1229713"/>
                    <a:pt x="495182" y="1229269"/>
                  </a:cubicBezTo>
                  <a:cubicBezTo>
                    <a:pt x="500059" y="1228383"/>
                    <a:pt x="504935" y="1227496"/>
                    <a:pt x="509811" y="1226610"/>
                  </a:cubicBezTo>
                  <a:cubicBezTo>
                    <a:pt x="514244" y="1225723"/>
                    <a:pt x="519564" y="1224836"/>
                    <a:pt x="522667" y="1220847"/>
                  </a:cubicBezTo>
                  <a:cubicBezTo>
                    <a:pt x="526657" y="1214640"/>
                    <a:pt x="518678" y="1209764"/>
                    <a:pt x="512914" y="1208877"/>
                  </a:cubicBezTo>
                  <a:cubicBezTo>
                    <a:pt x="504492" y="1207104"/>
                    <a:pt x="496512" y="1209764"/>
                    <a:pt x="488089" y="1210207"/>
                  </a:cubicBezTo>
                  <a:cubicBezTo>
                    <a:pt x="481883" y="1210207"/>
                    <a:pt x="476563" y="1210207"/>
                    <a:pt x="471244" y="1211094"/>
                  </a:cubicBezTo>
                  <a:cubicBezTo>
                    <a:pt x="471244" y="1211094"/>
                    <a:pt x="470800" y="1210651"/>
                    <a:pt x="470800" y="1210651"/>
                  </a:cubicBezTo>
                  <a:cubicBezTo>
                    <a:pt x="467697" y="1210207"/>
                    <a:pt x="464150" y="1211094"/>
                    <a:pt x="461047" y="1212424"/>
                  </a:cubicBezTo>
                  <a:cubicBezTo>
                    <a:pt x="451738" y="1215527"/>
                    <a:pt x="443758" y="1222176"/>
                    <a:pt x="435779" y="1228383"/>
                  </a:cubicBezTo>
                  <a:cubicBezTo>
                    <a:pt x="435779" y="1228383"/>
                    <a:pt x="435779" y="1228383"/>
                    <a:pt x="435779" y="1228383"/>
                  </a:cubicBezTo>
                  <a:cubicBezTo>
                    <a:pt x="431346" y="1229269"/>
                    <a:pt x="426469" y="1230156"/>
                    <a:pt x="421593" y="1231043"/>
                  </a:cubicBezTo>
                  <a:cubicBezTo>
                    <a:pt x="406077" y="1233259"/>
                    <a:pt x="390561" y="1234589"/>
                    <a:pt x="375045" y="1235919"/>
                  </a:cubicBezTo>
                  <a:cubicBezTo>
                    <a:pt x="375045" y="1235476"/>
                    <a:pt x="375488" y="1235476"/>
                    <a:pt x="375488" y="1235033"/>
                  </a:cubicBezTo>
                  <a:cubicBezTo>
                    <a:pt x="377705" y="1230156"/>
                    <a:pt x="381252" y="1226610"/>
                    <a:pt x="385241" y="1223063"/>
                  </a:cubicBezTo>
                  <a:cubicBezTo>
                    <a:pt x="385241" y="1223063"/>
                    <a:pt x="385241" y="1223063"/>
                    <a:pt x="385241" y="1223063"/>
                  </a:cubicBezTo>
                  <a:cubicBezTo>
                    <a:pt x="400314" y="1223063"/>
                    <a:pt x="415386" y="1216857"/>
                    <a:pt x="426913" y="1207104"/>
                  </a:cubicBezTo>
                  <a:cubicBezTo>
                    <a:pt x="430902" y="1204444"/>
                    <a:pt x="435335" y="1203557"/>
                    <a:pt x="439325" y="1200898"/>
                  </a:cubicBezTo>
                  <a:cubicBezTo>
                    <a:pt x="444201" y="1197794"/>
                    <a:pt x="449965" y="1190258"/>
                    <a:pt x="445975" y="1184495"/>
                  </a:cubicBezTo>
                  <a:cubicBezTo>
                    <a:pt x="442872" y="1181392"/>
                    <a:pt x="437995" y="1183165"/>
                    <a:pt x="434449" y="1184052"/>
                  </a:cubicBezTo>
                  <a:cubicBezTo>
                    <a:pt x="434006" y="1184052"/>
                    <a:pt x="433562" y="1184495"/>
                    <a:pt x="433562" y="1184495"/>
                  </a:cubicBezTo>
                  <a:cubicBezTo>
                    <a:pt x="433119" y="1184495"/>
                    <a:pt x="433119" y="1184495"/>
                    <a:pt x="432675" y="1184495"/>
                  </a:cubicBezTo>
                  <a:cubicBezTo>
                    <a:pt x="431789" y="1184938"/>
                    <a:pt x="431346" y="1185382"/>
                    <a:pt x="430459" y="1185825"/>
                  </a:cubicBezTo>
                  <a:cubicBezTo>
                    <a:pt x="428685" y="1186712"/>
                    <a:pt x="426913" y="1187598"/>
                    <a:pt x="425139" y="1188928"/>
                  </a:cubicBezTo>
                  <a:cubicBezTo>
                    <a:pt x="421149" y="1191145"/>
                    <a:pt x="416716" y="1193361"/>
                    <a:pt x="412283" y="1195135"/>
                  </a:cubicBezTo>
                  <a:cubicBezTo>
                    <a:pt x="408737" y="1196021"/>
                    <a:pt x="405634" y="1196908"/>
                    <a:pt x="402087" y="1198238"/>
                  </a:cubicBezTo>
                  <a:cubicBezTo>
                    <a:pt x="395437" y="1201341"/>
                    <a:pt x="385241" y="1209320"/>
                    <a:pt x="383468" y="1217300"/>
                  </a:cubicBezTo>
                  <a:cubicBezTo>
                    <a:pt x="383025" y="1217743"/>
                    <a:pt x="383025" y="1218630"/>
                    <a:pt x="383025" y="1219517"/>
                  </a:cubicBezTo>
                  <a:cubicBezTo>
                    <a:pt x="379478" y="1222176"/>
                    <a:pt x="376375" y="1224836"/>
                    <a:pt x="374159" y="1228383"/>
                  </a:cubicBezTo>
                  <a:cubicBezTo>
                    <a:pt x="373716" y="1230156"/>
                    <a:pt x="371055" y="1233259"/>
                    <a:pt x="371055" y="1235476"/>
                  </a:cubicBezTo>
                  <a:cubicBezTo>
                    <a:pt x="366622" y="1235919"/>
                    <a:pt x="362189" y="1236362"/>
                    <a:pt x="357756" y="1236362"/>
                  </a:cubicBezTo>
                  <a:cubicBezTo>
                    <a:pt x="349333" y="1237249"/>
                    <a:pt x="340911" y="1237692"/>
                    <a:pt x="332044" y="1238579"/>
                  </a:cubicBezTo>
                  <a:cubicBezTo>
                    <a:pt x="332488" y="1238136"/>
                    <a:pt x="332931" y="1237249"/>
                    <a:pt x="333374" y="1236806"/>
                  </a:cubicBezTo>
                  <a:cubicBezTo>
                    <a:pt x="334704" y="1234146"/>
                    <a:pt x="336477" y="1232373"/>
                    <a:pt x="338694" y="1230156"/>
                  </a:cubicBezTo>
                  <a:cubicBezTo>
                    <a:pt x="339137" y="1230156"/>
                    <a:pt x="339580" y="1229713"/>
                    <a:pt x="340024" y="1229713"/>
                  </a:cubicBezTo>
                  <a:cubicBezTo>
                    <a:pt x="346230" y="1227496"/>
                    <a:pt x="352880" y="1226610"/>
                    <a:pt x="358643" y="1223950"/>
                  </a:cubicBezTo>
                  <a:cubicBezTo>
                    <a:pt x="363962" y="1221733"/>
                    <a:pt x="367509" y="1217743"/>
                    <a:pt x="370612" y="1213310"/>
                  </a:cubicBezTo>
                  <a:cubicBezTo>
                    <a:pt x="374159" y="1207991"/>
                    <a:pt x="379035" y="1204001"/>
                    <a:pt x="384355" y="1200454"/>
                  </a:cubicBezTo>
                  <a:cubicBezTo>
                    <a:pt x="387901" y="1197794"/>
                    <a:pt x="392778" y="1193805"/>
                    <a:pt x="391891" y="1188485"/>
                  </a:cubicBezTo>
                  <a:cubicBezTo>
                    <a:pt x="391448" y="1185382"/>
                    <a:pt x="387458" y="1183165"/>
                    <a:pt x="384355" y="1184495"/>
                  </a:cubicBezTo>
                  <a:cubicBezTo>
                    <a:pt x="383025" y="1184938"/>
                    <a:pt x="382138" y="1185825"/>
                    <a:pt x="380808" y="1186712"/>
                  </a:cubicBezTo>
                  <a:cubicBezTo>
                    <a:pt x="380808" y="1186712"/>
                    <a:pt x="380365" y="1186712"/>
                    <a:pt x="380365" y="1186712"/>
                  </a:cubicBezTo>
                  <a:cubicBezTo>
                    <a:pt x="372829" y="1190702"/>
                    <a:pt x="366179" y="1195578"/>
                    <a:pt x="359086" y="1199568"/>
                  </a:cubicBezTo>
                  <a:cubicBezTo>
                    <a:pt x="348890" y="1204444"/>
                    <a:pt x="338251" y="1213310"/>
                    <a:pt x="336477" y="1224836"/>
                  </a:cubicBezTo>
                  <a:cubicBezTo>
                    <a:pt x="336034" y="1226166"/>
                    <a:pt x="336034" y="1227053"/>
                    <a:pt x="336034" y="1227939"/>
                  </a:cubicBezTo>
                  <a:cubicBezTo>
                    <a:pt x="333818" y="1230599"/>
                    <a:pt x="332044" y="1233259"/>
                    <a:pt x="330271" y="1235919"/>
                  </a:cubicBezTo>
                  <a:cubicBezTo>
                    <a:pt x="329828" y="1236806"/>
                    <a:pt x="328941" y="1238136"/>
                    <a:pt x="328498" y="1239022"/>
                  </a:cubicBezTo>
                  <a:cubicBezTo>
                    <a:pt x="317415" y="1239909"/>
                    <a:pt x="306775" y="1240796"/>
                    <a:pt x="295693" y="1241682"/>
                  </a:cubicBezTo>
                  <a:cubicBezTo>
                    <a:pt x="296136" y="1241239"/>
                    <a:pt x="296136" y="1240796"/>
                    <a:pt x="296136" y="1240352"/>
                  </a:cubicBezTo>
                  <a:cubicBezTo>
                    <a:pt x="296136" y="1239909"/>
                    <a:pt x="296580" y="1239466"/>
                    <a:pt x="297023" y="1238579"/>
                  </a:cubicBezTo>
                  <a:cubicBezTo>
                    <a:pt x="300126" y="1240352"/>
                    <a:pt x="307219" y="1235476"/>
                    <a:pt x="309879" y="1233702"/>
                  </a:cubicBezTo>
                  <a:cubicBezTo>
                    <a:pt x="309879" y="1233702"/>
                    <a:pt x="310322" y="1233259"/>
                    <a:pt x="310322" y="1233259"/>
                  </a:cubicBezTo>
                  <a:cubicBezTo>
                    <a:pt x="312539" y="1232373"/>
                    <a:pt x="314312" y="1231486"/>
                    <a:pt x="316528" y="1230156"/>
                  </a:cubicBezTo>
                  <a:cubicBezTo>
                    <a:pt x="321848" y="1227496"/>
                    <a:pt x="324065" y="1221733"/>
                    <a:pt x="327168" y="1217300"/>
                  </a:cubicBezTo>
                  <a:cubicBezTo>
                    <a:pt x="332488" y="1211094"/>
                    <a:pt x="340911" y="1204887"/>
                    <a:pt x="341354" y="1196021"/>
                  </a:cubicBezTo>
                  <a:cubicBezTo>
                    <a:pt x="341354" y="1193361"/>
                    <a:pt x="339580" y="1191145"/>
                    <a:pt x="336921" y="1190702"/>
                  </a:cubicBezTo>
                  <a:cubicBezTo>
                    <a:pt x="332931" y="1190702"/>
                    <a:pt x="329828" y="1192031"/>
                    <a:pt x="326724" y="1194691"/>
                  </a:cubicBezTo>
                  <a:cubicBezTo>
                    <a:pt x="323621" y="1195135"/>
                    <a:pt x="315642" y="1209764"/>
                    <a:pt x="312982" y="1211980"/>
                  </a:cubicBezTo>
                  <a:cubicBezTo>
                    <a:pt x="308105" y="1215084"/>
                    <a:pt x="303229" y="1218187"/>
                    <a:pt x="300126" y="1223063"/>
                  </a:cubicBezTo>
                  <a:cubicBezTo>
                    <a:pt x="298353" y="1225280"/>
                    <a:pt x="297466" y="1228383"/>
                    <a:pt x="296580" y="1231043"/>
                  </a:cubicBezTo>
                  <a:cubicBezTo>
                    <a:pt x="296580" y="1231929"/>
                    <a:pt x="296136" y="1232373"/>
                    <a:pt x="296136" y="1233259"/>
                  </a:cubicBezTo>
                  <a:cubicBezTo>
                    <a:pt x="294806" y="1234589"/>
                    <a:pt x="293476" y="1235919"/>
                    <a:pt x="292590" y="1237692"/>
                  </a:cubicBezTo>
                  <a:cubicBezTo>
                    <a:pt x="291703" y="1239022"/>
                    <a:pt x="291260" y="1240796"/>
                    <a:pt x="291703" y="1242125"/>
                  </a:cubicBezTo>
                  <a:cubicBezTo>
                    <a:pt x="287713" y="1242569"/>
                    <a:pt x="284167" y="1243012"/>
                    <a:pt x="280177" y="1243012"/>
                  </a:cubicBezTo>
                  <a:cubicBezTo>
                    <a:pt x="279290" y="1243012"/>
                    <a:pt x="278404" y="1243012"/>
                    <a:pt x="277517" y="1243012"/>
                  </a:cubicBezTo>
                  <a:cubicBezTo>
                    <a:pt x="277960" y="1227053"/>
                    <a:pt x="278847" y="1211094"/>
                    <a:pt x="280621" y="1195135"/>
                  </a:cubicBezTo>
                  <a:cubicBezTo>
                    <a:pt x="283723" y="1170309"/>
                    <a:pt x="288157" y="1145927"/>
                    <a:pt x="293476" y="1121545"/>
                  </a:cubicBezTo>
                  <a:cubicBezTo>
                    <a:pt x="298796" y="1121989"/>
                    <a:pt x="304116" y="1121989"/>
                    <a:pt x="309436" y="1122432"/>
                  </a:cubicBezTo>
                  <a:cubicBezTo>
                    <a:pt x="318302" y="1122432"/>
                    <a:pt x="327168" y="1121989"/>
                    <a:pt x="335590" y="1121989"/>
                  </a:cubicBezTo>
                  <a:cubicBezTo>
                    <a:pt x="336034" y="1121989"/>
                    <a:pt x="336034" y="1122432"/>
                    <a:pt x="336034" y="1122432"/>
                  </a:cubicBezTo>
                  <a:cubicBezTo>
                    <a:pt x="337807" y="1124205"/>
                    <a:pt x="340024" y="1125978"/>
                    <a:pt x="342240" y="1127752"/>
                  </a:cubicBezTo>
                  <a:cubicBezTo>
                    <a:pt x="342240" y="1128638"/>
                    <a:pt x="342684" y="1129968"/>
                    <a:pt x="342684" y="1130855"/>
                  </a:cubicBezTo>
                  <a:cubicBezTo>
                    <a:pt x="343127" y="1132628"/>
                    <a:pt x="343570" y="1134844"/>
                    <a:pt x="344457" y="1136618"/>
                  </a:cubicBezTo>
                  <a:cubicBezTo>
                    <a:pt x="346673" y="1141494"/>
                    <a:pt x="350663" y="1144154"/>
                    <a:pt x="355096" y="1146814"/>
                  </a:cubicBezTo>
                  <a:cubicBezTo>
                    <a:pt x="355539" y="1147257"/>
                    <a:pt x="355983" y="1147257"/>
                    <a:pt x="355983" y="1147257"/>
                  </a:cubicBezTo>
                  <a:cubicBezTo>
                    <a:pt x="357313" y="1148144"/>
                    <a:pt x="358200" y="1148587"/>
                    <a:pt x="359529" y="1149474"/>
                  </a:cubicBezTo>
                  <a:cubicBezTo>
                    <a:pt x="360859" y="1150360"/>
                    <a:pt x="361746" y="1150804"/>
                    <a:pt x="363076" y="1151247"/>
                  </a:cubicBezTo>
                  <a:cubicBezTo>
                    <a:pt x="367952" y="1153907"/>
                    <a:pt x="372829" y="1156123"/>
                    <a:pt x="377262" y="1157897"/>
                  </a:cubicBezTo>
                  <a:cubicBezTo>
                    <a:pt x="383025" y="1161000"/>
                    <a:pt x="387458" y="1165876"/>
                    <a:pt x="392334" y="1170309"/>
                  </a:cubicBezTo>
                  <a:cubicBezTo>
                    <a:pt x="394551" y="1172083"/>
                    <a:pt x="396767" y="1173856"/>
                    <a:pt x="399870" y="1175186"/>
                  </a:cubicBezTo>
                  <a:cubicBezTo>
                    <a:pt x="402531" y="1176516"/>
                    <a:pt x="404747" y="1178289"/>
                    <a:pt x="407850" y="1178732"/>
                  </a:cubicBezTo>
                  <a:cubicBezTo>
                    <a:pt x="408293" y="1178732"/>
                    <a:pt x="408737" y="1178732"/>
                    <a:pt x="408737" y="1178289"/>
                  </a:cubicBezTo>
                  <a:cubicBezTo>
                    <a:pt x="414943" y="1179619"/>
                    <a:pt x="422036" y="1174742"/>
                    <a:pt x="417603" y="1168093"/>
                  </a:cubicBezTo>
                  <a:cubicBezTo>
                    <a:pt x="411397" y="1157897"/>
                    <a:pt x="399427" y="1153464"/>
                    <a:pt x="390561" y="1146371"/>
                  </a:cubicBezTo>
                  <a:cubicBezTo>
                    <a:pt x="385685" y="1142381"/>
                    <a:pt x="381695" y="1137061"/>
                    <a:pt x="376375" y="1133071"/>
                  </a:cubicBezTo>
                  <a:cubicBezTo>
                    <a:pt x="368839" y="1127308"/>
                    <a:pt x="359529" y="1123762"/>
                    <a:pt x="350220" y="1124205"/>
                  </a:cubicBezTo>
                  <a:cubicBezTo>
                    <a:pt x="348890" y="1124205"/>
                    <a:pt x="347560" y="1124205"/>
                    <a:pt x="346230" y="1124205"/>
                  </a:cubicBezTo>
                  <a:cubicBezTo>
                    <a:pt x="344900" y="1123319"/>
                    <a:pt x="344013" y="1121989"/>
                    <a:pt x="342684" y="1121102"/>
                  </a:cubicBezTo>
                  <a:cubicBezTo>
                    <a:pt x="358200" y="1120658"/>
                    <a:pt x="373716" y="1120215"/>
                    <a:pt x="389231" y="1119329"/>
                  </a:cubicBezTo>
                  <a:cubicBezTo>
                    <a:pt x="390561" y="1121102"/>
                    <a:pt x="392778" y="1122432"/>
                    <a:pt x="394551" y="1123319"/>
                  </a:cubicBezTo>
                  <a:cubicBezTo>
                    <a:pt x="395881" y="1124205"/>
                    <a:pt x="397211" y="1124648"/>
                    <a:pt x="398541" y="1125092"/>
                  </a:cubicBezTo>
                  <a:cubicBezTo>
                    <a:pt x="398541" y="1127308"/>
                    <a:pt x="400314" y="1129525"/>
                    <a:pt x="401644" y="1131298"/>
                  </a:cubicBezTo>
                  <a:cubicBezTo>
                    <a:pt x="408737" y="1141051"/>
                    <a:pt x="418046" y="1149030"/>
                    <a:pt x="429129" y="1153907"/>
                  </a:cubicBezTo>
                  <a:cubicBezTo>
                    <a:pt x="433562" y="1156123"/>
                    <a:pt x="437995" y="1156567"/>
                    <a:pt x="442429" y="1158340"/>
                  </a:cubicBezTo>
                  <a:cubicBezTo>
                    <a:pt x="448191" y="1160556"/>
                    <a:pt x="453068" y="1164103"/>
                    <a:pt x="458388" y="1166763"/>
                  </a:cubicBezTo>
                  <a:cubicBezTo>
                    <a:pt x="458831" y="1166763"/>
                    <a:pt x="458831" y="1166763"/>
                    <a:pt x="459274" y="1166763"/>
                  </a:cubicBezTo>
                  <a:cubicBezTo>
                    <a:pt x="461491" y="1167649"/>
                    <a:pt x="463264" y="1168979"/>
                    <a:pt x="465480" y="1169423"/>
                  </a:cubicBezTo>
                  <a:cubicBezTo>
                    <a:pt x="469027" y="1170309"/>
                    <a:pt x="473903" y="1168979"/>
                    <a:pt x="474347" y="1164989"/>
                  </a:cubicBezTo>
                  <a:cubicBezTo>
                    <a:pt x="474790" y="1162330"/>
                    <a:pt x="472573" y="1160113"/>
                    <a:pt x="470800" y="1158340"/>
                  </a:cubicBezTo>
                  <a:cubicBezTo>
                    <a:pt x="467697" y="1155237"/>
                    <a:pt x="464150" y="1152577"/>
                    <a:pt x="461047" y="1149917"/>
                  </a:cubicBezTo>
                  <a:cubicBezTo>
                    <a:pt x="452624" y="1144154"/>
                    <a:pt x="442429" y="1141494"/>
                    <a:pt x="434892" y="1134401"/>
                  </a:cubicBezTo>
                  <a:cubicBezTo>
                    <a:pt x="427799" y="1127752"/>
                    <a:pt x="418490" y="1122432"/>
                    <a:pt x="408293" y="1121989"/>
                  </a:cubicBezTo>
                  <a:cubicBezTo>
                    <a:pt x="406077" y="1121989"/>
                    <a:pt x="403417" y="1121545"/>
                    <a:pt x="401201" y="1122432"/>
                  </a:cubicBezTo>
                  <a:cubicBezTo>
                    <a:pt x="398984" y="1121102"/>
                    <a:pt x="397211" y="1119772"/>
                    <a:pt x="395437" y="1118442"/>
                  </a:cubicBezTo>
                  <a:cubicBezTo>
                    <a:pt x="415386" y="1117112"/>
                    <a:pt x="435335" y="1115782"/>
                    <a:pt x="455284" y="1114009"/>
                  </a:cubicBezTo>
                  <a:cubicBezTo>
                    <a:pt x="455284" y="1115339"/>
                    <a:pt x="456171" y="1116225"/>
                    <a:pt x="457057" y="1117112"/>
                  </a:cubicBezTo>
                  <a:cubicBezTo>
                    <a:pt x="457944" y="1118442"/>
                    <a:pt x="459274" y="1119329"/>
                    <a:pt x="460161" y="1120658"/>
                  </a:cubicBezTo>
                  <a:cubicBezTo>
                    <a:pt x="460161" y="1121102"/>
                    <a:pt x="460604" y="1121545"/>
                    <a:pt x="460604" y="1122432"/>
                  </a:cubicBezTo>
                  <a:cubicBezTo>
                    <a:pt x="462377" y="1127308"/>
                    <a:pt x="465037" y="1131741"/>
                    <a:pt x="468140" y="1135731"/>
                  </a:cubicBezTo>
                  <a:cubicBezTo>
                    <a:pt x="473460" y="1143267"/>
                    <a:pt x="480553" y="1149917"/>
                    <a:pt x="489419" y="1153464"/>
                  </a:cubicBezTo>
                  <a:cubicBezTo>
                    <a:pt x="499172" y="1156567"/>
                    <a:pt x="504935" y="1165876"/>
                    <a:pt x="513358" y="1170753"/>
                  </a:cubicBezTo>
                  <a:cubicBezTo>
                    <a:pt x="513801" y="1170753"/>
                    <a:pt x="514244" y="1170753"/>
                    <a:pt x="514244" y="1170309"/>
                  </a:cubicBezTo>
                  <a:cubicBezTo>
                    <a:pt x="514244" y="1170309"/>
                    <a:pt x="514244" y="1170309"/>
                    <a:pt x="514244" y="1170309"/>
                  </a:cubicBezTo>
                  <a:cubicBezTo>
                    <a:pt x="516018" y="1171196"/>
                    <a:pt x="517791" y="1172083"/>
                    <a:pt x="520008" y="1172526"/>
                  </a:cubicBezTo>
                  <a:cubicBezTo>
                    <a:pt x="523111" y="1173412"/>
                    <a:pt x="527987" y="1172969"/>
                    <a:pt x="529317" y="1169423"/>
                  </a:cubicBezTo>
                  <a:cubicBezTo>
                    <a:pt x="531090" y="1160556"/>
                    <a:pt x="505821" y="1145041"/>
                    <a:pt x="500059" y="1138391"/>
                  </a:cubicBezTo>
                  <a:cubicBezTo>
                    <a:pt x="492522" y="1130855"/>
                    <a:pt x="485873" y="1120658"/>
                    <a:pt x="474347" y="1118885"/>
                  </a:cubicBezTo>
                  <a:cubicBezTo>
                    <a:pt x="472130" y="1118885"/>
                    <a:pt x="467254" y="1117999"/>
                    <a:pt x="464150" y="1118442"/>
                  </a:cubicBezTo>
                  <a:cubicBezTo>
                    <a:pt x="463264" y="1117556"/>
                    <a:pt x="462377" y="1116669"/>
                    <a:pt x="461934" y="1115782"/>
                  </a:cubicBezTo>
                  <a:cubicBezTo>
                    <a:pt x="461491" y="1115339"/>
                    <a:pt x="460604" y="1114009"/>
                    <a:pt x="460161" y="1113122"/>
                  </a:cubicBezTo>
                  <a:cubicBezTo>
                    <a:pt x="472573" y="1111792"/>
                    <a:pt x="484543" y="1110906"/>
                    <a:pt x="496955" y="1109133"/>
                  </a:cubicBezTo>
                  <a:cubicBezTo>
                    <a:pt x="500502" y="1108689"/>
                    <a:pt x="504492" y="1108246"/>
                    <a:pt x="508038" y="1107803"/>
                  </a:cubicBezTo>
                  <a:cubicBezTo>
                    <a:pt x="508925" y="1110019"/>
                    <a:pt x="511585" y="1113122"/>
                    <a:pt x="514244" y="1115782"/>
                  </a:cubicBezTo>
                  <a:cubicBezTo>
                    <a:pt x="514688" y="1121102"/>
                    <a:pt x="516904" y="1126422"/>
                    <a:pt x="520008" y="1130855"/>
                  </a:cubicBezTo>
                  <a:cubicBezTo>
                    <a:pt x="524441" y="1136174"/>
                    <a:pt x="530647" y="1139721"/>
                    <a:pt x="535524" y="1144154"/>
                  </a:cubicBezTo>
                  <a:cubicBezTo>
                    <a:pt x="542173" y="1150360"/>
                    <a:pt x="547049" y="1160113"/>
                    <a:pt x="556802" y="1161443"/>
                  </a:cubicBezTo>
                  <a:cubicBezTo>
                    <a:pt x="556802" y="1161443"/>
                    <a:pt x="556802" y="1161443"/>
                    <a:pt x="556802" y="1161443"/>
                  </a:cubicBezTo>
                  <a:cubicBezTo>
                    <a:pt x="557689" y="1161886"/>
                    <a:pt x="558132" y="1162330"/>
                    <a:pt x="559019" y="1162330"/>
                  </a:cubicBezTo>
                  <a:cubicBezTo>
                    <a:pt x="564782" y="1164103"/>
                    <a:pt x="570102" y="1160113"/>
                    <a:pt x="567885" y="1154350"/>
                  </a:cubicBezTo>
                  <a:cubicBezTo>
                    <a:pt x="565668" y="1147701"/>
                    <a:pt x="559019" y="1143711"/>
                    <a:pt x="554142" y="1139278"/>
                  </a:cubicBezTo>
                  <a:cubicBezTo>
                    <a:pt x="550596" y="1136618"/>
                    <a:pt x="547493" y="1133958"/>
                    <a:pt x="544833" y="1129968"/>
                  </a:cubicBezTo>
                  <a:cubicBezTo>
                    <a:pt x="542616" y="1126422"/>
                    <a:pt x="540400" y="1122875"/>
                    <a:pt x="536853" y="1120215"/>
                  </a:cubicBezTo>
                  <a:cubicBezTo>
                    <a:pt x="531090" y="1116669"/>
                    <a:pt x="525327" y="1112679"/>
                    <a:pt x="518678" y="1111792"/>
                  </a:cubicBezTo>
                  <a:cubicBezTo>
                    <a:pt x="518234" y="1111792"/>
                    <a:pt x="517347" y="1111792"/>
                    <a:pt x="516904" y="1111792"/>
                  </a:cubicBezTo>
                  <a:cubicBezTo>
                    <a:pt x="515575" y="1110019"/>
                    <a:pt x="514244" y="1108689"/>
                    <a:pt x="512914" y="1106916"/>
                  </a:cubicBezTo>
                  <a:cubicBezTo>
                    <a:pt x="524441" y="1105586"/>
                    <a:pt x="535967" y="1104699"/>
                    <a:pt x="547493" y="1103370"/>
                  </a:cubicBezTo>
                  <a:cubicBezTo>
                    <a:pt x="547493" y="1103370"/>
                    <a:pt x="547493" y="1103813"/>
                    <a:pt x="547493" y="1103813"/>
                  </a:cubicBezTo>
                  <a:cubicBezTo>
                    <a:pt x="549709" y="1106916"/>
                    <a:pt x="552369" y="1109133"/>
                    <a:pt x="555472" y="1111349"/>
                  </a:cubicBezTo>
                  <a:cubicBezTo>
                    <a:pt x="555916" y="1112679"/>
                    <a:pt x="556802" y="1114452"/>
                    <a:pt x="557689" y="1116225"/>
                  </a:cubicBezTo>
                  <a:cubicBezTo>
                    <a:pt x="559019" y="1118442"/>
                    <a:pt x="560349" y="1120658"/>
                    <a:pt x="561678" y="1122432"/>
                  </a:cubicBezTo>
                  <a:cubicBezTo>
                    <a:pt x="564339" y="1125978"/>
                    <a:pt x="567442" y="1129968"/>
                    <a:pt x="571431" y="1133071"/>
                  </a:cubicBezTo>
                  <a:cubicBezTo>
                    <a:pt x="574091" y="1135288"/>
                    <a:pt x="577194" y="1136174"/>
                    <a:pt x="580297" y="1137504"/>
                  </a:cubicBezTo>
                  <a:cubicBezTo>
                    <a:pt x="583401" y="1139278"/>
                    <a:pt x="586504" y="1140607"/>
                    <a:pt x="590051" y="1141494"/>
                  </a:cubicBezTo>
                  <a:cubicBezTo>
                    <a:pt x="596257" y="1144597"/>
                    <a:pt x="602463" y="1148587"/>
                    <a:pt x="609556" y="1149030"/>
                  </a:cubicBezTo>
                  <a:cubicBezTo>
                    <a:pt x="610000" y="1149030"/>
                    <a:pt x="610442" y="1148587"/>
                    <a:pt x="610442" y="1148144"/>
                  </a:cubicBezTo>
                  <a:cubicBezTo>
                    <a:pt x="611773" y="1148587"/>
                    <a:pt x="613103" y="1149030"/>
                    <a:pt x="614876" y="1149030"/>
                  </a:cubicBezTo>
                  <a:cubicBezTo>
                    <a:pt x="621083" y="1149474"/>
                    <a:pt x="625958" y="1144597"/>
                    <a:pt x="620639" y="1139721"/>
                  </a:cubicBezTo>
                  <a:cubicBezTo>
                    <a:pt x="617536" y="1136618"/>
                    <a:pt x="613545" y="1134844"/>
                    <a:pt x="610000" y="1132185"/>
                  </a:cubicBezTo>
                  <a:cubicBezTo>
                    <a:pt x="601576" y="1127752"/>
                    <a:pt x="594040" y="1122432"/>
                    <a:pt x="586947" y="1116225"/>
                  </a:cubicBezTo>
                  <a:cubicBezTo>
                    <a:pt x="579855" y="1111792"/>
                    <a:pt x="570988" y="1110462"/>
                    <a:pt x="563009" y="1108246"/>
                  </a:cubicBezTo>
                  <a:cubicBezTo>
                    <a:pt x="560792" y="1107803"/>
                    <a:pt x="559462" y="1107803"/>
                    <a:pt x="558575" y="1107803"/>
                  </a:cubicBezTo>
                  <a:cubicBezTo>
                    <a:pt x="557245" y="1106473"/>
                    <a:pt x="555472" y="1105143"/>
                    <a:pt x="554142" y="1103813"/>
                  </a:cubicBezTo>
                  <a:cubicBezTo>
                    <a:pt x="553699" y="1103370"/>
                    <a:pt x="553256" y="1102926"/>
                    <a:pt x="552812" y="1102483"/>
                  </a:cubicBezTo>
                  <a:cubicBezTo>
                    <a:pt x="562122" y="1101596"/>
                    <a:pt x="571431" y="1100710"/>
                    <a:pt x="580741" y="1099823"/>
                  </a:cubicBezTo>
                  <a:cubicBezTo>
                    <a:pt x="580741" y="1099823"/>
                    <a:pt x="580741" y="1099823"/>
                    <a:pt x="581185" y="1100266"/>
                  </a:cubicBezTo>
                  <a:cubicBezTo>
                    <a:pt x="585174" y="1102483"/>
                    <a:pt x="589607" y="1104256"/>
                    <a:pt x="594040" y="1105143"/>
                  </a:cubicBezTo>
                  <a:cubicBezTo>
                    <a:pt x="598917" y="1105586"/>
                    <a:pt x="603793" y="1108246"/>
                    <a:pt x="608670" y="1108246"/>
                  </a:cubicBezTo>
                  <a:cubicBezTo>
                    <a:pt x="610000" y="1108246"/>
                    <a:pt x="612659" y="1108689"/>
                    <a:pt x="613989" y="1107359"/>
                  </a:cubicBezTo>
                  <a:cubicBezTo>
                    <a:pt x="622412" y="1107359"/>
                    <a:pt x="629949" y="1103370"/>
                    <a:pt x="637927" y="1101596"/>
                  </a:cubicBezTo>
                  <a:cubicBezTo>
                    <a:pt x="646794" y="1099823"/>
                    <a:pt x="661867" y="1103813"/>
                    <a:pt x="667630" y="1095390"/>
                  </a:cubicBezTo>
                  <a:cubicBezTo>
                    <a:pt x="670733" y="1089184"/>
                    <a:pt x="662753" y="1084751"/>
                    <a:pt x="657876" y="1083421"/>
                  </a:cubicBezTo>
                  <a:cubicBezTo>
                    <a:pt x="649898" y="1080761"/>
                    <a:pt x="641474" y="1082091"/>
                    <a:pt x="633494" y="1082091"/>
                  </a:cubicBezTo>
                  <a:cubicBezTo>
                    <a:pt x="633494" y="1081647"/>
                    <a:pt x="633052" y="1081647"/>
                    <a:pt x="632608" y="1081647"/>
                  </a:cubicBezTo>
                  <a:cubicBezTo>
                    <a:pt x="622412" y="1081647"/>
                    <a:pt x="612216" y="1078101"/>
                    <a:pt x="602020" y="1081204"/>
                  </a:cubicBezTo>
                  <a:cubicBezTo>
                    <a:pt x="593596" y="1083421"/>
                    <a:pt x="587391" y="1090070"/>
                    <a:pt x="581185" y="1096276"/>
                  </a:cubicBezTo>
                  <a:cubicBezTo>
                    <a:pt x="580741" y="1096720"/>
                    <a:pt x="580741" y="1096720"/>
                    <a:pt x="580741" y="1097163"/>
                  </a:cubicBezTo>
                  <a:cubicBezTo>
                    <a:pt x="566998" y="1098050"/>
                    <a:pt x="553699" y="1098936"/>
                    <a:pt x="540400" y="1099823"/>
                  </a:cubicBezTo>
                  <a:cubicBezTo>
                    <a:pt x="541286" y="1097607"/>
                    <a:pt x="542173" y="1095833"/>
                    <a:pt x="543060" y="1094060"/>
                  </a:cubicBezTo>
                  <a:cubicBezTo>
                    <a:pt x="543503" y="1092730"/>
                    <a:pt x="544390" y="1091843"/>
                    <a:pt x="545276" y="1090513"/>
                  </a:cubicBezTo>
                  <a:cubicBezTo>
                    <a:pt x="545719" y="1090070"/>
                    <a:pt x="546606" y="1090070"/>
                    <a:pt x="547049" y="1089627"/>
                  </a:cubicBezTo>
                  <a:cubicBezTo>
                    <a:pt x="552812" y="1088297"/>
                    <a:pt x="558575" y="1085194"/>
                    <a:pt x="562565" y="1080761"/>
                  </a:cubicBezTo>
                  <a:cubicBezTo>
                    <a:pt x="564339" y="1079431"/>
                    <a:pt x="564782" y="1076771"/>
                    <a:pt x="566555" y="1075441"/>
                  </a:cubicBezTo>
                  <a:cubicBezTo>
                    <a:pt x="572318" y="1072338"/>
                    <a:pt x="579411" y="1070565"/>
                    <a:pt x="583844" y="1065688"/>
                  </a:cubicBezTo>
                  <a:cubicBezTo>
                    <a:pt x="590051" y="1058595"/>
                    <a:pt x="599360" y="1048399"/>
                    <a:pt x="598030" y="1038203"/>
                  </a:cubicBezTo>
                  <a:cubicBezTo>
                    <a:pt x="597143" y="1035100"/>
                    <a:pt x="593596" y="1035100"/>
                    <a:pt x="591824" y="1037316"/>
                  </a:cubicBezTo>
                  <a:cubicBezTo>
                    <a:pt x="586504" y="1041306"/>
                    <a:pt x="581627" y="1045739"/>
                    <a:pt x="576308" y="1049729"/>
                  </a:cubicBezTo>
                  <a:cubicBezTo>
                    <a:pt x="564782" y="1055935"/>
                    <a:pt x="551483" y="1061255"/>
                    <a:pt x="545276" y="1073668"/>
                  </a:cubicBezTo>
                  <a:cubicBezTo>
                    <a:pt x="544390" y="1075884"/>
                    <a:pt x="537740" y="1088297"/>
                    <a:pt x="539957" y="1090957"/>
                  </a:cubicBezTo>
                  <a:cubicBezTo>
                    <a:pt x="538627" y="1093173"/>
                    <a:pt x="537740" y="1095833"/>
                    <a:pt x="536853" y="1098493"/>
                  </a:cubicBezTo>
                  <a:cubicBezTo>
                    <a:pt x="536853" y="1098936"/>
                    <a:pt x="536410" y="1099823"/>
                    <a:pt x="536410" y="1100266"/>
                  </a:cubicBezTo>
                  <a:cubicBezTo>
                    <a:pt x="527101" y="1101153"/>
                    <a:pt x="517791" y="1102040"/>
                    <a:pt x="508038" y="1102926"/>
                  </a:cubicBezTo>
                  <a:cubicBezTo>
                    <a:pt x="508481" y="1100710"/>
                    <a:pt x="508925" y="1098936"/>
                    <a:pt x="509368" y="1096720"/>
                  </a:cubicBezTo>
                  <a:cubicBezTo>
                    <a:pt x="510255" y="1094947"/>
                    <a:pt x="510698" y="1092730"/>
                    <a:pt x="511142" y="1090513"/>
                  </a:cubicBezTo>
                  <a:cubicBezTo>
                    <a:pt x="514244" y="1088297"/>
                    <a:pt x="517791" y="1086524"/>
                    <a:pt x="520894" y="1084307"/>
                  </a:cubicBezTo>
                  <a:cubicBezTo>
                    <a:pt x="524441" y="1081204"/>
                    <a:pt x="527544" y="1077214"/>
                    <a:pt x="530204" y="1073225"/>
                  </a:cubicBezTo>
                  <a:cubicBezTo>
                    <a:pt x="532420" y="1069678"/>
                    <a:pt x="533307" y="1064802"/>
                    <a:pt x="535967" y="1061698"/>
                  </a:cubicBezTo>
                  <a:cubicBezTo>
                    <a:pt x="540843" y="1055492"/>
                    <a:pt x="547936" y="1049729"/>
                    <a:pt x="549266" y="1041306"/>
                  </a:cubicBezTo>
                  <a:cubicBezTo>
                    <a:pt x="550152" y="1034657"/>
                    <a:pt x="544833" y="1030223"/>
                    <a:pt x="539957" y="1032440"/>
                  </a:cubicBezTo>
                  <a:cubicBezTo>
                    <a:pt x="539070" y="1032440"/>
                    <a:pt x="538183" y="1032883"/>
                    <a:pt x="537740" y="1033327"/>
                  </a:cubicBezTo>
                  <a:cubicBezTo>
                    <a:pt x="527544" y="1040420"/>
                    <a:pt x="523111" y="1052832"/>
                    <a:pt x="515575" y="1062585"/>
                  </a:cubicBezTo>
                  <a:cubicBezTo>
                    <a:pt x="513801" y="1065245"/>
                    <a:pt x="511142" y="1067018"/>
                    <a:pt x="509368" y="1070121"/>
                  </a:cubicBezTo>
                  <a:cubicBezTo>
                    <a:pt x="506708" y="1074554"/>
                    <a:pt x="506265" y="1079874"/>
                    <a:pt x="506265" y="1085194"/>
                  </a:cubicBezTo>
                  <a:cubicBezTo>
                    <a:pt x="506265" y="1086524"/>
                    <a:pt x="506265" y="1087854"/>
                    <a:pt x="506265" y="1089184"/>
                  </a:cubicBezTo>
                  <a:cubicBezTo>
                    <a:pt x="506265" y="1090513"/>
                    <a:pt x="505821" y="1091843"/>
                    <a:pt x="506708" y="1092730"/>
                  </a:cubicBezTo>
                  <a:cubicBezTo>
                    <a:pt x="505821" y="1095390"/>
                    <a:pt x="504935" y="1098050"/>
                    <a:pt x="504492" y="1101153"/>
                  </a:cubicBezTo>
                  <a:cubicBezTo>
                    <a:pt x="504492" y="1101596"/>
                    <a:pt x="504492" y="1102483"/>
                    <a:pt x="504048" y="1102926"/>
                  </a:cubicBezTo>
                  <a:cubicBezTo>
                    <a:pt x="484986" y="1104699"/>
                    <a:pt x="466367" y="1106473"/>
                    <a:pt x="447305" y="1108246"/>
                  </a:cubicBezTo>
                  <a:cubicBezTo>
                    <a:pt x="447305" y="1108246"/>
                    <a:pt x="447305" y="1107803"/>
                    <a:pt x="447305" y="1107359"/>
                  </a:cubicBezTo>
                  <a:cubicBezTo>
                    <a:pt x="449078" y="1102483"/>
                    <a:pt x="451295" y="1098050"/>
                    <a:pt x="453954" y="1094060"/>
                  </a:cubicBezTo>
                  <a:cubicBezTo>
                    <a:pt x="454398" y="1094060"/>
                    <a:pt x="455284" y="1094060"/>
                    <a:pt x="455728" y="1094060"/>
                  </a:cubicBezTo>
                  <a:cubicBezTo>
                    <a:pt x="463707" y="1092287"/>
                    <a:pt x="470800" y="1088297"/>
                    <a:pt x="476120" y="1082091"/>
                  </a:cubicBezTo>
                  <a:cubicBezTo>
                    <a:pt x="478780" y="1078988"/>
                    <a:pt x="480996" y="1074998"/>
                    <a:pt x="482770" y="1071008"/>
                  </a:cubicBezTo>
                  <a:cubicBezTo>
                    <a:pt x="484099" y="1067905"/>
                    <a:pt x="484986" y="1064802"/>
                    <a:pt x="486759" y="1062142"/>
                  </a:cubicBezTo>
                  <a:cubicBezTo>
                    <a:pt x="492522" y="1056379"/>
                    <a:pt x="498285" y="1050616"/>
                    <a:pt x="501388" y="1042636"/>
                  </a:cubicBezTo>
                  <a:cubicBezTo>
                    <a:pt x="503605" y="1038646"/>
                    <a:pt x="501832" y="1035100"/>
                    <a:pt x="498285" y="1035100"/>
                  </a:cubicBezTo>
                  <a:cubicBezTo>
                    <a:pt x="497842" y="1034657"/>
                    <a:pt x="496512" y="1034657"/>
                    <a:pt x="495626" y="1035100"/>
                  </a:cubicBezTo>
                  <a:cubicBezTo>
                    <a:pt x="484543" y="1038646"/>
                    <a:pt x="478780" y="1050172"/>
                    <a:pt x="470800" y="1057709"/>
                  </a:cubicBezTo>
                  <a:cubicBezTo>
                    <a:pt x="465924" y="1062142"/>
                    <a:pt x="459717" y="1065688"/>
                    <a:pt x="456171" y="1071451"/>
                  </a:cubicBezTo>
                  <a:cubicBezTo>
                    <a:pt x="451738" y="1077658"/>
                    <a:pt x="448191" y="1085194"/>
                    <a:pt x="449965" y="1093173"/>
                  </a:cubicBezTo>
                  <a:cubicBezTo>
                    <a:pt x="446862" y="1097607"/>
                    <a:pt x="444645" y="1102926"/>
                    <a:pt x="443758" y="1108689"/>
                  </a:cubicBezTo>
                  <a:cubicBezTo>
                    <a:pt x="428685" y="1110019"/>
                    <a:pt x="413613" y="1110906"/>
                    <a:pt x="398984" y="1111792"/>
                  </a:cubicBezTo>
                  <a:cubicBezTo>
                    <a:pt x="399427" y="1109133"/>
                    <a:pt x="399870" y="1106916"/>
                    <a:pt x="400757" y="1104256"/>
                  </a:cubicBezTo>
                  <a:cubicBezTo>
                    <a:pt x="400757" y="1104256"/>
                    <a:pt x="401201" y="1103813"/>
                    <a:pt x="401201" y="1103813"/>
                  </a:cubicBezTo>
                  <a:cubicBezTo>
                    <a:pt x="404303" y="1102926"/>
                    <a:pt x="407407" y="1102483"/>
                    <a:pt x="410067" y="1100710"/>
                  </a:cubicBezTo>
                  <a:cubicBezTo>
                    <a:pt x="419376" y="1096276"/>
                    <a:pt x="425583" y="1087854"/>
                    <a:pt x="430902" y="1079431"/>
                  </a:cubicBezTo>
                  <a:cubicBezTo>
                    <a:pt x="434449" y="1074554"/>
                    <a:pt x="439768" y="1071008"/>
                    <a:pt x="444201" y="1067018"/>
                  </a:cubicBezTo>
                  <a:cubicBezTo>
                    <a:pt x="449078" y="1061698"/>
                    <a:pt x="457944" y="1053719"/>
                    <a:pt x="457057" y="1045739"/>
                  </a:cubicBezTo>
                  <a:cubicBezTo>
                    <a:pt x="456614" y="1044409"/>
                    <a:pt x="456171" y="1043523"/>
                    <a:pt x="455284" y="1043079"/>
                  </a:cubicBezTo>
                  <a:cubicBezTo>
                    <a:pt x="455284" y="1042636"/>
                    <a:pt x="455284" y="1042636"/>
                    <a:pt x="455284" y="1042193"/>
                  </a:cubicBezTo>
                  <a:cubicBezTo>
                    <a:pt x="454841" y="1042193"/>
                    <a:pt x="453954" y="1042193"/>
                    <a:pt x="453511" y="1042193"/>
                  </a:cubicBezTo>
                  <a:cubicBezTo>
                    <a:pt x="453511" y="1042193"/>
                    <a:pt x="453068" y="1042193"/>
                    <a:pt x="453068" y="1042193"/>
                  </a:cubicBezTo>
                  <a:cubicBezTo>
                    <a:pt x="452624" y="1042193"/>
                    <a:pt x="452181" y="1042193"/>
                    <a:pt x="451738" y="1042193"/>
                  </a:cubicBezTo>
                  <a:cubicBezTo>
                    <a:pt x="451295" y="1042193"/>
                    <a:pt x="450408" y="1042636"/>
                    <a:pt x="449965" y="1042636"/>
                  </a:cubicBezTo>
                  <a:cubicBezTo>
                    <a:pt x="449965" y="1042636"/>
                    <a:pt x="449521" y="1042636"/>
                    <a:pt x="449521" y="1042636"/>
                  </a:cubicBezTo>
                  <a:cubicBezTo>
                    <a:pt x="441542" y="1046626"/>
                    <a:pt x="436665" y="1054606"/>
                    <a:pt x="429129" y="1059039"/>
                  </a:cubicBezTo>
                  <a:cubicBezTo>
                    <a:pt x="422923" y="1062585"/>
                    <a:pt x="415386" y="1063915"/>
                    <a:pt x="410510" y="1069678"/>
                  </a:cubicBezTo>
                  <a:cubicBezTo>
                    <a:pt x="401644" y="1076328"/>
                    <a:pt x="400314" y="1087410"/>
                    <a:pt x="398541" y="1097607"/>
                  </a:cubicBezTo>
                  <a:cubicBezTo>
                    <a:pt x="398541" y="1098936"/>
                    <a:pt x="397654" y="1100710"/>
                    <a:pt x="398098" y="1102483"/>
                  </a:cubicBezTo>
                  <a:cubicBezTo>
                    <a:pt x="397654" y="1104256"/>
                    <a:pt x="397211" y="1106029"/>
                    <a:pt x="396767" y="1107803"/>
                  </a:cubicBezTo>
                  <a:cubicBezTo>
                    <a:pt x="396767" y="1108689"/>
                    <a:pt x="396324" y="1110462"/>
                    <a:pt x="396324" y="1111792"/>
                  </a:cubicBezTo>
                  <a:cubicBezTo>
                    <a:pt x="390561" y="1112236"/>
                    <a:pt x="384798" y="1112236"/>
                    <a:pt x="379478" y="1112679"/>
                  </a:cubicBezTo>
                  <a:cubicBezTo>
                    <a:pt x="363962" y="1113122"/>
                    <a:pt x="348447" y="1114009"/>
                    <a:pt x="332931" y="1114009"/>
                  </a:cubicBezTo>
                  <a:cubicBezTo>
                    <a:pt x="332931" y="1114009"/>
                    <a:pt x="332931" y="1113566"/>
                    <a:pt x="333374" y="1113566"/>
                  </a:cubicBezTo>
                  <a:cubicBezTo>
                    <a:pt x="333818" y="1113122"/>
                    <a:pt x="334261" y="1112236"/>
                    <a:pt x="334704" y="1111792"/>
                  </a:cubicBezTo>
                  <a:cubicBezTo>
                    <a:pt x="344457" y="1111792"/>
                    <a:pt x="354210" y="1107803"/>
                    <a:pt x="361303" y="1100710"/>
                  </a:cubicBezTo>
                  <a:cubicBezTo>
                    <a:pt x="364406" y="1097163"/>
                    <a:pt x="366622" y="1093173"/>
                    <a:pt x="368839" y="1089184"/>
                  </a:cubicBezTo>
                  <a:cubicBezTo>
                    <a:pt x="374602" y="1083421"/>
                    <a:pt x="382138" y="1079874"/>
                    <a:pt x="387901" y="1073668"/>
                  </a:cubicBezTo>
                  <a:cubicBezTo>
                    <a:pt x="392334" y="1069235"/>
                    <a:pt x="396767" y="1063915"/>
                    <a:pt x="397211" y="1057709"/>
                  </a:cubicBezTo>
                  <a:cubicBezTo>
                    <a:pt x="397211" y="1056379"/>
                    <a:pt x="396767" y="105504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437" y="1052832"/>
                    <a:pt x="394551" y="1052389"/>
                    <a:pt x="393221" y="1051945"/>
                  </a:cubicBezTo>
                  <a:cubicBezTo>
                    <a:pt x="392778" y="1051945"/>
                    <a:pt x="392334" y="1051945"/>
                    <a:pt x="391891" y="1051945"/>
                  </a:cubicBezTo>
                  <a:cubicBezTo>
                    <a:pt x="380808" y="1050172"/>
                    <a:pt x="369282" y="1067018"/>
                    <a:pt x="360416" y="1072338"/>
                  </a:cubicBezTo>
                  <a:cubicBezTo>
                    <a:pt x="355539" y="1075884"/>
                    <a:pt x="349777" y="1077214"/>
                    <a:pt x="344900" y="1080761"/>
                  </a:cubicBezTo>
                  <a:cubicBezTo>
                    <a:pt x="340911" y="1084307"/>
                    <a:pt x="337364" y="1088740"/>
                    <a:pt x="334704" y="1093617"/>
                  </a:cubicBezTo>
                  <a:cubicBezTo>
                    <a:pt x="332044" y="1098050"/>
                    <a:pt x="329828" y="1102483"/>
                    <a:pt x="329385" y="1107803"/>
                  </a:cubicBezTo>
                  <a:cubicBezTo>
                    <a:pt x="329385" y="1109133"/>
                    <a:pt x="328941" y="1110462"/>
                    <a:pt x="329828" y="1111349"/>
                  </a:cubicBezTo>
                  <a:cubicBezTo>
                    <a:pt x="329385" y="1112236"/>
                    <a:pt x="328941" y="1113122"/>
                    <a:pt x="328941" y="1113566"/>
                  </a:cubicBezTo>
                  <a:cubicBezTo>
                    <a:pt x="318745" y="1113566"/>
                    <a:pt x="308105" y="1113566"/>
                    <a:pt x="297909" y="1113122"/>
                  </a:cubicBezTo>
                  <a:cubicBezTo>
                    <a:pt x="304116" y="1084751"/>
                    <a:pt x="311652" y="1056379"/>
                    <a:pt x="319188" y="1028007"/>
                  </a:cubicBezTo>
                  <a:cubicBezTo>
                    <a:pt x="323178" y="1014264"/>
                    <a:pt x="327168" y="1000078"/>
                    <a:pt x="331601" y="986336"/>
                  </a:cubicBezTo>
                  <a:cubicBezTo>
                    <a:pt x="334261" y="985006"/>
                    <a:pt x="336477" y="983676"/>
                    <a:pt x="339137" y="982789"/>
                  </a:cubicBezTo>
                  <a:cubicBezTo>
                    <a:pt x="339580" y="985006"/>
                    <a:pt x="341797" y="987666"/>
                    <a:pt x="344457" y="989882"/>
                  </a:cubicBezTo>
                  <a:cubicBezTo>
                    <a:pt x="344457" y="989882"/>
                    <a:pt x="344457" y="990326"/>
                    <a:pt x="344457" y="990326"/>
                  </a:cubicBezTo>
                  <a:cubicBezTo>
                    <a:pt x="348890" y="996089"/>
                    <a:pt x="354653" y="1000522"/>
                    <a:pt x="359972" y="1004955"/>
                  </a:cubicBezTo>
                  <a:cubicBezTo>
                    <a:pt x="363076" y="1007171"/>
                    <a:pt x="366622" y="1009831"/>
                    <a:pt x="370169" y="1011604"/>
                  </a:cubicBezTo>
                  <a:cubicBezTo>
                    <a:pt x="373272" y="1013378"/>
                    <a:pt x="377262" y="1013378"/>
                    <a:pt x="380808" y="1015151"/>
                  </a:cubicBezTo>
                  <a:cubicBezTo>
                    <a:pt x="385685" y="1017367"/>
                    <a:pt x="390561" y="1020471"/>
                    <a:pt x="395437" y="1021800"/>
                  </a:cubicBezTo>
                  <a:cubicBezTo>
                    <a:pt x="395881" y="1022244"/>
                    <a:pt x="397211" y="1021800"/>
                    <a:pt x="397654" y="1021357"/>
                  </a:cubicBezTo>
                  <a:cubicBezTo>
                    <a:pt x="401201" y="1021800"/>
                    <a:pt x="403860" y="1018697"/>
                    <a:pt x="401201" y="1015594"/>
                  </a:cubicBezTo>
                  <a:cubicBezTo>
                    <a:pt x="394994" y="1008945"/>
                    <a:pt x="388344" y="1002295"/>
                    <a:pt x="380365" y="997418"/>
                  </a:cubicBezTo>
                  <a:cubicBezTo>
                    <a:pt x="371942" y="992099"/>
                    <a:pt x="362633" y="988552"/>
                    <a:pt x="352436" y="987666"/>
                  </a:cubicBezTo>
                  <a:cubicBezTo>
                    <a:pt x="351106" y="987666"/>
                    <a:pt x="349333" y="987222"/>
                    <a:pt x="347560" y="987222"/>
                  </a:cubicBezTo>
                  <a:cubicBezTo>
                    <a:pt x="345787" y="985449"/>
                    <a:pt x="344013" y="984119"/>
                    <a:pt x="342684" y="981903"/>
                  </a:cubicBezTo>
                  <a:cubicBezTo>
                    <a:pt x="342684" y="981459"/>
                    <a:pt x="342240" y="981459"/>
                    <a:pt x="341797" y="981016"/>
                  </a:cubicBezTo>
                  <a:cubicBezTo>
                    <a:pt x="344900" y="979686"/>
                    <a:pt x="348003" y="978356"/>
                    <a:pt x="351550" y="977026"/>
                  </a:cubicBezTo>
                  <a:cubicBezTo>
                    <a:pt x="357313" y="974810"/>
                    <a:pt x="363519" y="973036"/>
                    <a:pt x="369282" y="971263"/>
                  </a:cubicBezTo>
                  <a:cubicBezTo>
                    <a:pt x="369282" y="971707"/>
                    <a:pt x="369726" y="971707"/>
                    <a:pt x="370169" y="972150"/>
                  </a:cubicBezTo>
                  <a:cubicBezTo>
                    <a:pt x="373716" y="975253"/>
                    <a:pt x="377262" y="977913"/>
                    <a:pt x="381252" y="980573"/>
                  </a:cubicBezTo>
                  <a:cubicBezTo>
                    <a:pt x="383025" y="990326"/>
                    <a:pt x="390561" y="998305"/>
                    <a:pt x="398984" y="1002738"/>
                  </a:cubicBezTo>
                  <a:cubicBezTo>
                    <a:pt x="404747" y="1005841"/>
                    <a:pt x="410953" y="1006285"/>
                    <a:pt x="416716" y="1008945"/>
                  </a:cubicBezTo>
                  <a:cubicBezTo>
                    <a:pt x="425139" y="1013378"/>
                    <a:pt x="431789" y="1023130"/>
                    <a:pt x="441985" y="1024017"/>
                  </a:cubicBezTo>
                  <a:cubicBezTo>
                    <a:pt x="443758" y="1024017"/>
                    <a:pt x="446418" y="1024017"/>
                    <a:pt x="447748" y="1023130"/>
                  </a:cubicBezTo>
                  <a:cubicBezTo>
                    <a:pt x="449521" y="1022687"/>
                    <a:pt x="450408" y="1021357"/>
                    <a:pt x="450408" y="1019584"/>
                  </a:cubicBezTo>
                  <a:cubicBezTo>
                    <a:pt x="449965" y="1016924"/>
                    <a:pt x="447748" y="1015151"/>
                    <a:pt x="445531" y="1013378"/>
                  </a:cubicBezTo>
                  <a:cubicBezTo>
                    <a:pt x="441098" y="1009831"/>
                    <a:pt x="435779" y="1006285"/>
                    <a:pt x="431346" y="1002738"/>
                  </a:cubicBezTo>
                  <a:cubicBezTo>
                    <a:pt x="426469" y="998748"/>
                    <a:pt x="422480" y="993872"/>
                    <a:pt x="418046" y="989882"/>
                  </a:cubicBezTo>
                  <a:cubicBezTo>
                    <a:pt x="411840" y="985006"/>
                    <a:pt x="404303" y="981903"/>
                    <a:pt x="396767" y="980130"/>
                  </a:cubicBezTo>
                  <a:cubicBezTo>
                    <a:pt x="394108" y="980130"/>
                    <a:pt x="388344" y="977469"/>
                    <a:pt x="384798" y="977913"/>
                  </a:cubicBezTo>
                  <a:cubicBezTo>
                    <a:pt x="381252" y="975253"/>
                    <a:pt x="378149" y="972593"/>
                    <a:pt x="374602" y="969933"/>
                  </a:cubicBezTo>
                  <a:cubicBezTo>
                    <a:pt x="386571" y="966387"/>
                    <a:pt x="398541" y="963284"/>
                    <a:pt x="410953" y="960624"/>
                  </a:cubicBezTo>
                  <a:cubicBezTo>
                    <a:pt x="412283" y="961954"/>
                    <a:pt x="414057" y="963284"/>
                    <a:pt x="414943" y="963727"/>
                  </a:cubicBezTo>
                  <a:cubicBezTo>
                    <a:pt x="419376" y="966830"/>
                    <a:pt x="423366" y="970377"/>
                    <a:pt x="427799" y="973036"/>
                  </a:cubicBezTo>
                  <a:cubicBezTo>
                    <a:pt x="428242" y="973480"/>
                    <a:pt x="428685" y="974366"/>
                    <a:pt x="429129" y="975253"/>
                  </a:cubicBezTo>
                  <a:cubicBezTo>
                    <a:pt x="432675" y="981903"/>
                    <a:pt x="437995" y="988109"/>
                    <a:pt x="444201" y="992542"/>
                  </a:cubicBezTo>
                  <a:cubicBezTo>
                    <a:pt x="449078" y="995645"/>
                    <a:pt x="454841" y="997418"/>
                    <a:pt x="460161" y="999635"/>
                  </a:cubicBezTo>
                  <a:cubicBezTo>
                    <a:pt x="468583" y="1004955"/>
                    <a:pt x="474790" y="1014708"/>
                    <a:pt x="484543" y="1017811"/>
                  </a:cubicBezTo>
                  <a:cubicBezTo>
                    <a:pt x="484986" y="1017811"/>
                    <a:pt x="485429" y="1018254"/>
                    <a:pt x="485873" y="1018254"/>
                  </a:cubicBezTo>
                  <a:cubicBezTo>
                    <a:pt x="486316" y="1018254"/>
                    <a:pt x="486759" y="1018254"/>
                    <a:pt x="487203" y="1018254"/>
                  </a:cubicBezTo>
                  <a:cubicBezTo>
                    <a:pt x="487203" y="1018254"/>
                    <a:pt x="487203" y="1018254"/>
                    <a:pt x="487646" y="1018254"/>
                  </a:cubicBezTo>
                  <a:cubicBezTo>
                    <a:pt x="489419" y="1018697"/>
                    <a:pt x="490749" y="1018697"/>
                    <a:pt x="492522" y="1018254"/>
                  </a:cubicBezTo>
                  <a:cubicBezTo>
                    <a:pt x="492965" y="1018254"/>
                    <a:pt x="493409" y="1017811"/>
                    <a:pt x="493409" y="1017367"/>
                  </a:cubicBezTo>
                  <a:cubicBezTo>
                    <a:pt x="496512" y="1015151"/>
                    <a:pt x="496512" y="1010275"/>
                    <a:pt x="492965" y="1006285"/>
                  </a:cubicBezTo>
                  <a:cubicBezTo>
                    <a:pt x="487203" y="999192"/>
                    <a:pt x="479666" y="993872"/>
                    <a:pt x="473016" y="987666"/>
                  </a:cubicBezTo>
                  <a:cubicBezTo>
                    <a:pt x="470357" y="985006"/>
                    <a:pt x="467697" y="981903"/>
                    <a:pt x="465037" y="979686"/>
                  </a:cubicBezTo>
                  <a:cubicBezTo>
                    <a:pt x="457501" y="972150"/>
                    <a:pt x="446862" y="968160"/>
                    <a:pt x="436222" y="968603"/>
                  </a:cubicBezTo>
                  <a:cubicBezTo>
                    <a:pt x="434449" y="968603"/>
                    <a:pt x="432232" y="969047"/>
                    <a:pt x="430459" y="969490"/>
                  </a:cubicBezTo>
                  <a:cubicBezTo>
                    <a:pt x="426026" y="966387"/>
                    <a:pt x="421593" y="962840"/>
                    <a:pt x="417160" y="959294"/>
                  </a:cubicBezTo>
                  <a:cubicBezTo>
                    <a:pt x="430459" y="956634"/>
                    <a:pt x="443758" y="954417"/>
                    <a:pt x="457057" y="952201"/>
                  </a:cubicBezTo>
                  <a:cubicBezTo>
                    <a:pt x="457944" y="953087"/>
                    <a:pt x="458388" y="953531"/>
                    <a:pt x="459274" y="954417"/>
                  </a:cubicBezTo>
                  <a:cubicBezTo>
                    <a:pt x="463264" y="958407"/>
                    <a:pt x="467697" y="961510"/>
                    <a:pt x="472130" y="964170"/>
                  </a:cubicBezTo>
                  <a:cubicBezTo>
                    <a:pt x="472130" y="964614"/>
                    <a:pt x="471687" y="965057"/>
                    <a:pt x="472130" y="965500"/>
                  </a:cubicBezTo>
                  <a:cubicBezTo>
                    <a:pt x="474790" y="971263"/>
                    <a:pt x="480110" y="975253"/>
                    <a:pt x="484543" y="979243"/>
                  </a:cubicBezTo>
                  <a:cubicBezTo>
                    <a:pt x="489419" y="983232"/>
                    <a:pt x="495626" y="985006"/>
                    <a:pt x="500502" y="988109"/>
                  </a:cubicBezTo>
                  <a:cubicBezTo>
                    <a:pt x="507152" y="993429"/>
                    <a:pt x="513801" y="998748"/>
                    <a:pt x="521337" y="1003625"/>
                  </a:cubicBezTo>
                  <a:cubicBezTo>
                    <a:pt x="525327" y="1007171"/>
                    <a:pt x="530204" y="1009831"/>
                    <a:pt x="535080" y="1011604"/>
                  </a:cubicBezTo>
                  <a:cubicBezTo>
                    <a:pt x="535967" y="1012048"/>
                    <a:pt x="536853" y="1012048"/>
                    <a:pt x="537740" y="1012048"/>
                  </a:cubicBezTo>
                  <a:cubicBezTo>
                    <a:pt x="538627" y="1012048"/>
                    <a:pt x="539513" y="1012491"/>
                    <a:pt x="539957" y="1012048"/>
                  </a:cubicBezTo>
                  <a:cubicBezTo>
                    <a:pt x="540400" y="1012048"/>
                    <a:pt x="540400" y="1011604"/>
                    <a:pt x="539957" y="1011161"/>
                  </a:cubicBezTo>
                  <a:cubicBezTo>
                    <a:pt x="542173" y="1009831"/>
                    <a:pt x="542616" y="1006285"/>
                    <a:pt x="540843" y="1002738"/>
                  </a:cubicBezTo>
                  <a:cubicBezTo>
                    <a:pt x="539513" y="997862"/>
                    <a:pt x="534637" y="994759"/>
                    <a:pt x="531090" y="991212"/>
                  </a:cubicBezTo>
                  <a:cubicBezTo>
                    <a:pt x="525770" y="986779"/>
                    <a:pt x="520894" y="983232"/>
                    <a:pt x="516461" y="977913"/>
                  </a:cubicBezTo>
                  <a:cubicBezTo>
                    <a:pt x="507152" y="965944"/>
                    <a:pt x="491193" y="956191"/>
                    <a:pt x="475677" y="961067"/>
                  </a:cubicBezTo>
                  <a:cubicBezTo>
                    <a:pt x="471244" y="957964"/>
                    <a:pt x="466811" y="954861"/>
                    <a:pt x="462821" y="951314"/>
                  </a:cubicBezTo>
                  <a:cubicBezTo>
                    <a:pt x="462377" y="950871"/>
                    <a:pt x="462377" y="950871"/>
                    <a:pt x="461934" y="950428"/>
                  </a:cubicBezTo>
                  <a:cubicBezTo>
                    <a:pt x="474790" y="948211"/>
                    <a:pt x="487646" y="946438"/>
                    <a:pt x="500502" y="944221"/>
                  </a:cubicBezTo>
                  <a:cubicBezTo>
                    <a:pt x="501832" y="944221"/>
                    <a:pt x="502719" y="943778"/>
                    <a:pt x="504048" y="943778"/>
                  </a:cubicBezTo>
                  <a:cubicBezTo>
                    <a:pt x="504492" y="944221"/>
                    <a:pt x="504492" y="944665"/>
                    <a:pt x="504935" y="944665"/>
                  </a:cubicBezTo>
                  <a:cubicBezTo>
                    <a:pt x="508038" y="947768"/>
                    <a:pt x="511142" y="949984"/>
                    <a:pt x="514688" y="952201"/>
                  </a:cubicBezTo>
                  <a:cubicBezTo>
                    <a:pt x="516461" y="958407"/>
                    <a:pt x="521337" y="963284"/>
                    <a:pt x="525327" y="968603"/>
                  </a:cubicBezTo>
                  <a:cubicBezTo>
                    <a:pt x="530204" y="974366"/>
                    <a:pt x="535967" y="979243"/>
                    <a:pt x="542616" y="982346"/>
                  </a:cubicBezTo>
                  <a:cubicBezTo>
                    <a:pt x="546163" y="983676"/>
                    <a:pt x="549266" y="984563"/>
                    <a:pt x="552812" y="985892"/>
                  </a:cubicBezTo>
                  <a:cubicBezTo>
                    <a:pt x="562122" y="990326"/>
                    <a:pt x="568772" y="999192"/>
                    <a:pt x="578081" y="1003625"/>
                  </a:cubicBezTo>
                  <a:cubicBezTo>
                    <a:pt x="578524" y="1003625"/>
                    <a:pt x="578524" y="1003625"/>
                    <a:pt x="578968" y="1003625"/>
                  </a:cubicBezTo>
                  <a:cubicBezTo>
                    <a:pt x="579855" y="1004068"/>
                    <a:pt x="580297" y="1004068"/>
                    <a:pt x="581185" y="1004512"/>
                  </a:cubicBezTo>
                  <a:cubicBezTo>
                    <a:pt x="593154" y="1004068"/>
                    <a:pt x="581185" y="987222"/>
                    <a:pt x="577194" y="983232"/>
                  </a:cubicBezTo>
                  <a:cubicBezTo>
                    <a:pt x="571431" y="977026"/>
                    <a:pt x="564339" y="972593"/>
                    <a:pt x="557689" y="967273"/>
                  </a:cubicBezTo>
                  <a:cubicBezTo>
                    <a:pt x="552369" y="962840"/>
                    <a:pt x="547493" y="957521"/>
                    <a:pt x="540843" y="954861"/>
                  </a:cubicBezTo>
                  <a:cubicBezTo>
                    <a:pt x="538183" y="953531"/>
                    <a:pt x="523111" y="948654"/>
                    <a:pt x="516904" y="949984"/>
                  </a:cubicBezTo>
                  <a:cubicBezTo>
                    <a:pt x="515131" y="948654"/>
                    <a:pt x="513801" y="947768"/>
                    <a:pt x="512028" y="946438"/>
                  </a:cubicBezTo>
                  <a:cubicBezTo>
                    <a:pt x="510698" y="945551"/>
                    <a:pt x="509368" y="944221"/>
                    <a:pt x="508038" y="943335"/>
                  </a:cubicBezTo>
                  <a:cubicBezTo>
                    <a:pt x="520894" y="941118"/>
                    <a:pt x="534193" y="939345"/>
                    <a:pt x="547049" y="937572"/>
                  </a:cubicBezTo>
                  <a:cubicBezTo>
                    <a:pt x="547493" y="938901"/>
                    <a:pt x="548823" y="939788"/>
                    <a:pt x="549709" y="941118"/>
                  </a:cubicBezTo>
                  <a:cubicBezTo>
                    <a:pt x="551483" y="942448"/>
                    <a:pt x="553256" y="943778"/>
                    <a:pt x="555029" y="945108"/>
                  </a:cubicBezTo>
                  <a:cubicBezTo>
                    <a:pt x="557689" y="955747"/>
                    <a:pt x="564782" y="964614"/>
                    <a:pt x="574091" y="970820"/>
                  </a:cubicBezTo>
                  <a:cubicBezTo>
                    <a:pt x="578081" y="973923"/>
                    <a:pt x="583401" y="975253"/>
                    <a:pt x="587391" y="978799"/>
                  </a:cubicBezTo>
                  <a:cubicBezTo>
                    <a:pt x="591380" y="981903"/>
                    <a:pt x="594484" y="986336"/>
                    <a:pt x="598030" y="989882"/>
                  </a:cubicBezTo>
                  <a:cubicBezTo>
                    <a:pt x="601576" y="992542"/>
                    <a:pt x="605567" y="995202"/>
                    <a:pt x="609556" y="996532"/>
                  </a:cubicBezTo>
                  <a:cubicBezTo>
                    <a:pt x="610442" y="996532"/>
                    <a:pt x="610886" y="996089"/>
                    <a:pt x="610886" y="995645"/>
                  </a:cubicBezTo>
                  <a:cubicBezTo>
                    <a:pt x="612659" y="995645"/>
                    <a:pt x="613989" y="995202"/>
                    <a:pt x="614876" y="993429"/>
                  </a:cubicBezTo>
                  <a:cubicBezTo>
                    <a:pt x="615762" y="992099"/>
                    <a:pt x="614876" y="990769"/>
                    <a:pt x="614433" y="989439"/>
                  </a:cubicBezTo>
                  <a:cubicBezTo>
                    <a:pt x="613545" y="987222"/>
                    <a:pt x="612216" y="985006"/>
                    <a:pt x="610442" y="983232"/>
                  </a:cubicBezTo>
                  <a:cubicBezTo>
                    <a:pt x="606896" y="978356"/>
                    <a:pt x="602020" y="974810"/>
                    <a:pt x="598473" y="969933"/>
                  </a:cubicBezTo>
                  <a:cubicBezTo>
                    <a:pt x="590937" y="958407"/>
                    <a:pt x="581185" y="946438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3895" y="943778"/>
                    <a:pt x="562122" y="943335"/>
                    <a:pt x="559906" y="943335"/>
                  </a:cubicBezTo>
                  <a:cubicBezTo>
                    <a:pt x="559462" y="943335"/>
                    <a:pt x="558575" y="943335"/>
                    <a:pt x="557689" y="943335"/>
                  </a:cubicBezTo>
                  <a:cubicBezTo>
                    <a:pt x="555472" y="941562"/>
                    <a:pt x="553256" y="939345"/>
                    <a:pt x="551039" y="937128"/>
                  </a:cubicBezTo>
                  <a:cubicBezTo>
                    <a:pt x="562122" y="935355"/>
                    <a:pt x="573648" y="934025"/>
                    <a:pt x="584730" y="932252"/>
                  </a:cubicBezTo>
                  <a:cubicBezTo>
                    <a:pt x="585618" y="934468"/>
                    <a:pt x="588277" y="938015"/>
                    <a:pt x="591380" y="940675"/>
                  </a:cubicBezTo>
                  <a:cubicBezTo>
                    <a:pt x="591380" y="941118"/>
                    <a:pt x="591380" y="941562"/>
                    <a:pt x="591824" y="941562"/>
                  </a:cubicBezTo>
                  <a:cubicBezTo>
                    <a:pt x="594040" y="953531"/>
                    <a:pt x="604237" y="966830"/>
                    <a:pt x="614876" y="972150"/>
                  </a:cubicBezTo>
                  <a:cubicBezTo>
                    <a:pt x="618422" y="973923"/>
                    <a:pt x="621969" y="975696"/>
                    <a:pt x="625072" y="977913"/>
                  </a:cubicBezTo>
                  <a:cubicBezTo>
                    <a:pt x="628619" y="980130"/>
                    <a:pt x="631722" y="983676"/>
                    <a:pt x="635711" y="984563"/>
                  </a:cubicBezTo>
                  <a:cubicBezTo>
                    <a:pt x="636155" y="984563"/>
                    <a:pt x="636598" y="984563"/>
                    <a:pt x="637041" y="984119"/>
                  </a:cubicBezTo>
                  <a:cubicBezTo>
                    <a:pt x="640144" y="984563"/>
                    <a:pt x="643691" y="983676"/>
                    <a:pt x="645907" y="981016"/>
                  </a:cubicBezTo>
                  <a:cubicBezTo>
                    <a:pt x="649010" y="972593"/>
                    <a:pt x="638815" y="965500"/>
                    <a:pt x="633052" y="961067"/>
                  </a:cubicBezTo>
                  <a:cubicBezTo>
                    <a:pt x="626845" y="956634"/>
                    <a:pt x="622855" y="949541"/>
                    <a:pt x="616649" y="945551"/>
                  </a:cubicBezTo>
                  <a:cubicBezTo>
                    <a:pt x="610442" y="941562"/>
                    <a:pt x="603350" y="939345"/>
                    <a:pt x="595813" y="938901"/>
                  </a:cubicBezTo>
                  <a:cubicBezTo>
                    <a:pt x="594040" y="936685"/>
                    <a:pt x="591824" y="934025"/>
                    <a:pt x="590494" y="931809"/>
                  </a:cubicBezTo>
                  <a:cubicBezTo>
                    <a:pt x="593596" y="931365"/>
                    <a:pt x="596700" y="930922"/>
                    <a:pt x="599803" y="930479"/>
                  </a:cubicBezTo>
                  <a:cubicBezTo>
                    <a:pt x="602906" y="930035"/>
                    <a:pt x="606009" y="929592"/>
                    <a:pt x="609112" y="929149"/>
                  </a:cubicBezTo>
                  <a:cubicBezTo>
                    <a:pt x="612659" y="931809"/>
                    <a:pt x="616649" y="934025"/>
                    <a:pt x="620639" y="935799"/>
                  </a:cubicBezTo>
                  <a:cubicBezTo>
                    <a:pt x="620639" y="935799"/>
                    <a:pt x="620639" y="935799"/>
                    <a:pt x="620639" y="935799"/>
                  </a:cubicBezTo>
                  <a:cubicBezTo>
                    <a:pt x="621969" y="938458"/>
                    <a:pt x="624628" y="940675"/>
                    <a:pt x="626845" y="942448"/>
                  </a:cubicBezTo>
                  <a:cubicBezTo>
                    <a:pt x="631278" y="946438"/>
                    <a:pt x="636155" y="950428"/>
                    <a:pt x="641474" y="953531"/>
                  </a:cubicBezTo>
                  <a:cubicBezTo>
                    <a:pt x="649010" y="957521"/>
                    <a:pt x="657876" y="958407"/>
                    <a:pt x="666300" y="958407"/>
                  </a:cubicBezTo>
                  <a:lnTo>
                    <a:pt x="666300" y="958407"/>
                  </a:lnTo>
                  <a:cubicBezTo>
                    <a:pt x="667186" y="958407"/>
                    <a:pt x="668959" y="958850"/>
                    <a:pt x="669403" y="957521"/>
                  </a:cubicBezTo>
                  <a:cubicBezTo>
                    <a:pt x="669403" y="957521"/>
                    <a:pt x="669403" y="957521"/>
                    <a:pt x="669403" y="957521"/>
                  </a:cubicBezTo>
                  <a:cubicBezTo>
                    <a:pt x="676496" y="959737"/>
                    <a:pt x="683146" y="964614"/>
                    <a:pt x="690682" y="965944"/>
                  </a:cubicBezTo>
                  <a:cubicBezTo>
                    <a:pt x="694229" y="966830"/>
                    <a:pt x="698218" y="964170"/>
                    <a:pt x="697774" y="960181"/>
                  </a:cubicBezTo>
                  <a:cubicBezTo>
                    <a:pt x="697332" y="956191"/>
                    <a:pt x="692898" y="953974"/>
                    <a:pt x="689352" y="952201"/>
                  </a:cubicBezTo>
                  <a:cubicBezTo>
                    <a:pt x="685362" y="949984"/>
                    <a:pt x="680929" y="948211"/>
                    <a:pt x="676939" y="945995"/>
                  </a:cubicBezTo>
                  <a:cubicBezTo>
                    <a:pt x="673836" y="944221"/>
                    <a:pt x="671176" y="942891"/>
                    <a:pt x="668516" y="941118"/>
                  </a:cubicBezTo>
                  <a:cubicBezTo>
                    <a:pt x="668516" y="941118"/>
                    <a:pt x="668516" y="940675"/>
                    <a:pt x="668073" y="940675"/>
                  </a:cubicBezTo>
                  <a:cubicBezTo>
                    <a:pt x="654773" y="931365"/>
                    <a:pt x="641918" y="927819"/>
                    <a:pt x="625958" y="931809"/>
                  </a:cubicBezTo>
                  <a:cubicBezTo>
                    <a:pt x="625516" y="931809"/>
                    <a:pt x="625516" y="931809"/>
                    <a:pt x="625072" y="932252"/>
                  </a:cubicBezTo>
                  <a:cubicBezTo>
                    <a:pt x="621969" y="930922"/>
                    <a:pt x="618866" y="929149"/>
                    <a:pt x="616206" y="927376"/>
                  </a:cubicBezTo>
                  <a:cubicBezTo>
                    <a:pt x="626845" y="925602"/>
                    <a:pt x="637485" y="923829"/>
                    <a:pt x="648568" y="922499"/>
                  </a:cubicBezTo>
                  <a:cubicBezTo>
                    <a:pt x="649454" y="922499"/>
                    <a:pt x="650340" y="922499"/>
                    <a:pt x="651227" y="922056"/>
                  </a:cubicBezTo>
                  <a:cubicBezTo>
                    <a:pt x="652557" y="923386"/>
                    <a:pt x="655217" y="924272"/>
                    <a:pt x="656990" y="925159"/>
                  </a:cubicBezTo>
                  <a:cubicBezTo>
                    <a:pt x="662309" y="928262"/>
                    <a:pt x="668516" y="930035"/>
                    <a:pt x="674722" y="930479"/>
                  </a:cubicBezTo>
                  <a:cubicBezTo>
                    <a:pt x="683589" y="930922"/>
                    <a:pt x="692898" y="930035"/>
                    <a:pt x="701765" y="926932"/>
                  </a:cubicBezTo>
                  <a:cubicBezTo>
                    <a:pt x="702207" y="926932"/>
                    <a:pt x="702207" y="926489"/>
                    <a:pt x="702207" y="926489"/>
                  </a:cubicBezTo>
                  <a:cubicBezTo>
                    <a:pt x="706198" y="925159"/>
                    <a:pt x="710187" y="923386"/>
                    <a:pt x="714620" y="922056"/>
                  </a:cubicBezTo>
                  <a:cubicBezTo>
                    <a:pt x="720827" y="919839"/>
                    <a:pt x="731022" y="918953"/>
                    <a:pt x="733239" y="911860"/>
                  </a:cubicBezTo>
                  <a:cubicBezTo>
                    <a:pt x="733683" y="909200"/>
                    <a:pt x="731022" y="907427"/>
                    <a:pt x="729250" y="905653"/>
                  </a:cubicBezTo>
                  <a:cubicBezTo>
                    <a:pt x="722156" y="900334"/>
                    <a:pt x="712847" y="901664"/>
                    <a:pt x="704424" y="902994"/>
                  </a:cubicBezTo>
                  <a:cubicBezTo>
                    <a:pt x="703981" y="902994"/>
                    <a:pt x="703537" y="902550"/>
                    <a:pt x="702651" y="902994"/>
                  </a:cubicBezTo>
                  <a:cubicBezTo>
                    <a:pt x="697774" y="903880"/>
                    <a:pt x="692898" y="903437"/>
                    <a:pt x="688022" y="902994"/>
                  </a:cubicBezTo>
                  <a:cubicBezTo>
                    <a:pt x="678269" y="902994"/>
                    <a:pt x="668959" y="906983"/>
                    <a:pt x="660980" y="912303"/>
                  </a:cubicBezTo>
                  <a:cubicBezTo>
                    <a:pt x="657876" y="914076"/>
                    <a:pt x="654773" y="916293"/>
                    <a:pt x="651670" y="918509"/>
                  </a:cubicBezTo>
                  <a:cubicBezTo>
                    <a:pt x="645907" y="918953"/>
                    <a:pt x="640588" y="919839"/>
                    <a:pt x="634824" y="920283"/>
                  </a:cubicBezTo>
                  <a:cubicBezTo>
                    <a:pt x="627732" y="921169"/>
                    <a:pt x="621083" y="922056"/>
                    <a:pt x="613989" y="922942"/>
                  </a:cubicBezTo>
                  <a:cubicBezTo>
                    <a:pt x="613989" y="922942"/>
                    <a:pt x="613989" y="922942"/>
                    <a:pt x="613989" y="922942"/>
                  </a:cubicBezTo>
                  <a:cubicBezTo>
                    <a:pt x="614876" y="921169"/>
                    <a:pt x="615762" y="919396"/>
                    <a:pt x="616649" y="917623"/>
                  </a:cubicBezTo>
                  <a:cubicBezTo>
                    <a:pt x="627732" y="916736"/>
                    <a:pt x="637485" y="909200"/>
                    <a:pt x="643691" y="900334"/>
                  </a:cubicBezTo>
                  <a:cubicBezTo>
                    <a:pt x="646351" y="897231"/>
                    <a:pt x="647681" y="892354"/>
                    <a:pt x="649898" y="888808"/>
                  </a:cubicBezTo>
                  <a:cubicBezTo>
                    <a:pt x="655660" y="881715"/>
                    <a:pt x="676496" y="871519"/>
                    <a:pt x="665413" y="861322"/>
                  </a:cubicBezTo>
                  <a:cubicBezTo>
                    <a:pt x="664083" y="859992"/>
                    <a:pt x="662309" y="859549"/>
                    <a:pt x="660537" y="859549"/>
                  </a:cubicBezTo>
                  <a:cubicBezTo>
                    <a:pt x="660093" y="859549"/>
                    <a:pt x="660093" y="859549"/>
                    <a:pt x="659650" y="859549"/>
                  </a:cubicBezTo>
                  <a:cubicBezTo>
                    <a:pt x="652114" y="860436"/>
                    <a:pt x="645021" y="866199"/>
                    <a:pt x="641031" y="872405"/>
                  </a:cubicBezTo>
                  <a:cubicBezTo>
                    <a:pt x="639701" y="875508"/>
                    <a:pt x="637927" y="878611"/>
                    <a:pt x="635711" y="880828"/>
                  </a:cubicBezTo>
                  <a:cubicBezTo>
                    <a:pt x="627288" y="888808"/>
                    <a:pt x="617092" y="896344"/>
                    <a:pt x="614876" y="908313"/>
                  </a:cubicBezTo>
                  <a:cubicBezTo>
                    <a:pt x="614433" y="909643"/>
                    <a:pt x="613989" y="911417"/>
                    <a:pt x="613545" y="912746"/>
                  </a:cubicBezTo>
                  <a:cubicBezTo>
                    <a:pt x="613545" y="913190"/>
                    <a:pt x="613103" y="913633"/>
                    <a:pt x="613545" y="914519"/>
                  </a:cubicBezTo>
                  <a:cubicBezTo>
                    <a:pt x="612216" y="916293"/>
                    <a:pt x="609556" y="920726"/>
                    <a:pt x="608670" y="923386"/>
                  </a:cubicBezTo>
                  <a:cubicBezTo>
                    <a:pt x="597587" y="924716"/>
                    <a:pt x="586947" y="926489"/>
                    <a:pt x="575864" y="927819"/>
                  </a:cubicBezTo>
                  <a:cubicBezTo>
                    <a:pt x="576308" y="926489"/>
                    <a:pt x="576752" y="925159"/>
                    <a:pt x="577194" y="923829"/>
                  </a:cubicBezTo>
                  <a:cubicBezTo>
                    <a:pt x="578524" y="923829"/>
                    <a:pt x="579411" y="922942"/>
                    <a:pt x="580297" y="922056"/>
                  </a:cubicBezTo>
                  <a:cubicBezTo>
                    <a:pt x="585618" y="918953"/>
                    <a:pt x="590937" y="915850"/>
                    <a:pt x="595370" y="911860"/>
                  </a:cubicBezTo>
                  <a:cubicBezTo>
                    <a:pt x="601576" y="906540"/>
                    <a:pt x="605123" y="899004"/>
                    <a:pt x="609112" y="892354"/>
                  </a:cubicBezTo>
                  <a:cubicBezTo>
                    <a:pt x="614876" y="884818"/>
                    <a:pt x="624628" y="878611"/>
                    <a:pt x="625072" y="868415"/>
                  </a:cubicBezTo>
                  <a:cubicBezTo>
                    <a:pt x="625072" y="865312"/>
                    <a:pt x="622412" y="861766"/>
                    <a:pt x="618866" y="862209"/>
                  </a:cubicBezTo>
                  <a:cubicBezTo>
                    <a:pt x="618422" y="862209"/>
                    <a:pt x="617978" y="862652"/>
                    <a:pt x="617978" y="862652"/>
                  </a:cubicBezTo>
                  <a:cubicBezTo>
                    <a:pt x="608670" y="863982"/>
                    <a:pt x="603350" y="875065"/>
                    <a:pt x="596257" y="880385"/>
                  </a:cubicBezTo>
                  <a:cubicBezTo>
                    <a:pt x="590937" y="884374"/>
                    <a:pt x="584288" y="887478"/>
                    <a:pt x="581627" y="894127"/>
                  </a:cubicBezTo>
                  <a:cubicBezTo>
                    <a:pt x="578968" y="898560"/>
                    <a:pt x="577638" y="903880"/>
                    <a:pt x="576752" y="909200"/>
                  </a:cubicBezTo>
                  <a:cubicBezTo>
                    <a:pt x="576752" y="909200"/>
                    <a:pt x="576752" y="909643"/>
                    <a:pt x="576752" y="909643"/>
                  </a:cubicBezTo>
                  <a:cubicBezTo>
                    <a:pt x="576752" y="910086"/>
                    <a:pt x="576308" y="910086"/>
                    <a:pt x="576308" y="910530"/>
                  </a:cubicBezTo>
                  <a:cubicBezTo>
                    <a:pt x="576308" y="911417"/>
                    <a:pt x="575864" y="913190"/>
                    <a:pt x="575421" y="915406"/>
                  </a:cubicBezTo>
                  <a:cubicBezTo>
                    <a:pt x="575421" y="915406"/>
                    <a:pt x="575421" y="915406"/>
                    <a:pt x="575421" y="915406"/>
                  </a:cubicBezTo>
                  <a:cubicBezTo>
                    <a:pt x="575421" y="915850"/>
                    <a:pt x="575421" y="916293"/>
                    <a:pt x="574978" y="917179"/>
                  </a:cubicBezTo>
                  <a:cubicBezTo>
                    <a:pt x="573205" y="919839"/>
                    <a:pt x="571875" y="922942"/>
                    <a:pt x="570545" y="926046"/>
                  </a:cubicBezTo>
                  <a:cubicBezTo>
                    <a:pt x="570102" y="926932"/>
                    <a:pt x="570102" y="927819"/>
                    <a:pt x="569658" y="928705"/>
                  </a:cubicBezTo>
                  <a:cubicBezTo>
                    <a:pt x="560349" y="930035"/>
                    <a:pt x="550596" y="931365"/>
                    <a:pt x="541286" y="932695"/>
                  </a:cubicBezTo>
                  <a:cubicBezTo>
                    <a:pt x="542616" y="930479"/>
                    <a:pt x="543946" y="927819"/>
                    <a:pt x="545719" y="925602"/>
                  </a:cubicBezTo>
                  <a:cubicBezTo>
                    <a:pt x="546163" y="925159"/>
                    <a:pt x="546606" y="925159"/>
                    <a:pt x="546606" y="925159"/>
                  </a:cubicBezTo>
                  <a:cubicBezTo>
                    <a:pt x="553699" y="920726"/>
                    <a:pt x="560349" y="915850"/>
                    <a:pt x="565668" y="909200"/>
                  </a:cubicBezTo>
                  <a:cubicBezTo>
                    <a:pt x="573648" y="899447"/>
                    <a:pt x="574535" y="886148"/>
                    <a:pt x="582957" y="876395"/>
                  </a:cubicBezTo>
                  <a:cubicBezTo>
                    <a:pt x="586060" y="871519"/>
                    <a:pt x="590494" y="866642"/>
                    <a:pt x="590937" y="860879"/>
                  </a:cubicBezTo>
                  <a:cubicBezTo>
                    <a:pt x="590494" y="857333"/>
                    <a:pt x="588721" y="856889"/>
                    <a:pt x="586060" y="857333"/>
                  </a:cubicBezTo>
                  <a:cubicBezTo>
                    <a:pt x="585618" y="856889"/>
                    <a:pt x="584730" y="856889"/>
                    <a:pt x="584288" y="857333"/>
                  </a:cubicBezTo>
                  <a:cubicBezTo>
                    <a:pt x="573648" y="863096"/>
                    <a:pt x="567442" y="874178"/>
                    <a:pt x="560349" y="883931"/>
                  </a:cubicBezTo>
                  <a:cubicBezTo>
                    <a:pt x="552812" y="892797"/>
                    <a:pt x="541729" y="900334"/>
                    <a:pt x="541286" y="912746"/>
                  </a:cubicBezTo>
                  <a:cubicBezTo>
                    <a:pt x="541286" y="916293"/>
                    <a:pt x="540400" y="920726"/>
                    <a:pt x="541286" y="924716"/>
                  </a:cubicBezTo>
                  <a:cubicBezTo>
                    <a:pt x="539513" y="927376"/>
                    <a:pt x="537740" y="930479"/>
                    <a:pt x="535967" y="933582"/>
                  </a:cubicBezTo>
                  <a:cubicBezTo>
                    <a:pt x="523554" y="935355"/>
                    <a:pt x="511585" y="937128"/>
                    <a:pt x="499172" y="939345"/>
                  </a:cubicBezTo>
                  <a:cubicBezTo>
                    <a:pt x="499172" y="938901"/>
                    <a:pt x="499615" y="938015"/>
                    <a:pt x="499615" y="937572"/>
                  </a:cubicBezTo>
                  <a:cubicBezTo>
                    <a:pt x="500059" y="936242"/>
                    <a:pt x="500502" y="934912"/>
                    <a:pt x="501388" y="933582"/>
                  </a:cubicBezTo>
                  <a:cubicBezTo>
                    <a:pt x="501388" y="933582"/>
                    <a:pt x="501832" y="933582"/>
                    <a:pt x="501832" y="933582"/>
                  </a:cubicBezTo>
                  <a:cubicBezTo>
                    <a:pt x="504935" y="931809"/>
                    <a:pt x="508481" y="930035"/>
                    <a:pt x="511585" y="928262"/>
                  </a:cubicBezTo>
                  <a:cubicBezTo>
                    <a:pt x="511585" y="928262"/>
                    <a:pt x="511585" y="928262"/>
                    <a:pt x="511585" y="928262"/>
                  </a:cubicBezTo>
                  <a:cubicBezTo>
                    <a:pt x="522667" y="921613"/>
                    <a:pt x="529760" y="910086"/>
                    <a:pt x="535967" y="899004"/>
                  </a:cubicBezTo>
                  <a:cubicBezTo>
                    <a:pt x="541729" y="891024"/>
                    <a:pt x="549709" y="884374"/>
                    <a:pt x="551926" y="874622"/>
                  </a:cubicBezTo>
                  <a:cubicBezTo>
                    <a:pt x="555029" y="864426"/>
                    <a:pt x="548823" y="861322"/>
                    <a:pt x="541729" y="865312"/>
                  </a:cubicBezTo>
                  <a:cubicBezTo>
                    <a:pt x="530204" y="870189"/>
                    <a:pt x="524884" y="883931"/>
                    <a:pt x="517347" y="893241"/>
                  </a:cubicBezTo>
                  <a:cubicBezTo>
                    <a:pt x="512914" y="898560"/>
                    <a:pt x="506708" y="902994"/>
                    <a:pt x="502719" y="908756"/>
                  </a:cubicBezTo>
                  <a:cubicBezTo>
                    <a:pt x="498285" y="914963"/>
                    <a:pt x="496069" y="922942"/>
                    <a:pt x="496955" y="930479"/>
                  </a:cubicBezTo>
                  <a:cubicBezTo>
                    <a:pt x="496512" y="930922"/>
                    <a:pt x="496512" y="931365"/>
                    <a:pt x="496069" y="931809"/>
                  </a:cubicBezTo>
                  <a:cubicBezTo>
                    <a:pt x="494739" y="934468"/>
                    <a:pt x="493409" y="937128"/>
                    <a:pt x="492965" y="940232"/>
                  </a:cubicBezTo>
                  <a:cubicBezTo>
                    <a:pt x="481439" y="942005"/>
                    <a:pt x="469913" y="943778"/>
                    <a:pt x="458831" y="945551"/>
                  </a:cubicBezTo>
                  <a:cubicBezTo>
                    <a:pt x="455728" y="945995"/>
                    <a:pt x="452624" y="946438"/>
                    <a:pt x="449521" y="946881"/>
                  </a:cubicBezTo>
                  <a:cubicBezTo>
                    <a:pt x="449521" y="946881"/>
                    <a:pt x="449521" y="946438"/>
                    <a:pt x="449965" y="946438"/>
                  </a:cubicBezTo>
                  <a:cubicBezTo>
                    <a:pt x="451295" y="943335"/>
                    <a:pt x="453068" y="939788"/>
                    <a:pt x="455284" y="936685"/>
                  </a:cubicBezTo>
                  <a:cubicBezTo>
                    <a:pt x="466367" y="934912"/>
                    <a:pt x="476563" y="928705"/>
                    <a:pt x="485429" y="921613"/>
                  </a:cubicBezTo>
                  <a:cubicBezTo>
                    <a:pt x="492965" y="915406"/>
                    <a:pt x="497398" y="906097"/>
                    <a:pt x="500059" y="897231"/>
                  </a:cubicBezTo>
                  <a:cubicBezTo>
                    <a:pt x="503605" y="887921"/>
                    <a:pt x="511142" y="879055"/>
                    <a:pt x="509368" y="868415"/>
                  </a:cubicBezTo>
                  <a:cubicBezTo>
                    <a:pt x="508925" y="863539"/>
                    <a:pt x="504492" y="860879"/>
                    <a:pt x="500059" y="863096"/>
                  </a:cubicBezTo>
                  <a:cubicBezTo>
                    <a:pt x="499172" y="863539"/>
                    <a:pt x="498729" y="863982"/>
                    <a:pt x="498285" y="864426"/>
                  </a:cubicBezTo>
                  <a:cubicBezTo>
                    <a:pt x="487646" y="869745"/>
                    <a:pt x="483656" y="883045"/>
                    <a:pt x="474790" y="891024"/>
                  </a:cubicBezTo>
                  <a:cubicBezTo>
                    <a:pt x="470357" y="895901"/>
                    <a:pt x="463707" y="898560"/>
                    <a:pt x="459274" y="903880"/>
                  </a:cubicBezTo>
                  <a:cubicBezTo>
                    <a:pt x="451738" y="912303"/>
                    <a:pt x="449521" y="924272"/>
                    <a:pt x="450851" y="934912"/>
                  </a:cubicBezTo>
                  <a:cubicBezTo>
                    <a:pt x="450851" y="934912"/>
                    <a:pt x="450851" y="934912"/>
                    <a:pt x="450851" y="934912"/>
                  </a:cubicBezTo>
                  <a:cubicBezTo>
                    <a:pt x="450408" y="935799"/>
                    <a:pt x="449521" y="936685"/>
                    <a:pt x="449078" y="938015"/>
                  </a:cubicBezTo>
                  <a:cubicBezTo>
                    <a:pt x="448191" y="940232"/>
                    <a:pt x="445088" y="944665"/>
                    <a:pt x="444201" y="948211"/>
                  </a:cubicBezTo>
                  <a:cubicBezTo>
                    <a:pt x="427799" y="950871"/>
                    <a:pt x="411840" y="953974"/>
                    <a:pt x="395881" y="957964"/>
                  </a:cubicBezTo>
                  <a:cubicBezTo>
                    <a:pt x="395881" y="957521"/>
                    <a:pt x="395881" y="957077"/>
                    <a:pt x="395881" y="957077"/>
                  </a:cubicBezTo>
                  <a:cubicBezTo>
                    <a:pt x="397211" y="953974"/>
                    <a:pt x="399427" y="951758"/>
                    <a:pt x="401644" y="949098"/>
                  </a:cubicBezTo>
                  <a:cubicBezTo>
                    <a:pt x="401644" y="949098"/>
                    <a:pt x="402087" y="948654"/>
                    <a:pt x="402087" y="948654"/>
                  </a:cubicBezTo>
                  <a:cubicBezTo>
                    <a:pt x="404303" y="948211"/>
                    <a:pt x="406077" y="947324"/>
                    <a:pt x="407850" y="946438"/>
                  </a:cubicBezTo>
                  <a:cubicBezTo>
                    <a:pt x="414500" y="942448"/>
                    <a:pt x="421593" y="938901"/>
                    <a:pt x="426469" y="933139"/>
                  </a:cubicBezTo>
                  <a:cubicBezTo>
                    <a:pt x="435779" y="924272"/>
                    <a:pt x="439768" y="911860"/>
                    <a:pt x="444201" y="899890"/>
                  </a:cubicBezTo>
                  <a:cubicBezTo>
                    <a:pt x="446418" y="893684"/>
                    <a:pt x="457944" y="881271"/>
                    <a:pt x="449965" y="875508"/>
                  </a:cubicBezTo>
                  <a:cubicBezTo>
                    <a:pt x="448191" y="875065"/>
                    <a:pt x="446418" y="875065"/>
                    <a:pt x="444645" y="875952"/>
                  </a:cubicBezTo>
                  <a:cubicBezTo>
                    <a:pt x="444645" y="875952"/>
                    <a:pt x="444201" y="875952"/>
                    <a:pt x="444201" y="875952"/>
                  </a:cubicBezTo>
                  <a:cubicBezTo>
                    <a:pt x="444201" y="875952"/>
                    <a:pt x="443758" y="875952"/>
                    <a:pt x="443758" y="876395"/>
                  </a:cubicBezTo>
                  <a:cubicBezTo>
                    <a:pt x="443758" y="876395"/>
                    <a:pt x="443315" y="876395"/>
                    <a:pt x="443315" y="876838"/>
                  </a:cubicBezTo>
                  <a:cubicBezTo>
                    <a:pt x="432675" y="880828"/>
                    <a:pt x="427356" y="891911"/>
                    <a:pt x="421593" y="900777"/>
                  </a:cubicBezTo>
                  <a:cubicBezTo>
                    <a:pt x="413613" y="910973"/>
                    <a:pt x="402974" y="919396"/>
                    <a:pt x="398984" y="932695"/>
                  </a:cubicBezTo>
                  <a:cubicBezTo>
                    <a:pt x="397654" y="937572"/>
                    <a:pt x="396324" y="942448"/>
                    <a:pt x="397211" y="947768"/>
                  </a:cubicBezTo>
                  <a:cubicBezTo>
                    <a:pt x="396767" y="948654"/>
                    <a:pt x="395881" y="949541"/>
                    <a:pt x="395437" y="949984"/>
                  </a:cubicBezTo>
                  <a:cubicBezTo>
                    <a:pt x="393664" y="952201"/>
                    <a:pt x="390118" y="956634"/>
                    <a:pt x="390561" y="959737"/>
                  </a:cubicBezTo>
                  <a:cubicBezTo>
                    <a:pt x="379478" y="962397"/>
                    <a:pt x="367952" y="965500"/>
                    <a:pt x="356870" y="969490"/>
                  </a:cubicBezTo>
                  <a:cubicBezTo>
                    <a:pt x="355983" y="969933"/>
                    <a:pt x="353767" y="970377"/>
                    <a:pt x="351106" y="971707"/>
                  </a:cubicBezTo>
                  <a:cubicBezTo>
                    <a:pt x="351550" y="969933"/>
                    <a:pt x="352436" y="967717"/>
                    <a:pt x="353767" y="965944"/>
                  </a:cubicBezTo>
                  <a:cubicBezTo>
                    <a:pt x="354653" y="965057"/>
                    <a:pt x="355539" y="963727"/>
                    <a:pt x="356426" y="962397"/>
                  </a:cubicBezTo>
                  <a:cubicBezTo>
                    <a:pt x="364849" y="957077"/>
                    <a:pt x="373272" y="952201"/>
                    <a:pt x="379035" y="943778"/>
                  </a:cubicBezTo>
                  <a:cubicBezTo>
                    <a:pt x="381695" y="940232"/>
                    <a:pt x="383025" y="935799"/>
                    <a:pt x="384798" y="931809"/>
                  </a:cubicBezTo>
                  <a:cubicBezTo>
                    <a:pt x="388344" y="926489"/>
                    <a:pt x="392778" y="920726"/>
                    <a:pt x="394108" y="914076"/>
                  </a:cubicBezTo>
                  <a:cubicBezTo>
                    <a:pt x="394994" y="910530"/>
                    <a:pt x="393221" y="905653"/>
                    <a:pt x="388788" y="905653"/>
                  </a:cubicBezTo>
                  <a:cubicBezTo>
                    <a:pt x="387901" y="905653"/>
                    <a:pt x="387458" y="906097"/>
                    <a:pt x="386571" y="906540"/>
                  </a:cubicBezTo>
                  <a:cubicBezTo>
                    <a:pt x="386571" y="906540"/>
                    <a:pt x="386571" y="906540"/>
                    <a:pt x="386128" y="906540"/>
                  </a:cubicBezTo>
                  <a:cubicBezTo>
                    <a:pt x="377262" y="910086"/>
                    <a:pt x="371942" y="919396"/>
                    <a:pt x="368395" y="927819"/>
                  </a:cubicBezTo>
                  <a:cubicBezTo>
                    <a:pt x="367509" y="930479"/>
                    <a:pt x="366622" y="933582"/>
                    <a:pt x="364406" y="935355"/>
                  </a:cubicBezTo>
                  <a:cubicBezTo>
                    <a:pt x="360416" y="938901"/>
                    <a:pt x="355983" y="942891"/>
                    <a:pt x="352880" y="947324"/>
                  </a:cubicBezTo>
                  <a:cubicBezTo>
                    <a:pt x="350220" y="951314"/>
                    <a:pt x="344900" y="961067"/>
                    <a:pt x="348003" y="965500"/>
                  </a:cubicBezTo>
                  <a:cubicBezTo>
                    <a:pt x="347117" y="966830"/>
                    <a:pt x="346673" y="968603"/>
                    <a:pt x="345787" y="970377"/>
                  </a:cubicBezTo>
                  <a:cubicBezTo>
                    <a:pt x="345344" y="971263"/>
                    <a:pt x="345344" y="972150"/>
                    <a:pt x="344900" y="973036"/>
                  </a:cubicBezTo>
                  <a:cubicBezTo>
                    <a:pt x="340024" y="974810"/>
                    <a:pt x="334704" y="977469"/>
                    <a:pt x="329828" y="979686"/>
                  </a:cubicBezTo>
                  <a:cubicBezTo>
                    <a:pt x="339137" y="948654"/>
                    <a:pt x="349333" y="918066"/>
                    <a:pt x="360416" y="887921"/>
                  </a:cubicBezTo>
                  <a:cubicBezTo>
                    <a:pt x="369726" y="863539"/>
                    <a:pt x="379478" y="839157"/>
                    <a:pt x="389675" y="815218"/>
                  </a:cubicBezTo>
                  <a:cubicBezTo>
                    <a:pt x="394551" y="813445"/>
                    <a:pt x="399427" y="811672"/>
                    <a:pt x="404747" y="810342"/>
                  </a:cubicBezTo>
                  <a:cubicBezTo>
                    <a:pt x="405190" y="811228"/>
                    <a:pt x="406077" y="812115"/>
                    <a:pt x="406520" y="813002"/>
                  </a:cubicBezTo>
                  <a:cubicBezTo>
                    <a:pt x="409180" y="814332"/>
                    <a:pt x="411840" y="815218"/>
                    <a:pt x="414500" y="816105"/>
                  </a:cubicBezTo>
                  <a:cubicBezTo>
                    <a:pt x="416273" y="819208"/>
                    <a:pt x="418933" y="821868"/>
                    <a:pt x="421593" y="824084"/>
                  </a:cubicBezTo>
                  <a:cubicBezTo>
                    <a:pt x="431789" y="832951"/>
                    <a:pt x="444645" y="837827"/>
                    <a:pt x="457944" y="840487"/>
                  </a:cubicBezTo>
                  <a:cubicBezTo>
                    <a:pt x="465924" y="841817"/>
                    <a:pt x="473016" y="846693"/>
                    <a:pt x="480553" y="848466"/>
                  </a:cubicBezTo>
                  <a:cubicBezTo>
                    <a:pt x="481883" y="848466"/>
                    <a:pt x="487646" y="848023"/>
                    <a:pt x="487203" y="845806"/>
                  </a:cubicBezTo>
                  <a:cubicBezTo>
                    <a:pt x="487203" y="845806"/>
                    <a:pt x="487203" y="845806"/>
                    <a:pt x="487203" y="845806"/>
                  </a:cubicBezTo>
                  <a:cubicBezTo>
                    <a:pt x="489419" y="844033"/>
                    <a:pt x="490749" y="841373"/>
                    <a:pt x="488976" y="838714"/>
                  </a:cubicBezTo>
                  <a:cubicBezTo>
                    <a:pt x="485429" y="832951"/>
                    <a:pt x="478780" y="830734"/>
                    <a:pt x="473016" y="827631"/>
                  </a:cubicBezTo>
                  <a:cubicBezTo>
                    <a:pt x="459274" y="819651"/>
                    <a:pt x="445088" y="811228"/>
                    <a:pt x="428242" y="810785"/>
                  </a:cubicBezTo>
                  <a:cubicBezTo>
                    <a:pt x="426469" y="810785"/>
                    <a:pt x="419376" y="810785"/>
                    <a:pt x="415830" y="812558"/>
                  </a:cubicBezTo>
                  <a:cubicBezTo>
                    <a:pt x="413613" y="812115"/>
                    <a:pt x="411397" y="811228"/>
                    <a:pt x="409623" y="809455"/>
                  </a:cubicBezTo>
                  <a:cubicBezTo>
                    <a:pt x="421593" y="805909"/>
                    <a:pt x="434006" y="802806"/>
                    <a:pt x="446418" y="799702"/>
                  </a:cubicBezTo>
                  <a:cubicBezTo>
                    <a:pt x="446862" y="800146"/>
                    <a:pt x="447305" y="800146"/>
                    <a:pt x="447748" y="800146"/>
                  </a:cubicBezTo>
                  <a:cubicBezTo>
                    <a:pt x="451738" y="801476"/>
                    <a:pt x="456171" y="802806"/>
                    <a:pt x="460161" y="804136"/>
                  </a:cubicBezTo>
                  <a:cubicBezTo>
                    <a:pt x="467697" y="814332"/>
                    <a:pt x="478780" y="821868"/>
                    <a:pt x="490749" y="826744"/>
                  </a:cubicBezTo>
                  <a:cubicBezTo>
                    <a:pt x="496955" y="829404"/>
                    <a:pt x="503605" y="829404"/>
                    <a:pt x="510255" y="831177"/>
                  </a:cubicBezTo>
                  <a:cubicBezTo>
                    <a:pt x="515131" y="832064"/>
                    <a:pt x="519564" y="834281"/>
                    <a:pt x="524441" y="835167"/>
                  </a:cubicBezTo>
                  <a:cubicBezTo>
                    <a:pt x="526214" y="835610"/>
                    <a:pt x="532863" y="835167"/>
                    <a:pt x="531977" y="832507"/>
                  </a:cubicBezTo>
                  <a:cubicBezTo>
                    <a:pt x="531977" y="832507"/>
                    <a:pt x="531534" y="832507"/>
                    <a:pt x="531090" y="832507"/>
                  </a:cubicBezTo>
                  <a:cubicBezTo>
                    <a:pt x="531534" y="831621"/>
                    <a:pt x="531977" y="830734"/>
                    <a:pt x="531977" y="829404"/>
                  </a:cubicBezTo>
                  <a:cubicBezTo>
                    <a:pt x="529317" y="820538"/>
                    <a:pt x="519121" y="816991"/>
                    <a:pt x="511585" y="813445"/>
                  </a:cubicBezTo>
                  <a:cubicBezTo>
                    <a:pt x="500059" y="807239"/>
                    <a:pt x="489419" y="798816"/>
                    <a:pt x="475677" y="799259"/>
                  </a:cubicBezTo>
                  <a:cubicBezTo>
                    <a:pt x="473460" y="799259"/>
                    <a:pt x="465480" y="799259"/>
                    <a:pt x="461934" y="801032"/>
                  </a:cubicBezTo>
                  <a:cubicBezTo>
                    <a:pt x="459274" y="800146"/>
                    <a:pt x="456614" y="799702"/>
                    <a:pt x="454398" y="798373"/>
                  </a:cubicBezTo>
                  <a:cubicBezTo>
                    <a:pt x="454398" y="798373"/>
                    <a:pt x="454398" y="798373"/>
                    <a:pt x="454841" y="798373"/>
                  </a:cubicBezTo>
                  <a:cubicBezTo>
                    <a:pt x="454398" y="798373"/>
                    <a:pt x="453954" y="797929"/>
                    <a:pt x="453511" y="797929"/>
                  </a:cubicBezTo>
                  <a:cubicBezTo>
                    <a:pt x="468140" y="793939"/>
                    <a:pt x="482770" y="790393"/>
                    <a:pt x="497842" y="786846"/>
                  </a:cubicBezTo>
                  <a:cubicBezTo>
                    <a:pt x="504492" y="790836"/>
                    <a:pt x="511142" y="794383"/>
                    <a:pt x="518678" y="796599"/>
                  </a:cubicBezTo>
                  <a:cubicBezTo>
                    <a:pt x="527544" y="809455"/>
                    <a:pt x="542616" y="817435"/>
                    <a:pt x="558132" y="819208"/>
                  </a:cubicBezTo>
                  <a:cubicBezTo>
                    <a:pt x="566555" y="820538"/>
                    <a:pt x="575864" y="820538"/>
                    <a:pt x="583401" y="824971"/>
                  </a:cubicBezTo>
                  <a:cubicBezTo>
                    <a:pt x="583401" y="824971"/>
                    <a:pt x="583844" y="824971"/>
                    <a:pt x="583844" y="824971"/>
                  </a:cubicBezTo>
                  <a:cubicBezTo>
                    <a:pt x="585618" y="825858"/>
                    <a:pt x="587834" y="826301"/>
                    <a:pt x="589607" y="826744"/>
                  </a:cubicBezTo>
                  <a:cubicBezTo>
                    <a:pt x="594927" y="828074"/>
                    <a:pt x="602020" y="824971"/>
                    <a:pt x="598030" y="818765"/>
                  </a:cubicBezTo>
                  <a:cubicBezTo>
                    <a:pt x="592710" y="812115"/>
                    <a:pt x="584288" y="809455"/>
                    <a:pt x="576752" y="805909"/>
                  </a:cubicBezTo>
                  <a:cubicBezTo>
                    <a:pt x="565225" y="801919"/>
                    <a:pt x="555472" y="793053"/>
                    <a:pt x="543503" y="790393"/>
                  </a:cubicBezTo>
                  <a:cubicBezTo>
                    <a:pt x="536410" y="788620"/>
                    <a:pt x="528430" y="788176"/>
                    <a:pt x="521781" y="791279"/>
                  </a:cubicBezTo>
                  <a:cubicBezTo>
                    <a:pt x="520894" y="791723"/>
                    <a:pt x="520008" y="792166"/>
                    <a:pt x="519564" y="792609"/>
                  </a:cubicBezTo>
                  <a:cubicBezTo>
                    <a:pt x="519121" y="792609"/>
                    <a:pt x="519121" y="792609"/>
                    <a:pt x="518678" y="792166"/>
                  </a:cubicBezTo>
                  <a:cubicBezTo>
                    <a:pt x="513358" y="790393"/>
                    <a:pt x="508481" y="787733"/>
                    <a:pt x="503605" y="785073"/>
                  </a:cubicBezTo>
                  <a:cubicBezTo>
                    <a:pt x="511585" y="783300"/>
                    <a:pt x="519564" y="781083"/>
                    <a:pt x="527544" y="779310"/>
                  </a:cubicBezTo>
                  <a:cubicBezTo>
                    <a:pt x="538183" y="776650"/>
                    <a:pt x="548823" y="774434"/>
                    <a:pt x="559906" y="772217"/>
                  </a:cubicBezTo>
                  <a:cubicBezTo>
                    <a:pt x="559906" y="772217"/>
                    <a:pt x="559906" y="772217"/>
                    <a:pt x="559906" y="772217"/>
                  </a:cubicBezTo>
                  <a:cubicBezTo>
                    <a:pt x="564782" y="776207"/>
                    <a:pt x="570545" y="779310"/>
                    <a:pt x="576308" y="781970"/>
                  </a:cubicBezTo>
                  <a:cubicBezTo>
                    <a:pt x="576308" y="781970"/>
                    <a:pt x="576308" y="781970"/>
                    <a:pt x="576308" y="781970"/>
                  </a:cubicBezTo>
                  <a:cubicBezTo>
                    <a:pt x="586504" y="794383"/>
                    <a:pt x="600246" y="806352"/>
                    <a:pt x="616649" y="806795"/>
                  </a:cubicBezTo>
                  <a:cubicBezTo>
                    <a:pt x="622855" y="807682"/>
                    <a:pt x="629061" y="806352"/>
                    <a:pt x="634824" y="808569"/>
                  </a:cubicBezTo>
                  <a:cubicBezTo>
                    <a:pt x="634824" y="808569"/>
                    <a:pt x="635268" y="808569"/>
                    <a:pt x="635268" y="808569"/>
                  </a:cubicBezTo>
                  <a:cubicBezTo>
                    <a:pt x="638815" y="809899"/>
                    <a:pt x="642361" y="811228"/>
                    <a:pt x="646351" y="811672"/>
                  </a:cubicBezTo>
                  <a:cubicBezTo>
                    <a:pt x="649454" y="812115"/>
                    <a:pt x="653887" y="810785"/>
                    <a:pt x="654773" y="807239"/>
                  </a:cubicBezTo>
                  <a:cubicBezTo>
                    <a:pt x="654773" y="806352"/>
                    <a:pt x="654773" y="805909"/>
                    <a:pt x="654331" y="805022"/>
                  </a:cubicBezTo>
                  <a:cubicBezTo>
                    <a:pt x="652114" y="801919"/>
                    <a:pt x="649454" y="798816"/>
                    <a:pt x="646351" y="796599"/>
                  </a:cubicBezTo>
                  <a:cubicBezTo>
                    <a:pt x="641031" y="793496"/>
                    <a:pt x="635268" y="791279"/>
                    <a:pt x="629505" y="789063"/>
                  </a:cubicBezTo>
                  <a:cubicBezTo>
                    <a:pt x="624185" y="787290"/>
                    <a:pt x="618866" y="785516"/>
                    <a:pt x="613989" y="782857"/>
                  </a:cubicBezTo>
                  <a:cubicBezTo>
                    <a:pt x="607783" y="779754"/>
                    <a:pt x="602020" y="775764"/>
                    <a:pt x="594927" y="774434"/>
                  </a:cubicBezTo>
                  <a:cubicBezTo>
                    <a:pt x="588721" y="773547"/>
                    <a:pt x="580741" y="773104"/>
                    <a:pt x="575864" y="777537"/>
                  </a:cubicBezTo>
                  <a:cubicBezTo>
                    <a:pt x="571875" y="775320"/>
                    <a:pt x="568328" y="773104"/>
                    <a:pt x="564782" y="770444"/>
                  </a:cubicBezTo>
                  <a:cubicBezTo>
                    <a:pt x="578081" y="767784"/>
                    <a:pt x="591380" y="765124"/>
                    <a:pt x="604679" y="762464"/>
                  </a:cubicBezTo>
                  <a:cubicBezTo>
                    <a:pt x="610442" y="763794"/>
                    <a:pt x="616206" y="764681"/>
                    <a:pt x="621969" y="765568"/>
                  </a:cubicBezTo>
                  <a:cubicBezTo>
                    <a:pt x="621969" y="765568"/>
                    <a:pt x="621969" y="765568"/>
                    <a:pt x="621969" y="765568"/>
                  </a:cubicBezTo>
                  <a:cubicBezTo>
                    <a:pt x="622412" y="766897"/>
                    <a:pt x="623299" y="768227"/>
                    <a:pt x="624185" y="769114"/>
                  </a:cubicBezTo>
                  <a:cubicBezTo>
                    <a:pt x="629949" y="775764"/>
                    <a:pt x="637041" y="780197"/>
                    <a:pt x="644577" y="784187"/>
                  </a:cubicBezTo>
                  <a:cubicBezTo>
                    <a:pt x="656547" y="790393"/>
                    <a:pt x="670733" y="789063"/>
                    <a:pt x="683589" y="790393"/>
                  </a:cubicBezTo>
                  <a:cubicBezTo>
                    <a:pt x="683589" y="790393"/>
                    <a:pt x="684032" y="790393"/>
                    <a:pt x="684032" y="790393"/>
                  </a:cubicBezTo>
                  <a:cubicBezTo>
                    <a:pt x="684475" y="790393"/>
                    <a:pt x="685362" y="790393"/>
                    <a:pt x="685805" y="790836"/>
                  </a:cubicBezTo>
                  <a:cubicBezTo>
                    <a:pt x="689796" y="791279"/>
                    <a:pt x="695558" y="791279"/>
                    <a:pt x="697774" y="786846"/>
                  </a:cubicBezTo>
                  <a:cubicBezTo>
                    <a:pt x="699104" y="781970"/>
                    <a:pt x="692455" y="779754"/>
                    <a:pt x="689352" y="777537"/>
                  </a:cubicBezTo>
                  <a:cubicBezTo>
                    <a:pt x="684032" y="774434"/>
                    <a:pt x="678269" y="772660"/>
                    <a:pt x="672506" y="770887"/>
                  </a:cubicBezTo>
                  <a:cubicBezTo>
                    <a:pt x="660093" y="768227"/>
                    <a:pt x="649898" y="758918"/>
                    <a:pt x="637041" y="759361"/>
                  </a:cubicBezTo>
                  <a:cubicBezTo>
                    <a:pt x="632165" y="759361"/>
                    <a:pt x="627732" y="759805"/>
                    <a:pt x="623299" y="762021"/>
                  </a:cubicBezTo>
                  <a:cubicBezTo>
                    <a:pt x="620195" y="761578"/>
                    <a:pt x="616649" y="760691"/>
                    <a:pt x="613545" y="760248"/>
                  </a:cubicBezTo>
                  <a:cubicBezTo>
                    <a:pt x="622412" y="758475"/>
                    <a:pt x="631722" y="756258"/>
                    <a:pt x="640588" y="754042"/>
                  </a:cubicBezTo>
                  <a:cubicBezTo>
                    <a:pt x="647237" y="752268"/>
                    <a:pt x="654331" y="750495"/>
                    <a:pt x="660980" y="748278"/>
                  </a:cubicBezTo>
                  <a:cubicBezTo>
                    <a:pt x="661867" y="749609"/>
                    <a:pt x="663640" y="750052"/>
                    <a:pt x="664970" y="750495"/>
                  </a:cubicBezTo>
                  <a:cubicBezTo>
                    <a:pt x="667186" y="751382"/>
                    <a:pt x="669403" y="751825"/>
                    <a:pt x="671619" y="752268"/>
                  </a:cubicBezTo>
                  <a:cubicBezTo>
                    <a:pt x="674280" y="755371"/>
                    <a:pt x="677383" y="757588"/>
                    <a:pt x="680486" y="759361"/>
                  </a:cubicBezTo>
                  <a:cubicBezTo>
                    <a:pt x="688465" y="764238"/>
                    <a:pt x="697332" y="768671"/>
                    <a:pt x="706640" y="769557"/>
                  </a:cubicBezTo>
                  <a:cubicBezTo>
                    <a:pt x="715507" y="771774"/>
                    <a:pt x="724373" y="769114"/>
                    <a:pt x="733239" y="770887"/>
                  </a:cubicBezTo>
                  <a:cubicBezTo>
                    <a:pt x="733683" y="770887"/>
                    <a:pt x="733683" y="770887"/>
                    <a:pt x="734126" y="770444"/>
                  </a:cubicBezTo>
                  <a:cubicBezTo>
                    <a:pt x="734569" y="770444"/>
                    <a:pt x="735456" y="770444"/>
                    <a:pt x="735899" y="770887"/>
                  </a:cubicBezTo>
                  <a:cubicBezTo>
                    <a:pt x="748755" y="773547"/>
                    <a:pt x="754075" y="763794"/>
                    <a:pt x="740776" y="758031"/>
                  </a:cubicBezTo>
                  <a:cubicBezTo>
                    <a:pt x="732796" y="754485"/>
                    <a:pt x="723486" y="754485"/>
                    <a:pt x="715064" y="751825"/>
                  </a:cubicBezTo>
                  <a:cubicBezTo>
                    <a:pt x="707528" y="749165"/>
                    <a:pt x="699991" y="745619"/>
                    <a:pt x="692012" y="745619"/>
                  </a:cubicBezTo>
                  <a:cubicBezTo>
                    <a:pt x="686249" y="745619"/>
                    <a:pt x="680042" y="745619"/>
                    <a:pt x="674722" y="747835"/>
                  </a:cubicBezTo>
                  <a:cubicBezTo>
                    <a:pt x="674722" y="747835"/>
                    <a:pt x="674280" y="747835"/>
                    <a:pt x="674280" y="747835"/>
                  </a:cubicBezTo>
                  <a:cubicBezTo>
                    <a:pt x="671619" y="746948"/>
                    <a:pt x="668959" y="746062"/>
                    <a:pt x="666300" y="745619"/>
                  </a:cubicBezTo>
                  <a:cubicBezTo>
                    <a:pt x="675166" y="742515"/>
                    <a:pt x="684032" y="739412"/>
                    <a:pt x="692898" y="736309"/>
                  </a:cubicBezTo>
                  <a:cubicBezTo>
                    <a:pt x="693785" y="737196"/>
                    <a:pt x="695115" y="737196"/>
                    <a:pt x="696445" y="737639"/>
                  </a:cubicBezTo>
                  <a:cubicBezTo>
                    <a:pt x="704868" y="738526"/>
                    <a:pt x="713290" y="738969"/>
                    <a:pt x="721714" y="739412"/>
                  </a:cubicBezTo>
                  <a:cubicBezTo>
                    <a:pt x="726147" y="739412"/>
                    <a:pt x="730580" y="738526"/>
                    <a:pt x="735013" y="738082"/>
                  </a:cubicBezTo>
                  <a:cubicBezTo>
                    <a:pt x="736786" y="737639"/>
                    <a:pt x="742105" y="737639"/>
                    <a:pt x="742105" y="735423"/>
                  </a:cubicBezTo>
                  <a:cubicBezTo>
                    <a:pt x="742105" y="735423"/>
                    <a:pt x="742105" y="735423"/>
                    <a:pt x="742105" y="735423"/>
                  </a:cubicBezTo>
                  <a:cubicBezTo>
                    <a:pt x="742549" y="735423"/>
                    <a:pt x="743435" y="734979"/>
                    <a:pt x="743879" y="734979"/>
                  </a:cubicBezTo>
                  <a:cubicBezTo>
                    <a:pt x="750529" y="733206"/>
                    <a:pt x="756735" y="729216"/>
                    <a:pt x="762942" y="726556"/>
                  </a:cubicBezTo>
                  <a:cubicBezTo>
                    <a:pt x="766045" y="725226"/>
                    <a:pt x="769591" y="724340"/>
                    <a:pt x="772250" y="722566"/>
                  </a:cubicBezTo>
                  <a:cubicBezTo>
                    <a:pt x="781117" y="720793"/>
                    <a:pt x="781117" y="711484"/>
                    <a:pt x="770478" y="709711"/>
                  </a:cubicBezTo>
                  <a:close/>
                  <a:moveTo>
                    <a:pt x="514688" y="294329"/>
                  </a:moveTo>
                  <a:cubicBezTo>
                    <a:pt x="515131" y="294329"/>
                    <a:pt x="515131" y="294773"/>
                    <a:pt x="514688" y="294329"/>
                  </a:cubicBezTo>
                  <a:cubicBezTo>
                    <a:pt x="515131" y="294773"/>
                    <a:pt x="515131" y="294773"/>
                    <a:pt x="514688" y="294329"/>
                  </a:cubicBezTo>
                  <a:cubicBezTo>
                    <a:pt x="515131" y="294773"/>
                    <a:pt x="515131" y="294329"/>
                    <a:pt x="514688" y="294329"/>
                  </a:cubicBezTo>
                  <a:close/>
                  <a:moveTo>
                    <a:pt x="387458" y="662276"/>
                  </a:moveTo>
                  <a:cubicBezTo>
                    <a:pt x="387458" y="662276"/>
                    <a:pt x="387015" y="662276"/>
                    <a:pt x="387015" y="661833"/>
                  </a:cubicBezTo>
                  <a:cubicBezTo>
                    <a:pt x="387015" y="662276"/>
                    <a:pt x="387015" y="662276"/>
                    <a:pt x="387458" y="662276"/>
                  </a:cubicBezTo>
                  <a:cubicBezTo>
                    <a:pt x="387458" y="662276"/>
                    <a:pt x="387458" y="662276"/>
                    <a:pt x="387458" y="662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6" name="Google Shape;1156;p32"/>
            <p:cNvGrpSpPr/>
            <p:nvPr/>
          </p:nvGrpSpPr>
          <p:grpSpPr>
            <a:xfrm>
              <a:off x="6719631" y="48345"/>
              <a:ext cx="2113734" cy="2146446"/>
              <a:chOff x="6719631" y="48345"/>
              <a:chExt cx="2113734" cy="2146446"/>
            </a:xfrm>
          </p:grpSpPr>
          <p:sp>
            <p:nvSpPr>
              <p:cNvPr id="1157" name="Google Shape;1157;p32"/>
              <p:cNvSpPr/>
              <p:nvPr/>
            </p:nvSpPr>
            <p:spPr>
              <a:xfrm rot="777230">
                <a:off x="6822186" y="128873"/>
                <a:ext cx="833083" cy="1009564"/>
              </a:xfrm>
              <a:custGeom>
                <a:avLst/>
                <a:gdLst/>
                <a:ahLst/>
                <a:cxnLst/>
                <a:rect l="l" t="t" r="r" b="b"/>
                <a:pathLst>
                  <a:path w="633046" h="767151" extrusionOk="0">
                    <a:moveTo>
                      <a:pt x="22165" y="512180"/>
                    </a:moveTo>
                    <a:cubicBezTo>
                      <a:pt x="55414" y="483365"/>
                      <a:pt x="97085" y="464303"/>
                      <a:pt x="141416" y="459869"/>
                    </a:cubicBezTo>
                    <a:cubicBezTo>
                      <a:pt x="159591" y="458539"/>
                      <a:pt x="178211" y="457653"/>
                      <a:pt x="195056" y="464303"/>
                    </a:cubicBezTo>
                    <a:cubicBezTo>
                      <a:pt x="202149" y="466962"/>
                      <a:pt x="210129" y="470509"/>
                      <a:pt x="212789" y="478045"/>
                    </a:cubicBezTo>
                    <a:cubicBezTo>
                      <a:pt x="217222" y="490458"/>
                      <a:pt x="184860" y="492674"/>
                      <a:pt x="176881" y="494004"/>
                    </a:cubicBezTo>
                    <a:cubicBezTo>
                      <a:pt x="152942" y="496664"/>
                      <a:pt x="128560" y="499767"/>
                      <a:pt x="105508" y="506860"/>
                    </a:cubicBezTo>
                    <a:cubicBezTo>
                      <a:pt x="74476" y="516170"/>
                      <a:pt x="43001" y="526809"/>
                      <a:pt x="18176" y="548088"/>
                    </a:cubicBezTo>
                    <a:cubicBezTo>
                      <a:pt x="13299" y="554738"/>
                      <a:pt x="18176" y="564047"/>
                      <a:pt x="19063" y="571583"/>
                    </a:cubicBezTo>
                    <a:cubicBezTo>
                      <a:pt x="19506" y="573800"/>
                      <a:pt x="19949" y="575573"/>
                      <a:pt x="20392" y="577790"/>
                    </a:cubicBezTo>
                    <a:cubicBezTo>
                      <a:pt x="23052" y="598625"/>
                      <a:pt x="26155" y="619017"/>
                      <a:pt x="26155" y="640296"/>
                    </a:cubicBezTo>
                    <a:cubicBezTo>
                      <a:pt x="25269" y="682854"/>
                      <a:pt x="15073" y="724969"/>
                      <a:pt x="0" y="764423"/>
                    </a:cubicBezTo>
                    <a:cubicBezTo>
                      <a:pt x="0" y="765310"/>
                      <a:pt x="443" y="765753"/>
                      <a:pt x="443" y="766196"/>
                    </a:cubicBezTo>
                    <a:cubicBezTo>
                      <a:pt x="1773" y="768413"/>
                      <a:pt x="5763" y="766196"/>
                      <a:pt x="8423" y="765310"/>
                    </a:cubicBezTo>
                    <a:cubicBezTo>
                      <a:pt x="14186" y="763093"/>
                      <a:pt x="19949" y="761320"/>
                      <a:pt x="25712" y="759547"/>
                    </a:cubicBezTo>
                    <a:cubicBezTo>
                      <a:pt x="51868" y="752454"/>
                      <a:pt x="79353" y="749794"/>
                      <a:pt x="106838" y="749351"/>
                    </a:cubicBezTo>
                    <a:cubicBezTo>
                      <a:pt x="126343" y="749794"/>
                      <a:pt x="146292" y="752010"/>
                      <a:pt x="165798" y="753340"/>
                    </a:cubicBezTo>
                    <a:cubicBezTo>
                      <a:pt x="171561" y="753784"/>
                      <a:pt x="177324" y="753784"/>
                      <a:pt x="183087" y="753784"/>
                    </a:cubicBezTo>
                    <a:cubicBezTo>
                      <a:pt x="185304" y="753784"/>
                      <a:pt x="187520" y="753784"/>
                      <a:pt x="188850" y="752454"/>
                    </a:cubicBezTo>
                    <a:cubicBezTo>
                      <a:pt x="190180" y="751124"/>
                      <a:pt x="190623" y="749351"/>
                      <a:pt x="190623" y="747577"/>
                    </a:cubicBezTo>
                    <a:cubicBezTo>
                      <a:pt x="191066" y="742258"/>
                      <a:pt x="191066" y="736938"/>
                      <a:pt x="191510" y="731175"/>
                    </a:cubicBezTo>
                    <a:cubicBezTo>
                      <a:pt x="192840" y="710783"/>
                      <a:pt x="195943" y="690391"/>
                      <a:pt x="202149" y="670442"/>
                    </a:cubicBezTo>
                    <a:cubicBezTo>
                      <a:pt x="209242" y="649606"/>
                      <a:pt x="218995" y="628770"/>
                      <a:pt x="235841" y="614141"/>
                    </a:cubicBezTo>
                    <a:cubicBezTo>
                      <a:pt x="243377" y="606605"/>
                      <a:pt x="254017" y="605718"/>
                      <a:pt x="261109" y="611481"/>
                    </a:cubicBezTo>
                    <a:cubicBezTo>
                      <a:pt x="269532" y="626111"/>
                      <a:pt x="267316" y="648719"/>
                      <a:pt x="264212" y="664235"/>
                    </a:cubicBezTo>
                    <a:cubicBezTo>
                      <a:pt x="258007" y="688617"/>
                      <a:pt x="246480" y="710783"/>
                      <a:pt x="234954" y="732948"/>
                    </a:cubicBezTo>
                    <a:cubicBezTo>
                      <a:pt x="231408" y="739598"/>
                      <a:pt x="227861" y="746247"/>
                      <a:pt x="223871" y="752454"/>
                    </a:cubicBezTo>
                    <a:cubicBezTo>
                      <a:pt x="223428" y="753340"/>
                      <a:pt x="222542" y="754227"/>
                      <a:pt x="222985" y="755557"/>
                    </a:cubicBezTo>
                    <a:cubicBezTo>
                      <a:pt x="223871" y="758660"/>
                      <a:pt x="228304" y="756000"/>
                      <a:pt x="230521" y="756000"/>
                    </a:cubicBezTo>
                    <a:cubicBezTo>
                      <a:pt x="242934" y="754227"/>
                      <a:pt x="255790" y="753784"/>
                      <a:pt x="268646" y="752897"/>
                    </a:cubicBezTo>
                    <a:cubicBezTo>
                      <a:pt x="286822" y="751124"/>
                      <a:pt x="305440" y="749351"/>
                      <a:pt x="323616" y="746247"/>
                    </a:cubicBezTo>
                    <a:cubicBezTo>
                      <a:pt x="325833" y="746247"/>
                      <a:pt x="328492" y="745804"/>
                      <a:pt x="329822" y="743588"/>
                    </a:cubicBezTo>
                    <a:cubicBezTo>
                      <a:pt x="344008" y="721422"/>
                      <a:pt x="353318" y="697040"/>
                      <a:pt x="360411" y="671771"/>
                    </a:cubicBezTo>
                    <a:cubicBezTo>
                      <a:pt x="366174" y="650493"/>
                      <a:pt x="369277" y="627884"/>
                      <a:pt x="366174" y="605718"/>
                    </a:cubicBezTo>
                    <a:cubicBezTo>
                      <a:pt x="362627" y="581780"/>
                      <a:pt x="352431" y="559614"/>
                      <a:pt x="350658" y="535232"/>
                    </a:cubicBezTo>
                    <a:cubicBezTo>
                      <a:pt x="348885" y="519273"/>
                      <a:pt x="353761" y="494004"/>
                      <a:pt x="375484" y="505087"/>
                    </a:cubicBezTo>
                    <a:cubicBezTo>
                      <a:pt x="388339" y="512623"/>
                      <a:pt x="395876" y="526366"/>
                      <a:pt x="400752" y="540108"/>
                    </a:cubicBezTo>
                    <a:cubicBezTo>
                      <a:pt x="406958" y="556511"/>
                      <a:pt x="412278" y="573357"/>
                      <a:pt x="413608" y="590646"/>
                    </a:cubicBezTo>
                    <a:cubicBezTo>
                      <a:pt x="415381" y="625224"/>
                      <a:pt x="407845" y="659802"/>
                      <a:pt x="396762" y="692164"/>
                    </a:cubicBezTo>
                    <a:cubicBezTo>
                      <a:pt x="393216" y="701916"/>
                      <a:pt x="389226" y="712113"/>
                      <a:pt x="384793" y="721865"/>
                    </a:cubicBezTo>
                    <a:cubicBezTo>
                      <a:pt x="384793" y="721865"/>
                      <a:pt x="384793" y="721865"/>
                      <a:pt x="384793" y="721865"/>
                    </a:cubicBezTo>
                    <a:cubicBezTo>
                      <a:pt x="383463" y="724082"/>
                      <a:pt x="381689" y="726298"/>
                      <a:pt x="381246" y="728958"/>
                    </a:cubicBezTo>
                    <a:cubicBezTo>
                      <a:pt x="382133" y="736051"/>
                      <a:pt x="393216" y="727185"/>
                      <a:pt x="396762" y="725855"/>
                    </a:cubicBezTo>
                    <a:cubicBezTo>
                      <a:pt x="406072" y="720536"/>
                      <a:pt x="415381" y="715659"/>
                      <a:pt x="424691" y="710339"/>
                    </a:cubicBezTo>
                    <a:cubicBezTo>
                      <a:pt x="440207" y="701030"/>
                      <a:pt x="457052" y="693050"/>
                      <a:pt x="472125" y="683297"/>
                    </a:cubicBezTo>
                    <a:cubicBezTo>
                      <a:pt x="479661" y="677534"/>
                      <a:pt x="482764" y="668225"/>
                      <a:pt x="486754" y="660245"/>
                    </a:cubicBezTo>
                    <a:cubicBezTo>
                      <a:pt x="509806" y="611038"/>
                      <a:pt x="520002" y="552965"/>
                      <a:pt x="492961" y="503314"/>
                    </a:cubicBezTo>
                    <a:cubicBezTo>
                      <a:pt x="485867" y="489571"/>
                      <a:pt x="476115" y="478045"/>
                      <a:pt x="466362" y="466519"/>
                    </a:cubicBezTo>
                    <a:cubicBezTo>
                      <a:pt x="459269" y="458096"/>
                      <a:pt x="452619" y="450117"/>
                      <a:pt x="446413" y="441250"/>
                    </a:cubicBezTo>
                    <a:cubicBezTo>
                      <a:pt x="429567" y="415982"/>
                      <a:pt x="455723" y="414652"/>
                      <a:pt x="473455" y="423075"/>
                    </a:cubicBezTo>
                    <a:cubicBezTo>
                      <a:pt x="500053" y="434157"/>
                      <a:pt x="521776" y="456766"/>
                      <a:pt x="532415" y="483365"/>
                    </a:cubicBezTo>
                    <a:cubicBezTo>
                      <a:pt x="545714" y="517943"/>
                      <a:pt x="549261" y="557398"/>
                      <a:pt x="539508" y="593306"/>
                    </a:cubicBezTo>
                    <a:cubicBezTo>
                      <a:pt x="536848" y="603502"/>
                      <a:pt x="534188" y="613255"/>
                      <a:pt x="530642" y="623007"/>
                    </a:cubicBezTo>
                    <a:cubicBezTo>
                      <a:pt x="527982" y="628327"/>
                      <a:pt x="524879" y="633647"/>
                      <a:pt x="521776" y="639410"/>
                    </a:cubicBezTo>
                    <a:cubicBezTo>
                      <a:pt x="520446" y="642070"/>
                      <a:pt x="518229" y="644729"/>
                      <a:pt x="518229" y="647389"/>
                    </a:cubicBezTo>
                    <a:cubicBezTo>
                      <a:pt x="518672" y="649606"/>
                      <a:pt x="521332" y="650049"/>
                      <a:pt x="522662" y="648719"/>
                    </a:cubicBezTo>
                    <a:cubicBezTo>
                      <a:pt x="528869" y="644729"/>
                      <a:pt x="534188" y="638966"/>
                      <a:pt x="539508" y="633647"/>
                    </a:cubicBezTo>
                    <a:cubicBezTo>
                      <a:pt x="561674" y="611038"/>
                      <a:pt x="578076" y="583996"/>
                      <a:pt x="591818" y="555624"/>
                    </a:cubicBezTo>
                    <a:cubicBezTo>
                      <a:pt x="621077" y="492674"/>
                      <a:pt x="629500" y="460313"/>
                      <a:pt x="574529" y="409775"/>
                    </a:cubicBezTo>
                    <a:cubicBezTo>
                      <a:pt x="564777" y="400466"/>
                      <a:pt x="554137" y="391600"/>
                      <a:pt x="546601" y="379630"/>
                    </a:cubicBezTo>
                    <a:cubicBezTo>
                      <a:pt x="542168" y="372981"/>
                      <a:pt x="536405" y="359238"/>
                      <a:pt x="547931" y="356578"/>
                    </a:cubicBezTo>
                    <a:cubicBezTo>
                      <a:pt x="559013" y="355248"/>
                      <a:pt x="569653" y="361898"/>
                      <a:pt x="578962" y="366774"/>
                    </a:cubicBezTo>
                    <a:cubicBezTo>
                      <a:pt x="587385" y="371651"/>
                      <a:pt x="595365" y="376971"/>
                      <a:pt x="602458" y="383177"/>
                    </a:cubicBezTo>
                    <a:cubicBezTo>
                      <a:pt x="602458" y="383177"/>
                      <a:pt x="602458" y="383177"/>
                      <a:pt x="602458" y="383177"/>
                    </a:cubicBezTo>
                    <a:cubicBezTo>
                      <a:pt x="605118" y="385837"/>
                      <a:pt x="607777" y="388496"/>
                      <a:pt x="610438" y="391156"/>
                    </a:cubicBezTo>
                    <a:cubicBezTo>
                      <a:pt x="615757" y="396919"/>
                      <a:pt x="621077" y="403126"/>
                      <a:pt x="624623" y="410219"/>
                    </a:cubicBezTo>
                    <a:cubicBezTo>
                      <a:pt x="625954" y="412878"/>
                      <a:pt x="627283" y="415539"/>
                      <a:pt x="628613" y="417755"/>
                    </a:cubicBezTo>
                    <a:cubicBezTo>
                      <a:pt x="629056" y="418198"/>
                      <a:pt x="629056" y="418641"/>
                      <a:pt x="629500" y="419085"/>
                    </a:cubicBezTo>
                    <a:cubicBezTo>
                      <a:pt x="630387" y="419528"/>
                      <a:pt x="631273" y="419085"/>
                      <a:pt x="632159" y="418641"/>
                    </a:cubicBezTo>
                    <a:cubicBezTo>
                      <a:pt x="633490" y="417312"/>
                      <a:pt x="632603" y="415095"/>
                      <a:pt x="633046" y="413765"/>
                    </a:cubicBezTo>
                    <a:cubicBezTo>
                      <a:pt x="633046" y="409775"/>
                      <a:pt x="632603" y="406229"/>
                      <a:pt x="632159" y="401796"/>
                    </a:cubicBezTo>
                    <a:cubicBezTo>
                      <a:pt x="630387" y="389826"/>
                      <a:pt x="627726" y="378300"/>
                      <a:pt x="624623" y="366774"/>
                    </a:cubicBezTo>
                    <a:cubicBezTo>
                      <a:pt x="619747" y="349485"/>
                      <a:pt x="614871" y="331753"/>
                      <a:pt x="603344" y="317567"/>
                    </a:cubicBezTo>
                    <a:cubicBezTo>
                      <a:pt x="593149" y="305598"/>
                      <a:pt x="578076" y="299391"/>
                      <a:pt x="562560" y="298061"/>
                    </a:cubicBezTo>
                    <a:cubicBezTo>
                      <a:pt x="554580" y="297175"/>
                      <a:pt x="545714" y="296731"/>
                      <a:pt x="539064" y="291855"/>
                    </a:cubicBezTo>
                    <a:cubicBezTo>
                      <a:pt x="534188" y="288309"/>
                      <a:pt x="531528" y="283432"/>
                      <a:pt x="528869" y="278113"/>
                    </a:cubicBezTo>
                    <a:cubicBezTo>
                      <a:pt x="526652" y="274123"/>
                      <a:pt x="524879" y="270133"/>
                      <a:pt x="521776" y="267030"/>
                    </a:cubicBezTo>
                    <a:cubicBezTo>
                      <a:pt x="513353" y="258607"/>
                      <a:pt x="500053" y="256833"/>
                      <a:pt x="488971" y="260380"/>
                    </a:cubicBezTo>
                    <a:cubicBezTo>
                      <a:pt x="477888" y="263927"/>
                      <a:pt x="469465" y="272793"/>
                      <a:pt x="459269" y="278556"/>
                    </a:cubicBezTo>
                    <a:cubicBezTo>
                      <a:pt x="451733" y="282989"/>
                      <a:pt x="444640" y="287865"/>
                      <a:pt x="436217" y="290968"/>
                    </a:cubicBezTo>
                    <a:cubicBezTo>
                      <a:pt x="430454" y="292298"/>
                      <a:pt x="424691" y="292742"/>
                      <a:pt x="418928" y="291855"/>
                    </a:cubicBezTo>
                    <a:cubicBezTo>
                      <a:pt x="430897" y="262597"/>
                      <a:pt x="440207" y="232008"/>
                      <a:pt x="447300" y="200977"/>
                    </a:cubicBezTo>
                    <a:cubicBezTo>
                      <a:pt x="452619" y="177038"/>
                      <a:pt x="457052" y="153099"/>
                      <a:pt x="457939" y="128717"/>
                    </a:cubicBezTo>
                    <a:cubicBezTo>
                      <a:pt x="458382" y="112758"/>
                      <a:pt x="457052" y="96356"/>
                      <a:pt x="455723" y="80396"/>
                    </a:cubicBezTo>
                    <a:cubicBezTo>
                      <a:pt x="453949" y="58674"/>
                      <a:pt x="451733" y="36952"/>
                      <a:pt x="451289" y="15230"/>
                    </a:cubicBezTo>
                    <a:cubicBezTo>
                      <a:pt x="450846" y="11240"/>
                      <a:pt x="451733" y="7250"/>
                      <a:pt x="450846" y="3261"/>
                    </a:cubicBezTo>
                    <a:cubicBezTo>
                      <a:pt x="450846" y="2817"/>
                      <a:pt x="450846" y="2817"/>
                      <a:pt x="450402" y="2374"/>
                    </a:cubicBezTo>
                    <a:cubicBezTo>
                      <a:pt x="446413" y="-4719"/>
                      <a:pt x="434887" y="5920"/>
                      <a:pt x="430010" y="10353"/>
                    </a:cubicBezTo>
                    <a:cubicBezTo>
                      <a:pt x="422031" y="17446"/>
                      <a:pt x="415825" y="26312"/>
                      <a:pt x="409175" y="34735"/>
                    </a:cubicBezTo>
                    <a:cubicBezTo>
                      <a:pt x="406515" y="38725"/>
                      <a:pt x="402525" y="42272"/>
                      <a:pt x="403412" y="47148"/>
                    </a:cubicBezTo>
                    <a:cubicBezTo>
                      <a:pt x="403855" y="48921"/>
                      <a:pt x="404299" y="50694"/>
                      <a:pt x="404742" y="52468"/>
                    </a:cubicBezTo>
                    <a:cubicBezTo>
                      <a:pt x="406515" y="57344"/>
                      <a:pt x="409175" y="62221"/>
                      <a:pt x="410505" y="67097"/>
                    </a:cubicBezTo>
                    <a:cubicBezTo>
                      <a:pt x="416268" y="83499"/>
                      <a:pt x="418928" y="100345"/>
                      <a:pt x="419815" y="117634"/>
                    </a:cubicBezTo>
                    <a:cubicBezTo>
                      <a:pt x="420258" y="147336"/>
                      <a:pt x="417154" y="177481"/>
                      <a:pt x="412278" y="206740"/>
                    </a:cubicBezTo>
                    <a:cubicBezTo>
                      <a:pt x="408288" y="230678"/>
                      <a:pt x="403412" y="254174"/>
                      <a:pt x="395876" y="277226"/>
                    </a:cubicBezTo>
                    <a:cubicBezTo>
                      <a:pt x="386123" y="265700"/>
                      <a:pt x="380803" y="251070"/>
                      <a:pt x="381246" y="235555"/>
                    </a:cubicBezTo>
                    <a:cubicBezTo>
                      <a:pt x="381246" y="220482"/>
                      <a:pt x="380803" y="205410"/>
                      <a:pt x="374153" y="191667"/>
                    </a:cubicBezTo>
                    <a:cubicBezTo>
                      <a:pt x="363957" y="166842"/>
                      <a:pt x="343565" y="153542"/>
                      <a:pt x="317410" y="150439"/>
                    </a:cubicBezTo>
                    <a:cubicBezTo>
                      <a:pt x="305440" y="148666"/>
                      <a:pt x="293028" y="150439"/>
                      <a:pt x="281058" y="150883"/>
                    </a:cubicBezTo>
                    <a:cubicBezTo>
                      <a:pt x="265543" y="150883"/>
                      <a:pt x="250027" y="147779"/>
                      <a:pt x="236284" y="140243"/>
                    </a:cubicBezTo>
                    <a:cubicBezTo>
                      <a:pt x="211459" y="125614"/>
                      <a:pt x="190623" y="129604"/>
                      <a:pt x="164912" y="139800"/>
                    </a:cubicBezTo>
                    <a:cubicBezTo>
                      <a:pt x="142302" y="148223"/>
                      <a:pt x="121910" y="161965"/>
                      <a:pt x="104178" y="178811"/>
                    </a:cubicBezTo>
                    <a:cubicBezTo>
                      <a:pt x="100188" y="182357"/>
                      <a:pt x="95755" y="186347"/>
                      <a:pt x="92209" y="190337"/>
                    </a:cubicBezTo>
                    <a:cubicBezTo>
                      <a:pt x="91322" y="191224"/>
                      <a:pt x="90435" y="192110"/>
                      <a:pt x="89992" y="193440"/>
                    </a:cubicBezTo>
                    <a:cubicBezTo>
                      <a:pt x="88662" y="200533"/>
                      <a:pt x="112158" y="193440"/>
                      <a:pt x="116591" y="193440"/>
                    </a:cubicBezTo>
                    <a:cubicBezTo>
                      <a:pt x="129890" y="190780"/>
                      <a:pt x="143632" y="189007"/>
                      <a:pt x="156932" y="187677"/>
                    </a:cubicBezTo>
                    <a:cubicBezTo>
                      <a:pt x="178654" y="186347"/>
                      <a:pt x="201263" y="186791"/>
                      <a:pt x="222542" y="193884"/>
                    </a:cubicBezTo>
                    <a:cubicBezTo>
                      <a:pt x="231408" y="196543"/>
                      <a:pt x="255346" y="208956"/>
                      <a:pt x="243377" y="219596"/>
                    </a:cubicBezTo>
                    <a:cubicBezTo>
                      <a:pt x="235397" y="224029"/>
                      <a:pt x="225645" y="223142"/>
                      <a:pt x="216779" y="222699"/>
                    </a:cubicBezTo>
                    <a:cubicBezTo>
                      <a:pt x="194170" y="220482"/>
                      <a:pt x="172004" y="215606"/>
                      <a:pt x="149396" y="216492"/>
                    </a:cubicBezTo>
                    <a:cubicBezTo>
                      <a:pt x="117034" y="216936"/>
                      <a:pt x="86445" y="229348"/>
                      <a:pt x="58517" y="243978"/>
                    </a:cubicBezTo>
                    <a:cubicBezTo>
                      <a:pt x="53640" y="247081"/>
                      <a:pt x="47434" y="249297"/>
                      <a:pt x="44331" y="254174"/>
                    </a:cubicBezTo>
                    <a:cubicBezTo>
                      <a:pt x="39011" y="265256"/>
                      <a:pt x="36352" y="277226"/>
                      <a:pt x="32362" y="288752"/>
                    </a:cubicBezTo>
                    <a:cubicBezTo>
                      <a:pt x="26155" y="308258"/>
                      <a:pt x="18176" y="327320"/>
                      <a:pt x="12413" y="347269"/>
                    </a:cubicBezTo>
                    <a:cubicBezTo>
                      <a:pt x="10640" y="355248"/>
                      <a:pt x="7093" y="363228"/>
                      <a:pt x="7093" y="371651"/>
                    </a:cubicBezTo>
                    <a:cubicBezTo>
                      <a:pt x="8866" y="380960"/>
                      <a:pt x="27486" y="363671"/>
                      <a:pt x="31919" y="361455"/>
                    </a:cubicBezTo>
                    <a:cubicBezTo>
                      <a:pt x="52754" y="348599"/>
                      <a:pt x="75806" y="339732"/>
                      <a:pt x="98858" y="331753"/>
                    </a:cubicBezTo>
                    <a:cubicBezTo>
                      <a:pt x="128117" y="323330"/>
                      <a:pt x="157818" y="315794"/>
                      <a:pt x="188407" y="315350"/>
                    </a:cubicBezTo>
                    <a:cubicBezTo>
                      <a:pt x="204366" y="315794"/>
                      <a:pt x="222098" y="317124"/>
                      <a:pt x="234954" y="327320"/>
                    </a:cubicBezTo>
                    <a:cubicBezTo>
                      <a:pt x="247367" y="339732"/>
                      <a:pt x="233181" y="353032"/>
                      <a:pt x="220768" y="357022"/>
                    </a:cubicBezTo>
                    <a:cubicBezTo>
                      <a:pt x="211459" y="360568"/>
                      <a:pt x="202149" y="361455"/>
                      <a:pt x="192396" y="361898"/>
                    </a:cubicBezTo>
                    <a:cubicBezTo>
                      <a:pt x="188407" y="361898"/>
                      <a:pt x="184860" y="361898"/>
                      <a:pt x="180871" y="361898"/>
                    </a:cubicBezTo>
                    <a:cubicBezTo>
                      <a:pt x="180871" y="361898"/>
                      <a:pt x="180427" y="361898"/>
                      <a:pt x="180427" y="361898"/>
                    </a:cubicBezTo>
                    <a:cubicBezTo>
                      <a:pt x="172448" y="361898"/>
                      <a:pt x="164468" y="361898"/>
                      <a:pt x="156489" y="363228"/>
                    </a:cubicBezTo>
                    <a:cubicBezTo>
                      <a:pt x="154715" y="363228"/>
                      <a:pt x="152942" y="363671"/>
                      <a:pt x="151168" y="364114"/>
                    </a:cubicBezTo>
                    <a:cubicBezTo>
                      <a:pt x="151168" y="364114"/>
                      <a:pt x="151168" y="364114"/>
                      <a:pt x="151168" y="364114"/>
                    </a:cubicBezTo>
                    <a:cubicBezTo>
                      <a:pt x="143189" y="365001"/>
                      <a:pt x="135653" y="366331"/>
                      <a:pt x="127673" y="368104"/>
                    </a:cubicBezTo>
                    <a:cubicBezTo>
                      <a:pt x="112158" y="371208"/>
                      <a:pt x="97528" y="378744"/>
                      <a:pt x="83342" y="386280"/>
                    </a:cubicBezTo>
                    <a:cubicBezTo>
                      <a:pt x="67383" y="394703"/>
                      <a:pt x="51424" y="402682"/>
                      <a:pt x="35908" y="411549"/>
                    </a:cubicBezTo>
                    <a:cubicBezTo>
                      <a:pt x="29258" y="415982"/>
                      <a:pt x="21279" y="419085"/>
                      <a:pt x="15516" y="424848"/>
                    </a:cubicBezTo>
                    <a:cubicBezTo>
                      <a:pt x="11970" y="429724"/>
                      <a:pt x="11526" y="436374"/>
                      <a:pt x="10640" y="442137"/>
                    </a:cubicBezTo>
                    <a:cubicBezTo>
                      <a:pt x="7093" y="465189"/>
                      <a:pt x="6206" y="489128"/>
                      <a:pt x="6650" y="512623"/>
                    </a:cubicBezTo>
                    <a:cubicBezTo>
                      <a:pt x="6650" y="514840"/>
                      <a:pt x="6650" y="517500"/>
                      <a:pt x="7093" y="519716"/>
                    </a:cubicBezTo>
                    <a:cubicBezTo>
                      <a:pt x="7093" y="520603"/>
                      <a:pt x="7537" y="521933"/>
                      <a:pt x="8423" y="522376"/>
                    </a:cubicBezTo>
                    <a:cubicBezTo>
                      <a:pt x="9753" y="522819"/>
                      <a:pt x="11083" y="522376"/>
                      <a:pt x="11970" y="521933"/>
                    </a:cubicBezTo>
                    <a:cubicBezTo>
                      <a:pt x="15516" y="518830"/>
                      <a:pt x="19063" y="515283"/>
                      <a:pt x="22165" y="512180"/>
                    </a:cubicBezTo>
                    <a:close/>
                    <a:moveTo>
                      <a:pt x="296574" y="328206"/>
                    </a:moveTo>
                    <a:cubicBezTo>
                      <a:pt x="305440" y="328206"/>
                      <a:pt x="314307" y="331753"/>
                      <a:pt x="322286" y="335299"/>
                    </a:cubicBezTo>
                    <a:cubicBezTo>
                      <a:pt x="327163" y="337516"/>
                      <a:pt x="332039" y="340619"/>
                      <a:pt x="335142" y="345052"/>
                    </a:cubicBezTo>
                    <a:cubicBezTo>
                      <a:pt x="335142" y="345052"/>
                      <a:pt x="335586" y="345495"/>
                      <a:pt x="335586" y="345495"/>
                    </a:cubicBezTo>
                    <a:cubicBezTo>
                      <a:pt x="341348" y="355692"/>
                      <a:pt x="335586" y="365444"/>
                      <a:pt x="325389" y="369434"/>
                    </a:cubicBezTo>
                    <a:cubicBezTo>
                      <a:pt x="316523" y="373424"/>
                      <a:pt x="306771" y="373867"/>
                      <a:pt x="297017" y="372981"/>
                    </a:cubicBezTo>
                    <a:cubicBezTo>
                      <a:pt x="286378" y="371208"/>
                      <a:pt x="274852" y="369877"/>
                      <a:pt x="266873" y="361898"/>
                    </a:cubicBezTo>
                    <a:cubicBezTo>
                      <a:pt x="252243" y="344609"/>
                      <a:pt x="280615" y="328206"/>
                      <a:pt x="296574" y="328206"/>
                    </a:cubicBezTo>
                    <a:close/>
                    <a:moveTo>
                      <a:pt x="60734" y="662905"/>
                    </a:moveTo>
                    <a:cubicBezTo>
                      <a:pt x="54527" y="652709"/>
                      <a:pt x="61177" y="637637"/>
                      <a:pt x="64723" y="626997"/>
                    </a:cubicBezTo>
                    <a:cubicBezTo>
                      <a:pt x="72703" y="605718"/>
                      <a:pt x="105508" y="574687"/>
                      <a:pt x="129447" y="578676"/>
                    </a:cubicBezTo>
                    <a:cubicBezTo>
                      <a:pt x="132550" y="579120"/>
                      <a:pt x="135653" y="580893"/>
                      <a:pt x="137426" y="583553"/>
                    </a:cubicBezTo>
                    <a:cubicBezTo>
                      <a:pt x="139199" y="585769"/>
                      <a:pt x="139643" y="588429"/>
                      <a:pt x="138756" y="591089"/>
                    </a:cubicBezTo>
                    <a:cubicBezTo>
                      <a:pt x="134766" y="599955"/>
                      <a:pt x="125457" y="603502"/>
                      <a:pt x="117920" y="609708"/>
                    </a:cubicBezTo>
                    <a:cubicBezTo>
                      <a:pt x="111271" y="615028"/>
                      <a:pt x="105508" y="620791"/>
                      <a:pt x="100632" y="627440"/>
                    </a:cubicBezTo>
                    <a:cubicBezTo>
                      <a:pt x="92652" y="635863"/>
                      <a:pt x="74919" y="677978"/>
                      <a:pt x="60734" y="6629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8" name="Google Shape;1158;p32"/>
              <p:cNvGrpSpPr/>
              <p:nvPr/>
            </p:nvGrpSpPr>
            <p:grpSpPr>
              <a:xfrm>
                <a:off x="7755267" y="192293"/>
                <a:ext cx="1078099" cy="2002498"/>
                <a:chOff x="9552431" y="235492"/>
                <a:chExt cx="427953" cy="794926"/>
              </a:xfrm>
            </p:grpSpPr>
            <p:sp>
              <p:nvSpPr>
                <p:cNvPr id="1159" name="Google Shape;1159;p32"/>
                <p:cNvSpPr/>
                <p:nvPr/>
              </p:nvSpPr>
              <p:spPr>
                <a:xfrm>
                  <a:off x="9641755" y="453505"/>
                  <a:ext cx="338629" cy="57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29" h="576913" extrusionOk="0">
                      <a:moveTo>
                        <a:pt x="69433" y="374153"/>
                      </a:moveTo>
                      <a:cubicBezTo>
                        <a:pt x="65444" y="368834"/>
                        <a:pt x="61897" y="363514"/>
                        <a:pt x="58351" y="358194"/>
                      </a:cubicBezTo>
                      <a:lnTo>
                        <a:pt x="58351" y="358194"/>
                      </a:lnTo>
                      <a:cubicBezTo>
                        <a:pt x="57021" y="355978"/>
                        <a:pt x="55691" y="353761"/>
                        <a:pt x="54361" y="351545"/>
                      </a:cubicBezTo>
                      <a:cubicBezTo>
                        <a:pt x="49041" y="343122"/>
                        <a:pt x="44165" y="334255"/>
                        <a:pt x="39288" y="325389"/>
                      </a:cubicBezTo>
                      <a:cubicBezTo>
                        <a:pt x="25989" y="300564"/>
                        <a:pt x="15793" y="274409"/>
                        <a:pt x="9143" y="246923"/>
                      </a:cubicBezTo>
                      <a:lnTo>
                        <a:pt x="9143" y="246923"/>
                      </a:lnTo>
                      <a:lnTo>
                        <a:pt x="8700" y="246037"/>
                      </a:lnTo>
                      <a:lnTo>
                        <a:pt x="6484" y="237171"/>
                      </a:lnTo>
                      <a:cubicBezTo>
                        <a:pt x="-2826" y="193726"/>
                        <a:pt x="-2382" y="148952"/>
                        <a:pt x="9587" y="105951"/>
                      </a:cubicBezTo>
                      <a:cubicBezTo>
                        <a:pt x="16680" y="78022"/>
                        <a:pt x="29092" y="51424"/>
                        <a:pt x="44165" y="26599"/>
                      </a:cubicBezTo>
                      <a:cubicBezTo>
                        <a:pt x="44608" y="26155"/>
                        <a:pt x="44608" y="25712"/>
                        <a:pt x="45051" y="25269"/>
                      </a:cubicBezTo>
                      <a:cubicBezTo>
                        <a:pt x="46382" y="22165"/>
                        <a:pt x="47711" y="19062"/>
                        <a:pt x="49041" y="15516"/>
                      </a:cubicBezTo>
                      <a:cubicBezTo>
                        <a:pt x="49928" y="12856"/>
                        <a:pt x="50815" y="10196"/>
                        <a:pt x="51701" y="7536"/>
                      </a:cubicBezTo>
                      <a:cubicBezTo>
                        <a:pt x="51701" y="7093"/>
                        <a:pt x="52144" y="6650"/>
                        <a:pt x="52144" y="5763"/>
                      </a:cubicBezTo>
                      <a:cubicBezTo>
                        <a:pt x="52587" y="3546"/>
                        <a:pt x="53474" y="443"/>
                        <a:pt x="56134" y="0"/>
                      </a:cubicBezTo>
                      <a:cubicBezTo>
                        <a:pt x="59681" y="443"/>
                        <a:pt x="63227" y="1773"/>
                        <a:pt x="66774" y="2660"/>
                      </a:cubicBezTo>
                      <a:cubicBezTo>
                        <a:pt x="68547" y="3103"/>
                        <a:pt x="70320" y="3990"/>
                        <a:pt x="72093" y="4433"/>
                      </a:cubicBezTo>
                      <a:cubicBezTo>
                        <a:pt x="92042" y="9309"/>
                        <a:pt x="111548" y="15073"/>
                        <a:pt x="130167" y="23052"/>
                      </a:cubicBezTo>
                      <a:cubicBezTo>
                        <a:pt x="137703" y="26155"/>
                        <a:pt x="145239" y="29702"/>
                        <a:pt x="152776" y="33248"/>
                      </a:cubicBezTo>
                      <a:cubicBezTo>
                        <a:pt x="155436" y="34578"/>
                        <a:pt x="157652" y="35908"/>
                        <a:pt x="160312" y="37238"/>
                      </a:cubicBezTo>
                      <a:cubicBezTo>
                        <a:pt x="183808" y="49651"/>
                        <a:pt x="205529" y="65610"/>
                        <a:pt x="224592" y="84229"/>
                      </a:cubicBezTo>
                      <a:cubicBezTo>
                        <a:pt x="228582" y="88219"/>
                        <a:pt x="232128" y="92208"/>
                        <a:pt x="236118" y="96198"/>
                      </a:cubicBezTo>
                      <a:cubicBezTo>
                        <a:pt x="236561" y="96641"/>
                        <a:pt x="237005" y="97528"/>
                        <a:pt x="237891" y="97971"/>
                      </a:cubicBezTo>
                      <a:cubicBezTo>
                        <a:pt x="265820" y="131220"/>
                        <a:pt x="287542" y="168901"/>
                        <a:pt x="303944" y="208799"/>
                      </a:cubicBezTo>
                      <a:lnTo>
                        <a:pt x="303944" y="208799"/>
                      </a:lnTo>
                      <a:lnTo>
                        <a:pt x="306604" y="215005"/>
                      </a:lnTo>
                      <a:cubicBezTo>
                        <a:pt x="311037" y="226531"/>
                        <a:pt x="315470" y="238501"/>
                        <a:pt x="319017" y="250470"/>
                      </a:cubicBezTo>
                      <a:cubicBezTo>
                        <a:pt x="328326" y="280615"/>
                        <a:pt x="335862" y="311647"/>
                        <a:pt x="337636" y="343122"/>
                      </a:cubicBezTo>
                      <a:cubicBezTo>
                        <a:pt x="337636" y="343122"/>
                        <a:pt x="337636" y="343122"/>
                        <a:pt x="337636" y="343122"/>
                      </a:cubicBezTo>
                      <a:cubicBezTo>
                        <a:pt x="337636" y="344008"/>
                        <a:pt x="337636" y="344452"/>
                        <a:pt x="337636" y="345338"/>
                      </a:cubicBezTo>
                      <a:cubicBezTo>
                        <a:pt x="337636" y="346668"/>
                        <a:pt x="337636" y="347998"/>
                        <a:pt x="338079" y="349771"/>
                      </a:cubicBezTo>
                      <a:cubicBezTo>
                        <a:pt x="339409" y="377256"/>
                        <a:pt x="338079" y="405185"/>
                        <a:pt x="336749" y="433114"/>
                      </a:cubicBezTo>
                      <a:lnTo>
                        <a:pt x="336749" y="435330"/>
                      </a:lnTo>
                      <a:cubicBezTo>
                        <a:pt x="335862" y="455279"/>
                        <a:pt x="334533" y="475228"/>
                        <a:pt x="334533" y="495177"/>
                      </a:cubicBezTo>
                      <a:cubicBezTo>
                        <a:pt x="334533" y="500497"/>
                        <a:pt x="334533" y="505816"/>
                        <a:pt x="334089" y="510693"/>
                      </a:cubicBezTo>
                      <a:lnTo>
                        <a:pt x="334089" y="513796"/>
                      </a:lnTo>
                      <a:cubicBezTo>
                        <a:pt x="334089" y="520002"/>
                        <a:pt x="334089" y="525765"/>
                        <a:pt x="334089" y="531972"/>
                      </a:cubicBezTo>
                      <a:cubicBezTo>
                        <a:pt x="333646" y="541724"/>
                        <a:pt x="338522" y="562117"/>
                        <a:pt x="332760" y="571869"/>
                      </a:cubicBezTo>
                      <a:cubicBezTo>
                        <a:pt x="331873" y="573199"/>
                        <a:pt x="331429" y="574086"/>
                        <a:pt x="330100" y="574973"/>
                      </a:cubicBezTo>
                      <a:cubicBezTo>
                        <a:pt x="329213" y="575859"/>
                        <a:pt x="327883" y="576303"/>
                        <a:pt x="326553" y="576746"/>
                      </a:cubicBezTo>
                      <a:cubicBezTo>
                        <a:pt x="312367" y="578962"/>
                        <a:pt x="294635" y="558570"/>
                        <a:pt x="284439" y="550147"/>
                      </a:cubicBezTo>
                      <a:cubicBezTo>
                        <a:pt x="282665" y="548374"/>
                        <a:pt x="280892" y="547044"/>
                        <a:pt x="279119" y="545271"/>
                      </a:cubicBezTo>
                      <a:cubicBezTo>
                        <a:pt x="277789" y="543941"/>
                        <a:pt x="276459" y="543054"/>
                        <a:pt x="275129" y="541724"/>
                      </a:cubicBezTo>
                      <a:cubicBezTo>
                        <a:pt x="266263" y="534188"/>
                        <a:pt x="256954" y="527095"/>
                        <a:pt x="247644" y="520445"/>
                      </a:cubicBezTo>
                      <a:cubicBezTo>
                        <a:pt x="235231" y="512023"/>
                        <a:pt x="222819" y="503600"/>
                        <a:pt x="210406" y="494734"/>
                      </a:cubicBezTo>
                      <a:cubicBezTo>
                        <a:pt x="209076" y="493847"/>
                        <a:pt x="208190" y="492960"/>
                        <a:pt x="206859" y="492517"/>
                      </a:cubicBezTo>
                      <a:cubicBezTo>
                        <a:pt x="180704" y="474341"/>
                        <a:pt x="154549" y="455722"/>
                        <a:pt x="129280" y="435773"/>
                      </a:cubicBezTo>
                      <a:cubicBezTo>
                        <a:pt x="129280" y="435773"/>
                        <a:pt x="129280" y="435773"/>
                        <a:pt x="129280" y="435773"/>
                      </a:cubicBezTo>
                      <a:cubicBezTo>
                        <a:pt x="127950" y="434887"/>
                        <a:pt x="127064" y="434000"/>
                        <a:pt x="125734" y="433114"/>
                      </a:cubicBezTo>
                      <a:cubicBezTo>
                        <a:pt x="125290" y="433114"/>
                        <a:pt x="125290" y="432670"/>
                        <a:pt x="124847" y="432227"/>
                      </a:cubicBezTo>
                      <a:cubicBezTo>
                        <a:pt x="105785" y="415381"/>
                        <a:pt x="85836" y="395876"/>
                        <a:pt x="69433" y="3741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60" name="Google Shape;1160;p32"/>
                <p:cNvGrpSpPr/>
                <p:nvPr/>
              </p:nvGrpSpPr>
              <p:grpSpPr>
                <a:xfrm>
                  <a:off x="9552431" y="235492"/>
                  <a:ext cx="427403" cy="792542"/>
                  <a:chOff x="9552431" y="235492"/>
                  <a:chExt cx="427403" cy="792542"/>
                </a:xfrm>
              </p:grpSpPr>
              <p:sp>
                <p:nvSpPr>
                  <p:cNvPr id="1161" name="Google Shape;1161;p32"/>
                  <p:cNvSpPr/>
                  <p:nvPr/>
                </p:nvSpPr>
                <p:spPr>
                  <a:xfrm>
                    <a:off x="9552431" y="235492"/>
                    <a:ext cx="422970" cy="792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970" h="792542" extrusionOk="0">
                        <a:moveTo>
                          <a:pt x="406125" y="774810"/>
                        </a:moveTo>
                        <a:cubicBezTo>
                          <a:pt x="402136" y="769047"/>
                          <a:pt x="398589" y="763284"/>
                          <a:pt x="395043" y="757521"/>
                        </a:cubicBezTo>
                        <a:cubicBezTo>
                          <a:pt x="395043" y="757521"/>
                          <a:pt x="395043" y="757521"/>
                          <a:pt x="395043" y="757077"/>
                        </a:cubicBezTo>
                        <a:cubicBezTo>
                          <a:pt x="381743" y="738458"/>
                          <a:pt x="369774" y="719396"/>
                          <a:pt x="357805" y="699890"/>
                        </a:cubicBezTo>
                        <a:cubicBezTo>
                          <a:pt x="353815" y="693684"/>
                          <a:pt x="349825" y="687921"/>
                          <a:pt x="345835" y="681715"/>
                        </a:cubicBezTo>
                        <a:cubicBezTo>
                          <a:pt x="344062" y="679055"/>
                          <a:pt x="341846" y="675952"/>
                          <a:pt x="340072" y="673292"/>
                        </a:cubicBezTo>
                        <a:cubicBezTo>
                          <a:pt x="332092" y="661766"/>
                          <a:pt x="324113" y="649796"/>
                          <a:pt x="316133" y="638270"/>
                        </a:cubicBezTo>
                        <a:cubicBezTo>
                          <a:pt x="303277" y="616548"/>
                          <a:pt x="291308" y="594383"/>
                          <a:pt x="280669" y="571331"/>
                        </a:cubicBezTo>
                        <a:cubicBezTo>
                          <a:pt x="279338" y="568228"/>
                          <a:pt x="277566" y="565124"/>
                          <a:pt x="276235" y="562021"/>
                        </a:cubicBezTo>
                        <a:cubicBezTo>
                          <a:pt x="274462" y="558475"/>
                          <a:pt x="273133" y="554928"/>
                          <a:pt x="271359" y="551825"/>
                        </a:cubicBezTo>
                        <a:cubicBezTo>
                          <a:pt x="255843" y="518577"/>
                          <a:pt x="241657" y="484885"/>
                          <a:pt x="227915" y="450750"/>
                        </a:cubicBezTo>
                        <a:cubicBezTo>
                          <a:pt x="225255" y="444544"/>
                          <a:pt x="223038" y="438338"/>
                          <a:pt x="220379" y="432575"/>
                        </a:cubicBezTo>
                        <a:cubicBezTo>
                          <a:pt x="212399" y="412626"/>
                          <a:pt x="204863" y="392677"/>
                          <a:pt x="196883" y="373171"/>
                        </a:cubicBezTo>
                        <a:cubicBezTo>
                          <a:pt x="194223" y="366078"/>
                          <a:pt x="192007" y="358985"/>
                          <a:pt x="189347" y="352336"/>
                        </a:cubicBezTo>
                        <a:cubicBezTo>
                          <a:pt x="188017" y="348346"/>
                          <a:pt x="186687" y="344356"/>
                          <a:pt x="184914" y="340366"/>
                        </a:cubicBezTo>
                        <a:cubicBezTo>
                          <a:pt x="176934" y="318644"/>
                          <a:pt x="169398" y="297365"/>
                          <a:pt x="161418" y="275643"/>
                        </a:cubicBezTo>
                        <a:cubicBezTo>
                          <a:pt x="160089" y="272097"/>
                          <a:pt x="158758" y="268993"/>
                          <a:pt x="157428" y="265890"/>
                        </a:cubicBezTo>
                        <a:cubicBezTo>
                          <a:pt x="154325" y="258354"/>
                          <a:pt x="151666" y="250374"/>
                          <a:pt x="148562" y="242838"/>
                        </a:cubicBezTo>
                        <a:cubicBezTo>
                          <a:pt x="146346" y="237075"/>
                          <a:pt x="144129" y="231755"/>
                          <a:pt x="141469" y="225992"/>
                        </a:cubicBezTo>
                        <a:cubicBezTo>
                          <a:pt x="117974" y="170579"/>
                          <a:pt x="89602" y="117382"/>
                          <a:pt x="55467" y="67288"/>
                        </a:cubicBezTo>
                        <a:cubicBezTo>
                          <a:pt x="46158" y="53545"/>
                          <a:pt x="35962" y="41132"/>
                          <a:pt x="25766" y="28276"/>
                        </a:cubicBezTo>
                        <a:cubicBezTo>
                          <a:pt x="18673" y="20297"/>
                          <a:pt x="11136" y="13204"/>
                          <a:pt x="2270" y="6997"/>
                        </a:cubicBezTo>
                        <a:cubicBezTo>
                          <a:pt x="53" y="5668"/>
                          <a:pt x="-1276" y="3451"/>
                          <a:pt x="1827" y="2121"/>
                        </a:cubicBezTo>
                        <a:cubicBezTo>
                          <a:pt x="7590" y="348"/>
                          <a:pt x="13353" y="-539"/>
                          <a:pt x="19559" y="348"/>
                        </a:cubicBezTo>
                        <a:cubicBezTo>
                          <a:pt x="21776" y="348"/>
                          <a:pt x="23549" y="2564"/>
                          <a:pt x="25322" y="3451"/>
                        </a:cubicBezTo>
                        <a:cubicBezTo>
                          <a:pt x="28425" y="6111"/>
                          <a:pt x="31529" y="8771"/>
                          <a:pt x="34632" y="11431"/>
                        </a:cubicBezTo>
                        <a:cubicBezTo>
                          <a:pt x="47488" y="23843"/>
                          <a:pt x="59457" y="37143"/>
                          <a:pt x="70540" y="51328"/>
                        </a:cubicBezTo>
                        <a:cubicBezTo>
                          <a:pt x="108221" y="101422"/>
                          <a:pt x="137036" y="158609"/>
                          <a:pt x="156542" y="218013"/>
                        </a:cubicBezTo>
                        <a:cubicBezTo>
                          <a:pt x="156985" y="218899"/>
                          <a:pt x="156985" y="219786"/>
                          <a:pt x="157428" y="220229"/>
                        </a:cubicBezTo>
                        <a:cubicBezTo>
                          <a:pt x="160089" y="227322"/>
                          <a:pt x="162305" y="234859"/>
                          <a:pt x="164965" y="241952"/>
                        </a:cubicBezTo>
                        <a:cubicBezTo>
                          <a:pt x="165851" y="244168"/>
                          <a:pt x="166738" y="246828"/>
                          <a:pt x="167625" y="249045"/>
                        </a:cubicBezTo>
                        <a:cubicBezTo>
                          <a:pt x="174717" y="269437"/>
                          <a:pt x="181810" y="289386"/>
                          <a:pt x="189347" y="309778"/>
                        </a:cubicBezTo>
                        <a:cubicBezTo>
                          <a:pt x="190677" y="313324"/>
                          <a:pt x="192007" y="316871"/>
                          <a:pt x="192893" y="319974"/>
                        </a:cubicBezTo>
                        <a:cubicBezTo>
                          <a:pt x="204420" y="351892"/>
                          <a:pt x="216389" y="384254"/>
                          <a:pt x="228358" y="416172"/>
                        </a:cubicBezTo>
                        <a:cubicBezTo>
                          <a:pt x="231461" y="424152"/>
                          <a:pt x="234564" y="432575"/>
                          <a:pt x="237668" y="440554"/>
                        </a:cubicBezTo>
                        <a:cubicBezTo>
                          <a:pt x="239441" y="444544"/>
                          <a:pt x="240771" y="448977"/>
                          <a:pt x="242544" y="452967"/>
                        </a:cubicBezTo>
                        <a:cubicBezTo>
                          <a:pt x="255843" y="485772"/>
                          <a:pt x="269586" y="518577"/>
                          <a:pt x="284658" y="550495"/>
                        </a:cubicBezTo>
                        <a:cubicBezTo>
                          <a:pt x="285988" y="552712"/>
                          <a:pt x="286875" y="555371"/>
                          <a:pt x="288205" y="557588"/>
                        </a:cubicBezTo>
                        <a:cubicBezTo>
                          <a:pt x="292195" y="565568"/>
                          <a:pt x="295741" y="573547"/>
                          <a:pt x="299731" y="581527"/>
                        </a:cubicBezTo>
                        <a:cubicBezTo>
                          <a:pt x="313917" y="608569"/>
                          <a:pt x="328989" y="635611"/>
                          <a:pt x="344062" y="662209"/>
                        </a:cubicBezTo>
                        <a:cubicBezTo>
                          <a:pt x="345835" y="665756"/>
                          <a:pt x="348051" y="668859"/>
                          <a:pt x="349825" y="672405"/>
                        </a:cubicBezTo>
                        <a:cubicBezTo>
                          <a:pt x="360021" y="689694"/>
                          <a:pt x="370217" y="706540"/>
                          <a:pt x="380413" y="723386"/>
                        </a:cubicBezTo>
                        <a:cubicBezTo>
                          <a:pt x="386620" y="734025"/>
                          <a:pt x="392826" y="745108"/>
                          <a:pt x="399476" y="755747"/>
                        </a:cubicBezTo>
                        <a:cubicBezTo>
                          <a:pt x="399919" y="756634"/>
                          <a:pt x="400362" y="757077"/>
                          <a:pt x="400805" y="757964"/>
                        </a:cubicBezTo>
                        <a:cubicBezTo>
                          <a:pt x="401692" y="759294"/>
                          <a:pt x="402579" y="760624"/>
                          <a:pt x="403465" y="761954"/>
                        </a:cubicBezTo>
                        <a:cubicBezTo>
                          <a:pt x="407455" y="767717"/>
                          <a:pt x="414548" y="778356"/>
                          <a:pt x="420311" y="785892"/>
                        </a:cubicBezTo>
                        <a:cubicBezTo>
                          <a:pt x="421198" y="787222"/>
                          <a:pt x="422084" y="788552"/>
                          <a:pt x="422971" y="789439"/>
                        </a:cubicBezTo>
                        <a:cubicBezTo>
                          <a:pt x="422084" y="790769"/>
                          <a:pt x="421641" y="791656"/>
                          <a:pt x="420311" y="792542"/>
                        </a:cubicBezTo>
                        <a:cubicBezTo>
                          <a:pt x="414548" y="787666"/>
                          <a:pt x="410559" y="781459"/>
                          <a:pt x="406125" y="7748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32"/>
                  <p:cNvSpPr/>
                  <p:nvPr/>
                </p:nvSpPr>
                <p:spPr>
                  <a:xfrm>
                    <a:off x="9891862" y="907011"/>
                    <a:ext cx="29898" cy="92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8" h="92208" extrusionOk="0">
                        <a:moveTo>
                          <a:pt x="29899" y="92208"/>
                        </a:moveTo>
                        <a:cubicBezTo>
                          <a:pt x="20589" y="74919"/>
                          <a:pt x="13940" y="56744"/>
                          <a:pt x="10836" y="37238"/>
                        </a:cubicBezTo>
                        <a:cubicBezTo>
                          <a:pt x="9507" y="29702"/>
                          <a:pt x="7733" y="22609"/>
                          <a:pt x="6847" y="15073"/>
                        </a:cubicBezTo>
                        <a:cubicBezTo>
                          <a:pt x="6403" y="13299"/>
                          <a:pt x="6403" y="11969"/>
                          <a:pt x="5960" y="10196"/>
                        </a:cubicBezTo>
                        <a:cubicBezTo>
                          <a:pt x="5960" y="10196"/>
                          <a:pt x="5960" y="10196"/>
                          <a:pt x="5960" y="10196"/>
                        </a:cubicBezTo>
                        <a:cubicBezTo>
                          <a:pt x="5517" y="7536"/>
                          <a:pt x="5074" y="5320"/>
                          <a:pt x="4630" y="2660"/>
                        </a:cubicBezTo>
                        <a:cubicBezTo>
                          <a:pt x="4187" y="1330"/>
                          <a:pt x="3300" y="0"/>
                          <a:pt x="1970" y="0"/>
                        </a:cubicBezTo>
                        <a:cubicBezTo>
                          <a:pt x="640" y="0"/>
                          <a:pt x="197" y="887"/>
                          <a:pt x="197" y="1330"/>
                        </a:cubicBezTo>
                        <a:lnTo>
                          <a:pt x="197" y="1330"/>
                        </a:lnTo>
                        <a:cubicBezTo>
                          <a:pt x="-247" y="2217"/>
                          <a:pt x="197" y="3990"/>
                          <a:pt x="197" y="4876"/>
                        </a:cubicBezTo>
                        <a:cubicBezTo>
                          <a:pt x="1084" y="11083"/>
                          <a:pt x="1970" y="16846"/>
                          <a:pt x="3300" y="22609"/>
                        </a:cubicBezTo>
                        <a:cubicBezTo>
                          <a:pt x="7290" y="45218"/>
                          <a:pt x="13940" y="68270"/>
                          <a:pt x="25909" y="87775"/>
                        </a:cubicBezTo>
                        <a:lnTo>
                          <a:pt x="29899" y="92208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32"/>
                  <p:cNvSpPr/>
                  <p:nvPr/>
                </p:nvSpPr>
                <p:spPr>
                  <a:xfrm>
                    <a:off x="9884651" y="892382"/>
                    <a:ext cx="91637" cy="75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37" h="75362" extrusionOk="0">
                        <a:moveTo>
                          <a:pt x="91637" y="72259"/>
                        </a:moveTo>
                        <a:cubicBezTo>
                          <a:pt x="86761" y="64723"/>
                          <a:pt x="80111" y="57630"/>
                          <a:pt x="73905" y="50981"/>
                        </a:cubicBezTo>
                        <a:cubicBezTo>
                          <a:pt x="63709" y="40341"/>
                          <a:pt x="51739" y="30588"/>
                          <a:pt x="38440" y="23495"/>
                        </a:cubicBezTo>
                        <a:cubicBezTo>
                          <a:pt x="29130" y="18176"/>
                          <a:pt x="20264" y="12413"/>
                          <a:pt x="11398" y="6206"/>
                        </a:cubicBezTo>
                        <a:cubicBezTo>
                          <a:pt x="11398" y="6206"/>
                          <a:pt x="11398" y="6206"/>
                          <a:pt x="11398" y="6206"/>
                        </a:cubicBezTo>
                        <a:cubicBezTo>
                          <a:pt x="10955" y="5763"/>
                          <a:pt x="10511" y="5763"/>
                          <a:pt x="10068" y="5320"/>
                        </a:cubicBezTo>
                        <a:cubicBezTo>
                          <a:pt x="7409" y="3990"/>
                          <a:pt x="4748" y="443"/>
                          <a:pt x="1645" y="0"/>
                        </a:cubicBezTo>
                        <a:cubicBezTo>
                          <a:pt x="1202" y="0"/>
                          <a:pt x="315" y="443"/>
                          <a:pt x="315" y="887"/>
                        </a:cubicBezTo>
                        <a:cubicBezTo>
                          <a:pt x="-1458" y="4876"/>
                          <a:pt x="4748" y="6650"/>
                          <a:pt x="6522" y="8866"/>
                        </a:cubicBezTo>
                        <a:cubicBezTo>
                          <a:pt x="10068" y="11526"/>
                          <a:pt x="13614" y="13743"/>
                          <a:pt x="17161" y="16402"/>
                        </a:cubicBezTo>
                        <a:cubicBezTo>
                          <a:pt x="17161" y="16402"/>
                          <a:pt x="17161" y="16402"/>
                          <a:pt x="17161" y="16402"/>
                        </a:cubicBezTo>
                        <a:cubicBezTo>
                          <a:pt x="22924" y="19949"/>
                          <a:pt x="28687" y="23495"/>
                          <a:pt x="34450" y="27042"/>
                        </a:cubicBezTo>
                        <a:cubicBezTo>
                          <a:pt x="57059" y="39011"/>
                          <a:pt x="77451" y="54527"/>
                          <a:pt x="91637" y="75363"/>
                        </a:cubicBezTo>
                        <a:lnTo>
                          <a:pt x="91637" y="7225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4" name="Google Shape;1164;p32"/>
                  <p:cNvSpPr/>
                  <p:nvPr/>
                </p:nvSpPr>
                <p:spPr>
                  <a:xfrm>
                    <a:off x="9827752" y="792637"/>
                    <a:ext cx="24852" cy="156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52" h="156488" extrusionOk="0">
                        <a:moveTo>
                          <a:pt x="21750" y="154272"/>
                        </a:moveTo>
                        <a:cubicBezTo>
                          <a:pt x="17316" y="147179"/>
                          <a:pt x="13770" y="139643"/>
                          <a:pt x="11111" y="132106"/>
                        </a:cubicBezTo>
                        <a:cubicBezTo>
                          <a:pt x="471" y="108611"/>
                          <a:pt x="28" y="82456"/>
                          <a:pt x="28" y="56744"/>
                        </a:cubicBezTo>
                        <a:cubicBezTo>
                          <a:pt x="28" y="39898"/>
                          <a:pt x="28" y="22609"/>
                          <a:pt x="28" y="5320"/>
                        </a:cubicBezTo>
                        <a:cubicBezTo>
                          <a:pt x="28" y="5320"/>
                          <a:pt x="28" y="5320"/>
                          <a:pt x="28" y="5320"/>
                        </a:cubicBezTo>
                        <a:cubicBezTo>
                          <a:pt x="28" y="3546"/>
                          <a:pt x="-416" y="0"/>
                          <a:pt x="2244" y="0"/>
                        </a:cubicBezTo>
                        <a:cubicBezTo>
                          <a:pt x="3574" y="443"/>
                          <a:pt x="4461" y="1773"/>
                          <a:pt x="4461" y="3103"/>
                        </a:cubicBezTo>
                        <a:cubicBezTo>
                          <a:pt x="4461" y="7093"/>
                          <a:pt x="4461" y="10639"/>
                          <a:pt x="4461" y="14629"/>
                        </a:cubicBezTo>
                        <a:cubicBezTo>
                          <a:pt x="4461" y="19506"/>
                          <a:pt x="4461" y="23939"/>
                          <a:pt x="4461" y="28815"/>
                        </a:cubicBezTo>
                        <a:cubicBezTo>
                          <a:pt x="4904" y="80239"/>
                          <a:pt x="-416" y="113044"/>
                          <a:pt x="24853" y="156488"/>
                        </a:cubicBezTo>
                        <a:cubicBezTo>
                          <a:pt x="24410" y="155602"/>
                          <a:pt x="23080" y="155158"/>
                          <a:pt x="21750" y="15427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5" name="Google Shape;1165;p32"/>
                  <p:cNvSpPr/>
                  <p:nvPr/>
                </p:nvSpPr>
                <p:spPr>
                  <a:xfrm>
                    <a:off x="9822337" y="779298"/>
                    <a:ext cx="156610" cy="10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10" h="109537" extrusionOk="0">
                        <a:moveTo>
                          <a:pt x="156611" y="109537"/>
                        </a:moveTo>
                        <a:cubicBezTo>
                          <a:pt x="150848" y="103774"/>
                          <a:pt x="145971" y="97125"/>
                          <a:pt x="140652" y="91362"/>
                        </a:cubicBezTo>
                        <a:cubicBezTo>
                          <a:pt x="124692" y="73186"/>
                          <a:pt x="106073" y="56340"/>
                          <a:pt x="84794" y="44814"/>
                        </a:cubicBezTo>
                        <a:cubicBezTo>
                          <a:pt x="67062" y="35061"/>
                          <a:pt x="47113" y="29298"/>
                          <a:pt x="28494" y="20432"/>
                        </a:cubicBezTo>
                        <a:cubicBezTo>
                          <a:pt x="26721" y="19546"/>
                          <a:pt x="22288" y="17329"/>
                          <a:pt x="17412" y="14669"/>
                        </a:cubicBezTo>
                        <a:cubicBezTo>
                          <a:pt x="8545" y="9793"/>
                          <a:pt x="-1207" y="3586"/>
                          <a:pt x="122" y="927"/>
                        </a:cubicBezTo>
                        <a:cubicBezTo>
                          <a:pt x="566" y="40"/>
                          <a:pt x="2339" y="-403"/>
                          <a:pt x="3226" y="483"/>
                        </a:cubicBezTo>
                        <a:cubicBezTo>
                          <a:pt x="6772" y="3143"/>
                          <a:pt x="10319" y="5360"/>
                          <a:pt x="13865" y="7576"/>
                        </a:cubicBezTo>
                        <a:lnTo>
                          <a:pt x="13865" y="7576"/>
                        </a:lnTo>
                        <a:cubicBezTo>
                          <a:pt x="32041" y="18659"/>
                          <a:pt x="52876" y="25309"/>
                          <a:pt x="72382" y="33731"/>
                        </a:cubicBezTo>
                        <a:cubicBezTo>
                          <a:pt x="99424" y="45258"/>
                          <a:pt x="122476" y="64320"/>
                          <a:pt x="140652" y="86929"/>
                        </a:cubicBezTo>
                        <a:cubicBezTo>
                          <a:pt x="146415" y="93578"/>
                          <a:pt x="150848" y="101115"/>
                          <a:pt x="156611" y="107764"/>
                        </a:cubicBezTo>
                        <a:lnTo>
                          <a:pt x="156611" y="10953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6" name="Google Shape;1166;p32"/>
                  <p:cNvSpPr/>
                  <p:nvPr/>
                </p:nvSpPr>
                <p:spPr>
                  <a:xfrm>
                    <a:off x="9762411" y="666715"/>
                    <a:ext cx="18821" cy="223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21" h="223007" extrusionOk="0">
                        <a:moveTo>
                          <a:pt x="5522" y="219904"/>
                        </a:moveTo>
                        <a:cubicBezTo>
                          <a:pt x="-9108" y="167594"/>
                          <a:pt x="9511" y="114840"/>
                          <a:pt x="13501" y="62529"/>
                        </a:cubicBezTo>
                        <a:cubicBezTo>
                          <a:pt x="14388" y="50560"/>
                          <a:pt x="14831" y="38591"/>
                          <a:pt x="13501" y="26621"/>
                        </a:cubicBezTo>
                        <a:cubicBezTo>
                          <a:pt x="12615" y="19085"/>
                          <a:pt x="11285" y="11992"/>
                          <a:pt x="9955" y="4456"/>
                        </a:cubicBezTo>
                        <a:cubicBezTo>
                          <a:pt x="9511" y="3569"/>
                          <a:pt x="9511" y="2239"/>
                          <a:pt x="9511" y="1353"/>
                        </a:cubicBezTo>
                        <a:cubicBezTo>
                          <a:pt x="9511" y="909"/>
                          <a:pt x="9955" y="466"/>
                          <a:pt x="10841" y="23"/>
                        </a:cubicBezTo>
                        <a:cubicBezTo>
                          <a:pt x="14388" y="-421"/>
                          <a:pt x="13944" y="5786"/>
                          <a:pt x="14831" y="8002"/>
                        </a:cubicBezTo>
                        <a:cubicBezTo>
                          <a:pt x="15718" y="11992"/>
                          <a:pt x="16161" y="15538"/>
                          <a:pt x="17048" y="19528"/>
                        </a:cubicBezTo>
                        <a:cubicBezTo>
                          <a:pt x="18377" y="28838"/>
                          <a:pt x="18821" y="37704"/>
                          <a:pt x="18821" y="47013"/>
                        </a:cubicBezTo>
                        <a:cubicBezTo>
                          <a:pt x="18377" y="105530"/>
                          <a:pt x="-7334" y="164047"/>
                          <a:pt x="9511" y="222564"/>
                        </a:cubicBezTo>
                        <a:cubicBezTo>
                          <a:pt x="9511" y="222564"/>
                          <a:pt x="9511" y="222564"/>
                          <a:pt x="9511" y="223007"/>
                        </a:cubicBezTo>
                        <a:cubicBezTo>
                          <a:pt x="8182" y="222121"/>
                          <a:pt x="7295" y="221234"/>
                          <a:pt x="5965" y="220348"/>
                        </a:cubicBezTo>
                        <a:cubicBezTo>
                          <a:pt x="5965" y="220348"/>
                          <a:pt x="5965" y="220348"/>
                          <a:pt x="5522" y="21990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7" name="Google Shape;1167;p32"/>
                  <p:cNvSpPr/>
                  <p:nvPr/>
                </p:nvSpPr>
                <p:spPr>
                  <a:xfrm>
                    <a:off x="9776991" y="666456"/>
                    <a:ext cx="202843" cy="137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843" h="137707" extrusionOk="0">
                        <a:moveTo>
                          <a:pt x="2468" y="6045"/>
                        </a:moveTo>
                        <a:cubicBezTo>
                          <a:pt x="1138" y="4271"/>
                          <a:pt x="-1522" y="2055"/>
                          <a:pt x="1138" y="282"/>
                        </a:cubicBezTo>
                        <a:cubicBezTo>
                          <a:pt x="5128" y="-1492"/>
                          <a:pt x="7788" y="5601"/>
                          <a:pt x="10004" y="7818"/>
                        </a:cubicBezTo>
                        <a:cubicBezTo>
                          <a:pt x="10891" y="8705"/>
                          <a:pt x="11778" y="9591"/>
                          <a:pt x="12221" y="10478"/>
                        </a:cubicBezTo>
                        <a:cubicBezTo>
                          <a:pt x="19314" y="18457"/>
                          <a:pt x="27293" y="25994"/>
                          <a:pt x="36160" y="32200"/>
                        </a:cubicBezTo>
                        <a:cubicBezTo>
                          <a:pt x="57439" y="47272"/>
                          <a:pt x="83594" y="54365"/>
                          <a:pt x="107976" y="63232"/>
                        </a:cubicBezTo>
                        <a:cubicBezTo>
                          <a:pt x="144770" y="76531"/>
                          <a:pt x="180678" y="96480"/>
                          <a:pt x="201514" y="129285"/>
                        </a:cubicBezTo>
                        <a:cubicBezTo>
                          <a:pt x="201958" y="129728"/>
                          <a:pt x="201958" y="130171"/>
                          <a:pt x="202401" y="131058"/>
                        </a:cubicBezTo>
                        <a:cubicBezTo>
                          <a:pt x="202401" y="131058"/>
                          <a:pt x="202401" y="131058"/>
                          <a:pt x="202401" y="131058"/>
                        </a:cubicBezTo>
                        <a:cubicBezTo>
                          <a:pt x="202401" y="131945"/>
                          <a:pt x="202401" y="132388"/>
                          <a:pt x="202401" y="133275"/>
                        </a:cubicBezTo>
                        <a:cubicBezTo>
                          <a:pt x="202401" y="134604"/>
                          <a:pt x="202401" y="135934"/>
                          <a:pt x="202844" y="137708"/>
                        </a:cubicBezTo>
                        <a:cubicBezTo>
                          <a:pt x="202401" y="136821"/>
                          <a:pt x="201514" y="135934"/>
                          <a:pt x="201071" y="135048"/>
                        </a:cubicBezTo>
                        <a:cubicBezTo>
                          <a:pt x="180678" y="101800"/>
                          <a:pt x="145657" y="81851"/>
                          <a:pt x="108862" y="68551"/>
                        </a:cubicBezTo>
                        <a:cubicBezTo>
                          <a:pt x="76501" y="57025"/>
                          <a:pt x="41479" y="47272"/>
                          <a:pt x="17097" y="23334"/>
                        </a:cubicBezTo>
                        <a:lnTo>
                          <a:pt x="17097" y="23334"/>
                        </a:lnTo>
                        <a:cubicBezTo>
                          <a:pt x="15324" y="21560"/>
                          <a:pt x="13551" y="19787"/>
                          <a:pt x="12221" y="18014"/>
                        </a:cubicBezTo>
                        <a:cubicBezTo>
                          <a:pt x="8675" y="14024"/>
                          <a:pt x="5128" y="10034"/>
                          <a:pt x="2468" y="604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8" name="Google Shape;1168;p32"/>
                  <p:cNvSpPr/>
                  <p:nvPr/>
                </p:nvSpPr>
                <p:spPr>
                  <a:xfrm>
                    <a:off x="9693480" y="564246"/>
                    <a:ext cx="48186" cy="247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86" h="247010" extrusionOk="0">
                        <a:moveTo>
                          <a:pt x="6626" y="247010"/>
                        </a:moveTo>
                        <a:cubicBezTo>
                          <a:pt x="5296" y="244794"/>
                          <a:pt x="3966" y="242577"/>
                          <a:pt x="2636" y="240361"/>
                        </a:cubicBezTo>
                        <a:cubicBezTo>
                          <a:pt x="-7560" y="192040"/>
                          <a:pt x="14162" y="145936"/>
                          <a:pt x="27905" y="101162"/>
                        </a:cubicBezTo>
                        <a:cubicBezTo>
                          <a:pt x="35441" y="76336"/>
                          <a:pt x="41647" y="50624"/>
                          <a:pt x="42977" y="24469"/>
                        </a:cubicBezTo>
                        <a:cubicBezTo>
                          <a:pt x="43421" y="19593"/>
                          <a:pt x="43421" y="15159"/>
                          <a:pt x="43421" y="10726"/>
                        </a:cubicBezTo>
                        <a:cubicBezTo>
                          <a:pt x="43421" y="10726"/>
                          <a:pt x="43421" y="10726"/>
                          <a:pt x="43421" y="10726"/>
                        </a:cubicBezTo>
                        <a:cubicBezTo>
                          <a:pt x="43421" y="8067"/>
                          <a:pt x="43421" y="4963"/>
                          <a:pt x="43421" y="2304"/>
                        </a:cubicBezTo>
                        <a:cubicBezTo>
                          <a:pt x="43421" y="974"/>
                          <a:pt x="44307" y="-356"/>
                          <a:pt x="45637" y="87"/>
                        </a:cubicBezTo>
                        <a:cubicBezTo>
                          <a:pt x="46967" y="530"/>
                          <a:pt x="47854" y="1860"/>
                          <a:pt x="47854" y="3190"/>
                        </a:cubicBezTo>
                        <a:cubicBezTo>
                          <a:pt x="48297" y="7623"/>
                          <a:pt x="48297" y="12056"/>
                          <a:pt x="47854" y="16046"/>
                        </a:cubicBezTo>
                        <a:cubicBezTo>
                          <a:pt x="47854" y="18263"/>
                          <a:pt x="47854" y="20479"/>
                          <a:pt x="47410" y="22696"/>
                        </a:cubicBezTo>
                        <a:cubicBezTo>
                          <a:pt x="46524" y="40428"/>
                          <a:pt x="43421" y="58160"/>
                          <a:pt x="39431" y="75450"/>
                        </a:cubicBezTo>
                        <a:cubicBezTo>
                          <a:pt x="33224" y="100718"/>
                          <a:pt x="24358" y="124657"/>
                          <a:pt x="16379" y="149039"/>
                        </a:cubicBezTo>
                        <a:cubicBezTo>
                          <a:pt x="5740" y="180514"/>
                          <a:pt x="-1354" y="214206"/>
                          <a:pt x="6626" y="2470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9" name="Google Shape;1169;p32"/>
                  <p:cNvSpPr/>
                  <p:nvPr/>
                </p:nvSpPr>
                <p:spPr>
                  <a:xfrm>
                    <a:off x="9723427" y="531066"/>
                    <a:ext cx="225375" cy="13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375" h="138330" extrusionOk="0">
                        <a:moveTo>
                          <a:pt x="225376" y="138331"/>
                        </a:moveTo>
                        <a:cubicBezTo>
                          <a:pt x="220056" y="131681"/>
                          <a:pt x="213850" y="125918"/>
                          <a:pt x="207200" y="120155"/>
                        </a:cubicBezTo>
                        <a:cubicBezTo>
                          <a:pt x="188138" y="103752"/>
                          <a:pt x="166416" y="90010"/>
                          <a:pt x="142477" y="81144"/>
                        </a:cubicBezTo>
                        <a:cubicBezTo>
                          <a:pt x="119869" y="73164"/>
                          <a:pt x="96816" y="68288"/>
                          <a:pt x="74651" y="59421"/>
                        </a:cubicBezTo>
                        <a:cubicBezTo>
                          <a:pt x="54259" y="52329"/>
                          <a:pt x="36526" y="40359"/>
                          <a:pt x="21010" y="25730"/>
                        </a:cubicBezTo>
                        <a:cubicBezTo>
                          <a:pt x="17020" y="21740"/>
                          <a:pt x="12587" y="17750"/>
                          <a:pt x="9041" y="13317"/>
                        </a:cubicBezTo>
                        <a:cubicBezTo>
                          <a:pt x="5938" y="10214"/>
                          <a:pt x="3278" y="7111"/>
                          <a:pt x="618" y="3564"/>
                        </a:cubicBezTo>
                        <a:cubicBezTo>
                          <a:pt x="-269" y="2678"/>
                          <a:pt x="-269" y="905"/>
                          <a:pt x="1061" y="461"/>
                        </a:cubicBezTo>
                        <a:cubicBezTo>
                          <a:pt x="2392" y="-425"/>
                          <a:pt x="3721" y="18"/>
                          <a:pt x="4608" y="1348"/>
                        </a:cubicBezTo>
                        <a:cubicBezTo>
                          <a:pt x="9041" y="6224"/>
                          <a:pt x="13031" y="11101"/>
                          <a:pt x="17464" y="15534"/>
                        </a:cubicBezTo>
                        <a:lnTo>
                          <a:pt x="17464" y="15534"/>
                        </a:lnTo>
                        <a:cubicBezTo>
                          <a:pt x="19237" y="17307"/>
                          <a:pt x="21010" y="19080"/>
                          <a:pt x="22784" y="20854"/>
                        </a:cubicBezTo>
                        <a:cubicBezTo>
                          <a:pt x="55589" y="55432"/>
                          <a:pt x="100363" y="62081"/>
                          <a:pt x="143807" y="77597"/>
                        </a:cubicBezTo>
                        <a:cubicBezTo>
                          <a:pt x="167746" y="86907"/>
                          <a:pt x="189468" y="101093"/>
                          <a:pt x="208530" y="117938"/>
                        </a:cubicBezTo>
                        <a:cubicBezTo>
                          <a:pt x="213407" y="122371"/>
                          <a:pt x="218283" y="127248"/>
                          <a:pt x="222716" y="132124"/>
                        </a:cubicBezTo>
                        <a:cubicBezTo>
                          <a:pt x="222716" y="132124"/>
                          <a:pt x="222716" y="132124"/>
                          <a:pt x="222716" y="132124"/>
                        </a:cubicBezTo>
                        <a:lnTo>
                          <a:pt x="225376" y="13833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0" name="Google Shape;1170;p32"/>
                  <p:cNvSpPr/>
                  <p:nvPr/>
                </p:nvSpPr>
                <p:spPr>
                  <a:xfrm>
                    <a:off x="9648239" y="490743"/>
                    <a:ext cx="66297" cy="209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297" h="209685" extrusionOk="0">
                        <a:moveTo>
                          <a:pt x="2217" y="209685"/>
                        </a:moveTo>
                        <a:cubicBezTo>
                          <a:pt x="2217" y="209685"/>
                          <a:pt x="2217" y="209685"/>
                          <a:pt x="2217" y="209685"/>
                        </a:cubicBezTo>
                        <a:cubicBezTo>
                          <a:pt x="3546" y="180870"/>
                          <a:pt x="11083" y="152942"/>
                          <a:pt x="23938" y="127230"/>
                        </a:cubicBezTo>
                        <a:cubicBezTo>
                          <a:pt x="40784" y="93095"/>
                          <a:pt x="64280" y="59847"/>
                          <a:pt x="65166" y="20392"/>
                        </a:cubicBezTo>
                        <a:lnTo>
                          <a:pt x="65166" y="20392"/>
                        </a:lnTo>
                        <a:cubicBezTo>
                          <a:pt x="65166" y="20392"/>
                          <a:pt x="65166" y="20392"/>
                          <a:pt x="65166" y="20392"/>
                        </a:cubicBezTo>
                        <a:cubicBezTo>
                          <a:pt x="65610" y="15959"/>
                          <a:pt x="65610" y="11969"/>
                          <a:pt x="66053" y="7536"/>
                        </a:cubicBezTo>
                        <a:cubicBezTo>
                          <a:pt x="66053" y="5320"/>
                          <a:pt x="67383" y="887"/>
                          <a:pt x="63836" y="0"/>
                        </a:cubicBezTo>
                        <a:cubicBezTo>
                          <a:pt x="60733" y="443"/>
                          <a:pt x="62063" y="4433"/>
                          <a:pt x="61620" y="6650"/>
                        </a:cubicBezTo>
                        <a:cubicBezTo>
                          <a:pt x="61620" y="7980"/>
                          <a:pt x="61620" y="8866"/>
                          <a:pt x="61620" y="10196"/>
                        </a:cubicBezTo>
                        <a:cubicBezTo>
                          <a:pt x="61620" y="10196"/>
                          <a:pt x="61620" y="10196"/>
                          <a:pt x="61620" y="10196"/>
                        </a:cubicBezTo>
                        <a:cubicBezTo>
                          <a:pt x="61620" y="14186"/>
                          <a:pt x="61176" y="18176"/>
                          <a:pt x="60733" y="22165"/>
                        </a:cubicBezTo>
                        <a:cubicBezTo>
                          <a:pt x="59847" y="37681"/>
                          <a:pt x="55857" y="52754"/>
                          <a:pt x="49650" y="66940"/>
                        </a:cubicBezTo>
                        <a:cubicBezTo>
                          <a:pt x="39898" y="89105"/>
                          <a:pt x="26599" y="110384"/>
                          <a:pt x="16845" y="132550"/>
                        </a:cubicBezTo>
                        <a:cubicBezTo>
                          <a:pt x="9309" y="148952"/>
                          <a:pt x="4433" y="166684"/>
                          <a:pt x="1773" y="184417"/>
                        </a:cubicBezTo>
                        <a:cubicBezTo>
                          <a:pt x="1330" y="189293"/>
                          <a:pt x="443" y="194170"/>
                          <a:pt x="0" y="199046"/>
                        </a:cubicBezTo>
                        <a:lnTo>
                          <a:pt x="2217" y="20968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1" name="Google Shape;1171;p32"/>
                  <p:cNvSpPr/>
                  <p:nvPr/>
                </p:nvSpPr>
                <p:spPr>
                  <a:xfrm>
                    <a:off x="9700494" y="466321"/>
                    <a:ext cx="177822" cy="84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822" h="84268" extrusionOk="0">
                        <a:moveTo>
                          <a:pt x="499" y="483"/>
                        </a:moveTo>
                        <a:cubicBezTo>
                          <a:pt x="1385" y="-403"/>
                          <a:pt x="3159" y="40"/>
                          <a:pt x="4045" y="927"/>
                        </a:cubicBezTo>
                        <a:cubicBezTo>
                          <a:pt x="8035" y="4916"/>
                          <a:pt x="12025" y="8463"/>
                          <a:pt x="16014" y="12009"/>
                        </a:cubicBezTo>
                        <a:cubicBezTo>
                          <a:pt x="56799" y="44814"/>
                          <a:pt x="102903" y="36835"/>
                          <a:pt x="149007" y="61660"/>
                        </a:cubicBezTo>
                        <a:cubicBezTo>
                          <a:pt x="149007" y="61660"/>
                          <a:pt x="149007" y="61660"/>
                          <a:pt x="149007" y="61660"/>
                        </a:cubicBezTo>
                        <a:cubicBezTo>
                          <a:pt x="155214" y="64763"/>
                          <a:pt x="160977" y="68310"/>
                          <a:pt x="166296" y="72299"/>
                        </a:cubicBezTo>
                        <a:cubicBezTo>
                          <a:pt x="170286" y="76289"/>
                          <a:pt x="173833" y="80279"/>
                          <a:pt x="177822" y="84269"/>
                        </a:cubicBezTo>
                        <a:cubicBezTo>
                          <a:pt x="159647" y="70083"/>
                          <a:pt x="138811" y="59000"/>
                          <a:pt x="116646" y="52794"/>
                        </a:cubicBezTo>
                        <a:cubicBezTo>
                          <a:pt x="79851" y="43484"/>
                          <a:pt x="48376" y="40824"/>
                          <a:pt x="18675" y="19546"/>
                        </a:cubicBezTo>
                        <a:cubicBezTo>
                          <a:pt x="14242" y="16442"/>
                          <a:pt x="10252" y="12896"/>
                          <a:pt x="6262" y="9349"/>
                        </a:cubicBezTo>
                        <a:cubicBezTo>
                          <a:pt x="4045" y="6690"/>
                          <a:pt x="-1718" y="3586"/>
                          <a:pt x="499" y="48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72" name="Google Shape;1172;p32"/>
                <p:cNvGrpSpPr/>
                <p:nvPr/>
              </p:nvGrpSpPr>
              <p:grpSpPr>
                <a:xfrm>
                  <a:off x="9664326" y="474784"/>
                  <a:ext cx="304205" cy="517403"/>
                  <a:chOff x="9664326" y="474784"/>
                  <a:chExt cx="304205" cy="517403"/>
                </a:xfrm>
              </p:grpSpPr>
              <p:sp>
                <p:nvSpPr>
                  <p:cNvPr id="1173" name="Google Shape;1173;p32"/>
                  <p:cNvSpPr/>
                  <p:nvPr/>
                </p:nvSpPr>
                <p:spPr>
                  <a:xfrm>
                    <a:off x="9664326" y="599991"/>
                    <a:ext cx="41118" cy="80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18" h="80390" extrusionOk="0">
                        <a:moveTo>
                          <a:pt x="17162" y="64973"/>
                        </a:moveTo>
                        <a:cubicBezTo>
                          <a:pt x="15388" y="70736"/>
                          <a:pt x="7408" y="87581"/>
                          <a:pt x="759" y="76942"/>
                        </a:cubicBezTo>
                        <a:cubicBezTo>
                          <a:pt x="-1015" y="72509"/>
                          <a:pt x="759" y="67189"/>
                          <a:pt x="1646" y="62756"/>
                        </a:cubicBezTo>
                        <a:cubicBezTo>
                          <a:pt x="3419" y="56993"/>
                          <a:pt x="5635" y="51230"/>
                          <a:pt x="7852" y="45467"/>
                        </a:cubicBezTo>
                        <a:cubicBezTo>
                          <a:pt x="11842" y="35714"/>
                          <a:pt x="15388" y="25961"/>
                          <a:pt x="20264" y="16652"/>
                        </a:cubicBezTo>
                        <a:cubicBezTo>
                          <a:pt x="23367" y="11332"/>
                          <a:pt x="26028" y="5569"/>
                          <a:pt x="30904" y="2023"/>
                        </a:cubicBezTo>
                        <a:cubicBezTo>
                          <a:pt x="34894" y="-1967"/>
                          <a:pt x="40213" y="249"/>
                          <a:pt x="41100" y="6012"/>
                        </a:cubicBezTo>
                        <a:cubicBezTo>
                          <a:pt x="41544" y="15322"/>
                          <a:pt x="34007" y="22415"/>
                          <a:pt x="29574" y="29951"/>
                        </a:cubicBezTo>
                        <a:cubicBezTo>
                          <a:pt x="23811" y="41034"/>
                          <a:pt x="21595" y="53447"/>
                          <a:pt x="17162" y="649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4" name="Google Shape;1174;p32"/>
                  <p:cNvSpPr/>
                  <p:nvPr/>
                </p:nvSpPr>
                <p:spPr>
                  <a:xfrm>
                    <a:off x="9689467" y="632098"/>
                    <a:ext cx="17176" cy="29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76" h="29438" extrusionOk="0">
                        <a:moveTo>
                          <a:pt x="2660" y="29320"/>
                        </a:moveTo>
                        <a:cubicBezTo>
                          <a:pt x="443" y="28433"/>
                          <a:pt x="0" y="25773"/>
                          <a:pt x="0" y="24000"/>
                        </a:cubicBezTo>
                        <a:cubicBezTo>
                          <a:pt x="887" y="18680"/>
                          <a:pt x="3547" y="13361"/>
                          <a:pt x="5763" y="8928"/>
                        </a:cubicBezTo>
                        <a:cubicBezTo>
                          <a:pt x="7537" y="5824"/>
                          <a:pt x="8866" y="3165"/>
                          <a:pt x="11526" y="948"/>
                        </a:cubicBezTo>
                        <a:cubicBezTo>
                          <a:pt x="12856" y="-382"/>
                          <a:pt x="15516" y="-382"/>
                          <a:pt x="16403" y="1391"/>
                        </a:cubicBezTo>
                        <a:cubicBezTo>
                          <a:pt x="19063" y="7154"/>
                          <a:pt x="14186" y="12031"/>
                          <a:pt x="11970" y="16907"/>
                        </a:cubicBezTo>
                        <a:cubicBezTo>
                          <a:pt x="10640" y="20454"/>
                          <a:pt x="8423" y="30650"/>
                          <a:pt x="2660" y="293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5" name="Google Shape;1175;p32"/>
                  <p:cNvSpPr/>
                  <p:nvPr/>
                </p:nvSpPr>
                <p:spPr>
                  <a:xfrm>
                    <a:off x="9708605" y="683188"/>
                    <a:ext cx="34066" cy="126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6" h="126294" extrusionOk="0">
                        <a:moveTo>
                          <a:pt x="7903" y="125408"/>
                        </a:moveTo>
                        <a:cubicBezTo>
                          <a:pt x="2584" y="122305"/>
                          <a:pt x="1254" y="105459"/>
                          <a:pt x="367" y="99253"/>
                        </a:cubicBezTo>
                        <a:cubicBezTo>
                          <a:pt x="-519" y="90830"/>
                          <a:pt x="367" y="82407"/>
                          <a:pt x="1254" y="74427"/>
                        </a:cubicBezTo>
                        <a:cubicBezTo>
                          <a:pt x="3027" y="58468"/>
                          <a:pt x="7017" y="42066"/>
                          <a:pt x="14553" y="27880"/>
                        </a:cubicBezTo>
                        <a:cubicBezTo>
                          <a:pt x="15883" y="23447"/>
                          <a:pt x="17656" y="19457"/>
                          <a:pt x="19430" y="15467"/>
                        </a:cubicBezTo>
                        <a:cubicBezTo>
                          <a:pt x="22089" y="10147"/>
                          <a:pt x="23863" y="3941"/>
                          <a:pt x="28739" y="395"/>
                        </a:cubicBezTo>
                        <a:cubicBezTo>
                          <a:pt x="34502" y="-2265"/>
                          <a:pt x="32729" y="9261"/>
                          <a:pt x="33615" y="12807"/>
                        </a:cubicBezTo>
                        <a:cubicBezTo>
                          <a:pt x="34502" y="26993"/>
                          <a:pt x="34502" y="42066"/>
                          <a:pt x="29625" y="55808"/>
                        </a:cubicBezTo>
                        <a:cubicBezTo>
                          <a:pt x="28296" y="60241"/>
                          <a:pt x="26523" y="65118"/>
                          <a:pt x="24749" y="69551"/>
                        </a:cubicBezTo>
                        <a:cubicBezTo>
                          <a:pt x="24306" y="70438"/>
                          <a:pt x="24306" y="71324"/>
                          <a:pt x="23863" y="72211"/>
                        </a:cubicBezTo>
                        <a:cubicBezTo>
                          <a:pt x="23863" y="72211"/>
                          <a:pt x="23863" y="72211"/>
                          <a:pt x="23863" y="72211"/>
                        </a:cubicBezTo>
                        <a:cubicBezTo>
                          <a:pt x="22976" y="76644"/>
                          <a:pt x="22089" y="81964"/>
                          <a:pt x="21202" y="85953"/>
                        </a:cubicBezTo>
                        <a:cubicBezTo>
                          <a:pt x="21202" y="85953"/>
                          <a:pt x="21202" y="85953"/>
                          <a:pt x="21202" y="85953"/>
                        </a:cubicBezTo>
                        <a:cubicBezTo>
                          <a:pt x="19873" y="98366"/>
                          <a:pt x="21646" y="111222"/>
                          <a:pt x="15440" y="122305"/>
                        </a:cubicBezTo>
                        <a:cubicBezTo>
                          <a:pt x="14997" y="122748"/>
                          <a:pt x="14997" y="122748"/>
                          <a:pt x="14553" y="123191"/>
                        </a:cubicBezTo>
                        <a:cubicBezTo>
                          <a:pt x="14110" y="123635"/>
                          <a:pt x="14110" y="124078"/>
                          <a:pt x="13666" y="124521"/>
                        </a:cubicBezTo>
                        <a:cubicBezTo>
                          <a:pt x="12780" y="125851"/>
                          <a:pt x="11450" y="126295"/>
                          <a:pt x="10563" y="126295"/>
                        </a:cubicBezTo>
                        <a:cubicBezTo>
                          <a:pt x="9677" y="125408"/>
                          <a:pt x="8790" y="125851"/>
                          <a:pt x="7903" y="1254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32"/>
                  <p:cNvSpPr/>
                  <p:nvPr/>
                </p:nvSpPr>
                <p:spPr>
                  <a:xfrm>
                    <a:off x="9734442" y="753604"/>
                    <a:ext cx="19012" cy="50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12" h="50003" extrusionOk="0">
                        <a:moveTo>
                          <a:pt x="11768" y="47899"/>
                        </a:moveTo>
                        <a:cubicBezTo>
                          <a:pt x="8665" y="51889"/>
                          <a:pt x="3345" y="49673"/>
                          <a:pt x="2015" y="45683"/>
                        </a:cubicBezTo>
                        <a:cubicBezTo>
                          <a:pt x="-1531" y="38147"/>
                          <a:pt x="242" y="29280"/>
                          <a:pt x="2459" y="21301"/>
                        </a:cubicBezTo>
                        <a:cubicBezTo>
                          <a:pt x="4676" y="14208"/>
                          <a:pt x="6005" y="5342"/>
                          <a:pt x="11768" y="465"/>
                        </a:cubicBezTo>
                        <a:cubicBezTo>
                          <a:pt x="16645" y="-1751"/>
                          <a:pt x="19748" y="4455"/>
                          <a:pt x="18861" y="8445"/>
                        </a:cubicBezTo>
                        <a:cubicBezTo>
                          <a:pt x="17975" y="15981"/>
                          <a:pt x="16201" y="23074"/>
                          <a:pt x="15758" y="30167"/>
                        </a:cubicBezTo>
                        <a:cubicBezTo>
                          <a:pt x="14871" y="36373"/>
                          <a:pt x="15315" y="43023"/>
                          <a:pt x="11768" y="478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32"/>
                  <p:cNvSpPr/>
                  <p:nvPr/>
                </p:nvSpPr>
                <p:spPr>
                  <a:xfrm>
                    <a:off x="9774088" y="776805"/>
                    <a:ext cx="23633" cy="87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33" h="87627" extrusionOk="0">
                        <a:moveTo>
                          <a:pt x="5814" y="84102"/>
                        </a:moveTo>
                        <a:cubicBezTo>
                          <a:pt x="-3939" y="72576"/>
                          <a:pt x="938" y="53070"/>
                          <a:pt x="3597" y="39328"/>
                        </a:cubicBezTo>
                        <a:cubicBezTo>
                          <a:pt x="5371" y="31348"/>
                          <a:pt x="6700" y="23368"/>
                          <a:pt x="8031" y="15389"/>
                        </a:cubicBezTo>
                        <a:cubicBezTo>
                          <a:pt x="9361" y="10512"/>
                          <a:pt x="9804" y="4306"/>
                          <a:pt x="13794" y="760"/>
                        </a:cubicBezTo>
                        <a:cubicBezTo>
                          <a:pt x="20443" y="-2787"/>
                          <a:pt x="23103" y="6966"/>
                          <a:pt x="23103" y="11842"/>
                        </a:cubicBezTo>
                        <a:cubicBezTo>
                          <a:pt x="24433" y="19822"/>
                          <a:pt x="23103" y="28245"/>
                          <a:pt x="20887" y="36224"/>
                        </a:cubicBezTo>
                        <a:cubicBezTo>
                          <a:pt x="19113" y="44204"/>
                          <a:pt x="16897" y="52627"/>
                          <a:pt x="16010" y="60606"/>
                        </a:cubicBezTo>
                        <a:cubicBezTo>
                          <a:pt x="16010" y="68586"/>
                          <a:pt x="20443" y="79225"/>
                          <a:pt x="15123" y="86318"/>
                        </a:cubicBezTo>
                        <a:cubicBezTo>
                          <a:pt x="12020" y="89422"/>
                          <a:pt x="8031" y="86318"/>
                          <a:pt x="5814" y="8410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32"/>
                  <p:cNvSpPr/>
                  <p:nvPr/>
                </p:nvSpPr>
                <p:spPr>
                  <a:xfrm>
                    <a:off x="9796823" y="817019"/>
                    <a:ext cx="13263" cy="29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3" h="29387" extrusionOk="0">
                        <a:moveTo>
                          <a:pt x="9678" y="25269"/>
                        </a:moveTo>
                        <a:cubicBezTo>
                          <a:pt x="7904" y="31918"/>
                          <a:pt x="1698" y="29702"/>
                          <a:pt x="368" y="24382"/>
                        </a:cubicBezTo>
                        <a:cubicBezTo>
                          <a:pt x="-1405" y="19062"/>
                          <a:pt x="3471" y="443"/>
                          <a:pt x="9678" y="0"/>
                        </a:cubicBezTo>
                        <a:cubicBezTo>
                          <a:pt x="15884" y="1773"/>
                          <a:pt x="12338" y="11083"/>
                          <a:pt x="11451" y="15516"/>
                        </a:cubicBezTo>
                        <a:cubicBezTo>
                          <a:pt x="11008" y="19062"/>
                          <a:pt x="11008" y="22165"/>
                          <a:pt x="9678" y="2526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32"/>
                  <p:cNvSpPr/>
                  <p:nvPr/>
                </p:nvSpPr>
                <p:spPr>
                  <a:xfrm>
                    <a:off x="9665085" y="522282"/>
                    <a:ext cx="22874" cy="42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74" h="42767" extrusionOk="0">
                        <a:moveTo>
                          <a:pt x="7093" y="41607"/>
                        </a:moveTo>
                        <a:cubicBezTo>
                          <a:pt x="3990" y="44267"/>
                          <a:pt x="443" y="42050"/>
                          <a:pt x="0" y="38060"/>
                        </a:cubicBezTo>
                        <a:cubicBezTo>
                          <a:pt x="887" y="28308"/>
                          <a:pt x="11083" y="6585"/>
                          <a:pt x="18619" y="379"/>
                        </a:cubicBezTo>
                        <a:cubicBezTo>
                          <a:pt x="22165" y="-1394"/>
                          <a:pt x="23496" y="3482"/>
                          <a:pt x="22609" y="6142"/>
                        </a:cubicBezTo>
                        <a:cubicBezTo>
                          <a:pt x="21722" y="9689"/>
                          <a:pt x="20392" y="12792"/>
                          <a:pt x="18619" y="15895"/>
                        </a:cubicBezTo>
                        <a:cubicBezTo>
                          <a:pt x="15073" y="22545"/>
                          <a:pt x="11526" y="29194"/>
                          <a:pt x="9753" y="36287"/>
                        </a:cubicBezTo>
                        <a:cubicBezTo>
                          <a:pt x="9309" y="38504"/>
                          <a:pt x="8423" y="40277"/>
                          <a:pt x="7093" y="4160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32"/>
                  <p:cNvSpPr/>
                  <p:nvPr/>
                </p:nvSpPr>
                <p:spPr>
                  <a:xfrm>
                    <a:off x="9731126" y="474784"/>
                    <a:ext cx="49073" cy="20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73" h="20392" extrusionOk="0">
                        <a:moveTo>
                          <a:pt x="28384" y="14629"/>
                        </a:moveTo>
                        <a:cubicBezTo>
                          <a:pt x="25280" y="12856"/>
                          <a:pt x="-7968" y="4876"/>
                          <a:pt x="1785" y="0"/>
                        </a:cubicBezTo>
                        <a:cubicBezTo>
                          <a:pt x="8435" y="0"/>
                          <a:pt x="15528" y="1330"/>
                          <a:pt x="22177" y="3546"/>
                        </a:cubicBezTo>
                        <a:cubicBezTo>
                          <a:pt x="29713" y="4876"/>
                          <a:pt x="37250" y="7093"/>
                          <a:pt x="43456" y="11083"/>
                        </a:cubicBezTo>
                        <a:cubicBezTo>
                          <a:pt x="46559" y="12856"/>
                          <a:pt x="52766" y="19062"/>
                          <a:pt x="46116" y="20392"/>
                        </a:cubicBezTo>
                        <a:cubicBezTo>
                          <a:pt x="39910" y="19949"/>
                          <a:pt x="34146" y="15959"/>
                          <a:pt x="28384" y="1462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1" name="Google Shape;1181;p32"/>
                  <p:cNvSpPr/>
                  <p:nvPr/>
                </p:nvSpPr>
                <p:spPr>
                  <a:xfrm>
                    <a:off x="9792210" y="536235"/>
                    <a:ext cx="93816" cy="43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816" h="43420" extrusionOk="0">
                        <a:moveTo>
                          <a:pt x="19610" y="17015"/>
                        </a:moveTo>
                        <a:cubicBezTo>
                          <a:pt x="13404" y="15242"/>
                          <a:pt x="-7432" y="11695"/>
                          <a:pt x="2764" y="2386"/>
                        </a:cubicBezTo>
                        <a:cubicBezTo>
                          <a:pt x="13404" y="-2490"/>
                          <a:pt x="25816" y="1056"/>
                          <a:pt x="36456" y="4603"/>
                        </a:cubicBezTo>
                        <a:cubicBezTo>
                          <a:pt x="46208" y="7262"/>
                          <a:pt x="55075" y="12582"/>
                          <a:pt x="63941" y="17902"/>
                        </a:cubicBezTo>
                        <a:cubicBezTo>
                          <a:pt x="71034" y="22335"/>
                          <a:pt x="78127" y="26325"/>
                          <a:pt x="84777" y="30758"/>
                        </a:cubicBezTo>
                        <a:cubicBezTo>
                          <a:pt x="87880" y="33418"/>
                          <a:pt x="91870" y="35634"/>
                          <a:pt x="93643" y="39624"/>
                        </a:cubicBezTo>
                        <a:cubicBezTo>
                          <a:pt x="94086" y="40511"/>
                          <a:pt x="93643" y="41841"/>
                          <a:pt x="92756" y="42284"/>
                        </a:cubicBezTo>
                        <a:cubicBezTo>
                          <a:pt x="86550" y="46717"/>
                          <a:pt x="74580" y="36964"/>
                          <a:pt x="69261" y="33861"/>
                        </a:cubicBezTo>
                        <a:cubicBezTo>
                          <a:pt x="63498" y="30314"/>
                          <a:pt x="57291" y="26325"/>
                          <a:pt x="51085" y="23665"/>
                        </a:cubicBezTo>
                        <a:cubicBezTo>
                          <a:pt x="40889" y="19675"/>
                          <a:pt x="29806" y="20118"/>
                          <a:pt x="19610" y="1701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2" name="Google Shape;1182;p32"/>
                  <p:cNvSpPr/>
                  <p:nvPr/>
                </p:nvSpPr>
                <p:spPr>
                  <a:xfrm>
                    <a:off x="9818006" y="567350"/>
                    <a:ext cx="42423" cy="2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23" h="23279" extrusionOk="0">
                        <a:moveTo>
                          <a:pt x="14650" y="14271"/>
                        </a:moveTo>
                        <a:cubicBezTo>
                          <a:pt x="10660" y="12055"/>
                          <a:pt x="-5299" y="6735"/>
                          <a:pt x="1794" y="972"/>
                        </a:cubicBezTo>
                        <a:cubicBezTo>
                          <a:pt x="7557" y="-1688"/>
                          <a:pt x="14207" y="1859"/>
                          <a:pt x="20413" y="2745"/>
                        </a:cubicBezTo>
                        <a:cubicBezTo>
                          <a:pt x="27062" y="4962"/>
                          <a:pt x="33712" y="7622"/>
                          <a:pt x="39032" y="12498"/>
                        </a:cubicBezTo>
                        <a:cubicBezTo>
                          <a:pt x="46568" y="19591"/>
                          <a:pt x="40362" y="25797"/>
                          <a:pt x="31939" y="22251"/>
                        </a:cubicBezTo>
                        <a:cubicBezTo>
                          <a:pt x="26176" y="19591"/>
                          <a:pt x="20413" y="16488"/>
                          <a:pt x="14650" y="1427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32"/>
                  <p:cNvSpPr/>
                  <p:nvPr/>
                </p:nvSpPr>
                <p:spPr>
                  <a:xfrm>
                    <a:off x="9778686" y="598425"/>
                    <a:ext cx="85770" cy="53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70" h="53697" extrusionOk="0">
                        <a:moveTo>
                          <a:pt x="2990" y="10239"/>
                        </a:moveTo>
                        <a:cubicBezTo>
                          <a:pt x="330" y="7136"/>
                          <a:pt x="-2330" y="929"/>
                          <a:pt x="3433" y="43"/>
                        </a:cubicBezTo>
                        <a:cubicBezTo>
                          <a:pt x="7866" y="-400"/>
                          <a:pt x="11856" y="2703"/>
                          <a:pt x="15402" y="4476"/>
                        </a:cubicBezTo>
                        <a:cubicBezTo>
                          <a:pt x="19392" y="6249"/>
                          <a:pt x="22938" y="8022"/>
                          <a:pt x="26928" y="9796"/>
                        </a:cubicBezTo>
                        <a:cubicBezTo>
                          <a:pt x="38898" y="14229"/>
                          <a:pt x="51310" y="16889"/>
                          <a:pt x="63280" y="21322"/>
                        </a:cubicBezTo>
                        <a:cubicBezTo>
                          <a:pt x="71259" y="23982"/>
                          <a:pt x="78795" y="28415"/>
                          <a:pt x="83228" y="35508"/>
                        </a:cubicBezTo>
                        <a:cubicBezTo>
                          <a:pt x="88992" y="43930"/>
                          <a:pt x="84559" y="54127"/>
                          <a:pt x="73919" y="53683"/>
                        </a:cubicBezTo>
                        <a:cubicBezTo>
                          <a:pt x="62393" y="53240"/>
                          <a:pt x="54413" y="43487"/>
                          <a:pt x="46434" y="36838"/>
                        </a:cubicBezTo>
                        <a:cubicBezTo>
                          <a:pt x="40671" y="31518"/>
                          <a:pt x="33578" y="28858"/>
                          <a:pt x="26485" y="26198"/>
                        </a:cubicBezTo>
                        <a:cubicBezTo>
                          <a:pt x="18062" y="22208"/>
                          <a:pt x="9196" y="17775"/>
                          <a:pt x="2990" y="102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32"/>
                  <p:cNvSpPr/>
                  <p:nvPr/>
                </p:nvSpPr>
                <p:spPr>
                  <a:xfrm>
                    <a:off x="9793710" y="629716"/>
                    <a:ext cx="33400" cy="234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00" h="23411" extrusionOk="0">
                        <a:moveTo>
                          <a:pt x="11904" y="14856"/>
                        </a:moveTo>
                        <a:cubicBezTo>
                          <a:pt x="7914" y="12639"/>
                          <a:pt x="-4499" y="6876"/>
                          <a:pt x="1707" y="1113"/>
                        </a:cubicBezTo>
                        <a:cubicBezTo>
                          <a:pt x="6140" y="-1547"/>
                          <a:pt x="11460" y="1113"/>
                          <a:pt x="15450" y="3330"/>
                        </a:cubicBezTo>
                        <a:cubicBezTo>
                          <a:pt x="21213" y="4660"/>
                          <a:pt x="26533" y="8206"/>
                          <a:pt x="30522" y="12639"/>
                        </a:cubicBezTo>
                        <a:cubicBezTo>
                          <a:pt x="35842" y="18402"/>
                          <a:pt x="33625" y="25495"/>
                          <a:pt x="25203" y="22835"/>
                        </a:cubicBezTo>
                        <a:cubicBezTo>
                          <a:pt x="20770" y="21062"/>
                          <a:pt x="16780" y="17072"/>
                          <a:pt x="11904" y="148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32"/>
                  <p:cNvSpPr/>
                  <p:nvPr/>
                </p:nvSpPr>
                <p:spPr>
                  <a:xfrm>
                    <a:off x="9869103" y="685799"/>
                    <a:ext cx="92628" cy="66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28" h="66554" extrusionOk="0">
                        <a:moveTo>
                          <a:pt x="10543" y="13299"/>
                        </a:moveTo>
                        <a:cubicBezTo>
                          <a:pt x="8327" y="11526"/>
                          <a:pt x="-4529" y="1773"/>
                          <a:pt x="1677" y="0"/>
                        </a:cubicBezTo>
                        <a:cubicBezTo>
                          <a:pt x="12317" y="2660"/>
                          <a:pt x="22069" y="7980"/>
                          <a:pt x="32265" y="11526"/>
                        </a:cubicBezTo>
                        <a:cubicBezTo>
                          <a:pt x="45565" y="16846"/>
                          <a:pt x="60637" y="17289"/>
                          <a:pt x="72163" y="27042"/>
                        </a:cubicBezTo>
                        <a:cubicBezTo>
                          <a:pt x="80586" y="34135"/>
                          <a:pt x="88566" y="42114"/>
                          <a:pt x="91669" y="52754"/>
                        </a:cubicBezTo>
                        <a:cubicBezTo>
                          <a:pt x="92999" y="57187"/>
                          <a:pt x="93886" y="65167"/>
                          <a:pt x="87679" y="66496"/>
                        </a:cubicBezTo>
                        <a:cubicBezTo>
                          <a:pt x="84132" y="66940"/>
                          <a:pt x="81473" y="64723"/>
                          <a:pt x="78370" y="63393"/>
                        </a:cubicBezTo>
                        <a:cubicBezTo>
                          <a:pt x="72163" y="59847"/>
                          <a:pt x="65957" y="55857"/>
                          <a:pt x="61967" y="50094"/>
                        </a:cubicBezTo>
                        <a:cubicBezTo>
                          <a:pt x="60194" y="47877"/>
                          <a:pt x="58864" y="44774"/>
                          <a:pt x="58864" y="41671"/>
                        </a:cubicBezTo>
                        <a:cubicBezTo>
                          <a:pt x="57091" y="39455"/>
                          <a:pt x="55317" y="37238"/>
                          <a:pt x="52658" y="35465"/>
                        </a:cubicBezTo>
                        <a:cubicBezTo>
                          <a:pt x="39802" y="26155"/>
                          <a:pt x="23399" y="23052"/>
                          <a:pt x="10543" y="132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32"/>
                  <p:cNvSpPr/>
                  <p:nvPr/>
                </p:nvSpPr>
                <p:spPr>
                  <a:xfrm>
                    <a:off x="9920699" y="681332"/>
                    <a:ext cx="27607" cy="25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07" h="25023" extrusionOk="0">
                        <a:moveTo>
                          <a:pt x="23671" y="24859"/>
                        </a:moveTo>
                        <a:cubicBezTo>
                          <a:pt x="19681" y="22199"/>
                          <a:pt x="-6474" y="5354"/>
                          <a:pt x="1505" y="477"/>
                        </a:cubicBezTo>
                        <a:cubicBezTo>
                          <a:pt x="5938" y="-1296"/>
                          <a:pt x="10371" y="2251"/>
                          <a:pt x="13475" y="4910"/>
                        </a:cubicBezTo>
                        <a:cubicBezTo>
                          <a:pt x="18351" y="7570"/>
                          <a:pt x="22784" y="11560"/>
                          <a:pt x="25887" y="16436"/>
                        </a:cubicBezTo>
                        <a:cubicBezTo>
                          <a:pt x="27660" y="19096"/>
                          <a:pt x="29434" y="26189"/>
                          <a:pt x="23671" y="248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32"/>
                  <p:cNvSpPr/>
                  <p:nvPr/>
                </p:nvSpPr>
                <p:spPr>
                  <a:xfrm>
                    <a:off x="9822734" y="724787"/>
                    <a:ext cx="64173" cy="45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73" h="45658" extrusionOk="0">
                        <a:moveTo>
                          <a:pt x="32974" y="31056"/>
                        </a:moveTo>
                        <a:cubicBezTo>
                          <a:pt x="23665" y="21746"/>
                          <a:pt x="9035" y="19530"/>
                          <a:pt x="1499" y="8447"/>
                        </a:cubicBezTo>
                        <a:cubicBezTo>
                          <a:pt x="-274" y="5787"/>
                          <a:pt x="-1160" y="468"/>
                          <a:pt x="2830" y="24"/>
                        </a:cubicBezTo>
                        <a:cubicBezTo>
                          <a:pt x="9479" y="-419"/>
                          <a:pt x="14799" y="5344"/>
                          <a:pt x="20562" y="8447"/>
                        </a:cubicBezTo>
                        <a:cubicBezTo>
                          <a:pt x="26768" y="12437"/>
                          <a:pt x="32088" y="16427"/>
                          <a:pt x="38737" y="19530"/>
                        </a:cubicBezTo>
                        <a:cubicBezTo>
                          <a:pt x="44057" y="21746"/>
                          <a:pt x="49820" y="23076"/>
                          <a:pt x="55140" y="25736"/>
                        </a:cubicBezTo>
                        <a:cubicBezTo>
                          <a:pt x="63563" y="29283"/>
                          <a:pt x="68882" y="40809"/>
                          <a:pt x="58243" y="44798"/>
                        </a:cubicBezTo>
                        <a:cubicBezTo>
                          <a:pt x="47160" y="48345"/>
                          <a:pt x="37851" y="40365"/>
                          <a:pt x="32974" y="310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8" name="Google Shape;1188;p32"/>
                  <p:cNvSpPr/>
                  <p:nvPr/>
                </p:nvSpPr>
                <p:spPr>
                  <a:xfrm>
                    <a:off x="9899897" y="759389"/>
                    <a:ext cx="64265" cy="66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65" h="66063" extrusionOk="0">
                        <a:moveTo>
                          <a:pt x="46690" y="59847"/>
                        </a:moveTo>
                        <a:cubicBezTo>
                          <a:pt x="40040" y="55414"/>
                          <a:pt x="23195" y="43888"/>
                          <a:pt x="24524" y="34578"/>
                        </a:cubicBezTo>
                        <a:cubicBezTo>
                          <a:pt x="24967" y="32362"/>
                          <a:pt x="27628" y="31918"/>
                          <a:pt x="27184" y="29702"/>
                        </a:cubicBezTo>
                        <a:cubicBezTo>
                          <a:pt x="24081" y="23495"/>
                          <a:pt x="17875" y="19506"/>
                          <a:pt x="12555" y="15073"/>
                        </a:cubicBezTo>
                        <a:cubicBezTo>
                          <a:pt x="9895" y="12413"/>
                          <a:pt x="-6951" y="1773"/>
                          <a:pt x="3246" y="0"/>
                        </a:cubicBezTo>
                        <a:cubicBezTo>
                          <a:pt x="6792" y="0"/>
                          <a:pt x="10338" y="1773"/>
                          <a:pt x="13441" y="3103"/>
                        </a:cubicBezTo>
                        <a:cubicBezTo>
                          <a:pt x="24967" y="8866"/>
                          <a:pt x="35607" y="15959"/>
                          <a:pt x="43587" y="25712"/>
                        </a:cubicBezTo>
                        <a:cubicBezTo>
                          <a:pt x="52010" y="34135"/>
                          <a:pt x="61319" y="43444"/>
                          <a:pt x="63979" y="55857"/>
                        </a:cubicBezTo>
                        <a:cubicBezTo>
                          <a:pt x="66195" y="72703"/>
                          <a:pt x="55113" y="64723"/>
                          <a:pt x="46690" y="5984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9" name="Google Shape;1189;p32"/>
                  <p:cNvSpPr/>
                  <p:nvPr/>
                </p:nvSpPr>
                <p:spPr>
                  <a:xfrm>
                    <a:off x="9919863" y="810370"/>
                    <a:ext cx="48668" cy="449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68" h="44903" extrusionOk="0">
                        <a:moveTo>
                          <a:pt x="3672" y="7536"/>
                        </a:moveTo>
                        <a:cubicBezTo>
                          <a:pt x="568" y="5763"/>
                          <a:pt x="-2535" y="887"/>
                          <a:pt x="3229" y="0"/>
                        </a:cubicBezTo>
                        <a:cubicBezTo>
                          <a:pt x="14311" y="443"/>
                          <a:pt x="22734" y="8866"/>
                          <a:pt x="30714" y="15516"/>
                        </a:cubicBezTo>
                        <a:cubicBezTo>
                          <a:pt x="35147" y="19506"/>
                          <a:pt x="39580" y="23939"/>
                          <a:pt x="43127" y="28815"/>
                        </a:cubicBezTo>
                        <a:cubicBezTo>
                          <a:pt x="44013" y="30145"/>
                          <a:pt x="45786" y="31918"/>
                          <a:pt x="45343" y="33691"/>
                        </a:cubicBezTo>
                        <a:cubicBezTo>
                          <a:pt x="47560" y="36795"/>
                          <a:pt x="51993" y="46104"/>
                          <a:pt x="44456" y="44774"/>
                        </a:cubicBezTo>
                        <a:cubicBezTo>
                          <a:pt x="40910" y="43001"/>
                          <a:pt x="38250" y="39455"/>
                          <a:pt x="35590" y="36795"/>
                        </a:cubicBezTo>
                        <a:cubicBezTo>
                          <a:pt x="29827" y="31032"/>
                          <a:pt x="24064" y="24825"/>
                          <a:pt x="18301" y="19506"/>
                        </a:cubicBezTo>
                        <a:cubicBezTo>
                          <a:pt x="12981" y="15073"/>
                          <a:pt x="8548" y="11526"/>
                          <a:pt x="3672" y="75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32"/>
                  <p:cNvSpPr/>
                  <p:nvPr/>
                </p:nvSpPr>
                <p:spPr>
                  <a:xfrm>
                    <a:off x="9880561" y="824527"/>
                    <a:ext cx="64444" cy="57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44" h="57398" extrusionOk="0">
                        <a:moveTo>
                          <a:pt x="27457" y="27957"/>
                        </a:moveTo>
                        <a:cubicBezTo>
                          <a:pt x="19034" y="20864"/>
                          <a:pt x="7951" y="16431"/>
                          <a:pt x="1302" y="7564"/>
                        </a:cubicBezTo>
                        <a:cubicBezTo>
                          <a:pt x="-915" y="4461"/>
                          <a:pt x="-472" y="-415"/>
                          <a:pt x="3961" y="28"/>
                        </a:cubicBezTo>
                        <a:cubicBezTo>
                          <a:pt x="6178" y="28"/>
                          <a:pt x="8395" y="915"/>
                          <a:pt x="10611" y="2245"/>
                        </a:cubicBezTo>
                        <a:cubicBezTo>
                          <a:pt x="20807" y="6235"/>
                          <a:pt x="31003" y="11554"/>
                          <a:pt x="38983" y="19977"/>
                        </a:cubicBezTo>
                        <a:cubicBezTo>
                          <a:pt x="42973" y="24410"/>
                          <a:pt x="46963" y="29287"/>
                          <a:pt x="51396" y="33276"/>
                        </a:cubicBezTo>
                        <a:cubicBezTo>
                          <a:pt x="56272" y="38153"/>
                          <a:pt x="70458" y="51009"/>
                          <a:pt x="61592" y="57215"/>
                        </a:cubicBezTo>
                        <a:cubicBezTo>
                          <a:pt x="52725" y="58988"/>
                          <a:pt x="47406" y="47462"/>
                          <a:pt x="42086" y="42143"/>
                        </a:cubicBezTo>
                        <a:cubicBezTo>
                          <a:pt x="37210" y="36380"/>
                          <a:pt x="32777" y="31947"/>
                          <a:pt x="27457" y="2795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32"/>
                  <p:cNvSpPr/>
                  <p:nvPr/>
                </p:nvSpPr>
                <p:spPr>
                  <a:xfrm>
                    <a:off x="9918947" y="872827"/>
                    <a:ext cx="41702" cy="52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02" h="52111" extrusionOk="0">
                        <a:moveTo>
                          <a:pt x="34732" y="51473"/>
                        </a:moveTo>
                        <a:cubicBezTo>
                          <a:pt x="30299" y="47483"/>
                          <a:pt x="29413" y="42164"/>
                          <a:pt x="25866" y="37731"/>
                        </a:cubicBezTo>
                        <a:cubicBezTo>
                          <a:pt x="22320" y="32854"/>
                          <a:pt x="18330" y="28864"/>
                          <a:pt x="14340" y="24875"/>
                        </a:cubicBezTo>
                        <a:cubicBezTo>
                          <a:pt x="14340" y="24875"/>
                          <a:pt x="14340" y="24875"/>
                          <a:pt x="14340" y="24875"/>
                        </a:cubicBezTo>
                        <a:cubicBezTo>
                          <a:pt x="8577" y="19555"/>
                          <a:pt x="1484" y="13792"/>
                          <a:pt x="154" y="5369"/>
                        </a:cubicBezTo>
                        <a:cubicBezTo>
                          <a:pt x="-289" y="3596"/>
                          <a:pt x="154" y="493"/>
                          <a:pt x="2371" y="49"/>
                        </a:cubicBezTo>
                        <a:cubicBezTo>
                          <a:pt x="4588" y="-394"/>
                          <a:pt x="6361" y="2266"/>
                          <a:pt x="7690" y="3596"/>
                        </a:cubicBezTo>
                        <a:cubicBezTo>
                          <a:pt x="10350" y="7142"/>
                          <a:pt x="12567" y="11132"/>
                          <a:pt x="16557" y="12905"/>
                        </a:cubicBezTo>
                        <a:cubicBezTo>
                          <a:pt x="18330" y="13792"/>
                          <a:pt x="20990" y="14678"/>
                          <a:pt x="22763" y="14678"/>
                        </a:cubicBezTo>
                        <a:cubicBezTo>
                          <a:pt x="29413" y="15565"/>
                          <a:pt x="35176" y="19998"/>
                          <a:pt x="37393" y="26205"/>
                        </a:cubicBezTo>
                        <a:cubicBezTo>
                          <a:pt x="39609" y="32411"/>
                          <a:pt x="42712" y="39061"/>
                          <a:pt x="41382" y="46153"/>
                        </a:cubicBezTo>
                        <a:cubicBezTo>
                          <a:pt x="40939" y="49700"/>
                          <a:pt x="37836" y="53690"/>
                          <a:pt x="34732" y="514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32"/>
                  <p:cNvSpPr/>
                  <p:nvPr/>
                </p:nvSpPr>
                <p:spPr>
                  <a:xfrm>
                    <a:off x="9953714" y="881788"/>
                    <a:ext cx="14089" cy="1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89" h="17850" extrusionOk="0">
                        <a:moveTo>
                          <a:pt x="6172" y="13253"/>
                        </a:moveTo>
                        <a:cubicBezTo>
                          <a:pt x="3955" y="10150"/>
                          <a:pt x="-2251" y="4387"/>
                          <a:pt x="852" y="398"/>
                        </a:cubicBezTo>
                        <a:cubicBezTo>
                          <a:pt x="5728" y="-2706"/>
                          <a:pt x="17254" y="13253"/>
                          <a:pt x="13265" y="17243"/>
                        </a:cubicBezTo>
                        <a:cubicBezTo>
                          <a:pt x="10605" y="19460"/>
                          <a:pt x="7945" y="15027"/>
                          <a:pt x="6172" y="1325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32"/>
                  <p:cNvSpPr/>
                  <p:nvPr/>
                </p:nvSpPr>
                <p:spPr>
                  <a:xfrm>
                    <a:off x="9947292" y="963674"/>
                    <a:ext cx="20243" cy="28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43" h="28513" extrusionOk="0">
                        <a:moveTo>
                          <a:pt x="19686" y="21359"/>
                        </a:moveTo>
                        <a:cubicBezTo>
                          <a:pt x="21903" y="28895"/>
                          <a:pt x="17027" y="31555"/>
                          <a:pt x="13480" y="24019"/>
                        </a:cubicBezTo>
                        <a:cubicBezTo>
                          <a:pt x="12150" y="21803"/>
                          <a:pt x="10820" y="19586"/>
                          <a:pt x="9491" y="17369"/>
                        </a:cubicBezTo>
                        <a:cubicBezTo>
                          <a:pt x="6387" y="12936"/>
                          <a:pt x="-3809" y="5400"/>
                          <a:pt x="1511" y="80"/>
                        </a:cubicBezTo>
                        <a:cubicBezTo>
                          <a:pt x="9934" y="-1250"/>
                          <a:pt x="18357" y="14266"/>
                          <a:pt x="19686" y="213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32"/>
                  <p:cNvSpPr/>
                  <p:nvPr/>
                </p:nvSpPr>
                <p:spPr>
                  <a:xfrm>
                    <a:off x="9870434" y="902267"/>
                    <a:ext cx="12540" cy="23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40" h="23282" extrusionOk="0">
                        <a:moveTo>
                          <a:pt x="11872" y="22033"/>
                        </a:moveTo>
                        <a:cubicBezTo>
                          <a:pt x="4779" y="29126"/>
                          <a:pt x="-3644" y="3858"/>
                          <a:pt x="1676" y="311"/>
                        </a:cubicBezTo>
                        <a:cubicBezTo>
                          <a:pt x="7882" y="-1905"/>
                          <a:pt x="9655" y="8291"/>
                          <a:pt x="10542" y="12724"/>
                        </a:cubicBezTo>
                        <a:cubicBezTo>
                          <a:pt x="11429" y="15827"/>
                          <a:pt x="13645" y="18930"/>
                          <a:pt x="11872" y="2203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5" name="Google Shape;1195;p32"/>
                  <p:cNvSpPr/>
                  <p:nvPr/>
                </p:nvSpPr>
                <p:spPr>
                  <a:xfrm>
                    <a:off x="9847984" y="887839"/>
                    <a:ext cx="41927" cy="65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27" h="65961" extrusionOk="0">
                        <a:moveTo>
                          <a:pt x="22796" y="59070"/>
                        </a:moveTo>
                        <a:cubicBezTo>
                          <a:pt x="12157" y="49317"/>
                          <a:pt x="5507" y="36018"/>
                          <a:pt x="1961" y="22276"/>
                        </a:cubicBezTo>
                        <a:cubicBezTo>
                          <a:pt x="631" y="16512"/>
                          <a:pt x="-2472" y="4100"/>
                          <a:pt x="3734" y="110"/>
                        </a:cubicBezTo>
                        <a:cubicBezTo>
                          <a:pt x="15703" y="-2107"/>
                          <a:pt x="18363" y="29812"/>
                          <a:pt x="24126" y="37791"/>
                        </a:cubicBezTo>
                        <a:cubicBezTo>
                          <a:pt x="28116" y="43111"/>
                          <a:pt x="32549" y="47101"/>
                          <a:pt x="36982" y="51977"/>
                        </a:cubicBezTo>
                        <a:cubicBezTo>
                          <a:pt x="39198" y="54194"/>
                          <a:pt x="41415" y="56854"/>
                          <a:pt x="41859" y="60400"/>
                        </a:cubicBezTo>
                        <a:cubicBezTo>
                          <a:pt x="42302" y="62617"/>
                          <a:pt x="40528" y="64833"/>
                          <a:pt x="38755" y="65720"/>
                        </a:cubicBezTo>
                        <a:cubicBezTo>
                          <a:pt x="32105" y="67050"/>
                          <a:pt x="26786" y="62617"/>
                          <a:pt x="22796" y="5907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96" name="Google Shape;1196;p32"/>
                <p:cNvSpPr/>
                <p:nvPr/>
              </p:nvSpPr>
              <p:spPr>
                <a:xfrm>
                  <a:off x="9591163" y="252686"/>
                  <a:ext cx="94446" cy="142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46" h="142745" extrusionOk="0">
                      <a:moveTo>
                        <a:pt x="332" y="0"/>
                      </a:moveTo>
                      <a:cubicBezTo>
                        <a:pt x="332" y="0"/>
                        <a:pt x="776" y="0"/>
                        <a:pt x="776" y="0"/>
                      </a:cubicBezTo>
                      <a:cubicBezTo>
                        <a:pt x="3879" y="3103"/>
                        <a:pt x="6539" y="6206"/>
                        <a:pt x="9199" y="9309"/>
                      </a:cubicBezTo>
                      <a:cubicBezTo>
                        <a:pt x="17622" y="18619"/>
                        <a:pt x="26045" y="27929"/>
                        <a:pt x="34024" y="37681"/>
                      </a:cubicBezTo>
                      <a:cubicBezTo>
                        <a:pt x="57963" y="68713"/>
                        <a:pt x="77468" y="103291"/>
                        <a:pt x="93427" y="139199"/>
                      </a:cubicBezTo>
                      <a:cubicBezTo>
                        <a:pt x="93871" y="140529"/>
                        <a:pt x="95201" y="141859"/>
                        <a:pt x="93871" y="142746"/>
                      </a:cubicBezTo>
                      <a:cubicBezTo>
                        <a:pt x="93427" y="142746"/>
                        <a:pt x="92984" y="142746"/>
                        <a:pt x="92984" y="142302"/>
                      </a:cubicBezTo>
                      <a:cubicBezTo>
                        <a:pt x="92097" y="140529"/>
                        <a:pt x="91211" y="138756"/>
                        <a:pt x="90324" y="136539"/>
                      </a:cubicBezTo>
                      <a:cubicBezTo>
                        <a:pt x="75252" y="102848"/>
                        <a:pt x="55746" y="71816"/>
                        <a:pt x="34467" y="41671"/>
                      </a:cubicBezTo>
                      <a:cubicBezTo>
                        <a:pt x="26488" y="31032"/>
                        <a:pt x="18065" y="21279"/>
                        <a:pt x="9642" y="11083"/>
                      </a:cubicBezTo>
                      <a:cubicBezTo>
                        <a:pt x="6539" y="7536"/>
                        <a:pt x="3435" y="3990"/>
                        <a:pt x="332" y="443"/>
                      </a:cubicBezTo>
                      <a:cubicBezTo>
                        <a:pt x="-111" y="443"/>
                        <a:pt x="-111" y="443"/>
                        <a:pt x="332" y="0"/>
                      </a:cubicBezTo>
                      <a:cubicBezTo>
                        <a:pt x="-111" y="0"/>
                        <a:pt x="-111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197" name="Google Shape;1197;p32"/>
          <p:cNvGrpSpPr/>
          <p:nvPr/>
        </p:nvGrpSpPr>
        <p:grpSpPr>
          <a:xfrm>
            <a:off x="7249798" y="3645948"/>
            <a:ext cx="1173056" cy="1416915"/>
            <a:chOff x="7418232" y="4026446"/>
            <a:chExt cx="813944" cy="983149"/>
          </a:xfrm>
        </p:grpSpPr>
        <p:sp>
          <p:nvSpPr>
            <p:cNvPr id="1198" name="Google Shape;1198;p32"/>
            <p:cNvSpPr/>
            <p:nvPr/>
          </p:nvSpPr>
          <p:spPr>
            <a:xfrm rot="9895252" flipH="1">
              <a:off x="7495641" y="4095472"/>
              <a:ext cx="620285" cy="677207"/>
            </a:xfrm>
            <a:custGeom>
              <a:avLst/>
              <a:gdLst/>
              <a:ahLst/>
              <a:cxnLst/>
              <a:rect l="l" t="t" r="r" b="b"/>
              <a:pathLst>
                <a:path w="620650" h="677605" extrusionOk="0">
                  <a:moveTo>
                    <a:pt x="308560" y="183225"/>
                  </a:moveTo>
                  <a:cubicBezTo>
                    <a:pt x="308560" y="183225"/>
                    <a:pt x="308117" y="183668"/>
                    <a:pt x="308117" y="183668"/>
                  </a:cubicBezTo>
                  <a:cubicBezTo>
                    <a:pt x="299694" y="192091"/>
                    <a:pt x="303241" y="203174"/>
                    <a:pt x="311664" y="209823"/>
                  </a:cubicBezTo>
                  <a:cubicBezTo>
                    <a:pt x="311664" y="209823"/>
                    <a:pt x="311664" y="209823"/>
                    <a:pt x="311221" y="209823"/>
                  </a:cubicBezTo>
                  <a:cubicBezTo>
                    <a:pt x="318757" y="216030"/>
                    <a:pt x="328066" y="219133"/>
                    <a:pt x="337819" y="220463"/>
                  </a:cubicBezTo>
                  <a:cubicBezTo>
                    <a:pt x="348458" y="221793"/>
                    <a:pt x="359985" y="223123"/>
                    <a:pt x="369737" y="217803"/>
                  </a:cubicBezTo>
                  <a:cubicBezTo>
                    <a:pt x="388356" y="204947"/>
                    <a:pt x="365747" y="181452"/>
                    <a:pt x="350232" y="177462"/>
                  </a:cubicBezTo>
                  <a:cubicBezTo>
                    <a:pt x="341809" y="175245"/>
                    <a:pt x="332056" y="176132"/>
                    <a:pt x="323190" y="177462"/>
                  </a:cubicBezTo>
                  <a:cubicBezTo>
                    <a:pt x="318313" y="177905"/>
                    <a:pt x="312993" y="179678"/>
                    <a:pt x="308560" y="183225"/>
                  </a:cubicBezTo>
                  <a:close/>
                  <a:moveTo>
                    <a:pt x="437120" y="465170"/>
                  </a:moveTo>
                  <a:cubicBezTo>
                    <a:pt x="434904" y="466943"/>
                    <a:pt x="433574" y="469160"/>
                    <a:pt x="434017" y="472263"/>
                  </a:cubicBezTo>
                  <a:cubicBezTo>
                    <a:pt x="435791" y="481572"/>
                    <a:pt x="443770" y="487779"/>
                    <a:pt x="449090" y="495758"/>
                  </a:cubicBezTo>
                  <a:cubicBezTo>
                    <a:pt x="453966" y="502408"/>
                    <a:pt x="457956" y="509944"/>
                    <a:pt x="461502" y="517480"/>
                  </a:cubicBezTo>
                  <a:cubicBezTo>
                    <a:pt x="467265" y="527233"/>
                    <a:pt x="473472" y="572894"/>
                    <a:pt x="490761" y="561811"/>
                  </a:cubicBezTo>
                  <a:cubicBezTo>
                    <a:pt x="499183" y="553388"/>
                    <a:pt x="496967" y="536986"/>
                    <a:pt x="496081" y="526347"/>
                  </a:cubicBezTo>
                  <a:cubicBezTo>
                    <a:pt x="494307" y="503738"/>
                    <a:pt x="470368" y="465170"/>
                    <a:pt x="446430" y="462953"/>
                  </a:cubicBezTo>
                  <a:cubicBezTo>
                    <a:pt x="442883" y="462067"/>
                    <a:pt x="439337" y="462953"/>
                    <a:pt x="437120" y="465170"/>
                  </a:cubicBezTo>
                  <a:close/>
                  <a:moveTo>
                    <a:pt x="521793" y="677072"/>
                  </a:moveTo>
                  <a:cubicBezTo>
                    <a:pt x="520019" y="678845"/>
                    <a:pt x="516473" y="675742"/>
                    <a:pt x="514256" y="674412"/>
                  </a:cubicBezTo>
                  <a:cubicBezTo>
                    <a:pt x="509380" y="670865"/>
                    <a:pt x="504504" y="667319"/>
                    <a:pt x="499183" y="664216"/>
                  </a:cubicBezTo>
                  <a:cubicBezTo>
                    <a:pt x="475688" y="650473"/>
                    <a:pt x="449976" y="640720"/>
                    <a:pt x="423821" y="633184"/>
                  </a:cubicBezTo>
                  <a:cubicBezTo>
                    <a:pt x="404759" y="628308"/>
                    <a:pt x="385253" y="625205"/>
                    <a:pt x="365747" y="621658"/>
                  </a:cubicBezTo>
                  <a:cubicBezTo>
                    <a:pt x="359985" y="620328"/>
                    <a:pt x="354665" y="618998"/>
                    <a:pt x="349345" y="617668"/>
                  </a:cubicBezTo>
                  <a:cubicBezTo>
                    <a:pt x="347572" y="617225"/>
                    <a:pt x="345355" y="616782"/>
                    <a:pt x="344025" y="614565"/>
                  </a:cubicBezTo>
                  <a:cubicBezTo>
                    <a:pt x="343139" y="612792"/>
                    <a:pt x="343139" y="611019"/>
                    <a:pt x="343582" y="609246"/>
                  </a:cubicBezTo>
                  <a:cubicBezTo>
                    <a:pt x="344469" y="603926"/>
                    <a:pt x="345798" y="598606"/>
                    <a:pt x="347129" y="593286"/>
                  </a:cubicBezTo>
                  <a:cubicBezTo>
                    <a:pt x="351119" y="573337"/>
                    <a:pt x="353778" y="552502"/>
                    <a:pt x="352448" y="532110"/>
                  </a:cubicBezTo>
                  <a:cubicBezTo>
                    <a:pt x="351119" y="510388"/>
                    <a:pt x="347129" y="487335"/>
                    <a:pt x="334716" y="469160"/>
                  </a:cubicBezTo>
                  <a:cubicBezTo>
                    <a:pt x="329396" y="459850"/>
                    <a:pt x="319643" y="456304"/>
                    <a:pt x="310777" y="460293"/>
                  </a:cubicBezTo>
                  <a:cubicBezTo>
                    <a:pt x="298808" y="471820"/>
                    <a:pt x="294818" y="494428"/>
                    <a:pt x="293931" y="510388"/>
                  </a:cubicBezTo>
                  <a:cubicBezTo>
                    <a:pt x="293488" y="535213"/>
                    <a:pt x="298808" y="560038"/>
                    <a:pt x="304127" y="584420"/>
                  </a:cubicBezTo>
                  <a:cubicBezTo>
                    <a:pt x="305901" y="591513"/>
                    <a:pt x="307231" y="599049"/>
                    <a:pt x="309447" y="606142"/>
                  </a:cubicBezTo>
                  <a:cubicBezTo>
                    <a:pt x="309890" y="607029"/>
                    <a:pt x="310334" y="608359"/>
                    <a:pt x="309447" y="609246"/>
                  </a:cubicBezTo>
                  <a:cubicBezTo>
                    <a:pt x="307674" y="611905"/>
                    <a:pt x="304571" y="608359"/>
                    <a:pt x="302354" y="607916"/>
                  </a:cubicBezTo>
                  <a:cubicBezTo>
                    <a:pt x="290385" y="603039"/>
                    <a:pt x="278416" y="599493"/>
                    <a:pt x="266446" y="595060"/>
                  </a:cubicBezTo>
                  <a:cubicBezTo>
                    <a:pt x="249157" y="588410"/>
                    <a:pt x="231868" y="582203"/>
                    <a:pt x="215022" y="574224"/>
                  </a:cubicBezTo>
                  <a:cubicBezTo>
                    <a:pt x="212806" y="573781"/>
                    <a:pt x="210589" y="572451"/>
                    <a:pt x="209703" y="570234"/>
                  </a:cubicBezTo>
                  <a:cubicBezTo>
                    <a:pt x="201723" y="544966"/>
                    <a:pt x="199506" y="519254"/>
                    <a:pt x="199063" y="492655"/>
                  </a:cubicBezTo>
                  <a:cubicBezTo>
                    <a:pt x="199063" y="470490"/>
                    <a:pt x="202166" y="447881"/>
                    <a:pt x="211032" y="427489"/>
                  </a:cubicBezTo>
                  <a:cubicBezTo>
                    <a:pt x="220785" y="405323"/>
                    <a:pt x="236744" y="386261"/>
                    <a:pt x="244724" y="363652"/>
                  </a:cubicBezTo>
                  <a:cubicBezTo>
                    <a:pt x="250930" y="348580"/>
                    <a:pt x="252260" y="322867"/>
                    <a:pt x="228765" y="328187"/>
                  </a:cubicBezTo>
                  <a:cubicBezTo>
                    <a:pt x="214136" y="331734"/>
                    <a:pt x="203496" y="343260"/>
                    <a:pt x="195073" y="355229"/>
                  </a:cubicBezTo>
                  <a:cubicBezTo>
                    <a:pt x="184877" y="369415"/>
                    <a:pt x="175567" y="384044"/>
                    <a:pt x="169362" y="400890"/>
                  </a:cubicBezTo>
                  <a:cubicBezTo>
                    <a:pt x="158722" y="433695"/>
                    <a:pt x="156949" y="469160"/>
                    <a:pt x="159165" y="503294"/>
                  </a:cubicBezTo>
                  <a:cubicBezTo>
                    <a:pt x="160052" y="513934"/>
                    <a:pt x="161382" y="524573"/>
                    <a:pt x="162712" y="535213"/>
                  </a:cubicBezTo>
                  <a:cubicBezTo>
                    <a:pt x="162712" y="535213"/>
                    <a:pt x="162712" y="535213"/>
                    <a:pt x="162712" y="535213"/>
                  </a:cubicBezTo>
                  <a:cubicBezTo>
                    <a:pt x="163155" y="537873"/>
                    <a:pt x="164928" y="540089"/>
                    <a:pt x="164042" y="542749"/>
                  </a:cubicBezTo>
                  <a:cubicBezTo>
                    <a:pt x="161382" y="548955"/>
                    <a:pt x="152959" y="538316"/>
                    <a:pt x="149856" y="535656"/>
                  </a:cubicBezTo>
                  <a:cubicBezTo>
                    <a:pt x="142319" y="528120"/>
                    <a:pt x="134783" y="520584"/>
                    <a:pt x="126803" y="513490"/>
                  </a:cubicBezTo>
                  <a:cubicBezTo>
                    <a:pt x="113948" y="500635"/>
                    <a:pt x="100205" y="488665"/>
                    <a:pt x="88236" y="474923"/>
                  </a:cubicBezTo>
                  <a:cubicBezTo>
                    <a:pt x="82472" y="467386"/>
                    <a:pt x="82029" y="457634"/>
                    <a:pt x="80256" y="448767"/>
                  </a:cubicBezTo>
                  <a:cubicBezTo>
                    <a:pt x="70946" y="395570"/>
                    <a:pt x="76267" y="336610"/>
                    <a:pt x="115277" y="295826"/>
                  </a:cubicBezTo>
                  <a:cubicBezTo>
                    <a:pt x="125917" y="284743"/>
                    <a:pt x="138330" y="275877"/>
                    <a:pt x="150742" y="267454"/>
                  </a:cubicBezTo>
                  <a:cubicBezTo>
                    <a:pt x="159608" y="261247"/>
                    <a:pt x="168475" y="255041"/>
                    <a:pt x="176454" y="247948"/>
                  </a:cubicBezTo>
                  <a:cubicBezTo>
                    <a:pt x="199063" y="227999"/>
                    <a:pt x="174681" y="220020"/>
                    <a:pt x="155175" y="223123"/>
                  </a:cubicBezTo>
                  <a:cubicBezTo>
                    <a:pt x="126360" y="226669"/>
                    <a:pt x="99762" y="243072"/>
                    <a:pt x="82472" y="266124"/>
                  </a:cubicBezTo>
                  <a:cubicBezTo>
                    <a:pt x="60307" y="295826"/>
                    <a:pt x="47008" y="333064"/>
                    <a:pt x="46564" y="370302"/>
                  </a:cubicBezTo>
                  <a:cubicBezTo>
                    <a:pt x="46564" y="380498"/>
                    <a:pt x="46564" y="391137"/>
                    <a:pt x="47451" y="401333"/>
                  </a:cubicBezTo>
                  <a:cubicBezTo>
                    <a:pt x="48781" y="407540"/>
                    <a:pt x="50111" y="413303"/>
                    <a:pt x="51885" y="419509"/>
                  </a:cubicBezTo>
                  <a:cubicBezTo>
                    <a:pt x="52328" y="422169"/>
                    <a:pt x="54101" y="425272"/>
                    <a:pt x="53214" y="428375"/>
                  </a:cubicBezTo>
                  <a:cubicBezTo>
                    <a:pt x="52328" y="430148"/>
                    <a:pt x="49668" y="430148"/>
                    <a:pt x="48338" y="428818"/>
                  </a:cubicBezTo>
                  <a:cubicBezTo>
                    <a:pt x="43018" y="423055"/>
                    <a:pt x="39472" y="416406"/>
                    <a:pt x="35925" y="410199"/>
                  </a:cubicBezTo>
                  <a:cubicBezTo>
                    <a:pt x="20409" y="382714"/>
                    <a:pt x="11987" y="352126"/>
                    <a:pt x="5780" y="321094"/>
                  </a:cubicBezTo>
                  <a:cubicBezTo>
                    <a:pt x="-5746" y="252824"/>
                    <a:pt x="-5746" y="219576"/>
                    <a:pt x="60751" y="184998"/>
                  </a:cubicBezTo>
                  <a:cubicBezTo>
                    <a:pt x="72720" y="178348"/>
                    <a:pt x="85133" y="172586"/>
                    <a:pt x="95329" y="163276"/>
                  </a:cubicBezTo>
                  <a:cubicBezTo>
                    <a:pt x="101092" y="157956"/>
                    <a:pt x="110401" y="146430"/>
                    <a:pt x="100205" y="140667"/>
                  </a:cubicBezTo>
                  <a:cubicBezTo>
                    <a:pt x="89566" y="136677"/>
                    <a:pt x="78039" y="139781"/>
                    <a:pt x="67400" y="142441"/>
                  </a:cubicBezTo>
                  <a:cubicBezTo>
                    <a:pt x="58090" y="145100"/>
                    <a:pt x="48781" y="148203"/>
                    <a:pt x="40358" y="152193"/>
                  </a:cubicBezTo>
                  <a:cubicBezTo>
                    <a:pt x="40358" y="152193"/>
                    <a:pt x="40358" y="152193"/>
                    <a:pt x="40358" y="152193"/>
                  </a:cubicBezTo>
                  <a:cubicBezTo>
                    <a:pt x="37255" y="153966"/>
                    <a:pt x="33708" y="155740"/>
                    <a:pt x="30605" y="157513"/>
                  </a:cubicBezTo>
                  <a:cubicBezTo>
                    <a:pt x="23956" y="161503"/>
                    <a:pt x="17306" y="166379"/>
                    <a:pt x="11987" y="172142"/>
                  </a:cubicBezTo>
                  <a:cubicBezTo>
                    <a:pt x="9770" y="174359"/>
                    <a:pt x="7997" y="176575"/>
                    <a:pt x="6223" y="178792"/>
                  </a:cubicBezTo>
                  <a:cubicBezTo>
                    <a:pt x="5780" y="179235"/>
                    <a:pt x="5337" y="179678"/>
                    <a:pt x="4893" y="179678"/>
                  </a:cubicBezTo>
                  <a:cubicBezTo>
                    <a:pt x="4007" y="180122"/>
                    <a:pt x="3120" y="179235"/>
                    <a:pt x="2677" y="178348"/>
                  </a:cubicBezTo>
                  <a:cubicBezTo>
                    <a:pt x="1790" y="176575"/>
                    <a:pt x="3120" y="174802"/>
                    <a:pt x="3120" y="173029"/>
                  </a:cubicBezTo>
                  <a:cubicBezTo>
                    <a:pt x="4450" y="169039"/>
                    <a:pt x="5780" y="165936"/>
                    <a:pt x="7110" y="161946"/>
                  </a:cubicBezTo>
                  <a:cubicBezTo>
                    <a:pt x="11543" y="150863"/>
                    <a:pt x="17749" y="140667"/>
                    <a:pt x="23513" y="130028"/>
                  </a:cubicBezTo>
                  <a:cubicBezTo>
                    <a:pt x="32822" y="114512"/>
                    <a:pt x="42131" y="98553"/>
                    <a:pt x="57204" y="88357"/>
                  </a:cubicBezTo>
                  <a:cubicBezTo>
                    <a:pt x="70060" y="79491"/>
                    <a:pt x="86462" y="77717"/>
                    <a:pt x="101535" y="79934"/>
                  </a:cubicBezTo>
                  <a:cubicBezTo>
                    <a:pt x="109515" y="81264"/>
                    <a:pt x="117937" y="83037"/>
                    <a:pt x="125917" y="79934"/>
                  </a:cubicBezTo>
                  <a:cubicBezTo>
                    <a:pt x="131680" y="77717"/>
                    <a:pt x="135670" y="73728"/>
                    <a:pt x="139659" y="69294"/>
                  </a:cubicBezTo>
                  <a:cubicBezTo>
                    <a:pt x="142763" y="66191"/>
                    <a:pt x="145866" y="62645"/>
                    <a:pt x="149413" y="60428"/>
                  </a:cubicBezTo>
                  <a:cubicBezTo>
                    <a:pt x="159608" y="54665"/>
                    <a:pt x="172908" y="56438"/>
                    <a:pt x="182661" y="62645"/>
                  </a:cubicBezTo>
                  <a:cubicBezTo>
                    <a:pt x="192413" y="68851"/>
                    <a:pt x="198620" y="79491"/>
                    <a:pt x="206156" y="87913"/>
                  </a:cubicBezTo>
                  <a:cubicBezTo>
                    <a:pt x="211919" y="94120"/>
                    <a:pt x="217682" y="100769"/>
                    <a:pt x="225218" y="105646"/>
                  </a:cubicBezTo>
                  <a:cubicBezTo>
                    <a:pt x="234085" y="110965"/>
                    <a:pt x="245167" y="113182"/>
                    <a:pt x="254920" y="110079"/>
                  </a:cubicBezTo>
                  <a:cubicBezTo>
                    <a:pt x="273539" y="101656"/>
                    <a:pt x="288168" y="86583"/>
                    <a:pt x="293045" y="66191"/>
                  </a:cubicBezTo>
                  <a:cubicBezTo>
                    <a:pt x="297034" y="52005"/>
                    <a:pt x="301468" y="37376"/>
                    <a:pt x="311221" y="25850"/>
                  </a:cubicBezTo>
                  <a:cubicBezTo>
                    <a:pt x="327180" y="4571"/>
                    <a:pt x="350675" y="-2965"/>
                    <a:pt x="376830" y="1025"/>
                  </a:cubicBezTo>
                  <a:cubicBezTo>
                    <a:pt x="388800" y="2355"/>
                    <a:pt x="400326" y="7231"/>
                    <a:pt x="411852" y="10778"/>
                  </a:cubicBezTo>
                  <a:cubicBezTo>
                    <a:pt x="426924" y="14767"/>
                    <a:pt x="442440" y="16097"/>
                    <a:pt x="457956" y="12107"/>
                  </a:cubicBezTo>
                  <a:cubicBezTo>
                    <a:pt x="485884" y="4571"/>
                    <a:pt x="504504" y="13881"/>
                    <a:pt x="527112" y="30283"/>
                  </a:cubicBezTo>
                  <a:cubicBezTo>
                    <a:pt x="546618" y="44469"/>
                    <a:pt x="562577" y="63088"/>
                    <a:pt x="575433" y="83480"/>
                  </a:cubicBezTo>
                  <a:cubicBezTo>
                    <a:pt x="578536" y="88357"/>
                    <a:pt x="581196" y="92790"/>
                    <a:pt x="584299" y="97666"/>
                  </a:cubicBezTo>
                  <a:cubicBezTo>
                    <a:pt x="584742" y="98553"/>
                    <a:pt x="585629" y="99883"/>
                    <a:pt x="585629" y="101213"/>
                  </a:cubicBezTo>
                  <a:cubicBezTo>
                    <a:pt x="585186" y="108306"/>
                    <a:pt x="564350" y="95450"/>
                    <a:pt x="559917" y="94120"/>
                  </a:cubicBezTo>
                  <a:cubicBezTo>
                    <a:pt x="547504" y="87913"/>
                    <a:pt x="535092" y="82594"/>
                    <a:pt x="522236" y="78161"/>
                  </a:cubicBezTo>
                  <a:cubicBezTo>
                    <a:pt x="501400" y="71068"/>
                    <a:pt x="479678" y="65748"/>
                    <a:pt x="457513" y="67078"/>
                  </a:cubicBezTo>
                  <a:cubicBezTo>
                    <a:pt x="448203" y="67078"/>
                    <a:pt x="422048" y="73284"/>
                    <a:pt x="430470" y="86583"/>
                  </a:cubicBezTo>
                  <a:cubicBezTo>
                    <a:pt x="437120" y="93233"/>
                    <a:pt x="446873" y="94563"/>
                    <a:pt x="455296" y="96779"/>
                  </a:cubicBezTo>
                  <a:cubicBezTo>
                    <a:pt x="477462" y="100769"/>
                    <a:pt x="500514" y="101656"/>
                    <a:pt x="522236" y="108306"/>
                  </a:cubicBezTo>
                  <a:cubicBezTo>
                    <a:pt x="553268" y="117172"/>
                    <a:pt x="579423" y="137121"/>
                    <a:pt x="602918" y="158843"/>
                  </a:cubicBezTo>
                  <a:cubicBezTo>
                    <a:pt x="606465" y="162833"/>
                    <a:pt x="612671" y="166823"/>
                    <a:pt x="614001" y="172586"/>
                  </a:cubicBezTo>
                  <a:cubicBezTo>
                    <a:pt x="616217" y="184555"/>
                    <a:pt x="615774" y="196968"/>
                    <a:pt x="616661" y="209380"/>
                  </a:cubicBezTo>
                  <a:cubicBezTo>
                    <a:pt x="617547" y="229772"/>
                    <a:pt x="620207" y="250608"/>
                    <a:pt x="620650" y="271000"/>
                  </a:cubicBezTo>
                  <a:cubicBezTo>
                    <a:pt x="620207" y="279423"/>
                    <a:pt x="621537" y="287846"/>
                    <a:pt x="619321" y="295826"/>
                  </a:cubicBezTo>
                  <a:cubicBezTo>
                    <a:pt x="615331" y="304249"/>
                    <a:pt x="602032" y="282526"/>
                    <a:pt x="598042" y="279423"/>
                  </a:cubicBezTo>
                  <a:cubicBezTo>
                    <a:pt x="581196" y="261691"/>
                    <a:pt x="561247" y="247061"/>
                    <a:pt x="541298" y="233319"/>
                  </a:cubicBezTo>
                  <a:cubicBezTo>
                    <a:pt x="515143" y="217360"/>
                    <a:pt x="488544" y="202287"/>
                    <a:pt x="459286" y="194308"/>
                  </a:cubicBezTo>
                  <a:cubicBezTo>
                    <a:pt x="443770" y="190318"/>
                    <a:pt x="426481" y="187215"/>
                    <a:pt x="410965" y="193421"/>
                  </a:cubicBezTo>
                  <a:cubicBezTo>
                    <a:pt x="395449" y="201844"/>
                    <a:pt x="405645" y="218690"/>
                    <a:pt x="416728" y="225783"/>
                  </a:cubicBezTo>
                  <a:cubicBezTo>
                    <a:pt x="424708" y="231546"/>
                    <a:pt x="433574" y="235092"/>
                    <a:pt x="442883" y="238195"/>
                  </a:cubicBezTo>
                  <a:cubicBezTo>
                    <a:pt x="446430" y="239082"/>
                    <a:pt x="450419" y="240412"/>
                    <a:pt x="453966" y="241299"/>
                  </a:cubicBezTo>
                  <a:cubicBezTo>
                    <a:pt x="453966" y="241299"/>
                    <a:pt x="453966" y="241299"/>
                    <a:pt x="454409" y="241299"/>
                  </a:cubicBezTo>
                  <a:cubicBezTo>
                    <a:pt x="462389" y="243515"/>
                    <a:pt x="469925" y="245732"/>
                    <a:pt x="477462" y="248835"/>
                  </a:cubicBezTo>
                  <a:cubicBezTo>
                    <a:pt x="479235" y="249278"/>
                    <a:pt x="480565" y="250165"/>
                    <a:pt x="482338" y="251051"/>
                  </a:cubicBezTo>
                  <a:cubicBezTo>
                    <a:pt x="482338" y="251051"/>
                    <a:pt x="482338" y="251051"/>
                    <a:pt x="482338" y="251051"/>
                  </a:cubicBezTo>
                  <a:cubicBezTo>
                    <a:pt x="489874" y="254154"/>
                    <a:pt x="496967" y="257258"/>
                    <a:pt x="504060" y="260804"/>
                  </a:cubicBezTo>
                  <a:cubicBezTo>
                    <a:pt x="518246" y="267897"/>
                    <a:pt x="530659" y="278980"/>
                    <a:pt x="542185" y="289619"/>
                  </a:cubicBezTo>
                  <a:cubicBezTo>
                    <a:pt x="555484" y="302032"/>
                    <a:pt x="568783" y="313558"/>
                    <a:pt x="581196" y="326414"/>
                  </a:cubicBezTo>
                  <a:cubicBezTo>
                    <a:pt x="586516" y="332620"/>
                    <a:pt x="593609" y="337497"/>
                    <a:pt x="597599" y="344590"/>
                  </a:cubicBezTo>
                  <a:cubicBezTo>
                    <a:pt x="599815" y="350353"/>
                    <a:pt x="598485" y="356559"/>
                    <a:pt x="598042" y="362322"/>
                  </a:cubicBezTo>
                  <a:cubicBezTo>
                    <a:pt x="595382" y="385817"/>
                    <a:pt x="590062" y="408870"/>
                    <a:pt x="583412" y="431478"/>
                  </a:cubicBezTo>
                  <a:cubicBezTo>
                    <a:pt x="582526" y="433695"/>
                    <a:pt x="582083" y="435911"/>
                    <a:pt x="581196" y="438128"/>
                  </a:cubicBezTo>
                  <a:cubicBezTo>
                    <a:pt x="580753" y="439015"/>
                    <a:pt x="580309" y="440344"/>
                    <a:pt x="578979" y="440344"/>
                  </a:cubicBezTo>
                  <a:cubicBezTo>
                    <a:pt x="577650" y="440344"/>
                    <a:pt x="576763" y="439458"/>
                    <a:pt x="575433" y="439015"/>
                  </a:cubicBezTo>
                  <a:cubicBezTo>
                    <a:pt x="572330" y="435911"/>
                    <a:pt x="570113" y="431922"/>
                    <a:pt x="567453" y="427932"/>
                  </a:cubicBezTo>
                  <a:cubicBezTo>
                    <a:pt x="543071" y="391137"/>
                    <a:pt x="507606" y="362322"/>
                    <a:pt x="466379" y="346363"/>
                  </a:cubicBezTo>
                  <a:cubicBezTo>
                    <a:pt x="449533" y="340157"/>
                    <a:pt x="431357" y="334837"/>
                    <a:pt x="413182" y="336610"/>
                  </a:cubicBezTo>
                  <a:cubicBezTo>
                    <a:pt x="405645" y="337497"/>
                    <a:pt x="396779" y="338383"/>
                    <a:pt x="392346" y="345476"/>
                  </a:cubicBezTo>
                  <a:cubicBezTo>
                    <a:pt x="384810" y="356116"/>
                    <a:pt x="415398" y="366755"/>
                    <a:pt x="422934" y="370302"/>
                  </a:cubicBezTo>
                  <a:cubicBezTo>
                    <a:pt x="445543" y="379168"/>
                    <a:pt x="468152" y="388477"/>
                    <a:pt x="488544" y="401333"/>
                  </a:cubicBezTo>
                  <a:cubicBezTo>
                    <a:pt x="516029" y="418179"/>
                    <a:pt x="543514" y="436798"/>
                    <a:pt x="562134" y="463840"/>
                  </a:cubicBezTo>
                  <a:cubicBezTo>
                    <a:pt x="564794" y="471820"/>
                    <a:pt x="557701" y="479356"/>
                    <a:pt x="555041" y="486449"/>
                  </a:cubicBezTo>
                  <a:cubicBezTo>
                    <a:pt x="554154" y="488222"/>
                    <a:pt x="553268" y="490439"/>
                    <a:pt x="552381" y="492212"/>
                  </a:cubicBezTo>
                  <a:cubicBezTo>
                    <a:pt x="544401" y="511717"/>
                    <a:pt x="535978" y="530780"/>
                    <a:pt x="530215" y="550729"/>
                  </a:cubicBezTo>
                  <a:cubicBezTo>
                    <a:pt x="520019" y="591956"/>
                    <a:pt x="518689" y="635401"/>
                    <a:pt x="523122" y="677515"/>
                  </a:cubicBezTo>
                  <a:cubicBezTo>
                    <a:pt x="522236" y="676629"/>
                    <a:pt x="522236" y="677072"/>
                    <a:pt x="521793" y="677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9" name="Google Shape;1199;p32"/>
            <p:cNvGrpSpPr/>
            <p:nvPr/>
          </p:nvGrpSpPr>
          <p:grpSpPr>
            <a:xfrm rot="9900040" flipH="1">
              <a:off x="7540003" y="4214216"/>
              <a:ext cx="573891" cy="541772"/>
              <a:chOff x="7744668" y="2643571"/>
              <a:chExt cx="573908" cy="541788"/>
            </a:xfrm>
          </p:grpSpPr>
          <p:sp>
            <p:nvSpPr>
              <p:cNvPr id="1200" name="Google Shape;1200;p32"/>
              <p:cNvSpPr/>
              <p:nvPr/>
            </p:nvSpPr>
            <p:spPr>
              <a:xfrm>
                <a:off x="8026612" y="2897305"/>
                <a:ext cx="217221" cy="112803"/>
              </a:xfrm>
              <a:custGeom>
                <a:avLst/>
                <a:gdLst/>
                <a:ahLst/>
                <a:cxnLst/>
                <a:rect l="l" t="t" r="r" b="b"/>
                <a:pathLst>
                  <a:path w="217221" h="112803" extrusionOk="0">
                    <a:moveTo>
                      <a:pt x="3547" y="28095"/>
                    </a:moveTo>
                    <a:cubicBezTo>
                      <a:pt x="2217" y="22775"/>
                      <a:pt x="0" y="17455"/>
                      <a:pt x="0" y="12136"/>
                    </a:cubicBezTo>
                    <a:cubicBezTo>
                      <a:pt x="443" y="9919"/>
                      <a:pt x="3103" y="8589"/>
                      <a:pt x="5319" y="7703"/>
                    </a:cubicBezTo>
                    <a:cubicBezTo>
                      <a:pt x="56744" y="-6040"/>
                      <a:pt x="111714" y="-2050"/>
                      <a:pt x="158261" y="24992"/>
                    </a:cubicBezTo>
                    <a:cubicBezTo>
                      <a:pt x="172891" y="32971"/>
                      <a:pt x="187076" y="42724"/>
                      <a:pt x="199933" y="53363"/>
                    </a:cubicBezTo>
                    <a:cubicBezTo>
                      <a:pt x="204809" y="57353"/>
                      <a:pt x="209242" y="61343"/>
                      <a:pt x="213675" y="65333"/>
                    </a:cubicBezTo>
                    <a:cubicBezTo>
                      <a:pt x="215005" y="67106"/>
                      <a:pt x="217222" y="68879"/>
                      <a:pt x="217222" y="71096"/>
                    </a:cubicBezTo>
                    <a:cubicBezTo>
                      <a:pt x="215448" y="79076"/>
                      <a:pt x="164025" y="48487"/>
                      <a:pt x="155602" y="45827"/>
                    </a:cubicBezTo>
                    <a:cubicBezTo>
                      <a:pt x="124127" y="31641"/>
                      <a:pt x="88662" y="20115"/>
                      <a:pt x="53640" y="25878"/>
                    </a:cubicBezTo>
                    <a:cubicBezTo>
                      <a:pt x="47434" y="27208"/>
                      <a:pt x="42558" y="31198"/>
                      <a:pt x="47878" y="36961"/>
                    </a:cubicBezTo>
                    <a:cubicBezTo>
                      <a:pt x="52754" y="43611"/>
                      <a:pt x="58517" y="54250"/>
                      <a:pt x="49207" y="59570"/>
                    </a:cubicBezTo>
                    <a:cubicBezTo>
                      <a:pt x="46991" y="60900"/>
                      <a:pt x="43888" y="60900"/>
                      <a:pt x="42114" y="63560"/>
                    </a:cubicBezTo>
                    <a:cubicBezTo>
                      <a:pt x="39455" y="70653"/>
                      <a:pt x="43445" y="79076"/>
                      <a:pt x="43888" y="87055"/>
                    </a:cubicBezTo>
                    <a:cubicBezTo>
                      <a:pt x="44331" y="94591"/>
                      <a:pt x="44774" y="102127"/>
                      <a:pt x="44774" y="110107"/>
                    </a:cubicBezTo>
                    <a:cubicBezTo>
                      <a:pt x="41671" y="118087"/>
                      <a:pt x="35908" y="106117"/>
                      <a:pt x="34135" y="103014"/>
                    </a:cubicBezTo>
                    <a:cubicBezTo>
                      <a:pt x="21722" y="78632"/>
                      <a:pt x="11526" y="53363"/>
                      <a:pt x="3547" y="28095"/>
                    </a:cubicBezTo>
                    <a:close/>
                    <a:moveTo>
                      <a:pt x="71373" y="2826"/>
                    </a:moveTo>
                    <a:cubicBezTo>
                      <a:pt x="70043" y="2826"/>
                      <a:pt x="69156" y="2826"/>
                      <a:pt x="67827" y="2826"/>
                    </a:cubicBezTo>
                    <a:cubicBezTo>
                      <a:pt x="63393" y="2826"/>
                      <a:pt x="58960" y="2826"/>
                      <a:pt x="54084" y="2826"/>
                    </a:cubicBezTo>
                    <a:cubicBezTo>
                      <a:pt x="51867" y="3269"/>
                      <a:pt x="53640" y="3269"/>
                      <a:pt x="55414" y="3269"/>
                    </a:cubicBezTo>
                    <a:cubicBezTo>
                      <a:pt x="60733" y="3269"/>
                      <a:pt x="66053" y="2826"/>
                      <a:pt x="71373" y="28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8123676" y="3038930"/>
                <a:ext cx="111712" cy="80324"/>
              </a:xfrm>
              <a:custGeom>
                <a:avLst/>
                <a:gdLst/>
                <a:ahLst/>
                <a:cxnLst/>
                <a:rect l="l" t="t" r="r" b="b"/>
                <a:pathLst>
                  <a:path w="111712" h="80324" extrusionOk="0">
                    <a:moveTo>
                      <a:pt x="907" y="2617"/>
                    </a:moveTo>
                    <a:cubicBezTo>
                      <a:pt x="-1309" y="5720"/>
                      <a:pt x="907" y="9710"/>
                      <a:pt x="3567" y="11927"/>
                    </a:cubicBezTo>
                    <a:cubicBezTo>
                      <a:pt x="16866" y="22566"/>
                      <a:pt x="33269" y="27886"/>
                      <a:pt x="47455" y="37196"/>
                    </a:cubicBezTo>
                    <a:cubicBezTo>
                      <a:pt x="58094" y="43845"/>
                      <a:pt x="67847" y="51381"/>
                      <a:pt x="77600" y="58918"/>
                    </a:cubicBezTo>
                    <a:cubicBezTo>
                      <a:pt x="83363" y="62464"/>
                      <a:pt x="105972" y="87290"/>
                      <a:pt x="111292" y="78423"/>
                    </a:cubicBezTo>
                    <a:cubicBezTo>
                      <a:pt x="113508" y="71774"/>
                      <a:pt x="106415" y="63794"/>
                      <a:pt x="102869" y="58474"/>
                    </a:cubicBezTo>
                    <a:cubicBezTo>
                      <a:pt x="92229" y="43845"/>
                      <a:pt x="76713" y="33649"/>
                      <a:pt x="61641" y="24340"/>
                    </a:cubicBezTo>
                    <a:cubicBezTo>
                      <a:pt x="48342" y="16360"/>
                      <a:pt x="35486" y="7937"/>
                      <a:pt x="20856" y="2617"/>
                    </a:cubicBezTo>
                    <a:cubicBezTo>
                      <a:pt x="14650" y="844"/>
                      <a:pt x="5784" y="-2259"/>
                      <a:pt x="907" y="26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7920046" y="2968645"/>
                <a:ext cx="101246" cy="216714"/>
              </a:xfrm>
              <a:custGeom>
                <a:avLst/>
                <a:gdLst/>
                <a:ahLst/>
                <a:cxnLst/>
                <a:rect l="l" t="t" r="r" b="b"/>
                <a:pathLst>
                  <a:path w="101246" h="216714" extrusionOk="0">
                    <a:moveTo>
                      <a:pt x="4605" y="187275"/>
                    </a:moveTo>
                    <a:cubicBezTo>
                      <a:pt x="7708" y="197028"/>
                      <a:pt x="11698" y="207224"/>
                      <a:pt x="21007" y="212987"/>
                    </a:cubicBezTo>
                    <a:cubicBezTo>
                      <a:pt x="26770" y="216977"/>
                      <a:pt x="36523" y="219193"/>
                      <a:pt x="40956" y="212101"/>
                    </a:cubicBezTo>
                    <a:cubicBezTo>
                      <a:pt x="44503" y="205008"/>
                      <a:pt x="42729" y="196142"/>
                      <a:pt x="42729" y="188162"/>
                    </a:cubicBezTo>
                    <a:cubicBezTo>
                      <a:pt x="41843" y="171760"/>
                      <a:pt x="41843" y="154914"/>
                      <a:pt x="43616" y="138511"/>
                    </a:cubicBezTo>
                    <a:cubicBezTo>
                      <a:pt x="46719" y="114129"/>
                      <a:pt x="53812" y="90191"/>
                      <a:pt x="64452" y="68468"/>
                    </a:cubicBezTo>
                    <a:cubicBezTo>
                      <a:pt x="71988" y="53396"/>
                      <a:pt x="80411" y="39210"/>
                      <a:pt x="90164" y="25024"/>
                    </a:cubicBezTo>
                    <a:cubicBezTo>
                      <a:pt x="94153" y="18374"/>
                      <a:pt x="99916" y="11725"/>
                      <a:pt x="101247" y="3745"/>
                    </a:cubicBezTo>
                    <a:cubicBezTo>
                      <a:pt x="99916" y="-5121"/>
                      <a:pt x="88834" y="4188"/>
                      <a:pt x="85287" y="6848"/>
                    </a:cubicBezTo>
                    <a:cubicBezTo>
                      <a:pt x="68885" y="19261"/>
                      <a:pt x="59575" y="38323"/>
                      <a:pt x="51596" y="56942"/>
                    </a:cubicBezTo>
                    <a:cubicBezTo>
                      <a:pt x="45833" y="69798"/>
                      <a:pt x="41843" y="83541"/>
                      <a:pt x="34750" y="95510"/>
                    </a:cubicBezTo>
                    <a:cubicBezTo>
                      <a:pt x="26770" y="107480"/>
                      <a:pt x="28100" y="83541"/>
                      <a:pt x="17904" y="86201"/>
                    </a:cubicBezTo>
                    <a:cubicBezTo>
                      <a:pt x="10368" y="88861"/>
                      <a:pt x="7708" y="103490"/>
                      <a:pt x="5491" y="110583"/>
                    </a:cubicBezTo>
                    <a:cubicBezTo>
                      <a:pt x="1945" y="123439"/>
                      <a:pt x="-715" y="136738"/>
                      <a:pt x="172" y="150037"/>
                    </a:cubicBezTo>
                    <a:cubicBezTo>
                      <a:pt x="1058" y="163337"/>
                      <a:pt x="1058" y="175749"/>
                      <a:pt x="4605" y="1872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7765060" y="2809824"/>
                <a:ext cx="230527" cy="141456"/>
              </a:xfrm>
              <a:custGeom>
                <a:avLst/>
                <a:gdLst/>
                <a:ahLst/>
                <a:cxnLst/>
                <a:rect l="l" t="t" r="r" b="b"/>
                <a:pathLst>
                  <a:path w="230527" h="141456" extrusionOk="0">
                    <a:moveTo>
                      <a:pt x="0" y="75678"/>
                    </a:moveTo>
                    <a:cubicBezTo>
                      <a:pt x="0" y="77451"/>
                      <a:pt x="1773" y="79225"/>
                      <a:pt x="3547" y="79225"/>
                    </a:cubicBezTo>
                    <a:cubicBezTo>
                      <a:pt x="5319" y="79668"/>
                      <a:pt x="7093" y="78338"/>
                      <a:pt x="8423" y="77451"/>
                    </a:cubicBezTo>
                    <a:cubicBezTo>
                      <a:pt x="11526" y="74792"/>
                      <a:pt x="14186" y="72132"/>
                      <a:pt x="17289" y="69472"/>
                    </a:cubicBezTo>
                    <a:cubicBezTo>
                      <a:pt x="41228" y="45090"/>
                      <a:pt x="72703" y="29574"/>
                      <a:pt x="106394" y="23368"/>
                    </a:cubicBezTo>
                    <a:cubicBezTo>
                      <a:pt x="120137" y="20708"/>
                      <a:pt x="134766" y="19821"/>
                      <a:pt x="148066" y="25584"/>
                    </a:cubicBezTo>
                    <a:cubicBezTo>
                      <a:pt x="151612" y="27357"/>
                      <a:pt x="154715" y="29574"/>
                      <a:pt x="156045" y="33120"/>
                    </a:cubicBezTo>
                    <a:cubicBezTo>
                      <a:pt x="157375" y="37997"/>
                      <a:pt x="159591" y="42873"/>
                      <a:pt x="164025" y="45977"/>
                    </a:cubicBezTo>
                    <a:cubicBezTo>
                      <a:pt x="169788" y="50853"/>
                      <a:pt x="181314" y="49966"/>
                      <a:pt x="174221" y="60163"/>
                    </a:cubicBezTo>
                    <a:cubicBezTo>
                      <a:pt x="152942" y="87647"/>
                      <a:pt x="110827" y="93411"/>
                      <a:pt x="96198" y="126659"/>
                    </a:cubicBezTo>
                    <a:cubicBezTo>
                      <a:pt x="92652" y="134638"/>
                      <a:pt x="97085" y="143948"/>
                      <a:pt x="106838" y="140845"/>
                    </a:cubicBezTo>
                    <a:cubicBezTo>
                      <a:pt x="110384" y="139515"/>
                      <a:pt x="113487" y="136855"/>
                      <a:pt x="116147" y="134195"/>
                    </a:cubicBezTo>
                    <a:cubicBezTo>
                      <a:pt x="135209" y="114246"/>
                      <a:pt x="154715" y="94297"/>
                      <a:pt x="179984" y="82328"/>
                    </a:cubicBezTo>
                    <a:cubicBezTo>
                      <a:pt x="187963" y="78338"/>
                      <a:pt x="196386" y="74348"/>
                      <a:pt x="204809" y="71245"/>
                    </a:cubicBezTo>
                    <a:cubicBezTo>
                      <a:pt x="210129" y="68585"/>
                      <a:pt x="230964" y="63709"/>
                      <a:pt x="230521" y="57502"/>
                    </a:cubicBezTo>
                    <a:cubicBezTo>
                      <a:pt x="228748" y="49080"/>
                      <a:pt x="225202" y="41100"/>
                      <a:pt x="221655" y="33120"/>
                    </a:cubicBezTo>
                    <a:cubicBezTo>
                      <a:pt x="216779" y="21151"/>
                      <a:pt x="208356" y="10955"/>
                      <a:pt x="196830" y="5192"/>
                    </a:cubicBezTo>
                    <a:cubicBezTo>
                      <a:pt x="185747" y="-1014"/>
                      <a:pt x="172448" y="-128"/>
                      <a:pt x="160478" y="316"/>
                    </a:cubicBezTo>
                    <a:cubicBezTo>
                      <a:pt x="131663" y="759"/>
                      <a:pt x="102848" y="4749"/>
                      <a:pt x="75806" y="14501"/>
                    </a:cubicBezTo>
                    <a:cubicBezTo>
                      <a:pt x="60290" y="21151"/>
                      <a:pt x="45661" y="30017"/>
                      <a:pt x="31918" y="40214"/>
                    </a:cubicBezTo>
                    <a:cubicBezTo>
                      <a:pt x="21279" y="48193"/>
                      <a:pt x="2217" y="62822"/>
                      <a:pt x="0" y="756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7976090" y="2643571"/>
                <a:ext cx="111558" cy="126487"/>
              </a:xfrm>
              <a:custGeom>
                <a:avLst/>
                <a:gdLst/>
                <a:ahLst/>
                <a:cxnLst/>
                <a:rect l="l" t="t" r="r" b="b"/>
                <a:pathLst>
                  <a:path w="111558" h="126487" extrusionOk="0">
                    <a:moveTo>
                      <a:pt x="429" y="119577"/>
                    </a:moveTo>
                    <a:cubicBezTo>
                      <a:pt x="872" y="123567"/>
                      <a:pt x="3532" y="127557"/>
                      <a:pt x="7965" y="126227"/>
                    </a:cubicBezTo>
                    <a:cubicBezTo>
                      <a:pt x="10182" y="125784"/>
                      <a:pt x="12398" y="124454"/>
                      <a:pt x="14615" y="124011"/>
                    </a:cubicBezTo>
                    <a:cubicBezTo>
                      <a:pt x="32347" y="118691"/>
                      <a:pt x="48306" y="108052"/>
                      <a:pt x="62492" y="96525"/>
                    </a:cubicBezTo>
                    <a:cubicBezTo>
                      <a:pt x="72688" y="87659"/>
                      <a:pt x="109039" y="52638"/>
                      <a:pt x="101947" y="38895"/>
                    </a:cubicBezTo>
                    <a:cubicBezTo>
                      <a:pt x="99730" y="35792"/>
                      <a:pt x="95297" y="37122"/>
                      <a:pt x="92194" y="38452"/>
                    </a:cubicBezTo>
                    <a:cubicBezTo>
                      <a:pt x="90421" y="39339"/>
                      <a:pt x="88647" y="41112"/>
                      <a:pt x="86874" y="39782"/>
                    </a:cubicBezTo>
                    <a:cubicBezTo>
                      <a:pt x="86874" y="36679"/>
                      <a:pt x="89534" y="34905"/>
                      <a:pt x="91307" y="32689"/>
                    </a:cubicBezTo>
                    <a:cubicBezTo>
                      <a:pt x="97514" y="26482"/>
                      <a:pt x="106380" y="21606"/>
                      <a:pt x="110813" y="13627"/>
                    </a:cubicBezTo>
                    <a:cubicBezTo>
                      <a:pt x="113473" y="7863"/>
                      <a:pt x="108596" y="1657"/>
                      <a:pt x="102834" y="327"/>
                    </a:cubicBezTo>
                    <a:cubicBezTo>
                      <a:pt x="93080" y="-1446"/>
                      <a:pt x="83771" y="4317"/>
                      <a:pt x="75791" y="9637"/>
                    </a:cubicBezTo>
                    <a:cubicBezTo>
                      <a:pt x="52739" y="27369"/>
                      <a:pt x="46090" y="58401"/>
                      <a:pt x="27027" y="79680"/>
                    </a:cubicBezTo>
                    <a:cubicBezTo>
                      <a:pt x="23038" y="84113"/>
                      <a:pt x="19048" y="88546"/>
                      <a:pt x="14172" y="92092"/>
                    </a:cubicBezTo>
                    <a:cubicBezTo>
                      <a:pt x="4862" y="98742"/>
                      <a:pt x="-1788" y="107165"/>
                      <a:pt x="429" y="1195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7744668" y="2740041"/>
                <a:ext cx="177134" cy="123405"/>
              </a:xfrm>
              <a:custGeom>
                <a:avLst/>
                <a:gdLst/>
                <a:ahLst/>
                <a:cxnLst/>
                <a:rect l="l" t="t" r="r" b="b"/>
                <a:pathLst>
                  <a:path w="177134" h="123405" extrusionOk="0">
                    <a:moveTo>
                      <a:pt x="0" y="120192"/>
                    </a:moveTo>
                    <a:cubicBezTo>
                      <a:pt x="886" y="125068"/>
                      <a:pt x="7093" y="123295"/>
                      <a:pt x="10640" y="121965"/>
                    </a:cubicBezTo>
                    <a:cubicBezTo>
                      <a:pt x="16402" y="119748"/>
                      <a:pt x="21722" y="117975"/>
                      <a:pt x="27485" y="115315"/>
                    </a:cubicBezTo>
                    <a:cubicBezTo>
                      <a:pt x="56300" y="104233"/>
                      <a:pt x="76692" y="79407"/>
                      <a:pt x="104621" y="66995"/>
                    </a:cubicBezTo>
                    <a:cubicBezTo>
                      <a:pt x="120580" y="59902"/>
                      <a:pt x="137426" y="57242"/>
                      <a:pt x="154715" y="54582"/>
                    </a:cubicBezTo>
                    <a:cubicBezTo>
                      <a:pt x="158705" y="54139"/>
                      <a:pt x="162694" y="53252"/>
                      <a:pt x="166684" y="52366"/>
                    </a:cubicBezTo>
                    <a:cubicBezTo>
                      <a:pt x="170231" y="51479"/>
                      <a:pt x="174664" y="50592"/>
                      <a:pt x="176881" y="47489"/>
                    </a:cubicBezTo>
                    <a:cubicBezTo>
                      <a:pt x="178653" y="41726"/>
                      <a:pt x="170674" y="40396"/>
                      <a:pt x="167128" y="38623"/>
                    </a:cubicBezTo>
                    <a:cubicBezTo>
                      <a:pt x="160921" y="35963"/>
                      <a:pt x="154271" y="32860"/>
                      <a:pt x="148509" y="29757"/>
                    </a:cubicBezTo>
                    <a:cubicBezTo>
                      <a:pt x="125456" y="17344"/>
                      <a:pt x="102404" y="2271"/>
                      <a:pt x="75806" y="55"/>
                    </a:cubicBezTo>
                    <a:cubicBezTo>
                      <a:pt x="61176" y="-388"/>
                      <a:pt x="46104" y="1828"/>
                      <a:pt x="32361" y="7591"/>
                    </a:cubicBezTo>
                    <a:cubicBezTo>
                      <a:pt x="21279" y="12024"/>
                      <a:pt x="9753" y="17344"/>
                      <a:pt x="2217" y="27097"/>
                    </a:cubicBezTo>
                    <a:cubicBezTo>
                      <a:pt x="886" y="29313"/>
                      <a:pt x="1773" y="32417"/>
                      <a:pt x="4433" y="33303"/>
                    </a:cubicBezTo>
                    <a:cubicBezTo>
                      <a:pt x="5763" y="33747"/>
                      <a:pt x="6650" y="33303"/>
                      <a:pt x="7979" y="32860"/>
                    </a:cubicBezTo>
                    <a:cubicBezTo>
                      <a:pt x="10640" y="31973"/>
                      <a:pt x="12856" y="31087"/>
                      <a:pt x="15516" y="30200"/>
                    </a:cubicBezTo>
                    <a:cubicBezTo>
                      <a:pt x="35908" y="23551"/>
                      <a:pt x="62507" y="15128"/>
                      <a:pt x="83786" y="22664"/>
                    </a:cubicBezTo>
                    <a:cubicBezTo>
                      <a:pt x="94425" y="26210"/>
                      <a:pt x="107281" y="37293"/>
                      <a:pt x="98415" y="48819"/>
                    </a:cubicBezTo>
                    <a:cubicBezTo>
                      <a:pt x="90435" y="59015"/>
                      <a:pt x="77579" y="63892"/>
                      <a:pt x="66496" y="69655"/>
                    </a:cubicBezTo>
                    <a:cubicBezTo>
                      <a:pt x="51867" y="77191"/>
                      <a:pt x="36351" y="83397"/>
                      <a:pt x="23052" y="93593"/>
                    </a:cubicBezTo>
                    <a:cubicBezTo>
                      <a:pt x="15516" y="98470"/>
                      <a:pt x="0" y="111326"/>
                      <a:pt x="0" y="1201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8044788" y="2755332"/>
                <a:ext cx="244731" cy="87687"/>
              </a:xfrm>
              <a:custGeom>
                <a:avLst/>
                <a:gdLst/>
                <a:ahLst/>
                <a:cxnLst/>
                <a:rect l="l" t="t" r="r" b="b"/>
                <a:pathLst>
                  <a:path w="244731" h="87687" extrusionOk="0">
                    <a:moveTo>
                      <a:pt x="0" y="18899"/>
                    </a:moveTo>
                    <a:cubicBezTo>
                      <a:pt x="443" y="30868"/>
                      <a:pt x="24382" y="33085"/>
                      <a:pt x="33248" y="36631"/>
                    </a:cubicBezTo>
                    <a:cubicBezTo>
                      <a:pt x="42558" y="39291"/>
                      <a:pt x="53640" y="41951"/>
                      <a:pt x="62950" y="37075"/>
                    </a:cubicBezTo>
                    <a:cubicBezTo>
                      <a:pt x="66940" y="34858"/>
                      <a:pt x="65167" y="30425"/>
                      <a:pt x="66940" y="27322"/>
                    </a:cubicBezTo>
                    <a:cubicBezTo>
                      <a:pt x="69156" y="26435"/>
                      <a:pt x="71816" y="26878"/>
                      <a:pt x="74476" y="26878"/>
                    </a:cubicBezTo>
                    <a:cubicBezTo>
                      <a:pt x="83342" y="27322"/>
                      <a:pt x="91765" y="28652"/>
                      <a:pt x="100632" y="29981"/>
                    </a:cubicBezTo>
                    <a:cubicBezTo>
                      <a:pt x="132106" y="34415"/>
                      <a:pt x="161808" y="46384"/>
                      <a:pt x="189737" y="60570"/>
                    </a:cubicBezTo>
                    <a:cubicBezTo>
                      <a:pt x="201706" y="66776"/>
                      <a:pt x="213232" y="73869"/>
                      <a:pt x="225202" y="80519"/>
                    </a:cubicBezTo>
                    <a:cubicBezTo>
                      <a:pt x="229635" y="82292"/>
                      <a:pt x="242047" y="92045"/>
                      <a:pt x="244707" y="85395"/>
                    </a:cubicBezTo>
                    <a:cubicBezTo>
                      <a:pt x="245150" y="79632"/>
                      <a:pt x="239387" y="75642"/>
                      <a:pt x="235841" y="71653"/>
                    </a:cubicBezTo>
                    <a:cubicBezTo>
                      <a:pt x="230964" y="66776"/>
                      <a:pt x="226088" y="62343"/>
                      <a:pt x="221212" y="57910"/>
                    </a:cubicBezTo>
                    <a:cubicBezTo>
                      <a:pt x="191066" y="33085"/>
                      <a:pt x="153829" y="17569"/>
                      <a:pt x="115704" y="9589"/>
                    </a:cubicBezTo>
                    <a:cubicBezTo>
                      <a:pt x="100632" y="6043"/>
                      <a:pt x="85559" y="3826"/>
                      <a:pt x="70043" y="2053"/>
                    </a:cubicBezTo>
                    <a:cubicBezTo>
                      <a:pt x="53197" y="-164"/>
                      <a:pt x="35465" y="-1493"/>
                      <a:pt x="18619" y="2940"/>
                    </a:cubicBezTo>
                    <a:cubicBezTo>
                      <a:pt x="11083" y="6043"/>
                      <a:pt x="0" y="9589"/>
                      <a:pt x="0" y="188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7987132" y="3041684"/>
                <a:ext cx="43248" cy="71671"/>
              </a:xfrm>
              <a:custGeom>
                <a:avLst/>
                <a:gdLst/>
                <a:ahLst/>
                <a:cxnLst/>
                <a:rect l="l" t="t" r="r" b="b"/>
                <a:pathLst>
                  <a:path w="43248" h="71671" extrusionOk="0">
                    <a:moveTo>
                      <a:pt x="26" y="62370"/>
                    </a:moveTo>
                    <a:cubicBezTo>
                      <a:pt x="-417" y="69020"/>
                      <a:pt x="4902" y="76112"/>
                      <a:pt x="10222" y="68133"/>
                    </a:cubicBezTo>
                    <a:cubicBezTo>
                      <a:pt x="11996" y="65030"/>
                      <a:pt x="11996" y="61483"/>
                      <a:pt x="13325" y="58380"/>
                    </a:cubicBezTo>
                    <a:cubicBezTo>
                      <a:pt x="16872" y="49957"/>
                      <a:pt x="20418" y="40648"/>
                      <a:pt x="25295" y="33111"/>
                    </a:cubicBezTo>
                    <a:cubicBezTo>
                      <a:pt x="30171" y="24245"/>
                      <a:pt x="45244" y="16709"/>
                      <a:pt x="43027" y="5626"/>
                    </a:cubicBezTo>
                    <a:cubicBezTo>
                      <a:pt x="35047" y="-7673"/>
                      <a:pt x="20418" y="5626"/>
                      <a:pt x="15099" y="14493"/>
                    </a:cubicBezTo>
                    <a:cubicBezTo>
                      <a:pt x="6676" y="28678"/>
                      <a:pt x="1356" y="45524"/>
                      <a:pt x="26" y="623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8008227" y="3002536"/>
                <a:ext cx="32997" cy="34665"/>
              </a:xfrm>
              <a:custGeom>
                <a:avLst/>
                <a:gdLst/>
                <a:ahLst/>
                <a:cxnLst/>
                <a:rect l="l" t="t" r="r" b="b"/>
                <a:pathLst>
                  <a:path w="32997" h="34665" extrusionOk="0">
                    <a:moveTo>
                      <a:pt x="653" y="31918"/>
                    </a:moveTo>
                    <a:cubicBezTo>
                      <a:pt x="2870" y="36795"/>
                      <a:pt x="8189" y="34135"/>
                      <a:pt x="11293" y="31918"/>
                    </a:cubicBezTo>
                    <a:cubicBezTo>
                      <a:pt x="15726" y="29259"/>
                      <a:pt x="19716" y="26599"/>
                      <a:pt x="23262" y="23052"/>
                    </a:cubicBezTo>
                    <a:cubicBezTo>
                      <a:pt x="30798" y="17289"/>
                      <a:pt x="40108" y="1773"/>
                      <a:pt x="24592" y="0"/>
                    </a:cubicBezTo>
                    <a:cubicBezTo>
                      <a:pt x="11736" y="887"/>
                      <a:pt x="-3337" y="18619"/>
                      <a:pt x="653" y="319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8238133" y="2770151"/>
                <a:ext cx="80443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80443" h="56406" extrusionOk="0">
                    <a:moveTo>
                      <a:pt x="382" y="3637"/>
                    </a:moveTo>
                    <a:cubicBezTo>
                      <a:pt x="-1834" y="9843"/>
                      <a:pt x="6145" y="10730"/>
                      <a:pt x="10135" y="12503"/>
                    </a:cubicBezTo>
                    <a:cubicBezTo>
                      <a:pt x="17671" y="15163"/>
                      <a:pt x="24320" y="19596"/>
                      <a:pt x="30970" y="24029"/>
                    </a:cubicBezTo>
                    <a:cubicBezTo>
                      <a:pt x="39393" y="29792"/>
                      <a:pt x="46486" y="35998"/>
                      <a:pt x="53579" y="42648"/>
                    </a:cubicBezTo>
                    <a:cubicBezTo>
                      <a:pt x="60229" y="47968"/>
                      <a:pt x="66879" y="56834"/>
                      <a:pt x="76188" y="56391"/>
                    </a:cubicBezTo>
                    <a:cubicBezTo>
                      <a:pt x="79734" y="55947"/>
                      <a:pt x="81064" y="51957"/>
                      <a:pt x="80178" y="48855"/>
                    </a:cubicBezTo>
                    <a:cubicBezTo>
                      <a:pt x="77961" y="39988"/>
                      <a:pt x="69981" y="34225"/>
                      <a:pt x="64218" y="27575"/>
                    </a:cubicBezTo>
                    <a:cubicBezTo>
                      <a:pt x="58456" y="21369"/>
                      <a:pt x="51806" y="16049"/>
                      <a:pt x="44269" y="11616"/>
                    </a:cubicBezTo>
                    <a:cubicBezTo>
                      <a:pt x="33630" y="4967"/>
                      <a:pt x="21217" y="-796"/>
                      <a:pt x="8361" y="90"/>
                    </a:cubicBezTo>
                    <a:cubicBezTo>
                      <a:pt x="6145" y="90"/>
                      <a:pt x="2155" y="534"/>
                      <a:pt x="382" y="36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8191270" y="2743428"/>
                <a:ext cx="43140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43140" h="16636" extrusionOk="0">
                    <a:moveTo>
                      <a:pt x="697" y="2432"/>
                    </a:moveTo>
                    <a:cubicBezTo>
                      <a:pt x="-1520" y="5535"/>
                      <a:pt x="2027" y="8638"/>
                      <a:pt x="4686" y="9081"/>
                    </a:cubicBezTo>
                    <a:cubicBezTo>
                      <a:pt x="8676" y="9968"/>
                      <a:pt x="12666" y="10854"/>
                      <a:pt x="16656" y="12184"/>
                    </a:cubicBezTo>
                    <a:cubicBezTo>
                      <a:pt x="22419" y="13071"/>
                      <a:pt x="38821" y="20164"/>
                      <a:pt x="42811" y="14401"/>
                    </a:cubicBezTo>
                    <a:cubicBezTo>
                      <a:pt x="47244" y="3762"/>
                      <a:pt x="5573" y="-4218"/>
                      <a:pt x="697" y="2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7847395" y="2915924"/>
                <a:ext cx="159169" cy="213694"/>
              </a:xfrm>
              <a:custGeom>
                <a:avLst/>
                <a:gdLst/>
                <a:ahLst/>
                <a:cxnLst/>
                <a:rect l="l" t="t" r="r" b="b"/>
                <a:pathLst>
                  <a:path w="159169" h="213694" extrusionOk="0">
                    <a:moveTo>
                      <a:pt x="2780" y="205862"/>
                    </a:moveTo>
                    <a:cubicBezTo>
                      <a:pt x="3667" y="209409"/>
                      <a:pt x="7657" y="216502"/>
                      <a:pt x="11646" y="212512"/>
                    </a:cubicBezTo>
                    <a:cubicBezTo>
                      <a:pt x="17410" y="204533"/>
                      <a:pt x="17410" y="188130"/>
                      <a:pt x="16523" y="177047"/>
                    </a:cubicBezTo>
                    <a:cubicBezTo>
                      <a:pt x="16523" y="174387"/>
                      <a:pt x="16523" y="171728"/>
                      <a:pt x="16966" y="169068"/>
                    </a:cubicBezTo>
                    <a:cubicBezTo>
                      <a:pt x="18296" y="156212"/>
                      <a:pt x="19626" y="143356"/>
                      <a:pt x="22729" y="130943"/>
                    </a:cubicBezTo>
                    <a:cubicBezTo>
                      <a:pt x="32482" y="94148"/>
                      <a:pt x="52431" y="57797"/>
                      <a:pt x="84793" y="36961"/>
                    </a:cubicBezTo>
                    <a:cubicBezTo>
                      <a:pt x="94102" y="31198"/>
                      <a:pt x="105185" y="27209"/>
                      <a:pt x="115824" y="25435"/>
                    </a:cubicBezTo>
                    <a:cubicBezTo>
                      <a:pt x="115824" y="25435"/>
                      <a:pt x="116268" y="25435"/>
                      <a:pt x="116268" y="25435"/>
                    </a:cubicBezTo>
                    <a:cubicBezTo>
                      <a:pt x="125134" y="26765"/>
                      <a:pt x="132670" y="32085"/>
                      <a:pt x="132227" y="43168"/>
                    </a:cubicBezTo>
                    <a:cubicBezTo>
                      <a:pt x="132670" y="50261"/>
                      <a:pt x="129567" y="56467"/>
                      <a:pt x="126021" y="62674"/>
                    </a:cubicBezTo>
                    <a:cubicBezTo>
                      <a:pt x="118928" y="75529"/>
                      <a:pt x="110948" y="88385"/>
                      <a:pt x="106958" y="102128"/>
                    </a:cubicBezTo>
                    <a:cubicBezTo>
                      <a:pt x="106072" y="105674"/>
                      <a:pt x="104298" y="115871"/>
                      <a:pt x="108731" y="117201"/>
                    </a:cubicBezTo>
                    <a:cubicBezTo>
                      <a:pt x="110948" y="117644"/>
                      <a:pt x="112721" y="115427"/>
                      <a:pt x="113608" y="113654"/>
                    </a:cubicBezTo>
                    <a:cubicBezTo>
                      <a:pt x="117154" y="105674"/>
                      <a:pt x="120257" y="97695"/>
                      <a:pt x="124247" y="90159"/>
                    </a:cubicBezTo>
                    <a:cubicBezTo>
                      <a:pt x="130010" y="78189"/>
                      <a:pt x="137546" y="67550"/>
                      <a:pt x="145083" y="56467"/>
                    </a:cubicBezTo>
                    <a:cubicBezTo>
                      <a:pt x="150846" y="48044"/>
                      <a:pt x="156166" y="39621"/>
                      <a:pt x="158382" y="29425"/>
                    </a:cubicBezTo>
                    <a:cubicBezTo>
                      <a:pt x="163702" y="2383"/>
                      <a:pt x="141093" y="-4710"/>
                      <a:pt x="119371" y="2827"/>
                    </a:cubicBezTo>
                    <a:cubicBezTo>
                      <a:pt x="86123" y="13023"/>
                      <a:pt x="58638" y="37405"/>
                      <a:pt x="37802" y="64890"/>
                    </a:cubicBezTo>
                    <a:cubicBezTo>
                      <a:pt x="17410" y="91489"/>
                      <a:pt x="4554" y="123407"/>
                      <a:pt x="2337" y="156655"/>
                    </a:cubicBezTo>
                    <a:cubicBezTo>
                      <a:pt x="564" y="173057"/>
                      <a:pt x="-2096" y="189903"/>
                      <a:pt x="2780" y="2058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2" name="Google Shape;1212;p32"/>
            <p:cNvSpPr/>
            <p:nvPr/>
          </p:nvSpPr>
          <p:spPr>
            <a:xfrm rot="9895252" flipH="1">
              <a:off x="7532010" y="4104493"/>
              <a:ext cx="601067" cy="841404"/>
            </a:xfrm>
            <a:custGeom>
              <a:avLst/>
              <a:gdLst/>
              <a:ahLst/>
              <a:cxnLst/>
              <a:rect l="l" t="t" r="r" b="b"/>
              <a:pathLst>
                <a:path w="601420" h="841899" extrusionOk="0">
                  <a:moveTo>
                    <a:pt x="104621" y="674557"/>
                  </a:moveTo>
                  <a:cubicBezTo>
                    <a:pt x="105064" y="675001"/>
                    <a:pt x="105507" y="675001"/>
                    <a:pt x="106394" y="674114"/>
                  </a:cubicBezTo>
                  <a:cubicBezTo>
                    <a:pt x="106838" y="671454"/>
                    <a:pt x="105951" y="668794"/>
                    <a:pt x="105951" y="666134"/>
                  </a:cubicBezTo>
                  <a:cubicBezTo>
                    <a:pt x="104621" y="656825"/>
                    <a:pt x="103734" y="647959"/>
                    <a:pt x="103734" y="638649"/>
                  </a:cubicBezTo>
                  <a:cubicBezTo>
                    <a:pt x="102848" y="615154"/>
                    <a:pt x="105064" y="591215"/>
                    <a:pt x="112157" y="568606"/>
                  </a:cubicBezTo>
                  <a:cubicBezTo>
                    <a:pt x="128560" y="514523"/>
                    <a:pt x="171117" y="470635"/>
                    <a:pt x="222984" y="449356"/>
                  </a:cubicBezTo>
                  <a:cubicBezTo>
                    <a:pt x="237171" y="443593"/>
                    <a:pt x="250913" y="436944"/>
                    <a:pt x="265099" y="432067"/>
                  </a:cubicBezTo>
                  <a:cubicBezTo>
                    <a:pt x="266872" y="431624"/>
                    <a:pt x="268202" y="431180"/>
                    <a:pt x="269975" y="430737"/>
                  </a:cubicBezTo>
                  <a:cubicBezTo>
                    <a:pt x="279728" y="455119"/>
                    <a:pt x="290811" y="479501"/>
                    <a:pt x="301451" y="503440"/>
                  </a:cubicBezTo>
                  <a:cubicBezTo>
                    <a:pt x="300120" y="504326"/>
                    <a:pt x="298790" y="505657"/>
                    <a:pt x="297904" y="506100"/>
                  </a:cubicBezTo>
                  <a:cubicBezTo>
                    <a:pt x="280615" y="523832"/>
                    <a:pt x="267759" y="545998"/>
                    <a:pt x="257120" y="568163"/>
                  </a:cubicBezTo>
                  <a:cubicBezTo>
                    <a:pt x="243377" y="598752"/>
                    <a:pt x="236284" y="632000"/>
                    <a:pt x="232738" y="665691"/>
                  </a:cubicBezTo>
                  <a:cubicBezTo>
                    <a:pt x="230077" y="694063"/>
                    <a:pt x="229191" y="724208"/>
                    <a:pt x="238943" y="751250"/>
                  </a:cubicBezTo>
                  <a:cubicBezTo>
                    <a:pt x="240274" y="753910"/>
                    <a:pt x="241604" y="761003"/>
                    <a:pt x="244263" y="757900"/>
                  </a:cubicBezTo>
                  <a:cubicBezTo>
                    <a:pt x="244707" y="757013"/>
                    <a:pt x="244263" y="755683"/>
                    <a:pt x="243820" y="754796"/>
                  </a:cubicBezTo>
                  <a:cubicBezTo>
                    <a:pt x="239830" y="741054"/>
                    <a:pt x="238057" y="726868"/>
                    <a:pt x="236727" y="712682"/>
                  </a:cubicBezTo>
                  <a:cubicBezTo>
                    <a:pt x="234067" y="681650"/>
                    <a:pt x="238943" y="650619"/>
                    <a:pt x="249583" y="621360"/>
                  </a:cubicBezTo>
                  <a:cubicBezTo>
                    <a:pt x="255789" y="603628"/>
                    <a:pt x="262882" y="585895"/>
                    <a:pt x="271748" y="569493"/>
                  </a:cubicBezTo>
                  <a:cubicBezTo>
                    <a:pt x="281502" y="550874"/>
                    <a:pt x="293028" y="533142"/>
                    <a:pt x="308100" y="518512"/>
                  </a:cubicBezTo>
                  <a:cubicBezTo>
                    <a:pt x="312090" y="526935"/>
                    <a:pt x="315636" y="535358"/>
                    <a:pt x="319626" y="543781"/>
                  </a:cubicBezTo>
                  <a:cubicBezTo>
                    <a:pt x="334255" y="576586"/>
                    <a:pt x="349328" y="608948"/>
                    <a:pt x="366174" y="640866"/>
                  </a:cubicBezTo>
                  <a:cubicBezTo>
                    <a:pt x="371493" y="671454"/>
                    <a:pt x="367947" y="702486"/>
                    <a:pt x="374153" y="733074"/>
                  </a:cubicBezTo>
                  <a:cubicBezTo>
                    <a:pt x="378143" y="751693"/>
                    <a:pt x="385679" y="768982"/>
                    <a:pt x="394102" y="785828"/>
                  </a:cubicBezTo>
                  <a:cubicBezTo>
                    <a:pt x="395875" y="788488"/>
                    <a:pt x="403412" y="807550"/>
                    <a:pt x="405628" y="805334"/>
                  </a:cubicBezTo>
                  <a:cubicBezTo>
                    <a:pt x="406958" y="804004"/>
                    <a:pt x="404298" y="802231"/>
                    <a:pt x="403855" y="800901"/>
                  </a:cubicBezTo>
                  <a:cubicBezTo>
                    <a:pt x="391442" y="777405"/>
                    <a:pt x="381689" y="752137"/>
                    <a:pt x="377256" y="725538"/>
                  </a:cubicBezTo>
                  <a:cubicBezTo>
                    <a:pt x="373710" y="700713"/>
                    <a:pt x="375040" y="675001"/>
                    <a:pt x="371493" y="650619"/>
                  </a:cubicBezTo>
                  <a:cubicBezTo>
                    <a:pt x="384349" y="674557"/>
                    <a:pt x="398535" y="697610"/>
                    <a:pt x="414938" y="719332"/>
                  </a:cubicBezTo>
                  <a:cubicBezTo>
                    <a:pt x="434887" y="747260"/>
                    <a:pt x="456609" y="773415"/>
                    <a:pt x="475671" y="801787"/>
                  </a:cubicBezTo>
                  <a:cubicBezTo>
                    <a:pt x="484537" y="814200"/>
                    <a:pt x="490744" y="827942"/>
                    <a:pt x="498280" y="841242"/>
                  </a:cubicBezTo>
                  <a:cubicBezTo>
                    <a:pt x="498723" y="842572"/>
                    <a:pt x="500496" y="841685"/>
                    <a:pt x="500053" y="840355"/>
                  </a:cubicBezTo>
                  <a:cubicBezTo>
                    <a:pt x="500053" y="840355"/>
                    <a:pt x="500053" y="840355"/>
                    <a:pt x="500053" y="840355"/>
                  </a:cubicBezTo>
                  <a:cubicBezTo>
                    <a:pt x="491187" y="815530"/>
                    <a:pt x="475671" y="793364"/>
                    <a:pt x="460155" y="772086"/>
                  </a:cubicBezTo>
                  <a:cubicBezTo>
                    <a:pt x="448186" y="754353"/>
                    <a:pt x="435330" y="737064"/>
                    <a:pt x="424247" y="718888"/>
                  </a:cubicBezTo>
                  <a:cubicBezTo>
                    <a:pt x="406072" y="688300"/>
                    <a:pt x="389226" y="656382"/>
                    <a:pt x="375483" y="623134"/>
                  </a:cubicBezTo>
                  <a:cubicBezTo>
                    <a:pt x="368833" y="608061"/>
                    <a:pt x="361741" y="593432"/>
                    <a:pt x="355091" y="578803"/>
                  </a:cubicBezTo>
                  <a:cubicBezTo>
                    <a:pt x="359081" y="579689"/>
                    <a:pt x="363514" y="580576"/>
                    <a:pt x="367503" y="581462"/>
                  </a:cubicBezTo>
                  <a:cubicBezTo>
                    <a:pt x="412278" y="590329"/>
                    <a:pt x="456609" y="608504"/>
                    <a:pt x="489413" y="641309"/>
                  </a:cubicBezTo>
                  <a:cubicBezTo>
                    <a:pt x="501826" y="652835"/>
                    <a:pt x="511136" y="667021"/>
                    <a:pt x="523549" y="678547"/>
                  </a:cubicBezTo>
                  <a:cubicBezTo>
                    <a:pt x="524878" y="679434"/>
                    <a:pt x="526208" y="681207"/>
                    <a:pt x="527982" y="681207"/>
                  </a:cubicBezTo>
                  <a:cubicBezTo>
                    <a:pt x="528425" y="681207"/>
                    <a:pt x="528425" y="680764"/>
                    <a:pt x="528868" y="680764"/>
                  </a:cubicBezTo>
                  <a:cubicBezTo>
                    <a:pt x="529311" y="678547"/>
                    <a:pt x="526652" y="677217"/>
                    <a:pt x="525322" y="675444"/>
                  </a:cubicBezTo>
                  <a:cubicBezTo>
                    <a:pt x="515126" y="664805"/>
                    <a:pt x="506703" y="652392"/>
                    <a:pt x="496507" y="641752"/>
                  </a:cubicBezTo>
                  <a:cubicBezTo>
                    <a:pt x="480991" y="625350"/>
                    <a:pt x="463259" y="612051"/>
                    <a:pt x="443310" y="601855"/>
                  </a:cubicBezTo>
                  <a:cubicBezTo>
                    <a:pt x="433113" y="595205"/>
                    <a:pt x="422474" y="588999"/>
                    <a:pt x="411391" y="583679"/>
                  </a:cubicBezTo>
                  <a:cubicBezTo>
                    <a:pt x="391442" y="573926"/>
                    <a:pt x="369277" y="570380"/>
                    <a:pt x="348441" y="563730"/>
                  </a:cubicBezTo>
                  <a:cubicBezTo>
                    <a:pt x="345338" y="556194"/>
                    <a:pt x="341792" y="548657"/>
                    <a:pt x="338688" y="540678"/>
                  </a:cubicBezTo>
                  <a:cubicBezTo>
                    <a:pt x="327605" y="513193"/>
                    <a:pt x="315636" y="485708"/>
                    <a:pt x="304554" y="458222"/>
                  </a:cubicBezTo>
                  <a:cubicBezTo>
                    <a:pt x="306770" y="458222"/>
                    <a:pt x="308987" y="457336"/>
                    <a:pt x="311203" y="456892"/>
                  </a:cubicBezTo>
                  <a:cubicBezTo>
                    <a:pt x="342235" y="449799"/>
                    <a:pt x="374153" y="446696"/>
                    <a:pt x="405628" y="454232"/>
                  </a:cubicBezTo>
                  <a:cubicBezTo>
                    <a:pt x="459269" y="467089"/>
                    <a:pt x="507590" y="499007"/>
                    <a:pt x="546600" y="537575"/>
                  </a:cubicBezTo>
                  <a:cubicBezTo>
                    <a:pt x="556354" y="547771"/>
                    <a:pt x="565220" y="558854"/>
                    <a:pt x="573199" y="570380"/>
                  </a:cubicBezTo>
                  <a:cubicBezTo>
                    <a:pt x="574086" y="571266"/>
                    <a:pt x="574529" y="572153"/>
                    <a:pt x="575416" y="573039"/>
                  </a:cubicBezTo>
                  <a:cubicBezTo>
                    <a:pt x="575859" y="573483"/>
                    <a:pt x="576303" y="573483"/>
                    <a:pt x="576746" y="573039"/>
                  </a:cubicBezTo>
                  <a:cubicBezTo>
                    <a:pt x="576746" y="572596"/>
                    <a:pt x="576746" y="572153"/>
                    <a:pt x="576746" y="571710"/>
                  </a:cubicBezTo>
                  <a:cubicBezTo>
                    <a:pt x="575859" y="569050"/>
                    <a:pt x="574529" y="566833"/>
                    <a:pt x="572756" y="564617"/>
                  </a:cubicBezTo>
                  <a:cubicBezTo>
                    <a:pt x="570096" y="560184"/>
                    <a:pt x="566993" y="555750"/>
                    <a:pt x="563890" y="551317"/>
                  </a:cubicBezTo>
                  <a:cubicBezTo>
                    <a:pt x="556354" y="540678"/>
                    <a:pt x="547931" y="530482"/>
                    <a:pt x="539508" y="520286"/>
                  </a:cubicBezTo>
                  <a:cubicBezTo>
                    <a:pt x="506703" y="480388"/>
                    <a:pt x="457495" y="453789"/>
                    <a:pt x="407845" y="442263"/>
                  </a:cubicBezTo>
                  <a:cubicBezTo>
                    <a:pt x="378586" y="435613"/>
                    <a:pt x="326719" y="426747"/>
                    <a:pt x="297461" y="440046"/>
                  </a:cubicBezTo>
                  <a:cubicBezTo>
                    <a:pt x="296131" y="436500"/>
                    <a:pt x="294801" y="432954"/>
                    <a:pt x="293028" y="428964"/>
                  </a:cubicBezTo>
                  <a:cubicBezTo>
                    <a:pt x="283274" y="404582"/>
                    <a:pt x="274408" y="379756"/>
                    <a:pt x="267759" y="354045"/>
                  </a:cubicBezTo>
                  <a:cubicBezTo>
                    <a:pt x="268646" y="352715"/>
                    <a:pt x="269975" y="351828"/>
                    <a:pt x="270862" y="350498"/>
                  </a:cubicBezTo>
                  <a:cubicBezTo>
                    <a:pt x="292584" y="329219"/>
                    <a:pt x="323616" y="316363"/>
                    <a:pt x="352874" y="311044"/>
                  </a:cubicBezTo>
                  <a:cubicBezTo>
                    <a:pt x="386566" y="304394"/>
                    <a:pt x="422031" y="308384"/>
                    <a:pt x="454392" y="319023"/>
                  </a:cubicBezTo>
                  <a:cubicBezTo>
                    <a:pt x="484537" y="328776"/>
                    <a:pt x="513352" y="342075"/>
                    <a:pt x="539951" y="359808"/>
                  </a:cubicBezTo>
                  <a:cubicBezTo>
                    <a:pt x="557240" y="371334"/>
                    <a:pt x="573199" y="384633"/>
                    <a:pt x="588272" y="398376"/>
                  </a:cubicBezTo>
                  <a:cubicBezTo>
                    <a:pt x="591375" y="401035"/>
                    <a:pt x="594035" y="403695"/>
                    <a:pt x="596695" y="406355"/>
                  </a:cubicBezTo>
                  <a:cubicBezTo>
                    <a:pt x="598024" y="407242"/>
                    <a:pt x="598911" y="408572"/>
                    <a:pt x="600241" y="409015"/>
                  </a:cubicBezTo>
                  <a:cubicBezTo>
                    <a:pt x="600685" y="409015"/>
                    <a:pt x="601128" y="409015"/>
                    <a:pt x="601128" y="408572"/>
                  </a:cubicBezTo>
                  <a:cubicBezTo>
                    <a:pt x="602014" y="407242"/>
                    <a:pt x="600685" y="405912"/>
                    <a:pt x="599798" y="405025"/>
                  </a:cubicBezTo>
                  <a:cubicBezTo>
                    <a:pt x="593591" y="398376"/>
                    <a:pt x="586498" y="391726"/>
                    <a:pt x="579405" y="385963"/>
                  </a:cubicBezTo>
                  <a:cubicBezTo>
                    <a:pt x="557683" y="366900"/>
                    <a:pt x="534188" y="350498"/>
                    <a:pt x="508476" y="337199"/>
                  </a:cubicBezTo>
                  <a:cubicBezTo>
                    <a:pt x="452619" y="307497"/>
                    <a:pt x="390999" y="290208"/>
                    <a:pt x="328049" y="303507"/>
                  </a:cubicBezTo>
                  <a:cubicBezTo>
                    <a:pt x="305884" y="307940"/>
                    <a:pt x="284161" y="316363"/>
                    <a:pt x="266872" y="331436"/>
                  </a:cubicBezTo>
                  <a:cubicBezTo>
                    <a:pt x="265986" y="332322"/>
                    <a:pt x="264212" y="333652"/>
                    <a:pt x="262882" y="334982"/>
                  </a:cubicBezTo>
                  <a:cubicBezTo>
                    <a:pt x="261996" y="330549"/>
                    <a:pt x="261109" y="326116"/>
                    <a:pt x="260666" y="321683"/>
                  </a:cubicBezTo>
                  <a:cubicBezTo>
                    <a:pt x="268202" y="319910"/>
                    <a:pt x="280615" y="311487"/>
                    <a:pt x="283718" y="309714"/>
                  </a:cubicBezTo>
                  <a:cubicBezTo>
                    <a:pt x="295687" y="302177"/>
                    <a:pt x="307213" y="293754"/>
                    <a:pt x="317410" y="284002"/>
                  </a:cubicBezTo>
                  <a:cubicBezTo>
                    <a:pt x="333369" y="269816"/>
                    <a:pt x="348884" y="255187"/>
                    <a:pt x="367503" y="244547"/>
                  </a:cubicBezTo>
                  <a:cubicBezTo>
                    <a:pt x="409174" y="219722"/>
                    <a:pt x="461485" y="215289"/>
                    <a:pt x="507146" y="231691"/>
                  </a:cubicBezTo>
                  <a:cubicBezTo>
                    <a:pt x="523105" y="237454"/>
                    <a:pt x="538177" y="245877"/>
                    <a:pt x="551477" y="256516"/>
                  </a:cubicBezTo>
                  <a:cubicBezTo>
                    <a:pt x="553693" y="258290"/>
                    <a:pt x="555467" y="260063"/>
                    <a:pt x="557683" y="261393"/>
                  </a:cubicBezTo>
                  <a:cubicBezTo>
                    <a:pt x="558126" y="261836"/>
                    <a:pt x="558570" y="261836"/>
                    <a:pt x="558570" y="261393"/>
                  </a:cubicBezTo>
                  <a:cubicBezTo>
                    <a:pt x="559013" y="260950"/>
                    <a:pt x="559013" y="260506"/>
                    <a:pt x="558570" y="260506"/>
                  </a:cubicBezTo>
                  <a:cubicBezTo>
                    <a:pt x="523105" y="223268"/>
                    <a:pt x="458382" y="210856"/>
                    <a:pt x="409174" y="222825"/>
                  </a:cubicBezTo>
                  <a:cubicBezTo>
                    <a:pt x="367503" y="232578"/>
                    <a:pt x="340905" y="254743"/>
                    <a:pt x="310760" y="283115"/>
                  </a:cubicBezTo>
                  <a:cubicBezTo>
                    <a:pt x="297461" y="295528"/>
                    <a:pt x="282388" y="305281"/>
                    <a:pt x="266429" y="313703"/>
                  </a:cubicBezTo>
                  <a:cubicBezTo>
                    <a:pt x="264212" y="315033"/>
                    <a:pt x="261996" y="315920"/>
                    <a:pt x="259779" y="316806"/>
                  </a:cubicBezTo>
                  <a:cubicBezTo>
                    <a:pt x="259779" y="316363"/>
                    <a:pt x="259779" y="315920"/>
                    <a:pt x="259336" y="315477"/>
                  </a:cubicBezTo>
                  <a:cubicBezTo>
                    <a:pt x="258892" y="314147"/>
                    <a:pt x="258892" y="312373"/>
                    <a:pt x="258449" y="311044"/>
                  </a:cubicBezTo>
                  <a:cubicBezTo>
                    <a:pt x="258449" y="310157"/>
                    <a:pt x="258449" y="309714"/>
                    <a:pt x="258006" y="308827"/>
                  </a:cubicBezTo>
                  <a:cubicBezTo>
                    <a:pt x="258006" y="308384"/>
                    <a:pt x="258006" y="307940"/>
                    <a:pt x="258006" y="307497"/>
                  </a:cubicBezTo>
                  <a:cubicBezTo>
                    <a:pt x="265099" y="305281"/>
                    <a:pt x="271305" y="300404"/>
                    <a:pt x="276625" y="295528"/>
                  </a:cubicBezTo>
                  <a:cubicBezTo>
                    <a:pt x="299677" y="274249"/>
                    <a:pt x="305440" y="241001"/>
                    <a:pt x="325833" y="217505"/>
                  </a:cubicBezTo>
                  <a:cubicBezTo>
                    <a:pt x="330709" y="212186"/>
                    <a:pt x="336028" y="208196"/>
                    <a:pt x="342235" y="204649"/>
                  </a:cubicBezTo>
                  <a:cubicBezTo>
                    <a:pt x="342678" y="204206"/>
                    <a:pt x="342678" y="203763"/>
                    <a:pt x="342235" y="203319"/>
                  </a:cubicBezTo>
                  <a:cubicBezTo>
                    <a:pt x="340461" y="201546"/>
                    <a:pt x="332925" y="207752"/>
                    <a:pt x="331152" y="209082"/>
                  </a:cubicBezTo>
                  <a:cubicBezTo>
                    <a:pt x="302337" y="230805"/>
                    <a:pt x="297461" y="271146"/>
                    <a:pt x="270419" y="294641"/>
                  </a:cubicBezTo>
                  <a:cubicBezTo>
                    <a:pt x="266429" y="297744"/>
                    <a:pt x="261996" y="300847"/>
                    <a:pt x="257563" y="303064"/>
                  </a:cubicBezTo>
                  <a:cubicBezTo>
                    <a:pt x="254016" y="271589"/>
                    <a:pt x="255346" y="239671"/>
                    <a:pt x="258449" y="208196"/>
                  </a:cubicBezTo>
                  <a:cubicBezTo>
                    <a:pt x="261553" y="178494"/>
                    <a:pt x="265986" y="148792"/>
                    <a:pt x="274852" y="119977"/>
                  </a:cubicBezTo>
                  <a:cubicBezTo>
                    <a:pt x="279728" y="103575"/>
                    <a:pt x="287264" y="87615"/>
                    <a:pt x="297017" y="73430"/>
                  </a:cubicBezTo>
                  <a:cubicBezTo>
                    <a:pt x="299677" y="68997"/>
                    <a:pt x="303667" y="65007"/>
                    <a:pt x="306327" y="61017"/>
                  </a:cubicBezTo>
                  <a:cubicBezTo>
                    <a:pt x="307213" y="59687"/>
                    <a:pt x="308100" y="57914"/>
                    <a:pt x="308987" y="56584"/>
                  </a:cubicBezTo>
                  <a:cubicBezTo>
                    <a:pt x="310760" y="52151"/>
                    <a:pt x="307656" y="47274"/>
                    <a:pt x="306327" y="43284"/>
                  </a:cubicBezTo>
                  <a:cubicBezTo>
                    <a:pt x="302337" y="33532"/>
                    <a:pt x="298347" y="23335"/>
                    <a:pt x="292584" y="14469"/>
                  </a:cubicBezTo>
                  <a:cubicBezTo>
                    <a:pt x="288594" y="8706"/>
                    <a:pt x="280615" y="-4593"/>
                    <a:pt x="274852" y="1613"/>
                  </a:cubicBezTo>
                  <a:cubicBezTo>
                    <a:pt x="274852" y="2057"/>
                    <a:pt x="274408" y="2057"/>
                    <a:pt x="274408" y="2500"/>
                  </a:cubicBezTo>
                  <a:cubicBezTo>
                    <a:pt x="272192" y="6047"/>
                    <a:pt x="272192" y="10036"/>
                    <a:pt x="270862" y="14026"/>
                  </a:cubicBezTo>
                  <a:cubicBezTo>
                    <a:pt x="264656" y="34862"/>
                    <a:pt x="257120" y="55254"/>
                    <a:pt x="249583" y="75646"/>
                  </a:cubicBezTo>
                  <a:cubicBezTo>
                    <a:pt x="244263" y="90719"/>
                    <a:pt x="238500" y="105791"/>
                    <a:pt x="234954" y="121750"/>
                  </a:cubicBezTo>
                  <a:cubicBezTo>
                    <a:pt x="229634" y="145689"/>
                    <a:pt x="227418" y="170071"/>
                    <a:pt x="226088" y="194453"/>
                  </a:cubicBezTo>
                  <a:cubicBezTo>
                    <a:pt x="224315" y="232578"/>
                    <a:pt x="226088" y="271146"/>
                    <a:pt x="232294" y="309270"/>
                  </a:cubicBezTo>
                  <a:cubicBezTo>
                    <a:pt x="218108" y="309714"/>
                    <a:pt x="204366" y="305281"/>
                    <a:pt x="191953" y="298631"/>
                  </a:cubicBezTo>
                  <a:cubicBezTo>
                    <a:pt x="179097" y="291981"/>
                    <a:pt x="168901" y="281342"/>
                    <a:pt x="156931" y="273362"/>
                  </a:cubicBezTo>
                  <a:cubicBezTo>
                    <a:pt x="153385" y="270702"/>
                    <a:pt x="150282" y="268486"/>
                    <a:pt x="146735" y="265826"/>
                  </a:cubicBezTo>
                  <a:cubicBezTo>
                    <a:pt x="146292" y="265383"/>
                    <a:pt x="145405" y="265826"/>
                    <a:pt x="145405" y="266269"/>
                  </a:cubicBezTo>
                  <a:cubicBezTo>
                    <a:pt x="144962" y="268486"/>
                    <a:pt x="148509" y="268929"/>
                    <a:pt x="149838" y="270259"/>
                  </a:cubicBezTo>
                  <a:cubicBezTo>
                    <a:pt x="157375" y="274692"/>
                    <a:pt x="163138" y="281342"/>
                    <a:pt x="169344" y="287105"/>
                  </a:cubicBezTo>
                  <a:cubicBezTo>
                    <a:pt x="175994" y="293311"/>
                    <a:pt x="183087" y="298187"/>
                    <a:pt x="191066" y="302621"/>
                  </a:cubicBezTo>
                  <a:cubicBezTo>
                    <a:pt x="202149" y="308384"/>
                    <a:pt x="218995" y="314147"/>
                    <a:pt x="233181" y="313260"/>
                  </a:cubicBezTo>
                  <a:cubicBezTo>
                    <a:pt x="233624" y="316806"/>
                    <a:pt x="234510" y="319910"/>
                    <a:pt x="234954" y="323456"/>
                  </a:cubicBezTo>
                  <a:cubicBezTo>
                    <a:pt x="222098" y="325673"/>
                    <a:pt x="208799" y="320796"/>
                    <a:pt x="196829" y="316363"/>
                  </a:cubicBezTo>
                  <a:cubicBezTo>
                    <a:pt x="172447" y="307497"/>
                    <a:pt x="149395" y="294641"/>
                    <a:pt x="124127" y="288878"/>
                  </a:cubicBezTo>
                  <a:cubicBezTo>
                    <a:pt x="90878" y="282672"/>
                    <a:pt x="54527" y="289765"/>
                    <a:pt x="27042" y="309714"/>
                  </a:cubicBezTo>
                  <a:cubicBezTo>
                    <a:pt x="21279" y="313703"/>
                    <a:pt x="15072" y="317250"/>
                    <a:pt x="9309" y="321683"/>
                  </a:cubicBezTo>
                  <a:cubicBezTo>
                    <a:pt x="8422" y="322126"/>
                    <a:pt x="9753" y="323456"/>
                    <a:pt x="10196" y="323013"/>
                  </a:cubicBezTo>
                  <a:cubicBezTo>
                    <a:pt x="18619" y="316363"/>
                    <a:pt x="28371" y="311487"/>
                    <a:pt x="37681" y="306610"/>
                  </a:cubicBezTo>
                  <a:cubicBezTo>
                    <a:pt x="42558" y="303951"/>
                    <a:pt x="47877" y="301734"/>
                    <a:pt x="53197" y="299518"/>
                  </a:cubicBezTo>
                  <a:cubicBezTo>
                    <a:pt x="54527" y="299074"/>
                    <a:pt x="55857" y="298631"/>
                    <a:pt x="57187" y="298187"/>
                  </a:cubicBezTo>
                  <a:cubicBezTo>
                    <a:pt x="57630" y="298187"/>
                    <a:pt x="58073" y="297744"/>
                    <a:pt x="58960" y="297744"/>
                  </a:cubicBezTo>
                  <a:cubicBezTo>
                    <a:pt x="59403" y="297744"/>
                    <a:pt x="59403" y="297744"/>
                    <a:pt x="59847" y="297301"/>
                  </a:cubicBezTo>
                  <a:cubicBezTo>
                    <a:pt x="60290" y="297301"/>
                    <a:pt x="60733" y="296858"/>
                    <a:pt x="61176" y="296858"/>
                  </a:cubicBezTo>
                  <a:cubicBezTo>
                    <a:pt x="61620" y="296858"/>
                    <a:pt x="62063" y="296414"/>
                    <a:pt x="62507" y="296414"/>
                  </a:cubicBezTo>
                  <a:cubicBezTo>
                    <a:pt x="62950" y="296414"/>
                    <a:pt x="63836" y="295971"/>
                    <a:pt x="64280" y="295971"/>
                  </a:cubicBezTo>
                  <a:cubicBezTo>
                    <a:pt x="64723" y="295971"/>
                    <a:pt x="65166" y="295528"/>
                    <a:pt x="65610" y="295528"/>
                  </a:cubicBezTo>
                  <a:cubicBezTo>
                    <a:pt x="66496" y="295528"/>
                    <a:pt x="66940" y="295084"/>
                    <a:pt x="67826" y="295084"/>
                  </a:cubicBezTo>
                  <a:cubicBezTo>
                    <a:pt x="68269" y="295084"/>
                    <a:pt x="69156" y="294641"/>
                    <a:pt x="69599" y="294641"/>
                  </a:cubicBezTo>
                  <a:cubicBezTo>
                    <a:pt x="70043" y="294641"/>
                    <a:pt x="70043" y="294641"/>
                    <a:pt x="70486" y="294641"/>
                  </a:cubicBezTo>
                  <a:cubicBezTo>
                    <a:pt x="70930" y="294641"/>
                    <a:pt x="71373" y="294641"/>
                    <a:pt x="71373" y="294198"/>
                  </a:cubicBezTo>
                  <a:cubicBezTo>
                    <a:pt x="71816" y="294198"/>
                    <a:pt x="72702" y="293754"/>
                    <a:pt x="73146" y="293754"/>
                  </a:cubicBezTo>
                  <a:cubicBezTo>
                    <a:pt x="75806" y="293311"/>
                    <a:pt x="78466" y="292424"/>
                    <a:pt x="81125" y="292424"/>
                  </a:cubicBezTo>
                  <a:cubicBezTo>
                    <a:pt x="81569" y="292424"/>
                    <a:pt x="82012" y="292424"/>
                    <a:pt x="82455" y="292424"/>
                  </a:cubicBezTo>
                  <a:cubicBezTo>
                    <a:pt x="82899" y="292424"/>
                    <a:pt x="83342" y="292424"/>
                    <a:pt x="83785" y="292424"/>
                  </a:cubicBezTo>
                  <a:cubicBezTo>
                    <a:pt x="84229" y="292424"/>
                    <a:pt x="84672" y="292424"/>
                    <a:pt x="85115" y="292424"/>
                  </a:cubicBezTo>
                  <a:cubicBezTo>
                    <a:pt x="86889" y="292424"/>
                    <a:pt x="88218" y="291981"/>
                    <a:pt x="89992" y="291981"/>
                  </a:cubicBezTo>
                  <a:cubicBezTo>
                    <a:pt x="90878" y="291981"/>
                    <a:pt x="91765" y="291981"/>
                    <a:pt x="92651" y="291981"/>
                  </a:cubicBezTo>
                  <a:cubicBezTo>
                    <a:pt x="93095" y="291981"/>
                    <a:pt x="93981" y="291981"/>
                    <a:pt x="94425" y="291981"/>
                  </a:cubicBezTo>
                  <a:cubicBezTo>
                    <a:pt x="94868" y="291981"/>
                    <a:pt x="95312" y="291981"/>
                    <a:pt x="95755" y="291981"/>
                  </a:cubicBezTo>
                  <a:cubicBezTo>
                    <a:pt x="96198" y="291981"/>
                    <a:pt x="96198" y="291981"/>
                    <a:pt x="96641" y="291981"/>
                  </a:cubicBezTo>
                  <a:cubicBezTo>
                    <a:pt x="97084" y="291981"/>
                    <a:pt x="97528" y="291981"/>
                    <a:pt x="98415" y="291981"/>
                  </a:cubicBezTo>
                  <a:cubicBezTo>
                    <a:pt x="99301" y="291981"/>
                    <a:pt x="100188" y="291981"/>
                    <a:pt x="100631" y="291981"/>
                  </a:cubicBezTo>
                  <a:cubicBezTo>
                    <a:pt x="101517" y="291981"/>
                    <a:pt x="102404" y="291981"/>
                    <a:pt x="103291" y="291981"/>
                  </a:cubicBezTo>
                  <a:cubicBezTo>
                    <a:pt x="103734" y="291981"/>
                    <a:pt x="103734" y="291981"/>
                    <a:pt x="104178" y="291981"/>
                  </a:cubicBezTo>
                  <a:cubicBezTo>
                    <a:pt x="104621" y="291981"/>
                    <a:pt x="105507" y="291981"/>
                    <a:pt x="105951" y="291981"/>
                  </a:cubicBezTo>
                  <a:cubicBezTo>
                    <a:pt x="106394" y="291981"/>
                    <a:pt x="106394" y="291981"/>
                    <a:pt x="106838" y="291981"/>
                  </a:cubicBezTo>
                  <a:cubicBezTo>
                    <a:pt x="107281" y="291981"/>
                    <a:pt x="107724" y="291981"/>
                    <a:pt x="108167" y="291981"/>
                  </a:cubicBezTo>
                  <a:cubicBezTo>
                    <a:pt x="108611" y="291981"/>
                    <a:pt x="109054" y="291981"/>
                    <a:pt x="109497" y="291981"/>
                  </a:cubicBezTo>
                  <a:cubicBezTo>
                    <a:pt x="111271" y="291981"/>
                    <a:pt x="112600" y="292424"/>
                    <a:pt x="113930" y="292424"/>
                  </a:cubicBezTo>
                  <a:cubicBezTo>
                    <a:pt x="114374" y="292424"/>
                    <a:pt x="114817" y="292424"/>
                    <a:pt x="115261" y="292424"/>
                  </a:cubicBezTo>
                  <a:cubicBezTo>
                    <a:pt x="115704" y="292424"/>
                    <a:pt x="116147" y="292424"/>
                    <a:pt x="116590" y="292424"/>
                  </a:cubicBezTo>
                  <a:cubicBezTo>
                    <a:pt x="117033" y="292424"/>
                    <a:pt x="117477" y="292424"/>
                    <a:pt x="117920" y="292424"/>
                  </a:cubicBezTo>
                  <a:cubicBezTo>
                    <a:pt x="118363" y="292424"/>
                    <a:pt x="118807" y="292424"/>
                    <a:pt x="119250" y="292424"/>
                  </a:cubicBezTo>
                  <a:cubicBezTo>
                    <a:pt x="119694" y="292424"/>
                    <a:pt x="120137" y="292424"/>
                    <a:pt x="120580" y="292424"/>
                  </a:cubicBezTo>
                  <a:cubicBezTo>
                    <a:pt x="121466" y="292424"/>
                    <a:pt x="121910" y="292868"/>
                    <a:pt x="122797" y="292868"/>
                  </a:cubicBezTo>
                  <a:cubicBezTo>
                    <a:pt x="124127" y="293311"/>
                    <a:pt x="125456" y="293311"/>
                    <a:pt x="127230" y="293754"/>
                  </a:cubicBezTo>
                  <a:cubicBezTo>
                    <a:pt x="148509" y="299074"/>
                    <a:pt x="168014" y="309270"/>
                    <a:pt x="187963" y="317250"/>
                  </a:cubicBezTo>
                  <a:cubicBezTo>
                    <a:pt x="199489" y="321683"/>
                    <a:pt x="222541" y="330549"/>
                    <a:pt x="236284" y="327003"/>
                  </a:cubicBezTo>
                  <a:cubicBezTo>
                    <a:pt x="236727" y="329219"/>
                    <a:pt x="237171" y="331436"/>
                    <a:pt x="237614" y="333652"/>
                  </a:cubicBezTo>
                  <a:cubicBezTo>
                    <a:pt x="238057" y="335426"/>
                    <a:pt x="238500" y="336755"/>
                    <a:pt x="238500" y="338529"/>
                  </a:cubicBezTo>
                  <a:cubicBezTo>
                    <a:pt x="238500" y="338972"/>
                    <a:pt x="238500" y="339415"/>
                    <a:pt x="238943" y="339859"/>
                  </a:cubicBezTo>
                  <a:cubicBezTo>
                    <a:pt x="239830" y="343849"/>
                    <a:pt x="241160" y="347838"/>
                    <a:pt x="242047" y="351828"/>
                  </a:cubicBezTo>
                  <a:cubicBezTo>
                    <a:pt x="238057" y="350941"/>
                    <a:pt x="233624" y="350055"/>
                    <a:pt x="232294" y="350055"/>
                  </a:cubicBezTo>
                  <a:cubicBezTo>
                    <a:pt x="213675" y="347395"/>
                    <a:pt x="195056" y="347838"/>
                    <a:pt x="176437" y="350055"/>
                  </a:cubicBezTo>
                  <a:cubicBezTo>
                    <a:pt x="129446" y="356261"/>
                    <a:pt x="83785" y="377983"/>
                    <a:pt x="50094" y="411675"/>
                  </a:cubicBezTo>
                  <a:cubicBezTo>
                    <a:pt x="33248" y="428521"/>
                    <a:pt x="21279" y="448913"/>
                    <a:pt x="11969" y="470635"/>
                  </a:cubicBezTo>
                  <a:cubicBezTo>
                    <a:pt x="7093" y="482161"/>
                    <a:pt x="3103" y="494574"/>
                    <a:pt x="443" y="506986"/>
                  </a:cubicBezTo>
                  <a:cubicBezTo>
                    <a:pt x="443" y="507873"/>
                    <a:pt x="0" y="508316"/>
                    <a:pt x="0" y="509203"/>
                  </a:cubicBezTo>
                  <a:cubicBezTo>
                    <a:pt x="0" y="510090"/>
                    <a:pt x="1330" y="510976"/>
                    <a:pt x="2217" y="510090"/>
                  </a:cubicBezTo>
                  <a:cubicBezTo>
                    <a:pt x="4876" y="499450"/>
                    <a:pt x="8422" y="489254"/>
                    <a:pt x="13299" y="479058"/>
                  </a:cubicBezTo>
                  <a:cubicBezTo>
                    <a:pt x="19062" y="465315"/>
                    <a:pt x="25712" y="452016"/>
                    <a:pt x="34135" y="440046"/>
                  </a:cubicBezTo>
                  <a:cubicBezTo>
                    <a:pt x="39898" y="431624"/>
                    <a:pt x="46104" y="424087"/>
                    <a:pt x="52753" y="416995"/>
                  </a:cubicBezTo>
                  <a:cubicBezTo>
                    <a:pt x="60733" y="409458"/>
                    <a:pt x="68713" y="402365"/>
                    <a:pt x="77579" y="396159"/>
                  </a:cubicBezTo>
                  <a:cubicBezTo>
                    <a:pt x="113487" y="370447"/>
                    <a:pt x="187520" y="350498"/>
                    <a:pt x="230964" y="363354"/>
                  </a:cubicBezTo>
                  <a:cubicBezTo>
                    <a:pt x="237171" y="365127"/>
                    <a:pt x="243377" y="368674"/>
                    <a:pt x="248253" y="373107"/>
                  </a:cubicBezTo>
                  <a:cubicBezTo>
                    <a:pt x="253130" y="388623"/>
                    <a:pt x="258449" y="403695"/>
                    <a:pt x="264212" y="418768"/>
                  </a:cubicBezTo>
                  <a:cubicBezTo>
                    <a:pt x="260666" y="420098"/>
                    <a:pt x="257120" y="421428"/>
                    <a:pt x="253130" y="422758"/>
                  </a:cubicBezTo>
                  <a:cubicBezTo>
                    <a:pt x="240717" y="427191"/>
                    <a:pt x="228748" y="432954"/>
                    <a:pt x="217665" y="439160"/>
                  </a:cubicBezTo>
                  <a:cubicBezTo>
                    <a:pt x="167128" y="469305"/>
                    <a:pt x="121466" y="506543"/>
                    <a:pt x="105951" y="565947"/>
                  </a:cubicBezTo>
                  <a:cubicBezTo>
                    <a:pt x="97084" y="597421"/>
                    <a:pt x="94868" y="630670"/>
                    <a:pt x="100188" y="663031"/>
                  </a:cubicBezTo>
                  <a:cubicBezTo>
                    <a:pt x="101074" y="667465"/>
                    <a:pt x="101961" y="671454"/>
                    <a:pt x="102848" y="675444"/>
                  </a:cubicBezTo>
                  <a:cubicBezTo>
                    <a:pt x="103291" y="674557"/>
                    <a:pt x="104178" y="674557"/>
                    <a:pt x="104621" y="6745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3" name="Google Shape;1213;p32"/>
          <p:cNvGrpSpPr/>
          <p:nvPr/>
        </p:nvGrpSpPr>
        <p:grpSpPr>
          <a:xfrm>
            <a:off x="7767431" y="3282182"/>
            <a:ext cx="931061" cy="1687099"/>
            <a:chOff x="7963398" y="3291954"/>
            <a:chExt cx="931061" cy="1687099"/>
          </a:xfrm>
        </p:grpSpPr>
        <p:sp>
          <p:nvSpPr>
            <p:cNvPr id="1214" name="Google Shape;1214;p32"/>
            <p:cNvSpPr/>
            <p:nvPr/>
          </p:nvSpPr>
          <p:spPr>
            <a:xfrm>
              <a:off x="7963398" y="3291954"/>
              <a:ext cx="931061" cy="1482668"/>
            </a:xfrm>
            <a:custGeom>
              <a:avLst/>
              <a:gdLst/>
              <a:ahLst/>
              <a:cxnLst/>
              <a:rect l="l" t="t" r="r" b="b"/>
              <a:pathLst>
                <a:path w="646032" h="1028773" extrusionOk="0">
                  <a:moveTo>
                    <a:pt x="591765" y="727028"/>
                  </a:moveTo>
                  <a:cubicBezTo>
                    <a:pt x="601961" y="699986"/>
                    <a:pt x="615261" y="673387"/>
                    <a:pt x="621910" y="645459"/>
                  </a:cubicBezTo>
                  <a:cubicBezTo>
                    <a:pt x="631220" y="606891"/>
                    <a:pt x="638313" y="564776"/>
                    <a:pt x="637869" y="524878"/>
                  </a:cubicBezTo>
                  <a:cubicBezTo>
                    <a:pt x="637869" y="502270"/>
                    <a:pt x="643632" y="480104"/>
                    <a:pt x="644519" y="457939"/>
                  </a:cubicBezTo>
                  <a:cubicBezTo>
                    <a:pt x="645406" y="434000"/>
                    <a:pt x="647179" y="411391"/>
                    <a:pt x="644962" y="387009"/>
                  </a:cubicBezTo>
                  <a:cubicBezTo>
                    <a:pt x="642746" y="359524"/>
                    <a:pt x="637869" y="332482"/>
                    <a:pt x="632106" y="305884"/>
                  </a:cubicBezTo>
                  <a:cubicBezTo>
                    <a:pt x="629447" y="292584"/>
                    <a:pt x="628117" y="278842"/>
                    <a:pt x="623240" y="265986"/>
                  </a:cubicBezTo>
                  <a:cubicBezTo>
                    <a:pt x="619694" y="257120"/>
                    <a:pt x="613931" y="249583"/>
                    <a:pt x="609941" y="240717"/>
                  </a:cubicBezTo>
                  <a:cubicBezTo>
                    <a:pt x="604178" y="227861"/>
                    <a:pt x="596642" y="215005"/>
                    <a:pt x="592652" y="201706"/>
                  </a:cubicBezTo>
                  <a:cubicBezTo>
                    <a:pt x="588662" y="187520"/>
                    <a:pt x="586002" y="174221"/>
                    <a:pt x="580239" y="160478"/>
                  </a:cubicBezTo>
                  <a:cubicBezTo>
                    <a:pt x="570486" y="137426"/>
                    <a:pt x="566053" y="113931"/>
                    <a:pt x="560290" y="89992"/>
                  </a:cubicBezTo>
                  <a:cubicBezTo>
                    <a:pt x="555857" y="72259"/>
                    <a:pt x="551424" y="54970"/>
                    <a:pt x="551424" y="36795"/>
                  </a:cubicBezTo>
                  <a:cubicBezTo>
                    <a:pt x="551424" y="26155"/>
                    <a:pt x="558517" y="9753"/>
                    <a:pt x="554527" y="0"/>
                  </a:cubicBezTo>
                  <a:cubicBezTo>
                    <a:pt x="548321" y="887"/>
                    <a:pt x="546991" y="6206"/>
                    <a:pt x="543888" y="10196"/>
                  </a:cubicBezTo>
                  <a:cubicBezTo>
                    <a:pt x="540341" y="14186"/>
                    <a:pt x="534578" y="15959"/>
                    <a:pt x="531475" y="19505"/>
                  </a:cubicBezTo>
                  <a:cubicBezTo>
                    <a:pt x="525712" y="25712"/>
                    <a:pt x="521722" y="32362"/>
                    <a:pt x="515516" y="38568"/>
                  </a:cubicBezTo>
                  <a:cubicBezTo>
                    <a:pt x="508423" y="45218"/>
                    <a:pt x="501773" y="50537"/>
                    <a:pt x="493794" y="55857"/>
                  </a:cubicBezTo>
                  <a:cubicBezTo>
                    <a:pt x="483598" y="63393"/>
                    <a:pt x="477391" y="74033"/>
                    <a:pt x="467195" y="81569"/>
                  </a:cubicBezTo>
                  <a:cubicBezTo>
                    <a:pt x="456999" y="89105"/>
                    <a:pt x="450349" y="98858"/>
                    <a:pt x="440597" y="106838"/>
                  </a:cubicBezTo>
                  <a:cubicBezTo>
                    <a:pt x="429514" y="115704"/>
                    <a:pt x="419318" y="118364"/>
                    <a:pt x="406905" y="124570"/>
                  </a:cubicBezTo>
                  <a:cubicBezTo>
                    <a:pt x="393606" y="131220"/>
                    <a:pt x="378533" y="143632"/>
                    <a:pt x="366564" y="153385"/>
                  </a:cubicBezTo>
                  <a:cubicBezTo>
                    <a:pt x="339965" y="174664"/>
                    <a:pt x="311594" y="192396"/>
                    <a:pt x="285438" y="215005"/>
                  </a:cubicBezTo>
                  <a:cubicBezTo>
                    <a:pt x="274799" y="223871"/>
                    <a:pt x="261943" y="229191"/>
                    <a:pt x="250860" y="237614"/>
                  </a:cubicBezTo>
                  <a:cubicBezTo>
                    <a:pt x="240664" y="245593"/>
                    <a:pt x="230025" y="255790"/>
                    <a:pt x="222045" y="265542"/>
                  </a:cubicBezTo>
                  <a:cubicBezTo>
                    <a:pt x="183920" y="309873"/>
                    <a:pt x="150229" y="357307"/>
                    <a:pt x="124517" y="409618"/>
                  </a:cubicBezTo>
                  <a:cubicBezTo>
                    <a:pt x="111661" y="435773"/>
                    <a:pt x="106341" y="464145"/>
                    <a:pt x="95258" y="490744"/>
                  </a:cubicBezTo>
                  <a:cubicBezTo>
                    <a:pt x="84619" y="516012"/>
                    <a:pt x="68660" y="542168"/>
                    <a:pt x="53587" y="565220"/>
                  </a:cubicBezTo>
                  <a:cubicBezTo>
                    <a:pt x="34968" y="592705"/>
                    <a:pt x="20339" y="623293"/>
                    <a:pt x="4823" y="652552"/>
                  </a:cubicBezTo>
                  <a:cubicBezTo>
                    <a:pt x="-4043" y="669398"/>
                    <a:pt x="1277" y="684027"/>
                    <a:pt x="5267" y="701759"/>
                  </a:cubicBezTo>
                  <a:cubicBezTo>
                    <a:pt x="7926" y="713285"/>
                    <a:pt x="9700" y="724811"/>
                    <a:pt x="13689" y="735894"/>
                  </a:cubicBezTo>
                  <a:cubicBezTo>
                    <a:pt x="17236" y="746090"/>
                    <a:pt x="22999" y="753626"/>
                    <a:pt x="25659" y="764266"/>
                  </a:cubicBezTo>
                  <a:cubicBezTo>
                    <a:pt x="30092" y="780668"/>
                    <a:pt x="39845" y="794411"/>
                    <a:pt x="39845" y="812587"/>
                  </a:cubicBezTo>
                  <a:cubicBezTo>
                    <a:pt x="39845" y="832092"/>
                    <a:pt x="41618" y="852041"/>
                    <a:pt x="50928" y="869774"/>
                  </a:cubicBezTo>
                  <a:cubicBezTo>
                    <a:pt x="57577" y="882186"/>
                    <a:pt x="66443" y="895042"/>
                    <a:pt x="75310" y="906125"/>
                  </a:cubicBezTo>
                  <a:cubicBezTo>
                    <a:pt x="83289" y="915434"/>
                    <a:pt x="97032" y="928734"/>
                    <a:pt x="108558" y="929620"/>
                  </a:cubicBezTo>
                  <a:cubicBezTo>
                    <a:pt x="115651" y="930064"/>
                    <a:pt x="121857" y="929620"/>
                    <a:pt x="128507" y="930950"/>
                  </a:cubicBezTo>
                  <a:cubicBezTo>
                    <a:pt x="136486" y="932723"/>
                    <a:pt x="140476" y="933610"/>
                    <a:pt x="148456" y="932723"/>
                  </a:cubicBezTo>
                  <a:cubicBezTo>
                    <a:pt x="169734" y="930950"/>
                    <a:pt x="195446" y="927404"/>
                    <a:pt x="212292" y="945136"/>
                  </a:cubicBezTo>
                  <a:cubicBezTo>
                    <a:pt x="211849" y="946023"/>
                    <a:pt x="211849" y="947353"/>
                    <a:pt x="211406" y="948239"/>
                  </a:cubicBezTo>
                  <a:cubicBezTo>
                    <a:pt x="208302" y="946023"/>
                    <a:pt x="206529" y="947796"/>
                    <a:pt x="203869" y="949126"/>
                  </a:cubicBezTo>
                  <a:cubicBezTo>
                    <a:pt x="207859" y="950013"/>
                    <a:pt x="216725" y="958879"/>
                    <a:pt x="219828" y="961982"/>
                  </a:cubicBezTo>
                  <a:cubicBezTo>
                    <a:pt x="224261" y="966415"/>
                    <a:pt x="230025" y="973951"/>
                    <a:pt x="232241" y="979714"/>
                  </a:cubicBezTo>
                  <a:cubicBezTo>
                    <a:pt x="237118" y="992570"/>
                    <a:pt x="240221" y="1001436"/>
                    <a:pt x="252190" y="1009859"/>
                  </a:cubicBezTo>
                  <a:cubicBezTo>
                    <a:pt x="261056" y="1016066"/>
                    <a:pt x="272139" y="1016066"/>
                    <a:pt x="281449" y="1020499"/>
                  </a:cubicBezTo>
                  <a:cubicBezTo>
                    <a:pt x="292974" y="1026262"/>
                    <a:pt x="299624" y="1027592"/>
                    <a:pt x="312923" y="1028478"/>
                  </a:cubicBezTo>
                  <a:cubicBezTo>
                    <a:pt x="331099" y="1029365"/>
                    <a:pt x="346615" y="1028478"/>
                    <a:pt x="364347" y="1022715"/>
                  </a:cubicBezTo>
                  <a:cubicBezTo>
                    <a:pt x="380750" y="1017396"/>
                    <a:pt x="395822" y="1011633"/>
                    <a:pt x="410895" y="1003210"/>
                  </a:cubicBezTo>
                  <a:cubicBezTo>
                    <a:pt x="429071" y="993014"/>
                    <a:pt x="437937" y="975281"/>
                    <a:pt x="451679" y="960652"/>
                  </a:cubicBezTo>
                  <a:cubicBezTo>
                    <a:pt x="473845" y="936270"/>
                    <a:pt x="493794" y="909228"/>
                    <a:pt x="508866" y="879526"/>
                  </a:cubicBezTo>
                  <a:cubicBezTo>
                    <a:pt x="515959" y="865784"/>
                    <a:pt x="523495" y="852041"/>
                    <a:pt x="530588" y="838298"/>
                  </a:cubicBezTo>
                  <a:cubicBezTo>
                    <a:pt x="536352" y="827216"/>
                    <a:pt x="544331" y="819236"/>
                    <a:pt x="550981" y="809040"/>
                  </a:cubicBezTo>
                  <a:cubicBezTo>
                    <a:pt x="568270" y="783328"/>
                    <a:pt x="581569" y="754513"/>
                    <a:pt x="591765" y="727028"/>
                  </a:cubicBezTo>
                  <a:close/>
                  <a:moveTo>
                    <a:pt x="450349" y="326276"/>
                  </a:moveTo>
                  <a:cubicBezTo>
                    <a:pt x="468525" y="314306"/>
                    <a:pt x="488917" y="306327"/>
                    <a:pt x="508423" y="296574"/>
                  </a:cubicBezTo>
                  <a:cubicBezTo>
                    <a:pt x="521279" y="290368"/>
                    <a:pt x="534578" y="282388"/>
                    <a:pt x="548764" y="281945"/>
                  </a:cubicBezTo>
                  <a:cubicBezTo>
                    <a:pt x="554970" y="281945"/>
                    <a:pt x="562063" y="284605"/>
                    <a:pt x="566497" y="289038"/>
                  </a:cubicBezTo>
                  <a:cubicBezTo>
                    <a:pt x="570486" y="292584"/>
                    <a:pt x="576249" y="299677"/>
                    <a:pt x="578466" y="304554"/>
                  </a:cubicBezTo>
                  <a:cubicBezTo>
                    <a:pt x="584229" y="316523"/>
                    <a:pt x="581569" y="330266"/>
                    <a:pt x="574919" y="341348"/>
                  </a:cubicBezTo>
                  <a:cubicBezTo>
                    <a:pt x="557630" y="368390"/>
                    <a:pt x="528372" y="383019"/>
                    <a:pt x="501773" y="398979"/>
                  </a:cubicBezTo>
                  <a:cubicBezTo>
                    <a:pt x="494680" y="403412"/>
                    <a:pt x="486701" y="405185"/>
                    <a:pt x="479164" y="406958"/>
                  </a:cubicBezTo>
                  <a:cubicBezTo>
                    <a:pt x="476061" y="407845"/>
                    <a:pt x="472515" y="409175"/>
                    <a:pt x="469412" y="410505"/>
                  </a:cubicBezTo>
                  <a:cubicBezTo>
                    <a:pt x="465422" y="411835"/>
                    <a:pt x="460989" y="412721"/>
                    <a:pt x="457442" y="414495"/>
                  </a:cubicBezTo>
                  <a:cubicBezTo>
                    <a:pt x="451679" y="417154"/>
                    <a:pt x="445030" y="419371"/>
                    <a:pt x="437937" y="418484"/>
                  </a:cubicBezTo>
                  <a:cubicBezTo>
                    <a:pt x="431287" y="417598"/>
                    <a:pt x="417988" y="415824"/>
                    <a:pt x="415328" y="410061"/>
                  </a:cubicBezTo>
                  <a:cubicBezTo>
                    <a:pt x="405132" y="405185"/>
                    <a:pt x="415328" y="371937"/>
                    <a:pt x="418431" y="364401"/>
                  </a:cubicBezTo>
                  <a:cubicBezTo>
                    <a:pt x="424637" y="347998"/>
                    <a:pt x="436164" y="335585"/>
                    <a:pt x="450349" y="326276"/>
                  </a:cubicBezTo>
                  <a:close/>
                  <a:moveTo>
                    <a:pt x="304944" y="576746"/>
                  </a:moveTo>
                  <a:cubicBezTo>
                    <a:pt x="308490" y="582952"/>
                    <a:pt x="312037" y="594922"/>
                    <a:pt x="312480" y="602014"/>
                  </a:cubicBezTo>
                  <a:cubicBezTo>
                    <a:pt x="312923" y="609107"/>
                    <a:pt x="312923" y="616200"/>
                    <a:pt x="313367" y="622850"/>
                  </a:cubicBezTo>
                  <a:cubicBezTo>
                    <a:pt x="313810" y="628613"/>
                    <a:pt x="312923" y="634819"/>
                    <a:pt x="305831" y="637036"/>
                  </a:cubicBezTo>
                  <a:cubicBezTo>
                    <a:pt x="300954" y="638366"/>
                    <a:pt x="291201" y="637036"/>
                    <a:pt x="285882" y="636149"/>
                  </a:cubicBezTo>
                  <a:cubicBezTo>
                    <a:pt x="276572" y="634376"/>
                    <a:pt x="273026" y="631716"/>
                    <a:pt x="265933" y="625953"/>
                  </a:cubicBezTo>
                  <a:cubicBezTo>
                    <a:pt x="261500" y="622407"/>
                    <a:pt x="254850" y="621077"/>
                    <a:pt x="250860" y="617087"/>
                  </a:cubicBezTo>
                  <a:cubicBezTo>
                    <a:pt x="245984" y="612654"/>
                    <a:pt x="245097" y="606004"/>
                    <a:pt x="241551" y="600685"/>
                  </a:cubicBezTo>
                  <a:cubicBezTo>
                    <a:pt x="239334" y="597138"/>
                    <a:pt x="236231" y="594478"/>
                    <a:pt x="234458" y="590932"/>
                  </a:cubicBezTo>
                  <a:cubicBezTo>
                    <a:pt x="232684" y="587385"/>
                    <a:pt x="231798" y="582066"/>
                    <a:pt x="230911" y="578076"/>
                  </a:cubicBezTo>
                  <a:cubicBezTo>
                    <a:pt x="228251" y="569653"/>
                    <a:pt x="225148" y="562117"/>
                    <a:pt x="225148" y="553250"/>
                  </a:cubicBezTo>
                  <a:cubicBezTo>
                    <a:pt x="225148" y="543498"/>
                    <a:pt x="226478" y="535961"/>
                    <a:pt x="228695" y="526652"/>
                  </a:cubicBezTo>
                  <a:cubicBezTo>
                    <a:pt x="229581" y="522662"/>
                    <a:pt x="229581" y="520445"/>
                    <a:pt x="232241" y="517342"/>
                  </a:cubicBezTo>
                  <a:cubicBezTo>
                    <a:pt x="234901" y="514239"/>
                    <a:pt x="237118" y="512909"/>
                    <a:pt x="238891" y="508919"/>
                  </a:cubicBezTo>
                  <a:cubicBezTo>
                    <a:pt x="248643" y="516899"/>
                    <a:pt x="253963" y="517342"/>
                    <a:pt x="260170" y="520002"/>
                  </a:cubicBezTo>
                  <a:cubicBezTo>
                    <a:pt x="266376" y="522662"/>
                    <a:pt x="269036" y="525322"/>
                    <a:pt x="273026" y="529755"/>
                  </a:cubicBezTo>
                  <a:cubicBezTo>
                    <a:pt x="273912" y="531085"/>
                    <a:pt x="276129" y="532858"/>
                    <a:pt x="277459" y="534188"/>
                  </a:cubicBezTo>
                  <a:cubicBezTo>
                    <a:pt x="279675" y="536848"/>
                    <a:pt x="280119" y="538621"/>
                    <a:pt x="281892" y="541281"/>
                  </a:cubicBezTo>
                  <a:cubicBezTo>
                    <a:pt x="284995" y="546601"/>
                    <a:pt x="289871" y="550147"/>
                    <a:pt x="292531" y="555024"/>
                  </a:cubicBezTo>
                  <a:cubicBezTo>
                    <a:pt x="294748" y="559013"/>
                    <a:pt x="295634" y="563446"/>
                    <a:pt x="298294" y="566993"/>
                  </a:cubicBezTo>
                  <a:cubicBezTo>
                    <a:pt x="300511" y="570540"/>
                    <a:pt x="303171" y="573643"/>
                    <a:pt x="304944" y="576746"/>
                  </a:cubicBezTo>
                  <a:close/>
                  <a:moveTo>
                    <a:pt x="435277" y="151168"/>
                  </a:moveTo>
                  <a:cubicBezTo>
                    <a:pt x="438823" y="147179"/>
                    <a:pt x="447246" y="139199"/>
                    <a:pt x="452566" y="140529"/>
                  </a:cubicBezTo>
                  <a:lnTo>
                    <a:pt x="452566" y="146292"/>
                  </a:lnTo>
                  <a:cubicBezTo>
                    <a:pt x="459659" y="151612"/>
                    <a:pt x="460102" y="155602"/>
                    <a:pt x="460546" y="163581"/>
                  </a:cubicBezTo>
                  <a:cubicBezTo>
                    <a:pt x="460989" y="168458"/>
                    <a:pt x="460989" y="167571"/>
                    <a:pt x="459659" y="172891"/>
                  </a:cubicBezTo>
                  <a:cubicBezTo>
                    <a:pt x="458329" y="176437"/>
                    <a:pt x="457886" y="179984"/>
                    <a:pt x="457442" y="183530"/>
                  </a:cubicBezTo>
                  <a:cubicBezTo>
                    <a:pt x="456112" y="192840"/>
                    <a:pt x="450793" y="200819"/>
                    <a:pt x="446360" y="209242"/>
                  </a:cubicBezTo>
                  <a:cubicBezTo>
                    <a:pt x="441927" y="217665"/>
                    <a:pt x="437050" y="226088"/>
                    <a:pt x="428627" y="231408"/>
                  </a:cubicBezTo>
                  <a:cubicBezTo>
                    <a:pt x="424194" y="234511"/>
                    <a:pt x="420648" y="235397"/>
                    <a:pt x="415771" y="232294"/>
                  </a:cubicBezTo>
                  <a:cubicBezTo>
                    <a:pt x="411338" y="229191"/>
                    <a:pt x="411782" y="227861"/>
                    <a:pt x="410895" y="222098"/>
                  </a:cubicBezTo>
                  <a:cubicBezTo>
                    <a:pt x="408678" y="211459"/>
                    <a:pt x="411338" y="196386"/>
                    <a:pt x="416215" y="186633"/>
                  </a:cubicBezTo>
                  <a:cubicBezTo>
                    <a:pt x="421534" y="175994"/>
                    <a:pt x="427297" y="160035"/>
                    <a:pt x="435277" y="151168"/>
                  </a:cubicBezTo>
                  <a:close/>
                  <a:moveTo>
                    <a:pt x="356811" y="225644"/>
                  </a:moveTo>
                  <a:cubicBezTo>
                    <a:pt x="357698" y="225644"/>
                    <a:pt x="358141" y="226088"/>
                    <a:pt x="359028" y="226088"/>
                  </a:cubicBezTo>
                  <a:cubicBezTo>
                    <a:pt x="356368" y="234954"/>
                    <a:pt x="358141" y="231851"/>
                    <a:pt x="361244" y="233181"/>
                  </a:cubicBezTo>
                  <a:cubicBezTo>
                    <a:pt x="364347" y="234511"/>
                    <a:pt x="363904" y="236284"/>
                    <a:pt x="365677" y="238057"/>
                  </a:cubicBezTo>
                  <a:cubicBezTo>
                    <a:pt x="368337" y="240717"/>
                    <a:pt x="373214" y="243377"/>
                    <a:pt x="374544" y="246924"/>
                  </a:cubicBezTo>
                  <a:cubicBezTo>
                    <a:pt x="376760" y="252243"/>
                    <a:pt x="376317" y="258006"/>
                    <a:pt x="378533" y="263326"/>
                  </a:cubicBezTo>
                  <a:cubicBezTo>
                    <a:pt x="381636" y="270419"/>
                    <a:pt x="381193" y="277512"/>
                    <a:pt x="382080" y="285048"/>
                  </a:cubicBezTo>
                  <a:cubicBezTo>
                    <a:pt x="384740" y="300564"/>
                    <a:pt x="384740" y="316523"/>
                    <a:pt x="384740" y="332482"/>
                  </a:cubicBezTo>
                  <a:cubicBezTo>
                    <a:pt x="384740" y="343122"/>
                    <a:pt x="382523" y="362184"/>
                    <a:pt x="372327" y="368834"/>
                  </a:cubicBezTo>
                  <a:cubicBezTo>
                    <a:pt x="362131" y="375483"/>
                    <a:pt x="353708" y="358637"/>
                    <a:pt x="350162" y="351101"/>
                  </a:cubicBezTo>
                  <a:cubicBezTo>
                    <a:pt x="347058" y="344452"/>
                    <a:pt x="345285" y="337802"/>
                    <a:pt x="342625" y="330709"/>
                  </a:cubicBezTo>
                  <a:cubicBezTo>
                    <a:pt x="339965" y="323173"/>
                    <a:pt x="340409" y="317853"/>
                    <a:pt x="338635" y="309430"/>
                  </a:cubicBezTo>
                  <a:cubicBezTo>
                    <a:pt x="337305" y="301894"/>
                    <a:pt x="334646" y="295688"/>
                    <a:pt x="334646" y="288151"/>
                  </a:cubicBezTo>
                  <a:cubicBezTo>
                    <a:pt x="335089" y="279728"/>
                    <a:pt x="335089" y="271749"/>
                    <a:pt x="336419" y="263326"/>
                  </a:cubicBezTo>
                  <a:cubicBezTo>
                    <a:pt x="337749" y="254016"/>
                    <a:pt x="340852" y="248253"/>
                    <a:pt x="344842" y="239830"/>
                  </a:cubicBezTo>
                  <a:cubicBezTo>
                    <a:pt x="348831" y="234067"/>
                    <a:pt x="352378" y="231408"/>
                    <a:pt x="356811" y="225644"/>
                  </a:cubicBezTo>
                  <a:close/>
                  <a:moveTo>
                    <a:pt x="273026" y="304554"/>
                  </a:moveTo>
                  <a:cubicBezTo>
                    <a:pt x="273912" y="304554"/>
                    <a:pt x="274356" y="304997"/>
                    <a:pt x="275242" y="304997"/>
                  </a:cubicBezTo>
                  <a:cubicBezTo>
                    <a:pt x="290758" y="302780"/>
                    <a:pt x="296078" y="314750"/>
                    <a:pt x="303614" y="325389"/>
                  </a:cubicBezTo>
                  <a:cubicBezTo>
                    <a:pt x="308934" y="332925"/>
                    <a:pt x="313367" y="340462"/>
                    <a:pt x="316470" y="349328"/>
                  </a:cubicBezTo>
                  <a:cubicBezTo>
                    <a:pt x="319130" y="357751"/>
                    <a:pt x="324006" y="366174"/>
                    <a:pt x="325779" y="374153"/>
                  </a:cubicBezTo>
                  <a:cubicBezTo>
                    <a:pt x="327553" y="383906"/>
                    <a:pt x="332429" y="392329"/>
                    <a:pt x="335089" y="402525"/>
                  </a:cubicBezTo>
                  <a:cubicBezTo>
                    <a:pt x="337305" y="411391"/>
                    <a:pt x="339522" y="421144"/>
                    <a:pt x="341295" y="430010"/>
                  </a:cubicBezTo>
                  <a:cubicBezTo>
                    <a:pt x="342182" y="435330"/>
                    <a:pt x="344398" y="440650"/>
                    <a:pt x="344842" y="445969"/>
                  </a:cubicBezTo>
                  <a:cubicBezTo>
                    <a:pt x="345285" y="450402"/>
                    <a:pt x="345285" y="454392"/>
                    <a:pt x="346172" y="458382"/>
                  </a:cubicBezTo>
                  <a:cubicBezTo>
                    <a:pt x="347945" y="466362"/>
                    <a:pt x="346172" y="472125"/>
                    <a:pt x="345285" y="479661"/>
                  </a:cubicBezTo>
                  <a:cubicBezTo>
                    <a:pt x="344398" y="486754"/>
                    <a:pt x="343955" y="490300"/>
                    <a:pt x="337305" y="495177"/>
                  </a:cubicBezTo>
                  <a:cubicBezTo>
                    <a:pt x="332872" y="498280"/>
                    <a:pt x="330656" y="499167"/>
                    <a:pt x="325336" y="499167"/>
                  </a:cubicBezTo>
                  <a:cubicBezTo>
                    <a:pt x="313810" y="498723"/>
                    <a:pt x="304501" y="494733"/>
                    <a:pt x="293861" y="489414"/>
                  </a:cubicBezTo>
                  <a:cubicBezTo>
                    <a:pt x="283222" y="484094"/>
                    <a:pt x="273026" y="472125"/>
                    <a:pt x="269036" y="460599"/>
                  </a:cubicBezTo>
                  <a:cubicBezTo>
                    <a:pt x="262386" y="441093"/>
                    <a:pt x="255293" y="421587"/>
                    <a:pt x="249973" y="401638"/>
                  </a:cubicBezTo>
                  <a:cubicBezTo>
                    <a:pt x="245540" y="385236"/>
                    <a:pt x="239334" y="367504"/>
                    <a:pt x="245097" y="350658"/>
                  </a:cubicBezTo>
                  <a:cubicBezTo>
                    <a:pt x="248643" y="340905"/>
                    <a:pt x="251747" y="331596"/>
                    <a:pt x="257066" y="322729"/>
                  </a:cubicBezTo>
                  <a:cubicBezTo>
                    <a:pt x="260613" y="315193"/>
                    <a:pt x="267263" y="311203"/>
                    <a:pt x="273026" y="304554"/>
                  </a:cubicBezTo>
                  <a:close/>
                  <a:moveTo>
                    <a:pt x="195446" y="881300"/>
                  </a:moveTo>
                  <a:cubicBezTo>
                    <a:pt x="177271" y="889723"/>
                    <a:pt x="157765" y="870660"/>
                    <a:pt x="144466" y="861351"/>
                  </a:cubicBezTo>
                  <a:cubicBezTo>
                    <a:pt x="134270" y="854258"/>
                    <a:pt x="128507" y="844948"/>
                    <a:pt x="120084" y="836082"/>
                  </a:cubicBezTo>
                  <a:cubicBezTo>
                    <a:pt x="113434" y="828989"/>
                    <a:pt x="106784" y="821896"/>
                    <a:pt x="101021" y="813916"/>
                  </a:cubicBezTo>
                  <a:cubicBezTo>
                    <a:pt x="91269" y="800174"/>
                    <a:pt x="85506" y="783328"/>
                    <a:pt x="90382" y="766926"/>
                  </a:cubicBezTo>
                  <a:cubicBezTo>
                    <a:pt x="92599" y="759833"/>
                    <a:pt x="94372" y="750523"/>
                    <a:pt x="99692" y="744760"/>
                  </a:cubicBezTo>
                  <a:cubicBezTo>
                    <a:pt x="102795" y="741214"/>
                    <a:pt x="106784" y="735007"/>
                    <a:pt x="112548" y="736337"/>
                  </a:cubicBezTo>
                  <a:cubicBezTo>
                    <a:pt x="113434" y="740770"/>
                    <a:pt x="122300" y="747863"/>
                    <a:pt x="127620" y="747863"/>
                  </a:cubicBezTo>
                  <a:cubicBezTo>
                    <a:pt x="135156" y="748307"/>
                    <a:pt x="139146" y="750080"/>
                    <a:pt x="145796" y="753626"/>
                  </a:cubicBezTo>
                  <a:cubicBezTo>
                    <a:pt x="160425" y="761163"/>
                    <a:pt x="171508" y="772689"/>
                    <a:pt x="180817" y="785988"/>
                  </a:cubicBezTo>
                  <a:cubicBezTo>
                    <a:pt x="191457" y="801061"/>
                    <a:pt x="199879" y="819679"/>
                    <a:pt x="203426" y="837412"/>
                  </a:cubicBezTo>
                  <a:cubicBezTo>
                    <a:pt x="205199" y="846278"/>
                    <a:pt x="209632" y="853814"/>
                    <a:pt x="206972" y="863567"/>
                  </a:cubicBezTo>
                  <a:cubicBezTo>
                    <a:pt x="205199" y="870660"/>
                    <a:pt x="201653" y="878640"/>
                    <a:pt x="195446" y="881300"/>
                  </a:cubicBezTo>
                  <a:close/>
                  <a:moveTo>
                    <a:pt x="241107" y="789978"/>
                  </a:moveTo>
                  <a:cubicBezTo>
                    <a:pt x="222932" y="781555"/>
                    <a:pt x="207416" y="768699"/>
                    <a:pt x="192787" y="755399"/>
                  </a:cubicBezTo>
                  <a:cubicBezTo>
                    <a:pt x="175941" y="739884"/>
                    <a:pt x="159538" y="723481"/>
                    <a:pt x="143136" y="707079"/>
                  </a:cubicBezTo>
                  <a:cubicBezTo>
                    <a:pt x="125847" y="690233"/>
                    <a:pt x="113877" y="672057"/>
                    <a:pt x="103681" y="650779"/>
                  </a:cubicBezTo>
                  <a:cubicBezTo>
                    <a:pt x="100135" y="643686"/>
                    <a:pt x="99248" y="637036"/>
                    <a:pt x="97475" y="629056"/>
                  </a:cubicBezTo>
                  <a:cubicBezTo>
                    <a:pt x="96588" y="624180"/>
                    <a:pt x="93485" y="619747"/>
                    <a:pt x="93042" y="614871"/>
                  </a:cubicBezTo>
                  <a:cubicBezTo>
                    <a:pt x="92155" y="609994"/>
                    <a:pt x="92599" y="604231"/>
                    <a:pt x="92155" y="599355"/>
                  </a:cubicBezTo>
                  <a:cubicBezTo>
                    <a:pt x="92155" y="594922"/>
                    <a:pt x="91269" y="588715"/>
                    <a:pt x="91712" y="584282"/>
                  </a:cubicBezTo>
                  <a:cubicBezTo>
                    <a:pt x="93485" y="566993"/>
                    <a:pt x="105455" y="553694"/>
                    <a:pt x="118310" y="544384"/>
                  </a:cubicBezTo>
                  <a:cubicBezTo>
                    <a:pt x="131610" y="551477"/>
                    <a:pt x="140476" y="555467"/>
                    <a:pt x="148899" y="560343"/>
                  </a:cubicBezTo>
                  <a:cubicBezTo>
                    <a:pt x="152889" y="563003"/>
                    <a:pt x="155105" y="566550"/>
                    <a:pt x="159095" y="568766"/>
                  </a:cubicBezTo>
                  <a:cubicBezTo>
                    <a:pt x="163528" y="571426"/>
                    <a:pt x="167518" y="573199"/>
                    <a:pt x="171508" y="576746"/>
                  </a:cubicBezTo>
                  <a:cubicBezTo>
                    <a:pt x="179930" y="584282"/>
                    <a:pt x="189683" y="590932"/>
                    <a:pt x="198106" y="598911"/>
                  </a:cubicBezTo>
                  <a:cubicBezTo>
                    <a:pt x="202539" y="603344"/>
                    <a:pt x="208302" y="606891"/>
                    <a:pt x="212292" y="612211"/>
                  </a:cubicBezTo>
                  <a:cubicBezTo>
                    <a:pt x="215839" y="617087"/>
                    <a:pt x="219385" y="622850"/>
                    <a:pt x="222932" y="627726"/>
                  </a:cubicBezTo>
                  <a:cubicBezTo>
                    <a:pt x="230025" y="637036"/>
                    <a:pt x="233571" y="648562"/>
                    <a:pt x="238891" y="658758"/>
                  </a:cubicBezTo>
                  <a:cubicBezTo>
                    <a:pt x="245097" y="670284"/>
                    <a:pt x="248643" y="682697"/>
                    <a:pt x="253077" y="694666"/>
                  </a:cubicBezTo>
                  <a:cubicBezTo>
                    <a:pt x="257066" y="705306"/>
                    <a:pt x="259726" y="716832"/>
                    <a:pt x="261943" y="727915"/>
                  </a:cubicBezTo>
                  <a:cubicBezTo>
                    <a:pt x="263716" y="737224"/>
                    <a:pt x="262829" y="746977"/>
                    <a:pt x="264603" y="756286"/>
                  </a:cubicBezTo>
                  <a:cubicBezTo>
                    <a:pt x="266376" y="766482"/>
                    <a:pt x="265933" y="771802"/>
                    <a:pt x="260613" y="781112"/>
                  </a:cubicBezTo>
                  <a:cubicBezTo>
                    <a:pt x="256180" y="788648"/>
                    <a:pt x="247757" y="793081"/>
                    <a:pt x="241107" y="789978"/>
                  </a:cubicBezTo>
                  <a:close/>
                  <a:moveTo>
                    <a:pt x="378533" y="598025"/>
                  </a:moveTo>
                  <a:cubicBezTo>
                    <a:pt x="370997" y="598468"/>
                    <a:pt x="363017" y="594922"/>
                    <a:pt x="366121" y="585612"/>
                  </a:cubicBezTo>
                  <a:cubicBezTo>
                    <a:pt x="363461" y="585169"/>
                    <a:pt x="362574" y="586499"/>
                    <a:pt x="364347" y="584282"/>
                  </a:cubicBezTo>
                  <a:cubicBezTo>
                    <a:pt x="365234" y="581179"/>
                    <a:pt x="363461" y="579849"/>
                    <a:pt x="363017" y="576746"/>
                  </a:cubicBezTo>
                  <a:cubicBezTo>
                    <a:pt x="362574" y="573199"/>
                    <a:pt x="363017" y="569209"/>
                    <a:pt x="363017" y="565220"/>
                  </a:cubicBezTo>
                  <a:cubicBezTo>
                    <a:pt x="363461" y="553250"/>
                    <a:pt x="367451" y="544384"/>
                    <a:pt x="372770" y="534188"/>
                  </a:cubicBezTo>
                  <a:cubicBezTo>
                    <a:pt x="378977" y="521776"/>
                    <a:pt x="389616" y="506260"/>
                    <a:pt x="401585" y="498280"/>
                  </a:cubicBezTo>
                  <a:cubicBezTo>
                    <a:pt x="406018" y="495620"/>
                    <a:pt x="410452" y="493847"/>
                    <a:pt x="414441" y="490744"/>
                  </a:cubicBezTo>
                  <a:cubicBezTo>
                    <a:pt x="421534" y="485424"/>
                    <a:pt x="429957" y="481434"/>
                    <a:pt x="437937" y="477001"/>
                  </a:cubicBezTo>
                  <a:cubicBezTo>
                    <a:pt x="449463" y="470795"/>
                    <a:pt x="460546" y="466805"/>
                    <a:pt x="472958" y="462372"/>
                  </a:cubicBezTo>
                  <a:cubicBezTo>
                    <a:pt x="478721" y="460155"/>
                    <a:pt x="483598" y="457052"/>
                    <a:pt x="489804" y="456165"/>
                  </a:cubicBezTo>
                  <a:cubicBezTo>
                    <a:pt x="497340" y="454836"/>
                    <a:pt x="505320" y="453506"/>
                    <a:pt x="512856" y="451732"/>
                  </a:cubicBezTo>
                  <a:cubicBezTo>
                    <a:pt x="519062" y="450402"/>
                    <a:pt x="524382" y="447299"/>
                    <a:pt x="530588" y="445969"/>
                  </a:cubicBezTo>
                  <a:cubicBezTo>
                    <a:pt x="535908" y="445083"/>
                    <a:pt x="540341" y="442866"/>
                    <a:pt x="545218" y="441980"/>
                  </a:cubicBezTo>
                  <a:cubicBezTo>
                    <a:pt x="553641" y="440206"/>
                    <a:pt x="567826" y="437547"/>
                    <a:pt x="576249" y="440206"/>
                  </a:cubicBezTo>
                  <a:cubicBezTo>
                    <a:pt x="588662" y="443753"/>
                    <a:pt x="597972" y="457052"/>
                    <a:pt x="595312" y="469908"/>
                  </a:cubicBezTo>
                  <a:cubicBezTo>
                    <a:pt x="591765" y="487197"/>
                    <a:pt x="576693" y="506703"/>
                    <a:pt x="563393" y="517786"/>
                  </a:cubicBezTo>
                  <a:cubicBezTo>
                    <a:pt x="556300" y="523992"/>
                    <a:pt x="547878" y="527538"/>
                    <a:pt x="539898" y="532415"/>
                  </a:cubicBezTo>
                  <a:cubicBezTo>
                    <a:pt x="530145" y="538178"/>
                    <a:pt x="519062" y="541724"/>
                    <a:pt x="509310" y="547487"/>
                  </a:cubicBezTo>
                  <a:cubicBezTo>
                    <a:pt x="499557" y="553694"/>
                    <a:pt x="488917" y="556797"/>
                    <a:pt x="479164" y="563446"/>
                  </a:cubicBezTo>
                  <a:cubicBezTo>
                    <a:pt x="470298" y="569209"/>
                    <a:pt x="459216" y="573199"/>
                    <a:pt x="449906" y="578076"/>
                  </a:cubicBezTo>
                  <a:cubicBezTo>
                    <a:pt x="433060" y="587385"/>
                    <a:pt x="415771" y="590489"/>
                    <a:pt x="396709" y="592705"/>
                  </a:cubicBezTo>
                  <a:cubicBezTo>
                    <a:pt x="390503" y="594035"/>
                    <a:pt x="384740" y="597581"/>
                    <a:pt x="378533" y="598025"/>
                  </a:cubicBezTo>
                  <a:close/>
                  <a:moveTo>
                    <a:pt x="337749" y="759389"/>
                  </a:moveTo>
                  <a:cubicBezTo>
                    <a:pt x="328883" y="758946"/>
                    <a:pt x="326223" y="743874"/>
                    <a:pt x="329769" y="746977"/>
                  </a:cubicBezTo>
                  <a:cubicBezTo>
                    <a:pt x="324449" y="742544"/>
                    <a:pt x="331099" y="727915"/>
                    <a:pt x="332429" y="722151"/>
                  </a:cubicBezTo>
                  <a:cubicBezTo>
                    <a:pt x="335976" y="707966"/>
                    <a:pt x="345285" y="694223"/>
                    <a:pt x="354595" y="683140"/>
                  </a:cubicBezTo>
                  <a:cubicBezTo>
                    <a:pt x="365677" y="670284"/>
                    <a:pt x="375873" y="659645"/>
                    <a:pt x="388286" y="648119"/>
                  </a:cubicBezTo>
                  <a:cubicBezTo>
                    <a:pt x="394492" y="642356"/>
                    <a:pt x="401585" y="636149"/>
                    <a:pt x="408678" y="631716"/>
                  </a:cubicBezTo>
                  <a:cubicBezTo>
                    <a:pt x="415328" y="627726"/>
                    <a:pt x="423751" y="625953"/>
                    <a:pt x="430844" y="622407"/>
                  </a:cubicBezTo>
                  <a:cubicBezTo>
                    <a:pt x="445473" y="614871"/>
                    <a:pt x="458329" y="606891"/>
                    <a:pt x="474731" y="603344"/>
                  </a:cubicBezTo>
                  <a:cubicBezTo>
                    <a:pt x="488917" y="600241"/>
                    <a:pt x="503103" y="597581"/>
                    <a:pt x="517289" y="593591"/>
                  </a:cubicBezTo>
                  <a:cubicBezTo>
                    <a:pt x="529259" y="590489"/>
                    <a:pt x="541671" y="590932"/>
                    <a:pt x="553641" y="590489"/>
                  </a:cubicBezTo>
                  <a:cubicBezTo>
                    <a:pt x="558517" y="590489"/>
                    <a:pt x="562063" y="588715"/>
                    <a:pt x="566940" y="589158"/>
                  </a:cubicBezTo>
                  <a:cubicBezTo>
                    <a:pt x="571816" y="589602"/>
                    <a:pt x="575806" y="590932"/>
                    <a:pt x="580239" y="593148"/>
                  </a:cubicBezTo>
                  <a:cubicBezTo>
                    <a:pt x="583342" y="594922"/>
                    <a:pt x="588662" y="596251"/>
                    <a:pt x="590879" y="599355"/>
                  </a:cubicBezTo>
                  <a:cubicBezTo>
                    <a:pt x="592208" y="601128"/>
                    <a:pt x="592208" y="604674"/>
                    <a:pt x="592652" y="606448"/>
                  </a:cubicBezTo>
                  <a:cubicBezTo>
                    <a:pt x="595312" y="613540"/>
                    <a:pt x="595312" y="622407"/>
                    <a:pt x="593095" y="629943"/>
                  </a:cubicBezTo>
                  <a:cubicBezTo>
                    <a:pt x="586889" y="651222"/>
                    <a:pt x="563837" y="664078"/>
                    <a:pt x="545218" y="672057"/>
                  </a:cubicBezTo>
                  <a:cubicBezTo>
                    <a:pt x="519506" y="682697"/>
                    <a:pt x="495567" y="697326"/>
                    <a:pt x="470298" y="708852"/>
                  </a:cubicBezTo>
                  <a:cubicBezTo>
                    <a:pt x="459659" y="713729"/>
                    <a:pt x="447690" y="716832"/>
                    <a:pt x="437050" y="721708"/>
                  </a:cubicBezTo>
                  <a:cubicBezTo>
                    <a:pt x="428627" y="725698"/>
                    <a:pt x="419761" y="726141"/>
                    <a:pt x="411782" y="730131"/>
                  </a:cubicBezTo>
                  <a:cubicBezTo>
                    <a:pt x="402915" y="734564"/>
                    <a:pt x="394049" y="738111"/>
                    <a:pt x="385183" y="742544"/>
                  </a:cubicBezTo>
                  <a:cubicBezTo>
                    <a:pt x="377203" y="746090"/>
                    <a:pt x="370554" y="751853"/>
                    <a:pt x="362131" y="753626"/>
                  </a:cubicBezTo>
                  <a:cubicBezTo>
                    <a:pt x="357698" y="754513"/>
                    <a:pt x="352821" y="755399"/>
                    <a:pt x="348831" y="756286"/>
                  </a:cubicBezTo>
                  <a:cubicBezTo>
                    <a:pt x="345285" y="757173"/>
                    <a:pt x="340409" y="759389"/>
                    <a:pt x="337749" y="759389"/>
                  </a:cubicBezTo>
                  <a:close/>
                  <a:moveTo>
                    <a:pt x="313367" y="824556"/>
                  </a:moveTo>
                  <a:cubicBezTo>
                    <a:pt x="313367" y="823669"/>
                    <a:pt x="313810" y="823226"/>
                    <a:pt x="317356" y="827216"/>
                  </a:cubicBezTo>
                  <a:cubicBezTo>
                    <a:pt x="317356" y="821010"/>
                    <a:pt x="318243" y="811700"/>
                    <a:pt x="322676" y="806824"/>
                  </a:cubicBezTo>
                  <a:cubicBezTo>
                    <a:pt x="327996" y="800617"/>
                    <a:pt x="337305" y="797071"/>
                    <a:pt x="344398" y="793081"/>
                  </a:cubicBezTo>
                  <a:cubicBezTo>
                    <a:pt x="350605" y="789978"/>
                    <a:pt x="355481" y="785545"/>
                    <a:pt x="362131" y="782442"/>
                  </a:cubicBezTo>
                  <a:cubicBezTo>
                    <a:pt x="368337" y="779782"/>
                    <a:pt x="374544" y="778452"/>
                    <a:pt x="380750" y="775792"/>
                  </a:cubicBezTo>
                  <a:cubicBezTo>
                    <a:pt x="391833" y="770915"/>
                    <a:pt x="402029" y="764266"/>
                    <a:pt x="413111" y="760276"/>
                  </a:cubicBezTo>
                  <a:cubicBezTo>
                    <a:pt x="422421" y="756730"/>
                    <a:pt x="433060" y="750080"/>
                    <a:pt x="442813" y="749637"/>
                  </a:cubicBezTo>
                  <a:cubicBezTo>
                    <a:pt x="447246" y="749193"/>
                    <a:pt x="450793" y="750523"/>
                    <a:pt x="455669" y="749193"/>
                  </a:cubicBezTo>
                  <a:cubicBezTo>
                    <a:pt x="461875" y="747863"/>
                    <a:pt x="464092" y="746533"/>
                    <a:pt x="469855" y="748307"/>
                  </a:cubicBezTo>
                  <a:cubicBezTo>
                    <a:pt x="477835" y="750966"/>
                    <a:pt x="485814" y="752297"/>
                    <a:pt x="490691" y="760276"/>
                  </a:cubicBezTo>
                  <a:cubicBezTo>
                    <a:pt x="495124" y="767369"/>
                    <a:pt x="491577" y="771359"/>
                    <a:pt x="488031" y="777565"/>
                  </a:cubicBezTo>
                  <a:cubicBezTo>
                    <a:pt x="486701" y="780225"/>
                    <a:pt x="485371" y="782442"/>
                    <a:pt x="483598" y="785101"/>
                  </a:cubicBezTo>
                  <a:cubicBezTo>
                    <a:pt x="482268" y="785101"/>
                    <a:pt x="480938" y="785545"/>
                    <a:pt x="480051" y="786875"/>
                  </a:cubicBezTo>
                  <a:cubicBezTo>
                    <a:pt x="479608" y="788648"/>
                    <a:pt x="478721" y="790421"/>
                    <a:pt x="477391" y="791751"/>
                  </a:cubicBezTo>
                  <a:cubicBezTo>
                    <a:pt x="474731" y="793967"/>
                    <a:pt x="468525" y="795297"/>
                    <a:pt x="464979" y="797071"/>
                  </a:cubicBezTo>
                  <a:cubicBezTo>
                    <a:pt x="460546" y="799287"/>
                    <a:pt x="457886" y="801947"/>
                    <a:pt x="453896" y="804607"/>
                  </a:cubicBezTo>
                  <a:cubicBezTo>
                    <a:pt x="446360" y="810370"/>
                    <a:pt x="434834" y="813916"/>
                    <a:pt x="425967" y="818350"/>
                  </a:cubicBezTo>
                  <a:cubicBezTo>
                    <a:pt x="420648" y="821010"/>
                    <a:pt x="413111" y="825886"/>
                    <a:pt x="407792" y="827216"/>
                  </a:cubicBezTo>
                  <a:cubicBezTo>
                    <a:pt x="404245" y="828102"/>
                    <a:pt x="400255" y="827659"/>
                    <a:pt x="396709" y="828546"/>
                  </a:cubicBezTo>
                  <a:cubicBezTo>
                    <a:pt x="381193" y="832092"/>
                    <a:pt x="364791" y="832092"/>
                    <a:pt x="348831" y="833422"/>
                  </a:cubicBezTo>
                  <a:cubicBezTo>
                    <a:pt x="335976" y="834309"/>
                    <a:pt x="323120" y="834309"/>
                    <a:pt x="313367" y="824556"/>
                  </a:cubicBezTo>
                  <a:close/>
                  <a:moveTo>
                    <a:pt x="471628" y="894156"/>
                  </a:moveTo>
                  <a:cubicBezTo>
                    <a:pt x="468525" y="899475"/>
                    <a:pt x="462762" y="903022"/>
                    <a:pt x="457442" y="906125"/>
                  </a:cubicBezTo>
                  <a:cubicBezTo>
                    <a:pt x="449906" y="910115"/>
                    <a:pt x="442813" y="914548"/>
                    <a:pt x="435720" y="918981"/>
                  </a:cubicBezTo>
                  <a:cubicBezTo>
                    <a:pt x="425524" y="925187"/>
                    <a:pt x="413998" y="926960"/>
                    <a:pt x="403802" y="932723"/>
                  </a:cubicBezTo>
                  <a:cubicBezTo>
                    <a:pt x="385183" y="942920"/>
                    <a:pt x="363461" y="941146"/>
                    <a:pt x="343069" y="937600"/>
                  </a:cubicBezTo>
                  <a:cubicBezTo>
                    <a:pt x="329769" y="934940"/>
                    <a:pt x="314253" y="934940"/>
                    <a:pt x="301841" y="930950"/>
                  </a:cubicBezTo>
                  <a:cubicBezTo>
                    <a:pt x="298738" y="930064"/>
                    <a:pt x="295634" y="927404"/>
                    <a:pt x="292531" y="925630"/>
                  </a:cubicBezTo>
                  <a:cubicBezTo>
                    <a:pt x="289428" y="924301"/>
                    <a:pt x="285882" y="924744"/>
                    <a:pt x="283222" y="923414"/>
                  </a:cubicBezTo>
                  <a:cubicBezTo>
                    <a:pt x="278345" y="920754"/>
                    <a:pt x="279232" y="915434"/>
                    <a:pt x="282335" y="911445"/>
                  </a:cubicBezTo>
                  <a:cubicBezTo>
                    <a:pt x="280119" y="913218"/>
                    <a:pt x="276129" y="915878"/>
                    <a:pt x="268149" y="921641"/>
                  </a:cubicBezTo>
                  <a:cubicBezTo>
                    <a:pt x="270809" y="916764"/>
                    <a:pt x="273026" y="912331"/>
                    <a:pt x="275685" y="907455"/>
                  </a:cubicBezTo>
                  <a:cubicBezTo>
                    <a:pt x="281005" y="898589"/>
                    <a:pt x="291645" y="894599"/>
                    <a:pt x="301397" y="891496"/>
                  </a:cubicBezTo>
                  <a:cubicBezTo>
                    <a:pt x="313367" y="887949"/>
                    <a:pt x="325336" y="884846"/>
                    <a:pt x="336419" y="879083"/>
                  </a:cubicBezTo>
                  <a:cubicBezTo>
                    <a:pt x="347502" y="873763"/>
                    <a:pt x="359028" y="868000"/>
                    <a:pt x="370554" y="864010"/>
                  </a:cubicBezTo>
                  <a:cubicBezTo>
                    <a:pt x="389173" y="857804"/>
                    <a:pt x="408235" y="854258"/>
                    <a:pt x="428184" y="852041"/>
                  </a:cubicBezTo>
                  <a:cubicBezTo>
                    <a:pt x="435277" y="851598"/>
                    <a:pt x="443257" y="851155"/>
                    <a:pt x="450349" y="852484"/>
                  </a:cubicBezTo>
                  <a:cubicBezTo>
                    <a:pt x="456556" y="853371"/>
                    <a:pt x="462762" y="852928"/>
                    <a:pt x="468082" y="855588"/>
                  </a:cubicBezTo>
                  <a:cubicBezTo>
                    <a:pt x="472515" y="857804"/>
                    <a:pt x="476061" y="861351"/>
                    <a:pt x="477835" y="865784"/>
                  </a:cubicBezTo>
                  <a:cubicBezTo>
                    <a:pt x="479608" y="870660"/>
                    <a:pt x="477835" y="874207"/>
                    <a:pt x="476948" y="879526"/>
                  </a:cubicBezTo>
                  <a:cubicBezTo>
                    <a:pt x="476505" y="882186"/>
                    <a:pt x="476948" y="883516"/>
                    <a:pt x="476061" y="886619"/>
                  </a:cubicBezTo>
                  <a:cubicBezTo>
                    <a:pt x="474731" y="889279"/>
                    <a:pt x="472958" y="891939"/>
                    <a:pt x="471628" y="894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5" name="Google Shape;1215;p32"/>
            <p:cNvGrpSpPr/>
            <p:nvPr/>
          </p:nvGrpSpPr>
          <p:grpSpPr>
            <a:xfrm>
              <a:off x="7964458" y="3343856"/>
              <a:ext cx="904821" cy="1635197"/>
              <a:chOff x="2921360" y="2328810"/>
              <a:chExt cx="627825" cy="1134608"/>
            </a:xfrm>
          </p:grpSpPr>
          <p:sp>
            <p:nvSpPr>
              <p:cNvPr id="1216" name="Google Shape;1216;p32"/>
              <p:cNvSpPr/>
              <p:nvPr/>
            </p:nvSpPr>
            <p:spPr>
              <a:xfrm>
                <a:off x="2921360" y="2386446"/>
                <a:ext cx="513547" cy="1076972"/>
              </a:xfrm>
              <a:custGeom>
                <a:avLst/>
                <a:gdLst/>
                <a:ahLst/>
                <a:cxnLst/>
                <a:rect l="l" t="t" r="r" b="b"/>
                <a:pathLst>
                  <a:path w="513547" h="1076972" extrusionOk="0">
                    <a:moveTo>
                      <a:pt x="512122" y="333"/>
                    </a:moveTo>
                    <a:cubicBezTo>
                      <a:pt x="498379" y="45107"/>
                      <a:pt x="475327" y="88108"/>
                      <a:pt x="464244" y="133326"/>
                    </a:cubicBezTo>
                    <a:cubicBezTo>
                      <a:pt x="450502" y="188296"/>
                      <a:pt x="420357" y="231740"/>
                      <a:pt x="393315" y="280504"/>
                    </a:cubicBezTo>
                    <a:cubicBezTo>
                      <a:pt x="371593" y="319072"/>
                      <a:pt x="368933" y="360300"/>
                      <a:pt x="356520" y="401971"/>
                    </a:cubicBezTo>
                    <a:cubicBezTo>
                      <a:pt x="341891" y="452065"/>
                      <a:pt x="331695" y="501716"/>
                      <a:pt x="320169" y="552696"/>
                    </a:cubicBezTo>
                    <a:cubicBezTo>
                      <a:pt x="309529" y="600574"/>
                      <a:pt x="283374" y="641358"/>
                      <a:pt x="269188" y="688349"/>
                    </a:cubicBezTo>
                    <a:cubicBezTo>
                      <a:pt x="253672" y="740216"/>
                      <a:pt x="244363" y="780114"/>
                      <a:pt x="205351" y="820012"/>
                    </a:cubicBezTo>
                    <a:cubicBezTo>
                      <a:pt x="172546" y="853260"/>
                      <a:pt x="152598" y="902024"/>
                      <a:pt x="121566" y="937933"/>
                    </a:cubicBezTo>
                    <a:cubicBezTo>
                      <a:pt x="90534" y="973840"/>
                      <a:pt x="57729" y="1020831"/>
                      <a:pt x="11625" y="1038564"/>
                    </a:cubicBezTo>
                    <a:cubicBezTo>
                      <a:pt x="-13200" y="1047873"/>
                      <a:pt x="5862" y="1085111"/>
                      <a:pt x="30244" y="1075359"/>
                    </a:cubicBezTo>
                    <a:cubicBezTo>
                      <a:pt x="69255" y="1060286"/>
                      <a:pt x="104720" y="1021718"/>
                      <a:pt x="129989" y="989356"/>
                    </a:cubicBezTo>
                    <a:cubicBezTo>
                      <a:pt x="165454" y="944139"/>
                      <a:pt x="192495" y="898921"/>
                      <a:pt x="220867" y="849271"/>
                    </a:cubicBezTo>
                    <a:cubicBezTo>
                      <a:pt x="241703" y="812919"/>
                      <a:pt x="262982" y="773908"/>
                      <a:pt x="273621" y="733123"/>
                    </a:cubicBezTo>
                    <a:cubicBezTo>
                      <a:pt x="287364" y="679483"/>
                      <a:pt x="307313" y="628059"/>
                      <a:pt x="320612" y="574862"/>
                    </a:cubicBezTo>
                    <a:cubicBezTo>
                      <a:pt x="334354" y="520778"/>
                      <a:pt x="346767" y="466251"/>
                      <a:pt x="361840" y="412167"/>
                    </a:cubicBezTo>
                    <a:cubicBezTo>
                      <a:pt x="376469" y="359857"/>
                      <a:pt x="381345" y="310206"/>
                      <a:pt x="408831" y="262329"/>
                    </a:cubicBezTo>
                    <a:cubicBezTo>
                      <a:pt x="421687" y="239276"/>
                      <a:pt x="438532" y="219327"/>
                      <a:pt x="452275" y="196719"/>
                    </a:cubicBezTo>
                    <a:cubicBezTo>
                      <a:pt x="465574" y="174553"/>
                      <a:pt x="468677" y="151058"/>
                      <a:pt x="475327" y="126676"/>
                    </a:cubicBezTo>
                    <a:cubicBezTo>
                      <a:pt x="486410" y="87221"/>
                      <a:pt x="519658" y="42447"/>
                      <a:pt x="512565" y="333"/>
                    </a:cubicBezTo>
                    <a:cubicBezTo>
                      <a:pt x="512565" y="-111"/>
                      <a:pt x="512122" y="-111"/>
                      <a:pt x="512122" y="333"/>
                    </a:cubicBezTo>
                    <a:lnTo>
                      <a:pt x="512122" y="3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2960581" y="2965298"/>
                <a:ext cx="664" cy="886"/>
              </a:xfrm>
              <a:custGeom>
                <a:avLst/>
                <a:gdLst/>
                <a:ahLst/>
                <a:cxnLst/>
                <a:rect l="l" t="t" r="r" b="b"/>
                <a:pathLst>
                  <a:path w="664" h="886" extrusionOk="0">
                    <a:moveTo>
                      <a:pt x="332" y="886"/>
                    </a:moveTo>
                    <a:cubicBezTo>
                      <a:pt x="776" y="886"/>
                      <a:pt x="776" y="0"/>
                      <a:pt x="332" y="0"/>
                    </a:cubicBezTo>
                    <a:cubicBezTo>
                      <a:pt x="-111" y="0"/>
                      <a:pt x="-111" y="886"/>
                      <a:pt x="332" y="886"/>
                    </a:cubicBezTo>
                    <a:lnTo>
                      <a:pt x="332" y="8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2941729" y="2945349"/>
                <a:ext cx="39867" cy="80182"/>
              </a:xfrm>
              <a:custGeom>
                <a:avLst/>
                <a:gdLst/>
                <a:ahLst/>
                <a:cxnLst/>
                <a:rect l="l" t="t" r="r" b="b"/>
                <a:pathLst>
                  <a:path w="39867" h="80182" extrusionOk="0">
                    <a:moveTo>
                      <a:pt x="17411" y="15516"/>
                    </a:moveTo>
                    <a:cubicBezTo>
                      <a:pt x="16968" y="13742"/>
                      <a:pt x="16524" y="12413"/>
                      <a:pt x="15638" y="10639"/>
                    </a:cubicBezTo>
                    <a:cubicBezTo>
                      <a:pt x="14308" y="7093"/>
                      <a:pt x="9431" y="6650"/>
                      <a:pt x="7215" y="8866"/>
                    </a:cubicBezTo>
                    <a:cubicBezTo>
                      <a:pt x="-7858" y="21722"/>
                      <a:pt x="3225" y="69156"/>
                      <a:pt x="24947" y="52310"/>
                    </a:cubicBezTo>
                    <a:cubicBezTo>
                      <a:pt x="39576" y="40784"/>
                      <a:pt x="34700" y="886"/>
                      <a:pt x="13421" y="0"/>
                    </a:cubicBezTo>
                    <a:cubicBezTo>
                      <a:pt x="7215" y="0"/>
                      <a:pt x="2782" y="5319"/>
                      <a:pt x="3668" y="11526"/>
                    </a:cubicBezTo>
                    <a:cubicBezTo>
                      <a:pt x="4998" y="21279"/>
                      <a:pt x="9875" y="29702"/>
                      <a:pt x="12534" y="39454"/>
                    </a:cubicBezTo>
                    <a:cubicBezTo>
                      <a:pt x="13864" y="45217"/>
                      <a:pt x="15638" y="51424"/>
                      <a:pt x="16081" y="56744"/>
                    </a:cubicBezTo>
                    <a:cubicBezTo>
                      <a:pt x="16081" y="62063"/>
                      <a:pt x="15194" y="66940"/>
                      <a:pt x="16081" y="72259"/>
                    </a:cubicBezTo>
                    <a:cubicBezTo>
                      <a:pt x="17854" y="81126"/>
                      <a:pt x="29824" y="82899"/>
                      <a:pt x="34700" y="75806"/>
                    </a:cubicBezTo>
                    <a:cubicBezTo>
                      <a:pt x="46226" y="59847"/>
                      <a:pt x="38690" y="8866"/>
                      <a:pt x="9875" y="17732"/>
                    </a:cubicBezTo>
                    <a:cubicBezTo>
                      <a:pt x="-3425" y="21722"/>
                      <a:pt x="-322" y="35465"/>
                      <a:pt x="2338" y="45217"/>
                    </a:cubicBezTo>
                    <a:cubicBezTo>
                      <a:pt x="5885" y="57630"/>
                      <a:pt x="8101" y="73146"/>
                      <a:pt x="23174" y="76693"/>
                    </a:cubicBezTo>
                    <a:cubicBezTo>
                      <a:pt x="31597" y="78466"/>
                      <a:pt x="41793" y="67826"/>
                      <a:pt x="33813" y="60290"/>
                    </a:cubicBezTo>
                    <a:cubicBezTo>
                      <a:pt x="28494" y="55414"/>
                      <a:pt x="26720" y="52754"/>
                      <a:pt x="24947" y="45661"/>
                    </a:cubicBezTo>
                    <a:cubicBezTo>
                      <a:pt x="24504" y="43887"/>
                      <a:pt x="23174" y="34578"/>
                      <a:pt x="21401" y="33248"/>
                    </a:cubicBezTo>
                    <a:cubicBezTo>
                      <a:pt x="20957" y="31032"/>
                      <a:pt x="19627" y="31475"/>
                      <a:pt x="16968" y="35021"/>
                    </a:cubicBezTo>
                    <a:cubicBezTo>
                      <a:pt x="12534" y="35908"/>
                      <a:pt x="11648" y="36795"/>
                      <a:pt x="13864" y="39011"/>
                    </a:cubicBezTo>
                    <a:cubicBezTo>
                      <a:pt x="13864" y="40784"/>
                      <a:pt x="16081" y="43887"/>
                      <a:pt x="16968" y="45661"/>
                    </a:cubicBezTo>
                    <a:cubicBezTo>
                      <a:pt x="19184" y="51424"/>
                      <a:pt x="20957" y="58960"/>
                      <a:pt x="17411" y="64280"/>
                    </a:cubicBezTo>
                    <a:cubicBezTo>
                      <a:pt x="23617" y="65610"/>
                      <a:pt x="29824" y="66496"/>
                      <a:pt x="36030" y="67826"/>
                    </a:cubicBezTo>
                    <a:cubicBezTo>
                      <a:pt x="35143" y="62950"/>
                      <a:pt x="36030" y="58073"/>
                      <a:pt x="35587" y="53197"/>
                    </a:cubicBezTo>
                    <a:cubicBezTo>
                      <a:pt x="34700" y="46991"/>
                      <a:pt x="33370" y="40784"/>
                      <a:pt x="31597" y="35021"/>
                    </a:cubicBezTo>
                    <a:cubicBezTo>
                      <a:pt x="28937" y="25712"/>
                      <a:pt x="23617" y="17289"/>
                      <a:pt x="21844" y="7536"/>
                    </a:cubicBezTo>
                    <a:cubicBezTo>
                      <a:pt x="18741" y="11526"/>
                      <a:pt x="15194" y="15072"/>
                      <a:pt x="12091" y="19062"/>
                    </a:cubicBezTo>
                    <a:cubicBezTo>
                      <a:pt x="11205" y="19062"/>
                      <a:pt x="12534" y="18619"/>
                      <a:pt x="12534" y="20835"/>
                    </a:cubicBezTo>
                    <a:cubicBezTo>
                      <a:pt x="12978" y="23495"/>
                      <a:pt x="13864" y="25712"/>
                      <a:pt x="13864" y="28372"/>
                    </a:cubicBezTo>
                    <a:cubicBezTo>
                      <a:pt x="13864" y="30145"/>
                      <a:pt x="12534" y="39011"/>
                      <a:pt x="12978" y="39454"/>
                    </a:cubicBezTo>
                    <a:cubicBezTo>
                      <a:pt x="20071" y="46104"/>
                      <a:pt x="16524" y="34135"/>
                      <a:pt x="16524" y="33691"/>
                    </a:cubicBezTo>
                    <a:cubicBezTo>
                      <a:pt x="16081" y="31475"/>
                      <a:pt x="16081" y="29258"/>
                      <a:pt x="16081" y="27042"/>
                    </a:cubicBezTo>
                    <a:cubicBezTo>
                      <a:pt x="16081" y="22165"/>
                      <a:pt x="16524" y="17289"/>
                      <a:pt x="16081" y="12413"/>
                    </a:cubicBezTo>
                    <a:cubicBezTo>
                      <a:pt x="15638" y="14186"/>
                      <a:pt x="14751" y="15959"/>
                      <a:pt x="14308" y="17732"/>
                    </a:cubicBezTo>
                    <a:cubicBezTo>
                      <a:pt x="14751" y="17289"/>
                      <a:pt x="15638" y="16846"/>
                      <a:pt x="16081" y="16402"/>
                    </a:cubicBezTo>
                    <a:cubicBezTo>
                      <a:pt x="14751" y="15959"/>
                      <a:pt x="13421" y="15959"/>
                      <a:pt x="12091" y="15516"/>
                    </a:cubicBezTo>
                    <a:cubicBezTo>
                      <a:pt x="12534" y="15959"/>
                      <a:pt x="12534" y="16846"/>
                      <a:pt x="12978" y="17289"/>
                    </a:cubicBezTo>
                    <a:cubicBezTo>
                      <a:pt x="13864" y="19505"/>
                      <a:pt x="17854" y="18176"/>
                      <a:pt x="17411" y="15516"/>
                    </a:cubicBezTo>
                    <a:lnTo>
                      <a:pt x="17411" y="155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2987399" y="2968074"/>
                <a:ext cx="41155" cy="41937"/>
              </a:xfrm>
              <a:custGeom>
                <a:avLst/>
                <a:gdLst/>
                <a:ahLst/>
                <a:cxnLst/>
                <a:rect l="l" t="t" r="r" b="b"/>
                <a:pathLst>
                  <a:path w="41155" h="41937" extrusionOk="0">
                    <a:moveTo>
                      <a:pt x="113" y="10079"/>
                    </a:moveTo>
                    <a:cubicBezTo>
                      <a:pt x="5876" y="19832"/>
                      <a:pt x="7649" y="31358"/>
                      <a:pt x="16072" y="39338"/>
                    </a:cubicBezTo>
                    <a:cubicBezTo>
                      <a:pt x="18289" y="41111"/>
                      <a:pt x="20949" y="41997"/>
                      <a:pt x="23608" y="40668"/>
                    </a:cubicBezTo>
                    <a:cubicBezTo>
                      <a:pt x="32031" y="36234"/>
                      <a:pt x="36021" y="28255"/>
                      <a:pt x="31588" y="19389"/>
                    </a:cubicBezTo>
                    <a:cubicBezTo>
                      <a:pt x="27598" y="11852"/>
                      <a:pt x="20062" y="6976"/>
                      <a:pt x="13856" y="1656"/>
                    </a:cubicBezTo>
                    <a:cubicBezTo>
                      <a:pt x="6763" y="-4107"/>
                      <a:pt x="-774" y="6533"/>
                      <a:pt x="4103" y="12739"/>
                    </a:cubicBezTo>
                    <a:cubicBezTo>
                      <a:pt x="8536" y="18502"/>
                      <a:pt x="13412" y="24265"/>
                      <a:pt x="17402" y="30472"/>
                    </a:cubicBezTo>
                    <a:cubicBezTo>
                      <a:pt x="20505" y="35348"/>
                      <a:pt x="24052" y="39781"/>
                      <a:pt x="29815" y="41554"/>
                    </a:cubicBezTo>
                    <a:cubicBezTo>
                      <a:pt x="33804" y="42884"/>
                      <a:pt x="38681" y="40668"/>
                      <a:pt x="40011" y="36234"/>
                    </a:cubicBezTo>
                    <a:cubicBezTo>
                      <a:pt x="40454" y="35348"/>
                      <a:pt x="40454" y="34461"/>
                      <a:pt x="40897" y="34018"/>
                    </a:cubicBezTo>
                    <a:cubicBezTo>
                      <a:pt x="42227" y="29585"/>
                      <a:pt x="38238" y="23378"/>
                      <a:pt x="32918" y="25152"/>
                    </a:cubicBezTo>
                    <a:cubicBezTo>
                      <a:pt x="34691" y="26038"/>
                      <a:pt x="34691" y="26038"/>
                      <a:pt x="33361" y="24708"/>
                    </a:cubicBezTo>
                    <a:cubicBezTo>
                      <a:pt x="32475" y="23822"/>
                      <a:pt x="31588" y="22492"/>
                      <a:pt x="30701" y="21605"/>
                    </a:cubicBezTo>
                    <a:cubicBezTo>
                      <a:pt x="29371" y="20275"/>
                      <a:pt x="28485" y="18502"/>
                      <a:pt x="27598" y="17172"/>
                    </a:cubicBezTo>
                    <a:cubicBezTo>
                      <a:pt x="24052" y="12296"/>
                      <a:pt x="19619" y="7863"/>
                      <a:pt x="15629" y="2986"/>
                    </a:cubicBezTo>
                    <a:cubicBezTo>
                      <a:pt x="12526" y="6533"/>
                      <a:pt x="8979" y="10523"/>
                      <a:pt x="5876" y="14069"/>
                    </a:cubicBezTo>
                    <a:cubicBezTo>
                      <a:pt x="9422" y="16729"/>
                      <a:pt x="13412" y="19389"/>
                      <a:pt x="16515" y="22492"/>
                    </a:cubicBezTo>
                    <a:cubicBezTo>
                      <a:pt x="20505" y="26482"/>
                      <a:pt x="21835" y="27368"/>
                      <a:pt x="17402" y="30472"/>
                    </a:cubicBezTo>
                    <a:cubicBezTo>
                      <a:pt x="20062" y="30472"/>
                      <a:pt x="22278" y="30028"/>
                      <a:pt x="24938" y="30028"/>
                    </a:cubicBezTo>
                    <a:cubicBezTo>
                      <a:pt x="16072" y="23822"/>
                      <a:pt x="12969" y="12296"/>
                      <a:pt x="2329" y="8749"/>
                    </a:cubicBezTo>
                    <a:cubicBezTo>
                      <a:pt x="556" y="8306"/>
                      <a:pt x="-330" y="9192"/>
                      <a:pt x="113" y="10079"/>
                    </a:cubicBezTo>
                    <a:lnTo>
                      <a:pt x="113" y="100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2971240" y="3045797"/>
                <a:ext cx="29003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62798" extrusionOk="0">
                    <a:moveTo>
                      <a:pt x="1642" y="4173"/>
                    </a:moveTo>
                    <a:cubicBezTo>
                      <a:pt x="-1904" y="13925"/>
                      <a:pt x="1199" y="22792"/>
                      <a:pt x="2529" y="32545"/>
                    </a:cubicBezTo>
                    <a:cubicBezTo>
                      <a:pt x="3859" y="42741"/>
                      <a:pt x="4746" y="51163"/>
                      <a:pt x="10952" y="60030"/>
                    </a:cubicBezTo>
                    <a:cubicBezTo>
                      <a:pt x="14055" y="64463"/>
                      <a:pt x="22035" y="63133"/>
                      <a:pt x="24694" y="59143"/>
                    </a:cubicBezTo>
                    <a:cubicBezTo>
                      <a:pt x="30014" y="50720"/>
                      <a:pt x="29571" y="41411"/>
                      <a:pt x="27798" y="32101"/>
                    </a:cubicBezTo>
                    <a:cubicBezTo>
                      <a:pt x="26024" y="23235"/>
                      <a:pt x="24694" y="11709"/>
                      <a:pt x="17602" y="5502"/>
                    </a:cubicBezTo>
                    <a:cubicBezTo>
                      <a:pt x="13168" y="1513"/>
                      <a:pt x="4302" y="2843"/>
                      <a:pt x="4302" y="9936"/>
                    </a:cubicBezTo>
                    <a:cubicBezTo>
                      <a:pt x="4746" y="16142"/>
                      <a:pt x="6519" y="22792"/>
                      <a:pt x="7849" y="29441"/>
                    </a:cubicBezTo>
                    <a:cubicBezTo>
                      <a:pt x="9179" y="35204"/>
                      <a:pt x="13168" y="43627"/>
                      <a:pt x="9622" y="49833"/>
                    </a:cubicBezTo>
                    <a:cubicBezTo>
                      <a:pt x="14055" y="49390"/>
                      <a:pt x="18488" y="49390"/>
                      <a:pt x="23364" y="48947"/>
                    </a:cubicBezTo>
                    <a:cubicBezTo>
                      <a:pt x="18931" y="43184"/>
                      <a:pt x="18931" y="35204"/>
                      <a:pt x="17602" y="28555"/>
                    </a:cubicBezTo>
                    <a:cubicBezTo>
                      <a:pt x="16272" y="21462"/>
                      <a:pt x="13612" y="13925"/>
                      <a:pt x="13168" y="6832"/>
                    </a:cubicBezTo>
                    <a:cubicBezTo>
                      <a:pt x="13168" y="-260"/>
                      <a:pt x="4302" y="-2920"/>
                      <a:pt x="1642" y="4173"/>
                    </a:cubicBezTo>
                    <a:lnTo>
                      <a:pt x="1642" y="41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2995250" y="3133185"/>
                <a:ext cx="20158" cy="31428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31428" extrusionOk="0">
                    <a:moveTo>
                      <a:pt x="242" y="1457"/>
                    </a:moveTo>
                    <a:cubicBezTo>
                      <a:pt x="-645" y="6334"/>
                      <a:pt x="1128" y="12097"/>
                      <a:pt x="2015" y="16973"/>
                    </a:cubicBezTo>
                    <a:cubicBezTo>
                      <a:pt x="3345" y="22736"/>
                      <a:pt x="6891" y="28942"/>
                      <a:pt x="12654" y="31159"/>
                    </a:cubicBezTo>
                    <a:cubicBezTo>
                      <a:pt x="15314" y="32046"/>
                      <a:pt x="18417" y="30716"/>
                      <a:pt x="19304" y="27613"/>
                    </a:cubicBezTo>
                    <a:cubicBezTo>
                      <a:pt x="21077" y="22736"/>
                      <a:pt x="19747" y="17417"/>
                      <a:pt x="18417" y="12983"/>
                    </a:cubicBezTo>
                    <a:cubicBezTo>
                      <a:pt x="17087" y="8994"/>
                      <a:pt x="14427" y="3231"/>
                      <a:pt x="10438" y="1014"/>
                    </a:cubicBezTo>
                    <a:cubicBezTo>
                      <a:pt x="7778" y="-316"/>
                      <a:pt x="4231" y="127"/>
                      <a:pt x="3345" y="3674"/>
                    </a:cubicBezTo>
                    <a:cubicBezTo>
                      <a:pt x="3345" y="4117"/>
                      <a:pt x="3345" y="4117"/>
                      <a:pt x="2902" y="4560"/>
                    </a:cubicBezTo>
                    <a:cubicBezTo>
                      <a:pt x="1572" y="8994"/>
                      <a:pt x="6448" y="12097"/>
                      <a:pt x="10438" y="9437"/>
                    </a:cubicBezTo>
                    <a:cubicBezTo>
                      <a:pt x="10881" y="9437"/>
                      <a:pt x="10881" y="8994"/>
                      <a:pt x="11324" y="8994"/>
                    </a:cubicBezTo>
                    <a:cubicBezTo>
                      <a:pt x="8665" y="8550"/>
                      <a:pt x="6448" y="8107"/>
                      <a:pt x="3788" y="7664"/>
                    </a:cubicBezTo>
                    <a:cubicBezTo>
                      <a:pt x="5118" y="10767"/>
                      <a:pt x="6891" y="12983"/>
                      <a:pt x="8221" y="16087"/>
                    </a:cubicBezTo>
                    <a:cubicBezTo>
                      <a:pt x="9108" y="18746"/>
                      <a:pt x="10438" y="22293"/>
                      <a:pt x="9994" y="24953"/>
                    </a:cubicBezTo>
                    <a:cubicBezTo>
                      <a:pt x="12211" y="23623"/>
                      <a:pt x="14427" y="22736"/>
                      <a:pt x="16644" y="21406"/>
                    </a:cubicBezTo>
                    <a:cubicBezTo>
                      <a:pt x="13541" y="20520"/>
                      <a:pt x="12211" y="15200"/>
                      <a:pt x="10881" y="12540"/>
                    </a:cubicBezTo>
                    <a:cubicBezTo>
                      <a:pt x="9108" y="9437"/>
                      <a:pt x="6005" y="5890"/>
                      <a:pt x="5118" y="1901"/>
                    </a:cubicBezTo>
                    <a:cubicBezTo>
                      <a:pt x="3788" y="-316"/>
                      <a:pt x="685" y="-759"/>
                      <a:pt x="242" y="1457"/>
                    </a:cubicBezTo>
                    <a:lnTo>
                      <a:pt x="242" y="1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3023099" y="3160797"/>
                <a:ext cx="44778" cy="39216"/>
              </a:xfrm>
              <a:custGeom>
                <a:avLst/>
                <a:gdLst/>
                <a:ahLst/>
                <a:cxnLst/>
                <a:rect l="l" t="t" r="r" b="b"/>
                <a:pathLst>
                  <a:path w="44778" h="39216" extrusionOk="0">
                    <a:moveTo>
                      <a:pt x="7857" y="3103"/>
                    </a:moveTo>
                    <a:cubicBezTo>
                      <a:pt x="7414" y="13742"/>
                      <a:pt x="19383" y="21279"/>
                      <a:pt x="28250" y="23939"/>
                    </a:cubicBezTo>
                    <a:cubicBezTo>
                      <a:pt x="29136" y="19949"/>
                      <a:pt x="29579" y="15959"/>
                      <a:pt x="30466" y="11526"/>
                    </a:cubicBezTo>
                    <a:cubicBezTo>
                      <a:pt x="21157" y="10196"/>
                      <a:pt x="3424" y="9309"/>
                      <a:pt x="321" y="20836"/>
                    </a:cubicBezTo>
                    <a:cubicBezTo>
                      <a:pt x="-1896" y="29702"/>
                      <a:pt x="7857" y="33691"/>
                      <a:pt x="14507" y="35908"/>
                    </a:cubicBezTo>
                    <a:cubicBezTo>
                      <a:pt x="18497" y="37238"/>
                      <a:pt x="22930" y="38568"/>
                      <a:pt x="27363" y="39011"/>
                    </a:cubicBezTo>
                    <a:cubicBezTo>
                      <a:pt x="33126" y="39898"/>
                      <a:pt x="36229" y="37681"/>
                      <a:pt x="41549" y="36795"/>
                    </a:cubicBezTo>
                    <a:cubicBezTo>
                      <a:pt x="45095" y="36351"/>
                      <a:pt x="45539" y="32362"/>
                      <a:pt x="43765" y="29702"/>
                    </a:cubicBezTo>
                    <a:cubicBezTo>
                      <a:pt x="39332" y="23495"/>
                      <a:pt x="34899" y="23939"/>
                      <a:pt x="27806" y="23052"/>
                    </a:cubicBezTo>
                    <a:cubicBezTo>
                      <a:pt x="21600" y="22165"/>
                      <a:pt x="14064" y="19949"/>
                      <a:pt x="8301" y="17289"/>
                    </a:cubicBezTo>
                    <a:cubicBezTo>
                      <a:pt x="9631" y="19506"/>
                      <a:pt x="11404" y="21722"/>
                      <a:pt x="12734" y="23939"/>
                    </a:cubicBezTo>
                    <a:cubicBezTo>
                      <a:pt x="12734" y="24825"/>
                      <a:pt x="12734" y="23939"/>
                      <a:pt x="14507" y="23495"/>
                    </a:cubicBezTo>
                    <a:cubicBezTo>
                      <a:pt x="16280" y="23495"/>
                      <a:pt x="18053" y="23052"/>
                      <a:pt x="19827" y="23052"/>
                    </a:cubicBezTo>
                    <a:cubicBezTo>
                      <a:pt x="22930" y="23052"/>
                      <a:pt x="26033" y="23052"/>
                      <a:pt x="29136" y="23495"/>
                    </a:cubicBezTo>
                    <a:cubicBezTo>
                      <a:pt x="36229" y="24382"/>
                      <a:pt x="38002" y="13299"/>
                      <a:pt x="31353" y="11083"/>
                    </a:cubicBezTo>
                    <a:cubicBezTo>
                      <a:pt x="24260" y="8866"/>
                      <a:pt x="17610" y="3546"/>
                      <a:pt x="11404" y="0"/>
                    </a:cubicBezTo>
                    <a:cubicBezTo>
                      <a:pt x="10517" y="443"/>
                      <a:pt x="7857" y="1330"/>
                      <a:pt x="7857" y="3103"/>
                    </a:cubicBezTo>
                    <a:lnTo>
                      <a:pt x="7857" y="31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3076375" y="3188657"/>
                <a:ext cx="27189" cy="15179"/>
              </a:xfrm>
              <a:custGeom>
                <a:avLst/>
                <a:gdLst/>
                <a:ahLst/>
                <a:cxnLst/>
                <a:rect l="l" t="t" r="r" b="b"/>
                <a:pathLst>
                  <a:path w="27189" h="15179" extrusionOk="0">
                    <a:moveTo>
                      <a:pt x="1129" y="8492"/>
                    </a:moveTo>
                    <a:cubicBezTo>
                      <a:pt x="5119" y="9822"/>
                      <a:pt x="9108" y="10265"/>
                      <a:pt x="13098" y="11152"/>
                    </a:cubicBezTo>
                    <a:cubicBezTo>
                      <a:pt x="12212" y="10708"/>
                      <a:pt x="11768" y="9822"/>
                      <a:pt x="10882" y="9379"/>
                    </a:cubicBezTo>
                    <a:cubicBezTo>
                      <a:pt x="13098" y="12925"/>
                      <a:pt x="14871" y="14698"/>
                      <a:pt x="19748" y="15142"/>
                    </a:cubicBezTo>
                    <a:cubicBezTo>
                      <a:pt x="29057" y="16028"/>
                      <a:pt x="29944" y="956"/>
                      <a:pt x="20634" y="69"/>
                    </a:cubicBezTo>
                    <a:cubicBezTo>
                      <a:pt x="20191" y="69"/>
                      <a:pt x="19748" y="69"/>
                      <a:pt x="19305" y="69"/>
                    </a:cubicBezTo>
                    <a:cubicBezTo>
                      <a:pt x="16645" y="-374"/>
                      <a:pt x="14428" y="1399"/>
                      <a:pt x="12655" y="3172"/>
                    </a:cubicBezTo>
                    <a:cubicBezTo>
                      <a:pt x="12212" y="3615"/>
                      <a:pt x="11768" y="4502"/>
                      <a:pt x="11325" y="4945"/>
                    </a:cubicBezTo>
                    <a:cubicBezTo>
                      <a:pt x="12212" y="4502"/>
                      <a:pt x="13098" y="4059"/>
                      <a:pt x="13541" y="3172"/>
                    </a:cubicBezTo>
                    <a:cubicBezTo>
                      <a:pt x="9552" y="4502"/>
                      <a:pt x="6005" y="5389"/>
                      <a:pt x="1572" y="5389"/>
                    </a:cubicBezTo>
                    <a:cubicBezTo>
                      <a:pt x="-201" y="5832"/>
                      <a:pt x="-644" y="8048"/>
                      <a:pt x="1129" y="8492"/>
                    </a:cubicBezTo>
                    <a:lnTo>
                      <a:pt x="1129" y="84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2966899" y="2916050"/>
                <a:ext cx="10249" cy="1706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17060" extrusionOk="0">
                    <a:moveTo>
                      <a:pt x="2880" y="483"/>
                    </a:moveTo>
                    <a:cubicBezTo>
                      <a:pt x="1994" y="2256"/>
                      <a:pt x="1551" y="4030"/>
                      <a:pt x="1107" y="5803"/>
                    </a:cubicBezTo>
                    <a:cubicBezTo>
                      <a:pt x="1551" y="4916"/>
                      <a:pt x="1994" y="4030"/>
                      <a:pt x="2880" y="3143"/>
                    </a:cubicBezTo>
                    <a:cubicBezTo>
                      <a:pt x="-2439" y="5803"/>
                      <a:pt x="664" y="13339"/>
                      <a:pt x="3767" y="16442"/>
                    </a:cubicBezTo>
                    <a:cubicBezTo>
                      <a:pt x="4654" y="17329"/>
                      <a:pt x="7314" y="17329"/>
                      <a:pt x="8200" y="15999"/>
                    </a:cubicBezTo>
                    <a:cubicBezTo>
                      <a:pt x="11747" y="12009"/>
                      <a:pt x="10860" y="2700"/>
                      <a:pt x="4210" y="2700"/>
                    </a:cubicBezTo>
                    <a:cubicBezTo>
                      <a:pt x="5097" y="3143"/>
                      <a:pt x="5984" y="3586"/>
                      <a:pt x="6870" y="4473"/>
                    </a:cubicBezTo>
                    <a:cubicBezTo>
                      <a:pt x="6427" y="3143"/>
                      <a:pt x="5984" y="2256"/>
                      <a:pt x="5540" y="927"/>
                    </a:cubicBezTo>
                    <a:cubicBezTo>
                      <a:pt x="5540" y="40"/>
                      <a:pt x="3324" y="-403"/>
                      <a:pt x="2880" y="483"/>
                    </a:cubicBezTo>
                    <a:lnTo>
                      <a:pt x="2880" y="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2986400" y="2925268"/>
                <a:ext cx="23247" cy="33074"/>
              </a:xfrm>
              <a:custGeom>
                <a:avLst/>
                <a:gdLst/>
                <a:ahLst/>
                <a:cxnLst/>
                <a:rect l="l" t="t" r="r" b="b"/>
                <a:pathLst>
                  <a:path w="23247" h="33074" extrusionOk="0">
                    <a:moveTo>
                      <a:pt x="2885" y="1462"/>
                    </a:moveTo>
                    <a:cubicBezTo>
                      <a:pt x="-1992" y="6782"/>
                      <a:pt x="225" y="12988"/>
                      <a:pt x="2885" y="18751"/>
                    </a:cubicBezTo>
                    <a:cubicBezTo>
                      <a:pt x="5545" y="24070"/>
                      <a:pt x="9091" y="29833"/>
                      <a:pt x="14411" y="32493"/>
                    </a:cubicBezTo>
                    <a:cubicBezTo>
                      <a:pt x="22390" y="36040"/>
                      <a:pt x="27267" y="22297"/>
                      <a:pt x="18844" y="19637"/>
                    </a:cubicBezTo>
                    <a:cubicBezTo>
                      <a:pt x="20174" y="20081"/>
                      <a:pt x="19287" y="19637"/>
                      <a:pt x="18844" y="19637"/>
                    </a:cubicBezTo>
                    <a:cubicBezTo>
                      <a:pt x="18401" y="19194"/>
                      <a:pt x="17514" y="18307"/>
                      <a:pt x="17071" y="17864"/>
                    </a:cubicBezTo>
                    <a:cubicBezTo>
                      <a:pt x="15741" y="16534"/>
                      <a:pt x="14854" y="14761"/>
                      <a:pt x="14411" y="12988"/>
                    </a:cubicBezTo>
                    <a:cubicBezTo>
                      <a:pt x="13524" y="11658"/>
                      <a:pt x="13081" y="9884"/>
                      <a:pt x="12638" y="8555"/>
                    </a:cubicBezTo>
                    <a:cubicBezTo>
                      <a:pt x="12194" y="7668"/>
                      <a:pt x="12194" y="6338"/>
                      <a:pt x="11751" y="5451"/>
                    </a:cubicBezTo>
                    <a:cubicBezTo>
                      <a:pt x="10864" y="4122"/>
                      <a:pt x="10421" y="3678"/>
                      <a:pt x="10864" y="4565"/>
                    </a:cubicBezTo>
                    <a:cubicBezTo>
                      <a:pt x="10421" y="4122"/>
                      <a:pt x="10421" y="4122"/>
                      <a:pt x="10864" y="4565"/>
                    </a:cubicBezTo>
                    <a:cubicBezTo>
                      <a:pt x="10421" y="575"/>
                      <a:pt x="5545" y="-1641"/>
                      <a:pt x="2885" y="1462"/>
                    </a:cubicBezTo>
                    <a:lnTo>
                      <a:pt x="2885" y="14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3132031" y="3095456"/>
                <a:ext cx="7593" cy="20741"/>
              </a:xfrm>
              <a:custGeom>
                <a:avLst/>
                <a:gdLst/>
                <a:ahLst/>
                <a:cxnLst/>
                <a:rect l="l" t="t" r="r" b="b"/>
                <a:pathLst>
                  <a:path w="7593" h="20741" extrusionOk="0">
                    <a:moveTo>
                      <a:pt x="0" y="1061"/>
                    </a:moveTo>
                    <a:cubicBezTo>
                      <a:pt x="887" y="7268"/>
                      <a:pt x="5763" y="13474"/>
                      <a:pt x="5320" y="19680"/>
                    </a:cubicBezTo>
                    <a:cubicBezTo>
                      <a:pt x="5320" y="21010"/>
                      <a:pt x="7093" y="21010"/>
                      <a:pt x="7093" y="20123"/>
                    </a:cubicBezTo>
                    <a:cubicBezTo>
                      <a:pt x="9310" y="13031"/>
                      <a:pt x="3547" y="7268"/>
                      <a:pt x="1773" y="618"/>
                    </a:cubicBezTo>
                    <a:cubicBezTo>
                      <a:pt x="1773" y="-269"/>
                      <a:pt x="0" y="-269"/>
                      <a:pt x="0" y="1061"/>
                    </a:cubicBezTo>
                    <a:lnTo>
                      <a:pt x="0" y="1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3131740" y="3088603"/>
                <a:ext cx="14948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31241" extrusionOk="0">
                    <a:moveTo>
                      <a:pt x="291" y="2595"/>
                    </a:moveTo>
                    <a:cubicBezTo>
                      <a:pt x="-152" y="7471"/>
                      <a:pt x="-152" y="12348"/>
                      <a:pt x="735" y="17668"/>
                    </a:cubicBezTo>
                    <a:cubicBezTo>
                      <a:pt x="1621" y="22987"/>
                      <a:pt x="4281" y="26090"/>
                      <a:pt x="7828" y="30080"/>
                    </a:cubicBezTo>
                    <a:cubicBezTo>
                      <a:pt x="10487" y="32740"/>
                      <a:pt x="15364" y="30523"/>
                      <a:pt x="14921" y="26534"/>
                    </a:cubicBezTo>
                    <a:cubicBezTo>
                      <a:pt x="14477" y="24317"/>
                      <a:pt x="14477" y="22101"/>
                      <a:pt x="14034" y="19884"/>
                    </a:cubicBezTo>
                    <a:cubicBezTo>
                      <a:pt x="13147" y="17668"/>
                      <a:pt x="11817" y="15451"/>
                      <a:pt x="10931" y="13234"/>
                    </a:cubicBezTo>
                    <a:cubicBezTo>
                      <a:pt x="9157" y="8801"/>
                      <a:pt x="8271" y="4811"/>
                      <a:pt x="5168" y="822"/>
                    </a:cubicBezTo>
                    <a:cubicBezTo>
                      <a:pt x="3394" y="-952"/>
                      <a:pt x="735" y="378"/>
                      <a:pt x="291" y="2595"/>
                    </a:cubicBezTo>
                    <a:lnTo>
                      <a:pt x="291" y="25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3150096" y="3096902"/>
                <a:ext cx="14037" cy="29011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29011" extrusionOk="0">
                    <a:moveTo>
                      <a:pt x="998" y="2718"/>
                    </a:moveTo>
                    <a:cubicBezTo>
                      <a:pt x="-333" y="7151"/>
                      <a:pt x="-333" y="10254"/>
                      <a:pt x="998" y="14687"/>
                    </a:cubicBezTo>
                    <a:cubicBezTo>
                      <a:pt x="1441" y="16461"/>
                      <a:pt x="1884" y="18234"/>
                      <a:pt x="1884" y="20450"/>
                    </a:cubicBezTo>
                    <a:cubicBezTo>
                      <a:pt x="1884" y="21780"/>
                      <a:pt x="1884" y="22667"/>
                      <a:pt x="2771" y="23554"/>
                    </a:cubicBezTo>
                    <a:cubicBezTo>
                      <a:pt x="3214" y="23997"/>
                      <a:pt x="3214" y="24440"/>
                      <a:pt x="3657" y="24884"/>
                    </a:cubicBezTo>
                    <a:cubicBezTo>
                      <a:pt x="3214" y="23997"/>
                      <a:pt x="3214" y="23997"/>
                      <a:pt x="3657" y="25327"/>
                    </a:cubicBezTo>
                    <a:cubicBezTo>
                      <a:pt x="3657" y="26657"/>
                      <a:pt x="4987" y="27987"/>
                      <a:pt x="6317" y="28430"/>
                    </a:cubicBezTo>
                    <a:cubicBezTo>
                      <a:pt x="7204" y="28430"/>
                      <a:pt x="7647" y="28873"/>
                      <a:pt x="8534" y="28873"/>
                    </a:cubicBezTo>
                    <a:cubicBezTo>
                      <a:pt x="11637" y="29760"/>
                      <a:pt x="14297" y="26213"/>
                      <a:pt x="12080" y="23110"/>
                    </a:cubicBezTo>
                    <a:cubicBezTo>
                      <a:pt x="11637" y="22667"/>
                      <a:pt x="11194" y="22223"/>
                      <a:pt x="10750" y="21337"/>
                    </a:cubicBezTo>
                    <a:cubicBezTo>
                      <a:pt x="10750" y="23110"/>
                      <a:pt x="11194" y="24884"/>
                      <a:pt x="11194" y="26213"/>
                    </a:cubicBezTo>
                    <a:cubicBezTo>
                      <a:pt x="12080" y="24440"/>
                      <a:pt x="13853" y="23110"/>
                      <a:pt x="13853" y="20894"/>
                    </a:cubicBezTo>
                    <a:cubicBezTo>
                      <a:pt x="14297" y="18677"/>
                      <a:pt x="13853" y="16017"/>
                      <a:pt x="13410" y="13801"/>
                    </a:cubicBezTo>
                    <a:cubicBezTo>
                      <a:pt x="12967" y="11584"/>
                      <a:pt x="12523" y="9368"/>
                      <a:pt x="12080" y="7594"/>
                    </a:cubicBezTo>
                    <a:cubicBezTo>
                      <a:pt x="11194" y="5378"/>
                      <a:pt x="9864" y="4048"/>
                      <a:pt x="8977" y="2275"/>
                    </a:cubicBezTo>
                    <a:cubicBezTo>
                      <a:pt x="6317" y="-828"/>
                      <a:pt x="1884" y="-828"/>
                      <a:pt x="998" y="2718"/>
                    </a:cubicBezTo>
                    <a:lnTo>
                      <a:pt x="998" y="2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3131420" y="3139478"/>
                <a:ext cx="16348" cy="44988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44988" extrusionOk="0">
                    <a:moveTo>
                      <a:pt x="12581" y="927"/>
                    </a:moveTo>
                    <a:cubicBezTo>
                      <a:pt x="14797" y="7133"/>
                      <a:pt x="8148" y="15112"/>
                      <a:pt x="5488" y="20876"/>
                    </a:cubicBezTo>
                    <a:cubicBezTo>
                      <a:pt x="2384" y="27969"/>
                      <a:pt x="-2049" y="36392"/>
                      <a:pt x="1055" y="43928"/>
                    </a:cubicBezTo>
                    <a:cubicBezTo>
                      <a:pt x="1498" y="44814"/>
                      <a:pt x="2384" y="45258"/>
                      <a:pt x="3271" y="44814"/>
                    </a:cubicBezTo>
                    <a:cubicBezTo>
                      <a:pt x="11251" y="39494"/>
                      <a:pt x="12137" y="27082"/>
                      <a:pt x="14797" y="18216"/>
                    </a:cubicBezTo>
                    <a:cubicBezTo>
                      <a:pt x="16570" y="12896"/>
                      <a:pt x="17457" y="5360"/>
                      <a:pt x="13911" y="483"/>
                    </a:cubicBezTo>
                    <a:cubicBezTo>
                      <a:pt x="13467" y="-403"/>
                      <a:pt x="12137" y="40"/>
                      <a:pt x="12581" y="927"/>
                    </a:cubicBezTo>
                    <a:lnTo>
                      <a:pt x="12581" y="9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3084123" y="2645721"/>
                <a:ext cx="24294" cy="71054"/>
              </a:xfrm>
              <a:custGeom>
                <a:avLst/>
                <a:gdLst/>
                <a:ahLst/>
                <a:cxnLst/>
                <a:rect l="l" t="t" r="r" b="b"/>
                <a:pathLst>
                  <a:path w="24294" h="71054" extrusionOk="0">
                    <a:moveTo>
                      <a:pt x="14659" y="4384"/>
                    </a:moveTo>
                    <a:cubicBezTo>
                      <a:pt x="15103" y="3941"/>
                      <a:pt x="15546" y="3941"/>
                      <a:pt x="15546" y="3497"/>
                    </a:cubicBezTo>
                    <a:cubicBezTo>
                      <a:pt x="15103" y="2611"/>
                      <a:pt x="14659" y="1724"/>
                      <a:pt x="14216" y="837"/>
                    </a:cubicBezTo>
                    <a:cubicBezTo>
                      <a:pt x="4020" y="7044"/>
                      <a:pt x="-413" y="21673"/>
                      <a:pt x="30" y="33199"/>
                    </a:cubicBezTo>
                    <a:cubicBezTo>
                      <a:pt x="917" y="45612"/>
                      <a:pt x="1803" y="66004"/>
                      <a:pt x="15103" y="70880"/>
                    </a:cubicBezTo>
                    <a:cubicBezTo>
                      <a:pt x="16433" y="71324"/>
                      <a:pt x="17763" y="70880"/>
                      <a:pt x="18649" y="69994"/>
                    </a:cubicBezTo>
                    <a:cubicBezTo>
                      <a:pt x="28845" y="61571"/>
                      <a:pt x="22639" y="46055"/>
                      <a:pt x="19979" y="35415"/>
                    </a:cubicBezTo>
                    <a:cubicBezTo>
                      <a:pt x="18206" y="29209"/>
                      <a:pt x="15989" y="24333"/>
                      <a:pt x="16433" y="17683"/>
                    </a:cubicBezTo>
                    <a:cubicBezTo>
                      <a:pt x="16876" y="11477"/>
                      <a:pt x="18649" y="6600"/>
                      <a:pt x="15989" y="837"/>
                    </a:cubicBezTo>
                    <a:cubicBezTo>
                      <a:pt x="15103" y="-936"/>
                      <a:pt x="12886" y="394"/>
                      <a:pt x="13329" y="2167"/>
                    </a:cubicBezTo>
                    <a:cubicBezTo>
                      <a:pt x="13773" y="3497"/>
                      <a:pt x="14216" y="3941"/>
                      <a:pt x="14659" y="4384"/>
                    </a:cubicBezTo>
                    <a:cubicBezTo>
                      <a:pt x="14216" y="4384"/>
                      <a:pt x="14659" y="4384"/>
                      <a:pt x="14659" y="4384"/>
                    </a:cubicBezTo>
                    <a:lnTo>
                      <a:pt x="14659" y="43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3112622" y="2629546"/>
                <a:ext cx="18115" cy="39583"/>
              </a:xfrm>
              <a:custGeom>
                <a:avLst/>
                <a:gdLst/>
                <a:ahLst/>
                <a:cxnLst/>
                <a:rect l="l" t="t" r="r" b="b"/>
                <a:pathLst>
                  <a:path w="18115" h="39583" extrusionOk="0">
                    <a:moveTo>
                      <a:pt x="8770" y="166"/>
                    </a:moveTo>
                    <a:cubicBezTo>
                      <a:pt x="-3643" y="3270"/>
                      <a:pt x="347" y="24105"/>
                      <a:pt x="1677" y="32971"/>
                    </a:cubicBezTo>
                    <a:cubicBezTo>
                      <a:pt x="3450" y="44054"/>
                      <a:pt x="18966" y="40064"/>
                      <a:pt x="18079" y="29425"/>
                    </a:cubicBezTo>
                    <a:cubicBezTo>
                      <a:pt x="17636" y="24548"/>
                      <a:pt x="15863" y="19672"/>
                      <a:pt x="14533" y="14795"/>
                    </a:cubicBezTo>
                    <a:cubicBezTo>
                      <a:pt x="13646" y="10362"/>
                      <a:pt x="13203" y="5043"/>
                      <a:pt x="10543" y="1496"/>
                    </a:cubicBezTo>
                    <a:cubicBezTo>
                      <a:pt x="10543" y="166"/>
                      <a:pt x="9656" y="-277"/>
                      <a:pt x="8770" y="166"/>
                    </a:cubicBezTo>
                    <a:lnTo>
                      <a:pt x="8770" y="1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3121093" y="2689643"/>
                <a:ext cx="19309" cy="36462"/>
              </a:xfrm>
              <a:custGeom>
                <a:avLst/>
                <a:gdLst/>
                <a:ahLst/>
                <a:cxnLst/>
                <a:rect l="l" t="t" r="r" b="b"/>
                <a:pathLst>
                  <a:path w="19309" h="36462" extrusionOk="0">
                    <a:moveTo>
                      <a:pt x="298" y="1690"/>
                    </a:moveTo>
                    <a:cubicBezTo>
                      <a:pt x="-588" y="4350"/>
                      <a:pt x="742" y="7009"/>
                      <a:pt x="1185" y="9669"/>
                    </a:cubicBezTo>
                    <a:cubicBezTo>
                      <a:pt x="1628" y="12329"/>
                      <a:pt x="2515" y="14546"/>
                      <a:pt x="2958" y="17205"/>
                    </a:cubicBezTo>
                    <a:cubicBezTo>
                      <a:pt x="3845" y="20309"/>
                      <a:pt x="4288" y="23412"/>
                      <a:pt x="5618" y="26515"/>
                    </a:cubicBezTo>
                    <a:cubicBezTo>
                      <a:pt x="6948" y="29175"/>
                      <a:pt x="8721" y="31391"/>
                      <a:pt x="10494" y="34051"/>
                    </a:cubicBezTo>
                    <a:cubicBezTo>
                      <a:pt x="11824" y="36711"/>
                      <a:pt x="16701" y="37598"/>
                      <a:pt x="18031" y="34495"/>
                    </a:cubicBezTo>
                    <a:cubicBezTo>
                      <a:pt x="19804" y="31391"/>
                      <a:pt x="19804" y="28288"/>
                      <a:pt x="17587" y="25628"/>
                    </a:cubicBezTo>
                    <a:cubicBezTo>
                      <a:pt x="15371" y="22969"/>
                      <a:pt x="14484" y="20752"/>
                      <a:pt x="13598" y="17205"/>
                    </a:cubicBezTo>
                    <a:cubicBezTo>
                      <a:pt x="11824" y="11442"/>
                      <a:pt x="10938" y="5236"/>
                      <a:pt x="6505" y="1246"/>
                    </a:cubicBezTo>
                    <a:cubicBezTo>
                      <a:pt x="5175" y="-84"/>
                      <a:pt x="2958" y="-527"/>
                      <a:pt x="1185" y="803"/>
                    </a:cubicBezTo>
                    <a:cubicBezTo>
                      <a:pt x="742" y="1246"/>
                      <a:pt x="298" y="1690"/>
                      <a:pt x="298" y="1690"/>
                    </a:cubicBezTo>
                    <a:lnTo>
                      <a:pt x="298" y="16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3070509" y="2721000"/>
                <a:ext cx="34855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34855" h="61838" extrusionOk="0">
                    <a:moveTo>
                      <a:pt x="2119" y="6684"/>
                    </a:moveTo>
                    <a:cubicBezTo>
                      <a:pt x="2562" y="7127"/>
                      <a:pt x="2562" y="8013"/>
                      <a:pt x="3005" y="8457"/>
                    </a:cubicBezTo>
                    <a:cubicBezTo>
                      <a:pt x="3005" y="6684"/>
                      <a:pt x="3449" y="4467"/>
                      <a:pt x="3449" y="2694"/>
                    </a:cubicBezTo>
                    <a:cubicBezTo>
                      <a:pt x="-2758" y="10230"/>
                      <a:pt x="789" y="23973"/>
                      <a:pt x="3449" y="32395"/>
                    </a:cubicBezTo>
                    <a:cubicBezTo>
                      <a:pt x="6552" y="41705"/>
                      <a:pt x="11428" y="57221"/>
                      <a:pt x="21181" y="61211"/>
                    </a:cubicBezTo>
                    <a:cubicBezTo>
                      <a:pt x="26944" y="63427"/>
                      <a:pt x="31821" y="59438"/>
                      <a:pt x="34037" y="54561"/>
                    </a:cubicBezTo>
                    <a:cubicBezTo>
                      <a:pt x="37584" y="46581"/>
                      <a:pt x="28717" y="34612"/>
                      <a:pt x="24284" y="27962"/>
                    </a:cubicBezTo>
                    <a:cubicBezTo>
                      <a:pt x="18965" y="19983"/>
                      <a:pt x="16748" y="12003"/>
                      <a:pt x="13645" y="3137"/>
                    </a:cubicBezTo>
                    <a:cubicBezTo>
                      <a:pt x="12758" y="1364"/>
                      <a:pt x="10542" y="34"/>
                      <a:pt x="8768" y="34"/>
                    </a:cubicBezTo>
                    <a:cubicBezTo>
                      <a:pt x="8325" y="34"/>
                      <a:pt x="7439" y="34"/>
                      <a:pt x="6995" y="34"/>
                    </a:cubicBezTo>
                    <a:cubicBezTo>
                      <a:pt x="3005" y="-409"/>
                      <a:pt x="346" y="3580"/>
                      <a:pt x="2119" y="6684"/>
                    </a:cubicBezTo>
                    <a:lnTo>
                      <a:pt x="2119" y="66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3107083" y="2739782"/>
                <a:ext cx="33814" cy="44128"/>
              </a:xfrm>
              <a:custGeom>
                <a:avLst/>
                <a:gdLst/>
                <a:ahLst/>
                <a:cxnLst/>
                <a:rect l="l" t="t" r="r" b="b"/>
                <a:pathLst>
                  <a:path w="33814" h="44128" extrusionOk="0">
                    <a:moveTo>
                      <a:pt x="2339" y="3417"/>
                    </a:moveTo>
                    <a:cubicBezTo>
                      <a:pt x="-1207" y="9624"/>
                      <a:pt x="-321" y="15387"/>
                      <a:pt x="2339" y="21593"/>
                    </a:cubicBezTo>
                    <a:cubicBezTo>
                      <a:pt x="4112" y="25583"/>
                      <a:pt x="7659" y="31346"/>
                      <a:pt x="8102" y="34892"/>
                    </a:cubicBezTo>
                    <a:cubicBezTo>
                      <a:pt x="8546" y="44645"/>
                      <a:pt x="22288" y="48192"/>
                      <a:pt x="25835" y="37995"/>
                    </a:cubicBezTo>
                    <a:cubicBezTo>
                      <a:pt x="27608" y="33119"/>
                      <a:pt x="27608" y="28243"/>
                      <a:pt x="27164" y="22923"/>
                    </a:cubicBezTo>
                    <a:cubicBezTo>
                      <a:pt x="26721" y="18933"/>
                      <a:pt x="25391" y="15387"/>
                      <a:pt x="25391" y="10954"/>
                    </a:cubicBezTo>
                    <a:cubicBezTo>
                      <a:pt x="20071" y="12727"/>
                      <a:pt x="15195" y="14500"/>
                      <a:pt x="9875" y="16273"/>
                    </a:cubicBezTo>
                    <a:cubicBezTo>
                      <a:pt x="13865" y="20263"/>
                      <a:pt x="18742" y="25583"/>
                      <a:pt x="24061" y="27356"/>
                    </a:cubicBezTo>
                    <a:cubicBezTo>
                      <a:pt x="28494" y="28686"/>
                      <a:pt x="33814" y="25583"/>
                      <a:pt x="33814" y="20707"/>
                    </a:cubicBezTo>
                    <a:cubicBezTo>
                      <a:pt x="33814" y="13170"/>
                      <a:pt x="28051" y="9624"/>
                      <a:pt x="23175" y="4304"/>
                    </a:cubicBezTo>
                    <a:cubicBezTo>
                      <a:pt x="17855" y="-1459"/>
                      <a:pt x="8102" y="2087"/>
                      <a:pt x="7659" y="9624"/>
                    </a:cubicBezTo>
                    <a:cubicBezTo>
                      <a:pt x="7216" y="16717"/>
                      <a:pt x="10762" y="24696"/>
                      <a:pt x="8546" y="31789"/>
                    </a:cubicBezTo>
                    <a:cubicBezTo>
                      <a:pt x="14308" y="32676"/>
                      <a:pt x="20071" y="34006"/>
                      <a:pt x="26278" y="34892"/>
                    </a:cubicBezTo>
                    <a:cubicBezTo>
                      <a:pt x="25835" y="29129"/>
                      <a:pt x="23618" y="23810"/>
                      <a:pt x="20958" y="18933"/>
                    </a:cubicBezTo>
                    <a:cubicBezTo>
                      <a:pt x="19185" y="15830"/>
                      <a:pt x="16082" y="10510"/>
                      <a:pt x="16082" y="7407"/>
                    </a:cubicBezTo>
                    <a:cubicBezTo>
                      <a:pt x="16082" y="758"/>
                      <a:pt x="6329" y="-3232"/>
                      <a:pt x="2339" y="3417"/>
                    </a:cubicBezTo>
                    <a:lnTo>
                      <a:pt x="2339" y="34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3047363" y="2765284"/>
                <a:ext cx="19598" cy="23193"/>
              </a:xfrm>
              <a:custGeom>
                <a:avLst/>
                <a:gdLst/>
                <a:ahLst/>
                <a:cxnLst/>
                <a:rect l="l" t="t" r="r" b="b"/>
                <a:pathLst>
                  <a:path w="19598" h="23193" extrusionOk="0">
                    <a:moveTo>
                      <a:pt x="2656" y="1854"/>
                    </a:moveTo>
                    <a:cubicBezTo>
                      <a:pt x="-1334" y="6730"/>
                      <a:pt x="882" y="11163"/>
                      <a:pt x="2212" y="16483"/>
                    </a:cubicBezTo>
                    <a:cubicBezTo>
                      <a:pt x="3542" y="21359"/>
                      <a:pt x="8419" y="24463"/>
                      <a:pt x="13738" y="22689"/>
                    </a:cubicBezTo>
                    <a:cubicBezTo>
                      <a:pt x="18171" y="20916"/>
                      <a:pt x="21275" y="15153"/>
                      <a:pt x="18615" y="10720"/>
                    </a:cubicBezTo>
                    <a:cubicBezTo>
                      <a:pt x="16842" y="8060"/>
                      <a:pt x="15511" y="6287"/>
                      <a:pt x="12852" y="4957"/>
                    </a:cubicBezTo>
                    <a:cubicBezTo>
                      <a:pt x="5315" y="524"/>
                      <a:pt x="-4437" y="10277"/>
                      <a:pt x="2212" y="17370"/>
                    </a:cubicBezTo>
                    <a:cubicBezTo>
                      <a:pt x="2656" y="17813"/>
                      <a:pt x="2656" y="17813"/>
                      <a:pt x="3099" y="18256"/>
                    </a:cubicBezTo>
                    <a:cubicBezTo>
                      <a:pt x="8419" y="24019"/>
                      <a:pt x="18615" y="19143"/>
                      <a:pt x="16842" y="11163"/>
                    </a:cubicBezTo>
                    <a:cubicBezTo>
                      <a:pt x="16842" y="10720"/>
                      <a:pt x="16842" y="10277"/>
                      <a:pt x="16398" y="10277"/>
                    </a:cubicBezTo>
                    <a:cubicBezTo>
                      <a:pt x="11522" y="12050"/>
                      <a:pt x="6202" y="13823"/>
                      <a:pt x="1326" y="15596"/>
                    </a:cubicBezTo>
                    <a:cubicBezTo>
                      <a:pt x="2656" y="18256"/>
                      <a:pt x="4429" y="20029"/>
                      <a:pt x="6645" y="21803"/>
                    </a:cubicBezTo>
                    <a:cubicBezTo>
                      <a:pt x="8419" y="16483"/>
                      <a:pt x="10192" y="11163"/>
                      <a:pt x="11965" y="5844"/>
                    </a:cubicBezTo>
                    <a:cubicBezTo>
                      <a:pt x="12408" y="5844"/>
                      <a:pt x="12408" y="5844"/>
                      <a:pt x="11522" y="5844"/>
                    </a:cubicBezTo>
                    <a:cubicBezTo>
                      <a:pt x="12408" y="6287"/>
                      <a:pt x="13738" y="7174"/>
                      <a:pt x="14625" y="7617"/>
                    </a:cubicBezTo>
                    <a:cubicBezTo>
                      <a:pt x="13295" y="6287"/>
                      <a:pt x="12408" y="4957"/>
                      <a:pt x="11965" y="3184"/>
                    </a:cubicBezTo>
                    <a:cubicBezTo>
                      <a:pt x="10192" y="-806"/>
                      <a:pt x="4872" y="-806"/>
                      <a:pt x="2656" y="1854"/>
                    </a:cubicBezTo>
                    <a:lnTo>
                      <a:pt x="2656" y="18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3059341" y="2807535"/>
                <a:ext cx="27976" cy="24038"/>
              </a:xfrm>
              <a:custGeom>
                <a:avLst/>
                <a:gdLst/>
                <a:ahLst/>
                <a:cxnLst/>
                <a:rect l="l" t="t" r="r" b="b"/>
                <a:pathLst>
                  <a:path w="27976" h="24038" extrusionOk="0">
                    <a:moveTo>
                      <a:pt x="874" y="7480"/>
                    </a:moveTo>
                    <a:cubicBezTo>
                      <a:pt x="-13" y="5707"/>
                      <a:pt x="1760" y="9254"/>
                      <a:pt x="1760" y="9254"/>
                    </a:cubicBezTo>
                    <a:cubicBezTo>
                      <a:pt x="2204" y="10140"/>
                      <a:pt x="3090" y="10584"/>
                      <a:pt x="3533" y="11027"/>
                    </a:cubicBezTo>
                    <a:cubicBezTo>
                      <a:pt x="5307" y="12800"/>
                      <a:pt x="7080" y="14573"/>
                      <a:pt x="8853" y="15903"/>
                    </a:cubicBezTo>
                    <a:cubicBezTo>
                      <a:pt x="10183" y="16790"/>
                      <a:pt x="11513" y="18120"/>
                      <a:pt x="12843" y="19450"/>
                    </a:cubicBezTo>
                    <a:cubicBezTo>
                      <a:pt x="13730" y="20780"/>
                      <a:pt x="14173" y="21666"/>
                      <a:pt x="15946" y="22553"/>
                    </a:cubicBezTo>
                    <a:cubicBezTo>
                      <a:pt x="16389" y="22996"/>
                      <a:pt x="21266" y="24770"/>
                      <a:pt x="19049" y="23439"/>
                    </a:cubicBezTo>
                    <a:cubicBezTo>
                      <a:pt x="21709" y="24770"/>
                      <a:pt x="25256" y="23883"/>
                      <a:pt x="26142" y="20780"/>
                    </a:cubicBezTo>
                    <a:cubicBezTo>
                      <a:pt x="26142" y="20780"/>
                      <a:pt x="26586" y="20337"/>
                      <a:pt x="26586" y="20337"/>
                    </a:cubicBezTo>
                    <a:cubicBezTo>
                      <a:pt x="28359" y="18563"/>
                      <a:pt x="28359" y="14573"/>
                      <a:pt x="27029" y="12800"/>
                    </a:cubicBezTo>
                    <a:cubicBezTo>
                      <a:pt x="21709" y="4377"/>
                      <a:pt x="11956" y="-3602"/>
                      <a:pt x="2204" y="1717"/>
                    </a:cubicBezTo>
                    <a:cubicBezTo>
                      <a:pt x="-456" y="3491"/>
                      <a:pt x="-456" y="5707"/>
                      <a:pt x="874" y="7480"/>
                    </a:cubicBezTo>
                    <a:lnTo>
                      <a:pt x="874" y="7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3093463" y="2807535"/>
                <a:ext cx="31474" cy="42241"/>
              </a:xfrm>
              <a:custGeom>
                <a:avLst/>
                <a:gdLst/>
                <a:ahLst/>
                <a:cxnLst/>
                <a:rect l="l" t="t" r="r" b="b"/>
                <a:pathLst>
                  <a:path w="31474" h="42241" extrusionOk="0">
                    <a:moveTo>
                      <a:pt x="4433" y="1717"/>
                    </a:moveTo>
                    <a:cubicBezTo>
                      <a:pt x="3546" y="2161"/>
                      <a:pt x="3103" y="3047"/>
                      <a:pt x="2217" y="3934"/>
                    </a:cubicBezTo>
                    <a:cubicBezTo>
                      <a:pt x="3990" y="1717"/>
                      <a:pt x="1330" y="4821"/>
                      <a:pt x="887" y="5707"/>
                    </a:cubicBezTo>
                    <a:cubicBezTo>
                      <a:pt x="-443" y="8367"/>
                      <a:pt x="0" y="11027"/>
                      <a:pt x="443" y="13687"/>
                    </a:cubicBezTo>
                    <a:cubicBezTo>
                      <a:pt x="1330" y="17677"/>
                      <a:pt x="3103" y="21666"/>
                      <a:pt x="4876" y="25213"/>
                    </a:cubicBezTo>
                    <a:cubicBezTo>
                      <a:pt x="8866" y="32306"/>
                      <a:pt x="15959" y="43832"/>
                      <a:pt x="25269" y="42059"/>
                    </a:cubicBezTo>
                    <a:cubicBezTo>
                      <a:pt x="28372" y="41615"/>
                      <a:pt x="31475" y="38069"/>
                      <a:pt x="31475" y="34966"/>
                    </a:cubicBezTo>
                    <a:cubicBezTo>
                      <a:pt x="31032" y="27873"/>
                      <a:pt x="25269" y="24326"/>
                      <a:pt x="21279" y="18563"/>
                    </a:cubicBezTo>
                    <a:cubicBezTo>
                      <a:pt x="19949" y="16347"/>
                      <a:pt x="18176" y="13687"/>
                      <a:pt x="17289" y="11027"/>
                    </a:cubicBezTo>
                    <a:cubicBezTo>
                      <a:pt x="17732" y="12357"/>
                      <a:pt x="16846" y="8367"/>
                      <a:pt x="16846" y="10584"/>
                    </a:cubicBezTo>
                    <a:cubicBezTo>
                      <a:pt x="16402" y="8367"/>
                      <a:pt x="16402" y="7037"/>
                      <a:pt x="15073" y="5264"/>
                    </a:cubicBezTo>
                    <a:cubicBezTo>
                      <a:pt x="13299" y="2161"/>
                      <a:pt x="15959" y="7924"/>
                      <a:pt x="15516" y="6151"/>
                    </a:cubicBezTo>
                    <a:cubicBezTo>
                      <a:pt x="15516" y="-499"/>
                      <a:pt x="7980" y="-1386"/>
                      <a:pt x="4433" y="1717"/>
                    </a:cubicBezTo>
                    <a:lnTo>
                      <a:pt x="4433" y="17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32"/>
              <p:cNvSpPr/>
              <p:nvPr/>
            </p:nvSpPr>
            <p:spPr>
              <a:xfrm>
                <a:off x="3026523" y="2808766"/>
                <a:ext cx="16681" cy="9979"/>
              </a:xfrm>
              <a:custGeom>
                <a:avLst/>
                <a:gdLst/>
                <a:ahLst/>
                <a:cxnLst/>
                <a:rect l="l" t="t" r="r" b="b"/>
                <a:pathLst>
                  <a:path w="16681" h="9979" extrusionOk="0">
                    <a:moveTo>
                      <a:pt x="0" y="4920"/>
                    </a:moveTo>
                    <a:cubicBezTo>
                      <a:pt x="1330" y="8023"/>
                      <a:pt x="2217" y="8909"/>
                      <a:pt x="5320" y="9796"/>
                    </a:cubicBezTo>
                    <a:cubicBezTo>
                      <a:pt x="8423" y="10239"/>
                      <a:pt x="10639" y="9796"/>
                      <a:pt x="13299" y="9353"/>
                    </a:cubicBezTo>
                    <a:cubicBezTo>
                      <a:pt x="18176" y="8466"/>
                      <a:pt x="17289" y="2259"/>
                      <a:pt x="13743" y="930"/>
                    </a:cubicBezTo>
                    <a:cubicBezTo>
                      <a:pt x="8423" y="-1287"/>
                      <a:pt x="4876" y="930"/>
                      <a:pt x="443" y="2703"/>
                    </a:cubicBezTo>
                    <a:cubicBezTo>
                      <a:pt x="0" y="3146"/>
                      <a:pt x="0" y="4033"/>
                      <a:pt x="0" y="4920"/>
                    </a:cubicBezTo>
                    <a:lnTo>
                      <a:pt x="0" y="49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32"/>
              <p:cNvSpPr/>
              <p:nvPr/>
            </p:nvSpPr>
            <p:spPr>
              <a:xfrm>
                <a:off x="3126141" y="2865744"/>
                <a:ext cx="18398" cy="24662"/>
              </a:xfrm>
              <a:custGeom>
                <a:avLst/>
                <a:gdLst/>
                <a:ahLst/>
                <a:cxnLst/>
                <a:rect l="l" t="t" r="r" b="b"/>
                <a:pathLst>
                  <a:path w="18398" h="24662" extrusionOk="0">
                    <a:moveTo>
                      <a:pt x="1014" y="2469"/>
                    </a:moveTo>
                    <a:cubicBezTo>
                      <a:pt x="-2976" y="11335"/>
                      <a:pt x="5447" y="23748"/>
                      <a:pt x="15200" y="24634"/>
                    </a:cubicBezTo>
                    <a:cubicBezTo>
                      <a:pt x="18303" y="25078"/>
                      <a:pt x="19633" y="20201"/>
                      <a:pt x="16973" y="18428"/>
                    </a:cubicBezTo>
                    <a:cubicBezTo>
                      <a:pt x="14313" y="16655"/>
                      <a:pt x="13870" y="11778"/>
                      <a:pt x="12540" y="9119"/>
                    </a:cubicBezTo>
                    <a:cubicBezTo>
                      <a:pt x="11653" y="7345"/>
                      <a:pt x="10766" y="5129"/>
                      <a:pt x="9437" y="3799"/>
                    </a:cubicBezTo>
                    <a:cubicBezTo>
                      <a:pt x="8550" y="2912"/>
                      <a:pt x="7220" y="2026"/>
                      <a:pt x="6333" y="1139"/>
                    </a:cubicBezTo>
                    <a:cubicBezTo>
                      <a:pt x="4560" y="-1077"/>
                      <a:pt x="1900" y="252"/>
                      <a:pt x="1014" y="2469"/>
                    </a:cubicBezTo>
                    <a:lnTo>
                      <a:pt x="1014" y="24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32"/>
              <p:cNvSpPr/>
              <p:nvPr/>
            </p:nvSpPr>
            <p:spPr>
              <a:xfrm>
                <a:off x="3166048" y="2926730"/>
                <a:ext cx="17495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17495" h="36584" extrusionOk="0">
                    <a:moveTo>
                      <a:pt x="1448" y="443"/>
                    </a:moveTo>
                    <a:cubicBezTo>
                      <a:pt x="561" y="3103"/>
                      <a:pt x="-325" y="3990"/>
                      <a:pt x="118" y="7093"/>
                    </a:cubicBezTo>
                    <a:cubicBezTo>
                      <a:pt x="1004" y="10639"/>
                      <a:pt x="3221" y="14186"/>
                      <a:pt x="4108" y="17732"/>
                    </a:cubicBezTo>
                    <a:cubicBezTo>
                      <a:pt x="5438" y="24382"/>
                      <a:pt x="5438" y="33691"/>
                      <a:pt x="12974" y="36351"/>
                    </a:cubicBezTo>
                    <a:cubicBezTo>
                      <a:pt x="15190" y="37238"/>
                      <a:pt x="16964" y="35465"/>
                      <a:pt x="17407" y="33248"/>
                    </a:cubicBezTo>
                    <a:cubicBezTo>
                      <a:pt x="17850" y="29702"/>
                      <a:pt x="16520" y="27042"/>
                      <a:pt x="15634" y="23495"/>
                    </a:cubicBezTo>
                    <a:cubicBezTo>
                      <a:pt x="14747" y="19949"/>
                      <a:pt x="13861" y="16846"/>
                      <a:pt x="12531" y="13742"/>
                    </a:cubicBezTo>
                    <a:cubicBezTo>
                      <a:pt x="11201" y="11083"/>
                      <a:pt x="9427" y="8866"/>
                      <a:pt x="7654" y="6206"/>
                    </a:cubicBezTo>
                    <a:cubicBezTo>
                      <a:pt x="6768" y="4876"/>
                      <a:pt x="5881" y="3546"/>
                      <a:pt x="4994" y="2660"/>
                    </a:cubicBezTo>
                    <a:cubicBezTo>
                      <a:pt x="4551" y="1773"/>
                      <a:pt x="2778" y="887"/>
                      <a:pt x="2334" y="0"/>
                    </a:cubicBezTo>
                    <a:cubicBezTo>
                      <a:pt x="2778" y="0"/>
                      <a:pt x="1891" y="0"/>
                      <a:pt x="1448" y="443"/>
                    </a:cubicBezTo>
                    <a:lnTo>
                      <a:pt x="1448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32"/>
              <p:cNvSpPr/>
              <p:nvPr/>
            </p:nvSpPr>
            <p:spPr>
              <a:xfrm>
                <a:off x="3180566" y="2980370"/>
                <a:ext cx="20912" cy="35021"/>
              </a:xfrm>
              <a:custGeom>
                <a:avLst/>
                <a:gdLst/>
                <a:ahLst/>
                <a:cxnLst/>
                <a:rect l="l" t="t" r="r" b="b"/>
                <a:pathLst>
                  <a:path w="20912" h="35021" extrusionOk="0">
                    <a:moveTo>
                      <a:pt x="2002" y="6650"/>
                    </a:moveTo>
                    <a:cubicBezTo>
                      <a:pt x="2446" y="7093"/>
                      <a:pt x="2446" y="7980"/>
                      <a:pt x="2889" y="8423"/>
                    </a:cubicBezTo>
                    <a:cubicBezTo>
                      <a:pt x="3332" y="6206"/>
                      <a:pt x="3776" y="3990"/>
                      <a:pt x="4219" y="1773"/>
                    </a:cubicBezTo>
                    <a:cubicBezTo>
                      <a:pt x="-1101" y="7093"/>
                      <a:pt x="-658" y="13299"/>
                      <a:pt x="1559" y="19506"/>
                    </a:cubicBezTo>
                    <a:cubicBezTo>
                      <a:pt x="3332" y="25712"/>
                      <a:pt x="5992" y="35022"/>
                      <a:pt x="13972" y="35022"/>
                    </a:cubicBezTo>
                    <a:cubicBezTo>
                      <a:pt x="17075" y="35022"/>
                      <a:pt x="19291" y="33248"/>
                      <a:pt x="20178" y="30588"/>
                    </a:cubicBezTo>
                    <a:cubicBezTo>
                      <a:pt x="21951" y="26599"/>
                      <a:pt x="20178" y="23495"/>
                      <a:pt x="18405" y="19949"/>
                    </a:cubicBezTo>
                    <a:cubicBezTo>
                      <a:pt x="15745" y="14629"/>
                      <a:pt x="15301" y="8866"/>
                      <a:pt x="13085" y="3103"/>
                    </a:cubicBezTo>
                    <a:cubicBezTo>
                      <a:pt x="12642" y="1330"/>
                      <a:pt x="9982" y="0"/>
                      <a:pt x="8209" y="0"/>
                    </a:cubicBezTo>
                    <a:cubicBezTo>
                      <a:pt x="7322" y="0"/>
                      <a:pt x="6879" y="0"/>
                      <a:pt x="5992" y="0"/>
                    </a:cubicBezTo>
                    <a:cubicBezTo>
                      <a:pt x="3332" y="443"/>
                      <a:pt x="672" y="3546"/>
                      <a:pt x="2002" y="6650"/>
                    </a:cubicBezTo>
                    <a:lnTo>
                      <a:pt x="2002" y="66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3195867" y="2948326"/>
                <a:ext cx="17175" cy="29398"/>
              </a:xfrm>
              <a:custGeom>
                <a:avLst/>
                <a:gdLst/>
                <a:ahLst/>
                <a:cxnLst/>
                <a:rect l="l" t="t" r="r" b="b"/>
                <a:pathLst>
                  <a:path w="17175" h="29398" extrusionOk="0">
                    <a:moveTo>
                      <a:pt x="443" y="4559"/>
                    </a:moveTo>
                    <a:cubicBezTo>
                      <a:pt x="1330" y="12982"/>
                      <a:pt x="-3103" y="21848"/>
                      <a:pt x="4876" y="28054"/>
                    </a:cubicBezTo>
                    <a:cubicBezTo>
                      <a:pt x="8866" y="31157"/>
                      <a:pt x="15073" y="28498"/>
                      <a:pt x="16402" y="24065"/>
                    </a:cubicBezTo>
                    <a:cubicBezTo>
                      <a:pt x="17732" y="19631"/>
                      <a:pt x="17289" y="13869"/>
                      <a:pt x="15516" y="9435"/>
                    </a:cubicBezTo>
                    <a:cubicBezTo>
                      <a:pt x="13743" y="5446"/>
                      <a:pt x="10196" y="2786"/>
                      <a:pt x="6650" y="569"/>
                    </a:cubicBezTo>
                    <a:cubicBezTo>
                      <a:pt x="3546" y="-1204"/>
                      <a:pt x="0" y="1456"/>
                      <a:pt x="443" y="4559"/>
                    </a:cubicBezTo>
                    <a:lnTo>
                      <a:pt x="443" y="45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3143360" y="2601609"/>
                <a:ext cx="9147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26219" extrusionOk="0">
                    <a:moveTo>
                      <a:pt x="1970" y="618"/>
                    </a:moveTo>
                    <a:cubicBezTo>
                      <a:pt x="1970" y="1948"/>
                      <a:pt x="640" y="2391"/>
                      <a:pt x="197" y="3278"/>
                    </a:cubicBezTo>
                    <a:cubicBezTo>
                      <a:pt x="-246" y="4164"/>
                      <a:pt x="197" y="5051"/>
                      <a:pt x="197" y="5938"/>
                    </a:cubicBezTo>
                    <a:cubicBezTo>
                      <a:pt x="197" y="8154"/>
                      <a:pt x="197" y="9927"/>
                      <a:pt x="197" y="12144"/>
                    </a:cubicBezTo>
                    <a:cubicBezTo>
                      <a:pt x="-246" y="16577"/>
                      <a:pt x="197" y="20567"/>
                      <a:pt x="1527" y="25000"/>
                    </a:cubicBezTo>
                    <a:cubicBezTo>
                      <a:pt x="1970" y="26773"/>
                      <a:pt x="4630" y="26330"/>
                      <a:pt x="5517" y="25443"/>
                    </a:cubicBezTo>
                    <a:cubicBezTo>
                      <a:pt x="8177" y="21897"/>
                      <a:pt x="9507" y="16577"/>
                      <a:pt x="9063" y="12144"/>
                    </a:cubicBezTo>
                    <a:cubicBezTo>
                      <a:pt x="8620" y="9927"/>
                      <a:pt x="8177" y="8154"/>
                      <a:pt x="6847" y="6381"/>
                    </a:cubicBezTo>
                    <a:cubicBezTo>
                      <a:pt x="6403" y="5494"/>
                      <a:pt x="2857" y="1505"/>
                      <a:pt x="2857" y="1061"/>
                    </a:cubicBezTo>
                    <a:cubicBezTo>
                      <a:pt x="2857" y="-269"/>
                      <a:pt x="1970" y="-269"/>
                      <a:pt x="1970" y="618"/>
                    </a:cubicBezTo>
                    <a:lnTo>
                      <a:pt x="1970" y="6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32"/>
              <p:cNvSpPr/>
              <p:nvPr/>
            </p:nvSpPr>
            <p:spPr>
              <a:xfrm>
                <a:off x="3151004" y="2712397"/>
                <a:ext cx="10527" cy="25483"/>
              </a:xfrm>
              <a:custGeom>
                <a:avLst/>
                <a:gdLst/>
                <a:ahLst/>
                <a:cxnLst/>
                <a:rect l="l" t="t" r="r" b="b"/>
                <a:pathLst>
                  <a:path w="10527" h="25483" extrusionOk="0">
                    <a:moveTo>
                      <a:pt x="89" y="1545"/>
                    </a:moveTo>
                    <a:cubicBezTo>
                      <a:pt x="1419" y="4204"/>
                      <a:pt x="1862" y="8637"/>
                      <a:pt x="1862" y="11741"/>
                    </a:cubicBezTo>
                    <a:cubicBezTo>
                      <a:pt x="1862" y="15287"/>
                      <a:pt x="2749" y="18833"/>
                      <a:pt x="3192" y="22380"/>
                    </a:cubicBezTo>
                    <a:cubicBezTo>
                      <a:pt x="3192" y="24153"/>
                      <a:pt x="4522" y="25483"/>
                      <a:pt x="6296" y="25483"/>
                    </a:cubicBezTo>
                    <a:cubicBezTo>
                      <a:pt x="7182" y="25483"/>
                      <a:pt x="7625" y="25483"/>
                      <a:pt x="8955" y="25483"/>
                    </a:cubicBezTo>
                    <a:cubicBezTo>
                      <a:pt x="9842" y="25483"/>
                      <a:pt x="10729" y="24153"/>
                      <a:pt x="10285" y="23267"/>
                    </a:cubicBezTo>
                    <a:cubicBezTo>
                      <a:pt x="9842" y="21937"/>
                      <a:pt x="9399" y="21493"/>
                      <a:pt x="8512" y="20607"/>
                    </a:cubicBezTo>
                    <a:cubicBezTo>
                      <a:pt x="8512" y="21493"/>
                      <a:pt x="8955" y="22823"/>
                      <a:pt x="8955" y="23710"/>
                    </a:cubicBezTo>
                    <a:cubicBezTo>
                      <a:pt x="10729" y="18833"/>
                      <a:pt x="11172" y="14400"/>
                      <a:pt x="9399" y="9524"/>
                    </a:cubicBezTo>
                    <a:cubicBezTo>
                      <a:pt x="8069" y="5091"/>
                      <a:pt x="5852" y="1545"/>
                      <a:pt x="1419" y="658"/>
                    </a:cubicBezTo>
                    <a:cubicBezTo>
                      <a:pt x="976" y="-672"/>
                      <a:pt x="-354" y="215"/>
                      <a:pt x="89" y="1545"/>
                    </a:cubicBezTo>
                    <a:lnTo>
                      <a:pt x="89" y="15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32"/>
              <p:cNvSpPr/>
              <p:nvPr/>
            </p:nvSpPr>
            <p:spPr>
              <a:xfrm>
                <a:off x="3156413" y="2775118"/>
                <a:ext cx="21810" cy="20392"/>
              </a:xfrm>
              <a:custGeom>
                <a:avLst/>
                <a:gdLst/>
                <a:ahLst/>
                <a:cxnLst/>
                <a:rect l="l" t="t" r="r" b="b"/>
                <a:pathLst>
                  <a:path w="21810" h="20392" extrusionOk="0">
                    <a:moveTo>
                      <a:pt x="0" y="4433"/>
                    </a:moveTo>
                    <a:cubicBezTo>
                      <a:pt x="0" y="12413"/>
                      <a:pt x="6206" y="19949"/>
                      <a:pt x="14186" y="20392"/>
                    </a:cubicBezTo>
                    <a:cubicBezTo>
                      <a:pt x="19062" y="20392"/>
                      <a:pt x="23939" y="14629"/>
                      <a:pt x="20836" y="9753"/>
                    </a:cubicBezTo>
                    <a:cubicBezTo>
                      <a:pt x="17289" y="4433"/>
                      <a:pt x="11083" y="0"/>
                      <a:pt x="4433" y="0"/>
                    </a:cubicBezTo>
                    <a:cubicBezTo>
                      <a:pt x="2217" y="0"/>
                      <a:pt x="0" y="1773"/>
                      <a:pt x="0" y="4433"/>
                    </a:cubicBezTo>
                    <a:lnTo>
                      <a:pt x="0" y="4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32"/>
              <p:cNvSpPr/>
              <p:nvPr/>
            </p:nvSpPr>
            <p:spPr>
              <a:xfrm>
                <a:off x="3202960" y="2805706"/>
                <a:ext cx="21401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27775" extrusionOk="0">
                    <a:moveTo>
                      <a:pt x="0" y="2660"/>
                    </a:moveTo>
                    <a:cubicBezTo>
                      <a:pt x="443" y="4433"/>
                      <a:pt x="0" y="7093"/>
                      <a:pt x="0" y="8866"/>
                    </a:cubicBezTo>
                    <a:cubicBezTo>
                      <a:pt x="443" y="11526"/>
                      <a:pt x="887" y="13742"/>
                      <a:pt x="1773" y="15959"/>
                    </a:cubicBezTo>
                    <a:cubicBezTo>
                      <a:pt x="3547" y="19949"/>
                      <a:pt x="5763" y="24382"/>
                      <a:pt x="10196" y="26599"/>
                    </a:cubicBezTo>
                    <a:cubicBezTo>
                      <a:pt x="19506" y="31918"/>
                      <a:pt x="26599" y="17732"/>
                      <a:pt x="16403" y="13299"/>
                    </a:cubicBezTo>
                    <a:cubicBezTo>
                      <a:pt x="17289" y="13742"/>
                      <a:pt x="16403" y="13299"/>
                      <a:pt x="15959" y="12856"/>
                    </a:cubicBezTo>
                    <a:cubicBezTo>
                      <a:pt x="15516" y="12413"/>
                      <a:pt x="15073" y="11969"/>
                      <a:pt x="14629" y="11083"/>
                    </a:cubicBezTo>
                    <a:cubicBezTo>
                      <a:pt x="13299" y="8866"/>
                      <a:pt x="12413" y="6650"/>
                      <a:pt x="10639" y="4876"/>
                    </a:cubicBezTo>
                    <a:cubicBezTo>
                      <a:pt x="7980" y="1773"/>
                      <a:pt x="4876" y="443"/>
                      <a:pt x="887" y="0"/>
                    </a:cubicBezTo>
                    <a:cubicBezTo>
                      <a:pt x="443" y="0"/>
                      <a:pt x="0" y="1773"/>
                      <a:pt x="0" y="2660"/>
                    </a:cubicBezTo>
                    <a:lnTo>
                      <a:pt x="0" y="26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32"/>
              <p:cNvSpPr/>
              <p:nvPr/>
            </p:nvSpPr>
            <p:spPr>
              <a:xfrm>
                <a:off x="3215500" y="2802003"/>
                <a:ext cx="1768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7686" h="21600" extrusionOk="0">
                    <a:moveTo>
                      <a:pt x="760" y="9023"/>
                    </a:moveTo>
                    <a:cubicBezTo>
                      <a:pt x="2533" y="11683"/>
                      <a:pt x="3419" y="15229"/>
                      <a:pt x="4749" y="17889"/>
                    </a:cubicBezTo>
                    <a:cubicBezTo>
                      <a:pt x="8739" y="25869"/>
                      <a:pt x="20265" y="19662"/>
                      <a:pt x="17162" y="11683"/>
                    </a:cubicBezTo>
                    <a:cubicBezTo>
                      <a:pt x="15389" y="7250"/>
                      <a:pt x="13616" y="3703"/>
                      <a:pt x="9626" y="1043"/>
                    </a:cubicBezTo>
                    <a:cubicBezTo>
                      <a:pt x="4749" y="-2503"/>
                      <a:pt x="-2344" y="3703"/>
                      <a:pt x="760" y="9023"/>
                    </a:cubicBezTo>
                    <a:lnTo>
                      <a:pt x="760" y="90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32"/>
              <p:cNvSpPr/>
              <p:nvPr/>
            </p:nvSpPr>
            <p:spPr>
              <a:xfrm>
                <a:off x="3230615" y="2848264"/>
                <a:ext cx="15533" cy="30535"/>
              </a:xfrm>
              <a:custGeom>
                <a:avLst/>
                <a:gdLst/>
                <a:ahLst/>
                <a:cxnLst/>
                <a:rect l="l" t="t" r="r" b="b"/>
                <a:pathLst>
                  <a:path w="15533" h="30535" extrusionOk="0">
                    <a:moveTo>
                      <a:pt x="274" y="4433"/>
                    </a:moveTo>
                    <a:cubicBezTo>
                      <a:pt x="717" y="5320"/>
                      <a:pt x="274" y="7536"/>
                      <a:pt x="717" y="8866"/>
                    </a:cubicBezTo>
                    <a:cubicBezTo>
                      <a:pt x="1160" y="11083"/>
                      <a:pt x="1603" y="13299"/>
                      <a:pt x="2490" y="15516"/>
                    </a:cubicBezTo>
                    <a:cubicBezTo>
                      <a:pt x="3377" y="18176"/>
                      <a:pt x="4263" y="20392"/>
                      <a:pt x="5593" y="22609"/>
                    </a:cubicBezTo>
                    <a:cubicBezTo>
                      <a:pt x="6037" y="23939"/>
                      <a:pt x="7366" y="25712"/>
                      <a:pt x="6923" y="27042"/>
                    </a:cubicBezTo>
                    <a:cubicBezTo>
                      <a:pt x="6480" y="29258"/>
                      <a:pt x="9140" y="31918"/>
                      <a:pt x="11356" y="29702"/>
                    </a:cubicBezTo>
                    <a:cubicBezTo>
                      <a:pt x="18892" y="22165"/>
                      <a:pt x="16233" y="443"/>
                      <a:pt x="3377" y="0"/>
                    </a:cubicBezTo>
                    <a:cubicBezTo>
                      <a:pt x="717" y="0"/>
                      <a:pt x="-613" y="2217"/>
                      <a:pt x="274" y="4433"/>
                    </a:cubicBezTo>
                    <a:lnTo>
                      <a:pt x="274" y="4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32"/>
              <p:cNvSpPr/>
              <p:nvPr/>
            </p:nvSpPr>
            <p:spPr>
              <a:xfrm>
                <a:off x="3163519" y="2546148"/>
                <a:ext cx="1388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3885" h="33075" extrusionOk="0">
                    <a:moveTo>
                      <a:pt x="4420" y="1995"/>
                    </a:moveTo>
                    <a:cubicBezTo>
                      <a:pt x="-13" y="7315"/>
                      <a:pt x="1317" y="13521"/>
                      <a:pt x="431" y="19727"/>
                    </a:cubicBezTo>
                    <a:cubicBezTo>
                      <a:pt x="-13" y="24160"/>
                      <a:pt x="-1343" y="32583"/>
                      <a:pt x="4864" y="33026"/>
                    </a:cubicBezTo>
                    <a:cubicBezTo>
                      <a:pt x="16833" y="34356"/>
                      <a:pt x="14616" y="8201"/>
                      <a:pt x="11070" y="1995"/>
                    </a:cubicBezTo>
                    <a:cubicBezTo>
                      <a:pt x="9740" y="-665"/>
                      <a:pt x="6194" y="-665"/>
                      <a:pt x="4420" y="1995"/>
                    </a:cubicBezTo>
                    <a:lnTo>
                      <a:pt x="4420" y="1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32"/>
              <p:cNvSpPr/>
              <p:nvPr/>
            </p:nvSpPr>
            <p:spPr>
              <a:xfrm>
                <a:off x="3186115" y="2531101"/>
                <a:ext cx="14484" cy="29934"/>
              </a:xfrm>
              <a:custGeom>
                <a:avLst/>
                <a:gdLst/>
                <a:ahLst/>
                <a:cxnLst/>
                <a:rect l="l" t="t" r="r" b="b"/>
                <a:pathLst>
                  <a:path w="14484" h="29934" extrusionOk="0">
                    <a:moveTo>
                      <a:pt x="7093" y="1084"/>
                    </a:moveTo>
                    <a:cubicBezTo>
                      <a:pt x="3546" y="4630"/>
                      <a:pt x="887" y="9063"/>
                      <a:pt x="0" y="14383"/>
                    </a:cubicBezTo>
                    <a:cubicBezTo>
                      <a:pt x="0" y="16599"/>
                      <a:pt x="0" y="18816"/>
                      <a:pt x="0" y="21033"/>
                    </a:cubicBezTo>
                    <a:cubicBezTo>
                      <a:pt x="443" y="22806"/>
                      <a:pt x="887" y="23692"/>
                      <a:pt x="1773" y="25022"/>
                    </a:cubicBezTo>
                    <a:cubicBezTo>
                      <a:pt x="2217" y="25466"/>
                      <a:pt x="2660" y="25909"/>
                      <a:pt x="3103" y="26352"/>
                    </a:cubicBezTo>
                    <a:cubicBezTo>
                      <a:pt x="2217" y="25466"/>
                      <a:pt x="1773" y="25909"/>
                      <a:pt x="2217" y="27239"/>
                    </a:cubicBezTo>
                    <a:cubicBezTo>
                      <a:pt x="2660" y="29899"/>
                      <a:pt x="6206" y="30785"/>
                      <a:pt x="7980" y="29012"/>
                    </a:cubicBezTo>
                    <a:cubicBezTo>
                      <a:pt x="9310" y="27682"/>
                      <a:pt x="10639" y="26352"/>
                      <a:pt x="11526" y="25022"/>
                    </a:cubicBezTo>
                    <a:cubicBezTo>
                      <a:pt x="13299" y="22362"/>
                      <a:pt x="12856" y="20589"/>
                      <a:pt x="13299" y="17486"/>
                    </a:cubicBezTo>
                    <a:cubicBezTo>
                      <a:pt x="13743" y="12610"/>
                      <a:pt x="15073" y="8620"/>
                      <a:pt x="14186" y="3743"/>
                    </a:cubicBezTo>
                    <a:cubicBezTo>
                      <a:pt x="14186" y="197"/>
                      <a:pt x="9310" y="-1133"/>
                      <a:pt x="7093" y="1084"/>
                    </a:cubicBezTo>
                    <a:lnTo>
                      <a:pt x="7093" y="10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2"/>
              <p:cNvSpPr/>
              <p:nvPr/>
            </p:nvSpPr>
            <p:spPr>
              <a:xfrm>
                <a:off x="3201886" y="2513553"/>
                <a:ext cx="29686" cy="48828"/>
              </a:xfrm>
              <a:custGeom>
                <a:avLst/>
                <a:gdLst/>
                <a:ahLst/>
                <a:cxnLst/>
                <a:rect l="l" t="t" r="r" b="b"/>
                <a:pathLst>
                  <a:path w="29686" h="48828" extrusionOk="0">
                    <a:moveTo>
                      <a:pt x="26786" y="12"/>
                    </a:moveTo>
                    <a:cubicBezTo>
                      <a:pt x="9497" y="-875"/>
                      <a:pt x="-10895" y="47003"/>
                      <a:pt x="6838" y="48776"/>
                    </a:cubicBezTo>
                    <a:cubicBezTo>
                      <a:pt x="19250" y="50106"/>
                      <a:pt x="20580" y="25724"/>
                      <a:pt x="24570" y="18188"/>
                    </a:cubicBezTo>
                    <a:cubicBezTo>
                      <a:pt x="25900" y="15971"/>
                      <a:pt x="33879" y="455"/>
                      <a:pt x="26786" y="12"/>
                    </a:cubicBezTo>
                    <a:lnTo>
                      <a:pt x="26786" y="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32"/>
              <p:cNvSpPr/>
              <p:nvPr/>
            </p:nvSpPr>
            <p:spPr>
              <a:xfrm>
                <a:off x="3226788" y="2548405"/>
                <a:ext cx="6582" cy="23756"/>
              </a:xfrm>
              <a:custGeom>
                <a:avLst/>
                <a:gdLst/>
                <a:ahLst/>
                <a:cxnLst/>
                <a:rect l="l" t="t" r="r" b="b"/>
                <a:pathLst>
                  <a:path w="6582" h="23756" extrusionOk="0">
                    <a:moveTo>
                      <a:pt x="3214" y="625"/>
                    </a:moveTo>
                    <a:cubicBezTo>
                      <a:pt x="-1662" y="6388"/>
                      <a:pt x="111" y="15254"/>
                      <a:pt x="1441" y="21904"/>
                    </a:cubicBezTo>
                    <a:cubicBezTo>
                      <a:pt x="1884" y="23677"/>
                      <a:pt x="4544" y="24564"/>
                      <a:pt x="5431" y="22790"/>
                    </a:cubicBezTo>
                    <a:cubicBezTo>
                      <a:pt x="6760" y="19687"/>
                      <a:pt x="6760" y="16584"/>
                      <a:pt x="6317" y="13481"/>
                    </a:cubicBezTo>
                    <a:cubicBezTo>
                      <a:pt x="6317" y="9934"/>
                      <a:pt x="4544" y="5945"/>
                      <a:pt x="5431" y="2398"/>
                    </a:cubicBezTo>
                    <a:cubicBezTo>
                      <a:pt x="6760" y="182"/>
                      <a:pt x="4544" y="-705"/>
                      <a:pt x="3214" y="625"/>
                    </a:cubicBezTo>
                    <a:lnTo>
                      <a:pt x="3214" y="6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32"/>
              <p:cNvSpPr/>
              <p:nvPr/>
            </p:nvSpPr>
            <p:spPr>
              <a:xfrm>
                <a:off x="3237778" y="2607790"/>
                <a:ext cx="13967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22037" extrusionOk="0">
                    <a:moveTo>
                      <a:pt x="204" y="3747"/>
                    </a:moveTo>
                    <a:cubicBezTo>
                      <a:pt x="1977" y="6850"/>
                      <a:pt x="1977" y="10840"/>
                      <a:pt x="3307" y="13943"/>
                    </a:cubicBezTo>
                    <a:cubicBezTo>
                      <a:pt x="4637" y="16603"/>
                      <a:pt x="6853" y="21036"/>
                      <a:pt x="9956" y="21922"/>
                    </a:cubicBezTo>
                    <a:cubicBezTo>
                      <a:pt x="11730" y="22366"/>
                      <a:pt x="13060" y="21479"/>
                      <a:pt x="13503" y="20149"/>
                    </a:cubicBezTo>
                    <a:cubicBezTo>
                      <a:pt x="14833" y="17046"/>
                      <a:pt x="13060" y="10840"/>
                      <a:pt x="11286" y="7737"/>
                    </a:cubicBezTo>
                    <a:cubicBezTo>
                      <a:pt x="9513" y="4190"/>
                      <a:pt x="6853" y="1087"/>
                      <a:pt x="2863" y="200"/>
                    </a:cubicBezTo>
                    <a:cubicBezTo>
                      <a:pt x="1534" y="-686"/>
                      <a:pt x="-683" y="1530"/>
                      <a:pt x="204" y="3747"/>
                    </a:cubicBezTo>
                    <a:lnTo>
                      <a:pt x="204" y="37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2"/>
              <p:cNvSpPr/>
              <p:nvPr/>
            </p:nvSpPr>
            <p:spPr>
              <a:xfrm>
                <a:off x="3268500" y="2681801"/>
                <a:ext cx="18863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8863" h="41975" extrusionOk="0">
                    <a:moveTo>
                      <a:pt x="956" y="1108"/>
                    </a:moveTo>
                    <a:cubicBezTo>
                      <a:pt x="-1703" y="7758"/>
                      <a:pt x="1843" y="13078"/>
                      <a:pt x="3616" y="19727"/>
                    </a:cubicBezTo>
                    <a:cubicBezTo>
                      <a:pt x="4946" y="26820"/>
                      <a:pt x="4946" y="33913"/>
                      <a:pt x="8936" y="40120"/>
                    </a:cubicBezTo>
                    <a:cubicBezTo>
                      <a:pt x="11596" y="44109"/>
                      <a:pt x="18245" y="41006"/>
                      <a:pt x="18245" y="37016"/>
                    </a:cubicBezTo>
                    <a:cubicBezTo>
                      <a:pt x="18245" y="32583"/>
                      <a:pt x="17802" y="28150"/>
                      <a:pt x="18245" y="24160"/>
                    </a:cubicBezTo>
                    <a:cubicBezTo>
                      <a:pt x="18689" y="20614"/>
                      <a:pt x="19575" y="17511"/>
                      <a:pt x="17802" y="13964"/>
                    </a:cubicBezTo>
                    <a:cubicBezTo>
                      <a:pt x="17359" y="12634"/>
                      <a:pt x="15586" y="12191"/>
                      <a:pt x="14256" y="12634"/>
                    </a:cubicBezTo>
                    <a:cubicBezTo>
                      <a:pt x="7163" y="16181"/>
                      <a:pt x="7163" y="29923"/>
                      <a:pt x="7606" y="36573"/>
                    </a:cubicBezTo>
                    <a:cubicBezTo>
                      <a:pt x="10709" y="35686"/>
                      <a:pt x="13812" y="34357"/>
                      <a:pt x="16916" y="33470"/>
                    </a:cubicBezTo>
                    <a:cubicBezTo>
                      <a:pt x="13812" y="29037"/>
                      <a:pt x="14256" y="21500"/>
                      <a:pt x="12483" y="16624"/>
                    </a:cubicBezTo>
                    <a:cubicBezTo>
                      <a:pt x="10709" y="10861"/>
                      <a:pt x="5833" y="6871"/>
                      <a:pt x="4060" y="1552"/>
                    </a:cubicBezTo>
                    <a:cubicBezTo>
                      <a:pt x="3616" y="-665"/>
                      <a:pt x="1400" y="-222"/>
                      <a:pt x="956" y="1108"/>
                    </a:cubicBezTo>
                    <a:lnTo>
                      <a:pt x="956" y="11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2"/>
              <p:cNvSpPr/>
              <p:nvPr/>
            </p:nvSpPr>
            <p:spPr>
              <a:xfrm>
                <a:off x="3282105" y="2477263"/>
                <a:ext cx="12679" cy="27453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7453" extrusionOk="0">
                    <a:moveTo>
                      <a:pt x="2868" y="837"/>
                    </a:moveTo>
                    <a:cubicBezTo>
                      <a:pt x="-1122" y="7930"/>
                      <a:pt x="-1565" y="21673"/>
                      <a:pt x="5528" y="26993"/>
                    </a:cubicBezTo>
                    <a:cubicBezTo>
                      <a:pt x="6858" y="27879"/>
                      <a:pt x="8631" y="27436"/>
                      <a:pt x="9518" y="26106"/>
                    </a:cubicBezTo>
                    <a:cubicBezTo>
                      <a:pt x="11734" y="23003"/>
                      <a:pt x="11734" y="19456"/>
                      <a:pt x="12621" y="15910"/>
                    </a:cubicBezTo>
                    <a:cubicBezTo>
                      <a:pt x="13064" y="14580"/>
                      <a:pt x="10848" y="13693"/>
                      <a:pt x="10404" y="15023"/>
                    </a:cubicBezTo>
                    <a:cubicBezTo>
                      <a:pt x="9074" y="17683"/>
                      <a:pt x="8631" y="20786"/>
                      <a:pt x="5971" y="22116"/>
                    </a:cubicBezTo>
                    <a:cubicBezTo>
                      <a:pt x="6858" y="22116"/>
                      <a:pt x="7745" y="22116"/>
                      <a:pt x="8631" y="22116"/>
                    </a:cubicBezTo>
                    <a:cubicBezTo>
                      <a:pt x="5971" y="20343"/>
                      <a:pt x="5528" y="15467"/>
                      <a:pt x="5528" y="12363"/>
                    </a:cubicBezTo>
                    <a:cubicBezTo>
                      <a:pt x="5528" y="9260"/>
                      <a:pt x="5085" y="5270"/>
                      <a:pt x="5971" y="2167"/>
                    </a:cubicBezTo>
                    <a:cubicBezTo>
                      <a:pt x="5971" y="394"/>
                      <a:pt x="3755" y="-936"/>
                      <a:pt x="2868" y="837"/>
                    </a:cubicBezTo>
                    <a:lnTo>
                      <a:pt x="2868" y="8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2"/>
              <p:cNvSpPr/>
              <p:nvPr/>
            </p:nvSpPr>
            <p:spPr>
              <a:xfrm>
                <a:off x="3289222" y="2472344"/>
                <a:ext cx="11663" cy="21616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21616" extrusionOk="0">
                    <a:moveTo>
                      <a:pt x="627" y="5313"/>
                    </a:moveTo>
                    <a:cubicBezTo>
                      <a:pt x="1514" y="5313"/>
                      <a:pt x="1957" y="5313"/>
                      <a:pt x="2844" y="5756"/>
                    </a:cubicBezTo>
                    <a:cubicBezTo>
                      <a:pt x="2400" y="4426"/>
                      <a:pt x="1957" y="3096"/>
                      <a:pt x="1514" y="2210"/>
                    </a:cubicBezTo>
                    <a:cubicBezTo>
                      <a:pt x="184" y="8416"/>
                      <a:pt x="1070" y="14179"/>
                      <a:pt x="3730" y="19498"/>
                    </a:cubicBezTo>
                    <a:cubicBezTo>
                      <a:pt x="5060" y="22602"/>
                      <a:pt x="10380" y="22158"/>
                      <a:pt x="11266" y="19055"/>
                    </a:cubicBezTo>
                    <a:cubicBezTo>
                      <a:pt x="12596" y="12849"/>
                      <a:pt x="10380" y="7529"/>
                      <a:pt x="7720" y="1766"/>
                    </a:cubicBezTo>
                    <a:cubicBezTo>
                      <a:pt x="5947" y="-1337"/>
                      <a:pt x="1957" y="-7"/>
                      <a:pt x="1514" y="3096"/>
                    </a:cubicBezTo>
                    <a:cubicBezTo>
                      <a:pt x="1070" y="3983"/>
                      <a:pt x="627" y="4426"/>
                      <a:pt x="184" y="5313"/>
                    </a:cubicBezTo>
                    <a:cubicBezTo>
                      <a:pt x="-260" y="4869"/>
                      <a:pt x="184" y="5313"/>
                      <a:pt x="627" y="5313"/>
                    </a:cubicBezTo>
                    <a:lnTo>
                      <a:pt x="627" y="53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2"/>
              <p:cNvSpPr/>
              <p:nvPr/>
            </p:nvSpPr>
            <p:spPr>
              <a:xfrm>
                <a:off x="3305766" y="2436513"/>
                <a:ext cx="24027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24027" h="33338" extrusionOk="0">
                    <a:moveTo>
                      <a:pt x="1816" y="33165"/>
                    </a:moveTo>
                    <a:cubicBezTo>
                      <a:pt x="6249" y="30948"/>
                      <a:pt x="11125" y="26515"/>
                      <a:pt x="13785" y="22525"/>
                    </a:cubicBezTo>
                    <a:cubicBezTo>
                      <a:pt x="15559" y="19865"/>
                      <a:pt x="17332" y="14102"/>
                      <a:pt x="20435" y="12329"/>
                    </a:cubicBezTo>
                    <a:cubicBezTo>
                      <a:pt x="17332" y="10113"/>
                      <a:pt x="14229" y="8339"/>
                      <a:pt x="11125" y="6123"/>
                    </a:cubicBezTo>
                    <a:cubicBezTo>
                      <a:pt x="10682" y="14102"/>
                      <a:pt x="929" y="22525"/>
                      <a:pt x="7579" y="30505"/>
                    </a:cubicBezTo>
                    <a:cubicBezTo>
                      <a:pt x="8909" y="31835"/>
                      <a:pt x="11125" y="32721"/>
                      <a:pt x="12899" y="32278"/>
                    </a:cubicBezTo>
                    <a:cubicBezTo>
                      <a:pt x="21765" y="30505"/>
                      <a:pt x="24425" y="14546"/>
                      <a:pt x="23981" y="7009"/>
                    </a:cubicBezTo>
                    <a:cubicBezTo>
                      <a:pt x="23981" y="2576"/>
                      <a:pt x="19105" y="-1857"/>
                      <a:pt x="14672" y="803"/>
                    </a:cubicBezTo>
                    <a:cubicBezTo>
                      <a:pt x="9352" y="3906"/>
                      <a:pt x="7136" y="9226"/>
                      <a:pt x="4919" y="14546"/>
                    </a:cubicBezTo>
                    <a:cubicBezTo>
                      <a:pt x="2703" y="19865"/>
                      <a:pt x="-401" y="26515"/>
                      <a:pt x="43" y="32278"/>
                    </a:cubicBezTo>
                    <a:cubicBezTo>
                      <a:pt x="43" y="33165"/>
                      <a:pt x="929" y="33608"/>
                      <a:pt x="1816" y="33165"/>
                    </a:cubicBezTo>
                    <a:lnTo>
                      <a:pt x="1816" y="331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2"/>
              <p:cNvSpPr/>
              <p:nvPr/>
            </p:nvSpPr>
            <p:spPr>
              <a:xfrm>
                <a:off x="3304084" y="2509659"/>
                <a:ext cx="18126" cy="26119"/>
              </a:xfrm>
              <a:custGeom>
                <a:avLst/>
                <a:gdLst/>
                <a:ahLst/>
                <a:cxnLst/>
                <a:rect l="l" t="t" r="r" b="b"/>
                <a:pathLst>
                  <a:path w="18126" h="26119" extrusionOk="0">
                    <a:moveTo>
                      <a:pt x="837" y="3906"/>
                    </a:moveTo>
                    <a:cubicBezTo>
                      <a:pt x="-936" y="7896"/>
                      <a:pt x="394" y="14989"/>
                      <a:pt x="2167" y="19865"/>
                    </a:cubicBezTo>
                    <a:cubicBezTo>
                      <a:pt x="3497" y="23855"/>
                      <a:pt x="6600" y="26515"/>
                      <a:pt x="10590" y="26072"/>
                    </a:cubicBezTo>
                    <a:cubicBezTo>
                      <a:pt x="14137" y="25628"/>
                      <a:pt x="18126" y="22525"/>
                      <a:pt x="18126" y="18535"/>
                    </a:cubicBezTo>
                    <a:cubicBezTo>
                      <a:pt x="18126" y="11886"/>
                      <a:pt x="17240" y="5236"/>
                      <a:pt x="11034" y="1246"/>
                    </a:cubicBezTo>
                    <a:cubicBezTo>
                      <a:pt x="9260" y="-84"/>
                      <a:pt x="6157" y="-527"/>
                      <a:pt x="3941" y="803"/>
                    </a:cubicBezTo>
                    <a:cubicBezTo>
                      <a:pt x="2167" y="2133"/>
                      <a:pt x="1281" y="2576"/>
                      <a:pt x="837" y="3906"/>
                    </a:cubicBezTo>
                    <a:lnTo>
                      <a:pt x="837" y="39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2"/>
              <p:cNvSpPr/>
              <p:nvPr/>
            </p:nvSpPr>
            <p:spPr>
              <a:xfrm>
                <a:off x="3316118" y="2565528"/>
                <a:ext cx="13925" cy="43256"/>
              </a:xfrm>
              <a:custGeom>
                <a:avLst/>
                <a:gdLst/>
                <a:ahLst/>
                <a:cxnLst/>
                <a:rect l="l" t="t" r="r" b="b"/>
                <a:pathLst>
                  <a:path w="13925" h="43256" extrusionOk="0">
                    <a:moveTo>
                      <a:pt x="2102" y="2121"/>
                    </a:moveTo>
                    <a:cubicBezTo>
                      <a:pt x="2102" y="8771"/>
                      <a:pt x="1659" y="15420"/>
                      <a:pt x="1216" y="21627"/>
                    </a:cubicBezTo>
                    <a:cubicBezTo>
                      <a:pt x="773" y="27390"/>
                      <a:pt x="-1001" y="33153"/>
                      <a:pt x="773" y="38916"/>
                    </a:cubicBezTo>
                    <a:cubicBezTo>
                      <a:pt x="2102" y="43349"/>
                      <a:pt x="8309" y="45122"/>
                      <a:pt x="10969" y="40689"/>
                    </a:cubicBezTo>
                    <a:cubicBezTo>
                      <a:pt x="15402" y="34040"/>
                      <a:pt x="14515" y="29163"/>
                      <a:pt x="10525" y="22513"/>
                    </a:cubicBezTo>
                    <a:cubicBezTo>
                      <a:pt x="9639" y="21183"/>
                      <a:pt x="7422" y="21183"/>
                      <a:pt x="6979" y="22957"/>
                    </a:cubicBezTo>
                    <a:cubicBezTo>
                      <a:pt x="5649" y="26946"/>
                      <a:pt x="4319" y="31380"/>
                      <a:pt x="1659" y="34483"/>
                    </a:cubicBezTo>
                    <a:cubicBezTo>
                      <a:pt x="5206" y="34926"/>
                      <a:pt x="8309" y="35813"/>
                      <a:pt x="11855" y="36256"/>
                    </a:cubicBezTo>
                    <a:cubicBezTo>
                      <a:pt x="8752" y="23843"/>
                      <a:pt x="15402" y="10987"/>
                      <a:pt x="5649" y="348"/>
                    </a:cubicBezTo>
                    <a:cubicBezTo>
                      <a:pt x="4762" y="-539"/>
                      <a:pt x="2102" y="348"/>
                      <a:pt x="2102" y="2121"/>
                    </a:cubicBezTo>
                    <a:lnTo>
                      <a:pt x="2102" y="21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32"/>
              <p:cNvSpPr/>
              <p:nvPr/>
            </p:nvSpPr>
            <p:spPr>
              <a:xfrm>
                <a:off x="3330978" y="2556979"/>
                <a:ext cx="18969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26575" extrusionOk="0">
                    <a:moveTo>
                      <a:pt x="4532" y="3134"/>
                    </a:moveTo>
                    <a:cubicBezTo>
                      <a:pt x="-788" y="7567"/>
                      <a:pt x="-345" y="15990"/>
                      <a:pt x="542" y="22196"/>
                    </a:cubicBezTo>
                    <a:cubicBezTo>
                      <a:pt x="1428" y="27959"/>
                      <a:pt x="9851" y="27959"/>
                      <a:pt x="11625" y="22640"/>
                    </a:cubicBezTo>
                    <a:cubicBezTo>
                      <a:pt x="12511" y="19980"/>
                      <a:pt x="12955" y="16877"/>
                      <a:pt x="13841" y="13774"/>
                    </a:cubicBezTo>
                    <a:cubicBezTo>
                      <a:pt x="14728" y="10670"/>
                      <a:pt x="16501" y="9341"/>
                      <a:pt x="18274" y="6681"/>
                    </a:cubicBezTo>
                    <a:cubicBezTo>
                      <a:pt x="20047" y="4021"/>
                      <a:pt x="18274" y="-412"/>
                      <a:pt x="14728" y="31"/>
                    </a:cubicBezTo>
                    <a:cubicBezTo>
                      <a:pt x="5862" y="474"/>
                      <a:pt x="2315" y="12000"/>
                      <a:pt x="985" y="19093"/>
                    </a:cubicBezTo>
                    <a:cubicBezTo>
                      <a:pt x="4532" y="19093"/>
                      <a:pt x="8078" y="19537"/>
                      <a:pt x="12068" y="19537"/>
                    </a:cubicBezTo>
                    <a:cubicBezTo>
                      <a:pt x="11181" y="16877"/>
                      <a:pt x="10738" y="14217"/>
                      <a:pt x="10295" y="12000"/>
                    </a:cubicBezTo>
                    <a:cubicBezTo>
                      <a:pt x="9408" y="9784"/>
                      <a:pt x="7635" y="7124"/>
                      <a:pt x="7635" y="4464"/>
                    </a:cubicBezTo>
                    <a:cubicBezTo>
                      <a:pt x="7635" y="3134"/>
                      <a:pt x="5418" y="2247"/>
                      <a:pt x="4532" y="3134"/>
                    </a:cubicBezTo>
                    <a:lnTo>
                      <a:pt x="4532" y="3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32"/>
              <p:cNvSpPr/>
              <p:nvPr/>
            </p:nvSpPr>
            <p:spPr>
              <a:xfrm>
                <a:off x="3356567" y="2550360"/>
                <a:ext cx="1329" cy="132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9" extrusionOk="0">
                    <a:moveTo>
                      <a:pt x="665" y="1330"/>
                    </a:moveTo>
                    <a:cubicBezTo>
                      <a:pt x="1552" y="1330"/>
                      <a:pt x="1552" y="0"/>
                      <a:pt x="665" y="0"/>
                    </a:cubicBezTo>
                    <a:cubicBezTo>
                      <a:pt x="-222" y="0"/>
                      <a:pt x="-222" y="1330"/>
                      <a:pt x="665" y="1330"/>
                    </a:cubicBezTo>
                    <a:lnTo>
                      <a:pt x="665" y="1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2"/>
              <p:cNvSpPr/>
              <p:nvPr/>
            </p:nvSpPr>
            <p:spPr>
              <a:xfrm>
                <a:off x="3376727" y="2397038"/>
                <a:ext cx="1223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2235" h="23875" extrusionOk="0">
                    <a:moveTo>
                      <a:pt x="3114" y="1710"/>
                    </a:moveTo>
                    <a:cubicBezTo>
                      <a:pt x="-876" y="7473"/>
                      <a:pt x="-876" y="14566"/>
                      <a:pt x="2227" y="20772"/>
                    </a:cubicBezTo>
                    <a:cubicBezTo>
                      <a:pt x="3114" y="22545"/>
                      <a:pt x="4887" y="23875"/>
                      <a:pt x="6660" y="23875"/>
                    </a:cubicBezTo>
                    <a:cubicBezTo>
                      <a:pt x="11537" y="23875"/>
                      <a:pt x="12866" y="19442"/>
                      <a:pt x="11980" y="15453"/>
                    </a:cubicBezTo>
                    <a:cubicBezTo>
                      <a:pt x="11537" y="13236"/>
                      <a:pt x="11537" y="11463"/>
                      <a:pt x="11537" y="9690"/>
                    </a:cubicBezTo>
                    <a:cubicBezTo>
                      <a:pt x="11537" y="7473"/>
                      <a:pt x="11093" y="5257"/>
                      <a:pt x="10650" y="3040"/>
                    </a:cubicBezTo>
                    <a:cubicBezTo>
                      <a:pt x="10207" y="-507"/>
                      <a:pt x="4887" y="-950"/>
                      <a:pt x="3114" y="1710"/>
                    </a:cubicBezTo>
                    <a:lnTo>
                      <a:pt x="3114" y="17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2"/>
              <p:cNvSpPr/>
              <p:nvPr/>
            </p:nvSpPr>
            <p:spPr>
              <a:xfrm>
                <a:off x="3397573" y="2352983"/>
                <a:ext cx="32381" cy="42009"/>
              </a:xfrm>
              <a:custGeom>
                <a:avLst/>
                <a:gdLst/>
                <a:ahLst/>
                <a:cxnLst/>
                <a:rect l="l" t="t" r="r" b="b"/>
                <a:pathLst>
                  <a:path w="32381" h="42009" extrusionOk="0">
                    <a:moveTo>
                      <a:pt x="3990" y="41331"/>
                    </a:moveTo>
                    <a:cubicBezTo>
                      <a:pt x="8866" y="32909"/>
                      <a:pt x="13299" y="23156"/>
                      <a:pt x="20836" y="16949"/>
                    </a:cubicBezTo>
                    <a:cubicBezTo>
                      <a:pt x="25712" y="12960"/>
                      <a:pt x="32805" y="10743"/>
                      <a:pt x="32362" y="3650"/>
                    </a:cubicBezTo>
                    <a:cubicBezTo>
                      <a:pt x="32362" y="547"/>
                      <a:pt x="28815" y="-1226"/>
                      <a:pt x="26155" y="990"/>
                    </a:cubicBezTo>
                    <a:cubicBezTo>
                      <a:pt x="19949" y="5423"/>
                      <a:pt x="13743" y="9857"/>
                      <a:pt x="8866" y="16063"/>
                    </a:cubicBezTo>
                    <a:cubicBezTo>
                      <a:pt x="2660" y="24043"/>
                      <a:pt x="887" y="31135"/>
                      <a:pt x="0" y="40888"/>
                    </a:cubicBezTo>
                    <a:cubicBezTo>
                      <a:pt x="887" y="41775"/>
                      <a:pt x="3103" y="42662"/>
                      <a:pt x="3990" y="41331"/>
                    </a:cubicBezTo>
                    <a:lnTo>
                      <a:pt x="3990" y="413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2"/>
              <p:cNvSpPr/>
              <p:nvPr/>
            </p:nvSpPr>
            <p:spPr>
              <a:xfrm>
                <a:off x="3404263" y="2358282"/>
                <a:ext cx="29662" cy="37897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37897" extrusionOk="0">
                    <a:moveTo>
                      <a:pt x="1290" y="37806"/>
                    </a:moveTo>
                    <a:cubicBezTo>
                      <a:pt x="8827" y="38693"/>
                      <a:pt x="14146" y="32930"/>
                      <a:pt x="18136" y="27610"/>
                    </a:cubicBezTo>
                    <a:cubicBezTo>
                      <a:pt x="22569" y="21847"/>
                      <a:pt x="29662" y="14754"/>
                      <a:pt x="29662" y="7218"/>
                    </a:cubicBezTo>
                    <a:cubicBezTo>
                      <a:pt x="29662" y="3228"/>
                      <a:pt x="25672" y="-762"/>
                      <a:pt x="21683" y="125"/>
                    </a:cubicBezTo>
                    <a:cubicBezTo>
                      <a:pt x="13703" y="2341"/>
                      <a:pt x="10157" y="10321"/>
                      <a:pt x="6610" y="16527"/>
                    </a:cubicBezTo>
                    <a:cubicBezTo>
                      <a:pt x="3064" y="22734"/>
                      <a:pt x="-1370" y="28940"/>
                      <a:pt x="404" y="36476"/>
                    </a:cubicBezTo>
                    <a:cubicBezTo>
                      <a:pt x="-40" y="37363"/>
                      <a:pt x="404" y="37806"/>
                      <a:pt x="1290" y="37806"/>
                    </a:cubicBezTo>
                    <a:lnTo>
                      <a:pt x="1290" y="378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2"/>
              <p:cNvSpPr/>
              <p:nvPr/>
            </p:nvSpPr>
            <p:spPr>
              <a:xfrm>
                <a:off x="3388264" y="2417270"/>
                <a:ext cx="16421" cy="36134"/>
              </a:xfrm>
              <a:custGeom>
                <a:avLst/>
                <a:gdLst/>
                <a:ahLst/>
                <a:cxnLst/>
                <a:rect l="l" t="t" r="r" b="b"/>
                <a:pathLst>
                  <a:path w="16421" h="36134" extrusionOk="0">
                    <a:moveTo>
                      <a:pt x="6650" y="3200"/>
                    </a:moveTo>
                    <a:cubicBezTo>
                      <a:pt x="6650" y="3643"/>
                      <a:pt x="6650" y="4087"/>
                      <a:pt x="6650" y="4087"/>
                    </a:cubicBezTo>
                    <a:cubicBezTo>
                      <a:pt x="7093" y="3200"/>
                      <a:pt x="7536" y="2313"/>
                      <a:pt x="7980" y="1427"/>
                    </a:cubicBezTo>
                    <a:cubicBezTo>
                      <a:pt x="3103" y="7190"/>
                      <a:pt x="3103" y="14283"/>
                      <a:pt x="1330" y="20933"/>
                    </a:cubicBezTo>
                    <a:cubicBezTo>
                      <a:pt x="443" y="24922"/>
                      <a:pt x="-2216" y="34675"/>
                      <a:pt x="3990" y="36005"/>
                    </a:cubicBezTo>
                    <a:cubicBezTo>
                      <a:pt x="9753" y="37335"/>
                      <a:pt x="13299" y="28025"/>
                      <a:pt x="14186" y="24036"/>
                    </a:cubicBezTo>
                    <a:cubicBezTo>
                      <a:pt x="15959" y="16943"/>
                      <a:pt x="18176" y="8963"/>
                      <a:pt x="14186" y="2313"/>
                    </a:cubicBezTo>
                    <a:cubicBezTo>
                      <a:pt x="13299" y="540"/>
                      <a:pt x="10639" y="-790"/>
                      <a:pt x="8866" y="540"/>
                    </a:cubicBezTo>
                    <a:cubicBezTo>
                      <a:pt x="8423" y="540"/>
                      <a:pt x="7980" y="984"/>
                      <a:pt x="7980" y="984"/>
                    </a:cubicBezTo>
                    <a:cubicBezTo>
                      <a:pt x="7093" y="1870"/>
                      <a:pt x="6650" y="2757"/>
                      <a:pt x="6650" y="3200"/>
                    </a:cubicBezTo>
                    <a:lnTo>
                      <a:pt x="6650" y="32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2"/>
              <p:cNvSpPr/>
              <p:nvPr/>
            </p:nvSpPr>
            <p:spPr>
              <a:xfrm>
                <a:off x="3441783" y="2328810"/>
                <a:ext cx="22317" cy="32874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32874" extrusionOk="0">
                    <a:moveTo>
                      <a:pt x="1007" y="32700"/>
                    </a:moveTo>
                    <a:cubicBezTo>
                      <a:pt x="5441" y="27381"/>
                      <a:pt x="8987" y="22061"/>
                      <a:pt x="13420" y="17185"/>
                    </a:cubicBezTo>
                    <a:cubicBezTo>
                      <a:pt x="16967" y="12751"/>
                      <a:pt x="21843" y="10091"/>
                      <a:pt x="22286" y="3885"/>
                    </a:cubicBezTo>
                    <a:cubicBezTo>
                      <a:pt x="22730" y="339"/>
                      <a:pt x="18296" y="-991"/>
                      <a:pt x="16080" y="782"/>
                    </a:cubicBezTo>
                    <a:cubicBezTo>
                      <a:pt x="5884" y="8762"/>
                      <a:pt x="3224" y="19844"/>
                      <a:pt x="121" y="31814"/>
                    </a:cubicBezTo>
                    <a:cubicBezTo>
                      <a:pt x="-322" y="32700"/>
                      <a:pt x="564" y="33144"/>
                      <a:pt x="1007" y="32700"/>
                    </a:cubicBezTo>
                    <a:lnTo>
                      <a:pt x="1007" y="3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2"/>
              <p:cNvSpPr/>
              <p:nvPr/>
            </p:nvSpPr>
            <p:spPr>
              <a:xfrm>
                <a:off x="2986031" y="2862969"/>
                <a:ext cx="10346" cy="37886"/>
              </a:xfrm>
              <a:custGeom>
                <a:avLst/>
                <a:gdLst/>
                <a:ahLst/>
                <a:cxnLst/>
                <a:rect l="l" t="t" r="r" b="b"/>
                <a:pathLst>
                  <a:path w="10346" h="37886" extrusionOk="0">
                    <a:moveTo>
                      <a:pt x="6800" y="367"/>
                    </a:moveTo>
                    <a:cubicBezTo>
                      <a:pt x="1924" y="5687"/>
                      <a:pt x="2367" y="12336"/>
                      <a:pt x="1037" y="18543"/>
                    </a:cubicBezTo>
                    <a:cubicBezTo>
                      <a:pt x="-736" y="25193"/>
                      <a:pt x="-293" y="30069"/>
                      <a:pt x="2810" y="36275"/>
                    </a:cubicBezTo>
                    <a:cubicBezTo>
                      <a:pt x="4140" y="38492"/>
                      <a:pt x="7687" y="38492"/>
                      <a:pt x="8573" y="35832"/>
                    </a:cubicBezTo>
                    <a:cubicBezTo>
                      <a:pt x="9017" y="33616"/>
                      <a:pt x="8573" y="31842"/>
                      <a:pt x="8573" y="29626"/>
                    </a:cubicBezTo>
                    <a:cubicBezTo>
                      <a:pt x="8130" y="26079"/>
                      <a:pt x="9460" y="22533"/>
                      <a:pt x="9903" y="18986"/>
                    </a:cubicBezTo>
                    <a:cubicBezTo>
                      <a:pt x="10347" y="13223"/>
                      <a:pt x="10790" y="6573"/>
                      <a:pt x="9460" y="1254"/>
                    </a:cubicBezTo>
                    <a:cubicBezTo>
                      <a:pt x="9460" y="367"/>
                      <a:pt x="7687" y="-519"/>
                      <a:pt x="6800" y="367"/>
                    </a:cubicBezTo>
                    <a:lnTo>
                      <a:pt x="6800" y="3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2"/>
              <p:cNvSpPr/>
              <p:nvPr/>
            </p:nvSpPr>
            <p:spPr>
              <a:xfrm>
                <a:off x="3303271" y="2724580"/>
                <a:ext cx="58706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58706" h="44175" extrusionOk="0">
                    <a:moveTo>
                      <a:pt x="11403" y="24382"/>
                    </a:moveTo>
                    <a:cubicBezTo>
                      <a:pt x="11846" y="24826"/>
                      <a:pt x="12733" y="24826"/>
                      <a:pt x="13176" y="25269"/>
                    </a:cubicBezTo>
                    <a:cubicBezTo>
                      <a:pt x="14949" y="26155"/>
                      <a:pt x="16279" y="26155"/>
                      <a:pt x="17609" y="24826"/>
                    </a:cubicBezTo>
                    <a:cubicBezTo>
                      <a:pt x="20269" y="22609"/>
                      <a:pt x="23816" y="22165"/>
                      <a:pt x="27362" y="20836"/>
                    </a:cubicBezTo>
                    <a:cubicBezTo>
                      <a:pt x="31352" y="19063"/>
                      <a:pt x="34455" y="16403"/>
                      <a:pt x="38445" y="15073"/>
                    </a:cubicBezTo>
                    <a:cubicBezTo>
                      <a:pt x="36228" y="11969"/>
                      <a:pt x="34012" y="8423"/>
                      <a:pt x="31795" y="5320"/>
                    </a:cubicBezTo>
                    <a:cubicBezTo>
                      <a:pt x="21599" y="13299"/>
                      <a:pt x="12733" y="23052"/>
                      <a:pt x="2537" y="31032"/>
                    </a:cubicBezTo>
                    <a:cubicBezTo>
                      <a:pt x="6083" y="35022"/>
                      <a:pt x="9186" y="38568"/>
                      <a:pt x="12733" y="42558"/>
                    </a:cubicBezTo>
                    <a:cubicBezTo>
                      <a:pt x="16723" y="39455"/>
                      <a:pt x="21599" y="38568"/>
                      <a:pt x="26476" y="36351"/>
                    </a:cubicBezTo>
                    <a:cubicBezTo>
                      <a:pt x="30909" y="34578"/>
                      <a:pt x="34455" y="31475"/>
                      <a:pt x="37558" y="28372"/>
                    </a:cubicBezTo>
                    <a:cubicBezTo>
                      <a:pt x="41548" y="24826"/>
                      <a:pt x="45538" y="22609"/>
                      <a:pt x="49971" y="19949"/>
                    </a:cubicBezTo>
                    <a:cubicBezTo>
                      <a:pt x="54847" y="16846"/>
                      <a:pt x="56177" y="13743"/>
                      <a:pt x="58394" y="8423"/>
                    </a:cubicBezTo>
                    <a:cubicBezTo>
                      <a:pt x="59724" y="4433"/>
                      <a:pt x="56621" y="0"/>
                      <a:pt x="52631" y="0"/>
                    </a:cubicBezTo>
                    <a:cubicBezTo>
                      <a:pt x="46868" y="0"/>
                      <a:pt x="43765" y="0"/>
                      <a:pt x="38445" y="3103"/>
                    </a:cubicBezTo>
                    <a:cubicBezTo>
                      <a:pt x="33568" y="5763"/>
                      <a:pt x="28692" y="9753"/>
                      <a:pt x="24702" y="13743"/>
                    </a:cubicBezTo>
                    <a:cubicBezTo>
                      <a:pt x="17609" y="20836"/>
                      <a:pt x="8300" y="24826"/>
                      <a:pt x="1650" y="32805"/>
                    </a:cubicBezTo>
                    <a:cubicBezTo>
                      <a:pt x="-4556" y="40341"/>
                      <a:pt x="8300" y="48764"/>
                      <a:pt x="14506" y="41228"/>
                    </a:cubicBezTo>
                    <a:cubicBezTo>
                      <a:pt x="22486" y="31918"/>
                      <a:pt x="31352" y="22609"/>
                      <a:pt x="40218" y="14629"/>
                    </a:cubicBezTo>
                    <a:cubicBezTo>
                      <a:pt x="45095" y="10196"/>
                      <a:pt x="39775" y="2217"/>
                      <a:pt x="33568" y="4877"/>
                    </a:cubicBezTo>
                    <a:cubicBezTo>
                      <a:pt x="28249" y="7536"/>
                      <a:pt x="23372" y="10640"/>
                      <a:pt x="18053" y="13299"/>
                    </a:cubicBezTo>
                    <a:cubicBezTo>
                      <a:pt x="14063" y="15516"/>
                      <a:pt x="12290" y="17732"/>
                      <a:pt x="11846" y="22165"/>
                    </a:cubicBezTo>
                    <a:cubicBezTo>
                      <a:pt x="12733" y="20836"/>
                      <a:pt x="14063" y="19949"/>
                      <a:pt x="14949" y="18619"/>
                    </a:cubicBezTo>
                    <a:cubicBezTo>
                      <a:pt x="14063" y="18619"/>
                      <a:pt x="13620" y="19063"/>
                      <a:pt x="12733" y="19063"/>
                    </a:cubicBezTo>
                    <a:cubicBezTo>
                      <a:pt x="10073" y="19949"/>
                      <a:pt x="8743" y="23052"/>
                      <a:pt x="11403" y="24382"/>
                    </a:cubicBezTo>
                    <a:lnTo>
                      <a:pt x="11403" y="243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32"/>
              <p:cNvSpPr/>
              <p:nvPr/>
            </p:nvSpPr>
            <p:spPr>
              <a:xfrm>
                <a:off x="3370864" y="2728089"/>
                <a:ext cx="25039" cy="13654"/>
              </a:xfrm>
              <a:custGeom>
                <a:avLst/>
                <a:gdLst/>
                <a:ahLst/>
                <a:cxnLst/>
                <a:rect l="l" t="t" r="r" b="b"/>
                <a:pathLst>
                  <a:path w="25039" h="13654" extrusionOk="0">
                    <a:moveTo>
                      <a:pt x="554" y="10677"/>
                    </a:moveTo>
                    <a:cubicBezTo>
                      <a:pt x="6760" y="17327"/>
                      <a:pt x="18730" y="11564"/>
                      <a:pt x="24049" y="5801"/>
                    </a:cubicBezTo>
                    <a:cubicBezTo>
                      <a:pt x="26266" y="3141"/>
                      <a:pt x="24493" y="-406"/>
                      <a:pt x="21389" y="38"/>
                    </a:cubicBezTo>
                    <a:cubicBezTo>
                      <a:pt x="17843" y="481"/>
                      <a:pt x="15183" y="2254"/>
                      <a:pt x="11637" y="3584"/>
                    </a:cubicBezTo>
                    <a:cubicBezTo>
                      <a:pt x="8534" y="4914"/>
                      <a:pt x="4987" y="4471"/>
                      <a:pt x="1884" y="5801"/>
                    </a:cubicBezTo>
                    <a:cubicBezTo>
                      <a:pt x="-333" y="6687"/>
                      <a:pt x="-333" y="9347"/>
                      <a:pt x="554" y="10677"/>
                    </a:cubicBezTo>
                    <a:lnTo>
                      <a:pt x="554" y="106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32"/>
              <p:cNvSpPr/>
              <p:nvPr/>
            </p:nvSpPr>
            <p:spPr>
              <a:xfrm>
                <a:off x="3294036" y="2782266"/>
                <a:ext cx="19751" cy="22546"/>
              </a:xfrm>
              <a:custGeom>
                <a:avLst/>
                <a:gdLst/>
                <a:ahLst/>
                <a:cxnLst/>
                <a:rect l="l" t="t" r="r" b="b"/>
                <a:pathLst>
                  <a:path w="19751" h="22546" extrusionOk="0">
                    <a:moveTo>
                      <a:pt x="11329" y="1275"/>
                    </a:moveTo>
                    <a:cubicBezTo>
                      <a:pt x="8669" y="3934"/>
                      <a:pt x="6009" y="6594"/>
                      <a:pt x="3350" y="8811"/>
                    </a:cubicBezTo>
                    <a:cubicBezTo>
                      <a:pt x="-197" y="11471"/>
                      <a:pt x="-640" y="15460"/>
                      <a:pt x="690" y="19450"/>
                    </a:cubicBezTo>
                    <a:cubicBezTo>
                      <a:pt x="1576" y="22553"/>
                      <a:pt x="6009" y="23883"/>
                      <a:pt x="7783" y="20780"/>
                    </a:cubicBezTo>
                    <a:cubicBezTo>
                      <a:pt x="8226" y="20337"/>
                      <a:pt x="8226" y="19893"/>
                      <a:pt x="9112" y="19450"/>
                    </a:cubicBezTo>
                    <a:cubicBezTo>
                      <a:pt x="7783" y="19893"/>
                      <a:pt x="6453" y="20337"/>
                      <a:pt x="5566" y="20780"/>
                    </a:cubicBezTo>
                    <a:cubicBezTo>
                      <a:pt x="9112" y="21223"/>
                      <a:pt x="12659" y="18563"/>
                      <a:pt x="14875" y="16347"/>
                    </a:cubicBezTo>
                    <a:cubicBezTo>
                      <a:pt x="18422" y="13244"/>
                      <a:pt x="19752" y="9697"/>
                      <a:pt x="19752" y="4821"/>
                    </a:cubicBezTo>
                    <a:cubicBezTo>
                      <a:pt x="19309" y="1275"/>
                      <a:pt x="14432" y="-1829"/>
                      <a:pt x="11329" y="1275"/>
                    </a:cubicBezTo>
                    <a:lnTo>
                      <a:pt x="11329" y="12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32"/>
              <p:cNvSpPr/>
              <p:nvPr/>
            </p:nvSpPr>
            <p:spPr>
              <a:xfrm>
                <a:off x="3267171" y="2894614"/>
                <a:ext cx="1159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21550" extrusionOk="0">
                    <a:moveTo>
                      <a:pt x="7162" y="640"/>
                    </a:moveTo>
                    <a:cubicBezTo>
                      <a:pt x="6276" y="1527"/>
                      <a:pt x="4946" y="2414"/>
                      <a:pt x="4503" y="3300"/>
                    </a:cubicBezTo>
                    <a:cubicBezTo>
                      <a:pt x="3616" y="4630"/>
                      <a:pt x="3173" y="6404"/>
                      <a:pt x="2729" y="8177"/>
                    </a:cubicBezTo>
                    <a:cubicBezTo>
                      <a:pt x="1399" y="11280"/>
                      <a:pt x="-374" y="14383"/>
                      <a:pt x="69" y="17929"/>
                    </a:cubicBezTo>
                    <a:cubicBezTo>
                      <a:pt x="513" y="21476"/>
                      <a:pt x="4503" y="22806"/>
                      <a:pt x="6719" y="20146"/>
                    </a:cubicBezTo>
                    <a:cubicBezTo>
                      <a:pt x="8936" y="17486"/>
                      <a:pt x="9379" y="13940"/>
                      <a:pt x="10266" y="10837"/>
                    </a:cubicBezTo>
                    <a:cubicBezTo>
                      <a:pt x="10709" y="9506"/>
                      <a:pt x="11152" y="7733"/>
                      <a:pt x="11596" y="6404"/>
                    </a:cubicBezTo>
                    <a:cubicBezTo>
                      <a:pt x="11596" y="5073"/>
                      <a:pt x="11152" y="3744"/>
                      <a:pt x="11152" y="1970"/>
                    </a:cubicBezTo>
                    <a:cubicBezTo>
                      <a:pt x="10266" y="197"/>
                      <a:pt x="8049" y="-690"/>
                      <a:pt x="7162" y="640"/>
                    </a:cubicBezTo>
                    <a:lnTo>
                      <a:pt x="7162" y="6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32"/>
              <p:cNvSpPr/>
              <p:nvPr/>
            </p:nvSpPr>
            <p:spPr>
              <a:xfrm>
                <a:off x="3258171" y="2919617"/>
                <a:ext cx="40406" cy="36841"/>
              </a:xfrm>
              <a:custGeom>
                <a:avLst/>
                <a:gdLst/>
                <a:ahLst/>
                <a:cxnLst/>
                <a:rect l="l" t="t" r="r" b="b"/>
                <a:pathLst>
                  <a:path w="40406" h="36841" extrusionOk="0">
                    <a:moveTo>
                      <a:pt x="2863" y="36371"/>
                    </a:moveTo>
                    <a:cubicBezTo>
                      <a:pt x="8626" y="30608"/>
                      <a:pt x="16606" y="25732"/>
                      <a:pt x="22812" y="20412"/>
                    </a:cubicBezTo>
                    <a:cubicBezTo>
                      <a:pt x="27689" y="15979"/>
                      <a:pt x="32565" y="12876"/>
                      <a:pt x="38328" y="9772"/>
                    </a:cubicBezTo>
                    <a:cubicBezTo>
                      <a:pt x="40545" y="8442"/>
                      <a:pt x="40988" y="5783"/>
                      <a:pt x="39658" y="4009"/>
                    </a:cubicBezTo>
                    <a:cubicBezTo>
                      <a:pt x="33452" y="-4414"/>
                      <a:pt x="22812" y="2236"/>
                      <a:pt x="17493" y="7556"/>
                    </a:cubicBezTo>
                    <a:cubicBezTo>
                      <a:pt x="9956" y="14649"/>
                      <a:pt x="2420" y="24401"/>
                      <a:pt x="204" y="34598"/>
                    </a:cubicBezTo>
                    <a:cubicBezTo>
                      <a:pt x="-683" y="35928"/>
                      <a:pt x="1534" y="37701"/>
                      <a:pt x="2863" y="36371"/>
                    </a:cubicBezTo>
                    <a:lnTo>
                      <a:pt x="2863" y="36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2"/>
              <p:cNvSpPr/>
              <p:nvPr/>
            </p:nvSpPr>
            <p:spPr>
              <a:xfrm>
                <a:off x="3317334" y="2895860"/>
                <a:ext cx="23543" cy="16185"/>
              </a:xfrm>
              <a:custGeom>
                <a:avLst/>
                <a:gdLst/>
                <a:ahLst/>
                <a:cxnLst/>
                <a:rect l="l" t="t" r="r" b="b"/>
                <a:pathLst>
                  <a:path w="23543" h="16185" extrusionOk="0">
                    <a:moveTo>
                      <a:pt x="3990" y="15354"/>
                    </a:moveTo>
                    <a:cubicBezTo>
                      <a:pt x="4433" y="15354"/>
                      <a:pt x="5320" y="15354"/>
                      <a:pt x="5763" y="15797"/>
                    </a:cubicBezTo>
                    <a:cubicBezTo>
                      <a:pt x="4433" y="15354"/>
                      <a:pt x="3103" y="14467"/>
                      <a:pt x="1773" y="14024"/>
                    </a:cubicBezTo>
                    <a:cubicBezTo>
                      <a:pt x="5320" y="18457"/>
                      <a:pt x="11083" y="14910"/>
                      <a:pt x="15516" y="13581"/>
                    </a:cubicBezTo>
                    <a:cubicBezTo>
                      <a:pt x="19506" y="12251"/>
                      <a:pt x="25269" y="9591"/>
                      <a:pt x="23052" y="4714"/>
                    </a:cubicBezTo>
                    <a:cubicBezTo>
                      <a:pt x="19506" y="-5482"/>
                      <a:pt x="-3547" y="2498"/>
                      <a:pt x="887" y="13137"/>
                    </a:cubicBezTo>
                    <a:cubicBezTo>
                      <a:pt x="887" y="11808"/>
                      <a:pt x="887" y="10477"/>
                      <a:pt x="443" y="9148"/>
                    </a:cubicBezTo>
                    <a:cubicBezTo>
                      <a:pt x="0" y="10477"/>
                      <a:pt x="0" y="11808"/>
                      <a:pt x="0" y="13137"/>
                    </a:cubicBezTo>
                    <a:cubicBezTo>
                      <a:pt x="443" y="14467"/>
                      <a:pt x="1773" y="15797"/>
                      <a:pt x="3990" y="15354"/>
                    </a:cubicBezTo>
                    <a:lnTo>
                      <a:pt x="3990" y="153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32"/>
              <p:cNvSpPr/>
              <p:nvPr/>
            </p:nvSpPr>
            <p:spPr>
              <a:xfrm>
                <a:off x="3245276" y="2974930"/>
                <a:ext cx="15348" cy="28953"/>
              </a:xfrm>
              <a:custGeom>
                <a:avLst/>
                <a:gdLst/>
                <a:ahLst/>
                <a:cxnLst/>
                <a:rect l="l" t="t" r="r" b="b"/>
                <a:pathLst>
                  <a:path w="15348" h="28953" extrusionOk="0">
                    <a:moveTo>
                      <a:pt x="10881" y="1450"/>
                    </a:moveTo>
                    <a:cubicBezTo>
                      <a:pt x="6892" y="10316"/>
                      <a:pt x="-1531" y="17409"/>
                      <a:pt x="242" y="27605"/>
                    </a:cubicBezTo>
                    <a:cubicBezTo>
                      <a:pt x="242" y="28935"/>
                      <a:pt x="2458" y="29378"/>
                      <a:pt x="3345" y="28492"/>
                    </a:cubicBezTo>
                    <a:cubicBezTo>
                      <a:pt x="10438" y="22285"/>
                      <a:pt x="12655" y="11646"/>
                      <a:pt x="15314" y="2780"/>
                    </a:cubicBezTo>
                    <a:cubicBezTo>
                      <a:pt x="15758" y="120"/>
                      <a:pt x="11768" y="-1210"/>
                      <a:pt x="10881" y="1450"/>
                    </a:cubicBezTo>
                    <a:lnTo>
                      <a:pt x="10881" y="1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2"/>
              <p:cNvSpPr/>
              <p:nvPr/>
            </p:nvSpPr>
            <p:spPr>
              <a:xfrm>
                <a:off x="3219072" y="3052235"/>
                <a:ext cx="21453" cy="26438"/>
              </a:xfrm>
              <a:custGeom>
                <a:avLst/>
                <a:gdLst/>
                <a:ahLst/>
                <a:cxnLst/>
                <a:rect l="l" t="t" r="r" b="b"/>
                <a:pathLst>
                  <a:path w="21453" h="26438" extrusionOk="0">
                    <a:moveTo>
                      <a:pt x="291" y="24776"/>
                    </a:moveTo>
                    <a:cubicBezTo>
                      <a:pt x="735" y="25220"/>
                      <a:pt x="1178" y="25663"/>
                      <a:pt x="2064" y="26106"/>
                    </a:cubicBezTo>
                    <a:cubicBezTo>
                      <a:pt x="2508" y="26549"/>
                      <a:pt x="3838" y="26549"/>
                      <a:pt x="4281" y="26106"/>
                    </a:cubicBezTo>
                    <a:cubicBezTo>
                      <a:pt x="7384" y="24776"/>
                      <a:pt x="9157" y="21673"/>
                      <a:pt x="10487" y="18570"/>
                    </a:cubicBezTo>
                    <a:cubicBezTo>
                      <a:pt x="11817" y="15467"/>
                      <a:pt x="13147" y="14137"/>
                      <a:pt x="15807" y="11920"/>
                    </a:cubicBezTo>
                    <a:cubicBezTo>
                      <a:pt x="18467" y="9704"/>
                      <a:pt x="23343" y="6157"/>
                      <a:pt x="20683" y="2167"/>
                    </a:cubicBezTo>
                    <a:cubicBezTo>
                      <a:pt x="16694" y="-3152"/>
                      <a:pt x="10487" y="2611"/>
                      <a:pt x="7384" y="5714"/>
                    </a:cubicBezTo>
                    <a:cubicBezTo>
                      <a:pt x="2064" y="11034"/>
                      <a:pt x="735" y="16353"/>
                      <a:pt x="1178" y="23890"/>
                    </a:cubicBezTo>
                    <a:cubicBezTo>
                      <a:pt x="1621" y="23446"/>
                      <a:pt x="2064" y="22560"/>
                      <a:pt x="2508" y="22116"/>
                    </a:cubicBezTo>
                    <a:cubicBezTo>
                      <a:pt x="2064" y="22560"/>
                      <a:pt x="1178" y="22560"/>
                      <a:pt x="735" y="23003"/>
                    </a:cubicBezTo>
                    <a:cubicBezTo>
                      <a:pt x="-152" y="23446"/>
                      <a:pt x="-152" y="24333"/>
                      <a:pt x="291" y="24776"/>
                    </a:cubicBezTo>
                    <a:lnTo>
                      <a:pt x="291" y="247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2"/>
              <p:cNvSpPr/>
              <p:nvPr/>
            </p:nvSpPr>
            <p:spPr>
              <a:xfrm>
                <a:off x="3228988" y="3065510"/>
                <a:ext cx="14332" cy="10318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0318" extrusionOk="0">
                    <a:moveTo>
                      <a:pt x="5448" y="9729"/>
                    </a:moveTo>
                    <a:cubicBezTo>
                      <a:pt x="7664" y="8399"/>
                      <a:pt x="9438" y="7069"/>
                      <a:pt x="10768" y="4852"/>
                    </a:cubicBezTo>
                    <a:cubicBezTo>
                      <a:pt x="13871" y="-24"/>
                      <a:pt x="5005" y="-2241"/>
                      <a:pt x="5005" y="3079"/>
                    </a:cubicBezTo>
                    <a:cubicBezTo>
                      <a:pt x="5005" y="4409"/>
                      <a:pt x="1901" y="6182"/>
                      <a:pt x="1015" y="6625"/>
                    </a:cubicBezTo>
                    <a:cubicBezTo>
                      <a:pt x="-315" y="7955"/>
                      <a:pt x="1015" y="10172"/>
                      <a:pt x="2345" y="9729"/>
                    </a:cubicBezTo>
                    <a:cubicBezTo>
                      <a:pt x="6335" y="8842"/>
                      <a:pt x="8551" y="5296"/>
                      <a:pt x="12984" y="5296"/>
                    </a:cubicBezTo>
                    <a:cubicBezTo>
                      <a:pt x="14314" y="5296"/>
                      <a:pt x="14757" y="3522"/>
                      <a:pt x="13871" y="3079"/>
                    </a:cubicBezTo>
                    <a:cubicBezTo>
                      <a:pt x="9438" y="-24"/>
                      <a:pt x="5448" y="5296"/>
                      <a:pt x="1458" y="6625"/>
                    </a:cubicBezTo>
                    <a:cubicBezTo>
                      <a:pt x="1901" y="7512"/>
                      <a:pt x="2345" y="8842"/>
                      <a:pt x="2788" y="9729"/>
                    </a:cubicBezTo>
                    <a:cubicBezTo>
                      <a:pt x="4118" y="8399"/>
                      <a:pt x="5891" y="6625"/>
                      <a:pt x="7664" y="6625"/>
                    </a:cubicBezTo>
                    <a:cubicBezTo>
                      <a:pt x="7221" y="4409"/>
                      <a:pt x="6778" y="2636"/>
                      <a:pt x="6335" y="419"/>
                    </a:cubicBezTo>
                    <a:cubicBezTo>
                      <a:pt x="4561" y="1306"/>
                      <a:pt x="3231" y="2636"/>
                      <a:pt x="1458" y="3522"/>
                    </a:cubicBezTo>
                    <a:cubicBezTo>
                      <a:pt x="-2088" y="5296"/>
                      <a:pt x="1458" y="12388"/>
                      <a:pt x="5448" y="9729"/>
                    </a:cubicBezTo>
                    <a:lnTo>
                      <a:pt x="5448" y="9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32"/>
              <p:cNvSpPr/>
              <p:nvPr/>
            </p:nvSpPr>
            <p:spPr>
              <a:xfrm>
                <a:off x="3223156" y="3085694"/>
                <a:ext cx="11369" cy="1324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245" extrusionOk="0">
                    <a:moveTo>
                      <a:pt x="9950" y="184"/>
                    </a:moveTo>
                    <a:cubicBezTo>
                      <a:pt x="7733" y="3730"/>
                      <a:pt x="4187" y="8607"/>
                      <a:pt x="640" y="10823"/>
                    </a:cubicBezTo>
                    <a:cubicBezTo>
                      <a:pt x="-690" y="11710"/>
                      <a:pt x="197" y="13926"/>
                      <a:pt x="1970" y="13040"/>
                    </a:cubicBezTo>
                    <a:cubicBezTo>
                      <a:pt x="6847" y="10823"/>
                      <a:pt x="9507" y="5503"/>
                      <a:pt x="11280" y="627"/>
                    </a:cubicBezTo>
                    <a:cubicBezTo>
                      <a:pt x="11723" y="184"/>
                      <a:pt x="10393" y="-260"/>
                      <a:pt x="9950" y="184"/>
                    </a:cubicBezTo>
                    <a:lnTo>
                      <a:pt x="9950" y="1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2"/>
              <p:cNvSpPr/>
              <p:nvPr/>
            </p:nvSpPr>
            <p:spPr>
              <a:xfrm>
                <a:off x="3194086" y="3131364"/>
                <a:ext cx="33091" cy="34469"/>
              </a:xfrm>
              <a:custGeom>
                <a:avLst/>
                <a:gdLst/>
                <a:ahLst/>
                <a:cxnLst/>
                <a:rect l="l" t="t" r="r" b="b"/>
                <a:pathLst>
                  <a:path w="33091" h="34469" extrusionOk="0">
                    <a:moveTo>
                      <a:pt x="12421" y="618"/>
                    </a:moveTo>
                    <a:cubicBezTo>
                      <a:pt x="10204" y="6381"/>
                      <a:pt x="3998" y="8597"/>
                      <a:pt x="3111" y="14804"/>
                    </a:cubicBezTo>
                    <a:cubicBezTo>
                      <a:pt x="2668" y="17464"/>
                      <a:pt x="5771" y="18794"/>
                      <a:pt x="7988" y="17907"/>
                    </a:cubicBezTo>
                    <a:cubicBezTo>
                      <a:pt x="11091" y="16577"/>
                      <a:pt x="13308" y="13474"/>
                      <a:pt x="16854" y="12144"/>
                    </a:cubicBezTo>
                    <a:cubicBezTo>
                      <a:pt x="15081" y="11701"/>
                      <a:pt x="13308" y="10814"/>
                      <a:pt x="11091" y="10371"/>
                    </a:cubicBezTo>
                    <a:cubicBezTo>
                      <a:pt x="11534" y="10814"/>
                      <a:pt x="11534" y="11701"/>
                      <a:pt x="11978" y="12144"/>
                    </a:cubicBezTo>
                    <a:cubicBezTo>
                      <a:pt x="12421" y="9484"/>
                      <a:pt x="12864" y="6824"/>
                      <a:pt x="13308" y="4164"/>
                    </a:cubicBezTo>
                    <a:cubicBezTo>
                      <a:pt x="7988" y="9927"/>
                      <a:pt x="3111" y="17020"/>
                      <a:pt x="452" y="24557"/>
                    </a:cubicBezTo>
                    <a:cubicBezTo>
                      <a:pt x="-2208" y="31206"/>
                      <a:pt x="7545" y="37856"/>
                      <a:pt x="12421" y="32536"/>
                    </a:cubicBezTo>
                    <a:cubicBezTo>
                      <a:pt x="16411" y="28546"/>
                      <a:pt x="21730" y="27660"/>
                      <a:pt x="26607" y="25000"/>
                    </a:cubicBezTo>
                    <a:cubicBezTo>
                      <a:pt x="29710" y="23227"/>
                      <a:pt x="35030" y="20124"/>
                      <a:pt x="32370" y="16134"/>
                    </a:cubicBezTo>
                    <a:cubicBezTo>
                      <a:pt x="29267" y="11701"/>
                      <a:pt x="21730" y="11701"/>
                      <a:pt x="17297" y="12587"/>
                    </a:cubicBezTo>
                    <a:cubicBezTo>
                      <a:pt x="10648" y="13474"/>
                      <a:pt x="5328" y="17907"/>
                      <a:pt x="1338" y="22783"/>
                    </a:cubicBezTo>
                    <a:cubicBezTo>
                      <a:pt x="5771" y="25000"/>
                      <a:pt x="10204" y="27217"/>
                      <a:pt x="14638" y="29433"/>
                    </a:cubicBezTo>
                    <a:cubicBezTo>
                      <a:pt x="16411" y="23670"/>
                      <a:pt x="19514" y="17907"/>
                      <a:pt x="23060" y="13031"/>
                    </a:cubicBezTo>
                    <a:cubicBezTo>
                      <a:pt x="27493" y="7268"/>
                      <a:pt x="18627" y="-712"/>
                      <a:pt x="13308" y="4608"/>
                    </a:cubicBezTo>
                    <a:cubicBezTo>
                      <a:pt x="10648" y="6824"/>
                      <a:pt x="7988" y="10371"/>
                      <a:pt x="4885" y="12144"/>
                    </a:cubicBezTo>
                    <a:cubicBezTo>
                      <a:pt x="6658" y="13031"/>
                      <a:pt x="7988" y="13474"/>
                      <a:pt x="9761" y="14360"/>
                    </a:cubicBezTo>
                    <a:cubicBezTo>
                      <a:pt x="8874" y="9927"/>
                      <a:pt x="13751" y="5494"/>
                      <a:pt x="14638" y="1061"/>
                    </a:cubicBezTo>
                    <a:cubicBezTo>
                      <a:pt x="14638" y="-269"/>
                      <a:pt x="12864" y="-269"/>
                      <a:pt x="12421" y="618"/>
                    </a:cubicBezTo>
                    <a:lnTo>
                      <a:pt x="12421" y="6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2"/>
              <p:cNvSpPr/>
              <p:nvPr/>
            </p:nvSpPr>
            <p:spPr>
              <a:xfrm>
                <a:off x="3227051" y="3147037"/>
                <a:ext cx="25116" cy="14002"/>
              </a:xfrm>
              <a:custGeom>
                <a:avLst/>
                <a:gdLst/>
                <a:ahLst/>
                <a:cxnLst/>
                <a:rect l="l" t="t" r="r" b="b"/>
                <a:pathLst>
                  <a:path w="25116" h="14002" extrusionOk="0">
                    <a:moveTo>
                      <a:pt x="291" y="9771"/>
                    </a:moveTo>
                    <a:cubicBezTo>
                      <a:pt x="1621" y="11544"/>
                      <a:pt x="4281" y="12874"/>
                      <a:pt x="6498" y="13761"/>
                    </a:cubicBezTo>
                    <a:cubicBezTo>
                      <a:pt x="9157" y="14647"/>
                      <a:pt x="12704" y="12874"/>
                      <a:pt x="15364" y="11987"/>
                    </a:cubicBezTo>
                    <a:cubicBezTo>
                      <a:pt x="20683" y="10214"/>
                      <a:pt x="24230" y="7554"/>
                      <a:pt x="25117" y="2235"/>
                    </a:cubicBezTo>
                    <a:cubicBezTo>
                      <a:pt x="25117" y="1348"/>
                      <a:pt x="25117" y="461"/>
                      <a:pt x="24230" y="461"/>
                    </a:cubicBezTo>
                    <a:cubicBezTo>
                      <a:pt x="20683" y="-425"/>
                      <a:pt x="17580" y="18"/>
                      <a:pt x="14034" y="1348"/>
                    </a:cubicBezTo>
                    <a:cubicBezTo>
                      <a:pt x="10044" y="3564"/>
                      <a:pt x="5611" y="3564"/>
                      <a:pt x="2951" y="7554"/>
                    </a:cubicBezTo>
                    <a:cubicBezTo>
                      <a:pt x="3394" y="7111"/>
                      <a:pt x="4281" y="6668"/>
                      <a:pt x="4724" y="6224"/>
                    </a:cubicBezTo>
                    <a:cubicBezTo>
                      <a:pt x="3394" y="6668"/>
                      <a:pt x="2064" y="7111"/>
                      <a:pt x="735" y="7554"/>
                    </a:cubicBezTo>
                    <a:cubicBezTo>
                      <a:pt x="-152" y="8441"/>
                      <a:pt x="-152" y="9327"/>
                      <a:pt x="291" y="9771"/>
                    </a:cubicBezTo>
                    <a:lnTo>
                      <a:pt x="291" y="97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2"/>
              <p:cNvSpPr/>
              <p:nvPr/>
            </p:nvSpPr>
            <p:spPr>
              <a:xfrm>
                <a:off x="3193034" y="3179770"/>
                <a:ext cx="4974" cy="3281"/>
              </a:xfrm>
              <a:custGeom>
                <a:avLst/>
                <a:gdLst/>
                <a:ahLst/>
                <a:cxnLst/>
                <a:rect l="l" t="t" r="r" b="b"/>
                <a:pathLst>
                  <a:path w="4974" h="3281" extrusionOk="0">
                    <a:moveTo>
                      <a:pt x="1060" y="3192"/>
                    </a:moveTo>
                    <a:cubicBezTo>
                      <a:pt x="2390" y="2749"/>
                      <a:pt x="3277" y="1863"/>
                      <a:pt x="4607" y="1419"/>
                    </a:cubicBezTo>
                    <a:cubicBezTo>
                      <a:pt x="5494" y="976"/>
                      <a:pt x="4607" y="-354"/>
                      <a:pt x="3720" y="89"/>
                    </a:cubicBezTo>
                    <a:cubicBezTo>
                      <a:pt x="2390" y="533"/>
                      <a:pt x="1504" y="1419"/>
                      <a:pt x="174" y="1863"/>
                    </a:cubicBezTo>
                    <a:cubicBezTo>
                      <a:pt x="-269" y="2306"/>
                      <a:pt x="174" y="3636"/>
                      <a:pt x="1060" y="3192"/>
                    </a:cubicBezTo>
                    <a:lnTo>
                      <a:pt x="1060" y="3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32"/>
              <p:cNvSpPr/>
              <p:nvPr/>
            </p:nvSpPr>
            <p:spPr>
              <a:xfrm>
                <a:off x="3176570" y="3221226"/>
                <a:ext cx="10980" cy="2964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2964" extrusionOk="0">
                    <a:moveTo>
                      <a:pt x="678" y="2521"/>
                    </a:moveTo>
                    <a:cubicBezTo>
                      <a:pt x="3781" y="2965"/>
                      <a:pt x="6441" y="2965"/>
                      <a:pt x="9544" y="2965"/>
                    </a:cubicBezTo>
                    <a:cubicBezTo>
                      <a:pt x="10874" y="2965"/>
                      <a:pt x="11761" y="748"/>
                      <a:pt x="9988" y="305"/>
                    </a:cubicBezTo>
                    <a:cubicBezTo>
                      <a:pt x="6885" y="-582"/>
                      <a:pt x="4225" y="748"/>
                      <a:pt x="1122" y="748"/>
                    </a:cubicBezTo>
                    <a:cubicBezTo>
                      <a:pt x="235" y="305"/>
                      <a:pt x="-652" y="2521"/>
                      <a:pt x="678" y="2521"/>
                    </a:cubicBezTo>
                    <a:lnTo>
                      <a:pt x="678" y="25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32"/>
              <p:cNvSpPr/>
              <p:nvPr/>
            </p:nvSpPr>
            <p:spPr>
              <a:xfrm>
                <a:off x="3160403" y="3236422"/>
                <a:ext cx="36750" cy="41106"/>
              </a:xfrm>
              <a:custGeom>
                <a:avLst/>
                <a:gdLst/>
                <a:ahLst/>
                <a:cxnLst/>
                <a:rect l="l" t="t" r="r" b="b"/>
                <a:pathLst>
                  <a:path w="36750" h="41106" extrusionOk="0">
                    <a:moveTo>
                      <a:pt x="0" y="1512"/>
                    </a:moveTo>
                    <a:cubicBezTo>
                      <a:pt x="887" y="8161"/>
                      <a:pt x="10196" y="11708"/>
                      <a:pt x="11083" y="17914"/>
                    </a:cubicBezTo>
                    <a:cubicBezTo>
                      <a:pt x="14186" y="16584"/>
                      <a:pt x="16846" y="14811"/>
                      <a:pt x="19949" y="13481"/>
                    </a:cubicBezTo>
                    <a:cubicBezTo>
                      <a:pt x="15516" y="9491"/>
                      <a:pt x="13299" y="4171"/>
                      <a:pt x="7536" y="1955"/>
                    </a:cubicBezTo>
                    <a:cubicBezTo>
                      <a:pt x="4876" y="1068"/>
                      <a:pt x="1773" y="3285"/>
                      <a:pt x="1773" y="5945"/>
                    </a:cubicBezTo>
                    <a:cubicBezTo>
                      <a:pt x="887" y="13924"/>
                      <a:pt x="5763" y="19244"/>
                      <a:pt x="9753" y="25450"/>
                    </a:cubicBezTo>
                    <a:cubicBezTo>
                      <a:pt x="13743" y="31657"/>
                      <a:pt x="17732" y="39193"/>
                      <a:pt x="25712" y="40966"/>
                    </a:cubicBezTo>
                    <a:cubicBezTo>
                      <a:pt x="32362" y="42296"/>
                      <a:pt x="41228" y="33873"/>
                      <a:pt x="34135" y="28110"/>
                    </a:cubicBezTo>
                    <a:cubicBezTo>
                      <a:pt x="30145" y="24563"/>
                      <a:pt x="26599" y="20130"/>
                      <a:pt x="22609" y="16584"/>
                    </a:cubicBezTo>
                    <a:cubicBezTo>
                      <a:pt x="18619" y="12594"/>
                      <a:pt x="12856" y="9491"/>
                      <a:pt x="9753" y="4614"/>
                    </a:cubicBezTo>
                    <a:cubicBezTo>
                      <a:pt x="7980" y="6831"/>
                      <a:pt x="6206" y="9048"/>
                      <a:pt x="4433" y="10821"/>
                    </a:cubicBezTo>
                    <a:cubicBezTo>
                      <a:pt x="7536" y="11708"/>
                      <a:pt x="9753" y="18357"/>
                      <a:pt x="11969" y="20574"/>
                    </a:cubicBezTo>
                    <a:cubicBezTo>
                      <a:pt x="15516" y="24120"/>
                      <a:pt x="21722" y="21017"/>
                      <a:pt x="20836" y="16141"/>
                    </a:cubicBezTo>
                    <a:cubicBezTo>
                      <a:pt x="19506" y="9491"/>
                      <a:pt x="7980" y="-2922"/>
                      <a:pt x="443" y="625"/>
                    </a:cubicBezTo>
                    <a:cubicBezTo>
                      <a:pt x="0" y="181"/>
                      <a:pt x="0" y="625"/>
                      <a:pt x="0" y="1512"/>
                    </a:cubicBezTo>
                    <a:lnTo>
                      <a:pt x="0" y="15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32"/>
              <p:cNvSpPr/>
              <p:nvPr/>
            </p:nvSpPr>
            <p:spPr>
              <a:xfrm>
                <a:off x="3181682" y="3240532"/>
                <a:ext cx="23956" cy="18236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18236" extrusionOk="0">
                    <a:moveTo>
                      <a:pt x="443" y="948"/>
                    </a:moveTo>
                    <a:cubicBezTo>
                      <a:pt x="443" y="1835"/>
                      <a:pt x="0" y="2278"/>
                      <a:pt x="0" y="3165"/>
                    </a:cubicBezTo>
                    <a:cubicBezTo>
                      <a:pt x="0" y="3608"/>
                      <a:pt x="0" y="4494"/>
                      <a:pt x="443" y="4938"/>
                    </a:cubicBezTo>
                    <a:cubicBezTo>
                      <a:pt x="7093" y="11587"/>
                      <a:pt x="12413" y="17794"/>
                      <a:pt x="22609" y="18237"/>
                    </a:cubicBezTo>
                    <a:cubicBezTo>
                      <a:pt x="23939" y="18237"/>
                      <a:pt x="24382" y="16464"/>
                      <a:pt x="23495" y="16020"/>
                    </a:cubicBezTo>
                    <a:cubicBezTo>
                      <a:pt x="19949" y="13361"/>
                      <a:pt x="16402" y="10257"/>
                      <a:pt x="12413" y="7598"/>
                    </a:cubicBezTo>
                    <a:cubicBezTo>
                      <a:pt x="10196" y="5824"/>
                      <a:pt x="3103" y="4051"/>
                      <a:pt x="3103" y="1391"/>
                    </a:cubicBezTo>
                    <a:cubicBezTo>
                      <a:pt x="2217" y="-382"/>
                      <a:pt x="443" y="-382"/>
                      <a:pt x="443" y="948"/>
                    </a:cubicBezTo>
                    <a:lnTo>
                      <a:pt x="443" y="9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2"/>
              <p:cNvSpPr/>
              <p:nvPr/>
            </p:nvSpPr>
            <p:spPr>
              <a:xfrm>
                <a:off x="3173630" y="3221454"/>
                <a:ext cx="31020" cy="20062"/>
              </a:xfrm>
              <a:custGeom>
                <a:avLst/>
                <a:gdLst/>
                <a:ahLst/>
                <a:cxnLst/>
                <a:rect l="l" t="t" r="r" b="b"/>
                <a:pathLst>
                  <a:path w="31020" h="20062" extrusionOk="0">
                    <a:moveTo>
                      <a:pt x="4505" y="8056"/>
                    </a:moveTo>
                    <a:cubicBezTo>
                      <a:pt x="5392" y="8943"/>
                      <a:pt x="6278" y="10716"/>
                      <a:pt x="7165" y="11602"/>
                    </a:cubicBezTo>
                    <a:cubicBezTo>
                      <a:pt x="8495" y="12932"/>
                      <a:pt x="9825" y="13819"/>
                      <a:pt x="11155" y="14706"/>
                    </a:cubicBezTo>
                    <a:cubicBezTo>
                      <a:pt x="14701" y="16922"/>
                      <a:pt x="18691" y="18252"/>
                      <a:pt x="22681" y="20025"/>
                    </a:cubicBezTo>
                    <a:cubicBezTo>
                      <a:pt x="24011" y="16036"/>
                      <a:pt x="25341" y="11602"/>
                      <a:pt x="26671" y="7613"/>
                    </a:cubicBezTo>
                    <a:cubicBezTo>
                      <a:pt x="23568" y="6726"/>
                      <a:pt x="20908" y="4066"/>
                      <a:pt x="17804" y="2736"/>
                    </a:cubicBezTo>
                    <a:cubicBezTo>
                      <a:pt x="13815" y="1406"/>
                      <a:pt x="9382" y="1406"/>
                      <a:pt x="4948" y="77"/>
                    </a:cubicBezTo>
                    <a:cubicBezTo>
                      <a:pt x="72" y="-810"/>
                      <a:pt x="-2145" y="6283"/>
                      <a:pt x="2732" y="7169"/>
                    </a:cubicBezTo>
                    <a:cubicBezTo>
                      <a:pt x="4948" y="7613"/>
                      <a:pt x="7165" y="8056"/>
                      <a:pt x="9382" y="6726"/>
                    </a:cubicBezTo>
                    <a:cubicBezTo>
                      <a:pt x="10268" y="6283"/>
                      <a:pt x="10712" y="4953"/>
                      <a:pt x="10268" y="4066"/>
                    </a:cubicBezTo>
                    <a:cubicBezTo>
                      <a:pt x="9382" y="1850"/>
                      <a:pt x="7608" y="963"/>
                      <a:pt x="4948" y="77"/>
                    </a:cubicBezTo>
                    <a:cubicBezTo>
                      <a:pt x="4062" y="2293"/>
                      <a:pt x="3175" y="4953"/>
                      <a:pt x="2732" y="7169"/>
                    </a:cubicBezTo>
                    <a:cubicBezTo>
                      <a:pt x="6722" y="8943"/>
                      <a:pt x="10712" y="9829"/>
                      <a:pt x="13815" y="12932"/>
                    </a:cubicBezTo>
                    <a:cubicBezTo>
                      <a:pt x="16475" y="15592"/>
                      <a:pt x="18691" y="18252"/>
                      <a:pt x="22681" y="19582"/>
                    </a:cubicBezTo>
                    <a:cubicBezTo>
                      <a:pt x="30661" y="22685"/>
                      <a:pt x="34650" y="9829"/>
                      <a:pt x="26671" y="7169"/>
                    </a:cubicBezTo>
                    <a:cubicBezTo>
                      <a:pt x="22681" y="5839"/>
                      <a:pt x="18248" y="4510"/>
                      <a:pt x="14258" y="4066"/>
                    </a:cubicBezTo>
                    <a:cubicBezTo>
                      <a:pt x="12485" y="4066"/>
                      <a:pt x="10712" y="4066"/>
                      <a:pt x="8938" y="4066"/>
                    </a:cubicBezTo>
                    <a:cubicBezTo>
                      <a:pt x="7608" y="4510"/>
                      <a:pt x="6278" y="5396"/>
                      <a:pt x="4505" y="5396"/>
                    </a:cubicBezTo>
                    <a:cubicBezTo>
                      <a:pt x="4062" y="6283"/>
                      <a:pt x="3619" y="7613"/>
                      <a:pt x="4505" y="8056"/>
                    </a:cubicBezTo>
                    <a:lnTo>
                      <a:pt x="4505" y="80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2"/>
              <p:cNvSpPr/>
              <p:nvPr/>
            </p:nvSpPr>
            <p:spPr>
              <a:xfrm>
                <a:off x="3222072" y="3248240"/>
                <a:ext cx="35696" cy="15096"/>
              </a:xfrm>
              <a:custGeom>
                <a:avLst/>
                <a:gdLst/>
                <a:ahLst/>
                <a:cxnLst/>
                <a:rect l="l" t="t" r="r" b="b"/>
                <a:pathLst>
                  <a:path w="35696" h="15096" extrusionOk="0">
                    <a:moveTo>
                      <a:pt x="837" y="6539"/>
                    </a:moveTo>
                    <a:cubicBezTo>
                      <a:pt x="5270" y="11859"/>
                      <a:pt x="10147" y="13632"/>
                      <a:pt x="16797" y="14518"/>
                    </a:cubicBezTo>
                    <a:cubicBezTo>
                      <a:pt x="22559" y="15405"/>
                      <a:pt x="29652" y="15848"/>
                      <a:pt x="34086" y="11415"/>
                    </a:cubicBezTo>
                    <a:cubicBezTo>
                      <a:pt x="36302" y="9199"/>
                      <a:pt x="36302" y="5209"/>
                      <a:pt x="33642" y="3436"/>
                    </a:cubicBezTo>
                    <a:cubicBezTo>
                      <a:pt x="28766" y="776"/>
                      <a:pt x="23446" y="1219"/>
                      <a:pt x="18126" y="776"/>
                    </a:cubicBezTo>
                    <a:cubicBezTo>
                      <a:pt x="12363" y="-111"/>
                      <a:pt x="7930" y="-554"/>
                      <a:pt x="2167" y="1219"/>
                    </a:cubicBezTo>
                    <a:cubicBezTo>
                      <a:pt x="394" y="1662"/>
                      <a:pt x="-936" y="4766"/>
                      <a:pt x="837" y="6539"/>
                    </a:cubicBezTo>
                    <a:lnTo>
                      <a:pt x="837" y="65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2"/>
              <p:cNvSpPr/>
              <p:nvPr/>
            </p:nvSpPr>
            <p:spPr>
              <a:xfrm>
                <a:off x="3207943" y="3278429"/>
                <a:ext cx="51605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51605" h="27413" extrusionOk="0">
                    <a:moveTo>
                      <a:pt x="6100" y="14474"/>
                    </a:moveTo>
                    <a:cubicBezTo>
                      <a:pt x="9647" y="14918"/>
                      <a:pt x="12307" y="17134"/>
                      <a:pt x="15410" y="18908"/>
                    </a:cubicBezTo>
                    <a:cubicBezTo>
                      <a:pt x="19843" y="21124"/>
                      <a:pt x="24719" y="22454"/>
                      <a:pt x="29153" y="24227"/>
                    </a:cubicBezTo>
                    <a:cubicBezTo>
                      <a:pt x="34472" y="26444"/>
                      <a:pt x="40235" y="29104"/>
                      <a:pt x="45998" y="26001"/>
                    </a:cubicBezTo>
                    <a:cubicBezTo>
                      <a:pt x="51761" y="22897"/>
                      <a:pt x="53091" y="14918"/>
                      <a:pt x="48658" y="10041"/>
                    </a:cubicBezTo>
                    <a:cubicBezTo>
                      <a:pt x="46442" y="7382"/>
                      <a:pt x="42895" y="6938"/>
                      <a:pt x="39792" y="5608"/>
                    </a:cubicBezTo>
                    <a:cubicBezTo>
                      <a:pt x="37575" y="4722"/>
                      <a:pt x="35802" y="3392"/>
                      <a:pt x="33586" y="2949"/>
                    </a:cubicBezTo>
                    <a:cubicBezTo>
                      <a:pt x="31812" y="2505"/>
                      <a:pt x="31369" y="5165"/>
                      <a:pt x="31812" y="6052"/>
                    </a:cubicBezTo>
                    <a:cubicBezTo>
                      <a:pt x="35359" y="11371"/>
                      <a:pt x="44225" y="10928"/>
                      <a:pt x="49545" y="9155"/>
                    </a:cubicBezTo>
                    <a:cubicBezTo>
                      <a:pt x="50875" y="8711"/>
                      <a:pt x="52205" y="7382"/>
                      <a:pt x="51318" y="6052"/>
                    </a:cubicBezTo>
                    <a:cubicBezTo>
                      <a:pt x="47771" y="288"/>
                      <a:pt x="38905" y="1175"/>
                      <a:pt x="33142" y="2949"/>
                    </a:cubicBezTo>
                    <a:cubicBezTo>
                      <a:pt x="33142" y="4278"/>
                      <a:pt x="33142" y="5608"/>
                      <a:pt x="33142" y="6938"/>
                    </a:cubicBezTo>
                    <a:cubicBezTo>
                      <a:pt x="36245" y="8268"/>
                      <a:pt x="35802" y="9598"/>
                      <a:pt x="37132" y="11371"/>
                    </a:cubicBezTo>
                    <a:cubicBezTo>
                      <a:pt x="36245" y="13588"/>
                      <a:pt x="36689" y="13588"/>
                      <a:pt x="38905" y="11371"/>
                    </a:cubicBezTo>
                    <a:cubicBezTo>
                      <a:pt x="41122" y="10041"/>
                      <a:pt x="41565" y="9598"/>
                      <a:pt x="40235" y="9598"/>
                    </a:cubicBezTo>
                    <a:cubicBezTo>
                      <a:pt x="39792" y="8268"/>
                      <a:pt x="30482" y="6495"/>
                      <a:pt x="29596" y="6052"/>
                    </a:cubicBezTo>
                    <a:cubicBezTo>
                      <a:pt x="20286" y="2949"/>
                      <a:pt x="14967" y="-2371"/>
                      <a:pt x="5214" y="1175"/>
                    </a:cubicBezTo>
                    <a:cubicBezTo>
                      <a:pt x="-1879" y="3835"/>
                      <a:pt x="-1879" y="13588"/>
                      <a:pt x="6100" y="14474"/>
                    </a:cubicBezTo>
                    <a:lnTo>
                      <a:pt x="6100" y="144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2"/>
              <p:cNvSpPr/>
              <p:nvPr/>
            </p:nvSpPr>
            <p:spPr>
              <a:xfrm>
                <a:off x="3227376" y="3275398"/>
                <a:ext cx="16566" cy="6168"/>
              </a:xfrm>
              <a:custGeom>
                <a:avLst/>
                <a:gdLst/>
                <a:ahLst/>
                <a:cxnLst/>
                <a:rect l="l" t="t" r="r" b="b"/>
                <a:pathLst>
                  <a:path w="16566" h="6168" extrusionOk="0">
                    <a:moveTo>
                      <a:pt x="410" y="2433"/>
                    </a:moveTo>
                    <a:cubicBezTo>
                      <a:pt x="4843" y="7310"/>
                      <a:pt x="10163" y="6866"/>
                      <a:pt x="15926" y="4206"/>
                    </a:cubicBezTo>
                    <a:cubicBezTo>
                      <a:pt x="17256" y="3320"/>
                      <a:pt x="16369" y="1103"/>
                      <a:pt x="14596" y="1990"/>
                    </a:cubicBezTo>
                    <a:cubicBezTo>
                      <a:pt x="10163" y="3763"/>
                      <a:pt x="6173" y="4650"/>
                      <a:pt x="2627" y="660"/>
                    </a:cubicBezTo>
                    <a:cubicBezTo>
                      <a:pt x="1297" y="-1113"/>
                      <a:pt x="-920" y="1103"/>
                      <a:pt x="410" y="2433"/>
                    </a:cubicBezTo>
                    <a:lnTo>
                      <a:pt x="410" y="2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2"/>
              <p:cNvSpPr/>
              <p:nvPr/>
            </p:nvSpPr>
            <p:spPr>
              <a:xfrm>
                <a:off x="3270621" y="3256109"/>
                <a:ext cx="37686" cy="15663"/>
              </a:xfrm>
              <a:custGeom>
                <a:avLst/>
                <a:gdLst/>
                <a:ahLst/>
                <a:cxnLst/>
                <a:rect l="l" t="t" r="r" b="b"/>
                <a:pathLst>
                  <a:path w="37686" h="15663" extrusionOk="0">
                    <a:moveTo>
                      <a:pt x="166" y="10196"/>
                    </a:moveTo>
                    <a:cubicBezTo>
                      <a:pt x="166" y="10196"/>
                      <a:pt x="609" y="9753"/>
                      <a:pt x="166" y="10196"/>
                    </a:cubicBezTo>
                    <a:cubicBezTo>
                      <a:pt x="166" y="11969"/>
                      <a:pt x="1939" y="14186"/>
                      <a:pt x="3713" y="14629"/>
                    </a:cubicBezTo>
                    <a:cubicBezTo>
                      <a:pt x="10362" y="17289"/>
                      <a:pt x="14352" y="14186"/>
                      <a:pt x="21002" y="12413"/>
                    </a:cubicBezTo>
                    <a:cubicBezTo>
                      <a:pt x="24105" y="11526"/>
                      <a:pt x="27208" y="11969"/>
                      <a:pt x="30311" y="10196"/>
                    </a:cubicBezTo>
                    <a:cubicBezTo>
                      <a:pt x="33414" y="8423"/>
                      <a:pt x="35188" y="6650"/>
                      <a:pt x="37404" y="3546"/>
                    </a:cubicBezTo>
                    <a:cubicBezTo>
                      <a:pt x="38291" y="2217"/>
                      <a:pt x="36961" y="0"/>
                      <a:pt x="35188" y="443"/>
                    </a:cubicBezTo>
                    <a:cubicBezTo>
                      <a:pt x="32528" y="887"/>
                      <a:pt x="29425" y="0"/>
                      <a:pt x="26765" y="0"/>
                    </a:cubicBezTo>
                    <a:cubicBezTo>
                      <a:pt x="24105" y="0"/>
                      <a:pt x="21445" y="443"/>
                      <a:pt x="18785" y="1330"/>
                    </a:cubicBezTo>
                    <a:cubicBezTo>
                      <a:pt x="14352" y="2217"/>
                      <a:pt x="10362" y="5320"/>
                      <a:pt x="5929" y="4876"/>
                    </a:cubicBezTo>
                    <a:cubicBezTo>
                      <a:pt x="3713" y="4876"/>
                      <a:pt x="1939" y="6206"/>
                      <a:pt x="1053" y="8423"/>
                    </a:cubicBezTo>
                    <a:cubicBezTo>
                      <a:pt x="1053" y="7980"/>
                      <a:pt x="1496" y="7536"/>
                      <a:pt x="1496" y="7093"/>
                    </a:cubicBezTo>
                    <a:cubicBezTo>
                      <a:pt x="166" y="7536"/>
                      <a:pt x="-277" y="9309"/>
                      <a:pt x="166" y="10196"/>
                    </a:cubicBezTo>
                    <a:lnTo>
                      <a:pt x="166" y="101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32"/>
              <p:cNvSpPr/>
              <p:nvPr/>
            </p:nvSpPr>
            <p:spPr>
              <a:xfrm>
                <a:off x="3277880" y="3270714"/>
                <a:ext cx="23892" cy="14210"/>
              </a:xfrm>
              <a:custGeom>
                <a:avLst/>
                <a:gdLst/>
                <a:ahLst/>
                <a:cxnLst/>
                <a:rect l="l" t="t" r="r" b="b"/>
                <a:pathLst>
                  <a:path w="23892" h="14210" extrusionOk="0">
                    <a:moveTo>
                      <a:pt x="2660" y="9334"/>
                    </a:moveTo>
                    <a:cubicBezTo>
                      <a:pt x="4876" y="7561"/>
                      <a:pt x="9310" y="8447"/>
                      <a:pt x="12413" y="8447"/>
                    </a:cubicBezTo>
                    <a:cubicBezTo>
                      <a:pt x="15516" y="8447"/>
                      <a:pt x="18619" y="8004"/>
                      <a:pt x="21279" y="7561"/>
                    </a:cubicBezTo>
                    <a:cubicBezTo>
                      <a:pt x="20392" y="5344"/>
                      <a:pt x="19506" y="2684"/>
                      <a:pt x="18619" y="468"/>
                    </a:cubicBezTo>
                    <a:cubicBezTo>
                      <a:pt x="14629" y="2684"/>
                      <a:pt x="8866" y="4901"/>
                      <a:pt x="7093" y="9777"/>
                    </a:cubicBezTo>
                    <a:cubicBezTo>
                      <a:pt x="6650" y="11994"/>
                      <a:pt x="7980" y="14210"/>
                      <a:pt x="10196" y="14210"/>
                    </a:cubicBezTo>
                    <a:cubicBezTo>
                      <a:pt x="12856" y="14210"/>
                      <a:pt x="15959" y="13324"/>
                      <a:pt x="16846" y="10220"/>
                    </a:cubicBezTo>
                    <a:cubicBezTo>
                      <a:pt x="16846" y="9334"/>
                      <a:pt x="16403" y="8447"/>
                      <a:pt x="15516" y="8447"/>
                    </a:cubicBezTo>
                    <a:cubicBezTo>
                      <a:pt x="14629" y="8447"/>
                      <a:pt x="13299" y="8447"/>
                      <a:pt x="12413" y="8004"/>
                    </a:cubicBezTo>
                    <a:cubicBezTo>
                      <a:pt x="12413" y="9777"/>
                      <a:pt x="12856" y="11550"/>
                      <a:pt x="12856" y="13324"/>
                    </a:cubicBezTo>
                    <a:cubicBezTo>
                      <a:pt x="14629" y="11994"/>
                      <a:pt x="15516" y="10220"/>
                      <a:pt x="16846" y="9334"/>
                    </a:cubicBezTo>
                    <a:cubicBezTo>
                      <a:pt x="18176" y="8447"/>
                      <a:pt x="20392" y="8004"/>
                      <a:pt x="21722" y="7117"/>
                    </a:cubicBezTo>
                    <a:cubicBezTo>
                      <a:pt x="26155" y="5344"/>
                      <a:pt x="23052" y="-419"/>
                      <a:pt x="19062" y="24"/>
                    </a:cubicBezTo>
                    <a:cubicBezTo>
                      <a:pt x="12856" y="468"/>
                      <a:pt x="2217" y="-419"/>
                      <a:pt x="0" y="7561"/>
                    </a:cubicBezTo>
                    <a:cubicBezTo>
                      <a:pt x="443" y="9334"/>
                      <a:pt x="1773" y="10220"/>
                      <a:pt x="2660" y="9334"/>
                    </a:cubicBezTo>
                    <a:lnTo>
                      <a:pt x="2660" y="93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32"/>
              <p:cNvSpPr/>
              <p:nvPr/>
            </p:nvSpPr>
            <p:spPr>
              <a:xfrm>
                <a:off x="3277644" y="3284283"/>
                <a:ext cx="22513" cy="12748"/>
              </a:xfrm>
              <a:custGeom>
                <a:avLst/>
                <a:gdLst/>
                <a:ahLst/>
                <a:cxnLst/>
                <a:rect l="l" t="t" r="r" b="b"/>
                <a:pathLst>
                  <a:path w="22513" h="12748" extrusionOk="0">
                    <a:moveTo>
                      <a:pt x="2009" y="12167"/>
                    </a:moveTo>
                    <a:cubicBezTo>
                      <a:pt x="5998" y="13053"/>
                      <a:pt x="9545" y="13053"/>
                      <a:pt x="13535" y="11280"/>
                    </a:cubicBezTo>
                    <a:cubicBezTo>
                      <a:pt x="17081" y="9507"/>
                      <a:pt x="21071" y="8177"/>
                      <a:pt x="22401" y="4187"/>
                    </a:cubicBezTo>
                    <a:cubicBezTo>
                      <a:pt x="22844" y="2857"/>
                      <a:pt x="21958" y="197"/>
                      <a:pt x="20184" y="197"/>
                    </a:cubicBezTo>
                    <a:cubicBezTo>
                      <a:pt x="13978" y="-1133"/>
                      <a:pt x="7772" y="4630"/>
                      <a:pt x="2009" y="6404"/>
                    </a:cubicBezTo>
                    <a:cubicBezTo>
                      <a:pt x="-208" y="7290"/>
                      <a:pt x="-1095" y="11280"/>
                      <a:pt x="2009" y="12167"/>
                    </a:cubicBezTo>
                    <a:lnTo>
                      <a:pt x="2009" y="121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32"/>
              <p:cNvSpPr/>
              <p:nvPr/>
            </p:nvSpPr>
            <p:spPr>
              <a:xfrm>
                <a:off x="3321755" y="3221481"/>
                <a:ext cx="52613" cy="38984"/>
              </a:xfrm>
              <a:custGeom>
                <a:avLst/>
                <a:gdLst/>
                <a:ahLst/>
                <a:cxnLst/>
                <a:rect l="l" t="t" r="r" b="b"/>
                <a:pathLst>
                  <a:path w="52613" h="38984" extrusionOk="0">
                    <a:moveTo>
                      <a:pt x="2672" y="38617"/>
                    </a:moveTo>
                    <a:cubicBezTo>
                      <a:pt x="9765" y="32854"/>
                      <a:pt x="18631" y="29751"/>
                      <a:pt x="25724" y="24431"/>
                    </a:cubicBezTo>
                    <a:cubicBezTo>
                      <a:pt x="29714" y="21328"/>
                      <a:pt x="32817" y="16895"/>
                      <a:pt x="36807" y="13792"/>
                    </a:cubicBezTo>
                    <a:cubicBezTo>
                      <a:pt x="41683" y="9802"/>
                      <a:pt x="47446" y="8029"/>
                      <a:pt x="51879" y="3596"/>
                    </a:cubicBezTo>
                    <a:cubicBezTo>
                      <a:pt x="53652" y="2266"/>
                      <a:pt x="51879" y="-394"/>
                      <a:pt x="50106" y="49"/>
                    </a:cubicBezTo>
                    <a:cubicBezTo>
                      <a:pt x="44343" y="936"/>
                      <a:pt x="39023" y="2709"/>
                      <a:pt x="34147" y="5812"/>
                    </a:cubicBezTo>
                    <a:cubicBezTo>
                      <a:pt x="28384" y="9802"/>
                      <a:pt x="24837" y="16008"/>
                      <a:pt x="18631" y="19998"/>
                    </a:cubicBezTo>
                    <a:cubicBezTo>
                      <a:pt x="11538" y="24431"/>
                      <a:pt x="-431" y="27535"/>
                      <a:pt x="12" y="37731"/>
                    </a:cubicBezTo>
                    <a:cubicBezTo>
                      <a:pt x="455" y="38617"/>
                      <a:pt x="1785" y="39504"/>
                      <a:pt x="2672" y="38617"/>
                    </a:cubicBezTo>
                    <a:lnTo>
                      <a:pt x="2672" y="386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32"/>
              <p:cNvSpPr/>
              <p:nvPr/>
            </p:nvSpPr>
            <p:spPr>
              <a:xfrm>
                <a:off x="3331937" y="3225255"/>
                <a:ext cx="43615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43615" h="42563" extrusionOk="0">
                    <a:moveTo>
                      <a:pt x="7562" y="41493"/>
                    </a:moveTo>
                    <a:cubicBezTo>
                      <a:pt x="11552" y="37503"/>
                      <a:pt x="16872" y="34843"/>
                      <a:pt x="20862" y="30854"/>
                    </a:cubicBezTo>
                    <a:cubicBezTo>
                      <a:pt x="24408" y="26864"/>
                      <a:pt x="27955" y="23761"/>
                      <a:pt x="32388" y="20657"/>
                    </a:cubicBezTo>
                    <a:cubicBezTo>
                      <a:pt x="37707" y="17111"/>
                      <a:pt x="48347" y="8245"/>
                      <a:pt x="41254" y="1152"/>
                    </a:cubicBezTo>
                    <a:cubicBezTo>
                      <a:pt x="39924" y="-178"/>
                      <a:pt x="38594" y="-178"/>
                      <a:pt x="37264" y="265"/>
                    </a:cubicBezTo>
                    <a:cubicBezTo>
                      <a:pt x="30614" y="3368"/>
                      <a:pt x="23078" y="9131"/>
                      <a:pt x="17315" y="14008"/>
                    </a:cubicBezTo>
                    <a:cubicBezTo>
                      <a:pt x="12882" y="17997"/>
                      <a:pt x="9336" y="22431"/>
                      <a:pt x="5346" y="26420"/>
                    </a:cubicBezTo>
                    <a:cubicBezTo>
                      <a:pt x="2243" y="29524"/>
                      <a:pt x="469" y="33070"/>
                      <a:pt x="26" y="37503"/>
                    </a:cubicBezTo>
                    <a:cubicBezTo>
                      <a:pt x="-417" y="41493"/>
                      <a:pt x="4903" y="44153"/>
                      <a:pt x="7562" y="41493"/>
                    </a:cubicBezTo>
                    <a:lnTo>
                      <a:pt x="7562" y="414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2"/>
              <p:cNvSpPr/>
              <p:nvPr/>
            </p:nvSpPr>
            <p:spPr>
              <a:xfrm>
                <a:off x="3270572" y="3140778"/>
                <a:ext cx="29137" cy="5389"/>
              </a:xfrm>
              <a:custGeom>
                <a:avLst/>
                <a:gdLst/>
                <a:ahLst/>
                <a:cxnLst/>
                <a:rect l="l" t="t" r="r" b="b"/>
                <a:pathLst>
                  <a:path w="29137" h="5389" extrusionOk="0">
                    <a:moveTo>
                      <a:pt x="1545" y="5390"/>
                    </a:moveTo>
                    <a:cubicBezTo>
                      <a:pt x="7307" y="4946"/>
                      <a:pt x="12627" y="2730"/>
                      <a:pt x="18390" y="3616"/>
                    </a:cubicBezTo>
                    <a:cubicBezTo>
                      <a:pt x="22380" y="4060"/>
                      <a:pt x="25483" y="4946"/>
                      <a:pt x="28586" y="2287"/>
                    </a:cubicBezTo>
                    <a:cubicBezTo>
                      <a:pt x="29916" y="1400"/>
                      <a:pt x="28586" y="-373"/>
                      <a:pt x="27256" y="70"/>
                    </a:cubicBezTo>
                    <a:cubicBezTo>
                      <a:pt x="23267" y="1843"/>
                      <a:pt x="18834" y="70"/>
                      <a:pt x="14844" y="70"/>
                    </a:cubicBezTo>
                    <a:cubicBezTo>
                      <a:pt x="9967" y="513"/>
                      <a:pt x="5534" y="2287"/>
                      <a:pt x="658" y="2730"/>
                    </a:cubicBezTo>
                    <a:cubicBezTo>
                      <a:pt x="-672" y="2730"/>
                      <a:pt x="215" y="5390"/>
                      <a:pt x="1545" y="5390"/>
                    </a:cubicBezTo>
                    <a:lnTo>
                      <a:pt x="1545" y="53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2"/>
              <p:cNvSpPr/>
              <p:nvPr/>
            </p:nvSpPr>
            <p:spPr>
              <a:xfrm>
                <a:off x="3353068" y="3096390"/>
                <a:ext cx="45606" cy="26846"/>
              </a:xfrm>
              <a:custGeom>
                <a:avLst/>
                <a:gdLst/>
                <a:ahLst/>
                <a:cxnLst/>
                <a:rect l="l" t="t" r="r" b="b"/>
                <a:pathLst>
                  <a:path w="45606" h="26846" extrusionOk="0">
                    <a:moveTo>
                      <a:pt x="1061" y="26725"/>
                    </a:moveTo>
                    <a:cubicBezTo>
                      <a:pt x="5494" y="24952"/>
                      <a:pt x="10370" y="24509"/>
                      <a:pt x="14360" y="22736"/>
                    </a:cubicBezTo>
                    <a:cubicBezTo>
                      <a:pt x="17906" y="21406"/>
                      <a:pt x="21009" y="19189"/>
                      <a:pt x="24113" y="16973"/>
                    </a:cubicBezTo>
                    <a:cubicBezTo>
                      <a:pt x="30762" y="12539"/>
                      <a:pt x="38299" y="9436"/>
                      <a:pt x="44505" y="5003"/>
                    </a:cubicBezTo>
                    <a:cubicBezTo>
                      <a:pt x="47165" y="3230"/>
                      <a:pt x="44505" y="-760"/>
                      <a:pt x="41845" y="127"/>
                    </a:cubicBezTo>
                    <a:cubicBezTo>
                      <a:pt x="35195" y="1457"/>
                      <a:pt x="28989" y="7663"/>
                      <a:pt x="23669" y="11653"/>
                    </a:cubicBezTo>
                    <a:cubicBezTo>
                      <a:pt x="20123" y="14313"/>
                      <a:pt x="16576" y="17859"/>
                      <a:pt x="12587" y="20076"/>
                    </a:cubicBezTo>
                    <a:cubicBezTo>
                      <a:pt x="8597" y="22292"/>
                      <a:pt x="4164" y="23179"/>
                      <a:pt x="174" y="25839"/>
                    </a:cubicBezTo>
                    <a:cubicBezTo>
                      <a:pt x="-269" y="26282"/>
                      <a:pt x="174" y="27169"/>
                      <a:pt x="1061" y="26725"/>
                    </a:cubicBezTo>
                    <a:lnTo>
                      <a:pt x="1061" y="267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32"/>
              <p:cNvSpPr/>
              <p:nvPr/>
            </p:nvSpPr>
            <p:spPr>
              <a:xfrm>
                <a:off x="3358127" y="3110076"/>
                <a:ext cx="43525" cy="23035"/>
              </a:xfrm>
              <a:custGeom>
                <a:avLst/>
                <a:gdLst/>
                <a:ahLst/>
                <a:cxnLst/>
                <a:rect l="l" t="t" r="r" b="b"/>
                <a:pathLst>
                  <a:path w="43525" h="23035" extrusionOk="0">
                    <a:moveTo>
                      <a:pt x="4868" y="22349"/>
                    </a:moveTo>
                    <a:cubicBezTo>
                      <a:pt x="11518" y="23236"/>
                      <a:pt x="17281" y="23679"/>
                      <a:pt x="23930" y="21019"/>
                    </a:cubicBezTo>
                    <a:cubicBezTo>
                      <a:pt x="29250" y="19246"/>
                      <a:pt x="37673" y="17916"/>
                      <a:pt x="41220" y="13483"/>
                    </a:cubicBezTo>
                    <a:cubicBezTo>
                      <a:pt x="45653" y="8607"/>
                      <a:pt x="43436" y="1514"/>
                      <a:pt x="36786" y="627"/>
                    </a:cubicBezTo>
                    <a:cubicBezTo>
                      <a:pt x="33683" y="184"/>
                      <a:pt x="30580" y="-260"/>
                      <a:pt x="27477" y="184"/>
                    </a:cubicBezTo>
                    <a:cubicBezTo>
                      <a:pt x="23487" y="1070"/>
                      <a:pt x="20384" y="3287"/>
                      <a:pt x="16837" y="4617"/>
                    </a:cubicBezTo>
                    <a:cubicBezTo>
                      <a:pt x="11074" y="7277"/>
                      <a:pt x="4425" y="7720"/>
                      <a:pt x="878" y="13926"/>
                    </a:cubicBezTo>
                    <a:cubicBezTo>
                      <a:pt x="-1338" y="17916"/>
                      <a:pt x="878" y="21906"/>
                      <a:pt x="4868" y="22349"/>
                    </a:cubicBezTo>
                    <a:lnTo>
                      <a:pt x="4868" y="223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32"/>
              <p:cNvSpPr/>
              <p:nvPr/>
            </p:nvSpPr>
            <p:spPr>
              <a:xfrm>
                <a:off x="3273557" y="3147941"/>
                <a:ext cx="665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3" extrusionOk="0">
                    <a:moveTo>
                      <a:pt x="333" y="443"/>
                    </a:moveTo>
                    <a:cubicBezTo>
                      <a:pt x="776" y="443"/>
                      <a:pt x="776" y="0"/>
                      <a:pt x="333" y="0"/>
                    </a:cubicBezTo>
                    <a:cubicBezTo>
                      <a:pt x="-111" y="0"/>
                      <a:pt x="-111" y="443"/>
                      <a:pt x="333" y="443"/>
                    </a:cubicBezTo>
                    <a:lnTo>
                      <a:pt x="3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32"/>
              <p:cNvSpPr/>
              <p:nvPr/>
            </p:nvSpPr>
            <p:spPr>
              <a:xfrm>
                <a:off x="3298383" y="3141735"/>
                <a:ext cx="665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3" extrusionOk="0">
                    <a:moveTo>
                      <a:pt x="333" y="443"/>
                    </a:moveTo>
                    <a:cubicBezTo>
                      <a:pt x="776" y="443"/>
                      <a:pt x="776" y="0"/>
                      <a:pt x="333" y="0"/>
                    </a:cubicBezTo>
                    <a:cubicBezTo>
                      <a:pt x="-111" y="0"/>
                      <a:pt x="-111" y="443"/>
                      <a:pt x="333" y="443"/>
                    </a:cubicBezTo>
                    <a:lnTo>
                      <a:pt x="3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32"/>
              <p:cNvSpPr/>
              <p:nvPr/>
            </p:nvSpPr>
            <p:spPr>
              <a:xfrm>
                <a:off x="3275220" y="3133396"/>
                <a:ext cx="49318" cy="14102"/>
              </a:xfrm>
              <a:custGeom>
                <a:avLst/>
                <a:gdLst/>
                <a:ahLst/>
                <a:cxnLst/>
                <a:rect l="l" t="t" r="r" b="b"/>
                <a:pathLst>
                  <a:path w="49318" h="14102" extrusionOk="0">
                    <a:moveTo>
                      <a:pt x="2660" y="14102"/>
                    </a:moveTo>
                    <a:cubicBezTo>
                      <a:pt x="5320" y="13216"/>
                      <a:pt x="7093" y="11443"/>
                      <a:pt x="10196" y="11443"/>
                    </a:cubicBezTo>
                    <a:cubicBezTo>
                      <a:pt x="13742" y="11443"/>
                      <a:pt x="17289" y="11886"/>
                      <a:pt x="20392" y="11886"/>
                    </a:cubicBezTo>
                    <a:cubicBezTo>
                      <a:pt x="30588" y="11886"/>
                      <a:pt x="39011" y="6566"/>
                      <a:pt x="48321" y="3906"/>
                    </a:cubicBezTo>
                    <a:cubicBezTo>
                      <a:pt x="49651" y="3463"/>
                      <a:pt x="49651" y="1690"/>
                      <a:pt x="48321" y="1246"/>
                    </a:cubicBezTo>
                    <a:cubicBezTo>
                      <a:pt x="40784" y="-84"/>
                      <a:pt x="36351" y="-527"/>
                      <a:pt x="29258" y="803"/>
                    </a:cubicBezTo>
                    <a:cubicBezTo>
                      <a:pt x="24825" y="1690"/>
                      <a:pt x="20392" y="2133"/>
                      <a:pt x="15959" y="2576"/>
                    </a:cubicBezTo>
                    <a:cubicBezTo>
                      <a:pt x="9753" y="3020"/>
                      <a:pt x="1773" y="3906"/>
                      <a:pt x="0" y="10999"/>
                    </a:cubicBezTo>
                    <a:cubicBezTo>
                      <a:pt x="0" y="12329"/>
                      <a:pt x="0" y="13216"/>
                      <a:pt x="887" y="13659"/>
                    </a:cubicBezTo>
                    <a:cubicBezTo>
                      <a:pt x="1330" y="14102"/>
                      <a:pt x="1773" y="14102"/>
                      <a:pt x="2660" y="14102"/>
                    </a:cubicBezTo>
                    <a:lnTo>
                      <a:pt x="2660" y="141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32"/>
              <p:cNvSpPr/>
              <p:nvPr/>
            </p:nvSpPr>
            <p:spPr>
              <a:xfrm>
                <a:off x="3401674" y="3107600"/>
                <a:ext cx="11415" cy="8422"/>
              </a:xfrm>
              <a:custGeom>
                <a:avLst/>
                <a:gdLst/>
                <a:ahLst/>
                <a:cxnLst/>
                <a:rect l="l" t="t" r="r" b="b"/>
                <a:pathLst>
                  <a:path w="11415" h="8422" extrusionOk="0">
                    <a:moveTo>
                      <a:pt x="332" y="8423"/>
                    </a:moveTo>
                    <a:cubicBezTo>
                      <a:pt x="4765" y="6650"/>
                      <a:pt x="7869" y="3546"/>
                      <a:pt x="11415" y="443"/>
                    </a:cubicBezTo>
                    <a:cubicBezTo>
                      <a:pt x="11415" y="443"/>
                      <a:pt x="11415" y="0"/>
                      <a:pt x="11415" y="0"/>
                    </a:cubicBezTo>
                    <a:cubicBezTo>
                      <a:pt x="7869" y="3103"/>
                      <a:pt x="4765" y="6206"/>
                      <a:pt x="332" y="7536"/>
                    </a:cubicBezTo>
                    <a:cubicBezTo>
                      <a:pt x="-111" y="7980"/>
                      <a:pt x="-111" y="8423"/>
                      <a:pt x="332" y="8423"/>
                    </a:cubicBezTo>
                    <a:lnTo>
                      <a:pt x="332" y="84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32"/>
              <p:cNvSpPr/>
              <p:nvPr/>
            </p:nvSpPr>
            <p:spPr>
              <a:xfrm>
                <a:off x="3411702" y="3090283"/>
                <a:ext cx="33583" cy="39656"/>
              </a:xfrm>
              <a:custGeom>
                <a:avLst/>
                <a:gdLst/>
                <a:ahLst/>
                <a:cxnLst/>
                <a:rect l="l" t="t" r="r" b="b"/>
                <a:pathLst>
                  <a:path w="33583" h="39656" extrusionOk="0">
                    <a:moveTo>
                      <a:pt x="3604" y="25740"/>
                    </a:moveTo>
                    <a:cubicBezTo>
                      <a:pt x="5377" y="24854"/>
                      <a:pt x="7150" y="25297"/>
                      <a:pt x="8924" y="24410"/>
                    </a:cubicBezTo>
                    <a:cubicBezTo>
                      <a:pt x="11583" y="23524"/>
                      <a:pt x="14243" y="22194"/>
                      <a:pt x="16460" y="20864"/>
                    </a:cubicBezTo>
                    <a:cubicBezTo>
                      <a:pt x="18233" y="19977"/>
                      <a:pt x="20006" y="18647"/>
                      <a:pt x="21336" y="17317"/>
                    </a:cubicBezTo>
                    <a:cubicBezTo>
                      <a:pt x="22666" y="15987"/>
                      <a:pt x="25326" y="11554"/>
                      <a:pt x="27099" y="11554"/>
                    </a:cubicBezTo>
                    <a:cubicBezTo>
                      <a:pt x="25326" y="10668"/>
                      <a:pt x="23996" y="9338"/>
                      <a:pt x="22223" y="8451"/>
                    </a:cubicBezTo>
                    <a:cubicBezTo>
                      <a:pt x="23110" y="10224"/>
                      <a:pt x="14687" y="18647"/>
                      <a:pt x="13800" y="20421"/>
                    </a:cubicBezTo>
                    <a:cubicBezTo>
                      <a:pt x="10253" y="25297"/>
                      <a:pt x="4934" y="27957"/>
                      <a:pt x="1387" y="32833"/>
                    </a:cubicBezTo>
                    <a:cubicBezTo>
                      <a:pt x="-386" y="35050"/>
                      <a:pt x="944" y="38596"/>
                      <a:pt x="3604" y="39040"/>
                    </a:cubicBezTo>
                    <a:cubicBezTo>
                      <a:pt x="4490" y="39040"/>
                      <a:pt x="4934" y="39483"/>
                      <a:pt x="5820" y="39483"/>
                    </a:cubicBezTo>
                    <a:cubicBezTo>
                      <a:pt x="6707" y="39926"/>
                      <a:pt x="8480" y="39483"/>
                      <a:pt x="9367" y="38596"/>
                    </a:cubicBezTo>
                    <a:cubicBezTo>
                      <a:pt x="9810" y="38153"/>
                      <a:pt x="9810" y="37709"/>
                      <a:pt x="10253" y="37709"/>
                    </a:cubicBezTo>
                    <a:cubicBezTo>
                      <a:pt x="10697" y="37266"/>
                      <a:pt x="10697" y="36823"/>
                      <a:pt x="10697" y="35936"/>
                    </a:cubicBezTo>
                    <a:cubicBezTo>
                      <a:pt x="10253" y="34606"/>
                      <a:pt x="9810" y="33720"/>
                      <a:pt x="8924" y="32833"/>
                    </a:cubicBezTo>
                    <a:cubicBezTo>
                      <a:pt x="8480" y="34606"/>
                      <a:pt x="8480" y="36380"/>
                      <a:pt x="8037" y="38153"/>
                    </a:cubicBezTo>
                    <a:cubicBezTo>
                      <a:pt x="16903" y="28843"/>
                      <a:pt x="23996" y="18647"/>
                      <a:pt x="32419" y="8894"/>
                    </a:cubicBezTo>
                    <a:cubicBezTo>
                      <a:pt x="35965" y="4461"/>
                      <a:pt x="30646" y="-415"/>
                      <a:pt x="26656" y="28"/>
                    </a:cubicBezTo>
                    <a:cubicBezTo>
                      <a:pt x="19563" y="472"/>
                      <a:pt x="16903" y="8008"/>
                      <a:pt x="11583" y="11554"/>
                    </a:cubicBezTo>
                    <a:cubicBezTo>
                      <a:pt x="6707" y="14658"/>
                      <a:pt x="501" y="15987"/>
                      <a:pt x="57" y="23080"/>
                    </a:cubicBezTo>
                    <a:cubicBezTo>
                      <a:pt x="-386" y="25297"/>
                      <a:pt x="1831" y="26627"/>
                      <a:pt x="3604" y="25740"/>
                    </a:cubicBezTo>
                    <a:lnTo>
                      <a:pt x="3604" y="257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3418963" y="3132672"/>
                <a:ext cx="332" cy="19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97" extrusionOk="0">
                    <a:moveTo>
                      <a:pt x="333" y="197"/>
                    </a:moveTo>
                    <a:cubicBezTo>
                      <a:pt x="333" y="197"/>
                      <a:pt x="333" y="-246"/>
                      <a:pt x="333" y="197"/>
                    </a:cubicBezTo>
                    <a:cubicBezTo>
                      <a:pt x="-111" y="-246"/>
                      <a:pt x="-111" y="197"/>
                      <a:pt x="333" y="197"/>
                    </a:cubicBezTo>
                    <a:lnTo>
                      <a:pt x="333" y="1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3410919" y="3130468"/>
                <a:ext cx="9262" cy="26782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26782" extrusionOk="0">
                    <a:moveTo>
                      <a:pt x="8376" y="2400"/>
                    </a:moveTo>
                    <a:cubicBezTo>
                      <a:pt x="8819" y="1957"/>
                      <a:pt x="8819" y="1070"/>
                      <a:pt x="9263" y="627"/>
                    </a:cubicBezTo>
                    <a:cubicBezTo>
                      <a:pt x="9263" y="184"/>
                      <a:pt x="9263" y="-260"/>
                      <a:pt x="8819" y="184"/>
                    </a:cubicBezTo>
                    <a:cubicBezTo>
                      <a:pt x="5716" y="3287"/>
                      <a:pt x="2613" y="6833"/>
                      <a:pt x="1283" y="10823"/>
                    </a:cubicBezTo>
                    <a:cubicBezTo>
                      <a:pt x="-490" y="15256"/>
                      <a:pt x="-47" y="20576"/>
                      <a:pt x="396" y="25009"/>
                    </a:cubicBezTo>
                    <a:cubicBezTo>
                      <a:pt x="396" y="25452"/>
                      <a:pt x="840" y="25896"/>
                      <a:pt x="1283" y="26339"/>
                    </a:cubicBezTo>
                    <a:cubicBezTo>
                      <a:pt x="1726" y="26782"/>
                      <a:pt x="2613" y="26782"/>
                      <a:pt x="3500" y="26782"/>
                    </a:cubicBezTo>
                    <a:cubicBezTo>
                      <a:pt x="4386" y="26782"/>
                      <a:pt x="4830" y="25896"/>
                      <a:pt x="4386" y="25452"/>
                    </a:cubicBezTo>
                    <a:cubicBezTo>
                      <a:pt x="2613" y="23236"/>
                      <a:pt x="3056" y="18803"/>
                      <a:pt x="3500" y="16143"/>
                    </a:cubicBezTo>
                    <a:cubicBezTo>
                      <a:pt x="3056" y="10823"/>
                      <a:pt x="6603" y="6833"/>
                      <a:pt x="8376" y="2400"/>
                    </a:cubicBezTo>
                    <a:cubicBezTo>
                      <a:pt x="7933" y="2400"/>
                      <a:pt x="8376" y="2400"/>
                      <a:pt x="8376" y="2400"/>
                    </a:cubicBezTo>
                    <a:lnTo>
                      <a:pt x="8376" y="24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3413643" y="3156364"/>
                <a:ext cx="665" cy="88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86" extrusionOk="0">
                    <a:moveTo>
                      <a:pt x="333" y="887"/>
                    </a:moveTo>
                    <a:cubicBezTo>
                      <a:pt x="776" y="887"/>
                      <a:pt x="776" y="0"/>
                      <a:pt x="333" y="0"/>
                    </a:cubicBezTo>
                    <a:cubicBezTo>
                      <a:pt x="-111" y="0"/>
                      <a:pt x="-111" y="887"/>
                      <a:pt x="333" y="887"/>
                    </a:cubicBezTo>
                    <a:lnTo>
                      <a:pt x="333" y="8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32"/>
              <p:cNvSpPr/>
              <p:nvPr/>
            </p:nvSpPr>
            <p:spPr>
              <a:xfrm>
                <a:off x="3425169" y="3133312"/>
                <a:ext cx="3324" cy="354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546" extrusionOk="0">
                    <a:moveTo>
                      <a:pt x="1662" y="3546"/>
                    </a:moveTo>
                    <a:cubicBezTo>
                      <a:pt x="3879" y="3546"/>
                      <a:pt x="3879" y="0"/>
                      <a:pt x="1662" y="0"/>
                    </a:cubicBezTo>
                    <a:cubicBezTo>
                      <a:pt x="-554" y="0"/>
                      <a:pt x="-554" y="3546"/>
                      <a:pt x="1662" y="3546"/>
                    </a:cubicBezTo>
                    <a:lnTo>
                      <a:pt x="1662" y="35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32"/>
              <p:cNvSpPr/>
              <p:nvPr/>
            </p:nvSpPr>
            <p:spPr>
              <a:xfrm>
                <a:off x="3247846" y="3054036"/>
                <a:ext cx="39875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14710" extrusionOk="0">
                    <a:moveTo>
                      <a:pt x="333" y="14553"/>
                    </a:moveTo>
                    <a:cubicBezTo>
                      <a:pt x="5209" y="15440"/>
                      <a:pt x="9642" y="12337"/>
                      <a:pt x="14518" y="11450"/>
                    </a:cubicBezTo>
                    <a:cubicBezTo>
                      <a:pt x="17622" y="11007"/>
                      <a:pt x="20725" y="10120"/>
                      <a:pt x="23828" y="9233"/>
                    </a:cubicBezTo>
                    <a:cubicBezTo>
                      <a:pt x="28261" y="7460"/>
                      <a:pt x="32694" y="4800"/>
                      <a:pt x="37570" y="4357"/>
                    </a:cubicBezTo>
                    <a:cubicBezTo>
                      <a:pt x="38014" y="4357"/>
                      <a:pt x="38900" y="3914"/>
                      <a:pt x="38900" y="3470"/>
                    </a:cubicBezTo>
                    <a:cubicBezTo>
                      <a:pt x="39344" y="2584"/>
                      <a:pt x="39344" y="2141"/>
                      <a:pt x="39787" y="1254"/>
                    </a:cubicBezTo>
                    <a:cubicBezTo>
                      <a:pt x="40230" y="367"/>
                      <a:pt x="38900" y="-519"/>
                      <a:pt x="38014" y="367"/>
                    </a:cubicBezTo>
                    <a:cubicBezTo>
                      <a:pt x="36684" y="1697"/>
                      <a:pt x="30478" y="367"/>
                      <a:pt x="28261" y="810"/>
                    </a:cubicBezTo>
                    <a:cubicBezTo>
                      <a:pt x="23828" y="1697"/>
                      <a:pt x="19838" y="3914"/>
                      <a:pt x="15848" y="4800"/>
                    </a:cubicBezTo>
                    <a:cubicBezTo>
                      <a:pt x="12302" y="5687"/>
                      <a:pt x="8312" y="6130"/>
                      <a:pt x="5209" y="7904"/>
                    </a:cubicBezTo>
                    <a:cubicBezTo>
                      <a:pt x="2549" y="9677"/>
                      <a:pt x="2992" y="12780"/>
                      <a:pt x="333" y="13667"/>
                    </a:cubicBezTo>
                    <a:cubicBezTo>
                      <a:pt x="-111" y="13667"/>
                      <a:pt x="-111" y="14553"/>
                      <a:pt x="333" y="14553"/>
                    </a:cubicBezTo>
                    <a:lnTo>
                      <a:pt x="333" y="145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32"/>
              <p:cNvSpPr/>
              <p:nvPr/>
            </p:nvSpPr>
            <p:spPr>
              <a:xfrm>
                <a:off x="3314231" y="3024258"/>
                <a:ext cx="42924" cy="14660"/>
              </a:xfrm>
              <a:custGeom>
                <a:avLst/>
                <a:gdLst/>
                <a:ahLst/>
                <a:cxnLst/>
                <a:rect l="l" t="t" r="r" b="b"/>
                <a:pathLst>
                  <a:path w="42924" h="14660" extrusionOk="0">
                    <a:moveTo>
                      <a:pt x="887" y="14629"/>
                    </a:moveTo>
                    <a:cubicBezTo>
                      <a:pt x="9310" y="15072"/>
                      <a:pt x="16846" y="10639"/>
                      <a:pt x="24825" y="8866"/>
                    </a:cubicBezTo>
                    <a:cubicBezTo>
                      <a:pt x="30588" y="7536"/>
                      <a:pt x="37681" y="6650"/>
                      <a:pt x="42558" y="2660"/>
                    </a:cubicBezTo>
                    <a:cubicBezTo>
                      <a:pt x="43444" y="2217"/>
                      <a:pt x="42558" y="887"/>
                      <a:pt x="41671" y="887"/>
                    </a:cubicBezTo>
                    <a:cubicBezTo>
                      <a:pt x="37681" y="1773"/>
                      <a:pt x="34135" y="0"/>
                      <a:pt x="30145" y="0"/>
                    </a:cubicBezTo>
                    <a:cubicBezTo>
                      <a:pt x="26155" y="0"/>
                      <a:pt x="21722" y="1773"/>
                      <a:pt x="17732" y="3103"/>
                    </a:cubicBezTo>
                    <a:cubicBezTo>
                      <a:pt x="10639" y="5320"/>
                      <a:pt x="3103" y="6650"/>
                      <a:pt x="0" y="14186"/>
                    </a:cubicBezTo>
                    <a:cubicBezTo>
                      <a:pt x="443" y="14629"/>
                      <a:pt x="887" y="14629"/>
                      <a:pt x="887" y="14629"/>
                    </a:cubicBezTo>
                    <a:lnTo>
                      <a:pt x="887" y="14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32"/>
              <p:cNvSpPr/>
              <p:nvPr/>
            </p:nvSpPr>
            <p:spPr>
              <a:xfrm>
                <a:off x="3372305" y="3017165"/>
                <a:ext cx="10679" cy="3546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3546" extrusionOk="0">
                    <a:moveTo>
                      <a:pt x="887" y="3547"/>
                    </a:moveTo>
                    <a:cubicBezTo>
                      <a:pt x="3990" y="2217"/>
                      <a:pt x="7093" y="1330"/>
                      <a:pt x="10196" y="1330"/>
                    </a:cubicBezTo>
                    <a:cubicBezTo>
                      <a:pt x="11083" y="1330"/>
                      <a:pt x="10639" y="0"/>
                      <a:pt x="9753" y="0"/>
                    </a:cubicBezTo>
                    <a:cubicBezTo>
                      <a:pt x="6206" y="443"/>
                      <a:pt x="3103" y="1330"/>
                      <a:pt x="0" y="2660"/>
                    </a:cubicBezTo>
                    <a:cubicBezTo>
                      <a:pt x="0" y="2660"/>
                      <a:pt x="443" y="3547"/>
                      <a:pt x="887" y="3547"/>
                    </a:cubicBezTo>
                    <a:lnTo>
                      <a:pt x="887" y="35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32"/>
              <p:cNvSpPr/>
              <p:nvPr/>
            </p:nvSpPr>
            <p:spPr>
              <a:xfrm>
                <a:off x="3379644" y="3015225"/>
                <a:ext cx="6157" cy="1496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1496" extrusionOk="0">
                    <a:moveTo>
                      <a:pt x="197" y="1496"/>
                    </a:moveTo>
                    <a:cubicBezTo>
                      <a:pt x="1970" y="610"/>
                      <a:pt x="4187" y="166"/>
                      <a:pt x="5960" y="610"/>
                    </a:cubicBezTo>
                    <a:cubicBezTo>
                      <a:pt x="5960" y="610"/>
                      <a:pt x="6403" y="166"/>
                      <a:pt x="5960" y="166"/>
                    </a:cubicBezTo>
                    <a:cubicBezTo>
                      <a:pt x="3744" y="-277"/>
                      <a:pt x="1970" y="166"/>
                      <a:pt x="197" y="1496"/>
                    </a:cubicBezTo>
                    <a:cubicBezTo>
                      <a:pt x="-246" y="1496"/>
                      <a:pt x="197" y="1496"/>
                      <a:pt x="197" y="1496"/>
                    </a:cubicBezTo>
                    <a:lnTo>
                      <a:pt x="197" y="14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32"/>
              <p:cNvSpPr/>
              <p:nvPr/>
            </p:nvSpPr>
            <p:spPr>
              <a:xfrm>
                <a:off x="3386147" y="3001243"/>
                <a:ext cx="32435" cy="33815"/>
              </a:xfrm>
              <a:custGeom>
                <a:avLst/>
                <a:gdLst/>
                <a:ahLst/>
                <a:cxnLst/>
                <a:rect l="l" t="t" r="r" b="b"/>
                <a:pathLst>
                  <a:path w="32435" h="33815" extrusionOk="0">
                    <a:moveTo>
                      <a:pt x="10983" y="6612"/>
                    </a:moveTo>
                    <a:cubicBezTo>
                      <a:pt x="14086" y="4839"/>
                      <a:pt x="16746" y="3952"/>
                      <a:pt x="20292" y="4396"/>
                    </a:cubicBezTo>
                    <a:cubicBezTo>
                      <a:pt x="20292" y="3066"/>
                      <a:pt x="20292" y="1736"/>
                      <a:pt x="19849" y="406"/>
                    </a:cubicBezTo>
                    <a:cubicBezTo>
                      <a:pt x="15859" y="849"/>
                      <a:pt x="12756" y="3509"/>
                      <a:pt x="9653" y="5282"/>
                    </a:cubicBezTo>
                    <a:cubicBezTo>
                      <a:pt x="6550" y="7499"/>
                      <a:pt x="1674" y="10602"/>
                      <a:pt x="344" y="14592"/>
                    </a:cubicBezTo>
                    <a:cubicBezTo>
                      <a:pt x="-986" y="19025"/>
                      <a:pt x="1674" y="23901"/>
                      <a:pt x="6107" y="25231"/>
                    </a:cubicBezTo>
                    <a:cubicBezTo>
                      <a:pt x="10096" y="26561"/>
                      <a:pt x="17633" y="25231"/>
                      <a:pt x="19406" y="26118"/>
                    </a:cubicBezTo>
                    <a:cubicBezTo>
                      <a:pt x="18963" y="23458"/>
                      <a:pt x="18519" y="21241"/>
                      <a:pt x="18076" y="18582"/>
                    </a:cubicBezTo>
                    <a:cubicBezTo>
                      <a:pt x="16746" y="20355"/>
                      <a:pt x="12756" y="20798"/>
                      <a:pt x="10983" y="21685"/>
                    </a:cubicBezTo>
                    <a:cubicBezTo>
                      <a:pt x="7436" y="23458"/>
                      <a:pt x="7436" y="28334"/>
                      <a:pt x="10540" y="30551"/>
                    </a:cubicBezTo>
                    <a:cubicBezTo>
                      <a:pt x="16746" y="34984"/>
                      <a:pt x="29602" y="35870"/>
                      <a:pt x="32262" y="27004"/>
                    </a:cubicBezTo>
                    <a:cubicBezTo>
                      <a:pt x="32705" y="26118"/>
                      <a:pt x="32262" y="24344"/>
                      <a:pt x="31375" y="23901"/>
                    </a:cubicBezTo>
                    <a:cubicBezTo>
                      <a:pt x="29159" y="23015"/>
                      <a:pt x="27829" y="22128"/>
                      <a:pt x="25169" y="22571"/>
                    </a:cubicBezTo>
                    <a:cubicBezTo>
                      <a:pt x="22066" y="23015"/>
                      <a:pt x="18963" y="23901"/>
                      <a:pt x="16303" y="21685"/>
                    </a:cubicBezTo>
                    <a:cubicBezTo>
                      <a:pt x="16303" y="24788"/>
                      <a:pt x="15859" y="27448"/>
                      <a:pt x="15859" y="30551"/>
                    </a:cubicBezTo>
                    <a:cubicBezTo>
                      <a:pt x="19849" y="28778"/>
                      <a:pt x="22952" y="27891"/>
                      <a:pt x="26499" y="25231"/>
                    </a:cubicBezTo>
                    <a:cubicBezTo>
                      <a:pt x="29159" y="23458"/>
                      <a:pt x="28715" y="19468"/>
                      <a:pt x="26942" y="17695"/>
                    </a:cubicBezTo>
                    <a:cubicBezTo>
                      <a:pt x="24282" y="14148"/>
                      <a:pt x="20292" y="13705"/>
                      <a:pt x="16303" y="14148"/>
                    </a:cubicBezTo>
                    <a:cubicBezTo>
                      <a:pt x="14529" y="14148"/>
                      <a:pt x="12756" y="14592"/>
                      <a:pt x="10983" y="14592"/>
                    </a:cubicBezTo>
                    <a:cubicBezTo>
                      <a:pt x="10540" y="14592"/>
                      <a:pt x="8766" y="14148"/>
                      <a:pt x="8766" y="14592"/>
                    </a:cubicBezTo>
                    <a:cubicBezTo>
                      <a:pt x="8766" y="14592"/>
                      <a:pt x="8323" y="14592"/>
                      <a:pt x="8323" y="14592"/>
                    </a:cubicBezTo>
                    <a:cubicBezTo>
                      <a:pt x="7436" y="14592"/>
                      <a:pt x="7880" y="15478"/>
                      <a:pt x="8766" y="16365"/>
                    </a:cubicBezTo>
                    <a:cubicBezTo>
                      <a:pt x="9210" y="16365"/>
                      <a:pt x="11426" y="13262"/>
                      <a:pt x="11870" y="12819"/>
                    </a:cubicBezTo>
                    <a:cubicBezTo>
                      <a:pt x="13200" y="11488"/>
                      <a:pt x="14529" y="10602"/>
                      <a:pt x="15859" y="9272"/>
                    </a:cubicBezTo>
                    <a:cubicBezTo>
                      <a:pt x="18076" y="7499"/>
                      <a:pt x="20292" y="5725"/>
                      <a:pt x="22066" y="3066"/>
                    </a:cubicBezTo>
                    <a:cubicBezTo>
                      <a:pt x="23396" y="1292"/>
                      <a:pt x="20736" y="-924"/>
                      <a:pt x="19406" y="406"/>
                    </a:cubicBezTo>
                    <a:cubicBezTo>
                      <a:pt x="16746" y="3509"/>
                      <a:pt x="13200" y="4839"/>
                      <a:pt x="10983" y="6612"/>
                    </a:cubicBezTo>
                    <a:cubicBezTo>
                      <a:pt x="10540" y="6612"/>
                      <a:pt x="10540" y="7055"/>
                      <a:pt x="10983" y="6612"/>
                    </a:cubicBezTo>
                    <a:lnTo>
                      <a:pt x="10983" y="66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32"/>
              <p:cNvSpPr/>
              <p:nvPr/>
            </p:nvSpPr>
            <p:spPr>
              <a:xfrm>
                <a:off x="3399014" y="3008818"/>
                <a:ext cx="19510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19510" h="9756" extrusionOk="0">
                    <a:moveTo>
                      <a:pt x="333" y="7017"/>
                    </a:moveTo>
                    <a:cubicBezTo>
                      <a:pt x="5209" y="12337"/>
                      <a:pt x="16292" y="9233"/>
                      <a:pt x="19395" y="3470"/>
                    </a:cubicBezTo>
                    <a:cubicBezTo>
                      <a:pt x="19838" y="2141"/>
                      <a:pt x="18951" y="811"/>
                      <a:pt x="17622" y="367"/>
                    </a:cubicBezTo>
                    <a:cubicBezTo>
                      <a:pt x="14518" y="-519"/>
                      <a:pt x="11858" y="367"/>
                      <a:pt x="8755" y="1254"/>
                    </a:cubicBezTo>
                    <a:cubicBezTo>
                      <a:pt x="6982" y="1697"/>
                      <a:pt x="5652" y="2141"/>
                      <a:pt x="3879" y="3027"/>
                    </a:cubicBezTo>
                    <a:cubicBezTo>
                      <a:pt x="2549" y="3914"/>
                      <a:pt x="1662" y="4800"/>
                      <a:pt x="333" y="5244"/>
                    </a:cubicBezTo>
                    <a:cubicBezTo>
                      <a:pt x="-111" y="5244"/>
                      <a:pt x="-111" y="6130"/>
                      <a:pt x="333" y="7017"/>
                    </a:cubicBezTo>
                    <a:lnTo>
                      <a:pt x="333" y="70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32"/>
              <p:cNvSpPr/>
              <p:nvPr/>
            </p:nvSpPr>
            <p:spPr>
              <a:xfrm>
                <a:off x="3436832" y="2986534"/>
                <a:ext cx="30275" cy="31960"/>
              </a:xfrm>
              <a:custGeom>
                <a:avLst/>
                <a:gdLst/>
                <a:ahLst/>
                <a:cxnLst/>
                <a:rect l="l" t="t" r="r" b="b"/>
                <a:pathLst>
                  <a:path w="30275" h="31960" extrusionOk="0">
                    <a:moveTo>
                      <a:pt x="10392" y="12455"/>
                    </a:moveTo>
                    <a:cubicBezTo>
                      <a:pt x="11721" y="10682"/>
                      <a:pt x="16598" y="9795"/>
                      <a:pt x="18814" y="9352"/>
                    </a:cubicBezTo>
                    <a:cubicBezTo>
                      <a:pt x="21474" y="8465"/>
                      <a:pt x="24134" y="8465"/>
                      <a:pt x="26794" y="8022"/>
                    </a:cubicBezTo>
                    <a:cubicBezTo>
                      <a:pt x="25021" y="5805"/>
                      <a:pt x="23248" y="4032"/>
                      <a:pt x="21474" y="1815"/>
                    </a:cubicBezTo>
                    <a:cubicBezTo>
                      <a:pt x="19258" y="7135"/>
                      <a:pt x="14825" y="9795"/>
                      <a:pt x="9505" y="11568"/>
                    </a:cubicBezTo>
                    <a:cubicBezTo>
                      <a:pt x="5072" y="12898"/>
                      <a:pt x="1525" y="15558"/>
                      <a:pt x="196" y="19991"/>
                    </a:cubicBezTo>
                    <a:cubicBezTo>
                      <a:pt x="-691" y="23981"/>
                      <a:pt x="1525" y="26641"/>
                      <a:pt x="5072" y="27528"/>
                    </a:cubicBezTo>
                    <a:cubicBezTo>
                      <a:pt x="8175" y="27971"/>
                      <a:pt x="11278" y="27084"/>
                      <a:pt x="14381" y="26197"/>
                    </a:cubicBezTo>
                    <a:cubicBezTo>
                      <a:pt x="16598" y="25311"/>
                      <a:pt x="20144" y="23981"/>
                      <a:pt x="21918" y="24868"/>
                    </a:cubicBezTo>
                    <a:cubicBezTo>
                      <a:pt x="22361" y="21764"/>
                      <a:pt x="23248" y="18218"/>
                      <a:pt x="23691" y="15115"/>
                    </a:cubicBezTo>
                    <a:cubicBezTo>
                      <a:pt x="21474" y="16001"/>
                      <a:pt x="18814" y="15558"/>
                      <a:pt x="16598" y="16888"/>
                    </a:cubicBezTo>
                    <a:cubicBezTo>
                      <a:pt x="14381" y="18218"/>
                      <a:pt x="12608" y="19991"/>
                      <a:pt x="11278" y="22208"/>
                    </a:cubicBezTo>
                    <a:cubicBezTo>
                      <a:pt x="9062" y="25754"/>
                      <a:pt x="11278" y="31961"/>
                      <a:pt x="16155" y="31961"/>
                    </a:cubicBezTo>
                    <a:cubicBezTo>
                      <a:pt x="20144" y="31961"/>
                      <a:pt x="24134" y="31961"/>
                      <a:pt x="26351" y="28414"/>
                    </a:cubicBezTo>
                    <a:cubicBezTo>
                      <a:pt x="27237" y="27084"/>
                      <a:pt x="27681" y="25311"/>
                      <a:pt x="26794" y="23538"/>
                    </a:cubicBezTo>
                    <a:cubicBezTo>
                      <a:pt x="24134" y="19548"/>
                      <a:pt x="21031" y="19548"/>
                      <a:pt x="16598" y="19548"/>
                    </a:cubicBezTo>
                    <a:cubicBezTo>
                      <a:pt x="18371" y="22651"/>
                      <a:pt x="19701" y="26197"/>
                      <a:pt x="21474" y="29301"/>
                    </a:cubicBezTo>
                    <a:cubicBezTo>
                      <a:pt x="22361" y="28414"/>
                      <a:pt x="24134" y="26641"/>
                      <a:pt x="25907" y="26197"/>
                    </a:cubicBezTo>
                    <a:cubicBezTo>
                      <a:pt x="29897" y="25311"/>
                      <a:pt x="31670" y="19991"/>
                      <a:pt x="29011" y="17331"/>
                    </a:cubicBezTo>
                    <a:cubicBezTo>
                      <a:pt x="25464" y="14228"/>
                      <a:pt x="21474" y="12898"/>
                      <a:pt x="17041" y="14228"/>
                    </a:cubicBezTo>
                    <a:cubicBezTo>
                      <a:pt x="13495" y="15115"/>
                      <a:pt x="9505" y="17775"/>
                      <a:pt x="5515" y="17331"/>
                    </a:cubicBezTo>
                    <a:cubicBezTo>
                      <a:pt x="7288" y="19991"/>
                      <a:pt x="9062" y="22208"/>
                      <a:pt x="10392" y="24868"/>
                    </a:cubicBezTo>
                    <a:cubicBezTo>
                      <a:pt x="10835" y="22208"/>
                      <a:pt x="17485" y="20878"/>
                      <a:pt x="19701" y="19548"/>
                    </a:cubicBezTo>
                    <a:cubicBezTo>
                      <a:pt x="24134" y="16445"/>
                      <a:pt x="27681" y="11568"/>
                      <a:pt x="29454" y="6249"/>
                    </a:cubicBezTo>
                    <a:cubicBezTo>
                      <a:pt x="30784" y="2702"/>
                      <a:pt x="27681" y="-401"/>
                      <a:pt x="24134" y="42"/>
                    </a:cubicBezTo>
                    <a:cubicBezTo>
                      <a:pt x="16598" y="1372"/>
                      <a:pt x="7288" y="3589"/>
                      <a:pt x="6845" y="12455"/>
                    </a:cubicBezTo>
                    <a:cubicBezTo>
                      <a:pt x="7288" y="13342"/>
                      <a:pt x="9505" y="13785"/>
                      <a:pt x="10392" y="12455"/>
                    </a:cubicBezTo>
                    <a:lnTo>
                      <a:pt x="10392" y="124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32"/>
              <p:cNvSpPr/>
              <p:nvPr/>
            </p:nvSpPr>
            <p:spPr>
              <a:xfrm>
                <a:off x="3412189" y="3037942"/>
                <a:ext cx="32568" cy="50965"/>
              </a:xfrm>
              <a:custGeom>
                <a:avLst/>
                <a:gdLst/>
                <a:ahLst/>
                <a:cxnLst/>
                <a:rect l="l" t="t" r="r" b="b"/>
                <a:pathLst>
                  <a:path w="32568" h="50965" extrusionOk="0">
                    <a:moveTo>
                      <a:pt x="28385" y="58"/>
                    </a:moveTo>
                    <a:cubicBezTo>
                      <a:pt x="24395" y="1832"/>
                      <a:pt x="22179" y="6265"/>
                      <a:pt x="18189" y="8481"/>
                    </a:cubicBezTo>
                    <a:cubicBezTo>
                      <a:pt x="14199" y="10254"/>
                      <a:pt x="16416" y="17347"/>
                      <a:pt x="20849" y="16018"/>
                    </a:cubicBezTo>
                    <a:cubicBezTo>
                      <a:pt x="23065" y="15131"/>
                      <a:pt x="25282" y="14687"/>
                      <a:pt x="27942" y="14244"/>
                    </a:cubicBezTo>
                    <a:cubicBezTo>
                      <a:pt x="27055" y="12028"/>
                      <a:pt x="26169" y="9368"/>
                      <a:pt x="25282" y="7151"/>
                    </a:cubicBezTo>
                    <a:cubicBezTo>
                      <a:pt x="21292" y="11584"/>
                      <a:pt x="15973" y="11584"/>
                      <a:pt x="12869" y="17791"/>
                    </a:cubicBezTo>
                    <a:cubicBezTo>
                      <a:pt x="10209" y="23110"/>
                      <a:pt x="13313" y="24440"/>
                      <a:pt x="14643" y="29317"/>
                    </a:cubicBezTo>
                    <a:cubicBezTo>
                      <a:pt x="15529" y="27100"/>
                      <a:pt x="15973" y="25327"/>
                      <a:pt x="16859" y="23110"/>
                    </a:cubicBezTo>
                    <a:cubicBezTo>
                      <a:pt x="10209" y="27987"/>
                      <a:pt x="-430" y="34636"/>
                      <a:pt x="13" y="43946"/>
                    </a:cubicBezTo>
                    <a:cubicBezTo>
                      <a:pt x="13" y="49709"/>
                      <a:pt x="6663" y="53255"/>
                      <a:pt x="11540" y="49266"/>
                    </a:cubicBezTo>
                    <a:cubicBezTo>
                      <a:pt x="16859" y="44833"/>
                      <a:pt x="20406" y="37740"/>
                      <a:pt x="25725" y="32863"/>
                    </a:cubicBezTo>
                    <a:cubicBezTo>
                      <a:pt x="27942" y="30647"/>
                      <a:pt x="28385" y="27987"/>
                      <a:pt x="27055" y="24884"/>
                    </a:cubicBezTo>
                    <a:cubicBezTo>
                      <a:pt x="26612" y="23554"/>
                      <a:pt x="26169" y="22224"/>
                      <a:pt x="25282" y="21337"/>
                    </a:cubicBezTo>
                    <a:cubicBezTo>
                      <a:pt x="23509" y="20007"/>
                      <a:pt x="23952" y="19564"/>
                      <a:pt x="26612" y="19564"/>
                    </a:cubicBezTo>
                    <a:cubicBezTo>
                      <a:pt x="28385" y="17347"/>
                      <a:pt x="30158" y="14687"/>
                      <a:pt x="31932" y="12471"/>
                    </a:cubicBezTo>
                    <a:cubicBezTo>
                      <a:pt x="33705" y="10254"/>
                      <a:pt x="31488" y="5821"/>
                      <a:pt x="28829" y="5821"/>
                    </a:cubicBezTo>
                    <a:cubicBezTo>
                      <a:pt x="24839" y="6265"/>
                      <a:pt x="22622" y="7151"/>
                      <a:pt x="19076" y="8481"/>
                    </a:cubicBezTo>
                    <a:cubicBezTo>
                      <a:pt x="20849" y="9811"/>
                      <a:pt x="23065" y="11141"/>
                      <a:pt x="24839" y="12028"/>
                    </a:cubicBezTo>
                    <a:cubicBezTo>
                      <a:pt x="24839" y="8481"/>
                      <a:pt x="27942" y="4491"/>
                      <a:pt x="30602" y="2275"/>
                    </a:cubicBezTo>
                    <a:cubicBezTo>
                      <a:pt x="31045" y="1832"/>
                      <a:pt x="29715" y="-385"/>
                      <a:pt x="28385" y="58"/>
                    </a:cubicBezTo>
                    <a:lnTo>
                      <a:pt x="28385" y="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3461322" y="3014747"/>
                <a:ext cx="26159" cy="21403"/>
              </a:xfrm>
              <a:custGeom>
                <a:avLst/>
                <a:gdLst/>
                <a:ahLst/>
                <a:cxnLst/>
                <a:rect l="l" t="t" r="r" b="b"/>
                <a:pathLst>
                  <a:path w="26159" h="21403" extrusionOk="0">
                    <a:moveTo>
                      <a:pt x="1861" y="21037"/>
                    </a:moveTo>
                    <a:cubicBezTo>
                      <a:pt x="4078" y="19264"/>
                      <a:pt x="6738" y="18377"/>
                      <a:pt x="9397" y="17490"/>
                    </a:cubicBezTo>
                    <a:cubicBezTo>
                      <a:pt x="11614" y="16603"/>
                      <a:pt x="12944" y="15274"/>
                      <a:pt x="14717" y="13944"/>
                    </a:cubicBezTo>
                    <a:cubicBezTo>
                      <a:pt x="19150" y="10397"/>
                      <a:pt x="23140" y="8181"/>
                      <a:pt x="25800" y="3304"/>
                    </a:cubicBezTo>
                    <a:cubicBezTo>
                      <a:pt x="27130" y="1088"/>
                      <a:pt x="24470" y="-1129"/>
                      <a:pt x="22697" y="644"/>
                    </a:cubicBezTo>
                    <a:cubicBezTo>
                      <a:pt x="15161" y="6407"/>
                      <a:pt x="3634" y="10841"/>
                      <a:pt x="88" y="20150"/>
                    </a:cubicBezTo>
                    <a:cubicBezTo>
                      <a:pt x="-355" y="21037"/>
                      <a:pt x="975" y="21923"/>
                      <a:pt x="1861" y="21037"/>
                    </a:cubicBezTo>
                    <a:lnTo>
                      <a:pt x="1861" y="210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3448990" y="3047750"/>
                <a:ext cx="26949" cy="37293"/>
              </a:xfrm>
              <a:custGeom>
                <a:avLst/>
                <a:gdLst/>
                <a:ahLst/>
                <a:cxnLst/>
                <a:rect l="l" t="t" r="r" b="b"/>
                <a:pathLst>
                  <a:path w="26949" h="37293" extrusionOk="0">
                    <a:moveTo>
                      <a:pt x="9760" y="9756"/>
                    </a:moveTo>
                    <a:cubicBezTo>
                      <a:pt x="12863" y="9313"/>
                      <a:pt x="15966" y="7096"/>
                      <a:pt x="19069" y="7540"/>
                    </a:cubicBezTo>
                    <a:cubicBezTo>
                      <a:pt x="18183" y="5323"/>
                      <a:pt x="16853" y="3550"/>
                      <a:pt x="15966" y="1333"/>
                    </a:cubicBezTo>
                    <a:cubicBezTo>
                      <a:pt x="12420" y="7096"/>
                      <a:pt x="4440" y="8427"/>
                      <a:pt x="894" y="14633"/>
                    </a:cubicBezTo>
                    <a:cubicBezTo>
                      <a:pt x="-1766" y="19509"/>
                      <a:pt x="1780" y="27045"/>
                      <a:pt x="7987" y="25272"/>
                    </a:cubicBezTo>
                    <a:cubicBezTo>
                      <a:pt x="10646" y="24386"/>
                      <a:pt x="12863" y="23499"/>
                      <a:pt x="15079" y="21726"/>
                    </a:cubicBezTo>
                    <a:cubicBezTo>
                      <a:pt x="16409" y="20839"/>
                      <a:pt x="18183" y="18623"/>
                      <a:pt x="19512" y="18623"/>
                    </a:cubicBezTo>
                    <a:cubicBezTo>
                      <a:pt x="17739" y="15963"/>
                      <a:pt x="15523" y="12860"/>
                      <a:pt x="13749" y="10200"/>
                    </a:cubicBezTo>
                    <a:cubicBezTo>
                      <a:pt x="12863" y="13746"/>
                      <a:pt x="9316" y="15963"/>
                      <a:pt x="7100" y="18623"/>
                    </a:cubicBezTo>
                    <a:cubicBezTo>
                      <a:pt x="4440" y="22169"/>
                      <a:pt x="2667" y="26159"/>
                      <a:pt x="3110" y="30592"/>
                    </a:cubicBezTo>
                    <a:cubicBezTo>
                      <a:pt x="3110" y="35468"/>
                      <a:pt x="9760" y="39901"/>
                      <a:pt x="13306" y="35468"/>
                    </a:cubicBezTo>
                    <a:cubicBezTo>
                      <a:pt x="18626" y="29262"/>
                      <a:pt x="15966" y="18623"/>
                      <a:pt x="23502" y="14189"/>
                    </a:cubicBezTo>
                    <a:cubicBezTo>
                      <a:pt x="24389" y="13746"/>
                      <a:pt x="23946" y="11973"/>
                      <a:pt x="23059" y="12416"/>
                    </a:cubicBezTo>
                    <a:cubicBezTo>
                      <a:pt x="15966" y="14633"/>
                      <a:pt x="15079" y="23499"/>
                      <a:pt x="8430" y="24829"/>
                    </a:cubicBezTo>
                    <a:cubicBezTo>
                      <a:pt x="11090" y="27045"/>
                      <a:pt x="13306" y="29262"/>
                      <a:pt x="15966" y="31035"/>
                    </a:cubicBezTo>
                    <a:cubicBezTo>
                      <a:pt x="15966" y="27045"/>
                      <a:pt x="18626" y="25715"/>
                      <a:pt x="20842" y="23499"/>
                    </a:cubicBezTo>
                    <a:cubicBezTo>
                      <a:pt x="23502" y="20839"/>
                      <a:pt x="25719" y="18179"/>
                      <a:pt x="26605" y="14189"/>
                    </a:cubicBezTo>
                    <a:cubicBezTo>
                      <a:pt x="27935" y="10200"/>
                      <a:pt x="25276" y="5766"/>
                      <a:pt x="20842" y="5766"/>
                    </a:cubicBezTo>
                    <a:cubicBezTo>
                      <a:pt x="17739" y="5766"/>
                      <a:pt x="15079" y="6210"/>
                      <a:pt x="12420" y="7983"/>
                    </a:cubicBezTo>
                    <a:cubicBezTo>
                      <a:pt x="10203" y="9313"/>
                      <a:pt x="8430" y="11529"/>
                      <a:pt x="6213" y="11973"/>
                    </a:cubicBezTo>
                    <a:cubicBezTo>
                      <a:pt x="8430" y="15519"/>
                      <a:pt x="11090" y="19066"/>
                      <a:pt x="13306" y="22612"/>
                    </a:cubicBezTo>
                    <a:cubicBezTo>
                      <a:pt x="17296" y="16849"/>
                      <a:pt x="24389" y="11973"/>
                      <a:pt x="24389" y="3993"/>
                    </a:cubicBezTo>
                    <a:cubicBezTo>
                      <a:pt x="24389" y="890"/>
                      <a:pt x="21729" y="-883"/>
                      <a:pt x="18626" y="447"/>
                    </a:cubicBezTo>
                    <a:cubicBezTo>
                      <a:pt x="14636" y="1777"/>
                      <a:pt x="12863" y="5766"/>
                      <a:pt x="9760" y="8427"/>
                    </a:cubicBezTo>
                    <a:cubicBezTo>
                      <a:pt x="7987" y="8870"/>
                      <a:pt x="8873" y="10200"/>
                      <a:pt x="9760" y="9756"/>
                    </a:cubicBezTo>
                    <a:lnTo>
                      <a:pt x="9760" y="9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3482245" y="2949422"/>
                <a:ext cx="32225" cy="34941"/>
              </a:xfrm>
              <a:custGeom>
                <a:avLst/>
                <a:gdLst/>
                <a:ahLst/>
                <a:cxnLst/>
                <a:rect l="l" t="t" r="r" b="b"/>
                <a:pathLst>
                  <a:path w="32225" h="34941" extrusionOk="0">
                    <a:moveTo>
                      <a:pt x="5763" y="34494"/>
                    </a:moveTo>
                    <a:cubicBezTo>
                      <a:pt x="9753" y="32721"/>
                      <a:pt x="11969" y="29618"/>
                      <a:pt x="15073" y="26958"/>
                    </a:cubicBezTo>
                    <a:cubicBezTo>
                      <a:pt x="18176" y="24298"/>
                      <a:pt x="21722" y="21639"/>
                      <a:pt x="24825" y="18979"/>
                    </a:cubicBezTo>
                    <a:cubicBezTo>
                      <a:pt x="30145" y="14102"/>
                      <a:pt x="33248" y="8339"/>
                      <a:pt x="31918" y="1246"/>
                    </a:cubicBezTo>
                    <a:cubicBezTo>
                      <a:pt x="31475" y="-84"/>
                      <a:pt x="29702" y="-527"/>
                      <a:pt x="28815" y="803"/>
                    </a:cubicBezTo>
                    <a:cubicBezTo>
                      <a:pt x="27042" y="3463"/>
                      <a:pt x="23052" y="5236"/>
                      <a:pt x="20836" y="7009"/>
                    </a:cubicBezTo>
                    <a:cubicBezTo>
                      <a:pt x="18176" y="9226"/>
                      <a:pt x="15959" y="11886"/>
                      <a:pt x="13299" y="14102"/>
                    </a:cubicBezTo>
                    <a:cubicBezTo>
                      <a:pt x="7980" y="18535"/>
                      <a:pt x="443" y="22968"/>
                      <a:pt x="0" y="30948"/>
                    </a:cubicBezTo>
                    <a:cubicBezTo>
                      <a:pt x="0" y="34051"/>
                      <a:pt x="3547" y="35825"/>
                      <a:pt x="5763" y="34494"/>
                    </a:cubicBezTo>
                    <a:lnTo>
                      <a:pt x="5763" y="344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>
                <a:off x="3359092" y="2877113"/>
                <a:ext cx="36215" cy="16927"/>
              </a:xfrm>
              <a:custGeom>
                <a:avLst/>
                <a:gdLst/>
                <a:ahLst/>
                <a:cxnLst/>
                <a:rect l="l" t="t" r="r" b="b"/>
                <a:pathLst>
                  <a:path w="36215" h="16927" extrusionOk="0">
                    <a:moveTo>
                      <a:pt x="1687" y="16812"/>
                    </a:moveTo>
                    <a:cubicBezTo>
                      <a:pt x="3460" y="15482"/>
                      <a:pt x="7007" y="16812"/>
                      <a:pt x="9666" y="16812"/>
                    </a:cubicBezTo>
                    <a:cubicBezTo>
                      <a:pt x="12770" y="16812"/>
                      <a:pt x="15873" y="16369"/>
                      <a:pt x="18976" y="15482"/>
                    </a:cubicBezTo>
                    <a:cubicBezTo>
                      <a:pt x="21636" y="14595"/>
                      <a:pt x="23852" y="12822"/>
                      <a:pt x="26069" y="11049"/>
                    </a:cubicBezTo>
                    <a:cubicBezTo>
                      <a:pt x="28285" y="9275"/>
                      <a:pt x="31389" y="5729"/>
                      <a:pt x="34048" y="5729"/>
                    </a:cubicBezTo>
                    <a:cubicBezTo>
                      <a:pt x="35822" y="5729"/>
                      <a:pt x="37152" y="3069"/>
                      <a:pt x="35378" y="1739"/>
                    </a:cubicBezTo>
                    <a:cubicBezTo>
                      <a:pt x="27842" y="-3137"/>
                      <a:pt x="23409" y="3512"/>
                      <a:pt x="17203" y="6172"/>
                    </a:cubicBezTo>
                    <a:cubicBezTo>
                      <a:pt x="13656" y="7502"/>
                      <a:pt x="9666" y="7059"/>
                      <a:pt x="6120" y="8389"/>
                    </a:cubicBezTo>
                    <a:cubicBezTo>
                      <a:pt x="3460" y="9275"/>
                      <a:pt x="1243" y="11935"/>
                      <a:pt x="357" y="15039"/>
                    </a:cubicBezTo>
                    <a:cubicBezTo>
                      <a:pt x="-530" y="16369"/>
                      <a:pt x="357" y="17255"/>
                      <a:pt x="1687" y="16812"/>
                    </a:cubicBezTo>
                    <a:lnTo>
                      <a:pt x="1687" y="16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32"/>
              <p:cNvSpPr/>
              <p:nvPr/>
            </p:nvSpPr>
            <p:spPr>
              <a:xfrm>
                <a:off x="3413836" y="2838699"/>
                <a:ext cx="47139" cy="35811"/>
              </a:xfrm>
              <a:custGeom>
                <a:avLst/>
                <a:gdLst/>
                <a:ahLst/>
                <a:cxnLst/>
                <a:rect l="l" t="t" r="r" b="b"/>
                <a:pathLst>
                  <a:path w="47139" h="35811" extrusionOk="0">
                    <a:moveTo>
                      <a:pt x="5016" y="25081"/>
                    </a:moveTo>
                    <a:cubicBezTo>
                      <a:pt x="11222" y="22421"/>
                      <a:pt x="16542" y="19761"/>
                      <a:pt x="23192" y="18431"/>
                    </a:cubicBezTo>
                    <a:cubicBezTo>
                      <a:pt x="30284" y="16658"/>
                      <a:pt x="37377" y="13998"/>
                      <a:pt x="44027" y="10895"/>
                    </a:cubicBezTo>
                    <a:cubicBezTo>
                      <a:pt x="41811" y="7792"/>
                      <a:pt x="40037" y="4689"/>
                      <a:pt x="37821" y="1585"/>
                    </a:cubicBezTo>
                    <a:cubicBezTo>
                      <a:pt x="31614" y="7348"/>
                      <a:pt x="24521" y="11338"/>
                      <a:pt x="16985" y="14441"/>
                    </a:cubicBezTo>
                    <a:cubicBezTo>
                      <a:pt x="9892" y="17101"/>
                      <a:pt x="5459" y="20204"/>
                      <a:pt x="1026" y="26411"/>
                    </a:cubicBezTo>
                    <a:cubicBezTo>
                      <a:pt x="-2077" y="30844"/>
                      <a:pt x="2356" y="36607"/>
                      <a:pt x="7676" y="35720"/>
                    </a:cubicBezTo>
                    <a:cubicBezTo>
                      <a:pt x="18315" y="33947"/>
                      <a:pt x="30284" y="30844"/>
                      <a:pt x="37821" y="23307"/>
                    </a:cubicBezTo>
                    <a:cubicBezTo>
                      <a:pt x="40481" y="20648"/>
                      <a:pt x="38707" y="16215"/>
                      <a:pt x="35161" y="15771"/>
                    </a:cubicBezTo>
                    <a:cubicBezTo>
                      <a:pt x="24521" y="14441"/>
                      <a:pt x="15212" y="21534"/>
                      <a:pt x="5016" y="23751"/>
                    </a:cubicBezTo>
                    <a:cubicBezTo>
                      <a:pt x="7232" y="26854"/>
                      <a:pt x="9449" y="29957"/>
                      <a:pt x="11666" y="33060"/>
                    </a:cubicBezTo>
                    <a:cubicBezTo>
                      <a:pt x="16099" y="26411"/>
                      <a:pt x="21418" y="25524"/>
                      <a:pt x="28068" y="22421"/>
                    </a:cubicBezTo>
                    <a:cubicBezTo>
                      <a:pt x="34274" y="19318"/>
                      <a:pt x="40924" y="15328"/>
                      <a:pt x="45800" y="10008"/>
                    </a:cubicBezTo>
                    <a:cubicBezTo>
                      <a:pt x="49347" y="5575"/>
                      <a:pt x="45357" y="-2405"/>
                      <a:pt x="39594" y="699"/>
                    </a:cubicBezTo>
                    <a:cubicBezTo>
                      <a:pt x="32944" y="4689"/>
                      <a:pt x="25851" y="8678"/>
                      <a:pt x="18759" y="11781"/>
                    </a:cubicBezTo>
                    <a:cubicBezTo>
                      <a:pt x="16542" y="12668"/>
                      <a:pt x="13882" y="13998"/>
                      <a:pt x="12109" y="15771"/>
                    </a:cubicBezTo>
                    <a:cubicBezTo>
                      <a:pt x="9449" y="17988"/>
                      <a:pt x="7676" y="21534"/>
                      <a:pt x="5016" y="23751"/>
                    </a:cubicBezTo>
                    <a:cubicBezTo>
                      <a:pt x="3686" y="24638"/>
                      <a:pt x="4129" y="25524"/>
                      <a:pt x="5016" y="25081"/>
                    </a:cubicBezTo>
                    <a:lnTo>
                      <a:pt x="5016" y="250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3468946" y="2855275"/>
                <a:ext cx="41132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41132" h="17034" extrusionOk="0">
                    <a:moveTo>
                      <a:pt x="887" y="8061"/>
                    </a:moveTo>
                    <a:cubicBezTo>
                      <a:pt x="2217" y="9391"/>
                      <a:pt x="3547" y="10278"/>
                      <a:pt x="5320" y="11164"/>
                    </a:cubicBezTo>
                    <a:cubicBezTo>
                      <a:pt x="8866" y="12051"/>
                      <a:pt x="11969" y="12494"/>
                      <a:pt x="15516" y="13824"/>
                    </a:cubicBezTo>
                    <a:cubicBezTo>
                      <a:pt x="22609" y="16484"/>
                      <a:pt x="30145" y="15154"/>
                      <a:pt x="37238" y="16927"/>
                    </a:cubicBezTo>
                    <a:cubicBezTo>
                      <a:pt x="40785" y="17814"/>
                      <a:pt x="42558" y="12937"/>
                      <a:pt x="39011" y="11608"/>
                    </a:cubicBezTo>
                    <a:cubicBezTo>
                      <a:pt x="35021" y="9834"/>
                      <a:pt x="31475" y="6288"/>
                      <a:pt x="27485" y="4958"/>
                    </a:cubicBezTo>
                    <a:cubicBezTo>
                      <a:pt x="24825" y="4071"/>
                      <a:pt x="19949" y="5401"/>
                      <a:pt x="17732" y="3628"/>
                    </a:cubicBezTo>
                    <a:cubicBezTo>
                      <a:pt x="17732" y="5401"/>
                      <a:pt x="17732" y="7174"/>
                      <a:pt x="17289" y="8947"/>
                    </a:cubicBezTo>
                    <a:cubicBezTo>
                      <a:pt x="15959" y="9391"/>
                      <a:pt x="19062" y="9391"/>
                      <a:pt x="19949" y="9391"/>
                    </a:cubicBezTo>
                    <a:cubicBezTo>
                      <a:pt x="22609" y="9834"/>
                      <a:pt x="24825" y="10721"/>
                      <a:pt x="27485" y="11164"/>
                    </a:cubicBezTo>
                    <a:cubicBezTo>
                      <a:pt x="31032" y="11608"/>
                      <a:pt x="35908" y="13381"/>
                      <a:pt x="39011" y="11608"/>
                    </a:cubicBezTo>
                    <a:cubicBezTo>
                      <a:pt x="40785" y="10721"/>
                      <a:pt x="41671" y="8061"/>
                      <a:pt x="40785" y="5845"/>
                    </a:cubicBezTo>
                    <a:cubicBezTo>
                      <a:pt x="37681" y="-362"/>
                      <a:pt x="15073" y="-3022"/>
                      <a:pt x="12413" y="4958"/>
                    </a:cubicBezTo>
                    <a:cubicBezTo>
                      <a:pt x="11969" y="6731"/>
                      <a:pt x="13299" y="8947"/>
                      <a:pt x="15073" y="8947"/>
                    </a:cubicBezTo>
                    <a:cubicBezTo>
                      <a:pt x="17732" y="8947"/>
                      <a:pt x="21279" y="8061"/>
                      <a:pt x="23939" y="8504"/>
                    </a:cubicBezTo>
                    <a:cubicBezTo>
                      <a:pt x="28372" y="9391"/>
                      <a:pt x="31918" y="13824"/>
                      <a:pt x="35908" y="15597"/>
                    </a:cubicBezTo>
                    <a:cubicBezTo>
                      <a:pt x="36795" y="13824"/>
                      <a:pt x="37681" y="12051"/>
                      <a:pt x="38125" y="10721"/>
                    </a:cubicBezTo>
                    <a:cubicBezTo>
                      <a:pt x="31475" y="8504"/>
                      <a:pt x="24382" y="8504"/>
                      <a:pt x="17732" y="6288"/>
                    </a:cubicBezTo>
                    <a:cubicBezTo>
                      <a:pt x="14629" y="5401"/>
                      <a:pt x="11526" y="4071"/>
                      <a:pt x="8423" y="4071"/>
                    </a:cubicBezTo>
                    <a:cubicBezTo>
                      <a:pt x="5320" y="4071"/>
                      <a:pt x="2660" y="5845"/>
                      <a:pt x="0" y="5845"/>
                    </a:cubicBezTo>
                    <a:cubicBezTo>
                      <a:pt x="887" y="6731"/>
                      <a:pt x="443" y="7618"/>
                      <a:pt x="887" y="8061"/>
                    </a:cubicBezTo>
                    <a:lnTo>
                      <a:pt x="887" y="8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3477812" y="2811098"/>
                <a:ext cx="38871" cy="32898"/>
              </a:xfrm>
              <a:custGeom>
                <a:avLst/>
                <a:gdLst/>
                <a:ahLst/>
                <a:cxnLst/>
                <a:rect l="l" t="t" r="r" b="b"/>
                <a:pathLst>
                  <a:path w="38871" h="32898" extrusionOk="0">
                    <a:moveTo>
                      <a:pt x="2217" y="32732"/>
                    </a:moveTo>
                    <a:cubicBezTo>
                      <a:pt x="7536" y="28299"/>
                      <a:pt x="15073" y="26526"/>
                      <a:pt x="20392" y="21650"/>
                    </a:cubicBezTo>
                    <a:cubicBezTo>
                      <a:pt x="25269" y="17216"/>
                      <a:pt x="29702" y="11454"/>
                      <a:pt x="31918" y="5247"/>
                    </a:cubicBezTo>
                    <a:cubicBezTo>
                      <a:pt x="33248" y="371"/>
                      <a:pt x="25712" y="-2289"/>
                      <a:pt x="24382" y="2587"/>
                    </a:cubicBezTo>
                    <a:cubicBezTo>
                      <a:pt x="22165" y="9680"/>
                      <a:pt x="18176" y="15443"/>
                      <a:pt x="13299" y="20763"/>
                    </a:cubicBezTo>
                    <a:cubicBezTo>
                      <a:pt x="10196" y="24309"/>
                      <a:pt x="13299" y="30073"/>
                      <a:pt x="16846" y="31402"/>
                    </a:cubicBezTo>
                    <a:cubicBezTo>
                      <a:pt x="24382" y="34506"/>
                      <a:pt x="33692" y="28299"/>
                      <a:pt x="37681" y="22093"/>
                    </a:cubicBezTo>
                    <a:cubicBezTo>
                      <a:pt x="42114" y="14557"/>
                      <a:pt x="33248" y="7464"/>
                      <a:pt x="26155" y="12340"/>
                    </a:cubicBezTo>
                    <a:cubicBezTo>
                      <a:pt x="22609" y="15000"/>
                      <a:pt x="17289" y="16330"/>
                      <a:pt x="14186" y="19433"/>
                    </a:cubicBezTo>
                    <a:cubicBezTo>
                      <a:pt x="17289" y="19433"/>
                      <a:pt x="19949" y="18990"/>
                      <a:pt x="23052" y="18990"/>
                    </a:cubicBezTo>
                    <a:cubicBezTo>
                      <a:pt x="22165" y="18546"/>
                      <a:pt x="21279" y="17660"/>
                      <a:pt x="19949" y="17216"/>
                    </a:cubicBezTo>
                    <a:cubicBezTo>
                      <a:pt x="19949" y="18990"/>
                      <a:pt x="20392" y="20763"/>
                      <a:pt x="20392" y="22536"/>
                    </a:cubicBezTo>
                    <a:cubicBezTo>
                      <a:pt x="25269" y="17216"/>
                      <a:pt x="28815" y="11897"/>
                      <a:pt x="31475" y="5247"/>
                    </a:cubicBezTo>
                    <a:cubicBezTo>
                      <a:pt x="28815" y="4360"/>
                      <a:pt x="26599" y="3474"/>
                      <a:pt x="23939" y="2587"/>
                    </a:cubicBezTo>
                    <a:cubicBezTo>
                      <a:pt x="21722" y="8793"/>
                      <a:pt x="15073" y="15443"/>
                      <a:pt x="9310" y="18990"/>
                    </a:cubicBezTo>
                    <a:cubicBezTo>
                      <a:pt x="4433" y="22536"/>
                      <a:pt x="887" y="25196"/>
                      <a:pt x="0" y="31402"/>
                    </a:cubicBezTo>
                    <a:cubicBezTo>
                      <a:pt x="443" y="32732"/>
                      <a:pt x="1773" y="33176"/>
                      <a:pt x="2217" y="32732"/>
                    </a:cubicBezTo>
                    <a:lnTo>
                      <a:pt x="2217" y="327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32"/>
              <p:cNvSpPr/>
              <p:nvPr/>
            </p:nvSpPr>
            <p:spPr>
              <a:xfrm>
                <a:off x="3519302" y="2760421"/>
                <a:ext cx="29883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9883" h="35575" extrusionOk="0">
                    <a:moveTo>
                      <a:pt x="2398" y="35533"/>
                    </a:moveTo>
                    <a:cubicBezTo>
                      <a:pt x="4615" y="35089"/>
                      <a:pt x="7274" y="35533"/>
                      <a:pt x="10378" y="34203"/>
                    </a:cubicBezTo>
                    <a:cubicBezTo>
                      <a:pt x="14367" y="32429"/>
                      <a:pt x="16584" y="29326"/>
                      <a:pt x="19244" y="25780"/>
                    </a:cubicBezTo>
                    <a:cubicBezTo>
                      <a:pt x="23677" y="19573"/>
                      <a:pt x="29883" y="12037"/>
                      <a:pt x="29883" y="4058"/>
                    </a:cubicBezTo>
                    <a:cubicBezTo>
                      <a:pt x="29883" y="1398"/>
                      <a:pt x="27667" y="-376"/>
                      <a:pt x="25007" y="68"/>
                    </a:cubicBezTo>
                    <a:cubicBezTo>
                      <a:pt x="17027" y="955"/>
                      <a:pt x="13481" y="8934"/>
                      <a:pt x="9934" y="14697"/>
                    </a:cubicBezTo>
                    <a:cubicBezTo>
                      <a:pt x="6831" y="20017"/>
                      <a:pt x="182" y="26223"/>
                      <a:pt x="1068" y="32873"/>
                    </a:cubicBezTo>
                    <a:cubicBezTo>
                      <a:pt x="1512" y="31986"/>
                      <a:pt x="1512" y="31100"/>
                      <a:pt x="1955" y="30213"/>
                    </a:cubicBezTo>
                    <a:cubicBezTo>
                      <a:pt x="1512" y="30656"/>
                      <a:pt x="1068" y="31100"/>
                      <a:pt x="625" y="31543"/>
                    </a:cubicBezTo>
                    <a:cubicBezTo>
                      <a:pt x="-705" y="32873"/>
                      <a:pt x="182" y="35976"/>
                      <a:pt x="2398" y="35533"/>
                    </a:cubicBezTo>
                    <a:lnTo>
                      <a:pt x="2398" y="355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3525247" y="2802270"/>
                <a:ext cx="16902" cy="38093"/>
              </a:xfrm>
              <a:custGeom>
                <a:avLst/>
                <a:gdLst/>
                <a:ahLst/>
                <a:cxnLst/>
                <a:rect l="l" t="t" r="r" b="b"/>
                <a:pathLst>
                  <a:path w="16902" h="38093" extrusionOk="0">
                    <a:moveTo>
                      <a:pt x="15516" y="333"/>
                    </a:moveTo>
                    <a:cubicBezTo>
                      <a:pt x="11083" y="5209"/>
                      <a:pt x="8866" y="10529"/>
                      <a:pt x="6206" y="16292"/>
                    </a:cubicBezTo>
                    <a:cubicBezTo>
                      <a:pt x="3103" y="22941"/>
                      <a:pt x="0" y="28704"/>
                      <a:pt x="0" y="36241"/>
                    </a:cubicBezTo>
                    <a:cubicBezTo>
                      <a:pt x="0" y="38014"/>
                      <a:pt x="2217" y="38901"/>
                      <a:pt x="3103" y="37127"/>
                    </a:cubicBezTo>
                    <a:cubicBezTo>
                      <a:pt x="7536" y="31364"/>
                      <a:pt x="9753" y="24715"/>
                      <a:pt x="12413" y="18065"/>
                    </a:cubicBezTo>
                    <a:cubicBezTo>
                      <a:pt x="15073" y="12302"/>
                      <a:pt x="17289" y="6982"/>
                      <a:pt x="16846" y="333"/>
                    </a:cubicBezTo>
                    <a:cubicBezTo>
                      <a:pt x="16846" y="-111"/>
                      <a:pt x="15959" y="-111"/>
                      <a:pt x="15516" y="333"/>
                    </a:cubicBezTo>
                    <a:lnTo>
                      <a:pt x="15516" y="3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>
                <a:off x="3520370" y="2858420"/>
                <a:ext cx="1418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4185" h="24975" extrusionOk="0">
                    <a:moveTo>
                      <a:pt x="7536" y="483"/>
                    </a:moveTo>
                    <a:cubicBezTo>
                      <a:pt x="6206" y="3586"/>
                      <a:pt x="4433" y="4473"/>
                      <a:pt x="2217" y="7133"/>
                    </a:cubicBezTo>
                    <a:cubicBezTo>
                      <a:pt x="887" y="8906"/>
                      <a:pt x="0" y="10679"/>
                      <a:pt x="0" y="12896"/>
                    </a:cubicBezTo>
                    <a:cubicBezTo>
                      <a:pt x="443" y="17329"/>
                      <a:pt x="3546" y="19102"/>
                      <a:pt x="5320" y="22649"/>
                    </a:cubicBezTo>
                    <a:cubicBezTo>
                      <a:pt x="7093" y="26195"/>
                      <a:pt x="14186" y="25752"/>
                      <a:pt x="14186" y="20875"/>
                    </a:cubicBezTo>
                    <a:cubicBezTo>
                      <a:pt x="14186" y="18659"/>
                      <a:pt x="13743" y="17329"/>
                      <a:pt x="12413" y="15556"/>
                    </a:cubicBezTo>
                    <a:cubicBezTo>
                      <a:pt x="11526" y="14226"/>
                      <a:pt x="9753" y="13783"/>
                      <a:pt x="8866" y="12453"/>
                    </a:cubicBezTo>
                    <a:cubicBezTo>
                      <a:pt x="6206" y="9350"/>
                      <a:pt x="7536" y="4473"/>
                      <a:pt x="8423" y="927"/>
                    </a:cubicBezTo>
                    <a:cubicBezTo>
                      <a:pt x="9310" y="40"/>
                      <a:pt x="7980" y="-403"/>
                      <a:pt x="7536" y="483"/>
                    </a:cubicBezTo>
                    <a:lnTo>
                      <a:pt x="7536" y="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32"/>
              <p:cNvSpPr/>
              <p:nvPr/>
            </p:nvSpPr>
            <p:spPr>
              <a:xfrm>
                <a:off x="3518229" y="2898745"/>
                <a:ext cx="15090" cy="40564"/>
              </a:xfrm>
              <a:custGeom>
                <a:avLst/>
                <a:gdLst/>
                <a:ahLst/>
                <a:cxnLst/>
                <a:rect l="l" t="t" r="r" b="b"/>
                <a:pathLst>
                  <a:path w="15090" h="40564" extrusionOk="0">
                    <a:moveTo>
                      <a:pt x="5687" y="2273"/>
                    </a:moveTo>
                    <a:cubicBezTo>
                      <a:pt x="4801" y="9366"/>
                      <a:pt x="4801" y="16459"/>
                      <a:pt x="3027" y="23109"/>
                    </a:cubicBezTo>
                    <a:cubicBezTo>
                      <a:pt x="1254" y="29315"/>
                      <a:pt x="-2292" y="33748"/>
                      <a:pt x="2141" y="39068"/>
                    </a:cubicBezTo>
                    <a:cubicBezTo>
                      <a:pt x="3027" y="40398"/>
                      <a:pt x="5244" y="40841"/>
                      <a:pt x="7017" y="40398"/>
                    </a:cubicBezTo>
                    <a:cubicBezTo>
                      <a:pt x="14553" y="38181"/>
                      <a:pt x="15440" y="29758"/>
                      <a:pt x="14997" y="23109"/>
                    </a:cubicBezTo>
                    <a:cubicBezTo>
                      <a:pt x="14997" y="16016"/>
                      <a:pt x="13223" y="7150"/>
                      <a:pt x="10564" y="943"/>
                    </a:cubicBezTo>
                    <a:cubicBezTo>
                      <a:pt x="9234" y="-830"/>
                      <a:pt x="6130" y="57"/>
                      <a:pt x="5687" y="2273"/>
                    </a:cubicBezTo>
                    <a:lnTo>
                      <a:pt x="5687" y="22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32"/>
              <p:cNvSpPr/>
              <p:nvPr/>
            </p:nvSpPr>
            <p:spPr>
              <a:xfrm>
                <a:off x="3401889" y="2700604"/>
                <a:ext cx="40230" cy="17888"/>
              </a:xfrm>
              <a:custGeom>
                <a:avLst/>
                <a:gdLst/>
                <a:ahLst/>
                <a:cxnLst/>
                <a:rect l="l" t="t" r="r" b="b"/>
                <a:pathLst>
                  <a:path w="40230" h="17888" extrusionOk="0">
                    <a:moveTo>
                      <a:pt x="1448" y="17770"/>
                    </a:moveTo>
                    <a:cubicBezTo>
                      <a:pt x="8098" y="15110"/>
                      <a:pt x="15191" y="14224"/>
                      <a:pt x="22283" y="12007"/>
                    </a:cubicBezTo>
                    <a:cubicBezTo>
                      <a:pt x="28046" y="10234"/>
                      <a:pt x="34696" y="9347"/>
                      <a:pt x="39129" y="5358"/>
                    </a:cubicBezTo>
                    <a:cubicBezTo>
                      <a:pt x="41789" y="3141"/>
                      <a:pt x="39129" y="-406"/>
                      <a:pt x="36469" y="38"/>
                    </a:cubicBezTo>
                    <a:cubicBezTo>
                      <a:pt x="30263" y="481"/>
                      <a:pt x="22727" y="4028"/>
                      <a:pt x="16520" y="6244"/>
                    </a:cubicBezTo>
                    <a:cubicBezTo>
                      <a:pt x="10757" y="8461"/>
                      <a:pt x="4994" y="12451"/>
                      <a:pt x="118" y="16440"/>
                    </a:cubicBezTo>
                    <a:cubicBezTo>
                      <a:pt x="-325" y="17327"/>
                      <a:pt x="561" y="18214"/>
                      <a:pt x="1448" y="17770"/>
                    </a:cubicBezTo>
                    <a:lnTo>
                      <a:pt x="1448" y="177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32"/>
              <p:cNvSpPr/>
              <p:nvPr/>
            </p:nvSpPr>
            <p:spPr>
              <a:xfrm>
                <a:off x="3416525" y="2714325"/>
                <a:ext cx="62949" cy="17348"/>
              </a:xfrm>
              <a:custGeom>
                <a:avLst/>
                <a:gdLst/>
                <a:ahLst/>
                <a:cxnLst/>
                <a:rect l="l" t="t" r="r" b="b"/>
                <a:pathLst>
                  <a:path w="62949" h="17348" extrusionOk="0">
                    <a:moveTo>
                      <a:pt x="997" y="12028"/>
                    </a:moveTo>
                    <a:cubicBezTo>
                      <a:pt x="5431" y="12028"/>
                      <a:pt x="9864" y="13358"/>
                      <a:pt x="14297" y="13802"/>
                    </a:cubicBezTo>
                    <a:cubicBezTo>
                      <a:pt x="19173" y="13802"/>
                      <a:pt x="24050" y="10698"/>
                      <a:pt x="28926" y="12028"/>
                    </a:cubicBezTo>
                    <a:cubicBezTo>
                      <a:pt x="28926" y="8482"/>
                      <a:pt x="29369" y="4936"/>
                      <a:pt x="29369" y="1832"/>
                    </a:cubicBezTo>
                    <a:cubicBezTo>
                      <a:pt x="24050" y="3605"/>
                      <a:pt x="18730" y="3162"/>
                      <a:pt x="13853" y="5379"/>
                    </a:cubicBezTo>
                    <a:cubicBezTo>
                      <a:pt x="8090" y="7595"/>
                      <a:pt x="10307" y="17348"/>
                      <a:pt x="16513" y="17348"/>
                    </a:cubicBezTo>
                    <a:cubicBezTo>
                      <a:pt x="30699" y="17348"/>
                      <a:pt x="47545" y="17348"/>
                      <a:pt x="60401" y="11142"/>
                    </a:cubicBezTo>
                    <a:cubicBezTo>
                      <a:pt x="63947" y="9369"/>
                      <a:pt x="63504" y="4936"/>
                      <a:pt x="60844" y="2719"/>
                    </a:cubicBezTo>
                    <a:cubicBezTo>
                      <a:pt x="55525" y="-1714"/>
                      <a:pt x="47545" y="502"/>
                      <a:pt x="41339" y="946"/>
                    </a:cubicBezTo>
                    <a:cubicBezTo>
                      <a:pt x="32029" y="1832"/>
                      <a:pt x="22720" y="2275"/>
                      <a:pt x="13853" y="5379"/>
                    </a:cubicBezTo>
                    <a:cubicBezTo>
                      <a:pt x="15627" y="9369"/>
                      <a:pt x="17843" y="12915"/>
                      <a:pt x="19616" y="16905"/>
                    </a:cubicBezTo>
                    <a:cubicBezTo>
                      <a:pt x="24050" y="14688"/>
                      <a:pt x="28926" y="14245"/>
                      <a:pt x="33359" y="12028"/>
                    </a:cubicBezTo>
                    <a:cubicBezTo>
                      <a:pt x="38236" y="9369"/>
                      <a:pt x="36462" y="2275"/>
                      <a:pt x="31143" y="1832"/>
                    </a:cubicBezTo>
                    <a:cubicBezTo>
                      <a:pt x="25379" y="1389"/>
                      <a:pt x="21390" y="3605"/>
                      <a:pt x="16070" y="5379"/>
                    </a:cubicBezTo>
                    <a:cubicBezTo>
                      <a:pt x="10307" y="7152"/>
                      <a:pt x="6317" y="7595"/>
                      <a:pt x="997" y="10698"/>
                    </a:cubicBezTo>
                    <a:cubicBezTo>
                      <a:pt x="-332" y="10698"/>
                      <a:pt x="-332" y="12028"/>
                      <a:pt x="997" y="12028"/>
                    </a:cubicBezTo>
                    <a:lnTo>
                      <a:pt x="997" y="120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32"/>
              <p:cNvSpPr/>
              <p:nvPr/>
            </p:nvSpPr>
            <p:spPr>
              <a:xfrm>
                <a:off x="3459601" y="2676906"/>
                <a:ext cx="37347" cy="25839"/>
              </a:xfrm>
              <a:custGeom>
                <a:avLst/>
                <a:gdLst/>
                <a:ahLst/>
                <a:cxnLst/>
                <a:rect l="l" t="t" r="r" b="b"/>
                <a:pathLst>
                  <a:path w="37347" h="25839" extrusionOk="0">
                    <a:moveTo>
                      <a:pt x="3139" y="15756"/>
                    </a:moveTo>
                    <a:cubicBezTo>
                      <a:pt x="10232" y="18416"/>
                      <a:pt x="14665" y="9993"/>
                      <a:pt x="19985" y="6890"/>
                    </a:cubicBezTo>
                    <a:cubicBezTo>
                      <a:pt x="18655" y="4673"/>
                      <a:pt x="16882" y="2457"/>
                      <a:pt x="15552" y="240"/>
                    </a:cubicBezTo>
                    <a:cubicBezTo>
                      <a:pt x="10232" y="4673"/>
                      <a:pt x="4469" y="8663"/>
                      <a:pt x="923" y="14869"/>
                    </a:cubicBezTo>
                    <a:cubicBezTo>
                      <a:pt x="-851" y="17973"/>
                      <a:pt x="36" y="20632"/>
                      <a:pt x="2696" y="22849"/>
                    </a:cubicBezTo>
                    <a:cubicBezTo>
                      <a:pt x="8902" y="27725"/>
                      <a:pt x="17325" y="25952"/>
                      <a:pt x="24418" y="22406"/>
                    </a:cubicBezTo>
                    <a:cubicBezTo>
                      <a:pt x="31068" y="18859"/>
                      <a:pt x="40377" y="12653"/>
                      <a:pt x="36387" y="3787"/>
                    </a:cubicBezTo>
                    <a:cubicBezTo>
                      <a:pt x="35501" y="1570"/>
                      <a:pt x="32841" y="1127"/>
                      <a:pt x="30624" y="2013"/>
                    </a:cubicBezTo>
                    <a:cubicBezTo>
                      <a:pt x="26634" y="3343"/>
                      <a:pt x="23088" y="6890"/>
                      <a:pt x="19098" y="9106"/>
                    </a:cubicBezTo>
                    <a:cubicBezTo>
                      <a:pt x="17325" y="10436"/>
                      <a:pt x="15109" y="11323"/>
                      <a:pt x="12892" y="11766"/>
                    </a:cubicBezTo>
                    <a:cubicBezTo>
                      <a:pt x="11562" y="12209"/>
                      <a:pt x="9345" y="12209"/>
                      <a:pt x="8459" y="13096"/>
                    </a:cubicBezTo>
                    <a:cubicBezTo>
                      <a:pt x="7572" y="13983"/>
                      <a:pt x="8016" y="12653"/>
                      <a:pt x="8902" y="13539"/>
                    </a:cubicBezTo>
                    <a:cubicBezTo>
                      <a:pt x="9789" y="15756"/>
                      <a:pt x="10232" y="17973"/>
                      <a:pt x="11119" y="20189"/>
                    </a:cubicBezTo>
                    <a:cubicBezTo>
                      <a:pt x="13335" y="14869"/>
                      <a:pt x="18212" y="10436"/>
                      <a:pt x="21758" y="6003"/>
                    </a:cubicBezTo>
                    <a:cubicBezTo>
                      <a:pt x="24861" y="2013"/>
                      <a:pt x="19098" y="-1533"/>
                      <a:pt x="15552" y="683"/>
                    </a:cubicBezTo>
                    <a:cubicBezTo>
                      <a:pt x="13335" y="2457"/>
                      <a:pt x="11562" y="4673"/>
                      <a:pt x="9789" y="6890"/>
                    </a:cubicBezTo>
                    <a:cubicBezTo>
                      <a:pt x="8016" y="9106"/>
                      <a:pt x="6686" y="13096"/>
                      <a:pt x="3582" y="13983"/>
                    </a:cubicBezTo>
                    <a:cubicBezTo>
                      <a:pt x="2252" y="13983"/>
                      <a:pt x="2252" y="15313"/>
                      <a:pt x="3139" y="15756"/>
                    </a:cubicBezTo>
                    <a:lnTo>
                      <a:pt x="3139" y="15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32"/>
              <p:cNvSpPr/>
              <p:nvPr/>
            </p:nvSpPr>
            <p:spPr>
              <a:xfrm>
                <a:off x="3496431" y="2641806"/>
                <a:ext cx="28713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8713" h="29975" extrusionOk="0">
                    <a:moveTo>
                      <a:pt x="2217" y="22041"/>
                    </a:moveTo>
                    <a:cubicBezTo>
                      <a:pt x="5320" y="21154"/>
                      <a:pt x="7980" y="19825"/>
                      <a:pt x="10639" y="18051"/>
                    </a:cubicBezTo>
                    <a:cubicBezTo>
                      <a:pt x="13299" y="16278"/>
                      <a:pt x="15516" y="14061"/>
                      <a:pt x="18619" y="13175"/>
                    </a:cubicBezTo>
                    <a:cubicBezTo>
                      <a:pt x="15959" y="10958"/>
                      <a:pt x="13299" y="8298"/>
                      <a:pt x="10196" y="6082"/>
                    </a:cubicBezTo>
                    <a:cubicBezTo>
                      <a:pt x="10196" y="8298"/>
                      <a:pt x="7536" y="10515"/>
                      <a:pt x="6206" y="11845"/>
                    </a:cubicBezTo>
                    <a:cubicBezTo>
                      <a:pt x="3990" y="14948"/>
                      <a:pt x="2217" y="18494"/>
                      <a:pt x="2217" y="22041"/>
                    </a:cubicBezTo>
                    <a:cubicBezTo>
                      <a:pt x="2217" y="27804"/>
                      <a:pt x="7980" y="31794"/>
                      <a:pt x="13299" y="29134"/>
                    </a:cubicBezTo>
                    <a:cubicBezTo>
                      <a:pt x="19506" y="26474"/>
                      <a:pt x="32805" y="20711"/>
                      <a:pt x="27485" y="11845"/>
                    </a:cubicBezTo>
                    <a:cubicBezTo>
                      <a:pt x="27042" y="10958"/>
                      <a:pt x="26155" y="10515"/>
                      <a:pt x="25269" y="9628"/>
                    </a:cubicBezTo>
                    <a:cubicBezTo>
                      <a:pt x="24382" y="9185"/>
                      <a:pt x="24382" y="9185"/>
                      <a:pt x="25269" y="9628"/>
                    </a:cubicBezTo>
                    <a:cubicBezTo>
                      <a:pt x="22165" y="8298"/>
                      <a:pt x="19506" y="8298"/>
                      <a:pt x="15959" y="10072"/>
                    </a:cubicBezTo>
                    <a:cubicBezTo>
                      <a:pt x="12856" y="11845"/>
                      <a:pt x="9310" y="14061"/>
                      <a:pt x="6206" y="15835"/>
                    </a:cubicBezTo>
                    <a:cubicBezTo>
                      <a:pt x="9753" y="17608"/>
                      <a:pt x="13299" y="19381"/>
                      <a:pt x="16846" y="21154"/>
                    </a:cubicBezTo>
                    <a:cubicBezTo>
                      <a:pt x="16846" y="22484"/>
                      <a:pt x="16402" y="21598"/>
                      <a:pt x="17289" y="21154"/>
                    </a:cubicBezTo>
                    <a:cubicBezTo>
                      <a:pt x="17732" y="20711"/>
                      <a:pt x="18176" y="20268"/>
                      <a:pt x="18176" y="19825"/>
                    </a:cubicBezTo>
                    <a:cubicBezTo>
                      <a:pt x="19062" y="18494"/>
                      <a:pt x="19949" y="17165"/>
                      <a:pt x="20835" y="15835"/>
                    </a:cubicBezTo>
                    <a:cubicBezTo>
                      <a:pt x="23052" y="12288"/>
                      <a:pt x="23939" y="9185"/>
                      <a:pt x="23052" y="5195"/>
                    </a:cubicBezTo>
                    <a:cubicBezTo>
                      <a:pt x="22165" y="-124"/>
                      <a:pt x="15516" y="-1455"/>
                      <a:pt x="11969" y="1649"/>
                    </a:cubicBezTo>
                    <a:cubicBezTo>
                      <a:pt x="8866" y="3865"/>
                      <a:pt x="7093" y="6968"/>
                      <a:pt x="5320" y="10072"/>
                    </a:cubicBezTo>
                    <a:cubicBezTo>
                      <a:pt x="3546" y="13618"/>
                      <a:pt x="2660" y="17165"/>
                      <a:pt x="0" y="20268"/>
                    </a:cubicBezTo>
                    <a:cubicBezTo>
                      <a:pt x="443" y="21154"/>
                      <a:pt x="887" y="22484"/>
                      <a:pt x="2217" y="22041"/>
                    </a:cubicBezTo>
                    <a:lnTo>
                      <a:pt x="2217" y="220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32"/>
              <p:cNvSpPr/>
              <p:nvPr/>
            </p:nvSpPr>
            <p:spPr>
              <a:xfrm>
                <a:off x="3497954" y="2704311"/>
                <a:ext cx="30727" cy="18435"/>
              </a:xfrm>
              <a:custGeom>
                <a:avLst/>
                <a:gdLst/>
                <a:ahLst/>
                <a:cxnLst/>
                <a:rect l="l" t="t" r="r" b="b"/>
                <a:pathLst>
                  <a:path w="30727" h="18435" extrusionOk="0">
                    <a:moveTo>
                      <a:pt x="2911" y="2980"/>
                    </a:moveTo>
                    <a:cubicBezTo>
                      <a:pt x="7787" y="6083"/>
                      <a:pt x="13994" y="2093"/>
                      <a:pt x="18427" y="4753"/>
                    </a:cubicBezTo>
                    <a:cubicBezTo>
                      <a:pt x="18427" y="3867"/>
                      <a:pt x="17983" y="2537"/>
                      <a:pt x="17983" y="1650"/>
                    </a:cubicBezTo>
                    <a:cubicBezTo>
                      <a:pt x="16654" y="3423"/>
                      <a:pt x="11777" y="4753"/>
                      <a:pt x="10004" y="2980"/>
                    </a:cubicBezTo>
                    <a:cubicBezTo>
                      <a:pt x="10890" y="3867"/>
                      <a:pt x="11334" y="4753"/>
                      <a:pt x="12220" y="6083"/>
                    </a:cubicBezTo>
                    <a:cubicBezTo>
                      <a:pt x="11777" y="4753"/>
                      <a:pt x="11334" y="3867"/>
                      <a:pt x="10447" y="2537"/>
                    </a:cubicBezTo>
                    <a:cubicBezTo>
                      <a:pt x="7344" y="5197"/>
                      <a:pt x="4241" y="7856"/>
                      <a:pt x="1138" y="10516"/>
                    </a:cubicBezTo>
                    <a:cubicBezTo>
                      <a:pt x="5127" y="14506"/>
                      <a:pt x="11777" y="16279"/>
                      <a:pt x="17097" y="17609"/>
                    </a:cubicBezTo>
                    <a:cubicBezTo>
                      <a:pt x="21530" y="18496"/>
                      <a:pt x="28179" y="19826"/>
                      <a:pt x="30396" y="14506"/>
                    </a:cubicBezTo>
                    <a:cubicBezTo>
                      <a:pt x="32169" y="9186"/>
                      <a:pt x="26406" y="6083"/>
                      <a:pt x="22860" y="4310"/>
                    </a:cubicBezTo>
                    <a:cubicBezTo>
                      <a:pt x="17540" y="2093"/>
                      <a:pt x="10447" y="-1010"/>
                      <a:pt x="4684" y="320"/>
                    </a:cubicBezTo>
                    <a:cubicBezTo>
                      <a:pt x="-3295" y="2093"/>
                      <a:pt x="-192" y="14950"/>
                      <a:pt x="7344" y="12290"/>
                    </a:cubicBezTo>
                    <a:cubicBezTo>
                      <a:pt x="8674" y="11846"/>
                      <a:pt x="9561" y="11403"/>
                      <a:pt x="10447" y="10960"/>
                    </a:cubicBezTo>
                    <a:cubicBezTo>
                      <a:pt x="13107" y="9186"/>
                      <a:pt x="9561" y="10960"/>
                      <a:pt x="9561" y="11403"/>
                    </a:cubicBezTo>
                    <a:cubicBezTo>
                      <a:pt x="10004" y="11846"/>
                      <a:pt x="14880" y="10516"/>
                      <a:pt x="15324" y="10073"/>
                    </a:cubicBezTo>
                    <a:cubicBezTo>
                      <a:pt x="18427" y="8743"/>
                      <a:pt x="21087" y="6970"/>
                      <a:pt x="22417" y="3867"/>
                    </a:cubicBezTo>
                    <a:cubicBezTo>
                      <a:pt x="22860" y="2537"/>
                      <a:pt x="21973" y="1207"/>
                      <a:pt x="21087" y="764"/>
                    </a:cubicBezTo>
                    <a:cubicBezTo>
                      <a:pt x="14880" y="-1010"/>
                      <a:pt x="9561" y="3867"/>
                      <a:pt x="3797" y="2537"/>
                    </a:cubicBezTo>
                    <a:cubicBezTo>
                      <a:pt x="2911" y="2093"/>
                      <a:pt x="2468" y="2537"/>
                      <a:pt x="2911" y="2980"/>
                    </a:cubicBezTo>
                    <a:lnTo>
                      <a:pt x="2911" y="29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32"/>
              <p:cNvSpPr/>
              <p:nvPr/>
            </p:nvSpPr>
            <p:spPr>
              <a:xfrm>
                <a:off x="3517241" y="2667330"/>
                <a:ext cx="29843" cy="29227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29227" extrusionOk="0">
                    <a:moveTo>
                      <a:pt x="17759" y="19125"/>
                    </a:moveTo>
                    <a:cubicBezTo>
                      <a:pt x="19532" y="15579"/>
                      <a:pt x="20862" y="11589"/>
                      <a:pt x="23522" y="8043"/>
                    </a:cubicBezTo>
                    <a:cubicBezTo>
                      <a:pt x="22635" y="8486"/>
                      <a:pt x="21748" y="8929"/>
                      <a:pt x="20862" y="9373"/>
                    </a:cubicBezTo>
                    <a:cubicBezTo>
                      <a:pt x="21305" y="9373"/>
                      <a:pt x="22192" y="9373"/>
                      <a:pt x="22635" y="9373"/>
                    </a:cubicBezTo>
                    <a:cubicBezTo>
                      <a:pt x="21748" y="6269"/>
                      <a:pt x="20418" y="3610"/>
                      <a:pt x="19532" y="506"/>
                    </a:cubicBezTo>
                    <a:cubicBezTo>
                      <a:pt x="13325" y="7156"/>
                      <a:pt x="5346" y="11146"/>
                      <a:pt x="913" y="19125"/>
                    </a:cubicBezTo>
                    <a:cubicBezTo>
                      <a:pt x="-2634" y="25775"/>
                      <a:pt x="4903" y="32425"/>
                      <a:pt x="10666" y="27548"/>
                    </a:cubicBezTo>
                    <a:cubicBezTo>
                      <a:pt x="15542" y="24002"/>
                      <a:pt x="19532" y="19569"/>
                      <a:pt x="24408" y="15579"/>
                    </a:cubicBezTo>
                    <a:cubicBezTo>
                      <a:pt x="26182" y="14249"/>
                      <a:pt x="27511" y="12476"/>
                      <a:pt x="28398" y="10702"/>
                    </a:cubicBezTo>
                    <a:cubicBezTo>
                      <a:pt x="28841" y="8929"/>
                      <a:pt x="28841" y="7156"/>
                      <a:pt x="29728" y="5383"/>
                    </a:cubicBezTo>
                    <a:cubicBezTo>
                      <a:pt x="30171" y="4053"/>
                      <a:pt x="29285" y="2280"/>
                      <a:pt x="27955" y="2280"/>
                    </a:cubicBezTo>
                    <a:cubicBezTo>
                      <a:pt x="25738" y="1836"/>
                      <a:pt x="23965" y="1393"/>
                      <a:pt x="22192" y="2723"/>
                    </a:cubicBezTo>
                    <a:cubicBezTo>
                      <a:pt x="21748" y="3166"/>
                      <a:pt x="20418" y="4053"/>
                      <a:pt x="19975" y="4496"/>
                    </a:cubicBezTo>
                    <a:cubicBezTo>
                      <a:pt x="19089" y="4940"/>
                      <a:pt x="18202" y="4496"/>
                      <a:pt x="17315" y="4940"/>
                    </a:cubicBezTo>
                    <a:cubicBezTo>
                      <a:pt x="11109" y="6269"/>
                      <a:pt x="6233" y="14249"/>
                      <a:pt x="1800" y="18239"/>
                    </a:cubicBezTo>
                    <a:cubicBezTo>
                      <a:pt x="5346" y="20455"/>
                      <a:pt x="8892" y="23115"/>
                      <a:pt x="12439" y="25332"/>
                    </a:cubicBezTo>
                    <a:cubicBezTo>
                      <a:pt x="15099" y="18239"/>
                      <a:pt x="22635" y="13806"/>
                      <a:pt x="27068" y="7600"/>
                    </a:cubicBezTo>
                    <a:cubicBezTo>
                      <a:pt x="31945" y="506"/>
                      <a:pt x="16872" y="-4370"/>
                      <a:pt x="17759" y="5826"/>
                    </a:cubicBezTo>
                    <a:cubicBezTo>
                      <a:pt x="17759" y="7600"/>
                      <a:pt x="16429" y="10259"/>
                      <a:pt x="16429" y="12033"/>
                    </a:cubicBezTo>
                    <a:cubicBezTo>
                      <a:pt x="15985" y="14249"/>
                      <a:pt x="15985" y="16909"/>
                      <a:pt x="15542" y="19125"/>
                    </a:cubicBezTo>
                    <a:cubicBezTo>
                      <a:pt x="15099" y="20012"/>
                      <a:pt x="16872" y="20012"/>
                      <a:pt x="17759" y="19125"/>
                    </a:cubicBezTo>
                    <a:lnTo>
                      <a:pt x="17759" y="191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32"/>
              <p:cNvSpPr/>
              <p:nvPr/>
            </p:nvSpPr>
            <p:spPr>
              <a:xfrm>
                <a:off x="3532377" y="2697982"/>
                <a:ext cx="14399" cy="27004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27004" extrusionOk="0">
                    <a:moveTo>
                      <a:pt x="7055" y="2217"/>
                    </a:moveTo>
                    <a:cubicBezTo>
                      <a:pt x="7499" y="2660"/>
                      <a:pt x="7942" y="3103"/>
                      <a:pt x="7942" y="3990"/>
                    </a:cubicBezTo>
                    <a:cubicBezTo>
                      <a:pt x="8385" y="2660"/>
                      <a:pt x="8829" y="1773"/>
                      <a:pt x="9272" y="443"/>
                    </a:cubicBezTo>
                    <a:cubicBezTo>
                      <a:pt x="4839" y="3103"/>
                      <a:pt x="4839" y="7093"/>
                      <a:pt x="3066" y="11526"/>
                    </a:cubicBezTo>
                    <a:cubicBezTo>
                      <a:pt x="1292" y="15516"/>
                      <a:pt x="-924" y="19506"/>
                      <a:pt x="406" y="23939"/>
                    </a:cubicBezTo>
                    <a:cubicBezTo>
                      <a:pt x="1292" y="25712"/>
                      <a:pt x="3509" y="27929"/>
                      <a:pt x="5725" y="26599"/>
                    </a:cubicBezTo>
                    <a:cubicBezTo>
                      <a:pt x="10602" y="23496"/>
                      <a:pt x="12375" y="16846"/>
                      <a:pt x="13705" y="11083"/>
                    </a:cubicBezTo>
                    <a:cubicBezTo>
                      <a:pt x="15035" y="5763"/>
                      <a:pt x="15035" y="443"/>
                      <a:pt x="8385" y="0"/>
                    </a:cubicBezTo>
                    <a:cubicBezTo>
                      <a:pt x="7499" y="443"/>
                      <a:pt x="6169" y="1330"/>
                      <a:pt x="7055" y="2217"/>
                    </a:cubicBezTo>
                    <a:lnTo>
                      <a:pt x="7055" y="22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32"/>
              <p:cNvSpPr/>
              <p:nvPr/>
            </p:nvSpPr>
            <p:spPr>
              <a:xfrm>
                <a:off x="3523442" y="2746060"/>
                <a:ext cx="6712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23412" extrusionOk="0">
                    <a:moveTo>
                      <a:pt x="3578" y="1129"/>
                    </a:moveTo>
                    <a:cubicBezTo>
                      <a:pt x="4021" y="8222"/>
                      <a:pt x="-412" y="14871"/>
                      <a:pt x="31" y="21964"/>
                    </a:cubicBezTo>
                    <a:cubicBezTo>
                      <a:pt x="31" y="22851"/>
                      <a:pt x="918" y="23738"/>
                      <a:pt x="1804" y="23294"/>
                    </a:cubicBezTo>
                    <a:cubicBezTo>
                      <a:pt x="2691" y="22851"/>
                      <a:pt x="3578" y="22408"/>
                      <a:pt x="4464" y="21521"/>
                    </a:cubicBezTo>
                    <a:cubicBezTo>
                      <a:pt x="5351" y="21078"/>
                      <a:pt x="4908" y="19748"/>
                      <a:pt x="4021" y="20191"/>
                    </a:cubicBezTo>
                    <a:cubicBezTo>
                      <a:pt x="3134" y="20191"/>
                      <a:pt x="2248" y="20634"/>
                      <a:pt x="1361" y="21078"/>
                    </a:cubicBezTo>
                    <a:cubicBezTo>
                      <a:pt x="1804" y="21521"/>
                      <a:pt x="2248" y="21964"/>
                      <a:pt x="3134" y="22408"/>
                    </a:cubicBezTo>
                    <a:cubicBezTo>
                      <a:pt x="2691" y="15315"/>
                      <a:pt x="7124" y="8665"/>
                      <a:pt x="6681" y="1572"/>
                    </a:cubicBezTo>
                    <a:cubicBezTo>
                      <a:pt x="5794" y="-201"/>
                      <a:pt x="3578" y="-644"/>
                      <a:pt x="3578" y="1129"/>
                    </a:cubicBezTo>
                    <a:lnTo>
                      <a:pt x="3578" y="11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2"/>
              <p:cNvSpPr/>
              <p:nvPr/>
            </p:nvSpPr>
            <p:spPr>
              <a:xfrm>
                <a:off x="3381614" y="2550111"/>
                <a:ext cx="30260" cy="38462"/>
              </a:xfrm>
              <a:custGeom>
                <a:avLst/>
                <a:gdLst/>
                <a:ahLst/>
                <a:cxnLst/>
                <a:rect l="l" t="t" r="r" b="b"/>
                <a:pathLst>
                  <a:path w="30260" h="38462" extrusionOk="0">
                    <a:moveTo>
                      <a:pt x="887" y="38374"/>
                    </a:moveTo>
                    <a:cubicBezTo>
                      <a:pt x="6206" y="36600"/>
                      <a:pt x="9309" y="32167"/>
                      <a:pt x="11969" y="27734"/>
                    </a:cubicBezTo>
                    <a:cubicBezTo>
                      <a:pt x="16846" y="20641"/>
                      <a:pt x="20835" y="13548"/>
                      <a:pt x="24382" y="6012"/>
                    </a:cubicBezTo>
                    <a:cubicBezTo>
                      <a:pt x="26599" y="1136"/>
                      <a:pt x="19062" y="-2411"/>
                      <a:pt x="15959" y="2022"/>
                    </a:cubicBezTo>
                    <a:cubicBezTo>
                      <a:pt x="10639" y="10445"/>
                      <a:pt x="7093" y="21971"/>
                      <a:pt x="5763" y="31724"/>
                    </a:cubicBezTo>
                    <a:cubicBezTo>
                      <a:pt x="5320" y="34827"/>
                      <a:pt x="9309" y="38374"/>
                      <a:pt x="12413" y="37487"/>
                    </a:cubicBezTo>
                    <a:cubicBezTo>
                      <a:pt x="20835" y="34384"/>
                      <a:pt x="27485" y="30394"/>
                      <a:pt x="30145" y="21528"/>
                    </a:cubicBezTo>
                    <a:cubicBezTo>
                      <a:pt x="31032" y="17981"/>
                      <a:pt x="26599" y="13992"/>
                      <a:pt x="23495" y="17095"/>
                    </a:cubicBezTo>
                    <a:cubicBezTo>
                      <a:pt x="19949" y="21085"/>
                      <a:pt x="15073" y="24631"/>
                      <a:pt x="10196" y="26404"/>
                    </a:cubicBezTo>
                    <a:cubicBezTo>
                      <a:pt x="12413" y="28177"/>
                      <a:pt x="14629" y="30394"/>
                      <a:pt x="16846" y="32167"/>
                    </a:cubicBezTo>
                    <a:cubicBezTo>
                      <a:pt x="18176" y="22858"/>
                      <a:pt x="23939" y="14435"/>
                      <a:pt x="24382" y="4682"/>
                    </a:cubicBezTo>
                    <a:cubicBezTo>
                      <a:pt x="21279" y="4239"/>
                      <a:pt x="18176" y="3352"/>
                      <a:pt x="15516" y="2909"/>
                    </a:cubicBezTo>
                    <a:cubicBezTo>
                      <a:pt x="14186" y="9115"/>
                      <a:pt x="11969" y="14878"/>
                      <a:pt x="9309" y="21085"/>
                    </a:cubicBezTo>
                    <a:cubicBezTo>
                      <a:pt x="7093" y="26848"/>
                      <a:pt x="5763" y="33497"/>
                      <a:pt x="0" y="37044"/>
                    </a:cubicBezTo>
                    <a:cubicBezTo>
                      <a:pt x="0" y="37487"/>
                      <a:pt x="0" y="38817"/>
                      <a:pt x="887" y="38374"/>
                    </a:cubicBezTo>
                    <a:lnTo>
                      <a:pt x="887" y="383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32"/>
              <p:cNvSpPr/>
              <p:nvPr/>
            </p:nvSpPr>
            <p:spPr>
              <a:xfrm>
                <a:off x="3412345" y="2490579"/>
                <a:ext cx="22234" cy="37170"/>
              </a:xfrm>
              <a:custGeom>
                <a:avLst/>
                <a:gdLst/>
                <a:ahLst/>
                <a:cxnLst/>
                <a:rect l="l" t="t" r="r" b="b"/>
                <a:pathLst>
                  <a:path w="22234" h="37170" extrusionOk="0">
                    <a:moveTo>
                      <a:pt x="2074" y="35842"/>
                    </a:moveTo>
                    <a:cubicBezTo>
                      <a:pt x="1631" y="34069"/>
                      <a:pt x="2961" y="30966"/>
                      <a:pt x="3404" y="29636"/>
                    </a:cubicBezTo>
                    <a:cubicBezTo>
                      <a:pt x="3848" y="26976"/>
                      <a:pt x="4734" y="24760"/>
                      <a:pt x="5178" y="22100"/>
                    </a:cubicBezTo>
                    <a:cubicBezTo>
                      <a:pt x="6508" y="17666"/>
                      <a:pt x="7394" y="11460"/>
                      <a:pt x="10497" y="7914"/>
                    </a:cubicBezTo>
                    <a:cubicBezTo>
                      <a:pt x="9611" y="7914"/>
                      <a:pt x="8281" y="7914"/>
                      <a:pt x="7394" y="8357"/>
                    </a:cubicBezTo>
                    <a:cubicBezTo>
                      <a:pt x="7837" y="8800"/>
                      <a:pt x="8281" y="8800"/>
                      <a:pt x="8281" y="9244"/>
                    </a:cubicBezTo>
                    <a:cubicBezTo>
                      <a:pt x="7394" y="7914"/>
                      <a:pt x="6951" y="6140"/>
                      <a:pt x="6064" y="4811"/>
                    </a:cubicBezTo>
                    <a:cubicBezTo>
                      <a:pt x="6064" y="9244"/>
                      <a:pt x="2961" y="12790"/>
                      <a:pt x="2074" y="17223"/>
                    </a:cubicBezTo>
                    <a:cubicBezTo>
                      <a:pt x="1188" y="21213"/>
                      <a:pt x="1631" y="25646"/>
                      <a:pt x="301" y="29636"/>
                    </a:cubicBezTo>
                    <a:cubicBezTo>
                      <a:pt x="-1915" y="37172"/>
                      <a:pt x="8724" y="40275"/>
                      <a:pt x="11827" y="33182"/>
                    </a:cubicBezTo>
                    <a:cubicBezTo>
                      <a:pt x="15374" y="23429"/>
                      <a:pt x="25570" y="16337"/>
                      <a:pt x="21137" y="4811"/>
                    </a:cubicBezTo>
                    <a:cubicBezTo>
                      <a:pt x="19807" y="1707"/>
                      <a:pt x="15817" y="1707"/>
                      <a:pt x="13601" y="3480"/>
                    </a:cubicBezTo>
                    <a:cubicBezTo>
                      <a:pt x="8724" y="7027"/>
                      <a:pt x="9167" y="11903"/>
                      <a:pt x="6951" y="16780"/>
                    </a:cubicBezTo>
                    <a:cubicBezTo>
                      <a:pt x="4734" y="21213"/>
                      <a:pt x="1631" y="24760"/>
                      <a:pt x="301" y="29636"/>
                    </a:cubicBezTo>
                    <a:cubicBezTo>
                      <a:pt x="4291" y="30966"/>
                      <a:pt x="7837" y="32296"/>
                      <a:pt x="11827" y="33182"/>
                    </a:cubicBezTo>
                    <a:cubicBezTo>
                      <a:pt x="13157" y="28306"/>
                      <a:pt x="12271" y="23873"/>
                      <a:pt x="12714" y="18996"/>
                    </a:cubicBezTo>
                    <a:cubicBezTo>
                      <a:pt x="13601" y="14120"/>
                      <a:pt x="16260" y="10574"/>
                      <a:pt x="15817" y="5254"/>
                    </a:cubicBezTo>
                    <a:cubicBezTo>
                      <a:pt x="15374" y="1264"/>
                      <a:pt x="10941" y="-1839"/>
                      <a:pt x="7394" y="1264"/>
                    </a:cubicBezTo>
                    <a:cubicBezTo>
                      <a:pt x="5178" y="3037"/>
                      <a:pt x="5178" y="5254"/>
                      <a:pt x="4734" y="6584"/>
                    </a:cubicBezTo>
                    <a:cubicBezTo>
                      <a:pt x="3848" y="9244"/>
                      <a:pt x="2961" y="12347"/>
                      <a:pt x="2518" y="15450"/>
                    </a:cubicBezTo>
                    <a:cubicBezTo>
                      <a:pt x="2074" y="19440"/>
                      <a:pt x="1631" y="22986"/>
                      <a:pt x="1631" y="26976"/>
                    </a:cubicBezTo>
                    <a:cubicBezTo>
                      <a:pt x="1631" y="28749"/>
                      <a:pt x="2074" y="34512"/>
                      <a:pt x="744" y="35842"/>
                    </a:cubicBezTo>
                    <a:cubicBezTo>
                      <a:pt x="744" y="36286"/>
                      <a:pt x="2074" y="36729"/>
                      <a:pt x="2074" y="35842"/>
                    </a:cubicBezTo>
                    <a:lnTo>
                      <a:pt x="2074" y="3584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32"/>
              <p:cNvSpPr/>
              <p:nvPr/>
            </p:nvSpPr>
            <p:spPr>
              <a:xfrm>
                <a:off x="3420595" y="2532902"/>
                <a:ext cx="40654" cy="36284"/>
              </a:xfrm>
              <a:custGeom>
                <a:avLst/>
                <a:gdLst/>
                <a:ahLst/>
                <a:cxnLst/>
                <a:rect l="l" t="t" r="r" b="b"/>
                <a:pathLst>
                  <a:path w="40654" h="36284" extrusionOk="0">
                    <a:moveTo>
                      <a:pt x="15547" y="7704"/>
                    </a:moveTo>
                    <a:cubicBezTo>
                      <a:pt x="16433" y="7704"/>
                      <a:pt x="17763" y="7704"/>
                      <a:pt x="18650" y="7704"/>
                    </a:cubicBezTo>
                    <a:cubicBezTo>
                      <a:pt x="18650" y="5045"/>
                      <a:pt x="18206" y="2828"/>
                      <a:pt x="18206" y="168"/>
                    </a:cubicBezTo>
                    <a:cubicBezTo>
                      <a:pt x="14660" y="4158"/>
                      <a:pt x="13330" y="9921"/>
                      <a:pt x="9340" y="13468"/>
                    </a:cubicBezTo>
                    <a:cubicBezTo>
                      <a:pt x="4464" y="17457"/>
                      <a:pt x="474" y="18787"/>
                      <a:pt x="31" y="25880"/>
                    </a:cubicBezTo>
                    <a:cubicBezTo>
                      <a:pt x="-413" y="29870"/>
                      <a:pt x="4021" y="33417"/>
                      <a:pt x="8010" y="32530"/>
                    </a:cubicBezTo>
                    <a:cubicBezTo>
                      <a:pt x="13773" y="31200"/>
                      <a:pt x="18650" y="25880"/>
                      <a:pt x="24413" y="24994"/>
                    </a:cubicBezTo>
                    <a:cubicBezTo>
                      <a:pt x="21753" y="22777"/>
                      <a:pt x="19093" y="20561"/>
                      <a:pt x="15990" y="17901"/>
                    </a:cubicBezTo>
                    <a:cubicBezTo>
                      <a:pt x="15990" y="21004"/>
                      <a:pt x="12000" y="24994"/>
                      <a:pt x="10670" y="27653"/>
                    </a:cubicBezTo>
                    <a:cubicBezTo>
                      <a:pt x="8897" y="32086"/>
                      <a:pt x="13773" y="37406"/>
                      <a:pt x="18206" y="36076"/>
                    </a:cubicBezTo>
                    <a:cubicBezTo>
                      <a:pt x="23083" y="34747"/>
                      <a:pt x="27073" y="32530"/>
                      <a:pt x="31062" y="29870"/>
                    </a:cubicBezTo>
                    <a:cubicBezTo>
                      <a:pt x="35052" y="27653"/>
                      <a:pt x="38599" y="25437"/>
                      <a:pt x="40372" y="21004"/>
                    </a:cubicBezTo>
                    <a:cubicBezTo>
                      <a:pt x="41258" y="19231"/>
                      <a:pt x="39929" y="17457"/>
                      <a:pt x="38155" y="16571"/>
                    </a:cubicBezTo>
                    <a:cubicBezTo>
                      <a:pt x="30176" y="13024"/>
                      <a:pt x="22640" y="21890"/>
                      <a:pt x="15547" y="23664"/>
                    </a:cubicBezTo>
                    <a:cubicBezTo>
                      <a:pt x="18206" y="26324"/>
                      <a:pt x="20423" y="29427"/>
                      <a:pt x="23083" y="32086"/>
                    </a:cubicBezTo>
                    <a:cubicBezTo>
                      <a:pt x="23969" y="29870"/>
                      <a:pt x="26186" y="28540"/>
                      <a:pt x="27516" y="26324"/>
                    </a:cubicBezTo>
                    <a:cubicBezTo>
                      <a:pt x="28846" y="24107"/>
                      <a:pt x="29733" y="21447"/>
                      <a:pt x="29733" y="18787"/>
                    </a:cubicBezTo>
                    <a:cubicBezTo>
                      <a:pt x="29733" y="13911"/>
                      <a:pt x="26186" y="11251"/>
                      <a:pt x="21310" y="11694"/>
                    </a:cubicBezTo>
                    <a:cubicBezTo>
                      <a:pt x="14660" y="12581"/>
                      <a:pt x="11113" y="18344"/>
                      <a:pt x="5351" y="20117"/>
                    </a:cubicBezTo>
                    <a:cubicBezTo>
                      <a:pt x="8010" y="22334"/>
                      <a:pt x="10670" y="24550"/>
                      <a:pt x="13330" y="26767"/>
                    </a:cubicBezTo>
                    <a:cubicBezTo>
                      <a:pt x="12887" y="26767"/>
                      <a:pt x="12887" y="26767"/>
                      <a:pt x="13330" y="26324"/>
                    </a:cubicBezTo>
                    <a:cubicBezTo>
                      <a:pt x="13773" y="25880"/>
                      <a:pt x="14217" y="25880"/>
                      <a:pt x="14660" y="25437"/>
                    </a:cubicBezTo>
                    <a:cubicBezTo>
                      <a:pt x="15547" y="24550"/>
                      <a:pt x="16876" y="24107"/>
                      <a:pt x="17763" y="23220"/>
                    </a:cubicBezTo>
                    <a:cubicBezTo>
                      <a:pt x="19536" y="21447"/>
                      <a:pt x="20866" y="19674"/>
                      <a:pt x="21753" y="17901"/>
                    </a:cubicBezTo>
                    <a:cubicBezTo>
                      <a:pt x="24413" y="13468"/>
                      <a:pt x="27073" y="9035"/>
                      <a:pt x="26629" y="3715"/>
                    </a:cubicBezTo>
                    <a:cubicBezTo>
                      <a:pt x="26186" y="-1162"/>
                      <a:pt x="18650" y="-1162"/>
                      <a:pt x="17320" y="3271"/>
                    </a:cubicBezTo>
                    <a:cubicBezTo>
                      <a:pt x="16876" y="4602"/>
                      <a:pt x="15547" y="5931"/>
                      <a:pt x="14660" y="6818"/>
                    </a:cubicBezTo>
                    <a:cubicBezTo>
                      <a:pt x="12887" y="6375"/>
                      <a:pt x="14217" y="8148"/>
                      <a:pt x="15547" y="7704"/>
                    </a:cubicBezTo>
                    <a:lnTo>
                      <a:pt x="15547" y="77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32"/>
              <p:cNvSpPr/>
              <p:nvPr/>
            </p:nvSpPr>
            <p:spPr>
              <a:xfrm>
                <a:off x="3437471" y="2436255"/>
                <a:ext cx="19062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9062" h="40125" extrusionOk="0">
                    <a:moveTo>
                      <a:pt x="3103" y="30319"/>
                    </a:moveTo>
                    <a:cubicBezTo>
                      <a:pt x="6206" y="25886"/>
                      <a:pt x="10640" y="23226"/>
                      <a:pt x="13299" y="17906"/>
                    </a:cubicBezTo>
                    <a:cubicBezTo>
                      <a:pt x="15516" y="13473"/>
                      <a:pt x="17289" y="9484"/>
                      <a:pt x="16846" y="4607"/>
                    </a:cubicBezTo>
                    <a:cubicBezTo>
                      <a:pt x="16846" y="1947"/>
                      <a:pt x="14629" y="-713"/>
                      <a:pt x="11526" y="174"/>
                    </a:cubicBezTo>
                    <a:cubicBezTo>
                      <a:pt x="5320" y="1947"/>
                      <a:pt x="3547" y="9927"/>
                      <a:pt x="2660" y="15246"/>
                    </a:cubicBezTo>
                    <a:cubicBezTo>
                      <a:pt x="1330" y="21896"/>
                      <a:pt x="443" y="29432"/>
                      <a:pt x="1330" y="36082"/>
                    </a:cubicBezTo>
                    <a:cubicBezTo>
                      <a:pt x="1773" y="40072"/>
                      <a:pt x="7093" y="41402"/>
                      <a:pt x="9753" y="38742"/>
                    </a:cubicBezTo>
                    <a:cubicBezTo>
                      <a:pt x="17289" y="31206"/>
                      <a:pt x="18619" y="21453"/>
                      <a:pt x="19062" y="10813"/>
                    </a:cubicBezTo>
                    <a:cubicBezTo>
                      <a:pt x="19062" y="8154"/>
                      <a:pt x="15516" y="6823"/>
                      <a:pt x="13743" y="9040"/>
                    </a:cubicBezTo>
                    <a:cubicBezTo>
                      <a:pt x="9310" y="15690"/>
                      <a:pt x="7980" y="24999"/>
                      <a:pt x="2660" y="30762"/>
                    </a:cubicBezTo>
                    <a:cubicBezTo>
                      <a:pt x="5320" y="31649"/>
                      <a:pt x="8423" y="32536"/>
                      <a:pt x="11083" y="33422"/>
                    </a:cubicBezTo>
                    <a:cubicBezTo>
                      <a:pt x="10196" y="29432"/>
                      <a:pt x="10640" y="24556"/>
                      <a:pt x="11083" y="20566"/>
                    </a:cubicBezTo>
                    <a:cubicBezTo>
                      <a:pt x="11083" y="17906"/>
                      <a:pt x="11526" y="15246"/>
                      <a:pt x="11969" y="12587"/>
                    </a:cubicBezTo>
                    <a:cubicBezTo>
                      <a:pt x="12413" y="11257"/>
                      <a:pt x="12413" y="10370"/>
                      <a:pt x="12856" y="9484"/>
                    </a:cubicBezTo>
                    <a:cubicBezTo>
                      <a:pt x="13299" y="8154"/>
                      <a:pt x="14186" y="7710"/>
                      <a:pt x="12856" y="8154"/>
                    </a:cubicBezTo>
                    <a:cubicBezTo>
                      <a:pt x="11083" y="6823"/>
                      <a:pt x="9310" y="5050"/>
                      <a:pt x="7536" y="3721"/>
                    </a:cubicBezTo>
                    <a:cubicBezTo>
                      <a:pt x="7536" y="9040"/>
                      <a:pt x="4876" y="13030"/>
                      <a:pt x="2660" y="17463"/>
                    </a:cubicBezTo>
                    <a:cubicBezTo>
                      <a:pt x="887" y="21009"/>
                      <a:pt x="887" y="24999"/>
                      <a:pt x="0" y="28989"/>
                    </a:cubicBezTo>
                    <a:cubicBezTo>
                      <a:pt x="443" y="30762"/>
                      <a:pt x="2217" y="31206"/>
                      <a:pt x="3103" y="30319"/>
                    </a:cubicBezTo>
                    <a:lnTo>
                      <a:pt x="3103" y="303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32"/>
              <p:cNvSpPr/>
              <p:nvPr/>
            </p:nvSpPr>
            <p:spPr>
              <a:xfrm>
                <a:off x="3450810" y="2485053"/>
                <a:ext cx="20092" cy="32435"/>
              </a:xfrm>
              <a:custGeom>
                <a:avLst/>
                <a:gdLst/>
                <a:ahLst/>
                <a:cxnLst/>
                <a:rect l="l" t="t" r="r" b="b"/>
                <a:pathLst>
                  <a:path w="20092" h="32435" extrusionOk="0">
                    <a:moveTo>
                      <a:pt x="7496" y="16986"/>
                    </a:moveTo>
                    <a:cubicBezTo>
                      <a:pt x="10600" y="14326"/>
                      <a:pt x="14146" y="12109"/>
                      <a:pt x="17692" y="10336"/>
                    </a:cubicBezTo>
                    <a:cubicBezTo>
                      <a:pt x="15033" y="8120"/>
                      <a:pt x="12816" y="5903"/>
                      <a:pt x="10156" y="3686"/>
                    </a:cubicBezTo>
                    <a:cubicBezTo>
                      <a:pt x="8383" y="9893"/>
                      <a:pt x="2177" y="14326"/>
                      <a:pt x="403" y="20975"/>
                    </a:cubicBezTo>
                    <a:cubicBezTo>
                      <a:pt x="-483" y="24522"/>
                      <a:pt x="-40" y="28955"/>
                      <a:pt x="3063" y="31171"/>
                    </a:cubicBezTo>
                    <a:cubicBezTo>
                      <a:pt x="7496" y="34275"/>
                      <a:pt x="13259" y="31171"/>
                      <a:pt x="15919" y="27182"/>
                    </a:cubicBezTo>
                    <a:cubicBezTo>
                      <a:pt x="17249" y="25852"/>
                      <a:pt x="17249" y="22749"/>
                      <a:pt x="16363" y="21419"/>
                    </a:cubicBezTo>
                    <a:cubicBezTo>
                      <a:pt x="15033" y="19646"/>
                      <a:pt x="14146" y="18316"/>
                      <a:pt x="11929" y="18316"/>
                    </a:cubicBezTo>
                    <a:cubicBezTo>
                      <a:pt x="9713" y="18316"/>
                      <a:pt x="7496" y="20532"/>
                      <a:pt x="6610" y="20532"/>
                    </a:cubicBezTo>
                    <a:cubicBezTo>
                      <a:pt x="7940" y="20975"/>
                      <a:pt x="9270" y="21862"/>
                      <a:pt x="10600" y="22305"/>
                    </a:cubicBezTo>
                    <a:cubicBezTo>
                      <a:pt x="11929" y="24079"/>
                      <a:pt x="11486" y="23635"/>
                      <a:pt x="12373" y="21419"/>
                    </a:cubicBezTo>
                    <a:cubicBezTo>
                      <a:pt x="13259" y="19646"/>
                      <a:pt x="14146" y="18316"/>
                      <a:pt x="15033" y="16542"/>
                    </a:cubicBezTo>
                    <a:cubicBezTo>
                      <a:pt x="16806" y="13439"/>
                      <a:pt x="19022" y="10336"/>
                      <a:pt x="19909" y="7233"/>
                    </a:cubicBezTo>
                    <a:cubicBezTo>
                      <a:pt x="21239" y="2356"/>
                      <a:pt x="15033" y="-2520"/>
                      <a:pt x="11043" y="1470"/>
                    </a:cubicBezTo>
                    <a:cubicBezTo>
                      <a:pt x="7053" y="5460"/>
                      <a:pt x="3950" y="9449"/>
                      <a:pt x="3507" y="15212"/>
                    </a:cubicBezTo>
                    <a:cubicBezTo>
                      <a:pt x="3950" y="16986"/>
                      <a:pt x="6166" y="17872"/>
                      <a:pt x="7496" y="16986"/>
                    </a:cubicBezTo>
                    <a:lnTo>
                      <a:pt x="7496" y="169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32"/>
              <p:cNvSpPr/>
              <p:nvPr/>
            </p:nvSpPr>
            <p:spPr>
              <a:xfrm>
                <a:off x="3470941" y="2541937"/>
                <a:ext cx="1330" cy="132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29" extrusionOk="0">
                    <a:moveTo>
                      <a:pt x="665" y="1330"/>
                    </a:moveTo>
                    <a:cubicBezTo>
                      <a:pt x="1552" y="1330"/>
                      <a:pt x="1552" y="0"/>
                      <a:pt x="665" y="0"/>
                    </a:cubicBezTo>
                    <a:cubicBezTo>
                      <a:pt x="-222" y="0"/>
                      <a:pt x="-222" y="1330"/>
                      <a:pt x="665" y="1330"/>
                    </a:cubicBezTo>
                    <a:lnTo>
                      <a:pt x="665" y="1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32"/>
              <p:cNvSpPr/>
              <p:nvPr/>
            </p:nvSpPr>
            <p:spPr>
              <a:xfrm>
                <a:off x="3481714" y="2535165"/>
                <a:ext cx="16947" cy="3221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32215" extrusionOk="0">
                    <a:moveTo>
                      <a:pt x="1861" y="2783"/>
                    </a:moveTo>
                    <a:cubicBezTo>
                      <a:pt x="975" y="5886"/>
                      <a:pt x="-355" y="8102"/>
                      <a:pt x="88" y="11206"/>
                    </a:cubicBezTo>
                    <a:cubicBezTo>
                      <a:pt x="88" y="14309"/>
                      <a:pt x="975" y="17412"/>
                      <a:pt x="1861" y="20072"/>
                    </a:cubicBezTo>
                    <a:cubicBezTo>
                      <a:pt x="2748" y="22732"/>
                      <a:pt x="4078" y="24948"/>
                      <a:pt x="5851" y="26721"/>
                    </a:cubicBezTo>
                    <a:cubicBezTo>
                      <a:pt x="7181" y="28494"/>
                      <a:pt x="8511" y="30268"/>
                      <a:pt x="10284" y="31598"/>
                    </a:cubicBezTo>
                    <a:cubicBezTo>
                      <a:pt x="11614" y="32484"/>
                      <a:pt x="12944" y="32484"/>
                      <a:pt x="14274" y="31154"/>
                    </a:cubicBezTo>
                    <a:cubicBezTo>
                      <a:pt x="17820" y="28051"/>
                      <a:pt x="17377" y="21402"/>
                      <a:pt x="15604" y="17412"/>
                    </a:cubicBezTo>
                    <a:cubicBezTo>
                      <a:pt x="13387" y="12092"/>
                      <a:pt x="12944" y="6772"/>
                      <a:pt x="9398" y="1896"/>
                    </a:cubicBezTo>
                    <a:cubicBezTo>
                      <a:pt x="7181" y="-764"/>
                      <a:pt x="2748" y="-764"/>
                      <a:pt x="1861" y="2783"/>
                    </a:cubicBezTo>
                    <a:lnTo>
                      <a:pt x="1861" y="27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32"/>
              <p:cNvSpPr/>
              <p:nvPr/>
            </p:nvSpPr>
            <p:spPr>
              <a:xfrm>
                <a:off x="3506303" y="2570018"/>
                <a:ext cx="10606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10606" h="16290" extrusionOk="0">
                    <a:moveTo>
                      <a:pt x="324" y="2508"/>
                    </a:moveTo>
                    <a:cubicBezTo>
                      <a:pt x="2984" y="6498"/>
                      <a:pt x="8304" y="10487"/>
                      <a:pt x="7861" y="15364"/>
                    </a:cubicBezTo>
                    <a:cubicBezTo>
                      <a:pt x="7861" y="16250"/>
                      <a:pt x="9191" y="16694"/>
                      <a:pt x="9634" y="15807"/>
                    </a:cubicBezTo>
                    <a:cubicBezTo>
                      <a:pt x="13180" y="10044"/>
                      <a:pt x="6087" y="5168"/>
                      <a:pt x="3428" y="735"/>
                    </a:cubicBezTo>
                    <a:cubicBezTo>
                      <a:pt x="2098" y="-1039"/>
                      <a:pt x="-1005" y="735"/>
                      <a:pt x="324" y="2508"/>
                    </a:cubicBezTo>
                    <a:lnTo>
                      <a:pt x="324" y="2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32"/>
              <p:cNvSpPr/>
              <p:nvPr/>
            </p:nvSpPr>
            <p:spPr>
              <a:xfrm>
                <a:off x="3515404" y="2597059"/>
                <a:ext cx="4148" cy="20723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20723" extrusionOk="0">
                    <a:moveTo>
                      <a:pt x="976" y="291"/>
                    </a:moveTo>
                    <a:cubicBezTo>
                      <a:pt x="1419" y="2951"/>
                      <a:pt x="1862" y="4281"/>
                      <a:pt x="2749" y="6497"/>
                    </a:cubicBezTo>
                    <a:cubicBezTo>
                      <a:pt x="4522" y="11374"/>
                      <a:pt x="1862" y="15364"/>
                      <a:pt x="89" y="19797"/>
                    </a:cubicBezTo>
                    <a:cubicBezTo>
                      <a:pt x="-354" y="20683"/>
                      <a:pt x="976" y="21127"/>
                      <a:pt x="1419" y="20240"/>
                    </a:cubicBezTo>
                    <a:cubicBezTo>
                      <a:pt x="2749" y="16694"/>
                      <a:pt x="4522" y="13147"/>
                      <a:pt x="4079" y="9601"/>
                    </a:cubicBezTo>
                    <a:cubicBezTo>
                      <a:pt x="3636" y="6941"/>
                      <a:pt x="89" y="3394"/>
                      <a:pt x="1862" y="735"/>
                    </a:cubicBezTo>
                    <a:cubicBezTo>
                      <a:pt x="2306" y="-152"/>
                      <a:pt x="976" y="-152"/>
                      <a:pt x="976" y="291"/>
                    </a:cubicBezTo>
                    <a:lnTo>
                      <a:pt x="976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3526646" y="2609580"/>
                <a:ext cx="9530" cy="29177"/>
              </a:xfrm>
              <a:custGeom>
                <a:avLst/>
                <a:gdLst/>
                <a:ahLst/>
                <a:cxnLst/>
                <a:rect l="l" t="t" r="r" b="b"/>
                <a:pathLst>
                  <a:path w="9530" h="29177" extrusionOk="0">
                    <a:moveTo>
                      <a:pt x="2590" y="184"/>
                    </a:moveTo>
                    <a:cubicBezTo>
                      <a:pt x="-1400" y="7277"/>
                      <a:pt x="-1400" y="25009"/>
                      <a:pt x="7023" y="28999"/>
                    </a:cubicBezTo>
                    <a:cubicBezTo>
                      <a:pt x="8796" y="29885"/>
                      <a:pt x="10569" y="27225"/>
                      <a:pt x="8796" y="26339"/>
                    </a:cubicBezTo>
                    <a:cubicBezTo>
                      <a:pt x="5250" y="24122"/>
                      <a:pt x="4363" y="17916"/>
                      <a:pt x="3477" y="13926"/>
                    </a:cubicBezTo>
                    <a:cubicBezTo>
                      <a:pt x="2590" y="9937"/>
                      <a:pt x="2147" y="4617"/>
                      <a:pt x="3920" y="627"/>
                    </a:cubicBezTo>
                    <a:cubicBezTo>
                      <a:pt x="3920" y="184"/>
                      <a:pt x="3033" y="-260"/>
                      <a:pt x="2590" y="184"/>
                    </a:cubicBezTo>
                    <a:lnTo>
                      <a:pt x="2590" y="1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3538989" y="2629694"/>
                <a:ext cx="5369" cy="12067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12067" extrusionOk="0">
                    <a:moveTo>
                      <a:pt x="0" y="1348"/>
                    </a:moveTo>
                    <a:cubicBezTo>
                      <a:pt x="887" y="4894"/>
                      <a:pt x="443" y="7998"/>
                      <a:pt x="2217" y="11101"/>
                    </a:cubicBezTo>
                    <a:cubicBezTo>
                      <a:pt x="3103" y="12874"/>
                      <a:pt x="5763" y="11987"/>
                      <a:pt x="5320" y="10214"/>
                    </a:cubicBezTo>
                    <a:cubicBezTo>
                      <a:pt x="4433" y="7111"/>
                      <a:pt x="3546" y="3564"/>
                      <a:pt x="2217" y="461"/>
                    </a:cubicBezTo>
                    <a:cubicBezTo>
                      <a:pt x="1773" y="-425"/>
                      <a:pt x="0" y="18"/>
                      <a:pt x="0" y="1348"/>
                    </a:cubicBezTo>
                    <a:lnTo>
                      <a:pt x="0" y="13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3478659" y="2464136"/>
                <a:ext cx="12386" cy="37166"/>
              </a:xfrm>
              <a:custGeom>
                <a:avLst/>
                <a:gdLst/>
                <a:ahLst/>
                <a:cxnLst/>
                <a:rect l="l" t="t" r="r" b="b"/>
                <a:pathLst>
                  <a:path w="12386" h="37166" extrusionOk="0">
                    <a:moveTo>
                      <a:pt x="9793" y="36130"/>
                    </a:moveTo>
                    <a:cubicBezTo>
                      <a:pt x="14226" y="31253"/>
                      <a:pt x="12009" y="26377"/>
                      <a:pt x="10236" y="20614"/>
                    </a:cubicBezTo>
                    <a:cubicBezTo>
                      <a:pt x="9350" y="17511"/>
                      <a:pt x="8906" y="14407"/>
                      <a:pt x="7576" y="11305"/>
                    </a:cubicBezTo>
                    <a:cubicBezTo>
                      <a:pt x="5803" y="7758"/>
                      <a:pt x="3586" y="4655"/>
                      <a:pt x="2257" y="665"/>
                    </a:cubicBezTo>
                    <a:cubicBezTo>
                      <a:pt x="1813" y="-222"/>
                      <a:pt x="483" y="-222"/>
                      <a:pt x="483" y="665"/>
                    </a:cubicBezTo>
                    <a:cubicBezTo>
                      <a:pt x="-403" y="5985"/>
                      <a:pt x="40" y="12634"/>
                      <a:pt x="927" y="17954"/>
                    </a:cubicBezTo>
                    <a:cubicBezTo>
                      <a:pt x="2257" y="23274"/>
                      <a:pt x="5360" y="28593"/>
                      <a:pt x="4916" y="34356"/>
                    </a:cubicBezTo>
                    <a:cubicBezTo>
                      <a:pt x="4473" y="37460"/>
                      <a:pt x="8020" y="37903"/>
                      <a:pt x="9793" y="36130"/>
                    </a:cubicBezTo>
                    <a:lnTo>
                      <a:pt x="9793" y="361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32"/>
              <p:cNvSpPr/>
              <p:nvPr/>
            </p:nvSpPr>
            <p:spPr>
              <a:xfrm>
                <a:off x="3459599" y="2402455"/>
                <a:ext cx="10973" cy="33467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33467" extrusionOk="0">
                    <a:moveTo>
                      <a:pt x="8018" y="33088"/>
                    </a:moveTo>
                    <a:cubicBezTo>
                      <a:pt x="11564" y="29541"/>
                      <a:pt x="11121" y="25108"/>
                      <a:pt x="10678" y="20675"/>
                    </a:cubicBezTo>
                    <a:cubicBezTo>
                      <a:pt x="10234" y="13582"/>
                      <a:pt x="9348" y="6046"/>
                      <a:pt x="4471" y="726"/>
                    </a:cubicBezTo>
                    <a:cubicBezTo>
                      <a:pt x="3141" y="-604"/>
                      <a:pt x="-405" y="-160"/>
                      <a:pt x="38" y="2499"/>
                    </a:cubicBezTo>
                    <a:cubicBezTo>
                      <a:pt x="481" y="8262"/>
                      <a:pt x="2255" y="13582"/>
                      <a:pt x="3585" y="18902"/>
                    </a:cubicBezTo>
                    <a:cubicBezTo>
                      <a:pt x="4028" y="21119"/>
                      <a:pt x="4471" y="22892"/>
                      <a:pt x="4914" y="25108"/>
                    </a:cubicBezTo>
                    <a:cubicBezTo>
                      <a:pt x="5358" y="27325"/>
                      <a:pt x="6688" y="30428"/>
                      <a:pt x="6245" y="32644"/>
                    </a:cubicBezTo>
                    <a:cubicBezTo>
                      <a:pt x="6245" y="33088"/>
                      <a:pt x="7131" y="33974"/>
                      <a:pt x="8018" y="33088"/>
                    </a:cubicBezTo>
                    <a:lnTo>
                      <a:pt x="8018" y="330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32"/>
              <p:cNvSpPr/>
              <p:nvPr/>
            </p:nvSpPr>
            <p:spPr>
              <a:xfrm>
                <a:off x="3449441" y="2360623"/>
                <a:ext cx="14220" cy="48782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48782" extrusionOk="0">
                    <a:moveTo>
                      <a:pt x="4876" y="48321"/>
                    </a:moveTo>
                    <a:cubicBezTo>
                      <a:pt x="14629" y="39898"/>
                      <a:pt x="10639" y="29258"/>
                      <a:pt x="12856" y="18176"/>
                    </a:cubicBezTo>
                    <a:cubicBezTo>
                      <a:pt x="14186" y="13299"/>
                      <a:pt x="16403" y="887"/>
                      <a:pt x="8866" y="0"/>
                    </a:cubicBezTo>
                    <a:cubicBezTo>
                      <a:pt x="7093" y="0"/>
                      <a:pt x="5320" y="887"/>
                      <a:pt x="4433" y="2217"/>
                    </a:cubicBezTo>
                    <a:cubicBezTo>
                      <a:pt x="2660" y="5320"/>
                      <a:pt x="2660" y="7536"/>
                      <a:pt x="2217" y="11083"/>
                    </a:cubicBezTo>
                    <a:cubicBezTo>
                      <a:pt x="1773" y="15516"/>
                      <a:pt x="0" y="19949"/>
                      <a:pt x="0" y="24382"/>
                    </a:cubicBezTo>
                    <a:cubicBezTo>
                      <a:pt x="0" y="27928"/>
                      <a:pt x="1773" y="31032"/>
                      <a:pt x="1773" y="34578"/>
                    </a:cubicBezTo>
                    <a:cubicBezTo>
                      <a:pt x="2217" y="39011"/>
                      <a:pt x="443" y="42558"/>
                      <a:pt x="1330" y="47434"/>
                    </a:cubicBezTo>
                    <a:cubicBezTo>
                      <a:pt x="1773" y="48764"/>
                      <a:pt x="3546" y="49207"/>
                      <a:pt x="4876" y="48321"/>
                    </a:cubicBezTo>
                    <a:lnTo>
                      <a:pt x="4876" y="483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>
                <a:off x="3461410" y="2344037"/>
                <a:ext cx="2780" cy="435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4357" extrusionOk="0">
                    <a:moveTo>
                      <a:pt x="2660" y="3730"/>
                    </a:moveTo>
                    <a:cubicBezTo>
                      <a:pt x="2217" y="2400"/>
                      <a:pt x="1330" y="1513"/>
                      <a:pt x="887" y="184"/>
                    </a:cubicBezTo>
                    <a:cubicBezTo>
                      <a:pt x="443" y="-260"/>
                      <a:pt x="0" y="184"/>
                      <a:pt x="0" y="627"/>
                    </a:cubicBezTo>
                    <a:cubicBezTo>
                      <a:pt x="443" y="1957"/>
                      <a:pt x="1330" y="2844"/>
                      <a:pt x="1773" y="4173"/>
                    </a:cubicBezTo>
                    <a:cubicBezTo>
                      <a:pt x="2217" y="4617"/>
                      <a:pt x="3103" y="4173"/>
                      <a:pt x="2660" y="3730"/>
                    </a:cubicBezTo>
                    <a:lnTo>
                      <a:pt x="2660" y="37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>
                <a:off x="3241528" y="2483129"/>
                <a:ext cx="23938" cy="60599"/>
              </a:xfrm>
              <a:custGeom>
                <a:avLst/>
                <a:gdLst/>
                <a:ahLst/>
                <a:cxnLst/>
                <a:rect l="l" t="t" r="r" b="b"/>
                <a:pathLst>
                  <a:path w="23938" h="60599" extrusionOk="0">
                    <a:moveTo>
                      <a:pt x="22609" y="291"/>
                    </a:moveTo>
                    <a:cubicBezTo>
                      <a:pt x="17289" y="10044"/>
                      <a:pt x="14629" y="19797"/>
                      <a:pt x="10639" y="30436"/>
                    </a:cubicBezTo>
                    <a:cubicBezTo>
                      <a:pt x="7093" y="40189"/>
                      <a:pt x="1773" y="49055"/>
                      <a:pt x="0" y="59251"/>
                    </a:cubicBezTo>
                    <a:cubicBezTo>
                      <a:pt x="0" y="60581"/>
                      <a:pt x="1330" y="61025"/>
                      <a:pt x="2217" y="60138"/>
                    </a:cubicBezTo>
                    <a:cubicBezTo>
                      <a:pt x="13299" y="42406"/>
                      <a:pt x="21279" y="21570"/>
                      <a:pt x="23939" y="735"/>
                    </a:cubicBezTo>
                    <a:cubicBezTo>
                      <a:pt x="23939" y="-152"/>
                      <a:pt x="23052" y="-152"/>
                      <a:pt x="22609" y="291"/>
                    </a:cubicBezTo>
                    <a:lnTo>
                      <a:pt x="22609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>
                <a:off x="3251522" y="2488835"/>
                <a:ext cx="11442" cy="22696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22696" extrusionOk="0">
                    <a:moveTo>
                      <a:pt x="1532" y="22513"/>
                    </a:moveTo>
                    <a:cubicBezTo>
                      <a:pt x="5965" y="17637"/>
                      <a:pt x="14388" y="9657"/>
                      <a:pt x="10398" y="2121"/>
                    </a:cubicBezTo>
                    <a:cubicBezTo>
                      <a:pt x="9512" y="348"/>
                      <a:pt x="7295" y="-539"/>
                      <a:pt x="5522" y="348"/>
                    </a:cubicBezTo>
                    <a:cubicBezTo>
                      <a:pt x="-2014" y="3894"/>
                      <a:pt x="202" y="15420"/>
                      <a:pt x="646" y="22070"/>
                    </a:cubicBezTo>
                    <a:cubicBezTo>
                      <a:pt x="646" y="22513"/>
                      <a:pt x="1532" y="22957"/>
                      <a:pt x="1532" y="22513"/>
                    </a:cubicBezTo>
                    <a:lnTo>
                      <a:pt x="1532" y="225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32"/>
              <p:cNvSpPr/>
              <p:nvPr/>
            </p:nvSpPr>
            <p:spPr>
              <a:xfrm>
                <a:off x="3342160" y="2420167"/>
                <a:ext cx="20736" cy="17776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17776" extrusionOk="0">
                    <a:moveTo>
                      <a:pt x="887" y="17593"/>
                    </a:moveTo>
                    <a:cubicBezTo>
                      <a:pt x="4433" y="16263"/>
                      <a:pt x="6650" y="15819"/>
                      <a:pt x="9310" y="13603"/>
                    </a:cubicBezTo>
                    <a:cubicBezTo>
                      <a:pt x="10640" y="12716"/>
                      <a:pt x="11969" y="11386"/>
                      <a:pt x="13299" y="10500"/>
                    </a:cubicBezTo>
                    <a:cubicBezTo>
                      <a:pt x="15073" y="9613"/>
                      <a:pt x="16403" y="10056"/>
                      <a:pt x="18176" y="9170"/>
                    </a:cubicBezTo>
                    <a:cubicBezTo>
                      <a:pt x="21279" y="7396"/>
                      <a:pt x="21722" y="2963"/>
                      <a:pt x="18619" y="1190"/>
                    </a:cubicBezTo>
                    <a:cubicBezTo>
                      <a:pt x="14186" y="-1913"/>
                      <a:pt x="7980" y="1633"/>
                      <a:pt x="4876" y="5180"/>
                    </a:cubicBezTo>
                    <a:cubicBezTo>
                      <a:pt x="887" y="9170"/>
                      <a:pt x="1330" y="12716"/>
                      <a:pt x="0" y="17149"/>
                    </a:cubicBezTo>
                    <a:cubicBezTo>
                      <a:pt x="0" y="17593"/>
                      <a:pt x="443" y="18036"/>
                      <a:pt x="887" y="17593"/>
                    </a:cubicBezTo>
                    <a:lnTo>
                      <a:pt x="887" y="175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>
                <a:off x="3125825" y="2588485"/>
                <a:ext cx="19392" cy="35101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35101" extrusionOk="0">
                    <a:moveTo>
                      <a:pt x="17732" y="0"/>
                    </a:moveTo>
                    <a:cubicBezTo>
                      <a:pt x="4433" y="2660"/>
                      <a:pt x="0" y="22165"/>
                      <a:pt x="0" y="33248"/>
                    </a:cubicBezTo>
                    <a:cubicBezTo>
                      <a:pt x="0" y="35021"/>
                      <a:pt x="2217" y="35908"/>
                      <a:pt x="3103" y="34135"/>
                    </a:cubicBezTo>
                    <a:cubicBezTo>
                      <a:pt x="7093" y="28372"/>
                      <a:pt x="9753" y="22609"/>
                      <a:pt x="12413" y="16402"/>
                    </a:cubicBezTo>
                    <a:cubicBezTo>
                      <a:pt x="14629" y="11969"/>
                      <a:pt x="15516" y="5319"/>
                      <a:pt x="18619" y="2217"/>
                    </a:cubicBezTo>
                    <a:cubicBezTo>
                      <a:pt x="19949" y="1773"/>
                      <a:pt x="19506" y="0"/>
                      <a:pt x="17732" y="0"/>
                    </a:cubicBezTo>
                    <a:lnTo>
                      <a:pt x="177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32"/>
              <p:cNvSpPr/>
              <p:nvPr/>
            </p:nvSpPr>
            <p:spPr>
              <a:xfrm>
                <a:off x="3497275" y="2980144"/>
                <a:ext cx="18106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18106" h="14619" extrusionOk="0">
                    <a:moveTo>
                      <a:pt x="4033" y="13526"/>
                    </a:moveTo>
                    <a:cubicBezTo>
                      <a:pt x="5806" y="11309"/>
                      <a:pt x="21765" y="5103"/>
                      <a:pt x="17332" y="1113"/>
                    </a:cubicBezTo>
                    <a:cubicBezTo>
                      <a:pt x="14229" y="-1547"/>
                      <a:pt x="9352" y="1113"/>
                      <a:pt x="6693" y="3330"/>
                    </a:cubicBezTo>
                    <a:cubicBezTo>
                      <a:pt x="3589" y="5546"/>
                      <a:pt x="930" y="8649"/>
                      <a:pt x="43" y="12639"/>
                    </a:cubicBezTo>
                    <a:cubicBezTo>
                      <a:pt x="-400" y="14856"/>
                      <a:pt x="2703" y="15299"/>
                      <a:pt x="4033" y="13526"/>
                    </a:cubicBezTo>
                    <a:lnTo>
                      <a:pt x="4033" y="13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32"/>
              <p:cNvSpPr/>
              <p:nvPr/>
            </p:nvSpPr>
            <p:spPr>
              <a:xfrm>
                <a:off x="3381323" y="3185061"/>
                <a:ext cx="27450" cy="27603"/>
              </a:xfrm>
              <a:custGeom>
                <a:avLst/>
                <a:gdLst/>
                <a:ahLst/>
                <a:cxnLst/>
                <a:rect l="l" t="t" r="r" b="b"/>
                <a:pathLst>
                  <a:path w="27450" h="27603" extrusionOk="0">
                    <a:moveTo>
                      <a:pt x="734" y="27603"/>
                    </a:moveTo>
                    <a:cubicBezTo>
                      <a:pt x="3838" y="27160"/>
                      <a:pt x="5611" y="28046"/>
                      <a:pt x="8271" y="26273"/>
                    </a:cubicBezTo>
                    <a:cubicBezTo>
                      <a:pt x="10931" y="24500"/>
                      <a:pt x="13591" y="21397"/>
                      <a:pt x="15807" y="19180"/>
                    </a:cubicBezTo>
                    <a:cubicBezTo>
                      <a:pt x="20683" y="13860"/>
                      <a:pt x="23343" y="7654"/>
                      <a:pt x="27333" y="1448"/>
                    </a:cubicBezTo>
                    <a:cubicBezTo>
                      <a:pt x="27776" y="561"/>
                      <a:pt x="26890" y="-325"/>
                      <a:pt x="26003" y="118"/>
                    </a:cubicBezTo>
                    <a:cubicBezTo>
                      <a:pt x="20683" y="3664"/>
                      <a:pt x="15364" y="7211"/>
                      <a:pt x="10931" y="12087"/>
                    </a:cubicBezTo>
                    <a:cubicBezTo>
                      <a:pt x="8714" y="14747"/>
                      <a:pt x="6054" y="16964"/>
                      <a:pt x="3838" y="19180"/>
                    </a:cubicBezTo>
                    <a:cubicBezTo>
                      <a:pt x="1621" y="21840"/>
                      <a:pt x="2064" y="24057"/>
                      <a:pt x="291" y="26716"/>
                    </a:cubicBezTo>
                    <a:cubicBezTo>
                      <a:pt x="-152" y="27160"/>
                      <a:pt x="-152" y="27603"/>
                      <a:pt x="734" y="27603"/>
                    </a:cubicBezTo>
                    <a:lnTo>
                      <a:pt x="734" y="276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32"/>
              <p:cNvSpPr/>
              <p:nvPr/>
            </p:nvSpPr>
            <p:spPr>
              <a:xfrm>
                <a:off x="3419739" y="3155139"/>
                <a:ext cx="4821" cy="9831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9831" extrusionOk="0">
                    <a:moveTo>
                      <a:pt x="887" y="9648"/>
                    </a:moveTo>
                    <a:cubicBezTo>
                      <a:pt x="1330" y="6988"/>
                      <a:pt x="2660" y="4772"/>
                      <a:pt x="4433" y="2555"/>
                    </a:cubicBezTo>
                    <a:cubicBezTo>
                      <a:pt x="6206" y="339"/>
                      <a:pt x="1330" y="-1434"/>
                      <a:pt x="1330" y="1669"/>
                    </a:cubicBezTo>
                    <a:cubicBezTo>
                      <a:pt x="1330" y="4329"/>
                      <a:pt x="887" y="6988"/>
                      <a:pt x="0" y="9205"/>
                    </a:cubicBezTo>
                    <a:cubicBezTo>
                      <a:pt x="0" y="9648"/>
                      <a:pt x="887" y="10092"/>
                      <a:pt x="887" y="9648"/>
                    </a:cubicBezTo>
                    <a:lnTo>
                      <a:pt x="887" y="96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32"/>
              <p:cNvSpPr/>
              <p:nvPr/>
            </p:nvSpPr>
            <p:spPr>
              <a:xfrm>
                <a:off x="3409592" y="3101990"/>
                <a:ext cx="42015" cy="65407"/>
              </a:xfrm>
              <a:custGeom>
                <a:avLst/>
                <a:gdLst/>
                <a:ahLst/>
                <a:cxnLst/>
                <a:rect l="l" t="t" r="r" b="b"/>
                <a:pathLst>
                  <a:path w="42015" h="65407" extrusionOk="0">
                    <a:moveTo>
                      <a:pt x="11477" y="63240"/>
                    </a:moveTo>
                    <a:cubicBezTo>
                      <a:pt x="15467" y="58364"/>
                      <a:pt x="17240" y="50828"/>
                      <a:pt x="20343" y="45508"/>
                    </a:cubicBezTo>
                    <a:cubicBezTo>
                      <a:pt x="23890" y="40188"/>
                      <a:pt x="26550" y="33982"/>
                      <a:pt x="30539" y="28662"/>
                    </a:cubicBezTo>
                    <a:cubicBezTo>
                      <a:pt x="27436" y="27775"/>
                      <a:pt x="23890" y="26446"/>
                      <a:pt x="20787" y="25559"/>
                    </a:cubicBezTo>
                    <a:cubicBezTo>
                      <a:pt x="20343" y="26889"/>
                      <a:pt x="19900" y="28219"/>
                      <a:pt x="19457" y="29549"/>
                    </a:cubicBezTo>
                    <a:cubicBezTo>
                      <a:pt x="21230" y="29992"/>
                      <a:pt x="23003" y="30879"/>
                      <a:pt x="24776" y="31322"/>
                    </a:cubicBezTo>
                    <a:cubicBezTo>
                      <a:pt x="25663" y="22013"/>
                      <a:pt x="37189" y="12703"/>
                      <a:pt x="41622" y="4723"/>
                    </a:cubicBezTo>
                    <a:cubicBezTo>
                      <a:pt x="42952" y="2507"/>
                      <a:pt x="40736" y="-1040"/>
                      <a:pt x="37632" y="290"/>
                    </a:cubicBezTo>
                    <a:cubicBezTo>
                      <a:pt x="27436" y="5610"/>
                      <a:pt x="18127" y="18909"/>
                      <a:pt x="19013" y="30879"/>
                    </a:cubicBezTo>
                    <a:cubicBezTo>
                      <a:pt x="19013" y="32652"/>
                      <a:pt x="20343" y="34425"/>
                      <a:pt x="22560" y="33982"/>
                    </a:cubicBezTo>
                    <a:cubicBezTo>
                      <a:pt x="26106" y="32652"/>
                      <a:pt x="26993" y="32652"/>
                      <a:pt x="29653" y="29549"/>
                    </a:cubicBezTo>
                    <a:cubicBezTo>
                      <a:pt x="33643" y="25559"/>
                      <a:pt x="29209" y="17579"/>
                      <a:pt x="23890" y="20683"/>
                    </a:cubicBezTo>
                    <a:cubicBezTo>
                      <a:pt x="14137" y="26002"/>
                      <a:pt x="-9802" y="54817"/>
                      <a:pt x="4384" y="64570"/>
                    </a:cubicBezTo>
                    <a:cubicBezTo>
                      <a:pt x="6601" y="66343"/>
                      <a:pt x="9704" y="65014"/>
                      <a:pt x="11477" y="63240"/>
                    </a:cubicBezTo>
                    <a:lnTo>
                      <a:pt x="11477" y="632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32"/>
              <p:cNvSpPr/>
              <p:nvPr/>
            </p:nvSpPr>
            <p:spPr>
              <a:xfrm>
                <a:off x="2998864" y="2818119"/>
                <a:ext cx="25466" cy="23421"/>
              </a:xfrm>
              <a:custGeom>
                <a:avLst/>
                <a:gdLst/>
                <a:ahLst/>
                <a:cxnLst/>
                <a:rect l="l" t="t" r="r" b="b"/>
                <a:pathLst>
                  <a:path w="25466" h="23421" extrusionOk="0">
                    <a:moveTo>
                      <a:pt x="5937" y="22165"/>
                    </a:moveTo>
                    <a:cubicBezTo>
                      <a:pt x="6380" y="21722"/>
                      <a:pt x="6380" y="20836"/>
                      <a:pt x="6824" y="20392"/>
                    </a:cubicBezTo>
                    <a:cubicBezTo>
                      <a:pt x="5937" y="20836"/>
                      <a:pt x="5050" y="21279"/>
                      <a:pt x="3720" y="21722"/>
                    </a:cubicBezTo>
                    <a:cubicBezTo>
                      <a:pt x="6824" y="21722"/>
                      <a:pt x="7710" y="19505"/>
                      <a:pt x="9927" y="17732"/>
                    </a:cubicBezTo>
                    <a:cubicBezTo>
                      <a:pt x="12143" y="15516"/>
                      <a:pt x="14803" y="14186"/>
                      <a:pt x="17463" y="12413"/>
                    </a:cubicBezTo>
                    <a:cubicBezTo>
                      <a:pt x="20123" y="10639"/>
                      <a:pt x="25886" y="5320"/>
                      <a:pt x="25443" y="1330"/>
                    </a:cubicBezTo>
                    <a:cubicBezTo>
                      <a:pt x="25443" y="887"/>
                      <a:pt x="24556" y="0"/>
                      <a:pt x="24113" y="0"/>
                    </a:cubicBezTo>
                    <a:cubicBezTo>
                      <a:pt x="21896" y="0"/>
                      <a:pt x="20566" y="1773"/>
                      <a:pt x="18793" y="2217"/>
                    </a:cubicBezTo>
                    <a:cubicBezTo>
                      <a:pt x="16133" y="3103"/>
                      <a:pt x="14360" y="3546"/>
                      <a:pt x="11700" y="4876"/>
                    </a:cubicBezTo>
                    <a:cubicBezTo>
                      <a:pt x="6824" y="7980"/>
                      <a:pt x="2390" y="10639"/>
                      <a:pt x="174" y="16403"/>
                    </a:cubicBezTo>
                    <a:cubicBezTo>
                      <a:pt x="-269" y="17732"/>
                      <a:pt x="174" y="19505"/>
                      <a:pt x="1061" y="20392"/>
                    </a:cubicBezTo>
                    <a:cubicBezTo>
                      <a:pt x="617" y="19949"/>
                      <a:pt x="617" y="19949"/>
                      <a:pt x="1061" y="20836"/>
                    </a:cubicBezTo>
                    <a:cubicBezTo>
                      <a:pt x="1504" y="23495"/>
                      <a:pt x="4607" y="24382"/>
                      <a:pt x="5937" y="22165"/>
                    </a:cubicBezTo>
                    <a:lnTo>
                      <a:pt x="5937" y="221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56" name="Google Shape;1356;p32"/>
          <p:cNvSpPr txBox="1">
            <a:spLocks noGrp="1"/>
          </p:cNvSpPr>
          <p:nvPr>
            <p:ph type="title"/>
          </p:nvPr>
        </p:nvSpPr>
        <p:spPr>
          <a:xfrm>
            <a:off x="1183885" y="1458634"/>
            <a:ext cx="6518839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Work &amp; Limitations</a:t>
            </a:r>
            <a:endParaRPr dirty="0"/>
          </a:p>
        </p:txBody>
      </p:sp>
      <p:sp>
        <p:nvSpPr>
          <p:cNvPr id="1357" name="Google Shape;1357;p32"/>
          <p:cNvSpPr txBox="1">
            <a:spLocks noGrp="1"/>
          </p:cNvSpPr>
          <p:nvPr>
            <p:ph type="body" idx="1"/>
          </p:nvPr>
        </p:nvSpPr>
        <p:spPr>
          <a:xfrm>
            <a:off x="1356987" y="2145458"/>
            <a:ext cx="6097209" cy="22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fr-FR" sz="1800" dirty="0" err="1" smtClean="0"/>
              <a:t>Being</a:t>
            </a:r>
            <a:r>
              <a:rPr lang="fr-FR" sz="1800" dirty="0" smtClean="0"/>
              <a:t> </a:t>
            </a:r>
            <a:r>
              <a:rPr lang="fr-FR" sz="1800" dirty="0" err="1" smtClean="0"/>
              <a:t>Rule</a:t>
            </a:r>
            <a:r>
              <a:rPr lang="fr-FR" sz="1800" dirty="0" smtClean="0"/>
              <a:t> </a:t>
            </a:r>
            <a:r>
              <a:rPr lang="fr-FR" sz="1800" dirty="0" err="1" smtClean="0"/>
              <a:t>Based</a:t>
            </a:r>
            <a:r>
              <a:rPr lang="fr-FR" sz="1800" dirty="0" smtClean="0"/>
              <a:t>, </a:t>
            </a:r>
            <a:r>
              <a:rPr lang="fr-FR" sz="1800" dirty="0" err="1" smtClean="0"/>
              <a:t>it</a:t>
            </a:r>
            <a:r>
              <a:rPr lang="fr-FR" sz="1800" dirty="0" smtClean="0"/>
              <a:t> </a:t>
            </a:r>
            <a:r>
              <a:rPr lang="fr-FR" sz="1800" dirty="0" err="1" smtClean="0"/>
              <a:t>requires</a:t>
            </a:r>
            <a:r>
              <a:rPr lang="fr-FR" sz="1800" dirty="0" smtClean="0"/>
              <a:t> tons of </a:t>
            </a:r>
            <a:r>
              <a:rPr lang="fr-FR" sz="1800" dirty="0" err="1" smtClean="0"/>
              <a:t>rules</a:t>
            </a:r>
            <a:r>
              <a:rPr lang="fr-FR" sz="1800" dirty="0" smtClean="0"/>
              <a:t> &amp; the contrastive </a:t>
            </a:r>
            <a:r>
              <a:rPr lang="fr-FR" sz="1800" dirty="0" err="1" smtClean="0"/>
              <a:t>approach</a:t>
            </a:r>
            <a:r>
              <a:rPr lang="fr-FR" sz="1800" dirty="0" smtClean="0"/>
              <a:t> </a:t>
            </a:r>
            <a:r>
              <a:rPr lang="fr-FR" sz="1800" dirty="0" err="1" smtClean="0"/>
              <a:t>can</a:t>
            </a:r>
            <a:r>
              <a:rPr lang="fr-FR" sz="1800" dirty="0" smtClean="0"/>
              <a:t> lead to anomalies in </a:t>
            </a:r>
            <a:r>
              <a:rPr lang="fr-FR" sz="1800" dirty="0" err="1" smtClean="0"/>
              <a:t>metrics</a:t>
            </a:r>
            <a:r>
              <a:rPr lang="fr-FR" sz="1800" dirty="0" smtClean="0"/>
              <a:t>.</a:t>
            </a:r>
            <a:endParaRPr sz="1800" dirty="0"/>
          </a:p>
        </p:txBody>
      </p:sp>
      <p:sp>
        <p:nvSpPr>
          <p:cNvPr id="1359" name="Google Shape;1359;p32"/>
          <p:cNvSpPr/>
          <p:nvPr/>
        </p:nvSpPr>
        <p:spPr>
          <a:xfrm rot="10800000">
            <a:off x="-12" y="181996"/>
            <a:ext cx="1064863" cy="1866561"/>
          </a:xfrm>
          <a:custGeom>
            <a:avLst/>
            <a:gdLst/>
            <a:ahLst/>
            <a:cxnLst/>
            <a:rect l="l" t="t" r="r" b="b"/>
            <a:pathLst>
              <a:path w="778693" h="1364944" extrusionOk="0">
                <a:moveTo>
                  <a:pt x="770478" y="709711"/>
                </a:moveTo>
                <a:cubicBezTo>
                  <a:pt x="760725" y="708380"/>
                  <a:pt x="751415" y="711041"/>
                  <a:pt x="742549" y="713700"/>
                </a:cubicBezTo>
                <a:cubicBezTo>
                  <a:pt x="742549" y="713700"/>
                  <a:pt x="742105" y="713700"/>
                  <a:pt x="742105" y="713700"/>
                </a:cubicBezTo>
                <a:cubicBezTo>
                  <a:pt x="740776" y="714144"/>
                  <a:pt x="739446" y="714144"/>
                  <a:pt x="737672" y="714144"/>
                </a:cubicBezTo>
                <a:cubicBezTo>
                  <a:pt x="733683" y="714587"/>
                  <a:pt x="729693" y="714587"/>
                  <a:pt x="725703" y="715474"/>
                </a:cubicBezTo>
                <a:cubicBezTo>
                  <a:pt x="712847" y="718577"/>
                  <a:pt x="702651" y="727443"/>
                  <a:pt x="693785" y="736752"/>
                </a:cubicBezTo>
                <a:cubicBezTo>
                  <a:pt x="682258" y="740299"/>
                  <a:pt x="670289" y="744289"/>
                  <a:pt x="658764" y="747392"/>
                </a:cubicBezTo>
                <a:cubicBezTo>
                  <a:pt x="657434" y="747835"/>
                  <a:pt x="656104" y="748278"/>
                  <a:pt x="654331" y="748722"/>
                </a:cubicBezTo>
                <a:cubicBezTo>
                  <a:pt x="656547" y="743845"/>
                  <a:pt x="659650" y="739856"/>
                  <a:pt x="662753" y="735866"/>
                </a:cubicBezTo>
                <a:cubicBezTo>
                  <a:pt x="665856" y="734536"/>
                  <a:pt x="668959" y="733206"/>
                  <a:pt x="672063" y="731876"/>
                </a:cubicBezTo>
                <a:cubicBezTo>
                  <a:pt x="679599" y="728329"/>
                  <a:pt x="686249" y="723453"/>
                  <a:pt x="691568" y="716803"/>
                </a:cubicBezTo>
                <a:cubicBezTo>
                  <a:pt x="694671" y="712814"/>
                  <a:pt x="697774" y="707937"/>
                  <a:pt x="701765" y="703947"/>
                </a:cubicBezTo>
                <a:cubicBezTo>
                  <a:pt x="707084" y="698628"/>
                  <a:pt x="717280" y="692421"/>
                  <a:pt x="713290" y="683998"/>
                </a:cubicBezTo>
                <a:cubicBezTo>
                  <a:pt x="709744" y="680452"/>
                  <a:pt x="703981" y="683112"/>
                  <a:pt x="699104" y="686658"/>
                </a:cubicBezTo>
                <a:cubicBezTo>
                  <a:pt x="699104" y="686658"/>
                  <a:pt x="699104" y="686658"/>
                  <a:pt x="699104" y="686658"/>
                </a:cubicBezTo>
                <a:cubicBezTo>
                  <a:pt x="698218" y="686215"/>
                  <a:pt x="697774" y="687545"/>
                  <a:pt x="696888" y="687988"/>
                </a:cubicBezTo>
                <a:cubicBezTo>
                  <a:pt x="690238" y="694195"/>
                  <a:pt x="680929" y="696855"/>
                  <a:pt x="673836" y="702618"/>
                </a:cubicBezTo>
                <a:cubicBezTo>
                  <a:pt x="664970" y="710154"/>
                  <a:pt x="658320" y="720793"/>
                  <a:pt x="656104" y="732763"/>
                </a:cubicBezTo>
                <a:cubicBezTo>
                  <a:pt x="656104" y="733649"/>
                  <a:pt x="655660" y="734093"/>
                  <a:pt x="655660" y="734979"/>
                </a:cubicBezTo>
                <a:cubicBezTo>
                  <a:pt x="655660" y="735423"/>
                  <a:pt x="655660" y="735866"/>
                  <a:pt x="655660" y="736309"/>
                </a:cubicBezTo>
                <a:cubicBezTo>
                  <a:pt x="655660" y="736752"/>
                  <a:pt x="655660" y="737196"/>
                  <a:pt x="655660" y="737639"/>
                </a:cubicBezTo>
                <a:cubicBezTo>
                  <a:pt x="653887" y="740299"/>
                  <a:pt x="649454" y="746505"/>
                  <a:pt x="648568" y="750495"/>
                </a:cubicBezTo>
                <a:cubicBezTo>
                  <a:pt x="636155" y="754042"/>
                  <a:pt x="624185" y="756701"/>
                  <a:pt x="611773" y="758918"/>
                </a:cubicBezTo>
                <a:cubicBezTo>
                  <a:pt x="613545" y="753155"/>
                  <a:pt x="615319" y="747835"/>
                  <a:pt x="617978" y="742515"/>
                </a:cubicBezTo>
                <a:cubicBezTo>
                  <a:pt x="617978" y="742515"/>
                  <a:pt x="617978" y="742515"/>
                  <a:pt x="618422" y="742515"/>
                </a:cubicBezTo>
                <a:cubicBezTo>
                  <a:pt x="629061" y="737196"/>
                  <a:pt x="637927" y="729216"/>
                  <a:pt x="643691" y="719020"/>
                </a:cubicBezTo>
                <a:cubicBezTo>
                  <a:pt x="646351" y="713700"/>
                  <a:pt x="648124" y="707937"/>
                  <a:pt x="651670" y="703504"/>
                </a:cubicBezTo>
                <a:cubicBezTo>
                  <a:pt x="655217" y="699071"/>
                  <a:pt x="660537" y="695968"/>
                  <a:pt x="663640" y="691092"/>
                </a:cubicBezTo>
                <a:cubicBezTo>
                  <a:pt x="669403" y="683555"/>
                  <a:pt x="661867" y="679122"/>
                  <a:pt x="654773" y="682225"/>
                </a:cubicBezTo>
                <a:cubicBezTo>
                  <a:pt x="651670" y="683112"/>
                  <a:pt x="649010" y="684885"/>
                  <a:pt x="646794" y="687102"/>
                </a:cubicBezTo>
                <a:cubicBezTo>
                  <a:pt x="646794" y="687102"/>
                  <a:pt x="646351" y="687102"/>
                  <a:pt x="646351" y="687545"/>
                </a:cubicBezTo>
                <a:cubicBezTo>
                  <a:pt x="645907" y="687545"/>
                  <a:pt x="645907" y="687988"/>
                  <a:pt x="645465" y="688432"/>
                </a:cubicBezTo>
                <a:cubicBezTo>
                  <a:pt x="644577" y="689318"/>
                  <a:pt x="643691" y="689762"/>
                  <a:pt x="642804" y="690648"/>
                </a:cubicBezTo>
                <a:cubicBezTo>
                  <a:pt x="639701" y="693308"/>
                  <a:pt x="637041" y="696411"/>
                  <a:pt x="634382" y="699514"/>
                </a:cubicBezTo>
                <a:cubicBezTo>
                  <a:pt x="630835" y="703061"/>
                  <a:pt x="625958" y="705721"/>
                  <a:pt x="622855" y="710154"/>
                </a:cubicBezTo>
                <a:cubicBezTo>
                  <a:pt x="621083" y="712814"/>
                  <a:pt x="619752" y="715474"/>
                  <a:pt x="618422" y="718577"/>
                </a:cubicBezTo>
                <a:cubicBezTo>
                  <a:pt x="616649" y="721680"/>
                  <a:pt x="615319" y="724783"/>
                  <a:pt x="614876" y="728329"/>
                </a:cubicBezTo>
                <a:cubicBezTo>
                  <a:pt x="614876" y="728329"/>
                  <a:pt x="614876" y="728329"/>
                  <a:pt x="614876" y="728329"/>
                </a:cubicBezTo>
                <a:cubicBezTo>
                  <a:pt x="614433" y="729660"/>
                  <a:pt x="614433" y="731433"/>
                  <a:pt x="614433" y="732763"/>
                </a:cubicBezTo>
                <a:cubicBezTo>
                  <a:pt x="613989" y="734536"/>
                  <a:pt x="613989" y="735866"/>
                  <a:pt x="613545" y="737639"/>
                </a:cubicBezTo>
                <a:cubicBezTo>
                  <a:pt x="613103" y="739856"/>
                  <a:pt x="613103" y="742072"/>
                  <a:pt x="613103" y="744289"/>
                </a:cubicBezTo>
                <a:cubicBezTo>
                  <a:pt x="613103" y="744289"/>
                  <a:pt x="613545" y="744732"/>
                  <a:pt x="613545" y="744732"/>
                </a:cubicBezTo>
                <a:cubicBezTo>
                  <a:pt x="612659" y="746948"/>
                  <a:pt x="611773" y="749165"/>
                  <a:pt x="610886" y="751825"/>
                </a:cubicBezTo>
                <a:cubicBezTo>
                  <a:pt x="610442" y="753598"/>
                  <a:pt x="608670" y="758031"/>
                  <a:pt x="608670" y="760691"/>
                </a:cubicBezTo>
                <a:cubicBezTo>
                  <a:pt x="595370" y="763351"/>
                  <a:pt x="581627" y="765568"/>
                  <a:pt x="568328" y="768671"/>
                </a:cubicBezTo>
                <a:cubicBezTo>
                  <a:pt x="565668" y="769114"/>
                  <a:pt x="563009" y="770001"/>
                  <a:pt x="560792" y="770444"/>
                </a:cubicBezTo>
                <a:cubicBezTo>
                  <a:pt x="562122" y="766897"/>
                  <a:pt x="563452" y="762908"/>
                  <a:pt x="565225" y="759361"/>
                </a:cubicBezTo>
                <a:cubicBezTo>
                  <a:pt x="565225" y="759361"/>
                  <a:pt x="565668" y="759361"/>
                  <a:pt x="565668" y="758918"/>
                </a:cubicBezTo>
                <a:cubicBezTo>
                  <a:pt x="572761" y="755371"/>
                  <a:pt x="579855" y="751382"/>
                  <a:pt x="586060" y="746505"/>
                </a:cubicBezTo>
                <a:cubicBezTo>
                  <a:pt x="594927" y="739412"/>
                  <a:pt x="597587" y="727886"/>
                  <a:pt x="604679" y="719463"/>
                </a:cubicBezTo>
                <a:cubicBezTo>
                  <a:pt x="607783" y="715474"/>
                  <a:pt x="614433" y="708824"/>
                  <a:pt x="610000" y="703504"/>
                </a:cubicBezTo>
                <a:cubicBezTo>
                  <a:pt x="609112" y="702618"/>
                  <a:pt x="607783" y="702618"/>
                  <a:pt x="606453" y="702618"/>
                </a:cubicBezTo>
                <a:cubicBezTo>
                  <a:pt x="602020" y="703061"/>
                  <a:pt x="598473" y="706164"/>
                  <a:pt x="595370" y="709267"/>
                </a:cubicBezTo>
                <a:cubicBezTo>
                  <a:pt x="594484" y="709711"/>
                  <a:pt x="593596" y="711041"/>
                  <a:pt x="593154" y="711484"/>
                </a:cubicBezTo>
                <a:cubicBezTo>
                  <a:pt x="589163" y="715030"/>
                  <a:pt x="585618" y="718577"/>
                  <a:pt x="581185" y="721237"/>
                </a:cubicBezTo>
                <a:cubicBezTo>
                  <a:pt x="575864" y="724783"/>
                  <a:pt x="570102" y="728329"/>
                  <a:pt x="566111" y="733649"/>
                </a:cubicBezTo>
                <a:cubicBezTo>
                  <a:pt x="560349" y="740742"/>
                  <a:pt x="559019" y="750938"/>
                  <a:pt x="560349" y="759805"/>
                </a:cubicBezTo>
                <a:cubicBezTo>
                  <a:pt x="560349" y="759805"/>
                  <a:pt x="560349" y="760248"/>
                  <a:pt x="560792" y="760248"/>
                </a:cubicBezTo>
                <a:cubicBezTo>
                  <a:pt x="559906" y="761578"/>
                  <a:pt x="559019" y="763351"/>
                  <a:pt x="558575" y="764681"/>
                </a:cubicBezTo>
                <a:cubicBezTo>
                  <a:pt x="558132" y="766454"/>
                  <a:pt x="556359" y="769557"/>
                  <a:pt x="556359" y="771774"/>
                </a:cubicBezTo>
                <a:cubicBezTo>
                  <a:pt x="531977" y="777093"/>
                  <a:pt x="507595" y="782857"/>
                  <a:pt x="483213" y="789063"/>
                </a:cubicBezTo>
                <a:cubicBezTo>
                  <a:pt x="483213" y="789063"/>
                  <a:pt x="483213" y="789063"/>
                  <a:pt x="483213" y="788620"/>
                </a:cubicBezTo>
                <a:cubicBezTo>
                  <a:pt x="484543" y="785960"/>
                  <a:pt x="485873" y="783743"/>
                  <a:pt x="487646" y="781527"/>
                </a:cubicBezTo>
                <a:cubicBezTo>
                  <a:pt x="489419" y="781083"/>
                  <a:pt x="490749" y="780197"/>
                  <a:pt x="492522" y="779310"/>
                </a:cubicBezTo>
                <a:cubicBezTo>
                  <a:pt x="501388" y="774877"/>
                  <a:pt x="510255" y="770001"/>
                  <a:pt x="516461" y="762464"/>
                </a:cubicBezTo>
                <a:cubicBezTo>
                  <a:pt x="521781" y="756701"/>
                  <a:pt x="523111" y="749165"/>
                  <a:pt x="527544" y="742959"/>
                </a:cubicBezTo>
                <a:cubicBezTo>
                  <a:pt x="530647" y="738969"/>
                  <a:pt x="534637" y="734536"/>
                  <a:pt x="535524" y="729216"/>
                </a:cubicBezTo>
                <a:cubicBezTo>
                  <a:pt x="536410" y="723896"/>
                  <a:pt x="531534" y="720793"/>
                  <a:pt x="527101" y="723453"/>
                </a:cubicBezTo>
                <a:cubicBezTo>
                  <a:pt x="527101" y="723453"/>
                  <a:pt x="526657" y="723896"/>
                  <a:pt x="526657" y="723896"/>
                </a:cubicBezTo>
                <a:cubicBezTo>
                  <a:pt x="526214" y="723896"/>
                  <a:pt x="525770" y="723896"/>
                  <a:pt x="525770" y="724340"/>
                </a:cubicBezTo>
                <a:cubicBezTo>
                  <a:pt x="519121" y="728773"/>
                  <a:pt x="514688" y="735866"/>
                  <a:pt x="509811" y="742515"/>
                </a:cubicBezTo>
                <a:cubicBezTo>
                  <a:pt x="503605" y="750495"/>
                  <a:pt x="495182" y="756258"/>
                  <a:pt x="490749" y="765568"/>
                </a:cubicBezTo>
                <a:cubicBezTo>
                  <a:pt x="488976" y="768671"/>
                  <a:pt x="487203" y="771774"/>
                  <a:pt x="485873" y="775320"/>
                </a:cubicBezTo>
                <a:cubicBezTo>
                  <a:pt x="485429" y="776650"/>
                  <a:pt x="484543" y="778424"/>
                  <a:pt x="484543" y="780197"/>
                </a:cubicBezTo>
                <a:cubicBezTo>
                  <a:pt x="482770" y="782857"/>
                  <a:pt x="480996" y="785073"/>
                  <a:pt x="480110" y="788176"/>
                </a:cubicBezTo>
                <a:cubicBezTo>
                  <a:pt x="479666" y="789063"/>
                  <a:pt x="479666" y="789950"/>
                  <a:pt x="479223" y="790836"/>
                </a:cubicBezTo>
                <a:cubicBezTo>
                  <a:pt x="463707" y="794826"/>
                  <a:pt x="448634" y="798816"/>
                  <a:pt x="433119" y="802806"/>
                </a:cubicBezTo>
                <a:cubicBezTo>
                  <a:pt x="434006" y="800589"/>
                  <a:pt x="435779" y="798373"/>
                  <a:pt x="437108" y="796156"/>
                </a:cubicBezTo>
                <a:cubicBezTo>
                  <a:pt x="437108" y="796156"/>
                  <a:pt x="437552" y="795713"/>
                  <a:pt x="437552" y="795713"/>
                </a:cubicBezTo>
                <a:cubicBezTo>
                  <a:pt x="449521" y="790836"/>
                  <a:pt x="462377" y="785073"/>
                  <a:pt x="470800" y="775320"/>
                </a:cubicBezTo>
                <a:cubicBezTo>
                  <a:pt x="476563" y="769557"/>
                  <a:pt x="477893" y="761578"/>
                  <a:pt x="481883" y="754485"/>
                </a:cubicBezTo>
                <a:cubicBezTo>
                  <a:pt x="485873" y="748722"/>
                  <a:pt x="491193" y="743402"/>
                  <a:pt x="490749" y="735866"/>
                </a:cubicBezTo>
                <a:cubicBezTo>
                  <a:pt x="490749" y="733206"/>
                  <a:pt x="488532" y="730546"/>
                  <a:pt x="485429" y="730546"/>
                </a:cubicBezTo>
                <a:cubicBezTo>
                  <a:pt x="484986" y="730546"/>
                  <a:pt x="484543" y="730989"/>
                  <a:pt x="483656" y="730989"/>
                </a:cubicBezTo>
                <a:cubicBezTo>
                  <a:pt x="483213" y="730546"/>
                  <a:pt x="481883" y="730989"/>
                  <a:pt x="481439" y="731433"/>
                </a:cubicBezTo>
                <a:cubicBezTo>
                  <a:pt x="471687" y="734979"/>
                  <a:pt x="468140" y="744732"/>
                  <a:pt x="461934" y="751382"/>
                </a:cubicBezTo>
                <a:cubicBezTo>
                  <a:pt x="455728" y="757588"/>
                  <a:pt x="446862" y="760691"/>
                  <a:pt x="442872" y="768671"/>
                </a:cubicBezTo>
                <a:cubicBezTo>
                  <a:pt x="442429" y="769557"/>
                  <a:pt x="441542" y="771331"/>
                  <a:pt x="440212" y="773991"/>
                </a:cubicBezTo>
                <a:cubicBezTo>
                  <a:pt x="438882" y="775764"/>
                  <a:pt x="437995" y="777537"/>
                  <a:pt x="437552" y="779754"/>
                </a:cubicBezTo>
                <a:cubicBezTo>
                  <a:pt x="437552" y="780197"/>
                  <a:pt x="437108" y="780640"/>
                  <a:pt x="437108" y="781527"/>
                </a:cubicBezTo>
                <a:cubicBezTo>
                  <a:pt x="435335" y="785960"/>
                  <a:pt x="434006" y="789950"/>
                  <a:pt x="434006" y="792609"/>
                </a:cubicBezTo>
                <a:cubicBezTo>
                  <a:pt x="430902" y="796599"/>
                  <a:pt x="428685" y="800146"/>
                  <a:pt x="428242" y="802806"/>
                </a:cubicBezTo>
                <a:cubicBezTo>
                  <a:pt x="427356" y="803249"/>
                  <a:pt x="426026" y="803249"/>
                  <a:pt x="425139" y="803692"/>
                </a:cubicBezTo>
                <a:cubicBezTo>
                  <a:pt x="422480" y="804579"/>
                  <a:pt x="403860" y="809012"/>
                  <a:pt x="392334" y="813445"/>
                </a:cubicBezTo>
                <a:cubicBezTo>
                  <a:pt x="406520" y="781083"/>
                  <a:pt x="421149" y="749609"/>
                  <a:pt x="437108" y="718133"/>
                </a:cubicBezTo>
                <a:cubicBezTo>
                  <a:pt x="442429" y="708380"/>
                  <a:pt x="447305" y="698184"/>
                  <a:pt x="452624" y="688432"/>
                </a:cubicBezTo>
                <a:cubicBezTo>
                  <a:pt x="454398" y="687545"/>
                  <a:pt x="456614" y="687102"/>
                  <a:pt x="458388" y="686215"/>
                </a:cubicBezTo>
                <a:cubicBezTo>
                  <a:pt x="465480" y="683555"/>
                  <a:pt x="472573" y="680452"/>
                  <a:pt x="479666" y="676906"/>
                </a:cubicBezTo>
                <a:cubicBezTo>
                  <a:pt x="480553" y="677349"/>
                  <a:pt x="481439" y="677792"/>
                  <a:pt x="482326" y="678235"/>
                </a:cubicBezTo>
                <a:cubicBezTo>
                  <a:pt x="485429" y="679565"/>
                  <a:pt x="488976" y="680896"/>
                  <a:pt x="492522" y="682225"/>
                </a:cubicBezTo>
                <a:cubicBezTo>
                  <a:pt x="492965" y="684442"/>
                  <a:pt x="494739" y="686658"/>
                  <a:pt x="495626" y="687988"/>
                </a:cubicBezTo>
                <a:cubicBezTo>
                  <a:pt x="500059" y="693751"/>
                  <a:pt x="504935" y="699514"/>
                  <a:pt x="512028" y="702618"/>
                </a:cubicBezTo>
                <a:cubicBezTo>
                  <a:pt x="517347" y="705278"/>
                  <a:pt x="522667" y="705721"/>
                  <a:pt x="528430" y="707494"/>
                </a:cubicBezTo>
                <a:cubicBezTo>
                  <a:pt x="531090" y="708380"/>
                  <a:pt x="534193" y="709267"/>
                  <a:pt x="536853" y="710597"/>
                </a:cubicBezTo>
                <a:cubicBezTo>
                  <a:pt x="539513" y="711927"/>
                  <a:pt x="542616" y="712814"/>
                  <a:pt x="545276" y="713257"/>
                </a:cubicBezTo>
                <a:cubicBezTo>
                  <a:pt x="550152" y="715030"/>
                  <a:pt x="558132" y="712370"/>
                  <a:pt x="555916" y="706164"/>
                </a:cubicBezTo>
                <a:cubicBezTo>
                  <a:pt x="551483" y="698184"/>
                  <a:pt x="540843" y="696855"/>
                  <a:pt x="534193" y="691535"/>
                </a:cubicBezTo>
                <a:cubicBezTo>
                  <a:pt x="528430" y="685329"/>
                  <a:pt x="521781" y="679565"/>
                  <a:pt x="512914" y="677792"/>
                </a:cubicBezTo>
                <a:cubicBezTo>
                  <a:pt x="508925" y="676906"/>
                  <a:pt x="500059" y="676462"/>
                  <a:pt x="496069" y="679122"/>
                </a:cubicBezTo>
                <a:cubicBezTo>
                  <a:pt x="492079" y="677792"/>
                  <a:pt x="488532" y="676462"/>
                  <a:pt x="484986" y="674689"/>
                </a:cubicBezTo>
                <a:cubicBezTo>
                  <a:pt x="495626" y="669813"/>
                  <a:pt x="506265" y="664493"/>
                  <a:pt x="517347" y="659616"/>
                </a:cubicBezTo>
                <a:cubicBezTo>
                  <a:pt x="517347" y="659616"/>
                  <a:pt x="517791" y="660060"/>
                  <a:pt x="517791" y="660060"/>
                </a:cubicBezTo>
                <a:cubicBezTo>
                  <a:pt x="521337" y="662276"/>
                  <a:pt x="525327" y="664050"/>
                  <a:pt x="529317" y="665823"/>
                </a:cubicBezTo>
                <a:cubicBezTo>
                  <a:pt x="529317" y="665823"/>
                  <a:pt x="529317" y="665823"/>
                  <a:pt x="529317" y="666266"/>
                </a:cubicBezTo>
                <a:cubicBezTo>
                  <a:pt x="533307" y="674246"/>
                  <a:pt x="540400" y="681339"/>
                  <a:pt x="548379" y="685329"/>
                </a:cubicBezTo>
                <a:cubicBezTo>
                  <a:pt x="557245" y="689318"/>
                  <a:pt x="566998" y="690205"/>
                  <a:pt x="575864" y="693308"/>
                </a:cubicBezTo>
                <a:cubicBezTo>
                  <a:pt x="579855" y="695525"/>
                  <a:pt x="584288" y="697298"/>
                  <a:pt x="588721" y="698184"/>
                </a:cubicBezTo>
                <a:cubicBezTo>
                  <a:pt x="593154" y="699514"/>
                  <a:pt x="601134" y="698184"/>
                  <a:pt x="598917" y="691978"/>
                </a:cubicBezTo>
                <a:cubicBezTo>
                  <a:pt x="596257" y="685772"/>
                  <a:pt x="589163" y="683555"/>
                  <a:pt x="583401" y="680009"/>
                </a:cubicBezTo>
                <a:cubicBezTo>
                  <a:pt x="571431" y="675132"/>
                  <a:pt x="562122" y="664493"/>
                  <a:pt x="549709" y="660503"/>
                </a:cubicBezTo>
                <a:cubicBezTo>
                  <a:pt x="544390" y="658730"/>
                  <a:pt x="538627" y="659173"/>
                  <a:pt x="533307" y="660947"/>
                </a:cubicBezTo>
                <a:cubicBezTo>
                  <a:pt x="532420" y="661390"/>
                  <a:pt x="531090" y="661390"/>
                  <a:pt x="530204" y="662276"/>
                </a:cubicBezTo>
                <a:cubicBezTo>
                  <a:pt x="527544" y="660947"/>
                  <a:pt x="524441" y="659173"/>
                  <a:pt x="521781" y="657843"/>
                </a:cubicBezTo>
                <a:cubicBezTo>
                  <a:pt x="538183" y="651194"/>
                  <a:pt x="555029" y="644544"/>
                  <a:pt x="571875" y="638781"/>
                </a:cubicBezTo>
                <a:cubicBezTo>
                  <a:pt x="572318" y="638781"/>
                  <a:pt x="572318" y="639224"/>
                  <a:pt x="572761" y="639224"/>
                </a:cubicBezTo>
                <a:cubicBezTo>
                  <a:pt x="576308" y="641441"/>
                  <a:pt x="579411" y="643214"/>
                  <a:pt x="582957" y="644987"/>
                </a:cubicBezTo>
                <a:cubicBezTo>
                  <a:pt x="587834" y="650750"/>
                  <a:pt x="592267" y="656513"/>
                  <a:pt x="598473" y="661390"/>
                </a:cubicBezTo>
                <a:cubicBezTo>
                  <a:pt x="603793" y="665380"/>
                  <a:pt x="610442" y="668483"/>
                  <a:pt x="617092" y="668926"/>
                </a:cubicBezTo>
                <a:cubicBezTo>
                  <a:pt x="620639" y="669369"/>
                  <a:pt x="624185" y="669369"/>
                  <a:pt x="627288" y="670699"/>
                </a:cubicBezTo>
                <a:cubicBezTo>
                  <a:pt x="627732" y="670699"/>
                  <a:pt x="627732" y="670699"/>
                  <a:pt x="628175" y="670256"/>
                </a:cubicBezTo>
                <a:cubicBezTo>
                  <a:pt x="633494" y="672916"/>
                  <a:pt x="638371" y="676019"/>
                  <a:pt x="644134" y="676462"/>
                </a:cubicBezTo>
                <a:cubicBezTo>
                  <a:pt x="648124" y="676906"/>
                  <a:pt x="653001" y="674689"/>
                  <a:pt x="652557" y="670256"/>
                </a:cubicBezTo>
                <a:cubicBezTo>
                  <a:pt x="651227" y="663606"/>
                  <a:pt x="637041" y="658287"/>
                  <a:pt x="631278" y="654740"/>
                </a:cubicBezTo>
                <a:cubicBezTo>
                  <a:pt x="623742" y="651194"/>
                  <a:pt x="618422" y="643657"/>
                  <a:pt x="610886" y="640111"/>
                </a:cubicBezTo>
                <a:cubicBezTo>
                  <a:pt x="606896" y="639224"/>
                  <a:pt x="599803" y="637894"/>
                  <a:pt x="593596" y="637451"/>
                </a:cubicBezTo>
                <a:cubicBezTo>
                  <a:pt x="593596" y="637451"/>
                  <a:pt x="594040" y="637451"/>
                  <a:pt x="594040" y="637451"/>
                </a:cubicBezTo>
                <a:cubicBezTo>
                  <a:pt x="594040" y="637008"/>
                  <a:pt x="594040" y="637008"/>
                  <a:pt x="593596" y="637008"/>
                </a:cubicBezTo>
                <a:cubicBezTo>
                  <a:pt x="590051" y="637008"/>
                  <a:pt x="586060" y="637894"/>
                  <a:pt x="582514" y="638781"/>
                </a:cubicBezTo>
                <a:cubicBezTo>
                  <a:pt x="582071" y="638781"/>
                  <a:pt x="581627" y="638781"/>
                  <a:pt x="581185" y="638781"/>
                </a:cubicBezTo>
                <a:cubicBezTo>
                  <a:pt x="579855" y="637894"/>
                  <a:pt x="578524" y="637008"/>
                  <a:pt x="577194" y="636121"/>
                </a:cubicBezTo>
                <a:cubicBezTo>
                  <a:pt x="582957" y="634348"/>
                  <a:pt x="588277" y="632575"/>
                  <a:pt x="594040" y="630801"/>
                </a:cubicBezTo>
                <a:cubicBezTo>
                  <a:pt x="600246" y="629028"/>
                  <a:pt x="606009" y="627255"/>
                  <a:pt x="611773" y="625482"/>
                </a:cubicBezTo>
                <a:cubicBezTo>
                  <a:pt x="611773" y="625482"/>
                  <a:pt x="612216" y="625925"/>
                  <a:pt x="612216" y="625925"/>
                </a:cubicBezTo>
                <a:cubicBezTo>
                  <a:pt x="615762" y="628585"/>
                  <a:pt x="619752" y="630801"/>
                  <a:pt x="623742" y="632575"/>
                </a:cubicBezTo>
                <a:cubicBezTo>
                  <a:pt x="627288" y="637894"/>
                  <a:pt x="631278" y="643214"/>
                  <a:pt x="636598" y="647204"/>
                </a:cubicBezTo>
                <a:cubicBezTo>
                  <a:pt x="643248" y="652080"/>
                  <a:pt x="651227" y="653853"/>
                  <a:pt x="659207" y="656070"/>
                </a:cubicBezTo>
                <a:cubicBezTo>
                  <a:pt x="659650" y="656070"/>
                  <a:pt x="660093" y="655627"/>
                  <a:pt x="660537" y="655183"/>
                </a:cubicBezTo>
                <a:cubicBezTo>
                  <a:pt x="666743" y="658730"/>
                  <a:pt x="672063" y="664493"/>
                  <a:pt x="679599" y="665823"/>
                </a:cubicBezTo>
                <a:cubicBezTo>
                  <a:pt x="682702" y="666710"/>
                  <a:pt x="687135" y="664936"/>
                  <a:pt x="686691" y="661390"/>
                </a:cubicBezTo>
                <a:cubicBezTo>
                  <a:pt x="685805" y="657843"/>
                  <a:pt x="682702" y="655627"/>
                  <a:pt x="680486" y="652967"/>
                </a:cubicBezTo>
                <a:cubicBezTo>
                  <a:pt x="674280" y="647204"/>
                  <a:pt x="668073" y="642328"/>
                  <a:pt x="661423" y="637008"/>
                </a:cubicBezTo>
                <a:cubicBezTo>
                  <a:pt x="659207" y="635234"/>
                  <a:pt x="656547" y="633905"/>
                  <a:pt x="654331" y="632575"/>
                </a:cubicBezTo>
                <a:cubicBezTo>
                  <a:pt x="654331" y="632575"/>
                  <a:pt x="654331" y="632131"/>
                  <a:pt x="653887" y="632131"/>
                </a:cubicBezTo>
                <a:cubicBezTo>
                  <a:pt x="644577" y="626812"/>
                  <a:pt x="633938" y="623708"/>
                  <a:pt x="623299" y="626812"/>
                </a:cubicBezTo>
                <a:cubicBezTo>
                  <a:pt x="622855" y="626812"/>
                  <a:pt x="622855" y="626812"/>
                  <a:pt x="622412" y="627255"/>
                </a:cubicBezTo>
                <a:cubicBezTo>
                  <a:pt x="621083" y="626368"/>
                  <a:pt x="619309" y="625482"/>
                  <a:pt x="617978" y="624595"/>
                </a:cubicBezTo>
                <a:cubicBezTo>
                  <a:pt x="625958" y="621935"/>
                  <a:pt x="633938" y="619275"/>
                  <a:pt x="642361" y="617059"/>
                </a:cubicBezTo>
                <a:cubicBezTo>
                  <a:pt x="642804" y="617502"/>
                  <a:pt x="642804" y="617945"/>
                  <a:pt x="643691" y="617945"/>
                </a:cubicBezTo>
                <a:cubicBezTo>
                  <a:pt x="649010" y="620605"/>
                  <a:pt x="655217" y="621935"/>
                  <a:pt x="660980" y="623708"/>
                </a:cubicBezTo>
                <a:cubicBezTo>
                  <a:pt x="663640" y="626368"/>
                  <a:pt x="666743" y="629028"/>
                  <a:pt x="669403" y="631688"/>
                </a:cubicBezTo>
                <a:cubicBezTo>
                  <a:pt x="670733" y="633018"/>
                  <a:pt x="672063" y="634348"/>
                  <a:pt x="673392" y="635234"/>
                </a:cubicBezTo>
                <a:cubicBezTo>
                  <a:pt x="677825" y="638781"/>
                  <a:pt x="682702" y="640998"/>
                  <a:pt x="688022" y="643214"/>
                </a:cubicBezTo>
                <a:cubicBezTo>
                  <a:pt x="691125" y="644987"/>
                  <a:pt x="693785" y="647204"/>
                  <a:pt x="696445" y="649864"/>
                </a:cubicBezTo>
                <a:cubicBezTo>
                  <a:pt x="697332" y="650307"/>
                  <a:pt x="698218" y="651637"/>
                  <a:pt x="699104" y="651637"/>
                </a:cubicBezTo>
                <a:cubicBezTo>
                  <a:pt x="702207" y="653853"/>
                  <a:pt x="705311" y="656070"/>
                  <a:pt x="708857" y="656957"/>
                </a:cubicBezTo>
                <a:cubicBezTo>
                  <a:pt x="714620" y="659173"/>
                  <a:pt x="720827" y="655627"/>
                  <a:pt x="720383" y="648977"/>
                </a:cubicBezTo>
                <a:cubicBezTo>
                  <a:pt x="719940" y="645874"/>
                  <a:pt x="717280" y="644101"/>
                  <a:pt x="715064" y="641884"/>
                </a:cubicBezTo>
                <a:cubicBezTo>
                  <a:pt x="711961" y="638781"/>
                  <a:pt x="707971" y="636565"/>
                  <a:pt x="703981" y="634348"/>
                </a:cubicBezTo>
                <a:cubicBezTo>
                  <a:pt x="697774" y="630358"/>
                  <a:pt x="692898" y="624152"/>
                  <a:pt x="686249" y="621049"/>
                </a:cubicBezTo>
                <a:cubicBezTo>
                  <a:pt x="683146" y="619719"/>
                  <a:pt x="680042" y="618389"/>
                  <a:pt x="676939" y="617945"/>
                </a:cubicBezTo>
                <a:cubicBezTo>
                  <a:pt x="676939" y="617945"/>
                  <a:pt x="676939" y="617945"/>
                  <a:pt x="676939" y="617945"/>
                </a:cubicBezTo>
                <a:cubicBezTo>
                  <a:pt x="676939" y="617502"/>
                  <a:pt x="676496" y="617059"/>
                  <a:pt x="676496" y="617059"/>
                </a:cubicBezTo>
                <a:cubicBezTo>
                  <a:pt x="674280" y="617059"/>
                  <a:pt x="672506" y="617059"/>
                  <a:pt x="670289" y="617059"/>
                </a:cubicBezTo>
                <a:cubicBezTo>
                  <a:pt x="668959" y="617502"/>
                  <a:pt x="662753" y="617502"/>
                  <a:pt x="660093" y="618832"/>
                </a:cubicBezTo>
                <a:cubicBezTo>
                  <a:pt x="660093" y="618832"/>
                  <a:pt x="659650" y="618832"/>
                  <a:pt x="659650" y="618832"/>
                </a:cubicBezTo>
                <a:cubicBezTo>
                  <a:pt x="655660" y="617502"/>
                  <a:pt x="651670" y="616616"/>
                  <a:pt x="647681" y="614842"/>
                </a:cubicBezTo>
                <a:cubicBezTo>
                  <a:pt x="656547" y="611739"/>
                  <a:pt x="665856" y="609079"/>
                  <a:pt x="674722" y="606419"/>
                </a:cubicBezTo>
                <a:cubicBezTo>
                  <a:pt x="677383" y="609079"/>
                  <a:pt x="684919" y="610852"/>
                  <a:pt x="686691" y="611739"/>
                </a:cubicBezTo>
                <a:cubicBezTo>
                  <a:pt x="688022" y="612183"/>
                  <a:pt x="689796" y="612626"/>
                  <a:pt x="691125" y="613069"/>
                </a:cubicBezTo>
                <a:cubicBezTo>
                  <a:pt x="691125" y="613069"/>
                  <a:pt x="691125" y="613069"/>
                  <a:pt x="691125" y="613069"/>
                </a:cubicBezTo>
                <a:cubicBezTo>
                  <a:pt x="698662" y="621492"/>
                  <a:pt x="709301" y="625482"/>
                  <a:pt x="719940" y="627255"/>
                </a:cubicBezTo>
                <a:cubicBezTo>
                  <a:pt x="726147" y="629471"/>
                  <a:pt x="731910" y="633018"/>
                  <a:pt x="738116" y="635678"/>
                </a:cubicBezTo>
                <a:cubicBezTo>
                  <a:pt x="738560" y="635678"/>
                  <a:pt x="739002" y="635678"/>
                  <a:pt x="739446" y="635234"/>
                </a:cubicBezTo>
                <a:cubicBezTo>
                  <a:pt x="739889" y="635234"/>
                  <a:pt x="739889" y="635234"/>
                  <a:pt x="740332" y="635678"/>
                </a:cubicBezTo>
                <a:cubicBezTo>
                  <a:pt x="750529" y="638781"/>
                  <a:pt x="754518" y="631688"/>
                  <a:pt x="748755" y="623265"/>
                </a:cubicBezTo>
                <a:cubicBezTo>
                  <a:pt x="746982" y="620605"/>
                  <a:pt x="743879" y="619275"/>
                  <a:pt x="741663" y="617502"/>
                </a:cubicBezTo>
                <a:cubicBezTo>
                  <a:pt x="739446" y="615729"/>
                  <a:pt x="737672" y="613069"/>
                  <a:pt x="734569" y="612183"/>
                </a:cubicBezTo>
                <a:cubicBezTo>
                  <a:pt x="725703" y="607306"/>
                  <a:pt x="715507" y="608193"/>
                  <a:pt x="705754" y="608193"/>
                </a:cubicBezTo>
                <a:cubicBezTo>
                  <a:pt x="705311" y="607306"/>
                  <a:pt x="703537" y="607749"/>
                  <a:pt x="702651" y="607306"/>
                </a:cubicBezTo>
                <a:cubicBezTo>
                  <a:pt x="700878" y="607306"/>
                  <a:pt x="695558" y="607306"/>
                  <a:pt x="692455" y="608193"/>
                </a:cubicBezTo>
                <a:cubicBezTo>
                  <a:pt x="688465" y="607306"/>
                  <a:pt x="684475" y="605533"/>
                  <a:pt x="680929" y="603760"/>
                </a:cubicBezTo>
                <a:cubicBezTo>
                  <a:pt x="685805" y="602430"/>
                  <a:pt x="690238" y="601100"/>
                  <a:pt x="695115" y="599770"/>
                </a:cubicBezTo>
                <a:cubicBezTo>
                  <a:pt x="696001" y="599326"/>
                  <a:pt x="697332" y="599326"/>
                  <a:pt x="698218" y="599326"/>
                </a:cubicBezTo>
                <a:cubicBezTo>
                  <a:pt x="698218" y="600213"/>
                  <a:pt x="698662" y="600656"/>
                  <a:pt x="699991" y="601100"/>
                </a:cubicBezTo>
                <a:cubicBezTo>
                  <a:pt x="707528" y="603760"/>
                  <a:pt x="715507" y="604203"/>
                  <a:pt x="723486" y="604646"/>
                </a:cubicBezTo>
                <a:cubicBezTo>
                  <a:pt x="733239" y="605976"/>
                  <a:pt x="742105" y="601986"/>
                  <a:pt x="751415" y="599770"/>
                </a:cubicBezTo>
                <a:cubicBezTo>
                  <a:pt x="756292" y="598883"/>
                  <a:pt x="761168" y="599326"/>
                  <a:pt x="765601" y="597110"/>
                </a:cubicBezTo>
                <a:cubicBezTo>
                  <a:pt x="766045" y="597110"/>
                  <a:pt x="766045" y="596667"/>
                  <a:pt x="766045" y="596667"/>
                </a:cubicBezTo>
                <a:cubicBezTo>
                  <a:pt x="766045" y="596667"/>
                  <a:pt x="766487" y="596667"/>
                  <a:pt x="766487" y="596667"/>
                </a:cubicBezTo>
                <a:cubicBezTo>
                  <a:pt x="777127" y="592677"/>
                  <a:pt x="777127" y="582924"/>
                  <a:pt x="766931" y="578934"/>
                </a:cubicBezTo>
                <a:cubicBezTo>
                  <a:pt x="758065" y="576274"/>
                  <a:pt x="749199" y="580264"/>
                  <a:pt x="740776" y="582037"/>
                </a:cubicBezTo>
                <a:cubicBezTo>
                  <a:pt x="734126" y="582924"/>
                  <a:pt x="727477" y="581594"/>
                  <a:pt x="720827" y="584254"/>
                </a:cubicBezTo>
                <a:cubicBezTo>
                  <a:pt x="719053" y="584697"/>
                  <a:pt x="716837" y="585584"/>
                  <a:pt x="715064" y="586027"/>
                </a:cubicBezTo>
                <a:cubicBezTo>
                  <a:pt x="715064" y="586027"/>
                  <a:pt x="715064" y="586027"/>
                  <a:pt x="714620" y="586027"/>
                </a:cubicBezTo>
                <a:cubicBezTo>
                  <a:pt x="711961" y="586914"/>
                  <a:pt x="709744" y="588244"/>
                  <a:pt x="707084" y="589574"/>
                </a:cubicBezTo>
                <a:cubicBezTo>
                  <a:pt x="705754" y="590460"/>
                  <a:pt x="702207" y="593120"/>
                  <a:pt x="699548" y="595337"/>
                </a:cubicBezTo>
                <a:cubicBezTo>
                  <a:pt x="692012" y="596667"/>
                  <a:pt x="684475" y="598440"/>
                  <a:pt x="676939" y="600656"/>
                </a:cubicBezTo>
                <a:cubicBezTo>
                  <a:pt x="677383" y="599770"/>
                  <a:pt x="678269" y="598883"/>
                  <a:pt x="678713" y="597997"/>
                </a:cubicBezTo>
                <a:cubicBezTo>
                  <a:pt x="679155" y="597997"/>
                  <a:pt x="679599" y="597997"/>
                  <a:pt x="680042" y="597553"/>
                </a:cubicBezTo>
                <a:cubicBezTo>
                  <a:pt x="680042" y="597553"/>
                  <a:pt x="680486" y="597553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6249" y="595337"/>
                  <a:pt x="691125" y="592234"/>
                  <a:pt x="695558" y="589130"/>
                </a:cubicBezTo>
                <a:cubicBezTo>
                  <a:pt x="701321" y="585584"/>
                  <a:pt x="705311" y="580707"/>
                  <a:pt x="709301" y="575831"/>
                </a:cubicBezTo>
                <a:cubicBezTo>
                  <a:pt x="715064" y="571398"/>
                  <a:pt x="721270" y="566521"/>
                  <a:pt x="724817" y="559872"/>
                </a:cubicBezTo>
                <a:cubicBezTo>
                  <a:pt x="727477" y="555882"/>
                  <a:pt x="727477" y="549232"/>
                  <a:pt x="722600" y="547903"/>
                </a:cubicBezTo>
                <a:cubicBezTo>
                  <a:pt x="722156" y="547459"/>
                  <a:pt x="721714" y="547459"/>
                  <a:pt x="720827" y="547459"/>
                </a:cubicBezTo>
                <a:cubicBezTo>
                  <a:pt x="720383" y="547459"/>
                  <a:pt x="720383" y="547459"/>
                  <a:pt x="719940" y="547903"/>
                </a:cubicBezTo>
                <a:cubicBezTo>
                  <a:pt x="719940" y="547903"/>
                  <a:pt x="719497" y="547903"/>
                  <a:pt x="719497" y="547903"/>
                </a:cubicBezTo>
                <a:cubicBezTo>
                  <a:pt x="717280" y="548346"/>
                  <a:pt x="715064" y="549676"/>
                  <a:pt x="712847" y="551006"/>
                </a:cubicBezTo>
                <a:cubicBezTo>
                  <a:pt x="705311" y="555882"/>
                  <a:pt x="699991" y="563418"/>
                  <a:pt x="692455" y="567852"/>
                </a:cubicBezTo>
                <a:cubicBezTo>
                  <a:pt x="685362" y="572285"/>
                  <a:pt x="679155" y="578048"/>
                  <a:pt x="676496" y="586027"/>
                </a:cubicBezTo>
                <a:cubicBezTo>
                  <a:pt x="676496" y="586027"/>
                  <a:pt x="676496" y="586470"/>
                  <a:pt x="676496" y="586470"/>
                </a:cubicBezTo>
                <a:cubicBezTo>
                  <a:pt x="676052" y="587357"/>
                  <a:pt x="676052" y="588244"/>
                  <a:pt x="676052" y="589130"/>
                </a:cubicBezTo>
                <a:cubicBezTo>
                  <a:pt x="675609" y="590460"/>
                  <a:pt x="675609" y="591790"/>
                  <a:pt x="675609" y="593120"/>
                </a:cubicBezTo>
                <a:cubicBezTo>
                  <a:pt x="675609" y="593563"/>
                  <a:pt x="675609" y="594450"/>
                  <a:pt x="675166" y="594893"/>
                </a:cubicBezTo>
                <a:cubicBezTo>
                  <a:pt x="672950" y="597553"/>
                  <a:pt x="671176" y="600213"/>
                  <a:pt x="671619" y="601986"/>
                </a:cubicBezTo>
                <a:cubicBezTo>
                  <a:pt x="663197" y="604203"/>
                  <a:pt x="654773" y="606863"/>
                  <a:pt x="645907" y="609522"/>
                </a:cubicBezTo>
                <a:cubicBezTo>
                  <a:pt x="647237" y="606863"/>
                  <a:pt x="648568" y="604203"/>
                  <a:pt x="650340" y="601543"/>
                </a:cubicBezTo>
                <a:cubicBezTo>
                  <a:pt x="664526" y="596667"/>
                  <a:pt x="671176" y="582037"/>
                  <a:pt x="673836" y="568295"/>
                </a:cubicBezTo>
                <a:cubicBezTo>
                  <a:pt x="675166" y="563418"/>
                  <a:pt x="677383" y="558985"/>
                  <a:pt x="679155" y="554109"/>
                </a:cubicBezTo>
                <a:cubicBezTo>
                  <a:pt x="680486" y="551006"/>
                  <a:pt x="680486" y="547459"/>
                  <a:pt x="676939" y="546129"/>
                </a:cubicBezTo>
                <a:cubicBezTo>
                  <a:pt x="676496" y="546129"/>
                  <a:pt x="676052" y="546129"/>
                  <a:pt x="676052" y="546129"/>
                </a:cubicBezTo>
                <a:cubicBezTo>
                  <a:pt x="676052" y="545686"/>
                  <a:pt x="676052" y="545243"/>
                  <a:pt x="675609" y="545243"/>
                </a:cubicBezTo>
                <a:cubicBezTo>
                  <a:pt x="668516" y="544356"/>
                  <a:pt x="662309" y="551892"/>
                  <a:pt x="660093" y="557655"/>
                </a:cubicBezTo>
                <a:cubicBezTo>
                  <a:pt x="657876" y="563418"/>
                  <a:pt x="653001" y="566965"/>
                  <a:pt x="649454" y="571841"/>
                </a:cubicBezTo>
                <a:cubicBezTo>
                  <a:pt x="643691" y="580264"/>
                  <a:pt x="643691" y="590903"/>
                  <a:pt x="646351" y="600656"/>
                </a:cubicBezTo>
                <a:cubicBezTo>
                  <a:pt x="646351" y="600656"/>
                  <a:pt x="646351" y="600656"/>
                  <a:pt x="646351" y="600656"/>
                </a:cubicBezTo>
                <a:cubicBezTo>
                  <a:pt x="644134" y="604646"/>
                  <a:pt x="641918" y="608193"/>
                  <a:pt x="641918" y="610852"/>
                </a:cubicBezTo>
                <a:cubicBezTo>
                  <a:pt x="634824" y="613069"/>
                  <a:pt x="627732" y="615285"/>
                  <a:pt x="620639" y="617502"/>
                </a:cubicBezTo>
                <a:cubicBezTo>
                  <a:pt x="615319" y="618832"/>
                  <a:pt x="610000" y="620605"/>
                  <a:pt x="604679" y="622379"/>
                </a:cubicBezTo>
                <a:cubicBezTo>
                  <a:pt x="605123" y="620162"/>
                  <a:pt x="606009" y="617945"/>
                  <a:pt x="606896" y="615729"/>
                </a:cubicBezTo>
                <a:cubicBezTo>
                  <a:pt x="608226" y="614842"/>
                  <a:pt x="609556" y="613956"/>
                  <a:pt x="610886" y="613512"/>
                </a:cubicBezTo>
                <a:cubicBezTo>
                  <a:pt x="619752" y="609966"/>
                  <a:pt x="629061" y="604646"/>
                  <a:pt x="631278" y="594450"/>
                </a:cubicBezTo>
                <a:cubicBezTo>
                  <a:pt x="633052" y="589130"/>
                  <a:pt x="632608" y="583367"/>
                  <a:pt x="636155" y="578934"/>
                </a:cubicBezTo>
                <a:cubicBezTo>
                  <a:pt x="638371" y="574058"/>
                  <a:pt x="642361" y="567852"/>
                  <a:pt x="639701" y="562532"/>
                </a:cubicBezTo>
                <a:cubicBezTo>
                  <a:pt x="639258" y="562088"/>
                  <a:pt x="638815" y="561645"/>
                  <a:pt x="637927" y="561202"/>
                </a:cubicBezTo>
                <a:cubicBezTo>
                  <a:pt x="637927" y="560315"/>
                  <a:pt x="636598" y="559872"/>
                  <a:pt x="636155" y="559872"/>
                </a:cubicBezTo>
                <a:cubicBezTo>
                  <a:pt x="635268" y="559872"/>
                  <a:pt x="634824" y="559872"/>
                  <a:pt x="633938" y="560315"/>
                </a:cubicBezTo>
                <a:cubicBezTo>
                  <a:pt x="633938" y="560315"/>
                  <a:pt x="633938" y="560315"/>
                  <a:pt x="633938" y="560315"/>
                </a:cubicBezTo>
                <a:cubicBezTo>
                  <a:pt x="633494" y="560315"/>
                  <a:pt x="633052" y="560315"/>
                  <a:pt x="632165" y="560758"/>
                </a:cubicBezTo>
                <a:cubicBezTo>
                  <a:pt x="631722" y="560758"/>
                  <a:pt x="630835" y="561202"/>
                  <a:pt x="630391" y="561645"/>
                </a:cubicBezTo>
                <a:cubicBezTo>
                  <a:pt x="627732" y="562975"/>
                  <a:pt x="625072" y="564748"/>
                  <a:pt x="623299" y="566965"/>
                </a:cubicBezTo>
                <a:cubicBezTo>
                  <a:pt x="620639" y="570955"/>
                  <a:pt x="619309" y="576274"/>
                  <a:pt x="615762" y="579821"/>
                </a:cubicBezTo>
                <a:cubicBezTo>
                  <a:pt x="612659" y="582924"/>
                  <a:pt x="608670" y="585584"/>
                  <a:pt x="606009" y="589130"/>
                </a:cubicBezTo>
                <a:cubicBezTo>
                  <a:pt x="601134" y="597110"/>
                  <a:pt x="601576" y="606419"/>
                  <a:pt x="602463" y="615285"/>
                </a:cubicBezTo>
                <a:cubicBezTo>
                  <a:pt x="602463" y="615285"/>
                  <a:pt x="602463" y="615285"/>
                  <a:pt x="602463" y="615285"/>
                </a:cubicBezTo>
                <a:cubicBezTo>
                  <a:pt x="601134" y="618389"/>
                  <a:pt x="600246" y="621492"/>
                  <a:pt x="600246" y="623708"/>
                </a:cubicBezTo>
                <a:cubicBezTo>
                  <a:pt x="588277" y="627255"/>
                  <a:pt x="576308" y="631245"/>
                  <a:pt x="564782" y="635234"/>
                </a:cubicBezTo>
                <a:cubicBezTo>
                  <a:pt x="565668" y="632131"/>
                  <a:pt x="566555" y="629028"/>
                  <a:pt x="567885" y="625925"/>
                </a:cubicBezTo>
                <a:cubicBezTo>
                  <a:pt x="568328" y="625925"/>
                  <a:pt x="568772" y="625482"/>
                  <a:pt x="569214" y="625482"/>
                </a:cubicBezTo>
                <a:cubicBezTo>
                  <a:pt x="577194" y="621492"/>
                  <a:pt x="584288" y="615285"/>
                  <a:pt x="589607" y="607749"/>
                </a:cubicBezTo>
                <a:cubicBezTo>
                  <a:pt x="591824" y="604203"/>
                  <a:pt x="593596" y="600213"/>
                  <a:pt x="594040" y="595780"/>
                </a:cubicBezTo>
                <a:cubicBezTo>
                  <a:pt x="594484" y="591790"/>
                  <a:pt x="595370" y="587800"/>
                  <a:pt x="598030" y="584254"/>
                </a:cubicBezTo>
                <a:cubicBezTo>
                  <a:pt x="602906" y="577604"/>
                  <a:pt x="608670" y="569625"/>
                  <a:pt x="607783" y="560758"/>
                </a:cubicBezTo>
                <a:cubicBezTo>
                  <a:pt x="607339" y="557655"/>
                  <a:pt x="606009" y="553666"/>
                  <a:pt x="602906" y="552779"/>
                </a:cubicBezTo>
                <a:cubicBezTo>
                  <a:pt x="602906" y="552779"/>
                  <a:pt x="602906" y="552779"/>
                  <a:pt x="602906" y="552336"/>
                </a:cubicBezTo>
                <a:cubicBezTo>
                  <a:pt x="602020" y="551449"/>
                  <a:pt x="600246" y="552336"/>
                  <a:pt x="599360" y="552779"/>
                </a:cubicBezTo>
                <a:cubicBezTo>
                  <a:pt x="594040" y="556769"/>
                  <a:pt x="591380" y="562975"/>
                  <a:pt x="587834" y="568738"/>
                </a:cubicBezTo>
                <a:cubicBezTo>
                  <a:pt x="585618" y="572285"/>
                  <a:pt x="582514" y="575831"/>
                  <a:pt x="578968" y="578934"/>
                </a:cubicBezTo>
                <a:cubicBezTo>
                  <a:pt x="572761" y="585140"/>
                  <a:pt x="564782" y="591347"/>
                  <a:pt x="563452" y="600656"/>
                </a:cubicBezTo>
                <a:cubicBezTo>
                  <a:pt x="563009" y="603316"/>
                  <a:pt x="562565" y="605533"/>
                  <a:pt x="562565" y="608193"/>
                </a:cubicBezTo>
                <a:cubicBezTo>
                  <a:pt x="562565" y="609522"/>
                  <a:pt x="562565" y="610409"/>
                  <a:pt x="562565" y="611739"/>
                </a:cubicBezTo>
                <a:cubicBezTo>
                  <a:pt x="562565" y="612626"/>
                  <a:pt x="562565" y="613069"/>
                  <a:pt x="562565" y="613956"/>
                </a:cubicBezTo>
                <a:cubicBezTo>
                  <a:pt x="562565" y="614842"/>
                  <a:pt x="562565" y="615729"/>
                  <a:pt x="562565" y="617059"/>
                </a:cubicBezTo>
                <a:cubicBezTo>
                  <a:pt x="562565" y="619275"/>
                  <a:pt x="563009" y="621492"/>
                  <a:pt x="563452" y="623265"/>
                </a:cubicBezTo>
                <a:cubicBezTo>
                  <a:pt x="563452" y="624152"/>
                  <a:pt x="563895" y="624595"/>
                  <a:pt x="564339" y="625482"/>
                </a:cubicBezTo>
                <a:cubicBezTo>
                  <a:pt x="562565" y="629028"/>
                  <a:pt x="560349" y="634348"/>
                  <a:pt x="560349" y="637894"/>
                </a:cubicBezTo>
                <a:cubicBezTo>
                  <a:pt x="548379" y="642328"/>
                  <a:pt x="535967" y="646761"/>
                  <a:pt x="524441" y="651637"/>
                </a:cubicBezTo>
                <a:cubicBezTo>
                  <a:pt x="524884" y="650307"/>
                  <a:pt x="524884" y="648534"/>
                  <a:pt x="525327" y="647204"/>
                </a:cubicBezTo>
                <a:cubicBezTo>
                  <a:pt x="527101" y="646317"/>
                  <a:pt x="528874" y="644987"/>
                  <a:pt x="530204" y="643657"/>
                </a:cubicBezTo>
                <a:cubicBezTo>
                  <a:pt x="535967" y="639224"/>
                  <a:pt x="541286" y="634348"/>
                  <a:pt x="545276" y="628142"/>
                </a:cubicBezTo>
                <a:cubicBezTo>
                  <a:pt x="548379" y="622822"/>
                  <a:pt x="548379" y="616616"/>
                  <a:pt x="549266" y="610852"/>
                </a:cubicBezTo>
                <a:cubicBezTo>
                  <a:pt x="550596" y="605089"/>
                  <a:pt x="553256" y="599770"/>
                  <a:pt x="555916" y="594007"/>
                </a:cubicBezTo>
                <a:cubicBezTo>
                  <a:pt x="558575" y="587357"/>
                  <a:pt x="559906" y="579821"/>
                  <a:pt x="556802" y="573171"/>
                </a:cubicBezTo>
                <a:cubicBezTo>
                  <a:pt x="555916" y="571398"/>
                  <a:pt x="554586" y="569625"/>
                  <a:pt x="553256" y="569181"/>
                </a:cubicBezTo>
                <a:cubicBezTo>
                  <a:pt x="553256" y="568738"/>
                  <a:pt x="553256" y="568295"/>
                  <a:pt x="552812" y="568295"/>
                </a:cubicBezTo>
                <a:cubicBezTo>
                  <a:pt x="552369" y="567852"/>
                  <a:pt x="551483" y="567852"/>
                  <a:pt x="551039" y="567852"/>
                </a:cubicBezTo>
                <a:cubicBezTo>
                  <a:pt x="538627" y="570955"/>
                  <a:pt x="535524" y="590460"/>
                  <a:pt x="527987" y="599770"/>
                </a:cubicBezTo>
                <a:cubicBezTo>
                  <a:pt x="516904" y="613956"/>
                  <a:pt x="509811" y="630358"/>
                  <a:pt x="521781" y="645874"/>
                </a:cubicBezTo>
                <a:cubicBezTo>
                  <a:pt x="521781" y="645874"/>
                  <a:pt x="521781" y="645874"/>
                  <a:pt x="521781" y="646317"/>
                </a:cubicBezTo>
                <a:cubicBezTo>
                  <a:pt x="521337" y="648090"/>
                  <a:pt x="520008" y="651194"/>
                  <a:pt x="520451" y="653410"/>
                </a:cubicBezTo>
                <a:cubicBezTo>
                  <a:pt x="509811" y="657843"/>
                  <a:pt x="498729" y="662720"/>
                  <a:pt x="488532" y="668039"/>
                </a:cubicBezTo>
                <a:cubicBezTo>
                  <a:pt x="488532" y="664936"/>
                  <a:pt x="489419" y="662276"/>
                  <a:pt x="489862" y="659173"/>
                </a:cubicBezTo>
                <a:cubicBezTo>
                  <a:pt x="491636" y="657843"/>
                  <a:pt x="493409" y="656070"/>
                  <a:pt x="494296" y="655183"/>
                </a:cubicBezTo>
                <a:cubicBezTo>
                  <a:pt x="500502" y="648977"/>
                  <a:pt x="506265" y="641884"/>
                  <a:pt x="507595" y="632575"/>
                </a:cubicBezTo>
                <a:cubicBezTo>
                  <a:pt x="508038" y="628142"/>
                  <a:pt x="508038" y="624595"/>
                  <a:pt x="509368" y="620162"/>
                </a:cubicBezTo>
                <a:cubicBezTo>
                  <a:pt x="511142" y="614842"/>
                  <a:pt x="514688" y="609966"/>
                  <a:pt x="514688" y="604203"/>
                </a:cubicBezTo>
                <a:cubicBezTo>
                  <a:pt x="515131" y="601543"/>
                  <a:pt x="513801" y="597997"/>
                  <a:pt x="512028" y="596667"/>
                </a:cubicBezTo>
                <a:cubicBezTo>
                  <a:pt x="512028" y="595337"/>
                  <a:pt x="509811" y="595337"/>
                  <a:pt x="508925" y="595780"/>
                </a:cubicBezTo>
                <a:cubicBezTo>
                  <a:pt x="508925" y="595780"/>
                  <a:pt x="508925" y="595780"/>
                  <a:pt x="508481" y="595780"/>
                </a:cubicBezTo>
                <a:cubicBezTo>
                  <a:pt x="508038" y="595780"/>
                  <a:pt x="507152" y="596223"/>
                  <a:pt x="506265" y="596667"/>
                </a:cubicBezTo>
                <a:cubicBezTo>
                  <a:pt x="505821" y="596667"/>
                  <a:pt x="505821" y="597110"/>
                  <a:pt x="505378" y="597110"/>
                </a:cubicBezTo>
                <a:cubicBezTo>
                  <a:pt x="501388" y="599326"/>
                  <a:pt x="497842" y="603316"/>
                  <a:pt x="495626" y="607306"/>
                </a:cubicBezTo>
                <a:cubicBezTo>
                  <a:pt x="493409" y="612183"/>
                  <a:pt x="492079" y="617502"/>
                  <a:pt x="488976" y="622379"/>
                </a:cubicBezTo>
                <a:cubicBezTo>
                  <a:pt x="485873" y="627255"/>
                  <a:pt x="482770" y="632575"/>
                  <a:pt x="482326" y="638338"/>
                </a:cubicBezTo>
                <a:cubicBezTo>
                  <a:pt x="481883" y="642328"/>
                  <a:pt x="482770" y="646761"/>
                  <a:pt x="483656" y="650750"/>
                </a:cubicBezTo>
                <a:cubicBezTo>
                  <a:pt x="484099" y="652967"/>
                  <a:pt x="484543" y="655627"/>
                  <a:pt x="485429" y="658287"/>
                </a:cubicBezTo>
                <a:cubicBezTo>
                  <a:pt x="484543" y="662276"/>
                  <a:pt x="483656" y="666710"/>
                  <a:pt x="484543" y="669369"/>
                </a:cubicBezTo>
                <a:cubicBezTo>
                  <a:pt x="474790" y="673802"/>
                  <a:pt x="465480" y="677792"/>
                  <a:pt x="455728" y="681782"/>
                </a:cubicBezTo>
                <a:cubicBezTo>
                  <a:pt x="478336" y="637451"/>
                  <a:pt x="499615" y="592677"/>
                  <a:pt x="516461" y="545686"/>
                </a:cubicBezTo>
                <a:cubicBezTo>
                  <a:pt x="521781" y="531057"/>
                  <a:pt x="526214" y="515984"/>
                  <a:pt x="530647" y="501355"/>
                </a:cubicBezTo>
                <a:cubicBezTo>
                  <a:pt x="534637" y="500912"/>
                  <a:pt x="538183" y="500025"/>
                  <a:pt x="541729" y="499139"/>
                </a:cubicBezTo>
                <a:cubicBezTo>
                  <a:pt x="542173" y="499582"/>
                  <a:pt x="542173" y="500025"/>
                  <a:pt x="543060" y="500468"/>
                </a:cubicBezTo>
                <a:cubicBezTo>
                  <a:pt x="546163" y="503572"/>
                  <a:pt x="550152" y="505345"/>
                  <a:pt x="553699" y="507118"/>
                </a:cubicBezTo>
                <a:cubicBezTo>
                  <a:pt x="560792" y="518644"/>
                  <a:pt x="574535" y="523964"/>
                  <a:pt x="586947" y="527954"/>
                </a:cubicBezTo>
                <a:cubicBezTo>
                  <a:pt x="594040" y="530613"/>
                  <a:pt x="600246" y="536376"/>
                  <a:pt x="607783" y="537263"/>
                </a:cubicBezTo>
                <a:cubicBezTo>
                  <a:pt x="612216" y="537706"/>
                  <a:pt x="617092" y="537263"/>
                  <a:pt x="621083" y="534603"/>
                </a:cubicBezTo>
                <a:cubicBezTo>
                  <a:pt x="621525" y="534160"/>
                  <a:pt x="622412" y="533717"/>
                  <a:pt x="621969" y="532830"/>
                </a:cubicBezTo>
                <a:cubicBezTo>
                  <a:pt x="621969" y="532387"/>
                  <a:pt x="622412" y="532387"/>
                  <a:pt x="622412" y="531943"/>
                </a:cubicBezTo>
                <a:cubicBezTo>
                  <a:pt x="622855" y="530613"/>
                  <a:pt x="622855" y="528840"/>
                  <a:pt x="621969" y="527954"/>
                </a:cubicBezTo>
                <a:cubicBezTo>
                  <a:pt x="617092" y="523964"/>
                  <a:pt x="611329" y="521747"/>
                  <a:pt x="606453" y="518201"/>
                </a:cubicBezTo>
                <a:cubicBezTo>
                  <a:pt x="597587" y="512438"/>
                  <a:pt x="589163" y="504015"/>
                  <a:pt x="578081" y="502685"/>
                </a:cubicBezTo>
                <a:cubicBezTo>
                  <a:pt x="570988" y="500912"/>
                  <a:pt x="563452" y="501798"/>
                  <a:pt x="556802" y="503572"/>
                </a:cubicBezTo>
                <a:cubicBezTo>
                  <a:pt x="553256" y="502241"/>
                  <a:pt x="550152" y="500025"/>
                  <a:pt x="547049" y="497808"/>
                </a:cubicBezTo>
                <a:cubicBezTo>
                  <a:pt x="549266" y="497365"/>
                  <a:pt x="551926" y="496479"/>
                  <a:pt x="554142" y="496035"/>
                </a:cubicBezTo>
                <a:cubicBezTo>
                  <a:pt x="565668" y="492932"/>
                  <a:pt x="577194" y="489829"/>
                  <a:pt x="588277" y="486282"/>
                </a:cubicBezTo>
                <a:cubicBezTo>
                  <a:pt x="590937" y="488056"/>
                  <a:pt x="593596" y="489386"/>
                  <a:pt x="596257" y="491159"/>
                </a:cubicBezTo>
                <a:cubicBezTo>
                  <a:pt x="601134" y="497365"/>
                  <a:pt x="606009" y="505345"/>
                  <a:pt x="613989" y="508005"/>
                </a:cubicBezTo>
                <a:cubicBezTo>
                  <a:pt x="617978" y="509335"/>
                  <a:pt x="622855" y="509778"/>
                  <a:pt x="626402" y="512438"/>
                </a:cubicBezTo>
                <a:cubicBezTo>
                  <a:pt x="633938" y="516871"/>
                  <a:pt x="640144" y="524850"/>
                  <a:pt x="649010" y="526624"/>
                </a:cubicBezTo>
                <a:cubicBezTo>
                  <a:pt x="649010" y="526624"/>
                  <a:pt x="649010" y="526624"/>
                  <a:pt x="649010" y="526624"/>
                </a:cubicBezTo>
                <a:cubicBezTo>
                  <a:pt x="649454" y="526624"/>
                  <a:pt x="649898" y="526624"/>
                  <a:pt x="650340" y="527067"/>
                </a:cubicBezTo>
                <a:cubicBezTo>
                  <a:pt x="651670" y="527067"/>
                  <a:pt x="654773" y="527510"/>
                  <a:pt x="655660" y="526624"/>
                </a:cubicBezTo>
                <a:cubicBezTo>
                  <a:pt x="657876" y="525737"/>
                  <a:pt x="659207" y="524407"/>
                  <a:pt x="657876" y="521304"/>
                </a:cubicBezTo>
                <a:cubicBezTo>
                  <a:pt x="653443" y="513768"/>
                  <a:pt x="645465" y="509778"/>
                  <a:pt x="639258" y="504458"/>
                </a:cubicBezTo>
                <a:cubicBezTo>
                  <a:pt x="627732" y="494705"/>
                  <a:pt x="625516" y="488499"/>
                  <a:pt x="608670" y="487169"/>
                </a:cubicBezTo>
                <a:cubicBezTo>
                  <a:pt x="606009" y="487169"/>
                  <a:pt x="601134" y="486282"/>
                  <a:pt x="598473" y="488056"/>
                </a:cubicBezTo>
                <a:cubicBezTo>
                  <a:pt x="597143" y="487169"/>
                  <a:pt x="595370" y="486282"/>
                  <a:pt x="594040" y="485396"/>
                </a:cubicBezTo>
                <a:cubicBezTo>
                  <a:pt x="600246" y="483623"/>
                  <a:pt x="606896" y="481406"/>
                  <a:pt x="613103" y="479633"/>
                </a:cubicBezTo>
                <a:cubicBezTo>
                  <a:pt x="618422" y="477859"/>
                  <a:pt x="623742" y="476086"/>
                  <a:pt x="629061" y="473870"/>
                </a:cubicBezTo>
                <a:cubicBezTo>
                  <a:pt x="631722" y="475200"/>
                  <a:pt x="634382" y="476973"/>
                  <a:pt x="637041" y="478303"/>
                </a:cubicBezTo>
                <a:cubicBezTo>
                  <a:pt x="643248" y="484953"/>
                  <a:pt x="649898" y="491602"/>
                  <a:pt x="658764" y="494262"/>
                </a:cubicBezTo>
                <a:cubicBezTo>
                  <a:pt x="662309" y="495149"/>
                  <a:pt x="665413" y="493819"/>
                  <a:pt x="668959" y="494262"/>
                </a:cubicBezTo>
                <a:cubicBezTo>
                  <a:pt x="673836" y="495149"/>
                  <a:pt x="678713" y="496922"/>
                  <a:pt x="684032" y="497365"/>
                </a:cubicBezTo>
                <a:cubicBezTo>
                  <a:pt x="684475" y="497365"/>
                  <a:pt x="686249" y="497365"/>
                  <a:pt x="688022" y="497365"/>
                </a:cubicBezTo>
                <a:cubicBezTo>
                  <a:pt x="688465" y="497365"/>
                  <a:pt x="689352" y="497365"/>
                  <a:pt x="689796" y="497365"/>
                </a:cubicBezTo>
                <a:cubicBezTo>
                  <a:pt x="690682" y="497365"/>
                  <a:pt x="692455" y="497365"/>
                  <a:pt x="693785" y="496922"/>
                </a:cubicBezTo>
                <a:cubicBezTo>
                  <a:pt x="696445" y="496922"/>
                  <a:pt x="698662" y="496035"/>
                  <a:pt x="698662" y="495149"/>
                </a:cubicBezTo>
                <a:cubicBezTo>
                  <a:pt x="698662" y="495149"/>
                  <a:pt x="698662" y="495149"/>
                  <a:pt x="698662" y="495149"/>
                </a:cubicBezTo>
                <a:cubicBezTo>
                  <a:pt x="700435" y="493819"/>
                  <a:pt x="701321" y="492489"/>
                  <a:pt x="700435" y="489829"/>
                </a:cubicBezTo>
                <a:cubicBezTo>
                  <a:pt x="698662" y="487612"/>
                  <a:pt x="696001" y="486282"/>
                  <a:pt x="693341" y="484953"/>
                </a:cubicBezTo>
                <a:cubicBezTo>
                  <a:pt x="686249" y="480963"/>
                  <a:pt x="678269" y="480076"/>
                  <a:pt x="670733" y="477859"/>
                </a:cubicBezTo>
                <a:cubicBezTo>
                  <a:pt x="666300" y="476530"/>
                  <a:pt x="662309" y="473870"/>
                  <a:pt x="657876" y="472983"/>
                </a:cubicBezTo>
                <a:cubicBezTo>
                  <a:pt x="653001" y="471653"/>
                  <a:pt x="648124" y="471653"/>
                  <a:pt x="643691" y="472540"/>
                </a:cubicBezTo>
                <a:cubicBezTo>
                  <a:pt x="642804" y="472540"/>
                  <a:pt x="640144" y="472540"/>
                  <a:pt x="638371" y="473426"/>
                </a:cubicBezTo>
                <a:cubicBezTo>
                  <a:pt x="637041" y="472540"/>
                  <a:pt x="636155" y="472096"/>
                  <a:pt x="634824" y="471210"/>
                </a:cubicBezTo>
                <a:cubicBezTo>
                  <a:pt x="645021" y="467220"/>
                  <a:pt x="655217" y="463230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8354"/>
                  <a:pt x="665413" y="458354"/>
                </a:cubicBezTo>
                <a:cubicBezTo>
                  <a:pt x="669403" y="458797"/>
                  <a:pt x="673836" y="457024"/>
                  <a:pt x="677825" y="456581"/>
                </a:cubicBezTo>
                <a:cubicBezTo>
                  <a:pt x="687579" y="454364"/>
                  <a:pt x="695115" y="446828"/>
                  <a:pt x="700435" y="438405"/>
                </a:cubicBezTo>
                <a:cubicBezTo>
                  <a:pt x="707971" y="432199"/>
                  <a:pt x="722600" y="422889"/>
                  <a:pt x="721714" y="411806"/>
                </a:cubicBezTo>
                <a:cubicBezTo>
                  <a:pt x="720383" y="408260"/>
                  <a:pt x="716837" y="409146"/>
                  <a:pt x="713290" y="410920"/>
                </a:cubicBezTo>
                <a:cubicBezTo>
                  <a:pt x="707971" y="413580"/>
                  <a:pt x="703095" y="418456"/>
                  <a:pt x="697774" y="420673"/>
                </a:cubicBezTo>
                <a:cubicBezTo>
                  <a:pt x="684032" y="425549"/>
                  <a:pt x="674280" y="434415"/>
                  <a:pt x="668073" y="447714"/>
                </a:cubicBezTo>
                <a:cubicBezTo>
                  <a:pt x="667630" y="449044"/>
                  <a:pt x="665856" y="451704"/>
                  <a:pt x="664970" y="453921"/>
                </a:cubicBezTo>
                <a:cubicBezTo>
                  <a:pt x="656990" y="457911"/>
                  <a:pt x="648124" y="461014"/>
                  <a:pt x="639701" y="464117"/>
                </a:cubicBezTo>
                <a:cubicBezTo>
                  <a:pt x="638371" y="464560"/>
                  <a:pt x="637485" y="465004"/>
                  <a:pt x="636155" y="465447"/>
                </a:cubicBezTo>
                <a:cubicBezTo>
                  <a:pt x="637041" y="464117"/>
                  <a:pt x="637927" y="462787"/>
                  <a:pt x="638815" y="461900"/>
                </a:cubicBezTo>
                <a:cubicBezTo>
                  <a:pt x="649898" y="457911"/>
                  <a:pt x="660093" y="450374"/>
                  <a:pt x="666300" y="440178"/>
                </a:cubicBezTo>
                <a:cubicBezTo>
                  <a:pt x="669847" y="433085"/>
                  <a:pt x="671619" y="425106"/>
                  <a:pt x="674280" y="417569"/>
                </a:cubicBezTo>
                <a:cubicBezTo>
                  <a:pt x="675166" y="414466"/>
                  <a:pt x="677383" y="410920"/>
                  <a:pt x="678269" y="407817"/>
                </a:cubicBezTo>
                <a:cubicBezTo>
                  <a:pt x="678269" y="405157"/>
                  <a:pt x="675609" y="403827"/>
                  <a:pt x="673392" y="404270"/>
                </a:cubicBezTo>
                <a:cubicBezTo>
                  <a:pt x="673392" y="404270"/>
                  <a:pt x="673392" y="404270"/>
                  <a:pt x="673392" y="404270"/>
                </a:cubicBezTo>
                <a:cubicBezTo>
                  <a:pt x="672506" y="403384"/>
                  <a:pt x="671176" y="404713"/>
                  <a:pt x="670289" y="405157"/>
                </a:cubicBezTo>
                <a:cubicBezTo>
                  <a:pt x="663197" y="409590"/>
                  <a:pt x="659650" y="417126"/>
                  <a:pt x="655217" y="424219"/>
                </a:cubicBezTo>
                <a:cubicBezTo>
                  <a:pt x="651670" y="427766"/>
                  <a:pt x="647237" y="430426"/>
                  <a:pt x="644134" y="434415"/>
                </a:cubicBezTo>
                <a:cubicBezTo>
                  <a:pt x="640144" y="438405"/>
                  <a:pt x="638371" y="443281"/>
                  <a:pt x="637041" y="448601"/>
                </a:cubicBezTo>
                <a:cubicBezTo>
                  <a:pt x="636598" y="450818"/>
                  <a:pt x="636155" y="452591"/>
                  <a:pt x="635711" y="454808"/>
                </a:cubicBezTo>
                <a:cubicBezTo>
                  <a:pt x="635711" y="455251"/>
                  <a:pt x="635711" y="455694"/>
                  <a:pt x="635711" y="456137"/>
                </a:cubicBezTo>
                <a:cubicBezTo>
                  <a:pt x="635711" y="457024"/>
                  <a:pt x="635711" y="458354"/>
                  <a:pt x="635711" y="459241"/>
                </a:cubicBezTo>
                <a:cubicBezTo>
                  <a:pt x="634382" y="461457"/>
                  <a:pt x="633052" y="463674"/>
                  <a:pt x="631722" y="465890"/>
                </a:cubicBezTo>
                <a:cubicBezTo>
                  <a:pt x="631278" y="466334"/>
                  <a:pt x="631278" y="466777"/>
                  <a:pt x="631278" y="467220"/>
                </a:cubicBezTo>
                <a:cubicBezTo>
                  <a:pt x="622412" y="470323"/>
                  <a:pt x="613989" y="473426"/>
                  <a:pt x="605123" y="476086"/>
                </a:cubicBezTo>
                <a:cubicBezTo>
                  <a:pt x="605567" y="475200"/>
                  <a:pt x="606009" y="473870"/>
                  <a:pt x="606453" y="472983"/>
                </a:cubicBezTo>
                <a:cubicBezTo>
                  <a:pt x="607339" y="472540"/>
                  <a:pt x="607783" y="471653"/>
                  <a:pt x="608670" y="471210"/>
                </a:cubicBezTo>
                <a:cubicBezTo>
                  <a:pt x="610000" y="470323"/>
                  <a:pt x="611329" y="469880"/>
                  <a:pt x="612216" y="468993"/>
                </a:cubicBezTo>
                <a:cubicBezTo>
                  <a:pt x="625072" y="461014"/>
                  <a:pt x="629949" y="445941"/>
                  <a:pt x="629505" y="431312"/>
                </a:cubicBezTo>
                <a:cubicBezTo>
                  <a:pt x="629505" y="423332"/>
                  <a:pt x="632165" y="414466"/>
                  <a:pt x="628619" y="406930"/>
                </a:cubicBezTo>
                <a:cubicBezTo>
                  <a:pt x="627732" y="405157"/>
                  <a:pt x="625958" y="402940"/>
                  <a:pt x="624185" y="402497"/>
                </a:cubicBezTo>
                <a:cubicBezTo>
                  <a:pt x="624185" y="402497"/>
                  <a:pt x="624185" y="402497"/>
                  <a:pt x="623742" y="402497"/>
                </a:cubicBezTo>
                <a:cubicBezTo>
                  <a:pt x="623299" y="402497"/>
                  <a:pt x="623299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15319" y="403384"/>
                  <a:pt x="613545" y="412250"/>
                  <a:pt x="613103" y="418899"/>
                </a:cubicBezTo>
                <a:cubicBezTo>
                  <a:pt x="612659" y="423332"/>
                  <a:pt x="612216" y="427766"/>
                  <a:pt x="610442" y="431755"/>
                </a:cubicBezTo>
                <a:cubicBezTo>
                  <a:pt x="607783" y="436632"/>
                  <a:pt x="604237" y="441065"/>
                  <a:pt x="602020" y="445941"/>
                </a:cubicBezTo>
                <a:cubicBezTo>
                  <a:pt x="598473" y="454364"/>
                  <a:pt x="598917" y="464117"/>
                  <a:pt x="601576" y="472540"/>
                </a:cubicBezTo>
                <a:cubicBezTo>
                  <a:pt x="601576" y="472540"/>
                  <a:pt x="601576" y="472540"/>
                  <a:pt x="601576" y="472540"/>
                </a:cubicBezTo>
                <a:cubicBezTo>
                  <a:pt x="600690" y="474313"/>
                  <a:pt x="599803" y="476086"/>
                  <a:pt x="599803" y="477859"/>
                </a:cubicBezTo>
                <a:cubicBezTo>
                  <a:pt x="596257" y="479190"/>
                  <a:pt x="592710" y="480076"/>
                  <a:pt x="588721" y="481406"/>
                </a:cubicBezTo>
                <a:cubicBezTo>
                  <a:pt x="588277" y="481406"/>
                  <a:pt x="587834" y="481406"/>
                  <a:pt x="587391" y="481849"/>
                </a:cubicBezTo>
                <a:cubicBezTo>
                  <a:pt x="581185" y="483623"/>
                  <a:pt x="574535" y="485396"/>
                  <a:pt x="568328" y="487169"/>
                </a:cubicBezTo>
                <a:cubicBezTo>
                  <a:pt x="568328" y="487169"/>
                  <a:pt x="568328" y="487169"/>
                  <a:pt x="568328" y="487169"/>
                </a:cubicBezTo>
                <a:cubicBezTo>
                  <a:pt x="568328" y="484066"/>
                  <a:pt x="568772" y="480519"/>
                  <a:pt x="569658" y="477416"/>
                </a:cubicBezTo>
                <a:cubicBezTo>
                  <a:pt x="572761" y="474757"/>
                  <a:pt x="575864" y="472096"/>
                  <a:pt x="578524" y="468993"/>
                </a:cubicBezTo>
                <a:cubicBezTo>
                  <a:pt x="589163" y="458797"/>
                  <a:pt x="584288" y="443281"/>
                  <a:pt x="586060" y="429982"/>
                </a:cubicBezTo>
                <a:cubicBezTo>
                  <a:pt x="586947" y="420229"/>
                  <a:pt x="588721" y="409590"/>
                  <a:pt x="585174" y="400280"/>
                </a:cubicBezTo>
                <a:cubicBezTo>
                  <a:pt x="584288" y="398507"/>
                  <a:pt x="582071" y="397621"/>
                  <a:pt x="580297" y="398507"/>
                </a:cubicBezTo>
                <a:cubicBezTo>
                  <a:pt x="577194" y="399837"/>
                  <a:pt x="574978" y="402054"/>
                  <a:pt x="573648" y="405157"/>
                </a:cubicBezTo>
                <a:cubicBezTo>
                  <a:pt x="573648" y="405157"/>
                  <a:pt x="573648" y="405157"/>
                  <a:pt x="573648" y="405600"/>
                </a:cubicBezTo>
                <a:cubicBezTo>
                  <a:pt x="573648" y="405600"/>
                  <a:pt x="573648" y="406044"/>
                  <a:pt x="573648" y="406044"/>
                </a:cubicBezTo>
                <a:cubicBezTo>
                  <a:pt x="573205" y="407373"/>
                  <a:pt x="572761" y="408260"/>
                  <a:pt x="572318" y="409590"/>
                </a:cubicBezTo>
                <a:cubicBezTo>
                  <a:pt x="570102" y="415796"/>
                  <a:pt x="568772" y="422446"/>
                  <a:pt x="565668" y="428652"/>
                </a:cubicBezTo>
                <a:cubicBezTo>
                  <a:pt x="563009" y="434415"/>
                  <a:pt x="557689" y="439292"/>
                  <a:pt x="556802" y="445941"/>
                </a:cubicBezTo>
                <a:cubicBezTo>
                  <a:pt x="555916" y="457024"/>
                  <a:pt x="561235" y="467663"/>
                  <a:pt x="564782" y="477859"/>
                </a:cubicBezTo>
                <a:cubicBezTo>
                  <a:pt x="563895" y="481849"/>
                  <a:pt x="563895" y="485839"/>
                  <a:pt x="564339" y="488499"/>
                </a:cubicBezTo>
                <a:cubicBezTo>
                  <a:pt x="558132" y="490272"/>
                  <a:pt x="551926" y="492045"/>
                  <a:pt x="545719" y="493375"/>
                </a:cubicBezTo>
                <a:cubicBezTo>
                  <a:pt x="542173" y="494262"/>
                  <a:pt x="538183" y="495149"/>
                  <a:pt x="534637" y="496035"/>
                </a:cubicBezTo>
                <a:cubicBezTo>
                  <a:pt x="534193" y="496035"/>
                  <a:pt x="532863" y="496479"/>
                  <a:pt x="531534" y="496479"/>
                </a:cubicBezTo>
                <a:cubicBezTo>
                  <a:pt x="535080" y="483623"/>
                  <a:pt x="538627" y="470767"/>
                  <a:pt x="541729" y="457467"/>
                </a:cubicBezTo>
                <a:cubicBezTo>
                  <a:pt x="542173" y="455694"/>
                  <a:pt x="542616" y="453921"/>
                  <a:pt x="543060" y="452148"/>
                </a:cubicBezTo>
                <a:cubicBezTo>
                  <a:pt x="550596" y="425549"/>
                  <a:pt x="558132" y="398507"/>
                  <a:pt x="563895" y="371465"/>
                </a:cubicBezTo>
                <a:cubicBezTo>
                  <a:pt x="571431" y="360382"/>
                  <a:pt x="581627" y="350630"/>
                  <a:pt x="592267" y="342207"/>
                </a:cubicBezTo>
                <a:cubicBezTo>
                  <a:pt x="592267" y="342207"/>
                  <a:pt x="592267" y="342207"/>
                  <a:pt x="592710" y="342207"/>
                </a:cubicBezTo>
                <a:cubicBezTo>
                  <a:pt x="594484" y="343094"/>
                  <a:pt x="596257" y="343980"/>
                  <a:pt x="598030" y="345310"/>
                </a:cubicBezTo>
                <a:cubicBezTo>
                  <a:pt x="598030" y="345753"/>
                  <a:pt x="598030" y="345753"/>
                  <a:pt x="598473" y="345753"/>
                </a:cubicBezTo>
                <a:cubicBezTo>
                  <a:pt x="601576" y="351960"/>
                  <a:pt x="605123" y="358609"/>
                  <a:pt x="610886" y="363042"/>
                </a:cubicBezTo>
                <a:cubicBezTo>
                  <a:pt x="615319" y="366589"/>
                  <a:pt x="620195" y="369692"/>
                  <a:pt x="624185" y="373682"/>
                </a:cubicBezTo>
                <a:cubicBezTo>
                  <a:pt x="631722" y="383878"/>
                  <a:pt x="638815" y="396734"/>
                  <a:pt x="651670" y="400280"/>
                </a:cubicBezTo>
                <a:cubicBezTo>
                  <a:pt x="653443" y="400724"/>
                  <a:pt x="655660" y="399837"/>
                  <a:pt x="654773" y="398507"/>
                </a:cubicBezTo>
                <a:cubicBezTo>
                  <a:pt x="662753" y="396734"/>
                  <a:pt x="657434" y="382548"/>
                  <a:pt x="653001" y="376785"/>
                </a:cubicBezTo>
                <a:cubicBezTo>
                  <a:pt x="647681" y="367919"/>
                  <a:pt x="640144" y="360826"/>
                  <a:pt x="633052" y="353290"/>
                </a:cubicBezTo>
                <a:cubicBezTo>
                  <a:pt x="630391" y="350186"/>
                  <a:pt x="627288" y="347083"/>
                  <a:pt x="623742" y="344423"/>
                </a:cubicBezTo>
                <a:cubicBezTo>
                  <a:pt x="616649" y="340433"/>
                  <a:pt x="607783" y="338217"/>
                  <a:pt x="599803" y="339104"/>
                </a:cubicBezTo>
                <a:cubicBezTo>
                  <a:pt x="599360" y="339104"/>
                  <a:pt x="598473" y="339104"/>
                  <a:pt x="598030" y="339547"/>
                </a:cubicBezTo>
                <a:cubicBezTo>
                  <a:pt x="597587" y="339104"/>
                  <a:pt x="596700" y="339104"/>
                  <a:pt x="596257" y="338660"/>
                </a:cubicBezTo>
                <a:cubicBezTo>
                  <a:pt x="596257" y="338660"/>
                  <a:pt x="595813" y="338660"/>
                  <a:pt x="595813" y="338217"/>
                </a:cubicBezTo>
                <a:cubicBezTo>
                  <a:pt x="606453" y="330681"/>
                  <a:pt x="618422" y="326248"/>
                  <a:pt x="630835" y="322701"/>
                </a:cubicBezTo>
                <a:cubicBezTo>
                  <a:pt x="631278" y="322701"/>
                  <a:pt x="631278" y="322701"/>
                  <a:pt x="631722" y="322701"/>
                </a:cubicBezTo>
                <a:cubicBezTo>
                  <a:pt x="633052" y="324474"/>
                  <a:pt x="634824" y="325804"/>
                  <a:pt x="637041" y="326691"/>
                </a:cubicBezTo>
                <a:cubicBezTo>
                  <a:pt x="637485" y="328021"/>
                  <a:pt x="637485" y="328908"/>
                  <a:pt x="637927" y="330237"/>
                </a:cubicBezTo>
                <a:cubicBezTo>
                  <a:pt x="638815" y="333341"/>
                  <a:pt x="639701" y="336000"/>
                  <a:pt x="641474" y="338217"/>
                </a:cubicBezTo>
                <a:cubicBezTo>
                  <a:pt x="643248" y="340433"/>
                  <a:pt x="645021" y="342650"/>
                  <a:pt x="646794" y="344423"/>
                </a:cubicBezTo>
                <a:cubicBezTo>
                  <a:pt x="647237" y="344423"/>
                  <a:pt x="647237" y="344867"/>
                  <a:pt x="647681" y="344867"/>
                </a:cubicBezTo>
                <a:cubicBezTo>
                  <a:pt x="649454" y="346640"/>
                  <a:pt x="651670" y="348413"/>
                  <a:pt x="653887" y="349743"/>
                </a:cubicBezTo>
                <a:cubicBezTo>
                  <a:pt x="657876" y="352403"/>
                  <a:pt x="661867" y="354176"/>
                  <a:pt x="664970" y="357723"/>
                </a:cubicBezTo>
                <a:cubicBezTo>
                  <a:pt x="674722" y="366589"/>
                  <a:pt x="678713" y="378115"/>
                  <a:pt x="693341" y="380331"/>
                </a:cubicBezTo>
                <a:cubicBezTo>
                  <a:pt x="694671" y="380331"/>
                  <a:pt x="696888" y="381218"/>
                  <a:pt x="697332" y="379445"/>
                </a:cubicBezTo>
                <a:cubicBezTo>
                  <a:pt x="697332" y="379445"/>
                  <a:pt x="697332" y="379445"/>
                  <a:pt x="697332" y="379445"/>
                </a:cubicBezTo>
                <a:cubicBezTo>
                  <a:pt x="703095" y="377228"/>
                  <a:pt x="701765" y="368805"/>
                  <a:pt x="697774" y="364372"/>
                </a:cubicBezTo>
                <a:cubicBezTo>
                  <a:pt x="691568" y="355949"/>
                  <a:pt x="684919" y="347527"/>
                  <a:pt x="678713" y="339104"/>
                </a:cubicBezTo>
                <a:cubicBezTo>
                  <a:pt x="669847" y="327134"/>
                  <a:pt x="653443" y="320928"/>
                  <a:pt x="638815" y="323145"/>
                </a:cubicBezTo>
                <a:cubicBezTo>
                  <a:pt x="638371" y="322701"/>
                  <a:pt x="637485" y="322258"/>
                  <a:pt x="637041" y="321815"/>
                </a:cubicBezTo>
                <a:cubicBezTo>
                  <a:pt x="640144" y="320928"/>
                  <a:pt x="643248" y="320041"/>
                  <a:pt x="645907" y="319598"/>
                </a:cubicBezTo>
                <a:cubicBezTo>
                  <a:pt x="651670" y="318268"/>
                  <a:pt x="657434" y="316495"/>
                  <a:pt x="663197" y="314722"/>
                </a:cubicBezTo>
                <a:cubicBezTo>
                  <a:pt x="666300" y="316495"/>
                  <a:pt x="669403" y="317825"/>
                  <a:pt x="672950" y="319155"/>
                </a:cubicBezTo>
                <a:cubicBezTo>
                  <a:pt x="677825" y="324031"/>
                  <a:pt x="682702" y="328908"/>
                  <a:pt x="687579" y="333784"/>
                </a:cubicBezTo>
                <a:cubicBezTo>
                  <a:pt x="689796" y="335557"/>
                  <a:pt x="691568" y="337331"/>
                  <a:pt x="694229" y="338217"/>
                </a:cubicBezTo>
                <a:cubicBezTo>
                  <a:pt x="700435" y="340877"/>
                  <a:pt x="707528" y="339547"/>
                  <a:pt x="714178" y="339990"/>
                </a:cubicBezTo>
                <a:cubicBezTo>
                  <a:pt x="721270" y="340433"/>
                  <a:pt x="727477" y="344867"/>
                  <a:pt x="735013" y="344867"/>
                </a:cubicBezTo>
                <a:cubicBezTo>
                  <a:pt x="737672" y="345310"/>
                  <a:pt x="745652" y="344423"/>
                  <a:pt x="745209" y="340877"/>
                </a:cubicBezTo>
                <a:cubicBezTo>
                  <a:pt x="745209" y="340877"/>
                  <a:pt x="745209" y="340433"/>
                  <a:pt x="744765" y="340433"/>
                </a:cubicBezTo>
                <a:cubicBezTo>
                  <a:pt x="746982" y="338217"/>
                  <a:pt x="746538" y="335114"/>
                  <a:pt x="741219" y="331567"/>
                </a:cubicBezTo>
                <a:cubicBezTo>
                  <a:pt x="735456" y="328021"/>
                  <a:pt x="728806" y="325361"/>
                  <a:pt x="722600" y="322701"/>
                </a:cubicBezTo>
                <a:cubicBezTo>
                  <a:pt x="716394" y="319598"/>
                  <a:pt x="710187" y="316495"/>
                  <a:pt x="703981" y="315165"/>
                </a:cubicBezTo>
                <a:cubicBezTo>
                  <a:pt x="695558" y="313392"/>
                  <a:pt x="687135" y="312949"/>
                  <a:pt x="678713" y="314722"/>
                </a:cubicBezTo>
                <a:cubicBezTo>
                  <a:pt x="678269" y="314722"/>
                  <a:pt x="677383" y="315165"/>
                  <a:pt x="676052" y="315608"/>
                </a:cubicBezTo>
                <a:cubicBezTo>
                  <a:pt x="673836" y="314722"/>
                  <a:pt x="671619" y="314278"/>
                  <a:pt x="669847" y="312949"/>
                </a:cubicBezTo>
                <a:cubicBezTo>
                  <a:pt x="680929" y="309402"/>
                  <a:pt x="692012" y="305412"/>
                  <a:pt x="703095" y="300536"/>
                </a:cubicBezTo>
                <a:cubicBezTo>
                  <a:pt x="704868" y="300979"/>
                  <a:pt x="707528" y="301422"/>
                  <a:pt x="708857" y="301422"/>
                </a:cubicBezTo>
                <a:cubicBezTo>
                  <a:pt x="723044" y="300979"/>
                  <a:pt x="738116" y="298319"/>
                  <a:pt x="748755" y="289010"/>
                </a:cubicBezTo>
                <a:cubicBezTo>
                  <a:pt x="754962" y="284577"/>
                  <a:pt x="758509" y="277484"/>
                  <a:pt x="762498" y="271277"/>
                </a:cubicBezTo>
                <a:cubicBezTo>
                  <a:pt x="762498" y="271277"/>
                  <a:pt x="762498" y="270834"/>
                  <a:pt x="762498" y="270834"/>
                </a:cubicBezTo>
                <a:cubicBezTo>
                  <a:pt x="764714" y="268618"/>
                  <a:pt x="766487" y="265958"/>
                  <a:pt x="768261" y="263298"/>
                </a:cubicBezTo>
                <a:cubicBezTo>
                  <a:pt x="771808" y="258421"/>
                  <a:pt x="772694" y="249112"/>
                  <a:pt x="764714" y="248669"/>
                </a:cubicBezTo>
                <a:cubicBezTo>
                  <a:pt x="755404" y="248225"/>
                  <a:pt x="747426" y="255318"/>
                  <a:pt x="739889" y="259751"/>
                </a:cubicBezTo>
                <a:cubicBezTo>
                  <a:pt x="728363" y="266844"/>
                  <a:pt x="715507" y="273937"/>
                  <a:pt x="708857" y="285906"/>
                </a:cubicBezTo>
                <a:cubicBezTo>
                  <a:pt x="708414" y="285906"/>
                  <a:pt x="707971" y="285906"/>
                  <a:pt x="707971" y="286350"/>
                </a:cubicBezTo>
                <a:cubicBezTo>
                  <a:pt x="706198" y="288123"/>
                  <a:pt x="705311" y="290340"/>
                  <a:pt x="703537" y="292113"/>
                </a:cubicBezTo>
                <a:cubicBezTo>
                  <a:pt x="702651" y="293443"/>
                  <a:pt x="701765" y="294773"/>
                  <a:pt x="700878" y="295659"/>
                </a:cubicBezTo>
                <a:cubicBezTo>
                  <a:pt x="700435" y="296103"/>
                  <a:pt x="700435" y="296546"/>
                  <a:pt x="700435" y="296546"/>
                </a:cubicBezTo>
                <a:cubicBezTo>
                  <a:pt x="694229" y="299206"/>
                  <a:pt x="688022" y="301866"/>
                  <a:pt x="681816" y="304082"/>
                </a:cubicBezTo>
                <a:cubicBezTo>
                  <a:pt x="682702" y="302752"/>
                  <a:pt x="683146" y="301422"/>
                  <a:pt x="684032" y="299649"/>
                </a:cubicBezTo>
                <a:cubicBezTo>
                  <a:pt x="685805" y="298763"/>
                  <a:pt x="687579" y="297876"/>
                  <a:pt x="688908" y="296546"/>
                </a:cubicBezTo>
                <a:cubicBezTo>
                  <a:pt x="695558" y="292556"/>
                  <a:pt x="701321" y="286350"/>
                  <a:pt x="704868" y="279257"/>
                </a:cubicBezTo>
                <a:cubicBezTo>
                  <a:pt x="707084" y="275710"/>
                  <a:pt x="706640" y="271277"/>
                  <a:pt x="707971" y="267287"/>
                </a:cubicBezTo>
                <a:cubicBezTo>
                  <a:pt x="712847" y="258421"/>
                  <a:pt x="724373" y="247782"/>
                  <a:pt x="723044" y="237142"/>
                </a:cubicBezTo>
                <a:cubicBezTo>
                  <a:pt x="719940" y="228276"/>
                  <a:pt x="709744" y="236256"/>
                  <a:pt x="704868" y="238916"/>
                </a:cubicBezTo>
                <a:cubicBezTo>
                  <a:pt x="702207" y="240689"/>
                  <a:pt x="699548" y="242905"/>
                  <a:pt x="697332" y="245565"/>
                </a:cubicBezTo>
                <a:cubicBezTo>
                  <a:pt x="696888" y="246009"/>
                  <a:pt x="696888" y="246009"/>
                  <a:pt x="696445" y="246452"/>
                </a:cubicBezTo>
                <a:cubicBezTo>
                  <a:pt x="690238" y="253102"/>
                  <a:pt x="686691" y="261524"/>
                  <a:pt x="682702" y="269947"/>
                </a:cubicBezTo>
                <a:cubicBezTo>
                  <a:pt x="676939" y="276597"/>
                  <a:pt x="671619" y="284133"/>
                  <a:pt x="675166" y="293443"/>
                </a:cubicBezTo>
                <a:cubicBezTo>
                  <a:pt x="676052" y="296103"/>
                  <a:pt x="676939" y="298319"/>
                  <a:pt x="678269" y="300092"/>
                </a:cubicBezTo>
                <a:cubicBezTo>
                  <a:pt x="677383" y="301866"/>
                  <a:pt x="676496" y="304082"/>
                  <a:pt x="675166" y="305855"/>
                </a:cubicBezTo>
                <a:cubicBezTo>
                  <a:pt x="665856" y="308959"/>
                  <a:pt x="656547" y="311618"/>
                  <a:pt x="647237" y="313835"/>
                </a:cubicBezTo>
                <a:cubicBezTo>
                  <a:pt x="643691" y="314722"/>
                  <a:pt x="640144" y="315608"/>
                  <a:pt x="636598" y="316495"/>
                </a:cubicBezTo>
                <a:cubicBezTo>
                  <a:pt x="637485" y="315165"/>
                  <a:pt x="638371" y="313835"/>
                  <a:pt x="639258" y="312062"/>
                </a:cubicBezTo>
                <a:cubicBezTo>
                  <a:pt x="641031" y="308072"/>
                  <a:pt x="642804" y="304526"/>
                  <a:pt x="644134" y="301422"/>
                </a:cubicBezTo>
                <a:cubicBezTo>
                  <a:pt x="645465" y="299649"/>
                  <a:pt x="647237" y="297876"/>
                  <a:pt x="647681" y="296989"/>
                </a:cubicBezTo>
                <a:cubicBezTo>
                  <a:pt x="654331" y="288566"/>
                  <a:pt x="658320" y="277927"/>
                  <a:pt x="656547" y="267287"/>
                </a:cubicBezTo>
                <a:cubicBezTo>
                  <a:pt x="655217" y="259308"/>
                  <a:pt x="653001" y="251772"/>
                  <a:pt x="651227" y="243792"/>
                </a:cubicBezTo>
                <a:cubicBezTo>
                  <a:pt x="649010" y="238029"/>
                  <a:pt x="645907" y="220297"/>
                  <a:pt x="637041" y="228720"/>
                </a:cubicBezTo>
                <a:cubicBezTo>
                  <a:pt x="634382" y="231823"/>
                  <a:pt x="633052" y="234926"/>
                  <a:pt x="632608" y="238916"/>
                </a:cubicBezTo>
                <a:cubicBezTo>
                  <a:pt x="631722" y="242905"/>
                  <a:pt x="631278" y="247338"/>
                  <a:pt x="631278" y="251328"/>
                </a:cubicBezTo>
                <a:cubicBezTo>
                  <a:pt x="631278" y="257978"/>
                  <a:pt x="634382" y="263741"/>
                  <a:pt x="635711" y="269947"/>
                </a:cubicBezTo>
                <a:cubicBezTo>
                  <a:pt x="635711" y="270391"/>
                  <a:pt x="635711" y="271277"/>
                  <a:pt x="635711" y="271720"/>
                </a:cubicBezTo>
                <a:cubicBezTo>
                  <a:pt x="635711" y="274824"/>
                  <a:pt x="634824" y="277927"/>
                  <a:pt x="634382" y="281030"/>
                </a:cubicBezTo>
                <a:cubicBezTo>
                  <a:pt x="632608" y="288566"/>
                  <a:pt x="635268" y="295659"/>
                  <a:pt x="638371" y="302309"/>
                </a:cubicBezTo>
                <a:cubicBezTo>
                  <a:pt x="636155" y="307185"/>
                  <a:pt x="633494" y="312505"/>
                  <a:pt x="630835" y="316938"/>
                </a:cubicBezTo>
                <a:cubicBezTo>
                  <a:pt x="630391" y="317382"/>
                  <a:pt x="630391" y="317825"/>
                  <a:pt x="629949" y="317825"/>
                </a:cubicBezTo>
                <a:cubicBezTo>
                  <a:pt x="618866" y="321371"/>
                  <a:pt x="607783" y="325804"/>
                  <a:pt x="598030" y="332011"/>
                </a:cubicBezTo>
                <a:cubicBezTo>
                  <a:pt x="598030" y="330681"/>
                  <a:pt x="598030" y="329351"/>
                  <a:pt x="598030" y="328021"/>
                </a:cubicBezTo>
                <a:cubicBezTo>
                  <a:pt x="598030" y="326248"/>
                  <a:pt x="598473" y="324474"/>
                  <a:pt x="598473" y="322701"/>
                </a:cubicBezTo>
                <a:cubicBezTo>
                  <a:pt x="598473" y="322258"/>
                  <a:pt x="598917" y="322258"/>
                  <a:pt x="598917" y="321815"/>
                </a:cubicBezTo>
                <a:cubicBezTo>
                  <a:pt x="606896" y="315165"/>
                  <a:pt x="610886" y="304969"/>
                  <a:pt x="611773" y="294773"/>
                </a:cubicBezTo>
                <a:cubicBezTo>
                  <a:pt x="613103" y="283247"/>
                  <a:pt x="618422" y="271720"/>
                  <a:pt x="616649" y="259751"/>
                </a:cubicBezTo>
                <a:cubicBezTo>
                  <a:pt x="616206" y="257091"/>
                  <a:pt x="615762" y="252658"/>
                  <a:pt x="612216" y="252215"/>
                </a:cubicBezTo>
                <a:cubicBezTo>
                  <a:pt x="609556" y="252215"/>
                  <a:pt x="607783" y="253102"/>
                  <a:pt x="606009" y="254875"/>
                </a:cubicBezTo>
                <a:cubicBezTo>
                  <a:pt x="605567" y="254875"/>
                  <a:pt x="605567" y="254875"/>
                  <a:pt x="605123" y="254875"/>
                </a:cubicBezTo>
                <a:cubicBezTo>
                  <a:pt x="598917" y="261081"/>
                  <a:pt x="599360" y="269947"/>
                  <a:pt x="596257" y="277484"/>
                </a:cubicBezTo>
                <a:cubicBezTo>
                  <a:pt x="594484" y="281473"/>
                  <a:pt x="591824" y="285020"/>
                  <a:pt x="590494" y="289010"/>
                </a:cubicBezTo>
                <a:cubicBezTo>
                  <a:pt x="588277" y="295659"/>
                  <a:pt x="587834" y="303196"/>
                  <a:pt x="589163" y="309845"/>
                </a:cubicBezTo>
                <a:cubicBezTo>
                  <a:pt x="590051" y="314278"/>
                  <a:pt x="591380" y="318711"/>
                  <a:pt x="593596" y="323145"/>
                </a:cubicBezTo>
                <a:cubicBezTo>
                  <a:pt x="593154" y="326691"/>
                  <a:pt x="593154" y="330237"/>
                  <a:pt x="593596" y="333784"/>
                </a:cubicBezTo>
                <a:cubicBezTo>
                  <a:pt x="588721" y="337331"/>
                  <a:pt x="583844" y="341320"/>
                  <a:pt x="579411" y="345753"/>
                </a:cubicBezTo>
                <a:cubicBezTo>
                  <a:pt x="578081" y="347527"/>
                  <a:pt x="571875" y="353290"/>
                  <a:pt x="566555" y="359496"/>
                </a:cubicBezTo>
                <a:cubicBezTo>
                  <a:pt x="567885" y="353733"/>
                  <a:pt x="568772" y="347970"/>
                  <a:pt x="569658" y="342207"/>
                </a:cubicBezTo>
                <a:cubicBezTo>
                  <a:pt x="574091" y="311175"/>
                  <a:pt x="576752" y="280143"/>
                  <a:pt x="576752" y="248669"/>
                </a:cubicBezTo>
                <a:cubicBezTo>
                  <a:pt x="581185" y="238472"/>
                  <a:pt x="586060" y="228720"/>
                  <a:pt x="591380" y="218523"/>
                </a:cubicBezTo>
                <a:cubicBezTo>
                  <a:pt x="591824" y="217637"/>
                  <a:pt x="592710" y="216750"/>
                  <a:pt x="593154" y="215864"/>
                </a:cubicBezTo>
                <a:cubicBezTo>
                  <a:pt x="593154" y="215864"/>
                  <a:pt x="593154" y="215864"/>
                  <a:pt x="593154" y="215864"/>
                </a:cubicBezTo>
                <a:cubicBezTo>
                  <a:pt x="595813" y="214090"/>
                  <a:pt x="598917" y="212317"/>
                  <a:pt x="601576" y="210544"/>
                </a:cubicBezTo>
                <a:cubicBezTo>
                  <a:pt x="601576" y="210987"/>
                  <a:pt x="602020" y="210987"/>
                  <a:pt x="602020" y="210987"/>
                </a:cubicBezTo>
                <a:cubicBezTo>
                  <a:pt x="607339" y="212317"/>
                  <a:pt x="612659" y="213204"/>
                  <a:pt x="617978" y="213204"/>
                </a:cubicBezTo>
                <a:cubicBezTo>
                  <a:pt x="632165" y="213204"/>
                  <a:pt x="645465" y="209214"/>
                  <a:pt x="658764" y="203894"/>
                </a:cubicBezTo>
                <a:cubicBezTo>
                  <a:pt x="665413" y="201678"/>
                  <a:pt x="672063" y="201234"/>
                  <a:pt x="678269" y="199018"/>
                </a:cubicBezTo>
                <a:cubicBezTo>
                  <a:pt x="682702" y="197688"/>
                  <a:pt x="686691" y="195471"/>
                  <a:pt x="689352" y="191925"/>
                </a:cubicBezTo>
                <a:cubicBezTo>
                  <a:pt x="689352" y="191482"/>
                  <a:pt x="689796" y="191482"/>
                  <a:pt x="689796" y="191038"/>
                </a:cubicBezTo>
                <a:cubicBezTo>
                  <a:pt x="689796" y="191038"/>
                  <a:pt x="689796" y="191038"/>
                  <a:pt x="689796" y="191038"/>
                </a:cubicBezTo>
                <a:cubicBezTo>
                  <a:pt x="690238" y="190595"/>
                  <a:pt x="690682" y="190152"/>
                  <a:pt x="690682" y="189708"/>
                </a:cubicBezTo>
                <a:cubicBezTo>
                  <a:pt x="691568" y="187492"/>
                  <a:pt x="691125" y="184832"/>
                  <a:pt x="688908" y="183502"/>
                </a:cubicBezTo>
                <a:cubicBezTo>
                  <a:pt x="676496" y="179069"/>
                  <a:pt x="663197" y="183059"/>
                  <a:pt x="650340" y="184389"/>
                </a:cubicBezTo>
                <a:cubicBezTo>
                  <a:pt x="644134" y="184832"/>
                  <a:pt x="637927" y="183945"/>
                  <a:pt x="632165" y="185275"/>
                </a:cubicBezTo>
                <a:cubicBezTo>
                  <a:pt x="624185" y="187492"/>
                  <a:pt x="616649" y="191925"/>
                  <a:pt x="610000" y="196801"/>
                </a:cubicBezTo>
                <a:cubicBezTo>
                  <a:pt x="608226" y="198131"/>
                  <a:pt x="603793" y="201678"/>
                  <a:pt x="602020" y="204781"/>
                </a:cubicBezTo>
                <a:cubicBezTo>
                  <a:pt x="600246" y="205668"/>
                  <a:pt x="598473" y="206554"/>
                  <a:pt x="596700" y="207441"/>
                </a:cubicBezTo>
                <a:cubicBezTo>
                  <a:pt x="606009" y="191925"/>
                  <a:pt x="616649" y="176852"/>
                  <a:pt x="628619" y="163553"/>
                </a:cubicBezTo>
                <a:cubicBezTo>
                  <a:pt x="628619" y="163553"/>
                  <a:pt x="629061" y="163553"/>
                  <a:pt x="629061" y="163553"/>
                </a:cubicBezTo>
                <a:cubicBezTo>
                  <a:pt x="637485" y="162666"/>
                  <a:pt x="646351" y="160450"/>
                  <a:pt x="653887" y="156017"/>
                </a:cubicBezTo>
                <a:cubicBezTo>
                  <a:pt x="660093" y="152027"/>
                  <a:pt x="664083" y="145377"/>
                  <a:pt x="669403" y="140501"/>
                </a:cubicBezTo>
                <a:cubicBezTo>
                  <a:pt x="675609" y="135181"/>
                  <a:pt x="683589" y="132521"/>
                  <a:pt x="689352" y="127202"/>
                </a:cubicBezTo>
                <a:cubicBezTo>
                  <a:pt x="694229" y="123212"/>
                  <a:pt x="699548" y="118779"/>
                  <a:pt x="699991" y="112129"/>
                </a:cubicBezTo>
                <a:cubicBezTo>
                  <a:pt x="699991" y="111243"/>
                  <a:pt x="699991" y="110799"/>
                  <a:pt x="699548" y="110356"/>
                </a:cubicBezTo>
                <a:cubicBezTo>
                  <a:pt x="699548" y="105923"/>
                  <a:pt x="696445" y="102820"/>
                  <a:pt x="688908" y="103706"/>
                </a:cubicBezTo>
                <a:cubicBezTo>
                  <a:pt x="683589" y="104593"/>
                  <a:pt x="679599" y="108583"/>
                  <a:pt x="674722" y="110799"/>
                </a:cubicBezTo>
                <a:cubicBezTo>
                  <a:pt x="667630" y="114346"/>
                  <a:pt x="659650" y="116562"/>
                  <a:pt x="652557" y="120109"/>
                </a:cubicBezTo>
                <a:cubicBezTo>
                  <a:pt x="642804" y="125428"/>
                  <a:pt x="634824" y="134738"/>
                  <a:pt x="630391" y="144934"/>
                </a:cubicBezTo>
                <a:cubicBezTo>
                  <a:pt x="629505" y="148480"/>
                  <a:pt x="624185" y="156903"/>
                  <a:pt x="625516" y="160893"/>
                </a:cubicBezTo>
                <a:cubicBezTo>
                  <a:pt x="617536" y="169759"/>
                  <a:pt x="610442" y="179512"/>
                  <a:pt x="603350" y="189265"/>
                </a:cubicBezTo>
                <a:cubicBezTo>
                  <a:pt x="601134" y="192368"/>
                  <a:pt x="599360" y="195028"/>
                  <a:pt x="597587" y="198131"/>
                </a:cubicBezTo>
                <a:cubicBezTo>
                  <a:pt x="597143" y="195915"/>
                  <a:pt x="597143" y="193698"/>
                  <a:pt x="596700" y="191482"/>
                </a:cubicBezTo>
                <a:cubicBezTo>
                  <a:pt x="601134" y="187935"/>
                  <a:pt x="606009" y="177739"/>
                  <a:pt x="607783" y="175079"/>
                </a:cubicBezTo>
                <a:cubicBezTo>
                  <a:pt x="611773" y="168429"/>
                  <a:pt x="610886" y="160893"/>
                  <a:pt x="610000" y="153800"/>
                </a:cubicBezTo>
                <a:cubicBezTo>
                  <a:pt x="610000" y="150254"/>
                  <a:pt x="610442" y="146707"/>
                  <a:pt x="611329" y="143161"/>
                </a:cubicBezTo>
                <a:cubicBezTo>
                  <a:pt x="611773" y="141831"/>
                  <a:pt x="611773" y="140501"/>
                  <a:pt x="611329" y="140058"/>
                </a:cubicBezTo>
                <a:cubicBezTo>
                  <a:pt x="613103" y="132078"/>
                  <a:pt x="613989" y="122325"/>
                  <a:pt x="608226" y="115676"/>
                </a:cubicBezTo>
                <a:cubicBezTo>
                  <a:pt x="605567" y="112572"/>
                  <a:pt x="600690" y="109912"/>
                  <a:pt x="597143" y="113459"/>
                </a:cubicBezTo>
                <a:cubicBezTo>
                  <a:pt x="594927" y="115676"/>
                  <a:pt x="594927" y="119222"/>
                  <a:pt x="594484" y="122325"/>
                </a:cubicBezTo>
                <a:cubicBezTo>
                  <a:pt x="594040" y="127645"/>
                  <a:pt x="593154" y="132965"/>
                  <a:pt x="591824" y="137841"/>
                </a:cubicBezTo>
                <a:cubicBezTo>
                  <a:pt x="589607" y="146707"/>
                  <a:pt x="585174" y="155574"/>
                  <a:pt x="584288" y="165326"/>
                </a:cubicBezTo>
                <a:cubicBezTo>
                  <a:pt x="583401" y="171089"/>
                  <a:pt x="584288" y="177739"/>
                  <a:pt x="586947" y="183059"/>
                </a:cubicBezTo>
                <a:cubicBezTo>
                  <a:pt x="586947" y="183059"/>
                  <a:pt x="586947" y="183059"/>
                  <a:pt x="586947" y="183059"/>
                </a:cubicBezTo>
                <a:cubicBezTo>
                  <a:pt x="588277" y="186162"/>
                  <a:pt x="589607" y="189265"/>
                  <a:pt x="592267" y="191482"/>
                </a:cubicBezTo>
                <a:cubicBezTo>
                  <a:pt x="592710" y="195028"/>
                  <a:pt x="593154" y="199018"/>
                  <a:pt x="594040" y="202564"/>
                </a:cubicBezTo>
                <a:cubicBezTo>
                  <a:pt x="587391" y="213647"/>
                  <a:pt x="581185" y="225173"/>
                  <a:pt x="575421" y="237142"/>
                </a:cubicBezTo>
                <a:cubicBezTo>
                  <a:pt x="575421" y="225173"/>
                  <a:pt x="574535" y="213204"/>
                  <a:pt x="573648" y="201234"/>
                </a:cubicBezTo>
                <a:cubicBezTo>
                  <a:pt x="571875" y="175523"/>
                  <a:pt x="567442" y="150697"/>
                  <a:pt x="562122" y="125428"/>
                </a:cubicBezTo>
                <a:cubicBezTo>
                  <a:pt x="562565" y="124098"/>
                  <a:pt x="563009" y="121882"/>
                  <a:pt x="563452" y="120995"/>
                </a:cubicBezTo>
                <a:cubicBezTo>
                  <a:pt x="563895" y="119222"/>
                  <a:pt x="564782" y="117449"/>
                  <a:pt x="565668" y="116119"/>
                </a:cubicBezTo>
                <a:cubicBezTo>
                  <a:pt x="569658" y="114789"/>
                  <a:pt x="574091" y="114346"/>
                  <a:pt x="578081" y="112572"/>
                </a:cubicBezTo>
                <a:cubicBezTo>
                  <a:pt x="586947" y="108139"/>
                  <a:pt x="594484" y="101933"/>
                  <a:pt x="600246" y="93953"/>
                </a:cubicBezTo>
                <a:cubicBezTo>
                  <a:pt x="603350" y="88634"/>
                  <a:pt x="608670" y="84644"/>
                  <a:pt x="612216" y="79324"/>
                </a:cubicBezTo>
                <a:cubicBezTo>
                  <a:pt x="615319" y="74004"/>
                  <a:pt x="617978" y="65581"/>
                  <a:pt x="613989" y="60262"/>
                </a:cubicBezTo>
                <a:cubicBezTo>
                  <a:pt x="613545" y="59819"/>
                  <a:pt x="612659" y="59375"/>
                  <a:pt x="612216" y="59819"/>
                </a:cubicBezTo>
                <a:cubicBezTo>
                  <a:pt x="611773" y="59375"/>
                  <a:pt x="611329" y="58932"/>
                  <a:pt x="610886" y="58932"/>
                </a:cubicBezTo>
                <a:cubicBezTo>
                  <a:pt x="605123" y="57602"/>
                  <a:pt x="601134" y="63365"/>
                  <a:pt x="597143" y="66912"/>
                </a:cubicBezTo>
                <a:cubicBezTo>
                  <a:pt x="590937" y="72675"/>
                  <a:pt x="583401" y="76221"/>
                  <a:pt x="577194" y="82427"/>
                </a:cubicBezTo>
                <a:cubicBezTo>
                  <a:pt x="570545" y="88634"/>
                  <a:pt x="565225" y="97943"/>
                  <a:pt x="564339" y="107253"/>
                </a:cubicBezTo>
                <a:cubicBezTo>
                  <a:pt x="563895" y="109026"/>
                  <a:pt x="563452" y="110356"/>
                  <a:pt x="563452" y="112129"/>
                </a:cubicBezTo>
                <a:cubicBezTo>
                  <a:pt x="563452" y="112572"/>
                  <a:pt x="563009" y="113016"/>
                  <a:pt x="563009" y="113016"/>
                </a:cubicBezTo>
                <a:cubicBezTo>
                  <a:pt x="562565" y="113902"/>
                  <a:pt x="562122" y="115676"/>
                  <a:pt x="561235" y="117449"/>
                </a:cubicBezTo>
                <a:cubicBezTo>
                  <a:pt x="559906" y="111686"/>
                  <a:pt x="559019" y="106366"/>
                  <a:pt x="557689" y="100603"/>
                </a:cubicBezTo>
                <a:cubicBezTo>
                  <a:pt x="558132" y="100160"/>
                  <a:pt x="558575" y="99273"/>
                  <a:pt x="558575" y="98387"/>
                </a:cubicBezTo>
                <a:cubicBezTo>
                  <a:pt x="559019" y="97057"/>
                  <a:pt x="559019" y="95283"/>
                  <a:pt x="559462" y="93510"/>
                </a:cubicBezTo>
                <a:cubicBezTo>
                  <a:pt x="563452" y="86417"/>
                  <a:pt x="569658" y="74004"/>
                  <a:pt x="572761" y="62479"/>
                </a:cubicBezTo>
                <a:cubicBezTo>
                  <a:pt x="576752" y="57159"/>
                  <a:pt x="577638" y="50509"/>
                  <a:pt x="576308" y="43859"/>
                </a:cubicBezTo>
                <a:cubicBezTo>
                  <a:pt x="574978" y="38540"/>
                  <a:pt x="570988" y="32333"/>
                  <a:pt x="564782" y="32333"/>
                </a:cubicBezTo>
                <a:cubicBezTo>
                  <a:pt x="560349" y="33663"/>
                  <a:pt x="557689" y="38097"/>
                  <a:pt x="555029" y="41643"/>
                </a:cubicBezTo>
                <a:cubicBezTo>
                  <a:pt x="553699" y="42973"/>
                  <a:pt x="552369" y="46076"/>
                  <a:pt x="550596" y="49622"/>
                </a:cubicBezTo>
                <a:cubicBezTo>
                  <a:pt x="547049" y="48293"/>
                  <a:pt x="544390" y="40313"/>
                  <a:pt x="543060" y="37653"/>
                </a:cubicBezTo>
                <a:cubicBezTo>
                  <a:pt x="538183" y="25240"/>
                  <a:pt x="534637" y="11054"/>
                  <a:pt x="523997" y="2188"/>
                </a:cubicBezTo>
                <a:cubicBezTo>
                  <a:pt x="520008" y="-1358"/>
                  <a:pt x="513801" y="-471"/>
                  <a:pt x="511142" y="3962"/>
                </a:cubicBezTo>
                <a:cubicBezTo>
                  <a:pt x="505378" y="13271"/>
                  <a:pt x="508925" y="24797"/>
                  <a:pt x="511585" y="34550"/>
                </a:cubicBezTo>
                <a:cubicBezTo>
                  <a:pt x="513801" y="41199"/>
                  <a:pt x="516461" y="47406"/>
                  <a:pt x="520008" y="53169"/>
                </a:cubicBezTo>
                <a:cubicBezTo>
                  <a:pt x="521781" y="56715"/>
                  <a:pt x="523997" y="59819"/>
                  <a:pt x="524884" y="63808"/>
                </a:cubicBezTo>
                <a:cubicBezTo>
                  <a:pt x="524884" y="64252"/>
                  <a:pt x="524884" y="64252"/>
                  <a:pt x="524884" y="64695"/>
                </a:cubicBezTo>
                <a:cubicBezTo>
                  <a:pt x="521781" y="64252"/>
                  <a:pt x="518678" y="64252"/>
                  <a:pt x="516018" y="65138"/>
                </a:cubicBezTo>
                <a:cubicBezTo>
                  <a:pt x="512471" y="67355"/>
                  <a:pt x="513358" y="72231"/>
                  <a:pt x="513801" y="75778"/>
                </a:cubicBezTo>
                <a:cubicBezTo>
                  <a:pt x="514244" y="80654"/>
                  <a:pt x="516461" y="85087"/>
                  <a:pt x="520451" y="88190"/>
                </a:cubicBezTo>
                <a:cubicBezTo>
                  <a:pt x="530204" y="95283"/>
                  <a:pt x="542173" y="97500"/>
                  <a:pt x="553699" y="100603"/>
                </a:cubicBezTo>
                <a:cubicBezTo>
                  <a:pt x="555472" y="108139"/>
                  <a:pt x="556802" y="115676"/>
                  <a:pt x="558132" y="122769"/>
                </a:cubicBezTo>
                <a:cubicBezTo>
                  <a:pt x="556359" y="121439"/>
                  <a:pt x="554586" y="120552"/>
                  <a:pt x="554142" y="120109"/>
                </a:cubicBezTo>
                <a:cubicBezTo>
                  <a:pt x="551926" y="118335"/>
                  <a:pt x="549266" y="117006"/>
                  <a:pt x="546606" y="116119"/>
                </a:cubicBezTo>
                <a:cubicBezTo>
                  <a:pt x="545276" y="113459"/>
                  <a:pt x="542616" y="111686"/>
                  <a:pt x="540843" y="109912"/>
                </a:cubicBezTo>
                <a:cubicBezTo>
                  <a:pt x="531534" y="102820"/>
                  <a:pt x="519564" y="101933"/>
                  <a:pt x="508038" y="99716"/>
                </a:cubicBezTo>
                <a:cubicBezTo>
                  <a:pt x="503605" y="98830"/>
                  <a:pt x="500059" y="96170"/>
                  <a:pt x="495182" y="96170"/>
                </a:cubicBezTo>
                <a:cubicBezTo>
                  <a:pt x="488532" y="95727"/>
                  <a:pt x="484543" y="98387"/>
                  <a:pt x="488089" y="103706"/>
                </a:cubicBezTo>
                <a:cubicBezTo>
                  <a:pt x="490749" y="110799"/>
                  <a:pt x="498729" y="114789"/>
                  <a:pt x="504935" y="118779"/>
                </a:cubicBezTo>
                <a:cubicBezTo>
                  <a:pt x="511142" y="124542"/>
                  <a:pt x="520008" y="127202"/>
                  <a:pt x="528430" y="128088"/>
                </a:cubicBezTo>
                <a:cubicBezTo>
                  <a:pt x="533750" y="128532"/>
                  <a:pt x="539070" y="125872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946" y="122769"/>
                  <a:pt x="543946" y="122325"/>
                  <a:pt x="544390" y="122325"/>
                </a:cubicBezTo>
                <a:cubicBezTo>
                  <a:pt x="544833" y="122325"/>
                  <a:pt x="545276" y="121882"/>
                  <a:pt x="545719" y="121439"/>
                </a:cubicBezTo>
                <a:cubicBezTo>
                  <a:pt x="545719" y="121439"/>
                  <a:pt x="545719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50152" y="123212"/>
                  <a:pt x="554586" y="125872"/>
                  <a:pt x="559462" y="130305"/>
                </a:cubicBezTo>
                <a:cubicBezTo>
                  <a:pt x="560349" y="133851"/>
                  <a:pt x="560792" y="137398"/>
                  <a:pt x="561678" y="140944"/>
                </a:cubicBezTo>
                <a:cubicBezTo>
                  <a:pt x="566111" y="170646"/>
                  <a:pt x="569214" y="200791"/>
                  <a:pt x="569214" y="230936"/>
                </a:cubicBezTo>
                <a:cubicBezTo>
                  <a:pt x="568772" y="230493"/>
                  <a:pt x="567885" y="230493"/>
                  <a:pt x="567442" y="230050"/>
                </a:cubicBezTo>
                <a:cubicBezTo>
                  <a:pt x="565225" y="228720"/>
                  <a:pt x="563452" y="227390"/>
                  <a:pt x="561235" y="226060"/>
                </a:cubicBezTo>
                <a:cubicBezTo>
                  <a:pt x="559462" y="223400"/>
                  <a:pt x="558132" y="221183"/>
                  <a:pt x="556802" y="218080"/>
                </a:cubicBezTo>
                <a:cubicBezTo>
                  <a:pt x="555472" y="214977"/>
                  <a:pt x="554142" y="211874"/>
                  <a:pt x="552812" y="208771"/>
                </a:cubicBezTo>
                <a:cubicBezTo>
                  <a:pt x="553256" y="207884"/>
                  <a:pt x="553256" y="206554"/>
                  <a:pt x="553699" y="205668"/>
                </a:cubicBezTo>
                <a:cubicBezTo>
                  <a:pt x="555472" y="199018"/>
                  <a:pt x="558132" y="191925"/>
                  <a:pt x="555472" y="185275"/>
                </a:cubicBezTo>
                <a:cubicBezTo>
                  <a:pt x="553256" y="179512"/>
                  <a:pt x="548823" y="175523"/>
                  <a:pt x="544833" y="171089"/>
                </a:cubicBezTo>
                <a:cubicBezTo>
                  <a:pt x="540843" y="163110"/>
                  <a:pt x="534637" y="156460"/>
                  <a:pt x="528430" y="150254"/>
                </a:cubicBezTo>
                <a:cubicBezTo>
                  <a:pt x="523554" y="145821"/>
                  <a:pt x="506265" y="133851"/>
                  <a:pt x="501832" y="142717"/>
                </a:cubicBezTo>
                <a:cubicBezTo>
                  <a:pt x="500945" y="144934"/>
                  <a:pt x="502275" y="147594"/>
                  <a:pt x="503162" y="149810"/>
                </a:cubicBezTo>
                <a:cubicBezTo>
                  <a:pt x="503162" y="149810"/>
                  <a:pt x="503162" y="149810"/>
                  <a:pt x="503162" y="150254"/>
                </a:cubicBezTo>
                <a:cubicBezTo>
                  <a:pt x="503162" y="150254"/>
                  <a:pt x="503162" y="150254"/>
                  <a:pt x="503162" y="150254"/>
                </a:cubicBezTo>
                <a:cubicBezTo>
                  <a:pt x="505821" y="157347"/>
                  <a:pt x="510255" y="163553"/>
                  <a:pt x="516018" y="168429"/>
                </a:cubicBezTo>
                <a:cubicBezTo>
                  <a:pt x="517791" y="169759"/>
                  <a:pt x="520008" y="171533"/>
                  <a:pt x="521781" y="173306"/>
                </a:cubicBezTo>
                <a:cubicBezTo>
                  <a:pt x="524884" y="177739"/>
                  <a:pt x="524441" y="183502"/>
                  <a:pt x="526657" y="188822"/>
                </a:cubicBezTo>
                <a:cubicBezTo>
                  <a:pt x="530647" y="199018"/>
                  <a:pt x="539070" y="206997"/>
                  <a:pt x="548823" y="211874"/>
                </a:cubicBezTo>
                <a:cubicBezTo>
                  <a:pt x="549266" y="212317"/>
                  <a:pt x="549266" y="213204"/>
                  <a:pt x="549709" y="213647"/>
                </a:cubicBezTo>
                <a:cubicBezTo>
                  <a:pt x="550596" y="215864"/>
                  <a:pt x="551483" y="218080"/>
                  <a:pt x="552812" y="220740"/>
                </a:cubicBezTo>
                <a:cubicBezTo>
                  <a:pt x="551483" y="219853"/>
                  <a:pt x="550152" y="218967"/>
                  <a:pt x="548823" y="217637"/>
                </a:cubicBezTo>
                <a:cubicBezTo>
                  <a:pt x="538627" y="209214"/>
                  <a:pt x="528874" y="200348"/>
                  <a:pt x="517347" y="193698"/>
                </a:cubicBezTo>
                <a:cubicBezTo>
                  <a:pt x="516904" y="193698"/>
                  <a:pt x="516904" y="193255"/>
                  <a:pt x="516461" y="193255"/>
                </a:cubicBezTo>
                <a:cubicBezTo>
                  <a:pt x="517791" y="191482"/>
                  <a:pt x="514244" y="187048"/>
                  <a:pt x="513801" y="185719"/>
                </a:cubicBezTo>
                <a:cubicBezTo>
                  <a:pt x="510698" y="180399"/>
                  <a:pt x="506265" y="175966"/>
                  <a:pt x="500945" y="173306"/>
                </a:cubicBezTo>
                <a:cubicBezTo>
                  <a:pt x="491636" y="167986"/>
                  <a:pt x="480553" y="165770"/>
                  <a:pt x="469913" y="163553"/>
                </a:cubicBezTo>
                <a:cubicBezTo>
                  <a:pt x="463707" y="160893"/>
                  <a:pt x="457501" y="156903"/>
                  <a:pt x="450408" y="155574"/>
                </a:cubicBezTo>
                <a:cubicBezTo>
                  <a:pt x="446418" y="154687"/>
                  <a:pt x="441098" y="154687"/>
                  <a:pt x="440212" y="159563"/>
                </a:cubicBezTo>
                <a:cubicBezTo>
                  <a:pt x="440212" y="159563"/>
                  <a:pt x="440212" y="160007"/>
                  <a:pt x="440212" y="160007"/>
                </a:cubicBezTo>
                <a:cubicBezTo>
                  <a:pt x="440212" y="160450"/>
                  <a:pt x="440212" y="160893"/>
                  <a:pt x="440212" y="161337"/>
                </a:cubicBezTo>
                <a:cubicBezTo>
                  <a:pt x="440212" y="163110"/>
                  <a:pt x="440655" y="164440"/>
                  <a:pt x="441542" y="166213"/>
                </a:cubicBezTo>
                <a:cubicBezTo>
                  <a:pt x="441985" y="167543"/>
                  <a:pt x="442872" y="168873"/>
                  <a:pt x="444201" y="170646"/>
                </a:cubicBezTo>
                <a:cubicBezTo>
                  <a:pt x="450408" y="177296"/>
                  <a:pt x="461934" y="183502"/>
                  <a:pt x="466367" y="186605"/>
                </a:cubicBezTo>
                <a:cubicBezTo>
                  <a:pt x="473903" y="192368"/>
                  <a:pt x="481883" y="199018"/>
                  <a:pt x="491636" y="199905"/>
                </a:cubicBezTo>
                <a:cubicBezTo>
                  <a:pt x="498729" y="200791"/>
                  <a:pt x="505378" y="199905"/>
                  <a:pt x="512028" y="197688"/>
                </a:cubicBezTo>
                <a:cubicBezTo>
                  <a:pt x="512471" y="197688"/>
                  <a:pt x="512471" y="197688"/>
                  <a:pt x="512914" y="197245"/>
                </a:cubicBezTo>
                <a:cubicBezTo>
                  <a:pt x="526214" y="204781"/>
                  <a:pt x="537296" y="216307"/>
                  <a:pt x="549709" y="225616"/>
                </a:cubicBezTo>
                <a:cubicBezTo>
                  <a:pt x="546163" y="225616"/>
                  <a:pt x="542173" y="226060"/>
                  <a:pt x="538627" y="226946"/>
                </a:cubicBezTo>
                <a:cubicBezTo>
                  <a:pt x="538183" y="226503"/>
                  <a:pt x="537740" y="226503"/>
                  <a:pt x="536853" y="226503"/>
                </a:cubicBezTo>
                <a:cubicBezTo>
                  <a:pt x="523554" y="215864"/>
                  <a:pt x="506708" y="223843"/>
                  <a:pt x="492522" y="227390"/>
                </a:cubicBezTo>
                <a:cubicBezTo>
                  <a:pt x="484099" y="228276"/>
                  <a:pt x="473460" y="227833"/>
                  <a:pt x="467254" y="234926"/>
                </a:cubicBezTo>
                <a:cubicBezTo>
                  <a:pt x="462377" y="242462"/>
                  <a:pt x="471244" y="247338"/>
                  <a:pt x="477893" y="247782"/>
                </a:cubicBezTo>
                <a:cubicBezTo>
                  <a:pt x="478780" y="247782"/>
                  <a:pt x="479666" y="247782"/>
                  <a:pt x="480110" y="247782"/>
                </a:cubicBezTo>
                <a:cubicBezTo>
                  <a:pt x="482326" y="248225"/>
                  <a:pt x="484099" y="248225"/>
                  <a:pt x="484099" y="248225"/>
                </a:cubicBezTo>
                <a:cubicBezTo>
                  <a:pt x="489419" y="248225"/>
                  <a:pt x="495182" y="247338"/>
                  <a:pt x="500502" y="247338"/>
                </a:cubicBezTo>
                <a:cubicBezTo>
                  <a:pt x="517791" y="249112"/>
                  <a:pt x="529317" y="246895"/>
                  <a:pt x="540400" y="231823"/>
                </a:cubicBezTo>
                <a:cubicBezTo>
                  <a:pt x="540400" y="231823"/>
                  <a:pt x="540400" y="231379"/>
                  <a:pt x="540843" y="231379"/>
                </a:cubicBezTo>
                <a:cubicBezTo>
                  <a:pt x="545719" y="230936"/>
                  <a:pt x="551039" y="230493"/>
                  <a:pt x="555916" y="230936"/>
                </a:cubicBezTo>
                <a:cubicBezTo>
                  <a:pt x="559906" y="233596"/>
                  <a:pt x="563895" y="235813"/>
                  <a:pt x="567885" y="237586"/>
                </a:cubicBezTo>
                <a:cubicBezTo>
                  <a:pt x="567885" y="240246"/>
                  <a:pt x="567885" y="242462"/>
                  <a:pt x="567885" y="245122"/>
                </a:cubicBezTo>
                <a:cubicBezTo>
                  <a:pt x="567442" y="270834"/>
                  <a:pt x="568772" y="296546"/>
                  <a:pt x="564782" y="322258"/>
                </a:cubicBezTo>
                <a:cubicBezTo>
                  <a:pt x="562122" y="339547"/>
                  <a:pt x="557689" y="356393"/>
                  <a:pt x="553256" y="372795"/>
                </a:cubicBezTo>
                <a:cubicBezTo>
                  <a:pt x="551483" y="371465"/>
                  <a:pt x="549709" y="370135"/>
                  <a:pt x="548379" y="368362"/>
                </a:cubicBezTo>
                <a:cubicBezTo>
                  <a:pt x="548379" y="368362"/>
                  <a:pt x="548379" y="368362"/>
                  <a:pt x="548379" y="368362"/>
                </a:cubicBezTo>
                <a:cubicBezTo>
                  <a:pt x="547493" y="367919"/>
                  <a:pt x="547049" y="367032"/>
                  <a:pt x="546163" y="366589"/>
                </a:cubicBezTo>
                <a:cubicBezTo>
                  <a:pt x="546606" y="363929"/>
                  <a:pt x="545719" y="360382"/>
                  <a:pt x="545276" y="357723"/>
                </a:cubicBezTo>
                <a:cubicBezTo>
                  <a:pt x="546606" y="355949"/>
                  <a:pt x="547936" y="354619"/>
                  <a:pt x="549266" y="352846"/>
                </a:cubicBezTo>
                <a:cubicBezTo>
                  <a:pt x="551039" y="347970"/>
                  <a:pt x="552812" y="343094"/>
                  <a:pt x="553699" y="338217"/>
                </a:cubicBezTo>
                <a:cubicBezTo>
                  <a:pt x="553699" y="334227"/>
                  <a:pt x="552812" y="330237"/>
                  <a:pt x="552812" y="325804"/>
                </a:cubicBezTo>
                <a:cubicBezTo>
                  <a:pt x="552369" y="321371"/>
                  <a:pt x="553699" y="317382"/>
                  <a:pt x="554586" y="313392"/>
                </a:cubicBezTo>
                <a:cubicBezTo>
                  <a:pt x="555916" y="304969"/>
                  <a:pt x="555029" y="295659"/>
                  <a:pt x="550596" y="287680"/>
                </a:cubicBezTo>
                <a:cubicBezTo>
                  <a:pt x="550152" y="286793"/>
                  <a:pt x="549709" y="285906"/>
                  <a:pt x="548823" y="285463"/>
                </a:cubicBezTo>
                <a:cubicBezTo>
                  <a:pt x="548379" y="285020"/>
                  <a:pt x="547936" y="285463"/>
                  <a:pt x="547936" y="285906"/>
                </a:cubicBezTo>
                <a:cubicBezTo>
                  <a:pt x="543946" y="285463"/>
                  <a:pt x="541286" y="293000"/>
                  <a:pt x="540843" y="296989"/>
                </a:cubicBezTo>
                <a:cubicBezTo>
                  <a:pt x="539957" y="300979"/>
                  <a:pt x="539513" y="304969"/>
                  <a:pt x="538627" y="308959"/>
                </a:cubicBezTo>
                <a:cubicBezTo>
                  <a:pt x="535080" y="320485"/>
                  <a:pt x="528874" y="332454"/>
                  <a:pt x="534637" y="344423"/>
                </a:cubicBezTo>
                <a:cubicBezTo>
                  <a:pt x="536853" y="348856"/>
                  <a:pt x="539513" y="352846"/>
                  <a:pt x="541729" y="357279"/>
                </a:cubicBezTo>
                <a:cubicBezTo>
                  <a:pt x="542173" y="359053"/>
                  <a:pt x="542173" y="360826"/>
                  <a:pt x="542173" y="362599"/>
                </a:cubicBezTo>
                <a:cubicBezTo>
                  <a:pt x="540400" y="360826"/>
                  <a:pt x="538183" y="359496"/>
                  <a:pt x="536410" y="357723"/>
                </a:cubicBezTo>
                <a:cubicBezTo>
                  <a:pt x="531090" y="353733"/>
                  <a:pt x="525327" y="349743"/>
                  <a:pt x="520008" y="345753"/>
                </a:cubicBezTo>
                <a:cubicBezTo>
                  <a:pt x="520451" y="344423"/>
                  <a:pt x="520008" y="342207"/>
                  <a:pt x="520008" y="340877"/>
                </a:cubicBezTo>
                <a:cubicBezTo>
                  <a:pt x="520008" y="340877"/>
                  <a:pt x="520008" y="340877"/>
                  <a:pt x="520008" y="340877"/>
                </a:cubicBezTo>
                <a:cubicBezTo>
                  <a:pt x="522224" y="339547"/>
                  <a:pt x="523111" y="334671"/>
                  <a:pt x="523554" y="332897"/>
                </a:cubicBezTo>
                <a:cubicBezTo>
                  <a:pt x="525327" y="325361"/>
                  <a:pt x="524884" y="316938"/>
                  <a:pt x="523111" y="309402"/>
                </a:cubicBezTo>
                <a:cubicBezTo>
                  <a:pt x="521337" y="302309"/>
                  <a:pt x="518678" y="294773"/>
                  <a:pt x="512914" y="289896"/>
                </a:cubicBezTo>
                <a:cubicBezTo>
                  <a:pt x="507595" y="286350"/>
                  <a:pt x="505378" y="280143"/>
                  <a:pt x="503162" y="274381"/>
                </a:cubicBezTo>
                <a:cubicBezTo>
                  <a:pt x="503162" y="273937"/>
                  <a:pt x="502719" y="273494"/>
                  <a:pt x="501832" y="273494"/>
                </a:cubicBezTo>
                <a:cubicBezTo>
                  <a:pt x="501832" y="273494"/>
                  <a:pt x="501832" y="273494"/>
                  <a:pt x="501832" y="273494"/>
                </a:cubicBezTo>
                <a:cubicBezTo>
                  <a:pt x="499615" y="269504"/>
                  <a:pt x="496955" y="266844"/>
                  <a:pt x="493852" y="269947"/>
                </a:cubicBezTo>
                <a:cubicBezTo>
                  <a:pt x="491193" y="273494"/>
                  <a:pt x="492522" y="278370"/>
                  <a:pt x="493409" y="282803"/>
                </a:cubicBezTo>
                <a:cubicBezTo>
                  <a:pt x="494739" y="289453"/>
                  <a:pt x="498729" y="295216"/>
                  <a:pt x="498285" y="302309"/>
                </a:cubicBezTo>
                <a:cubicBezTo>
                  <a:pt x="497842" y="311618"/>
                  <a:pt x="500945" y="320928"/>
                  <a:pt x="505821" y="328464"/>
                </a:cubicBezTo>
                <a:cubicBezTo>
                  <a:pt x="508925" y="331567"/>
                  <a:pt x="512028" y="334671"/>
                  <a:pt x="515131" y="337774"/>
                </a:cubicBezTo>
                <a:cubicBezTo>
                  <a:pt x="515131" y="339547"/>
                  <a:pt x="515131" y="341320"/>
                  <a:pt x="515131" y="343094"/>
                </a:cubicBezTo>
                <a:cubicBezTo>
                  <a:pt x="505378" y="336887"/>
                  <a:pt x="495182" y="331567"/>
                  <a:pt x="484986" y="326691"/>
                </a:cubicBezTo>
                <a:cubicBezTo>
                  <a:pt x="484986" y="325361"/>
                  <a:pt x="484099" y="323588"/>
                  <a:pt x="484099" y="322701"/>
                </a:cubicBezTo>
                <a:cubicBezTo>
                  <a:pt x="484099" y="322258"/>
                  <a:pt x="483656" y="321815"/>
                  <a:pt x="483656" y="321371"/>
                </a:cubicBezTo>
                <a:cubicBezTo>
                  <a:pt x="483656" y="320928"/>
                  <a:pt x="484099" y="320041"/>
                  <a:pt x="484099" y="319598"/>
                </a:cubicBezTo>
                <a:cubicBezTo>
                  <a:pt x="484543" y="315165"/>
                  <a:pt x="484543" y="311175"/>
                  <a:pt x="484099" y="306742"/>
                </a:cubicBezTo>
                <a:cubicBezTo>
                  <a:pt x="484099" y="306299"/>
                  <a:pt x="484099" y="305412"/>
                  <a:pt x="483656" y="304969"/>
                </a:cubicBezTo>
                <a:cubicBezTo>
                  <a:pt x="483656" y="304082"/>
                  <a:pt x="483656" y="303639"/>
                  <a:pt x="483213" y="302752"/>
                </a:cubicBezTo>
                <a:cubicBezTo>
                  <a:pt x="481883" y="295659"/>
                  <a:pt x="479666" y="289010"/>
                  <a:pt x="473903" y="284133"/>
                </a:cubicBezTo>
                <a:cubicBezTo>
                  <a:pt x="469470" y="277484"/>
                  <a:pt x="465924" y="270391"/>
                  <a:pt x="460604" y="264628"/>
                </a:cubicBezTo>
                <a:cubicBezTo>
                  <a:pt x="460604" y="264184"/>
                  <a:pt x="460161" y="264184"/>
                  <a:pt x="459717" y="264184"/>
                </a:cubicBezTo>
                <a:cubicBezTo>
                  <a:pt x="457944" y="262411"/>
                  <a:pt x="456614" y="261081"/>
                  <a:pt x="454841" y="261081"/>
                </a:cubicBezTo>
                <a:cubicBezTo>
                  <a:pt x="444201" y="264628"/>
                  <a:pt x="459274" y="283690"/>
                  <a:pt x="461491" y="289896"/>
                </a:cubicBezTo>
                <a:cubicBezTo>
                  <a:pt x="464150" y="298763"/>
                  <a:pt x="466811" y="308959"/>
                  <a:pt x="474347" y="314722"/>
                </a:cubicBezTo>
                <a:cubicBezTo>
                  <a:pt x="475677" y="316051"/>
                  <a:pt x="477006" y="317382"/>
                  <a:pt x="477893" y="318711"/>
                </a:cubicBezTo>
                <a:cubicBezTo>
                  <a:pt x="478336" y="320485"/>
                  <a:pt x="478780" y="322258"/>
                  <a:pt x="479223" y="324474"/>
                </a:cubicBezTo>
                <a:cubicBezTo>
                  <a:pt x="479223" y="324474"/>
                  <a:pt x="479223" y="324474"/>
                  <a:pt x="479223" y="324474"/>
                </a:cubicBezTo>
                <a:cubicBezTo>
                  <a:pt x="476563" y="323145"/>
                  <a:pt x="474347" y="322258"/>
                  <a:pt x="471687" y="320928"/>
                </a:cubicBezTo>
                <a:cubicBezTo>
                  <a:pt x="468140" y="319598"/>
                  <a:pt x="464594" y="318268"/>
                  <a:pt x="460604" y="316495"/>
                </a:cubicBezTo>
                <a:cubicBezTo>
                  <a:pt x="460604" y="316495"/>
                  <a:pt x="460604" y="316495"/>
                  <a:pt x="460604" y="316495"/>
                </a:cubicBezTo>
                <a:cubicBezTo>
                  <a:pt x="458388" y="312062"/>
                  <a:pt x="455728" y="307185"/>
                  <a:pt x="452181" y="303639"/>
                </a:cubicBezTo>
                <a:cubicBezTo>
                  <a:pt x="443758" y="293443"/>
                  <a:pt x="429572" y="292113"/>
                  <a:pt x="419819" y="284133"/>
                </a:cubicBezTo>
                <a:cubicBezTo>
                  <a:pt x="416716" y="281917"/>
                  <a:pt x="402974" y="271720"/>
                  <a:pt x="399870" y="273494"/>
                </a:cubicBezTo>
                <a:cubicBezTo>
                  <a:pt x="399870" y="273937"/>
                  <a:pt x="399870" y="273937"/>
                  <a:pt x="399870" y="274381"/>
                </a:cubicBezTo>
                <a:cubicBezTo>
                  <a:pt x="399870" y="274381"/>
                  <a:pt x="399427" y="274381"/>
                  <a:pt x="399427" y="274381"/>
                </a:cubicBezTo>
                <a:cubicBezTo>
                  <a:pt x="395881" y="275710"/>
                  <a:pt x="396324" y="280587"/>
                  <a:pt x="397654" y="283690"/>
                </a:cubicBezTo>
                <a:cubicBezTo>
                  <a:pt x="400757" y="291226"/>
                  <a:pt x="406077" y="297876"/>
                  <a:pt x="410953" y="304526"/>
                </a:cubicBezTo>
                <a:cubicBezTo>
                  <a:pt x="418046" y="314278"/>
                  <a:pt x="428685" y="322258"/>
                  <a:pt x="441098" y="322701"/>
                </a:cubicBezTo>
                <a:cubicBezTo>
                  <a:pt x="442429" y="322701"/>
                  <a:pt x="443758" y="322701"/>
                  <a:pt x="445531" y="322701"/>
                </a:cubicBezTo>
                <a:cubicBezTo>
                  <a:pt x="445975" y="322701"/>
                  <a:pt x="445975" y="323145"/>
                  <a:pt x="446418" y="323145"/>
                </a:cubicBezTo>
                <a:cubicBezTo>
                  <a:pt x="449521" y="323145"/>
                  <a:pt x="452181" y="322701"/>
                  <a:pt x="455284" y="323145"/>
                </a:cubicBezTo>
                <a:cubicBezTo>
                  <a:pt x="457501" y="323588"/>
                  <a:pt x="459274" y="323145"/>
                  <a:pt x="460604" y="321815"/>
                </a:cubicBezTo>
                <a:cubicBezTo>
                  <a:pt x="467254" y="324474"/>
                  <a:pt x="473460" y="327578"/>
                  <a:pt x="480110" y="330237"/>
                </a:cubicBezTo>
                <a:cubicBezTo>
                  <a:pt x="480110" y="330237"/>
                  <a:pt x="480110" y="330237"/>
                  <a:pt x="480110" y="330237"/>
                </a:cubicBezTo>
                <a:cubicBezTo>
                  <a:pt x="477450" y="332454"/>
                  <a:pt x="474347" y="334671"/>
                  <a:pt x="471687" y="336887"/>
                </a:cubicBezTo>
                <a:cubicBezTo>
                  <a:pt x="470800" y="336887"/>
                  <a:pt x="469913" y="336887"/>
                  <a:pt x="469470" y="336444"/>
                </a:cubicBezTo>
                <a:cubicBezTo>
                  <a:pt x="465480" y="335557"/>
                  <a:pt x="461047" y="335557"/>
                  <a:pt x="456614" y="336444"/>
                </a:cubicBezTo>
                <a:cubicBezTo>
                  <a:pt x="448634" y="338660"/>
                  <a:pt x="441985" y="344423"/>
                  <a:pt x="433562" y="346640"/>
                </a:cubicBezTo>
                <a:cubicBezTo>
                  <a:pt x="426913" y="348856"/>
                  <a:pt x="418933" y="349300"/>
                  <a:pt x="413170" y="354619"/>
                </a:cubicBezTo>
                <a:cubicBezTo>
                  <a:pt x="407850" y="359053"/>
                  <a:pt x="414057" y="363042"/>
                  <a:pt x="418933" y="364372"/>
                </a:cubicBezTo>
                <a:cubicBezTo>
                  <a:pt x="421149" y="365702"/>
                  <a:pt x="424252" y="366589"/>
                  <a:pt x="426913" y="367032"/>
                </a:cubicBezTo>
                <a:cubicBezTo>
                  <a:pt x="433119" y="367919"/>
                  <a:pt x="438882" y="365259"/>
                  <a:pt x="444645" y="364816"/>
                </a:cubicBezTo>
                <a:cubicBezTo>
                  <a:pt x="455284" y="367032"/>
                  <a:pt x="461934" y="361713"/>
                  <a:pt x="467697" y="353290"/>
                </a:cubicBezTo>
                <a:cubicBezTo>
                  <a:pt x="470357" y="349743"/>
                  <a:pt x="472130" y="345753"/>
                  <a:pt x="473903" y="341764"/>
                </a:cubicBezTo>
                <a:cubicBezTo>
                  <a:pt x="473903" y="341320"/>
                  <a:pt x="474347" y="340877"/>
                  <a:pt x="474790" y="340433"/>
                </a:cubicBezTo>
                <a:cubicBezTo>
                  <a:pt x="474790" y="340433"/>
                  <a:pt x="474790" y="340433"/>
                  <a:pt x="474790" y="340433"/>
                </a:cubicBezTo>
                <a:cubicBezTo>
                  <a:pt x="477450" y="338660"/>
                  <a:pt x="479666" y="336444"/>
                  <a:pt x="482326" y="334227"/>
                </a:cubicBezTo>
                <a:cubicBezTo>
                  <a:pt x="482770" y="333784"/>
                  <a:pt x="483656" y="332897"/>
                  <a:pt x="484099" y="332454"/>
                </a:cubicBezTo>
                <a:cubicBezTo>
                  <a:pt x="493852" y="336887"/>
                  <a:pt x="502719" y="342207"/>
                  <a:pt x="511585" y="347970"/>
                </a:cubicBezTo>
                <a:cubicBezTo>
                  <a:pt x="508925" y="348856"/>
                  <a:pt x="506265" y="350186"/>
                  <a:pt x="503605" y="351516"/>
                </a:cubicBezTo>
                <a:cubicBezTo>
                  <a:pt x="490306" y="349743"/>
                  <a:pt x="480553" y="360382"/>
                  <a:pt x="469027" y="366589"/>
                </a:cubicBezTo>
                <a:cubicBezTo>
                  <a:pt x="463707" y="369249"/>
                  <a:pt x="457944" y="371465"/>
                  <a:pt x="452181" y="373682"/>
                </a:cubicBezTo>
                <a:cubicBezTo>
                  <a:pt x="450851" y="374125"/>
                  <a:pt x="449078" y="375455"/>
                  <a:pt x="448634" y="376785"/>
                </a:cubicBezTo>
                <a:cubicBezTo>
                  <a:pt x="447305" y="381218"/>
                  <a:pt x="453068" y="383878"/>
                  <a:pt x="456614" y="384764"/>
                </a:cubicBezTo>
                <a:cubicBezTo>
                  <a:pt x="457057" y="384764"/>
                  <a:pt x="457057" y="384764"/>
                  <a:pt x="457501" y="384764"/>
                </a:cubicBezTo>
                <a:cubicBezTo>
                  <a:pt x="457501" y="385208"/>
                  <a:pt x="457944" y="385208"/>
                  <a:pt x="457944" y="385208"/>
                </a:cubicBezTo>
                <a:cubicBezTo>
                  <a:pt x="459274" y="385651"/>
                  <a:pt x="461047" y="386095"/>
                  <a:pt x="462377" y="386095"/>
                </a:cubicBezTo>
                <a:cubicBezTo>
                  <a:pt x="472573" y="386095"/>
                  <a:pt x="481883" y="381661"/>
                  <a:pt x="490749" y="377228"/>
                </a:cubicBezTo>
                <a:cubicBezTo>
                  <a:pt x="494739" y="375455"/>
                  <a:pt x="499172" y="374568"/>
                  <a:pt x="502275" y="371465"/>
                </a:cubicBezTo>
                <a:cubicBezTo>
                  <a:pt x="506265" y="367476"/>
                  <a:pt x="507152" y="362156"/>
                  <a:pt x="509368" y="357279"/>
                </a:cubicBezTo>
                <a:cubicBezTo>
                  <a:pt x="509811" y="355949"/>
                  <a:pt x="511142" y="354176"/>
                  <a:pt x="511142" y="352403"/>
                </a:cubicBezTo>
                <a:cubicBezTo>
                  <a:pt x="512914" y="351960"/>
                  <a:pt x="514244" y="351073"/>
                  <a:pt x="516018" y="350630"/>
                </a:cubicBezTo>
                <a:cubicBezTo>
                  <a:pt x="516018" y="350630"/>
                  <a:pt x="516461" y="350630"/>
                  <a:pt x="516461" y="350186"/>
                </a:cubicBezTo>
                <a:cubicBezTo>
                  <a:pt x="525327" y="356393"/>
                  <a:pt x="533750" y="363042"/>
                  <a:pt x="542173" y="370135"/>
                </a:cubicBezTo>
                <a:cubicBezTo>
                  <a:pt x="541286" y="371022"/>
                  <a:pt x="540400" y="371909"/>
                  <a:pt x="539070" y="372795"/>
                </a:cubicBezTo>
                <a:cubicBezTo>
                  <a:pt x="538627" y="372795"/>
                  <a:pt x="538183" y="372795"/>
                  <a:pt x="537740" y="372352"/>
                </a:cubicBezTo>
                <a:cubicBezTo>
                  <a:pt x="522667" y="369692"/>
                  <a:pt x="516018" y="378115"/>
                  <a:pt x="504492" y="384764"/>
                </a:cubicBezTo>
                <a:cubicBezTo>
                  <a:pt x="500059" y="386981"/>
                  <a:pt x="495182" y="388754"/>
                  <a:pt x="490306" y="390084"/>
                </a:cubicBezTo>
                <a:cubicBezTo>
                  <a:pt x="488089" y="390971"/>
                  <a:pt x="485429" y="391858"/>
                  <a:pt x="483656" y="394074"/>
                </a:cubicBezTo>
                <a:cubicBezTo>
                  <a:pt x="481439" y="397177"/>
                  <a:pt x="483213" y="399394"/>
                  <a:pt x="485873" y="400724"/>
                </a:cubicBezTo>
                <a:cubicBezTo>
                  <a:pt x="487203" y="402497"/>
                  <a:pt x="492965" y="402940"/>
                  <a:pt x="494739" y="402940"/>
                </a:cubicBezTo>
                <a:cubicBezTo>
                  <a:pt x="498729" y="403384"/>
                  <a:pt x="502719" y="402054"/>
                  <a:pt x="506708" y="401610"/>
                </a:cubicBezTo>
                <a:cubicBezTo>
                  <a:pt x="507152" y="401610"/>
                  <a:pt x="507595" y="401610"/>
                  <a:pt x="508038" y="401610"/>
                </a:cubicBezTo>
                <a:cubicBezTo>
                  <a:pt x="508925" y="401610"/>
                  <a:pt x="510255" y="401610"/>
                  <a:pt x="511142" y="401610"/>
                </a:cubicBezTo>
                <a:cubicBezTo>
                  <a:pt x="513358" y="402054"/>
                  <a:pt x="515575" y="402497"/>
                  <a:pt x="517791" y="402497"/>
                </a:cubicBezTo>
                <a:cubicBezTo>
                  <a:pt x="529760" y="401167"/>
                  <a:pt x="539070" y="386538"/>
                  <a:pt x="542616" y="375455"/>
                </a:cubicBezTo>
                <a:cubicBezTo>
                  <a:pt x="543503" y="374568"/>
                  <a:pt x="544390" y="373682"/>
                  <a:pt x="545276" y="372795"/>
                </a:cubicBezTo>
                <a:cubicBezTo>
                  <a:pt x="547049" y="374125"/>
                  <a:pt x="548823" y="375455"/>
                  <a:pt x="550152" y="377228"/>
                </a:cubicBezTo>
                <a:cubicBezTo>
                  <a:pt x="545719" y="393187"/>
                  <a:pt x="540843" y="409590"/>
                  <a:pt x="536410" y="425549"/>
                </a:cubicBezTo>
                <a:cubicBezTo>
                  <a:pt x="524884" y="467663"/>
                  <a:pt x="509811" y="508891"/>
                  <a:pt x="492522" y="549232"/>
                </a:cubicBezTo>
                <a:cubicBezTo>
                  <a:pt x="490749" y="538593"/>
                  <a:pt x="488089" y="528397"/>
                  <a:pt x="484099" y="518644"/>
                </a:cubicBezTo>
                <a:cubicBezTo>
                  <a:pt x="485873" y="515984"/>
                  <a:pt x="487203" y="512881"/>
                  <a:pt x="488976" y="510221"/>
                </a:cubicBezTo>
                <a:cubicBezTo>
                  <a:pt x="488976" y="510221"/>
                  <a:pt x="488976" y="510221"/>
                  <a:pt x="488976" y="510221"/>
                </a:cubicBezTo>
                <a:cubicBezTo>
                  <a:pt x="491193" y="507118"/>
                  <a:pt x="494296" y="504015"/>
                  <a:pt x="496512" y="500468"/>
                </a:cubicBezTo>
                <a:cubicBezTo>
                  <a:pt x="502275" y="492489"/>
                  <a:pt x="507595" y="483179"/>
                  <a:pt x="507152" y="472983"/>
                </a:cubicBezTo>
                <a:cubicBezTo>
                  <a:pt x="506708" y="468107"/>
                  <a:pt x="506265" y="463230"/>
                  <a:pt x="507152" y="458354"/>
                </a:cubicBezTo>
                <a:cubicBezTo>
                  <a:pt x="508481" y="452148"/>
                  <a:pt x="511142" y="445941"/>
                  <a:pt x="511142" y="439735"/>
                </a:cubicBezTo>
                <a:cubicBezTo>
                  <a:pt x="511142" y="438405"/>
                  <a:pt x="511142" y="436632"/>
                  <a:pt x="510698" y="435302"/>
                </a:cubicBezTo>
                <a:cubicBezTo>
                  <a:pt x="510698" y="434859"/>
                  <a:pt x="510255" y="434859"/>
                  <a:pt x="510255" y="434859"/>
                </a:cubicBezTo>
                <a:cubicBezTo>
                  <a:pt x="509811" y="433972"/>
                  <a:pt x="509368" y="433529"/>
                  <a:pt x="508925" y="433085"/>
                </a:cubicBezTo>
                <a:cubicBezTo>
                  <a:pt x="502719" y="431312"/>
                  <a:pt x="493852" y="446385"/>
                  <a:pt x="491636" y="451261"/>
                </a:cubicBezTo>
                <a:cubicBezTo>
                  <a:pt x="486759" y="460571"/>
                  <a:pt x="488976" y="471210"/>
                  <a:pt x="487646" y="481406"/>
                </a:cubicBezTo>
                <a:cubicBezTo>
                  <a:pt x="485873" y="488056"/>
                  <a:pt x="484986" y="495149"/>
                  <a:pt x="485429" y="501798"/>
                </a:cubicBezTo>
                <a:cubicBezTo>
                  <a:pt x="485429" y="503572"/>
                  <a:pt x="485429" y="505345"/>
                  <a:pt x="485873" y="507118"/>
                </a:cubicBezTo>
                <a:cubicBezTo>
                  <a:pt x="484986" y="508448"/>
                  <a:pt x="484099" y="509778"/>
                  <a:pt x="483213" y="511108"/>
                </a:cubicBezTo>
                <a:cubicBezTo>
                  <a:pt x="482770" y="511994"/>
                  <a:pt x="482326" y="512438"/>
                  <a:pt x="481883" y="513324"/>
                </a:cubicBezTo>
                <a:cubicBezTo>
                  <a:pt x="477893" y="504458"/>
                  <a:pt x="473460" y="495149"/>
                  <a:pt x="468583" y="486726"/>
                </a:cubicBezTo>
                <a:cubicBezTo>
                  <a:pt x="470800" y="484509"/>
                  <a:pt x="471244" y="476530"/>
                  <a:pt x="471687" y="474313"/>
                </a:cubicBezTo>
                <a:cubicBezTo>
                  <a:pt x="471687" y="472983"/>
                  <a:pt x="472130" y="471653"/>
                  <a:pt x="472130" y="469880"/>
                </a:cubicBezTo>
                <a:cubicBezTo>
                  <a:pt x="473460" y="468993"/>
                  <a:pt x="474347" y="465890"/>
                  <a:pt x="475233" y="465004"/>
                </a:cubicBezTo>
                <a:cubicBezTo>
                  <a:pt x="482770" y="452148"/>
                  <a:pt x="481439" y="443725"/>
                  <a:pt x="476120" y="430869"/>
                </a:cubicBezTo>
                <a:cubicBezTo>
                  <a:pt x="475233" y="424662"/>
                  <a:pt x="477006" y="413136"/>
                  <a:pt x="471244" y="409146"/>
                </a:cubicBezTo>
                <a:cubicBezTo>
                  <a:pt x="471244" y="409146"/>
                  <a:pt x="471244" y="409146"/>
                  <a:pt x="471244" y="409146"/>
                </a:cubicBezTo>
                <a:cubicBezTo>
                  <a:pt x="471244" y="409146"/>
                  <a:pt x="470800" y="408703"/>
                  <a:pt x="470800" y="408703"/>
                </a:cubicBezTo>
                <a:cubicBezTo>
                  <a:pt x="469470" y="407373"/>
                  <a:pt x="468140" y="405600"/>
                  <a:pt x="466367" y="405600"/>
                </a:cubicBezTo>
                <a:cubicBezTo>
                  <a:pt x="465924" y="405600"/>
                  <a:pt x="465480" y="406044"/>
                  <a:pt x="465037" y="406487"/>
                </a:cubicBezTo>
                <a:cubicBezTo>
                  <a:pt x="462377" y="410033"/>
                  <a:pt x="461491" y="414910"/>
                  <a:pt x="461047" y="419343"/>
                </a:cubicBezTo>
                <a:cubicBezTo>
                  <a:pt x="460604" y="428209"/>
                  <a:pt x="462377" y="437075"/>
                  <a:pt x="462821" y="445941"/>
                </a:cubicBezTo>
                <a:cubicBezTo>
                  <a:pt x="462377" y="453921"/>
                  <a:pt x="462377" y="462787"/>
                  <a:pt x="468140" y="468550"/>
                </a:cubicBezTo>
                <a:cubicBezTo>
                  <a:pt x="468140" y="470323"/>
                  <a:pt x="468140" y="471653"/>
                  <a:pt x="468140" y="473426"/>
                </a:cubicBezTo>
                <a:cubicBezTo>
                  <a:pt x="468140" y="475643"/>
                  <a:pt x="467697" y="478303"/>
                  <a:pt x="467254" y="480519"/>
                </a:cubicBezTo>
                <a:cubicBezTo>
                  <a:pt x="467254" y="481406"/>
                  <a:pt x="466811" y="482293"/>
                  <a:pt x="466367" y="482736"/>
                </a:cubicBezTo>
                <a:cubicBezTo>
                  <a:pt x="461047" y="472983"/>
                  <a:pt x="454841" y="463674"/>
                  <a:pt x="448191" y="454808"/>
                </a:cubicBezTo>
                <a:cubicBezTo>
                  <a:pt x="449521" y="452591"/>
                  <a:pt x="449078" y="445941"/>
                  <a:pt x="448191" y="437518"/>
                </a:cubicBezTo>
                <a:cubicBezTo>
                  <a:pt x="448634" y="437075"/>
                  <a:pt x="448634" y="436189"/>
                  <a:pt x="449078" y="435745"/>
                </a:cubicBezTo>
                <a:cubicBezTo>
                  <a:pt x="450851" y="432199"/>
                  <a:pt x="452181" y="428209"/>
                  <a:pt x="453511" y="424662"/>
                </a:cubicBezTo>
                <a:cubicBezTo>
                  <a:pt x="456614" y="416240"/>
                  <a:pt x="453954" y="408260"/>
                  <a:pt x="450408" y="400280"/>
                </a:cubicBezTo>
                <a:cubicBezTo>
                  <a:pt x="450408" y="400280"/>
                  <a:pt x="450408" y="399837"/>
                  <a:pt x="450408" y="399837"/>
                </a:cubicBezTo>
                <a:cubicBezTo>
                  <a:pt x="449965" y="398950"/>
                  <a:pt x="449965" y="397621"/>
                  <a:pt x="449521" y="396734"/>
                </a:cubicBezTo>
                <a:cubicBezTo>
                  <a:pt x="448634" y="393631"/>
                  <a:pt x="448191" y="390971"/>
                  <a:pt x="446862" y="388311"/>
                </a:cubicBezTo>
                <a:cubicBezTo>
                  <a:pt x="446418" y="387868"/>
                  <a:pt x="445975" y="387868"/>
                  <a:pt x="445975" y="387868"/>
                </a:cubicBezTo>
                <a:cubicBezTo>
                  <a:pt x="443315" y="383435"/>
                  <a:pt x="439768" y="380331"/>
                  <a:pt x="434449" y="381218"/>
                </a:cubicBezTo>
                <a:cubicBezTo>
                  <a:pt x="426469" y="385208"/>
                  <a:pt x="433119" y="402940"/>
                  <a:pt x="433119" y="410033"/>
                </a:cubicBezTo>
                <a:cubicBezTo>
                  <a:pt x="433562" y="416683"/>
                  <a:pt x="433562" y="423332"/>
                  <a:pt x="437108" y="429095"/>
                </a:cubicBezTo>
                <a:cubicBezTo>
                  <a:pt x="438882" y="432199"/>
                  <a:pt x="441098" y="435745"/>
                  <a:pt x="444201" y="437518"/>
                </a:cubicBezTo>
                <a:cubicBezTo>
                  <a:pt x="444201" y="439292"/>
                  <a:pt x="444645" y="441065"/>
                  <a:pt x="444645" y="443281"/>
                </a:cubicBezTo>
                <a:cubicBezTo>
                  <a:pt x="444645" y="445498"/>
                  <a:pt x="445088" y="447714"/>
                  <a:pt x="445088" y="450374"/>
                </a:cubicBezTo>
                <a:cubicBezTo>
                  <a:pt x="443315" y="447714"/>
                  <a:pt x="441098" y="445055"/>
                  <a:pt x="439325" y="442395"/>
                </a:cubicBezTo>
                <a:cubicBezTo>
                  <a:pt x="436665" y="439735"/>
                  <a:pt x="434449" y="436632"/>
                  <a:pt x="431346" y="434415"/>
                </a:cubicBezTo>
                <a:cubicBezTo>
                  <a:pt x="431789" y="433529"/>
                  <a:pt x="431789" y="432199"/>
                  <a:pt x="431346" y="431312"/>
                </a:cubicBezTo>
                <a:cubicBezTo>
                  <a:pt x="430016" y="427322"/>
                  <a:pt x="428242" y="422889"/>
                  <a:pt x="426469" y="418899"/>
                </a:cubicBezTo>
                <a:cubicBezTo>
                  <a:pt x="422480" y="410477"/>
                  <a:pt x="415386" y="403827"/>
                  <a:pt x="406964" y="400280"/>
                </a:cubicBezTo>
                <a:cubicBezTo>
                  <a:pt x="402087" y="398064"/>
                  <a:pt x="396767" y="396734"/>
                  <a:pt x="392334" y="394074"/>
                </a:cubicBezTo>
                <a:cubicBezTo>
                  <a:pt x="387901" y="390971"/>
                  <a:pt x="383468" y="387868"/>
                  <a:pt x="378149" y="386538"/>
                </a:cubicBezTo>
                <a:cubicBezTo>
                  <a:pt x="367952" y="382991"/>
                  <a:pt x="357756" y="389198"/>
                  <a:pt x="366179" y="399394"/>
                </a:cubicBezTo>
                <a:cubicBezTo>
                  <a:pt x="370612" y="405600"/>
                  <a:pt x="377705" y="408703"/>
                  <a:pt x="383468" y="412693"/>
                </a:cubicBezTo>
                <a:cubicBezTo>
                  <a:pt x="387458" y="415353"/>
                  <a:pt x="390561" y="419343"/>
                  <a:pt x="394108" y="422003"/>
                </a:cubicBezTo>
                <a:cubicBezTo>
                  <a:pt x="398541" y="425106"/>
                  <a:pt x="403417" y="428209"/>
                  <a:pt x="408737" y="430869"/>
                </a:cubicBezTo>
                <a:cubicBezTo>
                  <a:pt x="409623" y="431755"/>
                  <a:pt x="411397" y="432199"/>
                  <a:pt x="412283" y="432642"/>
                </a:cubicBezTo>
                <a:cubicBezTo>
                  <a:pt x="412726" y="432642"/>
                  <a:pt x="413170" y="433085"/>
                  <a:pt x="413613" y="433085"/>
                </a:cubicBezTo>
                <a:cubicBezTo>
                  <a:pt x="414943" y="433529"/>
                  <a:pt x="416716" y="433972"/>
                  <a:pt x="418046" y="434415"/>
                </a:cubicBezTo>
                <a:cubicBezTo>
                  <a:pt x="421593" y="435302"/>
                  <a:pt x="424696" y="436189"/>
                  <a:pt x="428242" y="436632"/>
                </a:cubicBezTo>
                <a:cubicBezTo>
                  <a:pt x="429129" y="436632"/>
                  <a:pt x="429572" y="436632"/>
                  <a:pt x="430016" y="436189"/>
                </a:cubicBezTo>
                <a:cubicBezTo>
                  <a:pt x="436665" y="442838"/>
                  <a:pt x="442429" y="450374"/>
                  <a:pt x="447748" y="458354"/>
                </a:cubicBezTo>
                <a:cubicBezTo>
                  <a:pt x="444645" y="457024"/>
                  <a:pt x="441542" y="455251"/>
                  <a:pt x="438439" y="453921"/>
                </a:cubicBezTo>
                <a:cubicBezTo>
                  <a:pt x="437552" y="453477"/>
                  <a:pt x="436222" y="453477"/>
                  <a:pt x="435335" y="453034"/>
                </a:cubicBezTo>
                <a:cubicBezTo>
                  <a:pt x="434006" y="451261"/>
                  <a:pt x="432232" y="449931"/>
                  <a:pt x="430902" y="448601"/>
                </a:cubicBezTo>
                <a:cubicBezTo>
                  <a:pt x="418933" y="438405"/>
                  <a:pt x="403417" y="446828"/>
                  <a:pt x="389675" y="445498"/>
                </a:cubicBezTo>
                <a:cubicBezTo>
                  <a:pt x="385241" y="445498"/>
                  <a:pt x="380365" y="445055"/>
                  <a:pt x="375932" y="447271"/>
                </a:cubicBezTo>
                <a:cubicBezTo>
                  <a:pt x="371499" y="449931"/>
                  <a:pt x="372829" y="454364"/>
                  <a:pt x="376375" y="456581"/>
                </a:cubicBezTo>
                <a:cubicBezTo>
                  <a:pt x="377262" y="457911"/>
                  <a:pt x="379035" y="458354"/>
                  <a:pt x="380365" y="459241"/>
                </a:cubicBezTo>
                <a:cubicBezTo>
                  <a:pt x="386128" y="461457"/>
                  <a:pt x="392334" y="462787"/>
                  <a:pt x="398098" y="461457"/>
                </a:cubicBezTo>
                <a:cubicBezTo>
                  <a:pt x="403860" y="461014"/>
                  <a:pt x="409623" y="463230"/>
                  <a:pt x="415386" y="463674"/>
                </a:cubicBezTo>
                <a:cubicBezTo>
                  <a:pt x="420706" y="463674"/>
                  <a:pt x="426469" y="463230"/>
                  <a:pt x="431346" y="460571"/>
                </a:cubicBezTo>
                <a:cubicBezTo>
                  <a:pt x="432232" y="460127"/>
                  <a:pt x="434892" y="459241"/>
                  <a:pt x="435779" y="458354"/>
                </a:cubicBezTo>
                <a:cubicBezTo>
                  <a:pt x="440655" y="460127"/>
                  <a:pt x="445975" y="461900"/>
                  <a:pt x="450851" y="463674"/>
                </a:cubicBezTo>
                <a:cubicBezTo>
                  <a:pt x="450851" y="463674"/>
                  <a:pt x="450851" y="463674"/>
                  <a:pt x="451295" y="463674"/>
                </a:cubicBezTo>
                <a:cubicBezTo>
                  <a:pt x="456171" y="471210"/>
                  <a:pt x="460161" y="478746"/>
                  <a:pt x="464594" y="486726"/>
                </a:cubicBezTo>
                <a:cubicBezTo>
                  <a:pt x="461491" y="486282"/>
                  <a:pt x="458388" y="485839"/>
                  <a:pt x="455284" y="485396"/>
                </a:cubicBezTo>
                <a:cubicBezTo>
                  <a:pt x="455284" y="485396"/>
                  <a:pt x="455284" y="485396"/>
                  <a:pt x="454841" y="485396"/>
                </a:cubicBezTo>
                <a:cubicBezTo>
                  <a:pt x="443758" y="477416"/>
                  <a:pt x="429572" y="476086"/>
                  <a:pt x="417160" y="481406"/>
                </a:cubicBezTo>
                <a:cubicBezTo>
                  <a:pt x="410953" y="484066"/>
                  <a:pt x="403860" y="483623"/>
                  <a:pt x="397211" y="485396"/>
                </a:cubicBezTo>
                <a:cubicBezTo>
                  <a:pt x="391448" y="487612"/>
                  <a:pt x="391004" y="490272"/>
                  <a:pt x="392778" y="492489"/>
                </a:cubicBezTo>
                <a:cubicBezTo>
                  <a:pt x="394108" y="497365"/>
                  <a:pt x="406964" y="499582"/>
                  <a:pt x="410953" y="499582"/>
                </a:cubicBezTo>
                <a:cubicBezTo>
                  <a:pt x="415386" y="499582"/>
                  <a:pt x="419819" y="498252"/>
                  <a:pt x="424696" y="498695"/>
                </a:cubicBezTo>
                <a:cubicBezTo>
                  <a:pt x="430902" y="499139"/>
                  <a:pt x="437552" y="500468"/>
                  <a:pt x="443315" y="498252"/>
                </a:cubicBezTo>
                <a:cubicBezTo>
                  <a:pt x="448191" y="496035"/>
                  <a:pt x="453068" y="494705"/>
                  <a:pt x="456614" y="491159"/>
                </a:cubicBezTo>
                <a:cubicBezTo>
                  <a:pt x="459717" y="491602"/>
                  <a:pt x="462821" y="492045"/>
                  <a:pt x="466367" y="492489"/>
                </a:cubicBezTo>
                <a:cubicBezTo>
                  <a:pt x="466367" y="492489"/>
                  <a:pt x="466367" y="492489"/>
                  <a:pt x="466811" y="492489"/>
                </a:cubicBezTo>
                <a:cubicBezTo>
                  <a:pt x="472573" y="504015"/>
                  <a:pt x="478336" y="515098"/>
                  <a:pt x="482326" y="527510"/>
                </a:cubicBezTo>
                <a:cubicBezTo>
                  <a:pt x="480553" y="527067"/>
                  <a:pt x="478780" y="526624"/>
                  <a:pt x="476563" y="526180"/>
                </a:cubicBezTo>
                <a:cubicBezTo>
                  <a:pt x="473016" y="521747"/>
                  <a:pt x="468140" y="518201"/>
                  <a:pt x="463264" y="516427"/>
                </a:cubicBezTo>
                <a:cubicBezTo>
                  <a:pt x="456614" y="513324"/>
                  <a:pt x="449521" y="515541"/>
                  <a:pt x="442872" y="514654"/>
                </a:cubicBezTo>
                <a:cubicBezTo>
                  <a:pt x="435335" y="513768"/>
                  <a:pt x="427799" y="511994"/>
                  <a:pt x="420706" y="514211"/>
                </a:cubicBezTo>
                <a:cubicBezTo>
                  <a:pt x="417603" y="515098"/>
                  <a:pt x="412283" y="516871"/>
                  <a:pt x="413170" y="520861"/>
                </a:cubicBezTo>
                <a:cubicBezTo>
                  <a:pt x="413170" y="520861"/>
                  <a:pt x="413170" y="520861"/>
                  <a:pt x="413170" y="521304"/>
                </a:cubicBezTo>
                <a:cubicBezTo>
                  <a:pt x="413170" y="521304"/>
                  <a:pt x="412726" y="521747"/>
                  <a:pt x="412726" y="521747"/>
                </a:cubicBezTo>
                <a:cubicBezTo>
                  <a:pt x="412726" y="523077"/>
                  <a:pt x="414500" y="524407"/>
                  <a:pt x="415386" y="525294"/>
                </a:cubicBezTo>
                <a:cubicBezTo>
                  <a:pt x="424696" y="531943"/>
                  <a:pt x="436222" y="527510"/>
                  <a:pt x="446418" y="527954"/>
                </a:cubicBezTo>
                <a:cubicBezTo>
                  <a:pt x="450851" y="528840"/>
                  <a:pt x="454398" y="532387"/>
                  <a:pt x="459717" y="532387"/>
                </a:cubicBezTo>
                <a:cubicBezTo>
                  <a:pt x="465480" y="532830"/>
                  <a:pt x="471244" y="531943"/>
                  <a:pt x="476563" y="531057"/>
                </a:cubicBezTo>
                <a:cubicBezTo>
                  <a:pt x="476563" y="531057"/>
                  <a:pt x="476563" y="531057"/>
                  <a:pt x="476563" y="531057"/>
                </a:cubicBezTo>
                <a:cubicBezTo>
                  <a:pt x="477450" y="531500"/>
                  <a:pt x="477893" y="531500"/>
                  <a:pt x="478780" y="531943"/>
                </a:cubicBezTo>
                <a:cubicBezTo>
                  <a:pt x="480553" y="532387"/>
                  <a:pt x="481883" y="532387"/>
                  <a:pt x="483656" y="532387"/>
                </a:cubicBezTo>
                <a:cubicBezTo>
                  <a:pt x="483656" y="532387"/>
                  <a:pt x="483656" y="532387"/>
                  <a:pt x="483656" y="532387"/>
                </a:cubicBezTo>
                <a:cubicBezTo>
                  <a:pt x="484543" y="534603"/>
                  <a:pt x="485429" y="537263"/>
                  <a:pt x="485873" y="539480"/>
                </a:cubicBezTo>
                <a:cubicBezTo>
                  <a:pt x="487646" y="545686"/>
                  <a:pt x="488532" y="551892"/>
                  <a:pt x="489419" y="558099"/>
                </a:cubicBezTo>
                <a:cubicBezTo>
                  <a:pt x="473903" y="594007"/>
                  <a:pt x="457057" y="629471"/>
                  <a:pt x="439768" y="664936"/>
                </a:cubicBezTo>
                <a:cubicBezTo>
                  <a:pt x="435335" y="674246"/>
                  <a:pt x="430902" y="683112"/>
                  <a:pt x="426026" y="692421"/>
                </a:cubicBezTo>
                <a:cubicBezTo>
                  <a:pt x="421149" y="685329"/>
                  <a:pt x="416716" y="678235"/>
                  <a:pt x="412726" y="670699"/>
                </a:cubicBezTo>
                <a:cubicBezTo>
                  <a:pt x="412726" y="668483"/>
                  <a:pt x="413170" y="666266"/>
                  <a:pt x="413613" y="664050"/>
                </a:cubicBezTo>
                <a:cubicBezTo>
                  <a:pt x="415386" y="663163"/>
                  <a:pt x="416716" y="661833"/>
                  <a:pt x="418490" y="660503"/>
                </a:cubicBezTo>
                <a:cubicBezTo>
                  <a:pt x="430902" y="650307"/>
                  <a:pt x="435779" y="634791"/>
                  <a:pt x="441985" y="620605"/>
                </a:cubicBezTo>
                <a:cubicBezTo>
                  <a:pt x="445088" y="614399"/>
                  <a:pt x="450851" y="608636"/>
                  <a:pt x="451738" y="601543"/>
                </a:cubicBezTo>
                <a:cubicBezTo>
                  <a:pt x="451738" y="601543"/>
                  <a:pt x="451738" y="601543"/>
                  <a:pt x="451738" y="601543"/>
                </a:cubicBezTo>
                <a:cubicBezTo>
                  <a:pt x="454398" y="593563"/>
                  <a:pt x="448634" y="586470"/>
                  <a:pt x="442429" y="594893"/>
                </a:cubicBezTo>
                <a:cubicBezTo>
                  <a:pt x="438439" y="599770"/>
                  <a:pt x="434892" y="604646"/>
                  <a:pt x="432232" y="610409"/>
                </a:cubicBezTo>
                <a:cubicBezTo>
                  <a:pt x="429572" y="615285"/>
                  <a:pt x="427799" y="620605"/>
                  <a:pt x="424252" y="625038"/>
                </a:cubicBezTo>
                <a:cubicBezTo>
                  <a:pt x="416716" y="630801"/>
                  <a:pt x="414057" y="640998"/>
                  <a:pt x="411840" y="649864"/>
                </a:cubicBezTo>
                <a:cubicBezTo>
                  <a:pt x="410953" y="653410"/>
                  <a:pt x="410510" y="657400"/>
                  <a:pt x="410067" y="661390"/>
                </a:cubicBezTo>
                <a:cubicBezTo>
                  <a:pt x="410067" y="662276"/>
                  <a:pt x="409623" y="663606"/>
                  <a:pt x="409623" y="664936"/>
                </a:cubicBezTo>
                <a:cubicBezTo>
                  <a:pt x="406520" y="659616"/>
                  <a:pt x="403860" y="653853"/>
                  <a:pt x="400757" y="648534"/>
                </a:cubicBezTo>
                <a:cubicBezTo>
                  <a:pt x="398098" y="643657"/>
                  <a:pt x="395437" y="639224"/>
                  <a:pt x="392778" y="634348"/>
                </a:cubicBezTo>
                <a:cubicBezTo>
                  <a:pt x="393664" y="633018"/>
                  <a:pt x="394551" y="631245"/>
                  <a:pt x="394994" y="630358"/>
                </a:cubicBezTo>
                <a:cubicBezTo>
                  <a:pt x="395881" y="628142"/>
                  <a:pt x="397211" y="626368"/>
                  <a:pt x="398098" y="624152"/>
                </a:cubicBezTo>
                <a:cubicBezTo>
                  <a:pt x="398098" y="624152"/>
                  <a:pt x="398541" y="624152"/>
                  <a:pt x="398541" y="623708"/>
                </a:cubicBezTo>
                <a:cubicBezTo>
                  <a:pt x="408293" y="619275"/>
                  <a:pt x="414057" y="610852"/>
                  <a:pt x="417603" y="601100"/>
                </a:cubicBezTo>
                <a:cubicBezTo>
                  <a:pt x="418490" y="598440"/>
                  <a:pt x="419819" y="596223"/>
                  <a:pt x="420263" y="593563"/>
                </a:cubicBezTo>
                <a:cubicBezTo>
                  <a:pt x="420706" y="591790"/>
                  <a:pt x="421149" y="590460"/>
                  <a:pt x="421593" y="588687"/>
                </a:cubicBezTo>
                <a:cubicBezTo>
                  <a:pt x="423366" y="582924"/>
                  <a:pt x="427799" y="578048"/>
                  <a:pt x="428685" y="572285"/>
                </a:cubicBezTo>
                <a:cubicBezTo>
                  <a:pt x="428685" y="570955"/>
                  <a:pt x="430016" y="568738"/>
                  <a:pt x="428685" y="567852"/>
                </a:cubicBezTo>
                <a:cubicBezTo>
                  <a:pt x="428685" y="567408"/>
                  <a:pt x="429129" y="566521"/>
                  <a:pt x="429129" y="566078"/>
                </a:cubicBezTo>
                <a:cubicBezTo>
                  <a:pt x="429129" y="562532"/>
                  <a:pt x="425583" y="560315"/>
                  <a:pt x="422480" y="562088"/>
                </a:cubicBezTo>
                <a:cubicBezTo>
                  <a:pt x="418046" y="564748"/>
                  <a:pt x="415830" y="570068"/>
                  <a:pt x="413613" y="574501"/>
                </a:cubicBezTo>
                <a:cubicBezTo>
                  <a:pt x="406077" y="589574"/>
                  <a:pt x="390118" y="600213"/>
                  <a:pt x="395881" y="619275"/>
                </a:cubicBezTo>
                <a:cubicBezTo>
                  <a:pt x="394551" y="621935"/>
                  <a:pt x="393221" y="625038"/>
                  <a:pt x="391448" y="627698"/>
                </a:cubicBezTo>
                <a:cubicBezTo>
                  <a:pt x="391004" y="628585"/>
                  <a:pt x="390561" y="629028"/>
                  <a:pt x="390118" y="629915"/>
                </a:cubicBezTo>
                <a:cubicBezTo>
                  <a:pt x="385241" y="621492"/>
                  <a:pt x="380365" y="612626"/>
                  <a:pt x="375045" y="604203"/>
                </a:cubicBezTo>
                <a:cubicBezTo>
                  <a:pt x="377262" y="602873"/>
                  <a:pt x="378592" y="600213"/>
                  <a:pt x="379921" y="597997"/>
                </a:cubicBezTo>
                <a:cubicBezTo>
                  <a:pt x="380365" y="597553"/>
                  <a:pt x="380365" y="596667"/>
                  <a:pt x="380808" y="596223"/>
                </a:cubicBezTo>
                <a:cubicBezTo>
                  <a:pt x="383911" y="595337"/>
                  <a:pt x="386571" y="592234"/>
                  <a:pt x="388788" y="590017"/>
                </a:cubicBezTo>
                <a:cubicBezTo>
                  <a:pt x="390561" y="588244"/>
                  <a:pt x="392334" y="586027"/>
                  <a:pt x="393664" y="583811"/>
                </a:cubicBezTo>
                <a:cubicBezTo>
                  <a:pt x="394551" y="582481"/>
                  <a:pt x="395437" y="580707"/>
                  <a:pt x="396324" y="578934"/>
                </a:cubicBezTo>
                <a:cubicBezTo>
                  <a:pt x="396324" y="578934"/>
                  <a:pt x="396324" y="578491"/>
                  <a:pt x="396324" y="578491"/>
                </a:cubicBezTo>
                <a:cubicBezTo>
                  <a:pt x="396767" y="577161"/>
                  <a:pt x="397211" y="575831"/>
                  <a:pt x="397654" y="574501"/>
                </a:cubicBezTo>
                <a:cubicBezTo>
                  <a:pt x="398541" y="571841"/>
                  <a:pt x="399427" y="568738"/>
                  <a:pt x="400314" y="566078"/>
                </a:cubicBezTo>
                <a:cubicBezTo>
                  <a:pt x="402974" y="559429"/>
                  <a:pt x="408737" y="554552"/>
                  <a:pt x="409623" y="547459"/>
                </a:cubicBezTo>
                <a:cubicBezTo>
                  <a:pt x="409623" y="546572"/>
                  <a:pt x="410067" y="545686"/>
                  <a:pt x="409623" y="545243"/>
                </a:cubicBezTo>
                <a:cubicBezTo>
                  <a:pt x="410067" y="542583"/>
                  <a:pt x="410067" y="539923"/>
                  <a:pt x="408737" y="538150"/>
                </a:cubicBezTo>
                <a:cubicBezTo>
                  <a:pt x="399870" y="531057"/>
                  <a:pt x="392334" y="555439"/>
                  <a:pt x="387901" y="560758"/>
                </a:cubicBezTo>
                <a:cubicBezTo>
                  <a:pt x="384355" y="566521"/>
                  <a:pt x="379035" y="571841"/>
                  <a:pt x="377705" y="578934"/>
                </a:cubicBezTo>
                <a:cubicBezTo>
                  <a:pt x="376818" y="583367"/>
                  <a:pt x="376375" y="587800"/>
                  <a:pt x="377262" y="591790"/>
                </a:cubicBezTo>
                <a:cubicBezTo>
                  <a:pt x="377262" y="592234"/>
                  <a:pt x="377262" y="592234"/>
                  <a:pt x="377262" y="592677"/>
                </a:cubicBezTo>
                <a:cubicBezTo>
                  <a:pt x="375932" y="595337"/>
                  <a:pt x="374602" y="597553"/>
                  <a:pt x="372829" y="599770"/>
                </a:cubicBezTo>
                <a:cubicBezTo>
                  <a:pt x="368395" y="591790"/>
                  <a:pt x="363962" y="583811"/>
                  <a:pt x="359972" y="575388"/>
                </a:cubicBezTo>
                <a:cubicBezTo>
                  <a:pt x="361303" y="570955"/>
                  <a:pt x="362189" y="566965"/>
                  <a:pt x="363076" y="562532"/>
                </a:cubicBezTo>
                <a:cubicBezTo>
                  <a:pt x="364849" y="561202"/>
                  <a:pt x="366179" y="558985"/>
                  <a:pt x="367066" y="557655"/>
                </a:cubicBezTo>
                <a:cubicBezTo>
                  <a:pt x="367952" y="556325"/>
                  <a:pt x="369282" y="554552"/>
                  <a:pt x="370169" y="553222"/>
                </a:cubicBezTo>
                <a:cubicBezTo>
                  <a:pt x="371055" y="551892"/>
                  <a:pt x="371942" y="550119"/>
                  <a:pt x="372385" y="548346"/>
                </a:cubicBezTo>
                <a:cubicBezTo>
                  <a:pt x="373272" y="546572"/>
                  <a:pt x="373716" y="544799"/>
                  <a:pt x="374159" y="543026"/>
                </a:cubicBezTo>
                <a:cubicBezTo>
                  <a:pt x="374159" y="543026"/>
                  <a:pt x="374159" y="542583"/>
                  <a:pt x="374159" y="542583"/>
                </a:cubicBezTo>
                <a:cubicBezTo>
                  <a:pt x="374159" y="542583"/>
                  <a:pt x="374159" y="542139"/>
                  <a:pt x="374159" y="542139"/>
                </a:cubicBezTo>
                <a:cubicBezTo>
                  <a:pt x="375488" y="536820"/>
                  <a:pt x="375488" y="531943"/>
                  <a:pt x="373716" y="526624"/>
                </a:cubicBezTo>
                <a:cubicBezTo>
                  <a:pt x="372829" y="517757"/>
                  <a:pt x="378149" y="509778"/>
                  <a:pt x="378592" y="501355"/>
                </a:cubicBezTo>
                <a:cubicBezTo>
                  <a:pt x="378592" y="500468"/>
                  <a:pt x="379035" y="498252"/>
                  <a:pt x="378149" y="497808"/>
                </a:cubicBezTo>
                <a:cubicBezTo>
                  <a:pt x="378149" y="493375"/>
                  <a:pt x="377262" y="489386"/>
                  <a:pt x="374602" y="485839"/>
                </a:cubicBezTo>
                <a:cubicBezTo>
                  <a:pt x="370612" y="480519"/>
                  <a:pt x="366179" y="484953"/>
                  <a:pt x="364406" y="489386"/>
                </a:cubicBezTo>
                <a:cubicBezTo>
                  <a:pt x="359972" y="500468"/>
                  <a:pt x="361303" y="512881"/>
                  <a:pt x="357756" y="524407"/>
                </a:cubicBezTo>
                <a:cubicBezTo>
                  <a:pt x="355983" y="531943"/>
                  <a:pt x="353767" y="539923"/>
                  <a:pt x="355539" y="547459"/>
                </a:cubicBezTo>
                <a:cubicBezTo>
                  <a:pt x="355983" y="548789"/>
                  <a:pt x="356426" y="550119"/>
                  <a:pt x="356870" y="551449"/>
                </a:cubicBezTo>
                <a:cubicBezTo>
                  <a:pt x="356426" y="552336"/>
                  <a:pt x="357313" y="554109"/>
                  <a:pt x="357313" y="554995"/>
                </a:cubicBezTo>
                <a:cubicBezTo>
                  <a:pt x="357756" y="556769"/>
                  <a:pt x="358643" y="558985"/>
                  <a:pt x="359086" y="561202"/>
                </a:cubicBezTo>
                <a:cubicBezTo>
                  <a:pt x="359086" y="561202"/>
                  <a:pt x="359086" y="561645"/>
                  <a:pt x="359086" y="561645"/>
                </a:cubicBezTo>
                <a:cubicBezTo>
                  <a:pt x="358200" y="564305"/>
                  <a:pt x="357756" y="566965"/>
                  <a:pt x="356870" y="569625"/>
                </a:cubicBezTo>
                <a:cubicBezTo>
                  <a:pt x="353767" y="563418"/>
                  <a:pt x="351106" y="556769"/>
                  <a:pt x="348447" y="550562"/>
                </a:cubicBezTo>
                <a:cubicBezTo>
                  <a:pt x="348003" y="549232"/>
                  <a:pt x="347117" y="547903"/>
                  <a:pt x="346673" y="546129"/>
                </a:cubicBezTo>
                <a:cubicBezTo>
                  <a:pt x="347117" y="544799"/>
                  <a:pt x="346673" y="543026"/>
                  <a:pt x="346673" y="541696"/>
                </a:cubicBezTo>
                <a:cubicBezTo>
                  <a:pt x="346673" y="532387"/>
                  <a:pt x="344013" y="522634"/>
                  <a:pt x="340911" y="513768"/>
                </a:cubicBezTo>
                <a:cubicBezTo>
                  <a:pt x="340467" y="513324"/>
                  <a:pt x="340024" y="512881"/>
                  <a:pt x="339580" y="513324"/>
                </a:cubicBezTo>
                <a:cubicBezTo>
                  <a:pt x="339580" y="513324"/>
                  <a:pt x="339580" y="513768"/>
                  <a:pt x="339137" y="513768"/>
                </a:cubicBezTo>
                <a:cubicBezTo>
                  <a:pt x="337364" y="510664"/>
                  <a:pt x="334704" y="508005"/>
                  <a:pt x="331157" y="504902"/>
                </a:cubicBezTo>
                <a:cubicBezTo>
                  <a:pt x="326281" y="499139"/>
                  <a:pt x="324065" y="491159"/>
                  <a:pt x="318302" y="485396"/>
                </a:cubicBezTo>
                <a:cubicBezTo>
                  <a:pt x="315198" y="481849"/>
                  <a:pt x="311652" y="476973"/>
                  <a:pt x="306332" y="477416"/>
                </a:cubicBezTo>
                <a:cubicBezTo>
                  <a:pt x="301899" y="477416"/>
                  <a:pt x="300126" y="482736"/>
                  <a:pt x="300569" y="486726"/>
                </a:cubicBezTo>
                <a:cubicBezTo>
                  <a:pt x="301456" y="495592"/>
                  <a:pt x="306332" y="502685"/>
                  <a:pt x="310322" y="509778"/>
                </a:cubicBezTo>
                <a:cubicBezTo>
                  <a:pt x="312539" y="517757"/>
                  <a:pt x="315198" y="525737"/>
                  <a:pt x="320962" y="531943"/>
                </a:cubicBezTo>
                <a:cubicBezTo>
                  <a:pt x="327168" y="538593"/>
                  <a:pt x="334261" y="545243"/>
                  <a:pt x="342684" y="548789"/>
                </a:cubicBezTo>
                <a:cubicBezTo>
                  <a:pt x="342684" y="548789"/>
                  <a:pt x="343127" y="548789"/>
                  <a:pt x="343127" y="548789"/>
                </a:cubicBezTo>
                <a:cubicBezTo>
                  <a:pt x="345344" y="554552"/>
                  <a:pt x="348003" y="560315"/>
                  <a:pt x="350220" y="565635"/>
                </a:cubicBezTo>
                <a:cubicBezTo>
                  <a:pt x="348003" y="565192"/>
                  <a:pt x="345787" y="564305"/>
                  <a:pt x="344013" y="563862"/>
                </a:cubicBezTo>
                <a:cubicBezTo>
                  <a:pt x="342684" y="560315"/>
                  <a:pt x="337364" y="556325"/>
                  <a:pt x="335147" y="554552"/>
                </a:cubicBezTo>
                <a:cubicBezTo>
                  <a:pt x="331157" y="551449"/>
                  <a:pt x="325838" y="550562"/>
                  <a:pt x="321405" y="549232"/>
                </a:cubicBezTo>
                <a:cubicBezTo>
                  <a:pt x="316528" y="547459"/>
                  <a:pt x="311652" y="544356"/>
                  <a:pt x="306775" y="543026"/>
                </a:cubicBezTo>
                <a:cubicBezTo>
                  <a:pt x="299682" y="540810"/>
                  <a:pt x="292146" y="538593"/>
                  <a:pt x="285054" y="539480"/>
                </a:cubicBezTo>
                <a:cubicBezTo>
                  <a:pt x="282837" y="539923"/>
                  <a:pt x="281064" y="541253"/>
                  <a:pt x="280621" y="543026"/>
                </a:cubicBezTo>
                <a:cubicBezTo>
                  <a:pt x="280177" y="543913"/>
                  <a:pt x="280177" y="544799"/>
                  <a:pt x="280177" y="545686"/>
                </a:cubicBezTo>
                <a:cubicBezTo>
                  <a:pt x="280621" y="547459"/>
                  <a:pt x="281507" y="549676"/>
                  <a:pt x="283723" y="551006"/>
                </a:cubicBezTo>
                <a:cubicBezTo>
                  <a:pt x="283723" y="551006"/>
                  <a:pt x="284167" y="551006"/>
                  <a:pt x="284167" y="551006"/>
                </a:cubicBezTo>
                <a:cubicBezTo>
                  <a:pt x="286826" y="553666"/>
                  <a:pt x="289930" y="555439"/>
                  <a:pt x="293476" y="556769"/>
                </a:cubicBezTo>
                <a:cubicBezTo>
                  <a:pt x="299682" y="558985"/>
                  <a:pt x="305889" y="561202"/>
                  <a:pt x="311652" y="564305"/>
                </a:cubicBezTo>
                <a:cubicBezTo>
                  <a:pt x="317858" y="567852"/>
                  <a:pt x="324065" y="570511"/>
                  <a:pt x="331157" y="570511"/>
                </a:cubicBezTo>
                <a:cubicBezTo>
                  <a:pt x="334261" y="570511"/>
                  <a:pt x="337364" y="569625"/>
                  <a:pt x="340467" y="568738"/>
                </a:cubicBezTo>
                <a:cubicBezTo>
                  <a:pt x="341354" y="568295"/>
                  <a:pt x="342240" y="568295"/>
                  <a:pt x="343127" y="567852"/>
                </a:cubicBezTo>
                <a:cubicBezTo>
                  <a:pt x="343127" y="567852"/>
                  <a:pt x="343570" y="567852"/>
                  <a:pt x="343570" y="567852"/>
                </a:cubicBezTo>
                <a:cubicBezTo>
                  <a:pt x="345787" y="568738"/>
                  <a:pt x="348447" y="569625"/>
                  <a:pt x="351106" y="570068"/>
                </a:cubicBezTo>
                <a:cubicBezTo>
                  <a:pt x="351550" y="570068"/>
                  <a:pt x="352436" y="570511"/>
                  <a:pt x="352880" y="570511"/>
                </a:cubicBezTo>
                <a:cubicBezTo>
                  <a:pt x="355983" y="577604"/>
                  <a:pt x="359086" y="584254"/>
                  <a:pt x="363076" y="590903"/>
                </a:cubicBezTo>
                <a:cubicBezTo>
                  <a:pt x="364406" y="593563"/>
                  <a:pt x="365736" y="595780"/>
                  <a:pt x="367509" y="598440"/>
                </a:cubicBezTo>
                <a:cubicBezTo>
                  <a:pt x="366622" y="598440"/>
                  <a:pt x="365736" y="598440"/>
                  <a:pt x="364849" y="598440"/>
                </a:cubicBezTo>
                <a:cubicBezTo>
                  <a:pt x="362189" y="594007"/>
                  <a:pt x="351550" y="589574"/>
                  <a:pt x="347560" y="588244"/>
                </a:cubicBezTo>
                <a:cubicBezTo>
                  <a:pt x="340467" y="586027"/>
                  <a:pt x="332488" y="587800"/>
                  <a:pt x="325395" y="585140"/>
                </a:cubicBezTo>
                <a:cubicBezTo>
                  <a:pt x="316085" y="581594"/>
                  <a:pt x="305889" y="580264"/>
                  <a:pt x="296136" y="580264"/>
                </a:cubicBezTo>
                <a:cubicBezTo>
                  <a:pt x="293476" y="580707"/>
                  <a:pt x="290373" y="580264"/>
                  <a:pt x="287713" y="581594"/>
                </a:cubicBezTo>
                <a:cubicBezTo>
                  <a:pt x="286826" y="582037"/>
                  <a:pt x="286383" y="582924"/>
                  <a:pt x="285940" y="583811"/>
                </a:cubicBezTo>
                <a:cubicBezTo>
                  <a:pt x="285940" y="583811"/>
                  <a:pt x="285940" y="583811"/>
                  <a:pt x="285497" y="583811"/>
                </a:cubicBezTo>
                <a:cubicBezTo>
                  <a:pt x="282393" y="592234"/>
                  <a:pt x="305446" y="596223"/>
                  <a:pt x="311208" y="599326"/>
                </a:cubicBezTo>
                <a:cubicBezTo>
                  <a:pt x="318302" y="602430"/>
                  <a:pt x="324508" y="607306"/>
                  <a:pt x="332044" y="608636"/>
                </a:cubicBezTo>
                <a:cubicBezTo>
                  <a:pt x="341354" y="610409"/>
                  <a:pt x="350663" y="606863"/>
                  <a:pt x="359529" y="604203"/>
                </a:cubicBezTo>
                <a:cubicBezTo>
                  <a:pt x="360416" y="603760"/>
                  <a:pt x="362633" y="603316"/>
                  <a:pt x="363962" y="602430"/>
                </a:cubicBezTo>
                <a:cubicBezTo>
                  <a:pt x="363962" y="602430"/>
                  <a:pt x="363962" y="602430"/>
                  <a:pt x="363962" y="602430"/>
                </a:cubicBezTo>
                <a:cubicBezTo>
                  <a:pt x="365736" y="602430"/>
                  <a:pt x="367509" y="602430"/>
                  <a:pt x="368839" y="601986"/>
                </a:cubicBezTo>
                <a:cubicBezTo>
                  <a:pt x="373272" y="609966"/>
                  <a:pt x="377705" y="617945"/>
                  <a:pt x="382138" y="625482"/>
                </a:cubicBezTo>
                <a:cubicBezTo>
                  <a:pt x="378149" y="625038"/>
                  <a:pt x="374159" y="625038"/>
                  <a:pt x="370612" y="625038"/>
                </a:cubicBezTo>
                <a:cubicBezTo>
                  <a:pt x="370169" y="625038"/>
                  <a:pt x="369726" y="624595"/>
                  <a:pt x="369726" y="624595"/>
                </a:cubicBezTo>
                <a:cubicBezTo>
                  <a:pt x="367509" y="622822"/>
                  <a:pt x="364849" y="621492"/>
                  <a:pt x="362633" y="620605"/>
                </a:cubicBezTo>
                <a:cubicBezTo>
                  <a:pt x="349777" y="614399"/>
                  <a:pt x="340024" y="616616"/>
                  <a:pt x="327168" y="621049"/>
                </a:cubicBezTo>
                <a:cubicBezTo>
                  <a:pt x="320962" y="623265"/>
                  <a:pt x="297466" y="617059"/>
                  <a:pt x="298353" y="626368"/>
                </a:cubicBezTo>
                <a:cubicBezTo>
                  <a:pt x="298353" y="626368"/>
                  <a:pt x="298353" y="626812"/>
                  <a:pt x="298796" y="626812"/>
                </a:cubicBezTo>
                <a:cubicBezTo>
                  <a:pt x="298796" y="626812"/>
                  <a:pt x="298796" y="626812"/>
                  <a:pt x="298796" y="626812"/>
                </a:cubicBezTo>
                <a:cubicBezTo>
                  <a:pt x="298796" y="627255"/>
                  <a:pt x="299239" y="627255"/>
                  <a:pt x="299239" y="627698"/>
                </a:cubicBezTo>
                <a:cubicBezTo>
                  <a:pt x="299682" y="628585"/>
                  <a:pt x="300569" y="629471"/>
                  <a:pt x="301899" y="630358"/>
                </a:cubicBezTo>
                <a:cubicBezTo>
                  <a:pt x="303672" y="631245"/>
                  <a:pt x="305446" y="632131"/>
                  <a:pt x="307219" y="632575"/>
                </a:cubicBezTo>
                <a:cubicBezTo>
                  <a:pt x="314312" y="635678"/>
                  <a:pt x="322291" y="637008"/>
                  <a:pt x="329828" y="639224"/>
                </a:cubicBezTo>
                <a:cubicBezTo>
                  <a:pt x="334704" y="640554"/>
                  <a:pt x="339580" y="641441"/>
                  <a:pt x="344457" y="641884"/>
                </a:cubicBezTo>
                <a:cubicBezTo>
                  <a:pt x="350220" y="642328"/>
                  <a:pt x="355983" y="640998"/>
                  <a:pt x="361303" y="637894"/>
                </a:cubicBezTo>
                <a:cubicBezTo>
                  <a:pt x="364849" y="636121"/>
                  <a:pt x="368395" y="633461"/>
                  <a:pt x="371499" y="631245"/>
                </a:cubicBezTo>
                <a:cubicBezTo>
                  <a:pt x="371942" y="630801"/>
                  <a:pt x="372829" y="630358"/>
                  <a:pt x="373272" y="629915"/>
                </a:cubicBezTo>
                <a:cubicBezTo>
                  <a:pt x="373716" y="629915"/>
                  <a:pt x="373716" y="629915"/>
                  <a:pt x="374159" y="629915"/>
                </a:cubicBezTo>
                <a:cubicBezTo>
                  <a:pt x="378149" y="629915"/>
                  <a:pt x="382138" y="630358"/>
                  <a:pt x="386571" y="630801"/>
                </a:cubicBezTo>
                <a:cubicBezTo>
                  <a:pt x="387458" y="632575"/>
                  <a:pt x="388788" y="634791"/>
                  <a:pt x="390118" y="636565"/>
                </a:cubicBezTo>
                <a:cubicBezTo>
                  <a:pt x="396324" y="647647"/>
                  <a:pt x="402531" y="659173"/>
                  <a:pt x="408737" y="670699"/>
                </a:cubicBezTo>
                <a:cubicBezTo>
                  <a:pt x="406077" y="670256"/>
                  <a:pt x="403860" y="670256"/>
                  <a:pt x="401201" y="670256"/>
                </a:cubicBezTo>
                <a:cubicBezTo>
                  <a:pt x="401201" y="670256"/>
                  <a:pt x="400757" y="669813"/>
                  <a:pt x="400757" y="669813"/>
                </a:cubicBezTo>
                <a:cubicBezTo>
                  <a:pt x="392778" y="662276"/>
                  <a:pt x="381252" y="658287"/>
                  <a:pt x="370169" y="660947"/>
                </a:cubicBezTo>
                <a:cubicBezTo>
                  <a:pt x="362633" y="662720"/>
                  <a:pt x="355983" y="664936"/>
                  <a:pt x="348003" y="664936"/>
                </a:cubicBezTo>
                <a:cubicBezTo>
                  <a:pt x="342684" y="665823"/>
                  <a:pt x="321405" y="660503"/>
                  <a:pt x="321405" y="667596"/>
                </a:cubicBezTo>
                <a:cubicBezTo>
                  <a:pt x="321405" y="667596"/>
                  <a:pt x="321405" y="667596"/>
                  <a:pt x="321405" y="667596"/>
                </a:cubicBezTo>
                <a:cubicBezTo>
                  <a:pt x="321405" y="668483"/>
                  <a:pt x="322291" y="669369"/>
                  <a:pt x="322735" y="670256"/>
                </a:cubicBezTo>
                <a:cubicBezTo>
                  <a:pt x="324508" y="672473"/>
                  <a:pt x="327168" y="674246"/>
                  <a:pt x="330271" y="675132"/>
                </a:cubicBezTo>
                <a:cubicBezTo>
                  <a:pt x="336921" y="678235"/>
                  <a:pt x="344457" y="679565"/>
                  <a:pt x="351550" y="681782"/>
                </a:cubicBezTo>
                <a:cubicBezTo>
                  <a:pt x="358643" y="683555"/>
                  <a:pt x="365293" y="686215"/>
                  <a:pt x="372385" y="687545"/>
                </a:cubicBezTo>
                <a:cubicBezTo>
                  <a:pt x="379921" y="688432"/>
                  <a:pt x="387015" y="684885"/>
                  <a:pt x="393221" y="680896"/>
                </a:cubicBezTo>
                <a:cubicBezTo>
                  <a:pt x="396324" y="678679"/>
                  <a:pt x="399870" y="677349"/>
                  <a:pt x="402974" y="674689"/>
                </a:cubicBezTo>
                <a:cubicBezTo>
                  <a:pt x="405634" y="674689"/>
                  <a:pt x="407850" y="675132"/>
                  <a:pt x="410067" y="676019"/>
                </a:cubicBezTo>
                <a:cubicBezTo>
                  <a:pt x="410510" y="676019"/>
                  <a:pt x="410510" y="676019"/>
                  <a:pt x="410953" y="676462"/>
                </a:cubicBezTo>
                <a:cubicBezTo>
                  <a:pt x="414943" y="683555"/>
                  <a:pt x="419376" y="690648"/>
                  <a:pt x="424252" y="697298"/>
                </a:cubicBezTo>
                <a:cubicBezTo>
                  <a:pt x="413170" y="719907"/>
                  <a:pt x="401644" y="742515"/>
                  <a:pt x="390118" y="764681"/>
                </a:cubicBezTo>
                <a:cubicBezTo>
                  <a:pt x="380808" y="782413"/>
                  <a:pt x="371055" y="800146"/>
                  <a:pt x="362189" y="818321"/>
                </a:cubicBezTo>
                <a:cubicBezTo>
                  <a:pt x="360416" y="815661"/>
                  <a:pt x="359086" y="813002"/>
                  <a:pt x="357313" y="809899"/>
                </a:cubicBezTo>
                <a:cubicBezTo>
                  <a:pt x="359086" y="806352"/>
                  <a:pt x="360416" y="799259"/>
                  <a:pt x="360859" y="795269"/>
                </a:cubicBezTo>
                <a:cubicBezTo>
                  <a:pt x="363076" y="794383"/>
                  <a:pt x="365293" y="788620"/>
                  <a:pt x="366179" y="787290"/>
                </a:cubicBezTo>
                <a:cubicBezTo>
                  <a:pt x="368395" y="781970"/>
                  <a:pt x="370169" y="775764"/>
                  <a:pt x="369726" y="770001"/>
                </a:cubicBezTo>
                <a:cubicBezTo>
                  <a:pt x="369726" y="769114"/>
                  <a:pt x="369726" y="768227"/>
                  <a:pt x="369282" y="767341"/>
                </a:cubicBezTo>
                <a:cubicBezTo>
                  <a:pt x="369282" y="767341"/>
                  <a:pt x="369282" y="767341"/>
                  <a:pt x="369282" y="767341"/>
                </a:cubicBezTo>
                <a:cubicBezTo>
                  <a:pt x="368839" y="765124"/>
                  <a:pt x="368395" y="763351"/>
                  <a:pt x="368395" y="761134"/>
                </a:cubicBezTo>
                <a:cubicBezTo>
                  <a:pt x="368839" y="756258"/>
                  <a:pt x="370169" y="750938"/>
                  <a:pt x="370612" y="746062"/>
                </a:cubicBezTo>
                <a:cubicBezTo>
                  <a:pt x="371055" y="742072"/>
                  <a:pt x="372385" y="737196"/>
                  <a:pt x="371055" y="733206"/>
                </a:cubicBezTo>
                <a:cubicBezTo>
                  <a:pt x="371055" y="733206"/>
                  <a:pt x="371055" y="733206"/>
                  <a:pt x="371055" y="733206"/>
                </a:cubicBezTo>
                <a:cubicBezTo>
                  <a:pt x="369282" y="729216"/>
                  <a:pt x="365293" y="728773"/>
                  <a:pt x="363076" y="734093"/>
                </a:cubicBezTo>
                <a:cubicBezTo>
                  <a:pt x="357756" y="744289"/>
                  <a:pt x="357756" y="755815"/>
                  <a:pt x="354210" y="766454"/>
                </a:cubicBezTo>
                <a:cubicBezTo>
                  <a:pt x="352436" y="773991"/>
                  <a:pt x="353323" y="784630"/>
                  <a:pt x="357756" y="791279"/>
                </a:cubicBezTo>
                <a:cubicBezTo>
                  <a:pt x="357756" y="792166"/>
                  <a:pt x="357756" y="793053"/>
                  <a:pt x="357313" y="793939"/>
                </a:cubicBezTo>
                <a:cubicBezTo>
                  <a:pt x="356426" y="797929"/>
                  <a:pt x="355983" y="801919"/>
                  <a:pt x="354653" y="805909"/>
                </a:cubicBezTo>
                <a:cubicBezTo>
                  <a:pt x="349333" y="797486"/>
                  <a:pt x="344013" y="789506"/>
                  <a:pt x="339137" y="781083"/>
                </a:cubicBezTo>
                <a:cubicBezTo>
                  <a:pt x="340467" y="778867"/>
                  <a:pt x="340911" y="773991"/>
                  <a:pt x="341354" y="772217"/>
                </a:cubicBezTo>
                <a:cubicBezTo>
                  <a:pt x="341797" y="768671"/>
                  <a:pt x="341797" y="765568"/>
                  <a:pt x="341354" y="762021"/>
                </a:cubicBezTo>
                <a:cubicBezTo>
                  <a:pt x="345787" y="759805"/>
                  <a:pt x="348890" y="744732"/>
                  <a:pt x="348890" y="741186"/>
                </a:cubicBezTo>
                <a:cubicBezTo>
                  <a:pt x="349777" y="734979"/>
                  <a:pt x="346673" y="729660"/>
                  <a:pt x="345787" y="723896"/>
                </a:cubicBezTo>
                <a:cubicBezTo>
                  <a:pt x="345344" y="720350"/>
                  <a:pt x="346673" y="716803"/>
                  <a:pt x="347560" y="712814"/>
                </a:cubicBezTo>
                <a:cubicBezTo>
                  <a:pt x="349333" y="707494"/>
                  <a:pt x="348447" y="701731"/>
                  <a:pt x="346230" y="696855"/>
                </a:cubicBezTo>
                <a:cubicBezTo>
                  <a:pt x="345344" y="695968"/>
                  <a:pt x="344900" y="696411"/>
                  <a:pt x="344457" y="696855"/>
                </a:cubicBezTo>
                <a:cubicBezTo>
                  <a:pt x="344013" y="696855"/>
                  <a:pt x="344013" y="696411"/>
                  <a:pt x="343570" y="696855"/>
                </a:cubicBezTo>
                <a:cubicBezTo>
                  <a:pt x="337807" y="699071"/>
                  <a:pt x="336477" y="707494"/>
                  <a:pt x="334704" y="712370"/>
                </a:cubicBezTo>
                <a:cubicBezTo>
                  <a:pt x="332488" y="721680"/>
                  <a:pt x="327168" y="730546"/>
                  <a:pt x="328054" y="740299"/>
                </a:cubicBezTo>
                <a:cubicBezTo>
                  <a:pt x="328941" y="747392"/>
                  <a:pt x="332044" y="755371"/>
                  <a:pt x="337364" y="760248"/>
                </a:cubicBezTo>
                <a:cubicBezTo>
                  <a:pt x="337364" y="765124"/>
                  <a:pt x="337364" y="770444"/>
                  <a:pt x="336477" y="775320"/>
                </a:cubicBezTo>
                <a:cubicBezTo>
                  <a:pt x="336477" y="775764"/>
                  <a:pt x="336477" y="776207"/>
                  <a:pt x="336477" y="776207"/>
                </a:cubicBezTo>
                <a:cubicBezTo>
                  <a:pt x="332931" y="770444"/>
                  <a:pt x="329385" y="765124"/>
                  <a:pt x="325838" y="759361"/>
                </a:cubicBezTo>
                <a:cubicBezTo>
                  <a:pt x="321405" y="752268"/>
                  <a:pt x="316972" y="745619"/>
                  <a:pt x="312539" y="738969"/>
                </a:cubicBezTo>
                <a:cubicBezTo>
                  <a:pt x="312982" y="738082"/>
                  <a:pt x="313425" y="736752"/>
                  <a:pt x="313425" y="735866"/>
                </a:cubicBezTo>
                <a:cubicBezTo>
                  <a:pt x="313869" y="732763"/>
                  <a:pt x="313869" y="729216"/>
                  <a:pt x="313425" y="726113"/>
                </a:cubicBezTo>
                <a:cubicBezTo>
                  <a:pt x="315198" y="724783"/>
                  <a:pt x="316972" y="720793"/>
                  <a:pt x="317858" y="719463"/>
                </a:cubicBezTo>
                <a:cubicBezTo>
                  <a:pt x="323621" y="709711"/>
                  <a:pt x="323621" y="698628"/>
                  <a:pt x="320075" y="688432"/>
                </a:cubicBezTo>
                <a:cubicBezTo>
                  <a:pt x="319631" y="686215"/>
                  <a:pt x="318745" y="683998"/>
                  <a:pt x="318302" y="681782"/>
                </a:cubicBezTo>
                <a:cubicBezTo>
                  <a:pt x="317858" y="680452"/>
                  <a:pt x="317415" y="679122"/>
                  <a:pt x="316528" y="678235"/>
                </a:cubicBezTo>
                <a:cubicBezTo>
                  <a:pt x="316528" y="678235"/>
                  <a:pt x="316085" y="678235"/>
                  <a:pt x="316085" y="678235"/>
                </a:cubicBezTo>
                <a:cubicBezTo>
                  <a:pt x="315642" y="677349"/>
                  <a:pt x="315198" y="676462"/>
                  <a:pt x="314312" y="676019"/>
                </a:cubicBezTo>
                <a:cubicBezTo>
                  <a:pt x="305003" y="670699"/>
                  <a:pt x="307219" y="686215"/>
                  <a:pt x="307219" y="691092"/>
                </a:cubicBezTo>
                <a:cubicBezTo>
                  <a:pt x="306332" y="702618"/>
                  <a:pt x="302786" y="713700"/>
                  <a:pt x="310322" y="723896"/>
                </a:cubicBezTo>
                <a:cubicBezTo>
                  <a:pt x="310322" y="726556"/>
                  <a:pt x="310765" y="729660"/>
                  <a:pt x="310765" y="732319"/>
                </a:cubicBezTo>
                <a:cubicBezTo>
                  <a:pt x="310765" y="733206"/>
                  <a:pt x="310322" y="734093"/>
                  <a:pt x="310322" y="735423"/>
                </a:cubicBezTo>
                <a:cubicBezTo>
                  <a:pt x="302342" y="723896"/>
                  <a:pt x="293920" y="712814"/>
                  <a:pt x="285054" y="701731"/>
                </a:cubicBezTo>
                <a:cubicBezTo>
                  <a:pt x="285940" y="700844"/>
                  <a:pt x="286383" y="699071"/>
                  <a:pt x="286826" y="697741"/>
                </a:cubicBezTo>
                <a:cubicBezTo>
                  <a:pt x="287270" y="696855"/>
                  <a:pt x="287270" y="695968"/>
                  <a:pt x="287270" y="695081"/>
                </a:cubicBezTo>
                <a:cubicBezTo>
                  <a:pt x="289930" y="692865"/>
                  <a:pt x="293476" y="687102"/>
                  <a:pt x="294363" y="685772"/>
                </a:cubicBezTo>
                <a:cubicBezTo>
                  <a:pt x="296136" y="682225"/>
                  <a:pt x="297466" y="678235"/>
                  <a:pt x="297909" y="674246"/>
                </a:cubicBezTo>
                <a:cubicBezTo>
                  <a:pt x="298796" y="668926"/>
                  <a:pt x="296580" y="663606"/>
                  <a:pt x="297466" y="658287"/>
                </a:cubicBezTo>
                <a:cubicBezTo>
                  <a:pt x="298353" y="652967"/>
                  <a:pt x="299682" y="646761"/>
                  <a:pt x="297466" y="641441"/>
                </a:cubicBezTo>
                <a:cubicBezTo>
                  <a:pt x="297466" y="640998"/>
                  <a:pt x="297023" y="640554"/>
                  <a:pt x="297023" y="640111"/>
                </a:cubicBezTo>
                <a:cubicBezTo>
                  <a:pt x="297023" y="639667"/>
                  <a:pt x="296580" y="639667"/>
                  <a:pt x="296136" y="639667"/>
                </a:cubicBezTo>
                <a:cubicBezTo>
                  <a:pt x="294806" y="638338"/>
                  <a:pt x="293033" y="637008"/>
                  <a:pt x="290816" y="637451"/>
                </a:cubicBezTo>
                <a:cubicBezTo>
                  <a:pt x="285054" y="638781"/>
                  <a:pt x="284610" y="656070"/>
                  <a:pt x="283280" y="661390"/>
                </a:cubicBezTo>
                <a:cubicBezTo>
                  <a:pt x="282393" y="668926"/>
                  <a:pt x="278404" y="676906"/>
                  <a:pt x="280177" y="684442"/>
                </a:cubicBezTo>
                <a:cubicBezTo>
                  <a:pt x="280621" y="687545"/>
                  <a:pt x="281950" y="690648"/>
                  <a:pt x="283723" y="693751"/>
                </a:cubicBezTo>
                <a:cubicBezTo>
                  <a:pt x="283723" y="693751"/>
                  <a:pt x="283723" y="694195"/>
                  <a:pt x="283723" y="694195"/>
                </a:cubicBezTo>
                <a:cubicBezTo>
                  <a:pt x="283280" y="695081"/>
                  <a:pt x="282837" y="696411"/>
                  <a:pt x="282393" y="697741"/>
                </a:cubicBezTo>
                <a:cubicBezTo>
                  <a:pt x="281064" y="695968"/>
                  <a:pt x="279290" y="694195"/>
                  <a:pt x="277960" y="691978"/>
                </a:cubicBezTo>
                <a:cubicBezTo>
                  <a:pt x="273527" y="686215"/>
                  <a:pt x="269094" y="680452"/>
                  <a:pt x="264661" y="674246"/>
                </a:cubicBezTo>
                <a:cubicBezTo>
                  <a:pt x="265991" y="671586"/>
                  <a:pt x="266877" y="669369"/>
                  <a:pt x="267321" y="666710"/>
                </a:cubicBezTo>
                <a:cubicBezTo>
                  <a:pt x="269538" y="664936"/>
                  <a:pt x="271754" y="660947"/>
                  <a:pt x="272641" y="660060"/>
                </a:cubicBezTo>
                <a:cubicBezTo>
                  <a:pt x="278404" y="652080"/>
                  <a:pt x="277517" y="643214"/>
                  <a:pt x="276631" y="633905"/>
                </a:cubicBezTo>
                <a:cubicBezTo>
                  <a:pt x="276631" y="630801"/>
                  <a:pt x="278404" y="627255"/>
                  <a:pt x="277074" y="624152"/>
                </a:cubicBezTo>
                <a:cubicBezTo>
                  <a:pt x="277074" y="623708"/>
                  <a:pt x="276631" y="623265"/>
                  <a:pt x="276187" y="623708"/>
                </a:cubicBezTo>
                <a:cubicBezTo>
                  <a:pt x="275744" y="622822"/>
                  <a:pt x="275300" y="621492"/>
                  <a:pt x="273971" y="621049"/>
                </a:cubicBezTo>
                <a:cubicBezTo>
                  <a:pt x="268208" y="619719"/>
                  <a:pt x="265991" y="635234"/>
                  <a:pt x="264218" y="639224"/>
                </a:cubicBezTo>
                <a:cubicBezTo>
                  <a:pt x="262001" y="647204"/>
                  <a:pt x="259341" y="656957"/>
                  <a:pt x="263331" y="664493"/>
                </a:cubicBezTo>
                <a:cubicBezTo>
                  <a:pt x="262888" y="666266"/>
                  <a:pt x="262001" y="668039"/>
                  <a:pt x="261558" y="670256"/>
                </a:cubicBezTo>
                <a:cubicBezTo>
                  <a:pt x="256682" y="663606"/>
                  <a:pt x="251805" y="656957"/>
                  <a:pt x="246929" y="649864"/>
                </a:cubicBezTo>
                <a:cubicBezTo>
                  <a:pt x="246929" y="645874"/>
                  <a:pt x="243826" y="638338"/>
                  <a:pt x="242052" y="633461"/>
                </a:cubicBezTo>
                <a:cubicBezTo>
                  <a:pt x="241609" y="631688"/>
                  <a:pt x="240723" y="629915"/>
                  <a:pt x="239836" y="628585"/>
                </a:cubicBezTo>
                <a:cubicBezTo>
                  <a:pt x="239392" y="627698"/>
                  <a:pt x="238949" y="627255"/>
                  <a:pt x="238949" y="626368"/>
                </a:cubicBezTo>
                <a:cubicBezTo>
                  <a:pt x="234516" y="618389"/>
                  <a:pt x="227423" y="611739"/>
                  <a:pt x="219887" y="606419"/>
                </a:cubicBezTo>
                <a:cubicBezTo>
                  <a:pt x="215010" y="601543"/>
                  <a:pt x="211464" y="594893"/>
                  <a:pt x="205701" y="591347"/>
                </a:cubicBezTo>
                <a:cubicBezTo>
                  <a:pt x="195062" y="585140"/>
                  <a:pt x="195062" y="597110"/>
                  <a:pt x="198608" y="604203"/>
                </a:cubicBezTo>
                <a:cubicBezTo>
                  <a:pt x="201268" y="609079"/>
                  <a:pt x="204371" y="613956"/>
                  <a:pt x="207474" y="618832"/>
                </a:cubicBezTo>
                <a:cubicBezTo>
                  <a:pt x="210577" y="624152"/>
                  <a:pt x="213237" y="630358"/>
                  <a:pt x="217227" y="635234"/>
                </a:cubicBezTo>
                <a:cubicBezTo>
                  <a:pt x="224320" y="643214"/>
                  <a:pt x="234073" y="648090"/>
                  <a:pt x="243826" y="652524"/>
                </a:cubicBezTo>
                <a:cubicBezTo>
                  <a:pt x="244269" y="652524"/>
                  <a:pt x="244269" y="652524"/>
                  <a:pt x="244712" y="652524"/>
                </a:cubicBezTo>
                <a:cubicBezTo>
                  <a:pt x="248702" y="658287"/>
                  <a:pt x="252692" y="664050"/>
                  <a:pt x="257125" y="669369"/>
                </a:cubicBezTo>
                <a:cubicBezTo>
                  <a:pt x="254908" y="669813"/>
                  <a:pt x="252692" y="669813"/>
                  <a:pt x="250475" y="669813"/>
                </a:cubicBezTo>
                <a:cubicBezTo>
                  <a:pt x="242052" y="664050"/>
                  <a:pt x="232300" y="660503"/>
                  <a:pt x="222103" y="662276"/>
                </a:cubicBezTo>
                <a:cubicBezTo>
                  <a:pt x="214567" y="662276"/>
                  <a:pt x="205701" y="660060"/>
                  <a:pt x="199495" y="664936"/>
                </a:cubicBezTo>
                <a:cubicBezTo>
                  <a:pt x="199051" y="665380"/>
                  <a:pt x="198608" y="665823"/>
                  <a:pt x="198608" y="666266"/>
                </a:cubicBezTo>
                <a:cubicBezTo>
                  <a:pt x="198608" y="666266"/>
                  <a:pt x="198608" y="666266"/>
                  <a:pt x="198608" y="666266"/>
                </a:cubicBezTo>
                <a:cubicBezTo>
                  <a:pt x="198164" y="666710"/>
                  <a:pt x="198608" y="667596"/>
                  <a:pt x="199051" y="668039"/>
                </a:cubicBezTo>
                <a:cubicBezTo>
                  <a:pt x="204371" y="674246"/>
                  <a:pt x="213680" y="673802"/>
                  <a:pt x="221217" y="674689"/>
                </a:cubicBezTo>
                <a:cubicBezTo>
                  <a:pt x="226093" y="675576"/>
                  <a:pt x="230969" y="677349"/>
                  <a:pt x="235846" y="677792"/>
                </a:cubicBezTo>
                <a:cubicBezTo>
                  <a:pt x="241166" y="678235"/>
                  <a:pt x="246485" y="676906"/>
                  <a:pt x="251362" y="674689"/>
                </a:cubicBezTo>
                <a:cubicBezTo>
                  <a:pt x="252249" y="674246"/>
                  <a:pt x="253135" y="673802"/>
                  <a:pt x="253578" y="672916"/>
                </a:cubicBezTo>
                <a:cubicBezTo>
                  <a:pt x="256238" y="672916"/>
                  <a:pt x="258898" y="672916"/>
                  <a:pt x="260228" y="671586"/>
                </a:cubicBezTo>
                <a:cubicBezTo>
                  <a:pt x="260672" y="672473"/>
                  <a:pt x="261558" y="673359"/>
                  <a:pt x="262001" y="674246"/>
                </a:cubicBezTo>
                <a:cubicBezTo>
                  <a:pt x="262001" y="674689"/>
                  <a:pt x="262444" y="675576"/>
                  <a:pt x="262888" y="676019"/>
                </a:cubicBezTo>
                <a:cubicBezTo>
                  <a:pt x="262888" y="676019"/>
                  <a:pt x="262888" y="676019"/>
                  <a:pt x="263331" y="676019"/>
                </a:cubicBezTo>
                <a:cubicBezTo>
                  <a:pt x="265548" y="678679"/>
                  <a:pt x="267321" y="681782"/>
                  <a:pt x="269538" y="684442"/>
                </a:cubicBezTo>
                <a:cubicBezTo>
                  <a:pt x="272198" y="688432"/>
                  <a:pt x="275300" y="691978"/>
                  <a:pt x="278404" y="695968"/>
                </a:cubicBezTo>
                <a:cubicBezTo>
                  <a:pt x="276631" y="696855"/>
                  <a:pt x="275300" y="697741"/>
                  <a:pt x="273527" y="698184"/>
                </a:cubicBezTo>
                <a:cubicBezTo>
                  <a:pt x="273084" y="698184"/>
                  <a:pt x="273084" y="698184"/>
                  <a:pt x="272641" y="698184"/>
                </a:cubicBezTo>
                <a:cubicBezTo>
                  <a:pt x="267764" y="695525"/>
                  <a:pt x="262444" y="692865"/>
                  <a:pt x="257125" y="691535"/>
                </a:cubicBezTo>
                <a:cubicBezTo>
                  <a:pt x="254465" y="691092"/>
                  <a:pt x="250918" y="690205"/>
                  <a:pt x="248259" y="691535"/>
                </a:cubicBezTo>
                <a:cubicBezTo>
                  <a:pt x="246042" y="692865"/>
                  <a:pt x="243382" y="692865"/>
                  <a:pt x="241166" y="692865"/>
                </a:cubicBezTo>
                <a:cubicBezTo>
                  <a:pt x="234516" y="692865"/>
                  <a:pt x="226980" y="691535"/>
                  <a:pt x="220774" y="695081"/>
                </a:cubicBezTo>
                <a:cubicBezTo>
                  <a:pt x="219444" y="695525"/>
                  <a:pt x="218557" y="696855"/>
                  <a:pt x="218557" y="698184"/>
                </a:cubicBezTo>
                <a:cubicBezTo>
                  <a:pt x="217670" y="698184"/>
                  <a:pt x="217670" y="699514"/>
                  <a:pt x="218113" y="699958"/>
                </a:cubicBezTo>
                <a:cubicBezTo>
                  <a:pt x="222990" y="706164"/>
                  <a:pt x="231856" y="704834"/>
                  <a:pt x="238949" y="706164"/>
                </a:cubicBezTo>
                <a:cubicBezTo>
                  <a:pt x="244269" y="707051"/>
                  <a:pt x="249145" y="710154"/>
                  <a:pt x="254465" y="710154"/>
                </a:cubicBezTo>
                <a:cubicBezTo>
                  <a:pt x="259341" y="709711"/>
                  <a:pt x="264218" y="707937"/>
                  <a:pt x="268651" y="705721"/>
                </a:cubicBezTo>
                <a:cubicBezTo>
                  <a:pt x="269094" y="705721"/>
                  <a:pt x="269538" y="705278"/>
                  <a:pt x="269981" y="705278"/>
                </a:cubicBezTo>
                <a:cubicBezTo>
                  <a:pt x="271754" y="704391"/>
                  <a:pt x="273527" y="703504"/>
                  <a:pt x="275300" y="702174"/>
                </a:cubicBezTo>
                <a:cubicBezTo>
                  <a:pt x="275300" y="702174"/>
                  <a:pt x="275300" y="701731"/>
                  <a:pt x="275744" y="701731"/>
                </a:cubicBezTo>
                <a:cubicBezTo>
                  <a:pt x="277960" y="701288"/>
                  <a:pt x="279734" y="700401"/>
                  <a:pt x="281507" y="699514"/>
                </a:cubicBezTo>
                <a:cubicBezTo>
                  <a:pt x="287270" y="707051"/>
                  <a:pt x="293033" y="714587"/>
                  <a:pt x="298353" y="722123"/>
                </a:cubicBezTo>
                <a:cubicBezTo>
                  <a:pt x="296136" y="723010"/>
                  <a:pt x="293476" y="723896"/>
                  <a:pt x="291260" y="723896"/>
                </a:cubicBezTo>
                <a:cubicBezTo>
                  <a:pt x="290373" y="723010"/>
                  <a:pt x="288600" y="722123"/>
                  <a:pt x="287270" y="721237"/>
                </a:cubicBezTo>
                <a:cubicBezTo>
                  <a:pt x="282393" y="717690"/>
                  <a:pt x="276187" y="716360"/>
                  <a:pt x="269981" y="717690"/>
                </a:cubicBezTo>
                <a:cubicBezTo>
                  <a:pt x="261558" y="720793"/>
                  <a:pt x="251805" y="718133"/>
                  <a:pt x="243382" y="721237"/>
                </a:cubicBezTo>
                <a:cubicBezTo>
                  <a:pt x="241166" y="721680"/>
                  <a:pt x="239392" y="723010"/>
                  <a:pt x="238506" y="724340"/>
                </a:cubicBezTo>
                <a:cubicBezTo>
                  <a:pt x="237619" y="724340"/>
                  <a:pt x="237176" y="726113"/>
                  <a:pt x="238062" y="726556"/>
                </a:cubicBezTo>
                <a:cubicBezTo>
                  <a:pt x="246042" y="732763"/>
                  <a:pt x="257125" y="730103"/>
                  <a:pt x="265991" y="732763"/>
                </a:cubicBezTo>
                <a:cubicBezTo>
                  <a:pt x="271754" y="734536"/>
                  <a:pt x="277960" y="731876"/>
                  <a:pt x="283723" y="730103"/>
                </a:cubicBezTo>
                <a:cubicBezTo>
                  <a:pt x="283723" y="730103"/>
                  <a:pt x="283723" y="730103"/>
                  <a:pt x="284167" y="730103"/>
                </a:cubicBezTo>
                <a:cubicBezTo>
                  <a:pt x="284167" y="730103"/>
                  <a:pt x="284610" y="730103"/>
                  <a:pt x="284610" y="730103"/>
                </a:cubicBezTo>
                <a:cubicBezTo>
                  <a:pt x="285054" y="729660"/>
                  <a:pt x="285940" y="729660"/>
                  <a:pt x="286383" y="729216"/>
                </a:cubicBezTo>
                <a:cubicBezTo>
                  <a:pt x="286826" y="729216"/>
                  <a:pt x="286826" y="728773"/>
                  <a:pt x="287270" y="728773"/>
                </a:cubicBezTo>
                <a:cubicBezTo>
                  <a:pt x="288157" y="728329"/>
                  <a:pt x="289043" y="727886"/>
                  <a:pt x="290373" y="727000"/>
                </a:cubicBezTo>
                <a:cubicBezTo>
                  <a:pt x="290816" y="727000"/>
                  <a:pt x="290816" y="726556"/>
                  <a:pt x="291260" y="726556"/>
                </a:cubicBezTo>
                <a:cubicBezTo>
                  <a:pt x="293476" y="726556"/>
                  <a:pt x="296136" y="726113"/>
                  <a:pt x="297909" y="725226"/>
                </a:cubicBezTo>
                <a:cubicBezTo>
                  <a:pt x="298796" y="724783"/>
                  <a:pt x="299682" y="724340"/>
                  <a:pt x="300569" y="723896"/>
                </a:cubicBezTo>
                <a:cubicBezTo>
                  <a:pt x="306775" y="732319"/>
                  <a:pt x="312982" y="741186"/>
                  <a:pt x="318745" y="750052"/>
                </a:cubicBezTo>
                <a:cubicBezTo>
                  <a:pt x="315642" y="750495"/>
                  <a:pt x="312539" y="750938"/>
                  <a:pt x="309436" y="751382"/>
                </a:cubicBezTo>
                <a:cubicBezTo>
                  <a:pt x="309436" y="751382"/>
                  <a:pt x="308992" y="750938"/>
                  <a:pt x="308992" y="750938"/>
                </a:cubicBezTo>
                <a:cubicBezTo>
                  <a:pt x="305003" y="748722"/>
                  <a:pt x="301013" y="745619"/>
                  <a:pt x="296580" y="744289"/>
                </a:cubicBezTo>
                <a:cubicBezTo>
                  <a:pt x="288157" y="741629"/>
                  <a:pt x="279290" y="742959"/>
                  <a:pt x="270867" y="744732"/>
                </a:cubicBezTo>
                <a:cubicBezTo>
                  <a:pt x="266434" y="745619"/>
                  <a:pt x="250032" y="742959"/>
                  <a:pt x="250032" y="748722"/>
                </a:cubicBezTo>
                <a:cubicBezTo>
                  <a:pt x="250032" y="748722"/>
                  <a:pt x="250032" y="748722"/>
                  <a:pt x="250032" y="748722"/>
                </a:cubicBezTo>
                <a:cubicBezTo>
                  <a:pt x="249145" y="749609"/>
                  <a:pt x="250475" y="751382"/>
                  <a:pt x="250918" y="752268"/>
                </a:cubicBezTo>
                <a:cubicBezTo>
                  <a:pt x="251362" y="752711"/>
                  <a:pt x="251805" y="752711"/>
                  <a:pt x="251805" y="753155"/>
                </a:cubicBezTo>
                <a:cubicBezTo>
                  <a:pt x="252249" y="753598"/>
                  <a:pt x="252249" y="753598"/>
                  <a:pt x="252692" y="754042"/>
                </a:cubicBezTo>
                <a:cubicBezTo>
                  <a:pt x="261115" y="761578"/>
                  <a:pt x="273527" y="760691"/>
                  <a:pt x="284167" y="764238"/>
                </a:cubicBezTo>
                <a:cubicBezTo>
                  <a:pt x="292590" y="765568"/>
                  <a:pt x="301013" y="761578"/>
                  <a:pt x="308105" y="757145"/>
                </a:cubicBezTo>
                <a:cubicBezTo>
                  <a:pt x="308992" y="756258"/>
                  <a:pt x="310322" y="755815"/>
                  <a:pt x="310765" y="754928"/>
                </a:cubicBezTo>
                <a:cubicBezTo>
                  <a:pt x="310765" y="754928"/>
                  <a:pt x="310765" y="754485"/>
                  <a:pt x="310765" y="754485"/>
                </a:cubicBezTo>
                <a:cubicBezTo>
                  <a:pt x="313869" y="754485"/>
                  <a:pt x="317858" y="754042"/>
                  <a:pt x="320518" y="753155"/>
                </a:cubicBezTo>
                <a:cubicBezTo>
                  <a:pt x="327168" y="763794"/>
                  <a:pt x="333818" y="774434"/>
                  <a:pt x="340467" y="785073"/>
                </a:cubicBezTo>
                <a:cubicBezTo>
                  <a:pt x="338694" y="785516"/>
                  <a:pt x="336477" y="785516"/>
                  <a:pt x="334704" y="785516"/>
                </a:cubicBezTo>
                <a:cubicBezTo>
                  <a:pt x="333818" y="785516"/>
                  <a:pt x="332488" y="785516"/>
                  <a:pt x="331601" y="785516"/>
                </a:cubicBezTo>
                <a:cubicBezTo>
                  <a:pt x="331157" y="785073"/>
                  <a:pt x="330271" y="784630"/>
                  <a:pt x="329828" y="784187"/>
                </a:cubicBezTo>
                <a:cubicBezTo>
                  <a:pt x="320075" y="775764"/>
                  <a:pt x="307219" y="772217"/>
                  <a:pt x="294806" y="773991"/>
                </a:cubicBezTo>
                <a:cubicBezTo>
                  <a:pt x="286826" y="774434"/>
                  <a:pt x="278404" y="771774"/>
                  <a:pt x="270867" y="774877"/>
                </a:cubicBezTo>
                <a:cubicBezTo>
                  <a:pt x="269981" y="775320"/>
                  <a:pt x="269094" y="776207"/>
                  <a:pt x="268651" y="777093"/>
                </a:cubicBezTo>
                <a:cubicBezTo>
                  <a:pt x="268208" y="777093"/>
                  <a:pt x="267764" y="777093"/>
                  <a:pt x="267764" y="777537"/>
                </a:cubicBezTo>
                <a:cubicBezTo>
                  <a:pt x="267764" y="777980"/>
                  <a:pt x="268208" y="777980"/>
                  <a:pt x="268208" y="778424"/>
                </a:cubicBezTo>
                <a:cubicBezTo>
                  <a:pt x="268208" y="778867"/>
                  <a:pt x="268208" y="778867"/>
                  <a:pt x="268651" y="779310"/>
                </a:cubicBezTo>
                <a:cubicBezTo>
                  <a:pt x="270424" y="782413"/>
                  <a:pt x="273971" y="783743"/>
                  <a:pt x="277074" y="784187"/>
                </a:cubicBezTo>
                <a:cubicBezTo>
                  <a:pt x="279734" y="785073"/>
                  <a:pt x="282393" y="785516"/>
                  <a:pt x="284610" y="786403"/>
                </a:cubicBezTo>
                <a:cubicBezTo>
                  <a:pt x="293920" y="789506"/>
                  <a:pt x="303229" y="793939"/>
                  <a:pt x="313425" y="793939"/>
                </a:cubicBezTo>
                <a:cubicBezTo>
                  <a:pt x="314312" y="793939"/>
                  <a:pt x="317858" y="793939"/>
                  <a:pt x="321405" y="793053"/>
                </a:cubicBezTo>
                <a:cubicBezTo>
                  <a:pt x="323178" y="792609"/>
                  <a:pt x="324508" y="792609"/>
                  <a:pt x="326281" y="791723"/>
                </a:cubicBezTo>
                <a:cubicBezTo>
                  <a:pt x="328941" y="790836"/>
                  <a:pt x="331157" y="789950"/>
                  <a:pt x="332044" y="789063"/>
                </a:cubicBezTo>
                <a:cubicBezTo>
                  <a:pt x="332931" y="789063"/>
                  <a:pt x="333374" y="789063"/>
                  <a:pt x="334261" y="789063"/>
                </a:cubicBezTo>
                <a:cubicBezTo>
                  <a:pt x="336921" y="789063"/>
                  <a:pt x="339580" y="789063"/>
                  <a:pt x="342240" y="788176"/>
                </a:cubicBezTo>
                <a:cubicBezTo>
                  <a:pt x="348003" y="797042"/>
                  <a:pt x="353767" y="806352"/>
                  <a:pt x="359086" y="815218"/>
                </a:cubicBezTo>
                <a:cubicBezTo>
                  <a:pt x="356870" y="815218"/>
                  <a:pt x="354210" y="815218"/>
                  <a:pt x="351993" y="815218"/>
                </a:cubicBezTo>
                <a:cubicBezTo>
                  <a:pt x="346230" y="807682"/>
                  <a:pt x="339137" y="800146"/>
                  <a:pt x="329385" y="799259"/>
                </a:cubicBezTo>
                <a:cubicBezTo>
                  <a:pt x="321405" y="799702"/>
                  <a:pt x="313425" y="801919"/>
                  <a:pt x="305446" y="801476"/>
                </a:cubicBezTo>
                <a:cubicBezTo>
                  <a:pt x="299682" y="801032"/>
                  <a:pt x="293476" y="798373"/>
                  <a:pt x="287713" y="801032"/>
                </a:cubicBezTo>
                <a:cubicBezTo>
                  <a:pt x="285940" y="802362"/>
                  <a:pt x="283280" y="803692"/>
                  <a:pt x="282837" y="805909"/>
                </a:cubicBezTo>
                <a:cubicBezTo>
                  <a:pt x="282837" y="805909"/>
                  <a:pt x="282837" y="805909"/>
                  <a:pt x="282837" y="805909"/>
                </a:cubicBezTo>
                <a:cubicBezTo>
                  <a:pt x="282837" y="806352"/>
                  <a:pt x="282837" y="806795"/>
                  <a:pt x="282837" y="806795"/>
                </a:cubicBezTo>
                <a:cubicBezTo>
                  <a:pt x="282837" y="807682"/>
                  <a:pt x="283280" y="808569"/>
                  <a:pt x="283723" y="809455"/>
                </a:cubicBezTo>
                <a:cubicBezTo>
                  <a:pt x="284610" y="810785"/>
                  <a:pt x="286383" y="811672"/>
                  <a:pt x="288600" y="812115"/>
                </a:cubicBezTo>
                <a:cubicBezTo>
                  <a:pt x="289487" y="812558"/>
                  <a:pt x="290816" y="812558"/>
                  <a:pt x="291703" y="813002"/>
                </a:cubicBezTo>
                <a:cubicBezTo>
                  <a:pt x="293920" y="813888"/>
                  <a:pt x="296580" y="814332"/>
                  <a:pt x="298353" y="814775"/>
                </a:cubicBezTo>
                <a:cubicBezTo>
                  <a:pt x="298353" y="814775"/>
                  <a:pt x="298796" y="814775"/>
                  <a:pt x="298796" y="814775"/>
                </a:cubicBezTo>
                <a:cubicBezTo>
                  <a:pt x="299682" y="814775"/>
                  <a:pt x="300126" y="815218"/>
                  <a:pt x="301013" y="815218"/>
                </a:cubicBezTo>
                <a:cubicBezTo>
                  <a:pt x="301899" y="815218"/>
                  <a:pt x="302342" y="815661"/>
                  <a:pt x="303229" y="815661"/>
                </a:cubicBezTo>
                <a:cubicBezTo>
                  <a:pt x="304559" y="816105"/>
                  <a:pt x="305446" y="816548"/>
                  <a:pt x="306332" y="816548"/>
                </a:cubicBezTo>
                <a:cubicBezTo>
                  <a:pt x="315198" y="819208"/>
                  <a:pt x="323178" y="824971"/>
                  <a:pt x="332488" y="824971"/>
                </a:cubicBezTo>
                <a:cubicBezTo>
                  <a:pt x="338251" y="824971"/>
                  <a:pt x="343570" y="824084"/>
                  <a:pt x="348447" y="820981"/>
                </a:cubicBezTo>
                <a:cubicBezTo>
                  <a:pt x="348447" y="820981"/>
                  <a:pt x="348447" y="820981"/>
                  <a:pt x="348447" y="820981"/>
                </a:cubicBezTo>
                <a:cubicBezTo>
                  <a:pt x="349333" y="820538"/>
                  <a:pt x="350220" y="820095"/>
                  <a:pt x="351106" y="819651"/>
                </a:cubicBezTo>
                <a:cubicBezTo>
                  <a:pt x="351993" y="819208"/>
                  <a:pt x="352880" y="818765"/>
                  <a:pt x="353323" y="818321"/>
                </a:cubicBezTo>
                <a:cubicBezTo>
                  <a:pt x="355096" y="818321"/>
                  <a:pt x="358643" y="818321"/>
                  <a:pt x="361303" y="817878"/>
                </a:cubicBezTo>
                <a:cubicBezTo>
                  <a:pt x="362633" y="819651"/>
                  <a:pt x="363519" y="821868"/>
                  <a:pt x="364849" y="823641"/>
                </a:cubicBezTo>
                <a:cubicBezTo>
                  <a:pt x="363519" y="826301"/>
                  <a:pt x="362189" y="828961"/>
                  <a:pt x="360859" y="831621"/>
                </a:cubicBezTo>
                <a:cubicBezTo>
                  <a:pt x="340467" y="876838"/>
                  <a:pt x="321848" y="922942"/>
                  <a:pt x="306332" y="970377"/>
                </a:cubicBezTo>
                <a:cubicBezTo>
                  <a:pt x="305003" y="968160"/>
                  <a:pt x="304116" y="966387"/>
                  <a:pt x="302786" y="964170"/>
                </a:cubicBezTo>
                <a:cubicBezTo>
                  <a:pt x="297466" y="954861"/>
                  <a:pt x="291703" y="945551"/>
                  <a:pt x="285497" y="936685"/>
                </a:cubicBezTo>
                <a:cubicBezTo>
                  <a:pt x="285497" y="936685"/>
                  <a:pt x="285497" y="936242"/>
                  <a:pt x="285497" y="936242"/>
                </a:cubicBezTo>
                <a:cubicBezTo>
                  <a:pt x="287270" y="931809"/>
                  <a:pt x="287713" y="927376"/>
                  <a:pt x="287713" y="922942"/>
                </a:cubicBezTo>
                <a:cubicBezTo>
                  <a:pt x="288157" y="922499"/>
                  <a:pt x="288600" y="922056"/>
                  <a:pt x="288600" y="921613"/>
                </a:cubicBezTo>
                <a:cubicBezTo>
                  <a:pt x="290373" y="919396"/>
                  <a:pt x="291703" y="915850"/>
                  <a:pt x="292590" y="914519"/>
                </a:cubicBezTo>
                <a:cubicBezTo>
                  <a:pt x="298796" y="901664"/>
                  <a:pt x="300569" y="887034"/>
                  <a:pt x="297466" y="872849"/>
                </a:cubicBezTo>
                <a:cubicBezTo>
                  <a:pt x="296136" y="863096"/>
                  <a:pt x="298796" y="853343"/>
                  <a:pt x="297466" y="844033"/>
                </a:cubicBezTo>
                <a:cubicBezTo>
                  <a:pt x="297466" y="843590"/>
                  <a:pt x="296580" y="841373"/>
                  <a:pt x="295693" y="839600"/>
                </a:cubicBezTo>
                <a:cubicBezTo>
                  <a:pt x="295249" y="837384"/>
                  <a:pt x="294363" y="835610"/>
                  <a:pt x="293033" y="833837"/>
                </a:cubicBezTo>
                <a:cubicBezTo>
                  <a:pt x="291703" y="830734"/>
                  <a:pt x="288157" y="828518"/>
                  <a:pt x="285054" y="830734"/>
                </a:cubicBezTo>
                <a:cubicBezTo>
                  <a:pt x="277074" y="838714"/>
                  <a:pt x="280621" y="860436"/>
                  <a:pt x="278847" y="871075"/>
                </a:cubicBezTo>
                <a:cubicBezTo>
                  <a:pt x="277960" y="878611"/>
                  <a:pt x="275744" y="885704"/>
                  <a:pt x="274414" y="893241"/>
                </a:cubicBezTo>
                <a:cubicBezTo>
                  <a:pt x="273084" y="902994"/>
                  <a:pt x="276631" y="913633"/>
                  <a:pt x="283723" y="920726"/>
                </a:cubicBezTo>
                <a:cubicBezTo>
                  <a:pt x="283723" y="922942"/>
                  <a:pt x="283723" y="925159"/>
                  <a:pt x="283280" y="927376"/>
                </a:cubicBezTo>
                <a:cubicBezTo>
                  <a:pt x="282837" y="928705"/>
                  <a:pt x="282393" y="930479"/>
                  <a:pt x="281950" y="931809"/>
                </a:cubicBezTo>
                <a:cubicBezTo>
                  <a:pt x="272641" y="917623"/>
                  <a:pt x="262888" y="903437"/>
                  <a:pt x="252692" y="889694"/>
                </a:cubicBezTo>
                <a:cubicBezTo>
                  <a:pt x="254465" y="883931"/>
                  <a:pt x="254908" y="878168"/>
                  <a:pt x="254908" y="871962"/>
                </a:cubicBezTo>
                <a:cubicBezTo>
                  <a:pt x="256238" y="870632"/>
                  <a:pt x="257568" y="868415"/>
                  <a:pt x="258455" y="866642"/>
                </a:cubicBezTo>
                <a:cubicBezTo>
                  <a:pt x="258455" y="866642"/>
                  <a:pt x="258898" y="866199"/>
                  <a:pt x="258898" y="866199"/>
                </a:cubicBezTo>
                <a:cubicBezTo>
                  <a:pt x="260228" y="863982"/>
                  <a:pt x="261115" y="861322"/>
                  <a:pt x="261558" y="859106"/>
                </a:cubicBezTo>
                <a:cubicBezTo>
                  <a:pt x="263775" y="852013"/>
                  <a:pt x="264661" y="844033"/>
                  <a:pt x="263331" y="836497"/>
                </a:cubicBezTo>
                <a:cubicBezTo>
                  <a:pt x="262444" y="831621"/>
                  <a:pt x="261115" y="827188"/>
                  <a:pt x="260228" y="822311"/>
                </a:cubicBezTo>
                <a:cubicBezTo>
                  <a:pt x="258455" y="814332"/>
                  <a:pt x="260228" y="805909"/>
                  <a:pt x="259785" y="797929"/>
                </a:cubicBezTo>
                <a:cubicBezTo>
                  <a:pt x="259785" y="797042"/>
                  <a:pt x="259785" y="795713"/>
                  <a:pt x="258898" y="795269"/>
                </a:cubicBezTo>
                <a:cubicBezTo>
                  <a:pt x="258898" y="794383"/>
                  <a:pt x="258455" y="793053"/>
                  <a:pt x="258011" y="792166"/>
                </a:cubicBezTo>
                <a:cubicBezTo>
                  <a:pt x="257125" y="789063"/>
                  <a:pt x="254022" y="785516"/>
                  <a:pt x="250475" y="786846"/>
                </a:cubicBezTo>
                <a:cubicBezTo>
                  <a:pt x="244269" y="791279"/>
                  <a:pt x="245156" y="801919"/>
                  <a:pt x="244712" y="808569"/>
                </a:cubicBezTo>
                <a:cubicBezTo>
                  <a:pt x="245599" y="818765"/>
                  <a:pt x="244269" y="828518"/>
                  <a:pt x="242052" y="838270"/>
                </a:cubicBezTo>
                <a:cubicBezTo>
                  <a:pt x="240279" y="849353"/>
                  <a:pt x="242495" y="862652"/>
                  <a:pt x="250475" y="870632"/>
                </a:cubicBezTo>
                <a:cubicBezTo>
                  <a:pt x="250032" y="875508"/>
                  <a:pt x="250032" y="880385"/>
                  <a:pt x="248702" y="885261"/>
                </a:cubicBezTo>
                <a:cubicBezTo>
                  <a:pt x="242052" y="876838"/>
                  <a:pt x="234959" y="868859"/>
                  <a:pt x="228753" y="860436"/>
                </a:cubicBezTo>
                <a:cubicBezTo>
                  <a:pt x="225207" y="856003"/>
                  <a:pt x="222103" y="851126"/>
                  <a:pt x="218557" y="846250"/>
                </a:cubicBezTo>
                <a:cubicBezTo>
                  <a:pt x="219000" y="845363"/>
                  <a:pt x="219000" y="844920"/>
                  <a:pt x="219444" y="844033"/>
                </a:cubicBezTo>
                <a:cubicBezTo>
                  <a:pt x="221217" y="839157"/>
                  <a:pt x="222103" y="833837"/>
                  <a:pt x="222103" y="828518"/>
                </a:cubicBezTo>
                <a:cubicBezTo>
                  <a:pt x="225650" y="824971"/>
                  <a:pt x="229640" y="813445"/>
                  <a:pt x="230526" y="810785"/>
                </a:cubicBezTo>
                <a:cubicBezTo>
                  <a:pt x="230969" y="809899"/>
                  <a:pt x="230969" y="809012"/>
                  <a:pt x="230969" y="808125"/>
                </a:cubicBezTo>
                <a:cubicBezTo>
                  <a:pt x="231413" y="806795"/>
                  <a:pt x="231856" y="805022"/>
                  <a:pt x="231856" y="803249"/>
                </a:cubicBezTo>
                <a:cubicBezTo>
                  <a:pt x="232300" y="797486"/>
                  <a:pt x="231856" y="792166"/>
                  <a:pt x="230526" y="786403"/>
                </a:cubicBezTo>
                <a:cubicBezTo>
                  <a:pt x="230083" y="783300"/>
                  <a:pt x="229640" y="780640"/>
                  <a:pt x="229640" y="777537"/>
                </a:cubicBezTo>
                <a:cubicBezTo>
                  <a:pt x="230083" y="768227"/>
                  <a:pt x="233629" y="758475"/>
                  <a:pt x="231413" y="749165"/>
                </a:cubicBezTo>
                <a:cubicBezTo>
                  <a:pt x="231413" y="748722"/>
                  <a:pt x="230969" y="747835"/>
                  <a:pt x="230969" y="747392"/>
                </a:cubicBezTo>
                <a:cubicBezTo>
                  <a:pt x="230526" y="746948"/>
                  <a:pt x="230083" y="746948"/>
                  <a:pt x="229640" y="746948"/>
                </a:cubicBezTo>
                <a:cubicBezTo>
                  <a:pt x="228753" y="744732"/>
                  <a:pt x="227423" y="742959"/>
                  <a:pt x="225650" y="741186"/>
                </a:cubicBezTo>
                <a:cubicBezTo>
                  <a:pt x="222990" y="739856"/>
                  <a:pt x="219887" y="740742"/>
                  <a:pt x="218113" y="742959"/>
                </a:cubicBezTo>
                <a:cubicBezTo>
                  <a:pt x="212351" y="750052"/>
                  <a:pt x="215010" y="760691"/>
                  <a:pt x="213680" y="769557"/>
                </a:cubicBezTo>
                <a:cubicBezTo>
                  <a:pt x="213680" y="781083"/>
                  <a:pt x="208361" y="791723"/>
                  <a:pt x="210134" y="803249"/>
                </a:cubicBezTo>
                <a:cubicBezTo>
                  <a:pt x="210577" y="810785"/>
                  <a:pt x="214124" y="817435"/>
                  <a:pt x="217227" y="824528"/>
                </a:cubicBezTo>
                <a:cubicBezTo>
                  <a:pt x="217670" y="825414"/>
                  <a:pt x="218113" y="826744"/>
                  <a:pt x="218557" y="827631"/>
                </a:cubicBezTo>
                <a:cubicBezTo>
                  <a:pt x="218113" y="831621"/>
                  <a:pt x="218113" y="835610"/>
                  <a:pt x="216784" y="839157"/>
                </a:cubicBezTo>
                <a:cubicBezTo>
                  <a:pt x="216341" y="840044"/>
                  <a:pt x="215897" y="840930"/>
                  <a:pt x="215897" y="841817"/>
                </a:cubicBezTo>
                <a:cubicBezTo>
                  <a:pt x="207918" y="830734"/>
                  <a:pt x="200381" y="819651"/>
                  <a:pt x="192402" y="808125"/>
                </a:cubicBezTo>
                <a:cubicBezTo>
                  <a:pt x="192845" y="807239"/>
                  <a:pt x="193288" y="805909"/>
                  <a:pt x="193731" y="805022"/>
                </a:cubicBezTo>
                <a:cubicBezTo>
                  <a:pt x="194618" y="800589"/>
                  <a:pt x="194175" y="796156"/>
                  <a:pt x="193288" y="791723"/>
                </a:cubicBezTo>
                <a:cubicBezTo>
                  <a:pt x="195948" y="789063"/>
                  <a:pt x="196835" y="785073"/>
                  <a:pt x="197721" y="781527"/>
                </a:cubicBezTo>
                <a:cubicBezTo>
                  <a:pt x="199938" y="771774"/>
                  <a:pt x="196392" y="762021"/>
                  <a:pt x="193288" y="752711"/>
                </a:cubicBezTo>
                <a:cubicBezTo>
                  <a:pt x="191072" y="744289"/>
                  <a:pt x="190628" y="735423"/>
                  <a:pt x="188855" y="726556"/>
                </a:cubicBezTo>
                <a:cubicBezTo>
                  <a:pt x="188855" y="726113"/>
                  <a:pt x="188855" y="725670"/>
                  <a:pt x="188855" y="725226"/>
                </a:cubicBezTo>
                <a:cubicBezTo>
                  <a:pt x="188412" y="724783"/>
                  <a:pt x="187969" y="724340"/>
                  <a:pt x="187969" y="724340"/>
                </a:cubicBezTo>
                <a:cubicBezTo>
                  <a:pt x="187525" y="721680"/>
                  <a:pt x="186639" y="719020"/>
                  <a:pt x="185752" y="716360"/>
                </a:cubicBezTo>
                <a:cubicBezTo>
                  <a:pt x="180876" y="710597"/>
                  <a:pt x="176443" y="718133"/>
                  <a:pt x="175999" y="723010"/>
                </a:cubicBezTo>
                <a:cubicBezTo>
                  <a:pt x="174226" y="733649"/>
                  <a:pt x="176443" y="744732"/>
                  <a:pt x="174669" y="755371"/>
                </a:cubicBezTo>
                <a:cubicBezTo>
                  <a:pt x="174669" y="768227"/>
                  <a:pt x="182649" y="779754"/>
                  <a:pt x="189298" y="790393"/>
                </a:cubicBezTo>
                <a:cubicBezTo>
                  <a:pt x="190185" y="794826"/>
                  <a:pt x="190628" y="798816"/>
                  <a:pt x="189298" y="803249"/>
                </a:cubicBezTo>
                <a:cubicBezTo>
                  <a:pt x="188855" y="802362"/>
                  <a:pt x="187969" y="801476"/>
                  <a:pt x="187525" y="800589"/>
                </a:cubicBezTo>
                <a:cubicBezTo>
                  <a:pt x="179546" y="788176"/>
                  <a:pt x="172453" y="775320"/>
                  <a:pt x="164030" y="763351"/>
                </a:cubicBezTo>
                <a:cubicBezTo>
                  <a:pt x="163587" y="762021"/>
                  <a:pt x="163143" y="760248"/>
                  <a:pt x="163143" y="759361"/>
                </a:cubicBezTo>
                <a:cubicBezTo>
                  <a:pt x="161813" y="755371"/>
                  <a:pt x="160927" y="750938"/>
                  <a:pt x="160040" y="746948"/>
                </a:cubicBezTo>
                <a:cubicBezTo>
                  <a:pt x="157380" y="739412"/>
                  <a:pt x="154720" y="731433"/>
                  <a:pt x="149400" y="725226"/>
                </a:cubicBezTo>
                <a:cubicBezTo>
                  <a:pt x="148957" y="724783"/>
                  <a:pt x="148071" y="725226"/>
                  <a:pt x="148071" y="725670"/>
                </a:cubicBezTo>
                <a:cubicBezTo>
                  <a:pt x="147184" y="724340"/>
                  <a:pt x="145854" y="722566"/>
                  <a:pt x="144967" y="721680"/>
                </a:cubicBezTo>
                <a:cubicBezTo>
                  <a:pt x="140534" y="717247"/>
                  <a:pt x="135658" y="713700"/>
                  <a:pt x="131225" y="709711"/>
                </a:cubicBezTo>
                <a:cubicBezTo>
                  <a:pt x="122802" y="702618"/>
                  <a:pt x="117482" y="692421"/>
                  <a:pt x="107730" y="687102"/>
                </a:cubicBezTo>
                <a:cubicBezTo>
                  <a:pt x="101080" y="683555"/>
                  <a:pt x="95760" y="687988"/>
                  <a:pt x="96203" y="695081"/>
                </a:cubicBezTo>
                <a:cubicBezTo>
                  <a:pt x="96647" y="700401"/>
                  <a:pt x="99307" y="704834"/>
                  <a:pt x="101966" y="709267"/>
                </a:cubicBezTo>
                <a:cubicBezTo>
                  <a:pt x="105513" y="714587"/>
                  <a:pt x="109946" y="719463"/>
                  <a:pt x="113936" y="724783"/>
                </a:cubicBezTo>
                <a:cubicBezTo>
                  <a:pt x="115266" y="727000"/>
                  <a:pt x="116596" y="729216"/>
                  <a:pt x="117926" y="731433"/>
                </a:cubicBezTo>
                <a:cubicBezTo>
                  <a:pt x="119256" y="734093"/>
                  <a:pt x="119256" y="737196"/>
                  <a:pt x="120585" y="739856"/>
                </a:cubicBezTo>
                <a:cubicBezTo>
                  <a:pt x="123689" y="746505"/>
                  <a:pt x="131225" y="750495"/>
                  <a:pt x="137431" y="754042"/>
                </a:cubicBezTo>
                <a:cubicBezTo>
                  <a:pt x="143638" y="758031"/>
                  <a:pt x="150287" y="761578"/>
                  <a:pt x="156494" y="765124"/>
                </a:cubicBezTo>
                <a:cubicBezTo>
                  <a:pt x="156494" y="765124"/>
                  <a:pt x="156050" y="765124"/>
                  <a:pt x="156050" y="764681"/>
                </a:cubicBezTo>
                <a:cubicBezTo>
                  <a:pt x="157823" y="765568"/>
                  <a:pt x="159597" y="766897"/>
                  <a:pt x="161813" y="767784"/>
                </a:cubicBezTo>
                <a:cubicBezTo>
                  <a:pt x="162700" y="768227"/>
                  <a:pt x="163143" y="768227"/>
                  <a:pt x="163587" y="768227"/>
                </a:cubicBezTo>
                <a:cubicBezTo>
                  <a:pt x="170236" y="778867"/>
                  <a:pt x="176886" y="789506"/>
                  <a:pt x="183536" y="800146"/>
                </a:cubicBezTo>
                <a:cubicBezTo>
                  <a:pt x="182649" y="800146"/>
                  <a:pt x="181762" y="800146"/>
                  <a:pt x="180876" y="800146"/>
                </a:cubicBezTo>
                <a:cubicBezTo>
                  <a:pt x="179102" y="800146"/>
                  <a:pt x="177329" y="799702"/>
                  <a:pt x="175999" y="799702"/>
                </a:cubicBezTo>
                <a:cubicBezTo>
                  <a:pt x="175556" y="796156"/>
                  <a:pt x="170236" y="790836"/>
                  <a:pt x="168020" y="789063"/>
                </a:cubicBezTo>
                <a:cubicBezTo>
                  <a:pt x="163587" y="785516"/>
                  <a:pt x="158710" y="783300"/>
                  <a:pt x="153390" y="781083"/>
                </a:cubicBezTo>
                <a:cubicBezTo>
                  <a:pt x="146297" y="778424"/>
                  <a:pt x="139205" y="778424"/>
                  <a:pt x="132112" y="776207"/>
                </a:cubicBezTo>
                <a:cubicBezTo>
                  <a:pt x="125462" y="773991"/>
                  <a:pt x="118812" y="771774"/>
                  <a:pt x="111719" y="770444"/>
                </a:cubicBezTo>
                <a:cubicBezTo>
                  <a:pt x="105513" y="768671"/>
                  <a:pt x="101966" y="771331"/>
                  <a:pt x="103297" y="774877"/>
                </a:cubicBezTo>
                <a:cubicBezTo>
                  <a:pt x="103297" y="774877"/>
                  <a:pt x="103297" y="775320"/>
                  <a:pt x="103297" y="775764"/>
                </a:cubicBezTo>
                <a:cubicBezTo>
                  <a:pt x="103740" y="777093"/>
                  <a:pt x="105069" y="778867"/>
                  <a:pt x="107286" y="780197"/>
                </a:cubicBezTo>
                <a:cubicBezTo>
                  <a:pt x="109946" y="782413"/>
                  <a:pt x="113049" y="783743"/>
                  <a:pt x="116596" y="785073"/>
                </a:cubicBezTo>
                <a:cubicBezTo>
                  <a:pt x="121915" y="787733"/>
                  <a:pt x="128122" y="789506"/>
                  <a:pt x="132998" y="792166"/>
                </a:cubicBezTo>
                <a:cubicBezTo>
                  <a:pt x="141864" y="796599"/>
                  <a:pt x="149844" y="803249"/>
                  <a:pt x="160040" y="803692"/>
                </a:cubicBezTo>
                <a:cubicBezTo>
                  <a:pt x="162257" y="803692"/>
                  <a:pt x="171566" y="804579"/>
                  <a:pt x="175556" y="803249"/>
                </a:cubicBezTo>
                <a:cubicBezTo>
                  <a:pt x="176886" y="803692"/>
                  <a:pt x="178216" y="803692"/>
                  <a:pt x="179546" y="803692"/>
                </a:cubicBezTo>
                <a:cubicBezTo>
                  <a:pt x="181319" y="803692"/>
                  <a:pt x="183536" y="803692"/>
                  <a:pt x="185309" y="802806"/>
                </a:cubicBezTo>
                <a:cubicBezTo>
                  <a:pt x="185309" y="802806"/>
                  <a:pt x="185309" y="802806"/>
                  <a:pt x="185309" y="802806"/>
                </a:cubicBezTo>
                <a:cubicBezTo>
                  <a:pt x="191072" y="812115"/>
                  <a:pt x="196835" y="821424"/>
                  <a:pt x="203485" y="830291"/>
                </a:cubicBezTo>
                <a:cubicBezTo>
                  <a:pt x="204371" y="831621"/>
                  <a:pt x="205258" y="832951"/>
                  <a:pt x="206144" y="834281"/>
                </a:cubicBezTo>
                <a:cubicBezTo>
                  <a:pt x="205258" y="834724"/>
                  <a:pt x="204814" y="834724"/>
                  <a:pt x="203928" y="834724"/>
                </a:cubicBezTo>
                <a:cubicBezTo>
                  <a:pt x="202598" y="835167"/>
                  <a:pt x="200825" y="835167"/>
                  <a:pt x="199495" y="835167"/>
                </a:cubicBezTo>
                <a:cubicBezTo>
                  <a:pt x="199495" y="835167"/>
                  <a:pt x="199051" y="834724"/>
                  <a:pt x="199051" y="834724"/>
                </a:cubicBezTo>
                <a:cubicBezTo>
                  <a:pt x="189298" y="824971"/>
                  <a:pt x="175113" y="828074"/>
                  <a:pt x="163143" y="824528"/>
                </a:cubicBezTo>
                <a:cubicBezTo>
                  <a:pt x="152504" y="821424"/>
                  <a:pt x="142751" y="816548"/>
                  <a:pt x="131668" y="814775"/>
                </a:cubicBezTo>
                <a:cubicBezTo>
                  <a:pt x="128565" y="814332"/>
                  <a:pt x="124132" y="812558"/>
                  <a:pt x="121472" y="815218"/>
                </a:cubicBezTo>
                <a:cubicBezTo>
                  <a:pt x="120585" y="815218"/>
                  <a:pt x="120142" y="816105"/>
                  <a:pt x="120585" y="816991"/>
                </a:cubicBezTo>
                <a:cubicBezTo>
                  <a:pt x="122359" y="827188"/>
                  <a:pt x="132998" y="832064"/>
                  <a:pt x="141864" y="835167"/>
                </a:cubicBezTo>
                <a:cubicBezTo>
                  <a:pt x="146297" y="836940"/>
                  <a:pt x="151174" y="837384"/>
                  <a:pt x="155607" y="839600"/>
                </a:cubicBezTo>
                <a:cubicBezTo>
                  <a:pt x="160483" y="841817"/>
                  <a:pt x="164916" y="844477"/>
                  <a:pt x="170236" y="844920"/>
                </a:cubicBezTo>
                <a:cubicBezTo>
                  <a:pt x="179102" y="845806"/>
                  <a:pt x="187525" y="842260"/>
                  <a:pt x="195948" y="840044"/>
                </a:cubicBezTo>
                <a:cubicBezTo>
                  <a:pt x="196835" y="839600"/>
                  <a:pt x="198164" y="839600"/>
                  <a:pt x="199051" y="839157"/>
                </a:cubicBezTo>
                <a:cubicBezTo>
                  <a:pt x="203041" y="838714"/>
                  <a:pt x="206587" y="838270"/>
                  <a:pt x="208804" y="836940"/>
                </a:cubicBezTo>
                <a:cubicBezTo>
                  <a:pt x="215454" y="846250"/>
                  <a:pt x="222103" y="855559"/>
                  <a:pt x="229196" y="864426"/>
                </a:cubicBezTo>
                <a:cubicBezTo>
                  <a:pt x="227867" y="864869"/>
                  <a:pt x="226093" y="865755"/>
                  <a:pt x="224763" y="866199"/>
                </a:cubicBezTo>
                <a:cubicBezTo>
                  <a:pt x="223877" y="866642"/>
                  <a:pt x="222547" y="866642"/>
                  <a:pt x="221660" y="867086"/>
                </a:cubicBezTo>
                <a:cubicBezTo>
                  <a:pt x="221217" y="866642"/>
                  <a:pt x="220330" y="865755"/>
                  <a:pt x="219444" y="865755"/>
                </a:cubicBezTo>
                <a:cubicBezTo>
                  <a:pt x="215010" y="861322"/>
                  <a:pt x="209247" y="858663"/>
                  <a:pt x="203041" y="857776"/>
                </a:cubicBezTo>
                <a:cubicBezTo>
                  <a:pt x="195948" y="856889"/>
                  <a:pt x="188855" y="858219"/>
                  <a:pt x="182205" y="857776"/>
                </a:cubicBezTo>
                <a:cubicBezTo>
                  <a:pt x="172453" y="857333"/>
                  <a:pt x="162700" y="855559"/>
                  <a:pt x="152947" y="855116"/>
                </a:cubicBezTo>
                <a:cubicBezTo>
                  <a:pt x="148071" y="855116"/>
                  <a:pt x="143195" y="854229"/>
                  <a:pt x="138761" y="856003"/>
                </a:cubicBezTo>
                <a:cubicBezTo>
                  <a:pt x="137431" y="856446"/>
                  <a:pt x="136545" y="857333"/>
                  <a:pt x="136101" y="858663"/>
                </a:cubicBezTo>
                <a:cubicBezTo>
                  <a:pt x="136101" y="858663"/>
                  <a:pt x="136101" y="858663"/>
                  <a:pt x="136101" y="858663"/>
                </a:cubicBezTo>
                <a:cubicBezTo>
                  <a:pt x="134772" y="859106"/>
                  <a:pt x="135215" y="860436"/>
                  <a:pt x="135658" y="861322"/>
                </a:cubicBezTo>
                <a:cubicBezTo>
                  <a:pt x="136101" y="862652"/>
                  <a:pt x="136988" y="863539"/>
                  <a:pt x="137874" y="864426"/>
                </a:cubicBezTo>
                <a:cubicBezTo>
                  <a:pt x="138318" y="864869"/>
                  <a:pt x="138761" y="865312"/>
                  <a:pt x="138761" y="865312"/>
                </a:cubicBezTo>
                <a:cubicBezTo>
                  <a:pt x="138761" y="865312"/>
                  <a:pt x="139205" y="865312"/>
                  <a:pt x="139205" y="865755"/>
                </a:cubicBezTo>
                <a:cubicBezTo>
                  <a:pt x="145411" y="870189"/>
                  <a:pt x="154720" y="870632"/>
                  <a:pt x="161370" y="873292"/>
                </a:cubicBezTo>
                <a:cubicBezTo>
                  <a:pt x="169349" y="875508"/>
                  <a:pt x="176886" y="879941"/>
                  <a:pt x="185309" y="880828"/>
                </a:cubicBezTo>
                <a:cubicBezTo>
                  <a:pt x="192845" y="881715"/>
                  <a:pt x="200381" y="881271"/>
                  <a:pt x="207474" y="879055"/>
                </a:cubicBezTo>
                <a:cubicBezTo>
                  <a:pt x="209691" y="877725"/>
                  <a:pt x="221660" y="874178"/>
                  <a:pt x="223877" y="870632"/>
                </a:cubicBezTo>
                <a:cubicBezTo>
                  <a:pt x="226093" y="870189"/>
                  <a:pt x="228310" y="869302"/>
                  <a:pt x="230526" y="868415"/>
                </a:cubicBezTo>
                <a:cubicBezTo>
                  <a:pt x="230969" y="868415"/>
                  <a:pt x="231413" y="867972"/>
                  <a:pt x="231413" y="867529"/>
                </a:cubicBezTo>
                <a:cubicBezTo>
                  <a:pt x="238949" y="876838"/>
                  <a:pt x="246485" y="886591"/>
                  <a:pt x="253578" y="895901"/>
                </a:cubicBezTo>
                <a:cubicBezTo>
                  <a:pt x="255352" y="898560"/>
                  <a:pt x="257125" y="900777"/>
                  <a:pt x="258898" y="903437"/>
                </a:cubicBezTo>
                <a:cubicBezTo>
                  <a:pt x="254465" y="904323"/>
                  <a:pt x="250475" y="904767"/>
                  <a:pt x="246042" y="905210"/>
                </a:cubicBezTo>
                <a:cubicBezTo>
                  <a:pt x="245599" y="904767"/>
                  <a:pt x="245156" y="903880"/>
                  <a:pt x="243826" y="903437"/>
                </a:cubicBezTo>
                <a:cubicBezTo>
                  <a:pt x="241166" y="899890"/>
                  <a:pt x="236733" y="898117"/>
                  <a:pt x="232743" y="896344"/>
                </a:cubicBezTo>
                <a:cubicBezTo>
                  <a:pt x="226980" y="894127"/>
                  <a:pt x="220774" y="892354"/>
                  <a:pt x="214567" y="892354"/>
                </a:cubicBezTo>
                <a:cubicBezTo>
                  <a:pt x="203485" y="892354"/>
                  <a:pt x="191959" y="895014"/>
                  <a:pt x="180876" y="893241"/>
                </a:cubicBezTo>
                <a:cubicBezTo>
                  <a:pt x="175556" y="892797"/>
                  <a:pt x="170236" y="892354"/>
                  <a:pt x="164916" y="892797"/>
                </a:cubicBezTo>
                <a:cubicBezTo>
                  <a:pt x="162700" y="893241"/>
                  <a:pt x="160040" y="894127"/>
                  <a:pt x="159154" y="896344"/>
                </a:cubicBezTo>
                <a:cubicBezTo>
                  <a:pt x="158710" y="896344"/>
                  <a:pt x="158710" y="896344"/>
                  <a:pt x="158267" y="896344"/>
                </a:cubicBezTo>
                <a:cubicBezTo>
                  <a:pt x="157380" y="897674"/>
                  <a:pt x="158710" y="899004"/>
                  <a:pt x="160040" y="900334"/>
                </a:cubicBezTo>
                <a:cubicBezTo>
                  <a:pt x="161370" y="902107"/>
                  <a:pt x="164030" y="902994"/>
                  <a:pt x="166246" y="903880"/>
                </a:cubicBezTo>
                <a:cubicBezTo>
                  <a:pt x="175113" y="907427"/>
                  <a:pt x="184422" y="907427"/>
                  <a:pt x="193731" y="909200"/>
                </a:cubicBezTo>
                <a:cubicBezTo>
                  <a:pt x="199495" y="910530"/>
                  <a:pt x="204371" y="914963"/>
                  <a:pt x="210134" y="915850"/>
                </a:cubicBezTo>
                <a:cubicBezTo>
                  <a:pt x="217227" y="916293"/>
                  <a:pt x="224320" y="914963"/>
                  <a:pt x="230969" y="912746"/>
                </a:cubicBezTo>
                <a:cubicBezTo>
                  <a:pt x="234516" y="911860"/>
                  <a:pt x="238506" y="910973"/>
                  <a:pt x="242052" y="910086"/>
                </a:cubicBezTo>
                <a:cubicBezTo>
                  <a:pt x="243382" y="909643"/>
                  <a:pt x="245599" y="909643"/>
                  <a:pt x="246485" y="908313"/>
                </a:cubicBezTo>
                <a:cubicBezTo>
                  <a:pt x="249589" y="908313"/>
                  <a:pt x="252692" y="907870"/>
                  <a:pt x="255352" y="907427"/>
                </a:cubicBezTo>
                <a:cubicBezTo>
                  <a:pt x="256682" y="906983"/>
                  <a:pt x="258455" y="906983"/>
                  <a:pt x="259785" y="906540"/>
                </a:cubicBezTo>
                <a:cubicBezTo>
                  <a:pt x="267764" y="918066"/>
                  <a:pt x="275300" y="929592"/>
                  <a:pt x="282837" y="941562"/>
                </a:cubicBezTo>
                <a:cubicBezTo>
                  <a:pt x="278847" y="942891"/>
                  <a:pt x="275300" y="943335"/>
                  <a:pt x="271311" y="943335"/>
                </a:cubicBezTo>
                <a:cubicBezTo>
                  <a:pt x="270424" y="942005"/>
                  <a:pt x="268208" y="940675"/>
                  <a:pt x="266877" y="939788"/>
                </a:cubicBezTo>
                <a:cubicBezTo>
                  <a:pt x="262444" y="936242"/>
                  <a:pt x="256682" y="934025"/>
                  <a:pt x="250918" y="932695"/>
                </a:cubicBezTo>
                <a:cubicBezTo>
                  <a:pt x="242495" y="930479"/>
                  <a:pt x="234073" y="930922"/>
                  <a:pt x="225650" y="930035"/>
                </a:cubicBezTo>
                <a:cubicBezTo>
                  <a:pt x="216784" y="929149"/>
                  <a:pt x="207918" y="926046"/>
                  <a:pt x="199051" y="925159"/>
                </a:cubicBezTo>
                <a:cubicBezTo>
                  <a:pt x="195505" y="924716"/>
                  <a:pt x="191072" y="923829"/>
                  <a:pt x="187969" y="925602"/>
                </a:cubicBezTo>
                <a:cubicBezTo>
                  <a:pt x="187525" y="925602"/>
                  <a:pt x="187525" y="926046"/>
                  <a:pt x="187082" y="926489"/>
                </a:cubicBezTo>
                <a:cubicBezTo>
                  <a:pt x="187082" y="926489"/>
                  <a:pt x="186639" y="926489"/>
                  <a:pt x="186639" y="926489"/>
                </a:cubicBezTo>
                <a:cubicBezTo>
                  <a:pt x="185309" y="926489"/>
                  <a:pt x="185309" y="928262"/>
                  <a:pt x="185309" y="929149"/>
                </a:cubicBezTo>
                <a:cubicBezTo>
                  <a:pt x="185309" y="929592"/>
                  <a:pt x="185752" y="929592"/>
                  <a:pt x="185752" y="930035"/>
                </a:cubicBezTo>
                <a:cubicBezTo>
                  <a:pt x="185752" y="930922"/>
                  <a:pt x="186195" y="932252"/>
                  <a:pt x="187082" y="932695"/>
                </a:cubicBezTo>
                <a:cubicBezTo>
                  <a:pt x="187525" y="933139"/>
                  <a:pt x="187969" y="933139"/>
                  <a:pt x="187969" y="933582"/>
                </a:cubicBezTo>
                <a:cubicBezTo>
                  <a:pt x="193288" y="939788"/>
                  <a:pt x="204814" y="940675"/>
                  <a:pt x="211908" y="943778"/>
                </a:cubicBezTo>
                <a:cubicBezTo>
                  <a:pt x="219444" y="946881"/>
                  <a:pt x="226093" y="953531"/>
                  <a:pt x="234959" y="953974"/>
                </a:cubicBezTo>
                <a:cubicBezTo>
                  <a:pt x="242495" y="954861"/>
                  <a:pt x="249589" y="953087"/>
                  <a:pt x="256682" y="951314"/>
                </a:cubicBezTo>
                <a:cubicBezTo>
                  <a:pt x="257125" y="951314"/>
                  <a:pt x="257125" y="951314"/>
                  <a:pt x="257568" y="951314"/>
                </a:cubicBezTo>
                <a:cubicBezTo>
                  <a:pt x="259341" y="950871"/>
                  <a:pt x="261558" y="950428"/>
                  <a:pt x="263331" y="949984"/>
                </a:cubicBezTo>
                <a:cubicBezTo>
                  <a:pt x="265548" y="949541"/>
                  <a:pt x="267764" y="949098"/>
                  <a:pt x="269981" y="948211"/>
                </a:cubicBezTo>
                <a:cubicBezTo>
                  <a:pt x="274857" y="948211"/>
                  <a:pt x="279734" y="947324"/>
                  <a:pt x="284610" y="945551"/>
                </a:cubicBezTo>
                <a:cubicBezTo>
                  <a:pt x="290816" y="955304"/>
                  <a:pt x="296580" y="965057"/>
                  <a:pt x="301899" y="975253"/>
                </a:cubicBezTo>
                <a:cubicBezTo>
                  <a:pt x="289487" y="1013821"/>
                  <a:pt x="278847" y="1052389"/>
                  <a:pt x="270867" y="1091843"/>
                </a:cubicBezTo>
                <a:cubicBezTo>
                  <a:pt x="268651" y="1090513"/>
                  <a:pt x="265991" y="1089184"/>
                  <a:pt x="263775" y="1087854"/>
                </a:cubicBezTo>
                <a:cubicBezTo>
                  <a:pt x="261115" y="1086524"/>
                  <a:pt x="258455" y="1084751"/>
                  <a:pt x="255795" y="1082977"/>
                </a:cubicBezTo>
                <a:cubicBezTo>
                  <a:pt x="256238" y="1081647"/>
                  <a:pt x="256682" y="1080761"/>
                  <a:pt x="256682" y="1079874"/>
                </a:cubicBezTo>
                <a:cubicBezTo>
                  <a:pt x="257125" y="1078101"/>
                  <a:pt x="257568" y="1076328"/>
                  <a:pt x="258011" y="1074554"/>
                </a:cubicBezTo>
                <a:cubicBezTo>
                  <a:pt x="258898" y="1074554"/>
                  <a:pt x="259341" y="1073668"/>
                  <a:pt x="259785" y="1073225"/>
                </a:cubicBezTo>
                <a:cubicBezTo>
                  <a:pt x="262888" y="1068791"/>
                  <a:pt x="265105" y="1063915"/>
                  <a:pt x="266877" y="1058595"/>
                </a:cubicBezTo>
                <a:cubicBezTo>
                  <a:pt x="269981" y="1051059"/>
                  <a:pt x="266434" y="1043523"/>
                  <a:pt x="266434" y="1035986"/>
                </a:cubicBezTo>
                <a:cubicBezTo>
                  <a:pt x="266434" y="1030667"/>
                  <a:pt x="266877" y="1024460"/>
                  <a:pt x="267321" y="1019141"/>
                </a:cubicBezTo>
                <a:cubicBezTo>
                  <a:pt x="267764" y="1015594"/>
                  <a:pt x="267764" y="1012048"/>
                  <a:pt x="266877" y="1008501"/>
                </a:cubicBezTo>
                <a:cubicBezTo>
                  <a:pt x="266877" y="1005841"/>
                  <a:pt x="266434" y="1002738"/>
                  <a:pt x="265991" y="1000078"/>
                </a:cubicBezTo>
                <a:cubicBezTo>
                  <a:pt x="264661" y="995202"/>
                  <a:pt x="260228" y="992542"/>
                  <a:pt x="258011" y="998305"/>
                </a:cubicBezTo>
                <a:cubicBezTo>
                  <a:pt x="257125" y="1000965"/>
                  <a:pt x="256682" y="1003625"/>
                  <a:pt x="256682" y="1006728"/>
                </a:cubicBezTo>
                <a:cubicBezTo>
                  <a:pt x="256238" y="1014708"/>
                  <a:pt x="256238" y="1022244"/>
                  <a:pt x="254908" y="1030223"/>
                </a:cubicBezTo>
                <a:cubicBezTo>
                  <a:pt x="250475" y="1044409"/>
                  <a:pt x="249589" y="1058152"/>
                  <a:pt x="255352" y="1071894"/>
                </a:cubicBezTo>
                <a:cubicBezTo>
                  <a:pt x="254465" y="1074998"/>
                  <a:pt x="253578" y="1078101"/>
                  <a:pt x="252249" y="1081204"/>
                </a:cubicBezTo>
                <a:cubicBezTo>
                  <a:pt x="245599" y="1077214"/>
                  <a:pt x="238949" y="1072781"/>
                  <a:pt x="232300" y="1068348"/>
                </a:cubicBezTo>
                <a:cubicBezTo>
                  <a:pt x="233629" y="1067018"/>
                  <a:pt x="234516" y="1064358"/>
                  <a:pt x="234959" y="1063028"/>
                </a:cubicBezTo>
                <a:cubicBezTo>
                  <a:pt x="235846" y="1059482"/>
                  <a:pt x="235846" y="1055935"/>
                  <a:pt x="235403" y="1052389"/>
                </a:cubicBezTo>
                <a:cubicBezTo>
                  <a:pt x="235846" y="1051945"/>
                  <a:pt x="236290" y="1051945"/>
                  <a:pt x="236290" y="1051502"/>
                </a:cubicBezTo>
                <a:cubicBezTo>
                  <a:pt x="237619" y="1049286"/>
                  <a:pt x="238949" y="1046626"/>
                  <a:pt x="240279" y="1043966"/>
                </a:cubicBezTo>
                <a:cubicBezTo>
                  <a:pt x="244712" y="1035100"/>
                  <a:pt x="245599" y="1025347"/>
                  <a:pt x="242939" y="1016037"/>
                </a:cubicBezTo>
                <a:cubicBezTo>
                  <a:pt x="241609" y="1011161"/>
                  <a:pt x="241166" y="1006285"/>
                  <a:pt x="241609" y="1001408"/>
                </a:cubicBezTo>
                <a:cubicBezTo>
                  <a:pt x="242495" y="996975"/>
                  <a:pt x="244269" y="992542"/>
                  <a:pt x="244712" y="988109"/>
                </a:cubicBezTo>
                <a:cubicBezTo>
                  <a:pt x="245156" y="984119"/>
                  <a:pt x="245599" y="979686"/>
                  <a:pt x="243382" y="976583"/>
                </a:cubicBezTo>
                <a:cubicBezTo>
                  <a:pt x="243382" y="976140"/>
                  <a:pt x="242939" y="976140"/>
                  <a:pt x="242495" y="976140"/>
                </a:cubicBezTo>
                <a:cubicBezTo>
                  <a:pt x="241609" y="974810"/>
                  <a:pt x="240723" y="973923"/>
                  <a:pt x="238949" y="973480"/>
                </a:cubicBezTo>
                <a:cubicBezTo>
                  <a:pt x="232743" y="972150"/>
                  <a:pt x="230083" y="982346"/>
                  <a:pt x="228753" y="987222"/>
                </a:cubicBezTo>
                <a:cubicBezTo>
                  <a:pt x="226536" y="998305"/>
                  <a:pt x="225650" y="1009388"/>
                  <a:pt x="222990" y="1020471"/>
                </a:cubicBezTo>
                <a:cubicBezTo>
                  <a:pt x="222990" y="1031110"/>
                  <a:pt x="226980" y="1041749"/>
                  <a:pt x="232300" y="1050616"/>
                </a:cubicBezTo>
                <a:cubicBezTo>
                  <a:pt x="232300" y="1051502"/>
                  <a:pt x="232300" y="1051945"/>
                  <a:pt x="232300" y="1052832"/>
                </a:cubicBezTo>
                <a:cubicBezTo>
                  <a:pt x="231856" y="1057265"/>
                  <a:pt x="232300" y="1062585"/>
                  <a:pt x="229640" y="1066575"/>
                </a:cubicBezTo>
                <a:cubicBezTo>
                  <a:pt x="229640" y="1066575"/>
                  <a:pt x="229640" y="1067018"/>
                  <a:pt x="229640" y="1067018"/>
                </a:cubicBezTo>
                <a:cubicBezTo>
                  <a:pt x="229196" y="1066575"/>
                  <a:pt x="228753" y="1066575"/>
                  <a:pt x="228753" y="1066131"/>
                </a:cubicBezTo>
                <a:cubicBezTo>
                  <a:pt x="222547" y="1062142"/>
                  <a:pt x="216341" y="1057709"/>
                  <a:pt x="210134" y="1053719"/>
                </a:cubicBezTo>
                <a:cubicBezTo>
                  <a:pt x="210577" y="1051059"/>
                  <a:pt x="211021" y="1047956"/>
                  <a:pt x="211464" y="1044853"/>
                </a:cubicBezTo>
                <a:cubicBezTo>
                  <a:pt x="211908" y="1041306"/>
                  <a:pt x="211908" y="1037760"/>
                  <a:pt x="211464" y="1034213"/>
                </a:cubicBezTo>
                <a:cubicBezTo>
                  <a:pt x="211908" y="1032883"/>
                  <a:pt x="212351" y="1030667"/>
                  <a:pt x="212794" y="1029780"/>
                </a:cubicBezTo>
                <a:cubicBezTo>
                  <a:pt x="213237" y="1028007"/>
                  <a:pt x="213237" y="1026234"/>
                  <a:pt x="213237" y="1024460"/>
                </a:cubicBezTo>
                <a:cubicBezTo>
                  <a:pt x="214124" y="1019141"/>
                  <a:pt x="214124" y="1013821"/>
                  <a:pt x="212351" y="1008501"/>
                </a:cubicBezTo>
                <a:cubicBezTo>
                  <a:pt x="211908" y="1006285"/>
                  <a:pt x="211021" y="1004068"/>
                  <a:pt x="210134" y="1002295"/>
                </a:cubicBezTo>
                <a:cubicBezTo>
                  <a:pt x="208804" y="997862"/>
                  <a:pt x="207031" y="993429"/>
                  <a:pt x="206144" y="988552"/>
                </a:cubicBezTo>
                <a:cubicBezTo>
                  <a:pt x="204814" y="981016"/>
                  <a:pt x="204814" y="973036"/>
                  <a:pt x="203041" y="965500"/>
                </a:cubicBezTo>
                <a:cubicBezTo>
                  <a:pt x="202154" y="961954"/>
                  <a:pt x="201268" y="957964"/>
                  <a:pt x="198608" y="955747"/>
                </a:cubicBezTo>
                <a:cubicBezTo>
                  <a:pt x="198164" y="955747"/>
                  <a:pt x="198164" y="955304"/>
                  <a:pt x="197721" y="955747"/>
                </a:cubicBezTo>
                <a:cubicBezTo>
                  <a:pt x="196392" y="954861"/>
                  <a:pt x="194618" y="953974"/>
                  <a:pt x="192845" y="955304"/>
                </a:cubicBezTo>
                <a:cubicBezTo>
                  <a:pt x="190628" y="957521"/>
                  <a:pt x="190185" y="961067"/>
                  <a:pt x="189742" y="964170"/>
                </a:cubicBezTo>
                <a:cubicBezTo>
                  <a:pt x="188855" y="973923"/>
                  <a:pt x="192845" y="983232"/>
                  <a:pt x="194618" y="992985"/>
                </a:cubicBezTo>
                <a:cubicBezTo>
                  <a:pt x="195948" y="1008058"/>
                  <a:pt x="197721" y="1024460"/>
                  <a:pt x="208804" y="1035986"/>
                </a:cubicBezTo>
                <a:cubicBezTo>
                  <a:pt x="209247" y="1041306"/>
                  <a:pt x="208361" y="1047069"/>
                  <a:pt x="207474" y="1052389"/>
                </a:cubicBezTo>
                <a:cubicBezTo>
                  <a:pt x="197721" y="1045739"/>
                  <a:pt x="187525" y="1039090"/>
                  <a:pt x="177772" y="1031997"/>
                </a:cubicBezTo>
                <a:cubicBezTo>
                  <a:pt x="177329" y="1031553"/>
                  <a:pt x="176443" y="1031110"/>
                  <a:pt x="175999" y="1030667"/>
                </a:cubicBezTo>
                <a:cubicBezTo>
                  <a:pt x="177329" y="1026677"/>
                  <a:pt x="178216" y="1022244"/>
                  <a:pt x="178659" y="1017811"/>
                </a:cubicBezTo>
                <a:cubicBezTo>
                  <a:pt x="179102" y="1015151"/>
                  <a:pt x="178659" y="1012934"/>
                  <a:pt x="178659" y="1010718"/>
                </a:cubicBezTo>
                <a:cubicBezTo>
                  <a:pt x="179546" y="1008501"/>
                  <a:pt x="179989" y="1004068"/>
                  <a:pt x="180432" y="1002738"/>
                </a:cubicBezTo>
                <a:cubicBezTo>
                  <a:pt x="181319" y="996975"/>
                  <a:pt x="182649" y="991212"/>
                  <a:pt x="181762" y="985449"/>
                </a:cubicBezTo>
                <a:cubicBezTo>
                  <a:pt x="181319" y="979686"/>
                  <a:pt x="178216" y="974810"/>
                  <a:pt x="176443" y="969933"/>
                </a:cubicBezTo>
                <a:cubicBezTo>
                  <a:pt x="174226" y="961954"/>
                  <a:pt x="175999" y="952201"/>
                  <a:pt x="169793" y="945551"/>
                </a:cubicBezTo>
                <a:cubicBezTo>
                  <a:pt x="169349" y="945108"/>
                  <a:pt x="169349" y="945108"/>
                  <a:pt x="168906" y="945108"/>
                </a:cubicBezTo>
                <a:cubicBezTo>
                  <a:pt x="166690" y="942005"/>
                  <a:pt x="163587" y="941562"/>
                  <a:pt x="160040" y="945551"/>
                </a:cubicBezTo>
                <a:cubicBezTo>
                  <a:pt x="154277" y="954861"/>
                  <a:pt x="160483" y="968160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587" y="978356"/>
                  <a:pt x="163587" y="979243"/>
                  <a:pt x="163587" y="980130"/>
                </a:cubicBezTo>
                <a:cubicBezTo>
                  <a:pt x="163143" y="980130"/>
                  <a:pt x="163143" y="980573"/>
                  <a:pt x="163587" y="981016"/>
                </a:cubicBezTo>
                <a:cubicBezTo>
                  <a:pt x="164030" y="982346"/>
                  <a:pt x="164030" y="984119"/>
                  <a:pt x="164473" y="985449"/>
                </a:cubicBezTo>
                <a:cubicBezTo>
                  <a:pt x="165360" y="994759"/>
                  <a:pt x="169793" y="1003181"/>
                  <a:pt x="174669" y="1010718"/>
                </a:cubicBezTo>
                <a:cubicBezTo>
                  <a:pt x="175113" y="1011161"/>
                  <a:pt x="175556" y="1011604"/>
                  <a:pt x="175999" y="1011604"/>
                </a:cubicBezTo>
                <a:cubicBezTo>
                  <a:pt x="175999" y="1014264"/>
                  <a:pt x="175556" y="1016924"/>
                  <a:pt x="175113" y="1020027"/>
                </a:cubicBezTo>
                <a:cubicBezTo>
                  <a:pt x="174669" y="1022687"/>
                  <a:pt x="173782" y="1025347"/>
                  <a:pt x="172896" y="1028450"/>
                </a:cubicBezTo>
                <a:cubicBezTo>
                  <a:pt x="162257" y="1020471"/>
                  <a:pt x="151174" y="1012934"/>
                  <a:pt x="140091" y="1005398"/>
                </a:cubicBezTo>
                <a:cubicBezTo>
                  <a:pt x="140091" y="1004955"/>
                  <a:pt x="140534" y="1004512"/>
                  <a:pt x="140534" y="1004068"/>
                </a:cubicBezTo>
                <a:cubicBezTo>
                  <a:pt x="141864" y="999192"/>
                  <a:pt x="141864" y="994315"/>
                  <a:pt x="141864" y="989882"/>
                </a:cubicBezTo>
                <a:cubicBezTo>
                  <a:pt x="141864" y="989439"/>
                  <a:pt x="141864" y="988996"/>
                  <a:pt x="141864" y="988552"/>
                </a:cubicBezTo>
                <a:cubicBezTo>
                  <a:pt x="141864" y="988109"/>
                  <a:pt x="142308" y="987222"/>
                  <a:pt x="142308" y="986779"/>
                </a:cubicBezTo>
                <a:cubicBezTo>
                  <a:pt x="142751" y="985449"/>
                  <a:pt x="142751" y="983676"/>
                  <a:pt x="142751" y="982346"/>
                </a:cubicBezTo>
                <a:cubicBezTo>
                  <a:pt x="143195" y="980573"/>
                  <a:pt x="143638" y="978799"/>
                  <a:pt x="143638" y="976583"/>
                </a:cubicBezTo>
                <a:cubicBezTo>
                  <a:pt x="146297" y="959737"/>
                  <a:pt x="146297" y="952644"/>
                  <a:pt x="138761" y="937128"/>
                </a:cubicBezTo>
                <a:cubicBezTo>
                  <a:pt x="136545" y="929592"/>
                  <a:pt x="137431" y="920283"/>
                  <a:pt x="131225" y="914519"/>
                </a:cubicBezTo>
                <a:cubicBezTo>
                  <a:pt x="130782" y="914519"/>
                  <a:pt x="130782" y="914076"/>
                  <a:pt x="130338" y="914076"/>
                </a:cubicBezTo>
                <a:cubicBezTo>
                  <a:pt x="127679" y="911860"/>
                  <a:pt x="124575" y="910086"/>
                  <a:pt x="121472" y="911860"/>
                </a:cubicBezTo>
                <a:cubicBezTo>
                  <a:pt x="113936" y="916736"/>
                  <a:pt x="125018" y="941562"/>
                  <a:pt x="124575" y="949984"/>
                </a:cubicBezTo>
                <a:cubicBezTo>
                  <a:pt x="124575" y="958407"/>
                  <a:pt x="126349" y="966830"/>
                  <a:pt x="129895" y="974366"/>
                </a:cubicBezTo>
                <a:cubicBezTo>
                  <a:pt x="132555" y="979243"/>
                  <a:pt x="134328" y="984563"/>
                  <a:pt x="137874" y="988552"/>
                </a:cubicBezTo>
                <a:cubicBezTo>
                  <a:pt x="137431" y="993429"/>
                  <a:pt x="136988" y="997862"/>
                  <a:pt x="136101" y="1002738"/>
                </a:cubicBezTo>
                <a:cubicBezTo>
                  <a:pt x="127679" y="996975"/>
                  <a:pt x="119256" y="991655"/>
                  <a:pt x="110833" y="985892"/>
                </a:cubicBezTo>
                <a:cubicBezTo>
                  <a:pt x="111719" y="983232"/>
                  <a:pt x="110833" y="977469"/>
                  <a:pt x="110389" y="974810"/>
                </a:cubicBezTo>
                <a:cubicBezTo>
                  <a:pt x="110389" y="974810"/>
                  <a:pt x="110389" y="974366"/>
                  <a:pt x="110389" y="974366"/>
                </a:cubicBezTo>
                <a:cubicBezTo>
                  <a:pt x="110389" y="973923"/>
                  <a:pt x="110389" y="973923"/>
                  <a:pt x="110833" y="973480"/>
                </a:cubicBezTo>
                <a:cubicBezTo>
                  <a:pt x="111719" y="970820"/>
                  <a:pt x="112606" y="968160"/>
                  <a:pt x="113049" y="965500"/>
                </a:cubicBezTo>
                <a:cubicBezTo>
                  <a:pt x="113492" y="964170"/>
                  <a:pt x="113492" y="962840"/>
                  <a:pt x="113936" y="961510"/>
                </a:cubicBezTo>
                <a:cubicBezTo>
                  <a:pt x="113936" y="961510"/>
                  <a:pt x="113936" y="961510"/>
                  <a:pt x="113936" y="961510"/>
                </a:cubicBezTo>
                <a:cubicBezTo>
                  <a:pt x="113936" y="961067"/>
                  <a:pt x="113936" y="960624"/>
                  <a:pt x="113936" y="960181"/>
                </a:cubicBezTo>
                <a:cubicBezTo>
                  <a:pt x="113936" y="959737"/>
                  <a:pt x="113936" y="959294"/>
                  <a:pt x="113936" y="958850"/>
                </a:cubicBezTo>
                <a:cubicBezTo>
                  <a:pt x="113936" y="958407"/>
                  <a:pt x="113936" y="957521"/>
                  <a:pt x="113936" y="957077"/>
                </a:cubicBezTo>
                <a:cubicBezTo>
                  <a:pt x="113936" y="952644"/>
                  <a:pt x="113049" y="948211"/>
                  <a:pt x="110833" y="944665"/>
                </a:cubicBezTo>
                <a:cubicBezTo>
                  <a:pt x="109503" y="942448"/>
                  <a:pt x="107286" y="940675"/>
                  <a:pt x="105956" y="938015"/>
                </a:cubicBezTo>
                <a:cubicBezTo>
                  <a:pt x="102410" y="930922"/>
                  <a:pt x="102410" y="922499"/>
                  <a:pt x="99307" y="914963"/>
                </a:cubicBezTo>
                <a:cubicBezTo>
                  <a:pt x="98864" y="914076"/>
                  <a:pt x="97977" y="912746"/>
                  <a:pt x="97090" y="912303"/>
                </a:cubicBezTo>
                <a:cubicBezTo>
                  <a:pt x="96647" y="911860"/>
                  <a:pt x="95760" y="911860"/>
                  <a:pt x="95317" y="912303"/>
                </a:cubicBezTo>
                <a:cubicBezTo>
                  <a:pt x="94874" y="911860"/>
                  <a:pt x="94430" y="911417"/>
                  <a:pt x="93987" y="910973"/>
                </a:cubicBezTo>
                <a:cubicBezTo>
                  <a:pt x="89554" y="907870"/>
                  <a:pt x="85564" y="912303"/>
                  <a:pt x="86007" y="916736"/>
                </a:cubicBezTo>
                <a:cubicBezTo>
                  <a:pt x="86451" y="925602"/>
                  <a:pt x="90441" y="933582"/>
                  <a:pt x="92657" y="942005"/>
                </a:cubicBezTo>
                <a:cubicBezTo>
                  <a:pt x="93987" y="951314"/>
                  <a:pt x="96203" y="960624"/>
                  <a:pt x="101523" y="968603"/>
                </a:cubicBezTo>
                <a:cubicBezTo>
                  <a:pt x="102853" y="970820"/>
                  <a:pt x="104626" y="972150"/>
                  <a:pt x="105513" y="974366"/>
                </a:cubicBezTo>
                <a:cubicBezTo>
                  <a:pt x="105956" y="974810"/>
                  <a:pt x="105956" y="975253"/>
                  <a:pt x="106400" y="975253"/>
                </a:cubicBezTo>
                <a:cubicBezTo>
                  <a:pt x="106400" y="977913"/>
                  <a:pt x="106400" y="980573"/>
                  <a:pt x="106400" y="983676"/>
                </a:cubicBezTo>
                <a:cubicBezTo>
                  <a:pt x="99750" y="979243"/>
                  <a:pt x="93544" y="974810"/>
                  <a:pt x="86894" y="970377"/>
                </a:cubicBezTo>
                <a:cubicBezTo>
                  <a:pt x="86894" y="969933"/>
                  <a:pt x="86894" y="969047"/>
                  <a:pt x="86894" y="968603"/>
                </a:cubicBezTo>
                <a:cubicBezTo>
                  <a:pt x="86451" y="966387"/>
                  <a:pt x="85564" y="963727"/>
                  <a:pt x="85121" y="961510"/>
                </a:cubicBezTo>
                <a:cubicBezTo>
                  <a:pt x="87337" y="958407"/>
                  <a:pt x="84677" y="947324"/>
                  <a:pt x="83791" y="945108"/>
                </a:cubicBezTo>
                <a:cubicBezTo>
                  <a:pt x="81574" y="937128"/>
                  <a:pt x="77584" y="930035"/>
                  <a:pt x="71821" y="924272"/>
                </a:cubicBezTo>
                <a:cubicBezTo>
                  <a:pt x="70935" y="922499"/>
                  <a:pt x="70048" y="920283"/>
                  <a:pt x="69161" y="918509"/>
                </a:cubicBezTo>
                <a:cubicBezTo>
                  <a:pt x="68275" y="915850"/>
                  <a:pt x="67388" y="913633"/>
                  <a:pt x="66059" y="910973"/>
                </a:cubicBezTo>
                <a:cubicBezTo>
                  <a:pt x="65172" y="909200"/>
                  <a:pt x="64285" y="907870"/>
                  <a:pt x="63399" y="906540"/>
                </a:cubicBezTo>
                <a:cubicBezTo>
                  <a:pt x="62955" y="906097"/>
                  <a:pt x="62512" y="905653"/>
                  <a:pt x="62069" y="904767"/>
                </a:cubicBezTo>
                <a:cubicBezTo>
                  <a:pt x="61182" y="903880"/>
                  <a:pt x="60295" y="902994"/>
                  <a:pt x="58966" y="902107"/>
                </a:cubicBezTo>
                <a:cubicBezTo>
                  <a:pt x="58522" y="901664"/>
                  <a:pt x="57636" y="901664"/>
                  <a:pt x="57192" y="902107"/>
                </a:cubicBezTo>
                <a:cubicBezTo>
                  <a:pt x="54976" y="901664"/>
                  <a:pt x="52759" y="902994"/>
                  <a:pt x="52316" y="906983"/>
                </a:cubicBezTo>
                <a:cubicBezTo>
                  <a:pt x="52759" y="913190"/>
                  <a:pt x="56749" y="918953"/>
                  <a:pt x="58522" y="925159"/>
                </a:cubicBezTo>
                <a:cubicBezTo>
                  <a:pt x="60295" y="930035"/>
                  <a:pt x="60738" y="935355"/>
                  <a:pt x="62955" y="940232"/>
                </a:cubicBezTo>
                <a:cubicBezTo>
                  <a:pt x="64728" y="945551"/>
                  <a:pt x="68718" y="949541"/>
                  <a:pt x="73151" y="953087"/>
                </a:cubicBezTo>
                <a:cubicBezTo>
                  <a:pt x="74925" y="955304"/>
                  <a:pt x="77141" y="957964"/>
                  <a:pt x="79358" y="959737"/>
                </a:cubicBezTo>
                <a:cubicBezTo>
                  <a:pt x="80244" y="961954"/>
                  <a:pt x="80687" y="964614"/>
                  <a:pt x="81131" y="966830"/>
                </a:cubicBezTo>
                <a:cubicBezTo>
                  <a:pt x="73595" y="961510"/>
                  <a:pt x="66502" y="956634"/>
                  <a:pt x="58966" y="951314"/>
                </a:cubicBezTo>
                <a:cubicBezTo>
                  <a:pt x="57636" y="947768"/>
                  <a:pt x="54089" y="942891"/>
                  <a:pt x="53202" y="941562"/>
                </a:cubicBezTo>
                <a:cubicBezTo>
                  <a:pt x="51872" y="940232"/>
                  <a:pt x="50543" y="937128"/>
                  <a:pt x="48769" y="936685"/>
                </a:cubicBezTo>
                <a:cubicBezTo>
                  <a:pt x="46553" y="934025"/>
                  <a:pt x="44336" y="931809"/>
                  <a:pt x="43450" y="930922"/>
                </a:cubicBezTo>
                <a:cubicBezTo>
                  <a:pt x="40790" y="928262"/>
                  <a:pt x="37243" y="926932"/>
                  <a:pt x="33697" y="925602"/>
                </a:cubicBezTo>
                <a:cubicBezTo>
                  <a:pt x="31037" y="923829"/>
                  <a:pt x="28820" y="921613"/>
                  <a:pt x="26161" y="919396"/>
                </a:cubicBezTo>
                <a:cubicBezTo>
                  <a:pt x="24387" y="917623"/>
                  <a:pt x="21728" y="916293"/>
                  <a:pt x="19511" y="914963"/>
                </a:cubicBezTo>
                <a:cubicBezTo>
                  <a:pt x="15078" y="913190"/>
                  <a:pt x="10645" y="910530"/>
                  <a:pt x="6212" y="911417"/>
                </a:cubicBezTo>
                <a:cubicBezTo>
                  <a:pt x="-2211" y="912746"/>
                  <a:pt x="-1325" y="920726"/>
                  <a:pt x="4438" y="925159"/>
                </a:cubicBezTo>
                <a:cubicBezTo>
                  <a:pt x="8871" y="928705"/>
                  <a:pt x="13748" y="931809"/>
                  <a:pt x="18624" y="934912"/>
                </a:cubicBezTo>
                <a:cubicBezTo>
                  <a:pt x="18624" y="935355"/>
                  <a:pt x="18624" y="935799"/>
                  <a:pt x="19511" y="936242"/>
                </a:cubicBezTo>
                <a:cubicBezTo>
                  <a:pt x="23944" y="938458"/>
                  <a:pt x="26604" y="942448"/>
                  <a:pt x="30594" y="945108"/>
                </a:cubicBezTo>
                <a:cubicBezTo>
                  <a:pt x="38130" y="950428"/>
                  <a:pt x="47439" y="952644"/>
                  <a:pt x="56749" y="953974"/>
                </a:cubicBezTo>
                <a:cubicBezTo>
                  <a:pt x="57636" y="953974"/>
                  <a:pt x="58079" y="953974"/>
                  <a:pt x="58522" y="953531"/>
                </a:cubicBezTo>
                <a:cubicBezTo>
                  <a:pt x="65172" y="958407"/>
                  <a:pt x="71821" y="962840"/>
                  <a:pt x="78471" y="967717"/>
                </a:cubicBezTo>
                <a:cubicBezTo>
                  <a:pt x="77584" y="967717"/>
                  <a:pt x="76698" y="967717"/>
                  <a:pt x="76254" y="967717"/>
                </a:cubicBezTo>
                <a:cubicBezTo>
                  <a:pt x="74482" y="967717"/>
                  <a:pt x="73151" y="967717"/>
                  <a:pt x="71378" y="968160"/>
                </a:cubicBezTo>
                <a:cubicBezTo>
                  <a:pt x="70048" y="967717"/>
                  <a:pt x="68275" y="967273"/>
                  <a:pt x="67388" y="966830"/>
                </a:cubicBezTo>
                <a:cubicBezTo>
                  <a:pt x="62069" y="964170"/>
                  <a:pt x="55862" y="963284"/>
                  <a:pt x="50099" y="964170"/>
                </a:cubicBezTo>
                <a:cubicBezTo>
                  <a:pt x="43006" y="965500"/>
                  <a:pt x="35913" y="967273"/>
                  <a:pt x="28820" y="966830"/>
                </a:cubicBezTo>
                <a:cubicBezTo>
                  <a:pt x="22614" y="966830"/>
                  <a:pt x="15964" y="965057"/>
                  <a:pt x="10202" y="967717"/>
                </a:cubicBezTo>
                <a:cubicBezTo>
                  <a:pt x="3108" y="973480"/>
                  <a:pt x="11974" y="978799"/>
                  <a:pt x="18624" y="980573"/>
                </a:cubicBezTo>
                <a:cubicBezTo>
                  <a:pt x="18624" y="981016"/>
                  <a:pt x="18624" y="981016"/>
                  <a:pt x="19068" y="981459"/>
                </a:cubicBezTo>
                <a:cubicBezTo>
                  <a:pt x="23944" y="982346"/>
                  <a:pt x="29707" y="981903"/>
                  <a:pt x="34584" y="981459"/>
                </a:cubicBezTo>
                <a:cubicBezTo>
                  <a:pt x="40346" y="981016"/>
                  <a:pt x="45666" y="981459"/>
                  <a:pt x="50986" y="982789"/>
                </a:cubicBezTo>
                <a:cubicBezTo>
                  <a:pt x="58079" y="983232"/>
                  <a:pt x="66059" y="980573"/>
                  <a:pt x="71378" y="975696"/>
                </a:cubicBezTo>
                <a:cubicBezTo>
                  <a:pt x="72265" y="974810"/>
                  <a:pt x="73595" y="973480"/>
                  <a:pt x="74482" y="972593"/>
                </a:cubicBezTo>
                <a:cubicBezTo>
                  <a:pt x="78028" y="972593"/>
                  <a:pt x="81574" y="972593"/>
                  <a:pt x="85121" y="973036"/>
                </a:cubicBezTo>
                <a:cubicBezTo>
                  <a:pt x="85121" y="973036"/>
                  <a:pt x="85121" y="973036"/>
                  <a:pt x="85121" y="973036"/>
                </a:cubicBezTo>
                <a:cubicBezTo>
                  <a:pt x="91770" y="977913"/>
                  <a:pt x="98420" y="982789"/>
                  <a:pt x="105513" y="987222"/>
                </a:cubicBezTo>
                <a:cubicBezTo>
                  <a:pt x="102853" y="988996"/>
                  <a:pt x="99750" y="990326"/>
                  <a:pt x="97090" y="991655"/>
                </a:cubicBezTo>
                <a:cubicBezTo>
                  <a:pt x="97090" y="991655"/>
                  <a:pt x="97090" y="991655"/>
                  <a:pt x="97090" y="991655"/>
                </a:cubicBezTo>
                <a:cubicBezTo>
                  <a:pt x="95317" y="991655"/>
                  <a:pt x="93100" y="990769"/>
                  <a:pt x="91327" y="990326"/>
                </a:cubicBezTo>
                <a:cubicBezTo>
                  <a:pt x="85121" y="989439"/>
                  <a:pt x="78028" y="989439"/>
                  <a:pt x="71821" y="990769"/>
                </a:cubicBezTo>
                <a:cubicBezTo>
                  <a:pt x="65615" y="992985"/>
                  <a:pt x="59852" y="994759"/>
                  <a:pt x="53646" y="996089"/>
                </a:cubicBezTo>
                <a:cubicBezTo>
                  <a:pt x="47439" y="996975"/>
                  <a:pt x="41233" y="998305"/>
                  <a:pt x="35470" y="1000522"/>
                </a:cubicBezTo>
                <a:cubicBezTo>
                  <a:pt x="32810" y="1001408"/>
                  <a:pt x="29707" y="1002738"/>
                  <a:pt x="27934" y="1005398"/>
                </a:cubicBezTo>
                <a:cubicBezTo>
                  <a:pt x="24831" y="1010275"/>
                  <a:pt x="29264" y="1014264"/>
                  <a:pt x="34140" y="1014708"/>
                </a:cubicBezTo>
                <a:cubicBezTo>
                  <a:pt x="35470" y="1014708"/>
                  <a:pt x="36800" y="1014708"/>
                  <a:pt x="38573" y="1014708"/>
                </a:cubicBezTo>
                <a:cubicBezTo>
                  <a:pt x="38573" y="1015151"/>
                  <a:pt x="38573" y="1015594"/>
                  <a:pt x="39017" y="1015594"/>
                </a:cubicBezTo>
                <a:cubicBezTo>
                  <a:pt x="46996" y="1014264"/>
                  <a:pt x="54976" y="1010718"/>
                  <a:pt x="62955" y="1009831"/>
                </a:cubicBezTo>
                <a:cubicBezTo>
                  <a:pt x="71378" y="1008501"/>
                  <a:pt x="80244" y="1008945"/>
                  <a:pt x="87781" y="1004955"/>
                </a:cubicBezTo>
                <a:cubicBezTo>
                  <a:pt x="91327" y="1003181"/>
                  <a:pt x="94430" y="1000522"/>
                  <a:pt x="97090" y="997862"/>
                </a:cubicBezTo>
                <a:cubicBezTo>
                  <a:pt x="97533" y="997418"/>
                  <a:pt x="98420" y="996975"/>
                  <a:pt x="98864" y="996532"/>
                </a:cubicBezTo>
                <a:cubicBezTo>
                  <a:pt x="99307" y="996089"/>
                  <a:pt x="99307" y="996089"/>
                  <a:pt x="99750" y="995645"/>
                </a:cubicBezTo>
                <a:cubicBezTo>
                  <a:pt x="99750" y="995645"/>
                  <a:pt x="99750" y="995645"/>
                  <a:pt x="99750" y="995645"/>
                </a:cubicBezTo>
                <a:cubicBezTo>
                  <a:pt x="100193" y="995202"/>
                  <a:pt x="100636" y="994759"/>
                  <a:pt x="100636" y="994315"/>
                </a:cubicBezTo>
                <a:cubicBezTo>
                  <a:pt x="102853" y="992985"/>
                  <a:pt x="106400" y="991655"/>
                  <a:pt x="108173" y="989439"/>
                </a:cubicBezTo>
                <a:cubicBezTo>
                  <a:pt x="117482" y="996089"/>
                  <a:pt x="126349" y="1002295"/>
                  <a:pt x="135658" y="1008945"/>
                </a:cubicBezTo>
                <a:cubicBezTo>
                  <a:pt x="132998" y="1010718"/>
                  <a:pt x="129895" y="1012491"/>
                  <a:pt x="126792" y="1013821"/>
                </a:cubicBezTo>
                <a:cubicBezTo>
                  <a:pt x="118369" y="1008945"/>
                  <a:pt x="107286" y="1008945"/>
                  <a:pt x="98420" y="1012491"/>
                </a:cubicBezTo>
                <a:cubicBezTo>
                  <a:pt x="93100" y="1014708"/>
                  <a:pt x="88667" y="1017811"/>
                  <a:pt x="83348" y="1019584"/>
                </a:cubicBezTo>
                <a:cubicBezTo>
                  <a:pt x="73151" y="1023574"/>
                  <a:pt x="61625" y="1023130"/>
                  <a:pt x="52316" y="1028450"/>
                </a:cubicBezTo>
                <a:cubicBezTo>
                  <a:pt x="46553" y="1034213"/>
                  <a:pt x="53646" y="1038646"/>
                  <a:pt x="59409" y="1038646"/>
                </a:cubicBezTo>
                <a:cubicBezTo>
                  <a:pt x="61625" y="1038646"/>
                  <a:pt x="63842" y="1038646"/>
                  <a:pt x="65615" y="1038646"/>
                </a:cubicBezTo>
                <a:cubicBezTo>
                  <a:pt x="65615" y="1038646"/>
                  <a:pt x="65615" y="1039090"/>
                  <a:pt x="66059" y="1039090"/>
                </a:cubicBezTo>
                <a:cubicBezTo>
                  <a:pt x="68275" y="1038646"/>
                  <a:pt x="70492" y="1038203"/>
                  <a:pt x="72708" y="1037760"/>
                </a:cubicBezTo>
                <a:cubicBezTo>
                  <a:pt x="78471" y="1036873"/>
                  <a:pt x="83791" y="1035100"/>
                  <a:pt x="89554" y="1034213"/>
                </a:cubicBezTo>
                <a:cubicBezTo>
                  <a:pt x="96647" y="1032883"/>
                  <a:pt x="104183" y="1033770"/>
                  <a:pt x="111276" y="1031553"/>
                </a:cubicBezTo>
                <a:cubicBezTo>
                  <a:pt x="119699" y="1028894"/>
                  <a:pt x="127679" y="1023574"/>
                  <a:pt x="131668" y="1015594"/>
                </a:cubicBezTo>
                <a:cubicBezTo>
                  <a:pt x="131668" y="1015594"/>
                  <a:pt x="131668" y="1015151"/>
                  <a:pt x="131668" y="1015151"/>
                </a:cubicBezTo>
                <a:cubicBezTo>
                  <a:pt x="133441" y="1014264"/>
                  <a:pt x="135658" y="1013378"/>
                  <a:pt x="137431" y="1012048"/>
                </a:cubicBezTo>
                <a:cubicBezTo>
                  <a:pt x="137874" y="1011604"/>
                  <a:pt x="138761" y="1011161"/>
                  <a:pt x="139205" y="1010718"/>
                </a:cubicBezTo>
                <a:cubicBezTo>
                  <a:pt x="145411" y="1015151"/>
                  <a:pt x="151617" y="1019584"/>
                  <a:pt x="157823" y="1024017"/>
                </a:cubicBezTo>
                <a:cubicBezTo>
                  <a:pt x="161813" y="1027120"/>
                  <a:pt x="166246" y="1029780"/>
                  <a:pt x="170236" y="1032883"/>
                </a:cubicBezTo>
                <a:cubicBezTo>
                  <a:pt x="167133" y="1033327"/>
                  <a:pt x="164030" y="1033770"/>
                  <a:pt x="160927" y="1034657"/>
                </a:cubicBezTo>
                <a:cubicBezTo>
                  <a:pt x="160483" y="1034213"/>
                  <a:pt x="160040" y="1033770"/>
                  <a:pt x="159597" y="1033770"/>
                </a:cubicBezTo>
                <a:cubicBezTo>
                  <a:pt x="151174" y="1031997"/>
                  <a:pt x="141864" y="1031110"/>
                  <a:pt x="133441" y="1032883"/>
                </a:cubicBezTo>
                <a:cubicBezTo>
                  <a:pt x="125018" y="1034213"/>
                  <a:pt x="117926" y="1038203"/>
                  <a:pt x="110833" y="1043079"/>
                </a:cubicBezTo>
                <a:cubicBezTo>
                  <a:pt x="106843" y="1045739"/>
                  <a:pt x="102853" y="1048843"/>
                  <a:pt x="97977" y="1050616"/>
                </a:cubicBezTo>
                <a:cubicBezTo>
                  <a:pt x="93544" y="1052389"/>
                  <a:pt x="88667" y="1054162"/>
                  <a:pt x="83791" y="1056379"/>
                </a:cubicBezTo>
                <a:cubicBezTo>
                  <a:pt x="76698" y="1060368"/>
                  <a:pt x="82904" y="1064358"/>
                  <a:pt x="88224" y="1063915"/>
                </a:cubicBezTo>
                <a:cubicBezTo>
                  <a:pt x="93544" y="1063915"/>
                  <a:pt x="98420" y="1062585"/>
                  <a:pt x="103297" y="1061255"/>
                </a:cubicBezTo>
                <a:cubicBezTo>
                  <a:pt x="105956" y="1060812"/>
                  <a:pt x="108616" y="1060368"/>
                  <a:pt x="111276" y="1059482"/>
                </a:cubicBezTo>
                <a:cubicBezTo>
                  <a:pt x="119699" y="1056822"/>
                  <a:pt x="129008" y="1056379"/>
                  <a:pt x="137874" y="1054606"/>
                </a:cubicBezTo>
                <a:cubicBezTo>
                  <a:pt x="145854" y="1053719"/>
                  <a:pt x="152504" y="1048399"/>
                  <a:pt x="157823" y="1042636"/>
                </a:cubicBezTo>
                <a:cubicBezTo>
                  <a:pt x="159597" y="1040863"/>
                  <a:pt x="161813" y="1039533"/>
                  <a:pt x="163143" y="1037760"/>
                </a:cubicBezTo>
                <a:cubicBezTo>
                  <a:pt x="164916" y="1037760"/>
                  <a:pt x="166246" y="1037316"/>
                  <a:pt x="168020" y="1037316"/>
                </a:cubicBezTo>
                <a:cubicBezTo>
                  <a:pt x="169349" y="1036873"/>
                  <a:pt x="172453" y="1036873"/>
                  <a:pt x="174226" y="1036430"/>
                </a:cubicBezTo>
                <a:cubicBezTo>
                  <a:pt x="184422" y="1043523"/>
                  <a:pt x="194618" y="1050616"/>
                  <a:pt x="204814" y="1057709"/>
                </a:cubicBezTo>
                <a:cubicBezTo>
                  <a:pt x="203485" y="1057709"/>
                  <a:pt x="202154" y="1058152"/>
                  <a:pt x="200825" y="1058595"/>
                </a:cubicBezTo>
                <a:cubicBezTo>
                  <a:pt x="199938" y="1059039"/>
                  <a:pt x="199051" y="1059039"/>
                  <a:pt x="198164" y="1059482"/>
                </a:cubicBezTo>
                <a:cubicBezTo>
                  <a:pt x="197278" y="1059039"/>
                  <a:pt x="196392" y="1058595"/>
                  <a:pt x="195062" y="1058595"/>
                </a:cubicBezTo>
                <a:cubicBezTo>
                  <a:pt x="189742" y="1056379"/>
                  <a:pt x="183536" y="1056822"/>
                  <a:pt x="177772" y="1057709"/>
                </a:cubicBezTo>
                <a:cubicBezTo>
                  <a:pt x="171566" y="1058595"/>
                  <a:pt x="165803" y="1061255"/>
                  <a:pt x="160040" y="1063028"/>
                </a:cubicBezTo>
                <a:cubicBezTo>
                  <a:pt x="150287" y="1065688"/>
                  <a:pt x="140091" y="1068348"/>
                  <a:pt x="130782" y="1071451"/>
                </a:cubicBezTo>
                <a:cubicBezTo>
                  <a:pt x="127679" y="1072338"/>
                  <a:pt x="124575" y="1073225"/>
                  <a:pt x="121915" y="1075441"/>
                </a:cubicBezTo>
                <a:cubicBezTo>
                  <a:pt x="116152" y="1080317"/>
                  <a:pt x="121915" y="1084307"/>
                  <a:pt x="127235" y="1084307"/>
                </a:cubicBezTo>
                <a:cubicBezTo>
                  <a:pt x="129895" y="1084307"/>
                  <a:pt x="132112" y="1084307"/>
                  <a:pt x="134328" y="1083864"/>
                </a:cubicBezTo>
                <a:cubicBezTo>
                  <a:pt x="134328" y="1083864"/>
                  <a:pt x="134328" y="1083864"/>
                  <a:pt x="134328" y="1083864"/>
                </a:cubicBezTo>
                <a:cubicBezTo>
                  <a:pt x="137874" y="1083864"/>
                  <a:pt x="140978" y="1082534"/>
                  <a:pt x="144524" y="1082091"/>
                </a:cubicBezTo>
                <a:cubicBezTo>
                  <a:pt x="152061" y="1081204"/>
                  <a:pt x="159597" y="1081204"/>
                  <a:pt x="167133" y="1080317"/>
                </a:cubicBezTo>
                <a:cubicBezTo>
                  <a:pt x="179546" y="1078988"/>
                  <a:pt x="192845" y="1073668"/>
                  <a:pt x="200825" y="1063472"/>
                </a:cubicBezTo>
                <a:cubicBezTo>
                  <a:pt x="200825" y="1063472"/>
                  <a:pt x="200825" y="1063028"/>
                  <a:pt x="200825" y="1063028"/>
                </a:cubicBezTo>
                <a:cubicBezTo>
                  <a:pt x="203928" y="1062585"/>
                  <a:pt x="207031" y="1062142"/>
                  <a:pt x="210134" y="1062142"/>
                </a:cubicBezTo>
                <a:cubicBezTo>
                  <a:pt x="218113" y="1067461"/>
                  <a:pt x="226093" y="1072781"/>
                  <a:pt x="233629" y="1078101"/>
                </a:cubicBezTo>
                <a:cubicBezTo>
                  <a:pt x="230083" y="1078988"/>
                  <a:pt x="226536" y="1080761"/>
                  <a:pt x="222990" y="1082091"/>
                </a:cubicBezTo>
                <a:cubicBezTo>
                  <a:pt x="222103" y="1081647"/>
                  <a:pt x="221217" y="1081204"/>
                  <a:pt x="220330" y="1080761"/>
                </a:cubicBezTo>
                <a:cubicBezTo>
                  <a:pt x="215454" y="1078544"/>
                  <a:pt x="209691" y="1078544"/>
                  <a:pt x="204814" y="1079431"/>
                </a:cubicBezTo>
                <a:cubicBezTo>
                  <a:pt x="195948" y="1080761"/>
                  <a:pt x="187969" y="1085637"/>
                  <a:pt x="179102" y="1087854"/>
                </a:cubicBezTo>
                <a:cubicBezTo>
                  <a:pt x="172453" y="1090070"/>
                  <a:pt x="150287" y="1094503"/>
                  <a:pt x="148071" y="1100710"/>
                </a:cubicBezTo>
                <a:cubicBezTo>
                  <a:pt x="147184" y="1104256"/>
                  <a:pt x="152061" y="1105586"/>
                  <a:pt x="155164" y="1105586"/>
                </a:cubicBezTo>
                <a:cubicBezTo>
                  <a:pt x="155164" y="1105586"/>
                  <a:pt x="155607" y="1105586"/>
                  <a:pt x="155607" y="1105586"/>
                </a:cubicBezTo>
                <a:cubicBezTo>
                  <a:pt x="155607" y="1105586"/>
                  <a:pt x="156050" y="1105586"/>
                  <a:pt x="156050" y="1105586"/>
                </a:cubicBezTo>
                <a:cubicBezTo>
                  <a:pt x="164916" y="1105586"/>
                  <a:pt x="173339" y="1100710"/>
                  <a:pt x="182205" y="1101596"/>
                </a:cubicBezTo>
                <a:cubicBezTo>
                  <a:pt x="194175" y="1101596"/>
                  <a:pt x="205701" y="1097163"/>
                  <a:pt x="216341" y="1091400"/>
                </a:cubicBezTo>
                <a:cubicBezTo>
                  <a:pt x="219444" y="1089627"/>
                  <a:pt x="222990" y="1087410"/>
                  <a:pt x="225207" y="1084307"/>
                </a:cubicBezTo>
                <a:cubicBezTo>
                  <a:pt x="226093" y="1083864"/>
                  <a:pt x="226980" y="1083864"/>
                  <a:pt x="227867" y="1083421"/>
                </a:cubicBezTo>
                <a:cubicBezTo>
                  <a:pt x="230969" y="1082091"/>
                  <a:pt x="234516" y="1081204"/>
                  <a:pt x="238062" y="1080317"/>
                </a:cubicBezTo>
                <a:cubicBezTo>
                  <a:pt x="244712" y="1084751"/>
                  <a:pt x="251805" y="1089184"/>
                  <a:pt x="258898" y="1093173"/>
                </a:cubicBezTo>
                <a:cubicBezTo>
                  <a:pt x="256238" y="1095833"/>
                  <a:pt x="253135" y="1098050"/>
                  <a:pt x="250032" y="1099823"/>
                </a:cubicBezTo>
                <a:cubicBezTo>
                  <a:pt x="244712" y="1097607"/>
                  <a:pt x="238062" y="1098050"/>
                  <a:pt x="232300" y="1098493"/>
                </a:cubicBezTo>
                <a:cubicBezTo>
                  <a:pt x="222990" y="1098936"/>
                  <a:pt x="215454" y="1104256"/>
                  <a:pt x="207474" y="1108246"/>
                </a:cubicBezTo>
                <a:cubicBezTo>
                  <a:pt x="200825" y="1111349"/>
                  <a:pt x="194175" y="1114009"/>
                  <a:pt x="188412" y="1117999"/>
                </a:cubicBezTo>
                <a:cubicBezTo>
                  <a:pt x="185752" y="1120215"/>
                  <a:pt x="172896" y="1126422"/>
                  <a:pt x="179989" y="1129968"/>
                </a:cubicBezTo>
                <a:cubicBezTo>
                  <a:pt x="182649" y="1130411"/>
                  <a:pt x="184865" y="1129968"/>
                  <a:pt x="187525" y="1129525"/>
                </a:cubicBezTo>
                <a:cubicBezTo>
                  <a:pt x="194618" y="1128638"/>
                  <a:pt x="200825" y="1125092"/>
                  <a:pt x="207474" y="1122432"/>
                </a:cubicBezTo>
                <a:cubicBezTo>
                  <a:pt x="207474" y="1122432"/>
                  <a:pt x="207918" y="1122432"/>
                  <a:pt x="207918" y="1122432"/>
                </a:cubicBezTo>
                <a:cubicBezTo>
                  <a:pt x="209247" y="1121989"/>
                  <a:pt x="210134" y="1121545"/>
                  <a:pt x="211464" y="1121102"/>
                </a:cubicBezTo>
                <a:cubicBezTo>
                  <a:pt x="211464" y="1121102"/>
                  <a:pt x="211908" y="1121102"/>
                  <a:pt x="211908" y="1121102"/>
                </a:cubicBezTo>
                <a:cubicBezTo>
                  <a:pt x="215897" y="1120215"/>
                  <a:pt x="220330" y="1119329"/>
                  <a:pt x="224320" y="1118885"/>
                </a:cubicBezTo>
                <a:cubicBezTo>
                  <a:pt x="226536" y="1117999"/>
                  <a:pt x="229196" y="1117112"/>
                  <a:pt x="231413" y="1116225"/>
                </a:cubicBezTo>
                <a:cubicBezTo>
                  <a:pt x="237619" y="1114009"/>
                  <a:pt x="243382" y="1111349"/>
                  <a:pt x="248259" y="1106473"/>
                </a:cubicBezTo>
                <a:cubicBezTo>
                  <a:pt x="248702" y="1106029"/>
                  <a:pt x="248702" y="1106029"/>
                  <a:pt x="249145" y="1106029"/>
                </a:cubicBezTo>
                <a:cubicBezTo>
                  <a:pt x="249589" y="1105586"/>
                  <a:pt x="250032" y="1104699"/>
                  <a:pt x="250918" y="1103813"/>
                </a:cubicBezTo>
                <a:cubicBezTo>
                  <a:pt x="250918" y="1103813"/>
                  <a:pt x="250918" y="1103813"/>
                  <a:pt x="251362" y="1103370"/>
                </a:cubicBezTo>
                <a:cubicBezTo>
                  <a:pt x="251362" y="1103370"/>
                  <a:pt x="251805" y="1102926"/>
                  <a:pt x="251805" y="1102483"/>
                </a:cubicBezTo>
                <a:cubicBezTo>
                  <a:pt x="255352" y="1100710"/>
                  <a:pt x="258898" y="1098050"/>
                  <a:pt x="262001" y="1094947"/>
                </a:cubicBezTo>
                <a:cubicBezTo>
                  <a:pt x="262001" y="1094947"/>
                  <a:pt x="262444" y="1094503"/>
                  <a:pt x="262444" y="1094503"/>
                </a:cubicBezTo>
                <a:cubicBezTo>
                  <a:pt x="265105" y="1095833"/>
                  <a:pt x="267321" y="1097163"/>
                  <a:pt x="269981" y="1098493"/>
                </a:cubicBezTo>
                <a:cubicBezTo>
                  <a:pt x="263775" y="1129968"/>
                  <a:pt x="258898" y="1161443"/>
                  <a:pt x="255352" y="1193361"/>
                </a:cubicBezTo>
                <a:cubicBezTo>
                  <a:pt x="254022" y="1208877"/>
                  <a:pt x="252692" y="1224393"/>
                  <a:pt x="252249" y="1239909"/>
                </a:cubicBezTo>
                <a:cubicBezTo>
                  <a:pt x="245156" y="1238136"/>
                  <a:pt x="238506" y="1235476"/>
                  <a:pt x="231856" y="1233259"/>
                </a:cubicBezTo>
                <a:cubicBezTo>
                  <a:pt x="230526" y="1232816"/>
                  <a:pt x="229196" y="1232373"/>
                  <a:pt x="227867" y="1231486"/>
                </a:cubicBezTo>
                <a:cubicBezTo>
                  <a:pt x="227867" y="1230156"/>
                  <a:pt x="227423" y="1228383"/>
                  <a:pt x="226536" y="1226166"/>
                </a:cubicBezTo>
                <a:cubicBezTo>
                  <a:pt x="226980" y="1225723"/>
                  <a:pt x="226980" y="1224836"/>
                  <a:pt x="226980" y="1224393"/>
                </a:cubicBezTo>
                <a:cubicBezTo>
                  <a:pt x="227867" y="1221733"/>
                  <a:pt x="228310" y="1219517"/>
                  <a:pt x="228310" y="1216857"/>
                </a:cubicBezTo>
                <a:cubicBezTo>
                  <a:pt x="228753" y="1212867"/>
                  <a:pt x="227867" y="1208877"/>
                  <a:pt x="226536" y="1205331"/>
                </a:cubicBezTo>
                <a:cubicBezTo>
                  <a:pt x="225650" y="1201341"/>
                  <a:pt x="223877" y="1197351"/>
                  <a:pt x="221660" y="1193805"/>
                </a:cubicBezTo>
                <a:cubicBezTo>
                  <a:pt x="220330" y="1191145"/>
                  <a:pt x="218557" y="1188042"/>
                  <a:pt x="217227" y="1185382"/>
                </a:cubicBezTo>
                <a:cubicBezTo>
                  <a:pt x="215010" y="1178732"/>
                  <a:pt x="212351" y="1172526"/>
                  <a:pt x="207918" y="1167206"/>
                </a:cubicBezTo>
                <a:cubicBezTo>
                  <a:pt x="207474" y="1166763"/>
                  <a:pt x="207031" y="1166320"/>
                  <a:pt x="206587" y="1165876"/>
                </a:cubicBezTo>
                <a:cubicBezTo>
                  <a:pt x="205258" y="1164989"/>
                  <a:pt x="203928" y="1164103"/>
                  <a:pt x="202154" y="1163660"/>
                </a:cubicBezTo>
                <a:cubicBezTo>
                  <a:pt x="199938" y="1163216"/>
                  <a:pt x="198164" y="1164546"/>
                  <a:pt x="197721" y="1166763"/>
                </a:cubicBezTo>
                <a:cubicBezTo>
                  <a:pt x="196835" y="1168979"/>
                  <a:pt x="198164" y="1171639"/>
                  <a:pt x="198608" y="1173856"/>
                </a:cubicBezTo>
                <a:cubicBezTo>
                  <a:pt x="200381" y="1179619"/>
                  <a:pt x="201711" y="1185382"/>
                  <a:pt x="203485" y="1191145"/>
                </a:cubicBezTo>
                <a:cubicBezTo>
                  <a:pt x="205258" y="1196908"/>
                  <a:pt x="207031" y="1202671"/>
                  <a:pt x="209691" y="1207991"/>
                </a:cubicBezTo>
                <a:cubicBezTo>
                  <a:pt x="211021" y="1210651"/>
                  <a:pt x="212794" y="1213310"/>
                  <a:pt x="215010" y="1215527"/>
                </a:cubicBezTo>
                <a:cubicBezTo>
                  <a:pt x="217670" y="1219073"/>
                  <a:pt x="219887" y="1222620"/>
                  <a:pt x="222547" y="1225723"/>
                </a:cubicBezTo>
                <a:cubicBezTo>
                  <a:pt x="222547" y="1225723"/>
                  <a:pt x="222547" y="1225723"/>
                  <a:pt x="222547" y="1225723"/>
                </a:cubicBezTo>
                <a:cubicBezTo>
                  <a:pt x="222990" y="1227053"/>
                  <a:pt x="222990" y="1228383"/>
                  <a:pt x="223433" y="1229713"/>
                </a:cubicBezTo>
                <a:cubicBezTo>
                  <a:pt x="213680" y="1225723"/>
                  <a:pt x="203928" y="1222176"/>
                  <a:pt x="194175" y="1218187"/>
                </a:cubicBezTo>
                <a:cubicBezTo>
                  <a:pt x="193731" y="1215970"/>
                  <a:pt x="192845" y="1213310"/>
                  <a:pt x="191959" y="1211094"/>
                </a:cubicBezTo>
                <a:cubicBezTo>
                  <a:pt x="191515" y="1209320"/>
                  <a:pt x="190628" y="1207991"/>
                  <a:pt x="189742" y="1206661"/>
                </a:cubicBezTo>
                <a:cubicBezTo>
                  <a:pt x="190185" y="1205774"/>
                  <a:pt x="190185" y="1204887"/>
                  <a:pt x="190628" y="1204001"/>
                </a:cubicBezTo>
                <a:cubicBezTo>
                  <a:pt x="190628" y="1204001"/>
                  <a:pt x="190628" y="1203557"/>
                  <a:pt x="190628" y="1203557"/>
                </a:cubicBezTo>
                <a:cubicBezTo>
                  <a:pt x="191072" y="1201784"/>
                  <a:pt x="191072" y="1199568"/>
                  <a:pt x="190628" y="1197794"/>
                </a:cubicBezTo>
                <a:cubicBezTo>
                  <a:pt x="190185" y="1189815"/>
                  <a:pt x="186195" y="1182722"/>
                  <a:pt x="180876" y="1176959"/>
                </a:cubicBezTo>
                <a:cubicBezTo>
                  <a:pt x="173782" y="1169423"/>
                  <a:pt x="172453" y="1157453"/>
                  <a:pt x="163587" y="1151690"/>
                </a:cubicBezTo>
                <a:cubicBezTo>
                  <a:pt x="163587" y="1151690"/>
                  <a:pt x="163143" y="1151690"/>
                  <a:pt x="163143" y="1151690"/>
                </a:cubicBezTo>
                <a:cubicBezTo>
                  <a:pt x="161370" y="1150360"/>
                  <a:pt x="159154" y="1149474"/>
                  <a:pt x="156494" y="1149474"/>
                </a:cubicBezTo>
                <a:cubicBezTo>
                  <a:pt x="144524" y="1152577"/>
                  <a:pt x="159597" y="1165876"/>
                  <a:pt x="162700" y="1171196"/>
                </a:cubicBezTo>
                <a:cubicBezTo>
                  <a:pt x="165360" y="1175186"/>
                  <a:pt x="164030" y="1180062"/>
                  <a:pt x="166690" y="1184052"/>
                </a:cubicBezTo>
                <a:cubicBezTo>
                  <a:pt x="171123" y="1192918"/>
                  <a:pt x="177329" y="1203114"/>
                  <a:pt x="186639" y="1207104"/>
                </a:cubicBezTo>
                <a:cubicBezTo>
                  <a:pt x="188412" y="1210207"/>
                  <a:pt x="189742" y="1213310"/>
                  <a:pt x="190628" y="1216414"/>
                </a:cubicBezTo>
                <a:cubicBezTo>
                  <a:pt x="182205" y="1213310"/>
                  <a:pt x="174226" y="1210207"/>
                  <a:pt x="165803" y="1207104"/>
                </a:cubicBezTo>
                <a:cubicBezTo>
                  <a:pt x="161813" y="1205774"/>
                  <a:pt x="158267" y="1204001"/>
                  <a:pt x="154277" y="1202671"/>
                </a:cubicBezTo>
                <a:cubicBezTo>
                  <a:pt x="154720" y="1200898"/>
                  <a:pt x="154720" y="1197794"/>
                  <a:pt x="153834" y="1194691"/>
                </a:cubicBezTo>
                <a:cubicBezTo>
                  <a:pt x="155164" y="1193361"/>
                  <a:pt x="156050" y="1188928"/>
                  <a:pt x="156494" y="1187598"/>
                </a:cubicBezTo>
                <a:cubicBezTo>
                  <a:pt x="158267" y="1179619"/>
                  <a:pt x="156050" y="1176072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0731" y="1170753"/>
                  <a:pt x="149844" y="1169866"/>
                  <a:pt x="148957" y="1168536"/>
                </a:cubicBezTo>
                <a:cubicBezTo>
                  <a:pt x="146741" y="1164989"/>
                  <a:pt x="145854" y="1160556"/>
                  <a:pt x="144081" y="1156567"/>
                </a:cubicBezTo>
                <a:cubicBezTo>
                  <a:pt x="141864" y="1151690"/>
                  <a:pt x="139648" y="1146814"/>
                  <a:pt x="136545" y="1142824"/>
                </a:cubicBezTo>
                <a:cubicBezTo>
                  <a:pt x="136101" y="1141938"/>
                  <a:pt x="134772" y="1140607"/>
                  <a:pt x="133885" y="1141494"/>
                </a:cubicBezTo>
                <a:cubicBezTo>
                  <a:pt x="126792" y="1135731"/>
                  <a:pt x="118812" y="1141494"/>
                  <a:pt x="125018" y="1153020"/>
                </a:cubicBezTo>
                <a:cubicBezTo>
                  <a:pt x="127679" y="1158340"/>
                  <a:pt x="131668" y="1164103"/>
                  <a:pt x="134328" y="1169423"/>
                </a:cubicBezTo>
                <a:cubicBezTo>
                  <a:pt x="136545" y="1179619"/>
                  <a:pt x="141421" y="1189371"/>
                  <a:pt x="150731" y="1194691"/>
                </a:cubicBezTo>
                <a:cubicBezTo>
                  <a:pt x="150731" y="1194691"/>
                  <a:pt x="151174" y="1194691"/>
                  <a:pt x="151174" y="1194691"/>
                </a:cubicBezTo>
                <a:cubicBezTo>
                  <a:pt x="151174" y="1196465"/>
                  <a:pt x="151617" y="1197794"/>
                  <a:pt x="151617" y="1200011"/>
                </a:cubicBezTo>
                <a:cubicBezTo>
                  <a:pt x="151617" y="1200454"/>
                  <a:pt x="151617" y="1200898"/>
                  <a:pt x="151617" y="1201341"/>
                </a:cubicBezTo>
                <a:cubicBezTo>
                  <a:pt x="143195" y="1198238"/>
                  <a:pt x="135215" y="1194691"/>
                  <a:pt x="126792" y="1192031"/>
                </a:cubicBezTo>
                <a:cubicBezTo>
                  <a:pt x="125905" y="1188928"/>
                  <a:pt x="125018" y="1185382"/>
                  <a:pt x="123689" y="1182279"/>
                </a:cubicBezTo>
                <a:cubicBezTo>
                  <a:pt x="125905" y="1172526"/>
                  <a:pt x="122802" y="1161886"/>
                  <a:pt x="116596" y="1153907"/>
                </a:cubicBezTo>
                <a:cubicBezTo>
                  <a:pt x="112163" y="1148587"/>
                  <a:pt x="110389" y="1141494"/>
                  <a:pt x="105513" y="1135731"/>
                </a:cubicBezTo>
                <a:cubicBezTo>
                  <a:pt x="105069" y="1134844"/>
                  <a:pt x="103740" y="1134401"/>
                  <a:pt x="103297" y="1134844"/>
                </a:cubicBezTo>
                <a:cubicBezTo>
                  <a:pt x="102853" y="1134401"/>
                  <a:pt x="102410" y="1134401"/>
                  <a:pt x="101966" y="1133958"/>
                </a:cubicBezTo>
                <a:cubicBezTo>
                  <a:pt x="99750" y="1132628"/>
                  <a:pt x="96647" y="1132185"/>
                  <a:pt x="94874" y="1134401"/>
                </a:cubicBezTo>
                <a:cubicBezTo>
                  <a:pt x="92657" y="1136618"/>
                  <a:pt x="93544" y="1140164"/>
                  <a:pt x="94430" y="1142824"/>
                </a:cubicBezTo>
                <a:cubicBezTo>
                  <a:pt x="96203" y="1149917"/>
                  <a:pt x="100636" y="1155237"/>
                  <a:pt x="104626" y="1161000"/>
                </a:cubicBezTo>
                <a:cubicBezTo>
                  <a:pt x="107730" y="1169423"/>
                  <a:pt x="111276" y="1179175"/>
                  <a:pt x="119699" y="1183165"/>
                </a:cubicBezTo>
                <a:cubicBezTo>
                  <a:pt x="120142" y="1185382"/>
                  <a:pt x="121029" y="1187598"/>
                  <a:pt x="121472" y="1189815"/>
                </a:cubicBezTo>
                <a:cubicBezTo>
                  <a:pt x="116152" y="1188042"/>
                  <a:pt x="110833" y="1186269"/>
                  <a:pt x="105513" y="1184495"/>
                </a:cubicBezTo>
                <a:cubicBezTo>
                  <a:pt x="105513" y="1184052"/>
                  <a:pt x="105069" y="1183609"/>
                  <a:pt x="104626" y="1183165"/>
                </a:cubicBezTo>
                <a:cubicBezTo>
                  <a:pt x="102853" y="1180505"/>
                  <a:pt x="100636" y="1178289"/>
                  <a:pt x="98420" y="1176072"/>
                </a:cubicBezTo>
                <a:cubicBezTo>
                  <a:pt x="97090" y="1174742"/>
                  <a:pt x="89554" y="1168536"/>
                  <a:pt x="87781" y="1169866"/>
                </a:cubicBezTo>
                <a:cubicBezTo>
                  <a:pt x="85564" y="1168979"/>
                  <a:pt x="83348" y="1168979"/>
                  <a:pt x="81131" y="1168536"/>
                </a:cubicBezTo>
                <a:cubicBezTo>
                  <a:pt x="76254" y="1167206"/>
                  <a:pt x="71821" y="1164546"/>
                  <a:pt x="67388" y="1161886"/>
                </a:cubicBezTo>
                <a:cubicBezTo>
                  <a:pt x="62512" y="1159226"/>
                  <a:pt x="56305" y="1154793"/>
                  <a:pt x="50986" y="1158340"/>
                </a:cubicBezTo>
                <a:cubicBezTo>
                  <a:pt x="46996" y="1163660"/>
                  <a:pt x="50543" y="1169423"/>
                  <a:pt x="55862" y="1171639"/>
                </a:cubicBezTo>
                <a:cubicBezTo>
                  <a:pt x="60295" y="1173856"/>
                  <a:pt x="65615" y="1174742"/>
                  <a:pt x="70048" y="1177402"/>
                </a:cubicBezTo>
                <a:cubicBezTo>
                  <a:pt x="70048" y="1177402"/>
                  <a:pt x="70048" y="1177402"/>
                  <a:pt x="70048" y="1177402"/>
                </a:cubicBezTo>
                <a:cubicBezTo>
                  <a:pt x="73595" y="1179619"/>
                  <a:pt x="76698" y="1182722"/>
                  <a:pt x="80687" y="1184938"/>
                </a:cubicBezTo>
                <a:cubicBezTo>
                  <a:pt x="84677" y="1186712"/>
                  <a:pt x="88667" y="1188042"/>
                  <a:pt x="93100" y="1188928"/>
                </a:cubicBezTo>
                <a:cubicBezTo>
                  <a:pt x="97090" y="1189815"/>
                  <a:pt x="101080" y="1188928"/>
                  <a:pt x="105069" y="1187155"/>
                </a:cubicBezTo>
                <a:cubicBezTo>
                  <a:pt x="111719" y="1189815"/>
                  <a:pt x="118369" y="1192031"/>
                  <a:pt x="125018" y="1194691"/>
                </a:cubicBezTo>
                <a:cubicBezTo>
                  <a:pt x="121472" y="1195578"/>
                  <a:pt x="117926" y="1196465"/>
                  <a:pt x="113936" y="1197351"/>
                </a:cubicBezTo>
                <a:cubicBezTo>
                  <a:pt x="109946" y="1197351"/>
                  <a:pt x="106400" y="1196021"/>
                  <a:pt x="102410" y="1196021"/>
                </a:cubicBezTo>
                <a:cubicBezTo>
                  <a:pt x="97090" y="1196021"/>
                  <a:pt x="91770" y="1196908"/>
                  <a:pt x="87337" y="1199124"/>
                </a:cubicBezTo>
                <a:cubicBezTo>
                  <a:pt x="80687" y="1205331"/>
                  <a:pt x="70492" y="1203114"/>
                  <a:pt x="63842" y="1208877"/>
                </a:cubicBezTo>
                <a:cubicBezTo>
                  <a:pt x="60295" y="1212424"/>
                  <a:pt x="61625" y="1218187"/>
                  <a:pt x="66502" y="1219073"/>
                </a:cubicBezTo>
                <a:cubicBezTo>
                  <a:pt x="66502" y="1219073"/>
                  <a:pt x="66502" y="1219073"/>
                  <a:pt x="66502" y="1219073"/>
                </a:cubicBezTo>
                <a:cubicBezTo>
                  <a:pt x="67388" y="1219517"/>
                  <a:pt x="68275" y="1219517"/>
                  <a:pt x="69161" y="1219960"/>
                </a:cubicBezTo>
                <a:cubicBezTo>
                  <a:pt x="77141" y="1220403"/>
                  <a:pt x="83791" y="1215527"/>
                  <a:pt x="91770" y="1214197"/>
                </a:cubicBezTo>
                <a:cubicBezTo>
                  <a:pt x="97977" y="1212867"/>
                  <a:pt x="104626" y="1212867"/>
                  <a:pt x="109503" y="1209320"/>
                </a:cubicBezTo>
                <a:cubicBezTo>
                  <a:pt x="112163" y="1207547"/>
                  <a:pt x="114823" y="1205774"/>
                  <a:pt x="116152" y="1202671"/>
                </a:cubicBezTo>
                <a:cubicBezTo>
                  <a:pt x="116596" y="1201784"/>
                  <a:pt x="117039" y="1201341"/>
                  <a:pt x="117482" y="1200454"/>
                </a:cubicBezTo>
                <a:cubicBezTo>
                  <a:pt x="119699" y="1200011"/>
                  <a:pt x="121915" y="1199568"/>
                  <a:pt x="124132" y="1198681"/>
                </a:cubicBezTo>
                <a:cubicBezTo>
                  <a:pt x="125905" y="1198238"/>
                  <a:pt x="128565" y="1197794"/>
                  <a:pt x="129895" y="1196465"/>
                </a:cubicBezTo>
                <a:cubicBezTo>
                  <a:pt x="138761" y="1200011"/>
                  <a:pt x="147628" y="1203557"/>
                  <a:pt x="156494" y="1207104"/>
                </a:cubicBezTo>
                <a:cubicBezTo>
                  <a:pt x="153834" y="1208877"/>
                  <a:pt x="151174" y="1210651"/>
                  <a:pt x="148514" y="1211980"/>
                </a:cubicBezTo>
                <a:cubicBezTo>
                  <a:pt x="145854" y="1210207"/>
                  <a:pt x="140978" y="1210207"/>
                  <a:pt x="138761" y="1210207"/>
                </a:cubicBezTo>
                <a:cubicBezTo>
                  <a:pt x="134772" y="1209320"/>
                  <a:pt x="130338" y="1210207"/>
                  <a:pt x="126792" y="1211980"/>
                </a:cubicBezTo>
                <a:cubicBezTo>
                  <a:pt x="118812" y="1216414"/>
                  <a:pt x="111719" y="1223063"/>
                  <a:pt x="102410" y="1225280"/>
                </a:cubicBezTo>
                <a:cubicBezTo>
                  <a:pt x="97533" y="1227053"/>
                  <a:pt x="89997" y="1227496"/>
                  <a:pt x="87781" y="1232816"/>
                </a:cubicBezTo>
                <a:cubicBezTo>
                  <a:pt x="87337" y="1233702"/>
                  <a:pt x="87781" y="1235033"/>
                  <a:pt x="88224" y="1235476"/>
                </a:cubicBezTo>
                <a:cubicBezTo>
                  <a:pt x="87781" y="1237692"/>
                  <a:pt x="93100" y="1239022"/>
                  <a:pt x="94874" y="1239022"/>
                </a:cubicBezTo>
                <a:cubicBezTo>
                  <a:pt x="104183" y="1239909"/>
                  <a:pt x="112163" y="1235033"/>
                  <a:pt x="120585" y="1232816"/>
                </a:cubicBezTo>
                <a:cubicBezTo>
                  <a:pt x="123689" y="1231929"/>
                  <a:pt x="126792" y="1231929"/>
                  <a:pt x="129451" y="1231486"/>
                </a:cubicBezTo>
                <a:cubicBezTo>
                  <a:pt x="135215" y="1229713"/>
                  <a:pt x="140091" y="1227053"/>
                  <a:pt x="144524" y="1223063"/>
                </a:cubicBezTo>
                <a:cubicBezTo>
                  <a:pt x="145854" y="1221733"/>
                  <a:pt x="149844" y="1217743"/>
                  <a:pt x="150731" y="1215084"/>
                </a:cubicBezTo>
                <a:cubicBezTo>
                  <a:pt x="154720" y="1213754"/>
                  <a:pt x="158267" y="1211980"/>
                  <a:pt x="160927" y="1208877"/>
                </a:cubicBezTo>
                <a:cubicBezTo>
                  <a:pt x="168463" y="1211980"/>
                  <a:pt x="176443" y="1215084"/>
                  <a:pt x="183979" y="1217743"/>
                </a:cubicBezTo>
                <a:cubicBezTo>
                  <a:pt x="182649" y="1219073"/>
                  <a:pt x="181319" y="1220847"/>
                  <a:pt x="179989" y="1222176"/>
                </a:cubicBezTo>
                <a:cubicBezTo>
                  <a:pt x="175556" y="1220403"/>
                  <a:pt x="170679" y="1221290"/>
                  <a:pt x="166246" y="1222620"/>
                </a:cubicBezTo>
                <a:cubicBezTo>
                  <a:pt x="158267" y="1225280"/>
                  <a:pt x="152504" y="1230599"/>
                  <a:pt x="146741" y="1236806"/>
                </a:cubicBezTo>
                <a:cubicBezTo>
                  <a:pt x="137874" y="1243455"/>
                  <a:pt x="126792" y="1247002"/>
                  <a:pt x="120142" y="1255868"/>
                </a:cubicBezTo>
                <a:cubicBezTo>
                  <a:pt x="118369" y="1258084"/>
                  <a:pt x="118369" y="1261631"/>
                  <a:pt x="120585" y="1262961"/>
                </a:cubicBezTo>
                <a:cubicBezTo>
                  <a:pt x="120585" y="1263404"/>
                  <a:pt x="121915" y="1263848"/>
                  <a:pt x="123246" y="1263848"/>
                </a:cubicBezTo>
                <a:cubicBezTo>
                  <a:pt x="132112" y="1263848"/>
                  <a:pt x="138761" y="1256755"/>
                  <a:pt x="146297" y="1252765"/>
                </a:cubicBezTo>
                <a:cubicBezTo>
                  <a:pt x="151617" y="1250105"/>
                  <a:pt x="157823" y="1250105"/>
                  <a:pt x="162700" y="1247002"/>
                </a:cubicBezTo>
                <a:cubicBezTo>
                  <a:pt x="171566" y="1242125"/>
                  <a:pt x="180432" y="1235033"/>
                  <a:pt x="183536" y="1225280"/>
                </a:cubicBezTo>
                <a:cubicBezTo>
                  <a:pt x="183536" y="1224836"/>
                  <a:pt x="183536" y="1224836"/>
                  <a:pt x="183536" y="1224836"/>
                </a:cubicBezTo>
                <a:cubicBezTo>
                  <a:pt x="184865" y="1223506"/>
                  <a:pt x="186639" y="1221733"/>
                  <a:pt x="187969" y="1219960"/>
                </a:cubicBezTo>
                <a:cubicBezTo>
                  <a:pt x="187969" y="1219960"/>
                  <a:pt x="187969" y="1219517"/>
                  <a:pt x="187969" y="1219517"/>
                </a:cubicBezTo>
                <a:cubicBezTo>
                  <a:pt x="189742" y="1219960"/>
                  <a:pt x="191515" y="1220847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203485" y="1225280"/>
                  <a:pt x="214124" y="1230156"/>
                  <a:pt x="224320" y="1234146"/>
                </a:cubicBezTo>
                <a:cubicBezTo>
                  <a:pt x="222547" y="1235919"/>
                  <a:pt x="220330" y="1237692"/>
                  <a:pt x="218113" y="1239466"/>
                </a:cubicBezTo>
                <a:cubicBezTo>
                  <a:pt x="215897" y="1239022"/>
                  <a:pt x="213680" y="1239466"/>
                  <a:pt x="211908" y="1239909"/>
                </a:cubicBezTo>
                <a:cubicBezTo>
                  <a:pt x="207474" y="1240352"/>
                  <a:pt x="202598" y="1240796"/>
                  <a:pt x="198608" y="1242569"/>
                </a:cubicBezTo>
                <a:cubicBezTo>
                  <a:pt x="191072" y="1245229"/>
                  <a:pt x="184865" y="1251435"/>
                  <a:pt x="179102" y="1256755"/>
                </a:cubicBezTo>
                <a:cubicBezTo>
                  <a:pt x="173339" y="1262074"/>
                  <a:pt x="156937" y="1266507"/>
                  <a:pt x="156494" y="1274930"/>
                </a:cubicBezTo>
                <a:cubicBezTo>
                  <a:pt x="156494" y="1276260"/>
                  <a:pt x="156937" y="1277147"/>
                  <a:pt x="157823" y="1277590"/>
                </a:cubicBezTo>
                <a:cubicBezTo>
                  <a:pt x="157823" y="1277590"/>
                  <a:pt x="158267" y="1278033"/>
                  <a:pt x="158267" y="1278033"/>
                </a:cubicBezTo>
                <a:cubicBezTo>
                  <a:pt x="159154" y="1278477"/>
                  <a:pt x="159597" y="1278920"/>
                  <a:pt x="160483" y="1278920"/>
                </a:cubicBezTo>
                <a:cubicBezTo>
                  <a:pt x="160927" y="1278920"/>
                  <a:pt x="160927" y="1278920"/>
                  <a:pt x="161370" y="1278920"/>
                </a:cubicBezTo>
                <a:cubicBezTo>
                  <a:pt x="162257" y="1278920"/>
                  <a:pt x="162700" y="1278920"/>
                  <a:pt x="163143" y="1278920"/>
                </a:cubicBezTo>
                <a:cubicBezTo>
                  <a:pt x="172010" y="1279807"/>
                  <a:pt x="179102" y="1273157"/>
                  <a:pt x="186639" y="1270054"/>
                </a:cubicBezTo>
                <a:cubicBezTo>
                  <a:pt x="193288" y="1267394"/>
                  <a:pt x="200825" y="1266951"/>
                  <a:pt x="207031" y="1262961"/>
                </a:cubicBezTo>
                <a:cubicBezTo>
                  <a:pt x="209691" y="1261188"/>
                  <a:pt x="211464" y="1258971"/>
                  <a:pt x="213680" y="1256755"/>
                </a:cubicBezTo>
                <a:cubicBezTo>
                  <a:pt x="217670" y="1252765"/>
                  <a:pt x="219887" y="1247888"/>
                  <a:pt x="222103" y="1242569"/>
                </a:cubicBezTo>
                <a:cubicBezTo>
                  <a:pt x="222103" y="1242569"/>
                  <a:pt x="222103" y="1242569"/>
                  <a:pt x="222103" y="1242125"/>
                </a:cubicBezTo>
                <a:cubicBezTo>
                  <a:pt x="223877" y="1240796"/>
                  <a:pt x="226093" y="1239022"/>
                  <a:pt x="227423" y="1237249"/>
                </a:cubicBezTo>
                <a:cubicBezTo>
                  <a:pt x="227867" y="1236806"/>
                  <a:pt x="227867" y="1236806"/>
                  <a:pt x="228310" y="1236362"/>
                </a:cubicBezTo>
                <a:cubicBezTo>
                  <a:pt x="236733" y="1239466"/>
                  <a:pt x="245156" y="1242569"/>
                  <a:pt x="254022" y="1244342"/>
                </a:cubicBezTo>
                <a:cubicBezTo>
                  <a:pt x="253135" y="1268281"/>
                  <a:pt x="254022" y="1292219"/>
                  <a:pt x="257568" y="1315715"/>
                </a:cubicBezTo>
                <a:cubicBezTo>
                  <a:pt x="257568" y="1317488"/>
                  <a:pt x="258011" y="1318818"/>
                  <a:pt x="258455" y="1320591"/>
                </a:cubicBezTo>
                <a:cubicBezTo>
                  <a:pt x="259341" y="1325911"/>
                  <a:pt x="259785" y="1331674"/>
                  <a:pt x="261115" y="1336994"/>
                </a:cubicBezTo>
                <a:cubicBezTo>
                  <a:pt x="263331" y="1344087"/>
                  <a:pt x="268651" y="1349406"/>
                  <a:pt x="273971" y="1354283"/>
                </a:cubicBezTo>
                <a:cubicBezTo>
                  <a:pt x="277517" y="1357829"/>
                  <a:pt x="281064" y="1361376"/>
                  <a:pt x="285054" y="1364479"/>
                </a:cubicBezTo>
                <a:lnTo>
                  <a:pt x="285054" y="1364479"/>
                </a:lnTo>
                <a:cubicBezTo>
                  <a:pt x="290373" y="1367582"/>
                  <a:pt x="289487" y="1354283"/>
                  <a:pt x="289487" y="1351179"/>
                </a:cubicBezTo>
                <a:cubicBezTo>
                  <a:pt x="289487" y="1348077"/>
                  <a:pt x="289043" y="1345417"/>
                  <a:pt x="288600" y="1342313"/>
                </a:cubicBezTo>
                <a:cubicBezTo>
                  <a:pt x="288600" y="1342313"/>
                  <a:pt x="288600" y="1342313"/>
                  <a:pt x="288600" y="1342313"/>
                </a:cubicBezTo>
                <a:cubicBezTo>
                  <a:pt x="287270" y="1333891"/>
                  <a:pt x="285940" y="1325024"/>
                  <a:pt x="284610" y="1316601"/>
                </a:cubicBezTo>
                <a:cubicBezTo>
                  <a:pt x="281507" y="1293549"/>
                  <a:pt x="279734" y="1270497"/>
                  <a:pt x="280177" y="1247002"/>
                </a:cubicBezTo>
                <a:cubicBezTo>
                  <a:pt x="291703" y="1246115"/>
                  <a:pt x="303229" y="1245229"/>
                  <a:pt x="314755" y="1243899"/>
                </a:cubicBezTo>
                <a:cubicBezTo>
                  <a:pt x="316528" y="1246115"/>
                  <a:pt x="318302" y="1247888"/>
                  <a:pt x="320075" y="1249662"/>
                </a:cubicBezTo>
                <a:cubicBezTo>
                  <a:pt x="320518" y="1250105"/>
                  <a:pt x="321405" y="1250548"/>
                  <a:pt x="322291" y="1250992"/>
                </a:cubicBezTo>
                <a:cubicBezTo>
                  <a:pt x="322291" y="1250992"/>
                  <a:pt x="322291" y="1251435"/>
                  <a:pt x="322291" y="1251435"/>
                </a:cubicBezTo>
                <a:cubicBezTo>
                  <a:pt x="322291" y="1251435"/>
                  <a:pt x="322291" y="1251878"/>
                  <a:pt x="322291" y="1251878"/>
                </a:cubicBezTo>
                <a:cubicBezTo>
                  <a:pt x="322291" y="1251878"/>
                  <a:pt x="322291" y="1252321"/>
                  <a:pt x="322735" y="1252765"/>
                </a:cubicBezTo>
                <a:cubicBezTo>
                  <a:pt x="323621" y="1256311"/>
                  <a:pt x="326281" y="1258971"/>
                  <a:pt x="328054" y="1262074"/>
                </a:cubicBezTo>
                <a:cubicBezTo>
                  <a:pt x="334704" y="1273157"/>
                  <a:pt x="347560" y="1277147"/>
                  <a:pt x="359086" y="1280250"/>
                </a:cubicBezTo>
                <a:cubicBezTo>
                  <a:pt x="363519" y="1282023"/>
                  <a:pt x="367509" y="1284683"/>
                  <a:pt x="371942" y="1286900"/>
                </a:cubicBezTo>
                <a:cubicBezTo>
                  <a:pt x="374159" y="1288230"/>
                  <a:pt x="376375" y="1290003"/>
                  <a:pt x="379035" y="1290446"/>
                </a:cubicBezTo>
                <a:cubicBezTo>
                  <a:pt x="379035" y="1290446"/>
                  <a:pt x="379478" y="1290446"/>
                  <a:pt x="379478" y="1290446"/>
                </a:cubicBezTo>
                <a:cubicBezTo>
                  <a:pt x="379921" y="1290446"/>
                  <a:pt x="380365" y="1290889"/>
                  <a:pt x="381252" y="1291333"/>
                </a:cubicBezTo>
                <a:lnTo>
                  <a:pt x="381252" y="1291333"/>
                </a:lnTo>
                <a:cubicBezTo>
                  <a:pt x="384355" y="1292663"/>
                  <a:pt x="391004" y="1292219"/>
                  <a:pt x="389675" y="1287343"/>
                </a:cubicBezTo>
                <a:cubicBezTo>
                  <a:pt x="388344" y="1282466"/>
                  <a:pt x="383911" y="1278920"/>
                  <a:pt x="380365" y="1275817"/>
                </a:cubicBezTo>
                <a:cubicBezTo>
                  <a:pt x="373272" y="1270054"/>
                  <a:pt x="364849" y="1266507"/>
                  <a:pt x="357313" y="1262074"/>
                </a:cubicBezTo>
                <a:cubicBezTo>
                  <a:pt x="351550" y="1257641"/>
                  <a:pt x="345344" y="1253651"/>
                  <a:pt x="338251" y="1251878"/>
                </a:cubicBezTo>
                <a:cubicBezTo>
                  <a:pt x="334704" y="1250548"/>
                  <a:pt x="331157" y="1250992"/>
                  <a:pt x="327611" y="1250105"/>
                </a:cubicBezTo>
                <a:cubicBezTo>
                  <a:pt x="327168" y="1250105"/>
                  <a:pt x="326724" y="1250105"/>
                  <a:pt x="326281" y="1250105"/>
                </a:cubicBezTo>
                <a:cubicBezTo>
                  <a:pt x="324508" y="1247888"/>
                  <a:pt x="322291" y="1245672"/>
                  <a:pt x="320518" y="1243899"/>
                </a:cubicBezTo>
                <a:cubicBezTo>
                  <a:pt x="321405" y="1243899"/>
                  <a:pt x="322735" y="1243899"/>
                  <a:pt x="323621" y="1243455"/>
                </a:cubicBezTo>
                <a:cubicBezTo>
                  <a:pt x="334704" y="1242569"/>
                  <a:pt x="345787" y="1241682"/>
                  <a:pt x="356870" y="1240796"/>
                </a:cubicBezTo>
                <a:cubicBezTo>
                  <a:pt x="356870" y="1240796"/>
                  <a:pt x="356870" y="1241239"/>
                  <a:pt x="356870" y="1241239"/>
                </a:cubicBezTo>
                <a:cubicBezTo>
                  <a:pt x="359086" y="1243012"/>
                  <a:pt x="361746" y="1244342"/>
                  <a:pt x="364406" y="1245672"/>
                </a:cubicBezTo>
                <a:cubicBezTo>
                  <a:pt x="364406" y="1246115"/>
                  <a:pt x="364406" y="1246115"/>
                  <a:pt x="364406" y="1246559"/>
                </a:cubicBezTo>
                <a:cubicBezTo>
                  <a:pt x="364406" y="1247002"/>
                  <a:pt x="364406" y="1247888"/>
                  <a:pt x="364406" y="1248332"/>
                </a:cubicBezTo>
                <a:cubicBezTo>
                  <a:pt x="365293" y="1253651"/>
                  <a:pt x="369282" y="1258084"/>
                  <a:pt x="373272" y="1261631"/>
                </a:cubicBezTo>
                <a:cubicBezTo>
                  <a:pt x="379035" y="1267837"/>
                  <a:pt x="387458" y="1271384"/>
                  <a:pt x="394551" y="1276260"/>
                </a:cubicBezTo>
                <a:cubicBezTo>
                  <a:pt x="399870" y="1279364"/>
                  <a:pt x="404303" y="1285127"/>
                  <a:pt x="410510" y="1286013"/>
                </a:cubicBezTo>
                <a:cubicBezTo>
                  <a:pt x="410510" y="1286013"/>
                  <a:pt x="410953" y="1286013"/>
                  <a:pt x="410953" y="1286013"/>
                </a:cubicBezTo>
                <a:cubicBezTo>
                  <a:pt x="413170" y="1286900"/>
                  <a:pt x="414943" y="1287786"/>
                  <a:pt x="417603" y="1288230"/>
                </a:cubicBezTo>
                <a:cubicBezTo>
                  <a:pt x="421149" y="1288673"/>
                  <a:pt x="425139" y="1286900"/>
                  <a:pt x="423809" y="1282910"/>
                </a:cubicBezTo>
                <a:cubicBezTo>
                  <a:pt x="422480" y="1278920"/>
                  <a:pt x="418490" y="1277147"/>
                  <a:pt x="415830" y="1274487"/>
                </a:cubicBezTo>
                <a:cubicBezTo>
                  <a:pt x="412726" y="1271827"/>
                  <a:pt x="409623" y="1269167"/>
                  <a:pt x="406520" y="1266507"/>
                </a:cubicBezTo>
                <a:cubicBezTo>
                  <a:pt x="398541" y="1260744"/>
                  <a:pt x="393221" y="1252321"/>
                  <a:pt x="383911" y="1247888"/>
                </a:cubicBezTo>
                <a:cubicBezTo>
                  <a:pt x="378592" y="1245229"/>
                  <a:pt x="372385" y="1242569"/>
                  <a:pt x="366179" y="1243899"/>
                </a:cubicBezTo>
                <a:cubicBezTo>
                  <a:pt x="364406" y="1243012"/>
                  <a:pt x="362633" y="1241682"/>
                  <a:pt x="360859" y="1240796"/>
                </a:cubicBezTo>
                <a:cubicBezTo>
                  <a:pt x="370169" y="1239909"/>
                  <a:pt x="379478" y="1239022"/>
                  <a:pt x="388788" y="1238136"/>
                </a:cubicBezTo>
                <a:cubicBezTo>
                  <a:pt x="388788" y="1238136"/>
                  <a:pt x="389231" y="1238136"/>
                  <a:pt x="389231" y="1238579"/>
                </a:cubicBezTo>
                <a:cubicBezTo>
                  <a:pt x="391004" y="1239466"/>
                  <a:pt x="392334" y="1239909"/>
                  <a:pt x="394108" y="1240352"/>
                </a:cubicBezTo>
                <a:cubicBezTo>
                  <a:pt x="394108" y="1240796"/>
                  <a:pt x="394551" y="1241239"/>
                  <a:pt x="394551" y="1242125"/>
                </a:cubicBezTo>
                <a:cubicBezTo>
                  <a:pt x="398984" y="1250105"/>
                  <a:pt x="407407" y="1254982"/>
                  <a:pt x="415386" y="1258084"/>
                </a:cubicBezTo>
                <a:cubicBezTo>
                  <a:pt x="420706" y="1259858"/>
                  <a:pt x="426026" y="1259415"/>
                  <a:pt x="431346" y="1260301"/>
                </a:cubicBezTo>
                <a:cubicBezTo>
                  <a:pt x="434892" y="1261188"/>
                  <a:pt x="438439" y="1262518"/>
                  <a:pt x="441985" y="1263848"/>
                </a:cubicBezTo>
                <a:cubicBezTo>
                  <a:pt x="441985" y="1263848"/>
                  <a:pt x="442429" y="1263848"/>
                  <a:pt x="442429" y="1263848"/>
                </a:cubicBezTo>
                <a:cubicBezTo>
                  <a:pt x="443758" y="1264734"/>
                  <a:pt x="445531" y="1265178"/>
                  <a:pt x="447305" y="1266064"/>
                </a:cubicBezTo>
                <a:cubicBezTo>
                  <a:pt x="454398" y="1269611"/>
                  <a:pt x="464150" y="1266507"/>
                  <a:pt x="457944" y="1257641"/>
                </a:cubicBezTo>
                <a:cubicBezTo>
                  <a:pt x="453511" y="1252321"/>
                  <a:pt x="446862" y="1250992"/>
                  <a:pt x="440655" y="1248775"/>
                </a:cubicBezTo>
                <a:cubicBezTo>
                  <a:pt x="435335" y="1247002"/>
                  <a:pt x="431789" y="1243455"/>
                  <a:pt x="426913" y="1240796"/>
                </a:cubicBezTo>
                <a:cubicBezTo>
                  <a:pt x="418933" y="1237249"/>
                  <a:pt x="409623" y="1236362"/>
                  <a:pt x="401201" y="1238136"/>
                </a:cubicBezTo>
                <a:cubicBezTo>
                  <a:pt x="399427" y="1238136"/>
                  <a:pt x="397211" y="1237692"/>
                  <a:pt x="395437" y="1238136"/>
                </a:cubicBezTo>
                <a:cubicBezTo>
                  <a:pt x="395437" y="1238136"/>
                  <a:pt x="394994" y="1238136"/>
                  <a:pt x="394994" y="1238136"/>
                </a:cubicBezTo>
                <a:cubicBezTo>
                  <a:pt x="401644" y="1237249"/>
                  <a:pt x="408293" y="1236806"/>
                  <a:pt x="414943" y="1235919"/>
                </a:cubicBezTo>
                <a:cubicBezTo>
                  <a:pt x="422480" y="1235033"/>
                  <a:pt x="430016" y="1233702"/>
                  <a:pt x="437552" y="1231929"/>
                </a:cubicBezTo>
                <a:cubicBezTo>
                  <a:pt x="442429" y="1235033"/>
                  <a:pt x="453954" y="1236806"/>
                  <a:pt x="457057" y="1236806"/>
                </a:cubicBezTo>
                <a:cubicBezTo>
                  <a:pt x="458831" y="1236806"/>
                  <a:pt x="460604" y="1236806"/>
                  <a:pt x="462377" y="1236362"/>
                </a:cubicBezTo>
                <a:cubicBezTo>
                  <a:pt x="462821" y="1236362"/>
                  <a:pt x="463264" y="1235919"/>
                  <a:pt x="463264" y="1235476"/>
                </a:cubicBezTo>
                <a:cubicBezTo>
                  <a:pt x="463707" y="1235476"/>
                  <a:pt x="464150" y="1235476"/>
                  <a:pt x="464594" y="1235476"/>
                </a:cubicBezTo>
                <a:cubicBezTo>
                  <a:pt x="471687" y="1235476"/>
                  <a:pt x="479666" y="1236362"/>
                  <a:pt x="486316" y="1233259"/>
                </a:cubicBezTo>
                <a:cubicBezTo>
                  <a:pt x="488976" y="1231486"/>
                  <a:pt x="491636" y="1229713"/>
                  <a:pt x="495182" y="1229269"/>
                </a:cubicBezTo>
                <a:cubicBezTo>
                  <a:pt x="500059" y="1228383"/>
                  <a:pt x="504935" y="1227496"/>
                  <a:pt x="509811" y="1226610"/>
                </a:cubicBezTo>
                <a:cubicBezTo>
                  <a:pt x="514244" y="1225723"/>
                  <a:pt x="519564" y="1224836"/>
                  <a:pt x="522667" y="1220847"/>
                </a:cubicBezTo>
                <a:cubicBezTo>
                  <a:pt x="526657" y="1214640"/>
                  <a:pt x="518678" y="1209764"/>
                  <a:pt x="512914" y="1208877"/>
                </a:cubicBezTo>
                <a:cubicBezTo>
                  <a:pt x="504492" y="1207104"/>
                  <a:pt x="496512" y="1209764"/>
                  <a:pt x="488089" y="1210207"/>
                </a:cubicBezTo>
                <a:cubicBezTo>
                  <a:pt x="481883" y="1210207"/>
                  <a:pt x="476563" y="1210207"/>
                  <a:pt x="471244" y="1211094"/>
                </a:cubicBezTo>
                <a:cubicBezTo>
                  <a:pt x="471244" y="1211094"/>
                  <a:pt x="470800" y="1210651"/>
                  <a:pt x="470800" y="1210651"/>
                </a:cubicBezTo>
                <a:cubicBezTo>
                  <a:pt x="467697" y="1210207"/>
                  <a:pt x="464150" y="1211094"/>
                  <a:pt x="461047" y="1212424"/>
                </a:cubicBezTo>
                <a:cubicBezTo>
                  <a:pt x="451738" y="1215527"/>
                  <a:pt x="443758" y="1222176"/>
                  <a:pt x="435779" y="1228383"/>
                </a:cubicBezTo>
                <a:cubicBezTo>
                  <a:pt x="435779" y="1228383"/>
                  <a:pt x="435779" y="1228383"/>
                  <a:pt x="435779" y="1228383"/>
                </a:cubicBezTo>
                <a:cubicBezTo>
                  <a:pt x="431346" y="1229269"/>
                  <a:pt x="426469" y="1230156"/>
                  <a:pt x="421593" y="1231043"/>
                </a:cubicBezTo>
                <a:cubicBezTo>
                  <a:pt x="406077" y="1233259"/>
                  <a:pt x="390561" y="1234589"/>
                  <a:pt x="375045" y="1235919"/>
                </a:cubicBezTo>
                <a:cubicBezTo>
                  <a:pt x="375045" y="1235476"/>
                  <a:pt x="375488" y="1235476"/>
                  <a:pt x="375488" y="1235033"/>
                </a:cubicBezTo>
                <a:cubicBezTo>
                  <a:pt x="377705" y="1230156"/>
                  <a:pt x="381252" y="1226610"/>
                  <a:pt x="385241" y="1223063"/>
                </a:cubicBezTo>
                <a:cubicBezTo>
                  <a:pt x="385241" y="1223063"/>
                  <a:pt x="385241" y="1223063"/>
                  <a:pt x="385241" y="1223063"/>
                </a:cubicBezTo>
                <a:cubicBezTo>
                  <a:pt x="400314" y="1223063"/>
                  <a:pt x="415386" y="1216857"/>
                  <a:pt x="426913" y="1207104"/>
                </a:cubicBezTo>
                <a:cubicBezTo>
                  <a:pt x="430902" y="1204444"/>
                  <a:pt x="435335" y="1203557"/>
                  <a:pt x="439325" y="1200898"/>
                </a:cubicBezTo>
                <a:cubicBezTo>
                  <a:pt x="444201" y="1197794"/>
                  <a:pt x="449965" y="1190258"/>
                  <a:pt x="445975" y="1184495"/>
                </a:cubicBezTo>
                <a:cubicBezTo>
                  <a:pt x="442872" y="1181392"/>
                  <a:pt x="437995" y="1183165"/>
                  <a:pt x="434449" y="1184052"/>
                </a:cubicBezTo>
                <a:cubicBezTo>
                  <a:pt x="434006" y="1184052"/>
                  <a:pt x="433562" y="1184495"/>
                  <a:pt x="433562" y="1184495"/>
                </a:cubicBezTo>
                <a:cubicBezTo>
                  <a:pt x="433119" y="1184495"/>
                  <a:pt x="433119" y="1184495"/>
                  <a:pt x="432675" y="1184495"/>
                </a:cubicBezTo>
                <a:cubicBezTo>
                  <a:pt x="431789" y="1184938"/>
                  <a:pt x="431346" y="1185382"/>
                  <a:pt x="430459" y="1185825"/>
                </a:cubicBezTo>
                <a:cubicBezTo>
                  <a:pt x="428685" y="1186712"/>
                  <a:pt x="426913" y="1187598"/>
                  <a:pt x="425139" y="1188928"/>
                </a:cubicBezTo>
                <a:cubicBezTo>
                  <a:pt x="421149" y="1191145"/>
                  <a:pt x="416716" y="1193361"/>
                  <a:pt x="412283" y="1195135"/>
                </a:cubicBezTo>
                <a:cubicBezTo>
                  <a:pt x="408737" y="1196021"/>
                  <a:pt x="405634" y="1196908"/>
                  <a:pt x="402087" y="1198238"/>
                </a:cubicBezTo>
                <a:cubicBezTo>
                  <a:pt x="395437" y="1201341"/>
                  <a:pt x="385241" y="1209320"/>
                  <a:pt x="383468" y="1217300"/>
                </a:cubicBezTo>
                <a:cubicBezTo>
                  <a:pt x="383025" y="1217743"/>
                  <a:pt x="383025" y="1218630"/>
                  <a:pt x="383025" y="1219517"/>
                </a:cubicBezTo>
                <a:cubicBezTo>
                  <a:pt x="379478" y="1222176"/>
                  <a:pt x="376375" y="1224836"/>
                  <a:pt x="374159" y="1228383"/>
                </a:cubicBezTo>
                <a:cubicBezTo>
                  <a:pt x="373716" y="1230156"/>
                  <a:pt x="371055" y="1233259"/>
                  <a:pt x="371055" y="1235476"/>
                </a:cubicBezTo>
                <a:cubicBezTo>
                  <a:pt x="366622" y="1235919"/>
                  <a:pt x="362189" y="1236362"/>
                  <a:pt x="357756" y="1236362"/>
                </a:cubicBezTo>
                <a:cubicBezTo>
                  <a:pt x="349333" y="1237249"/>
                  <a:pt x="340911" y="1237692"/>
                  <a:pt x="332044" y="1238579"/>
                </a:cubicBezTo>
                <a:cubicBezTo>
                  <a:pt x="332488" y="1238136"/>
                  <a:pt x="332931" y="1237249"/>
                  <a:pt x="333374" y="1236806"/>
                </a:cubicBezTo>
                <a:cubicBezTo>
                  <a:pt x="334704" y="1234146"/>
                  <a:pt x="336477" y="1232373"/>
                  <a:pt x="338694" y="1230156"/>
                </a:cubicBezTo>
                <a:cubicBezTo>
                  <a:pt x="339137" y="1230156"/>
                  <a:pt x="339580" y="1229713"/>
                  <a:pt x="340024" y="1229713"/>
                </a:cubicBezTo>
                <a:cubicBezTo>
                  <a:pt x="346230" y="1227496"/>
                  <a:pt x="352880" y="1226610"/>
                  <a:pt x="358643" y="1223950"/>
                </a:cubicBezTo>
                <a:cubicBezTo>
                  <a:pt x="363962" y="1221733"/>
                  <a:pt x="367509" y="1217743"/>
                  <a:pt x="370612" y="1213310"/>
                </a:cubicBezTo>
                <a:cubicBezTo>
                  <a:pt x="374159" y="1207991"/>
                  <a:pt x="379035" y="1204001"/>
                  <a:pt x="384355" y="1200454"/>
                </a:cubicBezTo>
                <a:cubicBezTo>
                  <a:pt x="387901" y="1197794"/>
                  <a:pt x="392778" y="1193805"/>
                  <a:pt x="391891" y="1188485"/>
                </a:cubicBezTo>
                <a:cubicBezTo>
                  <a:pt x="391448" y="1185382"/>
                  <a:pt x="387458" y="1183165"/>
                  <a:pt x="384355" y="1184495"/>
                </a:cubicBezTo>
                <a:cubicBezTo>
                  <a:pt x="383025" y="1184938"/>
                  <a:pt x="382138" y="1185825"/>
                  <a:pt x="380808" y="1186712"/>
                </a:cubicBezTo>
                <a:cubicBezTo>
                  <a:pt x="380808" y="1186712"/>
                  <a:pt x="380365" y="1186712"/>
                  <a:pt x="380365" y="1186712"/>
                </a:cubicBezTo>
                <a:cubicBezTo>
                  <a:pt x="372829" y="1190702"/>
                  <a:pt x="366179" y="1195578"/>
                  <a:pt x="359086" y="1199568"/>
                </a:cubicBezTo>
                <a:cubicBezTo>
                  <a:pt x="348890" y="1204444"/>
                  <a:pt x="338251" y="1213310"/>
                  <a:pt x="336477" y="1224836"/>
                </a:cubicBezTo>
                <a:cubicBezTo>
                  <a:pt x="336034" y="1226166"/>
                  <a:pt x="336034" y="1227053"/>
                  <a:pt x="336034" y="1227939"/>
                </a:cubicBezTo>
                <a:cubicBezTo>
                  <a:pt x="333818" y="1230599"/>
                  <a:pt x="332044" y="1233259"/>
                  <a:pt x="330271" y="1235919"/>
                </a:cubicBezTo>
                <a:cubicBezTo>
                  <a:pt x="329828" y="1236806"/>
                  <a:pt x="328941" y="1238136"/>
                  <a:pt x="328498" y="1239022"/>
                </a:cubicBezTo>
                <a:cubicBezTo>
                  <a:pt x="317415" y="1239909"/>
                  <a:pt x="306775" y="1240796"/>
                  <a:pt x="295693" y="1241682"/>
                </a:cubicBezTo>
                <a:cubicBezTo>
                  <a:pt x="296136" y="1241239"/>
                  <a:pt x="296136" y="1240796"/>
                  <a:pt x="296136" y="1240352"/>
                </a:cubicBezTo>
                <a:cubicBezTo>
                  <a:pt x="296136" y="1239909"/>
                  <a:pt x="296580" y="1239466"/>
                  <a:pt x="297023" y="1238579"/>
                </a:cubicBezTo>
                <a:cubicBezTo>
                  <a:pt x="300126" y="1240352"/>
                  <a:pt x="307219" y="1235476"/>
                  <a:pt x="309879" y="1233702"/>
                </a:cubicBezTo>
                <a:cubicBezTo>
                  <a:pt x="309879" y="1233702"/>
                  <a:pt x="310322" y="1233259"/>
                  <a:pt x="310322" y="1233259"/>
                </a:cubicBezTo>
                <a:cubicBezTo>
                  <a:pt x="312539" y="1232373"/>
                  <a:pt x="314312" y="1231486"/>
                  <a:pt x="316528" y="1230156"/>
                </a:cubicBezTo>
                <a:cubicBezTo>
                  <a:pt x="321848" y="1227496"/>
                  <a:pt x="324065" y="1221733"/>
                  <a:pt x="327168" y="1217300"/>
                </a:cubicBezTo>
                <a:cubicBezTo>
                  <a:pt x="332488" y="1211094"/>
                  <a:pt x="340911" y="1204887"/>
                  <a:pt x="341354" y="1196021"/>
                </a:cubicBezTo>
                <a:cubicBezTo>
                  <a:pt x="341354" y="1193361"/>
                  <a:pt x="339580" y="1191145"/>
                  <a:pt x="336921" y="1190702"/>
                </a:cubicBezTo>
                <a:cubicBezTo>
                  <a:pt x="332931" y="1190702"/>
                  <a:pt x="329828" y="1192031"/>
                  <a:pt x="326724" y="1194691"/>
                </a:cubicBezTo>
                <a:cubicBezTo>
                  <a:pt x="323621" y="1195135"/>
                  <a:pt x="315642" y="1209764"/>
                  <a:pt x="312982" y="1211980"/>
                </a:cubicBezTo>
                <a:cubicBezTo>
                  <a:pt x="308105" y="1215084"/>
                  <a:pt x="303229" y="1218187"/>
                  <a:pt x="300126" y="1223063"/>
                </a:cubicBezTo>
                <a:cubicBezTo>
                  <a:pt x="298353" y="1225280"/>
                  <a:pt x="297466" y="1228383"/>
                  <a:pt x="296580" y="1231043"/>
                </a:cubicBezTo>
                <a:cubicBezTo>
                  <a:pt x="296580" y="1231929"/>
                  <a:pt x="296136" y="1232373"/>
                  <a:pt x="296136" y="1233259"/>
                </a:cubicBezTo>
                <a:cubicBezTo>
                  <a:pt x="294806" y="1234589"/>
                  <a:pt x="293476" y="1235919"/>
                  <a:pt x="292590" y="1237692"/>
                </a:cubicBezTo>
                <a:cubicBezTo>
                  <a:pt x="291703" y="1239022"/>
                  <a:pt x="291260" y="1240796"/>
                  <a:pt x="291703" y="1242125"/>
                </a:cubicBezTo>
                <a:cubicBezTo>
                  <a:pt x="287713" y="1242569"/>
                  <a:pt x="284167" y="1243012"/>
                  <a:pt x="280177" y="1243012"/>
                </a:cubicBezTo>
                <a:cubicBezTo>
                  <a:pt x="279290" y="1243012"/>
                  <a:pt x="278404" y="1243012"/>
                  <a:pt x="277517" y="1243012"/>
                </a:cubicBezTo>
                <a:cubicBezTo>
                  <a:pt x="277960" y="1227053"/>
                  <a:pt x="278847" y="1211094"/>
                  <a:pt x="280621" y="1195135"/>
                </a:cubicBezTo>
                <a:cubicBezTo>
                  <a:pt x="283723" y="1170309"/>
                  <a:pt x="288157" y="1145927"/>
                  <a:pt x="293476" y="1121545"/>
                </a:cubicBezTo>
                <a:cubicBezTo>
                  <a:pt x="298796" y="1121989"/>
                  <a:pt x="304116" y="1121989"/>
                  <a:pt x="309436" y="1122432"/>
                </a:cubicBezTo>
                <a:cubicBezTo>
                  <a:pt x="318302" y="1122432"/>
                  <a:pt x="327168" y="1121989"/>
                  <a:pt x="335590" y="1121989"/>
                </a:cubicBezTo>
                <a:cubicBezTo>
                  <a:pt x="336034" y="1121989"/>
                  <a:pt x="336034" y="1122432"/>
                  <a:pt x="336034" y="1122432"/>
                </a:cubicBezTo>
                <a:cubicBezTo>
                  <a:pt x="337807" y="1124205"/>
                  <a:pt x="340024" y="1125978"/>
                  <a:pt x="342240" y="1127752"/>
                </a:cubicBezTo>
                <a:cubicBezTo>
                  <a:pt x="342240" y="1128638"/>
                  <a:pt x="342684" y="1129968"/>
                  <a:pt x="342684" y="1130855"/>
                </a:cubicBezTo>
                <a:cubicBezTo>
                  <a:pt x="343127" y="1132628"/>
                  <a:pt x="343570" y="1134844"/>
                  <a:pt x="344457" y="1136618"/>
                </a:cubicBezTo>
                <a:cubicBezTo>
                  <a:pt x="346673" y="1141494"/>
                  <a:pt x="350663" y="1144154"/>
                  <a:pt x="355096" y="1146814"/>
                </a:cubicBezTo>
                <a:cubicBezTo>
                  <a:pt x="355539" y="1147257"/>
                  <a:pt x="355983" y="1147257"/>
                  <a:pt x="355983" y="1147257"/>
                </a:cubicBezTo>
                <a:cubicBezTo>
                  <a:pt x="357313" y="1148144"/>
                  <a:pt x="358200" y="1148587"/>
                  <a:pt x="359529" y="1149474"/>
                </a:cubicBezTo>
                <a:cubicBezTo>
                  <a:pt x="360859" y="1150360"/>
                  <a:pt x="361746" y="1150804"/>
                  <a:pt x="363076" y="1151247"/>
                </a:cubicBezTo>
                <a:cubicBezTo>
                  <a:pt x="367952" y="1153907"/>
                  <a:pt x="372829" y="1156123"/>
                  <a:pt x="377262" y="1157897"/>
                </a:cubicBezTo>
                <a:cubicBezTo>
                  <a:pt x="383025" y="1161000"/>
                  <a:pt x="387458" y="1165876"/>
                  <a:pt x="392334" y="1170309"/>
                </a:cubicBezTo>
                <a:cubicBezTo>
                  <a:pt x="394551" y="1172083"/>
                  <a:pt x="396767" y="1173856"/>
                  <a:pt x="399870" y="1175186"/>
                </a:cubicBezTo>
                <a:cubicBezTo>
                  <a:pt x="402531" y="1176516"/>
                  <a:pt x="404747" y="1178289"/>
                  <a:pt x="407850" y="1178732"/>
                </a:cubicBezTo>
                <a:cubicBezTo>
                  <a:pt x="408293" y="1178732"/>
                  <a:pt x="408737" y="1178732"/>
                  <a:pt x="408737" y="1178289"/>
                </a:cubicBezTo>
                <a:cubicBezTo>
                  <a:pt x="414943" y="1179619"/>
                  <a:pt x="422036" y="1174742"/>
                  <a:pt x="417603" y="1168093"/>
                </a:cubicBezTo>
                <a:cubicBezTo>
                  <a:pt x="411397" y="1157897"/>
                  <a:pt x="399427" y="1153464"/>
                  <a:pt x="390561" y="1146371"/>
                </a:cubicBezTo>
                <a:cubicBezTo>
                  <a:pt x="385685" y="1142381"/>
                  <a:pt x="381695" y="1137061"/>
                  <a:pt x="376375" y="1133071"/>
                </a:cubicBezTo>
                <a:cubicBezTo>
                  <a:pt x="368839" y="1127308"/>
                  <a:pt x="359529" y="1123762"/>
                  <a:pt x="350220" y="1124205"/>
                </a:cubicBezTo>
                <a:cubicBezTo>
                  <a:pt x="348890" y="1124205"/>
                  <a:pt x="347560" y="1124205"/>
                  <a:pt x="346230" y="1124205"/>
                </a:cubicBezTo>
                <a:cubicBezTo>
                  <a:pt x="344900" y="1123319"/>
                  <a:pt x="344013" y="1121989"/>
                  <a:pt x="342684" y="1121102"/>
                </a:cubicBezTo>
                <a:cubicBezTo>
                  <a:pt x="358200" y="1120658"/>
                  <a:pt x="373716" y="1120215"/>
                  <a:pt x="389231" y="1119329"/>
                </a:cubicBezTo>
                <a:cubicBezTo>
                  <a:pt x="390561" y="1121102"/>
                  <a:pt x="392778" y="1122432"/>
                  <a:pt x="394551" y="1123319"/>
                </a:cubicBezTo>
                <a:cubicBezTo>
                  <a:pt x="395881" y="1124205"/>
                  <a:pt x="397211" y="1124648"/>
                  <a:pt x="398541" y="1125092"/>
                </a:cubicBezTo>
                <a:cubicBezTo>
                  <a:pt x="398541" y="1127308"/>
                  <a:pt x="400314" y="1129525"/>
                  <a:pt x="401644" y="1131298"/>
                </a:cubicBezTo>
                <a:cubicBezTo>
                  <a:pt x="408737" y="1141051"/>
                  <a:pt x="418046" y="1149030"/>
                  <a:pt x="429129" y="1153907"/>
                </a:cubicBezTo>
                <a:cubicBezTo>
                  <a:pt x="433562" y="1156123"/>
                  <a:pt x="437995" y="1156567"/>
                  <a:pt x="442429" y="1158340"/>
                </a:cubicBezTo>
                <a:cubicBezTo>
                  <a:pt x="448191" y="1160556"/>
                  <a:pt x="453068" y="1164103"/>
                  <a:pt x="458388" y="1166763"/>
                </a:cubicBezTo>
                <a:cubicBezTo>
                  <a:pt x="458831" y="1166763"/>
                  <a:pt x="458831" y="1166763"/>
                  <a:pt x="459274" y="1166763"/>
                </a:cubicBezTo>
                <a:cubicBezTo>
                  <a:pt x="461491" y="1167649"/>
                  <a:pt x="463264" y="1168979"/>
                  <a:pt x="465480" y="1169423"/>
                </a:cubicBezTo>
                <a:cubicBezTo>
                  <a:pt x="469027" y="1170309"/>
                  <a:pt x="473903" y="1168979"/>
                  <a:pt x="474347" y="1164989"/>
                </a:cubicBezTo>
                <a:cubicBezTo>
                  <a:pt x="474790" y="1162330"/>
                  <a:pt x="472573" y="1160113"/>
                  <a:pt x="470800" y="1158340"/>
                </a:cubicBezTo>
                <a:cubicBezTo>
                  <a:pt x="467697" y="1155237"/>
                  <a:pt x="464150" y="1152577"/>
                  <a:pt x="461047" y="1149917"/>
                </a:cubicBezTo>
                <a:cubicBezTo>
                  <a:pt x="452624" y="1144154"/>
                  <a:pt x="442429" y="1141494"/>
                  <a:pt x="434892" y="1134401"/>
                </a:cubicBezTo>
                <a:cubicBezTo>
                  <a:pt x="427799" y="1127752"/>
                  <a:pt x="418490" y="1122432"/>
                  <a:pt x="408293" y="1121989"/>
                </a:cubicBezTo>
                <a:cubicBezTo>
                  <a:pt x="406077" y="1121989"/>
                  <a:pt x="403417" y="1121545"/>
                  <a:pt x="401201" y="1122432"/>
                </a:cubicBezTo>
                <a:cubicBezTo>
                  <a:pt x="398984" y="1121102"/>
                  <a:pt x="397211" y="1119772"/>
                  <a:pt x="395437" y="1118442"/>
                </a:cubicBezTo>
                <a:cubicBezTo>
                  <a:pt x="415386" y="1117112"/>
                  <a:pt x="435335" y="1115782"/>
                  <a:pt x="455284" y="1114009"/>
                </a:cubicBezTo>
                <a:cubicBezTo>
                  <a:pt x="455284" y="1115339"/>
                  <a:pt x="456171" y="1116225"/>
                  <a:pt x="457057" y="1117112"/>
                </a:cubicBezTo>
                <a:cubicBezTo>
                  <a:pt x="457944" y="1118442"/>
                  <a:pt x="459274" y="1119329"/>
                  <a:pt x="460161" y="1120658"/>
                </a:cubicBezTo>
                <a:cubicBezTo>
                  <a:pt x="460161" y="1121102"/>
                  <a:pt x="460604" y="1121545"/>
                  <a:pt x="460604" y="1122432"/>
                </a:cubicBezTo>
                <a:cubicBezTo>
                  <a:pt x="462377" y="1127308"/>
                  <a:pt x="465037" y="1131741"/>
                  <a:pt x="468140" y="1135731"/>
                </a:cubicBezTo>
                <a:cubicBezTo>
                  <a:pt x="473460" y="1143267"/>
                  <a:pt x="480553" y="1149917"/>
                  <a:pt x="489419" y="1153464"/>
                </a:cubicBezTo>
                <a:cubicBezTo>
                  <a:pt x="499172" y="1156567"/>
                  <a:pt x="504935" y="1165876"/>
                  <a:pt x="513358" y="1170753"/>
                </a:cubicBezTo>
                <a:cubicBezTo>
                  <a:pt x="513801" y="1170753"/>
                  <a:pt x="514244" y="1170753"/>
                  <a:pt x="514244" y="1170309"/>
                </a:cubicBezTo>
                <a:cubicBezTo>
                  <a:pt x="514244" y="1170309"/>
                  <a:pt x="514244" y="1170309"/>
                  <a:pt x="514244" y="1170309"/>
                </a:cubicBezTo>
                <a:cubicBezTo>
                  <a:pt x="516018" y="1171196"/>
                  <a:pt x="517791" y="1172083"/>
                  <a:pt x="520008" y="1172526"/>
                </a:cubicBezTo>
                <a:cubicBezTo>
                  <a:pt x="523111" y="1173412"/>
                  <a:pt x="527987" y="1172969"/>
                  <a:pt x="529317" y="1169423"/>
                </a:cubicBezTo>
                <a:cubicBezTo>
                  <a:pt x="531090" y="1160556"/>
                  <a:pt x="505821" y="1145041"/>
                  <a:pt x="500059" y="1138391"/>
                </a:cubicBezTo>
                <a:cubicBezTo>
                  <a:pt x="492522" y="1130855"/>
                  <a:pt x="485873" y="1120658"/>
                  <a:pt x="474347" y="1118885"/>
                </a:cubicBezTo>
                <a:cubicBezTo>
                  <a:pt x="472130" y="1118885"/>
                  <a:pt x="467254" y="1117999"/>
                  <a:pt x="464150" y="1118442"/>
                </a:cubicBezTo>
                <a:cubicBezTo>
                  <a:pt x="463264" y="1117556"/>
                  <a:pt x="462377" y="1116669"/>
                  <a:pt x="461934" y="1115782"/>
                </a:cubicBezTo>
                <a:cubicBezTo>
                  <a:pt x="461491" y="1115339"/>
                  <a:pt x="460604" y="1114009"/>
                  <a:pt x="460161" y="1113122"/>
                </a:cubicBezTo>
                <a:cubicBezTo>
                  <a:pt x="472573" y="1111792"/>
                  <a:pt x="484543" y="1110906"/>
                  <a:pt x="496955" y="1109133"/>
                </a:cubicBezTo>
                <a:cubicBezTo>
                  <a:pt x="500502" y="1108689"/>
                  <a:pt x="504492" y="1108246"/>
                  <a:pt x="508038" y="1107803"/>
                </a:cubicBezTo>
                <a:cubicBezTo>
                  <a:pt x="508925" y="1110019"/>
                  <a:pt x="511585" y="1113122"/>
                  <a:pt x="514244" y="1115782"/>
                </a:cubicBezTo>
                <a:cubicBezTo>
                  <a:pt x="514688" y="1121102"/>
                  <a:pt x="516904" y="1126422"/>
                  <a:pt x="520008" y="1130855"/>
                </a:cubicBezTo>
                <a:cubicBezTo>
                  <a:pt x="524441" y="1136174"/>
                  <a:pt x="530647" y="1139721"/>
                  <a:pt x="535524" y="1144154"/>
                </a:cubicBezTo>
                <a:cubicBezTo>
                  <a:pt x="542173" y="1150360"/>
                  <a:pt x="547049" y="1160113"/>
                  <a:pt x="556802" y="1161443"/>
                </a:cubicBezTo>
                <a:cubicBezTo>
                  <a:pt x="556802" y="1161443"/>
                  <a:pt x="556802" y="1161443"/>
                  <a:pt x="556802" y="1161443"/>
                </a:cubicBezTo>
                <a:cubicBezTo>
                  <a:pt x="557689" y="1161886"/>
                  <a:pt x="558132" y="1162330"/>
                  <a:pt x="559019" y="1162330"/>
                </a:cubicBezTo>
                <a:cubicBezTo>
                  <a:pt x="564782" y="1164103"/>
                  <a:pt x="570102" y="1160113"/>
                  <a:pt x="567885" y="1154350"/>
                </a:cubicBezTo>
                <a:cubicBezTo>
                  <a:pt x="565668" y="1147701"/>
                  <a:pt x="559019" y="1143711"/>
                  <a:pt x="554142" y="1139278"/>
                </a:cubicBezTo>
                <a:cubicBezTo>
                  <a:pt x="550596" y="1136618"/>
                  <a:pt x="547493" y="1133958"/>
                  <a:pt x="544833" y="1129968"/>
                </a:cubicBezTo>
                <a:cubicBezTo>
                  <a:pt x="542616" y="1126422"/>
                  <a:pt x="540400" y="1122875"/>
                  <a:pt x="536853" y="1120215"/>
                </a:cubicBezTo>
                <a:cubicBezTo>
                  <a:pt x="531090" y="1116669"/>
                  <a:pt x="525327" y="1112679"/>
                  <a:pt x="518678" y="1111792"/>
                </a:cubicBezTo>
                <a:cubicBezTo>
                  <a:pt x="518234" y="1111792"/>
                  <a:pt x="517347" y="1111792"/>
                  <a:pt x="516904" y="1111792"/>
                </a:cubicBezTo>
                <a:cubicBezTo>
                  <a:pt x="515575" y="1110019"/>
                  <a:pt x="514244" y="1108689"/>
                  <a:pt x="512914" y="1106916"/>
                </a:cubicBezTo>
                <a:cubicBezTo>
                  <a:pt x="524441" y="1105586"/>
                  <a:pt x="535967" y="1104699"/>
                  <a:pt x="547493" y="1103370"/>
                </a:cubicBezTo>
                <a:cubicBezTo>
                  <a:pt x="547493" y="1103370"/>
                  <a:pt x="547493" y="1103813"/>
                  <a:pt x="547493" y="1103813"/>
                </a:cubicBezTo>
                <a:cubicBezTo>
                  <a:pt x="549709" y="1106916"/>
                  <a:pt x="552369" y="1109133"/>
                  <a:pt x="555472" y="1111349"/>
                </a:cubicBezTo>
                <a:cubicBezTo>
                  <a:pt x="555916" y="1112679"/>
                  <a:pt x="556802" y="1114452"/>
                  <a:pt x="557689" y="1116225"/>
                </a:cubicBezTo>
                <a:cubicBezTo>
                  <a:pt x="559019" y="1118442"/>
                  <a:pt x="560349" y="1120658"/>
                  <a:pt x="561678" y="1122432"/>
                </a:cubicBezTo>
                <a:cubicBezTo>
                  <a:pt x="564339" y="1125978"/>
                  <a:pt x="567442" y="1129968"/>
                  <a:pt x="571431" y="1133071"/>
                </a:cubicBezTo>
                <a:cubicBezTo>
                  <a:pt x="574091" y="1135288"/>
                  <a:pt x="577194" y="1136174"/>
                  <a:pt x="580297" y="1137504"/>
                </a:cubicBezTo>
                <a:cubicBezTo>
                  <a:pt x="583401" y="1139278"/>
                  <a:pt x="586504" y="1140607"/>
                  <a:pt x="590051" y="1141494"/>
                </a:cubicBezTo>
                <a:cubicBezTo>
                  <a:pt x="596257" y="1144597"/>
                  <a:pt x="602463" y="1148587"/>
                  <a:pt x="609556" y="1149030"/>
                </a:cubicBezTo>
                <a:cubicBezTo>
                  <a:pt x="610000" y="1149030"/>
                  <a:pt x="610442" y="1148587"/>
                  <a:pt x="610442" y="1148144"/>
                </a:cubicBezTo>
                <a:cubicBezTo>
                  <a:pt x="611773" y="1148587"/>
                  <a:pt x="613103" y="1149030"/>
                  <a:pt x="614876" y="1149030"/>
                </a:cubicBezTo>
                <a:cubicBezTo>
                  <a:pt x="621083" y="1149474"/>
                  <a:pt x="625958" y="1144597"/>
                  <a:pt x="620639" y="1139721"/>
                </a:cubicBezTo>
                <a:cubicBezTo>
                  <a:pt x="617536" y="1136618"/>
                  <a:pt x="613545" y="1134844"/>
                  <a:pt x="610000" y="1132185"/>
                </a:cubicBezTo>
                <a:cubicBezTo>
                  <a:pt x="601576" y="1127752"/>
                  <a:pt x="594040" y="1122432"/>
                  <a:pt x="586947" y="1116225"/>
                </a:cubicBezTo>
                <a:cubicBezTo>
                  <a:pt x="579855" y="1111792"/>
                  <a:pt x="570988" y="1110462"/>
                  <a:pt x="563009" y="1108246"/>
                </a:cubicBezTo>
                <a:cubicBezTo>
                  <a:pt x="560792" y="1107803"/>
                  <a:pt x="559462" y="1107803"/>
                  <a:pt x="558575" y="1107803"/>
                </a:cubicBezTo>
                <a:cubicBezTo>
                  <a:pt x="557245" y="1106473"/>
                  <a:pt x="555472" y="1105143"/>
                  <a:pt x="554142" y="1103813"/>
                </a:cubicBezTo>
                <a:cubicBezTo>
                  <a:pt x="553699" y="1103370"/>
                  <a:pt x="553256" y="1102926"/>
                  <a:pt x="552812" y="1102483"/>
                </a:cubicBezTo>
                <a:cubicBezTo>
                  <a:pt x="562122" y="1101596"/>
                  <a:pt x="571431" y="1100710"/>
                  <a:pt x="580741" y="1099823"/>
                </a:cubicBezTo>
                <a:cubicBezTo>
                  <a:pt x="580741" y="1099823"/>
                  <a:pt x="580741" y="1099823"/>
                  <a:pt x="581185" y="1100266"/>
                </a:cubicBezTo>
                <a:cubicBezTo>
                  <a:pt x="585174" y="1102483"/>
                  <a:pt x="589607" y="1104256"/>
                  <a:pt x="594040" y="1105143"/>
                </a:cubicBezTo>
                <a:cubicBezTo>
                  <a:pt x="598917" y="1105586"/>
                  <a:pt x="603793" y="1108246"/>
                  <a:pt x="608670" y="1108246"/>
                </a:cubicBezTo>
                <a:cubicBezTo>
                  <a:pt x="610000" y="1108246"/>
                  <a:pt x="612659" y="1108689"/>
                  <a:pt x="613989" y="1107359"/>
                </a:cubicBezTo>
                <a:cubicBezTo>
                  <a:pt x="622412" y="1107359"/>
                  <a:pt x="629949" y="1103370"/>
                  <a:pt x="637927" y="1101596"/>
                </a:cubicBezTo>
                <a:cubicBezTo>
                  <a:pt x="646794" y="1099823"/>
                  <a:pt x="661867" y="1103813"/>
                  <a:pt x="667630" y="1095390"/>
                </a:cubicBezTo>
                <a:cubicBezTo>
                  <a:pt x="670733" y="1089184"/>
                  <a:pt x="662753" y="1084751"/>
                  <a:pt x="657876" y="1083421"/>
                </a:cubicBezTo>
                <a:cubicBezTo>
                  <a:pt x="649898" y="1080761"/>
                  <a:pt x="641474" y="1082091"/>
                  <a:pt x="633494" y="1082091"/>
                </a:cubicBezTo>
                <a:cubicBezTo>
                  <a:pt x="633494" y="1081647"/>
                  <a:pt x="633052" y="1081647"/>
                  <a:pt x="632608" y="1081647"/>
                </a:cubicBezTo>
                <a:cubicBezTo>
                  <a:pt x="622412" y="1081647"/>
                  <a:pt x="612216" y="1078101"/>
                  <a:pt x="602020" y="1081204"/>
                </a:cubicBezTo>
                <a:cubicBezTo>
                  <a:pt x="593596" y="1083421"/>
                  <a:pt x="587391" y="1090070"/>
                  <a:pt x="581185" y="1096276"/>
                </a:cubicBezTo>
                <a:cubicBezTo>
                  <a:pt x="580741" y="1096720"/>
                  <a:pt x="580741" y="1096720"/>
                  <a:pt x="580741" y="1097163"/>
                </a:cubicBezTo>
                <a:cubicBezTo>
                  <a:pt x="566998" y="1098050"/>
                  <a:pt x="553699" y="1098936"/>
                  <a:pt x="540400" y="1099823"/>
                </a:cubicBezTo>
                <a:cubicBezTo>
                  <a:pt x="541286" y="1097607"/>
                  <a:pt x="542173" y="1095833"/>
                  <a:pt x="543060" y="1094060"/>
                </a:cubicBezTo>
                <a:cubicBezTo>
                  <a:pt x="543503" y="1092730"/>
                  <a:pt x="544390" y="1091843"/>
                  <a:pt x="545276" y="1090513"/>
                </a:cubicBezTo>
                <a:cubicBezTo>
                  <a:pt x="545719" y="1090070"/>
                  <a:pt x="546606" y="1090070"/>
                  <a:pt x="547049" y="1089627"/>
                </a:cubicBezTo>
                <a:cubicBezTo>
                  <a:pt x="552812" y="1088297"/>
                  <a:pt x="558575" y="1085194"/>
                  <a:pt x="562565" y="1080761"/>
                </a:cubicBezTo>
                <a:cubicBezTo>
                  <a:pt x="564339" y="1079431"/>
                  <a:pt x="564782" y="1076771"/>
                  <a:pt x="566555" y="1075441"/>
                </a:cubicBezTo>
                <a:cubicBezTo>
                  <a:pt x="572318" y="1072338"/>
                  <a:pt x="579411" y="1070565"/>
                  <a:pt x="583844" y="1065688"/>
                </a:cubicBezTo>
                <a:cubicBezTo>
                  <a:pt x="590051" y="1058595"/>
                  <a:pt x="599360" y="1048399"/>
                  <a:pt x="598030" y="1038203"/>
                </a:cubicBezTo>
                <a:cubicBezTo>
                  <a:pt x="597143" y="1035100"/>
                  <a:pt x="593596" y="1035100"/>
                  <a:pt x="591824" y="1037316"/>
                </a:cubicBezTo>
                <a:cubicBezTo>
                  <a:pt x="586504" y="1041306"/>
                  <a:pt x="581627" y="1045739"/>
                  <a:pt x="576308" y="1049729"/>
                </a:cubicBezTo>
                <a:cubicBezTo>
                  <a:pt x="564782" y="1055935"/>
                  <a:pt x="551483" y="1061255"/>
                  <a:pt x="545276" y="1073668"/>
                </a:cubicBezTo>
                <a:cubicBezTo>
                  <a:pt x="544390" y="1075884"/>
                  <a:pt x="537740" y="1088297"/>
                  <a:pt x="539957" y="1090957"/>
                </a:cubicBezTo>
                <a:cubicBezTo>
                  <a:pt x="538627" y="1093173"/>
                  <a:pt x="537740" y="1095833"/>
                  <a:pt x="536853" y="1098493"/>
                </a:cubicBezTo>
                <a:cubicBezTo>
                  <a:pt x="536853" y="1098936"/>
                  <a:pt x="536410" y="1099823"/>
                  <a:pt x="536410" y="1100266"/>
                </a:cubicBezTo>
                <a:cubicBezTo>
                  <a:pt x="527101" y="1101153"/>
                  <a:pt x="517791" y="1102040"/>
                  <a:pt x="508038" y="1102926"/>
                </a:cubicBezTo>
                <a:cubicBezTo>
                  <a:pt x="508481" y="1100710"/>
                  <a:pt x="508925" y="1098936"/>
                  <a:pt x="509368" y="1096720"/>
                </a:cubicBezTo>
                <a:cubicBezTo>
                  <a:pt x="510255" y="1094947"/>
                  <a:pt x="510698" y="1092730"/>
                  <a:pt x="511142" y="1090513"/>
                </a:cubicBezTo>
                <a:cubicBezTo>
                  <a:pt x="514244" y="1088297"/>
                  <a:pt x="517791" y="1086524"/>
                  <a:pt x="520894" y="1084307"/>
                </a:cubicBezTo>
                <a:cubicBezTo>
                  <a:pt x="524441" y="1081204"/>
                  <a:pt x="527544" y="1077214"/>
                  <a:pt x="530204" y="1073225"/>
                </a:cubicBezTo>
                <a:cubicBezTo>
                  <a:pt x="532420" y="1069678"/>
                  <a:pt x="533307" y="1064802"/>
                  <a:pt x="535967" y="1061698"/>
                </a:cubicBezTo>
                <a:cubicBezTo>
                  <a:pt x="540843" y="1055492"/>
                  <a:pt x="547936" y="1049729"/>
                  <a:pt x="549266" y="1041306"/>
                </a:cubicBezTo>
                <a:cubicBezTo>
                  <a:pt x="550152" y="1034657"/>
                  <a:pt x="544833" y="1030223"/>
                  <a:pt x="539957" y="1032440"/>
                </a:cubicBezTo>
                <a:cubicBezTo>
                  <a:pt x="539070" y="1032440"/>
                  <a:pt x="538183" y="1032883"/>
                  <a:pt x="537740" y="1033327"/>
                </a:cubicBezTo>
                <a:cubicBezTo>
                  <a:pt x="527544" y="1040420"/>
                  <a:pt x="523111" y="1052832"/>
                  <a:pt x="515575" y="1062585"/>
                </a:cubicBezTo>
                <a:cubicBezTo>
                  <a:pt x="513801" y="1065245"/>
                  <a:pt x="511142" y="1067018"/>
                  <a:pt x="509368" y="1070121"/>
                </a:cubicBezTo>
                <a:cubicBezTo>
                  <a:pt x="506708" y="1074554"/>
                  <a:pt x="506265" y="1079874"/>
                  <a:pt x="506265" y="1085194"/>
                </a:cubicBezTo>
                <a:cubicBezTo>
                  <a:pt x="506265" y="1086524"/>
                  <a:pt x="506265" y="1087854"/>
                  <a:pt x="506265" y="1089184"/>
                </a:cubicBezTo>
                <a:cubicBezTo>
                  <a:pt x="506265" y="1090513"/>
                  <a:pt x="505821" y="1091843"/>
                  <a:pt x="506708" y="1092730"/>
                </a:cubicBezTo>
                <a:cubicBezTo>
                  <a:pt x="505821" y="1095390"/>
                  <a:pt x="504935" y="1098050"/>
                  <a:pt x="504492" y="1101153"/>
                </a:cubicBezTo>
                <a:cubicBezTo>
                  <a:pt x="504492" y="1101596"/>
                  <a:pt x="504492" y="1102483"/>
                  <a:pt x="504048" y="1102926"/>
                </a:cubicBezTo>
                <a:cubicBezTo>
                  <a:pt x="484986" y="1104699"/>
                  <a:pt x="466367" y="1106473"/>
                  <a:pt x="447305" y="1108246"/>
                </a:cubicBezTo>
                <a:cubicBezTo>
                  <a:pt x="447305" y="1108246"/>
                  <a:pt x="447305" y="1107803"/>
                  <a:pt x="447305" y="1107359"/>
                </a:cubicBezTo>
                <a:cubicBezTo>
                  <a:pt x="449078" y="1102483"/>
                  <a:pt x="451295" y="1098050"/>
                  <a:pt x="453954" y="1094060"/>
                </a:cubicBezTo>
                <a:cubicBezTo>
                  <a:pt x="454398" y="1094060"/>
                  <a:pt x="455284" y="1094060"/>
                  <a:pt x="455728" y="1094060"/>
                </a:cubicBezTo>
                <a:cubicBezTo>
                  <a:pt x="463707" y="1092287"/>
                  <a:pt x="470800" y="1088297"/>
                  <a:pt x="476120" y="1082091"/>
                </a:cubicBezTo>
                <a:cubicBezTo>
                  <a:pt x="478780" y="1078988"/>
                  <a:pt x="480996" y="1074998"/>
                  <a:pt x="482770" y="1071008"/>
                </a:cubicBezTo>
                <a:cubicBezTo>
                  <a:pt x="484099" y="1067905"/>
                  <a:pt x="484986" y="1064802"/>
                  <a:pt x="486759" y="1062142"/>
                </a:cubicBezTo>
                <a:cubicBezTo>
                  <a:pt x="492522" y="1056379"/>
                  <a:pt x="498285" y="1050616"/>
                  <a:pt x="501388" y="1042636"/>
                </a:cubicBezTo>
                <a:cubicBezTo>
                  <a:pt x="503605" y="1038646"/>
                  <a:pt x="501832" y="1035100"/>
                  <a:pt x="498285" y="1035100"/>
                </a:cubicBezTo>
                <a:cubicBezTo>
                  <a:pt x="497842" y="1034657"/>
                  <a:pt x="496512" y="1034657"/>
                  <a:pt x="495626" y="1035100"/>
                </a:cubicBezTo>
                <a:cubicBezTo>
                  <a:pt x="484543" y="1038646"/>
                  <a:pt x="478780" y="1050172"/>
                  <a:pt x="470800" y="1057709"/>
                </a:cubicBezTo>
                <a:cubicBezTo>
                  <a:pt x="465924" y="1062142"/>
                  <a:pt x="459717" y="1065688"/>
                  <a:pt x="456171" y="1071451"/>
                </a:cubicBezTo>
                <a:cubicBezTo>
                  <a:pt x="451738" y="1077658"/>
                  <a:pt x="448191" y="1085194"/>
                  <a:pt x="449965" y="1093173"/>
                </a:cubicBezTo>
                <a:cubicBezTo>
                  <a:pt x="446862" y="1097607"/>
                  <a:pt x="444645" y="1102926"/>
                  <a:pt x="443758" y="1108689"/>
                </a:cubicBezTo>
                <a:cubicBezTo>
                  <a:pt x="428685" y="1110019"/>
                  <a:pt x="413613" y="1110906"/>
                  <a:pt x="398984" y="1111792"/>
                </a:cubicBezTo>
                <a:cubicBezTo>
                  <a:pt x="399427" y="1109133"/>
                  <a:pt x="399870" y="1106916"/>
                  <a:pt x="400757" y="1104256"/>
                </a:cubicBezTo>
                <a:cubicBezTo>
                  <a:pt x="400757" y="1104256"/>
                  <a:pt x="401201" y="1103813"/>
                  <a:pt x="401201" y="1103813"/>
                </a:cubicBezTo>
                <a:cubicBezTo>
                  <a:pt x="404303" y="1102926"/>
                  <a:pt x="407407" y="1102483"/>
                  <a:pt x="410067" y="1100710"/>
                </a:cubicBezTo>
                <a:cubicBezTo>
                  <a:pt x="419376" y="1096276"/>
                  <a:pt x="425583" y="1087854"/>
                  <a:pt x="430902" y="1079431"/>
                </a:cubicBezTo>
                <a:cubicBezTo>
                  <a:pt x="434449" y="1074554"/>
                  <a:pt x="439768" y="1071008"/>
                  <a:pt x="444201" y="1067018"/>
                </a:cubicBezTo>
                <a:cubicBezTo>
                  <a:pt x="449078" y="1061698"/>
                  <a:pt x="457944" y="1053719"/>
                  <a:pt x="457057" y="1045739"/>
                </a:cubicBezTo>
                <a:cubicBezTo>
                  <a:pt x="456614" y="1044409"/>
                  <a:pt x="456171" y="1043523"/>
                  <a:pt x="455284" y="1043079"/>
                </a:cubicBezTo>
                <a:cubicBezTo>
                  <a:pt x="455284" y="1042636"/>
                  <a:pt x="455284" y="1042636"/>
                  <a:pt x="455284" y="1042193"/>
                </a:cubicBezTo>
                <a:cubicBezTo>
                  <a:pt x="454841" y="1042193"/>
                  <a:pt x="453954" y="1042193"/>
                  <a:pt x="453511" y="1042193"/>
                </a:cubicBezTo>
                <a:cubicBezTo>
                  <a:pt x="453511" y="1042193"/>
                  <a:pt x="453068" y="1042193"/>
                  <a:pt x="453068" y="1042193"/>
                </a:cubicBezTo>
                <a:cubicBezTo>
                  <a:pt x="452624" y="1042193"/>
                  <a:pt x="452181" y="1042193"/>
                  <a:pt x="451738" y="1042193"/>
                </a:cubicBezTo>
                <a:cubicBezTo>
                  <a:pt x="451295" y="1042193"/>
                  <a:pt x="450408" y="1042636"/>
                  <a:pt x="449965" y="1042636"/>
                </a:cubicBezTo>
                <a:cubicBezTo>
                  <a:pt x="449965" y="1042636"/>
                  <a:pt x="449521" y="1042636"/>
                  <a:pt x="449521" y="1042636"/>
                </a:cubicBezTo>
                <a:cubicBezTo>
                  <a:pt x="441542" y="1046626"/>
                  <a:pt x="436665" y="1054606"/>
                  <a:pt x="429129" y="1059039"/>
                </a:cubicBezTo>
                <a:cubicBezTo>
                  <a:pt x="422923" y="1062585"/>
                  <a:pt x="415386" y="1063915"/>
                  <a:pt x="410510" y="1069678"/>
                </a:cubicBezTo>
                <a:cubicBezTo>
                  <a:pt x="401644" y="1076328"/>
                  <a:pt x="400314" y="1087410"/>
                  <a:pt x="398541" y="1097607"/>
                </a:cubicBezTo>
                <a:cubicBezTo>
                  <a:pt x="398541" y="1098936"/>
                  <a:pt x="397654" y="1100710"/>
                  <a:pt x="398098" y="1102483"/>
                </a:cubicBezTo>
                <a:cubicBezTo>
                  <a:pt x="397654" y="1104256"/>
                  <a:pt x="397211" y="1106029"/>
                  <a:pt x="396767" y="1107803"/>
                </a:cubicBezTo>
                <a:cubicBezTo>
                  <a:pt x="396767" y="1108689"/>
                  <a:pt x="396324" y="1110462"/>
                  <a:pt x="396324" y="1111792"/>
                </a:cubicBezTo>
                <a:cubicBezTo>
                  <a:pt x="390561" y="1112236"/>
                  <a:pt x="384798" y="1112236"/>
                  <a:pt x="379478" y="1112679"/>
                </a:cubicBezTo>
                <a:cubicBezTo>
                  <a:pt x="363962" y="1113122"/>
                  <a:pt x="348447" y="1114009"/>
                  <a:pt x="332931" y="1114009"/>
                </a:cubicBezTo>
                <a:cubicBezTo>
                  <a:pt x="332931" y="1114009"/>
                  <a:pt x="332931" y="1113566"/>
                  <a:pt x="333374" y="1113566"/>
                </a:cubicBezTo>
                <a:cubicBezTo>
                  <a:pt x="333818" y="1113122"/>
                  <a:pt x="334261" y="1112236"/>
                  <a:pt x="334704" y="1111792"/>
                </a:cubicBezTo>
                <a:cubicBezTo>
                  <a:pt x="344457" y="1111792"/>
                  <a:pt x="354210" y="1107803"/>
                  <a:pt x="361303" y="1100710"/>
                </a:cubicBezTo>
                <a:cubicBezTo>
                  <a:pt x="364406" y="1097163"/>
                  <a:pt x="366622" y="1093173"/>
                  <a:pt x="368839" y="1089184"/>
                </a:cubicBezTo>
                <a:cubicBezTo>
                  <a:pt x="374602" y="1083421"/>
                  <a:pt x="382138" y="1079874"/>
                  <a:pt x="387901" y="1073668"/>
                </a:cubicBezTo>
                <a:cubicBezTo>
                  <a:pt x="392334" y="1069235"/>
                  <a:pt x="396767" y="1063915"/>
                  <a:pt x="397211" y="1057709"/>
                </a:cubicBezTo>
                <a:cubicBezTo>
                  <a:pt x="397211" y="1056379"/>
                  <a:pt x="396767" y="105504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437" y="1052832"/>
                  <a:pt x="394551" y="1052389"/>
                  <a:pt x="393221" y="1051945"/>
                </a:cubicBezTo>
                <a:cubicBezTo>
                  <a:pt x="392778" y="1051945"/>
                  <a:pt x="392334" y="1051945"/>
                  <a:pt x="391891" y="1051945"/>
                </a:cubicBezTo>
                <a:cubicBezTo>
                  <a:pt x="380808" y="1050172"/>
                  <a:pt x="369282" y="1067018"/>
                  <a:pt x="360416" y="1072338"/>
                </a:cubicBezTo>
                <a:cubicBezTo>
                  <a:pt x="355539" y="1075884"/>
                  <a:pt x="349777" y="1077214"/>
                  <a:pt x="344900" y="1080761"/>
                </a:cubicBezTo>
                <a:cubicBezTo>
                  <a:pt x="340911" y="1084307"/>
                  <a:pt x="337364" y="1088740"/>
                  <a:pt x="334704" y="1093617"/>
                </a:cubicBezTo>
                <a:cubicBezTo>
                  <a:pt x="332044" y="1098050"/>
                  <a:pt x="329828" y="1102483"/>
                  <a:pt x="329385" y="1107803"/>
                </a:cubicBezTo>
                <a:cubicBezTo>
                  <a:pt x="329385" y="1109133"/>
                  <a:pt x="328941" y="1110462"/>
                  <a:pt x="329828" y="1111349"/>
                </a:cubicBezTo>
                <a:cubicBezTo>
                  <a:pt x="329385" y="1112236"/>
                  <a:pt x="328941" y="1113122"/>
                  <a:pt x="328941" y="1113566"/>
                </a:cubicBezTo>
                <a:cubicBezTo>
                  <a:pt x="318745" y="1113566"/>
                  <a:pt x="308105" y="1113566"/>
                  <a:pt x="297909" y="1113122"/>
                </a:cubicBezTo>
                <a:cubicBezTo>
                  <a:pt x="304116" y="1084751"/>
                  <a:pt x="311652" y="1056379"/>
                  <a:pt x="319188" y="1028007"/>
                </a:cubicBezTo>
                <a:cubicBezTo>
                  <a:pt x="323178" y="1014264"/>
                  <a:pt x="327168" y="1000078"/>
                  <a:pt x="331601" y="986336"/>
                </a:cubicBezTo>
                <a:cubicBezTo>
                  <a:pt x="334261" y="985006"/>
                  <a:pt x="336477" y="983676"/>
                  <a:pt x="339137" y="982789"/>
                </a:cubicBezTo>
                <a:cubicBezTo>
                  <a:pt x="339580" y="985006"/>
                  <a:pt x="341797" y="987666"/>
                  <a:pt x="344457" y="989882"/>
                </a:cubicBezTo>
                <a:cubicBezTo>
                  <a:pt x="344457" y="989882"/>
                  <a:pt x="344457" y="990326"/>
                  <a:pt x="344457" y="990326"/>
                </a:cubicBezTo>
                <a:cubicBezTo>
                  <a:pt x="348890" y="996089"/>
                  <a:pt x="354653" y="1000522"/>
                  <a:pt x="359972" y="1004955"/>
                </a:cubicBezTo>
                <a:cubicBezTo>
                  <a:pt x="363076" y="1007171"/>
                  <a:pt x="366622" y="1009831"/>
                  <a:pt x="370169" y="1011604"/>
                </a:cubicBezTo>
                <a:cubicBezTo>
                  <a:pt x="373272" y="1013378"/>
                  <a:pt x="377262" y="1013378"/>
                  <a:pt x="380808" y="1015151"/>
                </a:cubicBezTo>
                <a:cubicBezTo>
                  <a:pt x="385685" y="1017367"/>
                  <a:pt x="390561" y="1020471"/>
                  <a:pt x="395437" y="1021800"/>
                </a:cubicBezTo>
                <a:cubicBezTo>
                  <a:pt x="395881" y="1022244"/>
                  <a:pt x="397211" y="1021800"/>
                  <a:pt x="397654" y="1021357"/>
                </a:cubicBezTo>
                <a:cubicBezTo>
                  <a:pt x="401201" y="1021800"/>
                  <a:pt x="403860" y="1018697"/>
                  <a:pt x="401201" y="1015594"/>
                </a:cubicBezTo>
                <a:cubicBezTo>
                  <a:pt x="394994" y="1008945"/>
                  <a:pt x="388344" y="1002295"/>
                  <a:pt x="380365" y="997418"/>
                </a:cubicBezTo>
                <a:cubicBezTo>
                  <a:pt x="371942" y="992099"/>
                  <a:pt x="362633" y="988552"/>
                  <a:pt x="352436" y="987666"/>
                </a:cubicBezTo>
                <a:cubicBezTo>
                  <a:pt x="351106" y="987666"/>
                  <a:pt x="349333" y="987222"/>
                  <a:pt x="347560" y="987222"/>
                </a:cubicBezTo>
                <a:cubicBezTo>
                  <a:pt x="345787" y="985449"/>
                  <a:pt x="344013" y="984119"/>
                  <a:pt x="342684" y="981903"/>
                </a:cubicBezTo>
                <a:cubicBezTo>
                  <a:pt x="342684" y="981459"/>
                  <a:pt x="342240" y="981459"/>
                  <a:pt x="341797" y="981016"/>
                </a:cubicBezTo>
                <a:cubicBezTo>
                  <a:pt x="344900" y="979686"/>
                  <a:pt x="348003" y="978356"/>
                  <a:pt x="351550" y="977026"/>
                </a:cubicBezTo>
                <a:cubicBezTo>
                  <a:pt x="357313" y="974810"/>
                  <a:pt x="363519" y="973036"/>
                  <a:pt x="369282" y="971263"/>
                </a:cubicBezTo>
                <a:cubicBezTo>
                  <a:pt x="369282" y="971707"/>
                  <a:pt x="369726" y="971707"/>
                  <a:pt x="370169" y="972150"/>
                </a:cubicBezTo>
                <a:cubicBezTo>
                  <a:pt x="373716" y="975253"/>
                  <a:pt x="377262" y="977913"/>
                  <a:pt x="381252" y="980573"/>
                </a:cubicBezTo>
                <a:cubicBezTo>
                  <a:pt x="383025" y="990326"/>
                  <a:pt x="390561" y="998305"/>
                  <a:pt x="398984" y="1002738"/>
                </a:cubicBezTo>
                <a:cubicBezTo>
                  <a:pt x="404747" y="1005841"/>
                  <a:pt x="410953" y="1006285"/>
                  <a:pt x="416716" y="1008945"/>
                </a:cubicBezTo>
                <a:cubicBezTo>
                  <a:pt x="425139" y="1013378"/>
                  <a:pt x="431789" y="1023130"/>
                  <a:pt x="441985" y="1024017"/>
                </a:cubicBezTo>
                <a:cubicBezTo>
                  <a:pt x="443758" y="1024017"/>
                  <a:pt x="446418" y="1024017"/>
                  <a:pt x="447748" y="1023130"/>
                </a:cubicBezTo>
                <a:cubicBezTo>
                  <a:pt x="449521" y="1022687"/>
                  <a:pt x="450408" y="1021357"/>
                  <a:pt x="450408" y="1019584"/>
                </a:cubicBezTo>
                <a:cubicBezTo>
                  <a:pt x="449965" y="1016924"/>
                  <a:pt x="447748" y="1015151"/>
                  <a:pt x="445531" y="1013378"/>
                </a:cubicBezTo>
                <a:cubicBezTo>
                  <a:pt x="441098" y="1009831"/>
                  <a:pt x="435779" y="1006285"/>
                  <a:pt x="431346" y="1002738"/>
                </a:cubicBezTo>
                <a:cubicBezTo>
                  <a:pt x="426469" y="998748"/>
                  <a:pt x="422480" y="993872"/>
                  <a:pt x="418046" y="989882"/>
                </a:cubicBezTo>
                <a:cubicBezTo>
                  <a:pt x="411840" y="985006"/>
                  <a:pt x="404303" y="981903"/>
                  <a:pt x="396767" y="980130"/>
                </a:cubicBezTo>
                <a:cubicBezTo>
                  <a:pt x="394108" y="980130"/>
                  <a:pt x="388344" y="977469"/>
                  <a:pt x="384798" y="977913"/>
                </a:cubicBezTo>
                <a:cubicBezTo>
                  <a:pt x="381252" y="975253"/>
                  <a:pt x="378149" y="972593"/>
                  <a:pt x="374602" y="969933"/>
                </a:cubicBezTo>
                <a:cubicBezTo>
                  <a:pt x="386571" y="966387"/>
                  <a:pt x="398541" y="963284"/>
                  <a:pt x="410953" y="960624"/>
                </a:cubicBezTo>
                <a:cubicBezTo>
                  <a:pt x="412283" y="961954"/>
                  <a:pt x="414057" y="963284"/>
                  <a:pt x="414943" y="963727"/>
                </a:cubicBezTo>
                <a:cubicBezTo>
                  <a:pt x="419376" y="966830"/>
                  <a:pt x="423366" y="970377"/>
                  <a:pt x="427799" y="973036"/>
                </a:cubicBezTo>
                <a:cubicBezTo>
                  <a:pt x="428242" y="973480"/>
                  <a:pt x="428685" y="974366"/>
                  <a:pt x="429129" y="975253"/>
                </a:cubicBezTo>
                <a:cubicBezTo>
                  <a:pt x="432675" y="981903"/>
                  <a:pt x="437995" y="988109"/>
                  <a:pt x="444201" y="992542"/>
                </a:cubicBezTo>
                <a:cubicBezTo>
                  <a:pt x="449078" y="995645"/>
                  <a:pt x="454841" y="997418"/>
                  <a:pt x="460161" y="999635"/>
                </a:cubicBezTo>
                <a:cubicBezTo>
                  <a:pt x="468583" y="1004955"/>
                  <a:pt x="474790" y="1014708"/>
                  <a:pt x="484543" y="1017811"/>
                </a:cubicBezTo>
                <a:cubicBezTo>
                  <a:pt x="484986" y="1017811"/>
                  <a:pt x="485429" y="1018254"/>
                  <a:pt x="485873" y="1018254"/>
                </a:cubicBezTo>
                <a:cubicBezTo>
                  <a:pt x="486316" y="1018254"/>
                  <a:pt x="486759" y="1018254"/>
                  <a:pt x="487203" y="1018254"/>
                </a:cubicBezTo>
                <a:cubicBezTo>
                  <a:pt x="487203" y="1018254"/>
                  <a:pt x="487203" y="1018254"/>
                  <a:pt x="487646" y="1018254"/>
                </a:cubicBezTo>
                <a:cubicBezTo>
                  <a:pt x="489419" y="1018697"/>
                  <a:pt x="490749" y="1018697"/>
                  <a:pt x="492522" y="1018254"/>
                </a:cubicBezTo>
                <a:cubicBezTo>
                  <a:pt x="492965" y="1018254"/>
                  <a:pt x="493409" y="1017811"/>
                  <a:pt x="493409" y="1017367"/>
                </a:cubicBezTo>
                <a:cubicBezTo>
                  <a:pt x="496512" y="1015151"/>
                  <a:pt x="496512" y="1010275"/>
                  <a:pt x="492965" y="1006285"/>
                </a:cubicBezTo>
                <a:cubicBezTo>
                  <a:pt x="487203" y="999192"/>
                  <a:pt x="479666" y="993872"/>
                  <a:pt x="473016" y="987666"/>
                </a:cubicBezTo>
                <a:cubicBezTo>
                  <a:pt x="470357" y="985006"/>
                  <a:pt x="467697" y="981903"/>
                  <a:pt x="465037" y="979686"/>
                </a:cubicBezTo>
                <a:cubicBezTo>
                  <a:pt x="457501" y="972150"/>
                  <a:pt x="446862" y="968160"/>
                  <a:pt x="436222" y="968603"/>
                </a:cubicBezTo>
                <a:cubicBezTo>
                  <a:pt x="434449" y="968603"/>
                  <a:pt x="432232" y="969047"/>
                  <a:pt x="430459" y="969490"/>
                </a:cubicBezTo>
                <a:cubicBezTo>
                  <a:pt x="426026" y="966387"/>
                  <a:pt x="421593" y="962840"/>
                  <a:pt x="417160" y="959294"/>
                </a:cubicBezTo>
                <a:cubicBezTo>
                  <a:pt x="430459" y="956634"/>
                  <a:pt x="443758" y="954417"/>
                  <a:pt x="457057" y="952201"/>
                </a:cubicBezTo>
                <a:cubicBezTo>
                  <a:pt x="457944" y="953087"/>
                  <a:pt x="458388" y="953531"/>
                  <a:pt x="459274" y="954417"/>
                </a:cubicBezTo>
                <a:cubicBezTo>
                  <a:pt x="463264" y="958407"/>
                  <a:pt x="467697" y="961510"/>
                  <a:pt x="472130" y="964170"/>
                </a:cubicBezTo>
                <a:cubicBezTo>
                  <a:pt x="472130" y="964614"/>
                  <a:pt x="471687" y="965057"/>
                  <a:pt x="472130" y="965500"/>
                </a:cubicBezTo>
                <a:cubicBezTo>
                  <a:pt x="474790" y="971263"/>
                  <a:pt x="480110" y="975253"/>
                  <a:pt x="484543" y="979243"/>
                </a:cubicBezTo>
                <a:cubicBezTo>
                  <a:pt x="489419" y="983232"/>
                  <a:pt x="495626" y="985006"/>
                  <a:pt x="500502" y="988109"/>
                </a:cubicBezTo>
                <a:cubicBezTo>
                  <a:pt x="507152" y="993429"/>
                  <a:pt x="513801" y="998748"/>
                  <a:pt x="521337" y="1003625"/>
                </a:cubicBezTo>
                <a:cubicBezTo>
                  <a:pt x="525327" y="1007171"/>
                  <a:pt x="530204" y="1009831"/>
                  <a:pt x="535080" y="1011604"/>
                </a:cubicBezTo>
                <a:cubicBezTo>
                  <a:pt x="535967" y="1012048"/>
                  <a:pt x="536853" y="1012048"/>
                  <a:pt x="537740" y="1012048"/>
                </a:cubicBezTo>
                <a:cubicBezTo>
                  <a:pt x="538627" y="1012048"/>
                  <a:pt x="539513" y="1012491"/>
                  <a:pt x="539957" y="1012048"/>
                </a:cubicBezTo>
                <a:cubicBezTo>
                  <a:pt x="540400" y="1012048"/>
                  <a:pt x="540400" y="1011604"/>
                  <a:pt x="539957" y="1011161"/>
                </a:cubicBezTo>
                <a:cubicBezTo>
                  <a:pt x="542173" y="1009831"/>
                  <a:pt x="542616" y="1006285"/>
                  <a:pt x="540843" y="1002738"/>
                </a:cubicBezTo>
                <a:cubicBezTo>
                  <a:pt x="539513" y="997862"/>
                  <a:pt x="534637" y="994759"/>
                  <a:pt x="531090" y="991212"/>
                </a:cubicBezTo>
                <a:cubicBezTo>
                  <a:pt x="525770" y="986779"/>
                  <a:pt x="520894" y="983232"/>
                  <a:pt x="516461" y="977913"/>
                </a:cubicBezTo>
                <a:cubicBezTo>
                  <a:pt x="507152" y="965944"/>
                  <a:pt x="491193" y="956191"/>
                  <a:pt x="475677" y="961067"/>
                </a:cubicBezTo>
                <a:cubicBezTo>
                  <a:pt x="471244" y="957964"/>
                  <a:pt x="466811" y="954861"/>
                  <a:pt x="462821" y="951314"/>
                </a:cubicBezTo>
                <a:cubicBezTo>
                  <a:pt x="462377" y="950871"/>
                  <a:pt x="462377" y="950871"/>
                  <a:pt x="461934" y="950428"/>
                </a:cubicBezTo>
                <a:cubicBezTo>
                  <a:pt x="474790" y="948211"/>
                  <a:pt x="487646" y="946438"/>
                  <a:pt x="500502" y="944221"/>
                </a:cubicBezTo>
                <a:cubicBezTo>
                  <a:pt x="501832" y="944221"/>
                  <a:pt x="502719" y="943778"/>
                  <a:pt x="504048" y="943778"/>
                </a:cubicBezTo>
                <a:cubicBezTo>
                  <a:pt x="504492" y="944221"/>
                  <a:pt x="504492" y="944665"/>
                  <a:pt x="504935" y="944665"/>
                </a:cubicBezTo>
                <a:cubicBezTo>
                  <a:pt x="508038" y="947768"/>
                  <a:pt x="511142" y="949984"/>
                  <a:pt x="514688" y="952201"/>
                </a:cubicBezTo>
                <a:cubicBezTo>
                  <a:pt x="516461" y="958407"/>
                  <a:pt x="521337" y="963284"/>
                  <a:pt x="525327" y="968603"/>
                </a:cubicBezTo>
                <a:cubicBezTo>
                  <a:pt x="530204" y="974366"/>
                  <a:pt x="535967" y="979243"/>
                  <a:pt x="542616" y="982346"/>
                </a:cubicBezTo>
                <a:cubicBezTo>
                  <a:pt x="546163" y="983676"/>
                  <a:pt x="549266" y="984563"/>
                  <a:pt x="552812" y="985892"/>
                </a:cubicBezTo>
                <a:cubicBezTo>
                  <a:pt x="562122" y="990326"/>
                  <a:pt x="568772" y="999192"/>
                  <a:pt x="578081" y="1003625"/>
                </a:cubicBezTo>
                <a:cubicBezTo>
                  <a:pt x="578524" y="1003625"/>
                  <a:pt x="578524" y="1003625"/>
                  <a:pt x="578968" y="1003625"/>
                </a:cubicBezTo>
                <a:cubicBezTo>
                  <a:pt x="579855" y="1004068"/>
                  <a:pt x="580297" y="1004068"/>
                  <a:pt x="581185" y="1004512"/>
                </a:cubicBezTo>
                <a:cubicBezTo>
                  <a:pt x="593154" y="1004068"/>
                  <a:pt x="581185" y="987222"/>
                  <a:pt x="577194" y="983232"/>
                </a:cubicBezTo>
                <a:cubicBezTo>
                  <a:pt x="571431" y="977026"/>
                  <a:pt x="564339" y="972593"/>
                  <a:pt x="557689" y="967273"/>
                </a:cubicBezTo>
                <a:cubicBezTo>
                  <a:pt x="552369" y="962840"/>
                  <a:pt x="547493" y="957521"/>
                  <a:pt x="540843" y="954861"/>
                </a:cubicBezTo>
                <a:cubicBezTo>
                  <a:pt x="538183" y="953531"/>
                  <a:pt x="523111" y="948654"/>
                  <a:pt x="516904" y="949984"/>
                </a:cubicBezTo>
                <a:cubicBezTo>
                  <a:pt x="515131" y="948654"/>
                  <a:pt x="513801" y="947768"/>
                  <a:pt x="512028" y="946438"/>
                </a:cubicBezTo>
                <a:cubicBezTo>
                  <a:pt x="510698" y="945551"/>
                  <a:pt x="509368" y="944221"/>
                  <a:pt x="508038" y="943335"/>
                </a:cubicBezTo>
                <a:cubicBezTo>
                  <a:pt x="520894" y="941118"/>
                  <a:pt x="534193" y="939345"/>
                  <a:pt x="547049" y="937572"/>
                </a:cubicBezTo>
                <a:cubicBezTo>
                  <a:pt x="547493" y="938901"/>
                  <a:pt x="548823" y="939788"/>
                  <a:pt x="549709" y="941118"/>
                </a:cubicBezTo>
                <a:cubicBezTo>
                  <a:pt x="551483" y="942448"/>
                  <a:pt x="553256" y="943778"/>
                  <a:pt x="555029" y="945108"/>
                </a:cubicBezTo>
                <a:cubicBezTo>
                  <a:pt x="557689" y="955747"/>
                  <a:pt x="564782" y="964614"/>
                  <a:pt x="574091" y="970820"/>
                </a:cubicBezTo>
                <a:cubicBezTo>
                  <a:pt x="578081" y="973923"/>
                  <a:pt x="583401" y="975253"/>
                  <a:pt x="587391" y="978799"/>
                </a:cubicBezTo>
                <a:cubicBezTo>
                  <a:pt x="591380" y="981903"/>
                  <a:pt x="594484" y="986336"/>
                  <a:pt x="598030" y="989882"/>
                </a:cubicBezTo>
                <a:cubicBezTo>
                  <a:pt x="601576" y="992542"/>
                  <a:pt x="605567" y="995202"/>
                  <a:pt x="609556" y="996532"/>
                </a:cubicBezTo>
                <a:cubicBezTo>
                  <a:pt x="610442" y="996532"/>
                  <a:pt x="610886" y="996089"/>
                  <a:pt x="610886" y="995645"/>
                </a:cubicBezTo>
                <a:cubicBezTo>
                  <a:pt x="612659" y="995645"/>
                  <a:pt x="613989" y="995202"/>
                  <a:pt x="614876" y="993429"/>
                </a:cubicBezTo>
                <a:cubicBezTo>
                  <a:pt x="615762" y="992099"/>
                  <a:pt x="614876" y="990769"/>
                  <a:pt x="614433" y="989439"/>
                </a:cubicBezTo>
                <a:cubicBezTo>
                  <a:pt x="613545" y="987222"/>
                  <a:pt x="612216" y="985006"/>
                  <a:pt x="610442" y="983232"/>
                </a:cubicBezTo>
                <a:cubicBezTo>
                  <a:pt x="606896" y="978356"/>
                  <a:pt x="602020" y="974810"/>
                  <a:pt x="598473" y="969933"/>
                </a:cubicBezTo>
                <a:cubicBezTo>
                  <a:pt x="590937" y="958407"/>
                  <a:pt x="581185" y="946438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3895" y="943778"/>
                  <a:pt x="562122" y="943335"/>
                  <a:pt x="559906" y="943335"/>
                </a:cubicBezTo>
                <a:cubicBezTo>
                  <a:pt x="559462" y="943335"/>
                  <a:pt x="558575" y="943335"/>
                  <a:pt x="557689" y="943335"/>
                </a:cubicBezTo>
                <a:cubicBezTo>
                  <a:pt x="555472" y="941562"/>
                  <a:pt x="553256" y="939345"/>
                  <a:pt x="551039" y="937128"/>
                </a:cubicBezTo>
                <a:cubicBezTo>
                  <a:pt x="562122" y="935355"/>
                  <a:pt x="573648" y="934025"/>
                  <a:pt x="584730" y="932252"/>
                </a:cubicBezTo>
                <a:cubicBezTo>
                  <a:pt x="585618" y="934468"/>
                  <a:pt x="588277" y="938015"/>
                  <a:pt x="591380" y="940675"/>
                </a:cubicBezTo>
                <a:cubicBezTo>
                  <a:pt x="591380" y="941118"/>
                  <a:pt x="591380" y="941562"/>
                  <a:pt x="591824" y="941562"/>
                </a:cubicBezTo>
                <a:cubicBezTo>
                  <a:pt x="594040" y="953531"/>
                  <a:pt x="604237" y="966830"/>
                  <a:pt x="614876" y="972150"/>
                </a:cubicBezTo>
                <a:cubicBezTo>
                  <a:pt x="618422" y="973923"/>
                  <a:pt x="621969" y="975696"/>
                  <a:pt x="625072" y="977913"/>
                </a:cubicBezTo>
                <a:cubicBezTo>
                  <a:pt x="628619" y="980130"/>
                  <a:pt x="631722" y="983676"/>
                  <a:pt x="635711" y="984563"/>
                </a:cubicBezTo>
                <a:cubicBezTo>
                  <a:pt x="636155" y="984563"/>
                  <a:pt x="636598" y="984563"/>
                  <a:pt x="637041" y="984119"/>
                </a:cubicBezTo>
                <a:cubicBezTo>
                  <a:pt x="640144" y="984563"/>
                  <a:pt x="643691" y="983676"/>
                  <a:pt x="645907" y="981016"/>
                </a:cubicBezTo>
                <a:cubicBezTo>
                  <a:pt x="649010" y="972593"/>
                  <a:pt x="638815" y="965500"/>
                  <a:pt x="633052" y="961067"/>
                </a:cubicBezTo>
                <a:cubicBezTo>
                  <a:pt x="626845" y="956634"/>
                  <a:pt x="622855" y="949541"/>
                  <a:pt x="616649" y="945551"/>
                </a:cubicBezTo>
                <a:cubicBezTo>
                  <a:pt x="610442" y="941562"/>
                  <a:pt x="603350" y="939345"/>
                  <a:pt x="595813" y="938901"/>
                </a:cubicBezTo>
                <a:cubicBezTo>
                  <a:pt x="594040" y="936685"/>
                  <a:pt x="591824" y="934025"/>
                  <a:pt x="590494" y="931809"/>
                </a:cubicBezTo>
                <a:cubicBezTo>
                  <a:pt x="593596" y="931365"/>
                  <a:pt x="596700" y="930922"/>
                  <a:pt x="599803" y="930479"/>
                </a:cubicBezTo>
                <a:cubicBezTo>
                  <a:pt x="602906" y="930035"/>
                  <a:pt x="606009" y="929592"/>
                  <a:pt x="609112" y="929149"/>
                </a:cubicBezTo>
                <a:cubicBezTo>
                  <a:pt x="612659" y="931809"/>
                  <a:pt x="616649" y="934025"/>
                  <a:pt x="620639" y="935799"/>
                </a:cubicBezTo>
                <a:cubicBezTo>
                  <a:pt x="620639" y="935799"/>
                  <a:pt x="620639" y="935799"/>
                  <a:pt x="620639" y="935799"/>
                </a:cubicBezTo>
                <a:cubicBezTo>
                  <a:pt x="621969" y="938458"/>
                  <a:pt x="624628" y="940675"/>
                  <a:pt x="626845" y="942448"/>
                </a:cubicBezTo>
                <a:cubicBezTo>
                  <a:pt x="631278" y="946438"/>
                  <a:pt x="636155" y="950428"/>
                  <a:pt x="641474" y="953531"/>
                </a:cubicBezTo>
                <a:cubicBezTo>
                  <a:pt x="649010" y="957521"/>
                  <a:pt x="657876" y="958407"/>
                  <a:pt x="666300" y="958407"/>
                </a:cubicBezTo>
                <a:lnTo>
                  <a:pt x="666300" y="958407"/>
                </a:lnTo>
                <a:cubicBezTo>
                  <a:pt x="667186" y="958407"/>
                  <a:pt x="668959" y="958850"/>
                  <a:pt x="669403" y="957521"/>
                </a:cubicBezTo>
                <a:cubicBezTo>
                  <a:pt x="669403" y="957521"/>
                  <a:pt x="669403" y="957521"/>
                  <a:pt x="669403" y="957521"/>
                </a:cubicBezTo>
                <a:cubicBezTo>
                  <a:pt x="676496" y="959737"/>
                  <a:pt x="683146" y="964614"/>
                  <a:pt x="690682" y="965944"/>
                </a:cubicBezTo>
                <a:cubicBezTo>
                  <a:pt x="694229" y="966830"/>
                  <a:pt x="698218" y="964170"/>
                  <a:pt x="697774" y="960181"/>
                </a:cubicBezTo>
                <a:cubicBezTo>
                  <a:pt x="697332" y="956191"/>
                  <a:pt x="692898" y="953974"/>
                  <a:pt x="689352" y="952201"/>
                </a:cubicBezTo>
                <a:cubicBezTo>
                  <a:pt x="685362" y="949984"/>
                  <a:pt x="680929" y="948211"/>
                  <a:pt x="676939" y="945995"/>
                </a:cubicBezTo>
                <a:cubicBezTo>
                  <a:pt x="673836" y="944221"/>
                  <a:pt x="671176" y="942891"/>
                  <a:pt x="668516" y="941118"/>
                </a:cubicBezTo>
                <a:cubicBezTo>
                  <a:pt x="668516" y="941118"/>
                  <a:pt x="668516" y="940675"/>
                  <a:pt x="668073" y="940675"/>
                </a:cubicBezTo>
                <a:cubicBezTo>
                  <a:pt x="654773" y="931365"/>
                  <a:pt x="641918" y="927819"/>
                  <a:pt x="625958" y="931809"/>
                </a:cubicBezTo>
                <a:cubicBezTo>
                  <a:pt x="625516" y="931809"/>
                  <a:pt x="625516" y="931809"/>
                  <a:pt x="625072" y="932252"/>
                </a:cubicBezTo>
                <a:cubicBezTo>
                  <a:pt x="621969" y="930922"/>
                  <a:pt x="618866" y="929149"/>
                  <a:pt x="616206" y="927376"/>
                </a:cubicBezTo>
                <a:cubicBezTo>
                  <a:pt x="626845" y="925602"/>
                  <a:pt x="637485" y="923829"/>
                  <a:pt x="648568" y="922499"/>
                </a:cubicBezTo>
                <a:cubicBezTo>
                  <a:pt x="649454" y="922499"/>
                  <a:pt x="650340" y="922499"/>
                  <a:pt x="651227" y="922056"/>
                </a:cubicBezTo>
                <a:cubicBezTo>
                  <a:pt x="652557" y="923386"/>
                  <a:pt x="655217" y="924272"/>
                  <a:pt x="656990" y="925159"/>
                </a:cubicBezTo>
                <a:cubicBezTo>
                  <a:pt x="662309" y="928262"/>
                  <a:pt x="668516" y="930035"/>
                  <a:pt x="674722" y="930479"/>
                </a:cubicBezTo>
                <a:cubicBezTo>
                  <a:pt x="683589" y="930922"/>
                  <a:pt x="692898" y="930035"/>
                  <a:pt x="701765" y="926932"/>
                </a:cubicBezTo>
                <a:cubicBezTo>
                  <a:pt x="702207" y="926932"/>
                  <a:pt x="702207" y="926489"/>
                  <a:pt x="702207" y="926489"/>
                </a:cubicBezTo>
                <a:cubicBezTo>
                  <a:pt x="706198" y="925159"/>
                  <a:pt x="710187" y="923386"/>
                  <a:pt x="714620" y="922056"/>
                </a:cubicBezTo>
                <a:cubicBezTo>
                  <a:pt x="720827" y="919839"/>
                  <a:pt x="731022" y="918953"/>
                  <a:pt x="733239" y="911860"/>
                </a:cubicBezTo>
                <a:cubicBezTo>
                  <a:pt x="733683" y="909200"/>
                  <a:pt x="731022" y="907427"/>
                  <a:pt x="729250" y="905653"/>
                </a:cubicBezTo>
                <a:cubicBezTo>
                  <a:pt x="722156" y="900334"/>
                  <a:pt x="712847" y="901664"/>
                  <a:pt x="704424" y="902994"/>
                </a:cubicBezTo>
                <a:cubicBezTo>
                  <a:pt x="703981" y="902994"/>
                  <a:pt x="703537" y="902550"/>
                  <a:pt x="702651" y="902994"/>
                </a:cubicBezTo>
                <a:cubicBezTo>
                  <a:pt x="697774" y="903880"/>
                  <a:pt x="692898" y="903437"/>
                  <a:pt x="688022" y="902994"/>
                </a:cubicBezTo>
                <a:cubicBezTo>
                  <a:pt x="678269" y="902994"/>
                  <a:pt x="668959" y="906983"/>
                  <a:pt x="660980" y="912303"/>
                </a:cubicBezTo>
                <a:cubicBezTo>
                  <a:pt x="657876" y="914076"/>
                  <a:pt x="654773" y="916293"/>
                  <a:pt x="651670" y="918509"/>
                </a:cubicBezTo>
                <a:cubicBezTo>
                  <a:pt x="645907" y="918953"/>
                  <a:pt x="640588" y="919839"/>
                  <a:pt x="634824" y="920283"/>
                </a:cubicBezTo>
                <a:cubicBezTo>
                  <a:pt x="627732" y="921169"/>
                  <a:pt x="621083" y="922056"/>
                  <a:pt x="613989" y="922942"/>
                </a:cubicBezTo>
                <a:cubicBezTo>
                  <a:pt x="613989" y="922942"/>
                  <a:pt x="613989" y="922942"/>
                  <a:pt x="613989" y="922942"/>
                </a:cubicBezTo>
                <a:cubicBezTo>
                  <a:pt x="614876" y="921169"/>
                  <a:pt x="615762" y="919396"/>
                  <a:pt x="616649" y="917623"/>
                </a:cubicBezTo>
                <a:cubicBezTo>
                  <a:pt x="627732" y="916736"/>
                  <a:pt x="637485" y="909200"/>
                  <a:pt x="643691" y="900334"/>
                </a:cubicBezTo>
                <a:cubicBezTo>
                  <a:pt x="646351" y="897231"/>
                  <a:pt x="647681" y="892354"/>
                  <a:pt x="649898" y="888808"/>
                </a:cubicBezTo>
                <a:cubicBezTo>
                  <a:pt x="655660" y="881715"/>
                  <a:pt x="676496" y="871519"/>
                  <a:pt x="665413" y="861322"/>
                </a:cubicBezTo>
                <a:cubicBezTo>
                  <a:pt x="664083" y="859992"/>
                  <a:pt x="662309" y="859549"/>
                  <a:pt x="660537" y="859549"/>
                </a:cubicBezTo>
                <a:cubicBezTo>
                  <a:pt x="660093" y="859549"/>
                  <a:pt x="660093" y="859549"/>
                  <a:pt x="659650" y="859549"/>
                </a:cubicBezTo>
                <a:cubicBezTo>
                  <a:pt x="652114" y="860436"/>
                  <a:pt x="645021" y="866199"/>
                  <a:pt x="641031" y="872405"/>
                </a:cubicBezTo>
                <a:cubicBezTo>
                  <a:pt x="639701" y="875508"/>
                  <a:pt x="637927" y="878611"/>
                  <a:pt x="635711" y="880828"/>
                </a:cubicBezTo>
                <a:cubicBezTo>
                  <a:pt x="627288" y="888808"/>
                  <a:pt x="617092" y="896344"/>
                  <a:pt x="614876" y="908313"/>
                </a:cubicBezTo>
                <a:cubicBezTo>
                  <a:pt x="614433" y="909643"/>
                  <a:pt x="613989" y="911417"/>
                  <a:pt x="613545" y="912746"/>
                </a:cubicBezTo>
                <a:cubicBezTo>
                  <a:pt x="613545" y="913190"/>
                  <a:pt x="613103" y="913633"/>
                  <a:pt x="613545" y="914519"/>
                </a:cubicBezTo>
                <a:cubicBezTo>
                  <a:pt x="612216" y="916293"/>
                  <a:pt x="609556" y="920726"/>
                  <a:pt x="608670" y="923386"/>
                </a:cubicBezTo>
                <a:cubicBezTo>
                  <a:pt x="597587" y="924716"/>
                  <a:pt x="586947" y="926489"/>
                  <a:pt x="575864" y="927819"/>
                </a:cubicBezTo>
                <a:cubicBezTo>
                  <a:pt x="576308" y="926489"/>
                  <a:pt x="576752" y="925159"/>
                  <a:pt x="577194" y="923829"/>
                </a:cubicBezTo>
                <a:cubicBezTo>
                  <a:pt x="578524" y="923829"/>
                  <a:pt x="579411" y="922942"/>
                  <a:pt x="580297" y="922056"/>
                </a:cubicBezTo>
                <a:cubicBezTo>
                  <a:pt x="585618" y="918953"/>
                  <a:pt x="590937" y="915850"/>
                  <a:pt x="595370" y="911860"/>
                </a:cubicBezTo>
                <a:cubicBezTo>
                  <a:pt x="601576" y="906540"/>
                  <a:pt x="605123" y="899004"/>
                  <a:pt x="609112" y="892354"/>
                </a:cubicBezTo>
                <a:cubicBezTo>
                  <a:pt x="614876" y="884818"/>
                  <a:pt x="624628" y="878611"/>
                  <a:pt x="625072" y="868415"/>
                </a:cubicBezTo>
                <a:cubicBezTo>
                  <a:pt x="625072" y="865312"/>
                  <a:pt x="622412" y="861766"/>
                  <a:pt x="618866" y="862209"/>
                </a:cubicBezTo>
                <a:cubicBezTo>
                  <a:pt x="618422" y="862209"/>
                  <a:pt x="617978" y="862652"/>
                  <a:pt x="617978" y="862652"/>
                </a:cubicBezTo>
                <a:cubicBezTo>
                  <a:pt x="608670" y="863982"/>
                  <a:pt x="603350" y="875065"/>
                  <a:pt x="596257" y="880385"/>
                </a:cubicBezTo>
                <a:cubicBezTo>
                  <a:pt x="590937" y="884374"/>
                  <a:pt x="584288" y="887478"/>
                  <a:pt x="581627" y="894127"/>
                </a:cubicBezTo>
                <a:cubicBezTo>
                  <a:pt x="578968" y="898560"/>
                  <a:pt x="577638" y="903880"/>
                  <a:pt x="576752" y="909200"/>
                </a:cubicBezTo>
                <a:cubicBezTo>
                  <a:pt x="576752" y="909200"/>
                  <a:pt x="576752" y="909643"/>
                  <a:pt x="576752" y="909643"/>
                </a:cubicBezTo>
                <a:cubicBezTo>
                  <a:pt x="576752" y="910086"/>
                  <a:pt x="576308" y="910086"/>
                  <a:pt x="576308" y="910530"/>
                </a:cubicBezTo>
                <a:cubicBezTo>
                  <a:pt x="576308" y="911417"/>
                  <a:pt x="575864" y="913190"/>
                  <a:pt x="575421" y="915406"/>
                </a:cubicBezTo>
                <a:cubicBezTo>
                  <a:pt x="575421" y="915406"/>
                  <a:pt x="575421" y="915406"/>
                  <a:pt x="575421" y="915406"/>
                </a:cubicBezTo>
                <a:cubicBezTo>
                  <a:pt x="575421" y="915850"/>
                  <a:pt x="575421" y="916293"/>
                  <a:pt x="574978" y="917179"/>
                </a:cubicBezTo>
                <a:cubicBezTo>
                  <a:pt x="573205" y="919839"/>
                  <a:pt x="571875" y="922942"/>
                  <a:pt x="570545" y="926046"/>
                </a:cubicBezTo>
                <a:cubicBezTo>
                  <a:pt x="570102" y="926932"/>
                  <a:pt x="570102" y="927819"/>
                  <a:pt x="569658" y="928705"/>
                </a:cubicBezTo>
                <a:cubicBezTo>
                  <a:pt x="560349" y="930035"/>
                  <a:pt x="550596" y="931365"/>
                  <a:pt x="541286" y="932695"/>
                </a:cubicBezTo>
                <a:cubicBezTo>
                  <a:pt x="542616" y="930479"/>
                  <a:pt x="543946" y="927819"/>
                  <a:pt x="545719" y="925602"/>
                </a:cubicBezTo>
                <a:cubicBezTo>
                  <a:pt x="546163" y="925159"/>
                  <a:pt x="546606" y="925159"/>
                  <a:pt x="546606" y="925159"/>
                </a:cubicBezTo>
                <a:cubicBezTo>
                  <a:pt x="553699" y="920726"/>
                  <a:pt x="560349" y="915850"/>
                  <a:pt x="565668" y="909200"/>
                </a:cubicBezTo>
                <a:cubicBezTo>
                  <a:pt x="573648" y="899447"/>
                  <a:pt x="574535" y="886148"/>
                  <a:pt x="582957" y="876395"/>
                </a:cubicBezTo>
                <a:cubicBezTo>
                  <a:pt x="586060" y="871519"/>
                  <a:pt x="590494" y="866642"/>
                  <a:pt x="590937" y="860879"/>
                </a:cubicBezTo>
                <a:cubicBezTo>
                  <a:pt x="590494" y="857333"/>
                  <a:pt x="588721" y="856889"/>
                  <a:pt x="586060" y="857333"/>
                </a:cubicBezTo>
                <a:cubicBezTo>
                  <a:pt x="585618" y="856889"/>
                  <a:pt x="584730" y="856889"/>
                  <a:pt x="584288" y="857333"/>
                </a:cubicBezTo>
                <a:cubicBezTo>
                  <a:pt x="573648" y="863096"/>
                  <a:pt x="567442" y="874178"/>
                  <a:pt x="560349" y="883931"/>
                </a:cubicBezTo>
                <a:cubicBezTo>
                  <a:pt x="552812" y="892797"/>
                  <a:pt x="541729" y="900334"/>
                  <a:pt x="541286" y="912746"/>
                </a:cubicBezTo>
                <a:cubicBezTo>
                  <a:pt x="541286" y="916293"/>
                  <a:pt x="540400" y="920726"/>
                  <a:pt x="541286" y="924716"/>
                </a:cubicBezTo>
                <a:cubicBezTo>
                  <a:pt x="539513" y="927376"/>
                  <a:pt x="537740" y="930479"/>
                  <a:pt x="535967" y="933582"/>
                </a:cubicBezTo>
                <a:cubicBezTo>
                  <a:pt x="523554" y="935355"/>
                  <a:pt x="511585" y="937128"/>
                  <a:pt x="499172" y="939345"/>
                </a:cubicBezTo>
                <a:cubicBezTo>
                  <a:pt x="499172" y="938901"/>
                  <a:pt x="499615" y="938015"/>
                  <a:pt x="499615" y="937572"/>
                </a:cubicBezTo>
                <a:cubicBezTo>
                  <a:pt x="500059" y="936242"/>
                  <a:pt x="500502" y="934912"/>
                  <a:pt x="501388" y="933582"/>
                </a:cubicBezTo>
                <a:cubicBezTo>
                  <a:pt x="501388" y="933582"/>
                  <a:pt x="501832" y="933582"/>
                  <a:pt x="501832" y="933582"/>
                </a:cubicBezTo>
                <a:cubicBezTo>
                  <a:pt x="504935" y="931809"/>
                  <a:pt x="508481" y="930035"/>
                  <a:pt x="511585" y="928262"/>
                </a:cubicBezTo>
                <a:cubicBezTo>
                  <a:pt x="511585" y="928262"/>
                  <a:pt x="511585" y="928262"/>
                  <a:pt x="511585" y="928262"/>
                </a:cubicBezTo>
                <a:cubicBezTo>
                  <a:pt x="522667" y="921613"/>
                  <a:pt x="529760" y="910086"/>
                  <a:pt x="535967" y="899004"/>
                </a:cubicBezTo>
                <a:cubicBezTo>
                  <a:pt x="541729" y="891024"/>
                  <a:pt x="549709" y="884374"/>
                  <a:pt x="551926" y="874622"/>
                </a:cubicBezTo>
                <a:cubicBezTo>
                  <a:pt x="555029" y="864426"/>
                  <a:pt x="548823" y="861322"/>
                  <a:pt x="541729" y="865312"/>
                </a:cubicBezTo>
                <a:cubicBezTo>
                  <a:pt x="530204" y="870189"/>
                  <a:pt x="524884" y="883931"/>
                  <a:pt x="517347" y="893241"/>
                </a:cubicBezTo>
                <a:cubicBezTo>
                  <a:pt x="512914" y="898560"/>
                  <a:pt x="506708" y="902994"/>
                  <a:pt x="502719" y="908756"/>
                </a:cubicBezTo>
                <a:cubicBezTo>
                  <a:pt x="498285" y="914963"/>
                  <a:pt x="496069" y="922942"/>
                  <a:pt x="496955" y="930479"/>
                </a:cubicBezTo>
                <a:cubicBezTo>
                  <a:pt x="496512" y="930922"/>
                  <a:pt x="496512" y="931365"/>
                  <a:pt x="496069" y="931809"/>
                </a:cubicBezTo>
                <a:cubicBezTo>
                  <a:pt x="494739" y="934468"/>
                  <a:pt x="493409" y="937128"/>
                  <a:pt x="492965" y="940232"/>
                </a:cubicBezTo>
                <a:cubicBezTo>
                  <a:pt x="481439" y="942005"/>
                  <a:pt x="469913" y="943778"/>
                  <a:pt x="458831" y="945551"/>
                </a:cubicBezTo>
                <a:cubicBezTo>
                  <a:pt x="455728" y="945995"/>
                  <a:pt x="452624" y="946438"/>
                  <a:pt x="449521" y="946881"/>
                </a:cubicBezTo>
                <a:cubicBezTo>
                  <a:pt x="449521" y="946881"/>
                  <a:pt x="449521" y="946438"/>
                  <a:pt x="449965" y="946438"/>
                </a:cubicBezTo>
                <a:cubicBezTo>
                  <a:pt x="451295" y="943335"/>
                  <a:pt x="453068" y="939788"/>
                  <a:pt x="455284" y="936685"/>
                </a:cubicBezTo>
                <a:cubicBezTo>
                  <a:pt x="466367" y="934912"/>
                  <a:pt x="476563" y="928705"/>
                  <a:pt x="485429" y="921613"/>
                </a:cubicBezTo>
                <a:cubicBezTo>
                  <a:pt x="492965" y="915406"/>
                  <a:pt x="497398" y="906097"/>
                  <a:pt x="500059" y="897231"/>
                </a:cubicBezTo>
                <a:cubicBezTo>
                  <a:pt x="503605" y="887921"/>
                  <a:pt x="511142" y="879055"/>
                  <a:pt x="509368" y="868415"/>
                </a:cubicBezTo>
                <a:cubicBezTo>
                  <a:pt x="508925" y="863539"/>
                  <a:pt x="504492" y="860879"/>
                  <a:pt x="500059" y="863096"/>
                </a:cubicBezTo>
                <a:cubicBezTo>
                  <a:pt x="499172" y="863539"/>
                  <a:pt x="498729" y="863982"/>
                  <a:pt x="498285" y="864426"/>
                </a:cubicBezTo>
                <a:cubicBezTo>
                  <a:pt x="487646" y="869745"/>
                  <a:pt x="483656" y="883045"/>
                  <a:pt x="474790" y="891024"/>
                </a:cubicBezTo>
                <a:cubicBezTo>
                  <a:pt x="470357" y="895901"/>
                  <a:pt x="463707" y="898560"/>
                  <a:pt x="459274" y="903880"/>
                </a:cubicBezTo>
                <a:cubicBezTo>
                  <a:pt x="451738" y="912303"/>
                  <a:pt x="449521" y="924272"/>
                  <a:pt x="450851" y="934912"/>
                </a:cubicBezTo>
                <a:cubicBezTo>
                  <a:pt x="450851" y="934912"/>
                  <a:pt x="450851" y="934912"/>
                  <a:pt x="450851" y="934912"/>
                </a:cubicBezTo>
                <a:cubicBezTo>
                  <a:pt x="450408" y="935799"/>
                  <a:pt x="449521" y="936685"/>
                  <a:pt x="449078" y="938015"/>
                </a:cubicBezTo>
                <a:cubicBezTo>
                  <a:pt x="448191" y="940232"/>
                  <a:pt x="445088" y="944665"/>
                  <a:pt x="444201" y="948211"/>
                </a:cubicBezTo>
                <a:cubicBezTo>
                  <a:pt x="427799" y="950871"/>
                  <a:pt x="411840" y="953974"/>
                  <a:pt x="395881" y="957964"/>
                </a:cubicBezTo>
                <a:cubicBezTo>
                  <a:pt x="395881" y="957521"/>
                  <a:pt x="395881" y="957077"/>
                  <a:pt x="395881" y="957077"/>
                </a:cubicBezTo>
                <a:cubicBezTo>
                  <a:pt x="397211" y="953974"/>
                  <a:pt x="399427" y="951758"/>
                  <a:pt x="401644" y="949098"/>
                </a:cubicBezTo>
                <a:cubicBezTo>
                  <a:pt x="401644" y="949098"/>
                  <a:pt x="402087" y="948654"/>
                  <a:pt x="402087" y="948654"/>
                </a:cubicBezTo>
                <a:cubicBezTo>
                  <a:pt x="404303" y="948211"/>
                  <a:pt x="406077" y="947324"/>
                  <a:pt x="407850" y="946438"/>
                </a:cubicBezTo>
                <a:cubicBezTo>
                  <a:pt x="414500" y="942448"/>
                  <a:pt x="421593" y="938901"/>
                  <a:pt x="426469" y="933139"/>
                </a:cubicBezTo>
                <a:cubicBezTo>
                  <a:pt x="435779" y="924272"/>
                  <a:pt x="439768" y="911860"/>
                  <a:pt x="444201" y="899890"/>
                </a:cubicBezTo>
                <a:cubicBezTo>
                  <a:pt x="446418" y="893684"/>
                  <a:pt x="457944" y="881271"/>
                  <a:pt x="449965" y="875508"/>
                </a:cubicBezTo>
                <a:cubicBezTo>
                  <a:pt x="448191" y="875065"/>
                  <a:pt x="446418" y="875065"/>
                  <a:pt x="444645" y="875952"/>
                </a:cubicBezTo>
                <a:cubicBezTo>
                  <a:pt x="444645" y="875952"/>
                  <a:pt x="444201" y="875952"/>
                  <a:pt x="444201" y="875952"/>
                </a:cubicBezTo>
                <a:cubicBezTo>
                  <a:pt x="444201" y="875952"/>
                  <a:pt x="443758" y="875952"/>
                  <a:pt x="443758" y="876395"/>
                </a:cubicBezTo>
                <a:cubicBezTo>
                  <a:pt x="443758" y="876395"/>
                  <a:pt x="443315" y="876395"/>
                  <a:pt x="443315" y="876838"/>
                </a:cubicBezTo>
                <a:cubicBezTo>
                  <a:pt x="432675" y="880828"/>
                  <a:pt x="427356" y="891911"/>
                  <a:pt x="421593" y="900777"/>
                </a:cubicBezTo>
                <a:cubicBezTo>
                  <a:pt x="413613" y="910973"/>
                  <a:pt x="402974" y="919396"/>
                  <a:pt x="398984" y="932695"/>
                </a:cubicBezTo>
                <a:cubicBezTo>
                  <a:pt x="397654" y="937572"/>
                  <a:pt x="396324" y="942448"/>
                  <a:pt x="397211" y="947768"/>
                </a:cubicBezTo>
                <a:cubicBezTo>
                  <a:pt x="396767" y="948654"/>
                  <a:pt x="395881" y="949541"/>
                  <a:pt x="395437" y="949984"/>
                </a:cubicBezTo>
                <a:cubicBezTo>
                  <a:pt x="393664" y="952201"/>
                  <a:pt x="390118" y="956634"/>
                  <a:pt x="390561" y="959737"/>
                </a:cubicBezTo>
                <a:cubicBezTo>
                  <a:pt x="379478" y="962397"/>
                  <a:pt x="367952" y="965500"/>
                  <a:pt x="356870" y="969490"/>
                </a:cubicBezTo>
                <a:cubicBezTo>
                  <a:pt x="355983" y="969933"/>
                  <a:pt x="353767" y="970377"/>
                  <a:pt x="351106" y="971707"/>
                </a:cubicBezTo>
                <a:cubicBezTo>
                  <a:pt x="351550" y="969933"/>
                  <a:pt x="352436" y="967717"/>
                  <a:pt x="353767" y="965944"/>
                </a:cubicBezTo>
                <a:cubicBezTo>
                  <a:pt x="354653" y="965057"/>
                  <a:pt x="355539" y="963727"/>
                  <a:pt x="356426" y="962397"/>
                </a:cubicBezTo>
                <a:cubicBezTo>
                  <a:pt x="364849" y="957077"/>
                  <a:pt x="373272" y="952201"/>
                  <a:pt x="379035" y="943778"/>
                </a:cubicBezTo>
                <a:cubicBezTo>
                  <a:pt x="381695" y="940232"/>
                  <a:pt x="383025" y="935799"/>
                  <a:pt x="384798" y="931809"/>
                </a:cubicBezTo>
                <a:cubicBezTo>
                  <a:pt x="388344" y="926489"/>
                  <a:pt x="392778" y="920726"/>
                  <a:pt x="394108" y="914076"/>
                </a:cubicBezTo>
                <a:cubicBezTo>
                  <a:pt x="394994" y="910530"/>
                  <a:pt x="393221" y="905653"/>
                  <a:pt x="388788" y="905653"/>
                </a:cubicBezTo>
                <a:cubicBezTo>
                  <a:pt x="387901" y="905653"/>
                  <a:pt x="387458" y="906097"/>
                  <a:pt x="386571" y="906540"/>
                </a:cubicBezTo>
                <a:cubicBezTo>
                  <a:pt x="386571" y="906540"/>
                  <a:pt x="386571" y="906540"/>
                  <a:pt x="386128" y="906540"/>
                </a:cubicBezTo>
                <a:cubicBezTo>
                  <a:pt x="377262" y="910086"/>
                  <a:pt x="371942" y="919396"/>
                  <a:pt x="368395" y="927819"/>
                </a:cubicBezTo>
                <a:cubicBezTo>
                  <a:pt x="367509" y="930479"/>
                  <a:pt x="366622" y="933582"/>
                  <a:pt x="364406" y="935355"/>
                </a:cubicBezTo>
                <a:cubicBezTo>
                  <a:pt x="360416" y="938901"/>
                  <a:pt x="355983" y="942891"/>
                  <a:pt x="352880" y="947324"/>
                </a:cubicBezTo>
                <a:cubicBezTo>
                  <a:pt x="350220" y="951314"/>
                  <a:pt x="344900" y="961067"/>
                  <a:pt x="348003" y="965500"/>
                </a:cubicBezTo>
                <a:cubicBezTo>
                  <a:pt x="347117" y="966830"/>
                  <a:pt x="346673" y="968603"/>
                  <a:pt x="345787" y="970377"/>
                </a:cubicBezTo>
                <a:cubicBezTo>
                  <a:pt x="345344" y="971263"/>
                  <a:pt x="345344" y="972150"/>
                  <a:pt x="344900" y="973036"/>
                </a:cubicBezTo>
                <a:cubicBezTo>
                  <a:pt x="340024" y="974810"/>
                  <a:pt x="334704" y="977469"/>
                  <a:pt x="329828" y="979686"/>
                </a:cubicBezTo>
                <a:cubicBezTo>
                  <a:pt x="339137" y="948654"/>
                  <a:pt x="349333" y="918066"/>
                  <a:pt x="360416" y="887921"/>
                </a:cubicBezTo>
                <a:cubicBezTo>
                  <a:pt x="369726" y="863539"/>
                  <a:pt x="379478" y="839157"/>
                  <a:pt x="389675" y="815218"/>
                </a:cubicBezTo>
                <a:cubicBezTo>
                  <a:pt x="394551" y="813445"/>
                  <a:pt x="399427" y="811672"/>
                  <a:pt x="404747" y="810342"/>
                </a:cubicBezTo>
                <a:cubicBezTo>
                  <a:pt x="405190" y="811228"/>
                  <a:pt x="406077" y="812115"/>
                  <a:pt x="406520" y="813002"/>
                </a:cubicBezTo>
                <a:cubicBezTo>
                  <a:pt x="409180" y="814332"/>
                  <a:pt x="411840" y="815218"/>
                  <a:pt x="414500" y="816105"/>
                </a:cubicBezTo>
                <a:cubicBezTo>
                  <a:pt x="416273" y="819208"/>
                  <a:pt x="418933" y="821868"/>
                  <a:pt x="421593" y="824084"/>
                </a:cubicBezTo>
                <a:cubicBezTo>
                  <a:pt x="431789" y="832951"/>
                  <a:pt x="444645" y="837827"/>
                  <a:pt x="457944" y="840487"/>
                </a:cubicBezTo>
                <a:cubicBezTo>
                  <a:pt x="465924" y="841817"/>
                  <a:pt x="473016" y="846693"/>
                  <a:pt x="480553" y="848466"/>
                </a:cubicBezTo>
                <a:cubicBezTo>
                  <a:pt x="481883" y="848466"/>
                  <a:pt x="487646" y="848023"/>
                  <a:pt x="487203" y="845806"/>
                </a:cubicBezTo>
                <a:cubicBezTo>
                  <a:pt x="487203" y="845806"/>
                  <a:pt x="487203" y="845806"/>
                  <a:pt x="487203" y="845806"/>
                </a:cubicBezTo>
                <a:cubicBezTo>
                  <a:pt x="489419" y="844033"/>
                  <a:pt x="490749" y="841373"/>
                  <a:pt x="488976" y="838714"/>
                </a:cubicBezTo>
                <a:cubicBezTo>
                  <a:pt x="485429" y="832951"/>
                  <a:pt x="478780" y="830734"/>
                  <a:pt x="473016" y="827631"/>
                </a:cubicBezTo>
                <a:cubicBezTo>
                  <a:pt x="459274" y="819651"/>
                  <a:pt x="445088" y="811228"/>
                  <a:pt x="428242" y="810785"/>
                </a:cubicBezTo>
                <a:cubicBezTo>
                  <a:pt x="426469" y="810785"/>
                  <a:pt x="419376" y="810785"/>
                  <a:pt x="415830" y="812558"/>
                </a:cubicBezTo>
                <a:cubicBezTo>
                  <a:pt x="413613" y="812115"/>
                  <a:pt x="411397" y="811228"/>
                  <a:pt x="409623" y="809455"/>
                </a:cubicBezTo>
                <a:cubicBezTo>
                  <a:pt x="421593" y="805909"/>
                  <a:pt x="434006" y="802806"/>
                  <a:pt x="446418" y="799702"/>
                </a:cubicBezTo>
                <a:cubicBezTo>
                  <a:pt x="446862" y="800146"/>
                  <a:pt x="447305" y="800146"/>
                  <a:pt x="447748" y="800146"/>
                </a:cubicBezTo>
                <a:cubicBezTo>
                  <a:pt x="451738" y="801476"/>
                  <a:pt x="456171" y="802806"/>
                  <a:pt x="460161" y="804136"/>
                </a:cubicBezTo>
                <a:cubicBezTo>
                  <a:pt x="467697" y="814332"/>
                  <a:pt x="478780" y="821868"/>
                  <a:pt x="490749" y="826744"/>
                </a:cubicBezTo>
                <a:cubicBezTo>
                  <a:pt x="496955" y="829404"/>
                  <a:pt x="503605" y="829404"/>
                  <a:pt x="510255" y="831177"/>
                </a:cubicBezTo>
                <a:cubicBezTo>
                  <a:pt x="515131" y="832064"/>
                  <a:pt x="519564" y="834281"/>
                  <a:pt x="524441" y="835167"/>
                </a:cubicBezTo>
                <a:cubicBezTo>
                  <a:pt x="526214" y="835610"/>
                  <a:pt x="532863" y="835167"/>
                  <a:pt x="531977" y="832507"/>
                </a:cubicBezTo>
                <a:cubicBezTo>
                  <a:pt x="531977" y="832507"/>
                  <a:pt x="531534" y="832507"/>
                  <a:pt x="531090" y="832507"/>
                </a:cubicBezTo>
                <a:cubicBezTo>
                  <a:pt x="531534" y="831621"/>
                  <a:pt x="531977" y="830734"/>
                  <a:pt x="531977" y="829404"/>
                </a:cubicBezTo>
                <a:cubicBezTo>
                  <a:pt x="529317" y="820538"/>
                  <a:pt x="519121" y="816991"/>
                  <a:pt x="511585" y="813445"/>
                </a:cubicBezTo>
                <a:cubicBezTo>
                  <a:pt x="500059" y="807239"/>
                  <a:pt x="489419" y="798816"/>
                  <a:pt x="475677" y="799259"/>
                </a:cubicBezTo>
                <a:cubicBezTo>
                  <a:pt x="473460" y="799259"/>
                  <a:pt x="465480" y="799259"/>
                  <a:pt x="461934" y="801032"/>
                </a:cubicBezTo>
                <a:cubicBezTo>
                  <a:pt x="459274" y="800146"/>
                  <a:pt x="456614" y="799702"/>
                  <a:pt x="454398" y="798373"/>
                </a:cubicBezTo>
                <a:cubicBezTo>
                  <a:pt x="454398" y="798373"/>
                  <a:pt x="454398" y="798373"/>
                  <a:pt x="454841" y="798373"/>
                </a:cubicBezTo>
                <a:cubicBezTo>
                  <a:pt x="454398" y="798373"/>
                  <a:pt x="453954" y="797929"/>
                  <a:pt x="453511" y="797929"/>
                </a:cubicBezTo>
                <a:cubicBezTo>
                  <a:pt x="468140" y="793939"/>
                  <a:pt x="482770" y="790393"/>
                  <a:pt x="497842" y="786846"/>
                </a:cubicBezTo>
                <a:cubicBezTo>
                  <a:pt x="504492" y="790836"/>
                  <a:pt x="511142" y="794383"/>
                  <a:pt x="518678" y="796599"/>
                </a:cubicBezTo>
                <a:cubicBezTo>
                  <a:pt x="527544" y="809455"/>
                  <a:pt x="542616" y="817435"/>
                  <a:pt x="558132" y="819208"/>
                </a:cubicBezTo>
                <a:cubicBezTo>
                  <a:pt x="566555" y="820538"/>
                  <a:pt x="575864" y="820538"/>
                  <a:pt x="583401" y="824971"/>
                </a:cubicBezTo>
                <a:cubicBezTo>
                  <a:pt x="583401" y="824971"/>
                  <a:pt x="583844" y="824971"/>
                  <a:pt x="583844" y="824971"/>
                </a:cubicBezTo>
                <a:cubicBezTo>
                  <a:pt x="585618" y="825858"/>
                  <a:pt x="587834" y="826301"/>
                  <a:pt x="589607" y="826744"/>
                </a:cubicBezTo>
                <a:cubicBezTo>
                  <a:pt x="594927" y="828074"/>
                  <a:pt x="602020" y="824971"/>
                  <a:pt x="598030" y="818765"/>
                </a:cubicBezTo>
                <a:cubicBezTo>
                  <a:pt x="592710" y="812115"/>
                  <a:pt x="584288" y="809455"/>
                  <a:pt x="576752" y="805909"/>
                </a:cubicBezTo>
                <a:cubicBezTo>
                  <a:pt x="565225" y="801919"/>
                  <a:pt x="555472" y="793053"/>
                  <a:pt x="543503" y="790393"/>
                </a:cubicBezTo>
                <a:cubicBezTo>
                  <a:pt x="536410" y="788620"/>
                  <a:pt x="528430" y="788176"/>
                  <a:pt x="521781" y="791279"/>
                </a:cubicBezTo>
                <a:cubicBezTo>
                  <a:pt x="520894" y="791723"/>
                  <a:pt x="520008" y="792166"/>
                  <a:pt x="519564" y="792609"/>
                </a:cubicBezTo>
                <a:cubicBezTo>
                  <a:pt x="519121" y="792609"/>
                  <a:pt x="519121" y="792609"/>
                  <a:pt x="518678" y="792166"/>
                </a:cubicBezTo>
                <a:cubicBezTo>
                  <a:pt x="513358" y="790393"/>
                  <a:pt x="508481" y="787733"/>
                  <a:pt x="503605" y="785073"/>
                </a:cubicBezTo>
                <a:cubicBezTo>
                  <a:pt x="511585" y="783300"/>
                  <a:pt x="519564" y="781083"/>
                  <a:pt x="527544" y="779310"/>
                </a:cubicBezTo>
                <a:cubicBezTo>
                  <a:pt x="538183" y="776650"/>
                  <a:pt x="548823" y="774434"/>
                  <a:pt x="559906" y="772217"/>
                </a:cubicBezTo>
                <a:cubicBezTo>
                  <a:pt x="559906" y="772217"/>
                  <a:pt x="559906" y="772217"/>
                  <a:pt x="559906" y="772217"/>
                </a:cubicBezTo>
                <a:cubicBezTo>
                  <a:pt x="564782" y="776207"/>
                  <a:pt x="570545" y="779310"/>
                  <a:pt x="576308" y="781970"/>
                </a:cubicBezTo>
                <a:cubicBezTo>
                  <a:pt x="576308" y="781970"/>
                  <a:pt x="576308" y="781970"/>
                  <a:pt x="576308" y="781970"/>
                </a:cubicBezTo>
                <a:cubicBezTo>
                  <a:pt x="586504" y="794383"/>
                  <a:pt x="600246" y="806352"/>
                  <a:pt x="616649" y="806795"/>
                </a:cubicBezTo>
                <a:cubicBezTo>
                  <a:pt x="622855" y="807682"/>
                  <a:pt x="629061" y="806352"/>
                  <a:pt x="634824" y="808569"/>
                </a:cubicBezTo>
                <a:cubicBezTo>
                  <a:pt x="634824" y="808569"/>
                  <a:pt x="635268" y="808569"/>
                  <a:pt x="635268" y="808569"/>
                </a:cubicBezTo>
                <a:cubicBezTo>
                  <a:pt x="638815" y="809899"/>
                  <a:pt x="642361" y="811228"/>
                  <a:pt x="646351" y="811672"/>
                </a:cubicBezTo>
                <a:cubicBezTo>
                  <a:pt x="649454" y="812115"/>
                  <a:pt x="653887" y="810785"/>
                  <a:pt x="654773" y="807239"/>
                </a:cubicBezTo>
                <a:cubicBezTo>
                  <a:pt x="654773" y="806352"/>
                  <a:pt x="654773" y="805909"/>
                  <a:pt x="654331" y="805022"/>
                </a:cubicBezTo>
                <a:cubicBezTo>
                  <a:pt x="652114" y="801919"/>
                  <a:pt x="649454" y="798816"/>
                  <a:pt x="646351" y="796599"/>
                </a:cubicBezTo>
                <a:cubicBezTo>
                  <a:pt x="641031" y="793496"/>
                  <a:pt x="635268" y="791279"/>
                  <a:pt x="629505" y="789063"/>
                </a:cubicBezTo>
                <a:cubicBezTo>
                  <a:pt x="624185" y="787290"/>
                  <a:pt x="618866" y="785516"/>
                  <a:pt x="613989" y="782857"/>
                </a:cubicBezTo>
                <a:cubicBezTo>
                  <a:pt x="607783" y="779754"/>
                  <a:pt x="602020" y="775764"/>
                  <a:pt x="594927" y="774434"/>
                </a:cubicBezTo>
                <a:cubicBezTo>
                  <a:pt x="588721" y="773547"/>
                  <a:pt x="580741" y="773104"/>
                  <a:pt x="575864" y="777537"/>
                </a:cubicBezTo>
                <a:cubicBezTo>
                  <a:pt x="571875" y="775320"/>
                  <a:pt x="568328" y="773104"/>
                  <a:pt x="564782" y="770444"/>
                </a:cubicBezTo>
                <a:cubicBezTo>
                  <a:pt x="578081" y="767784"/>
                  <a:pt x="591380" y="765124"/>
                  <a:pt x="604679" y="762464"/>
                </a:cubicBezTo>
                <a:cubicBezTo>
                  <a:pt x="610442" y="763794"/>
                  <a:pt x="616206" y="764681"/>
                  <a:pt x="621969" y="765568"/>
                </a:cubicBezTo>
                <a:cubicBezTo>
                  <a:pt x="621969" y="765568"/>
                  <a:pt x="621969" y="765568"/>
                  <a:pt x="621969" y="765568"/>
                </a:cubicBezTo>
                <a:cubicBezTo>
                  <a:pt x="622412" y="766897"/>
                  <a:pt x="623299" y="768227"/>
                  <a:pt x="624185" y="769114"/>
                </a:cubicBezTo>
                <a:cubicBezTo>
                  <a:pt x="629949" y="775764"/>
                  <a:pt x="637041" y="780197"/>
                  <a:pt x="644577" y="784187"/>
                </a:cubicBezTo>
                <a:cubicBezTo>
                  <a:pt x="656547" y="790393"/>
                  <a:pt x="670733" y="789063"/>
                  <a:pt x="683589" y="790393"/>
                </a:cubicBezTo>
                <a:cubicBezTo>
                  <a:pt x="683589" y="790393"/>
                  <a:pt x="684032" y="790393"/>
                  <a:pt x="684032" y="790393"/>
                </a:cubicBezTo>
                <a:cubicBezTo>
                  <a:pt x="684475" y="790393"/>
                  <a:pt x="685362" y="790393"/>
                  <a:pt x="685805" y="790836"/>
                </a:cubicBezTo>
                <a:cubicBezTo>
                  <a:pt x="689796" y="791279"/>
                  <a:pt x="695558" y="791279"/>
                  <a:pt x="697774" y="786846"/>
                </a:cubicBezTo>
                <a:cubicBezTo>
                  <a:pt x="699104" y="781970"/>
                  <a:pt x="692455" y="779754"/>
                  <a:pt x="689352" y="777537"/>
                </a:cubicBezTo>
                <a:cubicBezTo>
                  <a:pt x="684032" y="774434"/>
                  <a:pt x="678269" y="772660"/>
                  <a:pt x="672506" y="770887"/>
                </a:cubicBezTo>
                <a:cubicBezTo>
                  <a:pt x="660093" y="768227"/>
                  <a:pt x="649898" y="758918"/>
                  <a:pt x="637041" y="759361"/>
                </a:cubicBezTo>
                <a:cubicBezTo>
                  <a:pt x="632165" y="759361"/>
                  <a:pt x="627732" y="759805"/>
                  <a:pt x="623299" y="762021"/>
                </a:cubicBezTo>
                <a:cubicBezTo>
                  <a:pt x="620195" y="761578"/>
                  <a:pt x="616649" y="760691"/>
                  <a:pt x="613545" y="760248"/>
                </a:cubicBezTo>
                <a:cubicBezTo>
                  <a:pt x="622412" y="758475"/>
                  <a:pt x="631722" y="756258"/>
                  <a:pt x="640588" y="754042"/>
                </a:cubicBezTo>
                <a:cubicBezTo>
                  <a:pt x="647237" y="752268"/>
                  <a:pt x="654331" y="750495"/>
                  <a:pt x="660980" y="748278"/>
                </a:cubicBezTo>
                <a:cubicBezTo>
                  <a:pt x="661867" y="749609"/>
                  <a:pt x="663640" y="750052"/>
                  <a:pt x="664970" y="750495"/>
                </a:cubicBezTo>
                <a:cubicBezTo>
                  <a:pt x="667186" y="751382"/>
                  <a:pt x="669403" y="751825"/>
                  <a:pt x="671619" y="752268"/>
                </a:cubicBezTo>
                <a:cubicBezTo>
                  <a:pt x="674280" y="755371"/>
                  <a:pt x="677383" y="757588"/>
                  <a:pt x="680486" y="759361"/>
                </a:cubicBezTo>
                <a:cubicBezTo>
                  <a:pt x="688465" y="764238"/>
                  <a:pt x="697332" y="768671"/>
                  <a:pt x="706640" y="769557"/>
                </a:cubicBezTo>
                <a:cubicBezTo>
                  <a:pt x="715507" y="771774"/>
                  <a:pt x="724373" y="769114"/>
                  <a:pt x="733239" y="770887"/>
                </a:cubicBezTo>
                <a:cubicBezTo>
                  <a:pt x="733683" y="770887"/>
                  <a:pt x="733683" y="770887"/>
                  <a:pt x="734126" y="770444"/>
                </a:cubicBezTo>
                <a:cubicBezTo>
                  <a:pt x="734569" y="770444"/>
                  <a:pt x="735456" y="770444"/>
                  <a:pt x="735899" y="770887"/>
                </a:cubicBezTo>
                <a:cubicBezTo>
                  <a:pt x="748755" y="773547"/>
                  <a:pt x="754075" y="763794"/>
                  <a:pt x="740776" y="758031"/>
                </a:cubicBezTo>
                <a:cubicBezTo>
                  <a:pt x="732796" y="754485"/>
                  <a:pt x="723486" y="754485"/>
                  <a:pt x="715064" y="751825"/>
                </a:cubicBezTo>
                <a:cubicBezTo>
                  <a:pt x="707528" y="749165"/>
                  <a:pt x="699991" y="745619"/>
                  <a:pt x="692012" y="745619"/>
                </a:cubicBezTo>
                <a:cubicBezTo>
                  <a:pt x="686249" y="745619"/>
                  <a:pt x="680042" y="745619"/>
                  <a:pt x="674722" y="747835"/>
                </a:cubicBezTo>
                <a:cubicBezTo>
                  <a:pt x="674722" y="747835"/>
                  <a:pt x="674280" y="747835"/>
                  <a:pt x="674280" y="747835"/>
                </a:cubicBezTo>
                <a:cubicBezTo>
                  <a:pt x="671619" y="746948"/>
                  <a:pt x="668959" y="746062"/>
                  <a:pt x="666300" y="745619"/>
                </a:cubicBezTo>
                <a:cubicBezTo>
                  <a:pt x="675166" y="742515"/>
                  <a:pt x="684032" y="739412"/>
                  <a:pt x="692898" y="736309"/>
                </a:cubicBezTo>
                <a:cubicBezTo>
                  <a:pt x="693785" y="737196"/>
                  <a:pt x="695115" y="737196"/>
                  <a:pt x="696445" y="737639"/>
                </a:cubicBezTo>
                <a:cubicBezTo>
                  <a:pt x="704868" y="738526"/>
                  <a:pt x="713290" y="738969"/>
                  <a:pt x="721714" y="739412"/>
                </a:cubicBezTo>
                <a:cubicBezTo>
                  <a:pt x="726147" y="739412"/>
                  <a:pt x="730580" y="738526"/>
                  <a:pt x="735013" y="738082"/>
                </a:cubicBezTo>
                <a:cubicBezTo>
                  <a:pt x="736786" y="737639"/>
                  <a:pt x="742105" y="737639"/>
                  <a:pt x="742105" y="735423"/>
                </a:cubicBezTo>
                <a:cubicBezTo>
                  <a:pt x="742105" y="735423"/>
                  <a:pt x="742105" y="735423"/>
                  <a:pt x="742105" y="735423"/>
                </a:cubicBezTo>
                <a:cubicBezTo>
                  <a:pt x="742549" y="735423"/>
                  <a:pt x="743435" y="734979"/>
                  <a:pt x="743879" y="734979"/>
                </a:cubicBezTo>
                <a:cubicBezTo>
                  <a:pt x="750529" y="733206"/>
                  <a:pt x="756735" y="729216"/>
                  <a:pt x="762942" y="726556"/>
                </a:cubicBezTo>
                <a:cubicBezTo>
                  <a:pt x="766045" y="725226"/>
                  <a:pt x="769591" y="724340"/>
                  <a:pt x="772250" y="722566"/>
                </a:cubicBezTo>
                <a:cubicBezTo>
                  <a:pt x="781117" y="720793"/>
                  <a:pt x="781117" y="711484"/>
                  <a:pt x="770478" y="709711"/>
                </a:cubicBezTo>
                <a:close/>
                <a:moveTo>
                  <a:pt x="514688" y="294329"/>
                </a:moveTo>
                <a:cubicBezTo>
                  <a:pt x="515131" y="294329"/>
                  <a:pt x="515131" y="294773"/>
                  <a:pt x="514688" y="294329"/>
                </a:cubicBezTo>
                <a:cubicBezTo>
                  <a:pt x="515131" y="294773"/>
                  <a:pt x="515131" y="294773"/>
                  <a:pt x="514688" y="294329"/>
                </a:cubicBezTo>
                <a:cubicBezTo>
                  <a:pt x="515131" y="294773"/>
                  <a:pt x="515131" y="294329"/>
                  <a:pt x="514688" y="294329"/>
                </a:cubicBezTo>
                <a:close/>
                <a:moveTo>
                  <a:pt x="387458" y="662276"/>
                </a:moveTo>
                <a:cubicBezTo>
                  <a:pt x="387458" y="662276"/>
                  <a:pt x="387015" y="662276"/>
                  <a:pt x="387015" y="661833"/>
                </a:cubicBezTo>
                <a:cubicBezTo>
                  <a:pt x="387015" y="662276"/>
                  <a:pt x="387015" y="662276"/>
                  <a:pt x="387458" y="662276"/>
                </a:cubicBezTo>
                <a:cubicBezTo>
                  <a:pt x="387458" y="662276"/>
                  <a:pt x="387458" y="662276"/>
                  <a:pt x="387458" y="6622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1356;p32"/>
          <p:cNvSpPr txBox="1">
            <a:spLocks/>
          </p:cNvSpPr>
          <p:nvPr/>
        </p:nvSpPr>
        <p:spPr>
          <a:xfrm>
            <a:off x="1390089" y="3356029"/>
            <a:ext cx="6168707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5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pPr algn="ctr"/>
            <a:r>
              <a:rPr lang="fr-FR" sz="3200" dirty="0" err="1" smtClean="0"/>
              <a:t>Hybrid</a:t>
            </a:r>
            <a:r>
              <a:rPr lang="fr-FR" sz="3200" dirty="0" smtClean="0"/>
              <a:t> </a:t>
            </a:r>
            <a:r>
              <a:rPr lang="fr-FR" sz="3200" dirty="0" err="1" smtClean="0"/>
              <a:t>Approach</a:t>
            </a:r>
            <a:r>
              <a:rPr lang="fr-FR" sz="3200" dirty="0"/>
              <a:t> </a:t>
            </a:r>
            <a:r>
              <a:rPr lang="fr-FR" sz="3200" dirty="0" smtClean="0"/>
              <a:t>or Multi-Attention </a:t>
            </a:r>
            <a:r>
              <a:rPr lang="fr-FR" sz="3200" dirty="0" err="1" smtClean="0"/>
              <a:t>Heads</a:t>
            </a:r>
            <a:endParaRPr lang="fr-FR" sz="3200" dirty="0"/>
          </a:p>
        </p:txBody>
      </p:sp>
      <p:sp>
        <p:nvSpPr>
          <p:cNvPr id="208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23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2996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32"/>
          <p:cNvGrpSpPr/>
          <p:nvPr/>
        </p:nvGrpSpPr>
        <p:grpSpPr>
          <a:xfrm>
            <a:off x="6719631" y="48345"/>
            <a:ext cx="2113734" cy="2273837"/>
            <a:chOff x="6719631" y="48345"/>
            <a:chExt cx="2113734" cy="2273837"/>
          </a:xfrm>
        </p:grpSpPr>
        <p:sp>
          <p:nvSpPr>
            <p:cNvPr id="1155" name="Google Shape;1155;p32"/>
            <p:cNvSpPr/>
            <p:nvPr/>
          </p:nvSpPr>
          <p:spPr>
            <a:xfrm rot="10654278">
              <a:off x="6965654" y="204157"/>
              <a:ext cx="1194420" cy="2093657"/>
            </a:xfrm>
            <a:custGeom>
              <a:avLst/>
              <a:gdLst/>
              <a:ahLst/>
              <a:cxnLst/>
              <a:rect l="l" t="t" r="r" b="b"/>
              <a:pathLst>
                <a:path w="778693" h="1364944" extrusionOk="0">
                  <a:moveTo>
                    <a:pt x="770478" y="709711"/>
                  </a:moveTo>
                  <a:cubicBezTo>
                    <a:pt x="760725" y="708380"/>
                    <a:pt x="751415" y="711041"/>
                    <a:pt x="742549" y="713700"/>
                  </a:cubicBezTo>
                  <a:cubicBezTo>
                    <a:pt x="742549" y="713700"/>
                    <a:pt x="742105" y="713700"/>
                    <a:pt x="742105" y="713700"/>
                  </a:cubicBezTo>
                  <a:cubicBezTo>
                    <a:pt x="740776" y="714144"/>
                    <a:pt x="739446" y="714144"/>
                    <a:pt x="737672" y="714144"/>
                  </a:cubicBezTo>
                  <a:cubicBezTo>
                    <a:pt x="733683" y="714587"/>
                    <a:pt x="729693" y="714587"/>
                    <a:pt x="725703" y="715474"/>
                  </a:cubicBezTo>
                  <a:cubicBezTo>
                    <a:pt x="712847" y="718577"/>
                    <a:pt x="702651" y="727443"/>
                    <a:pt x="693785" y="736752"/>
                  </a:cubicBezTo>
                  <a:cubicBezTo>
                    <a:pt x="682258" y="740299"/>
                    <a:pt x="670289" y="744289"/>
                    <a:pt x="658764" y="747392"/>
                  </a:cubicBezTo>
                  <a:cubicBezTo>
                    <a:pt x="657434" y="747835"/>
                    <a:pt x="656104" y="748278"/>
                    <a:pt x="654331" y="748722"/>
                  </a:cubicBezTo>
                  <a:cubicBezTo>
                    <a:pt x="656547" y="743845"/>
                    <a:pt x="659650" y="739856"/>
                    <a:pt x="662753" y="735866"/>
                  </a:cubicBezTo>
                  <a:cubicBezTo>
                    <a:pt x="665856" y="734536"/>
                    <a:pt x="668959" y="733206"/>
                    <a:pt x="672063" y="731876"/>
                  </a:cubicBezTo>
                  <a:cubicBezTo>
                    <a:pt x="679599" y="728329"/>
                    <a:pt x="686249" y="723453"/>
                    <a:pt x="691568" y="716803"/>
                  </a:cubicBezTo>
                  <a:cubicBezTo>
                    <a:pt x="694671" y="712814"/>
                    <a:pt x="697774" y="707937"/>
                    <a:pt x="701765" y="703947"/>
                  </a:cubicBezTo>
                  <a:cubicBezTo>
                    <a:pt x="707084" y="698628"/>
                    <a:pt x="717280" y="692421"/>
                    <a:pt x="713290" y="683998"/>
                  </a:cubicBezTo>
                  <a:cubicBezTo>
                    <a:pt x="709744" y="680452"/>
                    <a:pt x="703981" y="683112"/>
                    <a:pt x="699104" y="686658"/>
                  </a:cubicBezTo>
                  <a:cubicBezTo>
                    <a:pt x="699104" y="686658"/>
                    <a:pt x="699104" y="686658"/>
                    <a:pt x="699104" y="686658"/>
                  </a:cubicBezTo>
                  <a:cubicBezTo>
                    <a:pt x="698218" y="686215"/>
                    <a:pt x="697774" y="687545"/>
                    <a:pt x="696888" y="687988"/>
                  </a:cubicBezTo>
                  <a:cubicBezTo>
                    <a:pt x="690238" y="694195"/>
                    <a:pt x="680929" y="696855"/>
                    <a:pt x="673836" y="702618"/>
                  </a:cubicBezTo>
                  <a:cubicBezTo>
                    <a:pt x="664970" y="710154"/>
                    <a:pt x="658320" y="720793"/>
                    <a:pt x="656104" y="732763"/>
                  </a:cubicBezTo>
                  <a:cubicBezTo>
                    <a:pt x="656104" y="733649"/>
                    <a:pt x="655660" y="734093"/>
                    <a:pt x="655660" y="734979"/>
                  </a:cubicBezTo>
                  <a:cubicBezTo>
                    <a:pt x="655660" y="735423"/>
                    <a:pt x="655660" y="735866"/>
                    <a:pt x="655660" y="736309"/>
                  </a:cubicBezTo>
                  <a:cubicBezTo>
                    <a:pt x="655660" y="736752"/>
                    <a:pt x="655660" y="737196"/>
                    <a:pt x="655660" y="737639"/>
                  </a:cubicBezTo>
                  <a:cubicBezTo>
                    <a:pt x="653887" y="740299"/>
                    <a:pt x="649454" y="746505"/>
                    <a:pt x="648568" y="750495"/>
                  </a:cubicBezTo>
                  <a:cubicBezTo>
                    <a:pt x="636155" y="754042"/>
                    <a:pt x="624185" y="756701"/>
                    <a:pt x="611773" y="758918"/>
                  </a:cubicBezTo>
                  <a:cubicBezTo>
                    <a:pt x="613545" y="753155"/>
                    <a:pt x="615319" y="747835"/>
                    <a:pt x="617978" y="742515"/>
                  </a:cubicBezTo>
                  <a:cubicBezTo>
                    <a:pt x="617978" y="742515"/>
                    <a:pt x="617978" y="742515"/>
                    <a:pt x="618422" y="742515"/>
                  </a:cubicBezTo>
                  <a:cubicBezTo>
                    <a:pt x="629061" y="737196"/>
                    <a:pt x="637927" y="729216"/>
                    <a:pt x="643691" y="719020"/>
                  </a:cubicBezTo>
                  <a:cubicBezTo>
                    <a:pt x="646351" y="713700"/>
                    <a:pt x="648124" y="707937"/>
                    <a:pt x="651670" y="703504"/>
                  </a:cubicBezTo>
                  <a:cubicBezTo>
                    <a:pt x="655217" y="699071"/>
                    <a:pt x="660537" y="695968"/>
                    <a:pt x="663640" y="691092"/>
                  </a:cubicBezTo>
                  <a:cubicBezTo>
                    <a:pt x="669403" y="683555"/>
                    <a:pt x="661867" y="679122"/>
                    <a:pt x="654773" y="682225"/>
                  </a:cubicBezTo>
                  <a:cubicBezTo>
                    <a:pt x="651670" y="683112"/>
                    <a:pt x="649010" y="684885"/>
                    <a:pt x="646794" y="687102"/>
                  </a:cubicBezTo>
                  <a:cubicBezTo>
                    <a:pt x="646794" y="687102"/>
                    <a:pt x="646351" y="687102"/>
                    <a:pt x="646351" y="687545"/>
                  </a:cubicBezTo>
                  <a:cubicBezTo>
                    <a:pt x="645907" y="687545"/>
                    <a:pt x="645907" y="687988"/>
                    <a:pt x="645465" y="688432"/>
                  </a:cubicBezTo>
                  <a:cubicBezTo>
                    <a:pt x="644577" y="689318"/>
                    <a:pt x="643691" y="689762"/>
                    <a:pt x="642804" y="690648"/>
                  </a:cubicBezTo>
                  <a:cubicBezTo>
                    <a:pt x="639701" y="693308"/>
                    <a:pt x="637041" y="696411"/>
                    <a:pt x="634382" y="699514"/>
                  </a:cubicBezTo>
                  <a:cubicBezTo>
                    <a:pt x="630835" y="703061"/>
                    <a:pt x="625958" y="705721"/>
                    <a:pt x="622855" y="710154"/>
                  </a:cubicBezTo>
                  <a:cubicBezTo>
                    <a:pt x="621083" y="712814"/>
                    <a:pt x="619752" y="715474"/>
                    <a:pt x="618422" y="718577"/>
                  </a:cubicBezTo>
                  <a:cubicBezTo>
                    <a:pt x="616649" y="721680"/>
                    <a:pt x="615319" y="724783"/>
                    <a:pt x="614876" y="728329"/>
                  </a:cubicBezTo>
                  <a:cubicBezTo>
                    <a:pt x="614876" y="728329"/>
                    <a:pt x="614876" y="728329"/>
                    <a:pt x="614876" y="728329"/>
                  </a:cubicBezTo>
                  <a:cubicBezTo>
                    <a:pt x="614433" y="729660"/>
                    <a:pt x="614433" y="731433"/>
                    <a:pt x="614433" y="732763"/>
                  </a:cubicBezTo>
                  <a:cubicBezTo>
                    <a:pt x="613989" y="734536"/>
                    <a:pt x="613989" y="735866"/>
                    <a:pt x="613545" y="737639"/>
                  </a:cubicBezTo>
                  <a:cubicBezTo>
                    <a:pt x="613103" y="739856"/>
                    <a:pt x="613103" y="742072"/>
                    <a:pt x="613103" y="744289"/>
                  </a:cubicBezTo>
                  <a:cubicBezTo>
                    <a:pt x="613103" y="744289"/>
                    <a:pt x="613545" y="744732"/>
                    <a:pt x="613545" y="744732"/>
                  </a:cubicBezTo>
                  <a:cubicBezTo>
                    <a:pt x="612659" y="746948"/>
                    <a:pt x="611773" y="749165"/>
                    <a:pt x="610886" y="751825"/>
                  </a:cubicBezTo>
                  <a:cubicBezTo>
                    <a:pt x="610442" y="753598"/>
                    <a:pt x="608670" y="758031"/>
                    <a:pt x="608670" y="760691"/>
                  </a:cubicBezTo>
                  <a:cubicBezTo>
                    <a:pt x="595370" y="763351"/>
                    <a:pt x="581627" y="765568"/>
                    <a:pt x="568328" y="768671"/>
                  </a:cubicBezTo>
                  <a:cubicBezTo>
                    <a:pt x="565668" y="769114"/>
                    <a:pt x="563009" y="770001"/>
                    <a:pt x="560792" y="770444"/>
                  </a:cubicBezTo>
                  <a:cubicBezTo>
                    <a:pt x="562122" y="766897"/>
                    <a:pt x="563452" y="762908"/>
                    <a:pt x="565225" y="759361"/>
                  </a:cubicBezTo>
                  <a:cubicBezTo>
                    <a:pt x="565225" y="759361"/>
                    <a:pt x="565668" y="759361"/>
                    <a:pt x="565668" y="758918"/>
                  </a:cubicBezTo>
                  <a:cubicBezTo>
                    <a:pt x="572761" y="755371"/>
                    <a:pt x="579855" y="751382"/>
                    <a:pt x="586060" y="746505"/>
                  </a:cubicBezTo>
                  <a:cubicBezTo>
                    <a:pt x="594927" y="739412"/>
                    <a:pt x="597587" y="727886"/>
                    <a:pt x="604679" y="719463"/>
                  </a:cubicBezTo>
                  <a:cubicBezTo>
                    <a:pt x="607783" y="715474"/>
                    <a:pt x="614433" y="708824"/>
                    <a:pt x="610000" y="703504"/>
                  </a:cubicBezTo>
                  <a:cubicBezTo>
                    <a:pt x="609112" y="702618"/>
                    <a:pt x="607783" y="702618"/>
                    <a:pt x="606453" y="702618"/>
                  </a:cubicBezTo>
                  <a:cubicBezTo>
                    <a:pt x="602020" y="703061"/>
                    <a:pt x="598473" y="706164"/>
                    <a:pt x="595370" y="709267"/>
                  </a:cubicBezTo>
                  <a:cubicBezTo>
                    <a:pt x="594484" y="709711"/>
                    <a:pt x="593596" y="711041"/>
                    <a:pt x="593154" y="711484"/>
                  </a:cubicBezTo>
                  <a:cubicBezTo>
                    <a:pt x="589163" y="715030"/>
                    <a:pt x="585618" y="718577"/>
                    <a:pt x="581185" y="721237"/>
                  </a:cubicBezTo>
                  <a:cubicBezTo>
                    <a:pt x="575864" y="724783"/>
                    <a:pt x="570102" y="728329"/>
                    <a:pt x="566111" y="733649"/>
                  </a:cubicBezTo>
                  <a:cubicBezTo>
                    <a:pt x="560349" y="740742"/>
                    <a:pt x="559019" y="750938"/>
                    <a:pt x="560349" y="759805"/>
                  </a:cubicBezTo>
                  <a:cubicBezTo>
                    <a:pt x="560349" y="759805"/>
                    <a:pt x="560349" y="760248"/>
                    <a:pt x="560792" y="760248"/>
                  </a:cubicBezTo>
                  <a:cubicBezTo>
                    <a:pt x="559906" y="761578"/>
                    <a:pt x="559019" y="763351"/>
                    <a:pt x="558575" y="764681"/>
                  </a:cubicBezTo>
                  <a:cubicBezTo>
                    <a:pt x="558132" y="766454"/>
                    <a:pt x="556359" y="769557"/>
                    <a:pt x="556359" y="771774"/>
                  </a:cubicBezTo>
                  <a:cubicBezTo>
                    <a:pt x="531977" y="777093"/>
                    <a:pt x="507595" y="782857"/>
                    <a:pt x="483213" y="789063"/>
                  </a:cubicBezTo>
                  <a:cubicBezTo>
                    <a:pt x="483213" y="789063"/>
                    <a:pt x="483213" y="789063"/>
                    <a:pt x="483213" y="788620"/>
                  </a:cubicBezTo>
                  <a:cubicBezTo>
                    <a:pt x="484543" y="785960"/>
                    <a:pt x="485873" y="783743"/>
                    <a:pt x="487646" y="781527"/>
                  </a:cubicBezTo>
                  <a:cubicBezTo>
                    <a:pt x="489419" y="781083"/>
                    <a:pt x="490749" y="780197"/>
                    <a:pt x="492522" y="779310"/>
                  </a:cubicBezTo>
                  <a:cubicBezTo>
                    <a:pt x="501388" y="774877"/>
                    <a:pt x="510255" y="770001"/>
                    <a:pt x="516461" y="762464"/>
                  </a:cubicBezTo>
                  <a:cubicBezTo>
                    <a:pt x="521781" y="756701"/>
                    <a:pt x="523111" y="749165"/>
                    <a:pt x="527544" y="742959"/>
                  </a:cubicBezTo>
                  <a:cubicBezTo>
                    <a:pt x="530647" y="738969"/>
                    <a:pt x="534637" y="734536"/>
                    <a:pt x="535524" y="729216"/>
                  </a:cubicBezTo>
                  <a:cubicBezTo>
                    <a:pt x="536410" y="723896"/>
                    <a:pt x="531534" y="720793"/>
                    <a:pt x="527101" y="723453"/>
                  </a:cubicBezTo>
                  <a:cubicBezTo>
                    <a:pt x="527101" y="723453"/>
                    <a:pt x="526657" y="723896"/>
                    <a:pt x="526657" y="723896"/>
                  </a:cubicBezTo>
                  <a:cubicBezTo>
                    <a:pt x="526214" y="723896"/>
                    <a:pt x="525770" y="723896"/>
                    <a:pt x="525770" y="724340"/>
                  </a:cubicBezTo>
                  <a:cubicBezTo>
                    <a:pt x="519121" y="728773"/>
                    <a:pt x="514688" y="735866"/>
                    <a:pt x="509811" y="742515"/>
                  </a:cubicBezTo>
                  <a:cubicBezTo>
                    <a:pt x="503605" y="750495"/>
                    <a:pt x="495182" y="756258"/>
                    <a:pt x="490749" y="765568"/>
                  </a:cubicBezTo>
                  <a:cubicBezTo>
                    <a:pt x="488976" y="768671"/>
                    <a:pt x="487203" y="771774"/>
                    <a:pt x="485873" y="775320"/>
                  </a:cubicBezTo>
                  <a:cubicBezTo>
                    <a:pt x="485429" y="776650"/>
                    <a:pt x="484543" y="778424"/>
                    <a:pt x="484543" y="780197"/>
                  </a:cubicBezTo>
                  <a:cubicBezTo>
                    <a:pt x="482770" y="782857"/>
                    <a:pt x="480996" y="785073"/>
                    <a:pt x="480110" y="788176"/>
                  </a:cubicBezTo>
                  <a:cubicBezTo>
                    <a:pt x="479666" y="789063"/>
                    <a:pt x="479666" y="789950"/>
                    <a:pt x="479223" y="790836"/>
                  </a:cubicBezTo>
                  <a:cubicBezTo>
                    <a:pt x="463707" y="794826"/>
                    <a:pt x="448634" y="798816"/>
                    <a:pt x="433119" y="802806"/>
                  </a:cubicBezTo>
                  <a:cubicBezTo>
                    <a:pt x="434006" y="800589"/>
                    <a:pt x="435779" y="798373"/>
                    <a:pt x="437108" y="796156"/>
                  </a:cubicBezTo>
                  <a:cubicBezTo>
                    <a:pt x="437108" y="796156"/>
                    <a:pt x="437552" y="795713"/>
                    <a:pt x="437552" y="795713"/>
                  </a:cubicBezTo>
                  <a:cubicBezTo>
                    <a:pt x="449521" y="790836"/>
                    <a:pt x="462377" y="785073"/>
                    <a:pt x="470800" y="775320"/>
                  </a:cubicBezTo>
                  <a:cubicBezTo>
                    <a:pt x="476563" y="769557"/>
                    <a:pt x="477893" y="761578"/>
                    <a:pt x="481883" y="754485"/>
                  </a:cubicBezTo>
                  <a:cubicBezTo>
                    <a:pt x="485873" y="748722"/>
                    <a:pt x="491193" y="743402"/>
                    <a:pt x="490749" y="735866"/>
                  </a:cubicBezTo>
                  <a:cubicBezTo>
                    <a:pt x="490749" y="733206"/>
                    <a:pt x="488532" y="730546"/>
                    <a:pt x="485429" y="730546"/>
                  </a:cubicBezTo>
                  <a:cubicBezTo>
                    <a:pt x="484986" y="730546"/>
                    <a:pt x="484543" y="730989"/>
                    <a:pt x="483656" y="730989"/>
                  </a:cubicBezTo>
                  <a:cubicBezTo>
                    <a:pt x="483213" y="730546"/>
                    <a:pt x="481883" y="730989"/>
                    <a:pt x="481439" y="731433"/>
                  </a:cubicBezTo>
                  <a:cubicBezTo>
                    <a:pt x="471687" y="734979"/>
                    <a:pt x="468140" y="744732"/>
                    <a:pt x="461934" y="751382"/>
                  </a:cubicBezTo>
                  <a:cubicBezTo>
                    <a:pt x="455728" y="757588"/>
                    <a:pt x="446862" y="760691"/>
                    <a:pt x="442872" y="768671"/>
                  </a:cubicBezTo>
                  <a:cubicBezTo>
                    <a:pt x="442429" y="769557"/>
                    <a:pt x="441542" y="771331"/>
                    <a:pt x="440212" y="773991"/>
                  </a:cubicBezTo>
                  <a:cubicBezTo>
                    <a:pt x="438882" y="775764"/>
                    <a:pt x="437995" y="777537"/>
                    <a:pt x="437552" y="779754"/>
                  </a:cubicBezTo>
                  <a:cubicBezTo>
                    <a:pt x="437552" y="780197"/>
                    <a:pt x="437108" y="780640"/>
                    <a:pt x="437108" y="781527"/>
                  </a:cubicBezTo>
                  <a:cubicBezTo>
                    <a:pt x="435335" y="785960"/>
                    <a:pt x="434006" y="789950"/>
                    <a:pt x="434006" y="792609"/>
                  </a:cubicBezTo>
                  <a:cubicBezTo>
                    <a:pt x="430902" y="796599"/>
                    <a:pt x="428685" y="800146"/>
                    <a:pt x="428242" y="802806"/>
                  </a:cubicBezTo>
                  <a:cubicBezTo>
                    <a:pt x="427356" y="803249"/>
                    <a:pt x="426026" y="803249"/>
                    <a:pt x="425139" y="803692"/>
                  </a:cubicBezTo>
                  <a:cubicBezTo>
                    <a:pt x="422480" y="804579"/>
                    <a:pt x="403860" y="809012"/>
                    <a:pt x="392334" y="813445"/>
                  </a:cubicBezTo>
                  <a:cubicBezTo>
                    <a:pt x="406520" y="781083"/>
                    <a:pt x="421149" y="749609"/>
                    <a:pt x="437108" y="718133"/>
                  </a:cubicBezTo>
                  <a:cubicBezTo>
                    <a:pt x="442429" y="708380"/>
                    <a:pt x="447305" y="698184"/>
                    <a:pt x="452624" y="688432"/>
                  </a:cubicBezTo>
                  <a:cubicBezTo>
                    <a:pt x="454398" y="687545"/>
                    <a:pt x="456614" y="687102"/>
                    <a:pt x="458388" y="686215"/>
                  </a:cubicBezTo>
                  <a:cubicBezTo>
                    <a:pt x="465480" y="683555"/>
                    <a:pt x="472573" y="680452"/>
                    <a:pt x="479666" y="676906"/>
                  </a:cubicBezTo>
                  <a:cubicBezTo>
                    <a:pt x="480553" y="677349"/>
                    <a:pt x="481439" y="677792"/>
                    <a:pt x="482326" y="678235"/>
                  </a:cubicBezTo>
                  <a:cubicBezTo>
                    <a:pt x="485429" y="679565"/>
                    <a:pt x="488976" y="680896"/>
                    <a:pt x="492522" y="682225"/>
                  </a:cubicBezTo>
                  <a:cubicBezTo>
                    <a:pt x="492965" y="684442"/>
                    <a:pt x="494739" y="686658"/>
                    <a:pt x="495626" y="687988"/>
                  </a:cubicBezTo>
                  <a:cubicBezTo>
                    <a:pt x="500059" y="693751"/>
                    <a:pt x="504935" y="699514"/>
                    <a:pt x="512028" y="702618"/>
                  </a:cubicBezTo>
                  <a:cubicBezTo>
                    <a:pt x="517347" y="705278"/>
                    <a:pt x="522667" y="705721"/>
                    <a:pt x="528430" y="707494"/>
                  </a:cubicBezTo>
                  <a:cubicBezTo>
                    <a:pt x="531090" y="708380"/>
                    <a:pt x="534193" y="709267"/>
                    <a:pt x="536853" y="710597"/>
                  </a:cubicBezTo>
                  <a:cubicBezTo>
                    <a:pt x="539513" y="711927"/>
                    <a:pt x="542616" y="712814"/>
                    <a:pt x="545276" y="713257"/>
                  </a:cubicBezTo>
                  <a:cubicBezTo>
                    <a:pt x="550152" y="715030"/>
                    <a:pt x="558132" y="712370"/>
                    <a:pt x="555916" y="706164"/>
                  </a:cubicBezTo>
                  <a:cubicBezTo>
                    <a:pt x="551483" y="698184"/>
                    <a:pt x="540843" y="696855"/>
                    <a:pt x="534193" y="691535"/>
                  </a:cubicBezTo>
                  <a:cubicBezTo>
                    <a:pt x="528430" y="685329"/>
                    <a:pt x="521781" y="679565"/>
                    <a:pt x="512914" y="677792"/>
                  </a:cubicBezTo>
                  <a:cubicBezTo>
                    <a:pt x="508925" y="676906"/>
                    <a:pt x="500059" y="676462"/>
                    <a:pt x="496069" y="679122"/>
                  </a:cubicBezTo>
                  <a:cubicBezTo>
                    <a:pt x="492079" y="677792"/>
                    <a:pt x="488532" y="676462"/>
                    <a:pt x="484986" y="674689"/>
                  </a:cubicBezTo>
                  <a:cubicBezTo>
                    <a:pt x="495626" y="669813"/>
                    <a:pt x="506265" y="664493"/>
                    <a:pt x="517347" y="659616"/>
                  </a:cubicBezTo>
                  <a:cubicBezTo>
                    <a:pt x="517347" y="659616"/>
                    <a:pt x="517791" y="660060"/>
                    <a:pt x="517791" y="660060"/>
                  </a:cubicBezTo>
                  <a:cubicBezTo>
                    <a:pt x="521337" y="662276"/>
                    <a:pt x="525327" y="664050"/>
                    <a:pt x="529317" y="665823"/>
                  </a:cubicBezTo>
                  <a:cubicBezTo>
                    <a:pt x="529317" y="665823"/>
                    <a:pt x="529317" y="665823"/>
                    <a:pt x="529317" y="666266"/>
                  </a:cubicBezTo>
                  <a:cubicBezTo>
                    <a:pt x="533307" y="674246"/>
                    <a:pt x="540400" y="681339"/>
                    <a:pt x="548379" y="685329"/>
                  </a:cubicBezTo>
                  <a:cubicBezTo>
                    <a:pt x="557245" y="689318"/>
                    <a:pt x="566998" y="690205"/>
                    <a:pt x="575864" y="693308"/>
                  </a:cubicBezTo>
                  <a:cubicBezTo>
                    <a:pt x="579855" y="695525"/>
                    <a:pt x="584288" y="697298"/>
                    <a:pt x="588721" y="698184"/>
                  </a:cubicBezTo>
                  <a:cubicBezTo>
                    <a:pt x="593154" y="699514"/>
                    <a:pt x="601134" y="698184"/>
                    <a:pt x="598917" y="691978"/>
                  </a:cubicBezTo>
                  <a:cubicBezTo>
                    <a:pt x="596257" y="685772"/>
                    <a:pt x="589163" y="683555"/>
                    <a:pt x="583401" y="680009"/>
                  </a:cubicBezTo>
                  <a:cubicBezTo>
                    <a:pt x="571431" y="675132"/>
                    <a:pt x="562122" y="664493"/>
                    <a:pt x="549709" y="660503"/>
                  </a:cubicBezTo>
                  <a:cubicBezTo>
                    <a:pt x="544390" y="658730"/>
                    <a:pt x="538627" y="659173"/>
                    <a:pt x="533307" y="660947"/>
                  </a:cubicBezTo>
                  <a:cubicBezTo>
                    <a:pt x="532420" y="661390"/>
                    <a:pt x="531090" y="661390"/>
                    <a:pt x="530204" y="662276"/>
                  </a:cubicBezTo>
                  <a:cubicBezTo>
                    <a:pt x="527544" y="660947"/>
                    <a:pt x="524441" y="659173"/>
                    <a:pt x="521781" y="657843"/>
                  </a:cubicBezTo>
                  <a:cubicBezTo>
                    <a:pt x="538183" y="651194"/>
                    <a:pt x="555029" y="644544"/>
                    <a:pt x="571875" y="638781"/>
                  </a:cubicBezTo>
                  <a:cubicBezTo>
                    <a:pt x="572318" y="638781"/>
                    <a:pt x="572318" y="639224"/>
                    <a:pt x="572761" y="639224"/>
                  </a:cubicBezTo>
                  <a:cubicBezTo>
                    <a:pt x="576308" y="641441"/>
                    <a:pt x="579411" y="643214"/>
                    <a:pt x="582957" y="644987"/>
                  </a:cubicBezTo>
                  <a:cubicBezTo>
                    <a:pt x="587834" y="650750"/>
                    <a:pt x="592267" y="656513"/>
                    <a:pt x="598473" y="661390"/>
                  </a:cubicBezTo>
                  <a:cubicBezTo>
                    <a:pt x="603793" y="665380"/>
                    <a:pt x="610442" y="668483"/>
                    <a:pt x="617092" y="668926"/>
                  </a:cubicBezTo>
                  <a:cubicBezTo>
                    <a:pt x="620639" y="669369"/>
                    <a:pt x="624185" y="669369"/>
                    <a:pt x="627288" y="670699"/>
                  </a:cubicBezTo>
                  <a:cubicBezTo>
                    <a:pt x="627732" y="670699"/>
                    <a:pt x="627732" y="670699"/>
                    <a:pt x="628175" y="670256"/>
                  </a:cubicBezTo>
                  <a:cubicBezTo>
                    <a:pt x="633494" y="672916"/>
                    <a:pt x="638371" y="676019"/>
                    <a:pt x="644134" y="676462"/>
                  </a:cubicBezTo>
                  <a:cubicBezTo>
                    <a:pt x="648124" y="676906"/>
                    <a:pt x="653001" y="674689"/>
                    <a:pt x="652557" y="670256"/>
                  </a:cubicBezTo>
                  <a:cubicBezTo>
                    <a:pt x="651227" y="663606"/>
                    <a:pt x="637041" y="658287"/>
                    <a:pt x="631278" y="654740"/>
                  </a:cubicBezTo>
                  <a:cubicBezTo>
                    <a:pt x="623742" y="651194"/>
                    <a:pt x="618422" y="643657"/>
                    <a:pt x="610886" y="640111"/>
                  </a:cubicBezTo>
                  <a:cubicBezTo>
                    <a:pt x="606896" y="639224"/>
                    <a:pt x="599803" y="637894"/>
                    <a:pt x="593596" y="637451"/>
                  </a:cubicBezTo>
                  <a:cubicBezTo>
                    <a:pt x="593596" y="637451"/>
                    <a:pt x="594040" y="637451"/>
                    <a:pt x="594040" y="637451"/>
                  </a:cubicBezTo>
                  <a:cubicBezTo>
                    <a:pt x="594040" y="637008"/>
                    <a:pt x="594040" y="637008"/>
                    <a:pt x="593596" y="637008"/>
                  </a:cubicBezTo>
                  <a:cubicBezTo>
                    <a:pt x="590051" y="637008"/>
                    <a:pt x="586060" y="637894"/>
                    <a:pt x="582514" y="638781"/>
                  </a:cubicBezTo>
                  <a:cubicBezTo>
                    <a:pt x="582071" y="638781"/>
                    <a:pt x="581627" y="638781"/>
                    <a:pt x="581185" y="638781"/>
                  </a:cubicBezTo>
                  <a:cubicBezTo>
                    <a:pt x="579855" y="637894"/>
                    <a:pt x="578524" y="637008"/>
                    <a:pt x="577194" y="636121"/>
                  </a:cubicBezTo>
                  <a:cubicBezTo>
                    <a:pt x="582957" y="634348"/>
                    <a:pt x="588277" y="632575"/>
                    <a:pt x="594040" y="630801"/>
                  </a:cubicBezTo>
                  <a:cubicBezTo>
                    <a:pt x="600246" y="629028"/>
                    <a:pt x="606009" y="627255"/>
                    <a:pt x="611773" y="625482"/>
                  </a:cubicBezTo>
                  <a:cubicBezTo>
                    <a:pt x="611773" y="625482"/>
                    <a:pt x="612216" y="625925"/>
                    <a:pt x="612216" y="625925"/>
                  </a:cubicBezTo>
                  <a:cubicBezTo>
                    <a:pt x="615762" y="628585"/>
                    <a:pt x="619752" y="630801"/>
                    <a:pt x="623742" y="632575"/>
                  </a:cubicBezTo>
                  <a:cubicBezTo>
                    <a:pt x="627288" y="637894"/>
                    <a:pt x="631278" y="643214"/>
                    <a:pt x="636598" y="647204"/>
                  </a:cubicBezTo>
                  <a:cubicBezTo>
                    <a:pt x="643248" y="652080"/>
                    <a:pt x="651227" y="653853"/>
                    <a:pt x="659207" y="656070"/>
                  </a:cubicBezTo>
                  <a:cubicBezTo>
                    <a:pt x="659650" y="656070"/>
                    <a:pt x="660093" y="655627"/>
                    <a:pt x="660537" y="655183"/>
                  </a:cubicBezTo>
                  <a:cubicBezTo>
                    <a:pt x="666743" y="658730"/>
                    <a:pt x="672063" y="664493"/>
                    <a:pt x="679599" y="665823"/>
                  </a:cubicBezTo>
                  <a:cubicBezTo>
                    <a:pt x="682702" y="666710"/>
                    <a:pt x="687135" y="664936"/>
                    <a:pt x="686691" y="661390"/>
                  </a:cubicBezTo>
                  <a:cubicBezTo>
                    <a:pt x="685805" y="657843"/>
                    <a:pt x="682702" y="655627"/>
                    <a:pt x="680486" y="652967"/>
                  </a:cubicBezTo>
                  <a:cubicBezTo>
                    <a:pt x="674280" y="647204"/>
                    <a:pt x="668073" y="642328"/>
                    <a:pt x="661423" y="637008"/>
                  </a:cubicBezTo>
                  <a:cubicBezTo>
                    <a:pt x="659207" y="635234"/>
                    <a:pt x="656547" y="633905"/>
                    <a:pt x="654331" y="632575"/>
                  </a:cubicBezTo>
                  <a:cubicBezTo>
                    <a:pt x="654331" y="632575"/>
                    <a:pt x="654331" y="632131"/>
                    <a:pt x="653887" y="632131"/>
                  </a:cubicBezTo>
                  <a:cubicBezTo>
                    <a:pt x="644577" y="626812"/>
                    <a:pt x="633938" y="623708"/>
                    <a:pt x="623299" y="626812"/>
                  </a:cubicBezTo>
                  <a:cubicBezTo>
                    <a:pt x="622855" y="626812"/>
                    <a:pt x="622855" y="626812"/>
                    <a:pt x="622412" y="627255"/>
                  </a:cubicBezTo>
                  <a:cubicBezTo>
                    <a:pt x="621083" y="626368"/>
                    <a:pt x="619309" y="625482"/>
                    <a:pt x="617978" y="624595"/>
                  </a:cubicBezTo>
                  <a:cubicBezTo>
                    <a:pt x="625958" y="621935"/>
                    <a:pt x="633938" y="619275"/>
                    <a:pt x="642361" y="617059"/>
                  </a:cubicBezTo>
                  <a:cubicBezTo>
                    <a:pt x="642804" y="617502"/>
                    <a:pt x="642804" y="617945"/>
                    <a:pt x="643691" y="617945"/>
                  </a:cubicBezTo>
                  <a:cubicBezTo>
                    <a:pt x="649010" y="620605"/>
                    <a:pt x="655217" y="621935"/>
                    <a:pt x="660980" y="623708"/>
                  </a:cubicBezTo>
                  <a:cubicBezTo>
                    <a:pt x="663640" y="626368"/>
                    <a:pt x="666743" y="629028"/>
                    <a:pt x="669403" y="631688"/>
                  </a:cubicBezTo>
                  <a:cubicBezTo>
                    <a:pt x="670733" y="633018"/>
                    <a:pt x="672063" y="634348"/>
                    <a:pt x="673392" y="635234"/>
                  </a:cubicBezTo>
                  <a:cubicBezTo>
                    <a:pt x="677825" y="638781"/>
                    <a:pt x="682702" y="640998"/>
                    <a:pt x="688022" y="643214"/>
                  </a:cubicBezTo>
                  <a:cubicBezTo>
                    <a:pt x="691125" y="644987"/>
                    <a:pt x="693785" y="647204"/>
                    <a:pt x="696445" y="649864"/>
                  </a:cubicBezTo>
                  <a:cubicBezTo>
                    <a:pt x="697332" y="650307"/>
                    <a:pt x="698218" y="651637"/>
                    <a:pt x="699104" y="651637"/>
                  </a:cubicBezTo>
                  <a:cubicBezTo>
                    <a:pt x="702207" y="653853"/>
                    <a:pt x="705311" y="656070"/>
                    <a:pt x="708857" y="656957"/>
                  </a:cubicBezTo>
                  <a:cubicBezTo>
                    <a:pt x="714620" y="659173"/>
                    <a:pt x="720827" y="655627"/>
                    <a:pt x="720383" y="648977"/>
                  </a:cubicBezTo>
                  <a:cubicBezTo>
                    <a:pt x="719940" y="645874"/>
                    <a:pt x="717280" y="644101"/>
                    <a:pt x="715064" y="641884"/>
                  </a:cubicBezTo>
                  <a:cubicBezTo>
                    <a:pt x="711961" y="638781"/>
                    <a:pt x="707971" y="636565"/>
                    <a:pt x="703981" y="634348"/>
                  </a:cubicBezTo>
                  <a:cubicBezTo>
                    <a:pt x="697774" y="630358"/>
                    <a:pt x="692898" y="624152"/>
                    <a:pt x="686249" y="621049"/>
                  </a:cubicBezTo>
                  <a:cubicBezTo>
                    <a:pt x="683146" y="619719"/>
                    <a:pt x="680042" y="618389"/>
                    <a:pt x="676939" y="617945"/>
                  </a:cubicBezTo>
                  <a:cubicBezTo>
                    <a:pt x="676939" y="617945"/>
                    <a:pt x="676939" y="617945"/>
                    <a:pt x="676939" y="617945"/>
                  </a:cubicBezTo>
                  <a:cubicBezTo>
                    <a:pt x="676939" y="617502"/>
                    <a:pt x="676496" y="617059"/>
                    <a:pt x="676496" y="617059"/>
                  </a:cubicBezTo>
                  <a:cubicBezTo>
                    <a:pt x="674280" y="617059"/>
                    <a:pt x="672506" y="617059"/>
                    <a:pt x="670289" y="617059"/>
                  </a:cubicBezTo>
                  <a:cubicBezTo>
                    <a:pt x="668959" y="617502"/>
                    <a:pt x="662753" y="617502"/>
                    <a:pt x="660093" y="618832"/>
                  </a:cubicBezTo>
                  <a:cubicBezTo>
                    <a:pt x="660093" y="618832"/>
                    <a:pt x="659650" y="618832"/>
                    <a:pt x="659650" y="618832"/>
                  </a:cubicBezTo>
                  <a:cubicBezTo>
                    <a:pt x="655660" y="617502"/>
                    <a:pt x="651670" y="616616"/>
                    <a:pt x="647681" y="614842"/>
                  </a:cubicBezTo>
                  <a:cubicBezTo>
                    <a:pt x="656547" y="611739"/>
                    <a:pt x="665856" y="609079"/>
                    <a:pt x="674722" y="606419"/>
                  </a:cubicBezTo>
                  <a:cubicBezTo>
                    <a:pt x="677383" y="609079"/>
                    <a:pt x="684919" y="610852"/>
                    <a:pt x="686691" y="611739"/>
                  </a:cubicBezTo>
                  <a:cubicBezTo>
                    <a:pt x="688022" y="612183"/>
                    <a:pt x="689796" y="612626"/>
                    <a:pt x="691125" y="613069"/>
                  </a:cubicBezTo>
                  <a:cubicBezTo>
                    <a:pt x="691125" y="613069"/>
                    <a:pt x="691125" y="613069"/>
                    <a:pt x="691125" y="613069"/>
                  </a:cubicBezTo>
                  <a:cubicBezTo>
                    <a:pt x="698662" y="621492"/>
                    <a:pt x="709301" y="625482"/>
                    <a:pt x="719940" y="627255"/>
                  </a:cubicBezTo>
                  <a:cubicBezTo>
                    <a:pt x="726147" y="629471"/>
                    <a:pt x="731910" y="633018"/>
                    <a:pt x="738116" y="635678"/>
                  </a:cubicBezTo>
                  <a:cubicBezTo>
                    <a:pt x="738560" y="635678"/>
                    <a:pt x="739002" y="635678"/>
                    <a:pt x="739446" y="635234"/>
                  </a:cubicBezTo>
                  <a:cubicBezTo>
                    <a:pt x="739889" y="635234"/>
                    <a:pt x="739889" y="635234"/>
                    <a:pt x="740332" y="635678"/>
                  </a:cubicBezTo>
                  <a:cubicBezTo>
                    <a:pt x="750529" y="638781"/>
                    <a:pt x="754518" y="631688"/>
                    <a:pt x="748755" y="623265"/>
                  </a:cubicBezTo>
                  <a:cubicBezTo>
                    <a:pt x="746982" y="620605"/>
                    <a:pt x="743879" y="619275"/>
                    <a:pt x="741663" y="617502"/>
                  </a:cubicBezTo>
                  <a:cubicBezTo>
                    <a:pt x="739446" y="615729"/>
                    <a:pt x="737672" y="613069"/>
                    <a:pt x="734569" y="612183"/>
                  </a:cubicBezTo>
                  <a:cubicBezTo>
                    <a:pt x="725703" y="607306"/>
                    <a:pt x="715507" y="608193"/>
                    <a:pt x="705754" y="608193"/>
                  </a:cubicBezTo>
                  <a:cubicBezTo>
                    <a:pt x="705311" y="607306"/>
                    <a:pt x="703537" y="607749"/>
                    <a:pt x="702651" y="607306"/>
                  </a:cubicBezTo>
                  <a:cubicBezTo>
                    <a:pt x="700878" y="607306"/>
                    <a:pt x="695558" y="607306"/>
                    <a:pt x="692455" y="608193"/>
                  </a:cubicBezTo>
                  <a:cubicBezTo>
                    <a:pt x="688465" y="607306"/>
                    <a:pt x="684475" y="605533"/>
                    <a:pt x="680929" y="603760"/>
                  </a:cubicBezTo>
                  <a:cubicBezTo>
                    <a:pt x="685805" y="602430"/>
                    <a:pt x="690238" y="601100"/>
                    <a:pt x="695115" y="599770"/>
                  </a:cubicBezTo>
                  <a:cubicBezTo>
                    <a:pt x="696001" y="599326"/>
                    <a:pt x="697332" y="599326"/>
                    <a:pt x="698218" y="599326"/>
                  </a:cubicBezTo>
                  <a:cubicBezTo>
                    <a:pt x="698218" y="600213"/>
                    <a:pt x="698662" y="600656"/>
                    <a:pt x="699991" y="601100"/>
                  </a:cubicBezTo>
                  <a:cubicBezTo>
                    <a:pt x="707528" y="603760"/>
                    <a:pt x="715507" y="604203"/>
                    <a:pt x="723486" y="604646"/>
                  </a:cubicBezTo>
                  <a:cubicBezTo>
                    <a:pt x="733239" y="605976"/>
                    <a:pt x="742105" y="601986"/>
                    <a:pt x="751415" y="599770"/>
                  </a:cubicBezTo>
                  <a:cubicBezTo>
                    <a:pt x="756292" y="598883"/>
                    <a:pt x="761168" y="599326"/>
                    <a:pt x="765601" y="597110"/>
                  </a:cubicBezTo>
                  <a:cubicBezTo>
                    <a:pt x="766045" y="597110"/>
                    <a:pt x="766045" y="596667"/>
                    <a:pt x="766045" y="596667"/>
                  </a:cubicBezTo>
                  <a:cubicBezTo>
                    <a:pt x="766045" y="596667"/>
                    <a:pt x="766487" y="596667"/>
                    <a:pt x="766487" y="596667"/>
                  </a:cubicBezTo>
                  <a:cubicBezTo>
                    <a:pt x="777127" y="592677"/>
                    <a:pt x="777127" y="582924"/>
                    <a:pt x="766931" y="578934"/>
                  </a:cubicBezTo>
                  <a:cubicBezTo>
                    <a:pt x="758065" y="576274"/>
                    <a:pt x="749199" y="580264"/>
                    <a:pt x="740776" y="582037"/>
                  </a:cubicBezTo>
                  <a:cubicBezTo>
                    <a:pt x="734126" y="582924"/>
                    <a:pt x="727477" y="581594"/>
                    <a:pt x="720827" y="584254"/>
                  </a:cubicBezTo>
                  <a:cubicBezTo>
                    <a:pt x="719053" y="584697"/>
                    <a:pt x="716837" y="585584"/>
                    <a:pt x="715064" y="586027"/>
                  </a:cubicBezTo>
                  <a:cubicBezTo>
                    <a:pt x="715064" y="586027"/>
                    <a:pt x="715064" y="586027"/>
                    <a:pt x="714620" y="586027"/>
                  </a:cubicBezTo>
                  <a:cubicBezTo>
                    <a:pt x="711961" y="586914"/>
                    <a:pt x="709744" y="588244"/>
                    <a:pt x="707084" y="589574"/>
                  </a:cubicBezTo>
                  <a:cubicBezTo>
                    <a:pt x="705754" y="590460"/>
                    <a:pt x="702207" y="593120"/>
                    <a:pt x="699548" y="595337"/>
                  </a:cubicBezTo>
                  <a:cubicBezTo>
                    <a:pt x="692012" y="596667"/>
                    <a:pt x="684475" y="598440"/>
                    <a:pt x="676939" y="600656"/>
                  </a:cubicBezTo>
                  <a:cubicBezTo>
                    <a:pt x="677383" y="599770"/>
                    <a:pt x="678269" y="598883"/>
                    <a:pt x="678713" y="597997"/>
                  </a:cubicBezTo>
                  <a:cubicBezTo>
                    <a:pt x="679155" y="597997"/>
                    <a:pt x="679599" y="597997"/>
                    <a:pt x="680042" y="597553"/>
                  </a:cubicBezTo>
                  <a:cubicBezTo>
                    <a:pt x="680042" y="597553"/>
                    <a:pt x="680486" y="597553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6249" y="595337"/>
                    <a:pt x="691125" y="592234"/>
                    <a:pt x="695558" y="589130"/>
                  </a:cubicBezTo>
                  <a:cubicBezTo>
                    <a:pt x="701321" y="585584"/>
                    <a:pt x="705311" y="580707"/>
                    <a:pt x="709301" y="575831"/>
                  </a:cubicBezTo>
                  <a:cubicBezTo>
                    <a:pt x="715064" y="571398"/>
                    <a:pt x="721270" y="566521"/>
                    <a:pt x="724817" y="559872"/>
                  </a:cubicBezTo>
                  <a:cubicBezTo>
                    <a:pt x="727477" y="555882"/>
                    <a:pt x="727477" y="549232"/>
                    <a:pt x="722600" y="547903"/>
                  </a:cubicBezTo>
                  <a:cubicBezTo>
                    <a:pt x="722156" y="547459"/>
                    <a:pt x="721714" y="547459"/>
                    <a:pt x="720827" y="547459"/>
                  </a:cubicBezTo>
                  <a:cubicBezTo>
                    <a:pt x="720383" y="547459"/>
                    <a:pt x="720383" y="547459"/>
                    <a:pt x="719940" y="547903"/>
                  </a:cubicBezTo>
                  <a:cubicBezTo>
                    <a:pt x="719940" y="547903"/>
                    <a:pt x="719497" y="547903"/>
                    <a:pt x="719497" y="547903"/>
                  </a:cubicBezTo>
                  <a:cubicBezTo>
                    <a:pt x="717280" y="548346"/>
                    <a:pt x="715064" y="549676"/>
                    <a:pt x="712847" y="551006"/>
                  </a:cubicBezTo>
                  <a:cubicBezTo>
                    <a:pt x="705311" y="555882"/>
                    <a:pt x="699991" y="563418"/>
                    <a:pt x="692455" y="567852"/>
                  </a:cubicBezTo>
                  <a:cubicBezTo>
                    <a:pt x="685362" y="572285"/>
                    <a:pt x="679155" y="578048"/>
                    <a:pt x="676496" y="586027"/>
                  </a:cubicBezTo>
                  <a:cubicBezTo>
                    <a:pt x="676496" y="586027"/>
                    <a:pt x="676496" y="586470"/>
                    <a:pt x="676496" y="586470"/>
                  </a:cubicBezTo>
                  <a:cubicBezTo>
                    <a:pt x="676052" y="587357"/>
                    <a:pt x="676052" y="588244"/>
                    <a:pt x="676052" y="589130"/>
                  </a:cubicBezTo>
                  <a:cubicBezTo>
                    <a:pt x="675609" y="590460"/>
                    <a:pt x="675609" y="591790"/>
                    <a:pt x="675609" y="593120"/>
                  </a:cubicBezTo>
                  <a:cubicBezTo>
                    <a:pt x="675609" y="593563"/>
                    <a:pt x="675609" y="594450"/>
                    <a:pt x="675166" y="594893"/>
                  </a:cubicBezTo>
                  <a:cubicBezTo>
                    <a:pt x="672950" y="597553"/>
                    <a:pt x="671176" y="600213"/>
                    <a:pt x="671619" y="601986"/>
                  </a:cubicBezTo>
                  <a:cubicBezTo>
                    <a:pt x="663197" y="604203"/>
                    <a:pt x="654773" y="606863"/>
                    <a:pt x="645907" y="609522"/>
                  </a:cubicBezTo>
                  <a:cubicBezTo>
                    <a:pt x="647237" y="606863"/>
                    <a:pt x="648568" y="604203"/>
                    <a:pt x="650340" y="601543"/>
                  </a:cubicBezTo>
                  <a:cubicBezTo>
                    <a:pt x="664526" y="596667"/>
                    <a:pt x="671176" y="582037"/>
                    <a:pt x="673836" y="568295"/>
                  </a:cubicBezTo>
                  <a:cubicBezTo>
                    <a:pt x="675166" y="563418"/>
                    <a:pt x="677383" y="558985"/>
                    <a:pt x="679155" y="554109"/>
                  </a:cubicBezTo>
                  <a:cubicBezTo>
                    <a:pt x="680486" y="551006"/>
                    <a:pt x="680486" y="547459"/>
                    <a:pt x="676939" y="546129"/>
                  </a:cubicBezTo>
                  <a:cubicBezTo>
                    <a:pt x="676496" y="546129"/>
                    <a:pt x="676052" y="546129"/>
                    <a:pt x="676052" y="546129"/>
                  </a:cubicBezTo>
                  <a:cubicBezTo>
                    <a:pt x="676052" y="545686"/>
                    <a:pt x="676052" y="545243"/>
                    <a:pt x="675609" y="545243"/>
                  </a:cubicBezTo>
                  <a:cubicBezTo>
                    <a:pt x="668516" y="544356"/>
                    <a:pt x="662309" y="551892"/>
                    <a:pt x="660093" y="557655"/>
                  </a:cubicBezTo>
                  <a:cubicBezTo>
                    <a:pt x="657876" y="563418"/>
                    <a:pt x="653001" y="566965"/>
                    <a:pt x="649454" y="571841"/>
                  </a:cubicBezTo>
                  <a:cubicBezTo>
                    <a:pt x="643691" y="580264"/>
                    <a:pt x="643691" y="590903"/>
                    <a:pt x="646351" y="600656"/>
                  </a:cubicBezTo>
                  <a:cubicBezTo>
                    <a:pt x="646351" y="600656"/>
                    <a:pt x="646351" y="600656"/>
                    <a:pt x="646351" y="600656"/>
                  </a:cubicBezTo>
                  <a:cubicBezTo>
                    <a:pt x="644134" y="604646"/>
                    <a:pt x="641918" y="608193"/>
                    <a:pt x="641918" y="610852"/>
                  </a:cubicBezTo>
                  <a:cubicBezTo>
                    <a:pt x="634824" y="613069"/>
                    <a:pt x="627732" y="615285"/>
                    <a:pt x="620639" y="617502"/>
                  </a:cubicBezTo>
                  <a:cubicBezTo>
                    <a:pt x="615319" y="618832"/>
                    <a:pt x="610000" y="620605"/>
                    <a:pt x="604679" y="622379"/>
                  </a:cubicBezTo>
                  <a:cubicBezTo>
                    <a:pt x="605123" y="620162"/>
                    <a:pt x="606009" y="617945"/>
                    <a:pt x="606896" y="615729"/>
                  </a:cubicBezTo>
                  <a:cubicBezTo>
                    <a:pt x="608226" y="614842"/>
                    <a:pt x="609556" y="613956"/>
                    <a:pt x="610886" y="613512"/>
                  </a:cubicBezTo>
                  <a:cubicBezTo>
                    <a:pt x="619752" y="609966"/>
                    <a:pt x="629061" y="604646"/>
                    <a:pt x="631278" y="594450"/>
                  </a:cubicBezTo>
                  <a:cubicBezTo>
                    <a:pt x="633052" y="589130"/>
                    <a:pt x="632608" y="583367"/>
                    <a:pt x="636155" y="578934"/>
                  </a:cubicBezTo>
                  <a:cubicBezTo>
                    <a:pt x="638371" y="574058"/>
                    <a:pt x="642361" y="567852"/>
                    <a:pt x="639701" y="562532"/>
                  </a:cubicBezTo>
                  <a:cubicBezTo>
                    <a:pt x="639258" y="562088"/>
                    <a:pt x="638815" y="561645"/>
                    <a:pt x="637927" y="561202"/>
                  </a:cubicBezTo>
                  <a:cubicBezTo>
                    <a:pt x="637927" y="560315"/>
                    <a:pt x="636598" y="559872"/>
                    <a:pt x="636155" y="559872"/>
                  </a:cubicBezTo>
                  <a:cubicBezTo>
                    <a:pt x="635268" y="559872"/>
                    <a:pt x="634824" y="559872"/>
                    <a:pt x="633938" y="560315"/>
                  </a:cubicBezTo>
                  <a:cubicBezTo>
                    <a:pt x="633938" y="560315"/>
                    <a:pt x="633938" y="560315"/>
                    <a:pt x="633938" y="560315"/>
                  </a:cubicBezTo>
                  <a:cubicBezTo>
                    <a:pt x="633494" y="560315"/>
                    <a:pt x="633052" y="560315"/>
                    <a:pt x="632165" y="560758"/>
                  </a:cubicBezTo>
                  <a:cubicBezTo>
                    <a:pt x="631722" y="560758"/>
                    <a:pt x="630835" y="561202"/>
                    <a:pt x="630391" y="561645"/>
                  </a:cubicBezTo>
                  <a:cubicBezTo>
                    <a:pt x="627732" y="562975"/>
                    <a:pt x="625072" y="564748"/>
                    <a:pt x="623299" y="566965"/>
                  </a:cubicBezTo>
                  <a:cubicBezTo>
                    <a:pt x="620639" y="570955"/>
                    <a:pt x="619309" y="576274"/>
                    <a:pt x="615762" y="579821"/>
                  </a:cubicBezTo>
                  <a:cubicBezTo>
                    <a:pt x="612659" y="582924"/>
                    <a:pt x="608670" y="585584"/>
                    <a:pt x="606009" y="589130"/>
                  </a:cubicBezTo>
                  <a:cubicBezTo>
                    <a:pt x="601134" y="597110"/>
                    <a:pt x="601576" y="606419"/>
                    <a:pt x="602463" y="615285"/>
                  </a:cubicBezTo>
                  <a:cubicBezTo>
                    <a:pt x="602463" y="615285"/>
                    <a:pt x="602463" y="615285"/>
                    <a:pt x="602463" y="615285"/>
                  </a:cubicBezTo>
                  <a:cubicBezTo>
                    <a:pt x="601134" y="618389"/>
                    <a:pt x="600246" y="621492"/>
                    <a:pt x="600246" y="623708"/>
                  </a:cubicBezTo>
                  <a:cubicBezTo>
                    <a:pt x="588277" y="627255"/>
                    <a:pt x="576308" y="631245"/>
                    <a:pt x="564782" y="635234"/>
                  </a:cubicBezTo>
                  <a:cubicBezTo>
                    <a:pt x="565668" y="632131"/>
                    <a:pt x="566555" y="629028"/>
                    <a:pt x="567885" y="625925"/>
                  </a:cubicBezTo>
                  <a:cubicBezTo>
                    <a:pt x="568328" y="625925"/>
                    <a:pt x="568772" y="625482"/>
                    <a:pt x="569214" y="625482"/>
                  </a:cubicBezTo>
                  <a:cubicBezTo>
                    <a:pt x="577194" y="621492"/>
                    <a:pt x="584288" y="615285"/>
                    <a:pt x="589607" y="607749"/>
                  </a:cubicBezTo>
                  <a:cubicBezTo>
                    <a:pt x="591824" y="604203"/>
                    <a:pt x="593596" y="600213"/>
                    <a:pt x="594040" y="595780"/>
                  </a:cubicBezTo>
                  <a:cubicBezTo>
                    <a:pt x="594484" y="591790"/>
                    <a:pt x="595370" y="587800"/>
                    <a:pt x="598030" y="584254"/>
                  </a:cubicBezTo>
                  <a:cubicBezTo>
                    <a:pt x="602906" y="577604"/>
                    <a:pt x="608670" y="569625"/>
                    <a:pt x="607783" y="560758"/>
                  </a:cubicBezTo>
                  <a:cubicBezTo>
                    <a:pt x="607339" y="557655"/>
                    <a:pt x="606009" y="553666"/>
                    <a:pt x="602906" y="552779"/>
                  </a:cubicBezTo>
                  <a:cubicBezTo>
                    <a:pt x="602906" y="552779"/>
                    <a:pt x="602906" y="552779"/>
                    <a:pt x="602906" y="552336"/>
                  </a:cubicBezTo>
                  <a:cubicBezTo>
                    <a:pt x="602020" y="551449"/>
                    <a:pt x="600246" y="552336"/>
                    <a:pt x="599360" y="552779"/>
                  </a:cubicBezTo>
                  <a:cubicBezTo>
                    <a:pt x="594040" y="556769"/>
                    <a:pt x="591380" y="562975"/>
                    <a:pt x="587834" y="568738"/>
                  </a:cubicBezTo>
                  <a:cubicBezTo>
                    <a:pt x="585618" y="572285"/>
                    <a:pt x="582514" y="575831"/>
                    <a:pt x="578968" y="578934"/>
                  </a:cubicBezTo>
                  <a:cubicBezTo>
                    <a:pt x="572761" y="585140"/>
                    <a:pt x="564782" y="591347"/>
                    <a:pt x="563452" y="600656"/>
                  </a:cubicBezTo>
                  <a:cubicBezTo>
                    <a:pt x="563009" y="603316"/>
                    <a:pt x="562565" y="605533"/>
                    <a:pt x="562565" y="608193"/>
                  </a:cubicBezTo>
                  <a:cubicBezTo>
                    <a:pt x="562565" y="609522"/>
                    <a:pt x="562565" y="610409"/>
                    <a:pt x="562565" y="611739"/>
                  </a:cubicBezTo>
                  <a:cubicBezTo>
                    <a:pt x="562565" y="612626"/>
                    <a:pt x="562565" y="613069"/>
                    <a:pt x="562565" y="613956"/>
                  </a:cubicBezTo>
                  <a:cubicBezTo>
                    <a:pt x="562565" y="614842"/>
                    <a:pt x="562565" y="615729"/>
                    <a:pt x="562565" y="617059"/>
                  </a:cubicBezTo>
                  <a:cubicBezTo>
                    <a:pt x="562565" y="619275"/>
                    <a:pt x="563009" y="621492"/>
                    <a:pt x="563452" y="623265"/>
                  </a:cubicBezTo>
                  <a:cubicBezTo>
                    <a:pt x="563452" y="624152"/>
                    <a:pt x="563895" y="624595"/>
                    <a:pt x="564339" y="625482"/>
                  </a:cubicBezTo>
                  <a:cubicBezTo>
                    <a:pt x="562565" y="629028"/>
                    <a:pt x="560349" y="634348"/>
                    <a:pt x="560349" y="637894"/>
                  </a:cubicBezTo>
                  <a:cubicBezTo>
                    <a:pt x="548379" y="642328"/>
                    <a:pt x="535967" y="646761"/>
                    <a:pt x="524441" y="651637"/>
                  </a:cubicBezTo>
                  <a:cubicBezTo>
                    <a:pt x="524884" y="650307"/>
                    <a:pt x="524884" y="648534"/>
                    <a:pt x="525327" y="647204"/>
                  </a:cubicBezTo>
                  <a:cubicBezTo>
                    <a:pt x="527101" y="646317"/>
                    <a:pt x="528874" y="644987"/>
                    <a:pt x="530204" y="643657"/>
                  </a:cubicBezTo>
                  <a:cubicBezTo>
                    <a:pt x="535967" y="639224"/>
                    <a:pt x="541286" y="634348"/>
                    <a:pt x="545276" y="628142"/>
                  </a:cubicBezTo>
                  <a:cubicBezTo>
                    <a:pt x="548379" y="622822"/>
                    <a:pt x="548379" y="616616"/>
                    <a:pt x="549266" y="610852"/>
                  </a:cubicBezTo>
                  <a:cubicBezTo>
                    <a:pt x="550596" y="605089"/>
                    <a:pt x="553256" y="599770"/>
                    <a:pt x="555916" y="594007"/>
                  </a:cubicBezTo>
                  <a:cubicBezTo>
                    <a:pt x="558575" y="587357"/>
                    <a:pt x="559906" y="579821"/>
                    <a:pt x="556802" y="573171"/>
                  </a:cubicBezTo>
                  <a:cubicBezTo>
                    <a:pt x="555916" y="571398"/>
                    <a:pt x="554586" y="569625"/>
                    <a:pt x="553256" y="569181"/>
                  </a:cubicBezTo>
                  <a:cubicBezTo>
                    <a:pt x="553256" y="568738"/>
                    <a:pt x="553256" y="568295"/>
                    <a:pt x="552812" y="568295"/>
                  </a:cubicBezTo>
                  <a:cubicBezTo>
                    <a:pt x="552369" y="567852"/>
                    <a:pt x="551483" y="567852"/>
                    <a:pt x="551039" y="567852"/>
                  </a:cubicBezTo>
                  <a:cubicBezTo>
                    <a:pt x="538627" y="570955"/>
                    <a:pt x="535524" y="590460"/>
                    <a:pt x="527987" y="599770"/>
                  </a:cubicBezTo>
                  <a:cubicBezTo>
                    <a:pt x="516904" y="613956"/>
                    <a:pt x="509811" y="630358"/>
                    <a:pt x="521781" y="645874"/>
                  </a:cubicBezTo>
                  <a:cubicBezTo>
                    <a:pt x="521781" y="645874"/>
                    <a:pt x="521781" y="645874"/>
                    <a:pt x="521781" y="646317"/>
                  </a:cubicBezTo>
                  <a:cubicBezTo>
                    <a:pt x="521337" y="648090"/>
                    <a:pt x="520008" y="651194"/>
                    <a:pt x="520451" y="653410"/>
                  </a:cubicBezTo>
                  <a:cubicBezTo>
                    <a:pt x="509811" y="657843"/>
                    <a:pt x="498729" y="662720"/>
                    <a:pt x="488532" y="668039"/>
                  </a:cubicBezTo>
                  <a:cubicBezTo>
                    <a:pt x="488532" y="664936"/>
                    <a:pt x="489419" y="662276"/>
                    <a:pt x="489862" y="659173"/>
                  </a:cubicBezTo>
                  <a:cubicBezTo>
                    <a:pt x="491636" y="657843"/>
                    <a:pt x="493409" y="656070"/>
                    <a:pt x="494296" y="655183"/>
                  </a:cubicBezTo>
                  <a:cubicBezTo>
                    <a:pt x="500502" y="648977"/>
                    <a:pt x="506265" y="641884"/>
                    <a:pt x="507595" y="632575"/>
                  </a:cubicBezTo>
                  <a:cubicBezTo>
                    <a:pt x="508038" y="628142"/>
                    <a:pt x="508038" y="624595"/>
                    <a:pt x="509368" y="620162"/>
                  </a:cubicBezTo>
                  <a:cubicBezTo>
                    <a:pt x="511142" y="614842"/>
                    <a:pt x="514688" y="609966"/>
                    <a:pt x="514688" y="604203"/>
                  </a:cubicBezTo>
                  <a:cubicBezTo>
                    <a:pt x="515131" y="601543"/>
                    <a:pt x="513801" y="597997"/>
                    <a:pt x="512028" y="596667"/>
                  </a:cubicBezTo>
                  <a:cubicBezTo>
                    <a:pt x="512028" y="595337"/>
                    <a:pt x="509811" y="595337"/>
                    <a:pt x="508925" y="595780"/>
                  </a:cubicBezTo>
                  <a:cubicBezTo>
                    <a:pt x="508925" y="595780"/>
                    <a:pt x="508925" y="595780"/>
                    <a:pt x="508481" y="595780"/>
                  </a:cubicBezTo>
                  <a:cubicBezTo>
                    <a:pt x="508038" y="595780"/>
                    <a:pt x="507152" y="596223"/>
                    <a:pt x="506265" y="596667"/>
                  </a:cubicBezTo>
                  <a:cubicBezTo>
                    <a:pt x="505821" y="596667"/>
                    <a:pt x="505821" y="597110"/>
                    <a:pt x="505378" y="597110"/>
                  </a:cubicBezTo>
                  <a:cubicBezTo>
                    <a:pt x="501388" y="599326"/>
                    <a:pt x="497842" y="603316"/>
                    <a:pt x="495626" y="607306"/>
                  </a:cubicBezTo>
                  <a:cubicBezTo>
                    <a:pt x="493409" y="612183"/>
                    <a:pt x="492079" y="617502"/>
                    <a:pt x="488976" y="622379"/>
                  </a:cubicBezTo>
                  <a:cubicBezTo>
                    <a:pt x="485873" y="627255"/>
                    <a:pt x="482770" y="632575"/>
                    <a:pt x="482326" y="638338"/>
                  </a:cubicBezTo>
                  <a:cubicBezTo>
                    <a:pt x="481883" y="642328"/>
                    <a:pt x="482770" y="646761"/>
                    <a:pt x="483656" y="650750"/>
                  </a:cubicBezTo>
                  <a:cubicBezTo>
                    <a:pt x="484099" y="652967"/>
                    <a:pt x="484543" y="655627"/>
                    <a:pt x="485429" y="658287"/>
                  </a:cubicBezTo>
                  <a:cubicBezTo>
                    <a:pt x="484543" y="662276"/>
                    <a:pt x="483656" y="666710"/>
                    <a:pt x="484543" y="669369"/>
                  </a:cubicBezTo>
                  <a:cubicBezTo>
                    <a:pt x="474790" y="673802"/>
                    <a:pt x="465480" y="677792"/>
                    <a:pt x="455728" y="681782"/>
                  </a:cubicBezTo>
                  <a:cubicBezTo>
                    <a:pt x="478336" y="637451"/>
                    <a:pt x="499615" y="592677"/>
                    <a:pt x="516461" y="545686"/>
                  </a:cubicBezTo>
                  <a:cubicBezTo>
                    <a:pt x="521781" y="531057"/>
                    <a:pt x="526214" y="515984"/>
                    <a:pt x="530647" y="501355"/>
                  </a:cubicBezTo>
                  <a:cubicBezTo>
                    <a:pt x="534637" y="500912"/>
                    <a:pt x="538183" y="500025"/>
                    <a:pt x="541729" y="499139"/>
                  </a:cubicBezTo>
                  <a:cubicBezTo>
                    <a:pt x="542173" y="499582"/>
                    <a:pt x="542173" y="500025"/>
                    <a:pt x="543060" y="500468"/>
                  </a:cubicBezTo>
                  <a:cubicBezTo>
                    <a:pt x="546163" y="503572"/>
                    <a:pt x="550152" y="505345"/>
                    <a:pt x="553699" y="507118"/>
                  </a:cubicBezTo>
                  <a:cubicBezTo>
                    <a:pt x="560792" y="518644"/>
                    <a:pt x="574535" y="523964"/>
                    <a:pt x="586947" y="527954"/>
                  </a:cubicBezTo>
                  <a:cubicBezTo>
                    <a:pt x="594040" y="530613"/>
                    <a:pt x="600246" y="536376"/>
                    <a:pt x="607783" y="537263"/>
                  </a:cubicBezTo>
                  <a:cubicBezTo>
                    <a:pt x="612216" y="537706"/>
                    <a:pt x="617092" y="537263"/>
                    <a:pt x="621083" y="534603"/>
                  </a:cubicBezTo>
                  <a:cubicBezTo>
                    <a:pt x="621525" y="534160"/>
                    <a:pt x="622412" y="533717"/>
                    <a:pt x="621969" y="532830"/>
                  </a:cubicBezTo>
                  <a:cubicBezTo>
                    <a:pt x="621969" y="532387"/>
                    <a:pt x="622412" y="532387"/>
                    <a:pt x="622412" y="531943"/>
                  </a:cubicBezTo>
                  <a:cubicBezTo>
                    <a:pt x="622855" y="530613"/>
                    <a:pt x="622855" y="528840"/>
                    <a:pt x="621969" y="527954"/>
                  </a:cubicBezTo>
                  <a:cubicBezTo>
                    <a:pt x="617092" y="523964"/>
                    <a:pt x="611329" y="521747"/>
                    <a:pt x="606453" y="518201"/>
                  </a:cubicBezTo>
                  <a:cubicBezTo>
                    <a:pt x="597587" y="512438"/>
                    <a:pt x="589163" y="504015"/>
                    <a:pt x="578081" y="502685"/>
                  </a:cubicBezTo>
                  <a:cubicBezTo>
                    <a:pt x="570988" y="500912"/>
                    <a:pt x="563452" y="501798"/>
                    <a:pt x="556802" y="503572"/>
                  </a:cubicBezTo>
                  <a:cubicBezTo>
                    <a:pt x="553256" y="502241"/>
                    <a:pt x="550152" y="500025"/>
                    <a:pt x="547049" y="497808"/>
                  </a:cubicBezTo>
                  <a:cubicBezTo>
                    <a:pt x="549266" y="497365"/>
                    <a:pt x="551926" y="496479"/>
                    <a:pt x="554142" y="496035"/>
                  </a:cubicBezTo>
                  <a:cubicBezTo>
                    <a:pt x="565668" y="492932"/>
                    <a:pt x="577194" y="489829"/>
                    <a:pt x="588277" y="486282"/>
                  </a:cubicBezTo>
                  <a:cubicBezTo>
                    <a:pt x="590937" y="488056"/>
                    <a:pt x="593596" y="489386"/>
                    <a:pt x="596257" y="491159"/>
                  </a:cubicBezTo>
                  <a:cubicBezTo>
                    <a:pt x="601134" y="497365"/>
                    <a:pt x="606009" y="505345"/>
                    <a:pt x="613989" y="508005"/>
                  </a:cubicBezTo>
                  <a:cubicBezTo>
                    <a:pt x="617978" y="509335"/>
                    <a:pt x="622855" y="509778"/>
                    <a:pt x="626402" y="512438"/>
                  </a:cubicBezTo>
                  <a:cubicBezTo>
                    <a:pt x="633938" y="516871"/>
                    <a:pt x="640144" y="524850"/>
                    <a:pt x="649010" y="526624"/>
                  </a:cubicBezTo>
                  <a:cubicBezTo>
                    <a:pt x="649010" y="526624"/>
                    <a:pt x="649010" y="526624"/>
                    <a:pt x="649010" y="526624"/>
                  </a:cubicBezTo>
                  <a:cubicBezTo>
                    <a:pt x="649454" y="526624"/>
                    <a:pt x="649898" y="526624"/>
                    <a:pt x="650340" y="527067"/>
                  </a:cubicBezTo>
                  <a:cubicBezTo>
                    <a:pt x="651670" y="527067"/>
                    <a:pt x="654773" y="527510"/>
                    <a:pt x="655660" y="526624"/>
                  </a:cubicBezTo>
                  <a:cubicBezTo>
                    <a:pt x="657876" y="525737"/>
                    <a:pt x="659207" y="524407"/>
                    <a:pt x="657876" y="521304"/>
                  </a:cubicBezTo>
                  <a:cubicBezTo>
                    <a:pt x="653443" y="513768"/>
                    <a:pt x="645465" y="509778"/>
                    <a:pt x="639258" y="504458"/>
                  </a:cubicBezTo>
                  <a:cubicBezTo>
                    <a:pt x="627732" y="494705"/>
                    <a:pt x="625516" y="488499"/>
                    <a:pt x="608670" y="487169"/>
                  </a:cubicBezTo>
                  <a:cubicBezTo>
                    <a:pt x="606009" y="487169"/>
                    <a:pt x="601134" y="486282"/>
                    <a:pt x="598473" y="488056"/>
                  </a:cubicBezTo>
                  <a:cubicBezTo>
                    <a:pt x="597143" y="487169"/>
                    <a:pt x="595370" y="486282"/>
                    <a:pt x="594040" y="485396"/>
                  </a:cubicBezTo>
                  <a:cubicBezTo>
                    <a:pt x="600246" y="483623"/>
                    <a:pt x="606896" y="481406"/>
                    <a:pt x="613103" y="479633"/>
                  </a:cubicBezTo>
                  <a:cubicBezTo>
                    <a:pt x="618422" y="477859"/>
                    <a:pt x="623742" y="476086"/>
                    <a:pt x="629061" y="473870"/>
                  </a:cubicBezTo>
                  <a:cubicBezTo>
                    <a:pt x="631722" y="475200"/>
                    <a:pt x="634382" y="476973"/>
                    <a:pt x="637041" y="478303"/>
                  </a:cubicBezTo>
                  <a:cubicBezTo>
                    <a:pt x="643248" y="484953"/>
                    <a:pt x="649898" y="491602"/>
                    <a:pt x="658764" y="494262"/>
                  </a:cubicBezTo>
                  <a:cubicBezTo>
                    <a:pt x="662309" y="495149"/>
                    <a:pt x="665413" y="493819"/>
                    <a:pt x="668959" y="494262"/>
                  </a:cubicBezTo>
                  <a:cubicBezTo>
                    <a:pt x="673836" y="495149"/>
                    <a:pt x="678713" y="496922"/>
                    <a:pt x="684032" y="497365"/>
                  </a:cubicBezTo>
                  <a:cubicBezTo>
                    <a:pt x="684475" y="497365"/>
                    <a:pt x="686249" y="497365"/>
                    <a:pt x="688022" y="497365"/>
                  </a:cubicBezTo>
                  <a:cubicBezTo>
                    <a:pt x="688465" y="497365"/>
                    <a:pt x="689352" y="497365"/>
                    <a:pt x="689796" y="497365"/>
                  </a:cubicBezTo>
                  <a:cubicBezTo>
                    <a:pt x="690682" y="497365"/>
                    <a:pt x="692455" y="497365"/>
                    <a:pt x="693785" y="496922"/>
                  </a:cubicBezTo>
                  <a:cubicBezTo>
                    <a:pt x="696445" y="496922"/>
                    <a:pt x="698662" y="496035"/>
                    <a:pt x="698662" y="495149"/>
                  </a:cubicBezTo>
                  <a:cubicBezTo>
                    <a:pt x="698662" y="495149"/>
                    <a:pt x="698662" y="495149"/>
                    <a:pt x="698662" y="495149"/>
                  </a:cubicBezTo>
                  <a:cubicBezTo>
                    <a:pt x="700435" y="493819"/>
                    <a:pt x="701321" y="492489"/>
                    <a:pt x="700435" y="489829"/>
                  </a:cubicBezTo>
                  <a:cubicBezTo>
                    <a:pt x="698662" y="487612"/>
                    <a:pt x="696001" y="486282"/>
                    <a:pt x="693341" y="484953"/>
                  </a:cubicBezTo>
                  <a:cubicBezTo>
                    <a:pt x="686249" y="480963"/>
                    <a:pt x="678269" y="480076"/>
                    <a:pt x="670733" y="477859"/>
                  </a:cubicBezTo>
                  <a:cubicBezTo>
                    <a:pt x="666300" y="476530"/>
                    <a:pt x="662309" y="473870"/>
                    <a:pt x="657876" y="472983"/>
                  </a:cubicBezTo>
                  <a:cubicBezTo>
                    <a:pt x="653001" y="471653"/>
                    <a:pt x="648124" y="471653"/>
                    <a:pt x="643691" y="472540"/>
                  </a:cubicBezTo>
                  <a:cubicBezTo>
                    <a:pt x="642804" y="472540"/>
                    <a:pt x="640144" y="472540"/>
                    <a:pt x="638371" y="473426"/>
                  </a:cubicBezTo>
                  <a:cubicBezTo>
                    <a:pt x="637041" y="472540"/>
                    <a:pt x="636155" y="472096"/>
                    <a:pt x="634824" y="471210"/>
                  </a:cubicBezTo>
                  <a:cubicBezTo>
                    <a:pt x="645021" y="467220"/>
                    <a:pt x="655217" y="463230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8354"/>
                    <a:pt x="665413" y="458354"/>
                  </a:cubicBezTo>
                  <a:cubicBezTo>
                    <a:pt x="669403" y="458797"/>
                    <a:pt x="673836" y="457024"/>
                    <a:pt x="677825" y="456581"/>
                  </a:cubicBezTo>
                  <a:cubicBezTo>
                    <a:pt x="687579" y="454364"/>
                    <a:pt x="695115" y="446828"/>
                    <a:pt x="700435" y="438405"/>
                  </a:cubicBezTo>
                  <a:cubicBezTo>
                    <a:pt x="707971" y="432199"/>
                    <a:pt x="722600" y="422889"/>
                    <a:pt x="721714" y="411806"/>
                  </a:cubicBezTo>
                  <a:cubicBezTo>
                    <a:pt x="720383" y="408260"/>
                    <a:pt x="716837" y="409146"/>
                    <a:pt x="713290" y="410920"/>
                  </a:cubicBezTo>
                  <a:cubicBezTo>
                    <a:pt x="707971" y="413580"/>
                    <a:pt x="703095" y="418456"/>
                    <a:pt x="697774" y="420673"/>
                  </a:cubicBezTo>
                  <a:cubicBezTo>
                    <a:pt x="684032" y="425549"/>
                    <a:pt x="674280" y="434415"/>
                    <a:pt x="668073" y="447714"/>
                  </a:cubicBezTo>
                  <a:cubicBezTo>
                    <a:pt x="667630" y="449044"/>
                    <a:pt x="665856" y="451704"/>
                    <a:pt x="664970" y="453921"/>
                  </a:cubicBezTo>
                  <a:cubicBezTo>
                    <a:pt x="656990" y="457911"/>
                    <a:pt x="648124" y="461014"/>
                    <a:pt x="639701" y="464117"/>
                  </a:cubicBezTo>
                  <a:cubicBezTo>
                    <a:pt x="638371" y="464560"/>
                    <a:pt x="637485" y="465004"/>
                    <a:pt x="636155" y="465447"/>
                  </a:cubicBezTo>
                  <a:cubicBezTo>
                    <a:pt x="637041" y="464117"/>
                    <a:pt x="637927" y="462787"/>
                    <a:pt x="638815" y="461900"/>
                  </a:cubicBezTo>
                  <a:cubicBezTo>
                    <a:pt x="649898" y="457911"/>
                    <a:pt x="660093" y="450374"/>
                    <a:pt x="666300" y="440178"/>
                  </a:cubicBezTo>
                  <a:cubicBezTo>
                    <a:pt x="669847" y="433085"/>
                    <a:pt x="671619" y="425106"/>
                    <a:pt x="674280" y="417569"/>
                  </a:cubicBezTo>
                  <a:cubicBezTo>
                    <a:pt x="675166" y="414466"/>
                    <a:pt x="677383" y="410920"/>
                    <a:pt x="678269" y="407817"/>
                  </a:cubicBezTo>
                  <a:cubicBezTo>
                    <a:pt x="678269" y="405157"/>
                    <a:pt x="675609" y="403827"/>
                    <a:pt x="673392" y="404270"/>
                  </a:cubicBezTo>
                  <a:cubicBezTo>
                    <a:pt x="673392" y="404270"/>
                    <a:pt x="673392" y="404270"/>
                    <a:pt x="673392" y="404270"/>
                  </a:cubicBezTo>
                  <a:cubicBezTo>
                    <a:pt x="672506" y="403384"/>
                    <a:pt x="671176" y="404713"/>
                    <a:pt x="670289" y="405157"/>
                  </a:cubicBezTo>
                  <a:cubicBezTo>
                    <a:pt x="663197" y="409590"/>
                    <a:pt x="659650" y="417126"/>
                    <a:pt x="655217" y="424219"/>
                  </a:cubicBezTo>
                  <a:cubicBezTo>
                    <a:pt x="651670" y="427766"/>
                    <a:pt x="647237" y="430426"/>
                    <a:pt x="644134" y="434415"/>
                  </a:cubicBezTo>
                  <a:cubicBezTo>
                    <a:pt x="640144" y="438405"/>
                    <a:pt x="638371" y="443281"/>
                    <a:pt x="637041" y="448601"/>
                  </a:cubicBezTo>
                  <a:cubicBezTo>
                    <a:pt x="636598" y="450818"/>
                    <a:pt x="636155" y="452591"/>
                    <a:pt x="635711" y="454808"/>
                  </a:cubicBezTo>
                  <a:cubicBezTo>
                    <a:pt x="635711" y="455251"/>
                    <a:pt x="635711" y="455694"/>
                    <a:pt x="635711" y="456137"/>
                  </a:cubicBezTo>
                  <a:cubicBezTo>
                    <a:pt x="635711" y="457024"/>
                    <a:pt x="635711" y="458354"/>
                    <a:pt x="635711" y="459241"/>
                  </a:cubicBezTo>
                  <a:cubicBezTo>
                    <a:pt x="634382" y="461457"/>
                    <a:pt x="633052" y="463674"/>
                    <a:pt x="631722" y="465890"/>
                  </a:cubicBezTo>
                  <a:cubicBezTo>
                    <a:pt x="631278" y="466334"/>
                    <a:pt x="631278" y="466777"/>
                    <a:pt x="631278" y="467220"/>
                  </a:cubicBezTo>
                  <a:cubicBezTo>
                    <a:pt x="622412" y="470323"/>
                    <a:pt x="613989" y="473426"/>
                    <a:pt x="605123" y="476086"/>
                  </a:cubicBezTo>
                  <a:cubicBezTo>
                    <a:pt x="605567" y="475200"/>
                    <a:pt x="606009" y="473870"/>
                    <a:pt x="606453" y="472983"/>
                  </a:cubicBezTo>
                  <a:cubicBezTo>
                    <a:pt x="607339" y="472540"/>
                    <a:pt x="607783" y="471653"/>
                    <a:pt x="608670" y="471210"/>
                  </a:cubicBezTo>
                  <a:cubicBezTo>
                    <a:pt x="610000" y="470323"/>
                    <a:pt x="611329" y="469880"/>
                    <a:pt x="612216" y="468993"/>
                  </a:cubicBezTo>
                  <a:cubicBezTo>
                    <a:pt x="625072" y="461014"/>
                    <a:pt x="629949" y="445941"/>
                    <a:pt x="629505" y="431312"/>
                  </a:cubicBezTo>
                  <a:cubicBezTo>
                    <a:pt x="629505" y="423332"/>
                    <a:pt x="632165" y="414466"/>
                    <a:pt x="628619" y="406930"/>
                  </a:cubicBezTo>
                  <a:cubicBezTo>
                    <a:pt x="627732" y="405157"/>
                    <a:pt x="625958" y="402940"/>
                    <a:pt x="624185" y="402497"/>
                  </a:cubicBezTo>
                  <a:cubicBezTo>
                    <a:pt x="624185" y="402497"/>
                    <a:pt x="624185" y="402497"/>
                    <a:pt x="623742" y="402497"/>
                  </a:cubicBezTo>
                  <a:cubicBezTo>
                    <a:pt x="623299" y="402497"/>
                    <a:pt x="623299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15319" y="403384"/>
                    <a:pt x="613545" y="412250"/>
                    <a:pt x="613103" y="418899"/>
                  </a:cubicBezTo>
                  <a:cubicBezTo>
                    <a:pt x="612659" y="423332"/>
                    <a:pt x="612216" y="427766"/>
                    <a:pt x="610442" y="431755"/>
                  </a:cubicBezTo>
                  <a:cubicBezTo>
                    <a:pt x="607783" y="436632"/>
                    <a:pt x="604237" y="441065"/>
                    <a:pt x="602020" y="445941"/>
                  </a:cubicBezTo>
                  <a:cubicBezTo>
                    <a:pt x="598473" y="454364"/>
                    <a:pt x="598917" y="464117"/>
                    <a:pt x="601576" y="472540"/>
                  </a:cubicBezTo>
                  <a:cubicBezTo>
                    <a:pt x="601576" y="472540"/>
                    <a:pt x="601576" y="472540"/>
                    <a:pt x="601576" y="472540"/>
                  </a:cubicBezTo>
                  <a:cubicBezTo>
                    <a:pt x="600690" y="474313"/>
                    <a:pt x="599803" y="476086"/>
                    <a:pt x="599803" y="477859"/>
                  </a:cubicBezTo>
                  <a:cubicBezTo>
                    <a:pt x="596257" y="479190"/>
                    <a:pt x="592710" y="480076"/>
                    <a:pt x="588721" y="481406"/>
                  </a:cubicBezTo>
                  <a:cubicBezTo>
                    <a:pt x="588277" y="481406"/>
                    <a:pt x="587834" y="481406"/>
                    <a:pt x="587391" y="481849"/>
                  </a:cubicBezTo>
                  <a:cubicBezTo>
                    <a:pt x="581185" y="483623"/>
                    <a:pt x="574535" y="485396"/>
                    <a:pt x="568328" y="487169"/>
                  </a:cubicBezTo>
                  <a:cubicBezTo>
                    <a:pt x="568328" y="487169"/>
                    <a:pt x="568328" y="487169"/>
                    <a:pt x="568328" y="487169"/>
                  </a:cubicBezTo>
                  <a:cubicBezTo>
                    <a:pt x="568328" y="484066"/>
                    <a:pt x="568772" y="480519"/>
                    <a:pt x="569658" y="477416"/>
                  </a:cubicBezTo>
                  <a:cubicBezTo>
                    <a:pt x="572761" y="474757"/>
                    <a:pt x="575864" y="472096"/>
                    <a:pt x="578524" y="468993"/>
                  </a:cubicBezTo>
                  <a:cubicBezTo>
                    <a:pt x="589163" y="458797"/>
                    <a:pt x="584288" y="443281"/>
                    <a:pt x="586060" y="429982"/>
                  </a:cubicBezTo>
                  <a:cubicBezTo>
                    <a:pt x="586947" y="420229"/>
                    <a:pt x="588721" y="409590"/>
                    <a:pt x="585174" y="400280"/>
                  </a:cubicBezTo>
                  <a:cubicBezTo>
                    <a:pt x="584288" y="398507"/>
                    <a:pt x="582071" y="397621"/>
                    <a:pt x="580297" y="398507"/>
                  </a:cubicBezTo>
                  <a:cubicBezTo>
                    <a:pt x="577194" y="399837"/>
                    <a:pt x="574978" y="402054"/>
                    <a:pt x="573648" y="405157"/>
                  </a:cubicBezTo>
                  <a:cubicBezTo>
                    <a:pt x="573648" y="405157"/>
                    <a:pt x="573648" y="405157"/>
                    <a:pt x="573648" y="405600"/>
                  </a:cubicBezTo>
                  <a:cubicBezTo>
                    <a:pt x="573648" y="405600"/>
                    <a:pt x="573648" y="406044"/>
                    <a:pt x="573648" y="406044"/>
                  </a:cubicBezTo>
                  <a:cubicBezTo>
                    <a:pt x="573205" y="407373"/>
                    <a:pt x="572761" y="408260"/>
                    <a:pt x="572318" y="409590"/>
                  </a:cubicBezTo>
                  <a:cubicBezTo>
                    <a:pt x="570102" y="415796"/>
                    <a:pt x="568772" y="422446"/>
                    <a:pt x="565668" y="428652"/>
                  </a:cubicBezTo>
                  <a:cubicBezTo>
                    <a:pt x="563009" y="434415"/>
                    <a:pt x="557689" y="439292"/>
                    <a:pt x="556802" y="445941"/>
                  </a:cubicBezTo>
                  <a:cubicBezTo>
                    <a:pt x="555916" y="457024"/>
                    <a:pt x="561235" y="467663"/>
                    <a:pt x="564782" y="477859"/>
                  </a:cubicBezTo>
                  <a:cubicBezTo>
                    <a:pt x="563895" y="481849"/>
                    <a:pt x="563895" y="485839"/>
                    <a:pt x="564339" y="488499"/>
                  </a:cubicBezTo>
                  <a:cubicBezTo>
                    <a:pt x="558132" y="490272"/>
                    <a:pt x="551926" y="492045"/>
                    <a:pt x="545719" y="493375"/>
                  </a:cubicBezTo>
                  <a:cubicBezTo>
                    <a:pt x="542173" y="494262"/>
                    <a:pt x="538183" y="495149"/>
                    <a:pt x="534637" y="496035"/>
                  </a:cubicBezTo>
                  <a:cubicBezTo>
                    <a:pt x="534193" y="496035"/>
                    <a:pt x="532863" y="496479"/>
                    <a:pt x="531534" y="496479"/>
                  </a:cubicBezTo>
                  <a:cubicBezTo>
                    <a:pt x="535080" y="483623"/>
                    <a:pt x="538627" y="470767"/>
                    <a:pt x="541729" y="457467"/>
                  </a:cubicBezTo>
                  <a:cubicBezTo>
                    <a:pt x="542173" y="455694"/>
                    <a:pt x="542616" y="453921"/>
                    <a:pt x="543060" y="452148"/>
                  </a:cubicBezTo>
                  <a:cubicBezTo>
                    <a:pt x="550596" y="425549"/>
                    <a:pt x="558132" y="398507"/>
                    <a:pt x="563895" y="371465"/>
                  </a:cubicBezTo>
                  <a:cubicBezTo>
                    <a:pt x="571431" y="360382"/>
                    <a:pt x="581627" y="350630"/>
                    <a:pt x="592267" y="342207"/>
                  </a:cubicBezTo>
                  <a:cubicBezTo>
                    <a:pt x="592267" y="342207"/>
                    <a:pt x="592267" y="342207"/>
                    <a:pt x="592710" y="342207"/>
                  </a:cubicBezTo>
                  <a:cubicBezTo>
                    <a:pt x="594484" y="343094"/>
                    <a:pt x="596257" y="343980"/>
                    <a:pt x="598030" y="345310"/>
                  </a:cubicBezTo>
                  <a:cubicBezTo>
                    <a:pt x="598030" y="345753"/>
                    <a:pt x="598030" y="345753"/>
                    <a:pt x="598473" y="345753"/>
                  </a:cubicBezTo>
                  <a:cubicBezTo>
                    <a:pt x="601576" y="351960"/>
                    <a:pt x="605123" y="358609"/>
                    <a:pt x="610886" y="363042"/>
                  </a:cubicBezTo>
                  <a:cubicBezTo>
                    <a:pt x="615319" y="366589"/>
                    <a:pt x="620195" y="369692"/>
                    <a:pt x="624185" y="373682"/>
                  </a:cubicBezTo>
                  <a:cubicBezTo>
                    <a:pt x="631722" y="383878"/>
                    <a:pt x="638815" y="396734"/>
                    <a:pt x="651670" y="400280"/>
                  </a:cubicBezTo>
                  <a:cubicBezTo>
                    <a:pt x="653443" y="400724"/>
                    <a:pt x="655660" y="399837"/>
                    <a:pt x="654773" y="398507"/>
                  </a:cubicBezTo>
                  <a:cubicBezTo>
                    <a:pt x="662753" y="396734"/>
                    <a:pt x="657434" y="382548"/>
                    <a:pt x="653001" y="376785"/>
                  </a:cubicBezTo>
                  <a:cubicBezTo>
                    <a:pt x="647681" y="367919"/>
                    <a:pt x="640144" y="360826"/>
                    <a:pt x="633052" y="353290"/>
                  </a:cubicBezTo>
                  <a:cubicBezTo>
                    <a:pt x="630391" y="350186"/>
                    <a:pt x="627288" y="347083"/>
                    <a:pt x="623742" y="344423"/>
                  </a:cubicBezTo>
                  <a:cubicBezTo>
                    <a:pt x="616649" y="340433"/>
                    <a:pt x="607783" y="338217"/>
                    <a:pt x="599803" y="339104"/>
                  </a:cubicBezTo>
                  <a:cubicBezTo>
                    <a:pt x="599360" y="339104"/>
                    <a:pt x="598473" y="339104"/>
                    <a:pt x="598030" y="339547"/>
                  </a:cubicBezTo>
                  <a:cubicBezTo>
                    <a:pt x="597587" y="339104"/>
                    <a:pt x="596700" y="339104"/>
                    <a:pt x="596257" y="338660"/>
                  </a:cubicBezTo>
                  <a:cubicBezTo>
                    <a:pt x="596257" y="338660"/>
                    <a:pt x="595813" y="338660"/>
                    <a:pt x="595813" y="338217"/>
                  </a:cubicBezTo>
                  <a:cubicBezTo>
                    <a:pt x="606453" y="330681"/>
                    <a:pt x="618422" y="326248"/>
                    <a:pt x="630835" y="322701"/>
                  </a:cubicBezTo>
                  <a:cubicBezTo>
                    <a:pt x="631278" y="322701"/>
                    <a:pt x="631278" y="322701"/>
                    <a:pt x="631722" y="322701"/>
                  </a:cubicBezTo>
                  <a:cubicBezTo>
                    <a:pt x="633052" y="324474"/>
                    <a:pt x="634824" y="325804"/>
                    <a:pt x="637041" y="326691"/>
                  </a:cubicBezTo>
                  <a:cubicBezTo>
                    <a:pt x="637485" y="328021"/>
                    <a:pt x="637485" y="328908"/>
                    <a:pt x="637927" y="330237"/>
                  </a:cubicBezTo>
                  <a:cubicBezTo>
                    <a:pt x="638815" y="333341"/>
                    <a:pt x="639701" y="336000"/>
                    <a:pt x="641474" y="338217"/>
                  </a:cubicBezTo>
                  <a:cubicBezTo>
                    <a:pt x="643248" y="340433"/>
                    <a:pt x="645021" y="342650"/>
                    <a:pt x="646794" y="344423"/>
                  </a:cubicBezTo>
                  <a:cubicBezTo>
                    <a:pt x="647237" y="344423"/>
                    <a:pt x="647237" y="344867"/>
                    <a:pt x="647681" y="344867"/>
                  </a:cubicBezTo>
                  <a:cubicBezTo>
                    <a:pt x="649454" y="346640"/>
                    <a:pt x="651670" y="348413"/>
                    <a:pt x="653887" y="349743"/>
                  </a:cubicBezTo>
                  <a:cubicBezTo>
                    <a:pt x="657876" y="352403"/>
                    <a:pt x="661867" y="354176"/>
                    <a:pt x="664970" y="357723"/>
                  </a:cubicBezTo>
                  <a:cubicBezTo>
                    <a:pt x="674722" y="366589"/>
                    <a:pt x="678713" y="378115"/>
                    <a:pt x="693341" y="380331"/>
                  </a:cubicBezTo>
                  <a:cubicBezTo>
                    <a:pt x="694671" y="380331"/>
                    <a:pt x="696888" y="381218"/>
                    <a:pt x="697332" y="379445"/>
                  </a:cubicBezTo>
                  <a:cubicBezTo>
                    <a:pt x="697332" y="379445"/>
                    <a:pt x="697332" y="379445"/>
                    <a:pt x="697332" y="379445"/>
                  </a:cubicBezTo>
                  <a:cubicBezTo>
                    <a:pt x="703095" y="377228"/>
                    <a:pt x="701765" y="368805"/>
                    <a:pt x="697774" y="364372"/>
                  </a:cubicBezTo>
                  <a:cubicBezTo>
                    <a:pt x="691568" y="355949"/>
                    <a:pt x="684919" y="347527"/>
                    <a:pt x="678713" y="339104"/>
                  </a:cubicBezTo>
                  <a:cubicBezTo>
                    <a:pt x="669847" y="327134"/>
                    <a:pt x="653443" y="320928"/>
                    <a:pt x="638815" y="323145"/>
                  </a:cubicBezTo>
                  <a:cubicBezTo>
                    <a:pt x="638371" y="322701"/>
                    <a:pt x="637485" y="322258"/>
                    <a:pt x="637041" y="321815"/>
                  </a:cubicBezTo>
                  <a:cubicBezTo>
                    <a:pt x="640144" y="320928"/>
                    <a:pt x="643248" y="320041"/>
                    <a:pt x="645907" y="319598"/>
                  </a:cubicBezTo>
                  <a:cubicBezTo>
                    <a:pt x="651670" y="318268"/>
                    <a:pt x="657434" y="316495"/>
                    <a:pt x="663197" y="314722"/>
                  </a:cubicBezTo>
                  <a:cubicBezTo>
                    <a:pt x="666300" y="316495"/>
                    <a:pt x="669403" y="317825"/>
                    <a:pt x="672950" y="319155"/>
                  </a:cubicBezTo>
                  <a:cubicBezTo>
                    <a:pt x="677825" y="324031"/>
                    <a:pt x="682702" y="328908"/>
                    <a:pt x="687579" y="333784"/>
                  </a:cubicBezTo>
                  <a:cubicBezTo>
                    <a:pt x="689796" y="335557"/>
                    <a:pt x="691568" y="337331"/>
                    <a:pt x="694229" y="338217"/>
                  </a:cubicBezTo>
                  <a:cubicBezTo>
                    <a:pt x="700435" y="340877"/>
                    <a:pt x="707528" y="339547"/>
                    <a:pt x="714178" y="339990"/>
                  </a:cubicBezTo>
                  <a:cubicBezTo>
                    <a:pt x="721270" y="340433"/>
                    <a:pt x="727477" y="344867"/>
                    <a:pt x="735013" y="344867"/>
                  </a:cubicBezTo>
                  <a:cubicBezTo>
                    <a:pt x="737672" y="345310"/>
                    <a:pt x="745652" y="344423"/>
                    <a:pt x="745209" y="340877"/>
                  </a:cubicBezTo>
                  <a:cubicBezTo>
                    <a:pt x="745209" y="340877"/>
                    <a:pt x="745209" y="340433"/>
                    <a:pt x="744765" y="340433"/>
                  </a:cubicBezTo>
                  <a:cubicBezTo>
                    <a:pt x="746982" y="338217"/>
                    <a:pt x="746538" y="335114"/>
                    <a:pt x="741219" y="331567"/>
                  </a:cubicBezTo>
                  <a:cubicBezTo>
                    <a:pt x="735456" y="328021"/>
                    <a:pt x="728806" y="325361"/>
                    <a:pt x="722600" y="322701"/>
                  </a:cubicBezTo>
                  <a:cubicBezTo>
                    <a:pt x="716394" y="319598"/>
                    <a:pt x="710187" y="316495"/>
                    <a:pt x="703981" y="315165"/>
                  </a:cubicBezTo>
                  <a:cubicBezTo>
                    <a:pt x="695558" y="313392"/>
                    <a:pt x="687135" y="312949"/>
                    <a:pt x="678713" y="314722"/>
                  </a:cubicBezTo>
                  <a:cubicBezTo>
                    <a:pt x="678269" y="314722"/>
                    <a:pt x="677383" y="315165"/>
                    <a:pt x="676052" y="315608"/>
                  </a:cubicBezTo>
                  <a:cubicBezTo>
                    <a:pt x="673836" y="314722"/>
                    <a:pt x="671619" y="314278"/>
                    <a:pt x="669847" y="312949"/>
                  </a:cubicBezTo>
                  <a:cubicBezTo>
                    <a:pt x="680929" y="309402"/>
                    <a:pt x="692012" y="305412"/>
                    <a:pt x="703095" y="300536"/>
                  </a:cubicBezTo>
                  <a:cubicBezTo>
                    <a:pt x="704868" y="300979"/>
                    <a:pt x="707528" y="301422"/>
                    <a:pt x="708857" y="301422"/>
                  </a:cubicBezTo>
                  <a:cubicBezTo>
                    <a:pt x="723044" y="300979"/>
                    <a:pt x="738116" y="298319"/>
                    <a:pt x="748755" y="289010"/>
                  </a:cubicBezTo>
                  <a:cubicBezTo>
                    <a:pt x="754962" y="284577"/>
                    <a:pt x="758509" y="277484"/>
                    <a:pt x="762498" y="271277"/>
                  </a:cubicBezTo>
                  <a:cubicBezTo>
                    <a:pt x="762498" y="271277"/>
                    <a:pt x="762498" y="270834"/>
                    <a:pt x="762498" y="270834"/>
                  </a:cubicBezTo>
                  <a:cubicBezTo>
                    <a:pt x="764714" y="268618"/>
                    <a:pt x="766487" y="265958"/>
                    <a:pt x="768261" y="263298"/>
                  </a:cubicBezTo>
                  <a:cubicBezTo>
                    <a:pt x="771808" y="258421"/>
                    <a:pt x="772694" y="249112"/>
                    <a:pt x="764714" y="248669"/>
                  </a:cubicBezTo>
                  <a:cubicBezTo>
                    <a:pt x="755404" y="248225"/>
                    <a:pt x="747426" y="255318"/>
                    <a:pt x="739889" y="259751"/>
                  </a:cubicBezTo>
                  <a:cubicBezTo>
                    <a:pt x="728363" y="266844"/>
                    <a:pt x="715507" y="273937"/>
                    <a:pt x="708857" y="285906"/>
                  </a:cubicBezTo>
                  <a:cubicBezTo>
                    <a:pt x="708414" y="285906"/>
                    <a:pt x="707971" y="285906"/>
                    <a:pt x="707971" y="286350"/>
                  </a:cubicBezTo>
                  <a:cubicBezTo>
                    <a:pt x="706198" y="288123"/>
                    <a:pt x="705311" y="290340"/>
                    <a:pt x="703537" y="292113"/>
                  </a:cubicBezTo>
                  <a:cubicBezTo>
                    <a:pt x="702651" y="293443"/>
                    <a:pt x="701765" y="294773"/>
                    <a:pt x="700878" y="295659"/>
                  </a:cubicBezTo>
                  <a:cubicBezTo>
                    <a:pt x="700435" y="296103"/>
                    <a:pt x="700435" y="296546"/>
                    <a:pt x="700435" y="296546"/>
                  </a:cubicBezTo>
                  <a:cubicBezTo>
                    <a:pt x="694229" y="299206"/>
                    <a:pt x="688022" y="301866"/>
                    <a:pt x="681816" y="304082"/>
                  </a:cubicBezTo>
                  <a:cubicBezTo>
                    <a:pt x="682702" y="302752"/>
                    <a:pt x="683146" y="301422"/>
                    <a:pt x="684032" y="299649"/>
                  </a:cubicBezTo>
                  <a:cubicBezTo>
                    <a:pt x="685805" y="298763"/>
                    <a:pt x="687579" y="297876"/>
                    <a:pt x="688908" y="296546"/>
                  </a:cubicBezTo>
                  <a:cubicBezTo>
                    <a:pt x="695558" y="292556"/>
                    <a:pt x="701321" y="286350"/>
                    <a:pt x="704868" y="279257"/>
                  </a:cubicBezTo>
                  <a:cubicBezTo>
                    <a:pt x="707084" y="275710"/>
                    <a:pt x="706640" y="271277"/>
                    <a:pt x="707971" y="267287"/>
                  </a:cubicBezTo>
                  <a:cubicBezTo>
                    <a:pt x="712847" y="258421"/>
                    <a:pt x="724373" y="247782"/>
                    <a:pt x="723044" y="237142"/>
                  </a:cubicBezTo>
                  <a:cubicBezTo>
                    <a:pt x="719940" y="228276"/>
                    <a:pt x="709744" y="236256"/>
                    <a:pt x="704868" y="238916"/>
                  </a:cubicBezTo>
                  <a:cubicBezTo>
                    <a:pt x="702207" y="240689"/>
                    <a:pt x="699548" y="242905"/>
                    <a:pt x="697332" y="245565"/>
                  </a:cubicBezTo>
                  <a:cubicBezTo>
                    <a:pt x="696888" y="246009"/>
                    <a:pt x="696888" y="246009"/>
                    <a:pt x="696445" y="246452"/>
                  </a:cubicBezTo>
                  <a:cubicBezTo>
                    <a:pt x="690238" y="253102"/>
                    <a:pt x="686691" y="261524"/>
                    <a:pt x="682702" y="269947"/>
                  </a:cubicBezTo>
                  <a:cubicBezTo>
                    <a:pt x="676939" y="276597"/>
                    <a:pt x="671619" y="284133"/>
                    <a:pt x="675166" y="293443"/>
                  </a:cubicBezTo>
                  <a:cubicBezTo>
                    <a:pt x="676052" y="296103"/>
                    <a:pt x="676939" y="298319"/>
                    <a:pt x="678269" y="300092"/>
                  </a:cubicBezTo>
                  <a:cubicBezTo>
                    <a:pt x="677383" y="301866"/>
                    <a:pt x="676496" y="304082"/>
                    <a:pt x="675166" y="305855"/>
                  </a:cubicBezTo>
                  <a:cubicBezTo>
                    <a:pt x="665856" y="308959"/>
                    <a:pt x="656547" y="311618"/>
                    <a:pt x="647237" y="313835"/>
                  </a:cubicBezTo>
                  <a:cubicBezTo>
                    <a:pt x="643691" y="314722"/>
                    <a:pt x="640144" y="315608"/>
                    <a:pt x="636598" y="316495"/>
                  </a:cubicBezTo>
                  <a:cubicBezTo>
                    <a:pt x="637485" y="315165"/>
                    <a:pt x="638371" y="313835"/>
                    <a:pt x="639258" y="312062"/>
                  </a:cubicBezTo>
                  <a:cubicBezTo>
                    <a:pt x="641031" y="308072"/>
                    <a:pt x="642804" y="304526"/>
                    <a:pt x="644134" y="301422"/>
                  </a:cubicBezTo>
                  <a:cubicBezTo>
                    <a:pt x="645465" y="299649"/>
                    <a:pt x="647237" y="297876"/>
                    <a:pt x="647681" y="296989"/>
                  </a:cubicBezTo>
                  <a:cubicBezTo>
                    <a:pt x="654331" y="288566"/>
                    <a:pt x="658320" y="277927"/>
                    <a:pt x="656547" y="267287"/>
                  </a:cubicBezTo>
                  <a:cubicBezTo>
                    <a:pt x="655217" y="259308"/>
                    <a:pt x="653001" y="251772"/>
                    <a:pt x="651227" y="243792"/>
                  </a:cubicBezTo>
                  <a:cubicBezTo>
                    <a:pt x="649010" y="238029"/>
                    <a:pt x="645907" y="220297"/>
                    <a:pt x="637041" y="228720"/>
                  </a:cubicBezTo>
                  <a:cubicBezTo>
                    <a:pt x="634382" y="231823"/>
                    <a:pt x="633052" y="234926"/>
                    <a:pt x="632608" y="238916"/>
                  </a:cubicBezTo>
                  <a:cubicBezTo>
                    <a:pt x="631722" y="242905"/>
                    <a:pt x="631278" y="247338"/>
                    <a:pt x="631278" y="251328"/>
                  </a:cubicBezTo>
                  <a:cubicBezTo>
                    <a:pt x="631278" y="257978"/>
                    <a:pt x="634382" y="263741"/>
                    <a:pt x="635711" y="269947"/>
                  </a:cubicBezTo>
                  <a:cubicBezTo>
                    <a:pt x="635711" y="270391"/>
                    <a:pt x="635711" y="271277"/>
                    <a:pt x="635711" y="271720"/>
                  </a:cubicBezTo>
                  <a:cubicBezTo>
                    <a:pt x="635711" y="274824"/>
                    <a:pt x="634824" y="277927"/>
                    <a:pt x="634382" y="281030"/>
                  </a:cubicBezTo>
                  <a:cubicBezTo>
                    <a:pt x="632608" y="288566"/>
                    <a:pt x="635268" y="295659"/>
                    <a:pt x="638371" y="302309"/>
                  </a:cubicBezTo>
                  <a:cubicBezTo>
                    <a:pt x="636155" y="307185"/>
                    <a:pt x="633494" y="312505"/>
                    <a:pt x="630835" y="316938"/>
                  </a:cubicBezTo>
                  <a:cubicBezTo>
                    <a:pt x="630391" y="317382"/>
                    <a:pt x="630391" y="317825"/>
                    <a:pt x="629949" y="317825"/>
                  </a:cubicBezTo>
                  <a:cubicBezTo>
                    <a:pt x="618866" y="321371"/>
                    <a:pt x="607783" y="325804"/>
                    <a:pt x="598030" y="332011"/>
                  </a:cubicBezTo>
                  <a:cubicBezTo>
                    <a:pt x="598030" y="330681"/>
                    <a:pt x="598030" y="329351"/>
                    <a:pt x="598030" y="328021"/>
                  </a:cubicBezTo>
                  <a:cubicBezTo>
                    <a:pt x="598030" y="326248"/>
                    <a:pt x="598473" y="324474"/>
                    <a:pt x="598473" y="322701"/>
                  </a:cubicBezTo>
                  <a:cubicBezTo>
                    <a:pt x="598473" y="322258"/>
                    <a:pt x="598917" y="322258"/>
                    <a:pt x="598917" y="321815"/>
                  </a:cubicBezTo>
                  <a:cubicBezTo>
                    <a:pt x="606896" y="315165"/>
                    <a:pt x="610886" y="304969"/>
                    <a:pt x="611773" y="294773"/>
                  </a:cubicBezTo>
                  <a:cubicBezTo>
                    <a:pt x="613103" y="283247"/>
                    <a:pt x="618422" y="271720"/>
                    <a:pt x="616649" y="259751"/>
                  </a:cubicBezTo>
                  <a:cubicBezTo>
                    <a:pt x="616206" y="257091"/>
                    <a:pt x="615762" y="252658"/>
                    <a:pt x="612216" y="252215"/>
                  </a:cubicBezTo>
                  <a:cubicBezTo>
                    <a:pt x="609556" y="252215"/>
                    <a:pt x="607783" y="253102"/>
                    <a:pt x="606009" y="254875"/>
                  </a:cubicBezTo>
                  <a:cubicBezTo>
                    <a:pt x="605567" y="254875"/>
                    <a:pt x="605567" y="254875"/>
                    <a:pt x="605123" y="254875"/>
                  </a:cubicBezTo>
                  <a:cubicBezTo>
                    <a:pt x="598917" y="261081"/>
                    <a:pt x="599360" y="269947"/>
                    <a:pt x="596257" y="277484"/>
                  </a:cubicBezTo>
                  <a:cubicBezTo>
                    <a:pt x="594484" y="281473"/>
                    <a:pt x="591824" y="285020"/>
                    <a:pt x="590494" y="289010"/>
                  </a:cubicBezTo>
                  <a:cubicBezTo>
                    <a:pt x="588277" y="295659"/>
                    <a:pt x="587834" y="303196"/>
                    <a:pt x="589163" y="309845"/>
                  </a:cubicBezTo>
                  <a:cubicBezTo>
                    <a:pt x="590051" y="314278"/>
                    <a:pt x="591380" y="318711"/>
                    <a:pt x="593596" y="323145"/>
                  </a:cubicBezTo>
                  <a:cubicBezTo>
                    <a:pt x="593154" y="326691"/>
                    <a:pt x="593154" y="330237"/>
                    <a:pt x="593596" y="333784"/>
                  </a:cubicBezTo>
                  <a:cubicBezTo>
                    <a:pt x="588721" y="337331"/>
                    <a:pt x="583844" y="341320"/>
                    <a:pt x="579411" y="345753"/>
                  </a:cubicBezTo>
                  <a:cubicBezTo>
                    <a:pt x="578081" y="347527"/>
                    <a:pt x="571875" y="353290"/>
                    <a:pt x="566555" y="359496"/>
                  </a:cubicBezTo>
                  <a:cubicBezTo>
                    <a:pt x="567885" y="353733"/>
                    <a:pt x="568772" y="347970"/>
                    <a:pt x="569658" y="342207"/>
                  </a:cubicBezTo>
                  <a:cubicBezTo>
                    <a:pt x="574091" y="311175"/>
                    <a:pt x="576752" y="280143"/>
                    <a:pt x="576752" y="248669"/>
                  </a:cubicBezTo>
                  <a:cubicBezTo>
                    <a:pt x="581185" y="238472"/>
                    <a:pt x="586060" y="228720"/>
                    <a:pt x="591380" y="218523"/>
                  </a:cubicBezTo>
                  <a:cubicBezTo>
                    <a:pt x="591824" y="217637"/>
                    <a:pt x="592710" y="216750"/>
                    <a:pt x="593154" y="215864"/>
                  </a:cubicBezTo>
                  <a:cubicBezTo>
                    <a:pt x="593154" y="215864"/>
                    <a:pt x="593154" y="215864"/>
                    <a:pt x="593154" y="215864"/>
                  </a:cubicBezTo>
                  <a:cubicBezTo>
                    <a:pt x="595813" y="214090"/>
                    <a:pt x="598917" y="212317"/>
                    <a:pt x="601576" y="210544"/>
                  </a:cubicBezTo>
                  <a:cubicBezTo>
                    <a:pt x="601576" y="210987"/>
                    <a:pt x="602020" y="210987"/>
                    <a:pt x="602020" y="210987"/>
                  </a:cubicBezTo>
                  <a:cubicBezTo>
                    <a:pt x="607339" y="212317"/>
                    <a:pt x="612659" y="213204"/>
                    <a:pt x="617978" y="213204"/>
                  </a:cubicBezTo>
                  <a:cubicBezTo>
                    <a:pt x="632165" y="213204"/>
                    <a:pt x="645465" y="209214"/>
                    <a:pt x="658764" y="203894"/>
                  </a:cubicBezTo>
                  <a:cubicBezTo>
                    <a:pt x="665413" y="201678"/>
                    <a:pt x="672063" y="201234"/>
                    <a:pt x="678269" y="199018"/>
                  </a:cubicBezTo>
                  <a:cubicBezTo>
                    <a:pt x="682702" y="197688"/>
                    <a:pt x="686691" y="195471"/>
                    <a:pt x="689352" y="191925"/>
                  </a:cubicBezTo>
                  <a:cubicBezTo>
                    <a:pt x="689352" y="191482"/>
                    <a:pt x="689796" y="191482"/>
                    <a:pt x="689796" y="191038"/>
                  </a:cubicBezTo>
                  <a:cubicBezTo>
                    <a:pt x="689796" y="191038"/>
                    <a:pt x="689796" y="191038"/>
                    <a:pt x="689796" y="191038"/>
                  </a:cubicBezTo>
                  <a:cubicBezTo>
                    <a:pt x="690238" y="190595"/>
                    <a:pt x="690682" y="190152"/>
                    <a:pt x="690682" y="189708"/>
                  </a:cubicBezTo>
                  <a:cubicBezTo>
                    <a:pt x="691568" y="187492"/>
                    <a:pt x="691125" y="184832"/>
                    <a:pt x="688908" y="183502"/>
                  </a:cubicBezTo>
                  <a:cubicBezTo>
                    <a:pt x="676496" y="179069"/>
                    <a:pt x="663197" y="183059"/>
                    <a:pt x="650340" y="184389"/>
                  </a:cubicBezTo>
                  <a:cubicBezTo>
                    <a:pt x="644134" y="184832"/>
                    <a:pt x="637927" y="183945"/>
                    <a:pt x="632165" y="185275"/>
                  </a:cubicBezTo>
                  <a:cubicBezTo>
                    <a:pt x="624185" y="187492"/>
                    <a:pt x="616649" y="191925"/>
                    <a:pt x="610000" y="196801"/>
                  </a:cubicBezTo>
                  <a:cubicBezTo>
                    <a:pt x="608226" y="198131"/>
                    <a:pt x="603793" y="201678"/>
                    <a:pt x="602020" y="204781"/>
                  </a:cubicBezTo>
                  <a:cubicBezTo>
                    <a:pt x="600246" y="205668"/>
                    <a:pt x="598473" y="206554"/>
                    <a:pt x="596700" y="207441"/>
                  </a:cubicBezTo>
                  <a:cubicBezTo>
                    <a:pt x="606009" y="191925"/>
                    <a:pt x="616649" y="176852"/>
                    <a:pt x="628619" y="163553"/>
                  </a:cubicBezTo>
                  <a:cubicBezTo>
                    <a:pt x="628619" y="163553"/>
                    <a:pt x="629061" y="163553"/>
                    <a:pt x="629061" y="163553"/>
                  </a:cubicBezTo>
                  <a:cubicBezTo>
                    <a:pt x="637485" y="162666"/>
                    <a:pt x="646351" y="160450"/>
                    <a:pt x="653887" y="156017"/>
                  </a:cubicBezTo>
                  <a:cubicBezTo>
                    <a:pt x="660093" y="152027"/>
                    <a:pt x="664083" y="145377"/>
                    <a:pt x="669403" y="140501"/>
                  </a:cubicBezTo>
                  <a:cubicBezTo>
                    <a:pt x="675609" y="135181"/>
                    <a:pt x="683589" y="132521"/>
                    <a:pt x="689352" y="127202"/>
                  </a:cubicBezTo>
                  <a:cubicBezTo>
                    <a:pt x="694229" y="123212"/>
                    <a:pt x="699548" y="118779"/>
                    <a:pt x="699991" y="112129"/>
                  </a:cubicBezTo>
                  <a:cubicBezTo>
                    <a:pt x="699991" y="111243"/>
                    <a:pt x="699991" y="110799"/>
                    <a:pt x="699548" y="110356"/>
                  </a:cubicBezTo>
                  <a:cubicBezTo>
                    <a:pt x="699548" y="105923"/>
                    <a:pt x="696445" y="102820"/>
                    <a:pt x="688908" y="103706"/>
                  </a:cubicBezTo>
                  <a:cubicBezTo>
                    <a:pt x="683589" y="104593"/>
                    <a:pt x="679599" y="108583"/>
                    <a:pt x="674722" y="110799"/>
                  </a:cubicBezTo>
                  <a:cubicBezTo>
                    <a:pt x="667630" y="114346"/>
                    <a:pt x="659650" y="116562"/>
                    <a:pt x="652557" y="120109"/>
                  </a:cubicBezTo>
                  <a:cubicBezTo>
                    <a:pt x="642804" y="125428"/>
                    <a:pt x="634824" y="134738"/>
                    <a:pt x="630391" y="144934"/>
                  </a:cubicBezTo>
                  <a:cubicBezTo>
                    <a:pt x="629505" y="148480"/>
                    <a:pt x="624185" y="156903"/>
                    <a:pt x="625516" y="160893"/>
                  </a:cubicBezTo>
                  <a:cubicBezTo>
                    <a:pt x="617536" y="169759"/>
                    <a:pt x="610442" y="179512"/>
                    <a:pt x="603350" y="189265"/>
                  </a:cubicBezTo>
                  <a:cubicBezTo>
                    <a:pt x="601134" y="192368"/>
                    <a:pt x="599360" y="195028"/>
                    <a:pt x="597587" y="198131"/>
                  </a:cubicBezTo>
                  <a:cubicBezTo>
                    <a:pt x="597143" y="195915"/>
                    <a:pt x="597143" y="193698"/>
                    <a:pt x="596700" y="191482"/>
                  </a:cubicBezTo>
                  <a:cubicBezTo>
                    <a:pt x="601134" y="187935"/>
                    <a:pt x="606009" y="177739"/>
                    <a:pt x="607783" y="175079"/>
                  </a:cubicBezTo>
                  <a:cubicBezTo>
                    <a:pt x="611773" y="168429"/>
                    <a:pt x="610886" y="160893"/>
                    <a:pt x="610000" y="153800"/>
                  </a:cubicBezTo>
                  <a:cubicBezTo>
                    <a:pt x="610000" y="150254"/>
                    <a:pt x="610442" y="146707"/>
                    <a:pt x="611329" y="143161"/>
                  </a:cubicBezTo>
                  <a:cubicBezTo>
                    <a:pt x="611773" y="141831"/>
                    <a:pt x="611773" y="140501"/>
                    <a:pt x="611329" y="140058"/>
                  </a:cubicBezTo>
                  <a:cubicBezTo>
                    <a:pt x="613103" y="132078"/>
                    <a:pt x="613989" y="122325"/>
                    <a:pt x="608226" y="115676"/>
                  </a:cubicBezTo>
                  <a:cubicBezTo>
                    <a:pt x="605567" y="112572"/>
                    <a:pt x="600690" y="109912"/>
                    <a:pt x="597143" y="113459"/>
                  </a:cubicBezTo>
                  <a:cubicBezTo>
                    <a:pt x="594927" y="115676"/>
                    <a:pt x="594927" y="119222"/>
                    <a:pt x="594484" y="122325"/>
                  </a:cubicBezTo>
                  <a:cubicBezTo>
                    <a:pt x="594040" y="127645"/>
                    <a:pt x="593154" y="132965"/>
                    <a:pt x="591824" y="137841"/>
                  </a:cubicBezTo>
                  <a:cubicBezTo>
                    <a:pt x="589607" y="146707"/>
                    <a:pt x="585174" y="155574"/>
                    <a:pt x="584288" y="165326"/>
                  </a:cubicBezTo>
                  <a:cubicBezTo>
                    <a:pt x="583401" y="171089"/>
                    <a:pt x="584288" y="177739"/>
                    <a:pt x="586947" y="183059"/>
                  </a:cubicBezTo>
                  <a:cubicBezTo>
                    <a:pt x="586947" y="183059"/>
                    <a:pt x="586947" y="183059"/>
                    <a:pt x="586947" y="183059"/>
                  </a:cubicBezTo>
                  <a:cubicBezTo>
                    <a:pt x="588277" y="186162"/>
                    <a:pt x="589607" y="189265"/>
                    <a:pt x="592267" y="191482"/>
                  </a:cubicBezTo>
                  <a:cubicBezTo>
                    <a:pt x="592710" y="195028"/>
                    <a:pt x="593154" y="199018"/>
                    <a:pt x="594040" y="202564"/>
                  </a:cubicBezTo>
                  <a:cubicBezTo>
                    <a:pt x="587391" y="213647"/>
                    <a:pt x="581185" y="225173"/>
                    <a:pt x="575421" y="237142"/>
                  </a:cubicBezTo>
                  <a:cubicBezTo>
                    <a:pt x="575421" y="225173"/>
                    <a:pt x="574535" y="213204"/>
                    <a:pt x="573648" y="201234"/>
                  </a:cubicBezTo>
                  <a:cubicBezTo>
                    <a:pt x="571875" y="175523"/>
                    <a:pt x="567442" y="150697"/>
                    <a:pt x="562122" y="125428"/>
                  </a:cubicBezTo>
                  <a:cubicBezTo>
                    <a:pt x="562565" y="124098"/>
                    <a:pt x="563009" y="121882"/>
                    <a:pt x="563452" y="120995"/>
                  </a:cubicBezTo>
                  <a:cubicBezTo>
                    <a:pt x="563895" y="119222"/>
                    <a:pt x="564782" y="117449"/>
                    <a:pt x="565668" y="116119"/>
                  </a:cubicBezTo>
                  <a:cubicBezTo>
                    <a:pt x="569658" y="114789"/>
                    <a:pt x="574091" y="114346"/>
                    <a:pt x="578081" y="112572"/>
                  </a:cubicBezTo>
                  <a:cubicBezTo>
                    <a:pt x="586947" y="108139"/>
                    <a:pt x="594484" y="101933"/>
                    <a:pt x="600246" y="93953"/>
                  </a:cubicBezTo>
                  <a:cubicBezTo>
                    <a:pt x="603350" y="88634"/>
                    <a:pt x="608670" y="84644"/>
                    <a:pt x="612216" y="79324"/>
                  </a:cubicBezTo>
                  <a:cubicBezTo>
                    <a:pt x="615319" y="74004"/>
                    <a:pt x="617978" y="65581"/>
                    <a:pt x="613989" y="60262"/>
                  </a:cubicBezTo>
                  <a:cubicBezTo>
                    <a:pt x="613545" y="59819"/>
                    <a:pt x="612659" y="59375"/>
                    <a:pt x="612216" y="59819"/>
                  </a:cubicBezTo>
                  <a:cubicBezTo>
                    <a:pt x="611773" y="59375"/>
                    <a:pt x="611329" y="58932"/>
                    <a:pt x="610886" y="58932"/>
                  </a:cubicBezTo>
                  <a:cubicBezTo>
                    <a:pt x="605123" y="57602"/>
                    <a:pt x="601134" y="63365"/>
                    <a:pt x="597143" y="66912"/>
                  </a:cubicBezTo>
                  <a:cubicBezTo>
                    <a:pt x="590937" y="72675"/>
                    <a:pt x="583401" y="76221"/>
                    <a:pt x="577194" y="82427"/>
                  </a:cubicBezTo>
                  <a:cubicBezTo>
                    <a:pt x="570545" y="88634"/>
                    <a:pt x="565225" y="97943"/>
                    <a:pt x="564339" y="107253"/>
                  </a:cubicBezTo>
                  <a:cubicBezTo>
                    <a:pt x="563895" y="109026"/>
                    <a:pt x="563452" y="110356"/>
                    <a:pt x="563452" y="112129"/>
                  </a:cubicBezTo>
                  <a:cubicBezTo>
                    <a:pt x="563452" y="112572"/>
                    <a:pt x="563009" y="113016"/>
                    <a:pt x="563009" y="113016"/>
                  </a:cubicBezTo>
                  <a:cubicBezTo>
                    <a:pt x="562565" y="113902"/>
                    <a:pt x="562122" y="115676"/>
                    <a:pt x="561235" y="117449"/>
                  </a:cubicBezTo>
                  <a:cubicBezTo>
                    <a:pt x="559906" y="111686"/>
                    <a:pt x="559019" y="106366"/>
                    <a:pt x="557689" y="100603"/>
                  </a:cubicBezTo>
                  <a:cubicBezTo>
                    <a:pt x="558132" y="100160"/>
                    <a:pt x="558575" y="99273"/>
                    <a:pt x="558575" y="98387"/>
                  </a:cubicBezTo>
                  <a:cubicBezTo>
                    <a:pt x="559019" y="97057"/>
                    <a:pt x="559019" y="95283"/>
                    <a:pt x="559462" y="93510"/>
                  </a:cubicBezTo>
                  <a:cubicBezTo>
                    <a:pt x="563452" y="86417"/>
                    <a:pt x="569658" y="74004"/>
                    <a:pt x="572761" y="62479"/>
                  </a:cubicBezTo>
                  <a:cubicBezTo>
                    <a:pt x="576752" y="57159"/>
                    <a:pt x="577638" y="50509"/>
                    <a:pt x="576308" y="43859"/>
                  </a:cubicBezTo>
                  <a:cubicBezTo>
                    <a:pt x="574978" y="38540"/>
                    <a:pt x="570988" y="32333"/>
                    <a:pt x="564782" y="32333"/>
                  </a:cubicBezTo>
                  <a:cubicBezTo>
                    <a:pt x="560349" y="33663"/>
                    <a:pt x="557689" y="38097"/>
                    <a:pt x="555029" y="41643"/>
                  </a:cubicBezTo>
                  <a:cubicBezTo>
                    <a:pt x="553699" y="42973"/>
                    <a:pt x="552369" y="46076"/>
                    <a:pt x="550596" y="49622"/>
                  </a:cubicBezTo>
                  <a:cubicBezTo>
                    <a:pt x="547049" y="48293"/>
                    <a:pt x="544390" y="40313"/>
                    <a:pt x="543060" y="37653"/>
                  </a:cubicBezTo>
                  <a:cubicBezTo>
                    <a:pt x="538183" y="25240"/>
                    <a:pt x="534637" y="11054"/>
                    <a:pt x="523997" y="2188"/>
                  </a:cubicBezTo>
                  <a:cubicBezTo>
                    <a:pt x="520008" y="-1358"/>
                    <a:pt x="513801" y="-471"/>
                    <a:pt x="511142" y="3962"/>
                  </a:cubicBezTo>
                  <a:cubicBezTo>
                    <a:pt x="505378" y="13271"/>
                    <a:pt x="508925" y="24797"/>
                    <a:pt x="511585" y="34550"/>
                  </a:cubicBezTo>
                  <a:cubicBezTo>
                    <a:pt x="513801" y="41199"/>
                    <a:pt x="516461" y="47406"/>
                    <a:pt x="520008" y="53169"/>
                  </a:cubicBezTo>
                  <a:cubicBezTo>
                    <a:pt x="521781" y="56715"/>
                    <a:pt x="523997" y="59819"/>
                    <a:pt x="524884" y="63808"/>
                  </a:cubicBezTo>
                  <a:cubicBezTo>
                    <a:pt x="524884" y="64252"/>
                    <a:pt x="524884" y="64252"/>
                    <a:pt x="524884" y="64695"/>
                  </a:cubicBezTo>
                  <a:cubicBezTo>
                    <a:pt x="521781" y="64252"/>
                    <a:pt x="518678" y="64252"/>
                    <a:pt x="516018" y="65138"/>
                  </a:cubicBezTo>
                  <a:cubicBezTo>
                    <a:pt x="512471" y="67355"/>
                    <a:pt x="513358" y="72231"/>
                    <a:pt x="513801" y="75778"/>
                  </a:cubicBezTo>
                  <a:cubicBezTo>
                    <a:pt x="514244" y="80654"/>
                    <a:pt x="516461" y="85087"/>
                    <a:pt x="520451" y="88190"/>
                  </a:cubicBezTo>
                  <a:cubicBezTo>
                    <a:pt x="530204" y="95283"/>
                    <a:pt x="542173" y="97500"/>
                    <a:pt x="553699" y="100603"/>
                  </a:cubicBezTo>
                  <a:cubicBezTo>
                    <a:pt x="555472" y="108139"/>
                    <a:pt x="556802" y="115676"/>
                    <a:pt x="558132" y="122769"/>
                  </a:cubicBezTo>
                  <a:cubicBezTo>
                    <a:pt x="556359" y="121439"/>
                    <a:pt x="554586" y="120552"/>
                    <a:pt x="554142" y="120109"/>
                  </a:cubicBezTo>
                  <a:cubicBezTo>
                    <a:pt x="551926" y="118335"/>
                    <a:pt x="549266" y="117006"/>
                    <a:pt x="546606" y="116119"/>
                  </a:cubicBezTo>
                  <a:cubicBezTo>
                    <a:pt x="545276" y="113459"/>
                    <a:pt x="542616" y="111686"/>
                    <a:pt x="540843" y="109912"/>
                  </a:cubicBezTo>
                  <a:cubicBezTo>
                    <a:pt x="531534" y="102820"/>
                    <a:pt x="519564" y="101933"/>
                    <a:pt x="508038" y="99716"/>
                  </a:cubicBezTo>
                  <a:cubicBezTo>
                    <a:pt x="503605" y="98830"/>
                    <a:pt x="500059" y="96170"/>
                    <a:pt x="495182" y="96170"/>
                  </a:cubicBezTo>
                  <a:cubicBezTo>
                    <a:pt x="488532" y="95727"/>
                    <a:pt x="484543" y="98387"/>
                    <a:pt x="488089" y="103706"/>
                  </a:cubicBezTo>
                  <a:cubicBezTo>
                    <a:pt x="490749" y="110799"/>
                    <a:pt x="498729" y="114789"/>
                    <a:pt x="504935" y="118779"/>
                  </a:cubicBezTo>
                  <a:cubicBezTo>
                    <a:pt x="511142" y="124542"/>
                    <a:pt x="520008" y="127202"/>
                    <a:pt x="528430" y="128088"/>
                  </a:cubicBezTo>
                  <a:cubicBezTo>
                    <a:pt x="533750" y="128532"/>
                    <a:pt x="539070" y="125872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946" y="122769"/>
                    <a:pt x="543946" y="122325"/>
                    <a:pt x="544390" y="122325"/>
                  </a:cubicBezTo>
                  <a:cubicBezTo>
                    <a:pt x="544833" y="122325"/>
                    <a:pt x="545276" y="121882"/>
                    <a:pt x="545719" y="121439"/>
                  </a:cubicBezTo>
                  <a:cubicBezTo>
                    <a:pt x="545719" y="121439"/>
                    <a:pt x="545719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50152" y="123212"/>
                    <a:pt x="554586" y="125872"/>
                    <a:pt x="559462" y="130305"/>
                  </a:cubicBezTo>
                  <a:cubicBezTo>
                    <a:pt x="560349" y="133851"/>
                    <a:pt x="560792" y="137398"/>
                    <a:pt x="561678" y="140944"/>
                  </a:cubicBezTo>
                  <a:cubicBezTo>
                    <a:pt x="566111" y="170646"/>
                    <a:pt x="569214" y="200791"/>
                    <a:pt x="569214" y="230936"/>
                  </a:cubicBezTo>
                  <a:cubicBezTo>
                    <a:pt x="568772" y="230493"/>
                    <a:pt x="567885" y="230493"/>
                    <a:pt x="567442" y="230050"/>
                  </a:cubicBezTo>
                  <a:cubicBezTo>
                    <a:pt x="565225" y="228720"/>
                    <a:pt x="563452" y="227390"/>
                    <a:pt x="561235" y="226060"/>
                  </a:cubicBezTo>
                  <a:cubicBezTo>
                    <a:pt x="559462" y="223400"/>
                    <a:pt x="558132" y="221183"/>
                    <a:pt x="556802" y="218080"/>
                  </a:cubicBezTo>
                  <a:cubicBezTo>
                    <a:pt x="555472" y="214977"/>
                    <a:pt x="554142" y="211874"/>
                    <a:pt x="552812" y="208771"/>
                  </a:cubicBezTo>
                  <a:cubicBezTo>
                    <a:pt x="553256" y="207884"/>
                    <a:pt x="553256" y="206554"/>
                    <a:pt x="553699" y="205668"/>
                  </a:cubicBezTo>
                  <a:cubicBezTo>
                    <a:pt x="555472" y="199018"/>
                    <a:pt x="558132" y="191925"/>
                    <a:pt x="555472" y="185275"/>
                  </a:cubicBezTo>
                  <a:cubicBezTo>
                    <a:pt x="553256" y="179512"/>
                    <a:pt x="548823" y="175523"/>
                    <a:pt x="544833" y="171089"/>
                  </a:cubicBezTo>
                  <a:cubicBezTo>
                    <a:pt x="540843" y="163110"/>
                    <a:pt x="534637" y="156460"/>
                    <a:pt x="528430" y="150254"/>
                  </a:cubicBezTo>
                  <a:cubicBezTo>
                    <a:pt x="523554" y="145821"/>
                    <a:pt x="506265" y="133851"/>
                    <a:pt x="501832" y="142717"/>
                  </a:cubicBezTo>
                  <a:cubicBezTo>
                    <a:pt x="500945" y="144934"/>
                    <a:pt x="502275" y="147594"/>
                    <a:pt x="503162" y="149810"/>
                  </a:cubicBezTo>
                  <a:cubicBezTo>
                    <a:pt x="503162" y="149810"/>
                    <a:pt x="503162" y="149810"/>
                    <a:pt x="503162" y="150254"/>
                  </a:cubicBezTo>
                  <a:cubicBezTo>
                    <a:pt x="503162" y="150254"/>
                    <a:pt x="503162" y="150254"/>
                    <a:pt x="503162" y="150254"/>
                  </a:cubicBezTo>
                  <a:cubicBezTo>
                    <a:pt x="505821" y="157347"/>
                    <a:pt x="510255" y="163553"/>
                    <a:pt x="516018" y="168429"/>
                  </a:cubicBezTo>
                  <a:cubicBezTo>
                    <a:pt x="517791" y="169759"/>
                    <a:pt x="520008" y="171533"/>
                    <a:pt x="521781" y="173306"/>
                  </a:cubicBezTo>
                  <a:cubicBezTo>
                    <a:pt x="524884" y="177739"/>
                    <a:pt x="524441" y="183502"/>
                    <a:pt x="526657" y="188822"/>
                  </a:cubicBezTo>
                  <a:cubicBezTo>
                    <a:pt x="530647" y="199018"/>
                    <a:pt x="539070" y="206997"/>
                    <a:pt x="548823" y="211874"/>
                  </a:cubicBezTo>
                  <a:cubicBezTo>
                    <a:pt x="549266" y="212317"/>
                    <a:pt x="549266" y="213204"/>
                    <a:pt x="549709" y="213647"/>
                  </a:cubicBezTo>
                  <a:cubicBezTo>
                    <a:pt x="550596" y="215864"/>
                    <a:pt x="551483" y="218080"/>
                    <a:pt x="552812" y="220740"/>
                  </a:cubicBezTo>
                  <a:cubicBezTo>
                    <a:pt x="551483" y="219853"/>
                    <a:pt x="550152" y="218967"/>
                    <a:pt x="548823" y="217637"/>
                  </a:cubicBezTo>
                  <a:cubicBezTo>
                    <a:pt x="538627" y="209214"/>
                    <a:pt x="528874" y="200348"/>
                    <a:pt x="517347" y="193698"/>
                  </a:cubicBezTo>
                  <a:cubicBezTo>
                    <a:pt x="516904" y="193698"/>
                    <a:pt x="516904" y="193255"/>
                    <a:pt x="516461" y="193255"/>
                  </a:cubicBezTo>
                  <a:cubicBezTo>
                    <a:pt x="517791" y="191482"/>
                    <a:pt x="514244" y="187048"/>
                    <a:pt x="513801" y="185719"/>
                  </a:cubicBezTo>
                  <a:cubicBezTo>
                    <a:pt x="510698" y="180399"/>
                    <a:pt x="506265" y="175966"/>
                    <a:pt x="500945" y="173306"/>
                  </a:cubicBezTo>
                  <a:cubicBezTo>
                    <a:pt x="491636" y="167986"/>
                    <a:pt x="480553" y="165770"/>
                    <a:pt x="469913" y="163553"/>
                  </a:cubicBezTo>
                  <a:cubicBezTo>
                    <a:pt x="463707" y="160893"/>
                    <a:pt x="457501" y="156903"/>
                    <a:pt x="450408" y="155574"/>
                  </a:cubicBezTo>
                  <a:cubicBezTo>
                    <a:pt x="446418" y="154687"/>
                    <a:pt x="441098" y="154687"/>
                    <a:pt x="440212" y="159563"/>
                  </a:cubicBezTo>
                  <a:cubicBezTo>
                    <a:pt x="440212" y="159563"/>
                    <a:pt x="440212" y="160007"/>
                    <a:pt x="440212" y="160007"/>
                  </a:cubicBezTo>
                  <a:cubicBezTo>
                    <a:pt x="440212" y="160450"/>
                    <a:pt x="440212" y="160893"/>
                    <a:pt x="440212" y="161337"/>
                  </a:cubicBezTo>
                  <a:cubicBezTo>
                    <a:pt x="440212" y="163110"/>
                    <a:pt x="440655" y="164440"/>
                    <a:pt x="441542" y="166213"/>
                  </a:cubicBezTo>
                  <a:cubicBezTo>
                    <a:pt x="441985" y="167543"/>
                    <a:pt x="442872" y="168873"/>
                    <a:pt x="444201" y="170646"/>
                  </a:cubicBezTo>
                  <a:cubicBezTo>
                    <a:pt x="450408" y="177296"/>
                    <a:pt x="461934" y="183502"/>
                    <a:pt x="466367" y="186605"/>
                  </a:cubicBezTo>
                  <a:cubicBezTo>
                    <a:pt x="473903" y="192368"/>
                    <a:pt x="481883" y="199018"/>
                    <a:pt x="491636" y="199905"/>
                  </a:cubicBezTo>
                  <a:cubicBezTo>
                    <a:pt x="498729" y="200791"/>
                    <a:pt x="505378" y="199905"/>
                    <a:pt x="512028" y="197688"/>
                  </a:cubicBezTo>
                  <a:cubicBezTo>
                    <a:pt x="512471" y="197688"/>
                    <a:pt x="512471" y="197688"/>
                    <a:pt x="512914" y="197245"/>
                  </a:cubicBezTo>
                  <a:cubicBezTo>
                    <a:pt x="526214" y="204781"/>
                    <a:pt x="537296" y="216307"/>
                    <a:pt x="549709" y="225616"/>
                  </a:cubicBezTo>
                  <a:cubicBezTo>
                    <a:pt x="546163" y="225616"/>
                    <a:pt x="542173" y="226060"/>
                    <a:pt x="538627" y="226946"/>
                  </a:cubicBezTo>
                  <a:cubicBezTo>
                    <a:pt x="538183" y="226503"/>
                    <a:pt x="537740" y="226503"/>
                    <a:pt x="536853" y="226503"/>
                  </a:cubicBezTo>
                  <a:cubicBezTo>
                    <a:pt x="523554" y="215864"/>
                    <a:pt x="506708" y="223843"/>
                    <a:pt x="492522" y="227390"/>
                  </a:cubicBezTo>
                  <a:cubicBezTo>
                    <a:pt x="484099" y="228276"/>
                    <a:pt x="473460" y="227833"/>
                    <a:pt x="467254" y="234926"/>
                  </a:cubicBezTo>
                  <a:cubicBezTo>
                    <a:pt x="462377" y="242462"/>
                    <a:pt x="471244" y="247338"/>
                    <a:pt x="477893" y="247782"/>
                  </a:cubicBezTo>
                  <a:cubicBezTo>
                    <a:pt x="478780" y="247782"/>
                    <a:pt x="479666" y="247782"/>
                    <a:pt x="480110" y="247782"/>
                  </a:cubicBezTo>
                  <a:cubicBezTo>
                    <a:pt x="482326" y="248225"/>
                    <a:pt x="484099" y="248225"/>
                    <a:pt x="484099" y="248225"/>
                  </a:cubicBezTo>
                  <a:cubicBezTo>
                    <a:pt x="489419" y="248225"/>
                    <a:pt x="495182" y="247338"/>
                    <a:pt x="500502" y="247338"/>
                  </a:cubicBezTo>
                  <a:cubicBezTo>
                    <a:pt x="517791" y="249112"/>
                    <a:pt x="529317" y="246895"/>
                    <a:pt x="540400" y="231823"/>
                  </a:cubicBezTo>
                  <a:cubicBezTo>
                    <a:pt x="540400" y="231823"/>
                    <a:pt x="540400" y="231379"/>
                    <a:pt x="540843" y="231379"/>
                  </a:cubicBezTo>
                  <a:cubicBezTo>
                    <a:pt x="545719" y="230936"/>
                    <a:pt x="551039" y="230493"/>
                    <a:pt x="555916" y="230936"/>
                  </a:cubicBezTo>
                  <a:cubicBezTo>
                    <a:pt x="559906" y="233596"/>
                    <a:pt x="563895" y="235813"/>
                    <a:pt x="567885" y="237586"/>
                  </a:cubicBezTo>
                  <a:cubicBezTo>
                    <a:pt x="567885" y="240246"/>
                    <a:pt x="567885" y="242462"/>
                    <a:pt x="567885" y="245122"/>
                  </a:cubicBezTo>
                  <a:cubicBezTo>
                    <a:pt x="567442" y="270834"/>
                    <a:pt x="568772" y="296546"/>
                    <a:pt x="564782" y="322258"/>
                  </a:cubicBezTo>
                  <a:cubicBezTo>
                    <a:pt x="562122" y="339547"/>
                    <a:pt x="557689" y="356393"/>
                    <a:pt x="553256" y="372795"/>
                  </a:cubicBezTo>
                  <a:cubicBezTo>
                    <a:pt x="551483" y="371465"/>
                    <a:pt x="549709" y="370135"/>
                    <a:pt x="548379" y="368362"/>
                  </a:cubicBezTo>
                  <a:cubicBezTo>
                    <a:pt x="548379" y="368362"/>
                    <a:pt x="548379" y="368362"/>
                    <a:pt x="548379" y="368362"/>
                  </a:cubicBezTo>
                  <a:cubicBezTo>
                    <a:pt x="547493" y="367919"/>
                    <a:pt x="547049" y="367032"/>
                    <a:pt x="546163" y="366589"/>
                  </a:cubicBezTo>
                  <a:cubicBezTo>
                    <a:pt x="546606" y="363929"/>
                    <a:pt x="545719" y="360382"/>
                    <a:pt x="545276" y="357723"/>
                  </a:cubicBezTo>
                  <a:cubicBezTo>
                    <a:pt x="546606" y="355949"/>
                    <a:pt x="547936" y="354619"/>
                    <a:pt x="549266" y="352846"/>
                  </a:cubicBezTo>
                  <a:cubicBezTo>
                    <a:pt x="551039" y="347970"/>
                    <a:pt x="552812" y="343094"/>
                    <a:pt x="553699" y="338217"/>
                  </a:cubicBezTo>
                  <a:cubicBezTo>
                    <a:pt x="553699" y="334227"/>
                    <a:pt x="552812" y="330237"/>
                    <a:pt x="552812" y="325804"/>
                  </a:cubicBezTo>
                  <a:cubicBezTo>
                    <a:pt x="552369" y="321371"/>
                    <a:pt x="553699" y="317382"/>
                    <a:pt x="554586" y="313392"/>
                  </a:cubicBezTo>
                  <a:cubicBezTo>
                    <a:pt x="555916" y="304969"/>
                    <a:pt x="555029" y="295659"/>
                    <a:pt x="550596" y="287680"/>
                  </a:cubicBezTo>
                  <a:cubicBezTo>
                    <a:pt x="550152" y="286793"/>
                    <a:pt x="549709" y="285906"/>
                    <a:pt x="548823" y="285463"/>
                  </a:cubicBezTo>
                  <a:cubicBezTo>
                    <a:pt x="548379" y="285020"/>
                    <a:pt x="547936" y="285463"/>
                    <a:pt x="547936" y="285906"/>
                  </a:cubicBezTo>
                  <a:cubicBezTo>
                    <a:pt x="543946" y="285463"/>
                    <a:pt x="541286" y="293000"/>
                    <a:pt x="540843" y="296989"/>
                  </a:cubicBezTo>
                  <a:cubicBezTo>
                    <a:pt x="539957" y="300979"/>
                    <a:pt x="539513" y="304969"/>
                    <a:pt x="538627" y="308959"/>
                  </a:cubicBezTo>
                  <a:cubicBezTo>
                    <a:pt x="535080" y="320485"/>
                    <a:pt x="528874" y="332454"/>
                    <a:pt x="534637" y="344423"/>
                  </a:cubicBezTo>
                  <a:cubicBezTo>
                    <a:pt x="536853" y="348856"/>
                    <a:pt x="539513" y="352846"/>
                    <a:pt x="541729" y="357279"/>
                  </a:cubicBezTo>
                  <a:cubicBezTo>
                    <a:pt x="542173" y="359053"/>
                    <a:pt x="542173" y="360826"/>
                    <a:pt x="542173" y="362599"/>
                  </a:cubicBezTo>
                  <a:cubicBezTo>
                    <a:pt x="540400" y="360826"/>
                    <a:pt x="538183" y="359496"/>
                    <a:pt x="536410" y="357723"/>
                  </a:cubicBezTo>
                  <a:cubicBezTo>
                    <a:pt x="531090" y="353733"/>
                    <a:pt x="525327" y="349743"/>
                    <a:pt x="520008" y="345753"/>
                  </a:cubicBezTo>
                  <a:cubicBezTo>
                    <a:pt x="520451" y="344423"/>
                    <a:pt x="520008" y="342207"/>
                    <a:pt x="520008" y="340877"/>
                  </a:cubicBezTo>
                  <a:cubicBezTo>
                    <a:pt x="520008" y="340877"/>
                    <a:pt x="520008" y="340877"/>
                    <a:pt x="520008" y="340877"/>
                  </a:cubicBezTo>
                  <a:cubicBezTo>
                    <a:pt x="522224" y="339547"/>
                    <a:pt x="523111" y="334671"/>
                    <a:pt x="523554" y="332897"/>
                  </a:cubicBezTo>
                  <a:cubicBezTo>
                    <a:pt x="525327" y="325361"/>
                    <a:pt x="524884" y="316938"/>
                    <a:pt x="523111" y="309402"/>
                  </a:cubicBezTo>
                  <a:cubicBezTo>
                    <a:pt x="521337" y="302309"/>
                    <a:pt x="518678" y="294773"/>
                    <a:pt x="512914" y="289896"/>
                  </a:cubicBezTo>
                  <a:cubicBezTo>
                    <a:pt x="507595" y="286350"/>
                    <a:pt x="505378" y="280143"/>
                    <a:pt x="503162" y="274381"/>
                  </a:cubicBezTo>
                  <a:cubicBezTo>
                    <a:pt x="503162" y="273937"/>
                    <a:pt x="502719" y="273494"/>
                    <a:pt x="501832" y="273494"/>
                  </a:cubicBezTo>
                  <a:cubicBezTo>
                    <a:pt x="501832" y="273494"/>
                    <a:pt x="501832" y="273494"/>
                    <a:pt x="501832" y="273494"/>
                  </a:cubicBezTo>
                  <a:cubicBezTo>
                    <a:pt x="499615" y="269504"/>
                    <a:pt x="496955" y="266844"/>
                    <a:pt x="493852" y="269947"/>
                  </a:cubicBezTo>
                  <a:cubicBezTo>
                    <a:pt x="491193" y="273494"/>
                    <a:pt x="492522" y="278370"/>
                    <a:pt x="493409" y="282803"/>
                  </a:cubicBezTo>
                  <a:cubicBezTo>
                    <a:pt x="494739" y="289453"/>
                    <a:pt x="498729" y="295216"/>
                    <a:pt x="498285" y="302309"/>
                  </a:cubicBezTo>
                  <a:cubicBezTo>
                    <a:pt x="497842" y="311618"/>
                    <a:pt x="500945" y="320928"/>
                    <a:pt x="505821" y="328464"/>
                  </a:cubicBezTo>
                  <a:cubicBezTo>
                    <a:pt x="508925" y="331567"/>
                    <a:pt x="512028" y="334671"/>
                    <a:pt x="515131" y="337774"/>
                  </a:cubicBezTo>
                  <a:cubicBezTo>
                    <a:pt x="515131" y="339547"/>
                    <a:pt x="515131" y="341320"/>
                    <a:pt x="515131" y="343094"/>
                  </a:cubicBezTo>
                  <a:cubicBezTo>
                    <a:pt x="505378" y="336887"/>
                    <a:pt x="495182" y="331567"/>
                    <a:pt x="484986" y="326691"/>
                  </a:cubicBezTo>
                  <a:cubicBezTo>
                    <a:pt x="484986" y="325361"/>
                    <a:pt x="484099" y="323588"/>
                    <a:pt x="484099" y="322701"/>
                  </a:cubicBezTo>
                  <a:cubicBezTo>
                    <a:pt x="484099" y="322258"/>
                    <a:pt x="483656" y="321815"/>
                    <a:pt x="483656" y="321371"/>
                  </a:cubicBezTo>
                  <a:cubicBezTo>
                    <a:pt x="483656" y="320928"/>
                    <a:pt x="484099" y="320041"/>
                    <a:pt x="484099" y="319598"/>
                  </a:cubicBezTo>
                  <a:cubicBezTo>
                    <a:pt x="484543" y="315165"/>
                    <a:pt x="484543" y="311175"/>
                    <a:pt x="484099" y="306742"/>
                  </a:cubicBezTo>
                  <a:cubicBezTo>
                    <a:pt x="484099" y="306299"/>
                    <a:pt x="484099" y="305412"/>
                    <a:pt x="483656" y="304969"/>
                  </a:cubicBezTo>
                  <a:cubicBezTo>
                    <a:pt x="483656" y="304082"/>
                    <a:pt x="483656" y="303639"/>
                    <a:pt x="483213" y="302752"/>
                  </a:cubicBezTo>
                  <a:cubicBezTo>
                    <a:pt x="481883" y="295659"/>
                    <a:pt x="479666" y="289010"/>
                    <a:pt x="473903" y="284133"/>
                  </a:cubicBezTo>
                  <a:cubicBezTo>
                    <a:pt x="469470" y="277484"/>
                    <a:pt x="465924" y="270391"/>
                    <a:pt x="460604" y="264628"/>
                  </a:cubicBezTo>
                  <a:cubicBezTo>
                    <a:pt x="460604" y="264184"/>
                    <a:pt x="460161" y="264184"/>
                    <a:pt x="459717" y="264184"/>
                  </a:cubicBezTo>
                  <a:cubicBezTo>
                    <a:pt x="457944" y="262411"/>
                    <a:pt x="456614" y="261081"/>
                    <a:pt x="454841" y="261081"/>
                  </a:cubicBezTo>
                  <a:cubicBezTo>
                    <a:pt x="444201" y="264628"/>
                    <a:pt x="459274" y="283690"/>
                    <a:pt x="461491" y="289896"/>
                  </a:cubicBezTo>
                  <a:cubicBezTo>
                    <a:pt x="464150" y="298763"/>
                    <a:pt x="466811" y="308959"/>
                    <a:pt x="474347" y="314722"/>
                  </a:cubicBezTo>
                  <a:cubicBezTo>
                    <a:pt x="475677" y="316051"/>
                    <a:pt x="477006" y="317382"/>
                    <a:pt x="477893" y="318711"/>
                  </a:cubicBezTo>
                  <a:cubicBezTo>
                    <a:pt x="478336" y="320485"/>
                    <a:pt x="478780" y="322258"/>
                    <a:pt x="479223" y="324474"/>
                  </a:cubicBezTo>
                  <a:cubicBezTo>
                    <a:pt x="479223" y="324474"/>
                    <a:pt x="479223" y="324474"/>
                    <a:pt x="479223" y="324474"/>
                  </a:cubicBezTo>
                  <a:cubicBezTo>
                    <a:pt x="476563" y="323145"/>
                    <a:pt x="474347" y="322258"/>
                    <a:pt x="471687" y="320928"/>
                  </a:cubicBezTo>
                  <a:cubicBezTo>
                    <a:pt x="468140" y="319598"/>
                    <a:pt x="464594" y="318268"/>
                    <a:pt x="460604" y="316495"/>
                  </a:cubicBezTo>
                  <a:cubicBezTo>
                    <a:pt x="460604" y="316495"/>
                    <a:pt x="460604" y="316495"/>
                    <a:pt x="460604" y="316495"/>
                  </a:cubicBezTo>
                  <a:cubicBezTo>
                    <a:pt x="458388" y="312062"/>
                    <a:pt x="455728" y="307185"/>
                    <a:pt x="452181" y="303639"/>
                  </a:cubicBezTo>
                  <a:cubicBezTo>
                    <a:pt x="443758" y="293443"/>
                    <a:pt x="429572" y="292113"/>
                    <a:pt x="419819" y="284133"/>
                  </a:cubicBezTo>
                  <a:cubicBezTo>
                    <a:pt x="416716" y="281917"/>
                    <a:pt x="402974" y="271720"/>
                    <a:pt x="399870" y="273494"/>
                  </a:cubicBezTo>
                  <a:cubicBezTo>
                    <a:pt x="399870" y="273937"/>
                    <a:pt x="399870" y="273937"/>
                    <a:pt x="399870" y="274381"/>
                  </a:cubicBezTo>
                  <a:cubicBezTo>
                    <a:pt x="399870" y="274381"/>
                    <a:pt x="399427" y="274381"/>
                    <a:pt x="399427" y="274381"/>
                  </a:cubicBezTo>
                  <a:cubicBezTo>
                    <a:pt x="395881" y="275710"/>
                    <a:pt x="396324" y="280587"/>
                    <a:pt x="397654" y="283690"/>
                  </a:cubicBezTo>
                  <a:cubicBezTo>
                    <a:pt x="400757" y="291226"/>
                    <a:pt x="406077" y="297876"/>
                    <a:pt x="410953" y="304526"/>
                  </a:cubicBezTo>
                  <a:cubicBezTo>
                    <a:pt x="418046" y="314278"/>
                    <a:pt x="428685" y="322258"/>
                    <a:pt x="441098" y="322701"/>
                  </a:cubicBezTo>
                  <a:cubicBezTo>
                    <a:pt x="442429" y="322701"/>
                    <a:pt x="443758" y="322701"/>
                    <a:pt x="445531" y="322701"/>
                  </a:cubicBezTo>
                  <a:cubicBezTo>
                    <a:pt x="445975" y="322701"/>
                    <a:pt x="445975" y="323145"/>
                    <a:pt x="446418" y="323145"/>
                  </a:cubicBezTo>
                  <a:cubicBezTo>
                    <a:pt x="449521" y="323145"/>
                    <a:pt x="452181" y="322701"/>
                    <a:pt x="455284" y="323145"/>
                  </a:cubicBezTo>
                  <a:cubicBezTo>
                    <a:pt x="457501" y="323588"/>
                    <a:pt x="459274" y="323145"/>
                    <a:pt x="460604" y="321815"/>
                  </a:cubicBezTo>
                  <a:cubicBezTo>
                    <a:pt x="467254" y="324474"/>
                    <a:pt x="473460" y="327578"/>
                    <a:pt x="480110" y="330237"/>
                  </a:cubicBezTo>
                  <a:cubicBezTo>
                    <a:pt x="480110" y="330237"/>
                    <a:pt x="480110" y="330237"/>
                    <a:pt x="480110" y="330237"/>
                  </a:cubicBezTo>
                  <a:cubicBezTo>
                    <a:pt x="477450" y="332454"/>
                    <a:pt x="474347" y="334671"/>
                    <a:pt x="471687" y="336887"/>
                  </a:cubicBezTo>
                  <a:cubicBezTo>
                    <a:pt x="470800" y="336887"/>
                    <a:pt x="469913" y="336887"/>
                    <a:pt x="469470" y="336444"/>
                  </a:cubicBezTo>
                  <a:cubicBezTo>
                    <a:pt x="465480" y="335557"/>
                    <a:pt x="461047" y="335557"/>
                    <a:pt x="456614" y="336444"/>
                  </a:cubicBezTo>
                  <a:cubicBezTo>
                    <a:pt x="448634" y="338660"/>
                    <a:pt x="441985" y="344423"/>
                    <a:pt x="433562" y="346640"/>
                  </a:cubicBezTo>
                  <a:cubicBezTo>
                    <a:pt x="426913" y="348856"/>
                    <a:pt x="418933" y="349300"/>
                    <a:pt x="413170" y="354619"/>
                  </a:cubicBezTo>
                  <a:cubicBezTo>
                    <a:pt x="407850" y="359053"/>
                    <a:pt x="414057" y="363042"/>
                    <a:pt x="418933" y="364372"/>
                  </a:cubicBezTo>
                  <a:cubicBezTo>
                    <a:pt x="421149" y="365702"/>
                    <a:pt x="424252" y="366589"/>
                    <a:pt x="426913" y="367032"/>
                  </a:cubicBezTo>
                  <a:cubicBezTo>
                    <a:pt x="433119" y="367919"/>
                    <a:pt x="438882" y="365259"/>
                    <a:pt x="444645" y="364816"/>
                  </a:cubicBezTo>
                  <a:cubicBezTo>
                    <a:pt x="455284" y="367032"/>
                    <a:pt x="461934" y="361713"/>
                    <a:pt x="467697" y="353290"/>
                  </a:cubicBezTo>
                  <a:cubicBezTo>
                    <a:pt x="470357" y="349743"/>
                    <a:pt x="472130" y="345753"/>
                    <a:pt x="473903" y="341764"/>
                  </a:cubicBezTo>
                  <a:cubicBezTo>
                    <a:pt x="473903" y="341320"/>
                    <a:pt x="474347" y="340877"/>
                    <a:pt x="474790" y="340433"/>
                  </a:cubicBezTo>
                  <a:cubicBezTo>
                    <a:pt x="474790" y="340433"/>
                    <a:pt x="474790" y="340433"/>
                    <a:pt x="474790" y="340433"/>
                  </a:cubicBezTo>
                  <a:cubicBezTo>
                    <a:pt x="477450" y="338660"/>
                    <a:pt x="479666" y="336444"/>
                    <a:pt x="482326" y="334227"/>
                  </a:cubicBezTo>
                  <a:cubicBezTo>
                    <a:pt x="482770" y="333784"/>
                    <a:pt x="483656" y="332897"/>
                    <a:pt x="484099" y="332454"/>
                  </a:cubicBezTo>
                  <a:cubicBezTo>
                    <a:pt x="493852" y="336887"/>
                    <a:pt x="502719" y="342207"/>
                    <a:pt x="511585" y="347970"/>
                  </a:cubicBezTo>
                  <a:cubicBezTo>
                    <a:pt x="508925" y="348856"/>
                    <a:pt x="506265" y="350186"/>
                    <a:pt x="503605" y="351516"/>
                  </a:cubicBezTo>
                  <a:cubicBezTo>
                    <a:pt x="490306" y="349743"/>
                    <a:pt x="480553" y="360382"/>
                    <a:pt x="469027" y="366589"/>
                  </a:cubicBezTo>
                  <a:cubicBezTo>
                    <a:pt x="463707" y="369249"/>
                    <a:pt x="457944" y="371465"/>
                    <a:pt x="452181" y="373682"/>
                  </a:cubicBezTo>
                  <a:cubicBezTo>
                    <a:pt x="450851" y="374125"/>
                    <a:pt x="449078" y="375455"/>
                    <a:pt x="448634" y="376785"/>
                  </a:cubicBezTo>
                  <a:cubicBezTo>
                    <a:pt x="447305" y="381218"/>
                    <a:pt x="453068" y="383878"/>
                    <a:pt x="456614" y="384764"/>
                  </a:cubicBezTo>
                  <a:cubicBezTo>
                    <a:pt x="457057" y="384764"/>
                    <a:pt x="457057" y="384764"/>
                    <a:pt x="457501" y="384764"/>
                  </a:cubicBezTo>
                  <a:cubicBezTo>
                    <a:pt x="457501" y="385208"/>
                    <a:pt x="457944" y="385208"/>
                    <a:pt x="457944" y="385208"/>
                  </a:cubicBezTo>
                  <a:cubicBezTo>
                    <a:pt x="459274" y="385651"/>
                    <a:pt x="461047" y="386095"/>
                    <a:pt x="462377" y="386095"/>
                  </a:cubicBezTo>
                  <a:cubicBezTo>
                    <a:pt x="472573" y="386095"/>
                    <a:pt x="481883" y="381661"/>
                    <a:pt x="490749" y="377228"/>
                  </a:cubicBezTo>
                  <a:cubicBezTo>
                    <a:pt x="494739" y="375455"/>
                    <a:pt x="499172" y="374568"/>
                    <a:pt x="502275" y="371465"/>
                  </a:cubicBezTo>
                  <a:cubicBezTo>
                    <a:pt x="506265" y="367476"/>
                    <a:pt x="507152" y="362156"/>
                    <a:pt x="509368" y="357279"/>
                  </a:cubicBezTo>
                  <a:cubicBezTo>
                    <a:pt x="509811" y="355949"/>
                    <a:pt x="511142" y="354176"/>
                    <a:pt x="511142" y="352403"/>
                  </a:cubicBezTo>
                  <a:cubicBezTo>
                    <a:pt x="512914" y="351960"/>
                    <a:pt x="514244" y="351073"/>
                    <a:pt x="516018" y="350630"/>
                  </a:cubicBezTo>
                  <a:cubicBezTo>
                    <a:pt x="516018" y="350630"/>
                    <a:pt x="516461" y="350630"/>
                    <a:pt x="516461" y="350186"/>
                  </a:cubicBezTo>
                  <a:cubicBezTo>
                    <a:pt x="525327" y="356393"/>
                    <a:pt x="533750" y="363042"/>
                    <a:pt x="542173" y="370135"/>
                  </a:cubicBezTo>
                  <a:cubicBezTo>
                    <a:pt x="541286" y="371022"/>
                    <a:pt x="540400" y="371909"/>
                    <a:pt x="539070" y="372795"/>
                  </a:cubicBezTo>
                  <a:cubicBezTo>
                    <a:pt x="538627" y="372795"/>
                    <a:pt x="538183" y="372795"/>
                    <a:pt x="537740" y="372352"/>
                  </a:cubicBezTo>
                  <a:cubicBezTo>
                    <a:pt x="522667" y="369692"/>
                    <a:pt x="516018" y="378115"/>
                    <a:pt x="504492" y="384764"/>
                  </a:cubicBezTo>
                  <a:cubicBezTo>
                    <a:pt x="500059" y="386981"/>
                    <a:pt x="495182" y="388754"/>
                    <a:pt x="490306" y="390084"/>
                  </a:cubicBezTo>
                  <a:cubicBezTo>
                    <a:pt x="488089" y="390971"/>
                    <a:pt x="485429" y="391858"/>
                    <a:pt x="483656" y="394074"/>
                  </a:cubicBezTo>
                  <a:cubicBezTo>
                    <a:pt x="481439" y="397177"/>
                    <a:pt x="483213" y="399394"/>
                    <a:pt x="485873" y="400724"/>
                  </a:cubicBezTo>
                  <a:cubicBezTo>
                    <a:pt x="487203" y="402497"/>
                    <a:pt x="492965" y="402940"/>
                    <a:pt x="494739" y="402940"/>
                  </a:cubicBezTo>
                  <a:cubicBezTo>
                    <a:pt x="498729" y="403384"/>
                    <a:pt x="502719" y="402054"/>
                    <a:pt x="506708" y="401610"/>
                  </a:cubicBezTo>
                  <a:cubicBezTo>
                    <a:pt x="507152" y="401610"/>
                    <a:pt x="507595" y="401610"/>
                    <a:pt x="508038" y="401610"/>
                  </a:cubicBezTo>
                  <a:cubicBezTo>
                    <a:pt x="508925" y="401610"/>
                    <a:pt x="510255" y="401610"/>
                    <a:pt x="511142" y="401610"/>
                  </a:cubicBezTo>
                  <a:cubicBezTo>
                    <a:pt x="513358" y="402054"/>
                    <a:pt x="515575" y="402497"/>
                    <a:pt x="517791" y="402497"/>
                  </a:cubicBezTo>
                  <a:cubicBezTo>
                    <a:pt x="529760" y="401167"/>
                    <a:pt x="539070" y="386538"/>
                    <a:pt x="542616" y="375455"/>
                  </a:cubicBezTo>
                  <a:cubicBezTo>
                    <a:pt x="543503" y="374568"/>
                    <a:pt x="544390" y="373682"/>
                    <a:pt x="545276" y="372795"/>
                  </a:cubicBezTo>
                  <a:cubicBezTo>
                    <a:pt x="547049" y="374125"/>
                    <a:pt x="548823" y="375455"/>
                    <a:pt x="550152" y="377228"/>
                  </a:cubicBezTo>
                  <a:cubicBezTo>
                    <a:pt x="545719" y="393187"/>
                    <a:pt x="540843" y="409590"/>
                    <a:pt x="536410" y="425549"/>
                  </a:cubicBezTo>
                  <a:cubicBezTo>
                    <a:pt x="524884" y="467663"/>
                    <a:pt x="509811" y="508891"/>
                    <a:pt x="492522" y="549232"/>
                  </a:cubicBezTo>
                  <a:cubicBezTo>
                    <a:pt x="490749" y="538593"/>
                    <a:pt x="488089" y="528397"/>
                    <a:pt x="484099" y="518644"/>
                  </a:cubicBezTo>
                  <a:cubicBezTo>
                    <a:pt x="485873" y="515984"/>
                    <a:pt x="487203" y="512881"/>
                    <a:pt x="488976" y="510221"/>
                  </a:cubicBezTo>
                  <a:cubicBezTo>
                    <a:pt x="488976" y="510221"/>
                    <a:pt x="488976" y="510221"/>
                    <a:pt x="488976" y="510221"/>
                  </a:cubicBezTo>
                  <a:cubicBezTo>
                    <a:pt x="491193" y="507118"/>
                    <a:pt x="494296" y="504015"/>
                    <a:pt x="496512" y="500468"/>
                  </a:cubicBezTo>
                  <a:cubicBezTo>
                    <a:pt x="502275" y="492489"/>
                    <a:pt x="507595" y="483179"/>
                    <a:pt x="507152" y="472983"/>
                  </a:cubicBezTo>
                  <a:cubicBezTo>
                    <a:pt x="506708" y="468107"/>
                    <a:pt x="506265" y="463230"/>
                    <a:pt x="507152" y="458354"/>
                  </a:cubicBezTo>
                  <a:cubicBezTo>
                    <a:pt x="508481" y="452148"/>
                    <a:pt x="511142" y="445941"/>
                    <a:pt x="511142" y="439735"/>
                  </a:cubicBezTo>
                  <a:cubicBezTo>
                    <a:pt x="511142" y="438405"/>
                    <a:pt x="511142" y="436632"/>
                    <a:pt x="510698" y="435302"/>
                  </a:cubicBezTo>
                  <a:cubicBezTo>
                    <a:pt x="510698" y="434859"/>
                    <a:pt x="510255" y="434859"/>
                    <a:pt x="510255" y="434859"/>
                  </a:cubicBezTo>
                  <a:cubicBezTo>
                    <a:pt x="509811" y="433972"/>
                    <a:pt x="509368" y="433529"/>
                    <a:pt x="508925" y="433085"/>
                  </a:cubicBezTo>
                  <a:cubicBezTo>
                    <a:pt x="502719" y="431312"/>
                    <a:pt x="493852" y="446385"/>
                    <a:pt x="491636" y="451261"/>
                  </a:cubicBezTo>
                  <a:cubicBezTo>
                    <a:pt x="486759" y="460571"/>
                    <a:pt x="488976" y="471210"/>
                    <a:pt x="487646" y="481406"/>
                  </a:cubicBezTo>
                  <a:cubicBezTo>
                    <a:pt x="485873" y="488056"/>
                    <a:pt x="484986" y="495149"/>
                    <a:pt x="485429" y="501798"/>
                  </a:cubicBezTo>
                  <a:cubicBezTo>
                    <a:pt x="485429" y="503572"/>
                    <a:pt x="485429" y="505345"/>
                    <a:pt x="485873" y="507118"/>
                  </a:cubicBezTo>
                  <a:cubicBezTo>
                    <a:pt x="484986" y="508448"/>
                    <a:pt x="484099" y="509778"/>
                    <a:pt x="483213" y="511108"/>
                  </a:cubicBezTo>
                  <a:cubicBezTo>
                    <a:pt x="482770" y="511994"/>
                    <a:pt x="482326" y="512438"/>
                    <a:pt x="481883" y="513324"/>
                  </a:cubicBezTo>
                  <a:cubicBezTo>
                    <a:pt x="477893" y="504458"/>
                    <a:pt x="473460" y="495149"/>
                    <a:pt x="468583" y="486726"/>
                  </a:cubicBezTo>
                  <a:cubicBezTo>
                    <a:pt x="470800" y="484509"/>
                    <a:pt x="471244" y="476530"/>
                    <a:pt x="471687" y="474313"/>
                  </a:cubicBezTo>
                  <a:cubicBezTo>
                    <a:pt x="471687" y="472983"/>
                    <a:pt x="472130" y="471653"/>
                    <a:pt x="472130" y="469880"/>
                  </a:cubicBezTo>
                  <a:cubicBezTo>
                    <a:pt x="473460" y="468993"/>
                    <a:pt x="474347" y="465890"/>
                    <a:pt x="475233" y="465004"/>
                  </a:cubicBezTo>
                  <a:cubicBezTo>
                    <a:pt x="482770" y="452148"/>
                    <a:pt x="481439" y="443725"/>
                    <a:pt x="476120" y="430869"/>
                  </a:cubicBezTo>
                  <a:cubicBezTo>
                    <a:pt x="475233" y="424662"/>
                    <a:pt x="477006" y="413136"/>
                    <a:pt x="471244" y="409146"/>
                  </a:cubicBezTo>
                  <a:cubicBezTo>
                    <a:pt x="471244" y="409146"/>
                    <a:pt x="471244" y="409146"/>
                    <a:pt x="471244" y="409146"/>
                  </a:cubicBezTo>
                  <a:cubicBezTo>
                    <a:pt x="471244" y="409146"/>
                    <a:pt x="470800" y="408703"/>
                    <a:pt x="470800" y="408703"/>
                  </a:cubicBezTo>
                  <a:cubicBezTo>
                    <a:pt x="469470" y="407373"/>
                    <a:pt x="468140" y="405600"/>
                    <a:pt x="466367" y="405600"/>
                  </a:cubicBezTo>
                  <a:cubicBezTo>
                    <a:pt x="465924" y="405600"/>
                    <a:pt x="465480" y="406044"/>
                    <a:pt x="465037" y="406487"/>
                  </a:cubicBezTo>
                  <a:cubicBezTo>
                    <a:pt x="462377" y="410033"/>
                    <a:pt x="461491" y="414910"/>
                    <a:pt x="461047" y="419343"/>
                  </a:cubicBezTo>
                  <a:cubicBezTo>
                    <a:pt x="460604" y="428209"/>
                    <a:pt x="462377" y="437075"/>
                    <a:pt x="462821" y="445941"/>
                  </a:cubicBezTo>
                  <a:cubicBezTo>
                    <a:pt x="462377" y="453921"/>
                    <a:pt x="462377" y="462787"/>
                    <a:pt x="468140" y="468550"/>
                  </a:cubicBezTo>
                  <a:cubicBezTo>
                    <a:pt x="468140" y="470323"/>
                    <a:pt x="468140" y="471653"/>
                    <a:pt x="468140" y="473426"/>
                  </a:cubicBezTo>
                  <a:cubicBezTo>
                    <a:pt x="468140" y="475643"/>
                    <a:pt x="467697" y="478303"/>
                    <a:pt x="467254" y="480519"/>
                  </a:cubicBezTo>
                  <a:cubicBezTo>
                    <a:pt x="467254" y="481406"/>
                    <a:pt x="466811" y="482293"/>
                    <a:pt x="466367" y="482736"/>
                  </a:cubicBezTo>
                  <a:cubicBezTo>
                    <a:pt x="461047" y="472983"/>
                    <a:pt x="454841" y="463674"/>
                    <a:pt x="448191" y="454808"/>
                  </a:cubicBezTo>
                  <a:cubicBezTo>
                    <a:pt x="449521" y="452591"/>
                    <a:pt x="449078" y="445941"/>
                    <a:pt x="448191" y="437518"/>
                  </a:cubicBezTo>
                  <a:cubicBezTo>
                    <a:pt x="448634" y="437075"/>
                    <a:pt x="448634" y="436189"/>
                    <a:pt x="449078" y="435745"/>
                  </a:cubicBezTo>
                  <a:cubicBezTo>
                    <a:pt x="450851" y="432199"/>
                    <a:pt x="452181" y="428209"/>
                    <a:pt x="453511" y="424662"/>
                  </a:cubicBezTo>
                  <a:cubicBezTo>
                    <a:pt x="456614" y="416240"/>
                    <a:pt x="453954" y="408260"/>
                    <a:pt x="450408" y="400280"/>
                  </a:cubicBezTo>
                  <a:cubicBezTo>
                    <a:pt x="450408" y="400280"/>
                    <a:pt x="450408" y="399837"/>
                    <a:pt x="450408" y="399837"/>
                  </a:cubicBezTo>
                  <a:cubicBezTo>
                    <a:pt x="449965" y="398950"/>
                    <a:pt x="449965" y="397621"/>
                    <a:pt x="449521" y="396734"/>
                  </a:cubicBezTo>
                  <a:cubicBezTo>
                    <a:pt x="448634" y="393631"/>
                    <a:pt x="448191" y="390971"/>
                    <a:pt x="446862" y="388311"/>
                  </a:cubicBezTo>
                  <a:cubicBezTo>
                    <a:pt x="446418" y="387868"/>
                    <a:pt x="445975" y="387868"/>
                    <a:pt x="445975" y="387868"/>
                  </a:cubicBezTo>
                  <a:cubicBezTo>
                    <a:pt x="443315" y="383435"/>
                    <a:pt x="439768" y="380331"/>
                    <a:pt x="434449" y="381218"/>
                  </a:cubicBezTo>
                  <a:cubicBezTo>
                    <a:pt x="426469" y="385208"/>
                    <a:pt x="433119" y="402940"/>
                    <a:pt x="433119" y="410033"/>
                  </a:cubicBezTo>
                  <a:cubicBezTo>
                    <a:pt x="433562" y="416683"/>
                    <a:pt x="433562" y="423332"/>
                    <a:pt x="437108" y="429095"/>
                  </a:cubicBezTo>
                  <a:cubicBezTo>
                    <a:pt x="438882" y="432199"/>
                    <a:pt x="441098" y="435745"/>
                    <a:pt x="444201" y="437518"/>
                  </a:cubicBezTo>
                  <a:cubicBezTo>
                    <a:pt x="444201" y="439292"/>
                    <a:pt x="444645" y="441065"/>
                    <a:pt x="444645" y="443281"/>
                  </a:cubicBezTo>
                  <a:cubicBezTo>
                    <a:pt x="444645" y="445498"/>
                    <a:pt x="445088" y="447714"/>
                    <a:pt x="445088" y="450374"/>
                  </a:cubicBezTo>
                  <a:cubicBezTo>
                    <a:pt x="443315" y="447714"/>
                    <a:pt x="441098" y="445055"/>
                    <a:pt x="439325" y="442395"/>
                  </a:cubicBezTo>
                  <a:cubicBezTo>
                    <a:pt x="436665" y="439735"/>
                    <a:pt x="434449" y="436632"/>
                    <a:pt x="431346" y="434415"/>
                  </a:cubicBezTo>
                  <a:cubicBezTo>
                    <a:pt x="431789" y="433529"/>
                    <a:pt x="431789" y="432199"/>
                    <a:pt x="431346" y="431312"/>
                  </a:cubicBezTo>
                  <a:cubicBezTo>
                    <a:pt x="430016" y="427322"/>
                    <a:pt x="428242" y="422889"/>
                    <a:pt x="426469" y="418899"/>
                  </a:cubicBezTo>
                  <a:cubicBezTo>
                    <a:pt x="422480" y="410477"/>
                    <a:pt x="415386" y="403827"/>
                    <a:pt x="406964" y="400280"/>
                  </a:cubicBezTo>
                  <a:cubicBezTo>
                    <a:pt x="402087" y="398064"/>
                    <a:pt x="396767" y="396734"/>
                    <a:pt x="392334" y="394074"/>
                  </a:cubicBezTo>
                  <a:cubicBezTo>
                    <a:pt x="387901" y="390971"/>
                    <a:pt x="383468" y="387868"/>
                    <a:pt x="378149" y="386538"/>
                  </a:cubicBezTo>
                  <a:cubicBezTo>
                    <a:pt x="367952" y="382991"/>
                    <a:pt x="357756" y="389198"/>
                    <a:pt x="366179" y="399394"/>
                  </a:cubicBezTo>
                  <a:cubicBezTo>
                    <a:pt x="370612" y="405600"/>
                    <a:pt x="377705" y="408703"/>
                    <a:pt x="383468" y="412693"/>
                  </a:cubicBezTo>
                  <a:cubicBezTo>
                    <a:pt x="387458" y="415353"/>
                    <a:pt x="390561" y="419343"/>
                    <a:pt x="394108" y="422003"/>
                  </a:cubicBezTo>
                  <a:cubicBezTo>
                    <a:pt x="398541" y="425106"/>
                    <a:pt x="403417" y="428209"/>
                    <a:pt x="408737" y="430869"/>
                  </a:cubicBezTo>
                  <a:cubicBezTo>
                    <a:pt x="409623" y="431755"/>
                    <a:pt x="411397" y="432199"/>
                    <a:pt x="412283" y="432642"/>
                  </a:cubicBezTo>
                  <a:cubicBezTo>
                    <a:pt x="412726" y="432642"/>
                    <a:pt x="413170" y="433085"/>
                    <a:pt x="413613" y="433085"/>
                  </a:cubicBezTo>
                  <a:cubicBezTo>
                    <a:pt x="414943" y="433529"/>
                    <a:pt x="416716" y="433972"/>
                    <a:pt x="418046" y="434415"/>
                  </a:cubicBezTo>
                  <a:cubicBezTo>
                    <a:pt x="421593" y="435302"/>
                    <a:pt x="424696" y="436189"/>
                    <a:pt x="428242" y="436632"/>
                  </a:cubicBezTo>
                  <a:cubicBezTo>
                    <a:pt x="429129" y="436632"/>
                    <a:pt x="429572" y="436632"/>
                    <a:pt x="430016" y="436189"/>
                  </a:cubicBezTo>
                  <a:cubicBezTo>
                    <a:pt x="436665" y="442838"/>
                    <a:pt x="442429" y="450374"/>
                    <a:pt x="447748" y="458354"/>
                  </a:cubicBezTo>
                  <a:cubicBezTo>
                    <a:pt x="444645" y="457024"/>
                    <a:pt x="441542" y="455251"/>
                    <a:pt x="438439" y="453921"/>
                  </a:cubicBezTo>
                  <a:cubicBezTo>
                    <a:pt x="437552" y="453477"/>
                    <a:pt x="436222" y="453477"/>
                    <a:pt x="435335" y="453034"/>
                  </a:cubicBezTo>
                  <a:cubicBezTo>
                    <a:pt x="434006" y="451261"/>
                    <a:pt x="432232" y="449931"/>
                    <a:pt x="430902" y="448601"/>
                  </a:cubicBezTo>
                  <a:cubicBezTo>
                    <a:pt x="418933" y="438405"/>
                    <a:pt x="403417" y="446828"/>
                    <a:pt x="389675" y="445498"/>
                  </a:cubicBezTo>
                  <a:cubicBezTo>
                    <a:pt x="385241" y="445498"/>
                    <a:pt x="380365" y="445055"/>
                    <a:pt x="375932" y="447271"/>
                  </a:cubicBezTo>
                  <a:cubicBezTo>
                    <a:pt x="371499" y="449931"/>
                    <a:pt x="372829" y="454364"/>
                    <a:pt x="376375" y="456581"/>
                  </a:cubicBezTo>
                  <a:cubicBezTo>
                    <a:pt x="377262" y="457911"/>
                    <a:pt x="379035" y="458354"/>
                    <a:pt x="380365" y="459241"/>
                  </a:cubicBezTo>
                  <a:cubicBezTo>
                    <a:pt x="386128" y="461457"/>
                    <a:pt x="392334" y="462787"/>
                    <a:pt x="398098" y="461457"/>
                  </a:cubicBezTo>
                  <a:cubicBezTo>
                    <a:pt x="403860" y="461014"/>
                    <a:pt x="409623" y="463230"/>
                    <a:pt x="415386" y="463674"/>
                  </a:cubicBezTo>
                  <a:cubicBezTo>
                    <a:pt x="420706" y="463674"/>
                    <a:pt x="426469" y="463230"/>
                    <a:pt x="431346" y="460571"/>
                  </a:cubicBezTo>
                  <a:cubicBezTo>
                    <a:pt x="432232" y="460127"/>
                    <a:pt x="434892" y="459241"/>
                    <a:pt x="435779" y="458354"/>
                  </a:cubicBezTo>
                  <a:cubicBezTo>
                    <a:pt x="440655" y="460127"/>
                    <a:pt x="445975" y="461900"/>
                    <a:pt x="450851" y="463674"/>
                  </a:cubicBezTo>
                  <a:cubicBezTo>
                    <a:pt x="450851" y="463674"/>
                    <a:pt x="450851" y="463674"/>
                    <a:pt x="451295" y="463674"/>
                  </a:cubicBezTo>
                  <a:cubicBezTo>
                    <a:pt x="456171" y="471210"/>
                    <a:pt x="460161" y="478746"/>
                    <a:pt x="464594" y="486726"/>
                  </a:cubicBezTo>
                  <a:cubicBezTo>
                    <a:pt x="461491" y="486282"/>
                    <a:pt x="458388" y="485839"/>
                    <a:pt x="455284" y="485396"/>
                  </a:cubicBezTo>
                  <a:cubicBezTo>
                    <a:pt x="455284" y="485396"/>
                    <a:pt x="455284" y="485396"/>
                    <a:pt x="454841" y="485396"/>
                  </a:cubicBezTo>
                  <a:cubicBezTo>
                    <a:pt x="443758" y="477416"/>
                    <a:pt x="429572" y="476086"/>
                    <a:pt x="417160" y="481406"/>
                  </a:cubicBezTo>
                  <a:cubicBezTo>
                    <a:pt x="410953" y="484066"/>
                    <a:pt x="403860" y="483623"/>
                    <a:pt x="397211" y="485396"/>
                  </a:cubicBezTo>
                  <a:cubicBezTo>
                    <a:pt x="391448" y="487612"/>
                    <a:pt x="391004" y="490272"/>
                    <a:pt x="392778" y="492489"/>
                  </a:cubicBezTo>
                  <a:cubicBezTo>
                    <a:pt x="394108" y="497365"/>
                    <a:pt x="406964" y="499582"/>
                    <a:pt x="410953" y="499582"/>
                  </a:cubicBezTo>
                  <a:cubicBezTo>
                    <a:pt x="415386" y="499582"/>
                    <a:pt x="419819" y="498252"/>
                    <a:pt x="424696" y="498695"/>
                  </a:cubicBezTo>
                  <a:cubicBezTo>
                    <a:pt x="430902" y="499139"/>
                    <a:pt x="437552" y="500468"/>
                    <a:pt x="443315" y="498252"/>
                  </a:cubicBezTo>
                  <a:cubicBezTo>
                    <a:pt x="448191" y="496035"/>
                    <a:pt x="453068" y="494705"/>
                    <a:pt x="456614" y="491159"/>
                  </a:cubicBezTo>
                  <a:cubicBezTo>
                    <a:pt x="459717" y="491602"/>
                    <a:pt x="462821" y="492045"/>
                    <a:pt x="466367" y="492489"/>
                  </a:cubicBezTo>
                  <a:cubicBezTo>
                    <a:pt x="466367" y="492489"/>
                    <a:pt x="466367" y="492489"/>
                    <a:pt x="466811" y="492489"/>
                  </a:cubicBezTo>
                  <a:cubicBezTo>
                    <a:pt x="472573" y="504015"/>
                    <a:pt x="478336" y="515098"/>
                    <a:pt x="482326" y="527510"/>
                  </a:cubicBezTo>
                  <a:cubicBezTo>
                    <a:pt x="480553" y="527067"/>
                    <a:pt x="478780" y="526624"/>
                    <a:pt x="476563" y="526180"/>
                  </a:cubicBezTo>
                  <a:cubicBezTo>
                    <a:pt x="473016" y="521747"/>
                    <a:pt x="468140" y="518201"/>
                    <a:pt x="463264" y="516427"/>
                  </a:cubicBezTo>
                  <a:cubicBezTo>
                    <a:pt x="456614" y="513324"/>
                    <a:pt x="449521" y="515541"/>
                    <a:pt x="442872" y="514654"/>
                  </a:cubicBezTo>
                  <a:cubicBezTo>
                    <a:pt x="435335" y="513768"/>
                    <a:pt x="427799" y="511994"/>
                    <a:pt x="420706" y="514211"/>
                  </a:cubicBezTo>
                  <a:cubicBezTo>
                    <a:pt x="417603" y="515098"/>
                    <a:pt x="412283" y="516871"/>
                    <a:pt x="413170" y="520861"/>
                  </a:cubicBezTo>
                  <a:cubicBezTo>
                    <a:pt x="413170" y="520861"/>
                    <a:pt x="413170" y="520861"/>
                    <a:pt x="413170" y="521304"/>
                  </a:cubicBezTo>
                  <a:cubicBezTo>
                    <a:pt x="413170" y="521304"/>
                    <a:pt x="412726" y="521747"/>
                    <a:pt x="412726" y="521747"/>
                  </a:cubicBezTo>
                  <a:cubicBezTo>
                    <a:pt x="412726" y="523077"/>
                    <a:pt x="414500" y="524407"/>
                    <a:pt x="415386" y="525294"/>
                  </a:cubicBezTo>
                  <a:cubicBezTo>
                    <a:pt x="424696" y="531943"/>
                    <a:pt x="436222" y="527510"/>
                    <a:pt x="446418" y="527954"/>
                  </a:cubicBezTo>
                  <a:cubicBezTo>
                    <a:pt x="450851" y="528840"/>
                    <a:pt x="454398" y="532387"/>
                    <a:pt x="459717" y="532387"/>
                  </a:cubicBezTo>
                  <a:cubicBezTo>
                    <a:pt x="465480" y="532830"/>
                    <a:pt x="471244" y="531943"/>
                    <a:pt x="476563" y="531057"/>
                  </a:cubicBezTo>
                  <a:cubicBezTo>
                    <a:pt x="476563" y="531057"/>
                    <a:pt x="476563" y="531057"/>
                    <a:pt x="476563" y="531057"/>
                  </a:cubicBezTo>
                  <a:cubicBezTo>
                    <a:pt x="477450" y="531500"/>
                    <a:pt x="477893" y="531500"/>
                    <a:pt x="478780" y="531943"/>
                  </a:cubicBezTo>
                  <a:cubicBezTo>
                    <a:pt x="480553" y="532387"/>
                    <a:pt x="481883" y="532387"/>
                    <a:pt x="483656" y="532387"/>
                  </a:cubicBezTo>
                  <a:cubicBezTo>
                    <a:pt x="483656" y="532387"/>
                    <a:pt x="483656" y="532387"/>
                    <a:pt x="483656" y="532387"/>
                  </a:cubicBezTo>
                  <a:cubicBezTo>
                    <a:pt x="484543" y="534603"/>
                    <a:pt x="485429" y="537263"/>
                    <a:pt x="485873" y="539480"/>
                  </a:cubicBezTo>
                  <a:cubicBezTo>
                    <a:pt x="487646" y="545686"/>
                    <a:pt x="488532" y="551892"/>
                    <a:pt x="489419" y="558099"/>
                  </a:cubicBezTo>
                  <a:cubicBezTo>
                    <a:pt x="473903" y="594007"/>
                    <a:pt x="457057" y="629471"/>
                    <a:pt x="439768" y="664936"/>
                  </a:cubicBezTo>
                  <a:cubicBezTo>
                    <a:pt x="435335" y="674246"/>
                    <a:pt x="430902" y="683112"/>
                    <a:pt x="426026" y="692421"/>
                  </a:cubicBezTo>
                  <a:cubicBezTo>
                    <a:pt x="421149" y="685329"/>
                    <a:pt x="416716" y="678235"/>
                    <a:pt x="412726" y="670699"/>
                  </a:cubicBezTo>
                  <a:cubicBezTo>
                    <a:pt x="412726" y="668483"/>
                    <a:pt x="413170" y="666266"/>
                    <a:pt x="413613" y="664050"/>
                  </a:cubicBezTo>
                  <a:cubicBezTo>
                    <a:pt x="415386" y="663163"/>
                    <a:pt x="416716" y="661833"/>
                    <a:pt x="418490" y="660503"/>
                  </a:cubicBezTo>
                  <a:cubicBezTo>
                    <a:pt x="430902" y="650307"/>
                    <a:pt x="435779" y="634791"/>
                    <a:pt x="441985" y="620605"/>
                  </a:cubicBezTo>
                  <a:cubicBezTo>
                    <a:pt x="445088" y="614399"/>
                    <a:pt x="450851" y="608636"/>
                    <a:pt x="451738" y="601543"/>
                  </a:cubicBezTo>
                  <a:cubicBezTo>
                    <a:pt x="451738" y="601543"/>
                    <a:pt x="451738" y="601543"/>
                    <a:pt x="451738" y="601543"/>
                  </a:cubicBezTo>
                  <a:cubicBezTo>
                    <a:pt x="454398" y="593563"/>
                    <a:pt x="448634" y="586470"/>
                    <a:pt x="442429" y="594893"/>
                  </a:cubicBezTo>
                  <a:cubicBezTo>
                    <a:pt x="438439" y="599770"/>
                    <a:pt x="434892" y="604646"/>
                    <a:pt x="432232" y="610409"/>
                  </a:cubicBezTo>
                  <a:cubicBezTo>
                    <a:pt x="429572" y="615285"/>
                    <a:pt x="427799" y="620605"/>
                    <a:pt x="424252" y="625038"/>
                  </a:cubicBezTo>
                  <a:cubicBezTo>
                    <a:pt x="416716" y="630801"/>
                    <a:pt x="414057" y="640998"/>
                    <a:pt x="411840" y="649864"/>
                  </a:cubicBezTo>
                  <a:cubicBezTo>
                    <a:pt x="410953" y="653410"/>
                    <a:pt x="410510" y="657400"/>
                    <a:pt x="410067" y="661390"/>
                  </a:cubicBezTo>
                  <a:cubicBezTo>
                    <a:pt x="410067" y="662276"/>
                    <a:pt x="409623" y="663606"/>
                    <a:pt x="409623" y="664936"/>
                  </a:cubicBezTo>
                  <a:cubicBezTo>
                    <a:pt x="406520" y="659616"/>
                    <a:pt x="403860" y="653853"/>
                    <a:pt x="400757" y="648534"/>
                  </a:cubicBezTo>
                  <a:cubicBezTo>
                    <a:pt x="398098" y="643657"/>
                    <a:pt x="395437" y="639224"/>
                    <a:pt x="392778" y="634348"/>
                  </a:cubicBezTo>
                  <a:cubicBezTo>
                    <a:pt x="393664" y="633018"/>
                    <a:pt x="394551" y="631245"/>
                    <a:pt x="394994" y="630358"/>
                  </a:cubicBezTo>
                  <a:cubicBezTo>
                    <a:pt x="395881" y="628142"/>
                    <a:pt x="397211" y="626368"/>
                    <a:pt x="398098" y="624152"/>
                  </a:cubicBezTo>
                  <a:cubicBezTo>
                    <a:pt x="398098" y="624152"/>
                    <a:pt x="398541" y="624152"/>
                    <a:pt x="398541" y="623708"/>
                  </a:cubicBezTo>
                  <a:cubicBezTo>
                    <a:pt x="408293" y="619275"/>
                    <a:pt x="414057" y="610852"/>
                    <a:pt x="417603" y="601100"/>
                  </a:cubicBezTo>
                  <a:cubicBezTo>
                    <a:pt x="418490" y="598440"/>
                    <a:pt x="419819" y="596223"/>
                    <a:pt x="420263" y="593563"/>
                  </a:cubicBezTo>
                  <a:cubicBezTo>
                    <a:pt x="420706" y="591790"/>
                    <a:pt x="421149" y="590460"/>
                    <a:pt x="421593" y="588687"/>
                  </a:cubicBezTo>
                  <a:cubicBezTo>
                    <a:pt x="423366" y="582924"/>
                    <a:pt x="427799" y="578048"/>
                    <a:pt x="428685" y="572285"/>
                  </a:cubicBezTo>
                  <a:cubicBezTo>
                    <a:pt x="428685" y="570955"/>
                    <a:pt x="430016" y="568738"/>
                    <a:pt x="428685" y="567852"/>
                  </a:cubicBezTo>
                  <a:cubicBezTo>
                    <a:pt x="428685" y="567408"/>
                    <a:pt x="429129" y="566521"/>
                    <a:pt x="429129" y="566078"/>
                  </a:cubicBezTo>
                  <a:cubicBezTo>
                    <a:pt x="429129" y="562532"/>
                    <a:pt x="425583" y="560315"/>
                    <a:pt x="422480" y="562088"/>
                  </a:cubicBezTo>
                  <a:cubicBezTo>
                    <a:pt x="418046" y="564748"/>
                    <a:pt x="415830" y="570068"/>
                    <a:pt x="413613" y="574501"/>
                  </a:cubicBezTo>
                  <a:cubicBezTo>
                    <a:pt x="406077" y="589574"/>
                    <a:pt x="390118" y="600213"/>
                    <a:pt x="395881" y="619275"/>
                  </a:cubicBezTo>
                  <a:cubicBezTo>
                    <a:pt x="394551" y="621935"/>
                    <a:pt x="393221" y="625038"/>
                    <a:pt x="391448" y="627698"/>
                  </a:cubicBezTo>
                  <a:cubicBezTo>
                    <a:pt x="391004" y="628585"/>
                    <a:pt x="390561" y="629028"/>
                    <a:pt x="390118" y="629915"/>
                  </a:cubicBezTo>
                  <a:cubicBezTo>
                    <a:pt x="385241" y="621492"/>
                    <a:pt x="380365" y="612626"/>
                    <a:pt x="375045" y="604203"/>
                  </a:cubicBezTo>
                  <a:cubicBezTo>
                    <a:pt x="377262" y="602873"/>
                    <a:pt x="378592" y="600213"/>
                    <a:pt x="379921" y="597997"/>
                  </a:cubicBezTo>
                  <a:cubicBezTo>
                    <a:pt x="380365" y="597553"/>
                    <a:pt x="380365" y="596667"/>
                    <a:pt x="380808" y="596223"/>
                  </a:cubicBezTo>
                  <a:cubicBezTo>
                    <a:pt x="383911" y="595337"/>
                    <a:pt x="386571" y="592234"/>
                    <a:pt x="388788" y="590017"/>
                  </a:cubicBezTo>
                  <a:cubicBezTo>
                    <a:pt x="390561" y="588244"/>
                    <a:pt x="392334" y="586027"/>
                    <a:pt x="393664" y="583811"/>
                  </a:cubicBezTo>
                  <a:cubicBezTo>
                    <a:pt x="394551" y="582481"/>
                    <a:pt x="395437" y="580707"/>
                    <a:pt x="396324" y="578934"/>
                  </a:cubicBezTo>
                  <a:cubicBezTo>
                    <a:pt x="396324" y="578934"/>
                    <a:pt x="396324" y="578491"/>
                    <a:pt x="396324" y="578491"/>
                  </a:cubicBezTo>
                  <a:cubicBezTo>
                    <a:pt x="396767" y="577161"/>
                    <a:pt x="397211" y="575831"/>
                    <a:pt x="397654" y="574501"/>
                  </a:cubicBezTo>
                  <a:cubicBezTo>
                    <a:pt x="398541" y="571841"/>
                    <a:pt x="399427" y="568738"/>
                    <a:pt x="400314" y="566078"/>
                  </a:cubicBezTo>
                  <a:cubicBezTo>
                    <a:pt x="402974" y="559429"/>
                    <a:pt x="408737" y="554552"/>
                    <a:pt x="409623" y="547459"/>
                  </a:cubicBezTo>
                  <a:cubicBezTo>
                    <a:pt x="409623" y="546572"/>
                    <a:pt x="410067" y="545686"/>
                    <a:pt x="409623" y="545243"/>
                  </a:cubicBezTo>
                  <a:cubicBezTo>
                    <a:pt x="410067" y="542583"/>
                    <a:pt x="410067" y="539923"/>
                    <a:pt x="408737" y="538150"/>
                  </a:cubicBezTo>
                  <a:cubicBezTo>
                    <a:pt x="399870" y="531057"/>
                    <a:pt x="392334" y="555439"/>
                    <a:pt x="387901" y="560758"/>
                  </a:cubicBezTo>
                  <a:cubicBezTo>
                    <a:pt x="384355" y="566521"/>
                    <a:pt x="379035" y="571841"/>
                    <a:pt x="377705" y="578934"/>
                  </a:cubicBezTo>
                  <a:cubicBezTo>
                    <a:pt x="376818" y="583367"/>
                    <a:pt x="376375" y="587800"/>
                    <a:pt x="377262" y="591790"/>
                  </a:cubicBezTo>
                  <a:cubicBezTo>
                    <a:pt x="377262" y="592234"/>
                    <a:pt x="377262" y="592234"/>
                    <a:pt x="377262" y="592677"/>
                  </a:cubicBezTo>
                  <a:cubicBezTo>
                    <a:pt x="375932" y="595337"/>
                    <a:pt x="374602" y="597553"/>
                    <a:pt x="372829" y="599770"/>
                  </a:cubicBezTo>
                  <a:cubicBezTo>
                    <a:pt x="368395" y="591790"/>
                    <a:pt x="363962" y="583811"/>
                    <a:pt x="359972" y="575388"/>
                  </a:cubicBezTo>
                  <a:cubicBezTo>
                    <a:pt x="361303" y="570955"/>
                    <a:pt x="362189" y="566965"/>
                    <a:pt x="363076" y="562532"/>
                  </a:cubicBezTo>
                  <a:cubicBezTo>
                    <a:pt x="364849" y="561202"/>
                    <a:pt x="366179" y="558985"/>
                    <a:pt x="367066" y="557655"/>
                  </a:cubicBezTo>
                  <a:cubicBezTo>
                    <a:pt x="367952" y="556325"/>
                    <a:pt x="369282" y="554552"/>
                    <a:pt x="370169" y="553222"/>
                  </a:cubicBezTo>
                  <a:cubicBezTo>
                    <a:pt x="371055" y="551892"/>
                    <a:pt x="371942" y="550119"/>
                    <a:pt x="372385" y="548346"/>
                  </a:cubicBezTo>
                  <a:cubicBezTo>
                    <a:pt x="373272" y="546572"/>
                    <a:pt x="373716" y="544799"/>
                    <a:pt x="374159" y="543026"/>
                  </a:cubicBezTo>
                  <a:cubicBezTo>
                    <a:pt x="374159" y="543026"/>
                    <a:pt x="374159" y="542583"/>
                    <a:pt x="374159" y="542583"/>
                  </a:cubicBezTo>
                  <a:cubicBezTo>
                    <a:pt x="374159" y="542583"/>
                    <a:pt x="374159" y="542139"/>
                    <a:pt x="374159" y="542139"/>
                  </a:cubicBezTo>
                  <a:cubicBezTo>
                    <a:pt x="375488" y="536820"/>
                    <a:pt x="375488" y="531943"/>
                    <a:pt x="373716" y="526624"/>
                  </a:cubicBezTo>
                  <a:cubicBezTo>
                    <a:pt x="372829" y="517757"/>
                    <a:pt x="378149" y="509778"/>
                    <a:pt x="378592" y="501355"/>
                  </a:cubicBezTo>
                  <a:cubicBezTo>
                    <a:pt x="378592" y="500468"/>
                    <a:pt x="379035" y="498252"/>
                    <a:pt x="378149" y="497808"/>
                  </a:cubicBezTo>
                  <a:cubicBezTo>
                    <a:pt x="378149" y="493375"/>
                    <a:pt x="377262" y="489386"/>
                    <a:pt x="374602" y="485839"/>
                  </a:cubicBezTo>
                  <a:cubicBezTo>
                    <a:pt x="370612" y="480519"/>
                    <a:pt x="366179" y="484953"/>
                    <a:pt x="364406" y="489386"/>
                  </a:cubicBezTo>
                  <a:cubicBezTo>
                    <a:pt x="359972" y="500468"/>
                    <a:pt x="361303" y="512881"/>
                    <a:pt x="357756" y="524407"/>
                  </a:cubicBezTo>
                  <a:cubicBezTo>
                    <a:pt x="355983" y="531943"/>
                    <a:pt x="353767" y="539923"/>
                    <a:pt x="355539" y="547459"/>
                  </a:cubicBezTo>
                  <a:cubicBezTo>
                    <a:pt x="355983" y="548789"/>
                    <a:pt x="356426" y="550119"/>
                    <a:pt x="356870" y="551449"/>
                  </a:cubicBezTo>
                  <a:cubicBezTo>
                    <a:pt x="356426" y="552336"/>
                    <a:pt x="357313" y="554109"/>
                    <a:pt x="357313" y="554995"/>
                  </a:cubicBezTo>
                  <a:cubicBezTo>
                    <a:pt x="357756" y="556769"/>
                    <a:pt x="358643" y="558985"/>
                    <a:pt x="359086" y="561202"/>
                  </a:cubicBezTo>
                  <a:cubicBezTo>
                    <a:pt x="359086" y="561202"/>
                    <a:pt x="359086" y="561645"/>
                    <a:pt x="359086" y="561645"/>
                  </a:cubicBezTo>
                  <a:cubicBezTo>
                    <a:pt x="358200" y="564305"/>
                    <a:pt x="357756" y="566965"/>
                    <a:pt x="356870" y="569625"/>
                  </a:cubicBezTo>
                  <a:cubicBezTo>
                    <a:pt x="353767" y="563418"/>
                    <a:pt x="351106" y="556769"/>
                    <a:pt x="348447" y="550562"/>
                  </a:cubicBezTo>
                  <a:cubicBezTo>
                    <a:pt x="348003" y="549232"/>
                    <a:pt x="347117" y="547903"/>
                    <a:pt x="346673" y="546129"/>
                  </a:cubicBezTo>
                  <a:cubicBezTo>
                    <a:pt x="347117" y="544799"/>
                    <a:pt x="346673" y="543026"/>
                    <a:pt x="346673" y="541696"/>
                  </a:cubicBezTo>
                  <a:cubicBezTo>
                    <a:pt x="346673" y="532387"/>
                    <a:pt x="344013" y="522634"/>
                    <a:pt x="340911" y="513768"/>
                  </a:cubicBezTo>
                  <a:cubicBezTo>
                    <a:pt x="340467" y="513324"/>
                    <a:pt x="340024" y="512881"/>
                    <a:pt x="339580" y="513324"/>
                  </a:cubicBezTo>
                  <a:cubicBezTo>
                    <a:pt x="339580" y="513324"/>
                    <a:pt x="339580" y="513768"/>
                    <a:pt x="339137" y="513768"/>
                  </a:cubicBezTo>
                  <a:cubicBezTo>
                    <a:pt x="337364" y="510664"/>
                    <a:pt x="334704" y="508005"/>
                    <a:pt x="331157" y="504902"/>
                  </a:cubicBezTo>
                  <a:cubicBezTo>
                    <a:pt x="326281" y="499139"/>
                    <a:pt x="324065" y="491159"/>
                    <a:pt x="318302" y="485396"/>
                  </a:cubicBezTo>
                  <a:cubicBezTo>
                    <a:pt x="315198" y="481849"/>
                    <a:pt x="311652" y="476973"/>
                    <a:pt x="306332" y="477416"/>
                  </a:cubicBezTo>
                  <a:cubicBezTo>
                    <a:pt x="301899" y="477416"/>
                    <a:pt x="300126" y="482736"/>
                    <a:pt x="300569" y="486726"/>
                  </a:cubicBezTo>
                  <a:cubicBezTo>
                    <a:pt x="301456" y="495592"/>
                    <a:pt x="306332" y="502685"/>
                    <a:pt x="310322" y="509778"/>
                  </a:cubicBezTo>
                  <a:cubicBezTo>
                    <a:pt x="312539" y="517757"/>
                    <a:pt x="315198" y="525737"/>
                    <a:pt x="320962" y="531943"/>
                  </a:cubicBezTo>
                  <a:cubicBezTo>
                    <a:pt x="327168" y="538593"/>
                    <a:pt x="334261" y="545243"/>
                    <a:pt x="342684" y="548789"/>
                  </a:cubicBezTo>
                  <a:cubicBezTo>
                    <a:pt x="342684" y="548789"/>
                    <a:pt x="343127" y="548789"/>
                    <a:pt x="343127" y="548789"/>
                  </a:cubicBezTo>
                  <a:cubicBezTo>
                    <a:pt x="345344" y="554552"/>
                    <a:pt x="348003" y="560315"/>
                    <a:pt x="350220" y="565635"/>
                  </a:cubicBezTo>
                  <a:cubicBezTo>
                    <a:pt x="348003" y="565192"/>
                    <a:pt x="345787" y="564305"/>
                    <a:pt x="344013" y="563862"/>
                  </a:cubicBezTo>
                  <a:cubicBezTo>
                    <a:pt x="342684" y="560315"/>
                    <a:pt x="337364" y="556325"/>
                    <a:pt x="335147" y="554552"/>
                  </a:cubicBezTo>
                  <a:cubicBezTo>
                    <a:pt x="331157" y="551449"/>
                    <a:pt x="325838" y="550562"/>
                    <a:pt x="321405" y="549232"/>
                  </a:cubicBezTo>
                  <a:cubicBezTo>
                    <a:pt x="316528" y="547459"/>
                    <a:pt x="311652" y="544356"/>
                    <a:pt x="306775" y="543026"/>
                  </a:cubicBezTo>
                  <a:cubicBezTo>
                    <a:pt x="299682" y="540810"/>
                    <a:pt x="292146" y="538593"/>
                    <a:pt x="285054" y="539480"/>
                  </a:cubicBezTo>
                  <a:cubicBezTo>
                    <a:pt x="282837" y="539923"/>
                    <a:pt x="281064" y="541253"/>
                    <a:pt x="280621" y="543026"/>
                  </a:cubicBezTo>
                  <a:cubicBezTo>
                    <a:pt x="280177" y="543913"/>
                    <a:pt x="280177" y="544799"/>
                    <a:pt x="280177" y="545686"/>
                  </a:cubicBezTo>
                  <a:cubicBezTo>
                    <a:pt x="280621" y="547459"/>
                    <a:pt x="281507" y="549676"/>
                    <a:pt x="283723" y="551006"/>
                  </a:cubicBezTo>
                  <a:cubicBezTo>
                    <a:pt x="283723" y="551006"/>
                    <a:pt x="284167" y="551006"/>
                    <a:pt x="284167" y="551006"/>
                  </a:cubicBezTo>
                  <a:cubicBezTo>
                    <a:pt x="286826" y="553666"/>
                    <a:pt x="289930" y="555439"/>
                    <a:pt x="293476" y="556769"/>
                  </a:cubicBezTo>
                  <a:cubicBezTo>
                    <a:pt x="299682" y="558985"/>
                    <a:pt x="305889" y="561202"/>
                    <a:pt x="311652" y="564305"/>
                  </a:cubicBezTo>
                  <a:cubicBezTo>
                    <a:pt x="317858" y="567852"/>
                    <a:pt x="324065" y="570511"/>
                    <a:pt x="331157" y="570511"/>
                  </a:cubicBezTo>
                  <a:cubicBezTo>
                    <a:pt x="334261" y="570511"/>
                    <a:pt x="337364" y="569625"/>
                    <a:pt x="340467" y="568738"/>
                  </a:cubicBezTo>
                  <a:cubicBezTo>
                    <a:pt x="341354" y="568295"/>
                    <a:pt x="342240" y="568295"/>
                    <a:pt x="343127" y="567852"/>
                  </a:cubicBezTo>
                  <a:cubicBezTo>
                    <a:pt x="343127" y="567852"/>
                    <a:pt x="343570" y="567852"/>
                    <a:pt x="343570" y="567852"/>
                  </a:cubicBezTo>
                  <a:cubicBezTo>
                    <a:pt x="345787" y="568738"/>
                    <a:pt x="348447" y="569625"/>
                    <a:pt x="351106" y="570068"/>
                  </a:cubicBezTo>
                  <a:cubicBezTo>
                    <a:pt x="351550" y="570068"/>
                    <a:pt x="352436" y="570511"/>
                    <a:pt x="352880" y="570511"/>
                  </a:cubicBezTo>
                  <a:cubicBezTo>
                    <a:pt x="355983" y="577604"/>
                    <a:pt x="359086" y="584254"/>
                    <a:pt x="363076" y="590903"/>
                  </a:cubicBezTo>
                  <a:cubicBezTo>
                    <a:pt x="364406" y="593563"/>
                    <a:pt x="365736" y="595780"/>
                    <a:pt x="367509" y="598440"/>
                  </a:cubicBezTo>
                  <a:cubicBezTo>
                    <a:pt x="366622" y="598440"/>
                    <a:pt x="365736" y="598440"/>
                    <a:pt x="364849" y="598440"/>
                  </a:cubicBezTo>
                  <a:cubicBezTo>
                    <a:pt x="362189" y="594007"/>
                    <a:pt x="351550" y="589574"/>
                    <a:pt x="347560" y="588244"/>
                  </a:cubicBezTo>
                  <a:cubicBezTo>
                    <a:pt x="340467" y="586027"/>
                    <a:pt x="332488" y="587800"/>
                    <a:pt x="325395" y="585140"/>
                  </a:cubicBezTo>
                  <a:cubicBezTo>
                    <a:pt x="316085" y="581594"/>
                    <a:pt x="305889" y="580264"/>
                    <a:pt x="296136" y="580264"/>
                  </a:cubicBezTo>
                  <a:cubicBezTo>
                    <a:pt x="293476" y="580707"/>
                    <a:pt x="290373" y="580264"/>
                    <a:pt x="287713" y="581594"/>
                  </a:cubicBezTo>
                  <a:cubicBezTo>
                    <a:pt x="286826" y="582037"/>
                    <a:pt x="286383" y="582924"/>
                    <a:pt x="285940" y="583811"/>
                  </a:cubicBezTo>
                  <a:cubicBezTo>
                    <a:pt x="285940" y="583811"/>
                    <a:pt x="285940" y="583811"/>
                    <a:pt x="285497" y="583811"/>
                  </a:cubicBezTo>
                  <a:cubicBezTo>
                    <a:pt x="282393" y="592234"/>
                    <a:pt x="305446" y="596223"/>
                    <a:pt x="311208" y="599326"/>
                  </a:cubicBezTo>
                  <a:cubicBezTo>
                    <a:pt x="318302" y="602430"/>
                    <a:pt x="324508" y="607306"/>
                    <a:pt x="332044" y="608636"/>
                  </a:cubicBezTo>
                  <a:cubicBezTo>
                    <a:pt x="341354" y="610409"/>
                    <a:pt x="350663" y="606863"/>
                    <a:pt x="359529" y="604203"/>
                  </a:cubicBezTo>
                  <a:cubicBezTo>
                    <a:pt x="360416" y="603760"/>
                    <a:pt x="362633" y="603316"/>
                    <a:pt x="363962" y="602430"/>
                  </a:cubicBezTo>
                  <a:cubicBezTo>
                    <a:pt x="363962" y="602430"/>
                    <a:pt x="363962" y="602430"/>
                    <a:pt x="363962" y="602430"/>
                  </a:cubicBezTo>
                  <a:cubicBezTo>
                    <a:pt x="365736" y="602430"/>
                    <a:pt x="367509" y="602430"/>
                    <a:pt x="368839" y="601986"/>
                  </a:cubicBezTo>
                  <a:cubicBezTo>
                    <a:pt x="373272" y="609966"/>
                    <a:pt x="377705" y="617945"/>
                    <a:pt x="382138" y="625482"/>
                  </a:cubicBezTo>
                  <a:cubicBezTo>
                    <a:pt x="378149" y="625038"/>
                    <a:pt x="374159" y="625038"/>
                    <a:pt x="370612" y="625038"/>
                  </a:cubicBezTo>
                  <a:cubicBezTo>
                    <a:pt x="370169" y="625038"/>
                    <a:pt x="369726" y="624595"/>
                    <a:pt x="369726" y="624595"/>
                  </a:cubicBezTo>
                  <a:cubicBezTo>
                    <a:pt x="367509" y="622822"/>
                    <a:pt x="364849" y="621492"/>
                    <a:pt x="362633" y="620605"/>
                  </a:cubicBezTo>
                  <a:cubicBezTo>
                    <a:pt x="349777" y="614399"/>
                    <a:pt x="340024" y="616616"/>
                    <a:pt x="327168" y="621049"/>
                  </a:cubicBezTo>
                  <a:cubicBezTo>
                    <a:pt x="320962" y="623265"/>
                    <a:pt x="297466" y="617059"/>
                    <a:pt x="298353" y="626368"/>
                  </a:cubicBezTo>
                  <a:cubicBezTo>
                    <a:pt x="298353" y="626368"/>
                    <a:pt x="298353" y="626812"/>
                    <a:pt x="298796" y="626812"/>
                  </a:cubicBezTo>
                  <a:cubicBezTo>
                    <a:pt x="298796" y="626812"/>
                    <a:pt x="298796" y="626812"/>
                    <a:pt x="298796" y="626812"/>
                  </a:cubicBezTo>
                  <a:cubicBezTo>
                    <a:pt x="298796" y="627255"/>
                    <a:pt x="299239" y="627255"/>
                    <a:pt x="299239" y="627698"/>
                  </a:cubicBezTo>
                  <a:cubicBezTo>
                    <a:pt x="299682" y="628585"/>
                    <a:pt x="300569" y="629471"/>
                    <a:pt x="301899" y="630358"/>
                  </a:cubicBezTo>
                  <a:cubicBezTo>
                    <a:pt x="303672" y="631245"/>
                    <a:pt x="305446" y="632131"/>
                    <a:pt x="307219" y="632575"/>
                  </a:cubicBezTo>
                  <a:cubicBezTo>
                    <a:pt x="314312" y="635678"/>
                    <a:pt x="322291" y="637008"/>
                    <a:pt x="329828" y="639224"/>
                  </a:cubicBezTo>
                  <a:cubicBezTo>
                    <a:pt x="334704" y="640554"/>
                    <a:pt x="339580" y="641441"/>
                    <a:pt x="344457" y="641884"/>
                  </a:cubicBezTo>
                  <a:cubicBezTo>
                    <a:pt x="350220" y="642328"/>
                    <a:pt x="355983" y="640998"/>
                    <a:pt x="361303" y="637894"/>
                  </a:cubicBezTo>
                  <a:cubicBezTo>
                    <a:pt x="364849" y="636121"/>
                    <a:pt x="368395" y="633461"/>
                    <a:pt x="371499" y="631245"/>
                  </a:cubicBezTo>
                  <a:cubicBezTo>
                    <a:pt x="371942" y="630801"/>
                    <a:pt x="372829" y="630358"/>
                    <a:pt x="373272" y="629915"/>
                  </a:cubicBezTo>
                  <a:cubicBezTo>
                    <a:pt x="373716" y="629915"/>
                    <a:pt x="373716" y="629915"/>
                    <a:pt x="374159" y="629915"/>
                  </a:cubicBezTo>
                  <a:cubicBezTo>
                    <a:pt x="378149" y="629915"/>
                    <a:pt x="382138" y="630358"/>
                    <a:pt x="386571" y="630801"/>
                  </a:cubicBezTo>
                  <a:cubicBezTo>
                    <a:pt x="387458" y="632575"/>
                    <a:pt x="388788" y="634791"/>
                    <a:pt x="390118" y="636565"/>
                  </a:cubicBezTo>
                  <a:cubicBezTo>
                    <a:pt x="396324" y="647647"/>
                    <a:pt x="402531" y="659173"/>
                    <a:pt x="408737" y="670699"/>
                  </a:cubicBezTo>
                  <a:cubicBezTo>
                    <a:pt x="406077" y="670256"/>
                    <a:pt x="403860" y="670256"/>
                    <a:pt x="401201" y="670256"/>
                  </a:cubicBezTo>
                  <a:cubicBezTo>
                    <a:pt x="401201" y="670256"/>
                    <a:pt x="400757" y="669813"/>
                    <a:pt x="400757" y="669813"/>
                  </a:cubicBezTo>
                  <a:cubicBezTo>
                    <a:pt x="392778" y="662276"/>
                    <a:pt x="381252" y="658287"/>
                    <a:pt x="370169" y="660947"/>
                  </a:cubicBezTo>
                  <a:cubicBezTo>
                    <a:pt x="362633" y="662720"/>
                    <a:pt x="355983" y="664936"/>
                    <a:pt x="348003" y="664936"/>
                  </a:cubicBezTo>
                  <a:cubicBezTo>
                    <a:pt x="342684" y="665823"/>
                    <a:pt x="321405" y="660503"/>
                    <a:pt x="321405" y="667596"/>
                  </a:cubicBezTo>
                  <a:cubicBezTo>
                    <a:pt x="321405" y="667596"/>
                    <a:pt x="321405" y="667596"/>
                    <a:pt x="321405" y="667596"/>
                  </a:cubicBezTo>
                  <a:cubicBezTo>
                    <a:pt x="321405" y="668483"/>
                    <a:pt x="322291" y="669369"/>
                    <a:pt x="322735" y="670256"/>
                  </a:cubicBezTo>
                  <a:cubicBezTo>
                    <a:pt x="324508" y="672473"/>
                    <a:pt x="327168" y="674246"/>
                    <a:pt x="330271" y="675132"/>
                  </a:cubicBezTo>
                  <a:cubicBezTo>
                    <a:pt x="336921" y="678235"/>
                    <a:pt x="344457" y="679565"/>
                    <a:pt x="351550" y="681782"/>
                  </a:cubicBezTo>
                  <a:cubicBezTo>
                    <a:pt x="358643" y="683555"/>
                    <a:pt x="365293" y="686215"/>
                    <a:pt x="372385" y="687545"/>
                  </a:cubicBezTo>
                  <a:cubicBezTo>
                    <a:pt x="379921" y="688432"/>
                    <a:pt x="387015" y="684885"/>
                    <a:pt x="393221" y="680896"/>
                  </a:cubicBezTo>
                  <a:cubicBezTo>
                    <a:pt x="396324" y="678679"/>
                    <a:pt x="399870" y="677349"/>
                    <a:pt x="402974" y="674689"/>
                  </a:cubicBezTo>
                  <a:cubicBezTo>
                    <a:pt x="405634" y="674689"/>
                    <a:pt x="407850" y="675132"/>
                    <a:pt x="410067" y="676019"/>
                  </a:cubicBezTo>
                  <a:cubicBezTo>
                    <a:pt x="410510" y="676019"/>
                    <a:pt x="410510" y="676019"/>
                    <a:pt x="410953" y="676462"/>
                  </a:cubicBezTo>
                  <a:cubicBezTo>
                    <a:pt x="414943" y="683555"/>
                    <a:pt x="419376" y="690648"/>
                    <a:pt x="424252" y="697298"/>
                  </a:cubicBezTo>
                  <a:cubicBezTo>
                    <a:pt x="413170" y="719907"/>
                    <a:pt x="401644" y="742515"/>
                    <a:pt x="390118" y="764681"/>
                  </a:cubicBezTo>
                  <a:cubicBezTo>
                    <a:pt x="380808" y="782413"/>
                    <a:pt x="371055" y="800146"/>
                    <a:pt x="362189" y="818321"/>
                  </a:cubicBezTo>
                  <a:cubicBezTo>
                    <a:pt x="360416" y="815661"/>
                    <a:pt x="359086" y="813002"/>
                    <a:pt x="357313" y="809899"/>
                  </a:cubicBezTo>
                  <a:cubicBezTo>
                    <a:pt x="359086" y="806352"/>
                    <a:pt x="360416" y="799259"/>
                    <a:pt x="360859" y="795269"/>
                  </a:cubicBezTo>
                  <a:cubicBezTo>
                    <a:pt x="363076" y="794383"/>
                    <a:pt x="365293" y="788620"/>
                    <a:pt x="366179" y="787290"/>
                  </a:cubicBezTo>
                  <a:cubicBezTo>
                    <a:pt x="368395" y="781970"/>
                    <a:pt x="370169" y="775764"/>
                    <a:pt x="369726" y="770001"/>
                  </a:cubicBezTo>
                  <a:cubicBezTo>
                    <a:pt x="369726" y="769114"/>
                    <a:pt x="369726" y="768227"/>
                    <a:pt x="369282" y="767341"/>
                  </a:cubicBezTo>
                  <a:cubicBezTo>
                    <a:pt x="369282" y="767341"/>
                    <a:pt x="369282" y="767341"/>
                    <a:pt x="369282" y="767341"/>
                  </a:cubicBezTo>
                  <a:cubicBezTo>
                    <a:pt x="368839" y="765124"/>
                    <a:pt x="368395" y="763351"/>
                    <a:pt x="368395" y="761134"/>
                  </a:cubicBezTo>
                  <a:cubicBezTo>
                    <a:pt x="368839" y="756258"/>
                    <a:pt x="370169" y="750938"/>
                    <a:pt x="370612" y="746062"/>
                  </a:cubicBezTo>
                  <a:cubicBezTo>
                    <a:pt x="371055" y="742072"/>
                    <a:pt x="372385" y="737196"/>
                    <a:pt x="371055" y="733206"/>
                  </a:cubicBezTo>
                  <a:cubicBezTo>
                    <a:pt x="371055" y="733206"/>
                    <a:pt x="371055" y="733206"/>
                    <a:pt x="371055" y="733206"/>
                  </a:cubicBezTo>
                  <a:cubicBezTo>
                    <a:pt x="369282" y="729216"/>
                    <a:pt x="365293" y="728773"/>
                    <a:pt x="363076" y="734093"/>
                  </a:cubicBezTo>
                  <a:cubicBezTo>
                    <a:pt x="357756" y="744289"/>
                    <a:pt x="357756" y="755815"/>
                    <a:pt x="354210" y="766454"/>
                  </a:cubicBezTo>
                  <a:cubicBezTo>
                    <a:pt x="352436" y="773991"/>
                    <a:pt x="353323" y="784630"/>
                    <a:pt x="357756" y="791279"/>
                  </a:cubicBezTo>
                  <a:cubicBezTo>
                    <a:pt x="357756" y="792166"/>
                    <a:pt x="357756" y="793053"/>
                    <a:pt x="357313" y="793939"/>
                  </a:cubicBezTo>
                  <a:cubicBezTo>
                    <a:pt x="356426" y="797929"/>
                    <a:pt x="355983" y="801919"/>
                    <a:pt x="354653" y="805909"/>
                  </a:cubicBezTo>
                  <a:cubicBezTo>
                    <a:pt x="349333" y="797486"/>
                    <a:pt x="344013" y="789506"/>
                    <a:pt x="339137" y="781083"/>
                  </a:cubicBezTo>
                  <a:cubicBezTo>
                    <a:pt x="340467" y="778867"/>
                    <a:pt x="340911" y="773991"/>
                    <a:pt x="341354" y="772217"/>
                  </a:cubicBezTo>
                  <a:cubicBezTo>
                    <a:pt x="341797" y="768671"/>
                    <a:pt x="341797" y="765568"/>
                    <a:pt x="341354" y="762021"/>
                  </a:cubicBezTo>
                  <a:cubicBezTo>
                    <a:pt x="345787" y="759805"/>
                    <a:pt x="348890" y="744732"/>
                    <a:pt x="348890" y="741186"/>
                  </a:cubicBezTo>
                  <a:cubicBezTo>
                    <a:pt x="349777" y="734979"/>
                    <a:pt x="346673" y="729660"/>
                    <a:pt x="345787" y="723896"/>
                  </a:cubicBezTo>
                  <a:cubicBezTo>
                    <a:pt x="345344" y="720350"/>
                    <a:pt x="346673" y="716803"/>
                    <a:pt x="347560" y="712814"/>
                  </a:cubicBezTo>
                  <a:cubicBezTo>
                    <a:pt x="349333" y="707494"/>
                    <a:pt x="348447" y="701731"/>
                    <a:pt x="346230" y="696855"/>
                  </a:cubicBezTo>
                  <a:cubicBezTo>
                    <a:pt x="345344" y="695968"/>
                    <a:pt x="344900" y="696411"/>
                    <a:pt x="344457" y="696855"/>
                  </a:cubicBezTo>
                  <a:cubicBezTo>
                    <a:pt x="344013" y="696855"/>
                    <a:pt x="344013" y="696411"/>
                    <a:pt x="343570" y="696855"/>
                  </a:cubicBezTo>
                  <a:cubicBezTo>
                    <a:pt x="337807" y="699071"/>
                    <a:pt x="336477" y="707494"/>
                    <a:pt x="334704" y="712370"/>
                  </a:cubicBezTo>
                  <a:cubicBezTo>
                    <a:pt x="332488" y="721680"/>
                    <a:pt x="327168" y="730546"/>
                    <a:pt x="328054" y="740299"/>
                  </a:cubicBezTo>
                  <a:cubicBezTo>
                    <a:pt x="328941" y="747392"/>
                    <a:pt x="332044" y="755371"/>
                    <a:pt x="337364" y="760248"/>
                  </a:cubicBezTo>
                  <a:cubicBezTo>
                    <a:pt x="337364" y="765124"/>
                    <a:pt x="337364" y="770444"/>
                    <a:pt x="336477" y="775320"/>
                  </a:cubicBezTo>
                  <a:cubicBezTo>
                    <a:pt x="336477" y="775764"/>
                    <a:pt x="336477" y="776207"/>
                    <a:pt x="336477" y="776207"/>
                  </a:cubicBezTo>
                  <a:cubicBezTo>
                    <a:pt x="332931" y="770444"/>
                    <a:pt x="329385" y="765124"/>
                    <a:pt x="325838" y="759361"/>
                  </a:cubicBezTo>
                  <a:cubicBezTo>
                    <a:pt x="321405" y="752268"/>
                    <a:pt x="316972" y="745619"/>
                    <a:pt x="312539" y="738969"/>
                  </a:cubicBezTo>
                  <a:cubicBezTo>
                    <a:pt x="312982" y="738082"/>
                    <a:pt x="313425" y="736752"/>
                    <a:pt x="313425" y="735866"/>
                  </a:cubicBezTo>
                  <a:cubicBezTo>
                    <a:pt x="313869" y="732763"/>
                    <a:pt x="313869" y="729216"/>
                    <a:pt x="313425" y="726113"/>
                  </a:cubicBezTo>
                  <a:cubicBezTo>
                    <a:pt x="315198" y="724783"/>
                    <a:pt x="316972" y="720793"/>
                    <a:pt x="317858" y="719463"/>
                  </a:cubicBezTo>
                  <a:cubicBezTo>
                    <a:pt x="323621" y="709711"/>
                    <a:pt x="323621" y="698628"/>
                    <a:pt x="320075" y="688432"/>
                  </a:cubicBezTo>
                  <a:cubicBezTo>
                    <a:pt x="319631" y="686215"/>
                    <a:pt x="318745" y="683998"/>
                    <a:pt x="318302" y="681782"/>
                  </a:cubicBezTo>
                  <a:cubicBezTo>
                    <a:pt x="317858" y="680452"/>
                    <a:pt x="317415" y="679122"/>
                    <a:pt x="316528" y="678235"/>
                  </a:cubicBezTo>
                  <a:cubicBezTo>
                    <a:pt x="316528" y="678235"/>
                    <a:pt x="316085" y="678235"/>
                    <a:pt x="316085" y="678235"/>
                  </a:cubicBezTo>
                  <a:cubicBezTo>
                    <a:pt x="315642" y="677349"/>
                    <a:pt x="315198" y="676462"/>
                    <a:pt x="314312" y="676019"/>
                  </a:cubicBezTo>
                  <a:cubicBezTo>
                    <a:pt x="305003" y="670699"/>
                    <a:pt x="307219" y="686215"/>
                    <a:pt x="307219" y="691092"/>
                  </a:cubicBezTo>
                  <a:cubicBezTo>
                    <a:pt x="306332" y="702618"/>
                    <a:pt x="302786" y="713700"/>
                    <a:pt x="310322" y="723896"/>
                  </a:cubicBezTo>
                  <a:cubicBezTo>
                    <a:pt x="310322" y="726556"/>
                    <a:pt x="310765" y="729660"/>
                    <a:pt x="310765" y="732319"/>
                  </a:cubicBezTo>
                  <a:cubicBezTo>
                    <a:pt x="310765" y="733206"/>
                    <a:pt x="310322" y="734093"/>
                    <a:pt x="310322" y="735423"/>
                  </a:cubicBezTo>
                  <a:cubicBezTo>
                    <a:pt x="302342" y="723896"/>
                    <a:pt x="293920" y="712814"/>
                    <a:pt x="285054" y="701731"/>
                  </a:cubicBezTo>
                  <a:cubicBezTo>
                    <a:pt x="285940" y="700844"/>
                    <a:pt x="286383" y="699071"/>
                    <a:pt x="286826" y="697741"/>
                  </a:cubicBezTo>
                  <a:cubicBezTo>
                    <a:pt x="287270" y="696855"/>
                    <a:pt x="287270" y="695968"/>
                    <a:pt x="287270" y="695081"/>
                  </a:cubicBezTo>
                  <a:cubicBezTo>
                    <a:pt x="289930" y="692865"/>
                    <a:pt x="293476" y="687102"/>
                    <a:pt x="294363" y="685772"/>
                  </a:cubicBezTo>
                  <a:cubicBezTo>
                    <a:pt x="296136" y="682225"/>
                    <a:pt x="297466" y="678235"/>
                    <a:pt x="297909" y="674246"/>
                  </a:cubicBezTo>
                  <a:cubicBezTo>
                    <a:pt x="298796" y="668926"/>
                    <a:pt x="296580" y="663606"/>
                    <a:pt x="297466" y="658287"/>
                  </a:cubicBezTo>
                  <a:cubicBezTo>
                    <a:pt x="298353" y="652967"/>
                    <a:pt x="299682" y="646761"/>
                    <a:pt x="297466" y="641441"/>
                  </a:cubicBezTo>
                  <a:cubicBezTo>
                    <a:pt x="297466" y="640998"/>
                    <a:pt x="297023" y="640554"/>
                    <a:pt x="297023" y="640111"/>
                  </a:cubicBezTo>
                  <a:cubicBezTo>
                    <a:pt x="297023" y="639667"/>
                    <a:pt x="296580" y="639667"/>
                    <a:pt x="296136" y="639667"/>
                  </a:cubicBezTo>
                  <a:cubicBezTo>
                    <a:pt x="294806" y="638338"/>
                    <a:pt x="293033" y="637008"/>
                    <a:pt x="290816" y="637451"/>
                  </a:cubicBezTo>
                  <a:cubicBezTo>
                    <a:pt x="285054" y="638781"/>
                    <a:pt x="284610" y="656070"/>
                    <a:pt x="283280" y="661390"/>
                  </a:cubicBezTo>
                  <a:cubicBezTo>
                    <a:pt x="282393" y="668926"/>
                    <a:pt x="278404" y="676906"/>
                    <a:pt x="280177" y="684442"/>
                  </a:cubicBezTo>
                  <a:cubicBezTo>
                    <a:pt x="280621" y="687545"/>
                    <a:pt x="281950" y="690648"/>
                    <a:pt x="283723" y="693751"/>
                  </a:cubicBezTo>
                  <a:cubicBezTo>
                    <a:pt x="283723" y="693751"/>
                    <a:pt x="283723" y="694195"/>
                    <a:pt x="283723" y="694195"/>
                  </a:cubicBezTo>
                  <a:cubicBezTo>
                    <a:pt x="283280" y="695081"/>
                    <a:pt x="282837" y="696411"/>
                    <a:pt x="282393" y="697741"/>
                  </a:cubicBezTo>
                  <a:cubicBezTo>
                    <a:pt x="281064" y="695968"/>
                    <a:pt x="279290" y="694195"/>
                    <a:pt x="277960" y="691978"/>
                  </a:cubicBezTo>
                  <a:cubicBezTo>
                    <a:pt x="273527" y="686215"/>
                    <a:pt x="269094" y="680452"/>
                    <a:pt x="264661" y="674246"/>
                  </a:cubicBezTo>
                  <a:cubicBezTo>
                    <a:pt x="265991" y="671586"/>
                    <a:pt x="266877" y="669369"/>
                    <a:pt x="267321" y="666710"/>
                  </a:cubicBezTo>
                  <a:cubicBezTo>
                    <a:pt x="269538" y="664936"/>
                    <a:pt x="271754" y="660947"/>
                    <a:pt x="272641" y="660060"/>
                  </a:cubicBezTo>
                  <a:cubicBezTo>
                    <a:pt x="278404" y="652080"/>
                    <a:pt x="277517" y="643214"/>
                    <a:pt x="276631" y="633905"/>
                  </a:cubicBezTo>
                  <a:cubicBezTo>
                    <a:pt x="276631" y="630801"/>
                    <a:pt x="278404" y="627255"/>
                    <a:pt x="277074" y="624152"/>
                  </a:cubicBezTo>
                  <a:cubicBezTo>
                    <a:pt x="277074" y="623708"/>
                    <a:pt x="276631" y="623265"/>
                    <a:pt x="276187" y="623708"/>
                  </a:cubicBezTo>
                  <a:cubicBezTo>
                    <a:pt x="275744" y="622822"/>
                    <a:pt x="275300" y="621492"/>
                    <a:pt x="273971" y="621049"/>
                  </a:cubicBezTo>
                  <a:cubicBezTo>
                    <a:pt x="268208" y="619719"/>
                    <a:pt x="265991" y="635234"/>
                    <a:pt x="264218" y="639224"/>
                  </a:cubicBezTo>
                  <a:cubicBezTo>
                    <a:pt x="262001" y="647204"/>
                    <a:pt x="259341" y="656957"/>
                    <a:pt x="263331" y="664493"/>
                  </a:cubicBezTo>
                  <a:cubicBezTo>
                    <a:pt x="262888" y="666266"/>
                    <a:pt x="262001" y="668039"/>
                    <a:pt x="261558" y="670256"/>
                  </a:cubicBezTo>
                  <a:cubicBezTo>
                    <a:pt x="256682" y="663606"/>
                    <a:pt x="251805" y="656957"/>
                    <a:pt x="246929" y="649864"/>
                  </a:cubicBezTo>
                  <a:cubicBezTo>
                    <a:pt x="246929" y="645874"/>
                    <a:pt x="243826" y="638338"/>
                    <a:pt x="242052" y="633461"/>
                  </a:cubicBezTo>
                  <a:cubicBezTo>
                    <a:pt x="241609" y="631688"/>
                    <a:pt x="240723" y="629915"/>
                    <a:pt x="239836" y="628585"/>
                  </a:cubicBezTo>
                  <a:cubicBezTo>
                    <a:pt x="239392" y="627698"/>
                    <a:pt x="238949" y="627255"/>
                    <a:pt x="238949" y="626368"/>
                  </a:cubicBezTo>
                  <a:cubicBezTo>
                    <a:pt x="234516" y="618389"/>
                    <a:pt x="227423" y="611739"/>
                    <a:pt x="219887" y="606419"/>
                  </a:cubicBezTo>
                  <a:cubicBezTo>
                    <a:pt x="215010" y="601543"/>
                    <a:pt x="211464" y="594893"/>
                    <a:pt x="205701" y="591347"/>
                  </a:cubicBezTo>
                  <a:cubicBezTo>
                    <a:pt x="195062" y="585140"/>
                    <a:pt x="195062" y="597110"/>
                    <a:pt x="198608" y="604203"/>
                  </a:cubicBezTo>
                  <a:cubicBezTo>
                    <a:pt x="201268" y="609079"/>
                    <a:pt x="204371" y="613956"/>
                    <a:pt x="207474" y="618832"/>
                  </a:cubicBezTo>
                  <a:cubicBezTo>
                    <a:pt x="210577" y="624152"/>
                    <a:pt x="213237" y="630358"/>
                    <a:pt x="217227" y="635234"/>
                  </a:cubicBezTo>
                  <a:cubicBezTo>
                    <a:pt x="224320" y="643214"/>
                    <a:pt x="234073" y="648090"/>
                    <a:pt x="243826" y="652524"/>
                  </a:cubicBezTo>
                  <a:cubicBezTo>
                    <a:pt x="244269" y="652524"/>
                    <a:pt x="244269" y="652524"/>
                    <a:pt x="244712" y="652524"/>
                  </a:cubicBezTo>
                  <a:cubicBezTo>
                    <a:pt x="248702" y="658287"/>
                    <a:pt x="252692" y="664050"/>
                    <a:pt x="257125" y="669369"/>
                  </a:cubicBezTo>
                  <a:cubicBezTo>
                    <a:pt x="254908" y="669813"/>
                    <a:pt x="252692" y="669813"/>
                    <a:pt x="250475" y="669813"/>
                  </a:cubicBezTo>
                  <a:cubicBezTo>
                    <a:pt x="242052" y="664050"/>
                    <a:pt x="232300" y="660503"/>
                    <a:pt x="222103" y="662276"/>
                  </a:cubicBezTo>
                  <a:cubicBezTo>
                    <a:pt x="214567" y="662276"/>
                    <a:pt x="205701" y="660060"/>
                    <a:pt x="199495" y="664936"/>
                  </a:cubicBezTo>
                  <a:cubicBezTo>
                    <a:pt x="199051" y="665380"/>
                    <a:pt x="198608" y="665823"/>
                    <a:pt x="198608" y="666266"/>
                  </a:cubicBezTo>
                  <a:cubicBezTo>
                    <a:pt x="198608" y="666266"/>
                    <a:pt x="198608" y="666266"/>
                    <a:pt x="198608" y="666266"/>
                  </a:cubicBezTo>
                  <a:cubicBezTo>
                    <a:pt x="198164" y="666710"/>
                    <a:pt x="198608" y="667596"/>
                    <a:pt x="199051" y="668039"/>
                  </a:cubicBezTo>
                  <a:cubicBezTo>
                    <a:pt x="204371" y="674246"/>
                    <a:pt x="213680" y="673802"/>
                    <a:pt x="221217" y="674689"/>
                  </a:cubicBezTo>
                  <a:cubicBezTo>
                    <a:pt x="226093" y="675576"/>
                    <a:pt x="230969" y="677349"/>
                    <a:pt x="235846" y="677792"/>
                  </a:cubicBezTo>
                  <a:cubicBezTo>
                    <a:pt x="241166" y="678235"/>
                    <a:pt x="246485" y="676906"/>
                    <a:pt x="251362" y="674689"/>
                  </a:cubicBezTo>
                  <a:cubicBezTo>
                    <a:pt x="252249" y="674246"/>
                    <a:pt x="253135" y="673802"/>
                    <a:pt x="253578" y="672916"/>
                  </a:cubicBezTo>
                  <a:cubicBezTo>
                    <a:pt x="256238" y="672916"/>
                    <a:pt x="258898" y="672916"/>
                    <a:pt x="260228" y="671586"/>
                  </a:cubicBezTo>
                  <a:cubicBezTo>
                    <a:pt x="260672" y="672473"/>
                    <a:pt x="261558" y="673359"/>
                    <a:pt x="262001" y="674246"/>
                  </a:cubicBezTo>
                  <a:cubicBezTo>
                    <a:pt x="262001" y="674689"/>
                    <a:pt x="262444" y="675576"/>
                    <a:pt x="262888" y="676019"/>
                  </a:cubicBezTo>
                  <a:cubicBezTo>
                    <a:pt x="262888" y="676019"/>
                    <a:pt x="262888" y="676019"/>
                    <a:pt x="263331" y="676019"/>
                  </a:cubicBezTo>
                  <a:cubicBezTo>
                    <a:pt x="265548" y="678679"/>
                    <a:pt x="267321" y="681782"/>
                    <a:pt x="269538" y="684442"/>
                  </a:cubicBezTo>
                  <a:cubicBezTo>
                    <a:pt x="272198" y="688432"/>
                    <a:pt x="275300" y="691978"/>
                    <a:pt x="278404" y="695968"/>
                  </a:cubicBezTo>
                  <a:cubicBezTo>
                    <a:pt x="276631" y="696855"/>
                    <a:pt x="275300" y="697741"/>
                    <a:pt x="273527" y="698184"/>
                  </a:cubicBezTo>
                  <a:cubicBezTo>
                    <a:pt x="273084" y="698184"/>
                    <a:pt x="273084" y="698184"/>
                    <a:pt x="272641" y="698184"/>
                  </a:cubicBezTo>
                  <a:cubicBezTo>
                    <a:pt x="267764" y="695525"/>
                    <a:pt x="262444" y="692865"/>
                    <a:pt x="257125" y="691535"/>
                  </a:cubicBezTo>
                  <a:cubicBezTo>
                    <a:pt x="254465" y="691092"/>
                    <a:pt x="250918" y="690205"/>
                    <a:pt x="248259" y="691535"/>
                  </a:cubicBezTo>
                  <a:cubicBezTo>
                    <a:pt x="246042" y="692865"/>
                    <a:pt x="243382" y="692865"/>
                    <a:pt x="241166" y="692865"/>
                  </a:cubicBezTo>
                  <a:cubicBezTo>
                    <a:pt x="234516" y="692865"/>
                    <a:pt x="226980" y="691535"/>
                    <a:pt x="220774" y="695081"/>
                  </a:cubicBezTo>
                  <a:cubicBezTo>
                    <a:pt x="219444" y="695525"/>
                    <a:pt x="218557" y="696855"/>
                    <a:pt x="218557" y="698184"/>
                  </a:cubicBezTo>
                  <a:cubicBezTo>
                    <a:pt x="217670" y="698184"/>
                    <a:pt x="217670" y="699514"/>
                    <a:pt x="218113" y="699958"/>
                  </a:cubicBezTo>
                  <a:cubicBezTo>
                    <a:pt x="222990" y="706164"/>
                    <a:pt x="231856" y="704834"/>
                    <a:pt x="238949" y="706164"/>
                  </a:cubicBezTo>
                  <a:cubicBezTo>
                    <a:pt x="244269" y="707051"/>
                    <a:pt x="249145" y="710154"/>
                    <a:pt x="254465" y="710154"/>
                  </a:cubicBezTo>
                  <a:cubicBezTo>
                    <a:pt x="259341" y="709711"/>
                    <a:pt x="264218" y="707937"/>
                    <a:pt x="268651" y="705721"/>
                  </a:cubicBezTo>
                  <a:cubicBezTo>
                    <a:pt x="269094" y="705721"/>
                    <a:pt x="269538" y="705278"/>
                    <a:pt x="269981" y="705278"/>
                  </a:cubicBezTo>
                  <a:cubicBezTo>
                    <a:pt x="271754" y="704391"/>
                    <a:pt x="273527" y="703504"/>
                    <a:pt x="275300" y="702174"/>
                  </a:cubicBezTo>
                  <a:cubicBezTo>
                    <a:pt x="275300" y="702174"/>
                    <a:pt x="275300" y="701731"/>
                    <a:pt x="275744" y="701731"/>
                  </a:cubicBezTo>
                  <a:cubicBezTo>
                    <a:pt x="277960" y="701288"/>
                    <a:pt x="279734" y="700401"/>
                    <a:pt x="281507" y="699514"/>
                  </a:cubicBezTo>
                  <a:cubicBezTo>
                    <a:pt x="287270" y="707051"/>
                    <a:pt x="293033" y="714587"/>
                    <a:pt x="298353" y="722123"/>
                  </a:cubicBezTo>
                  <a:cubicBezTo>
                    <a:pt x="296136" y="723010"/>
                    <a:pt x="293476" y="723896"/>
                    <a:pt x="291260" y="723896"/>
                  </a:cubicBezTo>
                  <a:cubicBezTo>
                    <a:pt x="290373" y="723010"/>
                    <a:pt x="288600" y="722123"/>
                    <a:pt x="287270" y="721237"/>
                  </a:cubicBezTo>
                  <a:cubicBezTo>
                    <a:pt x="282393" y="717690"/>
                    <a:pt x="276187" y="716360"/>
                    <a:pt x="269981" y="717690"/>
                  </a:cubicBezTo>
                  <a:cubicBezTo>
                    <a:pt x="261558" y="720793"/>
                    <a:pt x="251805" y="718133"/>
                    <a:pt x="243382" y="721237"/>
                  </a:cubicBezTo>
                  <a:cubicBezTo>
                    <a:pt x="241166" y="721680"/>
                    <a:pt x="239392" y="723010"/>
                    <a:pt x="238506" y="724340"/>
                  </a:cubicBezTo>
                  <a:cubicBezTo>
                    <a:pt x="237619" y="724340"/>
                    <a:pt x="237176" y="726113"/>
                    <a:pt x="238062" y="726556"/>
                  </a:cubicBezTo>
                  <a:cubicBezTo>
                    <a:pt x="246042" y="732763"/>
                    <a:pt x="257125" y="730103"/>
                    <a:pt x="265991" y="732763"/>
                  </a:cubicBezTo>
                  <a:cubicBezTo>
                    <a:pt x="271754" y="734536"/>
                    <a:pt x="277960" y="731876"/>
                    <a:pt x="283723" y="730103"/>
                  </a:cubicBezTo>
                  <a:cubicBezTo>
                    <a:pt x="283723" y="730103"/>
                    <a:pt x="283723" y="730103"/>
                    <a:pt x="284167" y="730103"/>
                  </a:cubicBezTo>
                  <a:cubicBezTo>
                    <a:pt x="284167" y="730103"/>
                    <a:pt x="284610" y="730103"/>
                    <a:pt x="284610" y="730103"/>
                  </a:cubicBezTo>
                  <a:cubicBezTo>
                    <a:pt x="285054" y="729660"/>
                    <a:pt x="285940" y="729660"/>
                    <a:pt x="286383" y="729216"/>
                  </a:cubicBezTo>
                  <a:cubicBezTo>
                    <a:pt x="286826" y="729216"/>
                    <a:pt x="286826" y="728773"/>
                    <a:pt x="287270" y="728773"/>
                  </a:cubicBezTo>
                  <a:cubicBezTo>
                    <a:pt x="288157" y="728329"/>
                    <a:pt x="289043" y="727886"/>
                    <a:pt x="290373" y="727000"/>
                  </a:cubicBezTo>
                  <a:cubicBezTo>
                    <a:pt x="290816" y="727000"/>
                    <a:pt x="290816" y="726556"/>
                    <a:pt x="291260" y="726556"/>
                  </a:cubicBezTo>
                  <a:cubicBezTo>
                    <a:pt x="293476" y="726556"/>
                    <a:pt x="296136" y="726113"/>
                    <a:pt x="297909" y="725226"/>
                  </a:cubicBezTo>
                  <a:cubicBezTo>
                    <a:pt x="298796" y="724783"/>
                    <a:pt x="299682" y="724340"/>
                    <a:pt x="300569" y="723896"/>
                  </a:cubicBezTo>
                  <a:cubicBezTo>
                    <a:pt x="306775" y="732319"/>
                    <a:pt x="312982" y="741186"/>
                    <a:pt x="318745" y="750052"/>
                  </a:cubicBezTo>
                  <a:cubicBezTo>
                    <a:pt x="315642" y="750495"/>
                    <a:pt x="312539" y="750938"/>
                    <a:pt x="309436" y="751382"/>
                  </a:cubicBezTo>
                  <a:cubicBezTo>
                    <a:pt x="309436" y="751382"/>
                    <a:pt x="308992" y="750938"/>
                    <a:pt x="308992" y="750938"/>
                  </a:cubicBezTo>
                  <a:cubicBezTo>
                    <a:pt x="305003" y="748722"/>
                    <a:pt x="301013" y="745619"/>
                    <a:pt x="296580" y="744289"/>
                  </a:cubicBezTo>
                  <a:cubicBezTo>
                    <a:pt x="288157" y="741629"/>
                    <a:pt x="279290" y="742959"/>
                    <a:pt x="270867" y="744732"/>
                  </a:cubicBezTo>
                  <a:cubicBezTo>
                    <a:pt x="266434" y="745619"/>
                    <a:pt x="250032" y="742959"/>
                    <a:pt x="250032" y="748722"/>
                  </a:cubicBezTo>
                  <a:cubicBezTo>
                    <a:pt x="250032" y="748722"/>
                    <a:pt x="250032" y="748722"/>
                    <a:pt x="250032" y="748722"/>
                  </a:cubicBezTo>
                  <a:cubicBezTo>
                    <a:pt x="249145" y="749609"/>
                    <a:pt x="250475" y="751382"/>
                    <a:pt x="250918" y="752268"/>
                  </a:cubicBezTo>
                  <a:cubicBezTo>
                    <a:pt x="251362" y="752711"/>
                    <a:pt x="251805" y="752711"/>
                    <a:pt x="251805" y="753155"/>
                  </a:cubicBezTo>
                  <a:cubicBezTo>
                    <a:pt x="252249" y="753598"/>
                    <a:pt x="252249" y="753598"/>
                    <a:pt x="252692" y="754042"/>
                  </a:cubicBezTo>
                  <a:cubicBezTo>
                    <a:pt x="261115" y="761578"/>
                    <a:pt x="273527" y="760691"/>
                    <a:pt x="284167" y="764238"/>
                  </a:cubicBezTo>
                  <a:cubicBezTo>
                    <a:pt x="292590" y="765568"/>
                    <a:pt x="301013" y="761578"/>
                    <a:pt x="308105" y="757145"/>
                  </a:cubicBezTo>
                  <a:cubicBezTo>
                    <a:pt x="308992" y="756258"/>
                    <a:pt x="310322" y="755815"/>
                    <a:pt x="310765" y="754928"/>
                  </a:cubicBezTo>
                  <a:cubicBezTo>
                    <a:pt x="310765" y="754928"/>
                    <a:pt x="310765" y="754485"/>
                    <a:pt x="310765" y="754485"/>
                  </a:cubicBezTo>
                  <a:cubicBezTo>
                    <a:pt x="313869" y="754485"/>
                    <a:pt x="317858" y="754042"/>
                    <a:pt x="320518" y="753155"/>
                  </a:cubicBezTo>
                  <a:cubicBezTo>
                    <a:pt x="327168" y="763794"/>
                    <a:pt x="333818" y="774434"/>
                    <a:pt x="340467" y="785073"/>
                  </a:cubicBezTo>
                  <a:cubicBezTo>
                    <a:pt x="338694" y="785516"/>
                    <a:pt x="336477" y="785516"/>
                    <a:pt x="334704" y="785516"/>
                  </a:cubicBezTo>
                  <a:cubicBezTo>
                    <a:pt x="333818" y="785516"/>
                    <a:pt x="332488" y="785516"/>
                    <a:pt x="331601" y="785516"/>
                  </a:cubicBezTo>
                  <a:cubicBezTo>
                    <a:pt x="331157" y="785073"/>
                    <a:pt x="330271" y="784630"/>
                    <a:pt x="329828" y="784187"/>
                  </a:cubicBezTo>
                  <a:cubicBezTo>
                    <a:pt x="320075" y="775764"/>
                    <a:pt x="307219" y="772217"/>
                    <a:pt x="294806" y="773991"/>
                  </a:cubicBezTo>
                  <a:cubicBezTo>
                    <a:pt x="286826" y="774434"/>
                    <a:pt x="278404" y="771774"/>
                    <a:pt x="270867" y="774877"/>
                  </a:cubicBezTo>
                  <a:cubicBezTo>
                    <a:pt x="269981" y="775320"/>
                    <a:pt x="269094" y="776207"/>
                    <a:pt x="268651" y="777093"/>
                  </a:cubicBezTo>
                  <a:cubicBezTo>
                    <a:pt x="268208" y="777093"/>
                    <a:pt x="267764" y="777093"/>
                    <a:pt x="267764" y="777537"/>
                  </a:cubicBezTo>
                  <a:cubicBezTo>
                    <a:pt x="267764" y="777980"/>
                    <a:pt x="268208" y="777980"/>
                    <a:pt x="268208" y="778424"/>
                  </a:cubicBezTo>
                  <a:cubicBezTo>
                    <a:pt x="268208" y="778867"/>
                    <a:pt x="268208" y="778867"/>
                    <a:pt x="268651" y="779310"/>
                  </a:cubicBezTo>
                  <a:cubicBezTo>
                    <a:pt x="270424" y="782413"/>
                    <a:pt x="273971" y="783743"/>
                    <a:pt x="277074" y="784187"/>
                  </a:cubicBezTo>
                  <a:cubicBezTo>
                    <a:pt x="279734" y="785073"/>
                    <a:pt x="282393" y="785516"/>
                    <a:pt x="284610" y="786403"/>
                  </a:cubicBezTo>
                  <a:cubicBezTo>
                    <a:pt x="293920" y="789506"/>
                    <a:pt x="303229" y="793939"/>
                    <a:pt x="313425" y="793939"/>
                  </a:cubicBezTo>
                  <a:cubicBezTo>
                    <a:pt x="314312" y="793939"/>
                    <a:pt x="317858" y="793939"/>
                    <a:pt x="321405" y="793053"/>
                  </a:cubicBezTo>
                  <a:cubicBezTo>
                    <a:pt x="323178" y="792609"/>
                    <a:pt x="324508" y="792609"/>
                    <a:pt x="326281" y="791723"/>
                  </a:cubicBezTo>
                  <a:cubicBezTo>
                    <a:pt x="328941" y="790836"/>
                    <a:pt x="331157" y="789950"/>
                    <a:pt x="332044" y="789063"/>
                  </a:cubicBezTo>
                  <a:cubicBezTo>
                    <a:pt x="332931" y="789063"/>
                    <a:pt x="333374" y="789063"/>
                    <a:pt x="334261" y="789063"/>
                  </a:cubicBezTo>
                  <a:cubicBezTo>
                    <a:pt x="336921" y="789063"/>
                    <a:pt x="339580" y="789063"/>
                    <a:pt x="342240" y="788176"/>
                  </a:cubicBezTo>
                  <a:cubicBezTo>
                    <a:pt x="348003" y="797042"/>
                    <a:pt x="353767" y="806352"/>
                    <a:pt x="359086" y="815218"/>
                  </a:cubicBezTo>
                  <a:cubicBezTo>
                    <a:pt x="356870" y="815218"/>
                    <a:pt x="354210" y="815218"/>
                    <a:pt x="351993" y="815218"/>
                  </a:cubicBezTo>
                  <a:cubicBezTo>
                    <a:pt x="346230" y="807682"/>
                    <a:pt x="339137" y="800146"/>
                    <a:pt x="329385" y="799259"/>
                  </a:cubicBezTo>
                  <a:cubicBezTo>
                    <a:pt x="321405" y="799702"/>
                    <a:pt x="313425" y="801919"/>
                    <a:pt x="305446" y="801476"/>
                  </a:cubicBezTo>
                  <a:cubicBezTo>
                    <a:pt x="299682" y="801032"/>
                    <a:pt x="293476" y="798373"/>
                    <a:pt x="287713" y="801032"/>
                  </a:cubicBezTo>
                  <a:cubicBezTo>
                    <a:pt x="285940" y="802362"/>
                    <a:pt x="283280" y="803692"/>
                    <a:pt x="282837" y="805909"/>
                  </a:cubicBezTo>
                  <a:cubicBezTo>
                    <a:pt x="282837" y="805909"/>
                    <a:pt x="282837" y="805909"/>
                    <a:pt x="282837" y="805909"/>
                  </a:cubicBezTo>
                  <a:cubicBezTo>
                    <a:pt x="282837" y="806352"/>
                    <a:pt x="282837" y="806795"/>
                    <a:pt x="282837" y="806795"/>
                  </a:cubicBezTo>
                  <a:cubicBezTo>
                    <a:pt x="282837" y="807682"/>
                    <a:pt x="283280" y="808569"/>
                    <a:pt x="283723" y="809455"/>
                  </a:cubicBezTo>
                  <a:cubicBezTo>
                    <a:pt x="284610" y="810785"/>
                    <a:pt x="286383" y="811672"/>
                    <a:pt x="288600" y="812115"/>
                  </a:cubicBezTo>
                  <a:cubicBezTo>
                    <a:pt x="289487" y="812558"/>
                    <a:pt x="290816" y="812558"/>
                    <a:pt x="291703" y="813002"/>
                  </a:cubicBezTo>
                  <a:cubicBezTo>
                    <a:pt x="293920" y="813888"/>
                    <a:pt x="296580" y="814332"/>
                    <a:pt x="298353" y="814775"/>
                  </a:cubicBezTo>
                  <a:cubicBezTo>
                    <a:pt x="298353" y="814775"/>
                    <a:pt x="298796" y="814775"/>
                    <a:pt x="298796" y="814775"/>
                  </a:cubicBezTo>
                  <a:cubicBezTo>
                    <a:pt x="299682" y="814775"/>
                    <a:pt x="300126" y="815218"/>
                    <a:pt x="301013" y="815218"/>
                  </a:cubicBezTo>
                  <a:cubicBezTo>
                    <a:pt x="301899" y="815218"/>
                    <a:pt x="302342" y="815661"/>
                    <a:pt x="303229" y="815661"/>
                  </a:cubicBezTo>
                  <a:cubicBezTo>
                    <a:pt x="304559" y="816105"/>
                    <a:pt x="305446" y="816548"/>
                    <a:pt x="306332" y="816548"/>
                  </a:cubicBezTo>
                  <a:cubicBezTo>
                    <a:pt x="315198" y="819208"/>
                    <a:pt x="323178" y="824971"/>
                    <a:pt x="332488" y="824971"/>
                  </a:cubicBezTo>
                  <a:cubicBezTo>
                    <a:pt x="338251" y="824971"/>
                    <a:pt x="343570" y="824084"/>
                    <a:pt x="348447" y="820981"/>
                  </a:cubicBezTo>
                  <a:cubicBezTo>
                    <a:pt x="348447" y="820981"/>
                    <a:pt x="348447" y="820981"/>
                    <a:pt x="348447" y="820981"/>
                  </a:cubicBezTo>
                  <a:cubicBezTo>
                    <a:pt x="349333" y="820538"/>
                    <a:pt x="350220" y="820095"/>
                    <a:pt x="351106" y="819651"/>
                  </a:cubicBezTo>
                  <a:cubicBezTo>
                    <a:pt x="351993" y="819208"/>
                    <a:pt x="352880" y="818765"/>
                    <a:pt x="353323" y="818321"/>
                  </a:cubicBezTo>
                  <a:cubicBezTo>
                    <a:pt x="355096" y="818321"/>
                    <a:pt x="358643" y="818321"/>
                    <a:pt x="361303" y="817878"/>
                  </a:cubicBezTo>
                  <a:cubicBezTo>
                    <a:pt x="362633" y="819651"/>
                    <a:pt x="363519" y="821868"/>
                    <a:pt x="364849" y="823641"/>
                  </a:cubicBezTo>
                  <a:cubicBezTo>
                    <a:pt x="363519" y="826301"/>
                    <a:pt x="362189" y="828961"/>
                    <a:pt x="360859" y="831621"/>
                  </a:cubicBezTo>
                  <a:cubicBezTo>
                    <a:pt x="340467" y="876838"/>
                    <a:pt x="321848" y="922942"/>
                    <a:pt x="306332" y="970377"/>
                  </a:cubicBezTo>
                  <a:cubicBezTo>
                    <a:pt x="305003" y="968160"/>
                    <a:pt x="304116" y="966387"/>
                    <a:pt x="302786" y="964170"/>
                  </a:cubicBezTo>
                  <a:cubicBezTo>
                    <a:pt x="297466" y="954861"/>
                    <a:pt x="291703" y="945551"/>
                    <a:pt x="285497" y="936685"/>
                  </a:cubicBezTo>
                  <a:cubicBezTo>
                    <a:pt x="285497" y="936685"/>
                    <a:pt x="285497" y="936242"/>
                    <a:pt x="285497" y="936242"/>
                  </a:cubicBezTo>
                  <a:cubicBezTo>
                    <a:pt x="287270" y="931809"/>
                    <a:pt x="287713" y="927376"/>
                    <a:pt x="287713" y="922942"/>
                  </a:cubicBezTo>
                  <a:cubicBezTo>
                    <a:pt x="288157" y="922499"/>
                    <a:pt x="288600" y="922056"/>
                    <a:pt x="288600" y="921613"/>
                  </a:cubicBezTo>
                  <a:cubicBezTo>
                    <a:pt x="290373" y="919396"/>
                    <a:pt x="291703" y="915850"/>
                    <a:pt x="292590" y="914519"/>
                  </a:cubicBezTo>
                  <a:cubicBezTo>
                    <a:pt x="298796" y="901664"/>
                    <a:pt x="300569" y="887034"/>
                    <a:pt x="297466" y="872849"/>
                  </a:cubicBezTo>
                  <a:cubicBezTo>
                    <a:pt x="296136" y="863096"/>
                    <a:pt x="298796" y="853343"/>
                    <a:pt x="297466" y="844033"/>
                  </a:cubicBezTo>
                  <a:cubicBezTo>
                    <a:pt x="297466" y="843590"/>
                    <a:pt x="296580" y="841373"/>
                    <a:pt x="295693" y="839600"/>
                  </a:cubicBezTo>
                  <a:cubicBezTo>
                    <a:pt x="295249" y="837384"/>
                    <a:pt x="294363" y="835610"/>
                    <a:pt x="293033" y="833837"/>
                  </a:cubicBezTo>
                  <a:cubicBezTo>
                    <a:pt x="291703" y="830734"/>
                    <a:pt x="288157" y="828518"/>
                    <a:pt x="285054" y="830734"/>
                  </a:cubicBezTo>
                  <a:cubicBezTo>
                    <a:pt x="277074" y="838714"/>
                    <a:pt x="280621" y="860436"/>
                    <a:pt x="278847" y="871075"/>
                  </a:cubicBezTo>
                  <a:cubicBezTo>
                    <a:pt x="277960" y="878611"/>
                    <a:pt x="275744" y="885704"/>
                    <a:pt x="274414" y="893241"/>
                  </a:cubicBezTo>
                  <a:cubicBezTo>
                    <a:pt x="273084" y="902994"/>
                    <a:pt x="276631" y="913633"/>
                    <a:pt x="283723" y="920726"/>
                  </a:cubicBezTo>
                  <a:cubicBezTo>
                    <a:pt x="283723" y="922942"/>
                    <a:pt x="283723" y="925159"/>
                    <a:pt x="283280" y="927376"/>
                  </a:cubicBezTo>
                  <a:cubicBezTo>
                    <a:pt x="282837" y="928705"/>
                    <a:pt x="282393" y="930479"/>
                    <a:pt x="281950" y="931809"/>
                  </a:cubicBezTo>
                  <a:cubicBezTo>
                    <a:pt x="272641" y="917623"/>
                    <a:pt x="262888" y="903437"/>
                    <a:pt x="252692" y="889694"/>
                  </a:cubicBezTo>
                  <a:cubicBezTo>
                    <a:pt x="254465" y="883931"/>
                    <a:pt x="254908" y="878168"/>
                    <a:pt x="254908" y="871962"/>
                  </a:cubicBezTo>
                  <a:cubicBezTo>
                    <a:pt x="256238" y="870632"/>
                    <a:pt x="257568" y="868415"/>
                    <a:pt x="258455" y="866642"/>
                  </a:cubicBezTo>
                  <a:cubicBezTo>
                    <a:pt x="258455" y="866642"/>
                    <a:pt x="258898" y="866199"/>
                    <a:pt x="258898" y="866199"/>
                  </a:cubicBezTo>
                  <a:cubicBezTo>
                    <a:pt x="260228" y="863982"/>
                    <a:pt x="261115" y="861322"/>
                    <a:pt x="261558" y="859106"/>
                  </a:cubicBezTo>
                  <a:cubicBezTo>
                    <a:pt x="263775" y="852013"/>
                    <a:pt x="264661" y="844033"/>
                    <a:pt x="263331" y="836497"/>
                  </a:cubicBezTo>
                  <a:cubicBezTo>
                    <a:pt x="262444" y="831621"/>
                    <a:pt x="261115" y="827188"/>
                    <a:pt x="260228" y="822311"/>
                  </a:cubicBezTo>
                  <a:cubicBezTo>
                    <a:pt x="258455" y="814332"/>
                    <a:pt x="260228" y="805909"/>
                    <a:pt x="259785" y="797929"/>
                  </a:cubicBezTo>
                  <a:cubicBezTo>
                    <a:pt x="259785" y="797042"/>
                    <a:pt x="259785" y="795713"/>
                    <a:pt x="258898" y="795269"/>
                  </a:cubicBezTo>
                  <a:cubicBezTo>
                    <a:pt x="258898" y="794383"/>
                    <a:pt x="258455" y="793053"/>
                    <a:pt x="258011" y="792166"/>
                  </a:cubicBezTo>
                  <a:cubicBezTo>
                    <a:pt x="257125" y="789063"/>
                    <a:pt x="254022" y="785516"/>
                    <a:pt x="250475" y="786846"/>
                  </a:cubicBezTo>
                  <a:cubicBezTo>
                    <a:pt x="244269" y="791279"/>
                    <a:pt x="245156" y="801919"/>
                    <a:pt x="244712" y="808569"/>
                  </a:cubicBezTo>
                  <a:cubicBezTo>
                    <a:pt x="245599" y="818765"/>
                    <a:pt x="244269" y="828518"/>
                    <a:pt x="242052" y="838270"/>
                  </a:cubicBezTo>
                  <a:cubicBezTo>
                    <a:pt x="240279" y="849353"/>
                    <a:pt x="242495" y="862652"/>
                    <a:pt x="250475" y="870632"/>
                  </a:cubicBezTo>
                  <a:cubicBezTo>
                    <a:pt x="250032" y="875508"/>
                    <a:pt x="250032" y="880385"/>
                    <a:pt x="248702" y="885261"/>
                  </a:cubicBezTo>
                  <a:cubicBezTo>
                    <a:pt x="242052" y="876838"/>
                    <a:pt x="234959" y="868859"/>
                    <a:pt x="228753" y="860436"/>
                  </a:cubicBezTo>
                  <a:cubicBezTo>
                    <a:pt x="225207" y="856003"/>
                    <a:pt x="222103" y="851126"/>
                    <a:pt x="218557" y="846250"/>
                  </a:cubicBezTo>
                  <a:cubicBezTo>
                    <a:pt x="219000" y="845363"/>
                    <a:pt x="219000" y="844920"/>
                    <a:pt x="219444" y="844033"/>
                  </a:cubicBezTo>
                  <a:cubicBezTo>
                    <a:pt x="221217" y="839157"/>
                    <a:pt x="222103" y="833837"/>
                    <a:pt x="222103" y="828518"/>
                  </a:cubicBezTo>
                  <a:cubicBezTo>
                    <a:pt x="225650" y="824971"/>
                    <a:pt x="229640" y="813445"/>
                    <a:pt x="230526" y="810785"/>
                  </a:cubicBezTo>
                  <a:cubicBezTo>
                    <a:pt x="230969" y="809899"/>
                    <a:pt x="230969" y="809012"/>
                    <a:pt x="230969" y="808125"/>
                  </a:cubicBezTo>
                  <a:cubicBezTo>
                    <a:pt x="231413" y="806795"/>
                    <a:pt x="231856" y="805022"/>
                    <a:pt x="231856" y="803249"/>
                  </a:cubicBezTo>
                  <a:cubicBezTo>
                    <a:pt x="232300" y="797486"/>
                    <a:pt x="231856" y="792166"/>
                    <a:pt x="230526" y="786403"/>
                  </a:cubicBezTo>
                  <a:cubicBezTo>
                    <a:pt x="230083" y="783300"/>
                    <a:pt x="229640" y="780640"/>
                    <a:pt x="229640" y="777537"/>
                  </a:cubicBezTo>
                  <a:cubicBezTo>
                    <a:pt x="230083" y="768227"/>
                    <a:pt x="233629" y="758475"/>
                    <a:pt x="231413" y="749165"/>
                  </a:cubicBezTo>
                  <a:cubicBezTo>
                    <a:pt x="231413" y="748722"/>
                    <a:pt x="230969" y="747835"/>
                    <a:pt x="230969" y="747392"/>
                  </a:cubicBezTo>
                  <a:cubicBezTo>
                    <a:pt x="230526" y="746948"/>
                    <a:pt x="230083" y="746948"/>
                    <a:pt x="229640" y="746948"/>
                  </a:cubicBezTo>
                  <a:cubicBezTo>
                    <a:pt x="228753" y="744732"/>
                    <a:pt x="227423" y="742959"/>
                    <a:pt x="225650" y="741186"/>
                  </a:cubicBezTo>
                  <a:cubicBezTo>
                    <a:pt x="222990" y="739856"/>
                    <a:pt x="219887" y="740742"/>
                    <a:pt x="218113" y="742959"/>
                  </a:cubicBezTo>
                  <a:cubicBezTo>
                    <a:pt x="212351" y="750052"/>
                    <a:pt x="215010" y="760691"/>
                    <a:pt x="213680" y="769557"/>
                  </a:cubicBezTo>
                  <a:cubicBezTo>
                    <a:pt x="213680" y="781083"/>
                    <a:pt x="208361" y="791723"/>
                    <a:pt x="210134" y="803249"/>
                  </a:cubicBezTo>
                  <a:cubicBezTo>
                    <a:pt x="210577" y="810785"/>
                    <a:pt x="214124" y="817435"/>
                    <a:pt x="217227" y="824528"/>
                  </a:cubicBezTo>
                  <a:cubicBezTo>
                    <a:pt x="217670" y="825414"/>
                    <a:pt x="218113" y="826744"/>
                    <a:pt x="218557" y="827631"/>
                  </a:cubicBezTo>
                  <a:cubicBezTo>
                    <a:pt x="218113" y="831621"/>
                    <a:pt x="218113" y="835610"/>
                    <a:pt x="216784" y="839157"/>
                  </a:cubicBezTo>
                  <a:cubicBezTo>
                    <a:pt x="216341" y="840044"/>
                    <a:pt x="215897" y="840930"/>
                    <a:pt x="215897" y="841817"/>
                  </a:cubicBezTo>
                  <a:cubicBezTo>
                    <a:pt x="207918" y="830734"/>
                    <a:pt x="200381" y="819651"/>
                    <a:pt x="192402" y="808125"/>
                  </a:cubicBezTo>
                  <a:cubicBezTo>
                    <a:pt x="192845" y="807239"/>
                    <a:pt x="193288" y="805909"/>
                    <a:pt x="193731" y="805022"/>
                  </a:cubicBezTo>
                  <a:cubicBezTo>
                    <a:pt x="194618" y="800589"/>
                    <a:pt x="194175" y="796156"/>
                    <a:pt x="193288" y="791723"/>
                  </a:cubicBezTo>
                  <a:cubicBezTo>
                    <a:pt x="195948" y="789063"/>
                    <a:pt x="196835" y="785073"/>
                    <a:pt x="197721" y="781527"/>
                  </a:cubicBezTo>
                  <a:cubicBezTo>
                    <a:pt x="199938" y="771774"/>
                    <a:pt x="196392" y="762021"/>
                    <a:pt x="193288" y="752711"/>
                  </a:cubicBezTo>
                  <a:cubicBezTo>
                    <a:pt x="191072" y="744289"/>
                    <a:pt x="190628" y="735423"/>
                    <a:pt x="188855" y="726556"/>
                  </a:cubicBezTo>
                  <a:cubicBezTo>
                    <a:pt x="188855" y="726113"/>
                    <a:pt x="188855" y="725670"/>
                    <a:pt x="188855" y="725226"/>
                  </a:cubicBezTo>
                  <a:cubicBezTo>
                    <a:pt x="188412" y="724783"/>
                    <a:pt x="187969" y="724340"/>
                    <a:pt x="187969" y="724340"/>
                  </a:cubicBezTo>
                  <a:cubicBezTo>
                    <a:pt x="187525" y="721680"/>
                    <a:pt x="186639" y="719020"/>
                    <a:pt x="185752" y="716360"/>
                  </a:cubicBezTo>
                  <a:cubicBezTo>
                    <a:pt x="180876" y="710597"/>
                    <a:pt x="176443" y="718133"/>
                    <a:pt x="175999" y="723010"/>
                  </a:cubicBezTo>
                  <a:cubicBezTo>
                    <a:pt x="174226" y="733649"/>
                    <a:pt x="176443" y="744732"/>
                    <a:pt x="174669" y="755371"/>
                  </a:cubicBezTo>
                  <a:cubicBezTo>
                    <a:pt x="174669" y="768227"/>
                    <a:pt x="182649" y="779754"/>
                    <a:pt x="189298" y="790393"/>
                  </a:cubicBezTo>
                  <a:cubicBezTo>
                    <a:pt x="190185" y="794826"/>
                    <a:pt x="190628" y="798816"/>
                    <a:pt x="189298" y="803249"/>
                  </a:cubicBezTo>
                  <a:cubicBezTo>
                    <a:pt x="188855" y="802362"/>
                    <a:pt x="187969" y="801476"/>
                    <a:pt x="187525" y="800589"/>
                  </a:cubicBezTo>
                  <a:cubicBezTo>
                    <a:pt x="179546" y="788176"/>
                    <a:pt x="172453" y="775320"/>
                    <a:pt x="164030" y="763351"/>
                  </a:cubicBezTo>
                  <a:cubicBezTo>
                    <a:pt x="163587" y="762021"/>
                    <a:pt x="163143" y="760248"/>
                    <a:pt x="163143" y="759361"/>
                  </a:cubicBezTo>
                  <a:cubicBezTo>
                    <a:pt x="161813" y="755371"/>
                    <a:pt x="160927" y="750938"/>
                    <a:pt x="160040" y="746948"/>
                  </a:cubicBezTo>
                  <a:cubicBezTo>
                    <a:pt x="157380" y="739412"/>
                    <a:pt x="154720" y="731433"/>
                    <a:pt x="149400" y="725226"/>
                  </a:cubicBezTo>
                  <a:cubicBezTo>
                    <a:pt x="148957" y="724783"/>
                    <a:pt x="148071" y="725226"/>
                    <a:pt x="148071" y="725670"/>
                  </a:cubicBezTo>
                  <a:cubicBezTo>
                    <a:pt x="147184" y="724340"/>
                    <a:pt x="145854" y="722566"/>
                    <a:pt x="144967" y="721680"/>
                  </a:cubicBezTo>
                  <a:cubicBezTo>
                    <a:pt x="140534" y="717247"/>
                    <a:pt x="135658" y="713700"/>
                    <a:pt x="131225" y="709711"/>
                  </a:cubicBezTo>
                  <a:cubicBezTo>
                    <a:pt x="122802" y="702618"/>
                    <a:pt x="117482" y="692421"/>
                    <a:pt x="107730" y="687102"/>
                  </a:cubicBezTo>
                  <a:cubicBezTo>
                    <a:pt x="101080" y="683555"/>
                    <a:pt x="95760" y="687988"/>
                    <a:pt x="96203" y="695081"/>
                  </a:cubicBezTo>
                  <a:cubicBezTo>
                    <a:pt x="96647" y="700401"/>
                    <a:pt x="99307" y="704834"/>
                    <a:pt x="101966" y="709267"/>
                  </a:cubicBezTo>
                  <a:cubicBezTo>
                    <a:pt x="105513" y="714587"/>
                    <a:pt x="109946" y="719463"/>
                    <a:pt x="113936" y="724783"/>
                  </a:cubicBezTo>
                  <a:cubicBezTo>
                    <a:pt x="115266" y="727000"/>
                    <a:pt x="116596" y="729216"/>
                    <a:pt x="117926" y="731433"/>
                  </a:cubicBezTo>
                  <a:cubicBezTo>
                    <a:pt x="119256" y="734093"/>
                    <a:pt x="119256" y="737196"/>
                    <a:pt x="120585" y="739856"/>
                  </a:cubicBezTo>
                  <a:cubicBezTo>
                    <a:pt x="123689" y="746505"/>
                    <a:pt x="131225" y="750495"/>
                    <a:pt x="137431" y="754042"/>
                  </a:cubicBezTo>
                  <a:cubicBezTo>
                    <a:pt x="143638" y="758031"/>
                    <a:pt x="150287" y="761578"/>
                    <a:pt x="156494" y="765124"/>
                  </a:cubicBezTo>
                  <a:cubicBezTo>
                    <a:pt x="156494" y="765124"/>
                    <a:pt x="156050" y="765124"/>
                    <a:pt x="156050" y="764681"/>
                  </a:cubicBezTo>
                  <a:cubicBezTo>
                    <a:pt x="157823" y="765568"/>
                    <a:pt x="159597" y="766897"/>
                    <a:pt x="161813" y="767784"/>
                  </a:cubicBezTo>
                  <a:cubicBezTo>
                    <a:pt x="162700" y="768227"/>
                    <a:pt x="163143" y="768227"/>
                    <a:pt x="163587" y="768227"/>
                  </a:cubicBezTo>
                  <a:cubicBezTo>
                    <a:pt x="170236" y="778867"/>
                    <a:pt x="176886" y="789506"/>
                    <a:pt x="183536" y="800146"/>
                  </a:cubicBezTo>
                  <a:cubicBezTo>
                    <a:pt x="182649" y="800146"/>
                    <a:pt x="181762" y="800146"/>
                    <a:pt x="180876" y="800146"/>
                  </a:cubicBezTo>
                  <a:cubicBezTo>
                    <a:pt x="179102" y="800146"/>
                    <a:pt x="177329" y="799702"/>
                    <a:pt x="175999" y="799702"/>
                  </a:cubicBezTo>
                  <a:cubicBezTo>
                    <a:pt x="175556" y="796156"/>
                    <a:pt x="170236" y="790836"/>
                    <a:pt x="168020" y="789063"/>
                  </a:cubicBezTo>
                  <a:cubicBezTo>
                    <a:pt x="163587" y="785516"/>
                    <a:pt x="158710" y="783300"/>
                    <a:pt x="153390" y="781083"/>
                  </a:cubicBezTo>
                  <a:cubicBezTo>
                    <a:pt x="146297" y="778424"/>
                    <a:pt x="139205" y="778424"/>
                    <a:pt x="132112" y="776207"/>
                  </a:cubicBezTo>
                  <a:cubicBezTo>
                    <a:pt x="125462" y="773991"/>
                    <a:pt x="118812" y="771774"/>
                    <a:pt x="111719" y="770444"/>
                  </a:cubicBezTo>
                  <a:cubicBezTo>
                    <a:pt x="105513" y="768671"/>
                    <a:pt x="101966" y="771331"/>
                    <a:pt x="103297" y="774877"/>
                  </a:cubicBezTo>
                  <a:cubicBezTo>
                    <a:pt x="103297" y="774877"/>
                    <a:pt x="103297" y="775320"/>
                    <a:pt x="103297" y="775764"/>
                  </a:cubicBezTo>
                  <a:cubicBezTo>
                    <a:pt x="103740" y="777093"/>
                    <a:pt x="105069" y="778867"/>
                    <a:pt x="107286" y="780197"/>
                  </a:cubicBezTo>
                  <a:cubicBezTo>
                    <a:pt x="109946" y="782413"/>
                    <a:pt x="113049" y="783743"/>
                    <a:pt x="116596" y="785073"/>
                  </a:cubicBezTo>
                  <a:cubicBezTo>
                    <a:pt x="121915" y="787733"/>
                    <a:pt x="128122" y="789506"/>
                    <a:pt x="132998" y="792166"/>
                  </a:cubicBezTo>
                  <a:cubicBezTo>
                    <a:pt x="141864" y="796599"/>
                    <a:pt x="149844" y="803249"/>
                    <a:pt x="160040" y="803692"/>
                  </a:cubicBezTo>
                  <a:cubicBezTo>
                    <a:pt x="162257" y="803692"/>
                    <a:pt x="171566" y="804579"/>
                    <a:pt x="175556" y="803249"/>
                  </a:cubicBezTo>
                  <a:cubicBezTo>
                    <a:pt x="176886" y="803692"/>
                    <a:pt x="178216" y="803692"/>
                    <a:pt x="179546" y="803692"/>
                  </a:cubicBezTo>
                  <a:cubicBezTo>
                    <a:pt x="181319" y="803692"/>
                    <a:pt x="183536" y="803692"/>
                    <a:pt x="185309" y="802806"/>
                  </a:cubicBezTo>
                  <a:cubicBezTo>
                    <a:pt x="185309" y="802806"/>
                    <a:pt x="185309" y="802806"/>
                    <a:pt x="185309" y="802806"/>
                  </a:cubicBezTo>
                  <a:cubicBezTo>
                    <a:pt x="191072" y="812115"/>
                    <a:pt x="196835" y="821424"/>
                    <a:pt x="203485" y="830291"/>
                  </a:cubicBezTo>
                  <a:cubicBezTo>
                    <a:pt x="204371" y="831621"/>
                    <a:pt x="205258" y="832951"/>
                    <a:pt x="206144" y="834281"/>
                  </a:cubicBezTo>
                  <a:cubicBezTo>
                    <a:pt x="205258" y="834724"/>
                    <a:pt x="204814" y="834724"/>
                    <a:pt x="203928" y="834724"/>
                  </a:cubicBezTo>
                  <a:cubicBezTo>
                    <a:pt x="202598" y="835167"/>
                    <a:pt x="200825" y="835167"/>
                    <a:pt x="199495" y="835167"/>
                  </a:cubicBezTo>
                  <a:cubicBezTo>
                    <a:pt x="199495" y="835167"/>
                    <a:pt x="199051" y="834724"/>
                    <a:pt x="199051" y="834724"/>
                  </a:cubicBezTo>
                  <a:cubicBezTo>
                    <a:pt x="189298" y="824971"/>
                    <a:pt x="175113" y="828074"/>
                    <a:pt x="163143" y="824528"/>
                  </a:cubicBezTo>
                  <a:cubicBezTo>
                    <a:pt x="152504" y="821424"/>
                    <a:pt x="142751" y="816548"/>
                    <a:pt x="131668" y="814775"/>
                  </a:cubicBezTo>
                  <a:cubicBezTo>
                    <a:pt x="128565" y="814332"/>
                    <a:pt x="124132" y="812558"/>
                    <a:pt x="121472" y="815218"/>
                  </a:cubicBezTo>
                  <a:cubicBezTo>
                    <a:pt x="120585" y="815218"/>
                    <a:pt x="120142" y="816105"/>
                    <a:pt x="120585" y="816991"/>
                  </a:cubicBezTo>
                  <a:cubicBezTo>
                    <a:pt x="122359" y="827188"/>
                    <a:pt x="132998" y="832064"/>
                    <a:pt x="141864" y="835167"/>
                  </a:cubicBezTo>
                  <a:cubicBezTo>
                    <a:pt x="146297" y="836940"/>
                    <a:pt x="151174" y="837384"/>
                    <a:pt x="155607" y="839600"/>
                  </a:cubicBezTo>
                  <a:cubicBezTo>
                    <a:pt x="160483" y="841817"/>
                    <a:pt x="164916" y="844477"/>
                    <a:pt x="170236" y="844920"/>
                  </a:cubicBezTo>
                  <a:cubicBezTo>
                    <a:pt x="179102" y="845806"/>
                    <a:pt x="187525" y="842260"/>
                    <a:pt x="195948" y="840044"/>
                  </a:cubicBezTo>
                  <a:cubicBezTo>
                    <a:pt x="196835" y="839600"/>
                    <a:pt x="198164" y="839600"/>
                    <a:pt x="199051" y="839157"/>
                  </a:cubicBezTo>
                  <a:cubicBezTo>
                    <a:pt x="203041" y="838714"/>
                    <a:pt x="206587" y="838270"/>
                    <a:pt x="208804" y="836940"/>
                  </a:cubicBezTo>
                  <a:cubicBezTo>
                    <a:pt x="215454" y="846250"/>
                    <a:pt x="222103" y="855559"/>
                    <a:pt x="229196" y="864426"/>
                  </a:cubicBezTo>
                  <a:cubicBezTo>
                    <a:pt x="227867" y="864869"/>
                    <a:pt x="226093" y="865755"/>
                    <a:pt x="224763" y="866199"/>
                  </a:cubicBezTo>
                  <a:cubicBezTo>
                    <a:pt x="223877" y="866642"/>
                    <a:pt x="222547" y="866642"/>
                    <a:pt x="221660" y="867086"/>
                  </a:cubicBezTo>
                  <a:cubicBezTo>
                    <a:pt x="221217" y="866642"/>
                    <a:pt x="220330" y="865755"/>
                    <a:pt x="219444" y="865755"/>
                  </a:cubicBezTo>
                  <a:cubicBezTo>
                    <a:pt x="215010" y="861322"/>
                    <a:pt x="209247" y="858663"/>
                    <a:pt x="203041" y="857776"/>
                  </a:cubicBezTo>
                  <a:cubicBezTo>
                    <a:pt x="195948" y="856889"/>
                    <a:pt x="188855" y="858219"/>
                    <a:pt x="182205" y="857776"/>
                  </a:cubicBezTo>
                  <a:cubicBezTo>
                    <a:pt x="172453" y="857333"/>
                    <a:pt x="162700" y="855559"/>
                    <a:pt x="152947" y="855116"/>
                  </a:cubicBezTo>
                  <a:cubicBezTo>
                    <a:pt x="148071" y="855116"/>
                    <a:pt x="143195" y="854229"/>
                    <a:pt x="138761" y="856003"/>
                  </a:cubicBezTo>
                  <a:cubicBezTo>
                    <a:pt x="137431" y="856446"/>
                    <a:pt x="136545" y="857333"/>
                    <a:pt x="136101" y="858663"/>
                  </a:cubicBezTo>
                  <a:cubicBezTo>
                    <a:pt x="136101" y="858663"/>
                    <a:pt x="136101" y="858663"/>
                    <a:pt x="136101" y="858663"/>
                  </a:cubicBezTo>
                  <a:cubicBezTo>
                    <a:pt x="134772" y="859106"/>
                    <a:pt x="135215" y="860436"/>
                    <a:pt x="135658" y="861322"/>
                  </a:cubicBezTo>
                  <a:cubicBezTo>
                    <a:pt x="136101" y="862652"/>
                    <a:pt x="136988" y="863539"/>
                    <a:pt x="137874" y="864426"/>
                  </a:cubicBezTo>
                  <a:cubicBezTo>
                    <a:pt x="138318" y="864869"/>
                    <a:pt x="138761" y="865312"/>
                    <a:pt x="138761" y="865312"/>
                  </a:cubicBezTo>
                  <a:cubicBezTo>
                    <a:pt x="138761" y="865312"/>
                    <a:pt x="139205" y="865312"/>
                    <a:pt x="139205" y="865755"/>
                  </a:cubicBezTo>
                  <a:cubicBezTo>
                    <a:pt x="145411" y="870189"/>
                    <a:pt x="154720" y="870632"/>
                    <a:pt x="161370" y="873292"/>
                  </a:cubicBezTo>
                  <a:cubicBezTo>
                    <a:pt x="169349" y="875508"/>
                    <a:pt x="176886" y="879941"/>
                    <a:pt x="185309" y="880828"/>
                  </a:cubicBezTo>
                  <a:cubicBezTo>
                    <a:pt x="192845" y="881715"/>
                    <a:pt x="200381" y="881271"/>
                    <a:pt x="207474" y="879055"/>
                  </a:cubicBezTo>
                  <a:cubicBezTo>
                    <a:pt x="209691" y="877725"/>
                    <a:pt x="221660" y="874178"/>
                    <a:pt x="223877" y="870632"/>
                  </a:cubicBezTo>
                  <a:cubicBezTo>
                    <a:pt x="226093" y="870189"/>
                    <a:pt x="228310" y="869302"/>
                    <a:pt x="230526" y="868415"/>
                  </a:cubicBezTo>
                  <a:cubicBezTo>
                    <a:pt x="230969" y="868415"/>
                    <a:pt x="231413" y="867972"/>
                    <a:pt x="231413" y="867529"/>
                  </a:cubicBezTo>
                  <a:cubicBezTo>
                    <a:pt x="238949" y="876838"/>
                    <a:pt x="246485" y="886591"/>
                    <a:pt x="253578" y="895901"/>
                  </a:cubicBezTo>
                  <a:cubicBezTo>
                    <a:pt x="255352" y="898560"/>
                    <a:pt x="257125" y="900777"/>
                    <a:pt x="258898" y="903437"/>
                  </a:cubicBezTo>
                  <a:cubicBezTo>
                    <a:pt x="254465" y="904323"/>
                    <a:pt x="250475" y="904767"/>
                    <a:pt x="246042" y="905210"/>
                  </a:cubicBezTo>
                  <a:cubicBezTo>
                    <a:pt x="245599" y="904767"/>
                    <a:pt x="245156" y="903880"/>
                    <a:pt x="243826" y="903437"/>
                  </a:cubicBezTo>
                  <a:cubicBezTo>
                    <a:pt x="241166" y="899890"/>
                    <a:pt x="236733" y="898117"/>
                    <a:pt x="232743" y="896344"/>
                  </a:cubicBezTo>
                  <a:cubicBezTo>
                    <a:pt x="226980" y="894127"/>
                    <a:pt x="220774" y="892354"/>
                    <a:pt x="214567" y="892354"/>
                  </a:cubicBezTo>
                  <a:cubicBezTo>
                    <a:pt x="203485" y="892354"/>
                    <a:pt x="191959" y="895014"/>
                    <a:pt x="180876" y="893241"/>
                  </a:cubicBezTo>
                  <a:cubicBezTo>
                    <a:pt x="175556" y="892797"/>
                    <a:pt x="170236" y="892354"/>
                    <a:pt x="164916" y="892797"/>
                  </a:cubicBezTo>
                  <a:cubicBezTo>
                    <a:pt x="162700" y="893241"/>
                    <a:pt x="160040" y="894127"/>
                    <a:pt x="159154" y="896344"/>
                  </a:cubicBezTo>
                  <a:cubicBezTo>
                    <a:pt x="158710" y="896344"/>
                    <a:pt x="158710" y="896344"/>
                    <a:pt x="158267" y="896344"/>
                  </a:cubicBezTo>
                  <a:cubicBezTo>
                    <a:pt x="157380" y="897674"/>
                    <a:pt x="158710" y="899004"/>
                    <a:pt x="160040" y="900334"/>
                  </a:cubicBezTo>
                  <a:cubicBezTo>
                    <a:pt x="161370" y="902107"/>
                    <a:pt x="164030" y="902994"/>
                    <a:pt x="166246" y="903880"/>
                  </a:cubicBezTo>
                  <a:cubicBezTo>
                    <a:pt x="175113" y="907427"/>
                    <a:pt x="184422" y="907427"/>
                    <a:pt x="193731" y="909200"/>
                  </a:cubicBezTo>
                  <a:cubicBezTo>
                    <a:pt x="199495" y="910530"/>
                    <a:pt x="204371" y="914963"/>
                    <a:pt x="210134" y="915850"/>
                  </a:cubicBezTo>
                  <a:cubicBezTo>
                    <a:pt x="217227" y="916293"/>
                    <a:pt x="224320" y="914963"/>
                    <a:pt x="230969" y="912746"/>
                  </a:cubicBezTo>
                  <a:cubicBezTo>
                    <a:pt x="234516" y="911860"/>
                    <a:pt x="238506" y="910973"/>
                    <a:pt x="242052" y="910086"/>
                  </a:cubicBezTo>
                  <a:cubicBezTo>
                    <a:pt x="243382" y="909643"/>
                    <a:pt x="245599" y="909643"/>
                    <a:pt x="246485" y="908313"/>
                  </a:cubicBezTo>
                  <a:cubicBezTo>
                    <a:pt x="249589" y="908313"/>
                    <a:pt x="252692" y="907870"/>
                    <a:pt x="255352" y="907427"/>
                  </a:cubicBezTo>
                  <a:cubicBezTo>
                    <a:pt x="256682" y="906983"/>
                    <a:pt x="258455" y="906983"/>
                    <a:pt x="259785" y="906540"/>
                  </a:cubicBezTo>
                  <a:cubicBezTo>
                    <a:pt x="267764" y="918066"/>
                    <a:pt x="275300" y="929592"/>
                    <a:pt x="282837" y="941562"/>
                  </a:cubicBezTo>
                  <a:cubicBezTo>
                    <a:pt x="278847" y="942891"/>
                    <a:pt x="275300" y="943335"/>
                    <a:pt x="271311" y="943335"/>
                  </a:cubicBezTo>
                  <a:cubicBezTo>
                    <a:pt x="270424" y="942005"/>
                    <a:pt x="268208" y="940675"/>
                    <a:pt x="266877" y="939788"/>
                  </a:cubicBezTo>
                  <a:cubicBezTo>
                    <a:pt x="262444" y="936242"/>
                    <a:pt x="256682" y="934025"/>
                    <a:pt x="250918" y="932695"/>
                  </a:cubicBezTo>
                  <a:cubicBezTo>
                    <a:pt x="242495" y="930479"/>
                    <a:pt x="234073" y="930922"/>
                    <a:pt x="225650" y="930035"/>
                  </a:cubicBezTo>
                  <a:cubicBezTo>
                    <a:pt x="216784" y="929149"/>
                    <a:pt x="207918" y="926046"/>
                    <a:pt x="199051" y="925159"/>
                  </a:cubicBezTo>
                  <a:cubicBezTo>
                    <a:pt x="195505" y="924716"/>
                    <a:pt x="191072" y="923829"/>
                    <a:pt x="187969" y="925602"/>
                  </a:cubicBezTo>
                  <a:cubicBezTo>
                    <a:pt x="187525" y="925602"/>
                    <a:pt x="187525" y="926046"/>
                    <a:pt x="187082" y="926489"/>
                  </a:cubicBezTo>
                  <a:cubicBezTo>
                    <a:pt x="187082" y="926489"/>
                    <a:pt x="186639" y="926489"/>
                    <a:pt x="186639" y="926489"/>
                  </a:cubicBezTo>
                  <a:cubicBezTo>
                    <a:pt x="185309" y="926489"/>
                    <a:pt x="185309" y="928262"/>
                    <a:pt x="185309" y="929149"/>
                  </a:cubicBezTo>
                  <a:cubicBezTo>
                    <a:pt x="185309" y="929592"/>
                    <a:pt x="185752" y="929592"/>
                    <a:pt x="185752" y="930035"/>
                  </a:cubicBezTo>
                  <a:cubicBezTo>
                    <a:pt x="185752" y="930922"/>
                    <a:pt x="186195" y="932252"/>
                    <a:pt x="187082" y="932695"/>
                  </a:cubicBezTo>
                  <a:cubicBezTo>
                    <a:pt x="187525" y="933139"/>
                    <a:pt x="187969" y="933139"/>
                    <a:pt x="187969" y="933582"/>
                  </a:cubicBezTo>
                  <a:cubicBezTo>
                    <a:pt x="193288" y="939788"/>
                    <a:pt x="204814" y="940675"/>
                    <a:pt x="211908" y="943778"/>
                  </a:cubicBezTo>
                  <a:cubicBezTo>
                    <a:pt x="219444" y="946881"/>
                    <a:pt x="226093" y="953531"/>
                    <a:pt x="234959" y="953974"/>
                  </a:cubicBezTo>
                  <a:cubicBezTo>
                    <a:pt x="242495" y="954861"/>
                    <a:pt x="249589" y="953087"/>
                    <a:pt x="256682" y="951314"/>
                  </a:cubicBezTo>
                  <a:cubicBezTo>
                    <a:pt x="257125" y="951314"/>
                    <a:pt x="257125" y="951314"/>
                    <a:pt x="257568" y="951314"/>
                  </a:cubicBezTo>
                  <a:cubicBezTo>
                    <a:pt x="259341" y="950871"/>
                    <a:pt x="261558" y="950428"/>
                    <a:pt x="263331" y="949984"/>
                  </a:cubicBezTo>
                  <a:cubicBezTo>
                    <a:pt x="265548" y="949541"/>
                    <a:pt x="267764" y="949098"/>
                    <a:pt x="269981" y="948211"/>
                  </a:cubicBezTo>
                  <a:cubicBezTo>
                    <a:pt x="274857" y="948211"/>
                    <a:pt x="279734" y="947324"/>
                    <a:pt x="284610" y="945551"/>
                  </a:cubicBezTo>
                  <a:cubicBezTo>
                    <a:pt x="290816" y="955304"/>
                    <a:pt x="296580" y="965057"/>
                    <a:pt x="301899" y="975253"/>
                  </a:cubicBezTo>
                  <a:cubicBezTo>
                    <a:pt x="289487" y="1013821"/>
                    <a:pt x="278847" y="1052389"/>
                    <a:pt x="270867" y="1091843"/>
                  </a:cubicBezTo>
                  <a:cubicBezTo>
                    <a:pt x="268651" y="1090513"/>
                    <a:pt x="265991" y="1089184"/>
                    <a:pt x="263775" y="1087854"/>
                  </a:cubicBezTo>
                  <a:cubicBezTo>
                    <a:pt x="261115" y="1086524"/>
                    <a:pt x="258455" y="1084751"/>
                    <a:pt x="255795" y="1082977"/>
                  </a:cubicBezTo>
                  <a:cubicBezTo>
                    <a:pt x="256238" y="1081647"/>
                    <a:pt x="256682" y="1080761"/>
                    <a:pt x="256682" y="1079874"/>
                  </a:cubicBezTo>
                  <a:cubicBezTo>
                    <a:pt x="257125" y="1078101"/>
                    <a:pt x="257568" y="1076328"/>
                    <a:pt x="258011" y="1074554"/>
                  </a:cubicBezTo>
                  <a:cubicBezTo>
                    <a:pt x="258898" y="1074554"/>
                    <a:pt x="259341" y="1073668"/>
                    <a:pt x="259785" y="1073225"/>
                  </a:cubicBezTo>
                  <a:cubicBezTo>
                    <a:pt x="262888" y="1068791"/>
                    <a:pt x="265105" y="1063915"/>
                    <a:pt x="266877" y="1058595"/>
                  </a:cubicBezTo>
                  <a:cubicBezTo>
                    <a:pt x="269981" y="1051059"/>
                    <a:pt x="266434" y="1043523"/>
                    <a:pt x="266434" y="1035986"/>
                  </a:cubicBezTo>
                  <a:cubicBezTo>
                    <a:pt x="266434" y="1030667"/>
                    <a:pt x="266877" y="1024460"/>
                    <a:pt x="267321" y="1019141"/>
                  </a:cubicBezTo>
                  <a:cubicBezTo>
                    <a:pt x="267764" y="1015594"/>
                    <a:pt x="267764" y="1012048"/>
                    <a:pt x="266877" y="1008501"/>
                  </a:cubicBezTo>
                  <a:cubicBezTo>
                    <a:pt x="266877" y="1005841"/>
                    <a:pt x="266434" y="1002738"/>
                    <a:pt x="265991" y="1000078"/>
                  </a:cubicBezTo>
                  <a:cubicBezTo>
                    <a:pt x="264661" y="995202"/>
                    <a:pt x="260228" y="992542"/>
                    <a:pt x="258011" y="998305"/>
                  </a:cubicBezTo>
                  <a:cubicBezTo>
                    <a:pt x="257125" y="1000965"/>
                    <a:pt x="256682" y="1003625"/>
                    <a:pt x="256682" y="1006728"/>
                  </a:cubicBezTo>
                  <a:cubicBezTo>
                    <a:pt x="256238" y="1014708"/>
                    <a:pt x="256238" y="1022244"/>
                    <a:pt x="254908" y="1030223"/>
                  </a:cubicBezTo>
                  <a:cubicBezTo>
                    <a:pt x="250475" y="1044409"/>
                    <a:pt x="249589" y="1058152"/>
                    <a:pt x="255352" y="1071894"/>
                  </a:cubicBezTo>
                  <a:cubicBezTo>
                    <a:pt x="254465" y="1074998"/>
                    <a:pt x="253578" y="1078101"/>
                    <a:pt x="252249" y="1081204"/>
                  </a:cubicBezTo>
                  <a:cubicBezTo>
                    <a:pt x="245599" y="1077214"/>
                    <a:pt x="238949" y="1072781"/>
                    <a:pt x="232300" y="1068348"/>
                  </a:cubicBezTo>
                  <a:cubicBezTo>
                    <a:pt x="233629" y="1067018"/>
                    <a:pt x="234516" y="1064358"/>
                    <a:pt x="234959" y="1063028"/>
                  </a:cubicBezTo>
                  <a:cubicBezTo>
                    <a:pt x="235846" y="1059482"/>
                    <a:pt x="235846" y="1055935"/>
                    <a:pt x="235403" y="1052389"/>
                  </a:cubicBezTo>
                  <a:cubicBezTo>
                    <a:pt x="235846" y="1051945"/>
                    <a:pt x="236290" y="1051945"/>
                    <a:pt x="236290" y="1051502"/>
                  </a:cubicBezTo>
                  <a:cubicBezTo>
                    <a:pt x="237619" y="1049286"/>
                    <a:pt x="238949" y="1046626"/>
                    <a:pt x="240279" y="1043966"/>
                  </a:cubicBezTo>
                  <a:cubicBezTo>
                    <a:pt x="244712" y="1035100"/>
                    <a:pt x="245599" y="1025347"/>
                    <a:pt x="242939" y="1016037"/>
                  </a:cubicBezTo>
                  <a:cubicBezTo>
                    <a:pt x="241609" y="1011161"/>
                    <a:pt x="241166" y="1006285"/>
                    <a:pt x="241609" y="1001408"/>
                  </a:cubicBezTo>
                  <a:cubicBezTo>
                    <a:pt x="242495" y="996975"/>
                    <a:pt x="244269" y="992542"/>
                    <a:pt x="244712" y="988109"/>
                  </a:cubicBezTo>
                  <a:cubicBezTo>
                    <a:pt x="245156" y="984119"/>
                    <a:pt x="245599" y="979686"/>
                    <a:pt x="243382" y="976583"/>
                  </a:cubicBezTo>
                  <a:cubicBezTo>
                    <a:pt x="243382" y="976140"/>
                    <a:pt x="242939" y="976140"/>
                    <a:pt x="242495" y="976140"/>
                  </a:cubicBezTo>
                  <a:cubicBezTo>
                    <a:pt x="241609" y="974810"/>
                    <a:pt x="240723" y="973923"/>
                    <a:pt x="238949" y="973480"/>
                  </a:cubicBezTo>
                  <a:cubicBezTo>
                    <a:pt x="232743" y="972150"/>
                    <a:pt x="230083" y="982346"/>
                    <a:pt x="228753" y="987222"/>
                  </a:cubicBezTo>
                  <a:cubicBezTo>
                    <a:pt x="226536" y="998305"/>
                    <a:pt x="225650" y="1009388"/>
                    <a:pt x="222990" y="1020471"/>
                  </a:cubicBezTo>
                  <a:cubicBezTo>
                    <a:pt x="222990" y="1031110"/>
                    <a:pt x="226980" y="1041749"/>
                    <a:pt x="232300" y="1050616"/>
                  </a:cubicBezTo>
                  <a:cubicBezTo>
                    <a:pt x="232300" y="1051502"/>
                    <a:pt x="232300" y="1051945"/>
                    <a:pt x="232300" y="1052832"/>
                  </a:cubicBezTo>
                  <a:cubicBezTo>
                    <a:pt x="231856" y="1057265"/>
                    <a:pt x="232300" y="1062585"/>
                    <a:pt x="229640" y="1066575"/>
                  </a:cubicBezTo>
                  <a:cubicBezTo>
                    <a:pt x="229640" y="1066575"/>
                    <a:pt x="229640" y="1067018"/>
                    <a:pt x="229640" y="1067018"/>
                  </a:cubicBezTo>
                  <a:cubicBezTo>
                    <a:pt x="229196" y="1066575"/>
                    <a:pt x="228753" y="1066575"/>
                    <a:pt x="228753" y="1066131"/>
                  </a:cubicBezTo>
                  <a:cubicBezTo>
                    <a:pt x="222547" y="1062142"/>
                    <a:pt x="216341" y="1057709"/>
                    <a:pt x="210134" y="1053719"/>
                  </a:cubicBezTo>
                  <a:cubicBezTo>
                    <a:pt x="210577" y="1051059"/>
                    <a:pt x="211021" y="1047956"/>
                    <a:pt x="211464" y="1044853"/>
                  </a:cubicBezTo>
                  <a:cubicBezTo>
                    <a:pt x="211908" y="1041306"/>
                    <a:pt x="211908" y="1037760"/>
                    <a:pt x="211464" y="1034213"/>
                  </a:cubicBezTo>
                  <a:cubicBezTo>
                    <a:pt x="211908" y="1032883"/>
                    <a:pt x="212351" y="1030667"/>
                    <a:pt x="212794" y="1029780"/>
                  </a:cubicBezTo>
                  <a:cubicBezTo>
                    <a:pt x="213237" y="1028007"/>
                    <a:pt x="213237" y="1026234"/>
                    <a:pt x="213237" y="1024460"/>
                  </a:cubicBezTo>
                  <a:cubicBezTo>
                    <a:pt x="214124" y="1019141"/>
                    <a:pt x="214124" y="1013821"/>
                    <a:pt x="212351" y="1008501"/>
                  </a:cubicBezTo>
                  <a:cubicBezTo>
                    <a:pt x="211908" y="1006285"/>
                    <a:pt x="211021" y="1004068"/>
                    <a:pt x="210134" y="1002295"/>
                  </a:cubicBezTo>
                  <a:cubicBezTo>
                    <a:pt x="208804" y="997862"/>
                    <a:pt x="207031" y="993429"/>
                    <a:pt x="206144" y="988552"/>
                  </a:cubicBezTo>
                  <a:cubicBezTo>
                    <a:pt x="204814" y="981016"/>
                    <a:pt x="204814" y="973036"/>
                    <a:pt x="203041" y="965500"/>
                  </a:cubicBezTo>
                  <a:cubicBezTo>
                    <a:pt x="202154" y="961954"/>
                    <a:pt x="201268" y="957964"/>
                    <a:pt x="198608" y="955747"/>
                  </a:cubicBezTo>
                  <a:cubicBezTo>
                    <a:pt x="198164" y="955747"/>
                    <a:pt x="198164" y="955304"/>
                    <a:pt x="197721" y="955747"/>
                  </a:cubicBezTo>
                  <a:cubicBezTo>
                    <a:pt x="196392" y="954861"/>
                    <a:pt x="194618" y="953974"/>
                    <a:pt x="192845" y="955304"/>
                  </a:cubicBezTo>
                  <a:cubicBezTo>
                    <a:pt x="190628" y="957521"/>
                    <a:pt x="190185" y="961067"/>
                    <a:pt x="189742" y="964170"/>
                  </a:cubicBezTo>
                  <a:cubicBezTo>
                    <a:pt x="188855" y="973923"/>
                    <a:pt x="192845" y="983232"/>
                    <a:pt x="194618" y="992985"/>
                  </a:cubicBezTo>
                  <a:cubicBezTo>
                    <a:pt x="195948" y="1008058"/>
                    <a:pt x="197721" y="1024460"/>
                    <a:pt x="208804" y="1035986"/>
                  </a:cubicBezTo>
                  <a:cubicBezTo>
                    <a:pt x="209247" y="1041306"/>
                    <a:pt x="208361" y="1047069"/>
                    <a:pt x="207474" y="1052389"/>
                  </a:cubicBezTo>
                  <a:cubicBezTo>
                    <a:pt x="197721" y="1045739"/>
                    <a:pt x="187525" y="1039090"/>
                    <a:pt x="177772" y="1031997"/>
                  </a:cubicBezTo>
                  <a:cubicBezTo>
                    <a:pt x="177329" y="1031553"/>
                    <a:pt x="176443" y="1031110"/>
                    <a:pt x="175999" y="1030667"/>
                  </a:cubicBezTo>
                  <a:cubicBezTo>
                    <a:pt x="177329" y="1026677"/>
                    <a:pt x="178216" y="1022244"/>
                    <a:pt x="178659" y="1017811"/>
                  </a:cubicBezTo>
                  <a:cubicBezTo>
                    <a:pt x="179102" y="1015151"/>
                    <a:pt x="178659" y="1012934"/>
                    <a:pt x="178659" y="1010718"/>
                  </a:cubicBezTo>
                  <a:cubicBezTo>
                    <a:pt x="179546" y="1008501"/>
                    <a:pt x="179989" y="1004068"/>
                    <a:pt x="180432" y="1002738"/>
                  </a:cubicBezTo>
                  <a:cubicBezTo>
                    <a:pt x="181319" y="996975"/>
                    <a:pt x="182649" y="991212"/>
                    <a:pt x="181762" y="985449"/>
                  </a:cubicBezTo>
                  <a:cubicBezTo>
                    <a:pt x="181319" y="979686"/>
                    <a:pt x="178216" y="974810"/>
                    <a:pt x="176443" y="969933"/>
                  </a:cubicBezTo>
                  <a:cubicBezTo>
                    <a:pt x="174226" y="961954"/>
                    <a:pt x="175999" y="952201"/>
                    <a:pt x="169793" y="945551"/>
                  </a:cubicBezTo>
                  <a:cubicBezTo>
                    <a:pt x="169349" y="945108"/>
                    <a:pt x="169349" y="945108"/>
                    <a:pt x="168906" y="945108"/>
                  </a:cubicBezTo>
                  <a:cubicBezTo>
                    <a:pt x="166690" y="942005"/>
                    <a:pt x="163587" y="941562"/>
                    <a:pt x="160040" y="945551"/>
                  </a:cubicBezTo>
                  <a:cubicBezTo>
                    <a:pt x="154277" y="954861"/>
                    <a:pt x="160483" y="968160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587" y="978356"/>
                    <a:pt x="163587" y="979243"/>
                    <a:pt x="163587" y="980130"/>
                  </a:cubicBezTo>
                  <a:cubicBezTo>
                    <a:pt x="163143" y="980130"/>
                    <a:pt x="163143" y="980573"/>
                    <a:pt x="163587" y="981016"/>
                  </a:cubicBezTo>
                  <a:cubicBezTo>
                    <a:pt x="164030" y="982346"/>
                    <a:pt x="164030" y="984119"/>
                    <a:pt x="164473" y="985449"/>
                  </a:cubicBezTo>
                  <a:cubicBezTo>
                    <a:pt x="165360" y="994759"/>
                    <a:pt x="169793" y="1003181"/>
                    <a:pt x="174669" y="1010718"/>
                  </a:cubicBezTo>
                  <a:cubicBezTo>
                    <a:pt x="175113" y="1011161"/>
                    <a:pt x="175556" y="1011604"/>
                    <a:pt x="175999" y="1011604"/>
                  </a:cubicBezTo>
                  <a:cubicBezTo>
                    <a:pt x="175999" y="1014264"/>
                    <a:pt x="175556" y="1016924"/>
                    <a:pt x="175113" y="1020027"/>
                  </a:cubicBezTo>
                  <a:cubicBezTo>
                    <a:pt x="174669" y="1022687"/>
                    <a:pt x="173782" y="1025347"/>
                    <a:pt x="172896" y="1028450"/>
                  </a:cubicBezTo>
                  <a:cubicBezTo>
                    <a:pt x="162257" y="1020471"/>
                    <a:pt x="151174" y="1012934"/>
                    <a:pt x="140091" y="1005398"/>
                  </a:cubicBezTo>
                  <a:cubicBezTo>
                    <a:pt x="140091" y="1004955"/>
                    <a:pt x="140534" y="1004512"/>
                    <a:pt x="140534" y="1004068"/>
                  </a:cubicBezTo>
                  <a:cubicBezTo>
                    <a:pt x="141864" y="999192"/>
                    <a:pt x="141864" y="994315"/>
                    <a:pt x="141864" y="989882"/>
                  </a:cubicBezTo>
                  <a:cubicBezTo>
                    <a:pt x="141864" y="989439"/>
                    <a:pt x="141864" y="988996"/>
                    <a:pt x="141864" y="988552"/>
                  </a:cubicBezTo>
                  <a:cubicBezTo>
                    <a:pt x="141864" y="988109"/>
                    <a:pt x="142308" y="987222"/>
                    <a:pt x="142308" y="986779"/>
                  </a:cubicBezTo>
                  <a:cubicBezTo>
                    <a:pt x="142751" y="985449"/>
                    <a:pt x="142751" y="983676"/>
                    <a:pt x="142751" y="982346"/>
                  </a:cubicBezTo>
                  <a:cubicBezTo>
                    <a:pt x="143195" y="980573"/>
                    <a:pt x="143638" y="978799"/>
                    <a:pt x="143638" y="976583"/>
                  </a:cubicBezTo>
                  <a:cubicBezTo>
                    <a:pt x="146297" y="959737"/>
                    <a:pt x="146297" y="952644"/>
                    <a:pt x="138761" y="937128"/>
                  </a:cubicBezTo>
                  <a:cubicBezTo>
                    <a:pt x="136545" y="929592"/>
                    <a:pt x="137431" y="920283"/>
                    <a:pt x="131225" y="914519"/>
                  </a:cubicBezTo>
                  <a:cubicBezTo>
                    <a:pt x="130782" y="914519"/>
                    <a:pt x="130782" y="914076"/>
                    <a:pt x="130338" y="914076"/>
                  </a:cubicBezTo>
                  <a:cubicBezTo>
                    <a:pt x="127679" y="911860"/>
                    <a:pt x="124575" y="910086"/>
                    <a:pt x="121472" y="911860"/>
                  </a:cubicBezTo>
                  <a:cubicBezTo>
                    <a:pt x="113936" y="916736"/>
                    <a:pt x="125018" y="941562"/>
                    <a:pt x="124575" y="949984"/>
                  </a:cubicBezTo>
                  <a:cubicBezTo>
                    <a:pt x="124575" y="958407"/>
                    <a:pt x="126349" y="966830"/>
                    <a:pt x="129895" y="974366"/>
                  </a:cubicBezTo>
                  <a:cubicBezTo>
                    <a:pt x="132555" y="979243"/>
                    <a:pt x="134328" y="984563"/>
                    <a:pt x="137874" y="988552"/>
                  </a:cubicBezTo>
                  <a:cubicBezTo>
                    <a:pt x="137431" y="993429"/>
                    <a:pt x="136988" y="997862"/>
                    <a:pt x="136101" y="1002738"/>
                  </a:cubicBezTo>
                  <a:cubicBezTo>
                    <a:pt x="127679" y="996975"/>
                    <a:pt x="119256" y="991655"/>
                    <a:pt x="110833" y="985892"/>
                  </a:cubicBezTo>
                  <a:cubicBezTo>
                    <a:pt x="111719" y="983232"/>
                    <a:pt x="110833" y="977469"/>
                    <a:pt x="110389" y="974810"/>
                  </a:cubicBezTo>
                  <a:cubicBezTo>
                    <a:pt x="110389" y="974810"/>
                    <a:pt x="110389" y="974366"/>
                    <a:pt x="110389" y="974366"/>
                  </a:cubicBezTo>
                  <a:cubicBezTo>
                    <a:pt x="110389" y="973923"/>
                    <a:pt x="110389" y="973923"/>
                    <a:pt x="110833" y="973480"/>
                  </a:cubicBezTo>
                  <a:cubicBezTo>
                    <a:pt x="111719" y="970820"/>
                    <a:pt x="112606" y="968160"/>
                    <a:pt x="113049" y="965500"/>
                  </a:cubicBezTo>
                  <a:cubicBezTo>
                    <a:pt x="113492" y="964170"/>
                    <a:pt x="113492" y="962840"/>
                    <a:pt x="113936" y="961510"/>
                  </a:cubicBezTo>
                  <a:cubicBezTo>
                    <a:pt x="113936" y="961510"/>
                    <a:pt x="113936" y="961510"/>
                    <a:pt x="113936" y="961510"/>
                  </a:cubicBezTo>
                  <a:cubicBezTo>
                    <a:pt x="113936" y="961067"/>
                    <a:pt x="113936" y="960624"/>
                    <a:pt x="113936" y="960181"/>
                  </a:cubicBezTo>
                  <a:cubicBezTo>
                    <a:pt x="113936" y="959737"/>
                    <a:pt x="113936" y="959294"/>
                    <a:pt x="113936" y="958850"/>
                  </a:cubicBezTo>
                  <a:cubicBezTo>
                    <a:pt x="113936" y="958407"/>
                    <a:pt x="113936" y="957521"/>
                    <a:pt x="113936" y="957077"/>
                  </a:cubicBezTo>
                  <a:cubicBezTo>
                    <a:pt x="113936" y="952644"/>
                    <a:pt x="113049" y="948211"/>
                    <a:pt x="110833" y="944665"/>
                  </a:cubicBezTo>
                  <a:cubicBezTo>
                    <a:pt x="109503" y="942448"/>
                    <a:pt x="107286" y="940675"/>
                    <a:pt x="105956" y="938015"/>
                  </a:cubicBezTo>
                  <a:cubicBezTo>
                    <a:pt x="102410" y="930922"/>
                    <a:pt x="102410" y="922499"/>
                    <a:pt x="99307" y="914963"/>
                  </a:cubicBezTo>
                  <a:cubicBezTo>
                    <a:pt x="98864" y="914076"/>
                    <a:pt x="97977" y="912746"/>
                    <a:pt x="97090" y="912303"/>
                  </a:cubicBezTo>
                  <a:cubicBezTo>
                    <a:pt x="96647" y="911860"/>
                    <a:pt x="95760" y="911860"/>
                    <a:pt x="95317" y="912303"/>
                  </a:cubicBezTo>
                  <a:cubicBezTo>
                    <a:pt x="94874" y="911860"/>
                    <a:pt x="94430" y="911417"/>
                    <a:pt x="93987" y="910973"/>
                  </a:cubicBezTo>
                  <a:cubicBezTo>
                    <a:pt x="89554" y="907870"/>
                    <a:pt x="85564" y="912303"/>
                    <a:pt x="86007" y="916736"/>
                  </a:cubicBezTo>
                  <a:cubicBezTo>
                    <a:pt x="86451" y="925602"/>
                    <a:pt x="90441" y="933582"/>
                    <a:pt x="92657" y="942005"/>
                  </a:cubicBezTo>
                  <a:cubicBezTo>
                    <a:pt x="93987" y="951314"/>
                    <a:pt x="96203" y="960624"/>
                    <a:pt x="101523" y="968603"/>
                  </a:cubicBezTo>
                  <a:cubicBezTo>
                    <a:pt x="102853" y="970820"/>
                    <a:pt x="104626" y="972150"/>
                    <a:pt x="105513" y="974366"/>
                  </a:cubicBezTo>
                  <a:cubicBezTo>
                    <a:pt x="105956" y="974810"/>
                    <a:pt x="105956" y="975253"/>
                    <a:pt x="106400" y="975253"/>
                  </a:cubicBezTo>
                  <a:cubicBezTo>
                    <a:pt x="106400" y="977913"/>
                    <a:pt x="106400" y="980573"/>
                    <a:pt x="106400" y="983676"/>
                  </a:cubicBezTo>
                  <a:cubicBezTo>
                    <a:pt x="99750" y="979243"/>
                    <a:pt x="93544" y="974810"/>
                    <a:pt x="86894" y="970377"/>
                  </a:cubicBezTo>
                  <a:cubicBezTo>
                    <a:pt x="86894" y="969933"/>
                    <a:pt x="86894" y="969047"/>
                    <a:pt x="86894" y="968603"/>
                  </a:cubicBezTo>
                  <a:cubicBezTo>
                    <a:pt x="86451" y="966387"/>
                    <a:pt x="85564" y="963727"/>
                    <a:pt x="85121" y="961510"/>
                  </a:cubicBezTo>
                  <a:cubicBezTo>
                    <a:pt x="87337" y="958407"/>
                    <a:pt x="84677" y="947324"/>
                    <a:pt x="83791" y="945108"/>
                  </a:cubicBezTo>
                  <a:cubicBezTo>
                    <a:pt x="81574" y="937128"/>
                    <a:pt x="77584" y="930035"/>
                    <a:pt x="71821" y="924272"/>
                  </a:cubicBezTo>
                  <a:cubicBezTo>
                    <a:pt x="70935" y="922499"/>
                    <a:pt x="70048" y="920283"/>
                    <a:pt x="69161" y="918509"/>
                  </a:cubicBezTo>
                  <a:cubicBezTo>
                    <a:pt x="68275" y="915850"/>
                    <a:pt x="67388" y="913633"/>
                    <a:pt x="66059" y="910973"/>
                  </a:cubicBezTo>
                  <a:cubicBezTo>
                    <a:pt x="65172" y="909200"/>
                    <a:pt x="64285" y="907870"/>
                    <a:pt x="63399" y="906540"/>
                  </a:cubicBezTo>
                  <a:cubicBezTo>
                    <a:pt x="62955" y="906097"/>
                    <a:pt x="62512" y="905653"/>
                    <a:pt x="62069" y="904767"/>
                  </a:cubicBezTo>
                  <a:cubicBezTo>
                    <a:pt x="61182" y="903880"/>
                    <a:pt x="60295" y="902994"/>
                    <a:pt x="58966" y="902107"/>
                  </a:cubicBezTo>
                  <a:cubicBezTo>
                    <a:pt x="58522" y="901664"/>
                    <a:pt x="57636" y="901664"/>
                    <a:pt x="57192" y="902107"/>
                  </a:cubicBezTo>
                  <a:cubicBezTo>
                    <a:pt x="54976" y="901664"/>
                    <a:pt x="52759" y="902994"/>
                    <a:pt x="52316" y="906983"/>
                  </a:cubicBezTo>
                  <a:cubicBezTo>
                    <a:pt x="52759" y="913190"/>
                    <a:pt x="56749" y="918953"/>
                    <a:pt x="58522" y="925159"/>
                  </a:cubicBezTo>
                  <a:cubicBezTo>
                    <a:pt x="60295" y="930035"/>
                    <a:pt x="60738" y="935355"/>
                    <a:pt x="62955" y="940232"/>
                  </a:cubicBezTo>
                  <a:cubicBezTo>
                    <a:pt x="64728" y="945551"/>
                    <a:pt x="68718" y="949541"/>
                    <a:pt x="73151" y="953087"/>
                  </a:cubicBezTo>
                  <a:cubicBezTo>
                    <a:pt x="74925" y="955304"/>
                    <a:pt x="77141" y="957964"/>
                    <a:pt x="79358" y="959737"/>
                  </a:cubicBezTo>
                  <a:cubicBezTo>
                    <a:pt x="80244" y="961954"/>
                    <a:pt x="80687" y="964614"/>
                    <a:pt x="81131" y="966830"/>
                  </a:cubicBezTo>
                  <a:cubicBezTo>
                    <a:pt x="73595" y="961510"/>
                    <a:pt x="66502" y="956634"/>
                    <a:pt x="58966" y="951314"/>
                  </a:cubicBezTo>
                  <a:cubicBezTo>
                    <a:pt x="57636" y="947768"/>
                    <a:pt x="54089" y="942891"/>
                    <a:pt x="53202" y="941562"/>
                  </a:cubicBezTo>
                  <a:cubicBezTo>
                    <a:pt x="51872" y="940232"/>
                    <a:pt x="50543" y="937128"/>
                    <a:pt x="48769" y="936685"/>
                  </a:cubicBezTo>
                  <a:cubicBezTo>
                    <a:pt x="46553" y="934025"/>
                    <a:pt x="44336" y="931809"/>
                    <a:pt x="43450" y="930922"/>
                  </a:cubicBezTo>
                  <a:cubicBezTo>
                    <a:pt x="40790" y="928262"/>
                    <a:pt x="37243" y="926932"/>
                    <a:pt x="33697" y="925602"/>
                  </a:cubicBezTo>
                  <a:cubicBezTo>
                    <a:pt x="31037" y="923829"/>
                    <a:pt x="28820" y="921613"/>
                    <a:pt x="26161" y="919396"/>
                  </a:cubicBezTo>
                  <a:cubicBezTo>
                    <a:pt x="24387" y="917623"/>
                    <a:pt x="21728" y="916293"/>
                    <a:pt x="19511" y="914963"/>
                  </a:cubicBezTo>
                  <a:cubicBezTo>
                    <a:pt x="15078" y="913190"/>
                    <a:pt x="10645" y="910530"/>
                    <a:pt x="6212" y="911417"/>
                  </a:cubicBezTo>
                  <a:cubicBezTo>
                    <a:pt x="-2211" y="912746"/>
                    <a:pt x="-1325" y="920726"/>
                    <a:pt x="4438" y="925159"/>
                  </a:cubicBezTo>
                  <a:cubicBezTo>
                    <a:pt x="8871" y="928705"/>
                    <a:pt x="13748" y="931809"/>
                    <a:pt x="18624" y="934912"/>
                  </a:cubicBezTo>
                  <a:cubicBezTo>
                    <a:pt x="18624" y="935355"/>
                    <a:pt x="18624" y="935799"/>
                    <a:pt x="19511" y="936242"/>
                  </a:cubicBezTo>
                  <a:cubicBezTo>
                    <a:pt x="23944" y="938458"/>
                    <a:pt x="26604" y="942448"/>
                    <a:pt x="30594" y="945108"/>
                  </a:cubicBezTo>
                  <a:cubicBezTo>
                    <a:pt x="38130" y="950428"/>
                    <a:pt x="47439" y="952644"/>
                    <a:pt x="56749" y="953974"/>
                  </a:cubicBezTo>
                  <a:cubicBezTo>
                    <a:pt x="57636" y="953974"/>
                    <a:pt x="58079" y="953974"/>
                    <a:pt x="58522" y="953531"/>
                  </a:cubicBezTo>
                  <a:cubicBezTo>
                    <a:pt x="65172" y="958407"/>
                    <a:pt x="71821" y="962840"/>
                    <a:pt x="78471" y="967717"/>
                  </a:cubicBezTo>
                  <a:cubicBezTo>
                    <a:pt x="77584" y="967717"/>
                    <a:pt x="76698" y="967717"/>
                    <a:pt x="76254" y="967717"/>
                  </a:cubicBezTo>
                  <a:cubicBezTo>
                    <a:pt x="74482" y="967717"/>
                    <a:pt x="73151" y="967717"/>
                    <a:pt x="71378" y="968160"/>
                  </a:cubicBezTo>
                  <a:cubicBezTo>
                    <a:pt x="70048" y="967717"/>
                    <a:pt x="68275" y="967273"/>
                    <a:pt x="67388" y="966830"/>
                  </a:cubicBezTo>
                  <a:cubicBezTo>
                    <a:pt x="62069" y="964170"/>
                    <a:pt x="55862" y="963284"/>
                    <a:pt x="50099" y="964170"/>
                  </a:cubicBezTo>
                  <a:cubicBezTo>
                    <a:pt x="43006" y="965500"/>
                    <a:pt x="35913" y="967273"/>
                    <a:pt x="28820" y="966830"/>
                  </a:cubicBezTo>
                  <a:cubicBezTo>
                    <a:pt x="22614" y="966830"/>
                    <a:pt x="15964" y="965057"/>
                    <a:pt x="10202" y="967717"/>
                  </a:cubicBezTo>
                  <a:cubicBezTo>
                    <a:pt x="3108" y="973480"/>
                    <a:pt x="11974" y="978799"/>
                    <a:pt x="18624" y="980573"/>
                  </a:cubicBezTo>
                  <a:cubicBezTo>
                    <a:pt x="18624" y="981016"/>
                    <a:pt x="18624" y="981016"/>
                    <a:pt x="19068" y="981459"/>
                  </a:cubicBezTo>
                  <a:cubicBezTo>
                    <a:pt x="23944" y="982346"/>
                    <a:pt x="29707" y="981903"/>
                    <a:pt x="34584" y="981459"/>
                  </a:cubicBezTo>
                  <a:cubicBezTo>
                    <a:pt x="40346" y="981016"/>
                    <a:pt x="45666" y="981459"/>
                    <a:pt x="50986" y="982789"/>
                  </a:cubicBezTo>
                  <a:cubicBezTo>
                    <a:pt x="58079" y="983232"/>
                    <a:pt x="66059" y="980573"/>
                    <a:pt x="71378" y="975696"/>
                  </a:cubicBezTo>
                  <a:cubicBezTo>
                    <a:pt x="72265" y="974810"/>
                    <a:pt x="73595" y="973480"/>
                    <a:pt x="74482" y="972593"/>
                  </a:cubicBezTo>
                  <a:cubicBezTo>
                    <a:pt x="78028" y="972593"/>
                    <a:pt x="81574" y="972593"/>
                    <a:pt x="85121" y="973036"/>
                  </a:cubicBezTo>
                  <a:cubicBezTo>
                    <a:pt x="85121" y="973036"/>
                    <a:pt x="85121" y="973036"/>
                    <a:pt x="85121" y="973036"/>
                  </a:cubicBezTo>
                  <a:cubicBezTo>
                    <a:pt x="91770" y="977913"/>
                    <a:pt x="98420" y="982789"/>
                    <a:pt x="105513" y="987222"/>
                  </a:cubicBezTo>
                  <a:cubicBezTo>
                    <a:pt x="102853" y="988996"/>
                    <a:pt x="99750" y="990326"/>
                    <a:pt x="97090" y="991655"/>
                  </a:cubicBezTo>
                  <a:cubicBezTo>
                    <a:pt x="97090" y="991655"/>
                    <a:pt x="97090" y="991655"/>
                    <a:pt x="97090" y="991655"/>
                  </a:cubicBezTo>
                  <a:cubicBezTo>
                    <a:pt x="95317" y="991655"/>
                    <a:pt x="93100" y="990769"/>
                    <a:pt x="91327" y="990326"/>
                  </a:cubicBezTo>
                  <a:cubicBezTo>
                    <a:pt x="85121" y="989439"/>
                    <a:pt x="78028" y="989439"/>
                    <a:pt x="71821" y="990769"/>
                  </a:cubicBezTo>
                  <a:cubicBezTo>
                    <a:pt x="65615" y="992985"/>
                    <a:pt x="59852" y="994759"/>
                    <a:pt x="53646" y="996089"/>
                  </a:cubicBezTo>
                  <a:cubicBezTo>
                    <a:pt x="47439" y="996975"/>
                    <a:pt x="41233" y="998305"/>
                    <a:pt x="35470" y="1000522"/>
                  </a:cubicBezTo>
                  <a:cubicBezTo>
                    <a:pt x="32810" y="1001408"/>
                    <a:pt x="29707" y="1002738"/>
                    <a:pt x="27934" y="1005398"/>
                  </a:cubicBezTo>
                  <a:cubicBezTo>
                    <a:pt x="24831" y="1010275"/>
                    <a:pt x="29264" y="1014264"/>
                    <a:pt x="34140" y="1014708"/>
                  </a:cubicBezTo>
                  <a:cubicBezTo>
                    <a:pt x="35470" y="1014708"/>
                    <a:pt x="36800" y="1014708"/>
                    <a:pt x="38573" y="1014708"/>
                  </a:cubicBezTo>
                  <a:cubicBezTo>
                    <a:pt x="38573" y="1015151"/>
                    <a:pt x="38573" y="1015594"/>
                    <a:pt x="39017" y="1015594"/>
                  </a:cubicBezTo>
                  <a:cubicBezTo>
                    <a:pt x="46996" y="1014264"/>
                    <a:pt x="54976" y="1010718"/>
                    <a:pt x="62955" y="1009831"/>
                  </a:cubicBezTo>
                  <a:cubicBezTo>
                    <a:pt x="71378" y="1008501"/>
                    <a:pt x="80244" y="1008945"/>
                    <a:pt x="87781" y="1004955"/>
                  </a:cubicBezTo>
                  <a:cubicBezTo>
                    <a:pt x="91327" y="1003181"/>
                    <a:pt x="94430" y="1000522"/>
                    <a:pt x="97090" y="997862"/>
                  </a:cubicBezTo>
                  <a:cubicBezTo>
                    <a:pt x="97533" y="997418"/>
                    <a:pt x="98420" y="996975"/>
                    <a:pt x="98864" y="996532"/>
                  </a:cubicBezTo>
                  <a:cubicBezTo>
                    <a:pt x="99307" y="996089"/>
                    <a:pt x="99307" y="996089"/>
                    <a:pt x="99750" y="995645"/>
                  </a:cubicBezTo>
                  <a:cubicBezTo>
                    <a:pt x="99750" y="995645"/>
                    <a:pt x="99750" y="995645"/>
                    <a:pt x="99750" y="995645"/>
                  </a:cubicBezTo>
                  <a:cubicBezTo>
                    <a:pt x="100193" y="995202"/>
                    <a:pt x="100636" y="994759"/>
                    <a:pt x="100636" y="994315"/>
                  </a:cubicBezTo>
                  <a:cubicBezTo>
                    <a:pt x="102853" y="992985"/>
                    <a:pt x="106400" y="991655"/>
                    <a:pt x="108173" y="989439"/>
                  </a:cubicBezTo>
                  <a:cubicBezTo>
                    <a:pt x="117482" y="996089"/>
                    <a:pt x="126349" y="1002295"/>
                    <a:pt x="135658" y="1008945"/>
                  </a:cubicBezTo>
                  <a:cubicBezTo>
                    <a:pt x="132998" y="1010718"/>
                    <a:pt x="129895" y="1012491"/>
                    <a:pt x="126792" y="1013821"/>
                  </a:cubicBezTo>
                  <a:cubicBezTo>
                    <a:pt x="118369" y="1008945"/>
                    <a:pt x="107286" y="1008945"/>
                    <a:pt x="98420" y="1012491"/>
                  </a:cubicBezTo>
                  <a:cubicBezTo>
                    <a:pt x="93100" y="1014708"/>
                    <a:pt x="88667" y="1017811"/>
                    <a:pt x="83348" y="1019584"/>
                  </a:cubicBezTo>
                  <a:cubicBezTo>
                    <a:pt x="73151" y="1023574"/>
                    <a:pt x="61625" y="1023130"/>
                    <a:pt x="52316" y="1028450"/>
                  </a:cubicBezTo>
                  <a:cubicBezTo>
                    <a:pt x="46553" y="1034213"/>
                    <a:pt x="53646" y="1038646"/>
                    <a:pt x="59409" y="1038646"/>
                  </a:cubicBezTo>
                  <a:cubicBezTo>
                    <a:pt x="61625" y="1038646"/>
                    <a:pt x="63842" y="1038646"/>
                    <a:pt x="65615" y="1038646"/>
                  </a:cubicBezTo>
                  <a:cubicBezTo>
                    <a:pt x="65615" y="1038646"/>
                    <a:pt x="65615" y="1039090"/>
                    <a:pt x="66059" y="1039090"/>
                  </a:cubicBezTo>
                  <a:cubicBezTo>
                    <a:pt x="68275" y="1038646"/>
                    <a:pt x="70492" y="1038203"/>
                    <a:pt x="72708" y="1037760"/>
                  </a:cubicBezTo>
                  <a:cubicBezTo>
                    <a:pt x="78471" y="1036873"/>
                    <a:pt x="83791" y="1035100"/>
                    <a:pt x="89554" y="1034213"/>
                  </a:cubicBezTo>
                  <a:cubicBezTo>
                    <a:pt x="96647" y="1032883"/>
                    <a:pt x="104183" y="1033770"/>
                    <a:pt x="111276" y="1031553"/>
                  </a:cubicBezTo>
                  <a:cubicBezTo>
                    <a:pt x="119699" y="1028894"/>
                    <a:pt x="127679" y="1023574"/>
                    <a:pt x="131668" y="1015594"/>
                  </a:cubicBezTo>
                  <a:cubicBezTo>
                    <a:pt x="131668" y="1015594"/>
                    <a:pt x="131668" y="1015151"/>
                    <a:pt x="131668" y="1015151"/>
                  </a:cubicBezTo>
                  <a:cubicBezTo>
                    <a:pt x="133441" y="1014264"/>
                    <a:pt x="135658" y="1013378"/>
                    <a:pt x="137431" y="1012048"/>
                  </a:cubicBezTo>
                  <a:cubicBezTo>
                    <a:pt x="137874" y="1011604"/>
                    <a:pt x="138761" y="1011161"/>
                    <a:pt x="139205" y="1010718"/>
                  </a:cubicBezTo>
                  <a:cubicBezTo>
                    <a:pt x="145411" y="1015151"/>
                    <a:pt x="151617" y="1019584"/>
                    <a:pt x="157823" y="1024017"/>
                  </a:cubicBezTo>
                  <a:cubicBezTo>
                    <a:pt x="161813" y="1027120"/>
                    <a:pt x="166246" y="1029780"/>
                    <a:pt x="170236" y="1032883"/>
                  </a:cubicBezTo>
                  <a:cubicBezTo>
                    <a:pt x="167133" y="1033327"/>
                    <a:pt x="164030" y="1033770"/>
                    <a:pt x="160927" y="1034657"/>
                  </a:cubicBezTo>
                  <a:cubicBezTo>
                    <a:pt x="160483" y="1034213"/>
                    <a:pt x="160040" y="1033770"/>
                    <a:pt x="159597" y="1033770"/>
                  </a:cubicBezTo>
                  <a:cubicBezTo>
                    <a:pt x="151174" y="1031997"/>
                    <a:pt x="141864" y="1031110"/>
                    <a:pt x="133441" y="1032883"/>
                  </a:cubicBezTo>
                  <a:cubicBezTo>
                    <a:pt x="125018" y="1034213"/>
                    <a:pt x="117926" y="1038203"/>
                    <a:pt x="110833" y="1043079"/>
                  </a:cubicBezTo>
                  <a:cubicBezTo>
                    <a:pt x="106843" y="1045739"/>
                    <a:pt x="102853" y="1048843"/>
                    <a:pt x="97977" y="1050616"/>
                  </a:cubicBezTo>
                  <a:cubicBezTo>
                    <a:pt x="93544" y="1052389"/>
                    <a:pt x="88667" y="1054162"/>
                    <a:pt x="83791" y="1056379"/>
                  </a:cubicBezTo>
                  <a:cubicBezTo>
                    <a:pt x="76698" y="1060368"/>
                    <a:pt x="82904" y="1064358"/>
                    <a:pt x="88224" y="1063915"/>
                  </a:cubicBezTo>
                  <a:cubicBezTo>
                    <a:pt x="93544" y="1063915"/>
                    <a:pt x="98420" y="1062585"/>
                    <a:pt x="103297" y="1061255"/>
                  </a:cubicBezTo>
                  <a:cubicBezTo>
                    <a:pt x="105956" y="1060812"/>
                    <a:pt x="108616" y="1060368"/>
                    <a:pt x="111276" y="1059482"/>
                  </a:cubicBezTo>
                  <a:cubicBezTo>
                    <a:pt x="119699" y="1056822"/>
                    <a:pt x="129008" y="1056379"/>
                    <a:pt x="137874" y="1054606"/>
                  </a:cubicBezTo>
                  <a:cubicBezTo>
                    <a:pt x="145854" y="1053719"/>
                    <a:pt x="152504" y="1048399"/>
                    <a:pt x="157823" y="1042636"/>
                  </a:cubicBezTo>
                  <a:cubicBezTo>
                    <a:pt x="159597" y="1040863"/>
                    <a:pt x="161813" y="1039533"/>
                    <a:pt x="163143" y="1037760"/>
                  </a:cubicBezTo>
                  <a:cubicBezTo>
                    <a:pt x="164916" y="1037760"/>
                    <a:pt x="166246" y="1037316"/>
                    <a:pt x="168020" y="1037316"/>
                  </a:cubicBezTo>
                  <a:cubicBezTo>
                    <a:pt x="169349" y="1036873"/>
                    <a:pt x="172453" y="1036873"/>
                    <a:pt x="174226" y="1036430"/>
                  </a:cubicBezTo>
                  <a:cubicBezTo>
                    <a:pt x="184422" y="1043523"/>
                    <a:pt x="194618" y="1050616"/>
                    <a:pt x="204814" y="1057709"/>
                  </a:cubicBezTo>
                  <a:cubicBezTo>
                    <a:pt x="203485" y="1057709"/>
                    <a:pt x="202154" y="1058152"/>
                    <a:pt x="200825" y="1058595"/>
                  </a:cubicBezTo>
                  <a:cubicBezTo>
                    <a:pt x="199938" y="1059039"/>
                    <a:pt x="199051" y="1059039"/>
                    <a:pt x="198164" y="1059482"/>
                  </a:cubicBezTo>
                  <a:cubicBezTo>
                    <a:pt x="197278" y="1059039"/>
                    <a:pt x="196392" y="1058595"/>
                    <a:pt x="195062" y="1058595"/>
                  </a:cubicBezTo>
                  <a:cubicBezTo>
                    <a:pt x="189742" y="1056379"/>
                    <a:pt x="183536" y="1056822"/>
                    <a:pt x="177772" y="1057709"/>
                  </a:cubicBezTo>
                  <a:cubicBezTo>
                    <a:pt x="171566" y="1058595"/>
                    <a:pt x="165803" y="1061255"/>
                    <a:pt x="160040" y="1063028"/>
                  </a:cubicBezTo>
                  <a:cubicBezTo>
                    <a:pt x="150287" y="1065688"/>
                    <a:pt x="140091" y="1068348"/>
                    <a:pt x="130782" y="1071451"/>
                  </a:cubicBezTo>
                  <a:cubicBezTo>
                    <a:pt x="127679" y="1072338"/>
                    <a:pt x="124575" y="1073225"/>
                    <a:pt x="121915" y="1075441"/>
                  </a:cubicBezTo>
                  <a:cubicBezTo>
                    <a:pt x="116152" y="1080317"/>
                    <a:pt x="121915" y="1084307"/>
                    <a:pt x="127235" y="1084307"/>
                  </a:cubicBezTo>
                  <a:cubicBezTo>
                    <a:pt x="129895" y="1084307"/>
                    <a:pt x="132112" y="1084307"/>
                    <a:pt x="134328" y="1083864"/>
                  </a:cubicBezTo>
                  <a:cubicBezTo>
                    <a:pt x="134328" y="1083864"/>
                    <a:pt x="134328" y="1083864"/>
                    <a:pt x="134328" y="1083864"/>
                  </a:cubicBezTo>
                  <a:cubicBezTo>
                    <a:pt x="137874" y="1083864"/>
                    <a:pt x="140978" y="1082534"/>
                    <a:pt x="144524" y="1082091"/>
                  </a:cubicBezTo>
                  <a:cubicBezTo>
                    <a:pt x="152061" y="1081204"/>
                    <a:pt x="159597" y="1081204"/>
                    <a:pt x="167133" y="1080317"/>
                  </a:cubicBezTo>
                  <a:cubicBezTo>
                    <a:pt x="179546" y="1078988"/>
                    <a:pt x="192845" y="1073668"/>
                    <a:pt x="200825" y="1063472"/>
                  </a:cubicBezTo>
                  <a:cubicBezTo>
                    <a:pt x="200825" y="1063472"/>
                    <a:pt x="200825" y="1063028"/>
                    <a:pt x="200825" y="1063028"/>
                  </a:cubicBezTo>
                  <a:cubicBezTo>
                    <a:pt x="203928" y="1062585"/>
                    <a:pt x="207031" y="1062142"/>
                    <a:pt x="210134" y="1062142"/>
                  </a:cubicBezTo>
                  <a:cubicBezTo>
                    <a:pt x="218113" y="1067461"/>
                    <a:pt x="226093" y="1072781"/>
                    <a:pt x="233629" y="1078101"/>
                  </a:cubicBezTo>
                  <a:cubicBezTo>
                    <a:pt x="230083" y="1078988"/>
                    <a:pt x="226536" y="1080761"/>
                    <a:pt x="222990" y="1082091"/>
                  </a:cubicBezTo>
                  <a:cubicBezTo>
                    <a:pt x="222103" y="1081647"/>
                    <a:pt x="221217" y="1081204"/>
                    <a:pt x="220330" y="1080761"/>
                  </a:cubicBezTo>
                  <a:cubicBezTo>
                    <a:pt x="215454" y="1078544"/>
                    <a:pt x="209691" y="1078544"/>
                    <a:pt x="204814" y="1079431"/>
                  </a:cubicBezTo>
                  <a:cubicBezTo>
                    <a:pt x="195948" y="1080761"/>
                    <a:pt x="187969" y="1085637"/>
                    <a:pt x="179102" y="1087854"/>
                  </a:cubicBezTo>
                  <a:cubicBezTo>
                    <a:pt x="172453" y="1090070"/>
                    <a:pt x="150287" y="1094503"/>
                    <a:pt x="148071" y="1100710"/>
                  </a:cubicBezTo>
                  <a:cubicBezTo>
                    <a:pt x="147184" y="1104256"/>
                    <a:pt x="152061" y="1105586"/>
                    <a:pt x="155164" y="1105586"/>
                  </a:cubicBezTo>
                  <a:cubicBezTo>
                    <a:pt x="155164" y="1105586"/>
                    <a:pt x="155607" y="1105586"/>
                    <a:pt x="155607" y="1105586"/>
                  </a:cubicBezTo>
                  <a:cubicBezTo>
                    <a:pt x="155607" y="1105586"/>
                    <a:pt x="156050" y="1105586"/>
                    <a:pt x="156050" y="1105586"/>
                  </a:cubicBezTo>
                  <a:cubicBezTo>
                    <a:pt x="164916" y="1105586"/>
                    <a:pt x="173339" y="1100710"/>
                    <a:pt x="182205" y="1101596"/>
                  </a:cubicBezTo>
                  <a:cubicBezTo>
                    <a:pt x="194175" y="1101596"/>
                    <a:pt x="205701" y="1097163"/>
                    <a:pt x="216341" y="1091400"/>
                  </a:cubicBezTo>
                  <a:cubicBezTo>
                    <a:pt x="219444" y="1089627"/>
                    <a:pt x="222990" y="1087410"/>
                    <a:pt x="225207" y="1084307"/>
                  </a:cubicBezTo>
                  <a:cubicBezTo>
                    <a:pt x="226093" y="1083864"/>
                    <a:pt x="226980" y="1083864"/>
                    <a:pt x="227867" y="1083421"/>
                  </a:cubicBezTo>
                  <a:cubicBezTo>
                    <a:pt x="230969" y="1082091"/>
                    <a:pt x="234516" y="1081204"/>
                    <a:pt x="238062" y="1080317"/>
                  </a:cubicBezTo>
                  <a:cubicBezTo>
                    <a:pt x="244712" y="1084751"/>
                    <a:pt x="251805" y="1089184"/>
                    <a:pt x="258898" y="1093173"/>
                  </a:cubicBezTo>
                  <a:cubicBezTo>
                    <a:pt x="256238" y="1095833"/>
                    <a:pt x="253135" y="1098050"/>
                    <a:pt x="250032" y="1099823"/>
                  </a:cubicBezTo>
                  <a:cubicBezTo>
                    <a:pt x="244712" y="1097607"/>
                    <a:pt x="238062" y="1098050"/>
                    <a:pt x="232300" y="1098493"/>
                  </a:cubicBezTo>
                  <a:cubicBezTo>
                    <a:pt x="222990" y="1098936"/>
                    <a:pt x="215454" y="1104256"/>
                    <a:pt x="207474" y="1108246"/>
                  </a:cubicBezTo>
                  <a:cubicBezTo>
                    <a:pt x="200825" y="1111349"/>
                    <a:pt x="194175" y="1114009"/>
                    <a:pt x="188412" y="1117999"/>
                  </a:cubicBezTo>
                  <a:cubicBezTo>
                    <a:pt x="185752" y="1120215"/>
                    <a:pt x="172896" y="1126422"/>
                    <a:pt x="179989" y="1129968"/>
                  </a:cubicBezTo>
                  <a:cubicBezTo>
                    <a:pt x="182649" y="1130411"/>
                    <a:pt x="184865" y="1129968"/>
                    <a:pt x="187525" y="1129525"/>
                  </a:cubicBezTo>
                  <a:cubicBezTo>
                    <a:pt x="194618" y="1128638"/>
                    <a:pt x="200825" y="1125092"/>
                    <a:pt x="207474" y="1122432"/>
                  </a:cubicBezTo>
                  <a:cubicBezTo>
                    <a:pt x="207474" y="1122432"/>
                    <a:pt x="207918" y="1122432"/>
                    <a:pt x="207918" y="1122432"/>
                  </a:cubicBezTo>
                  <a:cubicBezTo>
                    <a:pt x="209247" y="1121989"/>
                    <a:pt x="210134" y="1121545"/>
                    <a:pt x="211464" y="1121102"/>
                  </a:cubicBezTo>
                  <a:cubicBezTo>
                    <a:pt x="211464" y="1121102"/>
                    <a:pt x="211908" y="1121102"/>
                    <a:pt x="211908" y="1121102"/>
                  </a:cubicBezTo>
                  <a:cubicBezTo>
                    <a:pt x="215897" y="1120215"/>
                    <a:pt x="220330" y="1119329"/>
                    <a:pt x="224320" y="1118885"/>
                  </a:cubicBezTo>
                  <a:cubicBezTo>
                    <a:pt x="226536" y="1117999"/>
                    <a:pt x="229196" y="1117112"/>
                    <a:pt x="231413" y="1116225"/>
                  </a:cubicBezTo>
                  <a:cubicBezTo>
                    <a:pt x="237619" y="1114009"/>
                    <a:pt x="243382" y="1111349"/>
                    <a:pt x="248259" y="1106473"/>
                  </a:cubicBezTo>
                  <a:cubicBezTo>
                    <a:pt x="248702" y="1106029"/>
                    <a:pt x="248702" y="1106029"/>
                    <a:pt x="249145" y="1106029"/>
                  </a:cubicBezTo>
                  <a:cubicBezTo>
                    <a:pt x="249589" y="1105586"/>
                    <a:pt x="250032" y="1104699"/>
                    <a:pt x="250918" y="1103813"/>
                  </a:cubicBezTo>
                  <a:cubicBezTo>
                    <a:pt x="250918" y="1103813"/>
                    <a:pt x="250918" y="1103813"/>
                    <a:pt x="251362" y="1103370"/>
                  </a:cubicBezTo>
                  <a:cubicBezTo>
                    <a:pt x="251362" y="1103370"/>
                    <a:pt x="251805" y="1102926"/>
                    <a:pt x="251805" y="1102483"/>
                  </a:cubicBezTo>
                  <a:cubicBezTo>
                    <a:pt x="255352" y="1100710"/>
                    <a:pt x="258898" y="1098050"/>
                    <a:pt x="262001" y="1094947"/>
                  </a:cubicBezTo>
                  <a:cubicBezTo>
                    <a:pt x="262001" y="1094947"/>
                    <a:pt x="262444" y="1094503"/>
                    <a:pt x="262444" y="1094503"/>
                  </a:cubicBezTo>
                  <a:cubicBezTo>
                    <a:pt x="265105" y="1095833"/>
                    <a:pt x="267321" y="1097163"/>
                    <a:pt x="269981" y="1098493"/>
                  </a:cubicBezTo>
                  <a:cubicBezTo>
                    <a:pt x="263775" y="1129968"/>
                    <a:pt x="258898" y="1161443"/>
                    <a:pt x="255352" y="1193361"/>
                  </a:cubicBezTo>
                  <a:cubicBezTo>
                    <a:pt x="254022" y="1208877"/>
                    <a:pt x="252692" y="1224393"/>
                    <a:pt x="252249" y="1239909"/>
                  </a:cubicBezTo>
                  <a:cubicBezTo>
                    <a:pt x="245156" y="1238136"/>
                    <a:pt x="238506" y="1235476"/>
                    <a:pt x="231856" y="1233259"/>
                  </a:cubicBezTo>
                  <a:cubicBezTo>
                    <a:pt x="230526" y="1232816"/>
                    <a:pt x="229196" y="1232373"/>
                    <a:pt x="227867" y="1231486"/>
                  </a:cubicBezTo>
                  <a:cubicBezTo>
                    <a:pt x="227867" y="1230156"/>
                    <a:pt x="227423" y="1228383"/>
                    <a:pt x="226536" y="1226166"/>
                  </a:cubicBezTo>
                  <a:cubicBezTo>
                    <a:pt x="226980" y="1225723"/>
                    <a:pt x="226980" y="1224836"/>
                    <a:pt x="226980" y="1224393"/>
                  </a:cubicBezTo>
                  <a:cubicBezTo>
                    <a:pt x="227867" y="1221733"/>
                    <a:pt x="228310" y="1219517"/>
                    <a:pt x="228310" y="1216857"/>
                  </a:cubicBezTo>
                  <a:cubicBezTo>
                    <a:pt x="228753" y="1212867"/>
                    <a:pt x="227867" y="1208877"/>
                    <a:pt x="226536" y="1205331"/>
                  </a:cubicBezTo>
                  <a:cubicBezTo>
                    <a:pt x="225650" y="1201341"/>
                    <a:pt x="223877" y="1197351"/>
                    <a:pt x="221660" y="1193805"/>
                  </a:cubicBezTo>
                  <a:cubicBezTo>
                    <a:pt x="220330" y="1191145"/>
                    <a:pt x="218557" y="1188042"/>
                    <a:pt x="217227" y="1185382"/>
                  </a:cubicBezTo>
                  <a:cubicBezTo>
                    <a:pt x="215010" y="1178732"/>
                    <a:pt x="212351" y="1172526"/>
                    <a:pt x="207918" y="1167206"/>
                  </a:cubicBezTo>
                  <a:cubicBezTo>
                    <a:pt x="207474" y="1166763"/>
                    <a:pt x="207031" y="1166320"/>
                    <a:pt x="206587" y="1165876"/>
                  </a:cubicBezTo>
                  <a:cubicBezTo>
                    <a:pt x="205258" y="1164989"/>
                    <a:pt x="203928" y="1164103"/>
                    <a:pt x="202154" y="1163660"/>
                  </a:cubicBezTo>
                  <a:cubicBezTo>
                    <a:pt x="199938" y="1163216"/>
                    <a:pt x="198164" y="1164546"/>
                    <a:pt x="197721" y="1166763"/>
                  </a:cubicBezTo>
                  <a:cubicBezTo>
                    <a:pt x="196835" y="1168979"/>
                    <a:pt x="198164" y="1171639"/>
                    <a:pt x="198608" y="1173856"/>
                  </a:cubicBezTo>
                  <a:cubicBezTo>
                    <a:pt x="200381" y="1179619"/>
                    <a:pt x="201711" y="1185382"/>
                    <a:pt x="203485" y="1191145"/>
                  </a:cubicBezTo>
                  <a:cubicBezTo>
                    <a:pt x="205258" y="1196908"/>
                    <a:pt x="207031" y="1202671"/>
                    <a:pt x="209691" y="1207991"/>
                  </a:cubicBezTo>
                  <a:cubicBezTo>
                    <a:pt x="211021" y="1210651"/>
                    <a:pt x="212794" y="1213310"/>
                    <a:pt x="215010" y="1215527"/>
                  </a:cubicBezTo>
                  <a:cubicBezTo>
                    <a:pt x="217670" y="1219073"/>
                    <a:pt x="219887" y="1222620"/>
                    <a:pt x="222547" y="1225723"/>
                  </a:cubicBezTo>
                  <a:cubicBezTo>
                    <a:pt x="222547" y="1225723"/>
                    <a:pt x="222547" y="1225723"/>
                    <a:pt x="222547" y="1225723"/>
                  </a:cubicBezTo>
                  <a:cubicBezTo>
                    <a:pt x="222990" y="1227053"/>
                    <a:pt x="222990" y="1228383"/>
                    <a:pt x="223433" y="1229713"/>
                  </a:cubicBezTo>
                  <a:cubicBezTo>
                    <a:pt x="213680" y="1225723"/>
                    <a:pt x="203928" y="1222176"/>
                    <a:pt x="194175" y="1218187"/>
                  </a:cubicBezTo>
                  <a:cubicBezTo>
                    <a:pt x="193731" y="1215970"/>
                    <a:pt x="192845" y="1213310"/>
                    <a:pt x="191959" y="1211094"/>
                  </a:cubicBezTo>
                  <a:cubicBezTo>
                    <a:pt x="191515" y="1209320"/>
                    <a:pt x="190628" y="1207991"/>
                    <a:pt x="189742" y="1206661"/>
                  </a:cubicBezTo>
                  <a:cubicBezTo>
                    <a:pt x="190185" y="1205774"/>
                    <a:pt x="190185" y="1204887"/>
                    <a:pt x="190628" y="1204001"/>
                  </a:cubicBezTo>
                  <a:cubicBezTo>
                    <a:pt x="190628" y="1204001"/>
                    <a:pt x="190628" y="1203557"/>
                    <a:pt x="190628" y="1203557"/>
                  </a:cubicBezTo>
                  <a:cubicBezTo>
                    <a:pt x="191072" y="1201784"/>
                    <a:pt x="191072" y="1199568"/>
                    <a:pt x="190628" y="1197794"/>
                  </a:cubicBezTo>
                  <a:cubicBezTo>
                    <a:pt x="190185" y="1189815"/>
                    <a:pt x="186195" y="1182722"/>
                    <a:pt x="180876" y="1176959"/>
                  </a:cubicBezTo>
                  <a:cubicBezTo>
                    <a:pt x="173782" y="1169423"/>
                    <a:pt x="172453" y="1157453"/>
                    <a:pt x="163587" y="1151690"/>
                  </a:cubicBezTo>
                  <a:cubicBezTo>
                    <a:pt x="163587" y="1151690"/>
                    <a:pt x="163143" y="1151690"/>
                    <a:pt x="163143" y="1151690"/>
                  </a:cubicBezTo>
                  <a:cubicBezTo>
                    <a:pt x="161370" y="1150360"/>
                    <a:pt x="159154" y="1149474"/>
                    <a:pt x="156494" y="1149474"/>
                  </a:cubicBezTo>
                  <a:cubicBezTo>
                    <a:pt x="144524" y="1152577"/>
                    <a:pt x="159597" y="1165876"/>
                    <a:pt x="162700" y="1171196"/>
                  </a:cubicBezTo>
                  <a:cubicBezTo>
                    <a:pt x="165360" y="1175186"/>
                    <a:pt x="164030" y="1180062"/>
                    <a:pt x="166690" y="1184052"/>
                  </a:cubicBezTo>
                  <a:cubicBezTo>
                    <a:pt x="171123" y="1192918"/>
                    <a:pt x="177329" y="1203114"/>
                    <a:pt x="186639" y="1207104"/>
                  </a:cubicBezTo>
                  <a:cubicBezTo>
                    <a:pt x="188412" y="1210207"/>
                    <a:pt x="189742" y="1213310"/>
                    <a:pt x="190628" y="1216414"/>
                  </a:cubicBezTo>
                  <a:cubicBezTo>
                    <a:pt x="182205" y="1213310"/>
                    <a:pt x="174226" y="1210207"/>
                    <a:pt x="165803" y="1207104"/>
                  </a:cubicBezTo>
                  <a:cubicBezTo>
                    <a:pt x="161813" y="1205774"/>
                    <a:pt x="158267" y="1204001"/>
                    <a:pt x="154277" y="1202671"/>
                  </a:cubicBezTo>
                  <a:cubicBezTo>
                    <a:pt x="154720" y="1200898"/>
                    <a:pt x="154720" y="1197794"/>
                    <a:pt x="153834" y="1194691"/>
                  </a:cubicBezTo>
                  <a:cubicBezTo>
                    <a:pt x="155164" y="1193361"/>
                    <a:pt x="156050" y="1188928"/>
                    <a:pt x="156494" y="1187598"/>
                  </a:cubicBezTo>
                  <a:cubicBezTo>
                    <a:pt x="158267" y="1179619"/>
                    <a:pt x="156050" y="1176072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0731" y="1170753"/>
                    <a:pt x="149844" y="1169866"/>
                    <a:pt x="148957" y="1168536"/>
                  </a:cubicBezTo>
                  <a:cubicBezTo>
                    <a:pt x="146741" y="1164989"/>
                    <a:pt x="145854" y="1160556"/>
                    <a:pt x="144081" y="1156567"/>
                  </a:cubicBezTo>
                  <a:cubicBezTo>
                    <a:pt x="141864" y="1151690"/>
                    <a:pt x="139648" y="1146814"/>
                    <a:pt x="136545" y="1142824"/>
                  </a:cubicBezTo>
                  <a:cubicBezTo>
                    <a:pt x="136101" y="1141938"/>
                    <a:pt x="134772" y="1140607"/>
                    <a:pt x="133885" y="1141494"/>
                  </a:cubicBezTo>
                  <a:cubicBezTo>
                    <a:pt x="126792" y="1135731"/>
                    <a:pt x="118812" y="1141494"/>
                    <a:pt x="125018" y="1153020"/>
                  </a:cubicBezTo>
                  <a:cubicBezTo>
                    <a:pt x="127679" y="1158340"/>
                    <a:pt x="131668" y="1164103"/>
                    <a:pt x="134328" y="1169423"/>
                  </a:cubicBezTo>
                  <a:cubicBezTo>
                    <a:pt x="136545" y="1179619"/>
                    <a:pt x="141421" y="1189371"/>
                    <a:pt x="150731" y="1194691"/>
                  </a:cubicBezTo>
                  <a:cubicBezTo>
                    <a:pt x="150731" y="1194691"/>
                    <a:pt x="151174" y="1194691"/>
                    <a:pt x="151174" y="1194691"/>
                  </a:cubicBezTo>
                  <a:cubicBezTo>
                    <a:pt x="151174" y="1196465"/>
                    <a:pt x="151617" y="1197794"/>
                    <a:pt x="151617" y="1200011"/>
                  </a:cubicBezTo>
                  <a:cubicBezTo>
                    <a:pt x="151617" y="1200454"/>
                    <a:pt x="151617" y="1200898"/>
                    <a:pt x="151617" y="1201341"/>
                  </a:cubicBezTo>
                  <a:cubicBezTo>
                    <a:pt x="143195" y="1198238"/>
                    <a:pt x="135215" y="1194691"/>
                    <a:pt x="126792" y="1192031"/>
                  </a:cubicBezTo>
                  <a:cubicBezTo>
                    <a:pt x="125905" y="1188928"/>
                    <a:pt x="125018" y="1185382"/>
                    <a:pt x="123689" y="1182279"/>
                  </a:cubicBezTo>
                  <a:cubicBezTo>
                    <a:pt x="125905" y="1172526"/>
                    <a:pt x="122802" y="1161886"/>
                    <a:pt x="116596" y="1153907"/>
                  </a:cubicBezTo>
                  <a:cubicBezTo>
                    <a:pt x="112163" y="1148587"/>
                    <a:pt x="110389" y="1141494"/>
                    <a:pt x="105513" y="1135731"/>
                  </a:cubicBezTo>
                  <a:cubicBezTo>
                    <a:pt x="105069" y="1134844"/>
                    <a:pt x="103740" y="1134401"/>
                    <a:pt x="103297" y="1134844"/>
                  </a:cubicBezTo>
                  <a:cubicBezTo>
                    <a:pt x="102853" y="1134401"/>
                    <a:pt x="102410" y="1134401"/>
                    <a:pt x="101966" y="1133958"/>
                  </a:cubicBezTo>
                  <a:cubicBezTo>
                    <a:pt x="99750" y="1132628"/>
                    <a:pt x="96647" y="1132185"/>
                    <a:pt x="94874" y="1134401"/>
                  </a:cubicBezTo>
                  <a:cubicBezTo>
                    <a:pt x="92657" y="1136618"/>
                    <a:pt x="93544" y="1140164"/>
                    <a:pt x="94430" y="1142824"/>
                  </a:cubicBezTo>
                  <a:cubicBezTo>
                    <a:pt x="96203" y="1149917"/>
                    <a:pt x="100636" y="1155237"/>
                    <a:pt x="104626" y="1161000"/>
                  </a:cubicBezTo>
                  <a:cubicBezTo>
                    <a:pt x="107730" y="1169423"/>
                    <a:pt x="111276" y="1179175"/>
                    <a:pt x="119699" y="1183165"/>
                  </a:cubicBezTo>
                  <a:cubicBezTo>
                    <a:pt x="120142" y="1185382"/>
                    <a:pt x="121029" y="1187598"/>
                    <a:pt x="121472" y="1189815"/>
                  </a:cubicBezTo>
                  <a:cubicBezTo>
                    <a:pt x="116152" y="1188042"/>
                    <a:pt x="110833" y="1186269"/>
                    <a:pt x="105513" y="1184495"/>
                  </a:cubicBezTo>
                  <a:cubicBezTo>
                    <a:pt x="105513" y="1184052"/>
                    <a:pt x="105069" y="1183609"/>
                    <a:pt x="104626" y="1183165"/>
                  </a:cubicBezTo>
                  <a:cubicBezTo>
                    <a:pt x="102853" y="1180505"/>
                    <a:pt x="100636" y="1178289"/>
                    <a:pt x="98420" y="1176072"/>
                  </a:cubicBezTo>
                  <a:cubicBezTo>
                    <a:pt x="97090" y="1174742"/>
                    <a:pt x="89554" y="1168536"/>
                    <a:pt x="87781" y="1169866"/>
                  </a:cubicBezTo>
                  <a:cubicBezTo>
                    <a:pt x="85564" y="1168979"/>
                    <a:pt x="83348" y="1168979"/>
                    <a:pt x="81131" y="1168536"/>
                  </a:cubicBezTo>
                  <a:cubicBezTo>
                    <a:pt x="76254" y="1167206"/>
                    <a:pt x="71821" y="1164546"/>
                    <a:pt x="67388" y="1161886"/>
                  </a:cubicBezTo>
                  <a:cubicBezTo>
                    <a:pt x="62512" y="1159226"/>
                    <a:pt x="56305" y="1154793"/>
                    <a:pt x="50986" y="1158340"/>
                  </a:cubicBezTo>
                  <a:cubicBezTo>
                    <a:pt x="46996" y="1163660"/>
                    <a:pt x="50543" y="1169423"/>
                    <a:pt x="55862" y="1171639"/>
                  </a:cubicBezTo>
                  <a:cubicBezTo>
                    <a:pt x="60295" y="1173856"/>
                    <a:pt x="65615" y="1174742"/>
                    <a:pt x="70048" y="1177402"/>
                  </a:cubicBezTo>
                  <a:cubicBezTo>
                    <a:pt x="70048" y="1177402"/>
                    <a:pt x="70048" y="1177402"/>
                    <a:pt x="70048" y="1177402"/>
                  </a:cubicBezTo>
                  <a:cubicBezTo>
                    <a:pt x="73595" y="1179619"/>
                    <a:pt x="76698" y="1182722"/>
                    <a:pt x="80687" y="1184938"/>
                  </a:cubicBezTo>
                  <a:cubicBezTo>
                    <a:pt x="84677" y="1186712"/>
                    <a:pt x="88667" y="1188042"/>
                    <a:pt x="93100" y="1188928"/>
                  </a:cubicBezTo>
                  <a:cubicBezTo>
                    <a:pt x="97090" y="1189815"/>
                    <a:pt x="101080" y="1188928"/>
                    <a:pt x="105069" y="1187155"/>
                  </a:cubicBezTo>
                  <a:cubicBezTo>
                    <a:pt x="111719" y="1189815"/>
                    <a:pt x="118369" y="1192031"/>
                    <a:pt x="125018" y="1194691"/>
                  </a:cubicBezTo>
                  <a:cubicBezTo>
                    <a:pt x="121472" y="1195578"/>
                    <a:pt x="117926" y="1196465"/>
                    <a:pt x="113936" y="1197351"/>
                  </a:cubicBezTo>
                  <a:cubicBezTo>
                    <a:pt x="109946" y="1197351"/>
                    <a:pt x="106400" y="1196021"/>
                    <a:pt x="102410" y="1196021"/>
                  </a:cubicBezTo>
                  <a:cubicBezTo>
                    <a:pt x="97090" y="1196021"/>
                    <a:pt x="91770" y="1196908"/>
                    <a:pt x="87337" y="1199124"/>
                  </a:cubicBezTo>
                  <a:cubicBezTo>
                    <a:pt x="80687" y="1205331"/>
                    <a:pt x="70492" y="1203114"/>
                    <a:pt x="63842" y="1208877"/>
                  </a:cubicBezTo>
                  <a:cubicBezTo>
                    <a:pt x="60295" y="1212424"/>
                    <a:pt x="61625" y="1218187"/>
                    <a:pt x="66502" y="1219073"/>
                  </a:cubicBezTo>
                  <a:cubicBezTo>
                    <a:pt x="66502" y="1219073"/>
                    <a:pt x="66502" y="1219073"/>
                    <a:pt x="66502" y="1219073"/>
                  </a:cubicBezTo>
                  <a:cubicBezTo>
                    <a:pt x="67388" y="1219517"/>
                    <a:pt x="68275" y="1219517"/>
                    <a:pt x="69161" y="1219960"/>
                  </a:cubicBezTo>
                  <a:cubicBezTo>
                    <a:pt x="77141" y="1220403"/>
                    <a:pt x="83791" y="1215527"/>
                    <a:pt x="91770" y="1214197"/>
                  </a:cubicBezTo>
                  <a:cubicBezTo>
                    <a:pt x="97977" y="1212867"/>
                    <a:pt x="104626" y="1212867"/>
                    <a:pt x="109503" y="1209320"/>
                  </a:cubicBezTo>
                  <a:cubicBezTo>
                    <a:pt x="112163" y="1207547"/>
                    <a:pt x="114823" y="1205774"/>
                    <a:pt x="116152" y="1202671"/>
                  </a:cubicBezTo>
                  <a:cubicBezTo>
                    <a:pt x="116596" y="1201784"/>
                    <a:pt x="117039" y="1201341"/>
                    <a:pt x="117482" y="1200454"/>
                  </a:cubicBezTo>
                  <a:cubicBezTo>
                    <a:pt x="119699" y="1200011"/>
                    <a:pt x="121915" y="1199568"/>
                    <a:pt x="124132" y="1198681"/>
                  </a:cubicBezTo>
                  <a:cubicBezTo>
                    <a:pt x="125905" y="1198238"/>
                    <a:pt x="128565" y="1197794"/>
                    <a:pt x="129895" y="1196465"/>
                  </a:cubicBezTo>
                  <a:cubicBezTo>
                    <a:pt x="138761" y="1200011"/>
                    <a:pt x="147628" y="1203557"/>
                    <a:pt x="156494" y="1207104"/>
                  </a:cubicBezTo>
                  <a:cubicBezTo>
                    <a:pt x="153834" y="1208877"/>
                    <a:pt x="151174" y="1210651"/>
                    <a:pt x="148514" y="1211980"/>
                  </a:cubicBezTo>
                  <a:cubicBezTo>
                    <a:pt x="145854" y="1210207"/>
                    <a:pt x="140978" y="1210207"/>
                    <a:pt x="138761" y="1210207"/>
                  </a:cubicBezTo>
                  <a:cubicBezTo>
                    <a:pt x="134772" y="1209320"/>
                    <a:pt x="130338" y="1210207"/>
                    <a:pt x="126792" y="1211980"/>
                  </a:cubicBezTo>
                  <a:cubicBezTo>
                    <a:pt x="118812" y="1216414"/>
                    <a:pt x="111719" y="1223063"/>
                    <a:pt x="102410" y="1225280"/>
                  </a:cubicBezTo>
                  <a:cubicBezTo>
                    <a:pt x="97533" y="1227053"/>
                    <a:pt x="89997" y="1227496"/>
                    <a:pt x="87781" y="1232816"/>
                  </a:cubicBezTo>
                  <a:cubicBezTo>
                    <a:pt x="87337" y="1233702"/>
                    <a:pt x="87781" y="1235033"/>
                    <a:pt x="88224" y="1235476"/>
                  </a:cubicBezTo>
                  <a:cubicBezTo>
                    <a:pt x="87781" y="1237692"/>
                    <a:pt x="93100" y="1239022"/>
                    <a:pt x="94874" y="1239022"/>
                  </a:cubicBezTo>
                  <a:cubicBezTo>
                    <a:pt x="104183" y="1239909"/>
                    <a:pt x="112163" y="1235033"/>
                    <a:pt x="120585" y="1232816"/>
                  </a:cubicBezTo>
                  <a:cubicBezTo>
                    <a:pt x="123689" y="1231929"/>
                    <a:pt x="126792" y="1231929"/>
                    <a:pt x="129451" y="1231486"/>
                  </a:cubicBezTo>
                  <a:cubicBezTo>
                    <a:pt x="135215" y="1229713"/>
                    <a:pt x="140091" y="1227053"/>
                    <a:pt x="144524" y="1223063"/>
                  </a:cubicBezTo>
                  <a:cubicBezTo>
                    <a:pt x="145854" y="1221733"/>
                    <a:pt x="149844" y="1217743"/>
                    <a:pt x="150731" y="1215084"/>
                  </a:cubicBezTo>
                  <a:cubicBezTo>
                    <a:pt x="154720" y="1213754"/>
                    <a:pt x="158267" y="1211980"/>
                    <a:pt x="160927" y="1208877"/>
                  </a:cubicBezTo>
                  <a:cubicBezTo>
                    <a:pt x="168463" y="1211980"/>
                    <a:pt x="176443" y="1215084"/>
                    <a:pt x="183979" y="1217743"/>
                  </a:cubicBezTo>
                  <a:cubicBezTo>
                    <a:pt x="182649" y="1219073"/>
                    <a:pt x="181319" y="1220847"/>
                    <a:pt x="179989" y="1222176"/>
                  </a:cubicBezTo>
                  <a:cubicBezTo>
                    <a:pt x="175556" y="1220403"/>
                    <a:pt x="170679" y="1221290"/>
                    <a:pt x="166246" y="1222620"/>
                  </a:cubicBezTo>
                  <a:cubicBezTo>
                    <a:pt x="158267" y="1225280"/>
                    <a:pt x="152504" y="1230599"/>
                    <a:pt x="146741" y="1236806"/>
                  </a:cubicBezTo>
                  <a:cubicBezTo>
                    <a:pt x="137874" y="1243455"/>
                    <a:pt x="126792" y="1247002"/>
                    <a:pt x="120142" y="1255868"/>
                  </a:cubicBezTo>
                  <a:cubicBezTo>
                    <a:pt x="118369" y="1258084"/>
                    <a:pt x="118369" y="1261631"/>
                    <a:pt x="120585" y="1262961"/>
                  </a:cubicBezTo>
                  <a:cubicBezTo>
                    <a:pt x="120585" y="1263404"/>
                    <a:pt x="121915" y="1263848"/>
                    <a:pt x="123246" y="1263848"/>
                  </a:cubicBezTo>
                  <a:cubicBezTo>
                    <a:pt x="132112" y="1263848"/>
                    <a:pt x="138761" y="1256755"/>
                    <a:pt x="146297" y="1252765"/>
                  </a:cubicBezTo>
                  <a:cubicBezTo>
                    <a:pt x="151617" y="1250105"/>
                    <a:pt x="157823" y="1250105"/>
                    <a:pt x="162700" y="1247002"/>
                  </a:cubicBezTo>
                  <a:cubicBezTo>
                    <a:pt x="171566" y="1242125"/>
                    <a:pt x="180432" y="1235033"/>
                    <a:pt x="183536" y="1225280"/>
                  </a:cubicBezTo>
                  <a:cubicBezTo>
                    <a:pt x="183536" y="1224836"/>
                    <a:pt x="183536" y="1224836"/>
                    <a:pt x="183536" y="1224836"/>
                  </a:cubicBezTo>
                  <a:cubicBezTo>
                    <a:pt x="184865" y="1223506"/>
                    <a:pt x="186639" y="1221733"/>
                    <a:pt x="187969" y="1219960"/>
                  </a:cubicBezTo>
                  <a:cubicBezTo>
                    <a:pt x="187969" y="1219960"/>
                    <a:pt x="187969" y="1219517"/>
                    <a:pt x="187969" y="1219517"/>
                  </a:cubicBezTo>
                  <a:cubicBezTo>
                    <a:pt x="189742" y="1219960"/>
                    <a:pt x="191515" y="1220847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203485" y="1225280"/>
                    <a:pt x="214124" y="1230156"/>
                    <a:pt x="224320" y="1234146"/>
                  </a:cubicBezTo>
                  <a:cubicBezTo>
                    <a:pt x="222547" y="1235919"/>
                    <a:pt x="220330" y="1237692"/>
                    <a:pt x="218113" y="1239466"/>
                  </a:cubicBezTo>
                  <a:cubicBezTo>
                    <a:pt x="215897" y="1239022"/>
                    <a:pt x="213680" y="1239466"/>
                    <a:pt x="211908" y="1239909"/>
                  </a:cubicBezTo>
                  <a:cubicBezTo>
                    <a:pt x="207474" y="1240352"/>
                    <a:pt x="202598" y="1240796"/>
                    <a:pt x="198608" y="1242569"/>
                  </a:cubicBezTo>
                  <a:cubicBezTo>
                    <a:pt x="191072" y="1245229"/>
                    <a:pt x="184865" y="1251435"/>
                    <a:pt x="179102" y="1256755"/>
                  </a:cubicBezTo>
                  <a:cubicBezTo>
                    <a:pt x="173339" y="1262074"/>
                    <a:pt x="156937" y="1266507"/>
                    <a:pt x="156494" y="1274930"/>
                  </a:cubicBezTo>
                  <a:cubicBezTo>
                    <a:pt x="156494" y="1276260"/>
                    <a:pt x="156937" y="1277147"/>
                    <a:pt x="157823" y="1277590"/>
                  </a:cubicBezTo>
                  <a:cubicBezTo>
                    <a:pt x="157823" y="1277590"/>
                    <a:pt x="158267" y="1278033"/>
                    <a:pt x="158267" y="1278033"/>
                  </a:cubicBezTo>
                  <a:cubicBezTo>
                    <a:pt x="159154" y="1278477"/>
                    <a:pt x="159597" y="1278920"/>
                    <a:pt x="160483" y="1278920"/>
                  </a:cubicBezTo>
                  <a:cubicBezTo>
                    <a:pt x="160927" y="1278920"/>
                    <a:pt x="160927" y="1278920"/>
                    <a:pt x="161370" y="1278920"/>
                  </a:cubicBezTo>
                  <a:cubicBezTo>
                    <a:pt x="162257" y="1278920"/>
                    <a:pt x="162700" y="1278920"/>
                    <a:pt x="163143" y="1278920"/>
                  </a:cubicBezTo>
                  <a:cubicBezTo>
                    <a:pt x="172010" y="1279807"/>
                    <a:pt x="179102" y="1273157"/>
                    <a:pt x="186639" y="1270054"/>
                  </a:cubicBezTo>
                  <a:cubicBezTo>
                    <a:pt x="193288" y="1267394"/>
                    <a:pt x="200825" y="1266951"/>
                    <a:pt x="207031" y="1262961"/>
                  </a:cubicBezTo>
                  <a:cubicBezTo>
                    <a:pt x="209691" y="1261188"/>
                    <a:pt x="211464" y="1258971"/>
                    <a:pt x="213680" y="1256755"/>
                  </a:cubicBezTo>
                  <a:cubicBezTo>
                    <a:pt x="217670" y="1252765"/>
                    <a:pt x="219887" y="1247888"/>
                    <a:pt x="222103" y="1242569"/>
                  </a:cubicBezTo>
                  <a:cubicBezTo>
                    <a:pt x="222103" y="1242569"/>
                    <a:pt x="222103" y="1242569"/>
                    <a:pt x="222103" y="1242125"/>
                  </a:cubicBezTo>
                  <a:cubicBezTo>
                    <a:pt x="223877" y="1240796"/>
                    <a:pt x="226093" y="1239022"/>
                    <a:pt x="227423" y="1237249"/>
                  </a:cubicBezTo>
                  <a:cubicBezTo>
                    <a:pt x="227867" y="1236806"/>
                    <a:pt x="227867" y="1236806"/>
                    <a:pt x="228310" y="1236362"/>
                  </a:cubicBezTo>
                  <a:cubicBezTo>
                    <a:pt x="236733" y="1239466"/>
                    <a:pt x="245156" y="1242569"/>
                    <a:pt x="254022" y="1244342"/>
                  </a:cubicBezTo>
                  <a:cubicBezTo>
                    <a:pt x="253135" y="1268281"/>
                    <a:pt x="254022" y="1292219"/>
                    <a:pt x="257568" y="1315715"/>
                  </a:cubicBezTo>
                  <a:cubicBezTo>
                    <a:pt x="257568" y="1317488"/>
                    <a:pt x="258011" y="1318818"/>
                    <a:pt x="258455" y="1320591"/>
                  </a:cubicBezTo>
                  <a:cubicBezTo>
                    <a:pt x="259341" y="1325911"/>
                    <a:pt x="259785" y="1331674"/>
                    <a:pt x="261115" y="1336994"/>
                  </a:cubicBezTo>
                  <a:cubicBezTo>
                    <a:pt x="263331" y="1344087"/>
                    <a:pt x="268651" y="1349406"/>
                    <a:pt x="273971" y="1354283"/>
                  </a:cubicBezTo>
                  <a:cubicBezTo>
                    <a:pt x="277517" y="1357829"/>
                    <a:pt x="281064" y="1361376"/>
                    <a:pt x="285054" y="1364479"/>
                  </a:cubicBezTo>
                  <a:lnTo>
                    <a:pt x="285054" y="1364479"/>
                  </a:lnTo>
                  <a:cubicBezTo>
                    <a:pt x="290373" y="1367582"/>
                    <a:pt x="289487" y="1354283"/>
                    <a:pt x="289487" y="1351179"/>
                  </a:cubicBezTo>
                  <a:cubicBezTo>
                    <a:pt x="289487" y="1348077"/>
                    <a:pt x="289043" y="1345417"/>
                    <a:pt x="288600" y="1342313"/>
                  </a:cubicBezTo>
                  <a:cubicBezTo>
                    <a:pt x="288600" y="1342313"/>
                    <a:pt x="288600" y="1342313"/>
                    <a:pt x="288600" y="1342313"/>
                  </a:cubicBezTo>
                  <a:cubicBezTo>
                    <a:pt x="287270" y="1333891"/>
                    <a:pt x="285940" y="1325024"/>
                    <a:pt x="284610" y="1316601"/>
                  </a:cubicBezTo>
                  <a:cubicBezTo>
                    <a:pt x="281507" y="1293549"/>
                    <a:pt x="279734" y="1270497"/>
                    <a:pt x="280177" y="1247002"/>
                  </a:cubicBezTo>
                  <a:cubicBezTo>
                    <a:pt x="291703" y="1246115"/>
                    <a:pt x="303229" y="1245229"/>
                    <a:pt x="314755" y="1243899"/>
                  </a:cubicBezTo>
                  <a:cubicBezTo>
                    <a:pt x="316528" y="1246115"/>
                    <a:pt x="318302" y="1247888"/>
                    <a:pt x="320075" y="1249662"/>
                  </a:cubicBezTo>
                  <a:cubicBezTo>
                    <a:pt x="320518" y="1250105"/>
                    <a:pt x="321405" y="1250548"/>
                    <a:pt x="322291" y="1250992"/>
                  </a:cubicBezTo>
                  <a:cubicBezTo>
                    <a:pt x="322291" y="1250992"/>
                    <a:pt x="322291" y="1251435"/>
                    <a:pt x="322291" y="1251435"/>
                  </a:cubicBezTo>
                  <a:cubicBezTo>
                    <a:pt x="322291" y="1251435"/>
                    <a:pt x="322291" y="1251878"/>
                    <a:pt x="322291" y="1251878"/>
                  </a:cubicBezTo>
                  <a:cubicBezTo>
                    <a:pt x="322291" y="1251878"/>
                    <a:pt x="322291" y="1252321"/>
                    <a:pt x="322735" y="1252765"/>
                  </a:cubicBezTo>
                  <a:cubicBezTo>
                    <a:pt x="323621" y="1256311"/>
                    <a:pt x="326281" y="1258971"/>
                    <a:pt x="328054" y="1262074"/>
                  </a:cubicBezTo>
                  <a:cubicBezTo>
                    <a:pt x="334704" y="1273157"/>
                    <a:pt x="347560" y="1277147"/>
                    <a:pt x="359086" y="1280250"/>
                  </a:cubicBezTo>
                  <a:cubicBezTo>
                    <a:pt x="363519" y="1282023"/>
                    <a:pt x="367509" y="1284683"/>
                    <a:pt x="371942" y="1286900"/>
                  </a:cubicBezTo>
                  <a:cubicBezTo>
                    <a:pt x="374159" y="1288230"/>
                    <a:pt x="376375" y="1290003"/>
                    <a:pt x="379035" y="1290446"/>
                  </a:cubicBezTo>
                  <a:cubicBezTo>
                    <a:pt x="379035" y="1290446"/>
                    <a:pt x="379478" y="1290446"/>
                    <a:pt x="379478" y="1290446"/>
                  </a:cubicBezTo>
                  <a:cubicBezTo>
                    <a:pt x="379921" y="1290446"/>
                    <a:pt x="380365" y="1290889"/>
                    <a:pt x="381252" y="1291333"/>
                  </a:cubicBezTo>
                  <a:lnTo>
                    <a:pt x="381252" y="1291333"/>
                  </a:lnTo>
                  <a:cubicBezTo>
                    <a:pt x="384355" y="1292663"/>
                    <a:pt x="391004" y="1292219"/>
                    <a:pt x="389675" y="1287343"/>
                  </a:cubicBezTo>
                  <a:cubicBezTo>
                    <a:pt x="388344" y="1282466"/>
                    <a:pt x="383911" y="1278920"/>
                    <a:pt x="380365" y="1275817"/>
                  </a:cubicBezTo>
                  <a:cubicBezTo>
                    <a:pt x="373272" y="1270054"/>
                    <a:pt x="364849" y="1266507"/>
                    <a:pt x="357313" y="1262074"/>
                  </a:cubicBezTo>
                  <a:cubicBezTo>
                    <a:pt x="351550" y="1257641"/>
                    <a:pt x="345344" y="1253651"/>
                    <a:pt x="338251" y="1251878"/>
                  </a:cubicBezTo>
                  <a:cubicBezTo>
                    <a:pt x="334704" y="1250548"/>
                    <a:pt x="331157" y="1250992"/>
                    <a:pt x="327611" y="1250105"/>
                  </a:cubicBezTo>
                  <a:cubicBezTo>
                    <a:pt x="327168" y="1250105"/>
                    <a:pt x="326724" y="1250105"/>
                    <a:pt x="326281" y="1250105"/>
                  </a:cubicBezTo>
                  <a:cubicBezTo>
                    <a:pt x="324508" y="1247888"/>
                    <a:pt x="322291" y="1245672"/>
                    <a:pt x="320518" y="1243899"/>
                  </a:cubicBezTo>
                  <a:cubicBezTo>
                    <a:pt x="321405" y="1243899"/>
                    <a:pt x="322735" y="1243899"/>
                    <a:pt x="323621" y="1243455"/>
                  </a:cubicBezTo>
                  <a:cubicBezTo>
                    <a:pt x="334704" y="1242569"/>
                    <a:pt x="345787" y="1241682"/>
                    <a:pt x="356870" y="1240796"/>
                  </a:cubicBezTo>
                  <a:cubicBezTo>
                    <a:pt x="356870" y="1240796"/>
                    <a:pt x="356870" y="1241239"/>
                    <a:pt x="356870" y="1241239"/>
                  </a:cubicBezTo>
                  <a:cubicBezTo>
                    <a:pt x="359086" y="1243012"/>
                    <a:pt x="361746" y="1244342"/>
                    <a:pt x="364406" y="1245672"/>
                  </a:cubicBezTo>
                  <a:cubicBezTo>
                    <a:pt x="364406" y="1246115"/>
                    <a:pt x="364406" y="1246115"/>
                    <a:pt x="364406" y="1246559"/>
                  </a:cubicBezTo>
                  <a:cubicBezTo>
                    <a:pt x="364406" y="1247002"/>
                    <a:pt x="364406" y="1247888"/>
                    <a:pt x="364406" y="1248332"/>
                  </a:cubicBezTo>
                  <a:cubicBezTo>
                    <a:pt x="365293" y="1253651"/>
                    <a:pt x="369282" y="1258084"/>
                    <a:pt x="373272" y="1261631"/>
                  </a:cubicBezTo>
                  <a:cubicBezTo>
                    <a:pt x="379035" y="1267837"/>
                    <a:pt x="387458" y="1271384"/>
                    <a:pt x="394551" y="1276260"/>
                  </a:cubicBezTo>
                  <a:cubicBezTo>
                    <a:pt x="399870" y="1279364"/>
                    <a:pt x="404303" y="1285127"/>
                    <a:pt x="410510" y="1286013"/>
                  </a:cubicBezTo>
                  <a:cubicBezTo>
                    <a:pt x="410510" y="1286013"/>
                    <a:pt x="410953" y="1286013"/>
                    <a:pt x="410953" y="1286013"/>
                  </a:cubicBezTo>
                  <a:cubicBezTo>
                    <a:pt x="413170" y="1286900"/>
                    <a:pt x="414943" y="1287786"/>
                    <a:pt x="417603" y="1288230"/>
                  </a:cubicBezTo>
                  <a:cubicBezTo>
                    <a:pt x="421149" y="1288673"/>
                    <a:pt x="425139" y="1286900"/>
                    <a:pt x="423809" y="1282910"/>
                  </a:cubicBezTo>
                  <a:cubicBezTo>
                    <a:pt x="422480" y="1278920"/>
                    <a:pt x="418490" y="1277147"/>
                    <a:pt x="415830" y="1274487"/>
                  </a:cubicBezTo>
                  <a:cubicBezTo>
                    <a:pt x="412726" y="1271827"/>
                    <a:pt x="409623" y="1269167"/>
                    <a:pt x="406520" y="1266507"/>
                  </a:cubicBezTo>
                  <a:cubicBezTo>
                    <a:pt x="398541" y="1260744"/>
                    <a:pt x="393221" y="1252321"/>
                    <a:pt x="383911" y="1247888"/>
                  </a:cubicBezTo>
                  <a:cubicBezTo>
                    <a:pt x="378592" y="1245229"/>
                    <a:pt x="372385" y="1242569"/>
                    <a:pt x="366179" y="1243899"/>
                  </a:cubicBezTo>
                  <a:cubicBezTo>
                    <a:pt x="364406" y="1243012"/>
                    <a:pt x="362633" y="1241682"/>
                    <a:pt x="360859" y="1240796"/>
                  </a:cubicBezTo>
                  <a:cubicBezTo>
                    <a:pt x="370169" y="1239909"/>
                    <a:pt x="379478" y="1239022"/>
                    <a:pt x="388788" y="1238136"/>
                  </a:cubicBezTo>
                  <a:cubicBezTo>
                    <a:pt x="388788" y="1238136"/>
                    <a:pt x="389231" y="1238136"/>
                    <a:pt x="389231" y="1238579"/>
                  </a:cubicBezTo>
                  <a:cubicBezTo>
                    <a:pt x="391004" y="1239466"/>
                    <a:pt x="392334" y="1239909"/>
                    <a:pt x="394108" y="1240352"/>
                  </a:cubicBezTo>
                  <a:cubicBezTo>
                    <a:pt x="394108" y="1240796"/>
                    <a:pt x="394551" y="1241239"/>
                    <a:pt x="394551" y="1242125"/>
                  </a:cubicBezTo>
                  <a:cubicBezTo>
                    <a:pt x="398984" y="1250105"/>
                    <a:pt x="407407" y="1254982"/>
                    <a:pt x="415386" y="1258084"/>
                  </a:cubicBezTo>
                  <a:cubicBezTo>
                    <a:pt x="420706" y="1259858"/>
                    <a:pt x="426026" y="1259415"/>
                    <a:pt x="431346" y="1260301"/>
                  </a:cubicBezTo>
                  <a:cubicBezTo>
                    <a:pt x="434892" y="1261188"/>
                    <a:pt x="438439" y="1262518"/>
                    <a:pt x="441985" y="1263848"/>
                  </a:cubicBezTo>
                  <a:cubicBezTo>
                    <a:pt x="441985" y="1263848"/>
                    <a:pt x="442429" y="1263848"/>
                    <a:pt x="442429" y="1263848"/>
                  </a:cubicBezTo>
                  <a:cubicBezTo>
                    <a:pt x="443758" y="1264734"/>
                    <a:pt x="445531" y="1265178"/>
                    <a:pt x="447305" y="1266064"/>
                  </a:cubicBezTo>
                  <a:cubicBezTo>
                    <a:pt x="454398" y="1269611"/>
                    <a:pt x="464150" y="1266507"/>
                    <a:pt x="457944" y="1257641"/>
                  </a:cubicBezTo>
                  <a:cubicBezTo>
                    <a:pt x="453511" y="1252321"/>
                    <a:pt x="446862" y="1250992"/>
                    <a:pt x="440655" y="1248775"/>
                  </a:cubicBezTo>
                  <a:cubicBezTo>
                    <a:pt x="435335" y="1247002"/>
                    <a:pt x="431789" y="1243455"/>
                    <a:pt x="426913" y="1240796"/>
                  </a:cubicBezTo>
                  <a:cubicBezTo>
                    <a:pt x="418933" y="1237249"/>
                    <a:pt x="409623" y="1236362"/>
                    <a:pt x="401201" y="1238136"/>
                  </a:cubicBezTo>
                  <a:cubicBezTo>
                    <a:pt x="399427" y="1238136"/>
                    <a:pt x="397211" y="1237692"/>
                    <a:pt x="395437" y="1238136"/>
                  </a:cubicBezTo>
                  <a:cubicBezTo>
                    <a:pt x="395437" y="1238136"/>
                    <a:pt x="394994" y="1238136"/>
                    <a:pt x="394994" y="1238136"/>
                  </a:cubicBezTo>
                  <a:cubicBezTo>
                    <a:pt x="401644" y="1237249"/>
                    <a:pt x="408293" y="1236806"/>
                    <a:pt x="414943" y="1235919"/>
                  </a:cubicBezTo>
                  <a:cubicBezTo>
                    <a:pt x="422480" y="1235033"/>
                    <a:pt x="430016" y="1233702"/>
                    <a:pt x="437552" y="1231929"/>
                  </a:cubicBezTo>
                  <a:cubicBezTo>
                    <a:pt x="442429" y="1235033"/>
                    <a:pt x="453954" y="1236806"/>
                    <a:pt x="457057" y="1236806"/>
                  </a:cubicBezTo>
                  <a:cubicBezTo>
                    <a:pt x="458831" y="1236806"/>
                    <a:pt x="460604" y="1236806"/>
                    <a:pt x="462377" y="1236362"/>
                  </a:cubicBezTo>
                  <a:cubicBezTo>
                    <a:pt x="462821" y="1236362"/>
                    <a:pt x="463264" y="1235919"/>
                    <a:pt x="463264" y="1235476"/>
                  </a:cubicBezTo>
                  <a:cubicBezTo>
                    <a:pt x="463707" y="1235476"/>
                    <a:pt x="464150" y="1235476"/>
                    <a:pt x="464594" y="1235476"/>
                  </a:cubicBezTo>
                  <a:cubicBezTo>
                    <a:pt x="471687" y="1235476"/>
                    <a:pt x="479666" y="1236362"/>
                    <a:pt x="486316" y="1233259"/>
                  </a:cubicBezTo>
                  <a:cubicBezTo>
                    <a:pt x="488976" y="1231486"/>
                    <a:pt x="491636" y="1229713"/>
                    <a:pt x="495182" y="1229269"/>
                  </a:cubicBezTo>
                  <a:cubicBezTo>
                    <a:pt x="500059" y="1228383"/>
                    <a:pt x="504935" y="1227496"/>
                    <a:pt x="509811" y="1226610"/>
                  </a:cubicBezTo>
                  <a:cubicBezTo>
                    <a:pt x="514244" y="1225723"/>
                    <a:pt x="519564" y="1224836"/>
                    <a:pt x="522667" y="1220847"/>
                  </a:cubicBezTo>
                  <a:cubicBezTo>
                    <a:pt x="526657" y="1214640"/>
                    <a:pt x="518678" y="1209764"/>
                    <a:pt x="512914" y="1208877"/>
                  </a:cubicBezTo>
                  <a:cubicBezTo>
                    <a:pt x="504492" y="1207104"/>
                    <a:pt x="496512" y="1209764"/>
                    <a:pt x="488089" y="1210207"/>
                  </a:cubicBezTo>
                  <a:cubicBezTo>
                    <a:pt x="481883" y="1210207"/>
                    <a:pt x="476563" y="1210207"/>
                    <a:pt x="471244" y="1211094"/>
                  </a:cubicBezTo>
                  <a:cubicBezTo>
                    <a:pt x="471244" y="1211094"/>
                    <a:pt x="470800" y="1210651"/>
                    <a:pt x="470800" y="1210651"/>
                  </a:cubicBezTo>
                  <a:cubicBezTo>
                    <a:pt x="467697" y="1210207"/>
                    <a:pt x="464150" y="1211094"/>
                    <a:pt x="461047" y="1212424"/>
                  </a:cubicBezTo>
                  <a:cubicBezTo>
                    <a:pt x="451738" y="1215527"/>
                    <a:pt x="443758" y="1222176"/>
                    <a:pt x="435779" y="1228383"/>
                  </a:cubicBezTo>
                  <a:cubicBezTo>
                    <a:pt x="435779" y="1228383"/>
                    <a:pt x="435779" y="1228383"/>
                    <a:pt x="435779" y="1228383"/>
                  </a:cubicBezTo>
                  <a:cubicBezTo>
                    <a:pt x="431346" y="1229269"/>
                    <a:pt x="426469" y="1230156"/>
                    <a:pt x="421593" y="1231043"/>
                  </a:cubicBezTo>
                  <a:cubicBezTo>
                    <a:pt x="406077" y="1233259"/>
                    <a:pt x="390561" y="1234589"/>
                    <a:pt x="375045" y="1235919"/>
                  </a:cubicBezTo>
                  <a:cubicBezTo>
                    <a:pt x="375045" y="1235476"/>
                    <a:pt x="375488" y="1235476"/>
                    <a:pt x="375488" y="1235033"/>
                  </a:cubicBezTo>
                  <a:cubicBezTo>
                    <a:pt x="377705" y="1230156"/>
                    <a:pt x="381252" y="1226610"/>
                    <a:pt x="385241" y="1223063"/>
                  </a:cubicBezTo>
                  <a:cubicBezTo>
                    <a:pt x="385241" y="1223063"/>
                    <a:pt x="385241" y="1223063"/>
                    <a:pt x="385241" y="1223063"/>
                  </a:cubicBezTo>
                  <a:cubicBezTo>
                    <a:pt x="400314" y="1223063"/>
                    <a:pt x="415386" y="1216857"/>
                    <a:pt x="426913" y="1207104"/>
                  </a:cubicBezTo>
                  <a:cubicBezTo>
                    <a:pt x="430902" y="1204444"/>
                    <a:pt x="435335" y="1203557"/>
                    <a:pt x="439325" y="1200898"/>
                  </a:cubicBezTo>
                  <a:cubicBezTo>
                    <a:pt x="444201" y="1197794"/>
                    <a:pt x="449965" y="1190258"/>
                    <a:pt x="445975" y="1184495"/>
                  </a:cubicBezTo>
                  <a:cubicBezTo>
                    <a:pt x="442872" y="1181392"/>
                    <a:pt x="437995" y="1183165"/>
                    <a:pt x="434449" y="1184052"/>
                  </a:cubicBezTo>
                  <a:cubicBezTo>
                    <a:pt x="434006" y="1184052"/>
                    <a:pt x="433562" y="1184495"/>
                    <a:pt x="433562" y="1184495"/>
                  </a:cubicBezTo>
                  <a:cubicBezTo>
                    <a:pt x="433119" y="1184495"/>
                    <a:pt x="433119" y="1184495"/>
                    <a:pt x="432675" y="1184495"/>
                  </a:cubicBezTo>
                  <a:cubicBezTo>
                    <a:pt x="431789" y="1184938"/>
                    <a:pt x="431346" y="1185382"/>
                    <a:pt x="430459" y="1185825"/>
                  </a:cubicBezTo>
                  <a:cubicBezTo>
                    <a:pt x="428685" y="1186712"/>
                    <a:pt x="426913" y="1187598"/>
                    <a:pt x="425139" y="1188928"/>
                  </a:cubicBezTo>
                  <a:cubicBezTo>
                    <a:pt x="421149" y="1191145"/>
                    <a:pt x="416716" y="1193361"/>
                    <a:pt x="412283" y="1195135"/>
                  </a:cubicBezTo>
                  <a:cubicBezTo>
                    <a:pt x="408737" y="1196021"/>
                    <a:pt x="405634" y="1196908"/>
                    <a:pt x="402087" y="1198238"/>
                  </a:cubicBezTo>
                  <a:cubicBezTo>
                    <a:pt x="395437" y="1201341"/>
                    <a:pt x="385241" y="1209320"/>
                    <a:pt x="383468" y="1217300"/>
                  </a:cubicBezTo>
                  <a:cubicBezTo>
                    <a:pt x="383025" y="1217743"/>
                    <a:pt x="383025" y="1218630"/>
                    <a:pt x="383025" y="1219517"/>
                  </a:cubicBezTo>
                  <a:cubicBezTo>
                    <a:pt x="379478" y="1222176"/>
                    <a:pt x="376375" y="1224836"/>
                    <a:pt x="374159" y="1228383"/>
                  </a:cubicBezTo>
                  <a:cubicBezTo>
                    <a:pt x="373716" y="1230156"/>
                    <a:pt x="371055" y="1233259"/>
                    <a:pt x="371055" y="1235476"/>
                  </a:cubicBezTo>
                  <a:cubicBezTo>
                    <a:pt x="366622" y="1235919"/>
                    <a:pt x="362189" y="1236362"/>
                    <a:pt x="357756" y="1236362"/>
                  </a:cubicBezTo>
                  <a:cubicBezTo>
                    <a:pt x="349333" y="1237249"/>
                    <a:pt x="340911" y="1237692"/>
                    <a:pt x="332044" y="1238579"/>
                  </a:cubicBezTo>
                  <a:cubicBezTo>
                    <a:pt x="332488" y="1238136"/>
                    <a:pt x="332931" y="1237249"/>
                    <a:pt x="333374" y="1236806"/>
                  </a:cubicBezTo>
                  <a:cubicBezTo>
                    <a:pt x="334704" y="1234146"/>
                    <a:pt x="336477" y="1232373"/>
                    <a:pt x="338694" y="1230156"/>
                  </a:cubicBezTo>
                  <a:cubicBezTo>
                    <a:pt x="339137" y="1230156"/>
                    <a:pt x="339580" y="1229713"/>
                    <a:pt x="340024" y="1229713"/>
                  </a:cubicBezTo>
                  <a:cubicBezTo>
                    <a:pt x="346230" y="1227496"/>
                    <a:pt x="352880" y="1226610"/>
                    <a:pt x="358643" y="1223950"/>
                  </a:cubicBezTo>
                  <a:cubicBezTo>
                    <a:pt x="363962" y="1221733"/>
                    <a:pt x="367509" y="1217743"/>
                    <a:pt x="370612" y="1213310"/>
                  </a:cubicBezTo>
                  <a:cubicBezTo>
                    <a:pt x="374159" y="1207991"/>
                    <a:pt x="379035" y="1204001"/>
                    <a:pt x="384355" y="1200454"/>
                  </a:cubicBezTo>
                  <a:cubicBezTo>
                    <a:pt x="387901" y="1197794"/>
                    <a:pt x="392778" y="1193805"/>
                    <a:pt x="391891" y="1188485"/>
                  </a:cubicBezTo>
                  <a:cubicBezTo>
                    <a:pt x="391448" y="1185382"/>
                    <a:pt x="387458" y="1183165"/>
                    <a:pt x="384355" y="1184495"/>
                  </a:cubicBezTo>
                  <a:cubicBezTo>
                    <a:pt x="383025" y="1184938"/>
                    <a:pt x="382138" y="1185825"/>
                    <a:pt x="380808" y="1186712"/>
                  </a:cubicBezTo>
                  <a:cubicBezTo>
                    <a:pt x="380808" y="1186712"/>
                    <a:pt x="380365" y="1186712"/>
                    <a:pt x="380365" y="1186712"/>
                  </a:cubicBezTo>
                  <a:cubicBezTo>
                    <a:pt x="372829" y="1190702"/>
                    <a:pt x="366179" y="1195578"/>
                    <a:pt x="359086" y="1199568"/>
                  </a:cubicBezTo>
                  <a:cubicBezTo>
                    <a:pt x="348890" y="1204444"/>
                    <a:pt x="338251" y="1213310"/>
                    <a:pt x="336477" y="1224836"/>
                  </a:cubicBezTo>
                  <a:cubicBezTo>
                    <a:pt x="336034" y="1226166"/>
                    <a:pt x="336034" y="1227053"/>
                    <a:pt x="336034" y="1227939"/>
                  </a:cubicBezTo>
                  <a:cubicBezTo>
                    <a:pt x="333818" y="1230599"/>
                    <a:pt x="332044" y="1233259"/>
                    <a:pt x="330271" y="1235919"/>
                  </a:cubicBezTo>
                  <a:cubicBezTo>
                    <a:pt x="329828" y="1236806"/>
                    <a:pt x="328941" y="1238136"/>
                    <a:pt x="328498" y="1239022"/>
                  </a:cubicBezTo>
                  <a:cubicBezTo>
                    <a:pt x="317415" y="1239909"/>
                    <a:pt x="306775" y="1240796"/>
                    <a:pt x="295693" y="1241682"/>
                  </a:cubicBezTo>
                  <a:cubicBezTo>
                    <a:pt x="296136" y="1241239"/>
                    <a:pt x="296136" y="1240796"/>
                    <a:pt x="296136" y="1240352"/>
                  </a:cubicBezTo>
                  <a:cubicBezTo>
                    <a:pt x="296136" y="1239909"/>
                    <a:pt x="296580" y="1239466"/>
                    <a:pt x="297023" y="1238579"/>
                  </a:cubicBezTo>
                  <a:cubicBezTo>
                    <a:pt x="300126" y="1240352"/>
                    <a:pt x="307219" y="1235476"/>
                    <a:pt x="309879" y="1233702"/>
                  </a:cubicBezTo>
                  <a:cubicBezTo>
                    <a:pt x="309879" y="1233702"/>
                    <a:pt x="310322" y="1233259"/>
                    <a:pt x="310322" y="1233259"/>
                  </a:cubicBezTo>
                  <a:cubicBezTo>
                    <a:pt x="312539" y="1232373"/>
                    <a:pt x="314312" y="1231486"/>
                    <a:pt x="316528" y="1230156"/>
                  </a:cubicBezTo>
                  <a:cubicBezTo>
                    <a:pt x="321848" y="1227496"/>
                    <a:pt x="324065" y="1221733"/>
                    <a:pt x="327168" y="1217300"/>
                  </a:cubicBezTo>
                  <a:cubicBezTo>
                    <a:pt x="332488" y="1211094"/>
                    <a:pt x="340911" y="1204887"/>
                    <a:pt x="341354" y="1196021"/>
                  </a:cubicBezTo>
                  <a:cubicBezTo>
                    <a:pt x="341354" y="1193361"/>
                    <a:pt x="339580" y="1191145"/>
                    <a:pt x="336921" y="1190702"/>
                  </a:cubicBezTo>
                  <a:cubicBezTo>
                    <a:pt x="332931" y="1190702"/>
                    <a:pt x="329828" y="1192031"/>
                    <a:pt x="326724" y="1194691"/>
                  </a:cubicBezTo>
                  <a:cubicBezTo>
                    <a:pt x="323621" y="1195135"/>
                    <a:pt x="315642" y="1209764"/>
                    <a:pt x="312982" y="1211980"/>
                  </a:cubicBezTo>
                  <a:cubicBezTo>
                    <a:pt x="308105" y="1215084"/>
                    <a:pt x="303229" y="1218187"/>
                    <a:pt x="300126" y="1223063"/>
                  </a:cubicBezTo>
                  <a:cubicBezTo>
                    <a:pt x="298353" y="1225280"/>
                    <a:pt x="297466" y="1228383"/>
                    <a:pt x="296580" y="1231043"/>
                  </a:cubicBezTo>
                  <a:cubicBezTo>
                    <a:pt x="296580" y="1231929"/>
                    <a:pt x="296136" y="1232373"/>
                    <a:pt x="296136" y="1233259"/>
                  </a:cubicBezTo>
                  <a:cubicBezTo>
                    <a:pt x="294806" y="1234589"/>
                    <a:pt x="293476" y="1235919"/>
                    <a:pt x="292590" y="1237692"/>
                  </a:cubicBezTo>
                  <a:cubicBezTo>
                    <a:pt x="291703" y="1239022"/>
                    <a:pt x="291260" y="1240796"/>
                    <a:pt x="291703" y="1242125"/>
                  </a:cubicBezTo>
                  <a:cubicBezTo>
                    <a:pt x="287713" y="1242569"/>
                    <a:pt x="284167" y="1243012"/>
                    <a:pt x="280177" y="1243012"/>
                  </a:cubicBezTo>
                  <a:cubicBezTo>
                    <a:pt x="279290" y="1243012"/>
                    <a:pt x="278404" y="1243012"/>
                    <a:pt x="277517" y="1243012"/>
                  </a:cubicBezTo>
                  <a:cubicBezTo>
                    <a:pt x="277960" y="1227053"/>
                    <a:pt x="278847" y="1211094"/>
                    <a:pt x="280621" y="1195135"/>
                  </a:cubicBezTo>
                  <a:cubicBezTo>
                    <a:pt x="283723" y="1170309"/>
                    <a:pt x="288157" y="1145927"/>
                    <a:pt x="293476" y="1121545"/>
                  </a:cubicBezTo>
                  <a:cubicBezTo>
                    <a:pt x="298796" y="1121989"/>
                    <a:pt x="304116" y="1121989"/>
                    <a:pt x="309436" y="1122432"/>
                  </a:cubicBezTo>
                  <a:cubicBezTo>
                    <a:pt x="318302" y="1122432"/>
                    <a:pt x="327168" y="1121989"/>
                    <a:pt x="335590" y="1121989"/>
                  </a:cubicBezTo>
                  <a:cubicBezTo>
                    <a:pt x="336034" y="1121989"/>
                    <a:pt x="336034" y="1122432"/>
                    <a:pt x="336034" y="1122432"/>
                  </a:cubicBezTo>
                  <a:cubicBezTo>
                    <a:pt x="337807" y="1124205"/>
                    <a:pt x="340024" y="1125978"/>
                    <a:pt x="342240" y="1127752"/>
                  </a:cubicBezTo>
                  <a:cubicBezTo>
                    <a:pt x="342240" y="1128638"/>
                    <a:pt x="342684" y="1129968"/>
                    <a:pt x="342684" y="1130855"/>
                  </a:cubicBezTo>
                  <a:cubicBezTo>
                    <a:pt x="343127" y="1132628"/>
                    <a:pt x="343570" y="1134844"/>
                    <a:pt x="344457" y="1136618"/>
                  </a:cubicBezTo>
                  <a:cubicBezTo>
                    <a:pt x="346673" y="1141494"/>
                    <a:pt x="350663" y="1144154"/>
                    <a:pt x="355096" y="1146814"/>
                  </a:cubicBezTo>
                  <a:cubicBezTo>
                    <a:pt x="355539" y="1147257"/>
                    <a:pt x="355983" y="1147257"/>
                    <a:pt x="355983" y="1147257"/>
                  </a:cubicBezTo>
                  <a:cubicBezTo>
                    <a:pt x="357313" y="1148144"/>
                    <a:pt x="358200" y="1148587"/>
                    <a:pt x="359529" y="1149474"/>
                  </a:cubicBezTo>
                  <a:cubicBezTo>
                    <a:pt x="360859" y="1150360"/>
                    <a:pt x="361746" y="1150804"/>
                    <a:pt x="363076" y="1151247"/>
                  </a:cubicBezTo>
                  <a:cubicBezTo>
                    <a:pt x="367952" y="1153907"/>
                    <a:pt x="372829" y="1156123"/>
                    <a:pt x="377262" y="1157897"/>
                  </a:cubicBezTo>
                  <a:cubicBezTo>
                    <a:pt x="383025" y="1161000"/>
                    <a:pt x="387458" y="1165876"/>
                    <a:pt x="392334" y="1170309"/>
                  </a:cubicBezTo>
                  <a:cubicBezTo>
                    <a:pt x="394551" y="1172083"/>
                    <a:pt x="396767" y="1173856"/>
                    <a:pt x="399870" y="1175186"/>
                  </a:cubicBezTo>
                  <a:cubicBezTo>
                    <a:pt x="402531" y="1176516"/>
                    <a:pt x="404747" y="1178289"/>
                    <a:pt x="407850" y="1178732"/>
                  </a:cubicBezTo>
                  <a:cubicBezTo>
                    <a:pt x="408293" y="1178732"/>
                    <a:pt x="408737" y="1178732"/>
                    <a:pt x="408737" y="1178289"/>
                  </a:cubicBezTo>
                  <a:cubicBezTo>
                    <a:pt x="414943" y="1179619"/>
                    <a:pt x="422036" y="1174742"/>
                    <a:pt x="417603" y="1168093"/>
                  </a:cubicBezTo>
                  <a:cubicBezTo>
                    <a:pt x="411397" y="1157897"/>
                    <a:pt x="399427" y="1153464"/>
                    <a:pt x="390561" y="1146371"/>
                  </a:cubicBezTo>
                  <a:cubicBezTo>
                    <a:pt x="385685" y="1142381"/>
                    <a:pt x="381695" y="1137061"/>
                    <a:pt x="376375" y="1133071"/>
                  </a:cubicBezTo>
                  <a:cubicBezTo>
                    <a:pt x="368839" y="1127308"/>
                    <a:pt x="359529" y="1123762"/>
                    <a:pt x="350220" y="1124205"/>
                  </a:cubicBezTo>
                  <a:cubicBezTo>
                    <a:pt x="348890" y="1124205"/>
                    <a:pt x="347560" y="1124205"/>
                    <a:pt x="346230" y="1124205"/>
                  </a:cubicBezTo>
                  <a:cubicBezTo>
                    <a:pt x="344900" y="1123319"/>
                    <a:pt x="344013" y="1121989"/>
                    <a:pt x="342684" y="1121102"/>
                  </a:cubicBezTo>
                  <a:cubicBezTo>
                    <a:pt x="358200" y="1120658"/>
                    <a:pt x="373716" y="1120215"/>
                    <a:pt x="389231" y="1119329"/>
                  </a:cubicBezTo>
                  <a:cubicBezTo>
                    <a:pt x="390561" y="1121102"/>
                    <a:pt x="392778" y="1122432"/>
                    <a:pt x="394551" y="1123319"/>
                  </a:cubicBezTo>
                  <a:cubicBezTo>
                    <a:pt x="395881" y="1124205"/>
                    <a:pt x="397211" y="1124648"/>
                    <a:pt x="398541" y="1125092"/>
                  </a:cubicBezTo>
                  <a:cubicBezTo>
                    <a:pt x="398541" y="1127308"/>
                    <a:pt x="400314" y="1129525"/>
                    <a:pt x="401644" y="1131298"/>
                  </a:cubicBezTo>
                  <a:cubicBezTo>
                    <a:pt x="408737" y="1141051"/>
                    <a:pt x="418046" y="1149030"/>
                    <a:pt x="429129" y="1153907"/>
                  </a:cubicBezTo>
                  <a:cubicBezTo>
                    <a:pt x="433562" y="1156123"/>
                    <a:pt x="437995" y="1156567"/>
                    <a:pt x="442429" y="1158340"/>
                  </a:cubicBezTo>
                  <a:cubicBezTo>
                    <a:pt x="448191" y="1160556"/>
                    <a:pt x="453068" y="1164103"/>
                    <a:pt x="458388" y="1166763"/>
                  </a:cubicBezTo>
                  <a:cubicBezTo>
                    <a:pt x="458831" y="1166763"/>
                    <a:pt x="458831" y="1166763"/>
                    <a:pt x="459274" y="1166763"/>
                  </a:cubicBezTo>
                  <a:cubicBezTo>
                    <a:pt x="461491" y="1167649"/>
                    <a:pt x="463264" y="1168979"/>
                    <a:pt x="465480" y="1169423"/>
                  </a:cubicBezTo>
                  <a:cubicBezTo>
                    <a:pt x="469027" y="1170309"/>
                    <a:pt x="473903" y="1168979"/>
                    <a:pt x="474347" y="1164989"/>
                  </a:cubicBezTo>
                  <a:cubicBezTo>
                    <a:pt x="474790" y="1162330"/>
                    <a:pt x="472573" y="1160113"/>
                    <a:pt x="470800" y="1158340"/>
                  </a:cubicBezTo>
                  <a:cubicBezTo>
                    <a:pt x="467697" y="1155237"/>
                    <a:pt x="464150" y="1152577"/>
                    <a:pt x="461047" y="1149917"/>
                  </a:cubicBezTo>
                  <a:cubicBezTo>
                    <a:pt x="452624" y="1144154"/>
                    <a:pt x="442429" y="1141494"/>
                    <a:pt x="434892" y="1134401"/>
                  </a:cubicBezTo>
                  <a:cubicBezTo>
                    <a:pt x="427799" y="1127752"/>
                    <a:pt x="418490" y="1122432"/>
                    <a:pt x="408293" y="1121989"/>
                  </a:cubicBezTo>
                  <a:cubicBezTo>
                    <a:pt x="406077" y="1121989"/>
                    <a:pt x="403417" y="1121545"/>
                    <a:pt x="401201" y="1122432"/>
                  </a:cubicBezTo>
                  <a:cubicBezTo>
                    <a:pt x="398984" y="1121102"/>
                    <a:pt x="397211" y="1119772"/>
                    <a:pt x="395437" y="1118442"/>
                  </a:cubicBezTo>
                  <a:cubicBezTo>
                    <a:pt x="415386" y="1117112"/>
                    <a:pt x="435335" y="1115782"/>
                    <a:pt x="455284" y="1114009"/>
                  </a:cubicBezTo>
                  <a:cubicBezTo>
                    <a:pt x="455284" y="1115339"/>
                    <a:pt x="456171" y="1116225"/>
                    <a:pt x="457057" y="1117112"/>
                  </a:cubicBezTo>
                  <a:cubicBezTo>
                    <a:pt x="457944" y="1118442"/>
                    <a:pt x="459274" y="1119329"/>
                    <a:pt x="460161" y="1120658"/>
                  </a:cubicBezTo>
                  <a:cubicBezTo>
                    <a:pt x="460161" y="1121102"/>
                    <a:pt x="460604" y="1121545"/>
                    <a:pt x="460604" y="1122432"/>
                  </a:cubicBezTo>
                  <a:cubicBezTo>
                    <a:pt x="462377" y="1127308"/>
                    <a:pt x="465037" y="1131741"/>
                    <a:pt x="468140" y="1135731"/>
                  </a:cubicBezTo>
                  <a:cubicBezTo>
                    <a:pt x="473460" y="1143267"/>
                    <a:pt x="480553" y="1149917"/>
                    <a:pt x="489419" y="1153464"/>
                  </a:cubicBezTo>
                  <a:cubicBezTo>
                    <a:pt x="499172" y="1156567"/>
                    <a:pt x="504935" y="1165876"/>
                    <a:pt x="513358" y="1170753"/>
                  </a:cubicBezTo>
                  <a:cubicBezTo>
                    <a:pt x="513801" y="1170753"/>
                    <a:pt x="514244" y="1170753"/>
                    <a:pt x="514244" y="1170309"/>
                  </a:cubicBezTo>
                  <a:cubicBezTo>
                    <a:pt x="514244" y="1170309"/>
                    <a:pt x="514244" y="1170309"/>
                    <a:pt x="514244" y="1170309"/>
                  </a:cubicBezTo>
                  <a:cubicBezTo>
                    <a:pt x="516018" y="1171196"/>
                    <a:pt x="517791" y="1172083"/>
                    <a:pt x="520008" y="1172526"/>
                  </a:cubicBezTo>
                  <a:cubicBezTo>
                    <a:pt x="523111" y="1173412"/>
                    <a:pt x="527987" y="1172969"/>
                    <a:pt x="529317" y="1169423"/>
                  </a:cubicBezTo>
                  <a:cubicBezTo>
                    <a:pt x="531090" y="1160556"/>
                    <a:pt x="505821" y="1145041"/>
                    <a:pt x="500059" y="1138391"/>
                  </a:cubicBezTo>
                  <a:cubicBezTo>
                    <a:pt x="492522" y="1130855"/>
                    <a:pt x="485873" y="1120658"/>
                    <a:pt x="474347" y="1118885"/>
                  </a:cubicBezTo>
                  <a:cubicBezTo>
                    <a:pt x="472130" y="1118885"/>
                    <a:pt x="467254" y="1117999"/>
                    <a:pt x="464150" y="1118442"/>
                  </a:cubicBezTo>
                  <a:cubicBezTo>
                    <a:pt x="463264" y="1117556"/>
                    <a:pt x="462377" y="1116669"/>
                    <a:pt x="461934" y="1115782"/>
                  </a:cubicBezTo>
                  <a:cubicBezTo>
                    <a:pt x="461491" y="1115339"/>
                    <a:pt x="460604" y="1114009"/>
                    <a:pt x="460161" y="1113122"/>
                  </a:cubicBezTo>
                  <a:cubicBezTo>
                    <a:pt x="472573" y="1111792"/>
                    <a:pt x="484543" y="1110906"/>
                    <a:pt x="496955" y="1109133"/>
                  </a:cubicBezTo>
                  <a:cubicBezTo>
                    <a:pt x="500502" y="1108689"/>
                    <a:pt x="504492" y="1108246"/>
                    <a:pt x="508038" y="1107803"/>
                  </a:cubicBezTo>
                  <a:cubicBezTo>
                    <a:pt x="508925" y="1110019"/>
                    <a:pt x="511585" y="1113122"/>
                    <a:pt x="514244" y="1115782"/>
                  </a:cubicBezTo>
                  <a:cubicBezTo>
                    <a:pt x="514688" y="1121102"/>
                    <a:pt x="516904" y="1126422"/>
                    <a:pt x="520008" y="1130855"/>
                  </a:cubicBezTo>
                  <a:cubicBezTo>
                    <a:pt x="524441" y="1136174"/>
                    <a:pt x="530647" y="1139721"/>
                    <a:pt x="535524" y="1144154"/>
                  </a:cubicBezTo>
                  <a:cubicBezTo>
                    <a:pt x="542173" y="1150360"/>
                    <a:pt x="547049" y="1160113"/>
                    <a:pt x="556802" y="1161443"/>
                  </a:cubicBezTo>
                  <a:cubicBezTo>
                    <a:pt x="556802" y="1161443"/>
                    <a:pt x="556802" y="1161443"/>
                    <a:pt x="556802" y="1161443"/>
                  </a:cubicBezTo>
                  <a:cubicBezTo>
                    <a:pt x="557689" y="1161886"/>
                    <a:pt x="558132" y="1162330"/>
                    <a:pt x="559019" y="1162330"/>
                  </a:cubicBezTo>
                  <a:cubicBezTo>
                    <a:pt x="564782" y="1164103"/>
                    <a:pt x="570102" y="1160113"/>
                    <a:pt x="567885" y="1154350"/>
                  </a:cubicBezTo>
                  <a:cubicBezTo>
                    <a:pt x="565668" y="1147701"/>
                    <a:pt x="559019" y="1143711"/>
                    <a:pt x="554142" y="1139278"/>
                  </a:cubicBezTo>
                  <a:cubicBezTo>
                    <a:pt x="550596" y="1136618"/>
                    <a:pt x="547493" y="1133958"/>
                    <a:pt x="544833" y="1129968"/>
                  </a:cubicBezTo>
                  <a:cubicBezTo>
                    <a:pt x="542616" y="1126422"/>
                    <a:pt x="540400" y="1122875"/>
                    <a:pt x="536853" y="1120215"/>
                  </a:cubicBezTo>
                  <a:cubicBezTo>
                    <a:pt x="531090" y="1116669"/>
                    <a:pt x="525327" y="1112679"/>
                    <a:pt x="518678" y="1111792"/>
                  </a:cubicBezTo>
                  <a:cubicBezTo>
                    <a:pt x="518234" y="1111792"/>
                    <a:pt x="517347" y="1111792"/>
                    <a:pt x="516904" y="1111792"/>
                  </a:cubicBezTo>
                  <a:cubicBezTo>
                    <a:pt x="515575" y="1110019"/>
                    <a:pt x="514244" y="1108689"/>
                    <a:pt x="512914" y="1106916"/>
                  </a:cubicBezTo>
                  <a:cubicBezTo>
                    <a:pt x="524441" y="1105586"/>
                    <a:pt x="535967" y="1104699"/>
                    <a:pt x="547493" y="1103370"/>
                  </a:cubicBezTo>
                  <a:cubicBezTo>
                    <a:pt x="547493" y="1103370"/>
                    <a:pt x="547493" y="1103813"/>
                    <a:pt x="547493" y="1103813"/>
                  </a:cubicBezTo>
                  <a:cubicBezTo>
                    <a:pt x="549709" y="1106916"/>
                    <a:pt x="552369" y="1109133"/>
                    <a:pt x="555472" y="1111349"/>
                  </a:cubicBezTo>
                  <a:cubicBezTo>
                    <a:pt x="555916" y="1112679"/>
                    <a:pt x="556802" y="1114452"/>
                    <a:pt x="557689" y="1116225"/>
                  </a:cubicBezTo>
                  <a:cubicBezTo>
                    <a:pt x="559019" y="1118442"/>
                    <a:pt x="560349" y="1120658"/>
                    <a:pt x="561678" y="1122432"/>
                  </a:cubicBezTo>
                  <a:cubicBezTo>
                    <a:pt x="564339" y="1125978"/>
                    <a:pt x="567442" y="1129968"/>
                    <a:pt x="571431" y="1133071"/>
                  </a:cubicBezTo>
                  <a:cubicBezTo>
                    <a:pt x="574091" y="1135288"/>
                    <a:pt x="577194" y="1136174"/>
                    <a:pt x="580297" y="1137504"/>
                  </a:cubicBezTo>
                  <a:cubicBezTo>
                    <a:pt x="583401" y="1139278"/>
                    <a:pt x="586504" y="1140607"/>
                    <a:pt x="590051" y="1141494"/>
                  </a:cubicBezTo>
                  <a:cubicBezTo>
                    <a:pt x="596257" y="1144597"/>
                    <a:pt x="602463" y="1148587"/>
                    <a:pt x="609556" y="1149030"/>
                  </a:cubicBezTo>
                  <a:cubicBezTo>
                    <a:pt x="610000" y="1149030"/>
                    <a:pt x="610442" y="1148587"/>
                    <a:pt x="610442" y="1148144"/>
                  </a:cubicBezTo>
                  <a:cubicBezTo>
                    <a:pt x="611773" y="1148587"/>
                    <a:pt x="613103" y="1149030"/>
                    <a:pt x="614876" y="1149030"/>
                  </a:cubicBezTo>
                  <a:cubicBezTo>
                    <a:pt x="621083" y="1149474"/>
                    <a:pt x="625958" y="1144597"/>
                    <a:pt x="620639" y="1139721"/>
                  </a:cubicBezTo>
                  <a:cubicBezTo>
                    <a:pt x="617536" y="1136618"/>
                    <a:pt x="613545" y="1134844"/>
                    <a:pt x="610000" y="1132185"/>
                  </a:cubicBezTo>
                  <a:cubicBezTo>
                    <a:pt x="601576" y="1127752"/>
                    <a:pt x="594040" y="1122432"/>
                    <a:pt x="586947" y="1116225"/>
                  </a:cubicBezTo>
                  <a:cubicBezTo>
                    <a:pt x="579855" y="1111792"/>
                    <a:pt x="570988" y="1110462"/>
                    <a:pt x="563009" y="1108246"/>
                  </a:cubicBezTo>
                  <a:cubicBezTo>
                    <a:pt x="560792" y="1107803"/>
                    <a:pt x="559462" y="1107803"/>
                    <a:pt x="558575" y="1107803"/>
                  </a:cubicBezTo>
                  <a:cubicBezTo>
                    <a:pt x="557245" y="1106473"/>
                    <a:pt x="555472" y="1105143"/>
                    <a:pt x="554142" y="1103813"/>
                  </a:cubicBezTo>
                  <a:cubicBezTo>
                    <a:pt x="553699" y="1103370"/>
                    <a:pt x="553256" y="1102926"/>
                    <a:pt x="552812" y="1102483"/>
                  </a:cubicBezTo>
                  <a:cubicBezTo>
                    <a:pt x="562122" y="1101596"/>
                    <a:pt x="571431" y="1100710"/>
                    <a:pt x="580741" y="1099823"/>
                  </a:cubicBezTo>
                  <a:cubicBezTo>
                    <a:pt x="580741" y="1099823"/>
                    <a:pt x="580741" y="1099823"/>
                    <a:pt x="581185" y="1100266"/>
                  </a:cubicBezTo>
                  <a:cubicBezTo>
                    <a:pt x="585174" y="1102483"/>
                    <a:pt x="589607" y="1104256"/>
                    <a:pt x="594040" y="1105143"/>
                  </a:cubicBezTo>
                  <a:cubicBezTo>
                    <a:pt x="598917" y="1105586"/>
                    <a:pt x="603793" y="1108246"/>
                    <a:pt x="608670" y="1108246"/>
                  </a:cubicBezTo>
                  <a:cubicBezTo>
                    <a:pt x="610000" y="1108246"/>
                    <a:pt x="612659" y="1108689"/>
                    <a:pt x="613989" y="1107359"/>
                  </a:cubicBezTo>
                  <a:cubicBezTo>
                    <a:pt x="622412" y="1107359"/>
                    <a:pt x="629949" y="1103370"/>
                    <a:pt x="637927" y="1101596"/>
                  </a:cubicBezTo>
                  <a:cubicBezTo>
                    <a:pt x="646794" y="1099823"/>
                    <a:pt x="661867" y="1103813"/>
                    <a:pt x="667630" y="1095390"/>
                  </a:cubicBezTo>
                  <a:cubicBezTo>
                    <a:pt x="670733" y="1089184"/>
                    <a:pt x="662753" y="1084751"/>
                    <a:pt x="657876" y="1083421"/>
                  </a:cubicBezTo>
                  <a:cubicBezTo>
                    <a:pt x="649898" y="1080761"/>
                    <a:pt x="641474" y="1082091"/>
                    <a:pt x="633494" y="1082091"/>
                  </a:cubicBezTo>
                  <a:cubicBezTo>
                    <a:pt x="633494" y="1081647"/>
                    <a:pt x="633052" y="1081647"/>
                    <a:pt x="632608" y="1081647"/>
                  </a:cubicBezTo>
                  <a:cubicBezTo>
                    <a:pt x="622412" y="1081647"/>
                    <a:pt x="612216" y="1078101"/>
                    <a:pt x="602020" y="1081204"/>
                  </a:cubicBezTo>
                  <a:cubicBezTo>
                    <a:pt x="593596" y="1083421"/>
                    <a:pt x="587391" y="1090070"/>
                    <a:pt x="581185" y="1096276"/>
                  </a:cubicBezTo>
                  <a:cubicBezTo>
                    <a:pt x="580741" y="1096720"/>
                    <a:pt x="580741" y="1096720"/>
                    <a:pt x="580741" y="1097163"/>
                  </a:cubicBezTo>
                  <a:cubicBezTo>
                    <a:pt x="566998" y="1098050"/>
                    <a:pt x="553699" y="1098936"/>
                    <a:pt x="540400" y="1099823"/>
                  </a:cubicBezTo>
                  <a:cubicBezTo>
                    <a:pt x="541286" y="1097607"/>
                    <a:pt x="542173" y="1095833"/>
                    <a:pt x="543060" y="1094060"/>
                  </a:cubicBezTo>
                  <a:cubicBezTo>
                    <a:pt x="543503" y="1092730"/>
                    <a:pt x="544390" y="1091843"/>
                    <a:pt x="545276" y="1090513"/>
                  </a:cubicBezTo>
                  <a:cubicBezTo>
                    <a:pt x="545719" y="1090070"/>
                    <a:pt x="546606" y="1090070"/>
                    <a:pt x="547049" y="1089627"/>
                  </a:cubicBezTo>
                  <a:cubicBezTo>
                    <a:pt x="552812" y="1088297"/>
                    <a:pt x="558575" y="1085194"/>
                    <a:pt x="562565" y="1080761"/>
                  </a:cubicBezTo>
                  <a:cubicBezTo>
                    <a:pt x="564339" y="1079431"/>
                    <a:pt x="564782" y="1076771"/>
                    <a:pt x="566555" y="1075441"/>
                  </a:cubicBezTo>
                  <a:cubicBezTo>
                    <a:pt x="572318" y="1072338"/>
                    <a:pt x="579411" y="1070565"/>
                    <a:pt x="583844" y="1065688"/>
                  </a:cubicBezTo>
                  <a:cubicBezTo>
                    <a:pt x="590051" y="1058595"/>
                    <a:pt x="599360" y="1048399"/>
                    <a:pt x="598030" y="1038203"/>
                  </a:cubicBezTo>
                  <a:cubicBezTo>
                    <a:pt x="597143" y="1035100"/>
                    <a:pt x="593596" y="1035100"/>
                    <a:pt x="591824" y="1037316"/>
                  </a:cubicBezTo>
                  <a:cubicBezTo>
                    <a:pt x="586504" y="1041306"/>
                    <a:pt x="581627" y="1045739"/>
                    <a:pt x="576308" y="1049729"/>
                  </a:cubicBezTo>
                  <a:cubicBezTo>
                    <a:pt x="564782" y="1055935"/>
                    <a:pt x="551483" y="1061255"/>
                    <a:pt x="545276" y="1073668"/>
                  </a:cubicBezTo>
                  <a:cubicBezTo>
                    <a:pt x="544390" y="1075884"/>
                    <a:pt x="537740" y="1088297"/>
                    <a:pt x="539957" y="1090957"/>
                  </a:cubicBezTo>
                  <a:cubicBezTo>
                    <a:pt x="538627" y="1093173"/>
                    <a:pt x="537740" y="1095833"/>
                    <a:pt x="536853" y="1098493"/>
                  </a:cubicBezTo>
                  <a:cubicBezTo>
                    <a:pt x="536853" y="1098936"/>
                    <a:pt x="536410" y="1099823"/>
                    <a:pt x="536410" y="1100266"/>
                  </a:cubicBezTo>
                  <a:cubicBezTo>
                    <a:pt x="527101" y="1101153"/>
                    <a:pt x="517791" y="1102040"/>
                    <a:pt x="508038" y="1102926"/>
                  </a:cubicBezTo>
                  <a:cubicBezTo>
                    <a:pt x="508481" y="1100710"/>
                    <a:pt x="508925" y="1098936"/>
                    <a:pt x="509368" y="1096720"/>
                  </a:cubicBezTo>
                  <a:cubicBezTo>
                    <a:pt x="510255" y="1094947"/>
                    <a:pt x="510698" y="1092730"/>
                    <a:pt x="511142" y="1090513"/>
                  </a:cubicBezTo>
                  <a:cubicBezTo>
                    <a:pt x="514244" y="1088297"/>
                    <a:pt x="517791" y="1086524"/>
                    <a:pt x="520894" y="1084307"/>
                  </a:cubicBezTo>
                  <a:cubicBezTo>
                    <a:pt x="524441" y="1081204"/>
                    <a:pt x="527544" y="1077214"/>
                    <a:pt x="530204" y="1073225"/>
                  </a:cubicBezTo>
                  <a:cubicBezTo>
                    <a:pt x="532420" y="1069678"/>
                    <a:pt x="533307" y="1064802"/>
                    <a:pt x="535967" y="1061698"/>
                  </a:cubicBezTo>
                  <a:cubicBezTo>
                    <a:pt x="540843" y="1055492"/>
                    <a:pt x="547936" y="1049729"/>
                    <a:pt x="549266" y="1041306"/>
                  </a:cubicBezTo>
                  <a:cubicBezTo>
                    <a:pt x="550152" y="1034657"/>
                    <a:pt x="544833" y="1030223"/>
                    <a:pt x="539957" y="1032440"/>
                  </a:cubicBezTo>
                  <a:cubicBezTo>
                    <a:pt x="539070" y="1032440"/>
                    <a:pt x="538183" y="1032883"/>
                    <a:pt x="537740" y="1033327"/>
                  </a:cubicBezTo>
                  <a:cubicBezTo>
                    <a:pt x="527544" y="1040420"/>
                    <a:pt x="523111" y="1052832"/>
                    <a:pt x="515575" y="1062585"/>
                  </a:cubicBezTo>
                  <a:cubicBezTo>
                    <a:pt x="513801" y="1065245"/>
                    <a:pt x="511142" y="1067018"/>
                    <a:pt x="509368" y="1070121"/>
                  </a:cubicBezTo>
                  <a:cubicBezTo>
                    <a:pt x="506708" y="1074554"/>
                    <a:pt x="506265" y="1079874"/>
                    <a:pt x="506265" y="1085194"/>
                  </a:cubicBezTo>
                  <a:cubicBezTo>
                    <a:pt x="506265" y="1086524"/>
                    <a:pt x="506265" y="1087854"/>
                    <a:pt x="506265" y="1089184"/>
                  </a:cubicBezTo>
                  <a:cubicBezTo>
                    <a:pt x="506265" y="1090513"/>
                    <a:pt x="505821" y="1091843"/>
                    <a:pt x="506708" y="1092730"/>
                  </a:cubicBezTo>
                  <a:cubicBezTo>
                    <a:pt x="505821" y="1095390"/>
                    <a:pt x="504935" y="1098050"/>
                    <a:pt x="504492" y="1101153"/>
                  </a:cubicBezTo>
                  <a:cubicBezTo>
                    <a:pt x="504492" y="1101596"/>
                    <a:pt x="504492" y="1102483"/>
                    <a:pt x="504048" y="1102926"/>
                  </a:cubicBezTo>
                  <a:cubicBezTo>
                    <a:pt x="484986" y="1104699"/>
                    <a:pt x="466367" y="1106473"/>
                    <a:pt x="447305" y="1108246"/>
                  </a:cubicBezTo>
                  <a:cubicBezTo>
                    <a:pt x="447305" y="1108246"/>
                    <a:pt x="447305" y="1107803"/>
                    <a:pt x="447305" y="1107359"/>
                  </a:cubicBezTo>
                  <a:cubicBezTo>
                    <a:pt x="449078" y="1102483"/>
                    <a:pt x="451295" y="1098050"/>
                    <a:pt x="453954" y="1094060"/>
                  </a:cubicBezTo>
                  <a:cubicBezTo>
                    <a:pt x="454398" y="1094060"/>
                    <a:pt x="455284" y="1094060"/>
                    <a:pt x="455728" y="1094060"/>
                  </a:cubicBezTo>
                  <a:cubicBezTo>
                    <a:pt x="463707" y="1092287"/>
                    <a:pt x="470800" y="1088297"/>
                    <a:pt x="476120" y="1082091"/>
                  </a:cubicBezTo>
                  <a:cubicBezTo>
                    <a:pt x="478780" y="1078988"/>
                    <a:pt x="480996" y="1074998"/>
                    <a:pt x="482770" y="1071008"/>
                  </a:cubicBezTo>
                  <a:cubicBezTo>
                    <a:pt x="484099" y="1067905"/>
                    <a:pt x="484986" y="1064802"/>
                    <a:pt x="486759" y="1062142"/>
                  </a:cubicBezTo>
                  <a:cubicBezTo>
                    <a:pt x="492522" y="1056379"/>
                    <a:pt x="498285" y="1050616"/>
                    <a:pt x="501388" y="1042636"/>
                  </a:cubicBezTo>
                  <a:cubicBezTo>
                    <a:pt x="503605" y="1038646"/>
                    <a:pt x="501832" y="1035100"/>
                    <a:pt x="498285" y="1035100"/>
                  </a:cubicBezTo>
                  <a:cubicBezTo>
                    <a:pt x="497842" y="1034657"/>
                    <a:pt x="496512" y="1034657"/>
                    <a:pt x="495626" y="1035100"/>
                  </a:cubicBezTo>
                  <a:cubicBezTo>
                    <a:pt x="484543" y="1038646"/>
                    <a:pt x="478780" y="1050172"/>
                    <a:pt x="470800" y="1057709"/>
                  </a:cubicBezTo>
                  <a:cubicBezTo>
                    <a:pt x="465924" y="1062142"/>
                    <a:pt x="459717" y="1065688"/>
                    <a:pt x="456171" y="1071451"/>
                  </a:cubicBezTo>
                  <a:cubicBezTo>
                    <a:pt x="451738" y="1077658"/>
                    <a:pt x="448191" y="1085194"/>
                    <a:pt x="449965" y="1093173"/>
                  </a:cubicBezTo>
                  <a:cubicBezTo>
                    <a:pt x="446862" y="1097607"/>
                    <a:pt x="444645" y="1102926"/>
                    <a:pt x="443758" y="1108689"/>
                  </a:cubicBezTo>
                  <a:cubicBezTo>
                    <a:pt x="428685" y="1110019"/>
                    <a:pt x="413613" y="1110906"/>
                    <a:pt x="398984" y="1111792"/>
                  </a:cubicBezTo>
                  <a:cubicBezTo>
                    <a:pt x="399427" y="1109133"/>
                    <a:pt x="399870" y="1106916"/>
                    <a:pt x="400757" y="1104256"/>
                  </a:cubicBezTo>
                  <a:cubicBezTo>
                    <a:pt x="400757" y="1104256"/>
                    <a:pt x="401201" y="1103813"/>
                    <a:pt x="401201" y="1103813"/>
                  </a:cubicBezTo>
                  <a:cubicBezTo>
                    <a:pt x="404303" y="1102926"/>
                    <a:pt x="407407" y="1102483"/>
                    <a:pt x="410067" y="1100710"/>
                  </a:cubicBezTo>
                  <a:cubicBezTo>
                    <a:pt x="419376" y="1096276"/>
                    <a:pt x="425583" y="1087854"/>
                    <a:pt x="430902" y="1079431"/>
                  </a:cubicBezTo>
                  <a:cubicBezTo>
                    <a:pt x="434449" y="1074554"/>
                    <a:pt x="439768" y="1071008"/>
                    <a:pt x="444201" y="1067018"/>
                  </a:cubicBezTo>
                  <a:cubicBezTo>
                    <a:pt x="449078" y="1061698"/>
                    <a:pt x="457944" y="1053719"/>
                    <a:pt x="457057" y="1045739"/>
                  </a:cubicBezTo>
                  <a:cubicBezTo>
                    <a:pt x="456614" y="1044409"/>
                    <a:pt x="456171" y="1043523"/>
                    <a:pt x="455284" y="1043079"/>
                  </a:cubicBezTo>
                  <a:cubicBezTo>
                    <a:pt x="455284" y="1042636"/>
                    <a:pt x="455284" y="1042636"/>
                    <a:pt x="455284" y="1042193"/>
                  </a:cubicBezTo>
                  <a:cubicBezTo>
                    <a:pt x="454841" y="1042193"/>
                    <a:pt x="453954" y="1042193"/>
                    <a:pt x="453511" y="1042193"/>
                  </a:cubicBezTo>
                  <a:cubicBezTo>
                    <a:pt x="453511" y="1042193"/>
                    <a:pt x="453068" y="1042193"/>
                    <a:pt x="453068" y="1042193"/>
                  </a:cubicBezTo>
                  <a:cubicBezTo>
                    <a:pt x="452624" y="1042193"/>
                    <a:pt x="452181" y="1042193"/>
                    <a:pt x="451738" y="1042193"/>
                  </a:cubicBezTo>
                  <a:cubicBezTo>
                    <a:pt x="451295" y="1042193"/>
                    <a:pt x="450408" y="1042636"/>
                    <a:pt x="449965" y="1042636"/>
                  </a:cubicBezTo>
                  <a:cubicBezTo>
                    <a:pt x="449965" y="1042636"/>
                    <a:pt x="449521" y="1042636"/>
                    <a:pt x="449521" y="1042636"/>
                  </a:cubicBezTo>
                  <a:cubicBezTo>
                    <a:pt x="441542" y="1046626"/>
                    <a:pt x="436665" y="1054606"/>
                    <a:pt x="429129" y="1059039"/>
                  </a:cubicBezTo>
                  <a:cubicBezTo>
                    <a:pt x="422923" y="1062585"/>
                    <a:pt x="415386" y="1063915"/>
                    <a:pt x="410510" y="1069678"/>
                  </a:cubicBezTo>
                  <a:cubicBezTo>
                    <a:pt x="401644" y="1076328"/>
                    <a:pt x="400314" y="1087410"/>
                    <a:pt x="398541" y="1097607"/>
                  </a:cubicBezTo>
                  <a:cubicBezTo>
                    <a:pt x="398541" y="1098936"/>
                    <a:pt x="397654" y="1100710"/>
                    <a:pt x="398098" y="1102483"/>
                  </a:cubicBezTo>
                  <a:cubicBezTo>
                    <a:pt x="397654" y="1104256"/>
                    <a:pt x="397211" y="1106029"/>
                    <a:pt x="396767" y="1107803"/>
                  </a:cubicBezTo>
                  <a:cubicBezTo>
                    <a:pt x="396767" y="1108689"/>
                    <a:pt x="396324" y="1110462"/>
                    <a:pt x="396324" y="1111792"/>
                  </a:cubicBezTo>
                  <a:cubicBezTo>
                    <a:pt x="390561" y="1112236"/>
                    <a:pt x="384798" y="1112236"/>
                    <a:pt x="379478" y="1112679"/>
                  </a:cubicBezTo>
                  <a:cubicBezTo>
                    <a:pt x="363962" y="1113122"/>
                    <a:pt x="348447" y="1114009"/>
                    <a:pt x="332931" y="1114009"/>
                  </a:cubicBezTo>
                  <a:cubicBezTo>
                    <a:pt x="332931" y="1114009"/>
                    <a:pt x="332931" y="1113566"/>
                    <a:pt x="333374" y="1113566"/>
                  </a:cubicBezTo>
                  <a:cubicBezTo>
                    <a:pt x="333818" y="1113122"/>
                    <a:pt x="334261" y="1112236"/>
                    <a:pt x="334704" y="1111792"/>
                  </a:cubicBezTo>
                  <a:cubicBezTo>
                    <a:pt x="344457" y="1111792"/>
                    <a:pt x="354210" y="1107803"/>
                    <a:pt x="361303" y="1100710"/>
                  </a:cubicBezTo>
                  <a:cubicBezTo>
                    <a:pt x="364406" y="1097163"/>
                    <a:pt x="366622" y="1093173"/>
                    <a:pt x="368839" y="1089184"/>
                  </a:cubicBezTo>
                  <a:cubicBezTo>
                    <a:pt x="374602" y="1083421"/>
                    <a:pt x="382138" y="1079874"/>
                    <a:pt x="387901" y="1073668"/>
                  </a:cubicBezTo>
                  <a:cubicBezTo>
                    <a:pt x="392334" y="1069235"/>
                    <a:pt x="396767" y="1063915"/>
                    <a:pt x="397211" y="1057709"/>
                  </a:cubicBezTo>
                  <a:cubicBezTo>
                    <a:pt x="397211" y="1056379"/>
                    <a:pt x="396767" y="105504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437" y="1052832"/>
                    <a:pt x="394551" y="1052389"/>
                    <a:pt x="393221" y="1051945"/>
                  </a:cubicBezTo>
                  <a:cubicBezTo>
                    <a:pt x="392778" y="1051945"/>
                    <a:pt x="392334" y="1051945"/>
                    <a:pt x="391891" y="1051945"/>
                  </a:cubicBezTo>
                  <a:cubicBezTo>
                    <a:pt x="380808" y="1050172"/>
                    <a:pt x="369282" y="1067018"/>
                    <a:pt x="360416" y="1072338"/>
                  </a:cubicBezTo>
                  <a:cubicBezTo>
                    <a:pt x="355539" y="1075884"/>
                    <a:pt x="349777" y="1077214"/>
                    <a:pt x="344900" y="1080761"/>
                  </a:cubicBezTo>
                  <a:cubicBezTo>
                    <a:pt x="340911" y="1084307"/>
                    <a:pt x="337364" y="1088740"/>
                    <a:pt x="334704" y="1093617"/>
                  </a:cubicBezTo>
                  <a:cubicBezTo>
                    <a:pt x="332044" y="1098050"/>
                    <a:pt x="329828" y="1102483"/>
                    <a:pt x="329385" y="1107803"/>
                  </a:cubicBezTo>
                  <a:cubicBezTo>
                    <a:pt x="329385" y="1109133"/>
                    <a:pt x="328941" y="1110462"/>
                    <a:pt x="329828" y="1111349"/>
                  </a:cubicBezTo>
                  <a:cubicBezTo>
                    <a:pt x="329385" y="1112236"/>
                    <a:pt x="328941" y="1113122"/>
                    <a:pt x="328941" y="1113566"/>
                  </a:cubicBezTo>
                  <a:cubicBezTo>
                    <a:pt x="318745" y="1113566"/>
                    <a:pt x="308105" y="1113566"/>
                    <a:pt x="297909" y="1113122"/>
                  </a:cubicBezTo>
                  <a:cubicBezTo>
                    <a:pt x="304116" y="1084751"/>
                    <a:pt x="311652" y="1056379"/>
                    <a:pt x="319188" y="1028007"/>
                  </a:cubicBezTo>
                  <a:cubicBezTo>
                    <a:pt x="323178" y="1014264"/>
                    <a:pt x="327168" y="1000078"/>
                    <a:pt x="331601" y="986336"/>
                  </a:cubicBezTo>
                  <a:cubicBezTo>
                    <a:pt x="334261" y="985006"/>
                    <a:pt x="336477" y="983676"/>
                    <a:pt x="339137" y="982789"/>
                  </a:cubicBezTo>
                  <a:cubicBezTo>
                    <a:pt x="339580" y="985006"/>
                    <a:pt x="341797" y="987666"/>
                    <a:pt x="344457" y="989882"/>
                  </a:cubicBezTo>
                  <a:cubicBezTo>
                    <a:pt x="344457" y="989882"/>
                    <a:pt x="344457" y="990326"/>
                    <a:pt x="344457" y="990326"/>
                  </a:cubicBezTo>
                  <a:cubicBezTo>
                    <a:pt x="348890" y="996089"/>
                    <a:pt x="354653" y="1000522"/>
                    <a:pt x="359972" y="1004955"/>
                  </a:cubicBezTo>
                  <a:cubicBezTo>
                    <a:pt x="363076" y="1007171"/>
                    <a:pt x="366622" y="1009831"/>
                    <a:pt x="370169" y="1011604"/>
                  </a:cubicBezTo>
                  <a:cubicBezTo>
                    <a:pt x="373272" y="1013378"/>
                    <a:pt x="377262" y="1013378"/>
                    <a:pt x="380808" y="1015151"/>
                  </a:cubicBezTo>
                  <a:cubicBezTo>
                    <a:pt x="385685" y="1017367"/>
                    <a:pt x="390561" y="1020471"/>
                    <a:pt x="395437" y="1021800"/>
                  </a:cubicBezTo>
                  <a:cubicBezTo>
                    <a:pt x="395881" y="1022244"/>
                    <a:pt x="397211" y="1021800"/>
                    <a:pt x="397654" y="1021357"/>
                  </a:cubicBezTo>
                  <a:cubicBezTo>
                    <a:pt x="401201" y="1021800"/>
                    <a:pt x="403860" y="1018697"/>
                    <a:pt x="401201" y="1015594"/>
                  </a:cubicBezTo>
                  <a:cubicBezTo>
                    <a:pt x="394994" y="1008945"/>
                    <a:pt x="388344" y="1002295"/>
                    <a:pt x="380365" y="997418"/>
                  </a:cubicBezTo>
                  <a:cubicBezTo>
                    <a:pt x="371942" y="992099"/>
                    <a:pt x="362633" y="988552"/>
                    <a:pt x="352436" y="987666"/>
                  </a:cubicBezTo>
                  <a:cubicBezTo>
                    <a:pt x="351106" y="987666"/>
                    <a:pt x="349333" y="987222"/>
                    <a:pt x="347560" y="987222"/>
                  </a:cubicBezTo>
                  <a:cubicBezTo>
                    <a:pt x="345787" y="985449"/>
                    <a:pt x="344013" y="984119"/>
                    <a:pt x="342684" y="981903"/>
                  </a:cubicBezTo>
                  <a:cubicBezTo>
                    <a:pt x="342684" y="981459"/>
                    <a:pt x="342240" y="981459"/>
                    <a:pt x="341797" y="981016"/>
                  </a:cubicBezTo>
                  <a:cubicBezTo>
                    <a:pt x="344900" y="979686"/>
                    <a:pt x="348003" y="978356"/>
                    <a:pt x="351550" y="977026"/>
                  </a:cubicBezTo>
                  <a:cubicBezTo>
                    <a:pt x="357313" y="974810"/>
                    <a:pt x="363519" y="973036"/>
                    <a:pt x="369282" y="971263"/>
                  </a:cubicBezTo>
                  <a:cubicBezTo>
                    <a:pt x="369282" y="971707"/>
                    <a:pt x="369726" y="971707"/>
                    <a:pt x="370169" y="972150"/>
                  </a:cubicBezTo>
                  <a:cubicBezTo>
                    <a:pt x="373716" y="975253"/>
                    <a:pt x="377262" y="977913"/>
                    <a:pt x="381252" y="980573"/>
                  </a:cubicBezTo>
                  <a:cubicBezTo>
                    <a:pt x="383025" y="990326"/>
                    <a:pt x="390561" y="998305"/>
                    <a:pt x="398984" y="1002738"/>
                  </a:cubicBezTo>
                  <a:cubicBezTo>
                    <a:pt x="404747" y="1005841"/>
                    <a:pt x="410953" y="1006285"/>
                    <a:pt x="416716" y="1008945"/>
                  </a:cubicBezTo>
                  <a:cubicBezTo>
                    <a:pt x="425139" y="1013378"/>
                    <a:pt x="431789" y="1023130"/>
                    <a:pt x="441985" y="1024017"/>
                  </a:cubicBezTo>
                  <a:cubicBezTo>
                    <a:pt x="443758" y="1024017"/>
                    <a:pt x="446418" y="1024017"/>
                    <a:pt x="447748" y="1023130"/>
                  </a:cubicBezTo>
                  <a:cubicBezTo>
                    <a:pt x="449521" y="1022687"/>
                    <a:pt x="450408" y="1021357"/>
                    <a:pt x="450408" y="1019584"/>
                  </a:cubicBezTo>
                  <a:cubicBezTo>
                    <a:pt x="449965" y="1016924"/>
                    <a:pt x="447748" y="1015151"/>
                    <a:pt x="445531" y="1013378"/>
                  </a:cubicBezTo>
                  <a:cubicBezTo>
                    <a:pt x="441098" y="1009831"/>
                    <a:pt x="435779" y="1006285"/>
                    <a:pt x="431346" y="1002738"/>
                  </a:cubicBezTo>
                  <a:cubicBezTo>
                    <a:pt x="426469" y="998748"/>
                    <a:pt x="422480" y="993872"/>
                    <a:pt x="418046" y="989882"/>
                  </a:cubicBezTo>
                  <a:cubicBezTo>
                    <a:pt x="411840" y="985006"/>
                    <a:pt x="404303" y="981903"/>
                    <a:pt x="396767" y="980130"/>
                  </a:cubicBezTo>
                  <a:cubicBezTo>
                    <a:pt x="394108" y="980130"/>
                    <a:pt x="388344" y="977469"/>
                    <a:pt x="384798" y="977913"/>
                  </a:cubicBezTo>
                  <a:cubicBezTo>
                    <a:pt x="381252" y="975253"/>
                    <a:pt x="378149" y="972593"/>
                    <a:pt x="374602" y="969933"/>
                  </a:cubicBezTo>
                  <a:cubicBezTo>
                    <a:pt x="386571" y="966387"/>
                    <a:pt x="398541" y="963284"/>
                    <a:pt x="410953" y="960624"/>
                  </a:cubicBezTo>
                  <a:cubicBezTo>
                    <a:pt x="412283" y="961954"/>
                    <a:pt x="414057" y="963284"/>
                    <a:pt x="414943" y="963727"/>
                  </a:cubicBezTo>
                  <a:cubicBezTo>
                    <a:pt x="419376" y="966830"/>
                    <a:pt x="423366" y="970377"/>
                    <a:pt x="427799" y="973036"/>
                  </a:cubicBezTo>
                  <a:cubicBezTo>
                    <a:pt x="428242" y="973480"/>
                    <a:pt x="428685" y="974366"/>
                    <a:pt x="429129" y="975253"/>
                  </a:cubicBezTo>
                  <a:cubicBezTo>
                    <a:pt x="432675" y="981903"/>
                    <a:pt x="437995" y="988109"/>
                    <a:pt x="444201" y="992542"/>
                  </a:cubicBezTo>
                  <a:cubicBezTo>
                    <a:pt x="449078" y="995645"/>
                    <a:pt x="454841" y="997418"/>
                    <a:pt x="460161" y="999635"/>
                  </a:cubicBezTo>
                  <a:cubicBezTo>
                    <a:pt x="468583" y="1004955"/>
                    <a:pt x="474790" y="1014708"/>
                    <a:pt x="484543" y="1017811"/>
                  </a:cubicBezTo>
                  <a:cubicBezTo>
                    <a:pt x="484986" y="1017811"/>
                    <a:pt x="485429" y="1018254"/>
                    <a:pt x="485873" y="1018254"/>
                  </a:cubicBezTo>
                  <a:cubicBezTo>
                    <a:pt x="486316" y="1018254"/>
                    <a:pt x="486759" y="1018254"/>
                    <a:pt x="487203" y="1018254"/>
                  </a:cubicBezTo>
                  <a:cubicBezTo>
                    <a:pt x="487203" y="1018254"/>
                    <a:pt x="487203" y="1018254"/>
                    <a:pt x="487646" y="1018254"/>
                  </a:cubicBezTo>
                  <a:cubicBezTo>
                    <a:pt x="489419" y="1018697"/>
                    <a:pt x="490749" y="1018697"/>
                    <a:pt x="492522" y="1018254"/>
                  </a:cubicBezTo>
                  <a:cubicBezTo>
                    <a:pt x="492965" y="1018254"/>
                    <a:pt x="493409" y="1017811"/>
                    <a:pt x="493409" y="1017367"/>
                  </a:cubicBezTo>
                  <a:cubicBezTo>
                    <a:pt x="496512" y="1015151"/>
                    <a:pt x="496512" y="1010275"/>
                    <a:pt x="492965" y="1006285"/>
                  </a:cubicBezTo>
                  <a:cubicBezTo>
                    <a:pt x="487203" y="999192"/>
                    <a:pt x="479666" y="993872"/>
                    <a:pt x="473016" y="987666"/>
                  </a:cubicBezTo>
                  <a:cubicBezTo>
                    <a:pt x="470357" y="985006"/>
                    <a:pt x="467697" y="981903"/>
                    <a:pt x="465037" y="979686"/>
                  </a:cubicBezTo>
                  <a:cubicBezTo>
                    <a:pt x="457501" y="972150"/>
                    <a:pt x="446862" y="968160"/>
                    <a:pt x="436222" y="968603"/>
                  </a:cubicBezTo>
                  <a:cubicBezTo>
                    <a:pt x="434449" y="968603"/>
                    <a:pt x="432232" y="969047"/>
                    <a:pt x="430459" y="969490"/>
                  </a:cubicBezTo>
                  <a:cubicBezTo>
                    <a:pt x="426026" y="966387"/>
                    <a:pt x="421593" y="962840"/>
                    <a:pt x="417160" y="959294"/>
                  </a:cubicBezTo>
                  <a:cubicBezTo>
                    <a:pt x="430459" y="956634"/>
                    <a:pt x="443758" y="954417"/>
                    <a:pt x="457057" y="952201"/>
                  </a:cubicBezTo>
                  <a:cubicBezTo>
                    <a:pt x="457944" y="953087"/>
                    <a:pt x="458388" y="953531"/>
                    <a:pt x="459274" y="954417"/>
                  </a:cubicBezTo>
                  <a:cubicBezTo>
                    <a:pt x="463264" y="958407"/>
                    <a:pt x="467697" y="961510"/>
                    <a:pt x="472130" y="964170"/>
                  </a:cubicBezTo>
                  <a:cubicBezTo>
                    <a:pt x="472130" y="964614"/>
                    <a:pt x="471687" y="965057"/>
                    <a:pt x="472130" y="965500"/>
                  </a:cubicBezTo>
                  <a:cubicBezTo>
                    <a:pt x="474790" y="971263"/>
                    <a:pt x="480110" y="975253"/>
                    <a:pt x="484543" y="979243"/>
                  </a:cubicBezTo>
                  <a:cubicBezTo>
                    <a:pt x="489419" y="983232"/>
                    <a:pt x="495626" y="985006"/>
                    <a:pt x="500502" y="988109"/>
                  </a:cubicBezTo>
                  <a:cubicBezTo>
                    <a:pt x="507152" y="993429"/>
                    <a:pt x="513801" y="998748"/>
                    <a:pt x="521337" y="1003625"/>
                  </a:cubicBezTo>
                  <a:cubicBezTo>
                    <a:pt x="525327" y="1007171"/>
                    <a:pt x="530204" y="1009831"/>
                    <a:pt x="535080" y="1011604"/>
                  </a:cubicBezTo>
                  <a:cubicBezTo>
                    <a:pt x="535967" y="1012048"/>
                    <a:pt x="536853" y="1012048"/>
                    <a:pt x="537740" y="1012048"/>
                  </a:cubicBezTo>
                  <a:cubicBezTo>
                    <a:pt x="538627" y="1012048"/>
                    <a:pt x="539513" y="1012491"/>
                    <a:pt x="539957" y="1012048"/>
                  </a:cubicBezTo>
                  <a:cubicBezTo>
                    <a:pt x="540400" y="1012048"/>
                    <a:pt x="540400" y="1011604"/>
                    <a:pt x="539957" y="1011161"/>
                  </a:cubicBezTo>
                  <a:cubicBezTo>
                    <a:pt x="542173" y="1009831"/>
                    <a:pt x="542616" y="1006285"/>
                    <a:pt x="540843" y="1002738"/>
                  </a:cubicBezTo>
                  <a:cubicBezTo>
                    <a:pt x="539513" y="997862"/>
                    <a:pt x="534637" y="994759"/>
                    <a:pt x="531090" y="991212"/>
                  </a:cubicBezTo>
                  <a:cubicBezTo>
                    <a:pt x="525770" y="986779"/>
                    <a:pt x="520894" y="983232"/>
                    <a:pt x="516461" y="977913"/>
                  </a:cubicBezTo>
                  <a:cubicBezTo>
                    <a:pt x="507152" y="965944"/>
                    <a:pt x="491193" y="956191"/>
                    <a:pt x="475677" y="961067"/>
                  </a:cubicBezTo>
                  <a:cubicBezTo>
                    <a:pt x="471244" y="957964"/>
                    <a:pt x="466811" y="954861"/>
                    <a:pt x="462821" y="951314"/>
                  </a:cubicBezTo>
                  <a:cubicBezTo>
                    <a:pt x="462377" y="950871"/>
                    <a:pt x="462377" y="950871"/>
                    <a:pt x="461934" y="950428"/>
                  </a:cubicBezTo>
                  <a:cubicBezTo>
                    <a:pt x="474790" y="948211"/>
                    <a:pt x="487646" y="946438"/>
                    <a:pt x="500502" y="944221"/>
                  </a:cubicBezTo>
                  <a:cubicBezTo>
                    <a:pt x="501832" y="944221"/>
                    <a:pt x="502719" y="943778"/>
                    <a:pt x="504048" y="943778"/>
                  </a:cubicBezTo>
                  <a:cubicBezTo>
                    <a:pt x="504492" y="944221"/>
                    <a:pt x="504492" y="944665"/>
                    <a:pt x="504935" y="944665"/>
                  </a:cubicBezTo>
                  <a:cubicBezTo>
                    <a:pt x="508038" y="947768"/>
                    <a:pt x="511142" y="949984"/>
                    <a:pt x="514688" y="952201"/>
                  </a:cubicBezTo>
                  <a:cubicBezTo>
                    <a:pt x="516461" y="958407"/>
                    <a:pt x="521337" y="963284"/>
                    <a:pt x="525327" y="968603"/>
                  </a:cubicBezTo>
                  <a:cubicBezTo>
                    <a:pt x="530204" y="974366"/>
                    <a:pt x="535967" y="979243"/>
                    <a:pt x="542616" y="982346"/>
                  </a:cubicBezTo>
                  <a:cubicBezTo>
                    <a:pt x="546163" y="983676"/>
                    <a:pt x="549266" y="984563"/>
                    <a:pt x="552812" y="985892"/>
                  </a:cubicBezTo>
                  <a:cubicBezTo>
                    <a:pt x="562122" y="990326"/>
                    <a:pt x="568772" y="999192"/>
                    <a:pt x="578081" y="1003625"/>
                  </a:cubicBezTo>
                  <a:cubicBezTo>
                    <a:pt x="578524" y="1003625"/>
                    <a:pt x="578524" y="1003625"/>
                    <a:pt x="578968" y="1003625"/>
                  </a:cubicBezTo>
                  <a:cubicBezTo>
                    <a:pt x="579855" y="1004068"/>
                    <a:pt x="580297" y="1004068"/>
                    <a:pt x="581185" y="1004512"/>
                  </a:cubicBezTo>
                  <a:cubicBezTo>
                    <a:pt x="593154" y="1004068"/>
                    <a:pt x="581185" y="987222"/>
                    <a:pt x="577194" y="983232"/>
                  </a:cubicBezTo>
                  <a:cubicBezTo>
                    <a:pt x="571431" y="977026"/>
                    <a:pt x="564339" y="972593"/>
                    <a:pt x="557689" y="967273"/>
                  </a:cubicBezTo>
                  <a:cubicBezTo>
                    <a:pt x="552369" y="962840"/>
                    <a:pt x="547493" y="957521"/>
                    <a:pt x="540843" y="954861"/>
                  </a:cubicBezTo>
                  <a:cubicBezTo>
                    <a:pt x="538183" y="953531"/>
                    <a:pt x="523111" y="948654"/>
                    <a:pt x="516904" y="949984"/>
                  </a:cubicBezTo>
                  <a:cubicBezTo>
                    <a:pt x="515131" y="948654"/>
                    <a:pt x="513801" y="947768"/>
                    <a:pt x="512028" y="946438"/>
                  </a:cubicBezTo>
                  <a:cubicBezTo>
                    <a:pt x="510698" y="945551"/>
                    <a:pt x="509368" y="944221"/>
                    <a:pt x="508038" y="943335"/>
                  </a:cubicBezTo>
                  <a:cubicBezTo>
                    <a:pt x="520894" y="941118"/>
                    <a:pt x="534193" y="939345"/>
                    <a:pt x="547049" y="937572"/>
                  </a:cubicBezTo>
                  <a:cubicBezTo>
                    <a:pt x="547493" y="938901"/>
                    <a:pt x="548823" y="939788"/>
                    <a:pt x="549709" y="941118"/>
                  </a:cubicBezTo>
                  <a:cubicBezTo>
                    <a:pt x="551483" y="942448"/>
                    <a:pt x="553256" y="943778"/>
                    <a:pt x="555029" y="945108"/>
                  </a:cubicBezTo>
                  <a:cubicBezTo>
                    <a:pt x="557689" y="955747"/>
                    <a:pt x="564782" y="964614"/>
                    <a:pt x="574091" y="970820"/>
                  </a:cubicBezTo>
                  <a:cubicBezTo>
                    <a:pt x="578081" y="973923"/>
                    <a:pt x="583401" y="975253"/>
                    <a:pt x="587391" y="978799"/>
                  </a:cubicBezTo>
                  <a:cubicBezTo>
                    <a:pt x="591380" y="981903"/>
                    <a:pt x="594484" y="986336"/>
                    <a:pt x="598030" y="989882"/>
                  </a:cubicBezTo>
                  <a:cubicBezTo>
                    <a:pt x="601576" y="992542"/>
                    <a:pt x="605567" y="995202"/>
                    <a:pt x="609556" y="996532"/>
                  </a:cubicBezTo>
                  <a:cubicBezTo>
                    <a:pt x="610442" y="996532"/>
                    <a:pt x="610886" y="996089"/>
                    <a:pt x="610886" y="995645"/>
                  </a:cubicBezTo>
                  <a:cubicBezTo>
                    <a:pt x="612659" y="995645"/>
                    <a:pt x="613989" y="995202"/>
                    <a:pt x="614876" y="993429"/>
                  </a:cubicBezTo>
                  <a:cubicBezTo>
                    <a:pt x="615762" y="992099"/>
                    <a:pt x="614876" y="990769"/>
                    <a:pt x="614433" y="989439"/>
                  </a:cubicBezTo>
                  <a:cubicBezTo>
                    <a:pt x="613545" y="987222"/>
                    <a:pt x="612216" y="985006"/>
                    <a:pt x="610442" y="983232"/>
                  </a:cubicBezTo>
                  <a:cubicBezTo>
                    <a:pt x="606896" y="978356"/>
                    <a:pt x="602020" y="974810"/>
                    <a:pt x="598473" y="969933"/>
                  </a:cubicBezTo>
                  <a:cubicBezTo>
                    <a:pt x="590937" y="958407"/>
                    <a:pt x="581185" y="946438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3895" y="943778"/>
                    <a:pt x="562122" y="943335"/>
                    <a:pt x="559906" y="943335"/>
                  </a:cubicBezTo>
                  <a:cubicBezTo>
                    <a:pt x="559462" y="943335"/>
                    <a:pt x="558575" y="943335"/>
                    <a:pt x="557689" y="943335"/>
                  </a:cubicBezTo>
                  <a:cubicBezTo>
                    <a:pt x="555472" y="941562"/>
                    <a:pt x="553256" y="939345"/>
                    <a:pt x="551039" y="937128"/>
                  </a:cubicBezTo>
                  <a:cubicBezTo>
                    <a:pt x="562122" y="935355"/>
                    <a:pt x="573648" y="934025"/>
                    <a:pt x="584730" y="932252"/>
                  </a:cubicBezTo>
                  <a:cubicBezTo>
                    <a:pt x="585618" y="934468"/>
                    <a:pt x="588277" y="938015"/>
                    <a:pt x="591380" y="940675"/>
                  </a:cubicBezTo>
                  <a:cubicBezTo>
                    <a:pt x="591380" y="941118"/>
                    <a:pt x="591380" y="941562"/>
                    <a:pt x="591824" y="941562"/>
                  </a:cubicBezTo>
                  <a:cubicBezTo>
                    <a:pt x="594040" y="953531"/>
                    <a:pt x="604237" y="966830"/>
                    <a:pt x="614876" y="972150"/>
                  </a:cubicBezTo>
                  <a:cubicBezTo>
                    <a:pt x="618422" y="973923"/>
                    <a:pt x="621969" y="975696"/>
                    <a:pt x="625072" y="977913"/>
                  </a:cubicBezTo>
                  <a:cubicBezTo>
                    <a:pt x="628619" y="980130"/>
                    <a:pt x="631722" y="983676"/>
                    <a:pt x="635711" y="984563"/>
                  </a:cubicBezTo>
                  <a:cubicBezTo>
                    <a:pt x="636155" y="984563"/>
                    <a:pt x="636598" y="984563"/>
                    <a:pt x="637041" y="984119"/>
                  </a:cubicBezTo>
                  <a:cubicBezTo>
                    <a:pt x="640144" y="984563"/>
                    <a:pt x="643691" y="983676"/>
                    <a:pt x="645907" y="981016"/>
                  </a:cubicBezTo>
                  <a:cubicBezTo>
                    <a:pt x="649010" y="972593"/>
                    <a:pt x="638815" y="965500"/>
                    <a:pt x="633052" y="961067"/>
                  </a:cubicBezTo>
                  <a:cubicBezTo>
                    <a:pt x="626845" y="956634"/>
                    <a:pt x="622855" y="949541"/>
                    <a:pt x="616649" y="945551"/>
                  </a:cubicBezTo>
                  <a:cubicBezTo>
                    <a:pt x="610442" y="941562"/>
                    <a:pt x="603350" y="939345"/>
                    <a:pt x="595813" y="938901"/>
                  </a:cubicBezTo>
                  <a:cubicBezTo>
                    <a:pt x="594040" y="936685"/>
                    <a:pt x="591824" y="934025"/>
                    <a:pt x="590494" y="931809"/>
                  </a:cubicBezTo>
                  <a:cubicBezTo>
                    <a:pt x="593596" y="931365"/>
                    <a:pt x="596700" y="930922"/>
                    <a:pt x="599803" y="930479"/>
                  </a:cubicBezTo>
                  <a:cubicBezTo>
                    <a:pt x="602906" y="930035"/>
                    <a:pt x="606009" y="929592"/>
                    <a:pt x="609112" y="929149"/>
                  </a:cubicBezTo>
                  <a:cubicBezTo>
                    <a:pt x="612659" y="931809"/>
                    <a:pt x="616649" y="934025"/>
                    <a:pt x="620639" y="935799"/>
                  </a:cubicBezTo>
                  <a:cubicBezTo>
                    <a:pt x="620639" y="935799"/>
                    <a:pt x="620639" y="935799"/>
                    <a:pt x="620639" y="935799"/>
                  </a:cubicBezTo>
                  <a:cubicBezTo>
                    <a:pt x="621969" y="938458"/>
                    <a:pt x="624628" y="940675"/>
                    <a:pt x="626845" y="942448"/>
                  </a:cubicBezTo>
                  <a:cubicBezTo>
                    <a:pt x="631278" y="946438"/>
                    <a:pt x="636155" y="950428"/>
                    <a:pt x="641474" y="953531"/>
                  </a:cubicBezTo>
                  <a:cubicBezTo>
                    <a:pt x="649010" y="957521"/>
                    <a:pt x="657876" y="958407"/>
                    <a:pt x="666300" y="958407"/>
                  </a:cubicBezTo>
                  <a:lnTo>
                    <a:pt x="666300" y="958407"/>
                  </a:lnTo>
                  <a:cubicBezTo>
                    <a:pt x="667186" y="958407"/>
                    <a:pt x="668959" y="958850"/>
                    <a:pt x="669403" y="957521"/>
                  </a:cubicBezTo>
                  <a:cubicBezTo>
                    <a:pt x="669403" y="957521"/>
                    <a:pt x="669403" y="957521"/>
                    <a:pt x="669403" y="957521"/>
                  </a:cubicBezTo>
                  <a:cubicBezTo>
                    <a:pt x="676496" y="959737"/>
                    <a:pt x="683146" y="964614"/>
                    <a:pt x="690682" y="965944"/>
                  </a:cubicBezTo>
                  <a:cubicBezTo>
                    <a:pt x="694229" y="966830"/>
                    <a:pt x="698218" y="964170"/>
                    <a:pt x="697774" y="960181"/>
                  </a:cubicBezTo>
                  <a:cubicBezTo>
                    <a:pt x="697332" y="956191"/>
                    <a:pt x="692898" y="953974"/>
                    <a:pt x="689352" y="952201"/>
                  </a:cubicBezTo>
                  <a:cubicBezTo>
                    <a:pt x="685362" y="949984"/>
                    <a:pt x="680929" y="948211"/>
                    <a:pt x="676939" y="945995"/>
                  </a:cubicBezTo>
                  <a:cubicBezTo>
                    <a:pt x="673836" y="944221"/>
                    <a:pt x="671176" y="942891"/>
                    <a:pt x="668516" y="941118"/>
                  </a:cubicBezTo>
                  <a:cubicBezTo>
                    <a:pt x="668516" y="941118"/>
                    <a:pt x="668516" y="940675"/>
                    <a:pt x="668073" y="940675"/>
                  </a:cubicBezTo>
                  <a:cubicBezTo>
                    <a:pt x="654773" y="931365"/>
                    <a:pt x="641918" y="927819"/>
                    <a:pt x="625958" y="931809"/>
                  </a:cubicBezTo>
                  <a:cubicBezTo>
                    <a:pt x="625516" y="931809"/>
                    <a:pt x="625516" y="931809"/>
                    <a:pt x="625072" y="932252"/>
                  </a:cubicBezTo>
                  <a:cubicBezTo>
                    <a:pt x="621969" y="930922"/>
                    <a:pt x="618866" y="929149"/>
                    <a:pt x="616206" y="927376"/>
                  </a:cubicBezTo>
                  <a:cubicBezTo>
                    <a:pt x="626845" y="925602"/>
                    <a:pt x="637485" y="923829"/>
                    <a:pt x="648568" y="922499"/>
                  </a:cubicBezTo>
                  <a:cubicBezTo>
                    <a:pt x="649454" y="922499"/>
                    <a:pt x="650340" y="922499"/>
                    <a:pt x="651227" y="922056"/>
                  </a:cubicBezTo>
                  <a:cubicBezTo>
                    <a:pt x="652557" y="923386"/>
                    <a:pt x="655217" y="924272"/>
                    <a:pt x="656990" y="925159"/>
                  </a:cubicBezTo>
                  <a:cubicBezTo>
                    <a:pt x="662309" y="928262"/>
                    <a:pt x="668516" y="930035"/>
                    <a:pt x="674722" y="930479"/>
                  </a:cubicBezTo>
                  <a:cubicBezTo>
                    <a:pt x="683589" y="930922"/>
                    <a:pt x="692898" y="930035"/>
                    <a:pt x="701765" y="926932"/>
                  </a:cubicBezTo>
                  <a:cubicBezTo>
                    <a:pt x="702207" y="926932"/>
                    <a:pt x="702207" y="926489"/>
                    <a:pt x="702207" y="926489"/>
                  </a:cubicBezTo>
                  <a:cubicBezTo>
                    <a:pt x="706198" y="925159"/>
                    <a:pt x="710187" y="923386"/>
                    <a:pt x="714620" y="922056"/>
                  </a:cubicBezTo>
                  <a:cubicBezTo>
                    <a:pt x="720827" y="919839"/>
                    <a:pt x="731022" y="918953"/>
                    <a:pt x="733239" y="911860"/>
                  </a:cubicBezTo>
                  <a:cubicBezTo>
                    <a:pt x="733683" y="909200"/>
                    <a:pt x="731022" y="907427"/>
                    <a:pt x="729250" y="905653"/>
                  </a:cubicBezTo>
                  <a:cubicBezTo>
                    <a:pt x="722156" y="900334"/>
                    <a:pt x="712847" y="901664"/>
                    <a:pt x="704424" y="902994"/>
                  </a:cubicBezTo>
                  <a:cubicBezTo>
                    <a:pt x="703981" y="902994"/>
                    <a:pt x="703537" y="902550"/>
                    <a:pt x="702651" y="902994"/>
                  </a:cubicBezTo>
                  <a:cubicBezTo>
                    <a:pt x="697774" y="903880"/>
                    <a:pt x="692898" y="903437"/>
                    <a:pt x="688022" y="902994"/>
                  </a:cubicBezTo>
                  <a:cubicBezTo>
                    <a:pt x="678269" y="902994"/>
                    <a:pt x="668959" y="906983"/>
                    <a:pt x="660980" y="912303"/>
                  </a:cubicBezTo>
                  <a:cubicBezTo>
                    <a:pt x="657876" y="914076"/>
                    <a:pt x="654773" y="916293"/>
                    <a:pt x="651670" y="918509"/>
                  </a:cubicBezTo>
                  <a:cubicBezTo>
                    <a:pt x="645907" y="918953"/>
                    <a:pt x="640588" y="919839"/>
                    <a:pt x="634824" y="920283"/>
                  </a:cubicBezTo>
                  <a:cubicBezTo>
                    <a:pt x="627732" y="921169"/>
                    <a:pt x="621083" y="922056"/>
                    <a:pt x="613989" y="922942"/>
                  </a:cubicBezTo>
                  <a:cubicBezTo>
                    <a:pt x="613989" y="922942"/>
                    <a:pt x="613989" y="922942"/>
                    <a:pt x="613989" y="922942"/>
                  </a:cubicBezTo>
                  <a:cubicBezTo>
                    <a:pt x="614876" y="921169"/>
                    <a:pt x="615762" y="919396"/>
                    <a:pt x="616649" y="917623"/>
                  </a:cubicBezTo>
                  <a:cubicBezTo>
                    <a:pt x="627732" y="916736"/>
                    <a:pt x="637485" y="909200"/>
                    <a:pt x="643691" y="900334"/>
                  </a:cubicBezTo>
                  <a:cubicBezTo>
                    <a:pt x="646351" y="897231"/>
                    <a:pt x="647681" y="892354"/>
                    <a:pt x="649898" y="888808"/>
                  </a:cubicBezTo>
                  <a:cubicBezTo>
                    <a:pt x="655660" y="881715"/>
                    <a:pt x="676496" y="871519"/>
                    <a:pt x="665413" y="861322"/>
                  </a:cubicBezTo>
                  <a:cubicBezTo>
                    <a:pt x="664083" y="859992"/>
                    <a:pt x="662309" y="859549"/>
                    <a:pt x="660537" y="859549"/>
                  </a:cubicBezTo>
                  <a:cubicBezTo>
                    <a:pt x="660093" y="859549"/>
                    <a:pt x="660093" y="859549"/>
                    <a:pt x="659650" y="859549"/>
                  </a:cubicBezTo>
                  <a:cubicBezTo>
                    <a:pt x="652114" y="860436"/>
                    <a:pt x="645021" y="866199"/>
                    <a:pt x="641031" y="872405"/>
                  </a:cubicBezTo>
                  <a:cubicBezTo>
                    <a:pt x="639701" y="875508"/>
                    <a:pt x="637927" y="878611"/>
                    <a:pt x="635711" y="880828"/>
                  </a:cubicBezTo>
                  <a:cubicBezTo>
                    <a:pt x="627288" y="888808"/>
                    <a:pt x="617092" y="896344"/>
                    <a:pt x="614876" y="908313"/>
                  </a:cubicBezTo>
                  <a:cubicBezTo>
                    <a:pt x="614433" y="909643"/>
                    <a:pt x="613989" y="911417"/>
                    <a:pt x="613545" y="912746"/>
                  </a:cubicBezTo>
                  <a:cubicBezTo>
                    <a:pt x="613545" y="913190"/>
                    <a:pt x="613103" y="913633"/>
                    <a:pt x="613545" y="914519"/>
                  </a:cubicBezTo>
                  <a:cubicBezTo>
                    <a:pt x="612216" y="916293"/>
                    <a:pt x="609556" y="920726"/>
                    <a:pt x="608670" y="923386"/>
                  </a:cubicBezTo>
                  <a:cubicBezTo>
                    <a:pt x="597587" y="924716"/>
                    <a:pt x="586947" y="926489"/>
                    <a:pt x="575864" y="927819"/>
                  </a:cubicBezTo>
                  <a:cubicBezTo>
                    <a:pt x="576308" y="926489"/>
                    <a:pt x="576752" y="925159"/>
                    <a:pt x="577194" y="923829"/>
                  </a:cubicBezTo>
                  <a:cubicBezTo>
                    <a:pt x="578524" y="923829"/>
                    <a:pt x="579411" y="922942"/>
                    <a:pt x="580297" y="922056"/>
                  </a:cubicBezTo>
                  <a:cubicBezTo>
                    <a:pt x="585618" y="918953"/>
                    <a:pt x="590937" y="915850"/>
                    <a:pt x="595370" y="911860"/>
                  </a:cubicBezTo>
                  <a:cubicBezTo>
                    <a:pt x="601576" y="906540"/>
                    <a:pt x="605123" y="899004"/>
                    <a:pt x="609112" y="892354"/>
                  </a:cubicBezTo>
                  <a:cubicBezTo>
                    <a:pt x="614876" y="884818"/>
                    <a:pt x="624628" y="878611"/>
                    <a:pt x="625072" y="868415"/>
                  </a:cubicBezTo>
                  <a:cubicBezTo>
                    <a:pt x="625072" y="865312"/>
                    <a:pt x="622412" y="861766"/>
                    <a:pt x="618866" y="862209"/>
                  </a:cubicBezTo>
                  <a:cubicBezTo>
                    <a:pt x="618422" y="862209"/>
                    <a:pt x="617978" y="862652"/>
                    <a:pt x="617978" y="862652"/>
                  </a:cubicBezTo>
                  <a:cubicBezTo>
                    <a:pt x="608670" y="863982"/>
                    <a:pt x="603350" y="875065"/>
                    <a:pt x="596257" y="880385"/>
                  </a:cubicBezTo>
                  <a:cubicBezTo>
                    <a:pt x="590937" y="884374"/>
                    <a:pt x="584288" y="887478"/>
                    <a:pt x="581627" y="894127"/>
                  </a:cubicBezTo>
                  <a:cubicBezTo>
                    <a:pt x="578968" y="898560"/>
                    <a:pt x="577638" y="903880"/>
                    <a:pt x="576752" y="909200"/>
                  </a:cubicBezTo>
                  <a:cubicBezTo>
                    <a:pt x="576752" y="909200"/>
                    <a:pt x="576752" y="909643"/>
                    <a:pt x="576752" y="909643"/>
                  </a:cubicBezTo>
                  <a:cubicBezTo>
                    <a:pt x="576752" y="910086"/>
                    <a:pt x="576308" y="910086"/>
                    <a:pt x="576308" y="910530"/>
                  </a:cubicBezTo>
                  <a:cubicBezTo>
                    <a:pt x="576308" y="911417"/>
                    <a:pt x="575864" y="913190"/>
                    <a:pt x="575421" y="915406"/>
                  </a:cubicBezTo>
                  <a:cubicBezTo>
                    <a:pt x="575421" y="915406"/>
                    <a:pt x="575421" y="915406"/>
                    <a:pt x="575421" y="915406"/>
                  </a:cubicBezTo>
                  <a:cubicBezTo>
                    <a:pt x="575421" y="915850"/>
                    <a:pt x="575421" y="916293"/>
                    <a:pt x="574978" y="917179"/>
                  </a:cubicBezTo>
                  <a:cubicBezTo>
                    <a:pt x="573205" y="919839"/>
                    <a:pt x="571875" y="922942"/>
                    <a:pt x="570545" y="926046"/>
                  </a:cubicBezTo>
                  <a:cubicBezTo>
                    <a:pt x="570102" y="926932"/>
                    <a:pt x="570102" y="927819"/>
                    <a:pt x="569658" y="928705"/>
                  </a:cubicBezTo>
                  <a:cubicBezTo>
                    <a:pt x="560349" y="930035"/>
                    <a:pt x="550596" y="931365"/>
                    <a:pt x="541286" y="932695"/>
                  </a:cubicBezTo>
                  <a:cubicBezTo>
                    <a:pt x="542616" y="930479"/>
                    <a:pt x="543946" y="927819"/>
                    <a:pt x="545719" y="925602"/>
                  </a:cubicBezTo>
                  <a:cubicBezTo>
                    <a:pt x="546163" y="925159"/>
                    <a:pt x="546606" y="925159"/>
                    <a:pt x="546606" y="925159"/>
                  </a:cubicBezTo>
                  <a:cubicBezTo>
                    <a:pt x="553699" y="920726"/>
                    <a:pt x="560349" y="915850"/>
                    <a:pt x="565668" y="909200"/>
                  </a:cubicBezTo>
                  <a:cubicBezTo>
                    <a:pt x="573648" y="899447"/>
                    <a:pt x="574535" y="886148"/>
                    <a:pt x="582957" y="876395"/>
                  </a:cubicBezTo>
                  <a:cubicBezTo>
                    <a:pt x="586060" y="871519"/>
                    <a:pt x="590494" y="866642"/>
                    <a:pt x="590937" y="860879"/>
                  </a:cubicBezTo>
                  <a:cubicBezTo>
                    <a:pt x="590494" y="857333"/>
                    <a:pt x="588721" y="856889"/>
                    <a:pt x="586060" y="857333"/>
                  </a:cubicBezTo>
                  <a:cubicBezTo>
                    <a:pt x="585618" y="856889"/>
                    <a:pt x="584730" y="856889"/>
                    <a:pt x="584288" y="857333"/>
                  </a:cubicBezTo>
                  <a:cubicBezTo>
                    <a:pt x="573648" y="863096"/>
                    <a:pt x="567442" y="874178"/>
                    <a:pt x="560349" y="883931"/>
                  </a:cubicBezTo>
                  <a:cubicBezTo>
                    <a:pt x="552812" y="892797"/>
                    <a:pt x="541729" y="900334"/>
                    <a:pt x="541286" y="912746"/>
                  </a:cubicBezTo>
                  <a:cubicBezTo>
                    <a:pt x="541286" y="916293"/>
                    <a:pt x="540400" y="920726"/>
                    <a:pt x="541286" y="924716"/>
                  </a:cubicBezTo>
                  <a:cubicBezTo>
                    <a:pt x="539513" y="927376"/>
                    <a:pt x="537740" y="930479"/>
                    <a:pt x="535967" y="933582"/>
                  </a:cubicBezTo>
                  <a:cubicBezTo>
                    <a:pt x="523554" y="935355"/>
                    <a:pt x="511585" y="937128"/>
                    <a:pt x="499172" y="939345"/>
                  </a:cubicBezTo>
                  <a:cubicBezTo>
                    <a:pt x="499172" y="938901"/>
                    <a:pt x="499615" y="938015"/>
                    <a:pt x="499615" y="937572"/>
                  </a:cubicBezTo>
                  <a:cubicBezTo>
                    <a:pt x="500059" y="936242"/>
                    <a:pt x="500502" y="934912"/>
                    <a:pt x="501388" y="933582"/>
                  </a:cubicBezTo>
                  <a:cubicBezTo>
                    <a:pt x="501388" y="933582"/>
                    <a:pt x="501832" y="933582"/>
                    <a:pt x="501832" y="933582"/>
                  </a:cubicBezTo>
                  <a:cubicBezTo>
                    <a:pt x="504935" y="931809"/>
                    <a:pt x="508481" y="930035"/>
                    <a:pt x="511585" y="928262"/>
                  </a:cubicBezTo>
                  <a:cubicBezTo>
                    <a:pt x="511585" y="928262"/>
                    <a:pt x="511585" y="928262"/>
                    <a:pt x="511585" y="928262"/>
                  </a:cubicBezTo>
                  <a:cubicBezTo>
                    <a:pt x="522667" y="921613"/>
                    <a:pt x="529760" y="910086"/>
                    <a:pt x="535967" y="899004"/>
                  </a:cubicBezTo>
                  <a:cubicBezTo>
                    <a:pt x="541729" y="891024"/>
                    <a:pt x="549709" y="884374"/>
                    <a:pt x="551926" y="874622"/>
                  </a:cubicBezTo>
                  <a:cubicBezTo>
                    <a:pt x="555029" y="864426"/>
                    <a:pt x="548823" y="861322"/>
                    <a:pt x="541729" y="865312"/>
                  </a:cubicBezTo>
                  <a:cubicBezTo>
                    <a:pt x="530204" y="870189"/>
                    <a:pt x="524884" y="883931"/>
                    <a:pt x="517347" y="893241"/>
                  </a:cubicBezTo>
                  <a:cubicBezTo>
                    <a:pt x="512914" y="898560"/>
                    <a:pt x="506708" y="902994"/>
                    <a:pt x="502719" y="908756"/>
                  </a:cubicBezTo>
                  <a:cubicBezTo>
                    <a:pt x="498285" y="914963"/>
                    <a:pt x="496069" y="922942"/>
                    <a:pt x="496955" y="930479"/>
                  </a:cubicBezTo>
                  <a:cubicBezTo>
                    <a:pt x="496512" y="930922"/>
                    <a:pt x="496512" y="931365"/>
                    <a:pt x="496069" y="931809"/>
                  </a:cubicBezTo>
                  <a:cubicBezTo>
                    <a:pt x="494739" y="934468"/>
                    <a:pt x="493409" y="937128"/>
                    <a:pt x="492965" y="940232"/>
                  </a:cubicBezTo>
                  <a:cubicBezTo>
                    <a:pt x="481439" y="942005"/>
                    <a:pt x="469913" y="943778"/>
                    <a:pt x="458831" y="945551"/>
                  </a:cubicBezTo>
                  <a:cubicBezTo>
                    <a:pt x="455728" y="945995"/>
                    <a:pt x="452624" y="946438"/>
                    <a:pt x="449521" y="946881"/>
                  </a:cubicBezTo>
                  <a:cubicBezTo>
                    <a:pt x="449521" y="946881"/>
                    <a:pt x="449521" y="946438"/>
                    <a:pt x="449965" y="946438"/>
                  </a:cubicBezTo>
                  <a:cubicBezTo>
                    <a:pt x="451295" y="943335"/>
                    <a:pt x="453068" y="939788"/>
                    <a:pt x="455284" y="936685"/>
                  </a:cubicBezTo>
                  <a:cubicBezTo>
                    <a:pt x="466367" y="934912"/>
                    <a:pt x="476563" y="928705"/>
                    <a:pt x="485429" y="921613"/>
                  </a:cubicBezTo>
                  <a:cubicBezTo>
                    <a:pt x="492965" y="915406"/>
                    <a:pt x="497398" y="906097"/>
                    <a:pt x="500059" y="897231"/>
                  </a:cubicBezTo>
                  <a:cubicBezTo>
                    <a:pt x="503605" y="887921"/>
                    <a:pt x="511142" y="879055"/>
                    <a:pt x="509368" y="868415"/>
                  </a:cubicBezTo>
                  <a:cubicBezTo>
                    <a:pt x="508925" y="863539"/>
                    <a:pt x="504492" y="860879"/>
                    <a:pt x="500059" y="863096"/>
                  </a:cubicBezTo>
                  <a:cubicBezTo>
                    <a:pt x="499172" y="863539"/>
                    <a:pt x="498729" y="863982"/>
                    <a:pt x="498285" y="864426"/>
                  </a:cubicBezTo>
                  <a:cubicBezTo>
                    <a:pt x="487646" y="869745"/>
                    <a:pt x="483656" y="883045"/>
                    <a:pt x="474790" y="891024"/>
                  </a:cubicBezTo>
                  <a:cubicBezTo>
                    <a:pt x="470357" y="895901"/>
                    <a:pt x="463707" y="898560"/>
                    <a:pt x="459274" y="903880"/>
                  </a:cubicBezTo>
                  <a:cubicBezTo>
                    <a:pt x="451738" y="912303"/>
                    <a:pt x="449521" y="924272"/>
                    <a:pt x="450851" y="934912"/>
                  </a:cubicBezTo>
                  <a:cubicBezTo>
                    <a:pt x="450851" y="934912"/>
                    <a:pt x="450851" y="934912"/>
                    <a:pt x="450851" y="934912"/>
                  </a:cubicBezTo>
                  <a:cubicBezTo>
                    <a:pt x="450408" y="935799"/>
                    <a:pt x="449521" y="936685"/>
                    <a:pt x="449078" y="938015"/>
                  </a:cubicBezTo>
                  <a:cubicBezTo>
                    <a:pt x="448191" y="940232"/>
                    <a:pt x="445088" y="944665"/>
                    <a:pt x="444201" y="948211"/>
                  </a:cubicBezTo>
                  <a:cubicBezTo>
                    <a:pt x="427799" y="950871"/>
                    <a:pt x="411840" y="953974"/>
                    <a:pt x="395881" y="957964"/>
                  </a:cubicBezTo>
                  <a:cubicBezTo>
                    <a:pt x="395881" y="957521"/>
                    <a:pt x="395881" y="957077"/>
                    <a:pt x="395881" y="957077"/>
                  </a:cubicBezTo>
                  <a:cubicBezTo>
                    <a:pt x="397211" y="953974"/>
                    <a:pt x="399427" y="951758"/>
                    <a:pt x="401644" y="949098"/>
                  </a:cubicBezTo>
                  <a:cubicBezTo>
                    <a:pt x="401644" y="949098"/>
                    <a:pt x="402087" y="948654"/>
                    <a:pt x="402087" y="948654"/>
                  </a:cubicBezTo>
                  <a:cubicBezTo>
                    <a:pt x="404303" y="948211"/>
                    <a:pt x="406077" y="947324"/>
                    <a:pt x="407850" y="946438"/>
                  </a:cubicBezTo>
                  <a:cubicBezTo>
                    <a:pt x="414500" y="942448"/>
                    <a:pt x="421593" y="938901"/>
                    <a:pt x="426469" y="933139"/>
                  </a:cubicBezTo>
                  <a:cubicBezTo>
                    <a:pt x="435779" y="924272"/>
                    <a:pt x="439768" y="911860"/>
                    <a:pt x="444201" y="899890"/>
                  </a:cubicBezTo>
                  <a:cubicBezTo>
                    <a:pt x="446418" y="893684"/>
                    <a:pt x="457944" y="881271"/>
                    <a:pt x="449965" y="875508"/>
                  </a:cubicBezTo>
                  <a:cubicBezTo>
                    <a:pt x="448191" y="875065"/>
                    <a:pt x="446418" y="875065"/>
                    <a:pt x="444645" y="875952"/>
                  </a:cubicBezTo>
                  <a:cubicBezTo>
                    <a:pt x="444645" y="875952"/>
                    <a:pt x="444201" y="875952"/>
                    <a:pt x="444201" y="875952"/>
                  </a:cubicBezTo>
                  <a:cubicBezTo>
                    <a:pt x="444201" y="875952"/>
                    <a:pt x="443758" y="875952"/>
                    <a:pt x="443758" y="876395"/>
                  </a:cubicBezTo>
                  <a:cubicBezTo>
                    <a:pt x="443758" y="876395"/>
                    <a:pt x="443315" y="876395"/>
                    <a:pt x="443315" y="876838"/>
                  </a:cubicBezTo>
                  <a:cubicBezTo>
                    <a:pt x="432675" y="880828"/>
                    <a:pt x="427356" y="891911"/>
                    <a:pt x="421593" y="900777"/>
                  </a:cubicBezTo>
                  <a:cubicBezTo>
                    <a:pt x="413613" y="910973"/>
                    <a:pt x="402974" y="919396"/>
                    <a:pt x="398984" y="932695"/>
                  </a:cubicBezTo>
                  <a:cubicBezTo>
                    <a:pt x="397654" y="937572"/>
                    <a:pt x="396324" y="942448"/>
                    <a:pt x="397211" y="947768"/>
                  </a:cubicBezTo>
                  <a:cubicBezTo>
                    <a:pt x="396767" y="948654"/>
                    <a:pt x="395881" y="949541"/>
                    <a:pt x="395437" y="949984"/>
                  </a:cubicBezTo>
                  <a:cubicBezTo>
                    <a:pt x="393664" y="952201"/>
                    <a:pt x="390118" y="956634"/>
                    <a:pt x="390561" y="959737"/>
                  </a:cubicBezTo>
                  <a:cubicBezTo>
                    <a:pt x="379478" y="962397"/>
                    <a:pt x="367952" y="965500"/>
                    <a:pt x="356870" y="969490"/>
                  </a:cubicBezTo>
                  <a:cubicBezTo>
                    <a:pt x="355983" y="969933"/>
                    <a:pt x="353767" y="970377"/>
                    <a:pt x="351106" y="971707"/>
                  </a:cubicBezTo>
                  <a:cubicBezTo>
                    <a:pt x="351550" y="969933"/>
                    <a:pt x="352436" y="967717"/>
                    <a:pt x="353767" y="965944"/>
                  </a:cubicBezTo>
                  <a:cubicBezTo>
                    <a:pt x="354653" y="965057"/>
                    <a:pt x="355539" y="963727"/>
                    <a:pt x="356426" y="962397"/>
                  </a:cubicBezTo>
                  <a:cubicBezTo>
                    <a:pt x="364849" y="957077"/>
                    <a:pt x="373272" y="952201"/>
                    <a:pt x="379035" y="943778"/>
                  </a:cubicBezTo>
                  <a:cubicBezTo>
                    <a:pt x="381695" y="940232"/>
                    <a:pt x="383025" y="935799"/>
                    <a:pt x="384798" y="931809"/>
                  </a:cubicBezTo>
                  <a:cubicBezTo>
                    <a:pt x="388344" y="926489"/>
                    <a:pt x="392778" y="920726"/>
                    <a:pt x="394108" y="914076"/>
                  </a:cubicBezTo>
                  <a:cubicBezTo>
                    <a:pt x="394994" y="910530"/>
                    <a:pt x="393221" y="905653"/>
                    <a:pt x="388788" y="905653"/>
                  </a:cubicBezTo>
                  <a:cubicBezTo>
                    <a:pt x="387901" y="905653"/>
                    <a:pt x="387458" y="906097"/>
                    <a:pt x="386571" y="906540"/>
                  </a:cubicBezTo>
                  <a:cubicBezTo>
                    <a:pt x="386571" y="906540"/>
                    <a:pt x="386571" y="906540"/>
                    <a:pt x="386128" y="906540"/>
                  </a:cubicBezTo>
                  <a:cubicBezTo>
                    <a:pt x="377262" y="910086"/>
                    <a:pt x="371942" y="919396"/>
                    <a:pt x="368395" y="927819"/>
                  </a:cubicBezTo>
                  <a:cubicBezTo>
                    <a:pt x="367509" y="930479"/>
                    <a:pt x="366622" y="933582"/>
                    <a:pt x="364406" y="935355"/>
                  </a:cubicBezTo>
                  <a:cubicBezTo>
                    <a:pt x="360416" y="938901"/>
                    <a:pt x="355983" y="942891"/>
                    <a:pt x="352880" y="947324"/>
                  </a:cubicBezTo>
                  <a:cubicBezTo>
                    <a:pt x="350220" y="951314"/>
                    <a:pt x="344900" y="961067"/>
                    <a:pt x="348003" y="965500"/>
                  </a:cubicBezTo>
                  <a:cubicBezTo>
                    <a:pt x="347117" y="966830"/>
                    <a:pt x="346673" y="968603"/>
                    <a:pt x="345787" y="970377"/>
                  </a:cubicBezTo>
                  <a:cubicBezTo>
                    <a:pt x="345344" y="971263"/>
                    <a:pt x="345344" y="972150"/>
                    <a:pt x="344900" y="973036"/>
                  </a:cubicBezTo>
                  <a:cubicBezTo>
                    <a:pt x="340024" y="974810"/>
                    <a:pt x="334704" y="977469"/>
                    <a:pt x="329828" y="979686"/>
                  </a:cubicBezTo>
                  <a:cubicBezTo>
                    <a:pt x="339137" y="948654"/>
                    <a:pt x="349333" y="918066"/>
                    <a:pt x="360416" y="887921"/>
                  </a:cubicBezTo>
                  <a:cubicBezTo>
                    <a:pt x="369726" y="863539"/>
                    <a:pt x="379478" y="839157"/>
                    <a:pt x="389675" y="815218"/>
                  </a:cubicBezTo>
                  <a:cubicBezTo>
                    <a:pt x="394551" y="813445"/>
                    <a:pt x="399427" y="811672"/>
                    <a:pt x="404747" y="810342"/>
                  </a:cubicBezTo>
                  <a:cubicBezTo>
                    <a:pt x="405190" y="811228"/>
                    <a:pt x="406077" y="812115"/>
                    <a:pt x="406520" y="813002"/>
                  </a:cubicBezTo>
                  <a:cubicBezTo>
                    <a:pt x="409180" y="814332"/>
                    <a:pt x="411840" y="815218"/>
                    <a:pt x="414500" y="816105"/>
                  </a:cubicBezTo>
                  <a:cubicBezTo>
                    <a:pt x="416273" y="819208"/>
                    <a:pt x="418933" y="821868"/>
                    <a:pt x="421593" y="824084"/>
                  </a:cubicBezTo>
                  <a:cubicBezTo>
                    <a:pt x="431789" y="832951"/>
                    <a:pt x="444645" y="837827"/>
                    <a:pt x="457944" y="840487"/>
                  </a:cubicBezTo>
                  <a:cubicBezTo>
                    <a:pt x="465924" y="841817"/>
                    <a:pt x="473016" y="846693"/>
                    <a:pt x="480553" y="848466"/>
                  </a:cubicBezTo>
                  <a:cubicBezTo>
                    <a:pt x="481883" y="848466"/>
                    <a:pt x="487646" y="848023"/>
                    <a:pt x="487203" y="845806"/>
                  </a:cubicBezTo>
                  <a:cubicBezTo>
                    <a:pt x="487203" y="845806"/>
                    <a:pt x="487203" y="845806"/>
                    <a:pt x="487203" y="845806"/>
                  </a:cubicBezTo>
                  <a:cubicBezTo>
                    <a:pt x="489419" y="844033"/>
                    <a:pt x="490749" y="841373"/>
                    <a:pt x="488976" y="838714"/>
                  </a:cubicBezTo>
                  <a:cubicBezTo>
                    <a:pt x="485429" y="832951"/>
                    <a:pt x="478780" y="830734"/>
                    <a:pt x="473016" y="827631"/>
                  </a:cubicBezTo>
                  <a:cubicBezTo>
                    <a:pt x="459274" y="819651"/>
                    <a:pt x="445088" y="811228"/>
                    <a:pt x="428242" y="810785"/>
                  </a:cubicBezTo>
                  <a:cubicBezTo>
                    <a:pt x="426469" y="810785"/>
                    <a:pt x="419376" y="810785"/>
                    <a:pt x="415830" y="812558"/>
                  </a:cubicBezTo>
                  <a:cubicBezTo>
                    <a:pt x="413613" y="812115"/>
                    <a:pt x="411397" y="811228"/>
                    <a:pt x="409623" y="809455"/>
                  </a:cubicBezTo>
                  <a:cubicBezTo>
                    <a:pt x="421593" y="805909"/>
                    <a:pt x="434006" y="802806"/>
                    <a:pt x="446418" y="799702"/>
                  </a:cubicBezTo>
                  <a:cubicBezTo>
                    <a:pt x="446862" y="800146"/>
                    <a:pt x="447305" y="800146"/>
                    <a:pt x="447748" y="800146"/>
                  </a:cubicBezTo>
                  <a:cubicBezTo>
                    <a:pt x="451738" y="801476"/>
                    <a:pt x="456171" y="802806"/>
                    <a:pt x="460161" y="804136"/>
                  </a:cubicBezTo>
                  <a:cubicBezTo>
                    <a:pt x="467697" y="814332"/>
                    <a:pt x="478780" y="821868"/>
                    <a:pt x="490749" y="826744"/>
                  </a:cubicBezTo>
                  <a:cubicBezTo>
                    <a:pt x="496955" y="829404"/>
                    <a:pt x="503605" y="829404"/>
                    <a:pt x="510255" y="831177"/>
                  </a:cubicBezTo>
                  <a:cubicBezTo>
                    <a:pt x="515131" y="832064"/>
                    <a:pt x="519564" y="834281"/>
                    <a:pt x="524441" y="835167"/>
                  </a:cubicBezTo>
                  <a:cubicBezTo>
                    <a:pt x="526214" y="835610"/>
                    <a:pt x="532863" y="835167"/>
                    <a:pt x="531977" y="832507"/>
                  </a:cubicBezTo>
                  <a:cubicBezTo>
                    <a:pt x="531977" y="832507"/>
                    <a:pt x="531534" y="832507"/>
                    <a:pt x="531090" y="832507"/>
                  </a:cubicBezTo>
                  <a:cubicBezTo>
                    <a:pt x="531534" y="831621"/>
                    <a:pt x="531977" y="830734"/>
                    <a:pt x="531977" y="829404"/>
                  </a:cubicBezTo>
                  <a:cubicBezTo>
                    <a:pt x="529317" y="820538"/>
                    <a:pt x="519121" y="816991"/>
                    <a:pt x="511585" y="813445"/>
                  </a:cubicBezTo>
                  <a:cubicBezTo>
                    <a:pt x="500059" y="807239"/>
                    <a:pt x="489419" y="798816"/>
                    <a:pt x="475677" y="799259"/>
                  </a:cubicBezTo>
                  <a:cubicBezTo>
                    <a:pt x="473460" y="799259"/>
                    <a:pt x="465480" y="799259"/>
                    <a:pt x="461934" y="801032"/>
                  </a:cubicBezTo>
                  <a:cubicBezTo>
                    <a:pt x="459274" y="800146"/>
                    <a:pt x="456614" y="799702"/>
                    <a:pt x="454398" y="798373"/>
                  </a:cubicBezTo>
                  <a:cubicBezTo>
                    <a:pt x="454398" y="798373"/>
                    <a:pt x="454398" y="798373"/>
                    <a:pt x="454841" y="798373"/>
                  </a:cubicBezTo>
                  <a:cubicBezTo>
                    <a:pt x="454398" y="798373"/>
                    <a:pt x="453954" y="797929"/>
                    <a:pt x="453511" y="797929"/>
                  </a:cubicBezTo>
                  <a:cubicBezTo>
                    <a:pt x="468140" y="793939"/>
                    <a:pt x="482770" y="790393"/>
                    <a:pt x="497842" y="786846"/>
                  </a:cubicBezTo>
                  <a:cubicBezTo>
                    <a:pt x="504492" y="790836"/>
                    <a:pt x="511142" y="794383"/>
                    <a:pt x="518678" y="796599"/>
                  </a:cubicBezTo>
                  <a:cubicBezTo>
                    <a:pt x="527544" y="809455"/>
                    <a:pt x="542616" y="817435"/>
                    <a:pt x="558132" y="819208"/>
                  </a:cubicBezTo>
                  <a:cubicBezTo>
                    <a:pt x="566555" y="820538"/>
                    <a:pt x="575864" y="820538"/>
                    <a:pt x="583401" y="824971"/>
                  </a:cubicBezTo>
                  <a:cubicBezTo>
                    <a:pt x="583401" y="824971"/>
                    <a:pt x="583844" y="824971"/>
                    <a:pt x="583844" y="824971"/>
                  </a:cubicBezTo>
                  <a:cubicBezTo>
                    <a:pt x="585618" y="825858"/>
                    <a:pt x="587834" y="826301"/>
                    <a:pt x="589607" y="826744"/>
                  </a:cubicBezTo>
                  <a:cubicBezTo>
                    <a:pt x="594927" y="828074"/>
                    <a:pt x="602020" y="824971"/>
                    <a:pt x="598030" y="818765"/>
                  </a:cubicBezTo>
                  <a:cubicBezTo>
                    <a:pt x="592710" y="812115"/>
                    <a:pt x="584288" y="809455"/>
                    <a:pt x="576752" y="805909"/>
                  </a:cubicBezTo>
                  <a:cubicBezTo>
                    <a:pt x="565225" y="801919"/>
                    <a:pt x="555472" y="793053"/>
                    <a:pt x="543503" y="790393"/>
                  </a:cubicBezTo>
                  <a:cubicBezTo>
                    <a:pt x="536410" y="788620"/>
                    <a:pt x="528430" y="788176"/>
                    <a:pt x="521781" y="791279"/>
                  </a:cubicBezTo>
                  <a:cubicBezTo>
                    <a:pt x="520894" y="791723"/>
                    <a:pt x="520008" y="792166"/>
                    <a:pt x="519564" y="792609"/>
                  </a:cubicBezTo>
                  <a:cubicBezTo>
                    <a:pt x="519121" y="792609"/>
                    <a:pt x="519121" y="792609"/>
                    <a:pt x="518678" y="792166"/>
                  </a:cubicBezTo>
                  <a:cubicBezTo>
                    <a:pt x="513358" y="790393"/>
                    <a:pt x="508481" y="787733"/>
                    <a:pt x="503605" y="785073"/>
                  </a:cubicBezTo>
                  <a:cubicBezTo>
                    <a:pt x="511585" y="783300"/>
                    <a:pt x="519564" y="781083"/>
                    <a:pt x="527544" y="779310"/>
                  </a:cubicBezTo>
                  <a:cubicBezTo>
                    <a:pt x="538183" y="776650"/>
                    <a:pt x="548823" y="774434"/>
                    <a:pt x="559906" y="772217"/>
                  </a:cubicBezTo>
                  <a:cubicBezTo>
                    <a:pt x="559906" y="772217"/>
                    <a:pt x="559906" y="772217"/>
                    <a:pt x="559906" y="772217"/>
                  </a:cubicBezTo>
                  <a:cubicBezTo>
                    <a:pt x="564782" y="776207"/>
                    <a:pt x="570545" y="779310"/>
                    <a:pt x="576308" y="781970"/>
                  </a:cubicBezTo>
                  <a:cubicBezTo>
                    <a:pt x="576308" y="781970"/>
                    <a:pt x="576308" y="781970"/>
                    <a:pt x="576308" y="781970"/>
                  </a:cubicBezTo>
                  <a:cubicBezTo>
                    <a:pt x="586504" y="794383"/>
                    <a:pt x="600246" y="806352"/>
                    <a:pt x="616649" y="806795"/>
                  </a:cubicBezTo>
                  <a:cubicBezTo>
                    <a:pt x="622855" y="807682"/>
                    <a:pt x="629061" y="806352"/>
                    <a:pt x="634824" y="808569"/>
                  </a:cubicBezTo>
                  <a:cubicBezTo>
                    <a:pt x="634824" y="808569"/>
                    <a:pt x="635268" y="808569"/>
                    <a:pt x="635268" y="808569"/>
                  </a:cubicBezTo>
                  <a:cubicBezTo>
                    <a:pt x="638815" y="809899"/>
                    <a:pt x="642361" y="811228"/>
                    <a:pt x="646351" y="811672"/>
                  </a:cubicBezTo>
                  <a:cubicBezTo>
                    <a:pt x="649454" y="812115"/>
                    <a:pt x="653887" y="810785"/>
                    <a:pt x="654773" y="807239"/>
                  </a:cubicBezTo>
                  <a:cubicBezTo>
                    <a:pt x="654773" y="806352"/>
                    <a:pt x="654773" y="805909"/>
                    <a:pt x="654331" y="805022"/>
                  </a:cubicBezTo>
                  <a:cubicBezTo>
                    <a:pt x="652114" y="801919"/>
                    <a:pt x="649454" y="798816"/>
                    <a:pt x="646351" y="796599"/>
                  </a:cubicBezTo>
                  <a:cubicBezTo>
                    <a:pt x="641031" y="793496"/>
                    <a:pt x="635268" y="791279"/>
                    <a:pt x="629505" y="789063"/>
                  </a:cubicBezTo>
                  <a:cubicBezTo>
                    <a:pt x="624185" y="787290"/>
                    <a:pt x="618866" y="785516"/>
                    <a:pt x="613989" y="782857"/>
                  </a:cubicBezTo>
                  <a:cubicBezTo>
                    <a:pt x="607783" y="779754"/>
                    <a:pt x="602020" y="775764"/>
                    <a:pt x="594927" y="774434"/>
                  </a:cubicBezTo>
                  <a:cubicBezTo>
                    <a:pt x="588721" y="773547"/>
                    <a:pt x="580741" y="773104"/>
                    <a:pt x="575864" y="777537"/>
                  </a:cubicBezTo>
                  <a:cubicBezTo>
                    <a:pt x="571875" y="775320"/>
                    <a:pt x="568328" y="773104"/>
                    <a:pt x="564782" y="770444"/>
                  </a:cubicBezTo>
                  <a:cubicBezTo>
                    <a:pt x="578081" y="767784"/>
                    <a:pt x="591380" y="765124"/>
                    <a:pt x="604679" y="762464"/>
                  </a:cubicBezTo>
                  <a:cubicBezTo>
                    <a:pt x="610442" y="763794"/>
                    <a:pt x="616206" y="764681"/>
                    <a:pt x="621969" y="765568"/>
                  </a:cubicBezTo>
                  <a:cubicBezTo>
                    <a:pt x="621969" y="765568"/>
                    <a:pt x="621969" y="765568"/>
                    <a:pt x="621969" y="765568"/>
                  </a:cubicBezTo>
                  <a:cubicBezTo>
                    <a:pt x="622412" y="766897"/>
                    <a:pt x="623299" y="768227"/>
                    <a:pt x="624185" y="769114"/>
                  </a:cubicBezTo>
                  <a:cubicBezTo>
                    <a:pt x="629949" y="775764"/>
                    <a:pt x="637041" y="780197"/>
                    <a:pt x="644577" y="784187"/>
                  </a:cubicBezTo>
                  <a:cubicBezTo>
                    <a:pt x="656547" y="790393"/>
                    <a:pt x="670733" y="789063"/>
                    <a:pt x="683589" y="790393"/>
                  </a:cubicBezTo>
                  <a:cubicBezTo>
                    <a:pt x="683589" y="790393"/>
                    <a:pt x="684032" y="790393"/>
                    <a:pt x="684032" y="790393"/>
                  </a:cubicBezTo>
                  <a:cubicBezTo>
                    <a:pt x="684475" y="790393"/>
                    <a:pt x="685362" y="790393"/>
                    <a:pt x="685805" y="790836"/>
                  </a:cubicBezTo>
                  <a:cubicBezTo>
                    <a:pt x="689796" y="791279"/>
                    <a:pt x="695558" y="791279"/>
                    <a:pt x="697774" y="786846"/>
                  </a:cubicBezTo>
                  <a:cubicBezTo>
                    <a:pt x="699104" y="781970"/>
                    <a:pt x="692455" y="779754"/>
                    <a:pt x="689352" y="777537"/>
                  </a:cubicBezTo>
                  <a:cubicBezTo>
                    <a:pt x="684032" y="774434"/>
                    <a:pt x="678269" y="772660"/>
                    <a:pt x="672506" y="770887"/>
                  </a:cubicBezTo>
                  <a:cubicBezTo>
                    <a:pt x="660093" y="768227"/>
                    <a:pt x="649898" y="758918"/>
                    <a:pt x="637041" y="759361"/>
                  </a:cubicBezTo>
                  <a:cubicBezTo>
                    <a:pt x="632165" y="759361"/>
                    <a:pt x="627732" y="759805"/>
                    <a:pt x="623299" y="762021"/>
                  </a:cubicBezTo>
                  <a:cubicBezTo>
                    <a:pt x="620195" y="761578"/>
                    <a:pt x="616649" y="760691"/>
                    <a:pt x="613545" y="760248"/>
                  </a:cubicBezTo>
                  <a:cubicBezTo>
                    <a:pt x="622412" y="758475"/>
                    <a:pt x="631722" y="756258"/>
                    <a:pt x="640588" y="754042"/>
                  </a:cubicBezTo>
                  <a:cubicBezTo>
                    <a:pt x="647237" y="752268"/>
                    <a:pt x="654331" y="750495"/>
                    <a:pt x="660980" y="748278"/>
                  </a:cubicBezTo>
                  <a:cubicBezTo>
                    <a:pt x="661867" y="749609"/>
                    <a:pt x="663640" y="750052"/>
                    <a:pt x="664970" y="750495"/>
                  </a:cubicBezTo>
                  <a:cubicBezTo>
                    <a:pt x="667186" y="751382"/>
                    <a:pt x="669403" y="751825"/>
                    <a:pt x="671619" y="752268"/>
                  </a:cubicBezTo>
                  <a:cubicBezTo>
                    <a:pt x="674280" y="755371"/>
                    <a:pt x="677383" y="757588"/>
                    <a:pt x="680486" y="759361"/>
                  </a:cubicBezTo>
                  <a:cubicBezTo>
                    <a:pt x="688465" y="764238"/>
                    <a:pt x="697332" y="768671"/>
                    <a:pt x="706640" y="769557"/>
                  </a:cubicBezTo>
                  <a:cubicBezTo>
                    <a:pt x="715507" y="771774"/>
                    <a:pt x="724373" y="769114"/>
                    <a:pt x="733239" y="770887"/>
                  </a:cubicBezTo>
                  <a:cubicBezTo>
                    <a:pt x="733683" y="770887"/>
                    <a:pt x="733683" y="770887"/>
                    <a:pt x="734126" y="770444"/>
                  </a:cubicBezTo>
                  <a:cubicBezTo>
                    <a:pt x="734569" y="770444"/>
                    <a:pt x="735456" y="770444"/>
                    <a:pt x="735899" y="770887"/>
                  </a:cubicBezTo>
                  <a:cubicBezTo>
                    <a:pt x="748755" y="773547"/>
                    <a:pt x="754075" y="763794"/>
                    <a:pt x="740776" y="758031"/>
                  </a:cubicBezTo>
                  <a:cubicBezTo>
                    <a:pt x="732796" y="754485"/>
                    <a:pt x="723486" y="754485"/>
                    <a:pt x="715064" y="751825"/>
                  </a:cubicBezTo>
                  <a:cubicBezTo>
                    <a:pt x="707528" y="749165"/>
                    <a:pt x="699991" y="745619"/>
                    <a:pt x="692012" y="745619"/>
                  </a:cubicBezTo>
                  <a:cubicBezTo>
                    <a:pt x="686249" y="745619"/>
                    <a:pt x="680042" y="745619"/>
                    <a:pt x="674722" y="747835"/>
                  </a:cubicBezTo>
                  <a:cubicBezTo>
                    <a:pt x="674722" y="747835"/>
                    <a:pt x="674280" y="747835"/>
                    <a:pt x="674280" y="747835"/>
                  </a:cubicBezTo>
                  <a:cubicBezTo>
                    <a:pt x="671619" y="746948"/>
                    <a:pt x="668959" y="746062"/>
                    <a:pt x="666300" y="745619"/>
                  </a:cubicBezTo>
                  <a:cubicBezTo>
                    <a:pt x="675166" y="742515"/>
                    <a:pt x="684032" y="739412"/>
                    <a:pt x="692898" y="736309"/>
                  </a:cubicBezTo>
                  <a:cubicBezTo>
                    <a:pt x="693785" y="737196"/>
                    <a:pt x="695115" y="737196"/>
                    <a:pt x="696445" y="737639"/>
                  </a:cubicBezTo>
                  <a:cubicBezTo>
                    <a:pt x="704868" y="738526"/>
                    <a:pt x="713290" y="738969"/>
                    <a:pt x="721714" y="739412"/>
                  </a:cubicBezTo>
                  <a:cubicBezTo>
                    <a:pt x="726147" y="739412"/>
                    <a:pt x="730580" y="738526"/>
                    <a:pt x="735013" y="738082"/>
                  </a:cubicBezTo>
                  <a:cubicBezTo>
                    <a:pt x="736786" y="737639"/>
                    <a:pt x="742105" y="737639"/>
                    <a:pt x="742105" y="735423"/>
                  </a:cubicBezTo>
                  <a:cubicBezTo>
                    <a:pt x="742105" y="735423"/>
                    <a:pt x="742105" y="735423"/>
                    <a:pt x="742105" y="735423"/>
                  </a:cubicBezTo>
                  <a:cubicBezTo>
                    <a:pt x="742549" y="735423"/>
                    <a:pt x="743435" y="734979"/>
                    <a:pt x="743879" y="734979"/>
                  </a:cubicBezTo>
                  <a:cubicBezTo>
                    <a:pt x="750529" y="733206"/>
                    <a:pt x="756735" y="729216"/>
                    <a:pt x="762942" y="726556"/>
                  </a:cubicBezTo>
                  <a:cubicBezTo>
                    <a:pt x="766045" y="725226"/>
                    <a:pt x="769591" y="724340"/>
                    <a:pt x="772250" y="722566"/>
                  </a:cubicBezTo>
                  <a:cubicBezTo>
                    <a:pt x="781117" y="720793"/>
                    <a:pt x="781117" y="711484"/>
                    <a:pt x="770478" y="709711"/>
                  </a:cubicBezTo>
                  <a:close/>
                  <a:moveTo>
                    <a:pt x="514688" y="294329"/>
                  </a:moveTo>
                  <a:cubicBezTo>
                    <a:pt x="515131" y="294329"/>
                    <a:pt x="515131" y="294773"/>
                    <a:pt x="514688" y="294329"/>
                  </a:cubicBezTo>
                  <a:cubicBezTo>
                    <a:pt x="515131" y="294773"/>
                    <a:pt x="515131" y="294773"/>
                    <a:pt x="514688" y="294329"/>
                  </a:cubicBezTo>
                  <a:cubicBezTo>
                    <a:pt x="515131" y="294773"/>
                    <a:pt x="515131" y="294329"/>
                    <a:pt x="514688" y="294329"/>
                  </a:cubicBezTo>
                  <a:close/>
                  <a:moveTo>
                    <a:pt x="387458" y="662276"/>
                  </a:moveTo>
                  <a:cubicBezTo>
                    <a:pt x="387458" y="662276"/>
                    <a:pt x="387015" y="662276"/>
                    <a:pt x="387015" y="661833"/>
                  </a:cubicBezTo>
                  <a:cubicBezTo>
                    <a:pt x="387015" y="662276"/>
                    <a:pt x="387015" y="662276"/>
                    <a:pt x="387458" y="662276"/>
                  </a:cubicBezTo>
                  <a:cubicBezTo>
                    <a:pt x="387458" y="662276"/>
                    <a:pt x="387458" y="662276"/>
                    <a:pt x="387458" y="662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6" name="Google Shape;1156;p32"/>
            <p:cNvGrpSpPr/>
            <p:nvPr/>
          </p:nvGrpSpPr>
          <p:grpSpPr>
            <a:xfrm>
              <a:off x="6719631" y="48345"/>
              <a:ext cx="2113734" cy="2146446"/>
              <a:chOff x="6719631" y="48345"/>
              <a:chExt cx="2113734" cy="2146446"/>
            </a:xfrm>
          </p:grpSpPr>
          <p:sp>
            <p:nvSpPr>
              <p:cNvPr id="1157" name="Google Shape;1157;p32"/>
              <p:cNvSpPr/>
              <p:nvPr/>
            </p:nvSpPr>
            <p:spPr>
              <a:xfrm rot="777230">
                <a:off x="6822186" y="128873"/>
                <a:ext cx="833083" cy="1009564"/>
              </a:xfrm>
              <a:custGeom>
                <a:avLst/>
                <a:gdLst/>
                <a:ahLst/>
                <a:cxnLst/>
                <a:rect l="l" t="t" r="r" b="b"/>
                <a:pathLst>
                  <a:path w="633046" h="767151" extrusionOk="0">
                    <a:moveTo>
                      <a:pt x="22165" y="512180"/>
                    </a:moveTo>
                    <a:cubicBezTo>
                      <a:pt x="55414" y="483365"/>
                      <a:pt x="97085" y="464303"/>
                      <a:pt x="141416" y="459869"/>
                    </a:cubicBezTo>
                    <a:cubicBezTo>
                      <a:pt x="159591" y="458539"/>
                      <a:pt x="178211" y="457653"/>
                      <a:pt x="195056" y="464303"/>
                    </a:cubicBezTo>
                    <a:cubicBezTo>
                      <a:pt x="202149" y="466962"/>
                      <a:pt x="210129" y="470509"/>
                      <a:pt x="212789" y="478045"/>
                    </a:cubicBezTo>
                    <a:cubicBezTo>
                      <a:pt x="217222" y="490458"/>
                      <a:pt x="184860" y="492674"/>
                      <a:pt x="176881" y="494004"/>
                    </a:cubicBezTo>
                    <a:cubicBezTo>
                      <a:pt x="152942" y="496664"/>
                      <a:pt x="128560" y="499767"/>
                      <a:pt x="105508" y="506860"/>
                    </a:cubicBezTo>
                    <a:cubicBezTo>
                      <a:pt x="74476" y="516170"/>
                      <a:pt x="43001" y="526809"/>
                      <a:pt x="18176" y="548088"/>
                    </a:cubicBezTo>
                    <a:cubicBezTo>
                      <a:pt x="13299" y="554738"/>
                      <a:pt x="18176" y="564047"/>
                      <a:pt x="19063" y="571583"/>
                    </a:cubicBezTo>
                    <a:cubicBezTo>
                      <a:pt x="19506" y="573800"/>
                      <a:pt x="19949" y="575573"/>
                      <a:pt x="20392" y="577790"/>
                    </a:cubicBezTo>
                    <a:cubicBezTo>
                      <a:pt x="23052" y="598625"/>
                      <a:pt x="26155" y="619017"/>
                      <a:pt x="26155" y="640296"/>
                    </a:cubicBezTo>
                    <a:cubicBezTo>
                      <a:pt x="25269" y="682854"/>
                      <a:pt x="15073" y="724969"/>
                      <a:pt x="0" y="764423"/>
                    </a:cubicBezTo>
                    <a:cubicBezTo>
                      <a:pt x="0" y="765310"/>
                      <a:pt x="443" y="765753"/>
                      <a:pt x="443" y="766196"/>
                    </a:cubicBezTo>
                    <a:cubicBezTo>
                      <a:pt x="1773" y="768413"/>
                      <a:pt x="5763" y="766196"/>
                      <a:pt x="8423" y="765310"/>
                    </a:cubicBezTo>
                    <a:cubicBezTo>
                      <a:pt x="14186" y="763093"/>
                      <a:pt x="19949" y="761320"/>
                      <a:pt x="25712" y="759547"/>
                    </a:cubicBezTo>
                    <a:cubicBezTo>
                      <a:pt x="51868" y="752454"/>
                      <a:pt x="79353" y="749794"/>
                      <a:pt x="106838" y="749351"/>
                    </a:cubicBezTo>
                    <a:cubicBezTo>
                      <a:pt x="126343" y="749794"/>
                      <a:pt x="146292" y="752010"/>
                      <a:pt x="165798" y="753340"/>
                    </a:cubicBezTo>
                    <a:cubicBezTo>
                      <a:pt x="171561" y="753784"/>
                      <a:pt x="177324" y="753784"/>
                      <a:pt x="183087" y="753784"/>
                    </a:cubicBezTo>
                    <a:cubicBezTo>
                      <a:pt x="185304" y="753784"/>
                      <a:pt x="187520" y="753784"/>
                      <a:pt x="188850" y="752454"/>
                    </a:cubicBezTo>
                    <a:cubicBezTo>
                      <a:pt x="190180" y="751124"/>
                      <a:pt x="190623" y="749351"/>
                      <a:pt x="190623" y="747577"/>
                    </a:cubicBezTo>
                    <a:cubicBezTo>
                      <a:pt x="191066" y="742258"/>
                      <a:pt x="191066" y="736938"/>
                      <a:pt x="191510" y="731175"/>
                    </a:cubicBezTo>
                    <a:cubicBezTo>
                      <a:pt x="192840" y="710783"/>
                      <a:pt x="195943" y="690391"/>
                      <a:pt x="202149" y="670442"/>
                    </a:cubicBezTo>
                    <a:cubicBezTo>
                      <a:pt x="209242" y="649606"/>
                      <a:pt x="218995" y="628770"/>
                      <a:pt x="235841" y="614141"/>
                    </a:cubicBezTo>
                    <a:cubicBezTo>
                      <a:pt x="243377" y="606605"/>
                      <a:pt x="254017" y="605718"/>
                      <a:pt x="261109" y="611481"/>
                    </a:cubicBezTo>
                    <a:cubicBezTo>
                      <a:pt x="269532" y="626111"/>
                      <a:pt x="267316" y="648719"/>
                      <a:pt x="264212" y="664235"/>
                    </a:cubicBezTo>
                    <a:cubicBezTo>
                      <a:pt x="258007" y="688617"/>
                      <a:pt x="246480" y="710783"/>
                      <a:pt x="234954" y="732948"/>
                    </a:cubicBezTo>
                    <a:cubicBezTo>
                      <a:pt x="231408" y="739598"/>
                      <a:pt x="227861" y="746247"/>
                      <a:pt x="223871" y="752454"/>
                    </a:cubicBezTo>
                    <a:cubicBezTo>
                      <a:pt x="223428" y="753340"/>
                      <a:pt x="222542" y="754227"/>
                      <a:pt x="222985" y="755557"/>
                    </a:cubicBezTo>
                    <a:cubicBezTo>
                      <a:pt x="223871" y="758660"/>
                      <a:pt x="228304" y="756000"/>
                      <a:pt x="230521" y="756000"/>
                    </a:cubicBezTo>
                    <a:cubicBezTo>
                      <a:pt x="242934" y="754227"/>
                      <a:pt x="255790" y="753784"/>
                      <a:pt x="268646" y="752897"/>
                    </a:cubicBezTo>
                    <a:cubicBezTo>
                      <a:pt x="286822" y="751124"/>
                      <a:pt x="305440" y="749351"/>
                      <a:pt x="323616" y="746247"/>
                    </a:cubicBezTo>
                    <a:cubicBezTo>
                      <a:pt x="325833" y="746247"/>
                      <a:pt x="328492" y="745804"/>
                      <a:pt x="329822" y="743588"/>
                    </a:cubicBezTo>
                    <a:cubicBezTo>
                      <a:pt x="344008" y="721422"/>
                      <a:pt x="353318" y="697040"/>
                      <a:pt x="360411" y="671771"/>
                    </a:cubicBezTo>
                    <a:cubicBezTo>
                      <a:pt x="366174" y="650493"/>
                      <a:pt x="369277" y="627884"/>
                      <a:pt x="366174" y="605718"/>
                    </a:cubicBezTo>
                    <a:cubicBezTo>
                      <a:pt x="362627" y="581780"/>
                      <a:pt x="352431" y="559614"/>
                      <a:pt x="350658" y="535232"/>
                    </a:cubicBezTo>
                    <a:cubicBezTo>
                      <a:pt x="348885" y="519273"/>
                      <a:pt x="353761" y="494004"/>
                      <a:pt x="375484" y="505087"/>
                    </a:cubicBezTo>
                    <a:cubicBezTo>
                      <a:pt x="388339" y="512623"/>
                      <a:pt x="395876" y="526366"/>
                      <a:pt x="400752" y="540108"/>
                    </a:cubicBezTo>
                    <a:cubicBezTo>
                      <a:pt x="406958" y="556511"/>
                      <a:pt x="412278" y="573357"/>
                      <a:pt x="413608" y="590646"/>
                    </a:cubicBezTo>
                    <a:cubicBezTo>
                      <a:pt x="415381" y="625224"/>
                      <a:pt x="407845" y="659802"/>
                      <a:pt x="396762" y="692164"/>
                    </a:cubicBezTo>
                    <a:cubicBezTo>
                      <a:pt x="393216" y="701916"/>
                      <a:pt x="389226" y="712113"/>
                      <a:pt x="384793" y="721865"/>
                    </a:cubicBezTo>
                    <a:cubicBezTo>
                      <a:pt x="384793" y="721865"/>
                      <a:pt x="384793" y="721865"/>
                      <a:pt x="384793" y="721865"/>
                    </a:cubicBezTo>
                    <a:cubicBezTo>
                      <a:pt x="383463" y="724082"/>
                      <a:pt x="381689" y="726298"/>
                      <a:pt x="381246" y="728958"/>
                    </a:cubicBezTo>
                    <a:cubicBezTo>
                      <a:pt x="382133" y="736051"/>
                      <a:pt x="393216" y="727185"/>
                      <a:pt x="396762" y="725855"/>
                    </a:cubicBezTo>
                    <a:cubicBezTo>
                      <a:pt x="406072" y="720536"/>
                      <a:pt x="415381" y="715659"/>
                      <a:pt x="424691" y="710339"/>
                    </a:cubicBezTo>
                    <a:cubicBezTo>
                      <a:pt x="440207" y="701030"/>
                      <a:pt x="457052" y="693050"/>
                      <a:pt x="472125" y="683297"/>
                    </a:cubicBezTo>
                    <a:cubicBezTo>
                      <a:pt x="479661" y="677534"/>
                      <a:pt x="482764" y="668225"/>
                      <a:pt x="486754" y="660245"/>
                    </a:cubicBezTo>
                    <a:cubicBezTo>
                      <a:pt x="509806" y="611038"/>
                      <a:pt x="520002" y="552965"/>
                      <a:pt x="492961" y="503314"/>
                    </a:cubicBezTo>
                    <a:cubicBezTo>
                      <a:pt x="485867" y="489571"/>
                      <a:pt x="476115" y="478045"/>
                      <a:pt x="466362" y="466519"/>
                    </a:cubicBezTo>
                    <a:cubicBezTo>
                      <a:pt x="459269" y="458096"/>
                      <a:pt x="452619" y="450117"/>
                      <a:pt x="446413" y="441250"/>
                    </a:cubicBezTo>
                    <a:cubicBezTo>
                      <a:pt x="429567" y="415982"/>
                      <a:pt x="455723" y="414652"/>
                      <a:pt x="473455" y="423075"/>
                    </a:cubicBezTo>
                    <a:cubicBezTo>
                      <a:pt x="500053" y="434157"/>
                      <a:pt x="521776" y="456766"/>
                      <a:pt x="532415" y="483365"/>
                    </a:cubicBezTo>
                    <a:cubicBezTo>
                      <a:pt x="545714" y="517943"/>
                      <a:pt x="549261" y="557398"/>
                      <a:pt x="539508" y="593306"/>
                    </a:cubicBezTo>
                    <a:cubicBezTo>
                      <a:pt x="536848" y="603502"/>
                      <a:pt x="534188" y="613255"/>
                      <a:pt x="530642" y="623007"/>
                    </a:cubicBezTo>
                    <a:cubicBezTo>
                      <a:pt x="527982" y="628327"/>
                      <a:pt x="524879" y="633647"/>
                      <a:pt x="521776" y="639410"/>
                    </a:cubicBezTo>
                    <a:cubicBezTo>
                      <a:pt x="520446" y="642070"/>
                      <a:pt x="518229" y="644729"/>
                      <a:pt x="518229" y="647389"/>
                    </a:cubicBezTo>
                    <a:cubicBezTo>
                      <a:pt x="518672" y="649606"/>
                      <a:pt x="521332" y="650049"/>
                      <a:pt x="522662" y="648719"/>
                    </a:cubicBezTo>
                    <a:cubicBezTo>
                      <a:pt x="528869" y="644729"/>
                      <a:pt x="534188" y="638966"/>
                      <a:pt x="539508" y="633647"/>
                    </a:cubicBezTo>
                    <a:cubicBezTo>
                      <a:pt x="561674" y="611038"/>
                      <a:pt x="578076" y="583996"/>
                      <a:pt x="591818" y="555624"/>
                    </a:cubicBezTo>
                    <a:cubicBezTo>
                      <a:pt x="621077" y="492674"/>
                      <a:pt x="629500" y="460313"/>
                      <a:pt x="574529" y="409775"/>
                    </a:cubicBezTo>
                    <a:cubicBezTo>
                      <a:pt x="564777" y="400466"/>
                      <a:pt x="554137" y="391600"/>
                      <a:pt x="546601" y="379630"/>
                    </a:cubicBezTo>
                    <a:cubicBezTo>
                      <a:pt x="542168" y="372981"/>
                      <a:pt x="536405" y="359238"/>
                      <a:pt x="547931" y="356578"/>
                    </a:cubicBezTo>
                    <a:cubicBezTo>
                      <a:pt x="559013" y="355248"/>
                      <a:pt x="569653" y="361898"/>
                      <a:pt x="578962" y="366774"/>
                    </a:cubicBezTo>
                    <a:cubicBezTo>
                      <a:pt x="587385" y="371651"/>
                      <a:pt x="595365" y="376971"/>
                      <a:pt x="602458" y="383177"/>
                    </a:cubicBezTo>
                    <a:cubicBezTo>
                      <a:pt x="602458" y="383177"/>
                      <a:pt x="602458" y="383177"/>
                      <a:pt x="602458" y="383177"/>
                    </a:cubicBezTo>
                    <a:cubicBezTo>
                      <a:pt x="605118" y="385837"/>
                      <a:pt x="607777" y="388496"/>
                      <a:pt x="610438" y="391156"/>
                    </a:cubicBezTo>
                    <a:cubicBezTo>
                      <a:pt x="615757" y="396919"/>
                      <a:pt x="621077" y="403126"/>
                      <a:pt x="624623" y="410219"/>
                    </a:cubicBezTo>
                    <a:cubicBezTo>
                      <a:pt x="625954" y="412878"/>
                      <a:pt x="627283" y="415539"/>
                      <a:pt x="628613" y="417755"/>
                    </a:cubicBezTo>
                    <a:cubicBezTo>
                      <a:pt x="629056" y="418198"/>
                      <a:pt x="629056" y="418641"/>
                      <a:pt x="629500" y="419085"/>
                    </a:cubicBezTo>
                    <a:cubicBezTo>
                      <a:pt x="630387" y="419528"/>
                      <a:pt x="631273" y="419085"/>
                      <a:pt x="632159" y="418641"/>
                    </a:cubicBezTo>
                    <a:cubicBezTo>
                      <a:pt x="633490" y="417312"/>
                      <a:pt x="632603" y="415095"/>
                      <a:pt x="633046" y="413765"/>
                    </a:cubicBezTo>
                    <a:cubicBezTo>
                      <a:pt x="633046" y="409775"/>
                      <a:pt x="632603" y="406229"/>
                      <a:pt x="632159" y="401796"/>
                    </a:cubicBezTo>
                    <a:cubicBezTo>
                      <a:pt x="630387" y="389826"/>
                      <a:pt x="627726" y="378300"/>
                      <a:pt x="624623" y="366774"/>
                    </a:cubicBezTo>
                    <a:cubicBezTo>
                      <a:pt x="619747" y="349485"/>
                      <a:pt x="614871" y="331753"/>
                      <a:pt x="603344" y="317567"/>
                    </a:cubicBezTo>
                    <a:cubicBezTo>
                      <a:pt x="593149" y="305598"/>
                      <a:pt x="578076" y="299391"/>
                      <a:pt x="562560" y="298061"/>
                    </a:cubicBezTo>
                    <a:cubicBezTo>
                      <a:pt x="554580" y="297175"/>
                      <a:pt x="545714" y="296731"/>
                      <a:pt x="539064" y="291855"/>
                    </a:cubicBezTo>
                    <a:cubicBezTo>
                      <a:pt x="534188" y="288309"/>
                      <a:pt x="531528" y="283432"/>
                      <a:pt x="528869" y="278113"/>
                    </a:cubicBezTo>
                    <a:cubicBezTo>
                      <a:pt x="526652" y="274123"/>
                      <a:pt x="524879" y="270133"/>
                      <a:pt x="521776" y="267030"/>
                    </a:cubicBezTo>
                    <a:cubicBezTo>
                      <a:pt x="513353" y="258607"/>
                      <a:pt x="500053" y="256833"/>
                      <a:pt x="488971" y="260380"/>
                    </a:cubicBezTo>
                    <a:cubicBezTo>
                      <a:pt x="477888" y="263927"/>
                      <a:pt x="469465" y="272793"/>
                      <a:pt x="459269" y="278556"/>
                    </a:cubicBezTo>
                    <a:cubicBezTo>
                      <a:pt x="451733" y="282989"/>
                      <a:pt x="444640" y="287865"/>
                      <a:pt x="436217" y="290968"/>
                    </a:cubicBezTo>
                    <a:cubicBezTo>
                      <a:pt x="430454" y="292298"/>
                      <a:pt x="424691" y="292742"/>
                      <a:pt x="418928" y="291855"/>
                    </a:cubicBezTo>
                    <a:cubicBezTo>
                      <a:pt x="430897" y="262597"/>
                      <a:pt x="440207" y="232008"/>
                      <a:pt x="447300" y="200977"/>
                    </a:cubicBezTo>
                    <a:cubicBezTo>
                      <a:pt x="452619" y="177038"/>
                      <a:pt x="457052" y="153099"/>
                      <a:pt x="457939" y="128717"/>
                    </a:cubicBezTo>
                    <a:cubicBezTo>
                      <a:pt x="458382" y="112758"/>
                      <a:pt x="457052" y="96356"/>
                      <a:pt x="455723" y="80396"/>
                    </a:cubicBezTo>
                    <a:cubicBezTo>
                      <a:pt x="453949" y="58674"/>
                      <a:pt x="451733" y="36952"/>
                      <a:pt x="451289" y="15230"/>
                    </a:cubicBezTo>
                    <a:cubicBezTo>
                      <a:pt x="450846" y="11240"/>
                      <a:pt x="451733" y="7250"/>
                      <a:pt x="450846" y="3261"/>
                    </a:cubicBezTo>
                    <a:cubicBezTo>
                      <a:pt x="450846" y="2817"/>
                      <a:pt x="450846" y="2817"/>
                      <a:pt x="450402" y="2374"/>
                    </a:cubicBezTo>
                    <a:cubicBezTo>
                      <a:pt x="446413" y="-4719"/>
                      <a:pt x="434887" y="5920"/>
                      <a:pt x="430010" y="10353"/>
                    </a:cubicBezTo>
                    <a:cubicBezTo>
                      <a:pt x="422031" y="17446"/>
                      <a:pt x="415825" y="26312"/>
                      <a:pt x="409175" y="34735"/>
                    </a:cubicBezTo>
                    <a:cubicBezTo>
                      <a:pt x="406515" y="38725"/>
                      <a:pt x="402525" y="42272"/>
                      <a:pt x="403412" y="47148"/>
                    </a:cubicBezTo>
                    <a:cubicBezTo>
                      <a:pt x="403855" y="48921"/>
                      <a:pt x="404299" y="50694"/>
                      <a:pt x="404742" y="52468"/>
                    </a:cubicBezTo>
                    <a:cubicBezTo>
                      <a:pt x="406515" y="57344"/>
                      <a:pt x="409175" y="62221"/>
                      <a:pt x="410505" y="67097"/>
                    </a:cubicBezTo>
                    <a:cubicBezTo>
                      <a:pt x="416268" y="83499"/>
                      <a:pt x="418928" y="100345"/>
                      <a:pt x="419815" y="117634"/>
                    </a:cubicBezTo>
                    <a:cubicBezTo>
                      <a:pt x="420258" y="147336"/>
                      <a:pt x="417154" y="177481"/>
                      <a:pt x="412278" y="206740"/>
                    </a:cubicBezTo>
                    <a:cubicBezTo>
                      <a:pt x="408288" y="230678"/>
                      <a:pt x="403412" y="254174"/>
                      <a:pt x="395876" y="277226"/>
                    </a:cubicBezTo>
                    <a:cubicBezTo>
                      <a:pt x="386123" y="265700"/>
                      <a:pt x="380803" y="251070"/>
                      <a:pt x="381246" y="235555"/>
                    </a:cubicBezTo>
                    <a:cubicBezTo>
                      <a:pt x="381246" y="220482"/>
                      <a:pt x="380803" y="205410"/>
                      <a:pt x="374153" y="191667"/>
                    </a:cubicBezTo>
                    <a:cubicBezTo>
                      <a:pt x="363957" y="166842"/>
                      <a:pt x="343565" y="153542"/>
                      <a:pt x="317410" y="150439"/>
                    </a:cubicBezTo>
                    <a:cubicBezTo>
                      <a:pt x="305440" y="148666"/>
                      <a:pt x="293028" y="150439"/>
                      <a:pt x="281058" y="150883"/>
                    </a:cubicBezTo>
                    <a:cubicBezTo>
                      <a:pt x="265543" y="150883"/>
                      <a:pt x="250027" y="147779"/>
                      <a:pt x="236284" y="140243"/>
                    </a:cubicBezTo>
                    <a:cubicBezTo>
                      <a:pt x="211459" y="125614"/>
                      <a:pt x="190623" y="129604"/>
                      <a:pt x="164912" y="139800"/>
                    </a:cubicBezTo>
                    <a:cubicBezTo>
                      <a:pt x="142302" y="148223"/>
                      <a:pt x="121910" y="161965"/>
                      <a:pt x="104178" y="178811"/>
                    </a:cubicBezTo>
                    <a:cubicBezTo>
                      <a:pt x="100188" y="182357"/>
                      <a:pt x="95755" y="186347"/>
                      <a:pt x="92209" y="190337"/>
                    </a:cubicBezTo>
                    <a:cubicBezTo>
                      <a:pt x="91322" y="191224"/>
                      <a:pt x="90435" y="192110"/>
                      <a:pt x="89992" y="193440"/>
                    </a:cubicBezTo>
                    <a:cubicBezTo>
                      <a:pt x="88662" y="200533"/>
                      <a:pt x="112158" y="193440"/>
                      <a:pt x="116591" y="193440"/>
                    </a:cubicBezTo>
                    <a:cubicBezTo>
                      <a:pt x="129890" y="190780"/>
                      <a:pt x="143632" y="189007"/>
                      <a:pt x="156932" y="187677"/>
                    </a:cubicBezTo>
                    <a:cubicBezTo>
                      <a:pt x="178654" y="186347"/>
                      <a:pt x="201263" y="186791"/>
                      <a:pt x="222542" y="193884"/>
                    </a:cubicBezTo>
                    <a:cubicBezTo>
                      <a:pt x="231408" y="196543"/>
                      <a:pt x="255346" y="208956"/>
                      <a:pt x="243377" y="219596"/>
                    </a:cubicBezTo>
                    <a:cubicBezTo>
                      <a:pt x="235397" y="224029"/>
                      <a:pt x="225645" y="223142"/>
                      <a:pt x="216779" y="222699"/>
                    </a:cubicBezTo>
                    <a:cubicBezTo>
                      <a:pt x="194170" y="220482"/>
                      <a:pt x="172004" y="215606"/>
                      <a:pt x="149396" y="216492"/>
                    </a:cubicBezTo>
                    <a:cubicBezTo>
                      <a:pt x="117034" y="216936"/>
                      <a:pt x="86445" y="229348"/>
                      <a:pt x="58517" y="243978"/>
                    </a:cubicBezTo>
                    <a:cubicBezTo>
                      <a:pt x="53640" y="247081"/>
                      <a:pt x="47434" y="249297"/>
                      <a:pt x="44331" y="254174"/>
                    </a:cubicBezTo>
                    <a:cubicBezTo>
                      <a:pt x="39011" y="265256"/>
                      <a:pt x="36352" y="277226"/>
                      <a:pt x="32362" y="288752"/>
                    </a:cubicBezTo>
                    <a:cubicBezTo>
                      <a:pt x="26155" y="308258"/>
                      <a:pt x="18176" y="327320"/>
                      <a:pt x="12413" y="347269"/>
                    </a:cubicBezTo>
                    <a:cubicBezTo>
                      <a:pt x="10640" y="355248"/>
                      <a:pt x="7093" y="363228"/>
                      <a:pt x="7093" y="371651"/>
                    </a:cubicBezTo>
                    <a:cubicBezTo>
                      <a:pt x="8866" y="380960"/>
                      <a:pt x="27486" y="363671"/>
                      <a:pt x="31919" y="361455"/>
                    </a:cubicBezTo>
                    <a:cubicBezTo>
                      <a:pt x="52754" y="348599"/>
                      <a:pt x="75806" y="339732"/>
                      <a:pt x="98858" y="331753"/>
                    </a:cubicBezTo>
                    <a:cubicBezTo>
                      <a:pt x="128117" y="323330"/>
                      <a:pt x="157818" y="315794"/>
                      <a:pt x="188407" y="315350"/>
                    </a:cubicBezTo>
                    <a:cubicBezTo>
                      <a:pt x="204366" y="315794"/>
                      <a:pt x="222098" y="317124"/>
                      <a:pt x="234954" y="327320"/>
                    </a:cubicBezTo>
                    <a:cubicBezTo>
                      <a:pt x="247367" y="339732"/>
                      <a:pt x="233181" y="353032"/>
                      <a:pt x="220768" y="357022"/>
                    </a:cubicBezTo>
                    <a:cubicBezTo>
                      <a:pt x="211459" y="360568"/>
                      <a:pt x="202149" y="361455"/>
                      <a:pt x="192396" y="361898"/>
                    </a:cubicBezTo>
                    <a:cubicBezTo>
                      <a:pt x="188407" y="361898"/>
                      <a:pt x="184860" y="361898"/>
                      <a:pt x="180871" y="361898"/>
                    </a:cubicBezTo>
                    <a:cubicBezTo>
                      <a:pt x="180871" y="361898"/>
                      <a:pt x="180427" y="361898"/>
                      <a:pt x="180427" y="361898"/>
                    </a:cubicBezTo>
                    <a:cubicBezTo>
                      <a:pt x="172448" y="361898"/>
                      <a:pt x="164468" y="361898"/>
                      <a:pt x="156489" y="363228"/>
                    </a:cubicBezTo>
                    <a:cubicBezTo>
                      <a:pt x="154715" y="363228"/>
                      <a:pt x="152942" y="363671"/>
                      <a:pt x="151168" y="364114"/>
                    </a:cubicBezTo>
                    <a:cubicBezTo>
                      <a:pt x="151168" y="364114"/>
                      <a:pt x="151168" y="364114"/>
                      <a:pt x="151168" y="364114"/>
                    </a:cubicBezTo>
                    <a:cubicBezTo>
                      <a:pt x="143189" y="365001"/>
                      <a:pt x="135653" y="366331"/>
                      <a:pt x="127673" y="368104"/>
                    </a:cubicBezTo>
                    <a:cubicBezTo>
                      <a:pt x="112158" y="371208"/>
                      <a:pt x="97528" y="378744"/>
                      <a:pt x="83342" y="386280"/>
                    </a:cubicBezTo>
                    <a:cubicBezTo>
                      <a:pt x="67383" y="394703"/>
                      <a:pt x="51424" y="402682"/>
                      <a:pt x="35908" y="411549"/>
                    </a:cubicBezTo>
                    <a:cubicBezTo>
                      <a:pt x="29258" y="415982"/>
                      <a:pt x="21279" y="419085"/>
                      <a:pt x="15516" y="424848"/>
                    </a:cubicBezTo>
                    <a:cubicBezTo>
                      <a:pt x="11970" y="429724"/>
                      <a:pt x="11526" y="436374"/>
                      <a:pt x="10640" y="442137"/>
                    </a:cubicBezTo>
                    <a:cubicBezTo>
                      <a:pt x="7093" y="465189"/>
                      <a:pt x="6206" y="489128"/>
                      <a:pt x="6650" y="512623"/>
                    </a:cubicBezTo>
                    <a:cubicBezTo>
                      <a:pt x="6650" y="514840"/>
                      <a:pt x="6650" y="517500"/>
                      <a:pt x="7093" y="519716"/>
                    </a:cubicBezTo>
                    <a:cubicBezTo>
                      <a:pt x="7093" y="520603"/>
                      <a:pt x="7537" y="521933"/>
                      <a:pt x="8423" y="522376"/>
                    </a:cubicBezTo>
                    <a:cubicBezTo>
                      <a:pt x="9753" y="522819"/>
                      <a:pt x="11083" y="522376"/>
                      <a:pt x="11970" y="521933"/>
                    </a:cubicBezTo>
                    <a:cubicBezTo>
                      <a:pt x="15516" y="518830"/>
                      <a:pt x="19063" y="515283"/>
                      <a:pt x="22165" y="512180"/>
                    </a:cubicBezTo>
                    <a:close/>
                    <a:moveTo>
                      <a:pt x="296574" y="328206"/>
                    </a:moveTo>
                    <a:cubicBezTo>
                      <a:pt x="305440" y="328206"/>
                      <a:pt x="314307" y="331753"/>
                      <a:pt x="322286" y="335299"/>
                    </a:cubicBezTo>
                    <a:cubicBezTo>
                      <a:pt x="327163" y="337516"/>
                      <a:pt x="332039" y="340619"/>
                      <a:pt x="335142" y="345052"/>
                    </a:cubicBezTo>
                    <a:cubicBezTo>
                      <a:pt x="335142" y="345052"/>
                      <a:pt x="335586" y="345495"/>
                      <a:pt x="335586" y="345495"/>
                    </a:cubicBezTo>
                    <a:cubicBezTo>
                      <a:pt x="341348" y="355692"/>
                      <a:pt x="335586" y="365444"/>
                      <a:pt x="325389" y="369434"/>
                    </a:cubicBezTo>
                    <a:cubicBezTo>
                      <a:pt x="316523" y="373424"/>
                      <a:pt x="306771" y="373867"/>
                      <a:pt x="297017" y="372981"/>
                    </a:cubicBezTo>
                    <a:cubicBezTo>
                      <a:pt x="286378" y="371208"/>
                      <a:pt x="274852" y="369877"/>
                      <a:pt x="266873" y="361898"/>
                    </a:cubicBezTo>
                    <a:cubicBezTo>
                      <a:pt x="252243" y="344609"/>
                      <a:pt x="280615" y="328206"/>
                      <a:pt x="296574" y="328206"/>
                    </a:cubicBezTo>
                    <a:close/>
                    <a:moveTo>
                      <a:pt x="60734" y="662905"/>
                    </a:moveTo>
                    <a:cubicBezTo>
                      <a:pt x="54527" y="652709"/>
                      <a:pt x="61177" y="637637"/>
                      <a:pt x="64723" y="626997"/>
                    </a:cubicBezTo>
                    <a:cubicBezTo>
                      <a:pt x="72703" y="605718"/>
                      <a:pt x="105508" y="574687"/>
                      <a:pt x="129447" y="578676"/>
                    </a:cubicBezTo>
                    <a:cubicBezTo>
                      <a:pt x="132550" y="579120"/>
                      <a:pt x="135653" y="580893"/>
                      <a:pt x="137426" y="583553"/>
                    </a:cubicBezTo>
                    <a:cubicBezTo>
                      <a:pt x="139199" y="585769"/>
                      <a:pt x="139643" y="588429"/>
                      <a:pt x="138756" y="591089"/>
                    </a:cubicBezTo>
                    <a:cubicBezTo>
                      <a:pt x="134766" y="599955"/>
                      <a:pt x="125457" y="603502"/>
                      <a:pt x="117920" y="609708"/>
                    </a:cubicBezTo>
                    <a:cubicBezTo>
                      <a:pt x="111271" y="615028"/>
                      <a:pt x="105508" y="620791"/>
                      <a:pt x="100632" y="627440"/>
                    </a:cubicBezTo>
                    <a:cubicBezTo>
                      <a:pt x="92652" y="635863"/>
                      <a:pt x="74919" y="677978"/>
                      <a:pt x="60734" y="6629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8" name="Google Shape;1158;p32"/>
              <p:cNvGrpSpPr/>
              <p:nvPr/>
            </p:nvGrpSpPr>
            <p:grpSpPr>
              <a:xfrm>
                <a:off x="7755267" y="192293"/>
                <a:ext cx="1078099" cy="2002498"/>
                <a:chOff x="9552431" y="235492"/>
                <a:chExt cx="427953" cy="794926"/>
              </a:xfrm>
            </p:grpSpPr>
            <p:sp>
              <p:nvSpPr>
                <p:cNvPr id="1159" name="Google Shape;1159;p32"/>
                <p:cNvSpPr/>
                <p:nvPr/>
              </p:nvSpPr>
              <p:spPr>
                <a:xfrm>
                  <a:off x="9641755" y="453505"/>
                  <a:ext cx="338629" cy="57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29" h="576913" extrusionOk="0">
                      <a:moveTo>
                        <a:pt x="69433" y="374153"/>
                      </a:moveTo>
                      <a:cubicBezTo>
                        <a:pt x="65444" y="368834"/>
                        <a:pt x="61897" y="363514"/>
                        <a:pt x="58351" y="358194"/>
                      </a:cubicBezTo>
                      <a:lnTo>
                        <a:pt x="58351" y="358194"/>
                      </a:lnTo>
                      <a:cubicBezTo>
                        <a:pt x="57021" y="355978"/>
                        <a:pt x="55691" y="353761"/>
                        <a:pt x="54361" y="351545"/>
                      </a:cubicBezTo>
                      <a:cubicBezTo>
                        <a:pt x="49041" y="343122"/>
                        <a:pt x="44165" y="334255"/>
                        <a:pt x="39288" y="325389"/>
                      </a:cubicBezTo>
                      <a:cubicBezTo>
                        <a:pt x="25989" y="300564"/>
                        <a:pt x="15793" y="274409"/>
                        <a:pt x="9143" y="246923"/>
                      </a:cubicBezTo>
                      <a:lnTo>
                        <a:pt x="9143" y="246923"/>
                      </a:lnTo>
                      <a:lnTo>
                        <a:pt x="8700" y="246037"/>
                      </a:lnTo>
                      <a:lnTo>
                        <a:pt x="6484" y="237171"/>
                      </a:lnTo>
                      <a:cubicBezTo>
                        <a:pt x="-2826" y="193726"/>
                        <a:pt x="-2382" y="148952"/>
                        <a:pt x="9587" y="105951"/>
                      </a:cubicBezTo>
                      <a:cubicBezTo>
                        <a:pt x="16680" y="78022"/>
                        <a:pt x="29092" y="51424"/>
                        <a:pt x="44165" y="26599"/>
                      </a:cubicBezTo>
                      <a:cubicBezTo>
                        <a:pt x="44608" y="26155"/>
                        <a:pt x="44608" y="25712"/>
                        <a:pt x="45051" y="25269"/>
                      </a:cubicBezTo>
                      <a:cubicBezTo>
                        <a:pt x="46382" y="22165"/>
                        <a:pt x="47711" y="19062"/>
                        <a:pt x="49041" y="15516"/>
                      </a:cubicBezTo>
                      <a:cubicBezTo>
                        <a:pt x="49928" y="12856"/>
                        <a:pt x="50815" y="10196"/>
                        <a:pt x="51701" y="7536"/>
                      </a:cubicBezTo>
                      <a:cubicBezTo>
                        <a:pt x="51701" y="7093"/>
                        <a:pt x="52144" y="6650"/>
                        <a:pt x="52144" y="5763"/>
                      </a:cubicBezTo>
                      <a:cubicBezTo>
                        <a:pt x="52587" y="3546"/>
                        <a:pt x="53474" y="443"/>
                        <a:pt x="56134" y="0"/>
                      </a:cubicBezTo>
                      <a:cubicBezTo>
                        <a:pt x="59681" y="443"/>
                        <a:pt x="63227" y="1773"/>
                        <a:pt x="66774" y="2660"/>
                      </a:cubicBezTo>
                      <a:cubicBezTo>
                        <a:pt x="68547" y="3103"/>
                        <a:pt x="70320" y="3990"/>
                        <a:pt x="72093" y="4433"/>
                      </a:cubicBezTo>
                      <a:cubicBezTo>
                        <a:pt x="92042" y="9309"/>
                        <a:pt x="111548" y="15073"/>
                        <a:pt x="130167" y="23052"/>
                      </a:cubicBezTo>
                      <a:cubicBezTo>
                        <a:pt x="137703" y="26155"/>
                        <a:pt x="145239" y="29702"/>
                        <a:pt x="152776" y="33248"/>
                      </a:cubicBezTo>
                      <a:cubicBezTo>
                        <a:pt x="155436" y="34578"/>
                        <a:pt x="157652" y="35908"/>
                        <a:pt x="160312" y="37238"/>
                      </a:cubicBezTo>
                      <a:cubicBezTo>
                        <a:pt x="183808" y="49651"/>
                        <a:pt x="205529" y="65610"/>
                        <a:pt x="224592" y="84229"/>
                      </a:cubicBezTo>
                      <a:cubicBezTo>
                        <a:pt x="228582" y="88219"/>
                        <a:pt x="232128" y="92208"/>
                        <a:pt x="236118" y="96198"/>
                      </a:cubicBezTo>
                      <a:cubicBezTo>
                        <a:pt x="236561" y="96641"/>
                        <a:pt x="237005" y="97528"/>
                        <a:pt x="237891" y="97971"/>
                      </a:cubicBezTo>
                      <a:cubicBezTo>
                        <a:pt x="265820" y="131220"/>
                        <a:pt x="287542" y="168901"/>
                        <a:pt x="303944" y="208799"/>
                      </a:cubicBezTo>
                      <a:lnTo>
                        <a:pt x="303944" y="208799"/>
                      </a:lnTo>
                      <a:lnTo>
                        <a:pt x="306604" y="215005"/>
                      </a:lnTo>
                      <a:cubicBezTo>
                        <a:pt x="311037" y="226531"/>
                        <a:pt x="315470" y="238501"/>
                        <a:pt x="319017" y="250470"/>
                      </a:cubicBezTo>
                      <a:cubicBezTo>
                        <a:pt x="328326" y="280615"/>
                        <a:pt x="335862" y="311647"/>
                        <a:pt x="337636" y="343122"/>
                      </a:cubicBezTo>
                      <a:cubicBezTo>
                        <a:pt x="337636" y="343122"/>
                        <a:pt x="337636" y="343122"/>
                        <a:pt x="337636" y="343122"/>
                      </a:cubicBezTo>
                      <a:cubicBezTo>
                        <a:pt x="337636" y="344008"/>
                        <a:pt x="337636" y="344452"/>
                        <a:pt x="337636" y="345338"/>
                      </a:cubicBezTo>
                      <a:cubicBezTo>
                        <a:pt x="337636" y="346668"/>
                        <a:pt x="337636" y="347998"/>
                        <a:pt x="338079" y="349771"/>
                      </a:cubicBezTo>
                      <a:cubicBezTo>
                        <a:pt x="339409" y="377256"/>
                        <a:pt x="338079" y="405185"/>
                        <a:pt x="336749" y="433114"/>
                      </a:cubicBezTo>
                      <a:lnTo>
                        <a:pt x="336749" y="435330"/>
                      </a:lnTo>
                      <a:cubicBezTo>
                        <a:pt x="335862" y="455279"/>
                        <a:pt x="334533" y="475228"/>
                        <a:pt x="334533" y="495177"/>
                      </a:cubicBezTo>
                      <a:cubicBezTo>
                        <a:pt x="334533" y="500497"/>
                        <a:pt x="334533" y="505816"/>
                        <a:pt x="334089" y="510693"/>
                      </a:cubicBezTo>
                      <a:lnTo>
                        <a:pt x="334089" y="513796"/>
                      </a:lnTo>
                      <a:cubicBezTo>
                        <a:pt x="334089" y="520002"/>
                        <a:pt x="334089" y="525765"/>
                        <a:pt x="334089" y="531972"/>
                      </a:cubicBezTo>
                      <a:cubicBezTo>
                        <a:pt x="333646" y="541724"/>
                        <a:pt x="338522" y="562117"/>
                        <a:pt x="332760" y="571869"/>
                      </a:cubicBezTo>
                      <a:cubicBezTo>
                        <a:pt x="331873" y="573199"/>
                        <a:pt x="331429" y="574086"/>
                        <a:pt x="330100" y="574973"/>
                      </a:cubicBezTo>
                      <a:cubicBezTo>
                        <a:pt x="329213" y="575859"/>
                        <a:pt x="327883" y="576303"/>
                        <a:pt x="326553" y="576746"/>
                      </a:cubicBezTo>
                      <a:cubicBezTo>
                        <a:pt x="312367" y="578962"/>
                        <a:pt x="294635" y="558570"/>
                        <a:pt x="284439" y="550147"/>
                      </a:cubicBezTo>
                      <a:cubicBezTo>
                        <a:pt x="282665" y="548374"/>
                        <a:pt x="280892" y="547044"/>
                        <a:pt x="279119" y="545271"/>
                      </a:cubicBezTo>
                      <a:cubicBezTo>
                        <a:pt x="277789" y="543941"/>
                        <a:pt x="276459" y="543054"/>
                        <a:pt x="275129" y="541724"/>
                      </a:cubicBezTo>
                      <a:cubicBezTo>
                        <a:pt x="266263" y="534188"/>
                        <a:pt x="256954" y="527095"/>
                        <a:pt x="247644" y="520445"/>
                      </a:cubicBezTo>
                      <a:cubicBezTo>
                        <a:pt x="235231" y="512023"/>
                        <a:pt x="222819" y="503600"/>
                        <a:pt x="210406" y="494734"/>
                      </a:cubicBezTo>
                      <a:cubicBezTo>
                        <a:pt x="209076" y="493847"/>
                        <a:pt x="208190" y="492960"/>
                        <a:pt x="206859" y="492517"/>
                      </a:cubicBezTo>
                      <a:cubicBezTo>
                        <a:pt x="180704" y="474341"/>
                        <a:pt x="154549" y="455722"/>
                        <a:pt x="129280" y="435773"/>
                      </a:cubicBezTo>
                      <a:cubicBezTo>
                        <a:pt x="129280" y="435773"/>
                        <a:pt x="129280" y="435773"/>
                        <a:pt x="129280" y="435773"/>
                      </a:cubicBezTo>
                      <a:cubicBezTo>
                        <a:pt x="127950" y="434887"/>
                        <a:pt x="127064" y="434000"/>
                        <a:pt x="125734" y="433114"/>
                      </a:cubicBezTo>
                      <a:cubicBezTo>
                        <a:pt x="125290" y="433114"/>
                        <a:pt x="125290" y="432670"/>
                        <a:pt x="124847" y="432227"/>
                      </a:cubicBezTo>
                      <a:cubicBezTo>
                        <a:pt x="105785" y="415381"/>
                        <a:pt x="85836" y="395876"/>
                        <a:pt x="69433" y="3741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60" name="Google Shape;1160;p32"/>
                <p:cNvGrpSpPr/>
                <p:nvPr/>
              </p:nvGrpSpPr>
              <p:grpSpPr>
                <a:xfrm>
                  <a:off x="9552431" y="235492"/>
                  <a:ext cx="427403" cy="792542"/>
                  <a:chOff x="9552431" y="235492"/>
                  <a:chExt cx="427403" cy="792542"/>
                </a:xfrm>
              </p:grpSpPr>
              <p:sp>
                <p:nvSpPr>
                  <p:cNvPr id="1161" name="Google Shape;1161;p32"/>
                  <p:cNvSpPr/>
                  <p:nvPr/>
                </p:nvSpPr>
                <p:spPr>
                  <a:xfrm>
                    <a:off x="9552431" y="235492"/>
                    <a:ext cx="422970" cy="792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970" h="792542" extrusionOk="0">
                        <a:moveTo>
                          <a:pt x="406125" y="774810"/>
                        </a:moveTo>
                        <a:cubicBezTo>
                          <a:pt x="402136" y="769047"/>
                          <a:pt x="398589" y="763284"/>
                          <a:pt x="395043" y="757521"/>
                        </a:cubicBezTo>
                        <a:cubicBezTo>
                          <a:pt x="395043" y="757521"/>
                          <a:pt x="395043" y="757521"/>
                          <a:pt x="395043" y="757077"/>
                        </a:cubicBezTo>
                        <a:cubicBezTo>
                          <a:pt x="381743" y="738458"/>
                          <a:pt x="369774" y="719396"/>
                          <a:pt x="357805" y="699890"/>
                        </a:cubicBezTo>
                        <a:cubicBezTo>
                          <a:pt x="353815" y="693684"/>
                          <a:pt x="349825" y="687921"/>
                          <a:pt x="345835" y="681715"/>
                        </a:cubicBezTo>
                        <a:cubicBezTo>
                          <a:pt x="344062" y="679055"/>
                          <a:pt x="341846" y="675952"/>
                          <a:pt x="340072" y="673292"/>
                        </a:cubicBezTo>
                        <a:cubicBezTo>
                          <a:pt x="332092" y="661766"/>
                          <a:pt x="324113" y="649796"/>
                          <a:pt x="316133" y="638270"/>
                        </a:cubicBezTo>
                        <a:cubicBezTo>
                          <a:pt x="303277" y="616548"/>
                          <a:pt x="291308" y="594383"/>
                          <a:pt x="280669" y="571331"/>
                        </a:cubicBezTo>
                        <a:cubicBezTo>
                          <a:pt x="279338" y="568228"/>
                          <a:pt x="277566" y="565124"/>
                          <a:pt x="276235" y="562021"/>
                        </a:cubicBezTo>
                        <a:cubicBezTo>
                          <a:pt x="274462" y="558475"/>
                          <a:pt x="273133" y="554928"/>
                          <a:pt x="271359" y="551825"/>
                        </a:cubicBezTo>
                        <a:cubicBezTo>
                          <a:pt x="255843" y="518577"/>
                          <a:pt x="241657" y="484885"/>
                          <a:pt x="227915" y="450750"/>
                        </a:cubicBezTo>
                        <a:cubicBezTo>
                          <a:pt x="225255" y="444544"/>
                          <a:pt x="223038" y="438338"/>
                          <a:pt x="220379" y="432575"/>
                        </a:cubicBezTo>
                        <a:cubicBezTo>
                          <a:pt x="212399" y="412626"/>
                          <a:pt x="204863" y="392677"/>
                          <a:pt x="196883" y="373171"/>
                        </a:cubicBezTo>
                        <a:cubicBezTo>
                          <a:pt x="194223" y="366078"/>
                          <a:pt x="192007" y="358985"/>
                          <a:pt x="189347" y="352336"/>
                        </a:cubicBezTo>
                        <a:cubicBezTo>
                          <a:pt x="188017" y="348346"/>
                          <a:pt x="186687" y="344356"/>
                          <a:pt x="184914" y="340366"/>
                        </a:cubicBezTo>
                        <a:cubicBezTo>
                          <a:pt x="176934" y="318644"/>
                          <a:pt x="169398" y="297365"/>
                          <a:pt x="161418" y="275643"/>
                        </a:cubicBezTo>
                        <a:cubicBezTo>
                          <a:pt x="160089" y="272097"/>
                          <a:pt x="158758" y="268993"/>
                          <a:pt x="157428" y="265890"/>
                        </a:cubicBezTo>
                        <a:cubicBezTo>
                          <a:pt x="154325" y="258354"/>
                          <a:pt x="151666" y="250374"/>
                          <a:pt x="148562" y="242838"/>
                        </a:cubicBezTo>
                        <a:cubicBezTo>
                          <a:pt x="146346" y="237075"/>
                          <a:pt x="144129" y="231755"/>
                          <a:pt x="141469" y="225992"/>
                        </a:cubicBezTo>
                        <a:cubicBezTo>
                          <a:pt x="117974" y="170579"/>
                          <a:pt x="89602" y="117382"/>
                          <a:pt x="55467" y="67288"/>
                        </a:cubicBezTo>
                        <a:cubicBezTo>
                          <a:pt x="46158" y="53545"/>
                          <a:pt x="35962" y="41132"/>
                          <a:pt x="25766" y="28276"/>
                        </a:cubicBezTo>
                        <a:cubicBezTo>
                          <a:pt x="18673" y="20297"/>
                          <a:pt x="11136" y="13204"/>
                          <a:pt x="2270" y="6997"/>
                        </a:cubicBezTo>
                        <a:cubicBezTo>
                          <a:pt x="53" y="5668"/>
                          <a:pt x="-1276" y="3451"/>
                          <a:pt x="1827" y="2121"/>
                        </a:cubicBezTo>
                        <a:cubicBezTo>
                          <a:pt x="7590" y="348"/>
                          <a:pt x="13353" y="-539"/>
                          <a:pt x="19559" y="348"/>
                        </a:cubicBezTo>
                        <a:cubicBezTo>
                          <a:pt x="21776" y="348"/>
                          <a:pt x="23549" y="2564"/>
                          <a:pt x="25322" y="3451"/>
                        </a:cubicBezTo>
                        <a:cubicBezTo>
                          <a:pt x="28425" y="6111"/>
                          <a:pt x="31529" y="8771"/>
                          <a:pt x="34632" y="11431"/>
                        </a:cubicBezTo>
                        <a:cubicBezTo>
                          <a:pt x="47488" y="23843"/>
                          <a:pt x="59457" y="37143"/>
                          <a:pt x="70540" y="51328"/>
                        </a:cubicBezTo>
                        <a:cubicBezTo>
                          <a:pt x="108221" y="101422"/>
                          <a:pt x="137036" y="158609"/>
                          <a:pt x="156542" y="218013"/>
                        </a:cubicBezTo>
                        <a:cubicBezTo>
                          <a:pt x="156985" y="218899"/>
                          <a:pt x="156985" y="219786"/>
                          <a:pt x="157428" y="220229"/>
                        </a:cubicBezTo>
                        <a:cubicBezTo>
                          <a:pt x="160089" y="227322"/>
                          <a:pt x="162305" y="234859"/>
                          <a:pt x="164965" y="241952"/>
                        </a:cubicBezTo>
                        <a:cubicBezTo>
                          <a:pt x="165851" y="244168"/>
                          <a:pt x="166738" y="246828"/>
                          <a:pt x="167625" y="249045"/>
                        </a:cubicBezTo>
                        <a:cubicBezTo>
                          <a:pt x="174717" y="269437"/>
                          <a:pt x="181810" y="289386"/>
                          <a:pt x="189347" y="309778"/>
                        </a:cubicBezTo>
                        <a:cubicBezTo>
                          <a:pt x="190677" y="313324"/>
                          <a:pt x="192007" y="316871"/>
                          <a:pt x="192893" y="319974"/>
                        </a:cubicBezTo>
                        <a:cubicBezTo>
                          <a:pt x="204420" y="351892"/>
                          <a:pt x="216389" y="384254"/>
                          <a:pt x="228358" y="416172"/>
                        </a:cubicBezTo>
                        <a:cubicBezTo>
                          <a:pt x="231461" y="424152"/>
                          <a:pt x="234564" y="432575"/>
                          <a:pt x="237668" y="440554"/>
                        </a:cubicBezTo>
                        <a:cubicBezTo>
                          <a:pt x="239441" y="444544"/>
                          <a:pt x="240771" y="448977"/>
                          <a:pt x="242544" y="452967"/>
                        </a:cubicBezTo>
                        <a:cubicBezTo>
                          <a:pt x="255843" y="485772"/>
                          <a:pt x="269586" y="518577"/>
                          <a:pt x="284658" y="550495"/>
                        </a:cubicBezTo>
                        <a:cubicBezTo>
                          <a:pt x="285988" y="552712"/>
                          <a:pt x="286875" y="555371"/>
                          <a:pt x="288205" y="557588"/>
                        </a:cubicBezTo>
                        <a:cubicBezTo>
                          <a:pt x="292195" y="565568"/>
                          <a:pt x="295741" y="573547"/>
                          <a:pt x="299731" y="581527"/>
                        </a:cubicBezTo>
                        <a:cubicBezTo>
                          <a:pt x="313917" y="608569"/>
                          <a:pt x="328989" y="635611"/>
                          <a:pt x="344062" y="662209"/>
                        </a:cubicBezTo>
                        <a:cubicBezTo>
                          <a:pt x="345835" y="665756"/>
                          <a:pt x="348051" y="668859"/>
                          <a:pt x="349825" y="672405"/>
                        </a:cubicBezTo>
                        <a:cubicBezTo>
                          <a:pt x="360021" y="689694"/>
                          <a:pt x="370217" y="706540"/>
                          <a:pt x="380413" y="723386"/>
                        </a:cubicBezTo>
                        <a:cubicBezTo>
                          <a:pt x="386620" y="734025"/>
                          <a:pt x="392826" y="745108"/>
                          <a:pt x="399476" y="755747"/>
                        </a:cubicBezTo>
                        <a:cubicBezTo>
                          <a:pt x="399919" y="756634"/>
                          <a:pt x="400362" y="757077"/>
                          <a:pt x="400805" y="757964"/>
                        </a:cubicBezTo>
                        <a:cubicBezTo>
                          <a:pt x="401692" y="759294"/>
                          <a:pt x="402579" y="760624"/>
                          <a:pt x="403465" y="761954"/>
                        </a:cubicBezTo>
                        <a:cubicBezTo>
                          <a:pt x="407455" y="767717"/>
                          <a:pt x="414548" y="778356"/>
                          <a:pt x="420311" y="785892"/>
                        </a:cubicBezTo>
                        <a:cubicBezTo>
                          <a:pt x="421198" y="787222"/>
                          <a:pt x="422084" y="788552"/>
                          <a:pt x="422971" y="789439"/>
                        </a:cubicBezTo>
                        <a:cubicBezTo>
                          <a:pt x="422084" y="790769"/>
                          <a:pt x="421641" y="791656"/>
                          <a:pt x="420311" y="792542"/>
                        </a:cubicBezTo>
                        <a:cubicBezTo>
                          <a:pt x="414548" y="787666"/>
                          <a:pt x="410559" y="781459"/>
                          <a:pt x="406125" y="7748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32"/>
                  <p:cNvSpPr/>
                  <p:nvPr/>
                </p:nvSpPr>
                <p:spPr>
                  <a:xfrm>
                    <a:off x="9891862" y="907011"/>
                    <a:ext cx="29898" cy="92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8" h="92208" extrusionOk="0">
                        <a:moveTo>
                          <a:pt x="29899" y="92208"/>
                        </a:moveTo>
                        <a:cubicBezTo>
                          <a:pt x="20589" y="74919"/>
                          <a:pt x="13940" y="56744"/>
                          <a:pt x="10836" y="37238"/>
                        </a:cubicBezTo>
                        <a:cubicBezTo>
                          <a:pt x="9507" y="29702"/>
                          <a:pt x="7733" y="22609"/>
                          <a:pt x="6847" y="15073"/>
                        </a:cubicBezTo>
                        <a:cubicBezTo>
                          <a:pt x="6403" y="13299"/>
                          <a:pt x="6403" y="11969"/>
                          <a:pt x="5960" y="10196"/>
                        </a:cubicBezTo>
                        <a:cubicBezTo>
                          <a:pt x="5960" y="10196"/>
                          <a:pt x="5960" y="10196"/>
                          <a:pt x="5960" y="10196"/>
                        </a:cubicBezTo>
                        <a:cubicBezTo>
                          <a:pt x="5517" y="7536"/>
                          <a:pt x="5074" y="5320"/>
                          <a:pt x="4630" y="2660"/>
                        </a:cubicBezTo>
                        <a:cubicBezTo>
                          <a:pt x="4187" y="1330"/>
                          <a:pt x="3300" y="0"/>
                          <a:pt x="1970" y="0"/>
                        </a:cubicBezTo>
                        <a:cubicBezTo>
                          <a:pt x="640" y="0"/>
                          <a:pt x="197" y="887"/>
                          <a:pt x="197" y="1330"/>
                        </a:cubicBezTo>
                        <a:lnTo>
                          <a:pt x="197" y="1330"/>
                        </a:lnTo>
                        <a:cubicBezTo>
                          <a:pt x="-247" y="2217"/>
                          <a:pt x="197" y="3990"/>
                          <a:pt x="197" y="4876"/>
                        </a:cubicBezTo>
                        <a:cubicBezTo>
                          <a:pt x="1084" y="11083"/>
                          <a:pt x="1970" y="16846"/>
                          <a:pt x="3300" y="22609"/>
                        </a:cubicBezTo>
                        <a:cubicBezTo>
                          <a:pt x="7290" y="45218"/>
                          <a:pt x="13940" y="68270"/>
                          <a:pt x="25909" y="87775"/>
                        </a:cubicBezTo>
                        <a:lnTo>
                          <a:pt x="29899" y="92208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32"/>
                  <p:cNvSpPr/>
                  <p:nvPr/>
                </p:nvSpPr>
                <p:spPr>
                  <a:xfrm>
                    <a:off x="9884651" y="892382"/>
                    <a:ext cx="91637" cy="75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37" h="75362" extrusionOk="0">
                        <a:moveTo>
                          <a:pt x="91637" y="72259"/>
                        </a:moveTo>
                        <a:cubicBezTo>
                          <a:pt x="86761" y="64723"/>
                          <a:pt x="80111" y="57630"/>
                          <a:pt x="73905" y="50981"/>
                        </a:cubicBezTo>
                        <a:cubicBezTo>
                          <a:pt x="63709" y="40341"/>
                          <a:pt x="51739" y="30588"/>
                          <a:pt x="38440" y="23495"/>
                        </a:cubicBezTo>
                        <a:cubicBezTo>
                          <a:pt x="29130" y="18176"/>
                          <a:pt x="20264" y="12413"/>
                          <a:pt x="11398" y="6206"/>
                        </a:cubicBezTo>
                        <a:cubicBezTo>
                          <a:pt x="11398" y="6206"/>
                          <a:pt x="11398" y="6206"/>
                          <a:pt x="11398" y="6206"/>
                        </a:cubicBezTo>
                        <a:cubicBezTo>
                          <a:pt x="10955" y="5763"/>
                          <a:pt x="10511" y="5763"/>
                          <a:pt x="10068" y="5320"/>
                        </a:cubicBezTo>
                        <a:cubicBezTo>
                          <a:pt x="7409" y="3990"/>
                          <a:pt x="4748" y="443"/>
                          <a:pt x="1645" y="0"/>
                        </a:cubicBezTo>
                        <a:cubicBezTo>
                          <a:pt x="1202" y="0"/>
                          <a:pt x="315" y="443"/>
                          <a:pt x="315" y="887"/>
                        </a:cubicBezTo>
                        <a:cubicBezTo>
                          <a:pt x="-1458" y="4876"/>
                          <a:pt x="4748" y="6650"/>
                          <a:pt x="6522" y="8866"/>
                        </a:cubicBezTo>
                        <a:cubicBezTo>
                          <a:pt x="10068" y="11526"/>
                          <a:pt x="13614" y="13743"/>
                          <a:pt x="17161" y="16402"/>
                        </a:cubicBezTo>
                        <a:cubicBezTo>
                          <a:pt x="17161" y="16402"/>
                          <a:pt x="17161" y="16402"/>
                          <a:pt x="17161" y="16402"/>
                        </a:cubicBezTo>
                        <a:cubicBezTo>
                          <a:pt x="22924" y="19949"/>
                          <a:pt x="28687" y="23495"/>
                          <a:pt x="34450" y="27042"/>
                        </a:cubicBezTo>
                        <a:cubicBezTo>
                          <a:pt x="57059" y="39011"/>
                          <a:pt x="77451" y="54527"/>
                          <a:pt x="91637" y="75363"/>
                        </a:cubicBezTo>
                        <a:lnTo>
                          <a:pt x="91637" y="7225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4" name="Google Shape;1164;p32"/>
                  <p:cNvSpPr/>
                  <p:nvPr/>
                </p:nvSpPr>
                <p:spPr>
                  <a:xfrm>
                    <a:off x="9827752" y="792637"/>
                    <a:ext cx="24852" cy="156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52" h="156488" extrusionOk="0">
                        <a:moveTo>
                          <a:pt x="21750" y="154272"/>
                        </a:moveTo>
                        <a:cubicBezTo>
                          <a:pt x="17316" y="147179"/>
                          <a:pt x="13770" y="139643"/>
                          <a:pt x="11111" y="132106"/>
                        </a:cubicBezTo>
                        <a:cubicBezTo>
                          <a:pt x="471" y="108611"/>
                          <a:pt x="28" y="82456"/>
                          <a:pt x="28" y="56744"/>
                        </a:cubicBezTo>
                        <a:cubicBezTo>
                          <a:pt x="28" y="39898"/>
                          <a:pt x="28" y="22609"/>
                          <a:pt x="28" y="5320"/>
                        </a:cubicBezTo>
                        <a:cubicBezTo>
                          <a:pt x="28" y="5320"/>
                          <a:pt x="28" y="5320"/>
                          <a:pt x="28" y="5320"/>
                        </a:cubicBezTo>
                        <a:cubicBezTo>
                          <a:pt x="28" y="3546"/>
                          <a:pt x="-416" y="0"/>
                          <a:pt x="2244" y="0"/>
                        </a:cubicBezTo>
                        <a:cubicBezTo>
                          <a:pt x="3574" y="443"/>
                          <a:pt x="4461" y="1773"/>
                          <a:pt x="4461" y="3103"/>
                        </a:cubicBezTo>
                        <a:cubicBezTo>
                          <a:pt x="4461" y="7093"/>
                          <a:pt x="4461" y="10639"/>
                          <a:pt x="4461" y="14629"/>
                        </a:cubicBezTo>
                        <a:cubicBezTo>
                          <a:pt x="4461" y="19506"/>
                          <a:pt x="4461" y="23939"/>
                          <a:pt x="4461" y="28815"/>
                        </a:cubicBezTo>
                        <a:cubicBezTo>
                          <a:pt x="4904" y="80239"/>
                          <a:pt x="-416" y="113044"/>
                          <a:pt x="24853" y="156488"/>
                        </a:cubicBezTo>
                        <a:cubicBezTo>
                          <a:pt x="24410" y="155602"/>
                          <a:pt x="23080" y="155158"/>
                          <a:pt x="21750" y="15427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5" name="Google Shape;1165;p32"/>
                  <p:cNvSpPr/>
                  <p:nvPr/>
                </p:nvSpPr>
                <p:spPr>
                  <a:xfrm>
                    <a:off x="9822337" y="779298"/>
                    <a:ext cx="156610" cy="10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10" h="109537" extrusionOk="0">
                        <a:moveTo>
                          <a:pt x="156611" y="109537"/>
                        </a:moveTo>
                        <a:cubicBezTo>
                          <a:pt x="150848" y="103774"/>
                          <a:pt x="145971" y="97125"/>
                          <a:pt x="140652" y="91362"/>
                        </a:cubicBezTo>
                        <a:cubicBezTo>
                          <a:pt x="124692" y="73186"/>
                          <a:pt x="106073" y="56340"/>
                          <a:pt x="84794" y="44814"/>
                        </a:cubicBezTo>
                        <a:cubicBezTo>
                          <a:pt x="67062" y="35061"/>
                          <a:pt x="47113" y="29298"/>
                          <a:pt x="28494" y="20432"/>
                        </a:cubicBezTo>
                        <a:cubicBezTo>
                          <a:pt x="26721" y="19546"/>
                          <a:pt x="22288" y="17329"/>
                          <a:pt x="17412" y="14669"/>
                        </a:cubicBezTo>
                        <a:cubicBezTo>
                          <a:pt x="8545" y="9793"/>
                          <a:pt x="-1207" y="3586"/>
                          <a:pt x="122" y="927"/>
                        </a:cubicBezTo>
                        <a:cubicBezTo>
                          <a:pt x="566" y="40"/>
                          <a:pt x="2339" y="-403"/>
                          <a:pt x="3226" y="483"/>
                        </a:cubicBezTo>
                        <a:cubicBezTo>
                          <a:pt x="6772" y="3143"/>
                          <a:pt x="10319" y="5360"/>
                          <a:pt x="13865" y="7576"/>
                        </a:cubicBezTo>
                        <a:lnTo>
                          <a:pt x="13865" y="7576"/>
                        </a:lnTo>
                        <a:cubicBezTo>
                          <a:pt x="32041" y="18659"/>
                          <a:pt x="52876" y="25309"/>
                          <a:pt x="72382" y="33731"/>
                        </a:cubicBezTo>
                        <a:cubicBezTo>
                          <a:pt x="99424" y="45258"/>
                          <a:pt x="122476" y="64320"/>
                          <a:pt x="140652" y="86929"/>
                        </a:cubicBezTo>
                        <a:cubicBezTo>
                          <a:pt x="146415" y="93578"/>
                          <a:pt x="150848" y="101115"/>
                          <a:pt x="156611" y="107764"/>
                        </a:cubicBezTo>
                        <a:lnTo>
                          <a:pt x="156611" y="10953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6" name="Google Shape;1166;p32"/>
                  <p:cNvSpPr/>
                  <p:nvPr/>
                </p:nvSpPr>
                <p:spPr>
                  <a:xfrm>
                    <a:off x="9762411" y="666715"/>
                    <a:ext cx="18821" cy="223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21" h="223007" extrusionOk="0">
                        <a:moveTo>
                          <a:pt x="5522" y="219904"/>
                        </a:moveTo>
                        <a:cubicBezTo>
                          <a:pt x="-9108" y="167594"/>
                          <a:pt x="9511" y="114840"/>
                          <a:pt x="13501" y="62529"/>
                        </a:cubicBezTo>
                        <a:cubicBezTo>
                          <a:pt x="14388" y="50560"/>
                          <a:pt x="14831" y="38591"/>
                          <a:pt x="13501" y="26621"/>
                        </a:cubicBezTo>
                        <a:cubicBezTo>
                          <a:pt x="12615" y="19085"/>
                          <a:pt x="11285" y="11992"/>
                          <a:pt x="9955" y="4456"/>
                        </a:cubicBezTo>
                        <a:cubicBezTo>
                          <a:pt x="9511" y="3569"/>
                          <a:pt x="9511" y="2239"/>
                          <a:pt x="9511" y="1353"/>
                        </a:cubicBezTo>
                        <a:cubicBezTo>
                          <a:pt x="9511" y="909"/>
                          <a:pt x="9955" y="466"/>
                          <a:pt x="10841" y="23"/>
                        </a:cubicBezTo>
                        <a:cubicBezTo>
                          <a:pt x="14388" y="-421"/>
                          <a:pt x="13944" y="5786"/>
                          <a:pt x="14831" y="8002"/>
                        </a:cubicBezTo>
                        <a:cubicBezTo>
                          <a:pt x="15718" y="11992"/>
                          <a:pt x="16161" y="15538"/>
                          <a:pt x="17048" y="19528"/>
                        </a:cubicBezTo>
                        <a:cubicBezTo>
                          <a:pt x="18377" y="28838"/>
                          <a:pt x="18821" y="37704"/>
                          <a:pt x="18821" y="47013"/>
                        </a:cubicBezTo>
                        <a:cubicBezTo>
                          <a:pt x="18377" y="105530"/>
                          <a:pt x="-7334" y="164047"/>
                          <a:pt x="9511" y="222564"/>
                        </a:cubicBezTo>
                        <a:cubicBezTo>
                          <a:pt x="9511" y="222564"/>
                          <a:pt x="9511" y="222564"/>
                          <a:pt x="9511" y="223007"/>
                        </a:cubicBezTo>
                        <a:cubicBezTo>
                          <a:pt x="8182" y="222121"/>
                          <a:pt x="7295" y="221234"/>
                          <a:pt x="5965" y="220348"/>
                        </a:cubicBezTo>
                        <a:cubicBezTo>
                          <a:pt x="5965" y="220348"/>
                          <a:pt x="5965" y="220348"/>
                          <a:pt x="5522" y="21990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7" name="Google Shape;1167;p32"/>
                  <p:cNvSpPr/>
                  <p:nvPr/>
                </p:nvSpPr>
                <p:spPr>
                  <a:xfrm>
                    <a:off x="9776991" y="666456"/>
                    <a:ext cx="202843" cy="137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843" h="137707" extrusionOk="0">
                        <a:moveTo>
                          <a:pt x="2468" y="6045"/>
                        </a:moveTo>
                        <a:cubicBezTo>
                          <a:pt x="1138" y="4271"/>
                          <a:pt x="-1522" y="2055"/>
                          <a:pt x="1138" y="282"/>
                        </a:cubicBezTo>
                        <a:cubicBezTo>
                          <a:pt x="5128" y="-1492"/>
                          <a:pt x="7788" y="5601"/>
                          <a:pt x="10004" y="7818"/>
                        </a:cubicBezTo>
                        <a:cubicBezTo>
                          <a:pt x="10891" y="8705"/>
                          <a:pt x="11778" y="9591"/>
                          <a:pt x="12221" y="10478"/>
                        </a:cubicBezTo>
                        <a:cubicBezTo>
                          <a:pt x="19314" y="18457"/>
                          <a:pt x="27293" y="25994"/>
                          <a:pt x="36160" y="32200"/>
                        </a:cubicBezTo>
                        <a:cubicBezTo>
                          <a:pt x="57439" y="47272"/>
                          <a:pt x="83594" y="54365"/>
                          <a:pt x="107976" y="63232"/>
                        </a:cubicBezTo>
                        <a:cubicBezTo>
                          <a:pt x="144770" y="76531"/>
                          <a:pt x="180678" y="96480"/>
                          <a:pt x="201514" y="129285"/>
                        </a:cubicBezTo>
                        <a:cubicBezTo>
                          <a:pt x="201958" y="129728"/>
                          <a:pt x="201958" y="130171"/>
                          <a:pt x="202401" y="131058"/>
                        </a:cubicBezTo>
                        <a:cubicBezTo>
                          <a:pt x="202401" y="131058"/>
                          <a:pt x="202401" y="131058"/>
                          <a:pt x="202401" y="131058"/>
                        </a:cubicBezTo>
                        <a:cubicBezTo>
                          <a:pt x="202401" y="131945"/>
                          <a:pt x="202401" y="132388"/>
                          <a:pt x="202401" y="133275"/>
                        </a:cubicBezTo>
                        <a:cubicBezTo>
                          <a:pt x="202401" y="134604"/>
                          <a:pt x="202401" y="135934"/>
                          <a:pt x="202844" y="137708"/>
                        </a:cubicBezTo>
                        <a:cubicBezTo>
                          <a:pt x="202401" y="136821"/>
                          <a:pt x="201514" y="135934"/>
                          <a:pt x="201071" y="135048"/>
                        </a:cubicBezTo>
                        <a:cubicBezTo>
                          <a:pt x="180678" y="101800"/>
                          <a:pt x="145657" y="81851"/>
                          <a:pt x="108862" y="68551"/>
                        </a:cubicBezTo>
                        <a:cubicBezTo>
                          <a:pt x="76501" y="57025"/>
                          <a:pt x="41479" y="47272"/>
                          <a:pt x="17097" y="23334"/>
                        </a:cubicBezTo>
                        <a:lnTo>
                          <a:pt x="17097" y="23334"/>
                        </a:lnTo>
                        <a:cubicBezTo>
                          <a:pt x="15324" y="21560"/>
                          <a:pt x="13551" y="19787"/>
                          <a:pt x="12221" y="18014"/>
                        </a:cubicBezTo>
                        <a:cubicBezTo>
                          <a:pt x="8675" y="14024"/>
                          <a:pt x="5128" y="10034"/>
                          <a:pt x="2468" y="604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8" name="Google Shape;1168;p32"/>
                  <p:cNvSpPr/>
                  <p:nvPr/>
                </p:nvSpPr>
                <p:spPr>
                  <a:xfrm>
                    <a:off x="9693480" y="564246"/>
                    <a:ext cx="48186" cy="247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86" h="247010" extrusionOk="0">
                        <a:moveTo>
                          <a:pt x="6626" y="247010"/>
                        </a:moveTo>
                        <a:cubicBezTo>
                          <a:pt x="5296" y="244794"/>
                          <a:pt x="3966" y="242577"/>
                          <a:pt x="2636" y="240361"/>
                        </a:cubicBezTo>
                        <a:cubicBezTo>
                          <a:pt x="-7560" y="192040"/>
                          <a:pt x="14162" y="145936"/>
                          <a:pt x="27905" y="101162"/>
                        </a:cubicBezTo>
                        <a:cubicBezTo>
                          <a:pt x="35441" y="76336"/>
                          <a:pt x="41647" y="50624"/>
                          <a:pt x="42977" y="24469"/>
                        </a:cubicBezTo>
                        <a:cubicBezTo>
                          <a:pt x="43421" y="19593"/>
                          <a:pt x="43421" y="15159"/>
                          <a:pt x="43421" y="10726"/>
                        </a:cubicBezTo>
                        <a:cubicBezTo>
                          <a:pt x="43421" y="10726"/>
                          <a:pt x="43421" y="10726"/>
                          <a:pt x="43421" y="10726"/>
                        </a:cubicBezTo>
                        <a:cubicBezTo>
                          <a:pt x="43421" y="8067"/>
                          <a:pt x="43421" y="4963"/>
                          <a:pt x="43421" y="2304"/>
                        </a:cubicBezTo>
                        <a:cubicBezTo>
                          <a:pt x="43421" y="974"/>
                          <a:pt x="44307" y="-356"/>
                          <a:pt x="45637" y="87"/>
                        </a:cubicBezTo>
                        <a:cubicBezTo>
                          <a:pt x="46967" y="530"/>
                          <a:pt x="47854" y="1860"/>
                          <a:pt x="47854" y="3190"/>
                        </a:cubicBezTo>
                        <a:cubicBezTo>
                          <a:pt x="48297" y="7623"/>
                          <a:pt x="48297" y="12056"/>
                          <a:pt x="47854" y="16046"/>
                        </a:cubicBezTo>
                        <a:cubicBezTo>
                          <a:pt x="47854" y="18263"/>
                          <a:pt x="47854" y="20479"/>
                          <a:pt x="47410" y="22696"/>
                        </a:cubicBezTo>
                        <a:cubicBezTo>
                          <a:pt x="46524" y="40428"/>
                          <a:pt x="43421" y="58160"/>
                          <a:pt x="39431" y="75450"/>
                        </a:cubicBezTo>
                        <a:cubicBezTo>
                          <a:pt x="33224" y="100718"/>
                          <a:pt x="24358" y="124657"/>
                          <a:pt x="16379" y="149039"/>
                        </a:cubicBezTo>
                        <a:cubicBezTo>
                          <a:pt x="5740" y="180514"/>
                          <a:pt x="-1354" y="214206"/>
                          <a:pt x="6626" y="2470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9" name="Google Shape;1169;p32"/>
                  <p:cNvSpPr/>
                  <p:nvPr/>
                </p:nvSpPr>
                <p:spPr>
                  <a:xfrm>
                    <a:off x="9723427" y="531066"/>
                    <a:ext cx="225375" cy="13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375" h="138330" extrusionOk="0">
                        <a:moveTo>
                          <a:pt x="225376" y="138331"/>
                        </a:moveTo>
                        <a:cubicBezTo>
                          <a:pt x="220056" y="131681"/>
                          <a:pt x="213850" y="125918"/>
                          <a:pt x="207200" y="120155"/>
                        </a:cubicBezTo>
                        <a:cubicBezTo>
                          <a:pt x="188138" y="103752"/>
                          <a:pt x="166416" y="90010"/>
                          <a:pt x="142477" y="81144"/>
                        </a:cubicBezTo>
                        <a:cubicBezTo>
                          <a:pt x="119869" y="73164"/>
                          <a:pt x="96816" y="68288"/>
                          <a:pt x="74651" y="59421"/>
                        </a:cubicBezTo>
                        <a:cubicBezTo>
                          <a:pt x="54259" y="52329"/>
                          <a:pt x="36526" y="40359"/>
                          <a:pt x="21010" y="25730"/>
                        </a:cubicBezTo>
                        <a:cubicBezTo>
                          <a:pt x="17020" y="21740"/>
                          <a:pt x="12587" y="17750"/>
                          <a:pt x="9041" y="13317"/>
                        </a:cubicBezTo>
                        <a:cubicBezTo>
                          <a:pt x="5938" y="10214"/>
                          <a:pt x="3278" y="7111"/>
                          <a:pt x="618" y="3564"/>
                        </a:cubicBezTo>
                        <a:cubicBezTo>
                          <a:pt x="-269" y="2678"/>
                          <a:pt x="-269" y="905"/>
                          <a:pt x="1061" y="461"/>
                        </a:cubicBezTo>
                        <a:cubicBezTo>
                          <a:pt x="2392" y="-425"/>
                          <a:pt x="3721" y="18"/>
                          <a:pt x="4608" y="1348"/>
                        </a:cubicBezTo>
                        <a:cubicBezTo>
                          <a:pt x="9041" y="6224"/>
                          <a:pt x="13031" y="11101"/>
                          <a:pt x="17464" y="15534"/>
                        </a:cubicBezTo>
                        <a:lnTo>
                          <a:pt x="17464" y="15534"/>
                        </a:lnTo>
                        <a:cubicBezTo>
                          <a:pt x="19237" y="17307"/>
                          <a:pt x="21010" y="19080"/>
                          <a:pt x="22784" y="20854"/>
                        </a:cubicBezTo>
                        <a:cubicBezTo>
                          <a:pt x="55589" y="55432"/>
                          <a:pt x="100363" y="62081"/>
                          <a:pt x="143807" y="77597"/>
                        </a:cubicBezTo>
                        <a:cubicBezTo>
                          <a:pt x="167746" y="86907"/>
                          <a:pt x="189468" y="101093"/>
                          <a:pt x="208530" y="117938"/>
                        </a:cubicBezTo>
                        <a:cubicBezTo>
                          <a:pt x="213407" y="122371"/>
                          <a:pt x="218283" y="127248"/>
                          <a:pt x="222716" y="132124"/>
                        </a:cubicBezTo>
                        <a:cubicBezTo>
                          <a:pt x="222716" y="132124"/>
                          <a:pt x="222716" y="132124"/>
                          <a:pt x="222716" y="132124"/>
                        </a:cubicBezTo>
                        <a:lnTo>
                          <a:pt x="225376" y="13833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0" name="Google Shape;1170;p32"/>
                  <p:cNvSpPr/>
                  <p:nvPr/>
                </p:nvSpPr>
                <p:spPr>
                  <a:xfrm>
                    <a:off x="9648239" y="490743"/>
                    <a:ext cx="66297" cy="209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297" h="209685" extrusionOk="0">
                        <a:moveTo>
                          <a:pt x="2217" y="209685"/>
                        </a:moveTo>
                        <a:cubicBezTo>
                          <a:pt x="2217" y="209685"/>
                          <a:pt x="2217" y="209685"/>
                          <a:pt x="2217" y="209685"/>
                        </a:cubicBezTo>
                        <a:cubicBezTo>
                          <a:pt x="3546" y="180870"/>
                          <a:pt x="11083" y="152942"/>
                          <a:pt x="23938" y="127230"/>
                        </a:cubicBezTo>
                        <a:cubicBezTo>
                          <a:pt x="40784" y="93095"/>
                          <a:pt x="64280" y="59847"/>
                          <a:pt x="65166" y="20392"/>
                        </a:cubicBezTo>
                        <a:lnTo>
                          <a:pt x="65166" y="20392"/>
                        </a:lnTo>
                        <a:cubicBezTo>
                          <a:pt x="65166" y="20392"/>
                          <a:pt x="65166" y="20392"/>
                          <a:pt x="65166" y="20392"/>
                        </a:cubicBezTo>
                        <a:cubicBezTo>
                          <a:pt x="65610" y="15959"/>
                          <a:pt x="65610" y="11969"/>
                          <a:pt x="66053" y="7536"/>
                        </a:cubicBezTo>
                        <a:cubicBezTo>
                          <a:pt x="66053" y="5320"/>
                          <a:pt x="67383" y="887"/>
                          <a:pt x="63836" y="0"/>
                        </a:cubicBezTo>
                        <a:cubicBezTo>
                          <a:pt x="60733" y="443"/>
                          <a:pt x="62063" y="4433"/>
                          <a:pt x="61620" y="6650"/>
                        </a:cubicBezTo>
                        <a:cubicBezTo>
                          <a:pt x="61620" y="7980"/>
                          <a:pt x="61620" y="8866"/>
                          <a:pt x="61620" y="10196"/>
                        </a:cubicBezTo>
                        <a:cubicBezTo>
                          <a:pt x="61620" y="10196"/>
                          <a:pt x="61620" y="10196"/>
                          <a:pt x="61620" y="10196"/>
                        </a:cubicBezTo>
                        <a:cubicBezTo>
                          <a:pt x="61620" y="14186"/>
                          <a:pt x="61176" y="18176"/>
                          <a:pt x="60733" y="22165"/>
                        </a:cubicBezTo>
                        <a:cubicBezTo>
                          <a:pt x="59847" y="37681"/>
                          <a:pt x="55857" y="52754"/>
                          <a:pt x="49650" y="66940"/>
                        </a:cubicBezTo>
                        <a:cubicBezTo>
                          <a:pt x="39898" y="89105"/>
                          <a:pt x="26599" y="110384"/>
                          <a:pt x="16845" y="132550"/>
                        </a:cubicBezTo>
                        <a:cubicBezTo>
                          <a:pt x="9309" y="148952"/>
                          <a:pt x="4433" y="166684"/>
                          <a:pt x="1773" y="184417"/>
                        </a:cubicBezTo>
                        <a:cubicBezTo>
                          <a:pt x="1330" y="189293"/>
                          <a:pt x="443" y="194170"/>
                          <a:pt x="0" y="199046"/>
                        </a:cubicBezTo>
                        <a:lnTo>
                          <a:pt x="2217" y="20968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1" name="Google Shape;1171;p32"/>
                  <p:cNvSpPr/>
                  <p:nvPr/>
                </p:nvSpPr>
                <p:spPr>
                  <a:xfrm>
                    <a:off x="9700494" y="466321"/>
                    <a:ext cx="177822" cy="84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822" h="84268" extrusionOk="0">
                        <a:moveTo>
                          <a:pt x="499" y="483"/>
                        </a:moveTo>
                        <a:cubicBezTo>
                          <a:pt x="1385" y="-403"/>
                          <a:pt x="3159" y="40"/>
                          <a:pt x="4045" y="927"/>
                        </a:cubicBezTo>
                        <a:cubicBezTo>
                          <a:pt x="8035" y="4916"/>
                          <a:pt x="12025" y="8463"/>
                          <a:pt x="16014" y="12009"/>
                        </a:cubicBezTo>
                        <a:cubicBezTo>
                          <a:pt x="56799" y="44814"/>
                          <a:pt x="102903" y="36835"/>
                          <a:pt x="149007" y="61660"/>
                        </a:cubicBezTo>
                        <a:cubicBezTo>
                          <a:pt x="149007" y="61660"/>
                          <a:pt x="149007" y="61660"/>
                          <a:pt x="149007" y="61660"/>
                        </a:cubicBezTo>
                        <a:cubicBezTo>
                          <a:pt x="155214" y="64763"/>
                          <a:pt x="160977" y="68310"/>
                          <a:pt x="166296" y="72299"/>
                        </a:cubicBezTo>
                        <a:cubicBezTo>
                          <a:pt x="170286" y="76289"/>
                          <a:pt x="173833" y="80279"/>
                          <a:pt x="177822" y="84269"/>
                        </a:cubicBezTo>
                        <a:cubicBezTo>
                          <a:pt x="159647" y="70083"/>
                          <a:pt x="138811" y="59000"/>
                          <a:pt x="116646" y="52794"/>
                        </a:cubicBezTo>
                        <a:cubicBezTo>
                          <a:pt x="79851" y="43484"/>
                          <a:pt x="48376" y="40824"/>
                          <a:pt x="18675" y="19546"/>
                        </a:cubicBezTo>
                        <a:cubicBezTo>
                          <a:pt x="14242" y="16442"/>
                          <a:pt x="10252" y="12896"/>
                          <a:pt x="6262" y="9349"/>
                        </a:cubicBezTo>
                        <a:cubicBezTo>
                          <a:pt x="4045" y="6690"/>
                          <a:pt x="-1718" y="3586"/>
                          <a:pt x="499" y="48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72" name="Google Shape;1172;p32"/>
                <p:cNvGrpSpPr/>
                <p:nvPr/>
              </p:nvGrpSpPr>
              <p:grpSpPr>
                <a:xfrm>
                  <a:off x="9664326" y="474784"/>
                  <a:ext cx="304205" cy="517403"/>
                  <a:chOff x="9664326" y="474784"/>
                  <a:chExt cx="304205" cy="517403"/>
                </a:xfrm>
              </p:grpSpPr>
              <p:sp>
                <p:nvSpPr>
                  <p:cNvPr id="1173" name="Google Shape;1173;p32"/>
                  <p:cNvSpPr/>
                  <p:nvPr/>
                </p:nvSpPr>
                <p:spPr>
                  <a:xfrm>
                    <a:off x="9664326" y="599991"/>
                    <a:ext cx="41118" cy="80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18" h="80390" extrusionOk="0">
                        <a:moveTo>
                          <a:pt x="17162" y="64973"/>
                        </a:moveTo>
                        <a:cubicBezTo>
                          <a:pt x="15388" y="70736"/>
                          <a:pt x="7408" y="87581"/>
                          <a:pt x="759" y="76942"/>
                        </a:cubicBezTo>
                        <a:cubicBezTo>
                          <a:pt x="-1015" y="72509"/>
                          <a:pt x="759" y="67189"/>
                          <a:pt x="1646" y="62756"/>
                        </a:cubicBezTo>
                        <a:cubicBezTo>
                          <a:pt x="3419" y="56993"/>
                          <a:pt x="5635" y="51230"/>
                          <a:pt x="7852" y="45467"/>
                        </a:cubicBezTo>
                        <a:cubicBezTo>
                          <a:pt x="11842" y="35714"/>
                          <a:pt x="15388" y="25961"/>
                          <a:pt x="20264" y="16652"/>
                        </a:cubicBezTo>
                        <a:cubicBezTo>
                          <a:pt x="23367" y="11332"/>
                          <a:pt x="26028" y="5569"/>
                          <a:pt x="30904" y="2023"/>
                        </a:cubicBezTo>
                        <a:cubicBezTo>
                          <a:pt x="34894" y="-1967"/>
                          <a:pt x="40213" y="249"/>
                          <a:pt x="41100" y="6012"/>
                        </a:cubicBezTo>
                        <a:cubicBezTo>
                          <a:pt x="41544" y="15322"/>
                          <a:pt x="34007" y="22415"/>
                          <a:pt x="29574" y="29951"/>
                        </a:cubicBezTo>
                        <a:cubicBezTo>
                          <a:pt x="23811" y="41034"/>
                          <a:pt x="21595" y="53447"/>
                          <a:pt x="17162" y="649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4" name="Google Shape;1174;p32"/>
                  <p:cNvSpPr/>
                  <p:nvPr/>
                </p:nvSpPr>
                <p:spPr>
                  <a:xfrm>
                    <a:off x="9689467" y="632098"/>
                    <a:ext cx="17176" cy="29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76" h="29438" extrusionOk="0">
                        <a:moveTo>
                          <a:pt x="2660" y="29320"/>
                        </a:moveTo>
                        <a:cubicBezTo>
                          <a:pt x="443" y="28433"/>
                          <a:pt x="0" y="25773"/>
                          <a:pt x="0" y="24000"/>
                        </a:cubicBezTo>
                        <a:cubicBezTo>
                          <a:pt x="887" y="18680"/>
                          <a:pt x="3547" y="13361"/>
                          <a:pt x="5763" y="8928"/>
                        </a:cubicBezTo>
                        <a:cubicBezTo>
                          <a:pt x="7537" y="5824"/>
                          <a:pt x="8866" y="3165"/>
                          <a:pt x="11526" y="948"/>
                        </a:cubicBezTo>
                        <a:cubicBezTo>
                          <a:pt x="12856" y="-382"/>
                          <a:pt x="15516" y="-382"/>
                          <a:pt x="16403" y="1391"/>
                        </a:cubicBezTo>
                        <a:cubicBezTo>
                          <a:pt x="19063" y="7154"/>
                          <a:pt x="14186" y="12031"/>
                          <a:pt x="11970" y="16907"/>
                        </a:cubicBezTo>
                        <a:cubicBezTo>
                          <a:pt x="10640" y="20454"/>
                          <a:pt x="8423" y="30650"/>
                          <a:pt x="2660" y="293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5" name="Google Shape;1175;p32"/>
                  <p:cNvSpPr/>
                  <p:nvPr/>
                </p:nvSpPr>
                <p:spPr>
                  <a:xfrm>
                    <a:off x="9708605" y="683188"/>
                    <a:ext cx="34066" cy="126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6" h="126294" extrusionOk="0">
                        <a:moveTo>
                          <a:pt x="7903" y="125408"/>
                        </a:moveTo>
                        <a:cubicBezTo>
                          <a:pt x="2584" y="122305"/>
                          <a:pt x="1254" y="105459"/>
                          <a:pt x="367" y="99253"/>
                        </a:cubicBezTo>
                        <a:cubicBezTo>
                          <a:pt x="-519" y="90830"/>
                          <a:pt x="367" y="82407"/>
                          <a:pt x="1254" y="74427"/>
                        </a:cubicBezTo>
                        <a:cubicBezTo>
                          <a:pt x="3027" y="58468"/>
                          <a:pt x="7017" y="42066"/>
                          <a:pt x="14553" y="27880"/>
                        </a:cubicBezTo>
                        <a:cubicBezTo>
                          <a:pt x="15883" y="23447"/>
                          <a:pt x="17656" y="19457"/>
                          <a:pt x="19430" y="15467"/>
                        </a:cubicBezTo>
                        <a:cubicBezTo>
                          <a:pt x="22089" y="10147"/>
                          <a:pt x="23863" y="3941"/>
                          <a:pt x="28739" y="395"/>
                        </a:cubicBezTo>
                        <a:cubicBezTo>
                          <a:pt x="34502" y="-2265"/>
                          <a:pt x="32729" y="9261"/>
                          <a:pt x="33615" y="12807"/>
                        </a:cubicBezTo>
                        <a:cubicBezTo>
                          <a:pt x="34502" y="26993"/>
                          <a:pt x="34502" y="42066"/>
                          <a:pt x="29625" y="55808"/>
                        </a:cubicBezTo>
                        <a:cubicBezTo>
                          <a:pt x="28296" y="60241"/>
                          <a:pt x="26523" y="65118"/>
                          <a:pt x="24749" y="69551"/>
                        </a:cubicBezTo>
                        <a:cubicBezTo>
                          <a:pt x="24306" y="70438"/>
                          <a:pt x="24306" y="71324"/>
                          <a:pt x="23863" y="72211"/>
                        </a:cubicBezTo>
                        <a:cubicBezTo>
                          <a:pt x="23863" y="72211"/>
                          <a:pt x="23863" y="72211"/>
                          <a:pt x="23863" y="72211"/>
                        </a:cubicBezTo>
                        <a:cubicBezTo>
                          <a:pt x="22976" y="76644"/>
                          <a:pt x="22089" y="81964"/>
                          <a:pt x="21202" y="85953"/>
                        </a:cubicBezTo>
                        <a:cubicBezTo>
                          <a:pt x="21202" y="85953"/>
                          <a:pt x="21202" y="85953"/>
                          <a:pt x="21202" y="85953"/>
                        </a:cubicBezTo>
                        <a:cubicBezTo>
                          <a:pt x="19873" y="98366"/>
                          <a:pt x="21646" y="111222"/>
                          <a:pt x="15440" y="122305"/>
                        </a:cubicBezTo>
                        <a:cubicBezTo>
                          <a:pt x="14997" y="122748"/>
                          <a:pt x="14997" y="122748"/>
                          <a:pt x="14553" y="123191"/>
                        </a:cubicBezTo>
                        <a:cubicBezTo>
                          <a:pt x="14110" y="123635"/>
                          <a:pt x="14110" y="124078"/>
                          <a:pt x="13666" y="124521"/>
                        </a:cubicBezTo>
                        <a:cubicBezTo>
                          <a:pt x="12780" y="125851"/>
                          <a:pt x="11450" y="126295"/>
                          <a:pt x="10563" y="126295"/>
                        </a:cubicBezTo>
                        <a:cubicBezTo>
                          <a:pt x="9677" y="125408"/>
                          <a:pt x="8790" y="125851"/>
                          <a:pt x="7903" y="1254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32"/>
                  <p:cNvSpPr/>
                  <p:nvPr/>
                </p:nvSpPr>
                <p:spPr>
                  <a:xfrm>
                    <a:off x="9734442" y="753604"/>
                    <a:ext cx="19012" cy="50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12" h="50003" extrusionOk="0">
                        <a:moveTo>
                          <a:pt x="11768" y="47899"/>
                        </a:moveTo>
                        <a:cubicBezTo>
                          <a:pt x="8665" y="51889"/>
                          <a:pt x="3345" y="49673"/>
                          <a:pt x="2015" y="45683"/>
                        </a:cubicBezTo>
                        <a:cubicBezTo>
                          <a:pt x="-1531" y="38147"/>
                          <a:pt x="242" y="29280"/>
                          <a:pt x="2459" y="21301"/>
                        </a:cubicBezTo>
                        <a:cubicBezTo>
                          <a:pt x="4676" y="14208"/>
                          <a:pt x="6005" y="5342"/>
                          <a:pt x="11768" y="465"/>
                        </a:cubicBezTo>
                        <a:cubicBezTo>
                          <a:pt x="16645" y="-1751"/>
                          <a:pt x="19748" y="4455"/>
                          <a:pt x="18861" y="8445"/>
                        </a:cubicBezTo>
                        <a:cubicBezTo>
                          <a:pt x="17975" y="15981"/>
                          <a:pt x="16201" y="23074"/>
                          <a:pt x="15758" y="30167"/>
                        </a:cubicBezTo>
                        <a:cubicBezTo>
                          <a:pt x="14871" y="36373"/>
                          <a:pt x="15315" y="43023"/>
                          <a:pt x="11768" y="478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32"/>
                  <p:cNvSpPr/>
                  <p:nvPr/>
                </p:nvSpPr>
                <p:spPr>
                  <a:xfrm>
                    <a:off x="9774088" y="776805"/>
                    <a:ext cx="23633" cy="87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33" h="87627" extrusionOk="0">
                        <a:moveTo>
                          <a:pt x="5814" y="84102"/>
                        </a:moveTo>
                        <a:cubicBezTo>
                          <a:pt x="-3939" y="72576"/>
                          <a:pt x="938" y="53070"/>
                          <a:pt x="3597" y="39328"/>
                        </a:cubicBezTo>
                        <a:cubicBezTo>
                          <a:pt x="5371" y="31348"/>
                          <a:pt x="6700" y="23368"/>
                          <a:pt x="8031" y="15389"/>
                        </a:cubicBezTo>
                        <a:cubicBezTo>
                          <a:pt x="9361" y="10512"/>
                          <a:pt x="9804" y="4306"/>
                          <a:pt x="13794" y="760"/>
                        </a:cubicBezTo>
                        <a:cubicBezTo>
                          <a:pt x="20443" y="-2787"/>
                          <a:pt x="23103" y="6966"/>
                          <a:pt x="23103" y="11842"/>
                        </a:cubicBezTo>
                        <a:cubicBezTo>
                          <a:pt x="24433" y="19822"/>
                          <a:pt x="23103" y="28245"/>
                          <a:pt x="20887" y="36224"/>
                        </a:cubicBezTo>
                        <a:cubicBezTo>
                          <a:pt x="19113" y="44204"/>
                          <a:pt x="16897" y="52627"/>
                          <a:pt x="16010" y="60606"/>
                        </a:cubicBezTo>
                        <a:cubicBezTo>
                          <a:pt x="16010" y="68586"/>
                          <a:pt x="20443" y="79225"/>
                          <a:pt x="15123" y="86318"/>
                        </a:cubicBezTo>
                        <a:cubicBezTo>
                          <a:pt x="12020" y="89422"/>
                          <a:pt x="8031" y="86318"/>
                          <a:pt x="5814" y="8410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32"/>
                  <p:cNvSpPr/>
                  <p:nvPr/>
                </p:nvSpPr>
                <p:spPr>
                  <a:xfrm>
                    <a:off x="9796823" y="817019"/>
                    <a:ext cx="13263" cy="29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3" h="29387" extrusionOk="0">
                        <a:moveTo>
                          <a:pt x="9678" y="25269"/>
                        </a:moveTo>
                        <a:cubicBezTo>
                          <a:pt x="7904" y="31918"/>
                          <a:pt x="1698" y="29702"/>
                          <a:pt x="368" y="24382"/>
                        </a:cubicBezTo>
                        <a:cubicBezTo>
                          <a:pt x="-1405" y="19062"/>
                          <a:pt x="3471" y="443"/>
                          <a:pt x="9678" y="0"/>
                        </a:cubicBezTo>
                        <a:cubicBezTo>
                          <a:pt x="15884" y="1773"/>
                          <a:pt x="12338" y="11083"/>
                          <a:pt x="11451" y="15516"/>
                        </a:cubicBezTo>
                        <a:cubicBezTo>
                          <a:pt x="11008" y="19062"/>
                          <a:pt x="11008" y="22165"/>
                          <a:pt x="9678" y="2526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32"/>
                  <p:cNvSpPr/>
                  <p:nvPr/>
                </p:nvSpPr>
                <p:spPr>
                  <a:xfrm>
                    <a:off x="9665085" y="522282"/>
                    <a:ext cx="22874" cy="42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74" h="42767" extrusionOk="0">
                        <a:moveTo>
                          <a:pt x="7093" y="41607"/>
                        </a:moveTo>
                        <a:cubicBezTo>
                          <a:pt x="3990" y="44267"/>
                          <a:pt x="443" y="42050"/>
                          <a:pt x="0" y="38060"/>
                        </a:cubicBezTo>
                        <a:cubicBezTo>
                          <a:pt x="887" y="28308"/>
                          <a:pt x="11083" y="6585"/>
                          <a:pt x="18619" y="379"/>
                        </a:cubicBezTo>
                        <a:cubicBezTo>
                          <a:pt x="22165" y="-1394"/>
                          <a:pt x="23496" y="3482"/>
                          <a:pt x="22609" y="6142"/>
                        </a:cubicBezTo>
                        <a:cubicBezTo>
                          <a:pt x="21722" y="9689"/>
                          <a:pt x="20392" y="12792"/>
                          <a:pt x="18619" y="15895"/>
                        </a:cubicBezTo>
                        <a:cubicBezTo>
                          <a:pt x="15073" y="22545"/>
                          <a:pt x="11526" y="29194"/>
                          <a:pt x="9753" y="36287"/>
                        </a:cubicBezTo>
                        <a:cubicBezTo>
                          <a:pt x="9309" y="38504"/>
                          <a:pt x="8423" y="40277"/>
                          <a:pt x="7093" y="4160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32"/>
                  <p:cNvSpPr/>
                  <p:nvPr/>
                </p:nvSpPr>
                <p:spPr>
                  <a:xfrm>
                    <a:off x="9731126" y="474784"/>
                    <a:ext cx="49073" cy="20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73" h="20392" extrusionOk="0">
                        <a:moveTo>
                          <a:pt x="28384" y="14629"/>
                        </a:moveTo>
                        <a:cubicBezTo>
                          <a:pt x="25280" y="12856"/>
                          <a:pt x="-7968" y="4876"/>
                          <a:pt x="1785" y="0"/>
                        </a:cubicBezTo>
                        <a:cubicBezTo>
                          <a:pt x="8435" y="0"/>
                          <a:pt x="15528" y="1330"/>
                          <a:pt x="22177" y="3546"/>
                        </a:cubicBezTo>
                        <a:cubicBezTo>
                          <a:pt x="29713" y="4876"/>
                          <a:pt x="37250" y="7093"/>
                          <a:pt x="43456" y="11083"/>
                        </a:cubicBezTo>
                        <a:cubicBezTo>
                          <a:pt x="46559" y="12856"/>
                          <a:pt x="52766" y="19062"/>
                          <a:pt x="46116" y="20392"/>
                        </a:cubicBezTo>
                        <a:cubicBezTo>
                          <a:pt x="39910" y="19949"/>
                          <a:pt x="34146" y="15959"/>
                          <a:pt x="28384" y="1462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1" name="Google Shape;1181;p32"/>
                  <p:cNvSpPr/>
                  <p:nvPr/>
                </p:nvSpPr>
                <p:spPr>
                  <a:xfrm>
                    <a:off x="9792210" y="536235"/>
                    <a:ext cx="93816" cy="43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816" h="43420" extrusionOk="0">
                        <a:moveTo>
                          <a:pt x="19610" y="17015"/>
                        </a:moveTo>
                        <a:cubicBezTo>
                          <a:pt x="13404" y="15242"/>
                          <a:pt x="-7432" y="11695"/>
                          <a:pt x="2764" y="2386"/>
                        </a:cubicBezTo>
                        <a:cubicBezTo>
                          <a:pt x="13404" y="-2490"/>
                          <a:pt x="25816" y="1056"/>
                          <a:pt x="36456" y="4603"/>
                        </a:cubicBezTo>
                        <a:cubicBezTo>
                          <a:pt x="46208" y="7262"/>
                          <a:pt x="55075" y="12582"/>
                          <a:pt x="63941" y="17902"/>
                        </a:cubicBezTo>
                        <a:cubicBezTo>
                          <a:pt x="71034" y="22335"/>
                          <a:pt x="78127" y="26325"/>
                          <a:pt x="84777" y="30758"/>
                        </a:cubicBezTo>
                        <a:cubicBezTo>
                          <a:pt x="87880" y="33418"/>
                          <a:pt x="91870" y="35634"/>
                          <a:pt x="93643" y="39624"/>
                        </a:cubicBezTo>
                        <a:cubicBezTo>
                          <a:pt x="94086" y="40511"/>
                          <a:pt x="93643" y="41841"/>
                          <a:pt x="92756" y="42284"/>
                        </a:cubicBezTo>
                        <a:cubicBezTo>
                          <a:pt x="86550" y="46717"/>
                          <a:pt x="74580" y="36964"/>
                          <a:pt x="69261" y="33861"/>
                        </a:cubicBezTo>
                        <a:cubicBezTo>
                          <a:pt x="63498" y="30314"/>
                          <a:pt x="57291" y="26325"/>
                          <a:pt x="51085" y="23665"/>
                        </a:cubicBezTo>
                        <a:cubicBezTo>
                          <a:pt x="40889" y="19675"/>
                          <a:pt x="29806" y="20118"/>
                          <a:pt x="19610" y="1701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2" name="Google Shape;1182;p32"/>
                  <p:cNvSpPr/>
                  <p:nvPr/>
                </p:nvSpPr>
                <p:spPr>
                  <a:xfrm>
                    <a:off x="9818006" y="567350"/>
                    <a:ext cx="42423" cy="2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23" h="23279" extrusionOk="0">
                        <a:moveTo>
                          <a:pt x="14650" y="14271"/>
                        </a:moveTo>
                        <a:cubicBezTo>
                          <a:pt x="10660" y="12055"/>
                          <a:pt x="-5299" y="6735"/>
                          <a:pt x="1794" y="972"/>
                        </a:cubicBezTo>
                        <a:cubicBezTo>
                          <a:pt x="7557" y="-1688"/>
                          <a:pt x="14207" y="1859"/>
                          <a:pt x="20413" y="2745"/>
                        </a:cubicBezTo>
                        <a:cubicBezTo>
                          <a:pt x="27062" y="4962"/>
                          <a:pt x="33712" y="7622"/>
                          <a:pt x="39032" y="12498"/>
                        </a:cubicBezTo>
                        <a:cubicBezTo>
                          <a:pt x="46568" y="19591"/>
                          <a:pt x="40362" y="25797"/>
                          <a:pt x="31939" y="22251"/>
                        </a:cubicBezTo>
                        <a:cubicBezTo>
                          <a:pt x="26176" y="19591"/>
                          <a:pt x="20413" y="16488"/>
                          <a:pt x="14650" y="1427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32"/>
                  <p:cNvSpPr/>
                  <p:nvPr/>
                </p:nvSpPr>
                <p:spPr>
                  <a:xfrm>
                    <a:off x="9778686" y="598425"/>
                    <a:ext cx="85770" cy="53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70" h="53697" extrusionOk="0">
                        <a:moveTo>
                          <a:pt x="2990" y="10239"/>
                        </a:moveTo>
                        <a:cubicBezTo>
                          <a:pt x="330" y="7136"/>
                          <a:pt x="-2330" y="929"/>
                          <a:pt x="3433" y="43"/>
                        </a:cubicBezTo>
                        <a:cubicBezTo>
                          <a:pt x="7866" y="-400"/>
                          <a:pt x="11856" y="2703"/>
                          <a:pt x="15402" y="4476"/>
                        </a:cubicBezTo>
                        <a:cubicBezTo>
                          <a:pt x="19392" y="6249"/>
                          <a:pt x="22938" y="8022"/>
                          <a:pt x="26928" y="9796"/>
                        </a:cubicBezTo>
                        <a:cubicBezTo>
                          <a:pt x="38898" y="14229"/>
                          <a:pt x="51310" y="16889"/>
                          <a:pt x="63280" y="21322"/>
                        </a:cubicBezTo>
                        <a:cubicBezTo>
                          <a:pt x="71259" y="23982"/>
                          <a:pt x="78795" y="28415"/>
                          <a:pt x="83228" y="35508"/>
                        </a:cubicBezTo>
                        <a:cubicBezTo>
                          <a:pt x="88992" y="43930"/>
                          <a:pt x="84559" y="54127"/>
                          <a:pt x="73919" y="53683"/>
                        </a:cubicBezTo>
                        <a:cubicBezTo>
                          <a:pt x="62393" y="53240"/>
                          <a:pt x="54413" y="43487"/>
                          <a:pt x="46434" y="36838"/>
                        </a:cubicBezTo>
                        <a:cubicBezTo>
                          <a:pt x="40671" y="31518"/>
                          <a:pt x="33578" y="28858"/>
                          <a:pt x="26485" y="26198"/>
                        </a:cubicBezTo>
                        <a:cubicBezTo>
                          <a:pt x="18062" y="22208"/>
                          <a:pt x="9196" y="17775"/>
                          <a:pt x="2990" y="102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32"/>
                  <p:cNvSpPr/>
                  <p:nvPr/>
                </p:nvSpPr>
                <p:spPr>
                  <a:xfrm>
                    <a:off x="9793710" y="629716"/>
                    <a:ext cx="33400" cy="234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00" h="23411" extrusionOk="0">
                        <a:moveTo>
                          <a:pt x="11904" y="14856"/>
                        </a:moveTo>
                        <a:cubicBezTo>
                          <a:pt x="7914" y="12639"/>
                          <a:pt x="-4499" y="6876"/>
                          <a:pt x="1707" y="1113"/>
                        </a:cubicBezTo>
                        <a:cubicBezTo>
                          <a:pt x="6140" y="-1547"/>
                          <a:pt x="11460" y="1113"/>
                          <a:pt x="15450" y="3330"/>
                        </a:cubicBezTo>
                        <a:cubicBezTo>
                          <a:pt x="21213" y="4660"/>
                          <a:pt x="26533" y="8206"/>
                          <a:pt x="30522" y="12639"/>
                        </a:cubicBezTo>
                        <a:cubicBezTo>
                          <a:pt x="35842" y="18402"/>
                          <a:pt x="33625" y="25495"/>
                          <a:pt x="25203" y="22835"/>
                        </a:cubicBezTo>
                        <a:cubicBezTo>
                          <a:pt x="20770" y="21062"/>
                          <a:pt x="16780" y="17072"/>
                          <a:pt x="11904" y="148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32"/>
                  <p:cNvSpPr/>
                  <p:nvPr/>
                </p:nvSpPr>
                <p:spPr>
                  <a:xfrm>
                    <a:off x="9869103" y="685799"/>
                    <a:ext cx="92628" cy="66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28" h="66554" extrusionOk="0">
                        <a:moveTo>
                          <a:pt x="10543" y="13299"/>
                        </a:moveTo>
                        <a:cubicBezTo>
                          <a:pt x="8327" y="11526"/>
                          <a:pt x="-4529" y="1773"/>
                          <a:pt x="1677" y="0"/>
                        </a:cubicBezTo>
                        <a:cubicBezTo>
                          <a:pt x="12317" y="2660"/>
                          <a:pt x="22069" y="7980"/>
                          <a:pt x="32265" y="11526"/>
                        </a:cubicBezTo>
                        <a:cubicBezTo>
                          <a:pt x="45565" y="16846"/>
                          <a:pt x="60637" y="17289"/>
                          <a:pt x="72163" y="27042"/>
                        </a:cubicBezTo>
                        <a:cubicBezTo>
                          <a:pt x="80586" y="34135"/>
                          <a:pt x="88566" y="42114"/>
                          <a:pt x="91669" y="52754"/>
                        </a:cubicBezTo>
                        <a:cubicBezTo>
                          <a:pt x="92999" y="57187"/>
                          <a:pt x="93886" y="65167"/>
                          <a:pt x="87679" y="66496"/>
                        </a:cubicBezTo>
                        <a:cubicBezTo>
                          <a:pt x="84132" y="66940"/>
                          <a:pt x="81473" y="64723"/>
                          <a:pt x="78370" y="63393"/>
                        </a:cubicBezTo>
                        <a:cubicBezTo>
                          <a:pt x="72163" y="59847"/>
                          <a:pt x="65957" y="55857"/>
                          <a:pt x="61967" y="50094"/>
                        </a:cubicBezTo>
                        <a:cubicBezTo>
                          <a:pt x="60194" y="47877"/>
                          <a:pt x="58864" y="44774"/>
                          <a:pt x="58864" y="41671"/>
                        </a:cubicBezTo>
                        <a:cubicBezTo>
                          <a:pt x="57091" y="39455"/>
                          <a:pt x="55317" y="37238"/>
                          <a:pt x="52658" y="35465"/>
                        </a:cubicBezTo>
                        <a:cubicBezTo>
                          <a:pt x="39802" y="26155"/>
                          <a:pt x="23399" y="23052"/>
                          <a:pt x="10543" y="132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32"/>
                  <p:cNvSpPr/>
                  <p:nvPr/>
                </p:nvSpPr>
                <p:spPr>
                  <a:xfrm>
                    <a:off x="9920699" y="681332"/>
                    <a:ext cx="27607" cy="25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07" h="25023" extrusionOk="0">
                        <a:moveTo>
                          <a:pt x="23671" y="24859"/>
                        </a:moveTo>
                        <a:cubicBezTo>
                          <a:pt x="19681" y="22199"/>
                          <a:pt x="-6474" y="5354"/>
                          <a:pt x="1505" y="477"/>
                        </a:cubicBezTo>
                        <a:cubicBezTo>
                          <a:pt x="5938" y="-1296"/>
                          <a:pt x="10371" y="2251"/>
                          <a:pt x="13475" y="4910"/>
                        </a:cubicBezTo>
                        <a:cubicBezTo>
                          <a:pt x="18351" y="7570"/>
                          <a:pt x="22784" y="11560"/>
                          <a:pt x="25887" y="16436"/>
                        </a:cubicBezTo>
                        <a:cubicBezTo>
                          <a:pt x="27660" y="19096"/>
                          <a:pt x="29434" y="26189"/>
                          <a:pt x="23671" y="248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32"/>
                  <p:cNvSpPr/>
                  <p:nvPr/>
                </p:nvSpPr>
                <p:spPr>
                  <a:xfrm>
                    <a:off x="9822734" y="724787"/>
                    <a:ext cx="64173" cy="45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73" h="45658" extrusionOk="0">
                        <a:moveTo>
                          <a:pt x="32974" y="31056"/>
                        </a:moveTo>
                        <a:cubicBezTo>
                          <a:pt x="23665" y="21746"/>
                          <a:pt x="9035" y="19530"/>
                          <a:pt x="1499" y="8447"/>
                        </a:cubicBezTo>
                        <a:cubicBezTo>
                          <a:pt x="-274" y="5787"/>
                          <a:pt x="-1160" y="468"/>
                          <a:pt x="2830" y="24"/>
                        </a:cubicBezTo>
                        <a:cubicBezTo>
                          <a:pt x="9479" y="-419"/>
                          <a:pt x="14799" y="5344"/>
                          <a:pt x="20562" y="8447"/>
                        </a:cubicBezTo>
                        <a:cubicBezTo>
                          <a:pt x="26768" y="12437"/>
                          <a:pt x="32088" y="16427"/>
                          <a:pt x="38737" y="19530"/>
                        </a:cubicBezTo>
                        <a:cubicBezTo>
                          <a:pt x="44057" y="21746"/>
                          <a:pt x="49820" y="23076"/>
                          <a:pt x="55140" y="25736"/>
                        </a:cubicBezTo>
                        <a:cubicBezTo>
                          <a:pt x="63563" y="29283"/>
                          <a:pt x="68882" y="40809"/>
                          <a:pt x="58243" y="44798"/>
                        </a:cubicBezTo>
                        <a:cubicBezTo>
                          <a:pt x="47160" y="48345"/>
                          <a:pt x="37851" y="40365"/>
                          <a:pt x="32974" y="310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8" name="Google Shape;1188;p32"/>
                  <p:cNvSpPr/>
                  <p:nvPr/>
                </p:nvSpPr>
                <p:spPr>
                  <a:xfrm>
                    <a:off x="9899897" y="759389"/>
                    <a:ext cx="64265" cy="66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65" h="66063" extrusionOk="0">
                        <a:moveTo>
                          <a:pt x="46690" y="59847"/>
                        </a:moveTo>
                        <a:cubicBezTo>
                          <a:pt x="40040" y="55414"/>
                          <a:pt x="23195" y="43888"/>
                          <a:pt x="24524" y="34578"/>
                        </a:cubicBezTo>
                        <a:cubicBezTo>
                          <a:pt x="24967" y="32362"/>
                          <a:pt x="27628" y="31918"/>
                          <a:pt x="27184" y="29702"/>
                        </a:cubicBezTo>
                        <a:cubicBezTo>
                          <a:pt x="24081" y="23495"/>
                          <a:pt x="17875" y="19506"/>
                          <a:pt x="12555" y="15073"/>
                        </a:cubicBezTo>
                        <a:cubicBezTo>
                          <a:pt x="9895" y="12413"/>
                          <a:pt x="-6951" y="1773"/>
                          <a:pt x="3246" y="0"/>
                        </a:cubicBezTo>
                        <a:cubicBezTo>
                          <a:pt x="6792" y="0"/>
                          <a:pt x="10338" y="1773"/>
                          <a:pt x="13441" y="3103"/>
                        </a:cubicBezTo>
                        <a:cubicBezTo>
                          <a:pt x="24967" y="8866"/>
                          <a:pt x="35607" y="15959"/>
                          <a:pt x="43587" y="25712"/>
                        </a:cubicBezTo>
                        <a:cubicBezTo>
                          <a:pt x="52010" y="34135"/>
                          <a:pt x="61319" y="43444"/>
                          <a:pt x="63979" y="55857"/>
                        </a:cubicBezTo>
                        <a:cubicBezTo>
                          <a:pt x="66195" y="72703"/>
                          <a:pt x="55113" y="64723"/>
                          <a:pt x="46690" y="5984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9" name="Google Shape;1189;p32"/>
                  <p:cNvSpPr/>
                  <p:nvPr/>
                </p:nvSpPr>
                <p:spPr>
                  <a:xfrm>
                    <a:off x="9919863" y="810370"/>
                    <a:ext cx="48668" cy="449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68" h="44903" extrusionOk="0">
                        <a:moveTo>
                          <a:pt x="3672" y="7536"/>
                        </a:moveTo>
                        <a:cubicBezTo>
                          <a:pt x="568" y="5763"/>
                          <a:pt x="-2535" y="887"/>
                          <a:pt x="3229" y="0"/>
                        </a:cubicBezTo>
                        <a:cubicBezTo>
                          <a:pt x="14311" y="443"/>
                          <a:pt x="22734" y="8866"/>
                          <a:pt x="30714" y="15516"/>
                        </a:cubicBezTo>
                        <a:cubicBezTo>
                          <a:pt x="35147" y="19506"/>
                          <a:pt x="39580" y="23939"/>
                          <a:pt x="43127" y="28815"/>
                        </a:cubicBezTo>
                        <a:cubicBezTo>
                          <a:pt x="44013" y="30145"/>
                          <a:pt x="45786" y="31918"/>
                          <a:pt x="45343" y="33691"/>
                        </a:cubicBezTo>
                        <a:cubicBezTo>
                          <a:pt x="47560" y="36795"/>
                          <a:pt x="51993" y="46104"/>
                          <a:pt x="44456" y="44774"/>
                        </a:cubicBezTo>
                        <a:cubicBezTo>
                          <a:pt x="40910" y="43001"/>
                          <a:pt x="38250" y="39455"/>
                          <a:pt x="35590" y="36795"/>
                        </a:cubicBezTo>
                        <a:cubicBezTo>
                          <a:pt x="29827" y="31032"/>
                          <a:pt x="24064" y="24825"/>
                          <a:pt x="18301" y="19506"/>
                        </a:cubicBezTo>
                        <a:cubicBezTo>
                          <a:pt x="12981" y="15073"/>
                          <a:pt x="8548" y="11526"/>
                          <a:pt x="3672" y="75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32"/>
                  <p:cNvSpPr/>
                  <p:nvPr/>
                </p:nvSpPr>
                <p:spPr>
                  <a:xfrm>
                    <a:off x="9880561" y="824527"/>
                    <a:ext cx="64444" cy="57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44" h="57398" extrusionOk="0">
                        <a:moveTo>
                          <a:pt x="27457" y="27957"/>
                        </a:moveTo>
                        <a:cubicBezTo>
                          <a:pt x="19034" y="20864"/>
                          <a:pt x="7951" y="16431"/>
                          <a:pt x="1302" y="7564"/>
                        </a:cubicBezTo>
                        <a:cubicBezTo>
                          <a:pt x="-915" y="4461"/>
                          <a:pt x="-472" y="-415"/>
                          <a:pt x="3961" y="28"/>
                        </a:cubicBezTo>
                        <a:cubicBezTo>
                          <a:pt x="6178" y="28"/>
                          <a:pt x="8395" y="915"/>
                          <a:pt x="10611" y="2245"/>
                        </a:cubicBezTo>
                        <a:cubicBezTo>
                          <a:pt x="20807" y="6235"/>
                          <a:pt x="31003" y="11554"/>
                          <a:pt x="38983" y="19977"/>
                        </a:cubicBezTo>
                        <a:cubicBezTo>
                          <a:pt x="42973" y="24410"/>
                          <a:pt x="46963" y="29287"/>
                          <a:pt x="51396" y="33276"/>
                        </a:cubicBezTo>
                        <a:cubicBezTo>
                          <a:pt x="56272" y="38153"/>
                          <a:pt x="70458" y="51009"/>
                          <a:pt x="61592" y="57215"/>
                        </a:cubicBezTo>
                        <a:cubicBezTo>
                          <a:pt x="52725" y="58988"/>
                          <a:pt x="47406" y="47462"/>
                          <a:pt x="42086" y="42143"/>
                        </a:cubicBezTo>
                        <a:cubicBezTo>
                          <a:pt x="37210" y="36380"/>
                          <a:pt x="32777" y="31947"/>
                          <a:pt x="27457" y="2795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32"/>
                  <p:cNvSpPr/>
                  <p:nvPr/>
                </p:nvSpPr>
                <p:spPr>
                  <a:xfrm>
                    <a:off x="9918947" y="872827"/>
                    <a:ext cx="41702" cy="52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02" h="52111" extrusionOk="0">
                        <a:moveTo>
                          <a:pt x="34732" y="51473"/>
                        </a:moveTo>
                        <a:cubicBezTo>
                          <a:pt x="30299" y="47483"/>
                          <a:pt x="29413" y="42164"/>
                          <a:pt x="25866" y="37731"/>
                        </a:cubicBezTo>
                        <a:cubicBezTo>
                          <a:pt x="22320" y="32854"/>
                          <a:pt x="18330" y="28864"/>
                          <a:pt x="14340" y="24875"/>
                        </a:cubicBezTo>
                        <a:cubicBezTo>
                          <a:pt x="14340" y="24875"/>
                          <a:pt x="14340" y="24875"/>
                          <a:pt x="14340" y="24875"/>
                        </a:cubicBezTo>
                        <a:cubicBezTo>
                          <a:pt x="8577" y="19555"/>
                          <a:pt x="1484" y="13792"/>
                          <a:pt x="154" y="5369"/>
                        </a:cubicBezTo>
                        <a:cubicBezTo>
                          <a:pt x="-289" y="3596"/>
                          <a:pt x="154" y="493"/>
                          <a:pt x="2371" y="49"/>
                        </a:cubicBezTo>
                        <a:cubicBezTo>
                          <a:pt x="4588" y="-394"/>
                          <a:pt x="6361" y="2266"/>
                          <a:pt x="7690" y="3596"/>
                        </a:cubicBezTo>
                        <a:cubicBezTo>
                          <a:pt x="10350" y="7142"/>
                          <a:pt x="12567" y="11132"/>
                          <a:pt x="16557" y="12905"/>
                        </a:cubicBezTo>
                        <a:cubicBezTo>
                          <a:pt x="18330" y="13792"/>
                          <a:pt x="20990" y="14678"/>
                          <a:pt x="22763" y="14678"/>
                        </a:cubicBezTo>
                        <a:cubicBezTo>
                          <a:pt x="29413" y="15565"/>
                          <a:pt x="35176" y="19998"/>
                          <a:pt x="37393" y="26205"/>
                        </a:cubicBezTo>
                        <a:cubicBezTo>
                          <a:pt x="39609" y="32411"/>
                          <a:pt x="42712" y="39061"/>
                          <a:pt x="41382" y="46153"/>
                        </a:cubicBezTo>
                        <a:cubicBezTo>
                          <a:pt x="40939" y="49700"/>
                          <a:pt x="37836" y="53690"/>
                          <a:pt x="34732" y="514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32"/>
                  <p:cNvSpPr/>
                  <p:nvPr/>
                </p:nvSpPr>
                <p:spPr>
                  <a:xfrm>
                    <a:off x="9953714" y="881788"/>
                    <a:ext cx="14089" cy="1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89" h="17850" extrusionOk="0">
                        <a:moveTo>
                          <a:pt x="6172" y="13253"/>
                        </a:moveTo>
                        <a:cubicBezTo>
                          <a:pt x="3955" y="10150"/>
                          <a:pt x="-2251" y="4387"/>
                          <a:pt x="852" y="398"/>
                        </a:cubicBezTo>
                        <a:cubicBezTo>
                          <a:pt x="5728" y="-2706"/>
                          <a:pt x="17254" y="13253"/>
                          <a:pt x="13265" y="17243"/>
                        </a:cubicBezTo>
                        <a:cubicBezTo>
                          <a:pt x="10605" y="19460"/>
                          <a:pt x="7945" y="15027"/>
                          <a:pt x="6172" y="1325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32"/>
                  <p:cNvSpPr/>
                  <p:nvPr/>
                </p:nvSpPr>
                <p:spPr>
                  <a:xfrm>
                    <a:off x="9947292" y="963674"/>
                    <a:ext cx="20243" cy="28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43" h="28513" extrusionOk="0">
                        <a:moveTo>
                          <a:pt x="19686" y="21359"/>
                        </a:moveTo>
                        <a:cubicBezTo>
                          <a:pt x="21903" y="28895"/>
                          <a:pt x="17027" y="31555"/>
                          <a:pt x="13480" y="24019"/>
                        </a:cubicBezTo>
                        <a:cubicBezTo>
                          <a:pt x="12150" y="21803"/>
                          <a:pt x="10820" y="19586"/>
                          <a:pt x="9491" y="17369"/>
                        </a:cubicBezTo>
                        <a:cubicBezTo>
                          <a:pt x="6387" y="12936"/>
                          <a:pt x="-3809" y="5400"/>
                          <a:pt x="1511" y="80"/>
                        </a:cubicBezTo>
                        <a:cubicBezTo>
                          <a:pt x="9934" y="-1250"/>
                          <a:pt x="18357" y="14266"/>
                          <a:pt x="19686" y="213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32"/>
                  <p:cNvSpPr/>
                  <p:nvPr/>
                </p:nvSpPr>
                <p:spPr>
                  <a:xfrm>
                    <a:off x="9870434" y="902267"/>
                    <a:ext cx="12540" cy="23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40" h="23282" extrusionOk="0">
                        <a:moveTo>
                          <a:pt x="11872" y="22033"/>
                        </a:moveTo>
                        <a:cubicBezTo>
                          <a:pt x="4779" y="29126"/>
                          <a:pt x="-3644" y="3858"/>
                          <a:pt x="1676" y="311"/>
                        </a:cubicBezTo>
                        <a:cubicBezTo>
                          <a:pt x="7882" y="-1905"/>
                          <a:pt x="9655" y="8291"/>
                          <a:pt x="10542" y="12724"/>
                        </a:cubicBezTo>
                        <a:cubicBezTo>
                          <a:pt x="11429" y="15827"/>
                          <a:pt x="13645" y="18930"/>
                          <a:pt x="11872" y="2203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5" name="Google Shape;1195;p32"/>
                  <p:cNvSpPr/>
                  <p:nvPr/>
                </p:nvSpPr>
                <p:spPr>
                  <a:xfrm>
                    <a:off x="9847984" y="887839"/>
                    <a:ext cx="41927" cy="65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27" h="65961" extrusionOk="0">
                        <a:moveTo>
                          <a:pt x="22796" y="59070"/>
                        </a:moveTo>
                        <a:cubicBezTo>
                          <a:pt x="12157" y="49317"/>
                          <a:pt x="5507" y="36018"/>
                          <a:pt x="1961" y="22276"/>
                        </a:cubicBezTo>
                        <a:cubicBezTo>
                          <a:pt x="631" y="16512"/>
                          <a:pt x="-2472" y="4100"/>
                          <a:pt x="3734" y="110"/>
                        </a:cubicBezTo>
                        <a:cubicBezTo>
                          <a:pt x="15703" y="-2107"/>
                          <a:pt x="18363" y="29812"/>
                          <a:pt x="24126" y="37791"/>
                        </a:cubicBezTo>
                        <a:cubicBezTo>
                          <a:pt x="28116" y="43111"/>
                          <a:pt x="32549" y="47101"/>
                          <a:pt x="36982" y="51977"/>
                        </a:cubicBezTo>
                        <a:cubicBezTo>
                          <a:pt x="39198" y="54194"/>
                          <a:pt x="41415" y="56854"/>
                          <a:pt x="41859" y="60400"/>
                        </a:cubicBezTo>
                        <a:cubicBezTo>
                          <a:pt x="42302" y="62617"/>
                          <a:pt x="40528" y="64833"/>
                          <a:pt x="38755" y="65720"/>
                        </a:cubicBezTo>
                        <a:cubicBezTo>
                          <a:pt x="32105" y="67050"/>
                          <a:pt x="26786" y="62617"/>
                          <a:pt x="22796" y="5907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96" name="Google Shape;1196;p32"/>
                <p:cNvSpPr/>
                <p:nvPr/>
              </p:nvSpPr>
              <p:spPr>
                <a:xfrm>
                  <a:off x="9591163" y="252686"/>
                  <a:ext cx="94446" cy="142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46" h="142745" extrusionOk="0">
                      <a:moveTo>
                        <a:pt x="332" y="0"/>
                      </a:moveTo>
                      <a:cubicBezTo>
                        <a:pt x="332" y="0"/>
                        <a:pt x="776" y="0"/>
                        <a:pt x="776" y="0"/>
                      </a:cubicBezTo>
                      <a:cubicBezTo>
                        <a:pt x="3879" y="3103"/>
                        <a:pt x="6539" y="6206"/>
                        <a:pt x="9199" y="9309"/>
                      </a:cubicBezTo>
                      <a:cubicBezTo>
                        <a:pt x="17622" y="18619"/>
                        <a:pt x="26045" y="27929"/>
                        <a:pt x="34024" y="37681"/>
                      </a:cubicBezTo>
                      <a:cubicBezTo>
                        <a:pt x="57963" y="68713"/>
                        <a:pt x="77468" y="103291"/>
                        <a:pt x="93427" y="139199"/>
                      </a:cubicBezTo>
                      <a:cubicBezTo>
                        <a:pt x="93871" y="140529"/>
                        <a:pt x="95201" y="141859"/>
                        <a:pt x="93871" y="142746"/>
                      </a:cubicBezTo>
                      <a:cubicBezTo>
                        <a:pt x="93427" y="142746"/>
                        <a:pt x="92984" y="142746"/>
                        <a:pt x="92984" y="142302"/>
                      </a:cubicBezTo>
                      <a:cubicBezTo>
                        <a:pt x="92097" y="140529"/>
                        <a:pt x="91211" y="138756"/>
                        <a:pt x="90324" y="136539"/>
                      </a:cubicBezTo>
                      <a:cubicBezTo>
                        <a:pt x="75252" y="102848"/>
                        <a:pt x="55746" y="71816"/>
                        <a:pt x="34467" y="41671"/>
                      </a:cubicBezTo>
                      <a:cubicBezTo>
                        <a:pt x="26488" y="31032"/>
                        <a:pt x="18065" y="21279"/>
                        <a:pt x="9642" y="11083"/>
                      </a:cubicBezTo>
                      <a:cubicBezTo>
                        <a:pt x="6539" y="7536"/>
                        <a:pt x="3435" y="3990"/>
                        <a:pt x="332" y="443"/>
                      </a:cubicBezTo>
                      <a:cubicBezTo>
                        <a:pt x="-111" y="443"/>
                        <a:pt x="-111" y="443"/>
                        <a:pt x="332" y="0"/>
                      </a:cubicBezTo>
                      <a:cubicBezTo>
                        <a:pt x="-111" y="0"/>
                        <a:pt x="-111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197" name="Google Shape;1197;p32"/>
          <p:cNvGrpSpPr/>
          <p:nvPr/>
        </p:nvGrpSpPr>
        <p:grpSpPr>
          <a:xfrm>
            <a:off x="7249798" y="3645948"/>
            <a:ext cx="1173056" cy="1416915"/>
            <a:chOff x="7418232" y="4026446"/>
            <a:chExt cx="813944" cy="983149"/>
          </a:xfrm>
        </p:grpSpPr>
        <p:sp>
          <p:nvSpPr>
            <p:cNvPr id="1198" name="Google Shape;1198;p32"/>
            <p:cNvSpPr/>
            <p:nvPr/>
          </p:nvSpPr>
          <p:spPr>
            <a:xfrm rot="9895252" flipH="1">
              <a:off x="7495641" y="4095472"/>
              <a:ext cx="620285" cy="677207"/>
            </a:xfrm>
            <a:custGeom>
              <a:avLst/>
              <a:gdLst/>
              <a:ahLst/>
              <a:cxnLst/>
              <a:rect l="l" t="t" r="r" b="b"/>
              <a:pathLst>
                <a:path w="620650" h="677605" extrusionOk="0">
                  <a:moveTo>
                    <a:pt x="308560" y="183225"/>
                  </a:moveTo>
                  <a:cubicBezTo>
                    <a:pt x="308560" y="183225"/>
                    <a:pt x="308117" y="183668"/>
                    <a:pt x="308117" y="183668"/>
                  </a:cubicBezTo>
                  <a:cubicBezTo>
                    <a:pt x="299694" y="192091"/>
                    <a:pt x="303241" y="203174"/>
                    <a:pt x="311664" y="209823"/>
                  </a:cubicBezTo>
                  <a:cubicBezTo>
                    <a:pt x="311664" y="209823"/>
                    <a:pt x="311664" y="209823"/>
                    <a:pt x="311221" y="209823"/>
                  </a:cubicBezTo>
                  <a:cubicBezTo>
                    <a:pt x="318757" y="216030"/>
                    <a:pt x="328066" y="219133"/>
                    <a:pt x="337819" y="220463"/>
                  </a:cubicBezTo>
                  <a:cubicBezTo>
                    <a:pt x="348458" y="221793"/>
                    <a:pt x="359985" y="223123"/>
                    <a:pt x="369737" y="217803"/>
                  </a:cubicBezTo>
                  <a:cubicBezTo>
                    <a:pt x="388356" y="204947"/>
                    <a:pt x="365747" y="181452"/>
                    <a:pt x="350232" y="177462"/>
                  </a:cubicBezTo>
                  <a:cubicBezTo>
                    <a:pt x="341809" y="175245"/>
                    <a:pt x="332056" y="176132"/>
                    <a:pt x="323190" y="177462"/>
                  </a:cubicBezTo>
                  <a:cubicBezTo>
                    <a:pt x="318313" y="177905"/>
                    <a:pt x="312993" y="179678"/>
                    <a:pt x="308560" y="183225"/>
                  </a:cubicBezTo>
                  <a:close/>
                  <a:moveTo>
                    <a:pt x="437120" y="465170"/>
                  </a:moveTo>
                  <a:cubicBezTo>
                    <a:pt x="434904" y="466943"/>
                    <a:pt x="433574" y="469160"/>
                    <a:pt x="434017" y="472263"/>
                  </a:cubicBezTo>
                  <a:cubicBezTo>
                    <a:pt x="435791" y="481572"/>
                    <a:pt x="443770" y="487779"/>
                    <a:pt x="449090" y="495758"/>
                  </a:cubicBezTo>
                  <a:cubicBezTo>
                    <a:pt x="453966" y="502408"/>
                    <a:pt x="457956" y="509944"/>
                    <a:pt x="461502" y="517480"/>
                  </a:cubicBezTo>
                  <a:cubicBezTo>
                    <a:pt x="467265" y="527233"/>
                    <a:pt x="473472" y="572894"/>
                    <a:pt x="490761" y="561811"/>
                  </a:cubicBezTo>
                  <a:cubicBezTo>
                    <a:pt x="499183" y="553388"/>
                    <a:pt x="496967" y="536986"/>
                    <a:pt x="496081" y="526347"/>
                  </a:cubicBezTo>
                  <a:cubicBezTo>
                    <a:pt x="494307" y="503738"/>
                    <a:pt x="470368" y="465170"/>
                    <a:pt x="446430" y="462953"/>
                  </a:cubicBezTo>
                  <a:cubicBezTo>
                    <a:pt x="442883" y="462067"/>
                    <a:pt x="439337" y="462953"/>
                    <a:pt x="437120" y="465170"/>
                  </a:cubicBezTo>
                  <a:close/>
                  <a:moveTo>
                    <a:pt x="521793" y="677072"/>
                  </a:moveTo>
                  <a:cubicBezTo>
                    <a:pt x="520019" y="678845"/>
                    <a:pt x="516473" y="675742"/>
                    <a:pt x="514256" y="674412"/>
                  </a:cubicBezTo>
                  <a:cubicBezTo>
                    <a:pt x="509380" y="670865"/>
                    <a:pt x="504504" y="667319"/>
                    <a:pt x="499183" y="664216"/>
                  </a:cubicBezTo>
                  <a:cubicBezTo>
                    <a:pt x="475688" y="650473"/>
                    <a:pt x="449976" y="640720"/>
                    <a:pt x="423821" y="633184"/>
                  </a:cubicBezTo>
                  <a:cubicBezTo>
                    <a:pt x="404759" y="628308"/>
                    <a:pt x="385253" y="625205"/>
                    <a:pt x="365747" y="621658"/>
                  </a:cubicBezTo>
                  <a:cubicBezTo>
                    <a:pt x="359985" y="620328"/>
                    <a:pt x="354665" y="618998"/>
                    <a:pt x="349345" y="617668"/>
                  </a:cubicBezTo>
                  <a:cubicBezTo>
                    <a:pt x="347572" y="617225"/>
                    <a:pt x="345355" y="616782"/>
                    <a:pt x="344025" y="614565"/>
                  </a:cubicBezTo>
                  <a:cubicBezTo>
                    <a:pt x="343139" y="612792"/>
                    <a:pt x="343139" y="611019"/>
                    <a:pt x="343582" y="609246"/>
                  </a:cubicBezTo>
                  <a:cubicBezTo>
                    <a:pt x="344469" y="603926"/>
                    <a:pt x="345798" y="598606"/>
                    <a:pt x="347129" y="593286"/>
                  </a:cubicBezTo>
                  <a:cubicBezTo>
                    <a:pt x="351119" y="573337"/>
                    <a:pt x="353778" y="552502"/>
                    <a:pt x="352448" y="532110"/>
                  </a:cubicBezTo>
                  <a:cubicBezTo>
                    <a:pt x="351119" y="510388"/>
                    <a:pt x="347129" y="487335"/>
                    <a:pt x="334716" y="469160"/>
                  </a:cubicBezTo>
                  <a:cubicBezTo>
                    <a:pt x="329396" y="459850"/>
                    <a:pt x="319643" y="456304"/>
                    <a:pt x="310777" y="460293"/>
                  </a:cubicBezTo>
                  <a:cubicBezTo>
                    <a:pt x="298808" y="471820"/>
                    <a:pt x="294818" y="494428"/>
                    <a:pt x="293931" y="510388"/>
                  </a:cubicBezTo>
                  <a:cubicBezTo>
                    <a:pt x="293488" y="535213"/>
                    <a:pt x="298808" y="560038"/>
                    <a:pt x="304127" y="584420"/>
                  </a:cubicBezTo>
                  <a:cubicBezTo>
                    <a:pt x="305901" y="591513"/>
                    <a:pt x="307231" y="599049"/>
                    <a:pt x="309447" y="606142"/>
                  </a:cubicBezTo>
                  <a:cubicBezTo>
                    <a:pt x="309890" y="607029"/>
                    <a:pt x="310334" y="608359"/>
                    <a:pt x="309447" y="609246"/>
                  </a:cubicBezTo>
                  <a:cubicBezTo>
                    <a:pt x="307674" y="611905"/>
                    <a:pt x="304571" y="608359"/>
                    <a:pt x="302354" y="607916"/>
                  </a:cubicBezTo>
                  <a:cubicBezTo>
                    <a:pt x="290385" y="603039"/>
                    <a:pt x="278416" y="599493"/>
                    <a:pt x="266446" y="595060"/>
                  </a:cubicBezTo>
                  <a:cubicBezTo>
                    <a:pt x="249157" y="588410"/>
                    <a:pt x="231868" y="582203"/>
                    <a:pt x="215022" y="574224"/>
                  </a:cubicBezTo>
                  <a:cubicBezTo>
                    <a:pt x="212806" y="573781"/>
                    <a:pt x="210589" y="572451"/>
                    <a:pt x="209703" y="570234"/>
                  </a:cubicBezTo>
                  <a:cubicBezTo>
                    <a:pt x="201723" y="544966"/>
                    <a:pt x="199506" y="519254"/>
                    <a:pt x="199063" y="492655"/>
                  </a:cubicBezTo>
                  <a:cubicBezTo>
                    <a:pt x="199063" y="470490"/>
                    <a:pt x="202166" y="447881"/>
                    <a:pt x="211032" y="427489"/>
                  </a:cubicBezTo>
                  <a:cubicBezTo>
                    <a:pt x="220785" y="405323"/>
                    <a:pt x="236744" y="386261"/>
                    <a:pt x="244724" y="363652"/>
                  </a:cubicBezTo>
                  <a:cubicBezTo>
                    <a:pt x="250930" y="348580"/>
                    <a:pt x="252260" y="322867"/>
                    <a:pt x="228765" y="328187"/>
                  </a:cubicBezTo>
                  <a:cubicBezTo>
                    <a:pt x="214136" y="331734"/>
                    <a:pt x="203496" y="343260"/>
                    <a:pt x="195073" y="355229"/>
                  </a:cubicBezTo>
                  <a:cubicBezTo>
                    <a:pt x="184877" y="369415"/>
                    <a:pt x="175567" y="384044"/>
                    <a:pt x="169362" y="400890"/>
                  </a:cubicBezTo>
                  <a:cubicBezTo>
                    <a:pt x="158722" y="433695"/>
                    <a:pt x="156949" y="469160"/>
                    <a:pt x="159165" y="503294"/>
                  </a:cubicBezTo>
                  <a:cubicBezTo>
                    <a:pt x="160052" y="513934"/>
                    <a:pt x="161382" y="524573"/>
                    <a:pt x="162712" y="535213"/>
                  </a:cubicBezTo>
                  <a:cubicBezTo>
                    <a:pt x="162712" y="535213"/>
                    <a:pt x="162712" y="535213"/>
                    <a:pt x="162712" y="535213"/>
                  </a:cubicBezTo>
                  <a:cubicBezTo>
                    <a:pt x="163155" y="537873"/>
                    <a:pt x="164928" y="540089"/>
                    <a:pt x="164042" y="542749"/>
                  </a:cubicBezTo>
                  <a:cubicBezTo>
                    <a:pt x="161382" y="548955"/>
                    <a:pt x="152959" y="538316"/>
                    <a:pt x="149856" y="535656"/>
                  </a:cubicBezTo>
                  <a:cubicBezTo>
                    <a:pt x="142319" y="528120"/>
                    <a:pt x="134783" y="520584"/>
                    <a:pt x="126803" y="513490"/>
                  </a:cubicBezTo>
                  <a:cubicBezTo>
                    <a:pt x="113948" y="500635"/>
                    <a:pt x="100205" y="488665"/>
                    <a:pt x="88236" y="474923"/>
                  </a:cubicBezTo>
                  <a:cubicBezTo>
                    <a:pt x="82472" y="467386"/>
                    <a:pt x="82029" y="457634"/>
                    <a:pt x="80256" y="448767"/>
                  </a:cubicBezTo>
                  <a:cubicBezTo>
                    <a:pt x="70946" y="395570"/>
                    <a:pt x="76267" y="336610"/>
                    <a:pt x="115277" y="295826"/>
                  </a:cubicBezTo>
                  <a:cubicBezTo>
                    <a:pt x="125917" y="284743"/>
                    <a:pt x="138330" y="275877"/>
                    <a:pt x="150742" y="267454"/>
                  </a:cubicBezTo>
                  <a:cubicBezTo>
                    <a:pt x="159608" y="261247"/>
                    <a:pt x="168475" y="255041"/>
                    <a:pt x="176454" y="247948"/>
                  </a:cubicBezTo>
                  <a:cubicBezTo>
                    <a:pt x="199063" y="227999"/>
                    <a:pt x="174681" y="220020"/>
                    <a:pt x="155175" y="223123"/>
                  </a:cubicBezTo>
                  <a:cubicBezTo>
                    <a:pt x="126360" y="226669"/>
                    <a:pt x="99762" y="243072"/>
                    <a:pt x="82472" y="266124"/>
                  </a:cubicBezTo>
                  <a:cubicBezTo>
                    <a:pt x="60307" y="295826"/>
                    <a:pt x="47008" y="333064"/>
                    <a:pt x="46564" y="370302"/>
                  </a:cubicBezTo>
                  <a:cubicBezTo>
                    <a:pt x="46564" y="380498"/>
                    <a:pt x="46564" y="391137"/>
                    <a:pt x="47451" y="401333"/>
                  </a:cubicBezTo>
                  <a:cubicBezTo>
                    <a:pt x="48781" y="407540"/>
                    <a:pt x="50111" y="413303"/>
                    <a:pt x="51885" y="419509"/>
                  </a:cubicBezTo>
                  <a:cubicBezTo>
                    <a:pt x="52328" y="422169"/>
                    <a:pt x="54101" y="425272"/>
                    <a:pt x="53214" y="428375"/>
                  </a:cubicBezTo>
                  <a:cubicBezTo>
                    <a:pt x="52328" y="430148"/>
                    <a:pt x="49668" y="430148"/>
                    <a:pt x="48338" y="428818"/>
                  </a:cubicBezTo>
                  <a:cubicBezTo>
                    <a:pt x="43018" y="423055"/>
                    <a:pt x="39472" y="416406"/>
                    <a:pt x="35925" y="410199"/>
                  </a:cubicBezTo>
                  <a:cubicBezTo>
                    <a:pt x="20409" y="382714"/>
                    <a:pt x="11987" y="352126"/>
                    <a:pt x="5780" y="321094"/>
                  </a:cubicBezTo>
                  <a:cubicBezTo>
                    <a:pt x="-5746" y="252824"/>
                    <a:pt x="-5746" y="219576"/>
                    <a:pt x="60751" y="184998"/>
                  </a:cubicBezTo>
                  <a:cubicBezTo>
                    <a:pt x="72720" y="178348"/>
                    <a:pt x="85133" y="172586"/>
                    <a:pt x="95329" y="163276"/>
                  </a:cubicBezTo>
                  <a:cubicBezTo>
                    <a:pt x="101092" y="157956"/>
                    <a:pt x="110401" y="146430"/>
                    <a:pt x="100205" y="140667"/>
                  </a:cubicBezTo>
                  <a:cubicBezTo>
                    <a:pt x="89566" y="136677"/>
                    <a:pt x="78039" y="139781"/>
                    <a:pt x="67400" y="142441"/>
                  </a:cubicBezTo>
                  <a:cubicBezTo>
                    <a:pt x="58090" y="145100"/>
                    <a:pt x="48781" y="148203"/>
                    <a:pt x="40358" y="152193"/>
                  </a:cubicBezTo>
                  <a:cubicBezTo>
                    <a:pt x="40358" y="152193"/>
                    <a:pt x="40358" y="152193"/>
                    <a:pt x="40358" y="152193"/>
                  </a:cubicBezTo>
                  <a:cubicBezTo>
                    <a:pt x="37255" y="153966"/>
                    <a:pt x="33708" y="155740"/>
                    <a:pt x="30605" y="157513"/>
                  </a:cubicBezTo>
                  <a:cubicBezTo>
                    <a:pt x="23956" y="161503"/>
                    <a:pt x="17306" y="166379"/>
                    <a:pt x="11987" y="172142"/>
                  </a:cubicBezTo>
                  <a:cubicBezTo>
                    <a:pt x="9770" y="174359"/>
                    <a:pt x="7997" y="176575"/>
                    <a:pt x="6223" y="178792"/>
                  </a:cubicBezTo>
                  <a:cubicBezTo>
                    <a:pt x="5780" y="179235"/>
                    <a:pt x="5337" y="179678"/>
                    <a:pt x="4893" y="179678"/>
                  </a:cubicBezTo>
                  <a:cubicBezTo>
                    <a:pt x="4007" y="180122"/>
                    <a:pt x="3120" y="179235"/>
                    <a:pt x="2677" y="178348"/>
                  </a:cubicBezTo>
                  <a:cubicBezTo>
                    <a:pt x="1790" y="176575"/>
                    <a:pt x="3120" y="174802"/>
                    <a:pt x="3120" y="173029"/>
                  </a:cubicBezTo>
                  <a:cubicBezTo>
                    <a:pt x="4450" y="169039"/>
                    <a:pt x="5780" y="165936"/>
                    <a:pt x="7110" y="161946"/>
                  </a:cubicBezTo>
                  <a:cubicBezTo>
                    <a:pt x="11543" y="150863"/>
                    <a:pt x="17749" y="140667"/>
                    <a:pt x="23513" y="130028"/>
                  </a:cubicBezTo>
                  <a:cubicBezTo>
                    <a:pt x="32822" y="114512"/>
                    <a:pt x="42131" y="98553"/>
                    <a:pt x="57204" y="88357"/>
                  </a:cubicBezTo>
                  <a:cubicBezTo>
                    <a:pt x="70060" y="79491"/>
                    <a:pt x="86462" y="77717"/>
                    <a:pt x="101535" y="79934"/>
                  </a:cubicBezTo>
                  <a:cubicBezTo>
                    <a:pt x="109515" y="81264"/>
                    <a:pt x="117937" y="83037"/>
                    <a:pt x="125917" y="79934"/>
                  </a:cubicBezTo>
                  <a:cubicBezTo>
                    <a:pt x="131680" y="77717"/>
                    <a:pt x="135670" y="73728"/>
                    <a:pt x="139659" y="69294"/>
                  </a:cubicBezTo>
                  <a:cubicBezTo>
                    <a:pt x="142763" y="66191"/>
                    <a:pt x="145866" y="62645"/>
                    <a:pt x="149413" y="60428"/>
                  </a:cubicBezTo>
                  <a:cubicBezTo>
                    <a:pt x="159608" y="54665"/>
                    <a:pt x="172908" y="56438"/>
                    <a:pt x="182661" y="62645"/>
                  </a:cubicBezTo>
                  <a:cubicBezTo>
                    <a:pt x="192413" y="68851"/>
                    <a:pt x="198620" y="79491"/>
                    <a:pt x="206156" y="87913"/>
                  </a:cubicBezTo>
                  <a:cubicBezTo>
                    <a:pt x="211919" y="94120"/>
                    <a:pt x="217682" y="100769"/>
                    <a:pt x="225218" y="105646"/>
                  </a:cubicBezTo>
                  <a:cubicBezTo>
                    <a:pt x="234085" y="110965"/>
                    <a:pt x="245167" y="113182"/>
                    <a:pt x="254920" y="110079"/>
                  </a:cubicBezTo>
                  <a:cubicBezTo>
                    <a:pt x="273539" y="101656"/>
                    <a:pt x="288168" y="86583"/>
                    <a:pt x="293045" y="66191"/>
                  </a:cubicBezTo>
                  <a:cubicBezTo>
                    <a:pt x="297034" y="52005"/>
                    <a:pt x="301468" y="37376"/>
                    <a:pt x="311221" y="25850"/>
                  </a:cubicBezTo>
                  <a:cubicBezTo>
                    <a:pt x="327180" y="4571"/>
                    <a:pt x="350675" y="-2965"/>
                    <a:pt x="376830" y="1025"/>
                  </a:cubicBezTo>
                  <a:cubicBezTo>
                    <a:pt x="388800" y="2355"/>
                    <a:pt x="400326" y="7231"/>
                    <a:pt x="411852" y="10778"/>
                  </a:cubicBezTo>
                  <a:cubicBezTo>
                    <a:pt x="426924" y="14767"/>
                    <a:pt x="442440" y="16097"/>
                    <a:pt x="457956" y="12107"/>
                  </a:cubicBezTo>
                  <a:cubicBezTo>
                    <a:pt x="485884" y="4571"/>
                    <a:pt x="504504" y="13881"/>
                    <a:pt x="527112" y="30283"/>
                  </a:cubicBezTo>
                  <a:cubicBezTo>
                    <a:pt x="546618" y="44469"/>
                    <a:pt x="562577" y="63088"/>
                    <a:pt x="575433" y="83480"/>
                  </a:cubicBezTo>
                  <a:cubicBezTo>
                    <a:pt x="578536" y="88357"/>
                    <a:pt x="581196" y="92790"/>
                    <a:pt x="584299" y="97666"/>
                  </a:cubicBezTo>
                  <a:cubicBezTo>
                    <a:pt x="584742" y="98553"/>
                    <a:pt x="585629" y="99883"/>
                    <a:pt x="585629" y="101213"/>
                  </a:cubicBezTo>
                  <a:cubicBezTo>
                    <a:pt x="585186" y="108306"/>
                    <a:pt x="564350" y="95450"/>
                    <a:pt x="559917" y="94120"/>
                  </a:cubicBezTo>
                  <a:cubicBezTo>
                    <a:pt x="547504" y="87913"/>
                    <a:pt x="535092" y="82594"/>
                    <a:pt x="522236" y="78161"/>
                  </a:cubicBezTo>
                  <a:cubicBezTo>
                    <a:pt x="501400" y="71068"/>
                    <a:pt x="479678" y="65748"/>
                    <a:pt x="457513" y="67078"/>
                  </a:cubicBezTo>
                  <a:cubicBezTo>
                    <a:pt x="448203" y="67078"/>
                    <a:pt x="422048" y="73284"/>
                    <a:pt x="430470" y="86583"/>
                  </a:cubicBezTo>
                  <a:cubicBezTo>
                    <a:pt x="437120" y="93233"/>
                    <a:pt x="446873" y="94563"/>
                    <a:pt x="455296" y="96779"/>
                  </a:cubicBezTo>
                  <a:cubicBezTo>
                    <a:pt x="477462" y="100769"/>
                    <a:pt x="500514" y="101656"/>
                    <a:pt x="522236" y="108306"/>
                  </a:cubicBezTo>
                  <a:cubicBezTo>
                    <a:pt x="553268" y="117172"/>
                    <a:pt x="579423" y="137121"/>
                    <a:pt x="602918" y="158843"/>
                  </a:cubicBezTo>
                  <a:cubicBezTo>
                    <a:pt x="606465" y="162833"/>
                    <a:pt x="612671" y="166823"/>
                    <a:pt x="614001" y="172586"/>
                  </a:cubicBezTo>
                  <a:cubicBezTo>
                    <a:pt x="616217" y="184555"/>
                    <a:pt x="615774" y="196968"/>
                    <a:pt x="616661" y="209380"/>
                  </a:cubicBezTo>
                  <a:cubicBezTo>
                    <a:pt x="617547" y="229772"/>
                    <a:pt x="620207" y="250608"/>
                    <a:pt x="620650" y="271000"/>
                  </a:cubicBezTo>
                  <a:cubicBezTo>
                    <a:pt x="620207" y="279423"/>
                    <a:pt x="621537" y="287846"/>
                    <a:pt x="619321" y="295826"/>
                  </a:cubicBezTo>
                  <a:cubicBezTo>
                    <a:pt x="615331" y="304249"/>
                    <a:pt x="602032" y="282526"/>
                    <a:pt x="598042" y="279423"/>
                  </a:cubicBezTo>
                  <a:cubicBezTo>
                    <a:pt x="581196" y="261691"/>
                    <a:pt x="561247" y="247061"/>
                    <a:pt x="541298" y="233319"/>
                  </a:cubicBezTo>
                  <a:cubicBezTo>
                    <a:pt x="515143" y="217360"/>
                    <a:pt x="488544" y="202287"/>
                    <a:pt x="459286" y="194308"/>
                  </a:cubicBezTo>
                  <a:cubicBezTo>
                    <a:pt x="443770" y="190318"/>
                    <a:pt x="426481" y="187215"/>
                    <a:pt x="410965" y="193421"/>
                  </a:cubicBezTo>
                  <a:cubicBezTo>
                    <a:pt x="395449" y="201844"/>
                    <a:pt x="405645" y="218690"/>
                    <a:pt x="416728" y="225783"/>
                  </a:cubicBezTo>
                  <a:cubicBezTo>
                    <a:pt x="424708" y="231546"/>
                    <a:pt x="433574" y="235092"/>
                    <a:pt x="442883" y="238195"/>
                  </a:cubicBezTo>
                  <a:cubicBezTo>
                    <a:pt x="446430" y="239082"/>
                    <a:pt x="450419" y="240412"/>
                    <a:pt x="453966" y="241299"/>
                  </a:cubicBezTo>
                  <a:cubicBezTo>
                    <a:pt x="453966" y="241299"/>
                    <a:pt x="453966" y="241299"/>
                    <a:pt x="454409" y="241299"/>
                  </a:cubicBezTo>
                  <a:cubicBezTo>
                    <a:pt x="462389" y="243515"/>
                    <a:pt x="469925" y="245732"/>
                    <a:pt x="477462" y="248835"/>
                  </a:cubicBezTo>
                  <a:cubicBezTo>
                    <a:pt x="479235" y="249278"/>
                    <a:pt x="480565" y="250165"/>
                    <a:pt x="482338" y="251051"/>
                  </a:cubicBezTo>
                  <a:cubicBezTo>
                    <a:pt x="482338" y="251051"/>
                    <a:pt x="482338" y="251051"/>
                    <a:pt x="482338" y="251051"/>
                  </a:cubicBezTo>
                  <a:cubicBezTo>
                    <a:pt x="489874" y="254154"/>
                    <a:pt x="496967" y="257258"/>
                    <a:pt x="504060" y="260804"/>
                  </a:cubicBezTo>
                  <a:cubicBezTo>
                    <a:pt x="518246" y="267897"/>
                    <a:pt x="530659" y="278980"/>
                    <a:pt x="542185" y="289619"/>
                  </a:cubicBezTo>
                  <a:cubicBezTo>
                    <a:pt x="555484" y="302032"/>
                    <a:pt x="568783" y="313558"/>
                    <a:pt x="581196" y="326414"/>
                  </a:cubicBezTo>
                  <a:cubicBezTo>
                    <a:pt x="586516" y="332620"/>
                    <a:pt x="593609" y="337497"/>
                    <a:pt x="597599" y="344590"/>
                  </a:cubicBezTo>
                  <a:cubicBezTo>
                    <a:pt x="599815" y="350353"/>
                    <a:pt x="598485" y="356559"/>
                    <a:pt x="598042" y="362322"/>
                  </a:cubicBezTo>
                  <a:cubicBezTo>
                    <a:pt x="595382" y="385817"/>
                    <a:pt x="590062" y="408870"/>
                    <a:pt x="583412" y="431478"/>
                  </a:cubicBezTo>
                  <a:cubicBezTo>
                    <a:pt x="582526" y="433695"/>
                    <a:pt x="582083" y="435911"/>
                    <a:pt x="581196" y="438128"/>
                  </a:cubicBezTo>
                  <a:cubicBezTo>
                    <a:pt x="580753" y="439015"/>
                    <a:pt x="580309" y="440344"/>
                    <a:pt x="578979" y="440344"/>
                  </a:cubicBezTo>
                  <a:cubicBezTo>
                    <a:pt x="577650" y="440344"/>
                    <a:pt x="576763" y="439458"/>
                    <a:pt x="575433" y="439015"/>
                  </a:cubicBezTo>
                  <a:cubicBezTo>
                    <a:pt x="572330" y="435911"/>
                    <a:pt x="570113" y="431922"/>
                    <a:pt x="567453" y="427932"/>
                  </a:cubicBezTo>
                  <a:cubicBezTo>
                    <a:pt x="543071" y="391137"/>
                    <a:pt x="507606" y="362322"/>
                    <a:pt x="466379" y="346363"/>
                  </a:cubicBezTo>
                  <a:cubicBezTo>
                    <a:pt x="449533" y="340157"/>
                    <a:pt x="431357" y="334837"/>
                    <a:pt x="413182" y="336610"/>
                  </a:cubicBezTo>
                  <a:cubicBezTo>
                    <a:pt x="405645" y="337497"/>
                    <a:pt x="396779" y="338383"/>
                    <a:pt x="392346" y="345476"/>
                  </a:cubicBezTo>
                  <a:cubicBezTo>
                    <a:pt x="384810" y="356116"/>
                    <a:pt x="415398" y="366755"/>
                    <a:pt x="422934" y="370302"/>
                  </a:cubicBezTo>
                  <a:cubicBezTo>
                    <a:pt x="445543" y="379168"/>
                    <a:pt x="468152" y="388477"/>
                    <a:pt x="488544" y="401333"/>
                  </a:cubicBezTo>
                  <a:cubicBezTo>
                    <a:pt x="516029" y="418179"/>
                    <a:pt x="543514" y="436798"/>
                    <a:pt x="562134" y="463840"/>
                  </a:cubicBezTo>
                  <a:cubicBezTo>
                    <a:pt x="564794" y="471820"/>
                    <a:pt x="557701" y="479356"/>
                    <a:pt x="555041" y="486449"/>
                  </a:cubicBezTo>
                  <a:cubicBezTo>
                    <a:pt x="554154" y="488222"/>
                    <a:pt x="553268" y="490439"/>
                    <a:pt x="552381" y="492212"/>
                  </a:cubicBezTo>
                  <a:cubicBezTo>
                    <a:pt x="544401" y="511717"/>
                    <a:pt x="535978" y="530780"/>
                    <a:pt x="530215" y="550729"/>
                  </a:cubicBezTo>
                  <a:cubicBezTo>
                    <a:pt x="520019" y="591956"/>
                    <a:pt x="518689" y="635401"/>
                    <a:pt x="523122" y="677515"/>
                  </a:cubicBezTo>
                  <a:cubicBezTo>
                    <a:pt x="522236" y="676629"/>
                    <a:pt x="522236" y="677072"/>
                    <a:pt x="521793" y="677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9" name="Google Shape;1199;p32"/>
            <p:cNvGrpSpPr/>
            <p:nvPr/>
          </p:nvGrpSpPr>
          <p:grpSpPr>
            <a:xfrm rot="9900040" flipH="1">
              <a:off x="7540003" y="4214216"/>
              <a:ext cx="573891" cy="541772"/>
              <a:chOff x="7744668" y="2643571"/>
              <a:chExt cx="573908" cy="541788"/>
            </a:xfrm>
          </p:grpSpPr>
          <p:sp>
            <p:nvSpPr>
              <p:cNvPr id="1200" name="Google Shape;1200;p32"/>
              <p:cNvSpPr/>
              <p:nvPr/>
            </p:nvSpPr>
            <p:spPr>
              <a:xfrm>
                <a:off x="8026612" y="2897305"/>
                <a:ext cx="217221" cy="112803"/>
              </a:xfrm>
              <a:custGeom>
                <a:avLst/>
                <a:gdLst/>
                <a:ahLst/>
                <a:cxnLst/>
                <a:rect l="l" t="t" r="r" b="b"/>
                <a:pathLst>
                  <a:path w="217221" h="112803" extrusionOk="0">
                    <a:moveTo>
                      <a:pt x="3547" y="28095"/>
                    </a:moveTo>
                    <a:cubicBezTo>
                      <a:pt x="2217" y="22775"/>
                      <a:pt x="0" y="17455"/>
                      <a:pt x="0" y="12136"/>
                    </a:cubicBezTo>
                    <a:cubicBezTo>
                      <a:pt x="443" y="9919"/>
                      <a:pt x="3103" y="8589"/>
                      <a:pt x="5319" y="7703"/>
                    </a:cubicBezTo>
                    <a:cubicBezTo>
                      <a:pt x="56744" y="-6040"/>
                      <a:pt x="111714" y="-2050"/>
                      <a:pt x="158261" y="24992"/>
                    </a:cubicBezTo>
                    <a:cubicBezTo>
                      <a:pt x="172891" y="32971"/>
                      <a:pt x="187076" y="42724"/>
                      <a:pt x="199933" y="53363"/>
                    </a:cubicBezTo>
                    <a:cubicBezTo>
                      <a:pt x="204809" y="57353"/>
                      <a:pt x="209242" y="61343"/>
                      <a:pt x="213675" y="65333"/>
                    </a:cubicBezTo>
                    <a:cubicBezTo>
                      <a:pt x="215005" y="67106"/>
                      <a:pt x="217222" y="68879"/>
                      <a:pt x="217222" y="71096"/>
                    </a:cubicBezTo>
                    <a:cubicBezTo>
                      <a:pt x="215448" y="79076"/>
                      <a:pt x="164025" y="48487"/>
                      <a:pt x="155602" y="45827"/>
                    </a:cubicBezTo>
                    <a:cubicBezTo>
                      <a:pt x="124127" y="31641"/>
                      <a:pt x="88662" y="20115"/>
                      <a:pt x="53640" y="25878"/>
                    </a:cubicBezTo>
                    <a:cubicBezTo>
                      <a:pt x="47434" y="27208"/>
                      <a:pt x="42558" y="31198"/>
                      <a:pt x="47878" y="36961"/>
                    </a:cubicBezTo>
                    <a:cubicBezTo>
                      <a:pt x="52754" y="43611"/>
                      <a:pt x="58517" y="54250"/>
                      <a:pt x="49207" y="59570"/>
                    </a:cubicBezTo>
                    <a:cubicBezTo>
                      <a:pt x="46991" y="60900"/>
                      <a:pt x="43888" y="60900"/>
                      <a:pt x="42114" y="63560"/>
                    </a:cubicBezTo>
                    <a:cubicBezTo>
                      <a:pt x="39455" y="70653"/>
                      <a:pt x="43445" y="79076"/>
                      <a:pt x="43888" y="87055"/>
                    </a:cubicBezTo>
                    <a:cubicBezTo>
                      <a:pt x="44331" y="94591"/>
                      <a:pt x="44774" y="102127"/>
                      <a:pt x="44774" y="110107"/>
                    </a:cubicBezTo>
                    <a:cubicBezTo>
                      <a:pt x="41671" y="118087"/>
                      <a:pt x="35908" y="106117"/>
                      <a:pt x="34135" y="103014"/>
                    </a:cubicBezTo>
                    <a:cubicBezTo>
                      <a:pt x="21722" y="78632"/>
                      <a:pt x="11526" y="53363"/>
                      <a:pt x="3547" y="28095"/>
                    </a:cubicBezTo>
                    <a:close/>
                    <a:moveTo>
                      <a:pt x="71373" y="2826"/>
                    </a:moveTo>
                    <a:cubicBezTo>
                      <a:pt x="70043" y="2826"/>
                      <a:pt x="69156" y="2826"/>
                      <a:pt x="67827" y="2826"/>
                    </a:cubicBezTo>
                    <a:cubicBezTo>
                      <a:pt x="63393" y="2826"/>
                      <a:pt x="58960" y="2826"/>
                      <a:pt x="54084" y="2826"/>
                    </a:cubicBezTo>
                    <a:cubicBezTo>
                      <a:pt x="51867" y="3269"/>
                      <a:pt x="53640" y="3269"/>
                      <a:pt x="55414" y="3269"/>
                    </a:cubicBezTo>
                    <a:cubicBezTo>
                      <a:pt x="60733" y="3269"/>
                      <a:pt x="66053" y="2826"/>
                      <a:pt x="71373" y="28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8123676" y="3038930"/>
                <a:ext cx="111712" cy="80324"/>
              </a:xfrm>
              <a:custGeom>
                <a:avLst/>
                <a:gdLst/>
                <a:ahLst/>
                <a:cxnLst/>
                <a:rect l="l" t="t" r="r" b="b"/>
                <a:pathLst>
                  <a:path w="111712" h="80324" extrusionOk="0">
                    <a:moveTo>
                      <a:pt x="907" y="2617"/>
                    </a:moveTo>
                    <a:cubicBezTo>
                      <a:pt x="-1309" y="5720"/>
                      <a:pt x="907" y="9710"/>
                      <a:pt x="3567" y="11927"/>
                    </a:cubicBezTo>
                    <a:cubicBezTo>
                      <a:pt x="16866" y="22566"/>
                      <a:pt x="33269" y="27886"/>
                      <a:pt x="47455" y="37196"/>
                    </a:cubicBezTo>
                    <a:cubicBezTo>
                      <a:pt x="58094" y="43845"/>
                      <a:pt x="67847" y="51381"/>
                      <a:pt x="77600" y="58918"/>
                    </a:cubicBezTo>
                    <a:cubicBezTo>
                      <a:pt x="83363" y="62464"/>
                      <a:pt x="105972" y="87290"/>
                      <a:pt x="111292" y="78423"/>
                    </a:cubicBezTo>
                    <a:cubicBezTo>
                      <a:pt x="113508" y="71774"/>
                      <a:pt x="106415" y="63794"/>
                      <a:pt x="102869" y="58474"/>
                    </a:cubicBezTo>
                    <a:cubicBezTo>
                      <a:pt x="92229" y="43845"/>
                      <a:pt x="76713" y="33649"/>
                      <a:pt x="61641" y="24340"/>
                    </a:cubicBezTo>
                    <a:cubicBezTo>
                      <a:pt x="48342" y="16360"/>
                      <a:pt x="35486" y="7937"/>
                      <a:pt x="20856" y="2617"/>
                    </a:cubicBezTo>
                    <a:cubicBezTo>
                      <a:pt x="14650" y="844"/>
                      <a:pt x="5784" y="-2259"/>
                      <a:pt x="907" y="26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7920046" y="2968645"/>
                <a:ext cx="101246" cy="216714"/>
              </a:xfrm>
              <a:custGeom>
                <a:avLst/>
                <a:gdLst/>
                <a:ahLst/>
                <a:cxnLst/>
                <a:rect l="l" t="t" r="r" b="b"/>
                <a:pathLst>
                  <a:path w="101246" h="216714" extrusionOk="0">
                    <a:moveTo>
                      <a:pt x="4605" y="187275"/>
                    </a:moveTo>
                    <a:cubicBezTo>
                      <a:pt x="7708" y="197028"/>
                      <a:pt x="11698" y="207224"/>
                      <a:pt x="21007" y="212987"/>
                    </a:cubicBezTo>
                    <a:cubicBezTo>
                      <a:pt x="26770" y="216977"/>
                      <a:pt x="36523" y="219193"/>
                      <a:pt x="40956" y="212101"/>
                    </a:cubicBezTo>
                    <a:cubicBezTo>
                      <a:pt x="44503" y="205008"/>
                      <a:pt x="42729" y="196142"/>
                      <a:pt x="42729" y="188162"/>
                    </a:cubicBezTo>
                    <a:cubicBezTo>
                      <a:pt x="41843" y="171760"/>
                      <a:pt x="41843" y="154914"/>
                      <a:pt x="43616" y="138511"/>
                    </a:cubicBezTo>
                    <a:cubicBezTo>
                      <a:pt x="46719" y="114129"/>
                      <a:pt x="53812" y="90191"/>
                      <a:pt x="64452" y="68468"/>
                    </a:cubicBezTo>
                    <a:cubicBezTo>
                      <a:pt x="71988" y="53396"/>
                      <a:pt x="80411" y="39210"/>
                      <a:pt x="90164" y="25024"/>
                    </a:cubicBezTo>
                    <a:cubicBezTo>
                      <a:pt x="94153" y="18374"/>
                      <a:pt x="99916" y="11725"/>
                      <a:pt x="101247" y="3745"/>
                    </a:cubicBezTo>
                    <a:cubicBezTo>
                      <a:pt x="99916" y="-5121"/>
                      <a:pt x="88834" y="4188"/>
                      <a:pt x="85287" y="6848"/>
                    </a:cubicBezTo>
                    <a:cubicBezTo>
                      <a:pt x="68885" y="19261"/>
                      <a:pt x="59575" y="38323"/>
                      <a:pt x="51596" y="56942"/>
                    </a:cubicBezTo>
                    <a:cubicBezTo>
                      <a:pt x="45833" y="69798"/>
                      <a:pt x="41843" y="83541"/>
                      <a:pt x="34750" y="95510"/>
                    </a:cubicBezTo>
                    <a:cubicBezTo>
                      <a:pt x="26770" y="107480"/>
                      <a:pt x="28100" y="83541"/>
                      <a:pt x="17904" y="86201"/>
                    </a:cubicBezTo>
                    <a:cubicBezTo>
                      <a:pt x="10368" y="88861"/>
                      <a:pt x="7708" y="103490"/>
                      <a:pt x="5491" y="110583"/>
                    </a:cubicBezTo>
                    <a:cubicBezTo>
                      <a:pt x="1945" y="123439"/>
                      <a:pt x="-715" y="136738"/>
                      <a:pt x="172" y="150037"/>
                    </a:cubicBezTo>
                    <a:cubicBezTo>
                      <a:pt x="1058" y="163337"/>
                      <a:pt x="1058" y="175749"/>
                      <a:pt x="4605" y="1872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7765060" y="2809824"/>
                <a:ext cx="230527" cy="141456"/>
              </a:xfrm>
              <a:custGeom>
                <a:avLst/>
                <a:gdLst/>
                <a:ahLst/>
                <a:cxnLst/>
                <a:rect l="l" t="t" r="r" b="b"/>
                <a:pathLst>
                  <a:path w="230527" h="141456" extrusionOk="0">
                    <a:moveTo>
                      <a:pt x="0" y="75678"/>
                    </a:moveTo>
                    <a:cubicBezTo>
                      <a:pt x="0" y="77451"/>
                      <a:pt x="1773" y="79225"/>
                      <a:pt x="3547" y="79225"/>
                    </a:cubicBezTo>
                    <a:cubicBezTo>
                      <a:pt x="5319" y="79668"/>
                      <a:pt x="7093" y="78338"/>
                      <a:pt x="8423" y="77451"/>
                    </a:cubicBezTo>
                    <a:cubicBezTo>
                      <a:pt x="11526" y="74792"/>
                      <a:pt x="14186" y="72132"/>
                      <a:pt x="17289" y="69472"/>
                    </a:cubicBezTo>
                    <a:cubicBezTo>
                      <a:pt x="41228" y="45090"/>
                      <a:pt x="72703" y="29574"/>
                      <a:pt x="106394" y="23368"/>
                    </a:cubicBezTo>
                    <a:cubicBezTo>
                      <a:pt x="120137" y="20708"/>
                      <a:pt x="134766" y="19821"/>
                      <a:pt x="148066" y="25584"/>
                    </a:cubicBezTo>
                    <a:cubicBezTo>
                      <a:pt x="151612" y="27357"/>
                      <a:pt x="154715" y="29574"/>
                      <a:pt x="156045" y="33120"/>
                    </a:cubicBezTo>
                    <a:cubicBezTo>
                      <a:pt x="157375" y="37997"/>
                      <a:pt x="159591" y="42873"/>
                      <a:pt x="164025" y="45977"/>
                    </a:cubicBezTo>
                    <a:cubicBezTo>
                      <a:pt x="169788" y="50853"/>
                      <a:pt x="181314" y="49966"/>
                      <a:pt x="174221" y="60163"/>
                    </a:cubicBezTo>
                    <a:cubicBezTo>
                      <a:pt x="152942" y="87647"/>
                      <a:pt x="110827" y="93411"/>
                      <a:pt x="96198" y="126659"/>
                    </a:cubicBezTo>
                    <a:cubicBezTo>
                      <a:pt x="92652" y="134638"/>
                      <a:pt x="97085" y="143948"/>
                      <a:pt x="106838" y="140845"/>
                    </a:cubicBezTo>
                    <a:cubicBezTo>
                      <a:pt x="110384" y="139515"/>
                      <a:pt x="113487" y="136855"/>
                      <a:pt x="116147" y="134195"/>
                    </a:cubicBezTo>
                    <a:cubicBezTo>
                      <a:pt x="135209" y="114246"/>
                      <a:pt x="154715" y="94297"/>
                      <a:pt x="179984" y="82328"/>
                    </a:cubicBezTo>
                    <a:cubicBezTo>
                      <a:pt x="187963" y="78338"/>
                      <a:pt x="196386" y="74348"/>
                      <a:pt x="204809" y="71245"/>
                    </a:cubicBezTo>
                    <a:cubicBezTo>
                      <a:pt x="210129" y="68585"/>
                      <a:pt x="230964" y="63709"/>
                      <a:pt x="230521" y="57502"/>
                    </a:cubicBezTo>
                    <a:cubicBezTo>
                      <a:pt x="228748" y="49080"/>
                      <a:pt x="225202" y="41100"/>
                      <a:pt x="221655" y="33120"/>
                    </a:cubicBezTo>
                    <a:cubicBezTo>
                      <a:pt x="216779" y="21151"/>
                      <a:pt x="208356" y="10955"/>
                      <a:pt x="196830" y="5192"/>
                    </a:cubicBezTo>
                    <a:cubicBezTo>
                      <a:pt x="185747" y="-1014"/>
                      <a:pt x="172448" y="-128"/>
                      <a:pt x="160478" y="316"/>
                    </a:cubicBezTo>
                    <a:cubicBezTo>
                      <a:pt x="131663" y="759"/>
                      <a:pt x="102848" y="4749"/>
                      <a:pt x="75806" y="14501"/>
                    </a:cubicBezTo>
                    <a:cubicBezTo>
                      <a:pt x="60290" y="21151"/>
                      <a:pt x="45661" y="30017"/>
                      <a:pt x="31918" y="40214"/>
                    </a:cubicBezTo>
                    <a:cubicBezTo>
                      <a:pt x="21279" y="48193"/>
                      <a:pt x="2217" y="62822"/>
                      <a:pt x="0" y="756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7976090" y="2643571"/>
                <a:ext cx="111558" cy="126487"/>
              </a:xfrm>
              <a:custGeom>
                <a:avLst/>
                <a:gdLst/>
                <a:ahLst/>
                <a:cxnLst/>
                <a:rect l="l" t="t" r="r" b="b"/>
                <a:pathLst>
                  <a:path w="111558" h="126487" extrusionOk="0">
                    <a:moveTo>
                      <a:pt x="429" y="119577"/>
                    </a:moveTo>
                    <a:cubicBezTo>
                      <a:pt x="872" y="123567"/>
                      <a:pt x="3532" y="127557"/>
                      <a:pt x="7965" y="126227"/>
                    </a:cubicBezTo>
                    <a:cubicBezTo>
                      <a:pt x="10182" y="125784"/>
                      <a:pt x="12398" y="124454"/>
                      <a:pt x="14615" y="124011"/>
                    </a:cubicBezTo>
                    <a:cubicBezTo>
                      <a:pt x="32347" y="118691"/>
                      <a:pt x="48306" y="108052"/>
                      <a:pt x="62492" y="96525"/>
                    </a:cubicBezTo>
                    <a:cubicBezTo>
                      <a:pt x="72688" y="87659"/>
                      <a:pt x="109039" y="52638"/>
                      <a:pt x="101947" y="38895"/>
                    </a:cubicBezTo>
                    <a:cubicBezTo>
                      <a:pt x="99730" y="35792"/>
                      <a:pt x="95297" y="37122"/>
                      <a:pt x="92194" y="38452"/>
                    </a:cubicBezTo>
                    <a:cubicBezTo>
                      <a:pt x="90421" y="39339"/>
                      <a:pt x="88647" y="41112"/>
                      <a:pt x="86874" y="39782"/>
                    </a:cubicBezTo>
                    <a:cubicBezTo>
                      <a:pt x="86874" y="36679"/>
                      <a:pt x="89534" y="34905"/>
                      <a:pt x="91307" y="32689"/>
                    </a:cubicBezTo>
                    <a:cubicBezTo>
                      <a:pt x="97514" y="26482"/>
                      <a:pt x="106380" y="21606"/>
                      <a:pt x="110813" y="13627"/>
                    </a:cubicBezTo>
                    <a:cubicBezTo>
                      <a:pt x="113473" y="7863"/>
                      <a:pt x="108596" y="1657"/>
                      <a:pt x="102834" y="327"/>
                    </a:cubicBezTo>
                    <a:cubicBezTo>
                      <a:pt x="93080" y="-1446"/>
                      <a:pt x="83771" y="4317"/>
                      <a:pt x="75791" y="9637"/>
                    </a:cubicBezTo>
                    <a:cubicBezTo>
                      <a:pt x="52739" y="27369"/>
                      <a:pt x="46090" y="58401"/>
                      <a:pt x="27027" y="79680"/>
                    </a:cubicBezTo>
                    <a:cubicBezTo>
                      <a:pt x="23038" y="84113"/>
                      <a:pt x="19048" y="88546"/>
                      <a:pt x="14172" y="92092"/>
                    </a:cubicBezTo>
                    <a:cubicBezTo>
                      <a:pt x="4862" y="98742"/>
                      <a:pt x="-1788" y="107165"/>
                      <a:pt x="429" y="1195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7744668" y="2740041"/>
                <a:ext cx="177134" cy="123405"/>
              </a:xfrm>
              <a:custGeom>
                <a:avLst/>
                <a:gdLst/>
                <a:ahLst/>
                <a:cxnLst/>
                <a:rect l="l" t="t" r="r" b="b"/>
                <a:pathLst>
                  <a:path w="177134" h="123405" extrusionOk="0">
                    <a:moveTo>
                      <a:pt x="0" y="120192"/>
                    </a:moveTo>
                    <a:cubicBezTo>
                      <a:pt x="886" y="125068"/>
                      <a:pt x="7093" y="123295"/>
                      <a:pt x="10640" y="121965"/>
                    </a:cubicBezTo>
                    <a:cubicBezTo>
                      <a:pt x="16402" y="119748"/>
                      <a:pt x="21722" y="117975"/>
                      <a:pt x="27485" y="115315"/>
                    </a:cubicBezTo>
                    <a:cubicBezTo>
                      <a:pt x="56300" y="104233"/>
                      <a:pt x="76692" y="79407"/>
                      <a:pt x="104621" y="66995"/>
                    </a:cubicBezTo>
                    <a:cubicBezTo>
                      <a:pt x="120580" y="59902"/>
                      <a:pt x="137426" y="57242"/>
                      <a:pt x="154715" y="54582"/>
                    </a:cubicBezTo>
                    <a:cubicBezTo>
                      <a:pt x="158705" y="54139"/>
                      <a:pt x="162694" y="53252"/>
                      <a:pt x="166684" y="52366"/>
                    </a:cubicBezTo>
                    <a:cubicBezTo>
                      <a:pt x="170231" y="51479"/>
                      <a:pt x="174664" y="50592"/>
                      <a:pt x="176881" y="47489"/>
                    </a:cubicBezTo>
                    <a:cubicBezTo>
                      <a:pt x="178653" y="41726"/>
                      <a:pt x="170674" y="40396"/>
                      <a:pt x="167128" y="38623"/>
                    </a:cubicBezTo>
                    <a:cubicBezTo>
                      <a:pt x="160921" y="35963"/>
                      <a:pt x="154271" y="32860"/>
                      <a:pt x="148509" y="29757"/>
                    </a:cubicBezTo>
                    <a:cubicBezTo>
                      <a:pt x="125456" y="17344"/>
                      <a:pt x="102404" y="2271"/>
                      <a:pt x="75806" y="55"/>
                    </a:cubicBezTo>
                    <a:cubicBezTo>
                      <a:pt x="61176" y="-388"/>
                      <a:pt x="46104" y="1828"/>
                      <a:pt x="32361" y="7591"/>
                    </a:cubicBezTo>
                    <a:cubicBezTo>
                      <a:pt x="21279" y="12024"/>
                      <a:pt x="9753" y="17344"/>
                      <a:pt x="2217" y="27097"/>
                    </a:cubicBezTo>
                    <a:cubicBezTo>
                      <a:pt x="886" y="29313"/>
                      <a:pt x="1773" y="32417"/>
                      <a:pt x="4433" y="33303"/>
                    </a:cubicBezTo>
                    <a:cubicBezTo>
                      <a:pt x="5763" y="33747"/>
                      <a:pt x="6650" y="33303"/>
                      <a:pt x="7979" y="32860"/>
                    </a:cubicBezTo>
                    <a:cubicBezTo>
                      <a:pt x="10640" y="31973"/>
                      <a:pt x="12856" y="31087"/>
                      <a:pt x="15516" y="30200"/>
                    </a:cubicBezTo>
                    <a:cubicBezTo>
                      <a:pt x="35908" y="23551"/>
                      <a:pt x="62507" y="15128"/>
                      <a:pt x="83786" y="22664"/>
                    </a:cubicBezTo>
                    <a:cubicBezTo>
                      <a:pt x="94425" y="26210"/>
                      <a:pt x="107281" y="37293"/>
                      <a:pt x="98415" y="48819"/>
                    </a:cubicBezTo>
                    <a:cubicBezTo>
                      <a:pt x="90435" y="59015"/>
                      <a:pt x="77579" y="63892"/>
                      <a:pt x="66496" y="69655"/>
                    </a:cubicBezTo>
                    <a:cubicBezTo>
                      <a:pt x="51867" y="77191"/>
                      <a:pt x="36351" y="83397"/>
                      <a:pt x="23052" y="93593"/>
                    </a:cubicBezTo>
                    <a:cubicBezTo>
                      <a:pt x="15516" y="98470"/>
                      <a:pt x="0" y="111326"/>
                      <a:pt x="0" y="1201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8044788" y="2755332"/>
                <a:ext cx="244731" cy="87687"/>
              </a:xfrm>
              <a:custGeom>
                <a:avLst/>
                <a:gdLst/>
                <a:ahLst/>
                <a:cxnLst/>
                <a:rect l="l" t="t" r="r" b="b"/>
                <a:pathLst>
                  <a:path w="244731" h="87687" extrusionOk="0">
                    <a:moveTo>
                      <a:pt x="0" y="18899"/>
                    </a:moveTo>
                    <a:cubicBezTo>
                      <a:pt x="443" y="30868"/>
                      <a:pt x="24382" y="33085"/>
                      <a:pt x="33248" y="36631"/>
                    </a:cubicBezTo>
                    <a:cubicBezTo>
                      <a:pt x="42558" y="39291"/>
                      <a:pt x="53640" y="41951"/>
                      <a:pt x="62950" y="37075"/>
                    </a:cubicBezTo>
                    <a:cubicBezTo>
                      <a:pt x="66940" y="34858"/>
                      <a:pt x="65167" y="30425"/>
                      <a:pt x="66940" y="27322"/>
                    </a:cubicBezTo>
                    <a:cubicBezTo>
                      <a:pt x="69156" y="26435"/>
                      <a:pt x="71816" y="26878"/>
                      <a:pt x="74476" y="26878"/>
                    </a:cubicBezTo>
                    <a:cubicBezTo>
                      <a:pt x="83342" y="27322"/>
                      <a:pt x="91765" y="28652"/>
                      <a:pt x="100632" y="29981"/>
                    </a:cubicBezTo>
                    <a:cubicBezTo>
                      <a:pt x="132106" y="34415"/>
                      <a:pt x="161808" y="46384"/>
                      <a:pt x="189737" y="60570"/>
                    </a:cubicBezTo>
                    <a:cubicBezTo>
                      <a:pt x="201706" y="66776"/>
                      <a:pt x="213232" y="73869"/>
                      <a:pt x="225202" y="80519"/>
                    </a:cubicBezTo>
                    <a:cubicBezTo>
                      <a:pt x="229635" y="82292"/>
                      <a:pt x="242047" y="92045"/>
                      <a:pt x="244707" y="85395"/>
                    </a:cubicBezTo>
                    <a:cubicBezTo>
                      <a:pt x="245150" y="79632"/>
                      <a:pt x="239387" y="75642"/>
                      <a:pt x="235841" y="71653"/>
                    </a:cubicBezTo>
                    <a:cubicBezTo>
                      <a:pt x="230964" y="66776"/>
                      <a:pt x="226088" y="62343"/>
                      <a:pt x="221212" y="57910"/>
                    </a:cubicBezTo>
                    <a:cubicBezTo>
                      <a:pt x="191066" y="33085"/>
                      <a:pt x="153829" y="17569"/>
                      <a:pt x="115704" y="9589"/>
                    </a:cubicBezTo>
                    <a:cubicBezTo>
                      <a:pt x="100632" y="6043"/>
                      <a:pt x="85559" y="3826"/>
                      <a:pt x="70043" y="2053"/>
                    </a:cubicBezTo>
                    <a:cubicBezTo>
                      <a:pt x="53197" y="-164"/>
                      <a:pt x="35465" y="-1493"/>
                      <a:pt x="18619" y="2940"/>
                    </a:cubicBezTo>
                    <a:cubicBezTo>
                      <a:pt x="11083" y="6043"/>
                      <a:pt x="0" y="9589"/>
                      <a:pt x="0" y="188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7987132" y="3041684"/>
                <a:ext cx="43248" cy="71671"/>
              </a:xfrm>
              <a:custGeom>
                <a:avLst/>
                <a:gdLst/>
                <a:ahLst/>
                <a:cxnLst/>
                <a:rect l="l" t="t" r="r" b="b"/>
                <a:pathLst>
                  <a:path w="43248" h="71671" extrusionOk="0">
                    <a:moveTo>
                      <a:pt x="26" y="62370"/>
                    </a:moveTo>
                    <a:cubicBezTo>
                      <a:pt x="-417" y="69020"/>
                      <a:pt x="4902" y="76112"/>
                      <a:pt x="10222" y="68133"/>
                    </a:cubicBezTo>
                    <a:cubicBezTo>
                      <a:pt x="11996" y="65030"/>
                      <a:pt x="11996" y="61483"/>
                      <a:pt x="13325" y="58380"/>
                    </a:cubicBezTo>
                    <a:cubicBezTo>
                      <a:pt x="16872" y="49957"/>
                      <a:pt x="20418" y="40648"/>
                      <a:pt x="25295" y="33111"/>
                    </a:cubicBezTo>
                    <a:cubicBezTo>
                      <a:pt x="30171" y="24245"/>
                      <a:pt x="45244" y="16709"/>
                      <a:pt x="43027" y="5626"/>
                    </a:cubicBezTo>
                    <a:cubicBezTo>
                      <a:pt x="35047" y="-7673"/>
                      <a:pt x="20418" y="5626"/>
                      <a:pt x="15099" y="14493"/>
                    </a:cubicBezTo>
                    <a:cubicBezTo>
                      <a:pt x="6676" y="28678"/>
                      <a:pt x="1356" y="45524"/>
                      <a:pt x="26" y="623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8008227" y="3002536"/>
                <a:ext cx="32997" cy="34665"/>
              </a:xfrm>
              <a:custGeom>
                <a:avLst/>
                <a:gdLst/>
                <a:ahLst/>
                <a:cxnLst/>
                <a:rect l="l" t="t" r="r" b="b"/>
                <a:pathLst>
                  <a:path w="32997" h="34665" extrusionOk="0">
                    <a:moveTo>
                      <a:pt x="653" y="31918"/>
                    </a:moveTo>
                    <a:cubicBezTo>
                      <a:pt x="2870" y="36795"/>
                      <a:pt x="8189" y="34135"/>
                      <a:pt x="11293" y="31918"/>
                    </a:cubicBezTo>
                    <a:cubicBezTo>
                      <a:pt x="15726" y="29259"/>
                      <a:pt x="19716" y="26599"/>
                      <a:pt x="23262" y="23052"/>
                    </a:cubicBezTo>
                    <a:cubicBezTo>
                      <a:pt x="30798" y="17289"/>
                      <a:pt x="40108" y="1773"/>
                      <a:pt x="24592" y="0"/>
                    </a:cubicBezTo>
                    <a:cubicBezTo>
                      <a:pt x="11736" y="887"/>
                      <a:pt x="-3337" y="18619"/>
                      <a:pt x="653" y="319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8238133" y="2770151"/>
                <a:ext cx="80443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80443" h="56406" extrusionOk="0">
                    <a:moveTo>
                      <a:pt x="382" y="3637"/>
                    </a:moveTo>
                    <a:cubicBezTo>
                      <a:pt x="-1834" y="9843"/>
                      <a:pt x="6145" y="10730"/>
                      <a:pt x="10135" y="12503"/>
                    </a:cubicBezTo>
                    <a:cubicBezTo>
                      <a:pt x="17671" y="15163"/>
                      <a:pt x="24320" y="19596"/>
                      <a:pt x="30970" y="24029"/>
                    </a:cubicBezTo>
                    <a:cubicBezTo>
                      <a:pt x="39393" y="29792"/>
                      <a:pt x="46486" y="35998"/>
                      <a:pt x="53579" y="42648"/>
                    </a:cubicBezTo>
                    <a:cubicBezTo>
                      <a:pt x="60229" y="47968"/>
                      <a:pt x="66879" y="56834"/>
                      <a:pt x="76188" y="56391"/>
                    </a:cubicBezTo>
                    <a:cubicBezTo>
                      <a:pt x="79734" y="55947"/>
                      <a:pt x="81064" y="51957"/>
                      <a:pt x="80178" y="48855"/>
                    </a:cubicBezTo>
                    <a:cubicBezTo>
                      <a:pt x="77961" y="39988"/>
                      <a:pt x="69981" y="34225"/>
                      <a:pt x="64218" y="27575"/>
                    </a:cubicBezTo>
                    <a:cubicBezTo>
                      <a:pt x="58456" y="21369"/>
                      <a:pt x="51806" y="16049"/>
                      <a:pt x="44269" y="11616"/>
                    </a:cubicBezTo>
                    <a:cubicBezTo>
                      <a:pt x="33630" y="4967"/>
                      <a:pt x="21217" y="-796"/>
                      <a:pt x="8361" y="90"/>
                    </a:cubicBezTo>
                    <a:cubicBezTo>
                      <a:pt x="6145" y="90"/>
                      <a:pt x="2155" y="534"/>
                      <a:pt x="382" y="36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8191270" y="2743428"/>
                <a:ext cx="43140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43140" h="16636" extrusionOk="0">
                    <a:moveTo>
                      <a:pt x="697" y="2432"/>
                    </a:moveTo>
                    <a:cubicBezTo>
                      <a:pt x="-1520" y="5535"/>
                      <a:pt x="2027" y="8638"/>
                      <a:pt x="4686" y="9081"/>
                    </a:cubicBezTo>
                    <a:cubicBezTo>
                      <a:pt x="8676" y="9968"/>
                      <a:pt x="12666" y="10854"/>
                      <a:pt x="16656" y="12184"/>
                    </a:cubicBezTo>
                    <a:cubicBezTo>
                      <a:pt x="22419" y="13071"/>
                      <a:pt x="38821" y="20164"/>
                      <a:pt x="42811" y="14401"/>
                    </a:cubicBezTo>
                    <a:cubicBezTo>
                      <a:pt x="47244" y="3762"/>
                      <a:pt x="5573" y="-4218"/>
                      <a:pt x="697" y="2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7847395" y="2915924"/>
                <a:ext cx="159169" cy="213694"/>
              </a:xfrm>
              <a:custGeom>
                <a:avLst/>
                <a:gdLst/>
                <a:ahLst/>
                <a:cxnLst/>
                <a:rect l="l" t="t" r="r" b="b"/>
                <a:pathLst>
                  <a:path w="159169" h="213694" extrusionOk="0">
                    <a:moveTo>
                      <a:pt x="2780" y="205862"/>
                    </a:moveTo>
                    <a:cubicBezTo>
                      <a:pt x="3667" y="209409"/>
                      <a:pt x="7657" y="216502"/>
                      <a:pt x="11646" y="212512"/>
                    </a:cubicBezTo>
                    <a:cubicBezTo>
                      <a:pt x="17410" y="204533"/>
                      <a:pt x="17410" y="188130"/>
                      <a:pt x="16523" y="177047"/>
                    </a:cubicBezTo>
                    <a:cubicBezTo>
                      <a:pt x="16523" y="174387"/>
                      <a:pt x="16523" y="171728"/>
                      <a:pt x="16966" y="169068"/>
                    </a:cubicBezTo>
                    <a:cubicBezTo>
                      <a:pt x="18296" y="156212"/>
                      <a:pt x="19626" y="143356"/>
                      <a:pt x="22729" y="130943"/>
                    </a:cubicBezTo>
                    <a:cubicBezTo>
                      <a:pt x="32482" y="94148"/>
                      <a:pt x="52431" y="57797"/>
                      <a:pt x="84793" y="36961"/>
                    </a:cubicBezTo>
                    <a:cubicBezTo>
                      <a:pt x="94102" y="31198"/>
                      <a:pt x="105185" y="27209"/>
                      <a:pt x="115824" y="25435"/>
                    </a:cubicBezTo>
                    <a:cubicBezTo>
                      <a:pt x="115824" y="25435"/>
                      <a:pt x="116268" y="25435"/>
                      <a:pt x="116268" y="25435"/>
                    </a:cubicBezTo>
                    <a:cubicBezTo>
                      <a:pt x="125134" y="26765"/>
                      <a:pt x="132670" y="32085"/>
                      <a:pt x="132227" y="43168"/>
                    </a:cubicBezTo>
                    <a:cubicBezTo>
                      <a:pt x="132670" y="50261"/>
                      <a:pt x="129567" y="56467"/>
                      <a:pt x="126021" y="62674"/>
                    </a:cubicBezTo>
                    <a:cubicBezTo>
                      <a:pt x="118928" y="75529"/>
                      <a:pt x="110948" y="88385"/>
                      <a:pt x="106958" y="102128"/>
                    </a:cubicBezTo>
                    <a:cubicBezTo>
                      <a:pt x="106072" y="105674"/>
                      <a:pt x="104298" y="115871"/>
                      <a:pt x="108731" y="117201"/>
                    </a:cubicBezTo>
                    <a:cubicBezTo>
                      <a:pt x="110948" y="117644"/>
                      <a:pt x="112721" y="115427"/>
                      <a:pt x="113608" y="113654"/>
                    </a:cubicBezTo>
                    <a:cubicBezTo>
                      <a:pt x="117154" y="105674"/>
                      <a:pt x="120257" y="97695"/>
                      <a:pt x="124247" y="90159"/>
                    </a:cubicBezTo>
                    <a:cubicBezTo>
                      <a:pt x="130010" y="78189"/>
                      <a:pt x="137546" y="67550"/>
                      <a:pt x="145083" y="56467"/>
                    </a:cubicBezTo>
                    <a:cubicBezTo>
                      <a:pt x="150846" y="48044"/>
                      <a:pt x="156166" y="39621"/>
                      <a:pt x="158382" y="29425"/>
                    </a:cubicBezTo>
                    <a:cubicBezTo>
                      <a:pt x="163702" y="2383"/>
                      <a:pt x="141093" y="-4710"/>
                      <a:pt x="119371" y="2827"/>
                    </a:cubicBezTo>
                    <a:cubicBezTo>
                      <a:pt x="86123" y="13023"/>
                      <a:pt x="58638" y="37405"/>
                      <a:pt x="37802" y="64890"/>
                    </a:cubicBezTo>
                    <a:cubicBezTo>
                      <a:pt x="17410" y="91489"/>
                      <a:pt x="4554" y="123407"/>
                      <a:pt x="2337" y="156655"/>
                    </a:cubicBezTo>
                    <a:cubicBezTo>
                      <a:pt x="564" y="173057"/>
                      <a:pt x="-2096" y="189903"/>
                      <a:pt x="2780" y="2058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2" name="Google Shape;1212;p32"/>
            <p:cNvSpPr/>
            <p:nvPr/>
          </p:nvSpPr>
          <p:spPr>
            <a:xfrm rot="9895252" flipH="1">
              <a:off x="7532010" y="4104493"/>
              <a:ext cx="601067" cy="841404"/>
            </a:xfrm>
            <a:custGeom>
              <a:avLst/>
              <a:gdLst/>
              <a:ahLst/>
              <a:cxnLst/>
              <a:rect l="l" t="t" r="r" b="b"/>
              <a:pathLst>
                <a:path w="601420" h="841899" extrusionOk="0">
                  <a:moveTo>
                    <a:pt x="104621" y="674557"/>
                  </a:moveTo>
                  <a:cubicBezTo>
                    <a:pt x="105064" y="675001"/>
                    <a:pt x="105507" y="675001"/>
                    <a:pt x="106394" y="674114"/>
                  </a:cubicBezTo>
                  <a:cubicBezTo>
                    <a:pt x="106838" y="671454"/>
                    <a:pt x="105951" y="668794"/>
                    <a:pt x="105951" y="666134"/>
                  </a:cubicBezTo>
                  <a:cubicBezTo>
                    <a:pt x="104621" y="656825"/>
                    <a:pt x="103734" y="647959"/>
                    <a:pt x="103734" y="638649"/>
                  </a:cubicBezTo>
                  <a:cubicBezTo>
                    <a:pt x="102848" y="615154"/>
                    <a:pt x="105064" y="591215"/>
                    <a:pt x="112157" y="568606"/>
                  </a:cubicBezTo>
                  <a:cubicBezTo>
                    <a:pt x="128560" y="514523"/>
                    <a:pt x="171117" y="470635"/>
                    <a:pt x="222984" y="449356"/>
                  </a:cubicBezTo>
                  <a:cubicBezTo>
                    <a:pt x="237171" y="443593"/>
                    <a:pt x="250913" y="436944"/>
                    <a:pt x="265099" y="432067"/>
                  </a:cubicBezTo>
                  <a:cubicBezTo>
                    <a:pt x="266872" y="431624"/>
                    <a:pt x="268202" y="431180"/>
                    <a:pt x="269975" y="430737"/>
                  </a:cubicBezTo>
                  <a:cubicBezTo>
                    <a:pt x="279728" y="455119"/>
                    <a:pt x="290811" y="479501"/>
                    <a:pt x="301451" y="503440"/>
                  </a:cubicBezTo>
                  <a:cubicBezTo>
                    <a:pt x="300120" y="504326"/>
                    <a:pt x="298790" y="505657"/>
                    <a:pt x="297904" y="506100"/>
                  </a:cubicBezTo>
                  <a:cubicBezTo>
                    <a:pt x="280615" y="523832"/>
                    <a:pt x="267759" y="545998"/>
                    <a:pt x="257120" y="568163"/>
                  </a:cubicBezTo>
                  <a:cubicBezTo>
                    <a:pt x="243377" y="598752"/>
                    <a:pt x="236284" y="632000"/>
                    <a:pt x="232738" y="665691"/>
                  </a:cubicBezTo>
                  <a:cubicBezTo>
                    <a:pt x="230077" y="694063"/>
                    <a:pt x="229191" y="724208"/>
                    <a:pt x="238943" y="751250"/>
                  </a:cubicBezTo>
                  <a:cubicBezTo>
                    <a:pt x="240274" y="753910"/>
                    <a:pt x="241604" y="761003"/>
                    <a:pt x="244263" y="757900"/>
                  </a:cubicBezTo>
                  <a:cubicBezTo>
                    <a:pt x="244707" y="757013"/>
                    <a:pt x="244263" y="755683"/>
                    <a:pt x="243820" y="754796"/>
                  </a:cubicBezTo>
                  <a:cubicBezTo>
                    <a:pt x="239830" y="741054"/>
                    <a:pt x="238057" y="726868"/>
                    <a:pt x="236727" y="712682"/>
                  </a:cubicBezTo>
                  <a:cubicBezTo>
                    <a:pt x="234067" y="681650"/>
                    <a:pt x="238943" y="650619"/>
                    <a:pt x="249583" y="621360"/>
                  </a:cubicBezTo>
                  <a:cubicBezTo>
                    <a:pt x="255789" y="603628"/>
                    <a:pt x="262882" y="585895"/>
                    <a:pt x="271748" y="569493"/>
                  </a:cubicBezTo>
                  <a:cubicBezTo>
                    <a:pt x="281502" y="550874"/>
                    <a:pt x="293028" y="533142"/>
                    <a:pt x="308100" y="518512"/>
                  </a:cubicBezTo>
                  <a:cubicBezTo>
                    <a:pt x="312090" y="526935"/>
                    <a:pt x="315636" y="535358"/>
                    <a:pt x="319626" y="543781"/>
                  </a:cubicBezTo>
                  <a:cubicBezTo>
                    <a:pt x="334255" y="576586"/>
                    <a:pt x="349328" y="608948"/>
                    <a:pt x="366174" y="640866"/>
                  </a:cubicBezTo>
                  <a:cubicBezTo>
                    <a:pt x="371493" y="671454"/>
                    <a:pt x="367947" y="702486"/>
                    <a:pt x="374153" y="733074"/>
                  </a:cubicBezTo>
                  <a:cubicBezTo>
                    <a:pt x="378143" y="751693"/>
                    <a:pt x="385679" y="768982"/>
                    <a:pt x="394102" y="785828"/>
                  </a:cubicBezTo>
                  <a:cubicBezTo>
                    <a:pt x="395875" y="788488"/>
                    <a:pt x="403412" y="807550"/>
                    <a:pt x="405628" y="805334"/>
                  </a:cubicBezTo>
                  <a:cubicBezTo>
                    <a:pt x="406958" y="804004"/>
                    <a:pt x="404298" y="802231"/>
                    <a:pt x="403855" y="800901"/>
                  </a:cubicBezTo>
                  <a:cubicBezTo>
                    <a:pt x="391442" y="777405"/>
                    <a:pt x="381689" y="752137"/>
                    <a:pt x="377256" y="725538"/>
                  </a:cubicBezTo>
                  <a:cubicBezTo>
                    <a:pt x="373710" y="700713"/>
                    <a:pt x="375040" y="675001"/>
                    <a:pt x="371493" y="650619"/>
                  </a:cubicBezTo>
                  <a:cubicBezTo>
                    <a:pt x="384349" y="674557"/>
                    <a:pt x="398535" y="697610"/>
                    <a:pt x="414938" y="719332"/>
                  </a:cubicBezTo>
                  <a:cubicBezTo>
                    <a:pt x="434887" y="747260"/>
                    <a:pt x="456609" y="773415"/>
                    <a:pt x="475671" y="801787"/>
                  </a:cubicBezTo>
                  <a:cubicBezTo>
                    <a:pt x="484537" y="814200"/>
                    <a:pt x="490744" y="827942"/>
                    <a:pt x="498280" y="841242"/>
                  </a:cubicBezTo>
                  <a:cubicBezTo>
                    <a:pt x="498723" y="842572"/>
                    <a:pt x="500496" y="841685"/>
                    <a:pt x="500053" y="840355"/>
                  </a:cubicBezTo>
                  <a:cubicBezTo>
                    <a:pt x="500053" y="840355"/>
                    <a:pt x="500053" y="840355"/>
                    <a:pt x="500053" y="840355"/>
                  </a:cubicBezTo>
                  <a:cubicBezTo>
                    <a:pt x="491187" y="815530"/>
                    <a:pt x="475671" y="793364"/>
                    <a:pt x="460155" y="772086"/>
                  </a:cubicBezTo>
                  <a:cubicBezTo>
                    <a:pt x="448186" y="754353"/>
                    <a:pt x="435330" y="737064"/>
                    <a:pt x="424247" y="718888"/>
                  </a:cubicBezTo>
                  <a:cubicBezTo>
                    <a:pt x="406072" y="688300"/>
                    <a:pt x="389226" y="656382"/>
                    <a:pt x="375483" y="623134"/>
                  </a:cubicBezTo>
                  <a:cubicBezTo>
                    <a:pt x="368833" y="608061"/>
                    <a:pt x="361741" y="593432"/>
                    <a:pt x="355091" y="578803"/>
                  </a:cubicBezTo>
                  <a:cubicBezTo>
                    <a:pt x="359081" y="579689"/>
                    <a:pt x="363514" y="580576"/>
                    <a:pt x="367503" y="581462"/>
                  </a:cubicBezTo>
                  <a:cubicBezTo>
                    <a:pt x="412278" y="590329"/>
                    <a:pt x="456609" y="608504"/>
                    <a:pt x="489413" y="641309"/>
                  </a:cubicBezTo>
                  <a:cubicBezTo>
                    <a:pt x="501826" y="652835"/>
                    <a:pt x="511136" y="667021"/>
                    <a:pt x="523549" y="678547"/>
                  </a:cubicBezTo>
                  <a:cubicBezTo>
                    <a:pt x="524878" y="679434"/>
                    <a:pt x="526208" y="681207"/>
                    <a:pt x="527982" y="681207"/>
                  </a:cubicBezTo>
                  <a:cubicBezTo>
                    <a:pt x="528425" y="681207"/>
                    <a:pt x="528425" y="680764"/>
                    <a:pt x="528868" y="680764"/>
                  </a:cubicBezTo>
                  <a:cubicBezTo>
                    <a:pt x="529311" y="678547"/>
                    <a:pt x="526652" y="677217"/>
                    <a:pt x="525322" y="675444"/>
                  </a:cubicBezTo>
                  <a:cubicBezTo>
                    <a:pt x="515126" y="664805"/>
                    <a:pt x="506703" y="652392"/>
                    <a:pt x="496507" y="641752"/>
                  </a:cubicBezTo>
                  <a:cubicBezTo>
                    <a:pt x="480991" y="625350"/>
                    <a:pt x="463259" y="612051"/>
                    <a:pt x="443310" y="601855"/>
                  </a:cubicBezTo>
                  <a:cubicBezTo>
                    <a:pt x="433113" y="595205"/>
                    <a:pt x="422474" y="588999"/>
                    <a:pt x="411391" y="583679"/>
                  </a:cubicBezTo>
                  <a:cubicBezTo>
                    <a:pt x="391442" y="573926"/>
                    <a:pt x="369277" y="570380"/>
                    <a:pt x="348441" y="563730"/>
                  </a:cubicBezTo>
                  <a:cubicBezTo>
                    <a:pt x="345338" y="556194"/>
                    <a:pt x="341792" y="548657"/>
                    <a:pt x="338688" y="540678"/>
                  </a:cubicBezTo>
                  <a:cubicBezTo>
                    <a:pt x="327605" y="513193"/>
                    <a:pt x="315636" y="485708"/>
                    <a:pt x="304554" y="458222"/>
                  </a:cubicBezTo>
                  <a:cubicBezTo>
                    <a:pt x="306770" y="458222"/>
                    <a:pt x="308987" y="457336"/>
                    <a:pt x="311203" y="456892"/>
                  </a:cubicBezTo>
                  <a:cubicBezTo>
                    <a:pt x="342235" y="449799"/>
                    <a:pt x="374153" y="446696"/>
                    <a:pt x="405628" y="454232"/>
                  </a:cubicBezTo>
                  <a:cubicBezTo>
                    <a:pt x="459269" y="467089"/>
                    <a:pt x="507590" y="499007"/>
                    <a:pt x="546600" y="537575"/>
                  </a:cubicBezTo>
                  <a:cubicBezTo>
                    <a:pt x="556354" y="547771"/>
                    <a:pt x="565220" y="558854"/>
                    <a:pt x="573199" y="570380"/>
                  </a:cubicBezTo>
                  <a:cubicBezTo>
                    <a:pt x="574086" y="571266"/>
                    <a:pt x="574529" y="572153"/>
                    <a:pt x="575416" y="573039"/>
                  </a:cubicBezTo>
                  <a:cubicBezTo>
                    <a:pt x="575859" y="573483"/>
                    <a:pt x="576303" y="573483"/>
                    <a:pt x="576746" y="573039"/>
                  </a:cubicBezTo>
                  <a:cubicBezTo>
                    <a:pt x="576746" y="572596"/>
                    <a:pt x="576746" y="572153"/>
                    <a:pt x="576746" y="571710"/>
                  </a:cubicBezTo>
                  <a:cubicBezTo>
                    <a:pt x="575859" y="569050"/>
                    <a:pt x="574529" y="566833"/>
                    <a:pt x="572756" y="564617"/>
                  </a:cubicBezTo>
                  <a:cubicBezTo>
                    <a:pt x="570096" y="560184"/>
                    <a:pt x="566993" y="555750"/>
                    <a:pt x="563890" y="551317"/>
                  </a:cubicBezTo>
                  <a:cubicBezTo>
                    <a:pt x="556354" y="540678"/>
                    <a:pt x="547931" y="530482"/>
                    <a:pt x="539508" y="520286"/>
                  </a:cubicBezTo>
                  <a:cubicBezTo>
                    <a:pt x="506703" y="480388"/>
                    <a:pt x="457495" y="453789"/>
                    <a:pt x="407845" y="442263"/>
                  </a:cubicBezTo>
                  <a:cubicBezTo>
                    <a:pt x="378586" y="435613"/>
                    <a:pt x="326719" y="426747"/>
                    <a:pt x="297461" y="440046"/>
                  </a:cubicBezTo>
                  <a:cubicBezTo>
                    <a:pt x="296131" y="436500"/>
                    <a:pt x="294801" y="432954"/>
                    <a:pt x="293028" y="428964"/>
                  </a:cubicBezTo>
                  <a:cubicBezTo>
                    <a:pt x="283274" y="404582"/>
                    <a:pt x="274408" y="379756"/>
                    <a:pt x="267759" y="354045"/>
                  </a:cubicBezTo>
                  <a:cubicBezTo>
                    <a:pt x="268646" y="352715"/>
                    <a:pt x="269975" y="351828"/>
                    <a:pt x="270862" y="350498"/>
                  </a:cubicBezTo>
                  <a:cubicBezTo>
                    <a:pt x="292584" y="329219"/>
                    <a:pt x="323616" y="316363"/>
                    <a:pt x="352874" y="311044"/>
                  </a:cubicBezTo>
                  <a:cubicBezTo>
                    <a:pt x="386566" y="304394"/>
                    <a:pt x="422031" y="308384"/>
                    <a:pt x="454392" y="319023"/>
                  </a:cubicBezTo>
                  <a:cubicBezTo>
                    <a:pt x="484537" y="328776"/>
                    <a:pt x="513352" y="342075"/>
                    <a:pt x="539951" y="359808"/>
                  </a:cubicBezTo>
                  <a:cubicBezTo>
                    <a:pt x="557240" y="371334"/>
                    <a:pt x="573199" y="384633"/>
                    <a:pt x="588272" y="398376"/>
                  </a:cubicBezTo>
                  <a:cubicBezTo>
                    <a:pt x="591375" y="401035"/>
                    <a:pt x="594035" y="403695"/>
                    <a:pt x="596695" y="406355"/>
                  </a:cubicBezTo>
                  <a:cubicBezTo>
                    <a:pt x="598024" y="407242"/>
                    <a:pt x="598911" y="408572"/>
                    <a:pt x="600241" y="409015"/>
                  </a:cubicBezTo>
                  <a:cubicBezTo>
                    <a:pt x="600685" y="409015"/>
                    <a:pt x="601128" y="409015"/>
                    <a:pt x="601128" y="408572"/>
                  </a:cubicBezTo>
                  <a:cubicBezTo>
                    <a:pt x="602014" y="407242"/>
                    <a:pt x="600685" y="405912"/>
                    <a:pt x="599798" y="405025"/>
                  </a:cubicBezTo>
                  <a:cubicBezTo>
                    <a:pt x="593591" y="398376"/>
                    <a:pt x="586498" y="391726"/>
                    <a:pt x="579405" y="385963"/>
                  </a:cubicBezTo>
                  <a:cubicBezTo>
                    <a:pt x="557683" y="366900"/>
                    <a:pt x="534188" y="350498"/>
                    <a:pt x="508476" y="337199"/>
                  </a:cubicBezTo>
                  <a:cubicBezTo>
                    <a:pt x="452619" y="307497"/>
                    <a:pt x="390999" y="290208"/>
                    <a:pt x="328049" y="303507"/>
                  </a:cubicBezTo>
                  <a:cubicBezTo>
                    <a:pt x="305884" y="307940"/>
                    <a:pt x="284161" y="316363"/>
                    <a:pt x="266872" y="331436"/>
                  </a:cubicBezTo>
                  <a:cubicBezTo>
                    <a:pt x="265986" y="332322"/>
                    <a:pt x="264212" y="333652"/>
                    <a:pt x="262882" y="334982"/>
                  </a:cubicBezTo>
                  <a:cubicBezTo>
                    <a:pt x="261996" y="330549"/>
                    <a:pt x="261109" y="326116"/>
                    <a:pt x="260666" y="321683"/>
                  </a:cubicBezTo>
                  <a:cubicBezTo>
                    <a:pt x="268202" y="319910"/>
                    <a:pt x="280615" y="311487"/>
                    <a:pt x="283718" y="309714"/>
                  </a:cubicBezTo>
                  <a:cubicBezTo>
                    <a:pt x="295687" y="302177"/>
                    <a:pt x="307213" y="293754"/>
                    <a:pt x="317410" y="284002"/>
                  </a:cubicBezTo>
                  <a:cubicBezTo>
                    <a:pt x="333369" y="269816"/>
                    <a:pt x="348884" y="255187"/>
                    <a:pt x="367503" y="244547"/>
                  </a:cubicBezTo>
                  <a:cubicBezTo>
                    <a:pt x="409174" y="219722"/>
                    <a:pt x="461485" y="215289"/>
                    <a:pt x="507146" y="231691"/>
                  </a:cubicBezTo>
                  <a:cubicBezTo>
                    <a:pt x="523105" y="237454"/>
                    <a:pt x="538177" y="245877"/>
                    <a:pt x="551477" y="256516"/>
                  </a:cubicBezTo>
                  <a:cubicBezTo>
                    <a:pt x="553693" y="258290"/>
                    <a:pt x="555467" y="260063"/>
                    <a:pt x="557683" y="261393"/>
                  </a:cubicBezTo>
                  <a:cubicBezTo>
                    <a:pt x="558126" y="261836"/>
                    <a:pt x="558570" y="261836"/>
                    <a:pt x="558570" y="261393"/>
                  </a:cubicBezTo>
                  <a:cubicBezTo>
                    <a:pt x="559013" y="260950"/>
                    <a:pt x="559013" y="260506"/>
                    <a:pt x="558570" y="260506"/>
                  </a:cubicBezTo>
                  <a:cubicBezTo>
                    <a:pt x="523105" y="223268"/>
                    <a:pt x="458382" y="210856"/>
                    <a:pt x="409174" y="222825"/>
                  </a:cubicBezTo>
                  <a:cubicBezTo>
                    <a:pt x="367503" y="232578"/>
                    <a:pt x="340905" y="254743"/>
                    <a:pt x="310760" y="283115"/>
                  </a:cubicBezTo>
                  <a:cubicBezTo>
                    <a:pt x="297461" y="295528"/>
                    <a:pt x="282388" y="305281"/>
                    <a:pt x="266429" y="313703"/>
                  </a:cubicBezTo>
                  <a:cubicBezTo>
                    <a:pt x="264212" y="315033"/>
                    <a:pt x="261996" y="315920"/>
                    <a:pt x="259779" y="316806"/>
                  </a:cubicBezTo>
                  <a:cubicBezTo>
                    <a:pt x="259779" y="316363"/>
                    <a:pt x="259779" y="315920"/>
                    <a:pt x="259336" y="315477"/>
                  </a:cubicBezTo>
                  <a:cubicBezTo>
                    <a:pt x="258892" y="314147"/>
                    <a:pt x="258892" y="312373"/>
                    <a:pt x="258449" y="311044"/>
                  </a:cubicBezTo>
                  <a:cubicBezTo>
                    <a:pt x="258449" y="310157"/>
                    <a:pt x="258449" y="309714"/>
                    <a:pt x="258006" y="308827"/>
                  </a:cubicBezTo>
                  <a:cubicBezTo>
                    <a:pt x="258006" y="308384"/>
                    <a:pt x="258006" y="307940"/>
                    <a:pt x="258006" y="307497"/>
                  </a:cubicBezTo>
                  <a:cubicBezTo>
                    <a:pt x="265099" y="305281"/>
                    <a:pt x="271305" y="300404"/>
                    <a:pt x="276625" y="295528"/>
                  </a:cubicBezTo>
                  <a:cubicBezTo>
                    <a:pt x="299677" y="274249"/>
                    <a:pt x="305440" y="241001"/>
                    <a:pt x="325833" y="217505"/>
                  </a:cubicBezTo>
                  <a:cubicBezTo>
                    <a:pt x="330709" y="212186"/>
                    <a:pt x="336028" y="208196"/>
                    <a:pt x="342235" y="204649"/>
                  </a:cubicBezTo>
                  <a:cubicBezTo>
                    <a:pt x="342678" y="204206"/>
                    <a:pt x="342678" y="203763"/>
                    <a:pt x="342235" y="203319"/>
                  </a:cubicBezTo>
                  <a:cubicBezTo>
                    <a:pt x="340461" y="201546"/>
                    <a:pt x="332925" y="207752"/>
                    <a:pt x="331152" y="209082"/>
                  </a:cubicBezTo>
                  <a:cubicBezTo>
                    <a:pt x="302337" y="230805"/>
                    <a:pt x="297461" y="271146"/>
                    <a:pt x="270419" y="294641"/>
                  </a:cubicBezTo>
                  <a:cubicBezTo>
                    <a:pt x="266429" y="297744"/>
                    <a:pt x="261996" y="300847"/>
                    <a:pt x="257563" y="303064"/>
                  </a:cubicBezTo>
                  <a:cubicBezTo>
                    <a:pt x="254016" y="271589"/>
                    <a:pt x="255346" y="239671"/>
                    <a:pt x="258449" y="208196"/>
                  </a:cubicBezTo>
                  <a:cubicBezTo>
                    <a:pt x="261553" y="178494"/>
                    <a:pt x="265986" y="148792"/>
                    <a:pt x="274852" y="119977"/>
                  </a:cubicBezTo>
                  <a:cubicBezTo>
                    <a:pt x="279728" y="103575"/>
                    <a:pt x="287264" y="87615"/>
                    <a:pt x="297017" y="73430"/>
                  </a:cubicBezTo>
                  <a:cubicBezTo>
                    <a:pt x="299677" y="68997"/>
                    <a:pt x="303667" y="65007"/>
                    <a:pt x="306327" y="61017"/>
                  </a:cubicBezTo>
                  <a:cubicBezTo>
                    <a:pt x="307213" y="59687"/>
                    <a:pt x="308100" y="57914"/>
                    <a:pt x="308987" y="56584"/>
                  </a:cubicBezTo>
                  <a:cubicBezTo>
                    <a:pt x="310760" y="52151"/>
                    <a:pt x="307656" y="47274"/>
                    <a:pt x="306327" y="43284"/>
                  </a:cubicBezTo>
                  <a:cubicBezTo>
                    <a:pt x="302337" y="33532"/>
                    <a:pt x="298347" y="23335"/>
                    <a:pt x="292584" y="14469"/>
                  </a:cubicBezTo>
                  <a:cubicBezTo>
                    <a:pt x="288594" y="8706"/>
                    <a:pt x="280615" y="-4593"/>
                    <a:pt x="274852" y="1613"/>
                  </a:cubicBezTo>
                  <a:cubicBezTo>
                    <a:pt x="274852" y="2057"/>
                    <a:pt x="274408" y="2057"/>
                    <a:pt x="274408" y="2500"/>
                  </a:cubicBezTo>
                  <a:cubicBezTo>
                    <a:pt x="272192" y="6047"/>
                    <a:pt x="272192" y="10036"/>
                    <a:pt x="270862" y="14026"/>
                  </a:cubicBezTo>
                  <a:cubicBezTo>
                    <a:pt x="264656" y="34862"/>
                    <a:pt x="257120" y="55254"/>
                    <a:pt x="249583" y="75646"/>
                  </a:cubicBezTo>
                  <a:cubicBezTo>
                    <a:pt x="244263" y="90719"/>
                    <a:pt x="238500" y="105791"/>
                    <a:pt x="234954" y="121750"/>
                  </a:cubicBezTo>
                  <a:cubicBezTo>
                    <a:pt x="229634" y="145689"/>
                    <a:pt x="227418" y="170071"/>
                    <a:pt x="226088" y="194453"/>
                  </a:cubicBezTo>
                  <a:cubicBezTo>
                    <a:pt x="224315" y="232578"/>
                    <a:pt x="226088" y="271146"/>
                    <a:pt x="232294" y="309270"/>
                  </a:cubicBezTo>
                  <a:cubicBezTo>
                    <a:pt x="218108" y="309714"/>
                    <a:pt x="204366" y="305281"/>
                    <a:pt x="191953" y="298631"/>
                  </a:cubicBezTo>
                  <a:cubicBezTo>
                    <a:pt x="179097" y="291981"/>
                    <a:pt x="168901" y="281342"/>
                    <a:pt x="156931" y="273362"/>
                  </a:cubicBezTo>
                  <a:cubicBezTo>
                    <a:pt x="153385" y="270702"/>
                    <a:pt x="150282" y="268486"/>
                    <a:pt x="146735" y="265826"/>
                  </a:cubicBezTo>
                  <a:cubicBezTo>
                    <a:pt x="146292" y="265383"/>
                    <a:pt x="145405" y="265826"/>
                    <a:pt x="145405" y="266269"/>
                  </a:cubicBezTo>
                  <a:cubicBezTo>
                    <a:pt x="144962" y="268486"/>
                    <a:pt x="148509" y="268929"/>
                    <a:pt x="149838" y="270259"/>
                  </a:cubicBezTo>
                  <a:cubicBezTo>
                    <a:pt x="157375" y="274692"/>
                    <a:pt x="163138" y="281342"/>
                    <a:pt x="169344" y="287105"/>
                  </a:cubicBezTo>
                  <a:cubicBezTo>
                    <a:pt x="175994" y="293311"/>
                    <a:pt x="183087" y="298187"/>
                    <a:pt x="191066" y="302621"/>
                  </a:cubicBezTo>
                  <a:cubicBezTo>
                    <a:pt x="202149" y="308384"/>
                    <a:pt x="218995" y="314147"/>
                    <a:pt x="233181" y="313260"/>
                  </a:cubicBezTo>
                  <a:cubicBezTo>
                    <a:pt x="233624" y="316806"/>
                    <a:pt x="234510" y="319910"/>
                    <a:pt x="234954" y="323456"/>
                  </a:cubicBezTo>
                  <a:cubicBezTo>
                    <a:pt x="222098" y="325673"/>
                    <a:pt x="208799" y="320796"/>
                    <a:pt x="196829" y="316363"/>
                  </a:cubicBezTo>
                  <a:cubicBezTo>
                    <a:pt x="172447" y="307497"/>
                    <a:pt x="149395" y="294641"/>
                    <a:pt x="124127" y="288878"/>
                  </a:cubicBezTo>
                  <a:cubicBezTo>
                    <a:pt x="90878" y="282672"/>
                    <a:pt x="54527" y="289765"/>
                    <a:pt x="27042" y="309714"/>
                  </a:cubicBezTo>
                  <a:cubicBezTo>
                    <a:pt x="21279" y="313703"/>
                    <a:pt x="15072" y="317250"/>
                    <a:pt x="9309" y="321683"/>
                  </a:cubicBezTo>
                  <a:cubicBezTo>
                    <a:pt x="8422" y="322126"/>
                    <a:pt x="9753" y="323456"/>
                    <a:pt x="10196" y="323013"/>
                  </a:cubicBezTo>
                  <a:cubicBezTo>
                    <a:pt x="18619" y="316363"/>
                    <a:pt x="28371" y="311487"/>
                    <a:pt x="37681" y="306610"/>
                  </a:cubicBezTo>
                  <a:cubicBezTo>
                    <a:pt x="42558" y="303951"/>
                    <a:pt x="47877" y="301734"/>
                    <a:pt x="53197" y="299518"/>
                  </a:cubicBezTo>
                  <a:cubicBezTo>
                    <a:pt x="54527" y="299074"/>
                    <a:pt x="55857" y="298631"/>
                    <a:pt x="57187" y="298187"/>
                  </a:cubicBezTo>
                  <a:cubicBezTo>
                    <a:pt x="57630" y="298187"/>
                    <a:pt x="58073" y="297744"/>
                    <a:pt x="58960" y="297744"/>
                  </a:cubicBezTo>
                  <a:cubicBezTo>
                    <a:pt x="59403" y="297744"/>
                    <a:pt x="59403" y="297744"/>
                    <a:pt x="59847" y="297301"/>
                  </a:cubicBezTo>
                  <a:cubicBezTo>
                    <a:pt x="60290" y="297301"/>
                    <a:pt x="60733" y="296858"/>
                    <a:pt x="61176" y="296858"/>
                  </a:cubicBezTo>
                  <a:cubicBezTo>
                    <a:pt x="61620" y="296858"/>
                    <a:pt x="62063" y="296414"/>
                    <a:pt x="62507" y="296414"/>
                  </a:cubicBezTo>
                  <a:cubicBezTo>
                    <a:pt x="62950" y="296414"/>
                    <a:pt x="63836" y="295971"/>
                    <a:pt x="64280" y="295971"/>
                  </a:cubicBezTo>
                  <a:cubicBezTo>
                    <a:pt x="64723" y="295971"/>
                    <a:pt x="65166" y="295528"/>
                    <a:pt x="65610" y="295528"/>
                  </a:cubicBezTo>
                  <a:cubicBezTo>
                    <a:pt x="66496" y="295528"/>
                    <a:pt x="66940" y="295084"/>
                    <a:pt x="67826" y="295084"/>
                  </a:cubicBezTo>
                  <a:cubicBezTo>
                    <a:pt x="68269" y="295084"/>
                    <a:pt x="69156" y="294641"/>
                    <a:pt x="69599" y="294641"/>
                  </a:cubicBezTo>
                  <a:cubicBezTo>
                    <a:pt x="70043" y="294641"/>
                    <a:pt x="70043" y="294641"/>
                    <a:pt x="70486" y="294641"/>
                  </a:cubicBezTo>
                  <a:cubicBezTo>
                    <a:pt x="70930" y="294641"/>
                    <a:pt x="71373" y="294641"/>
                    <a:pt x="71373" y="294198"/>
                  </a:cubicBezTo>
                  <a:cubicBezTo>
                    <a:pt x="71816" y="294198"/>
                    <a:pt x="72702" y="293754"/>
                    <a:pt x="73146" y="293754"/>
                  </a:cubicBezTo>
                  <a:cubicBezTo>
                    <a:pt x="75806" y="293311"/>
                    <a:pt x="78466" y="292424"/>
                    <a:pt x="81125" y="292424"/>
                  </a:cubicBezTo>
                  <a:cubicBezTo>
                    <a:pt x="81569" y="292424"/>
                    <a:pt x="82012" y="292424"/>
                    <a:pt x="82455" y="292424"/>
                  </a:cubicBezTo>
                  <a:cubicBezTo>
                    <a:pt x="82899" y="292424"/>
                    <a:pt x="83342" y="292424"/>
                    <a:pt x="83785" y="292424"/>
                  </a:cubicBezTo>
                  <a:cubicBezTo>
                    <a:pt x="84229" y="292424"/>
                    <a:pt x="84672" y="292424"/>
                    <a:pt x="85115" y="292424"/>
                  </a:cubicBezTo>
                  <a:cubicBezTo>
                    <a:pt x="86889" y="292424"/>
                    <a:pt x="88218" y="291981"/>
                    <a:pt x="89992" y="291981"/>
                  </a:cubicBezTo>
                  <a:cubicBezTo>
                    <a:pt x="90878" y="291981"/>
                    <a:pt x="91765" y="291981"/>
                    <a:pt x="92651" y="291981"/>
                  </a:cubicBezTo>
                  <a:cubicBezTo>
                    <a:pt x="93095" y="291981"/>
                    <a:pt x="93981" y="291981"/>
                    <a:pt x="94425" y="291981"/>
                  </a:cubicBezTo>
                  <a:cubicBezTo>
                    <a:pt x="94868" y="291981"/>
                    <a:pt x="95312" y="291981"/>
                    <a:pt x="95755" y="291981"/>
                  </a:cubicBezTo>
                  <a:cubicBezTo>
                    <a:pt x="96198" y="291981"/>
                    <a:pt x="96198" y="291981"/>
                    <a:pt x="96641" y="291981"/>
                  </a:cubicBezTo>
                  <a:cubicBezTo>
                    <a:pt x="97084" y="291981"/>
                    <a:pt x="97528" y="291981"/>
                    <a:pt x="98415" y="291981"/>
                  </a:cubicBezTo>
                  <a:cubicBezTo>
                    <a:pt x="99301" y="291981"/>
                    <a:pt x="100188" y="291981"/>
                    <a:pt x="100631" y="291981"/>
                  </a:cubicBezTo>
                  <a:cubicBezTo>
                    <a:pt x="101517" y="291981"/>
                    <a:pt x="102404" y="291981"/>
                    <a:pt x="103291" y="291981"/>
                  </a:cubicBezTo>
                  <a:cubicBezTo>
                    <a:pt x="103734" y="291981"/>
                    <a:pt x="103734" y="291981"/>
                    <a:pt x="104178" y="291981"/>
                  </a:cubicBezTo>
                  <a:cubicBezTo>
                    <a:pt x="104621" y="291981"/>
                    <a:pt x="105507" y="291981"/>
                    <a:pt x="105951" y="291981"/>
                  </a:cubicBezTo>
                  <a:cubicBezTo>
                    <a:pt x="106394" y="291981"/>
                    <a:pt x="106394" y="291981"/>
                    <a:pt x="106838" y="291981"/>
                  </a:cubicBezTo>
                  <a:cubicBezTo>
                    <a:pt x="107281" y="291981"/>
                    <a:pt x="107724" y="291981"/>
                    <a:pt x="108167" y="291981"/>
                  </a:cubicBezTo>
                  <a:cubicBezTo>
                    <a:pt x="108611" y="291981"/>
                    <a:pt x="109054" y="291981"/>
                    <a:pt x="109497" y="291981"/>
                  </a:cubicBezTo>
                  <a:cubicBezTo>
                    <a:pt x="111271" y="291981"/>
                    <a:pt x="112600" y="292424"/>
                    <a:pt x="113930" y="292424"/>
                  </a:cubicBezTo>
                  <a:cubicBezTo>
                    <a:pt x="114374" y="292424"/>
                    <a:pt x="114817" y="292424"/>
                    <a:pt x="115261" y="292424"/>
                  </a:cubicBezTo>
                  <a:cubicBezTo>
                    <a:pt x="115704" y="292424"/>
                    <a:pt x="116147" y="292424"/>
                    <a:pt x="116590" y="292424"/>
                  </a:cubicBezTo>
                  <a:cubicBezTo>
                    <a:pt x="117033" y="292424"/>
                    <a:pt x="117477" y="292424"/>
                    <a:pt x="117920" y="292424"/>
                  </a:cubicBezTo>
                  <a:cubicBezTo>
                    <a:pt x="118363" y="292424"/>
                    <a:pt x="118807" y="292424"/>
                    <a:pt x="119250" y="292424"/>
                  </a:cubicBezTo>
                  <a:cubicBezTo>
                    <a:pt x="119694" y="292424"/>
                    <a:pt x="120137" y="292424"/>
                    <a:pt x="120580" y="292424"/>
                  </a:cubicBezTo>
                  <a:cubicBezTo>
                    <a:pt x="121466" y="292424"/>
                    <a:pt x="121910" y="292868"/>
                    <a:pt x="122797" y="292868"/>
                  </a:cubicBezTo>
                  <a:cubicBezTo>
                    <a:pt x="124127" y="293311"/>
                    <a:pt x="125456" y="293311"/>
                    <a:pt x="127230" y="293754"/>
                  </a:cubicBezTo>
                  <a:cubicBezTo>
                    <a:pt x="148509" y="299074"/>
                    <a:pt x="168014" y="309270"/>
                    <a:pt x="187963" y="317250"/>
                  </a:cubicBezTo>
                  <a:cubicBezTo>
                    <a:pt x="199489" y="321683"/>
                    <a:pt x="222541" y="330549"/>
                    <a:pt x="236284" y="327003"/>
                  </a:cubicBezTo>
                  <a:cubicBezTo>
                    <a:pt x="236727" y="329219"/>
                    <a:pt x="237171" y="331436"/>
                    <a:pt x="237614" y="333652"/>
                  </a:cubicBezTo>
                  <a:cubicBezTo>
                    <a:pt x="238057" y="335426"/>
                    <a:pt x="238500" y="336755"/>
                    <a:pt x="238500" y="338529"/>
                  </a:cubicBezTo>
                  <a:cubicBezTo>
                    <a:pt x="238500" y="338972"/>
                    <a:pt x="238500" y="339415"/>
                    <a:pt x="238943" y="339859"/>
                  </a:cubicBezTo>
                  <a:cubicBezTo>
                    <a:pt x="239830" y="343849"/>
                    <a:pt x="241160" y="347838"/>
                    <a:pt x="242047" y="351828"/>
                  </a:cubicBezTo>
                  <a:cubicBezTo>
                    <a:pt x="238057" y="350941"/>
                    <a:pt x="233624" y="350055"/>
                    <a:pt x="232294" y="350055"/>
                  </a:cubicBezTo>
                  <a:cubicBezTo>
                    <a:pt x="213675" y="347395"/>
                    <a:pt x="195056" y="347838"/>
                    <a:pt x="176437" y="350055"/>
                  </a:cubicBezTo>
                  <a:cubicBezTo>
                    <a:pt x="129446" y="356261"/>
                    <a:pt x="83785" y="377983"/>
                    <a:pt x="50094" y="411675"/>
                  </a:cubicBezTo>
                  <a:cubicBezTo>
                    <a:pt x="33248" y="428521"/>
                    <a:pt x="21279" y="448913"/>
                    <a:pt x="11969" y="470635"/>
                  </a:cubicBezTo>
                  <a:cubicBezTo>
                    <a:pt x="7093" y="482161"/>
                    <a:pt x="3103" y="494574"/>
                    <a:pt x="443" y="506986"/>
                  </a:cubicBezTo>
                  <a:cubicBezTo>
                    <a:pt x="443" y="507873"/>
                    <a:pt x="0" y="508316"/>
                    <a:pt x="0" y="509203"/>
                  </a:cubicBezTo>
                  <a:cubicBezTo>
                    <a:pt x="0" y="510090"/>
                    <a:pt x="1330" y="510976"/>
                    <a:pt x="2217" y="510090"/>
                  </a:cubicBezTo>
                  <a:cubicBezTo>
                    <a:pt x="4876" y="499450"/>
                    <a:pt x="8422" y="489254"/>
                    <a:pt x="13299" y="479058"/>
                  </a:cubicBezTo>
                  <a:cubicBezTo>
                    <a:pt x="19062" y="465315"/>
                    <a:pt x="25712" y="452016"/>
                    <a:pt x="34135" y="440046"/>
                  </a:cubicBezTo>
                  <a:cubicBezTo>
                    <a:pt x="39898" y="431624"/>
                    <a:pt x="46104" y="424087"/>
                    <a:pt x="52753" y="416995"/>
                  </a:cubicBezTo>
                  <a:cubicBezTo>
                    <a:pt x="60733" y="409458"/>
                    <a:pt x="68713" y="402365"/>
                    <a:pt x="77579" y="396159"/>
                  </a:cubicBezTo>
                  <a:cubicBezTo>
                    <a:pt x="113487" y="370447"/>
                    <a:pt x="187520" y="350498"/>
                    <a:pt x="230964" y="363354"/>
                  </a:cubicBezTo>
                  <a:cubicBezTo>
                    <a:pt x="237171" y="365127"/>
                    <a:pt x="243377" y="368674"/>
                    <a:pt x="248253" y="373107"/>
                  </a:cubicBezTo>
                  <a:cubicBezTo>
                    <a:pt x="253130" y="388623"/>
                    <a:pt x="258449" y="403695"/>
                    <a:pt x="264212" y="418768"/>
                  </a:cubicBezTo>
                  <a:cubicBezTo>
                    <a:pt x="260666" y="420098"/>
                    <a:pt x="257120" y="421428"/>
                    <a:pt x="253130" y="422758"/>
                  </a:cubicBezTo>
                  <a:cubicBezTo>
                    <a:pt x="240717" y="427191"/>
                    <a:pt x="228748" y="432954"/>
                    <a:pt x="217665" y="439160"/>
                  </a:cubicBezTo>
                  <a:cubicBezTo>
                    <a:pt x="167128" y="469305"/>
                    <a:pt x="121466" y="506543"/>
                    <a:pt x="105951" y="565947"/>
                  </a:cubicBezTo>
                  <a:cubicBezTo>
                    <a:pt x="97084" y="597421"/>
                    <a:pt x="94868" y="630670"/>
                    <a:pt x="100188" y="663031"/>
                  </a:cubicBezTo>
                  <a:cubicBezTo>
                    <a:pt x="101074" y="667465"/>
                    <a:pt x="101961" y="671454"/>
                    <a:pt x="102848" y="675444"/>
                  </a:cubicBezTo>
                  <a:cubicBezTo>
                    <a:pt x="103291" y="674557"/>
                    <a:pt x="104178" y="674557"/>
                    <a:pt x="104621" y="6745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3" name="Google Shape;1213;p32"/>
          <p:cNvGrpSpPr/>
          <p:nvPr/>
        </p:nvGrpSpPr>
        <p:grpSpPr>
          <a:xfrm>
            <a:off x="7699978" y="3319258"/>
            <a:ext cx="931061" cy="1687099"/>
            <a:chOff x="7963398" y="3291954"/>
            <a:chExt cx="931061" cy="1687099"/>
          </a:xfrm>
        </p:grpSpPr>
        <p:sp>
          <p:nvSpPr>
            <p:cNvPr id="1214" name="Google Shape;1214;p32"/>
            <p:cNvSpPr/>
            <p:nvPr/>
          </p:nvSpPr>
          <p:spPr>
            <a:xfrm>
              <a:off x="7963398" y="3291954"/>
              <a:ext cx="931061" cy="1482668"/>
            </a:xfrm>
            <a:custGeom>
              <a:avLst/>
              <a:gdLst/>
              <a:ahLst/>
              <a:cxnLst/>
              <a:rect l="l" t="t" r="r" b="b"/>
              <a:pathLst>
                <a:path w="646032" h="1028773" extrusionOk="0">
                  <a:moveTo>
                    <a:pt x="591765" y="727028"/>
                  </a:moveTo>
                  <a:cubicBezTo>
                    <a:pt x="601961" y="699986"/>
                    <a:pt x="615261" y="673387"/>
                    <a:pt x="621910" y="645459"/>
                  </a:cubicBezTo>
                  <a:cubicBezTo>
                    <a:pt x="631220" y="606891"/>
                    <a:pt x="638313" y="564776"/>
                    <a:pt x="637869" y="524878"/>
                  </a:cubicBezTo>
                  <a:cubicBezTo>
                    <a:pt x="637869" y="502270"/>
                    <a:pt x="643632" y="480104"/>
                    <a:pt x="644519" y="457939"/>
                  </a:cubicBezTo>
                  <a:cubicBezTo>
                    <a:pt x="645406" y="434000"/>
                    <a:pt x="647179" y="411391"/>
                    <a:pt x="644962" y="387009"/>
                  </a:cubicBezTo>
                  <a:cubicBezTo>
                    <a:pt x="642746" y="359524"/>
                    <a:pt x="637869" y="332482"/>
                    <a:pt x="632106" y="305884"/>
                  </a:cubicBezTo>
                  <a:cubicBezTo>
                    <a:pt x="629447" y="292584"/>
                    <a:pt x="628117" y="278842"/>
                    <a:pt x="623240" y="265986"/>
                  </a:cubicBezTo>
                  <a:cubicBezTo>
                    <a:pt x="619694" y="257120"/>
                    <a:pt x="613931" y="249583"/>
                    <a:pt x="609941" y="240717"/>
                  </a:cubicBezTo>
                  <a:cubicBezTo>
                    <a:pt x="604178" y="227861"/>
                    <a:pt x="596642" y="215005"/>
                    <a:pt x="592652" y="201706"/>
                  </a:cubicBezTo>
                  <a:cubicBezTo>
                    <a:pt x="588662" y="187520"/>
                    <a:pt x="586002" y="174221"/>
                    <a:pt x="580239" y="160478"/>
                  </a:cubicBezTo>
                  <a:cubicBezTo>
                    <a:pt x="570486" y="137426"/>
                    <a:pt x="566053" y="113931"/>
                    <a:pt x="560290" y="89992"/>
                  </a:cubicBezTo>
                  <a:cubicBezTo>
                    <a:pt x="555857" y="72259"/>
                    <a:pt x="551424" y="54970"/>
                    <a:pt x="551424" y="36795"/>
                  </a:cubicBezTo>
                  <a:cubicBezTo>
                    <a:pt x="551424" y="26155"/>
                    <a:pt x="558517" y="9753"/>
                    <a:pt x="554527" y="0"/>
                  </a:cubicBezTo>
                  <a:cubicBezTo>
                    <a:pt x="548321" y="887"/>
                    <a:pt x="546991" y="6206"/>
                    <a:pt x="543888" y="10196"/>
                  </a:cubicBezTo>
                  <a:cubicBezTo>
                    <a:pt x="540341" y="14186"/>
                    <a:pt x="534578" y="15959"/>
                    <a:pt x="531475" y="19505"/>
                  </a:cubicBezTo>
                  <a:cubicBezTo>
                    <a:pt x="525712" y="25712"/>
                    <a:pt x="521722" y="32362"/>
                    <a:pt x="515516" y="38568"/>
                  </a:cubicBezTo>
                  <a:cubicBezTo>
                    <a:pt x="508423" y="45218"/>
                    <a:pt x="501773" y="50537"/>
                    <a:pt x="493794" y="55857"/>
                  </a:cubicBezTo>
                  <a:cubicBezTo>
                    <a:pt x="483598" y="63393"/>
                    <a:pt x="477391" y="74033"/>
                    <a:pt x="467195" y="81569"/>
                  </a:cubicBezTo>
                  <a:cubicBezTo>
                    <a:pt x="456999" y="89105"/>
                    <a:pt x="450349" y="98858"/>
                    <a:pt x="440597" y="106838"/>
                  </a:cubicBezTo>
                  <a:cubicBezTo>
                    <a:pt x="429514" y="115704"/>
                    <a:pt x="419318" y="118364"/>
                    <a:pt x="406905" y="124570"/>
                  </a:cubicBezTo>
                  <a:cubicBezTo>
                    <a:pt x="393606" y="131220"/>
                    <a:pt x="378533" y="143632"/>
                    <a:pt x="366564" y="153385"/>
                  </a:cubicBezTo>
                  <a:cubicBezTo>
                    <a:pt x="339965" y="174664"/>
                    <a:pt x="311594" y="192396"/>
                    <a:pt x="285438" y="215005"/>
                  </a:cubicBezTo>
                  <a:cubicBezTo>
                    <a:pt x="274799" y="223871"/>
                    <a:pt x="261943" y="229191"/>
                    <a:pt x="250860" y="237614"/>
                  </a:cubicBezTo>
                  <a:cubicBezTo>
                    <a:pt x="240664" y="245593"/>
                    <a:pt x="230025" y="255790"/>
                    <a:pt x="222045" y="265542"/>
                  </a:cubicBezTo>
                  <a:cubicBezTo>
                    <a:pt x="183920" y="309873"/>
                    <a:pt x="150229" y="357307"/>
                    <a:pt x="124517" y="409618"/>
                  </a:cubicBezTo>
                  <a:cubicBezTo>
                    <a:pt x="111661" y="435773"/>
                    <a:pt x="106341" y="464145"/>
                    <a:pt x="95258" y="490744"/>
                  </a:cubicBezTo>
                  <a:cubicBezTo>
                    <a:pt x="84619" y="516012"/>
                    <a:pt x="68660" y="542168"/>
                    <a:pt x="53587" y="565220"/>
                  </a:cubicBezTo>
                  <a:cubicBezTo>
                    <a:pt x="34968" y="592705"/>
                    <a:pt x="20339" y="623293"/>
                    <a:pt x="4823" y="652552"/>
                  </a:cubicBezTo>
                  <a:cubicBezTo>
                    <a:pt x="-4043" y="669398"/>
                    <a:pt x="1277" y="684027"/>
                    <a:pt x="5267" y="701759"/>
                  </a:cubicBezTo>
                  <a:cubicBezTo>
                    <a:pt x="7926" y="713285"/>
                    <a:pt x="9700" y="724811"/>
                    <a:pt x="13689" y="735894"/>
                  </a:cubicBezTo>
                  <a:cubicBezTo>
                    <a:pt x="17236" y="746090"/>
                    <a:pt x="22999" y="753626"/>
                    <a:pt x="25659" y="764266"/>
                  </a:cubicBezTo>
                  <a:cubicBezTo>
                    <a:pt x="30092" y="780668"/>
                    <a:pt x="39845" y="794411"/>
                    <a:pt x="39845" y="812587"/>
                  </a:cubicBezTo>
                  <a:cubicBezTo>
                    <a:pt x="39845" y="832092"/>
                    <a:pt x="41618" y="852041"/>
                    <a:pt x="50928" y="869774"/>
                  </a:cubicBezTo>
                  <a:cubicBezTo>
                    <a:pt x="57577" y="882186"/>
                    <a:pt x="66443" y="895042"/>
                    <a:pt x="75310" y="906125"/>
                  </a:cubicBezTo>
                  <a:cubicBezTo>
                    <a:pt x="83289" y="915434"/>
                    <a:pt x="97032" y="928734"/>
                    <a:pt x="108558" y="929620"/>
                  </a:cubicBezTo>
                  <a:cubicBezTo>
                    <a:pt x="115651" y="930064"/>
                    <a:pt x="121857" y="929620"/>
                    <a:pt x="128507" y="930950"/>
                  </a:cubicBezTo>
                  <a:cubicBezTo>
                    <a:pt x="136486" y="932723"/>
                    <a:pt x="140476" y="933610"/>
                    <a:pt x="148456" y="932723"/>
                  </a:cubicBezTo>
                  <a:cubicBezTo>
                    <a:pt x="169734" y="930950"/>
                    <a:pt x="195446" y="927404"/>
                    <a:pt x="212292" y="945136"/>
                  </a:cubicBezTo>
                  <a:cubicBezTo>
                    <a:pt x="211849" y="946023"/>
                    <a:pt x="211849" y="947353"/>
                    <a:pt x="211406" y="948239"/>
                  </a:cubicBezTo>
                  <a:cubicBezTo>
                    <a:pt x="208302" y="946023"/>
                    <a:pt x="206529" y="947796"/>
                    <a:pt x="203869" y="949126"/>
                  </a:cubicBezTo>
                  <a:cubicBezTo>
                    <a:pt x="207859" y="950013"/>
                    <a:pt x="216725" y="958879"/>
                    <a:pt x="219828" y="961982"/>
                  </a:cubicBezTo>
                  <a:cubicBezTo>
                    <a:pt x="224261" y="966415"/>
                    <a:pt x="230025" y="973951"/>
                    <a:pt x="232241" y="979714"/>
                  </a:cubicBezTo>
                  <a:cubicBezTo>
                    <a:pt x="237118" y="992570"/>
                    <a:pt x="240221" y="1001436"/>
                    <a:pt x="252190" y="1009859"/>
                  </a:cubicBezTo>
                  <a:cubicBezTo>
                    <a:pt x="261056" y="1016066"/>
                    <a:pt x="272139" y="1016066"/>
                    <a:pt x="281449" y="1020499"/>
                  </a:cubicBezTo>
                  <a:cubicBezTo>
                    <a:pt x="292974" y="1026262"/>
                    <a:pt x="299624" y="1027592"/>
                    <a:pt x="312923" y="1028478"/>
                  </a:cubicBezTo>
                  <a:cubicBezTo>
                    <a:pt x="331099" y="1029365"/>
                    <a:pt x="346615" y="1028478"/>
                    <a:pt x="364347" y="1022715"/>
                  </a:cubicBezTo>
                  <a:cubicBezTo>
                    <a:pt x="380750" y="1017396"/>
                    <a:pt x="395822" y="1011633"/>
                    <a:pt x="410895" y="1003210"/>
                  </a:cubicBezTo>
                  <a:cubicBezTo>
                    <a:pt x="429071" y="993014"/>
                    <a:pt x="437937" y="975281"/>
                    <a:pt x="451679" y="960652"/>
                  </a:cubicBezTo>
                  <a:cubicBezTo>
                    <a:pt x="473845" y="936270"/>
                    <a:pt x="493794" y="909228"/>
                    <a:pt x="508866" y="879526"/>
                  </a:cubicBezTo>
                  <a:cubicBezTo>
                    <a:pt x="515959" y="865784"/>
                    <a:pt x="523495" y="852041"/>
                    <a:pt x="530588" y="838298"/>
                  </a:cubicBezTo>
                  <a:cubicBezTo>
                    <a:pt x="536352" y="827216"/>
                    <a:pt x="544331" y="819236"/>
                    <a:pt x="550981" y="809040"/>
                  </a:cubicBezTo>
                  <a:cubicBezTo>
                    <a:pt x="568270" y="783328"/>
                    <a:pt x="581569" y="754513"/>
                    <a:pt x="591765" y="727028"/>
                  </a:cubicBezTo>
                  <a:close/>
                  <a:moveTo>
                    <a:pt x="450349" y="326276"/>
                  </a:moveTo>
                  <a:cubicBezTo>
                    <a:pt x="468525" y="314306"/>
                    <a:pt x="488917" y="306327"/>
                    <a:pt x="508423" y="296574"/>
                  </a:cubicBezTo>
                  <a:cubicBezTo>
                    <a:pt x="521279" y="290368"/>
                    <a:pt x="534578" y="282388"/>
                    <a:pt x="548764" y="281945"/>
                  </a:cubicBezTo>
                  <a:cubicBezTo>
                    <a:pt x="554970" y="281945"/>
                    <a:pt x="562063" y="284605"/>
                    <a:pt x="566497" y="289038"/>
                  </a:cubicBezTo>
                  <a:cubicBezTo>
                    <a:pt x="570486" y="292584"/>
                    <a:pt x="576249" y="299677"/>
                    <a:pt x="578466" y="304554"/>
                  </a:cubicBezTo>
                  <a:cubicBezTo>
                    <a:pt x="584229" y="316523"/>
                    <a:pt x="581569" y="330266"/>
                    <a:pt x="574919" y="341348"/>
                  </a:cubicBezTo>
                  <a:cubicBezTo>
                    <a:pt x="557630" y="368390"/>
                    <a:pt x="528372" y="383019"/>
                    <a:pt x="501773" y="398979"/>
                  </a:cubicBezTo>
                  <a:cubicBezTo>
                    <a:pt x="494680" y="403412"/>
                    <a:pt x="486701" y="405185"/>
                    <a:pt x="479164" y="406958"/>
                  </a:cubicBezTo>
                  <a:cubicBezTo>
                    <a:pt x="476061" y="407845"/>
                    <a:pt x="472515" y="409175"/>
                    <a:pt x="469412" y="410505"/>
                  </a:cubicBezTo>
                  <a:cubicBezTo>
                    <a:pt x="465422" y="411835"/>
                    <a:pt x="460989" y="412721"/>
                    <a:pt x="457442" y="414495"/>
                  </a:cubicBezTo>
                  <a:cubicBezTo>
                    <a:pt x="451679" y="417154"/>
                    <a:pt x="445030" y="419371"/>
                    <a:pt x="437937" y="418484"/>
                  </a:cubicBezTo>
                  <a:cubicBezTo>
                    <a:pt x="431287" y="417598"/>
                    <a:pt x="417988" y="415824"/>
                    <a:pt x="415328" y="410061"/>
                  </a:cubicBezTo>
                  <a:cubicBezTo>
                    <a:pt x="405132" y="405185"/>
                    <a:pt x="415328" y="371937"/>
                    <a:pt x="418431" y="364401"/>
                  </a:cubicBezTo>
                  <a:cubicBezTo>
                    <a:pt x="424637" y="347998"/>
                    <a:pt x="436164" y="335585"/>
                    <a:pt x="450349" y="326276"/>
                  </a:cubicBezTo>
                  <a:close/>
                  <a:moveTo>
                    <a:pt x="304944" y="576746"/>
                  </a:moveTo>
                  <a:cubicBezTo>
                    <a:pt x="308490" y="582952"/>
                    <a:pt x="312037" y="594922"/>
                    <a:pt x="312480" y="602014"/>
                  </a:cubicBezTo>
                  <a:cubicBezTo>
                    <a:pt x="312923" y="609107"/>
                    <a:pt x="312923" y="616200"/>
                    <a:pt x="313367" y="622850"/>
                  </a:cubicBezTo>
                  <a:cubicBezTo>
                    <a:pt x="313810" y="628613"/>
                    <a:pt x="312923" y="634819"/>
                    <a:pt x="305831" y="637036"/>
                  </a:cubicBezTo>
                  <a:cubicBezTo>
                    <a:pt x="300954" y="638366"/>
                    <a:pt x="291201" y="637036"/>
                    <a:pt x="285882" y="636149"/>
                  </a:cubicBezTo>
                  <a:cubicBezTo>
                    <a:pt x="276572" y="634376"/>
                    <a:pt x="273026" y="631716"/>
                    <a:pt x="265933" y="625953"/>
                  </a:cubicBezTo>
                  <a:cubicBezTo>
                    <a:pt x="261500" y="622407"/>
                    <a:pt x="254850" y="621077"/>
                    <a:pt x="250860" y="617087"/>
                  </a:cubicBezTo>
                  <a:cubicBezTo>
                    <a:pt x="245984" y="612654"/>
                    <a:pt x="245097" y="606004"/>
                    <a:pt x="241551" y="600685"/>
                  </a:cubicBezTo>
                  <a:cubicBezTo>
                    <a:pt x="239334" y="597138"/>
                    <a:pt x="236231" y="594478"/>
                    <a:pt x="234458" y="590932"/>
                  </a:cubicBezTo>
                  <a:cubicBezTo>
                    <a:pt x="232684" y="587385"/>
                    <a:pt x="231798" y="582066"/>
                    <a:pt x="230911" y="578076"/>
                  </a:cubicBezTo>
                  <a:cubicBezTo>
                    <a:pt x="228251" y="569653"/>
                    <a:pt x="225148" y="562117"/>
                    <a:pt x="225148" y="553250"/>
                  </a:cubicBezTo>
                  <a:cubicBezTo>
                    <a:pt x="225148" y="543498"/>
                    <a:pt x="226478" y="535961"/>
                    <a:pt x="228695" y="526652"/>
                  </a:cubicBezTo>
                  <a:cubicBezTo>
                    <a:pt x="229581" y="522662"/>
                    <a:pt x="229581" y="520445"/>
                    <a:pt x="232241" y="517342"/>
                  </a:cubicBezTo>
                  <a:cubicBezTo>
                    <a:pt x="234901" y="514239"/>
                    <a:pt x="237118" y="512909"/>
                    <a:pt x="238891" y="508919"/>
                  </a:cubicBezTo>
                  <a:cubicBezTo>
                    <a:pt x="248643" y="516899"/>
                    <a:pt x="253963" y="517342"/>
                    <a:pt x="260170" y="520002"/>
                  </a:cubicBezTo>
                  <a:cubicBezTo>
                    <a:pt x="266376" y="522662"/>
                    <a:pt x="269036" y="525322"/>
                    <a:pt x="273026" y="529755"/>
                  </a:cubicBezTo>
                  <a:cubicBezTo>
                    <a:pt x="273912" y="531085"/>
                    <a:pt x="276129" y="532858"/>
                    <a:pt x="277459" y="534188"/>
                  </a:cubicBezTo>
                  <a:cubicBezTo>
                    <a:pt x="279675" y="536848"/>
                    <a:pt x="280119" y="538621"/>
                    <a:pt x="281892" y="541281"/>
                  </a:cubicBezTo>
                  <a:cubicBezTo>
                    <a:pt x="284995" y="546601"/>
                    <a:pt x="289871" y="550147"/>
                    <a:pt x="292531" y="555024"/>
                  </a:cubicBezTo>
                  <a:cubicBezTo>
                    <a:pt x="294748" y="559013"/>
                    <a:pt x="295634" y="563446"/>
                    <a:pt x="298294" y="566993"/>
                  </a:cubicBezTo>
                  <a:cubicBezTo>
                    <a:pt x="300511" y="570540"/>
                    <a:pt x="303171" y="573643"/>
                    <a:pt x="304944" y="576746"/>
                  </a:cubicBezTo>
                  <a:close/>
                  <a:moveTo>
                    <a:pt x="435277" y="151168"/>
                  </a:moveTo>
                  <a:cubicBezTo>
                    <a:pt x="438823" y="147179"/>
                    <a:pt x="447246" y="139199"/>
                    <a:pt x="452566" y="140529"/>
                  </a:cubicBezTo>
                  <a:lnTo>
                    <a:pt x="452566" y="146292"/>
                  </a:lnTo>
                  <a:cubicBezTo>
                    <a:pt x="459659" y="151612"/>
                    <a:pt x="460102" y="155602"/>
                    <a:pt x="460546" y="163581"/>
                  </a:cubicBezTo>
                  <a:cubicBezTo>
                    <a:pt x="460989" y="168458"/>
                    <a:pt x="460989" y="167571"/>
                    <a:pt x="459659" y="172891"/>
                  </a:cubicBezTo>
                  <a:cubicBezTo>
                    <a:pt x="458329" y="176437"/>
                    <a:pt x="457886" y="179984"/>
                    <a:pt x="457442" y="183530"/>
                  </a:cubicBezTo>
                  <a:cubicBezTo>
                    <a:pt x="456112" y="192840"/>
                    <a:pt x="450793" y="200819"/>
                    <a:pt x="446360" y="209242"/>
                  </a:cubicBezTo>
                  <a:cubicBezTo>
                    <a:pt x="441927" y="217665"/>
                    <a:pt x="437050" y="226088"/>
                    <a:pt x="428627" y="231408"/>
                  </a:cubicBezTo>
                  <a:cubicBezTo>
                    <a:pt x="424194" y="234511"/>
                    <a:pt x="420648" y="235397"/>
                    <a:pt x="415771" y="232294"/>
                  </a:cubicBezTo>
                  <a:cubicBezTo>
                    <a:pt x="411338" y="229191"/>
                    <a:pt x="411782" y="227861"/>
                    <a:pt x="410895" y="222098"/>
                  </a:cubicBezTo>
                  <a:cubicBezTo>
                    <a:pt x="408678" y="211459"/>
                    <a:pt x="411338" y="196386"/>
                    <a:pt x="416215" y="186633"/>
                  </a:cubicBezTo>
                  <a:cubicBezTo>
                    <a:pt x="421534" y="175994"/>
                    <a:pt x="427297" y="160035"/>
                    <a:pt x="435277" y="151168"/>
                  </a:cubicBezTo>
                  <a:close/>
                  <a:moveTo>
                    <a:pt x="356811" y="225644"/>
                  </a:moveTo>
                  <a:cubicBezTo>
                    <a:pt x="357698" y="225644"/>
                    <a:pt x="358141" y="226088"/>
                    <a:pt x="359028" y="226088"/>
                  </a:cubicBezTo>
                  <a:cubicBezTo>
                    <a:pt x="356368" y="234954"/>
                    <a:pt x="358141" y="231851"/>
                    <a:pt x="361244" y="233181"/>
                  </a:cubicBezTo>
                  <a:cubicBezTo>
                    <a:pt x="364347" y="234511"/>
                    <a:pt x="363904" y="236284"/>
                    <a:pt x="365677" y="238057"/>
                  </a:cubicBezTo>
                  <a:cubicBezTo>
                    <a:pt x="368337" y="240717"/>
                    <a:pt x="373214" y="243377"/>
                    <a:pt x="374544" y="246924"/>
                  </a:cubicBezTo>
                  <a:cubicBezTo>
                    <a:pt x="376760" y="252243"/>
                    <a:pt x="376317" y="258006"/>
                    <a:pt x="378533" y="263326"/>
                  </a:cubicBezTo>
                  <a:cubicBezTo>
                    <a:pt x="381636" y="270419"/>
                    <a:pt x="381193" y="277512"/>
                    <a:pt x="382080" y="285048"/>
                  </a:cubicBezTo>
                  <a:cubicBezTo>
                    <a:pt x="384740" y="300564"/>
                    <a:pt x="384740" y="316523"/>
                    <a:pt x="384740" y="332482"/>
                  </a:cubicBezTo>
                  <a:cubicBezTo>
                    <a:pt x="384740" y="343122"/>
                    <a:pt x="382523" y="362184"/>
                    <a:pt x="372327" y="368834"/>
                  </a:cubicBezTo>
                  <a:cubicBezTo>
                    <a:pt x="362131" y="375483"/>
                    <a:pt x="353708" y="358637"/>
                    <a:pt x="350162" y="351101"/>
                  </a:cubicBezTo>
                  <a:cubicBezTo>
                    <a:pt x="347058" y="344452"/>
                    <a:pt x="345285" y="337802"/>
                    <a:pt x="342625" y="330709"/>
                  </a:cubicBezTo>
                  <a:cubicBezTo>
                    <a:pt x="339965" y="323173"/>
                    <a:pt x="340409" y="317853"/>
                    <a:pt x="338635" y="309430"/>
                  </a:cubicBezTo>
                  <a:cubicBezTo>
                    <a:pt x="337305" y="301894"/>
                    <a:pt x="334646" y="295688"/>
                    <a:pt x="334646" y="288151"/>
                  </a:cubicBezTo>
                  <a:cubicBezTo>
                    <a:pt x="335089" y="279728"/>
                    <a:pt x="335089" y="271749"/>
                    <a:pt x="336419" y="263326"/>
                  </a:cubicBezTo>
                  <a:cubicBezTo>
                    <a:pt x="337749" y="254016"/>
                    <a:pt x="340852" y="248253"/>
                    <a:pt x="344842" y="239830"/>
                  </a:cubicBezTo>
                  <a:cubicBezTo>
                    <a:pt x="348831" y="234067"/>
                    <a:pt x="352378" y="231408"/>
                    <a:pt x="356811" y="225644"/>
                  </a:cubicBezTo>
                  <a:close/>
                  <a:moveTo>
                    <a:pt x="273026" y="304554"/>
                  </a:moveTo>
                  <a:cubicBezTo>
                    <a:pt x="273912" y="304554"/>
                    <a:pt x="274356" y="304997"/>
                    <a:pt x="275242" y="304997"/>
                  </a:cubicBezTo>
                  <a:cubicBezTo>
                    <a:pt x="290758" y="302780"/>
                    <a:pt x="296078" y="314750"/>
                    <a:pt x="303614" y="325389"/>
                  </a:cubicBezTo>
                  <a:cubicBezTo>
                    <a:pt x="308934" y="332925"/>
                    <a:pt x="313367" y="340462"/>
                    <a:pt x="316470" y="349328"/>
                  </a:cubicBezTo>
                  <a:cubicBezTo>
                    <a:pt x="319130" y="357751"/>
                    <a:pt x="324006" y="366174"/>
                    <a:pt x="325779" y="374153"/>
                  </a:cubicBezTo>
                  <a:cubicBezTo>
                    <a:pt x="327553" y="383906"/>
                    <a:pt x="332429" y="392329"/>
                    <a:pt x="335089" y="402525"/>
                  </a:cubicBezTo>
                  <a:cubicBezTo>
                    <a:pt x="337305" y="411391"/>
                    <a:pt x="339522" y="421144"/>
                    <a:pt x="341295" y="430010"/>
                  </a:cubicBezTo>
                  <a:cubicBezTo>
                    <a:pt x="342182" y="435330"/>
                    <a:pt x="344398" y="440650"/>
                    <a:pt x="344842" y="445969"/>
                  </a:cubicBezTo>
                  <a:cubicBezTo>
                    <a:pt x="345285" y="450402"/>
                    <a:pt x="345285" y="454392"/>
                    <a:pt x="346172" y="458382"/>
                  </a:cubicBezTo>
                  <a:cubicBezTo>
                    <a:pt x="347945" y="466362"/>
                    <a:pt x="346172" y="472125"/>
                    <a:pt x="345285" y="479661"/>
                  </a:cubicBezTo>
                  <a:cubicBezTo>
                    <a:pt x="344398" y="486754"/>
                    <a:pt x="343955" y="490300"/>
                    <a:pt x="337305" y="495177"/>
                  </a:cubicBezTo>
                  <a:cubicBezTo>
                    <a:pt x="332872" y="498280"/>
                    <a:pt x="330656" y="499167"/>
                    <a:pt x="325336" y="499167"/>
                  </a:cubicBezTo>
                  <a:cubicBezTo>
                    <a:pt x="313810" y="498723"/>
                    <a:pt x="304501" y="494733"/>
                    <a:pt x="293861" y="489414"/>
                  </a:cubicBezTo>
                  <a:cubicBezTo>
                    <a:pt x="283222" y="484094"/>
                    <a:pt x="273026" y="472125"/>
                    <a:pt x="269036" y="460599"/>
                  </a:cubicBezTo>
                  <a:cubicBezTo>
                    <a:pt x="262386" y="441093"/>
                    <a:pt x="255293" y="421587"/>
                    <a:pt x="249973" y="401638"/>
                  </a:cubicBezTo>
                  <a:cubicBezTo>
                    <a:pt x="245540" y="385236"/>
                    <a:pt x="239334" y="367504"/>
                    <a:pt x="245097" y="350658"/>
                  </a:cubicBezTo>
                  <a:cubicBezTo>
                    <a:pt x="248643" y="340905"/>
                    <a:pt x="251747" y="331596"/>
                    <a:pt x="257066" y="322729"/>
                  </a:cubicBezTo>
                  <a:cubicBezTo>
                    <a:pt x="260613" y="315193"/>
                    <a:pt x="267263" y="311203"/>
                    <a:pt x="273026" y="304554"/>
                  </a:cubicBezTo>
                  <a:close/>
                  <a:moveTo>
                    <a:pt x="195446" y="881300"/>
                  </a:moveTo>
                  <a:cubicBezTo>
                    <a:pt x="177271" y="889723"/>
                    <a:pt x="157765" y="870660"/>
                    <a:pt x="144466" y="861351"/>
                  </a:cubicBezTo>
                  <a:cubicBezTo>
                    <a:pt x="134270" y="854258"/>
                    <a:pt x="128507" y="844948"/>
                    <a:pt x="120084" y="836082"/>
                  </a:cubicBezTo>
                  <a:cubicBezTo>
                    <a:pt x="113434" y="828989"/>
                    <a:pt x="106784" y="821896"/>
                    <a:pt x="101021" y="813916"/>
                  </a:cubicBezTo>
                  <a:cubicBezTo>
                    <a:pt x="91269" y="800174"/>
                    <a:pt x="85506" y="783328"/>
                    <a:pt x="90382" y="766926"/>
                  </a:cubicBezTo>
                  <a:cubicBezTo>
                    <a:pt x="92599" y="759833"/>
                    <a:pt x="94372" y="750523"/>
                    <a:pt x="99692" y="744760"/>
                  </a:cubicBezTo>
                  <a:cubicBezTo>
                    <a:pt x="102795" y="741214"/>
                    <a:pt x="106784" y="735007"/>
                    <a:pt x="112548" y="736337"/>
                  </a:cubicBezTo>
                  <a:cubicBezTo>
                    <a:pt x="113434" y="740770"/>
                    <a:pt x="122300" y="747863"/>
                    <a:pt x="127620" y="747863"/>
                  </a:cubicBezTo>
                  <a:cubicBezTo>
                    <a:pt x="135156" y="748307"/>
                    <a:pt x="139146" y="750080"/>
                    <a:pt x="145796" y="753626"/>
                  </a:cubicBezTo>
                  <a:cubicBezTo>
                    <a:pt x="160425" y="761163"/>
                    <a:pt x="171508" y="772689"/>
                    <a:pt x="180817" y="785988"/>
                  </a:cubicBezTo>
                  <a:cubicBezTo>
                    <a:pt x="191457" y="801061"/>
                    <a:pt x="199879" y="819679"/>
                    <a:pt x="203426" y="837412"/>
                  </a:cubicBezTo>
                  <a:cubicBezTo>
                    <a:pt x="205199" y="846278"/>
                    <a:pt x="209632" y="853814"/>
                    <a:pt x="206972" y="863567"/>
                  </a:cubicBezTo>
                  <a:cubicBezTo>
                    <a:pt x="205199" y="870660"/>
                    <a:pt x="201653" y="878640"/>
                    <a:pt x="195446" y="881300"/>
                  </a:cubicBezTo>
                  <a:close/>
                  <a:moveTo>
                    <a:pt x="241107" y="789978"/>
                  </a:moveTo>
                  <a:cubicBezTo>
                    <a:pt x="222932" y="781555"/>
                    <a:pt x="207416" y="768699"/>
                    <a:pt x="192787" y="755399"/>
                  </a:cubicBezTo>
                  <a:cubicBezTo>
                    <a:pt x="175941" y="739884"/>
                    <a:pt x="159538" y="723481"/>
                    <a:pt x="143136" y="707079"/>
                  </a:cubicBezTo>
                  <a:cubicBezTo>
                    <a:pt x="125847" y="690233"/>
                    <a:pt x="113877" y="672057"/>
                    <a:pt x="103681" y="650779"/>
                  </a:cubicBezTo>
                  <a:cubicBezTo>
                    <a:pt x="100135" y="643686"/>
                    <a:pt x="99248" y="637036"/>
                    <a:pt x="97475" y="629056"/>
                  </a:cubicBezTo>
                  <a:cubicBezTo>
                    <a:pt x="96588" y="624180"/>
                    <a:pt x="93485" y="619747"/>
                    <a:pt x="93042" y="614871"/>
                  </a:cubicBezTo>
                  <a:cubicBezTo>
                    <a:pt x="92155" y="609994"/>
                    <a:pt x="92599" y="604231"/>
                    <a:pt x="92155" y="599355"/>
                  </a:cubicBezTo>
                  <a:cubicBezTo>
                    <a:pt x="92155" y="594922"/>
                    <a:pt x="91269" y="588715"/>
                    <a:pt x="91712" y="584282"/>
                  </a:cubicBezTo>
                  <a:cubicBezTo>
                    <a:pt x="93485" y="566993"/>
                    <a:pt x="105455" y="553694"/>
                    <a:pt x="118310" y="544384"/>
                  </a:cubicBezTo>
                  <a:cubicBezTo>
                    <a:pt x="131610" y="551477"/>
                    <a:pt x="140476" y="555467"/>
                    <a:pt x="148899" y="560343"/>
                  </a:cubicBezTo>
                  <a:cubicBezTo>
                    <a:pt x="152889" y="563003"/>
                    <a:pt x="155105" y="566550"/>
                    <a:pt x="159095" y="568766"/>
                  </a:cubicBezTo>
                  <a:cubicBezTo>
                    <a:pt x="163528" y="571426"/>
                    <a:pt x="167518" y="573199"/>
                    <a:pt x="171508" y="576746"/>
                  </a:cubicBezTo>
                  <a:cubicBezTo>
                    <a:pt x="179930" y="584282"/>
                    <a:pt x="189683" y="590932"/>
                    <a:pt x="198106" y="598911"/>
                  </a:cubicBezTo>
                  <a:cubicBezTo>
                    <a:pt x="202539" y="603344"/>
                    <a:pt x="208302" y="606891"/>
                    <a:pt x="212292" y="612211"/>
                  </a:cubicBezTo>
                  <a:cubicBezTo>
                    <a:pt x="215839" y="617087"/>
                    <a:pt x="219385" y="622850"/>
                    <a:pt x="222932" y="627726"/>
                  </a:cubicBezTo>
                  <a:cubicBezTo>
                    <a:pt x="230025" y="637036"/>
                    <a:pt x="233571" y="648562"/>
                    <a:pt x="238891" y="658758"/>
                  </a:cubicBezTo>
                  <a:cubicBezTo>
                    <a:pt x="245097" y="670284"/>
                    <a:pt x="248643" y="682697"/>
                    <a:pt x="253077" y="694666"/>
                  </a:cubicBezTo>
                  <a:cubicBezTo>
                    <a:pt x="257066" y="705306"/>
                    <a:pt x="259726" y="716832"/>
                    <a:pt x="261943" y="727915"/>
                  </a:cubicBezTo>
                  <a:cubicBezTo>
                    <a:pt x="263716" y="737224"/>
                    <a:pt x="262829" y="746977"/>
                    <a:pt x="264603" y="756286"/>
                  </a:cubicBezTo>
                  <a:cubicBezTo>
                    <a:pt x="266376" y="766482"/>
                    <a:pt x="265933" y="771802"/>
                    <a:pt x="260613" y="781112"/>
                  </a:cubicBezTo>
                  <a:cubicBezTo>
                    <a:pt x="256180" y="788648"/>
                    <a:pt x="247757" y="793081"/>
                    <a:pt x="241107" y="789978"/>
                  </a:cubicBezTo>
                  <a:close/>
                  <a:moveTo>
                    <a:pt x="378533" y="598025"/>
                  </a:moveTo>
                  <a:cubicBezTo>
                    <a:pt x="370997" y="598468"/>
                    <a:pt x="363017" y="594922"/>
                    <a:pt x="366121" y="585612"/>
                  </a:cubicBezTo>
                  <a:cubicBezTo>
                    <a:pt x="363461" y="585169"/>
                    <a:pt x="362574" y="586499"/>
                    <a:pt x="364347" y="584282"/>
                  </a:cubicBezTo>
                  <a:cubicBezTo>
                    <a:pt x="365234" y="581179"/>
                    <a:pt x="363461" y="579849"/>
                    <a:pt x="363017" y="576746"/>
                  </a:cubicBezTo>
                  <a:cubicBezTo>
                    <a:pt x="362574" y="573199"/>
                    <a:pt x="363017" y="569209"/>
                    <a:pt x="363017" y="565220"/>
                  </a:cubicBezTo>
                  <a:cubicBezTo>
                    <a:pt x="363461" y="553250"/>
                    <a:pt x="367451" y="544384"/>
                    <a:pt x="372770" y="534188"/>
                  </a:cubicBezTo>
                  <a:cubicBezTo>
                    <a:pt x="378977" y="521776"/>
                    <a:pt x="389616" y="506260"/>
                    <a:pt x="401585" y="498280"/>
                  </a:cubicBezTo>
                  <a:cubicBezTo>
                    <a:pt x="406018" y="495620"/>
                    <a:pt x="410452" y="493847"/>
                    <a:pt x="414441" y="490744"/>
                  </a:cubicBezTo>
                  <a:cubicBezTo>
                    <a:pt x="421534" y="485424"/>
                    <a:pt x="429957" y="481434"/>
                    <a:pt x="437937" y="477001"/>
                  </a:cubicBezTo>
                  <a:cubicBezTo>
                    <a:pt x="449463" y="470795"/>
                    <a:pt x="460546" y="466805"/>
                    <a:pt x="472958" y="462372"/>
                  </a:cubicBezTo>
                  <a:cubicBezTo>
                    <a:pt x="478721" y="460155"/>
                    <a:pt x="483598" y="457052"/>
                    <a:pt x="489804" y="456165"/>
                  </a:cubicBezTo>
                  <a:cubicBezTo>
                    <a:pt x="497340" y="454836"/>
                    <a:pt x="505320" y="453506"/>
                    <a:pt x="512856" y="451732"/>
                  </a:cubicBezTo>
                  <a:cubicBezTo>
                    <a:pt x="519062" y="450402"/>
                    <a:pt x="524382" y="447299"/>
                    <a:pt x="530588" y="445969"/>
                  </a:cubicBezTo>
                  <a:cubicBezTo>
                    <a:pt x="535908" y="445083"/>
                    <a:pt x="540341" y="442866"/>
                    <a:pt x="545218" y="441980"/>
                  </a:cubicBezTo>
                  <a:cubicBezTo>
                    <a:pt x="553641" y="440206"/>
                    <a:pt x="567826" y="437547"/>
                    <a:pt x="576249" y="440206"/>
                  </a:cubicBezTo>
                  <a:cubicBezTo>
                    <a:pt x="588662" y="443753"/>
                    <a:pt x="597972" y="457052"/>
                    <a:pt x="595312" y="469908"/>
                  </a:cubicBezTo>
                  <a:cubicBezTo>
                    <a:pt x="591765" y="487197"/>
                    <a:pt x="576693" y="506703"/>
                    <a:pt x="563393" y="517786"/>
                  </a:cubicBezTo>
                  <a:cubicBezTo>
                    <a:pt x="556300" y="523992"/>
                    <a:pt x="547878" y="527538"/>
                    <a:pt x="539898" y="532415"/>
                  </a:cubicBezTo>
                  <a:cubicBezTo>
                    <a:pt x="530145" y="538178"/>
                    <a:pt x="519062" y="541724"/>
                    <a:pt x="509310" y="547487"/>
                  </a:cubicBezTo>
                  <a:cubicBezTo>
                    <a:pt x="499557" y="553694"/>
                    <a:pt x="488917" y="556797"/>
                    <a:pt x="479164" y="563446"/>
                  </a:cubicBezTo>
                  <a:cubicBezTo>
                    <a:pt x="470298" y="569209"/>
                    <a:pt x="459216" y="573199"/>
                    <a:pt x="449906" y="578076"/>
                  </a:cubicBezTo>
                  <a:cubicBezTo>
                    <a:pt x="433060" y="587385"/>
                    <a:pt x="415771" y="590489"/>
                    <a:pt x="396709" y="592705"/>
                  </a:cubicBezTo>
                  <a:cubicBezTo>
                    <a:pt x="390503" y="594035"/>
                    <a:pt x="384740" y="597581"/>
                    <a:pt x="378533" y="598025"/>
                  </a:cubicBezTo>
                  <a:close/>
                  <a:moveTo>
                    <a:pt x="337749" y="759389"/>
                  </a:moveTo>
                  <a:cubicBezTo>
                    <a:pt x="328883" y="758946"/>
                    <a:pt x="326223" y="743874"/>
                    <a:pt x="329769" y="746977"/>
                  </a:cubicBezTo>
                  <a:cubicBezTo>
                    <a:pt x="324449" y="742544"/>
                    <a:pt x="331099" y="727915"/>
                    <a:pt x="332429" y="722151"/>
                  </a:cubicBezTo>
                  <a:cubicBezTo>
                    <a:pt x="335976" y="707966"/>
                    <a:pt x="345285" y="694223"/>
                    <a:pt x="354595" y="683140"/>
                  </a:cubicBezTo>
                  <a:cubicBezTo>
                    <a:pt x="365677" y="670284"/>
                    <a:pt x="375873" y="659645"/>
                    <a:pt x="388286" y="648119"/>
                  </a:cubicBezTo>
                  <a:cubicBezTo>
                    <a:pt x="394492" y="642356"/>
                    <a:pt x="401585" y="636149"/>
                    <a:pt x="408678" y="631716"/>
                  </a:cubicBezTo>
                  <a:cubicBezTo>
                    <a:pt x="415328" y="627726"/>
                    <a:pt x="423751" y="625953"/>
                    <a:pt x="430844" y="622407"/>
                  </a:cubicBezTo>
                  <a:cubicBezTo>
                    <a:pt x="445473" y="614871"/>
                    <a:pt x="458329" y="606891"/>
                    <a:pt x="474731" y="603344"/>
                  </a:cubicBezTo>
                  <a:cubicBezTo>
                    <a:pt x="488917" y="600241"/>
                    <a:pt x="503103" y="597581"/>
                    <a:pt x="517289" y="593591"/>
                  </a:cubicBezTo>
                  <a:cubicBezTo>
                    <a:pt x="529259" y="590489"/>
                    <a:pt x="541671" y="590932"/>
                    <a:pt x="553641" y="590489"/>
                  </a:cubicBezTo>
                  <a:cubicBezTo>
                    <a:pt x="558517" y="590489"/>
                    <a:pt x="562063" y="588715"/>
                    <a:pt x="566940" y="589158"/>
                  </a:cubicBezTo>
                  <a:cubicBezTo>
                    <a:pt x="571816" y="589602"/>
                    <a:pt x="575806" y="590932"/>
                    <a:pt x="580239" y="593148"/>
                  </a:cubicBezTo>
                  <a:cubicBezTo>
                    <a:pt x="583342" y="594922"/>
                    <a:pt x="588662" y="596251"/>
                    <a:pt x="590879" y="599355"/>
                  </a:cubicBezTo>
                  <a:cubicBezTo>
                    <a:pt x="592208" y="601128"/>
                    <a:pt x="592208" y="604674"/>
                    <a:pt x="592652" y="606448"/>
                  </a:cubicBezTo>
                  <a:cubicBezTo>
                    <a:pt x="595312" y="613540"/>
                    <a:pt x="595312" y="622407"/>
                    <a:pt x="593095" y="629943"/>
                  </a:cubicBezTo>
                  <a:cubicBezTo>
                    <a:pt x="586889" y="651222"/>
                    <a:pt x="563837" y="664078"/>
                    <a:pt x="545218" y="672057"/>
                  </a:cubicBezTo>
                  <a:cubicBezTo>
                    <a:pt x="519506" y="682697"/>
                    <a:pt x="495567" y="697326"/>
                    <a:pt x="470298" y="708852"/>
                  </a:cubicBezTo>
                  <a:cubicBezTo>
                    <a:pt x="459659" y="713729"/>
                    <a:pt x="447690" y="716832"/>
                    <a:pt x="437050" y="721708"/>
                  </a:cubicBezTo>
                  <a:cubicBezTo>
                    <a:pt x="428627" y="725698"/>
                    <a:pt x="419761" y="726141"/>
                    <a:pt x="411782" y="730131"/>
                  </a:cubicBezTo>
                  <a:cubicBezTo>
                    <a:pt x="402915" y="734564"/>
                    <a:pt x="394049" y="738111"/>
                    <a:pt x="385183" y="742544"/>
                  </a:cubicBezTo>
                  <a:cubicBezTo>
                    <a:pt x="377203" y="746090"/>
                    <a:pt x="370554" y="751853"/>
                    <a:pt x="362131" y="753626"/>
                  </a:cubicBezTo>
                  <a:cubicBezTo>
                    <a:pt x="357698" y="754513"/>
                    <a:pt x="352821" y="755399"/>
                    <a:pt x="348831" y="756286"/>
                  </a:cubicBezTo>
                  <a:cubicBezTo>
                    <a:pt x="345285" y="757173"/>
                    <a:pt x="340409" y="759389"/>
                    <a:pt x="337749" y="759389"/>
                  </a:cubicBezTo>
                  <a:close/>
                  <a:moveTo>
                    <a:pt x="313367" y="824556"/>
                  </a:moveTo>
                  <a:cubicBezTo>
                    <a:pt x="313367" y="823669"/>
                    <a:pt x="313810" y="823226"/>
                    <a:pt x="317356" y="827216"/>
                  </a:cubicBezTo>
                  <a:cubicBezTo>
                    <a:pt x="317356" y="821010"/>
                    <a:pt x="318243" y="811700"/>
                    <a:pt x="322676" y="806824"/>
                  </a:cubicBezTo>
                  <a:cubicBezTo>
                    <a:pt x="327996" y="800617"/>
                    <a:pt x="337305" y="797071"/>
                    <a:pt x="344398" y="793081"/>
                  </a:cubicBezTo>
                  <a:cubicBezTo>
                    <a:pt x="350605" y="789978"/>
                    <a:pt x="355481" y="785545"/>
                    <a:pt x="362131" y="782442"/>
                  </a:cubicBezTo>
                  <a:cubicBezTo>
                    <a:pt x="368337" y="779782"/>
                    <a:pt x="374544" y="778452"/>
                    <a:pt x="380750" y="775792"/>
                  </a:cubicBezTo>
                  <a:cubicBezTo>
                    <a:pt x="391833" y="770915"/>
                    <a:pt x="402029" y="764266"/>
                    <a:pt x="413111" y="760276"/>
                  </a:cubicBezTo>
                  <a:cubicBezTo>
                    <a:pt x="422421" y="756730"/>
                    <a:pt x="433060" y="750080"/>
                    <a:pt x="442813" y="749637"/>
                  </a:cubicBezTo>
                  <a:cubicBezTo>
                    <a:pt x="447246" y="749193"/>
                    <a:pt x="450793" y="750523"/>
                    <a:pt x="455669" y="749193"/>
                  </a:cubicBezTo>
                  <a:cubicBezTo>
                    <a:pt x="461875" y="747863"/>
                    <a:pt x="464092" y="746533"/>
                    <a:pt x="469855" y="748307"/>
                  </a:cubicBezTo>
                  <a:cubicBezTo>
                    <a:pt x="477835" y="750966"/>
                    <a:pt x="485814" y="752297"/>
                    <a:pt x="490691" y="760276"/>
                  </a:cubicBezTo>
                  <a:cubicBezTo>
                    <a:pt x="495124" y="767369"/>
                    <a:pt x="491577" y="771359"/>
                    <a:pt x="488031" y="777565"/>
                  </a:cubicBezTo>
                  <a:cubicBezTo>
                    <a:pt x="486701" y="780225"/>
                    <a:pt x="485371" y="782442"/>
                    <a:pt x="483598" y="785101"/>
                  </a:cubicBezTo>
                  <a:cubicBezTo>
                    <a:pt x="482268" y="785101"/>
                    <a:pt x="480938" y="785545"/>
                    <a:pt x="480051" y="786875"/>
                  </a:cubicBezTo>
                  <a:cubicBezTo>
                    <a:pt x="479608" y="788648"/>
                    <a:pt x="478721" y="790421"/>
                    <a:pt x="477391" y="791751"/>
                  </a:cubicBezTo>
                  <a:cubicBezTo>
                    <a:pt x="474731" y="793967"/>
                    <a:pt x="468525" y="795297"/>
                    <a:pt x="464979" y="797071"/>
                  </a:cubicBezTo>
                  <a:cubicBezTo>
                    <a:pt x="460546" y="799287"/>
                    <a:pt x="457886" y="801947"/>
                    <a:pt x="453896" y="804607"/>
                  </a:cubicBezTo>
                  <a:cubicBezTo>
                    <a:pt x="446360" y="810370"/>
                    <a:pt x="434834" y="813916"/>
                    <a:pt x="425967" y="818350"/>
                  </a:cubicBezTo>
                  <a:cubicBezTo>
                    <a:pt x="420648" y="821010"/>
                    <a:pt x="413111" y="825886"/>
                    <a:pt x="407792" y="827216"/>
                  </a:cubicBezTo>
                  <a:cubicBezTo>
                    <a:pt x="404245" y="828102"/>
                    <a:pt x="400255" y="827659"/>
                    <a:pt x="396709" y="828546"/>
                  </a:cubicBezTo>
                  <a:cubicBezTo>
                    <a:pt x="381193" y="832092"/>
                    <a:pt x="364791" y="832092"/>
                    <a:pt x="348831" y="833422"/>
                  </a:cubicBezTo>
                  <a:cubicBezTo>
                    <a:pt x="335976" y="834309"/>
                    <a:pt x="323120" y="834309"/>
                    <a:pt x="313367" y="824556"/>
                  </a:cubicBezTo>
                  <a:close/>
                  <a:moveTo>
                    <a:pt x="471628" y="894156"/>
                  </a:moveTo>
                  <a:cubicBezTo>
                    <a:pt x="468525" y="899475"/>
                    <a:pt x="462762" y="903022"/>
                    <a:pt x="457442" y="906125"/>
                  </a:cubicBezTo>
                  <a:cubicBezTo>
                    <a:pt x="449906" y="910115"/>
                    <a:pt x="442813" y="914548"/>
                    <a:pt x="435720" y="918981"/>
                  </a:cubicBezTo>
                  <a:cubicBezTo>
                    <a:pt x="425524" y="925187"/>
                    <a:pt x="413998" y="926960"/>
                    <a:pt x="403802" y="932723"/>
                  </a:cubicBezTo>
                  <a:cubicBezTo>
                    <a:pt x="385183" y="942920"/>
                    <a:pt x="363461" y="941146"/>
                    <a:pt x="343069" y="937600"/>
                  </a:cubicBezTo>
                  <a:cubicBezTo>
                    <a:pt x="329769" y="934940"/>
                    <a:pt x="314253" y="934940"/>
                    <a:pt x="301841" y="930950"/>
                  </a:cubicBezTo>
                  <a:cubicBezTo>
                    <a:pt x="298738" y="930064"/>
                    <a:pt x="295634" y="927404"/>
                    <a:pt x="292531" y="925630"/>
                  </a:cubicBezTo>
                  <a:cubicBezTo>
                    <a:pt x="289428" y="924301"/>
                    <a:pt x="285882" y="924744"/>
                    <a:pt x="283222" y="923414"/>
                  </a:cubicBezTo>
                  <a:cubicBezTo>
                    <a:pt x="278345" y="920754"/>
                    <a:pt x="279232" y="915434"/>
                    <a:pt x="282335" y="911445"/>
                  </a:cubicBezTo>
                  <a:cubicBezTo>
                    <a:pt x="280119" y="913218"/>
                    <a:pt x="276129" y="915878"/>
                    <a:pt x="268149" y="921641"/>
                  </a:cubicBezTo>
                  <a:cubicBezTo>
                    <a:pt x="270809" y="916764"/>
                    <a:pt x="273026" y="912331"/>
                    <a:pt x="275685" y="907455"/>
                  </a:cubicBezTo>
                  <a:cubicBezTo>
                    <a:pt x="281005" y="898589"/>
                    <a:pt x="291645" y="894599"/>
                    <a:pt x="301397" y="891496"/>
                  </a:cubicBezTo>
                  <a:cubicBezTo>
                    <a:pt x="313367" y="887949"/>
                    <a:pt x="325336" y="884846"/>
                    <a:pt x="336419" y="879083"/>
                  </a:cubicBezTo>
                  <a:cubicBezTo>
                    <a:pt x="347502" y="873763"/>
                    <a:pt x="359028" y="868000"/>
                    <a:pt x="370554" y="864010"/>
                  </a:cubicBezTo>
                  <a:cubicBezTo>
                    <a:pt x="389173" y="857804"/>
                    <a:pt x="408235" y="854258"/>
                    <a:pt x="428184" y="852041"/>
                  </a:cubicBezTo>
                  <a:cubicBezTo>
                    <a:pt x="435277" y="851598"/>
                    <a:pt x="443257" y="851155"/>
                    <a:pt x="450349" y="852484"/>
                  </a:cubicBezTo>
                  <a:cubicBezTo>
                    <a:pt x="456556" y="853371"/>
                    <a:pt x="462762" y="852928"/>
                    <a:pt x="468082" y="855588"/>
                  </a:cubicBezTo>
                  <a:cubicBezTo>
                    <a:pt x="472515" y="857804"/>
                    <a:pt x="476061" y="861351"/>
                    <a:pt x="477835" y="865784"/>
                  </a:cubicBezTo>
                  <a:cubicBezTo>
                    <a:pt x="479608" y="870660"/>
                    <a:pt x="477835" y="874207"/>
                    <a:pt x="476948" y="879526"/>
                  </a:cubicBezTo>
                  <a:cubicBezTo>
                    <a:pt x="476505" y="882186"/>
                    <a:pt x="476948" y="883516"/>
                    <a:pt x="476061" y="886619"/>
                  </a:cubicBezTo>
                  <a:cubicBezTo>
                    <a:pt x="474731" y="889279"/>
                    <a:pt x="472958" y="891939"/>
                    <a:pt x="471628" y="894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5" name="Google Shape;1215;p32"/>
            <p:cNvGrpSpPr/>
            <p:nvPr/>
          </p:nvGrpSpPr>
          <p:grpSpPr>
            <a:xfrm>
              <a:off x="7964458" y="3343856"/>
              <a:ext cx="904821" cy="1635197"/>
              <a:chOff x="2921360" y="2328810"/>
              <a:chExt cx="627825" cy="1134608"/>
            </a:xfrm>
          </p:grpSpPr>
          <p:sp>
            <p:nvSpPr>
              <p:cNvPr id="1216" name="Google Shape;1216;p32"/>
              <p:cNvSpPr/>
              <p:nvPr/>
            </p:nvSpPr>
            <p:spPr>
              <a:xfrm>
                <a:off x="2921360" y="2386446"/>
                <a:ext cx="513547" cy="1076972"/>
              </a:xfrm>
              <a:custGeom>
                <a:avLst/>
                <a:gdLst/>
                <a:ahLst/>
                <a:cxnLst/>
                <a:rect l="l" t="t" r="r" b="b"/>
                <a:pathLst>
                  <a:path w="513547" h="1076972" extrusionOk="0">
                    <a:moveTo>
                      <a:pt x="512122" y="333"/>
                    </a:moveTo>
                    <a:cubicBezTo>
                      <a:pt x="498379" y="45107"/>
                      <a:pt x="475327" y="88108"/>
                      <a:pt x="464244" y="133326"/>
                    </a:cubicBezTo>
                    <a:cubicBezTo>
                      <a:pt x="450502" y="188296"/>
                      <a:pt x="420357" y="231740"/>
                      <a:pt x="393315" y="280504"/>
                    </a:cubicBezTo>
                    <a:cubicBezTo>
                      <a:pt x="371593" y="319072"/>
                      <a:pt x="368933" y="360300"/>
                      <a:pt x="356520" y="401971"/>
                    </a:cubicBezTo>
                    <a:cubicBezTo>
                      <a:pt x="341891" y="452065"/>
                      <a:pt x="331695" y="501716"/>
                      <a:pt x="320169" y="552696"/>
                    </a:cubicBezTo>
                    <a:cubicBezTo>
                      <a:pt x="309529" y="600574"/>
                      <a:pt x="283374" y="641358"/>
                      <a:pt x="269188" y="688349"/>
                    </a:cubicBezTo>
                    <a:cubicBezTo>
                      <a:pt x="253672" y="740216"/>
                      <a:pt x="244363" y="780114"/>
                      <a:pt x="205351" y="820012"/>
                    </a:cubicBezTo>
                    <a:cubicBezTo>
                      <a:pt x="172546" y="853260"/>
                      <a:pt x="152598" y="902024"/>
                      <a:pt x="121566" y="937933"/>
                    </a:cubicBezTo>
                    <a:cubicBezTo>
                      <a:pt x="90534" y="973840"/>
                      <a:pt x="57729" y="1020831"/>
                      <a:pt x="11625" y="1038564"/>
                    </a:cubicBezTo>
                    <a:cubicBezTo>
                      <a:pt x="-13200" y="1047873"/>
                      <a:pt x="5862" y="1085111"/>
                      <a:pt x="30244" y="1075359"/>
                    </a:cubicBezTo>
                    <a:cubicBezTo>
                      <a:pt x="69255" y="1060286"/>
                      <a:pt x="104720" y="1021718"/>
                      <a:pt x="129989" y="989356"/>
                    </a:cubicBezTo>
                    <a:cubicBezTo>
                      <a:pt x="165454" y="944139"/>
                      <a:pt x="192495" y="898921"/>
                      <a:pt x="220867" y="849271"/>
                    </a:cubicBezTo>
                    <a:cubicBezTo>
                      <a:pt x="241703" y="812919"/>
                      <a:pt x="262982" y="773908"/>
                      <a:pt x="273621" y="733123"/>
                    </a:cubicBezTo>
                    <a:cubicBezTo>
                      <a:pt x="287364" y="679483"/>
                      <a:pt x="307313" y="628059"/>
                      <a:pt x="320612" y="574862"/>
                    </a:cubicBezTo>
                    <a:cubicBezTo>
                      <a:pt x="334354" y="520778"/>
                      <a:pt x="346767" y="466251"/>
                      <a:pt x="361840" y="412167"/>
                    </a:cubicBezTo>
                    <a:cubicBezTo>
                      <a:pt x="376469" y="359857"/>
                      <a:pt x="381345" y="310206"/>
                      <a:pt x="408831" y="262329"/>
                    </a:cubicBezTo>
                    <a:cubicBezTo>
                      <a:pt x="421687" y="239276"/>
                      <a:pt x="438532" y="219327"/>
                      <a:pt x="452275" y="196719"/>
                    </a:cubicBezTo>
                    <a:cubicBezTo>
                      <a:pt x="465574" y="174553"/>
                      <a:pt x="468677" y="151058"/>
                      <a:pt x="475327" y="126676"/>
                    </a:cubicBezTo>
                    <a:cubicBezTo>
                      <a:pt x="486410" y="87221"/>
                      <a:pt x="519658" y="42447"/>
                      <a:pt x="512565" y="333"/>
                    </a:cubicBezTo>
                    <a:cubicBezTo>
                      <a:pt x="512565" y="-111"/>
                      <a:pt x="512122" y="-111"/>
                      <a:pt x="512122" y="333"/>
                    </a:cubicBezTo>
                    <a:lnTo>
                      <a:pt x="512122" y="3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2960581" y="2965298"/>
                <a:ext cx="664" cy="886"/>
              </a:xfrm>
              <a:custGeom>
                <a:avLst/>
                <a:gdLst/>
                <a:ahLst/>
                <a:cxnLst/>
                <a:rect l="l" t="t" r="r" b="b"/>
                <a:pathLst>
                  <a:path w="664" h="886" extrusionOk="0">
                    <a:moveTo>
                      <a:pt x="332" y="886"/>
                    </a:moveTo>
                    <a:cubicBezTo>
                      <a:pt x="776" y="886"/>
                      <a:pt x="776" y="0"/>
                      <a:pt x="332" y="0"/>
                    </a:cubicBezTo>
                    <a:cubicBezTo>
                      <a:pt x="-111" y="0"/>
                      <a:pt x="-111" y="886"/>
                      <a:pt x="332" y="886"/>
                    </a:cubicBezTo>
                    <a:lnTo>
                      <a:pt x="332" y="8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2941729" y="2945349"/>
                <a:ext cx="39867" cy="80182"/>
              </a:xfrm>
              <a:custGeom>
                <a:avLst/>
                <a:gdLst/>
                <a:ahLst/>
                <a:cxnLst/>
                <a:rect l="l" t="t" r="r" b="b"/>
                <a:pathLst>
                  <a:path w="39867" h="80182" extrusionOk="0">
                    <a:moveTo>
                      <a:pt x="17411" y="15516"/>
                    </a:moveTo>
                    <a:cubicBezTo>
                      <a:pt x="16968" y="13742"/>
                      <a:pt x="16524" y="12413"/>
                      <a:pt x="15638" y="10639"/>
                    </a:cubicBezTo>
                    <a:cubicBezTo>
                      <a:pt x="14308" y="7093"/>
                      <a:pt x="9431" y="6650"/>
                      <a:pt x="7215" y="8866"/>
                    </a:cubicBezTo>
                    <a:cubicBezTo>
                      <a:pt x="-7858" y="21722"/>
                      <a:pt x="3225" y="69156"/>
                      <a:pt x="24947" y="52310"/>
                    </a:cubicBezTo>
                    <a:cubicBezTo>
                      <a:pt x="39576" y="40784"/>
                      <a:pt x="34700" y="886"/>
                      <a:pt x="13421" y="0"/>
                    </a:cubicBezTo>
                    <a:cubicBezTo>
                      <a:pt x="7215" y="0"/>
                      <a:pt x="2782" y="5319"/>
                      <a:pt x="3668" y="11526"/>
                    </a:cubicBezTo>
                    <a:cubicBezTo>
                      <a:pt x="4998" y="21279"/>
                      <a:pt x="9875" y="29702"/>
                      <a:pt x="12534" y="39454"/>
                    </a:cubicBezTo>
                    <a:cubicBezTo>
                      <a:pt x="13864" y="45217"/>
                      <a:pt x="15638" y="51424"/>
                      <a:pt x="16081" y="56744"/>
                    </a:cubicBezTo>
                    <a:cubicBezTo>
                      <a:pt x="16081" y="62063"/>
                      <a:pt x="15194" y="66940"/>
                      <a:pt x="16081" y="72259"/>
                    </a:cubicBezTo>
                    <a:cubicBezTo>
                      <a:pt x="17854" y="81126"/>
                      <a:pt x="29824" y="82899"/>
                      <a:pt x="34700" y="75806"/>
                    </a:cubicBezTo>
                    <a:cubicBezTo>
                      <a:pt x="46226" y="59847"/>
                      <a:pt x="38690" y="8866"/>
                      <a:pt x="9875" y="17732"/>
                    </a:cubicBezTo>
                    <a:cubicBezTo>
                      <a:pt x="-3425" y="21722"/>
                      <a:pt x="-322" y="35465"/>
                      <a:pt x="2338" y="45217"/>
                    </a:cubicBezTo>
                    <a:cubicBezTo>
                      <a:pt x="5885" y="57630"/>
                      <a:pt x="8101" y="73146"/>
                      <a:pt x="23174" y="76693"/>
                    </a:cubicBezTo>
                    <a:cubicBezTo>
                      <a:pt x="31597" y="78466"/>
                      <a:pt x="41793" y="67826"/>
                      <a:pt x="33813" y="60290"/>
                    </a:cubicBezTo>
                    <a:cubicBezTo>
                      <a:pt x="28494" y="55414"/>
                      <a:pt x="26720" y="52754"/>
                      <a:pt x="24947" y="45661"/>
                    </a:cubicBezTo>
                    <a:cubicBezTo>
                      <a:pt x="24504" y="43887"/>
                      <a:pt x="23174" y="34578"/>
                      <a:pt x="21401" y="33248"/>
                    </a:cubicBezTo>
                    <a:cubicBezTo>
                      <a:pt x="20957" y="31032"/>
                      <a:pt x="19627" y="31475"/>
                      <a:pt x="16968" y="35021"/>
                    </a:cubicBezTo>
                    <a:cubicBezTo>
                      <a:pt x="12534" y="35908"/>
                      <a:pt x="11648" y="36795"/>
                      <a:pt x="13864" y="39011"/>
                    </a:cubicBezTo>
                    <a:cubicBezTo>
                      <a:pt x="13864" y="40784"/>
                      <a:pt x="16081" y="43887"/>
                      <a:pt x="16968" y="45661"/>
                    </a:cubicBezTo>
                    <a:cubicBezTo>
                      <a:pt x="19184" y="51424"/>
                      <a:pt x="20957" y="58960"/>
                      <a:pt x="17411" y="64280"/>
                    </a:cubicBezTo>
                    <a:cubicBezTo>
                      <a:pt x="23617" y="65610"/>
                      <a:pt x="29824" y="66496"/>
                      <a:pt x="36030" y="67826"/>
                    </a:cubicBezTo>
                    <a:cubicBezTo>
                      <a:pt x="35143" y="62950"/>
                      <a:pt x="36030" y="58073"/>
                      <a:pt x="35587" y="53197"/>
                    </a:cubicBezTo>
                    <a:cubicBezTo>
                      <a:pt x="34700" y="46991"/>
                      <a:pt x="33370" y="40784"/>
                      <a:pt x="31597" y="35021"/>
                    </a:cubicBezTo>
                    <a:cubicBezTo>
                      <a:pt x="28937" y="25712"/>
                      <a:pt x="23617" y="17289"/>
                      <a:pt x="21844" y="7536"/>
                    </a:cubicBezTo>
                    <a:cubicBezTo>
                      <a:pt x="18741" y="11526"/>
                      <a:pt x="15194" y="15072"/>
                      <a:pt x="12091" y="19062"/>
                    </a:cubicBezTo>
                    <a:cubicBezTo>
                      <a:pt x="11205" y="19062"/>
                      <a:pt x="12534" y="18619"/>
                      <a:pt x="12534" y="20835"/>
                    </a:cubicBezTo>
                    <a:cubicBezTo>
                      <a:pt x="12978" y="23495"/>
                      <a:pt x="13864" y="25712"/>
                      <a:pt x="13864" y="28372"/>
                    </a:cubicBezTo>
                    <a:cubicBezTo>
                      <a:pt x="13864" y="30145"/>
                      <a:pt x="12534" y="39011"/>
                      <a:pt x="12978" y="39454"/>
                    </a:cubicBezTo>
                    <a:cubicBezTo>
                      <a:pt x="20071" y="46104"/>
                      <a:pt x="16524" y="34135"/>
                      <a:pt x="16524" y="33691"/>
                    </a:cubicBezTo>
                    <a:cubicBezTo>
                      <a:pt x="16081" y="31475"/>
                      <a:pt x="16081" y="29258"/>
                      <a:pt x="16081" y="27042"/>
                    </a:cubicBezTo>
                    <a:cubicBezTo>
                      <a:pt x="16081" y="22165"/>
                      <a:pt x="16524" y="17289"/>
                      <a:pt x="16081" y="12413"/>
                    </a:cubicBezTo>
                    <a:cubicBezTo>
                      <a:pt x="15638" y="14186"/>
                      <a:pt x="14751" y="15959"/>
                      <a:pt x="14308" y="17732"/>
                    </a:cubicBezTo>
                    <a:cubicBezTo>
                      <a:pt x="14751" y="17289"/>
                      <a:pt x="15638" y="16846"/>
                      <a:pt x="16081" y="16402"/>
                    </a:cubicBezTo>
                    <a:cubicBezTo>
                      <a:pt x="14751" y="15959"/>
                      <a:pt x="13421" y="15959"/>
                      <a:pt x="12091" y="15516"/>
                    </a:cubicBezTo>
                    <a:cubicBezTo>
                      <a:pt x="12534" y="15959"/>
                      <a:pt x="12534" y="16846"/>
                      <a:pt x="12978" y="17289"/>
                    </a:cubicBezTo>
                    <a:cubicBezTo>
                      <a:pt x="13864" y="19505"/>
                      <a:pt x="17854" y="18176"/>
                      <a:pt x="17411" y="15516"/>
                    </a:cubicBezTo>
                    <a:lnTo>
                      <a:pt x="17411" y="155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2987399" y="2968074"/>
                <a:ext cx="41155" cy="41937"/>
              </a:xfrm>
              <a:custGeom>
                <a:avLst/>
                <a:gdLst/>
                <a:ahLst/>
                <a:cxnLst/>
                <a:rect l="l" t="t" r="r" b="b"/>
                <a:pathLst>
                  <a:path w="41155" h="41937" extrusionOk="0">
                    <a:moveTo>
                      <a:pt x="113" y="10079"/>
                    </a:moveTo>
                    <a:cubicBezTo>
                      <a:pt x="5876" y="19832"/>
                      <a:pt x="7649" y="31358"/>
                      <a:pt x="16072" y="39338"/>
                    </a:cubicBezTo>
                    <a:cubicBezTo>
                      <a:pt x="18289" y="41111"/>
                      <a:pt x="20949" y="41997"/>
                      <a:pt x="23608" y="40668"/>
                    </a:cubicBezTo>
                    <a:cubicBezTo>
                      <a:pt x="32031" y="36234"/>
                      <a:pt x="36021" y="28255"/>
                      <a:pt x="31588" y="19389"/>
                    </a:cubicBezTo>
                    <a:cubicBezTo>
                      <a:pt x="27598" y="11852"/>
                      <a:pt x="20062" y="6976"/>
                      <a:pt x="13856" y="1656"/>
                    </a:cubicBezTo>
                    <a:cubicBezTo>
                      <a:pt x="6763" y="-4107"/>
                      <a:pt x="-774" y="6533"/>
                      <a:pt x="4103" y="12739"/>
                    </a:cubicBezTo>
                    <a:cubicBezTo>
                      <a:pt x="8536" y="18502"/>
                      <a:pt x="13412" y="24265"/>
                      <a:pt x="17402" y="30472"/>
                    </a:cubicBezTo>
                    <a:cubicBezTo>
                      <a:pt x="20505" y="35348"/>
                      <a:pt x="24052" y="39781"/>
                      <a:pt x="29815" y="41554"/>
                    </a:cubicBezTo>
                    <a:cubicBezTo>
                      <a:pt x="33804" y="42884"/>
                      <a:pt x="38681" y="40668"/>
                      <a:pt x="40011" y="36234"/>
                    </a:cubicBezTo>
                    <a:cubicBezTo>
                      <a:pt x="40454" y="35348"/>
                      <a:pt x="40454" y="34461"/>
                      <a:pt x="40897" y="34018"/>
                    </a:cubicBezTo>
                    <a:cubicBezTo>
                      <a:pt x="42227" y="29585"/>
                      <a:pt x="38238" y="23378"/>
                      <a:pt x="32918" y="25152"/>
                    </a:cubicBezTo>
                    <a:cubicBezTo>
                      <a:pt x="34691" y="26038"/>
                      <a:pt x="34691" y="26038"/>
                      <a:pt x="33361" y="24708"/>
                    </a:cubicBezTo>
                    <a:cubicBezTo>
                      <a:pt x="32475" y="23822"/>
                      <a:pt x="31588" y="22492"/>
                      <a:pt x="30701" y="21605"/>
                    </a:cubicBezTo>
                    <a:cubicBezTo>
                      <a:pt x="29371" y="20275"/>
                      <a:pt x="28485" y="18502"/>
                      <a:pt x="27598" y="17172"/>
                    </a:cubicBezTo>
                    <a:cubicBezTo>
                      <a:pt x="24052" y="12296"/>
                      <a:pt x="19619" y="7863"/>
                      <a:pt x="15629" y="2986"/>
                    </a:cubicBezTo>
                    <a:cubicBezTo>
                      <a:pt x="12526" y="6533"/>
                      <a:pt x="8979" y="10523"/>
                      <a:pt x="5876" y="14069"/>
                    </a:cubicBezTo>
                    <a:cubicBezTo>
                      <a:pt x="9422" y="16729"/>
                      <a:pt x="13412" y="19389"/>
                      <a:pt x="16515" y="22492"/>
                    </a:cubicBezTo>
                    <a:cubicBezTo>
                      <a:pt x="20505" y="26482"/>
                      <a:pt x="21835" y="27368"/>
                      <a:pt x="17402" y="30472"/>
                    </a:cubicBezTo>
                    <a:cubicBezTo>
                      <a:pt x="20062" y="30472"/>
                      <a:pt x="22278" y="30028"/>
                      <a:pt x="24938" y="30028"/>
                    </a:cubicBezTo>
                    <a:cubicBezTo>
                      <a:pt x="16072" y="23822"/>
                      <a:pt x="12969" y="12296"/>
                      <a:pt x="2329" y="8749"/>
                    </a:cubicBezTo>
                    <a:cubicBezTo>
                      <a:pt x="556" y="8306"/>
                      <a:pt x="-330" y="9192"/>
                      <a:pt x="113" y="10079"/>
                    </a:cubicBezTo>
                    <a:lnTo>
                      <a:pt x="113" y="100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2971240" y="3045797"/>
                <a:ext cx="29003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62798" extrusionOk="0">
                    <a:moveTo>
                      <a:pt x="1642" y="4173"/>
                    </a:moveTo>
                    <a:cubicBezTo>
                      <a:pt x="-1904" y="13925"/>
                      <a:pt x="1199" y="22792"/>
                      <a:pt x="2529" y="32545"/>
                    </a:cubicBezTo>
                    <a:cubicBezTo>
                      <a:pt x="3859" y="42741"/>
                      <a:pt x="4746" y="51163"/>
                      <a:pt x="10952" y="60030"/>
                    </a:cubicBezTo>
                    <a:cubicBezTo>
                      <a:pt x="14055" y="64463"/>
                      <a:pt x="22035" y="63133"/>
                      <a:pt x="24694" y="59143"/>
                    </a:cubicBezTo>
                    <a:cubicBezTo>
                      <a:pt x="30014" y="50720"/>
                      <a:pt x="29571" y="41411"/>
                      <a:pt x="27798" y="32101"/>
                    </a:cubicBezTo>
                    <a:cubicBezTo>
                      <a:pt x="26024" y="23235"/>
                      <a:pt x="24694" y="11709"/>
                      <a:pt x="17602" y="5502"/>
                    </a:cubicBezTo>
                    <a:cubicBezTo>
                      <a:pt x="13168" y="1513"/>
                      <a:pt x="4302" y="2843"/>
                      <a:pt x="4302" y="9936"/>
                    </a:cubicBezTo>
                    <a:cubicBezTo>
                      <a:pt x="4746" y="16142"/>
                      <a:pt x="6519" y="22792"/>
                      <a:pt x="7849" y="29441"/>
                    </a:cubicBezTo>
                    <a:cubicBezTo>
                      <a:pt x="9179" y="35204"/>
                      <a:pt x="13168" y="43627"/>
                      <a:pt x="9622" y="49833"/>
                    </a:cubicBezTo>
                    <a:cubicBezTo>
                      <a:pt x="14055" y="49390"/>
                      <a:pt x="18488" y="49390"/>
                      <a:pt x="23364" y="48947"/>
                    </a:cubicBezTo>
                    <a:cubicBezTo>
                      <a:pt x="18931" y="43184"/>
                      <a:pt x="18931" y="35204"/>
                      <a:pt x="17602" y="28555"/>
                    </a:cubicBezTo>
                    <a:cubicBezTo>
                      <a:pt x="16272" y="21462"/>
                      <a:pt x="13612" y="13925"/>
                      <a:pt x="13168" y="6832"/>
                    </a:cubicBezTo>
                    <a:cubicBezTo>
                      <a:pt x="13168" y="-260"/>
                      <a:pt x="4302" y="-2920"/>
                      <a:pt x="1642" y="4173"/>
                    </a:cubicBezTo>
                    <a:lnTo>
                      <a:pt x="1642" y="41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2995250" y="3133185"/>
                <a:ext cx="20158" cy="31428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31428" extrusionOk="0">
                    <a:moveTo>
                      <a:pt x="242" y="1457"/>
                    </a:moveTo>
                    <a:cubicBezTo>
                      <a:pt x="-645" y="6334"/>
                      <a:pt x="1128" y="12097"/>
                      <a:pt x="2015" y="16973"/>
                    </a:cubicBezTo>
                    <a:cubicBezTo>
                      <a:pt x="3345" y="22736"/>
                      <a:pt x="6891" y="28942"/>
                      <a:pt x="12654" y="31159"/>
                    </a:cubicBezTo>
                    <a:cubicBezTo>
                      <a:pt x="15314" y="32046"/>
                      <a:pt x="18417" y="30716"/>
                      <a:pt x="19304" y="27613"/>
                    </a:cubicBezTo>
                    <a:cubicBezTo>
                      <a:pt x="21077" y="22736"/>
                      <a:pt x="19747" y="17417"/>
                      <a:pt x="18417" y="12983"/>
                    </a:cubicBezTo>
                    <a:cubicBezTo>
                      <a:pt x="17087" y="8994"/>
                      <a:pt x="14427" y="3231"/>
                      <a:pt x="10438" y="1014"/>
                    </a:cubicBezTo>
                    <a:cubicBezTo>
                      <a:pt x="7778" y="-316"/>
                      <a:pt x="4231" y="127"/>
                      <a:pt x="3345" y="3674"/>
                    </a:cubicBezTo>
                    <a:cubicBezTo>
                      <a:pt x="3345" y="4117"/>
                      <a:pt x="3345" y="4117"/>
                      <a:pt x="2902" y="4560"/>
                    </a:cubicBezTo>
                    <a:cubicBezTo>
                      <a:pt x="1572" y="8994"/>
                      <a:pt x="6448" y="12097"/>
                      <a:pt x="10438" y="9437"/>
                    </a:cubicBezTo>
                    <a:cubicBezTo>
                      <a:pt x="10881" y="9437"/>
                      <a:pt x="10881" y="8994"/>
                      <a:pt x="11324" y="8994"/>
                    </a:cubicBezTo>
                    <a:cubicBezTo>
                      <a:pt x="8665" y="8550"/>
                      <a:pt x="6448" y="8107"/>
                      <a:pt x="3788" y="7664"/>
                    </a:cubicBezTo>
                    <a:cubicBezTo>
                      <a:pt x="5118" y="10767"/>
                      <a:pt x="6891" y="12983"/>
                      <a:pt x="8221" y="16087"/>
                    </a:cubicBezTo>
                    <a:cubicBezTo>
                      <a:pt x="9108" y="18746"/>
                      <a:pt x="10438" y="22293"/>
                      <a:pt x="9994" y="24953"/>
                    </a:cubicBezTo>
                    <a:cubicBezTo>
                      <a:pt x="12211" y="23623"/>
                      <a:pt x="14427" y="22736"/>
                      <a:pt x="16644" y="21406"/>
                    </a:cubicBezTo>
                    <a:cubicBezTo>
                      <a:pt x="13541" y="20520"/>
                      <a:pt x="12211" y="15200"/>
                      <a:pt x="10881" y="12540"/>
                    </a:cubicBezTo>
                    <a:cubicBezTo>
                      <a:pt x="9108" y="9437"/>
                      <a:pt x="6005" y="5890"/>
                      <a:pt x="5118" y="1901"/>
                    </a:cubicBezTo>
                    <a:cubicBezTo>
                      <a:pt x="3788" y="-316"/>
                      <a:pt x="685" y="-759"/>
                      <a:pt x="242" y="1457"/>
                    </a:cubicBezTo>
                    <a:lnTo>
                      <a:pt x="242" y="1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3023099" y="3160797"/>
                <a:ext cx="44778" cy="39216"/>
              </a:xfrm>
              <a:custGeom>
                <a:avLst/>
                <a:gdLst/>
                <a:ahLst/>
                <a:cxnLst/>
                <a:rect l="l" t="t" r="r" b="b"/>
                <a:pathLst>
                  <a:path w="44778" h="39216" extrusionOk="0">
                    <a:moveTo>
                      <a:pt x="7857" y="3103"/>
                    </a:moveTo>
                    <a:cubicBezTo>
                      <a:pt x="7414" y="13742"/>
                      <a:pt x="19383" y="21279"/>
                      <a:pt x="28250" y="23939"/>
                    </a:cubicBezTo>
                    <a:cubicBezTo>
                      <a:pt x="29136" y="19949"/>
                      <a:pt x="29579" y="15959"/>
                      <a:pt x="30466" y="11526"/>
                    </a:cubicBezTo>
                    <a:cubicBezTo>
                      <a:pt x="21157" y="10196"/>
                      <a:pt x="3424" y="9309"/>
                      <a:pt x="321" y="20836"/>
                    </a:cubicBezTo>
                    <a:cubicBezTo>
                      <a:pt x="-1896" y="29702"/>
                      <a:pt x="7857" y="33691"/>
                      <a:pt x="14507" y="35908"/>
                    </a:cubicBezTo>
                    <a:cubicBezTo>
                      <a:pt x="18497" y="37238"/>
                      <a:pt x="22930" y="38568"/>
                      <a:pt x="27363" y="39011"/>
                    </a:cubicBezTo>
                    <a:cubicBezTo>
                      <a:pt x="33126" y="39898"/>
                      <a:pt x="36229" y="37681"/>
                      <a:pt x="41549" y="36795"/>
                    </a:cubicBezTo>
                    <a:cubicBezTo>
                      <a:pt x="45095" y="36351"/>
                      <a:pt x="45539" y="32362"/>
                      <a:pt x="43765" y="29702"/>
                    </a:cubicBezTo>
                    <a:cubicBezTo>
                      <a:pt x="39332" y="23495"/>
                      <a:pt x="34899" y="23939"/>
                      <a:pt x="27806" y="23052"/>
                    </a:cubicBezTo>
                    <a:cubicBezTo>
                      <a:pt x="21600" y="22165"/>
                      <a:pt x="14064" y="19949"/>
                      <a:pt x="8301" y="17289"/>
                    </a:cubicBezTo>
                    <a:cubicBezTo>
                      <a:pt x="9631" y="19506"/>
                      <a:pt x="11404" y="21722"/>
                      <a:pt x="12734" y="23939"/>
                    </a:cubicBezTo>
                    <a:cubicBezTo>
                      <a:pt x="12734" y="24825"/>
                      <a:pt x="12734" y="23939"/>
                      <a:pt x="14507" y="23495"/>
                    </a:cubicBezTo>
                    <a:cubicBezTo>
                      <a:pt x="16280" y="23495"/>
                      <a:pt x="18053" y="23052"/>
                      <a:pt x="19827" y="23052"/>
                    </a:cubicBezTo>
                    <a:cubicBezTo>
                      <a:pt x="22930" y="23052"/>
                      <a:pt x="26033" y="23052"/>
                      <a:pt x="29136" y="23495"/>
                    </a:cubicBezTo>
                    <a:cubicBezTo>
                      <a:pt x="36229" y="24382"/>
                      <a:pt x="38002" y="13299"/>
                      <a:pt x="31353" y="11083"/>
                    </a:cubicBezTo>
                    <a:cubicBezTo>
                      <a:pt x="24260" y="8866"/>
                      <a:pt x="17610" y="3546"/>
                      <a:pt x="11404" y="0"/>
                    </a:cubicBezTo>
                    <a:cubicBezTo>
                      <a:pt x="10517" y="443"/>
                      <a:pt x="7857" y="1330"/>
                      <a:pt x="7857" y="3103"/>
                    </a:cubicBezTo>
                    <a:lnTo>
                      <a:pt x="7857" y="31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3076375" y="3188657"/>
                <a:ext cx="27189" cy="15179"/>
              </a:xfrm>
              <a:custGeom>
                <a:avLst/>
                <a:gdLst/>
                <a:ahLst/>
                <a:cxnLst/>
                <a:rect l="l" t="t" r="r" b="b"/>
                <a:pathLst>
                  <a:path w="27189" h="15179" extrusionOk="0">
                    <a:moveTo>
                      <a:pt x="1129" y="8492"/>
                    </a:moveTo>
                    <a:cubicBezTo>
                      <a:pt x="5119" y="9822"/>
                      <a:pt x="9108" y="10265"/>
                      <a:pt x="13098" y="11152"/>
                    </a:cubicBezTo>
                    <a:cubicBezTo>
                      <a:pt x="12212" y="10708"/>
                      <a:pt x="11768" y="9822"/>
                      <a:pt x="10882" y="9379"/>
                    </a:cubicBezTo>
                    <a:cubicBezTo>
                      <a:pt x="13098" y="12925"/>
                      <a:pt x="14871" y="14698"/>
                      <a:pt x="19748" y="15142"/>
                    </a:cubicBezTo>
                    <a:cubicBezTo>
                      <a:pt x="29057" y="16028"/>
                      <a:pt x="29944" y="956"/>
                      <a:pt x="20634" y="69"/>
                    </a:cubicBezTo>
                    <a:cubicBezTo>
                      <a:pt x="20191" y="69"/>
                      <a:pt x="19748" y="69"/>
                      <a:pt x="19305" y="69"/>
                    </a:cubicBezTo>
                    <a:cubicBezTo>
                      <a:pt x="16645" y="-374"/>
                      <a:pt x="14428" y="1399"/>
                      <a:pt x="12655" y="3172"/>
                    </a:cubicBezTo>
                    <a:cubicBezTo>
                      <a:pt x="12212" y="3615"/>
                      <a:pt x="11768" y="4502"/>
                      <a:pt x="11325" y="4945"/>
                    </a:cubicBezTo>
                    <a:cubicBezTo>
                      <a:pt x="12212" y="4502"/>
                      <a:pt x="13098" y="4059"/>
                      <a:pt x="13541" y="3172"/>
                    </a:cubicBezTo>
                    <a:cubicBezTo>
                      <a:pt x="9552" y="4502"/>
                      <a:pt x="6005" y="5389"/>
                      <a:pt x="1572" y="5389"/>
                    </a:cubicBezTo>
                    <a:cubicBezTo>
                      <a:pt x="-201" y="5832"/>
                      <a:pt x="-644" y="8048"/>
                      <a:pt x="1129" y="8492"/>
                    </a:cubicBezTo>
                    <a:lnTo>
                      <a:pt x="1129" y="84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2966899" y="2916050"/>
                <a:ext cx="10249" cy="1706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17060" extrusionOk="0">
                    <a:moveTo>
                      <a:pt x="2880" y="483"/>
                    </a:moveTo>
                    <a:cubicBezTo>
                      <a:pt x="1994" y="2256"/>
                      <a:pt x="1551" y="4030"/>
                      <a:pt x="1107" y="5803"/>
                    </a:cubicBezTo>
                    <a:cubicBezTo>
                      <a:pt x="1551" y="4916"/>
                      <a:pt x="1994" y="4030"/>
                      <a:pt x="2880" y="3143"/>
                    </a:cubicBezTo>
                    <a:cubicBezTo>
                      <a:pt x="-2439" y="5803"/>
                      <a:pt x="664" y="13339"/>
                      <a:pt x="3767" y="16442"/>
                    </a:cubicBezTo>
                    <a:cubicBezTo>
                      <a:pt x="4654" y="17329"/>
                      <a:pt x="7314" y="17329"/>
                      <a:pt x="8200" y="15999"/>
                    </a:cubicBezTo>
                    <a:cubicBezTo>
                      <a:pt x="11747" y="12009"/>
                      <a:pt x="10860" y="2700"/>
                      <a:pt x="4210" y="2700"/>
                    </a:cubicBezTo>
                    <a:cubicBezTo>
                      <a:pt x="5097" y="3143"/>
                      <a:pt x="5984" y="3586"/>
                      <a:pt x="6870" y="4473"/>
                    </a:cubicBezTo>
                    <a:cubicBezTo>
                      <a:pt x="6427" y="3143"/>
                      <a:pt x="5984" y="2256"/>
                      <a:pt x="5540" y="927"/>
                    </a:cubicBezTo>
                    <a:cubicBezTo>
                      <a:pt x="5540" y="40"/>
                      <a:pt x="3324" y="-403"/>
                      <a:pt x="2880" y="483"/>
                    </a:cubicBezTo>
                    <a:lnTo>
                      <a:pt x="2880" y="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2986400" y="2925268"/>
                <a:ext cx="23247" cy="33074"/>
              </a:xfrm>
              <a:custGeom>
                <a:avLst/>
                <a:gdLst/>
                <a:ahLst/>
                <a:cxnLst/>
                <a:rect l="l" t="t" r="r" b="b"/>
                <a:pathLst>
                  <a:path w="23247" h="33074" extrusionOk="0">
                    <a:moveTo>
                      <a:pt x="2885" y="1462"/>
                    </a:moveTo>
                    <a:cubicBezTo>
                      <a:pt x="-1992" y="6782"/>
                      <a:pt x="225" y="12988"/>
                      <a:pt x="2885" y="18751"/>
                    </a:cubicBezTo>
                    <a:cubicBezTo>
                      <a:pt x="5545" y="24070"/>
                      <a:pt x="9091" y="29833"/>
                      <a:pt x="14411" y="32493"/>
                    </a:cubicBezTo>
                    <a:cubicBezTo>
                      <a:pt x="22390" y="36040"/>
                      <a:pt x="27267" y="22297"/>
                      <a:pt x="18844" y="19637"/>
                    </a:cubicBezTo>
                    <a:cubicBezTo>
                      <a:pt x="20174" y="20081"/>
                      <a:pt x="19287" y="19637"/>
                      <a:pt x="18844" y="19637"/>
                    </a:cubicBezTo>
                    <a:cubicBezTo>
                      <a:pt x="18401" y="19194"/>
                      <a:pt x="17514" y="18307"/>
                      <a:pt x="17071" y="17864"/>
                    </a:cubicBezTo>
                    <a:cubicBezTo>
                      <a:pt x="15741" y="16534"/>
                      <a:pt x="14854" y="14761"/>
                      <a:pt x="14411" y="12988"/>
                    </a:cubicBezTo>
                    <a:cubicBezTo>
                      <a:pt x="13524" y="11658"/>
                      <a:pt x="13081" y="9884"/>
                      <a:pt x="12638" y="8555"/>
                    </a:cubicBezTo>
                    <a:cubicBezTo>
                      <a:pt x="12194" y="7668"/>
                      <a:pt x="12194" y="6338"/>
                      <a:pt x="11751" y="5451"/>
                    </a:cubicBezTo>
                    <a:cubicBezTo>
                      <a:pt x="10864" y="4122"/>
                      <a:pt x="10421" y="3678"/>
                      <a:pt x="10864" y="4565"/>
                    </a:cubicBezTo>
                    <a:cubicBezTo>
                      <a:pt x="10421" y="4122"/>
                      <a:pt x="10421" y="4122"/>
                      <a:pt x="10864" y="4565"/>
                    </a:cubicBezTo>
                    <a:cubicBezTo>
                      <a:pt x="10421" y="575"/>
                      <a:pt x="5545" y="-1641"/>
                      <a:pt x="2885" y="1462"/>
                    </a:cubicBezTo>
                    <a:lnTo>
                      <a:pt x="2885" y="14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3132031" y="3095456"/>
                <a:ext cx="7593" cy="20741"/>
              </a:xfrm>
              <a:custGeom>
                <a:avLst/>
                <a:gdLst/>
                <a:ahLst/>
                <a:cxnLst/>
                <a:rect l="l" t="t" r="r" b="b"/>
                <a:pathLst>
                  <a:path w="7593" h="20741" extrusionOk="0">
                    <a:moveTo>
                      <a:pt x="0" y="1061"/>
                    </a:moveTo>
                    <a:cubicBezTo>
                      <a:pt x="887" y="7268"/>
                      <a:pt x="5763" y="13474"/>
                      <a:pt x="5320" y="19680"/>
                    </a:cubicBezTo>
                    <a:cubicBezTo>
                      <a:pt x="5320" y="21010"/>
                      <a:pt x="7093" y="21010"/>
                      <a:pt x="7093" y="20123"/>
                    </a:cubicBezTo>
                    <a:cubicBezTo>
                      <a:pt x="9310" y="13031"/>
                      <a:pt x="3547" y="7268"/>
                      <a:pt x="1773" y="618"/>
                    </a:cubicBezTo>
                    <a:cubicBezTo>
                      <a:pt x="1773" y="-269"/>
                      <a:pt x="0" y="-269"/>
                      <a:pt x="0" y="1061"/>
                    </a:cubicBezTo>
                    <a:lnTo>
                      <a:pt x="0" y="1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3131740" y="3088603"/>
                <a:ext cx="14948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31241" extrusionOk="0">
                    <a:moveTo>
                      <a:pt x="291" y="2595"/>
                    </a:moveTo>
                    <a:cubicBezTo>
                      <a:pt x="-152" y="7471"/>
                      <a:pt x="-152" y="12348"/>
                      <a:pt x="735" y="17668"/>
                    </a:cubicBezTo>
                    <a:cubicBezTo>
                      <a:pt x="1621" y="22987"/>
                      <a:pt x="4281" y="26090"/>
                      <a:pt x="7828" y="30080"/>
                    </a:cubicBezTo>
                    <a:cubicBezTo>
                      <a:pt x="10487" y="32740"/>
                      <a:pt x="15364" y="30523"/>
                      <a:pt x="14921" y="26534"/>
                    </a:cubicBezTo>
                    <a:cubicBezTo>
                      <a:pt x="14477" y="24317"/>
                      <a:pt x="14477" y="22101"/>
                      <a:pt x="14034" y="19884"/>
                    </a:cubicBezTo>
                    <a:cubicBezTo>
                      <a:pt x="13147" y="17668"/>
                      <a:pt x="11817" y="15451"/>
                      <a:pt x="10931" y="13234"/>
                    </a:cubicBezTo>
                    <a:cubicBezTo>
                      <a:pt x="9157" y="8801"/>
                      <a:pt x="8271" y="4811"/>
                      <a:pt x="5168" y="822"/>
                    </a:cubicBezTo>
                    <a:cubicBezTo>
                      <a:pt x="3394" y="-952"/>
                      <a:pt x="735" y="378"/>
                      <a:pt x="291" y="2595"/>
                    </a:cubicBezTo>
                    <a:lnTo>
                      <a:pt x="291" y="25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3150096" y="3096902"/>
                <a:ext cx="14037" cy="29011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29011" extrusionOk="0">
                    <a:moveTo>
                      <a:pt x="998" y="2718"/>
                    </a:moveTo>
                    <a:cubicBezTo>
                      <a:pt x="-333" y="7151"/>
                      <a:pt x="-333" y="10254"/>
                      <a:pt x="998" y="14687"/>
                    </a:cubicBezTo>
                    <a:cubicBezTo>
                      <a:pt x="1441" y="16461"/>
                      <a:pt x="1884" y="18234"/>
                      <a:pt x="1884" y="20450"/>
                    </a:cubicBezTo>
                    <a:cubicBezTo>
                      <a:pt x="1884" y="21780"/>
                      <a:pt x="1884" y="22667"/>
                      <a:pt x="2771" y="23554"/>
                    </a:cubicBezTo>
                    <a:cubicBezTo>
                      <a:pt x="3214" y="23997"/>
                      <a:pt x="3214" y="24440"/>
                      <a:pt x="3657" y="24884"/>
                    </a:cubicBezTo>
                    <a:cubicBezTo>
                      <a:pt x="3214" y="23997"/>
                      <a:pt x="3214" y="23997"/>
                      <a:pt x="3657" y="25327"/>
                    </a:cubicBezTo>
                    <a:cubicBezTo>
                      <a:pt x="3657" y="26657"/>
                      <a:pt x="4987" y="27987"/>
                      <a:pt x="6317" y="28430"/>
                    </a:cubicBezTo>
                    <a:cubicBezTo>
                      <a:pt x="7204" y="28430"/>
                      <a:pt x="7647" y="28873"/>
                      <a:pt x="8534" y="28873"/>
                    </a:cubicBezTo>
                    <a:cubicBezTo>
                      <a:pt x="11637" y="29760"/>
                      <a:pt x="14297" y="26213"/>
                      <a:pt x="12080" y="23110"/>
                    </a:cubicBezTo>
                    <a:cubicBezTo>
                      <a:pt x="11637" y="22667"/>
                      <a:pt x="11194" y="22223"/>
                      <a:pt x="10750" y="21337"/>
                    </a:cubicBezTo>
                    <a:cubicBezTo>
                      <a:pt x="10750" y="23110"/>
                      <a:pt x="11194" y="24884"/>
                      <a:pt x="11194" y="26213"/>
                    </a:cubicBezTo>
                    <a:cubicBezTo>
                      <a:pt x="12080" y="24440"/>
                      <a:pt x="13853" y="23110"/>
                      <a:pt x="13853" y="20894"/>
                    </a:cubicBezTo>
                    <a:cubicBezTo>
                      <a:pt x="14297" y="18677"/>
                      <a:pt x="13853" y="16017"/>
                      <a:pt x="13410" y="13801"/>
                    </a:cubicBezTo>
                    <a:cubicBezTo>
                      <a:pt x="12967" y="11584"/>
                      <a:pt x="12523" y="9368"/>
                      <a:pt x="12080" y="7594"/>
                    </a:cubicBezTo>
                    <a:cubicBezTo>
                      <a:pt x="11194" y="5378"/>
                      <a:pt x="9864" y="4048"/>
                      <a:pt x="8977" y="2275"/>
                    </a:cubicBezTo>
                    <a:cubicBezTo>
                      <a:pt x="6317" y="-828"/>
                      <a:pt x="1884" y="-828"/>
                      <a:pt x="998" y="2718"/>
                    </a:cubicBezTo>
                    <a:lnTo>
                      <a:pt x="998" y="2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3131420" y="3139478"/>
                <a:ext cx="16348" cy="44988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44988" extrusionOk="0">
                    <a:moveTo>
                      <a:pt x="12581" y="927"/>
                    </a:moveTo>
                    <a:cubicBezTo>
                      <a:pt x="14797" y="7133"/>
                      <a:pt x="8148" y="15112"/>
                      <a:pt x="5488" y="20876"/>
                    </a:cubicBezTo>
                    <a:cubicBezTo>
                      <a:pt x="2384" y="27969"/>
                      <a:pt x="-2049" y="36392"/>
                      <a:pt x="1055" y="43928"/>
                    </a:cubicBezTo>
                    <a:cubicBezTo>
                      <a:pt x="1498" y="44814"/>
                      <a:pt x="2384" y="45258"/>
                      <a:pt x="3271" y="44814"/>
                    </a:cubicBezTo>
                    <a:cubicBezTo>
                      <a:pt x="11251" y="39494"/>
                      <a:pt x="12137" y="27082"/>
                      <a:pt x="14797" y="18216"/>
                    </a:cubicBezTo>
                    <a:cubicBezTo>
                      <a:pt x="16570" y="12896"/>
                      <a:pt x="17457" y="5360"/>
                      <a:pt x="13911" y="483"/>
                    </a:cubicBezTo>
                    <a:cubicBezTo>
                      <a:pt x="13467" y="-403"/>
                      <a:pt x="12137" y="40"/>
                      <a:pt x="12581" y="927"/>
                    </a:cubicBezTo>
                    <a:lnTo>
                      <a:pt x="12581" y="9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3084123" y="2645721"/>
                <a:ext cx="24294" cy="71054"/>
              </a:xfrm>
              <a:custGeom>
                <a:avLst/>
                <a:gdLst/>
                <a:ahLst/>
                <a:cxnLst/>
                <a:rect l="l" t="t" r="r" b="b"/>
                <a:pathLst>
                  <a:path w="24294" h="71054" extrusionOk="0">
                    <a:moveTo>
                      <a:pt x="14659" y="4384"/>
                    </a:moveTo>
                    <a:cubicBezTo>
                      <a:pt x="15103" y="3941"/>
                      <a:pt x="15546" y="3941"/>
                      <a:pt x="15546" y="3497"/>
                    </a:cubicBezTo>
                    <a:cubicBezTo>
                      <a:pt x="15103" y="2611"/>
                      <a:pt x="14659" y="1724"/>
                      <a:pt x="14216" y="837"/>
                    </a:cubicBezTo>
                    <a:cubicBezTo>
                      <a:pt x="4020" y="7044"/>
                      <a:pt x="-413" y="21673"/>
                      <a:pt x="30" y="33199"/>
                    </a:cubicBezTo>
                    <a:cubicBezTo>
                      <a:pt x="917" y="45612"/>
                      <a:pt x="1803" y="66004"/>
                      <a:pt x="15103" y="70880"/>
                    </a:cubicBezTo>
                    <a:cubicBezTo>
                      <a:pt x="16433" y="71324"/>
                      <a:pt x="17763" y="70880"/>
                      <a:pt x="18649" y="69994"/>
                    </a:cubicBezTo>
                    <a:cubicBezTo>
                      <a:pt x="28845" y="61571"/>
                      <a:pt x="22639" y="46055"/>
                      <a:pt x="19979" y="35415"/>
                    </a:cubicBezTo>
                    <a:cubicBezTo>
                      <a:pt x="18206" y="29209"/>
                      <a:pt x="15989" y="24333"/>
                      <a:pt x="16433" y="17683"/>
                    </a:cubicBezTo>
                    <a:cubicBezTo>
                      <a:pt x="16876" y="11477"/>
                      <a:pt x="18649" y="6600"/>
                      <a:pt x="15989" y="837"/>
                    </a:cubicBezTo>
                    <a:cubicBezTo>
                      <a:pt x="15103" y="-936"/>
                      <a:pt x="12886" y="394"/>
                      <a:pt x="13329" y="2167"/>
                    </a:cubicBezTo>
                    <a:cubicBezTo>
                      <a:pt x="13773" y="3497"/>
                      <a:pt x="14216" y="3941"/>
                      <a:pt x="14659" y="4384"/>
                    </a:cubicBezTo>
                    <a:cubicBezTo>
                      <a:pt x="14216" y="4384"/>
                      <a:pt x="14659" y="4384"/>
                      <a:pt x="14659" y="4384"/>
                    </a:cubicBezTo>
                    <a:lnTo>
                      <a:pt x="14659" y="43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3112622" y="2629546"/>
                <a:ext cx="18115" cy="39583"/>
              </a:xfrm>
              <a:custGeom>
                <a:avLst/>
                <a:gdLst/>
                <a:ahLst/>
                <a:cxnLst/>
                <a:rect l="l" t="t" r="r" b="b"/>
                <a:pathLst>
                  <a:path w="18115" h="39583" extrusionOk="0">
                    <a:moveTo>
                      <a:pt x="8770" y="166"/>
                    </a:moveTo>
                    <a:cubicBezTo>
                      <a:pt x="-3643" y="3270"/>
                      <a:pt x="347" y="24105"/>
                      <a:pt x="1677" y="32971"/>
                    </a:cubicBezTo>
                    <a:cubicBezTo>
                      <a:pt x="3450" y="44054"/>
                      <a:pt x="18966" y="40064"/>
                      <a:pt x="18079" y="29425"/>
                    </a:cubicBezTo>
                    <a:cubicBezTo>
                      <a:pt x="17636" y="24548"/>
                      <a:pt x="15863" y="19672"/>
                      <a:pt x="14533" y="14795"/>
                    </a:cubicBezTo>
                    <a:cubicBezTo>
                      <a:pt x="13646" y="10362"/>
                      <a:pt x="13203" y="5043"/>
                      <a:pt x="10543" y="1496"/>
                    </a:cubicBezTo>
                    <a:cubicBezTo>
                      <a:pt x="10543" y="166"/>
                      <a:pt x="9656" y="-277"/>
                      <a:pt x="8770" y="166"/>
                    </a:cubicBezTo>
                    <a:lnTo>
                      <a:pt x="8770" y="1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3121093" y="2689643"/>
                <a:ext cx="19309" cy="36462"/>
              </a:xfrm>
              <a:custGeom>
                <a:avLst/>
                <a:gdLst/>
                <a:ahLst/>
                <a:cxnLst/>
                <a:rect l="l" t="t" r="r" b="b"/>
                <a:pathLst>
                  <a:path w="19309" h="36462" extrusionOk="0">
                    <a:moveTo>
                      <a:pt x="298" y="1690"/>
                    </a:moveTo>
                    <a:cubicBezTo>
                      <a:pt x="-588" y="4350"/>
                      <a:pt x="742" y="7009"/>
                      <a:pt x="1185" y="9669"/>
                    </a:cubicBezTo>
                    <a:cubicBezTo>
                      <a:pt x="1628" y="12329"/>
                      <a:pt x="2515" y="14546"/>
                      <a:pt x="2958" y="17205"/>
                    </a:cubicBezTo>
                    <a:cubicBezTo>
                      <a:pt x="3845" y="20309"/>
                      <a:pt x="4288" y="23412"/>
                      <a:pt x="5618" y="26515"/>
                    </a:cubicBezTo>
                    <a:cubicBezTo>
                      <a:pt x="6948" y="29175"/>
                      <a:pt x="8721" y="31391"/>
                      <a:pt x="10494" y="34051"/>
                    </a:cubicBezTo>
                    <a:cubicBezTo>
                      <a:pt x="11824" y="36711"/>
                      <a:pt x="16701" y="37598"/>
                      <a:pt x="18031" y="34495"/>
                    </a:cubicBezTo>
                    <a:cubicBezTo>
                      <a:pt x="19804" y="31391"/>
                      <a:pt x="19804" y="28288"/>
                      <a:pt x="17587" y="25628"/>
                    </a:cubicBezTo>
                    <a:cubicBezTo>
                      <a:pt x="15371" y="22969"/>
                      <a:pt x="14484" y="20752"/>
                      <a:pt x="13598" y="17205"/>
                    </a:cubicBezTo>
                    <a:cubicBezTo>
                      <a:pt x="11824" y="11442"/>
                      <a:pt x="10938" y="5236"/>
                      <a:pt x="6505" y="1246"/>
                    </a:cubicBezTo>
                    <a:cubicBezTo>
                      <a:pt x="5175" y="-84"/>
                      <a:pt x="2958" y="-527"/>
                      <a:pt x="1185" y="803"/>
                    </a:cubicBezTo>
                    <a:cubicBezTo>
                      <a:pt x="742" y="1246"/>
                      <a:pt x="298" y="1690"/>
                      <a:pt x="298" y="1690"/>
                    </a:cubicBezTo>
                    <a:lnTo>
                      <a:pt x="298" y="16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3070509" y="2721000"/>
                <a:ext cx="34855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34855" h="61838" extrusionOk="0">
                    <a:moveTo>
                      <a:pt x="2119" y="6684"/>
                    </a:moveTo>
                    <a:cubicBezTo>
                      <a:pt x="2562" y="7127"/>
                      <a:pt x="2562" y="8013"/>
                      <a:pt x="3005" y="8457"/>
                    </a:cubicBezTo>
                    <a:cubicBezTo>
                      <a:pt x="3005" y="6684"/>
                      <a:pt x="3449" y="4467"/>
                      <a:pt x="3449" y="2694"/>
                    </a:cubicBezTo>
                    <a:cubicBezTo>
                      <a:pt x="-2758" y="10230"/>
                      <a:pt x="789" y="23973"/>
                      <a:pt x="3449" y="32395"/>
                    </a:cubicBezTo>
                    <a:cubicBezTo>
                      <a:pt x="6552" y="41705"/>
                      <a:pt x="11428" y="57221"/>
                      <a:pt x="21181" y="61211"/>
                    </a:cubicBezTo>
                    <a:cubicBezTo>
                      <a:pt x="26944" y="63427"/>
                      <a:pt x="31821" y="59438"/>
                      <a:pt x="34037" y="54561"/>
                    </a:cubicBezTo>
                    <a:cubicBezTo>
                      <a:pt x="37584" y="46581"/>
                      <a:pt x="28717" y="34612"/>
                      <a:pt x="24284" y="27962"/>
                    </a:cubicBezTo>
                    <a:cubicBezTo>
                      <a:pt x="18965" y="19983"/>
                      <a:pt x="16748" y="12003"/>
                      <a:pt x="13645" y="3137"/>
                    </a:cubicBezTo>
                    <a:cubicBezTo>
                      <a:pt x="12758" y="1364"/>
                      <a:pt x="10542" y="34"/>
                      <a:pt x="8768" y="34"/>
                    </a:cubicBezTo>
                    <a:cubicBezTo>
                      <a:pt x="8325" y="34"/>
                      <a:pt x="7439" y="34"/>
                      <a:pt x="6995" y="34"/>
                    </a:cubicBezTo>
                    <a:cubicBezTo>
                      <a:pt x="3005" y="-409"/>
                      <a:pt x="346" y="3580"/>
                      <a:pt x="2119" y="6684"/>
                    </a:cubicBezTo>
                    <a:lnTo>
                      <a:pt x="2119" y="66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3107083" y="2739782"/>
                <a:ext cx="33814" cy="44128"/>
              </a:xfrm>
              <a:custGeom>
                <a:avLst/>
                <a:gdLst/>
                <a:ahLst/>
                <a:cxnLst/>
                <a:rect l="l" t="t" r="r" b="b"/>
                <a:pathLst>
                  <a:path w="33814" h="44128" extrusionOk="0">
                    <a:moveTo>
                      <a:pt x="2339" y="3417"/>
                    </a:moveTo>
                    <a:cubicBezTo>
                      <a:pt x="-1207" y="9624"/>
                      <a:pt x="-321" y="15387"/>
                      <a:pt x="2339" y="21593"/>
                    </a:cubicBezTo>
                    <a:cubicBezTo>
                      <a:pt x="4112" y="25583"/>
                      <a:pt x="7659" y="31346"/>
                      <a:pt x="8102" y="34892"/>
                    </a:cubicBezTo>
                    <a:cubicBezTo>
                      <a:pt x="8546" y="44645"/>
                      <a:pt x="22288" y="48192"/>
                      <a:pt x="25835" y="37995"/>
                    </a:cubicBezTo>
                    <a:cubicBezTo>
                      <a:pt x="27608" y="33119"/>
                      <a:pt x="27608" y="28243"/>
                      <a:pt x="27164" y="22923"/>
                    </a:cubicBezTo>
                    <a:cubicBezTo>
                      <a:pt x="26721" y="18933"/>
                      <a:pt x="25391" y="15387"/>
                      <a:pt x="25391" y="10954"/>
                    </a:cubicBezTo>
                    <a:cubicBezTo>
                      <a:pt x="20071" y="12727"/>
                      <a:pt x="15195" y="14500"/>
                      <a:pt x="9875" y="16273"/>
                    </a:cubicBezTo>
                    <a:cubicBezTo>
                      <a:pt x="13865" y="20263"/>
                      <a:pt x="18742" y="25583"/>
                      <a:pt x="24061" y="27356"/>
                    </a:cubicBezTo>
                    <a:cubicBezTo>
                      <a:pt x="28494" y="28686"/>
                      <a:pt x="33814" y="25583"/>
                      <a:pt x="33814" y="20707"/>
                    </a:cubicBezTo>
                    <a:cubicBezTo>
                      <a:pt x="33814" y="13170"/>
                      <a:pt x="28051" y="9624"/>
                      <a:pt x="23175" y="4304"/>
                    </a:cubicBezTo>
                    <a:cubicBezTo>
                      <a:pt x="17855" y="-1459"/>
                      <a:pt x="8102" y="2087"/>
                      <a:pt x="7659" y="9624"/>
                    </a:cubicBezTo>
                    <a:cubicBezTo>
                      <a:pt x="7216" y="16717"/>
                      <a:pt x="10762" y="24696"/>
                      <a:pt x="8546" y="31789"/>
                    </a:cubicBezTo>
                    <a:cubicBezTo>
                      <a:pt x="14308" y="32676"/>
                      <a:pt x="20071" y="34006"/>
                      <a:pt x="26278" y="34892"/>
                    </a:cubicBezTo>
                    <a:cubicBezTo>
                      <a:pt x="25835" y="29129"/>
                      <a:pt x="23618" y="23810"/>
                      <a:pt x="20958" y="18933"/>
                    </a:cubicBezTo>
                    <a:cubicBezTo>
                      <a:pt x="19185" y="15830"/>
                      <a:pt x="16082" y="10510"/>
                      <a:pt x="16082" y="7407"/>
                    </a:cubicBezTo>
                    <a:cubicBezTo>
                      <a:pt x="16082" y="758"/>
                      <a:pt x="6329" y="-3232"/>
                      <a:pt x="2339" y="3417"/>
                    </a:cubicBezTo>
                    <a:lnTo>
                      <a:pt x="2339" y="34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3047363" y="2765284"/>
                <a:ext cx="19598" cy="23193"/>
              </a:xfrm>
              <a:custGeom>
                <a:avLst/>
                <a:gdLst/>
                <a:ahLst/>
                <a:cxnLst/>
                <a:rect l="l" t="t" r="r" b="b"/>
                <a:pathLst>
                  <a:path w="19598" h="23193" extrusionOk="0">
                    <a:moveTo>
                      <a:pt x="2656" y="1854"/>
                    </a:moveTo>
                    <a:cubicBezTo>
                      <a:pt x="-1334" y="6730"/>
                      <a:pt x="882" y="11163"/>
                      <a:pt x="2212" y="16483"/>
                    </a:cubicBezTo>
                    <a:cubicBezTo>
                      <a:pt x="3542" y="21359"/>
                      <a:pt x="8419" y="24463"/>
                      <a:pt x="13738" y="22689"/>
                    </a:cubicBezTo>
                    <a:cubicBezTo>
                      <a:pt x="18171" y="20916"/>
                      <a:pt x="21275" y="15153"/>
                      <a:pt x="18615" y="10720"/>
                    </a:cubicBezTo>
                    <a:cubicBezTo>
                      <a:pt x="16842" y="8060"/>
                      <a:pt x="15511" y="6287"/>
                      <a:pt x="12852" y="4957"/>
                    </a:cubicBezTo>
                    <a:cubicBezTo>
                      <a:pt x="5315" y="524"/>
                      <a:pt x="-4437" y="10277"/>
                      <a:pt x="2212" y="17370"/>
                    </a:cubicBezTo>
                    <a:cubicBezTo>
                      <a:pt x="2656" y="17813"/>
                      <a:pt x="2656" y="17813"/>
                      <a:pt x="3099" y="18256"/>
                    </a:cubicBezTo>
                    <a:cubicBezTo>
                      <a:pt x="8419" y="24019"/>
                      <a:pt x="18615" y="19143"/>
                      <a:pt x="16842" y="11163"/>
                    </a:cubicBezTo>
                    <a:cubicBezTo>
                      <a:pt x="16842" y="10720"/>
                      <a:pt x="16842" y="10277"/>
                      <a:pt x="16398" y="10277"/>
                    </a:cubicBezTo>
                    <a:cubicBezTo>
                      <a:pt x="11522" y="12050"/>
                      <a:pt x="6202" y="13823"/>
                      <a:pt x="1326" y="15596"/>
                    </a:cubicBezTo>
                    <a:cubicBezTo>
                      <a:pt x="2656" y="18256"/>
                      <a:pt x="4429" y="20029"/>
                      <a:pt x="6645" y="21803"/>
                    </a:cubicBezTo>
                    <a:cubicBezTo>
                      <a:pt x="8419" y="16483"/>
                      <a:pt x="10192" y="11163"/>
                      <a:pt x="11965" y="5844"/>
                    </a:cubicBezTo>
                    <a:cubicBezTo>
                      <a:pt x="12408" y="5844"/>
                      <a:pt x="12408" y="5844"/>
                      <a:pt x="11522" y="5844"/>
                    </a:cubicBezTo>
                    <a:cubicBezTo>
                      <a:pt x="12408" y="6287"/>
                      <a:pt x="13738" y="7174"/>
                      <a:pt x="14625" y="7617"/>
                    </a:cubicBezTo>
                    <a:cubicBezTo>
                      <a:pt x="13295" y="6287"/>
                      <a:pt x="12408" y="4957"/>
                      <a:pt x="11965" y="3184"/>
                    </a:cubicBezTo>
                    <a:cubicBezTo>
                      <a:pt x="10192" y="-806"/>
                      <a:pt x="4872" y="-806"/>
                      <a:pt x="2656" y="1854"/>
                    </a:cubicBezTo>
                    <a:lnTo>
                      <a:pt x="2656" y="18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3059341" y="2807535"/>
                <a:ext cx="27976" cy="24038"/>
              </a:xfrm>
              <a:custGeom>
                <a:avLst/>
                <a:gdLst/>
                <a:ahLst/>
                <a:cxnLst/>
                <a:rect l="l" t="t" r="r" b="b"/>
                <a:pathLst>
                  <a:path w="27976" h="24038" extrusionOk="0">
                    <a:moveTo>
                      <a:pt x="874" y="7480"/>
                    </a:moveTo>
                    <a:cubicBezTo>
                      <a:pt x="-13" y="5707"/>
                      <a:pt x="1760" y="9254"/>
                      <a:pt x="1760" y="9254"/>
                    </a:cubicBezTo>
                    <a:cubicBezTo>
                      <a:pt x="2204" y="10140"/>
                      <a:pt x="3090" y="10584"/>
                      <a:pt x="3533" y="11027"/>
                    </a:cubicBezTo>
                    <a:cubicBezTo>
                      <a:pt x="5307" y="12800"/>
                      <a:pt x="7080" y="14573"/>
                      <a:pt x="8853" y="15903"/>
                    </a:cubicBezTo>
                    <a:cubicBezTo>
                      <a:pt x="10183" y="16790"/>
                      <a:pt x="11513" y="18120"/>
                      <a:pt x="12843" y="19450"/>
                    </a:cubicBezTo>
                    <a:cubicBezTo>
                      <a:pt x="13730" y="20780"/>
                      <a:pt x="14173" y="21666"/>
                      <a:pt x="15946" y="22553"/>
                    </a:cubicBezTo>
                    <a:cubicBezTo>
                      <a:pt x="16389" y="22996"/>
                      <a:pt x="21266" y="24770"/>
                      <a:pt x="19049" y="23439"/>
                    </a:cubicBezTo>
                    <a:cubicBezTo>
                      <a:pt x="21709" y="24770"/>
                      <a:pt x="25256" y="23883"/>
                      <a:pt x="26142" y="20780"/>
                    </a:cubicBezTo>
                    <a:cubicBezTo>
                      <a:pt x="26142" y="20780"/>
                      <a:pt x="26586" y="20337"/>
                      <a:pt x="26586" y="20337"/>
                    </a:cubicBezTo>
                    <a:cubicBezTo>
                      <a:pt x="28359" y="18563"/>
                      <a:pt x="28359" y="14573"/>
                      <a:pt x="27029" y="12800"/>
                    </a:cubicBezTo>
                    <a:cubicBezTo>
                      <a:pt x="21709" y="4377"/>
                      <a:pt x="11956" y="-3602"/>
                      <a:pt x="2204" y="1717"/>
                    </a:cubicBezTo>
                    <a:cubicBezTo>
                      <a:pt x="-456" y="3491"/>
                      <a:pt x="-456" y="5707"/>
                      <a:pt x="874" y="7480"/>
                    </a:cubicBezTo>
                    <a:lnTo>
                      <a:pt x="874" y="7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3093463" y="2807535"/>
                <a:ext cx="31474" cy="42241"/>
              </a:xfrm>
              <a:custGeom>
                <a:avLst/>
                <a:gdLst/>
                <a:ahLst/>
                <a:cxnLst/>
                <a:rect l="l" t="t" r="r" b="b"/>
                <a:pathLst>
                  <a:path w="31474" h="42241" extrusionOk="0">
                    <a:moveTo>
                      <a:pt x="4433" y="1717"/>
                    </a:moveTo>
                    <a:cubicBezTo>
                      <a:pt x="3546" y="2161"/>
                      <a:pt x="3103" y="3047"/>
                      <a:pt x="2217" y="3934"/>
                    </a:cubicBezTo>
                    <a:cubicBezTo>
                      <a:pt x="3990" y="1717"/>
                      <a:pt x="1330" y="4821"/>
                      <a:pt x="887" y="5707"/>
                    </a:cubicBezTo>
                    <a:cubicBezTo>
                      <a:pt x="-443" y="8367"/>
                      <a:pt x="0" y="11027"/>
                      <a:pt x="443" y="13687"/>
                    </a:cubicBezTo>
                    <a:cubicBezTo>
                      <a:pt x="1330" y="17677"/>
                      <a:pt x="3103" y="21666"/>
                      <a:pt x="4876" y="25213"/>
                    </a:cubicBezTo>
                    <a:cubicBezTo>
                      <a:pt x="8866" y="32306"/>
                      <a:pt x="15959" y="43832"/>
                      <a:pt x="25269" y="42059"/>
                    </a:cubicBezTo>
                    <a:cubicBezTo>
                      <a:pt x="28372" y="41615"/>
                      <a:pt x="31475" y="38069"/>
                      <a:pt x="31475" y="34966"/>
                    </a:cubicBezTo>
                    <a:cubicBezTo>
                      <a:pt x="31032" y="27873"/>
                      <a:pt x="25269" y="24326"/>
                      <a:pt x="21279" y="18563"/>
                    </a:cubicBezTo>
                    <a:cubicBezTo>
                      <a:pt x="19949" y="16347"/>
                      <a:pt x="18176" y="13687"/>
                      <a:pt x="17289" y="11027"/>
                    </a:cubicBezTo>
                    <a:cubicBezTo>
                      <a:pt x="17732" y="12357"/>
                      <a:pt x="16846" y="8367"/>
                      <a:pt x="16846" y="10584"/>
                    </a:cubicBezTo>
                    <a:cubicBezTo>
                      <a:pt x="16402" y="8367"/>
                      <a:pt x="16402" y="7037"/>
                      <a:pt x="15073" y="5264"/>
                    </a:cubicBezTo>
                    <a:cubicBezTo>
                      <a:pt x="13299" y="2161"/>
                      <a:pt x="15959" y="7924"/>
                      <a:pt x="15516" y="6151"/>
                    </a:cubicBezTo>
                    <a:cubicBezTo>
                      <a:pt x="15516" y="-499"/>
                      <a:pt x="7980" y="-1386"/>
                      <a:pt x="4433" y="1717"/>
                    </a:cubicBezTo>
                    <a:lnTo>
                      <a:pt x="4433" y="17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32"/>
              <p:cNvSpPr/>
              <p:nvPr/>
            </p:nvSpPr>
            <p:spPr>
              <a:xfrm>
                <a:off x="3026523" y="2808766"/>
                <a:ext cx="16681" cy="9979"/>
              </a:xfrm>
              <a:custGeom>
                <a:avLst/>
                <a:gdLst/>
                <a:ahLst/>
                <a:cxnLst/>
                <a:rect l="l" t="t" r="r" b="b"/>
                <a:pathLst>
                  <a:path w="16681" h="9979" extrusionOk="0">
                    <a:moveTo>
                      <a:pt x="0" y="4920"/>
                    </a:moveTo>
                    <a:cubicBezTo>
                      <a:pt x="1330" y="8023"/>
                      <a:pt x="2217" y="8909"/>
                      <a:pt x="5320" y="9796"/>
                    </a:cubicBezTo>
                    <a:cubicBezTo>
                      <a:pt x="8423" y="10239"/>
                      <a:pt x="10639" y="9796"/>
                      <a:pt x="13299" y="9353"/>
                    </a:cubicBezTo>
                    <a:cubicBezTo>
                      <a:pt x="18176" y="8466"/>
                      <a:pt x="17289" y="2259"/>
                      <a:pt x="13743" y="930"/>
                    </a:cubicBezTo>
                    <a:cubicBezTo>
                      <a:pt x="8423" y="-1287"/>
                      <a:pt x="4876" y="930"/>
                      <a:pt x="443" y="2703"/>
                    </a:cubicBezTo>
                    <a:cubicBezTo>
                      <a:pt x="0" y="3146"/>
                      <a:pt x="0" y="4033"/>
                      <a:pt x="0" y="4920"/>
                    </a:cubicBezTo>
                    <a:lnTo>
                      <a:pt x="0" y="49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32"/>
              <p:cNvSpPr/>
              <p:nvPr/>
            </p:nvSpPr>
            <p:spPr>
              <a:xfrm>
                <a:off x="3126141" y="2865744"/>
                <a:ext cx="18398" cy="24662"/>
              </a:xfrm>
              <a:custGeom>
                <a:avLst/>
                <a:gdLst/>
                <a:ahLst/>
                <a:cxnLst/>
                <a:rect l="l" t="t" r="r" b="b"/>
                <a:pathLst>
                  <a:path w="18398" h="24662" extrusionOk="0">
                    <a:moveTo>
                      <a:pt x="1014" y="2469"/>
                    </a:moveTo>
                    <a:cubicBezTo>
                      <a:pt x="-2976" y="11335"/>
                      <a:pt x="5447" y="23748"/>
                      <a:pt x="15200" y="24634"/>
                    </a:cubicBezTo>
                    <a:cubicBezTo>
                      <a:pt x="18303" y="25078"/>
                      <a:pt x="19633" y="20201"/>
                      <a:pt x="16973" y="18428"/>
                    </a:cubicBezTo>
                    <a:cubicBezTo>
                      <a:pt x="14313" y="16655"/>
                      <a:pt x="13870" y="11778"/>
                      <a:pt x="12540" y="9119"/>
                    </a:cubicBezTo>
                    <a:cubicBezTo>
                      <a:pt x="11653" y="7345"/>
                      <a:pt x="10766" y="5129"/>
                      <a:pt x="9437" y="3799"/>
                    </a:cubicBezTo>
                    <a:cubicBezTo>
                      <a:pt x="8550" y="2912"/>
                      <a:pt x="7220" y="2026"/>
                      <a:pt x="6333" y="1139"/>
                    </a:cubicBezTo>
                    <a:cubicBezTo>
                      <a:pt x="4560" y="-1077"/>
                      <a:pt x="1900" y="252"/>
                      <a:pt x="1014" y="2469"/>
                    </a:cubicBezTo>
                    <a:lnTo>
                      <a:pt x="1014" y="24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32"/>
              <p:cNvSpPr/>
              <p:nvPr/>
            </p:nvSpPr>
            <p:spPr>
              <a:xfrm>
                <a:off x="3166048" y="2926730"/>
                <a:ext cx="17495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17495" h="36584" extrusionOk="0">
                    <a:moveTo>
                      <a:pt x="1448" y="443"/>
                    </a:moveTo>
                    <a:cubicBezTo>
                      <a:pt x="561" y="3103"/>
                      <a:pt x="-325" y="3990"/>
                      <a:pt x="118" y="7093"/>
                    </a:cubicBezTo>
                    <a:cubicBezTo>
                      <a:pt x="1004" y="10639"/>
                      <a:pt x="3221" y="14186"/>
                      <a:pt x="4108" y="17732"/>
                    </a:cubicBezTo>
                    <a:cubicBezTo>
                      <a:pt x="5438" y="24382"/>
                      <a:pt x="5438" y="33691"/>
                      <a:pt x="12974" y="36351"/>
                    </a:cubicBezTo>
                    <a:cubicBezTo>
                      <a:pt x="15190" y="37238"/>
                      <a:pt x="16964" y="35465"/>
                      <a:pt x="17407" y="33248"/>
                    </a:cubicBezTo>
                    <a:cubicBezTo>
                      <a:pt x="17850" y="29702"/>
                      <a:pt x="16520" y="27042"/>
                      <a:pt x="15634" y="23495"/>
                    </a:cubicBezTo>
                    <a:cubicBezTo>
                      <a:pt x="14747" y="19949"/>
                      <a:pt x="13861" y="16846"/>
                      <a:pt x="12531" y="13742"/>
                    </a:cubicBezTo>
                    <a:cubicBezTo>
                      <a:pt x="11201" y="11083"/>
                      <a:pt x="9427" y="8866"/>
                      <a:pt x="7654" y="6206"/>
                    </a:cubicBezTo>
                    <a:cubicBezTo>
                      <a:pt x="6768" y="4876"/>
                      <a:pt x="5881" y="3546"/>
                      <a:pt x="4994" y="2660"/>
                    </a:cubicBezTo>
                    <a:cubicBezTo>
                      <a:pt x="4551" y="1773"/>
                      <a:pt x="2778" y="887"/>
                      <a:pt x="2334" y="0"/>
                    </a:cubicBezTo>
                    <a:cubicBezTo>
                      <a:pt x="2778" y="0"/>
                      <a:pt x="1891" y="0"/>
                      <a:pt x="1448" y="443"/>
                    </a:cubicBezTo>
                    <a:lnTo>
                      <a:pt x="1448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32"/>
              <p:cNvSpPr/>
              <p:nvPr/>
            </p:nvSpPr>
            <p:spPr>
              <a:xfrm>
                <a:off x="3180566" y="2980370"/>
                <a:ext cx="20912" cy="35021"/>
              </a:xfrm>
              <a:custGeom>
                <a:avLst/>
                <a:gdLst/>
                <a:ahLst/>
                <a:cxnLst/>
                <a:rect l="l" t="t" r="r" b="b"/>
                <a:pathLst>
                  <a:path w="20912" h="35021" extrusionOk="0">
                    <a:moveTo>
                      <a:pt x="2002" y="6650"/>
                    </a:moveTo>
                    <a:cubicBezTo>
                      <a:pt x="2446" y="7093"/>
                      <a:pt x="2446" y="7980"/>
                      <a:pt x="2889" y="8423"/>
                    </a:cubicBezTo>
                    <a:cubicBezTo>
                      <a:pt x="3332" y="6206"/>
                      <a:pt x="3776" y="3990"/>
                      <a:pt x="4219" y="1773"/>
                    </a:cubicBezTo>
                    <a:cubicBezTo>
                      <a:pt x="-1101" y="7093"/>
                      <a:pt x="-658" y="13299"/>
                      <a:pt x="1559" y="19506"/>
                    </a:cubicBezTo>
                    <a:cubicBezTo>
                      <a:pt x="3332" y="25712"/>
                      <a:pt x="5992" y="35022"/>
                      <a:pt x="13972" y="35022"/>
                    </a:cubicBezTo>
                    <a:cubicBezTo>
                      <a:pt x="17075" y="35022"/>
                      <a:pt x="19291" y="33248"/>
                      <a:pt x="20178" y="30588"/>
                    </a:cubicBezTo>
                    <a:cubicBezTo>
                      <a:pt x="21951" y="26599"/>
                      <a:pt x="20178" y="23495"/>
                      <a:pt x="18405" y="19949"/>
                    </a:cubicBezTo>
                    <a:cubicBezTo>
                      <a:pt x="15745" y="14629"/>
                      <a:pt x="15301" y="8866"/>
                      <a:pt x="13085" y="3103"/>
                    </a:cubicBezTo>
                    <a:cubicBezTo>
                      <a:pt x="12642" y="1330"/>
                      <a:pt x="9982" y="0"/>
                      <a:pt x="8209" y="0"/>
                    </a:cubicBezTo>
                    <a:cubicBezTo>
                      <a:pt x="7322" y="0"/>
                      <a:pt x="6879" y="0"/>
                      <a:pt x="5992" y="0"/>
                    </a:cubicBezTo>
                    <a:cubicBezTo>
                      <a:pt x="3332" y="443"/>
                      <a:pt x="672" y="3546"/>
                      <a:pt x="2002" y="6650"/>
                    </a:cubicBezTo>
                    <a:lnTo>
                      <a:pt x="2002" y="66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3195867" y="2948326"/>
                <a:ext cx="17175" cy="29398"/>
              </a:xfrm>
              <a:custGeom>
                <a:avLst/>
                <a:gdLst/>
                <a:ahLst/>
                <a:cxnLst/>
                <a:rect l="l" t="t" r="r" b="b"/>
                <a:pathLst>
                  <a:path w="17175" h="29398" extrusionOk="0">
                    <a:moveTo>
                      <a:pt x="443" y="4559"/>
                    </a:moveTo>
                    <a:cubicBezTo>
                      <a:pt x="1330" y="12982"/>
                      <a:pt x="-3103" y="21848"/>
                      <a:pt x="4876" y="28054"/>
                    </a:cubicBezTo>
                    <a:cubicBezTo>
                      <a:pt x="8866" y="31157"/>
                      <a:pt x="15073" y="28498"/>
                      <a:pt x="16402" y="24065"/>
                    </a:cubicBezTo>
                    <a:cubicBezTo>
                      <a:pt x="17732" y="19631"/>
                      <a:pt x="17289" y="13869"/>
                      <a:pt x="15516" y="9435"/>
                    </a:cubicBezTo>
                    <a:cubicBezTo>
                      <a:pt x="13743" y="5446"/>
                      <a:pt x="10196" y="2786"/>
                      <a:pt x="6650" y="569"/>
                    </a:cubicBezTo>
                    <a:cubicBezTo>
                      <a:pt x="3546" y="-1204"/>
                      <a:pt x="0" y="1456"/>
                      <a:pt x="443" y="4559"/>
                    </a:cubicBezTo>
                    <a:lnTo>
                      <a:pt x="443" y="45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3143360" y="2601609"/>
                <a:ext cx="9147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26219" extrusionOk="0">
                    <a:moveTo>
                      <a:pt x="1970" y="618"/>
                    </a:moveTo>
                    <a:cubicBezTo>
                      <a:pt x="1970" y="1948"/>
                      <a:pt x="640" y="2391"/>
                      <a:pt x="197" y="3278"/>
                    </a:cubicBezTo>
                    <a:cubicBezTo>
                      <a:pt x="-246" y="4164"/>
                      <a:pt x="197" y="5051"/>
                      <a:pt x="197" y="5938"/>
                    </a:cubicBezTo>
                    <a:cubicBezTo>
                      <a:pt x="197" y="8154"/>
                      <a:pt x="197" y="9927"/>
                      <a:pt x="197" y="12144"/>
                    </a:cubicBezTo>
                    <a:cubicBezTo>
                      <a:pt x="-246" y="16577"/>
                      <a:pt x="197" y="20567"/>
                      <a:pt x="1527" y="25000"/>
                    </a:cubicBezTo>
                    <a:cubicBezTo>
                      <a:pt x="1970" y="26773"/>
                      <a:pt x="4630" y="26330"/>
                      <a:pt x="5517" y="25443"/>
                    </a:cubicBezTo>
                    <a:cubicBezTo>
                      <a:pt x="8177" y="21897"/>
                      <a:pt x="9507" y="16577"/>
                      <a:pt x="9063" y="12144"/>
                    </a:cubicBezTo>
                    <a:cubicBezTo>
                      <a:pt x="8620" y="9927"/>
                      <a:pt x="8177" y="8154"/>
                      <a:pt x="6847" y="6381"/>
                    </a:cubicBezTo>
                    <a:cubicBezTo>
                      <a:pt x="6403" y="5494"/>
                      <a:pt x="2857" y="1505"/>
                      <a:pt x="2857" y="1061"/>
                    </a:cubicBezTo>
                    <a:cubicBezTo>
                      <a:pt x="2857" y="-269"/>
                      <a:pt x="1970" y="-269"/>
                      <a:pt x="1970" y="618"/>
                    </a:cubicBezTo>
                    <a:lnTo>
                      <a:pt x="1970" y="6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32"/>
              <p:cNvSpPr/>
              <p:nvPr/>
            </p:nvSpPr>
            <p:spPr>
              <a:xfrm>
                <a:off x="3151004" y="2712397"/>
                <a:ext cx="10527" cy="25483"/>
              </a:xfrm>
              <a:custGeom>
                <a:avLst/>
                <a:gdLst/>
                <a:ahLst/>
                <a:cxnLst/>
                <a:rect l="l" t="t" r="r" b="b"/>
                <a:pathLst>
                  <a:path w="10527" h="25483" extrusionOk="0">
                    <a:moveTo>
                      <a:pt x="89" y="1545"/>
                    </a:moveTo>
                    <a:cubicBezTo>
                      <a:pt x="1419" y="4204"/>
                      <a:pt x="1862" y="8637"/>
                      <a:pt x="1862" y="11741"/>
                    </a:cubicBezTo>
                    <a:cubicBezTo>
                      <a:pt x="1862" y="15287"/>
                      <a:pt x="2749" y="18833"/>
                      <a:pt x="3192" y="22380"/>
                    </a:cubicBezTo>
                    <a:cubicBezTo>
                      <a:pt x="3192" y="24153"/>
                      <a:pt x="4522" y="25483"/>
                      <a:pt x="6296" y="25483"/>
                    </a:cubicBezTo>
                    <a:cubicBezTo>
                      <a:pt x="7182" y="25483"/>
                      <a:pt x="7625" y="25483"/>
                      <a:pt x="8955" y="25483"/>
                    </a:cubicBezTo>
                    <a:cubicBezTo>
                      <a:pt x="9842" y="25483"/>
                      <a:pt x="10729" y="24153"/>
                      <a:pt x="10285" y="23267"/>
                    </a:cubicBezTo>
                    <a:cubicBezTo>
                      <a:pt x="9842" y="21937"/>
                      <a:pt x="9399" y="21493"/>
                      <a:pt x="8512" y="20607"/>
                    </a:cubicBezTo>
                    <a:cubicBezTo>
                      <a:pt x="8512" y="21493"/>
                      <a:pt x="8955" y="22823"/>
                      <a:pt x="8955" y="23710"/>
                    </a:cubicBezTo>
                    <a:cubicBezTo>
                      <a:pt x="10729" y="18833"/>
                      <a:pt x="11172" y="14400"/>
                      <a:pt x="9399" y="9524"/>
                    </a:cubicBezTo>
                    <a:cubicBezTo>
                      <a:pt x="8069" y="5091"/>
                      <a:pt x="5852" y="1545"/>
                      <a:pt x="1419" y="658"/>
                    </a:cubicBezTo>
                    <a:cubicBezTo>
                      <a:pt x="976" y="-672"/>
                      <a:pt x="-354" y="215"/>
                      <a:pt x="89" y="1545"/>
                    </a:cubicBezTo>
                    <a:lnTo>
                      <a:pt x="89" y="15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32"/>
              <p:cNvSpPr/>
              <p:nvPr/>
            </p:nvSpPr>
            <p:spPr>
              <a:xfrm>
                <a:off x="3156413" y="2775118"/>
                <a:ext cx="21810" cy="20392"/>
              </a:xfrm>
              <a:custGeom>
                <a:avLst/>
                <a:gdLst/>
                <a:ahLst/>
                <a:cxnLst/>
                <a:rect l="l" t="t" r="r" b="b"/>
                <a:pathLst>
                  <a:path w="21810" h="20392" extrusionOk="0">
                    <a:moveTo>
                      <a:pt x="0" y="4433"/>
                    </a:moveTo>
                    <a:cubicBezTo>
                      <a:pt x="0" y="12413"/>
                      <a:pt x="6206" y="19949"/>
                      <a:pt x="14186" y="20392"/>
                    </a:cubicBezTo>
                    <a:cubicBezTo>
                      <a:pt x="19062" y="20392"/>
                      <a:pt x="23939" y="14629"/>
                      <a:pt x="20836" y="9753"/>
                    </a:cubicBezTo>
                    <a:cubicBezTo>
                      <a:pt x="17289" y="4433"/>
                      <a:pt x="11083" y="0"/>
                      <a:pt x="4433" y="0"/>
                    </a:cubicBezTo>
                    <a:cubicBezTo>
                      <a:pt x="2217" y="0"/>
                      <a:pt x="0" y="1773"/>
                      <a:pt x="0" y="4433"/>
                    </a:cubicBezTo>
                    <a:lnTo>
                      <a:pt x="0" y="4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32"/>
              <p:cNvSpPr/>
              <p:nvPr/>
            </p:nvSpPr>
            <p:spPr>
              <a:xfrm>
                <a:off x="3202960" y="2805706"/>
                <a:ext cx="21401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27775" extrusionOk="0">
                    <a:moveTo>
                      <a:pt x="0" y="2660"/>
                    </a:moveTo>
                    <a:cubicBezTo>
                      <a:pt x="443" y="4433"/>
                      <a:pt x="0" y="7093"/>
                      <a:pt x="0" y="8866"/>
                    </a:cubicBezTo>
                    <a:cubicBezTo>
                      <a:pt x="443" y="11526"/>
                      <a:pt x="887" y="13742"/>
                      <a:pt x="1773" y="15959"/>
                    </a:cubicBezTo>
                    <a:cubicBezTo>
                      <a:pt x="3547" y="19949"/>
                      <a:pt x="5763" y="24382"/>
                      <a:pt x="10196" y="26599"/>
                    </a:cubicBezTo>
                    <a:cubicBezTo>
                      <a:pt x="19506" y="31918"/>
                      <a:pt x="26599" y="17732"/>
                      <a:pt x="16403" y="13299"/>
                    </a:cubicBezTo>
                    <a:cubicBezTo>
                      <a:pt x="17289" y="13742"/>
                      <a:pt x="16403" y="13299"/>
                      <a:pt x="15959" y="12856"/>
                    </a:cubicBezTo>
                    <a:cubicBezTo>
                      <a:pt x="15516" y="12413"/>
                      <a:pt x="15073" y="11969"/>
                      <a:pt x="14629" y="11083"/>
                    </a:cubicBezTo>
                    <a:cubicBezTo>
                      <a:pt x="13299" y="8866"/>
                      <a:pt x="12413" y="6650"/>
                      <a:pt x="10639" y="4876"/>
                    </a:cubicBezTo>
                    <a:cubicBezTo>
                      <a:pt x="7980" y="1773"/>
                      <a:pt x="4876" y="443"/>
                      <a:pt x="887" y="0"/>
                    </a:cubicBezTo>
                    <a:cubicBezTo>
                      <a:pt x="443" y="0"/>
                      <a:pt x="0" y="1773"/>
                      <a:pt x="0" y="2660"/>
                    </a:cubicBezTo>
                    <a:lnTo>
                      <a:pt x="0" y="26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32"/>
              <p:cNvSpPr/>
              <p:nvPr/>
            </p:nvSpPr>
            <p:spPr>
              <a:xfrm>
                <a:off x="3215500" y="2802003"/>
                <a:ext cx="1768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7686" h="21600" extrusionOk="0">
                    <a:moveTo>
                      <a:pt x="760" y="9023"/>
                    </a:moveTo>
                    <a:cubicBezTo>
                      <a:pt x="2533" y="11683"/>
                      <a:pt x="3419" y="15229"/>
                      <a:pt x="4749" y="17889"/>
                    </a:cubicBezTo>
                    <a:cubicBezTo>
                      <a:pt x="8739" y="25869"/>
                      <a:pt x="20265" y="19662"/>
                      <a:pt x="17162" y="11683"/>
                    </a:cubicBezTo>
                    <a:cubicBezTo>
                      <a:pt x="15389" y="7250"/>
                      <a:pt x="13616" y="3703"/>
                      <a:pt x="9626" y="1043"/>
                    </a:cubicBezTo>
                    <a:cubicBezTo>
                      <a:pt x="4749" y="-2503"/>
                      <a:pt x="-2344" y="3703"/>
                      <a:pt x="760" y="9023"/>
                    </a:cubicBezTo>
                    <a:lnTo>
                      <a:pt x="760" y="90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32"/>
              <p:cNvSpPr/>
              <p:nvPr/>
            </p:nvSpPr>
            <p:spPr>
              <a:xfrm>
                <a:off x="3230615" y="2848264"/>
                <a:ext cx="15533" cy="30535"/>
              </a:xfrm>
              <a:custGeom>
                <a:avLst/>
                <a:gdLst/>
                <a:ahLst/>
                <a:cxnLst/>
                <a:rect l="l" t="t" r="r" b="b"/>
                <a:pathLst>
                  <a:path w="15533" h="30535" extrusionOk="0">
                    <a:moveTo>
                      <a:pt x="274" y="4433"/>
                    </a:moveTo>
                    <a:cubicBezTo>
                      <a:pt x="717" y="5320"/>
                      <a:pt x="274" y="7536"/>
                      <a:pt x="717" y="8866"/>
                    </a:cubicBezTo>
                    <a:cubicBezTo>
                      <a:pt x="1160" y="11083"/>
                      <a:pt x="1603" y="13299"/>
                      <a:pt x="2490" y="15516"/>
                    </a:cubicBezTo>
                    <a:cubicBezTo>
                      <a:pt x="3377" y="18176"/>
                      <a:pt x="4263" y="20392"/>
                      <a:pt x="5593" y="22609"/>
                    </a:cubicBezTo>
                    <a:cubicBezTo>
                      <a:pt x="6037" y="23939"/>
                      <a:pt x="7366" y="25712"/>
                      <a:pt x="6923" y="27042"/>
                    </a:cubicBezTo>
                    <a:cubicBezTo>
                      <a:pt x="6480" y="29258"/>
                      <a:pt x="9140" y="31918"/>
                      <a:pt x="11356" y="29702"/>
                    </a:cubicBezTo>
                    <a:cubicBezTo>
                      <a:pt x="18892" y="22165"/>
                      <a:pt x="16233" y="443"/>
                      <a:pt x="3377" y="0"/>
                    </a:cubicBezTo>
                    <a:cubicBezTo>
                      <a:pt x="717" y="0"/>
                      <a:pt x="-613" y="2217"/>
                      <a:pt x="274" y="4433"/>
                    </a:cubicBezTo>
                    <a:lnTo>
                      <a:pt x="274" y="4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32"/>
              <p:cNvSpPr/>
              <p:nvPr/>
            </p:nvSpPr>
            <p:spPr>
              <a:xfrm>
                <a:off x="3163519" y="2546148"/>
                <a:ext cx="1388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3885" h="33075" extrusionOk="0">
                    <a:moveTo>
                      <a:pt x="4420" y="1995"/>
                    </a:moveTo>
                    <a:cubicBezTo>
                      <a:pt x="-13" y="7315"/>
                      <a:pt x="1317" y="13521"/>
                      <a:pt x="431" y="19727"/>
                    </a:cubicBezTo>
                    <a:cubicBezTo>
                      <a:pt x="-13" y="24160"/>
                      <a:pt x="-1343" y="32583"/>
                      <a:pt x="4864" y="33026"/>
                    </a:cubicBezTo>
                    <a:cubicBezTo>
                      <a:pt x="16833" y="34356"/>
                      <a:pt x="14616" y="8201"/>
                      <a:pt x="11070" y="1995"/>
                    </a:cubicBezTo>
                    <a:cubicBezTo>
                      <a:pt x="9740" y="-665"/>
                      <a:pt x="6194" y="-665"/>
                      <a:pt x="4420" y="1995"/>
                    </a:cubicBezTo>
                    <a:lnTo>
                      <a:pt x="4420" y="1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32"/>
              <p:cNvSpPr/>
              <p:nvPr/>
            </p:nvSpPr>
            <p:spPr>
              <a:xfrm>
                <a:off x="3186115" y="2531101"/>
                <a:ext cx="14484" cy="29934"/>
              </a:xfrm>
              <a:custGeom>
                <a:avLst/>
                <a:gdLst/>
                <a:ahLst/>
                <a:cxnLst/>
                <a:rect l="l" t="t" r="r" b="b"/>
                <a:pathLst>
                  <a:path w="14484" h="29934" extrusionOk="0">
                    <a:moveTo>
                      <a:pt x="7093" y="1084"/>
                    </a:moveTo>
                    <a:cubicBezTo>
                      <a:pt x="3546" y="4630"/>
                      <a:pt x="887" y="9063"/>
                      <a:pt x="0" y="14383"/>
                    </a:cubicBezTo>
                    <a:cubicBezTo>
                      <a:pt x="0" y="16599"/>
                      <a:pt x="0" y="18816"/>
                      <a:pt x="0" y="21033"/>
                    </a:cubicBezTo>
                    <a:cubicBezTo>
                      <a:pt x="443" y="22806"/>
                      <a:pt x="887" y="23692"/>
                      <a:pt x="1773" y="25022"/>
                    </a:cubicBezTo>
                    <a:cubicBezTo>
                      <a:pt x="2217" y="25466"/>
                      <a:pt x="2660" y="25909"/>
                      <a:pt x="3103" y="26352"/>
                    </a:cubicBezTo>
                    <a:cubicBezTo>
                      <a:pt x="2217" y="25466"/>
                      <a:pt x="1773" y="25909"/>
                      <a:pt x="2217" y="27239"/>
                    </a:cubicBezTo>
                    <a:cubicBezTo>
                      <a:pt x="2660" y="29899"/>
                      <a:pt x="6206" y="30785"/>
                      <a:pt x="7980" y="29012"/>
                    </a:cubicBezTo>
                    <a:cubicBezTo>
                      <a:pt x="9310" y="27682"/>
                      <a:pt x="10639" y="26352"/>
                      <a:pt x="11526" y="25022"/>
                    </a:cubicBezTo>
                    <a:cubicBezTo>
                      <a:pt x="13299" y="22362"/>
                      <a:pt x="12856" y="20589"/>
                      <a:pt x="13299" y="17486"/>
                    </a:cubicBezTo>
                    <a:cubicBezTo>
                      <a:pt x="13743" y="12610"/>
                      <a:pt x="15073" y="8620"/>
                      <a:pt x="14186" y="3743"/>
                    </a:cubicBezTo>
                    <a:cubicBezTo>
                      <a:pt x="14186" y="197"/>
                      <a:pt x="9310" y="-1133"/>
                      <a:pt x="7093" y="1084"/>
                    </a:cubicBezTo>
                    <a:lnTo>
                      <a:pt x="7093" y="10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2"/>
              <p:cNvSpPr/>
              <p:nvPr/>
            </p:nvSpPr>
            <p:spPr>
              <a:xfrm>
                <a:off x="3201886" y="2513553"/>
                <a:ext cx="29686" cy="48828"/>
              </a:xfrm>
              <a:custGeom>
                <a:avLst/>
                <a:gdLst/>
                <a:ahLst/>
                <a:cxnLst/>
                <a:rect l="l" t="t" r="r" b="b"/>
                <a:pathLst>
                  <a:path w="29686" h="48828" extrusionOk="0">
                    <a:moveTo>
                      <a:pt x="26786" y="12"/>
                    </a:moveTo>
                    <a:cubicBezTo>
                      <a:pt x="9497" y="-875"/>
                      <a:pt x="-10895" y="47003"/>
                      <a:pt x="6838" y="48776"/>
                    </a:cubicBezTo>
                    <a:cubicBezTo>
                      <a:pt x="19250" y="50106"/>
                      <a:pt x="20580" y="25724"/>
                      <a:pt x="24570" y="18188"/>
                    </a:cubicBezTo>
                    <a:cubicBezTo>
                      <a:pt x="25900" y="15971"/>
                      <a:pt x="33879" y="455"/>
                      <a:pt x="26786" y="12"/>
                    </a:cubicBezTo>
                    <a:lnTo>
                      <a:pt x="26786" y="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32"/>
              <p:cNvSpPr/>
              <p:nvPr/>
            </p:nvSpPr>
            <p:spPr>
              <a:xfrm>
                <a:off x="3226788" y="2548405"/>
                <a:ext cx="6582" cy="23756"/>
              </a:xfrm>
              <a:custGeom>
                <a:avLst/>
                <a:gdLst/>
                <a:ahLst/>
                <a:cxnLst/>
                <a:rect l="l" t="t" r="r" b="b"/>
                <a:pathLst>
                  <a:path w="6582" h="23756" extrusionOk="0">
                    <a:moveTo>
                      <a:pt x="3214" y="625"/>
                    </a:moveTo>
                    <a:cubicBezTo>
                      <a:pt x="-1662" y="6388"/>
                      <a:pt x="111" y="15254"/>
                      <a:pt x="1441" y="21904"/>
                    </a:cubicBezTo>
                    <a:cubicBezTo>
                      <a:pt x="1884" y="23677"/>
                      <a:pt x="4544" y="24564"/>
                      <a:pt x="5431" y="22790"/>
                    </a:cubicBezTo>
                    <a:cubicBezTo>
                      <a:pt x="6760" y="19687"/>
                      <a:pt x="6760" y="16584"/>
                      <a:pt x="6317" y="13481"/>
                    </a:cubicBezTo>
                    <a:cubicBezTo>
                      <a:pt x="6317" y="9934"/>
                      <a:pt x="4544" y="5945"/>
                      <a:pt x="5431" y="2398"/>
                    </a:cubicBezTo>
                    <a:cubicBezTo>
                      <a:pt x="6760" y="182"/>
                      <a:pt x="4544" y="-705"/>
                      <a:pt x="3214" y="625"/>
                    </a:cubicBezTo>
                    <a:lnTo>
                      <a:pt x="3214" y="6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32"/>
              <p:cNvSpPr/>
              <p:nvPr/>
            </p:nvSpPr>
            <p:spPr>
              <a:xfrm>
                <a:off x="3237778" y="2607790"/>
                <a:ext cx="13967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22037" extrusionOk="0">
                    <a:moveTo>
                      <a:pt x="204" y="3747"/>
                    </a:moveTo>
                    <a:cubicBezTo>
                      <a:pt x="1977" y="6850"/>
                      <a:pt x="1977" y="10840"/>
                      <a:pt x="3307" y="13943"/>
                    </a:cubicBezTo>
                    <a:cubicBezTo>
                      <a:pt x="4637" y="16603"/>
                      <a:pt x="6853" y="21036"/>
                      <a:pt x="9956" y="21922"/>
                    </a:cubicBezTo>
                    <a:cubicBezTo>
                      <a:pt x="11730" y="22366"/>
                      <a:pt x="13060" y="21479"/>
                      <a:pt x="13503" y="20149"/>
                    </a:cubicBezTo>
                    <a:cubicBezTo>
                      <a:pt x="14833" y="17046"/>
                      <a:pt x="13060" y="10840"/>
                      <a:pt x="11286" y="7737"/>
                    </a:cubicBezTo>
                    <a:cubicBezTo>
                      <a:pt x="9513" y="4190"/>
                      <a:pt x="6853" y="1087"/>
                      <a:pt x="2863" y="200"/>
                    </a:cubicBezTo>
                    <a:cubicBezTo>
                      <a:pt x="1534" y="-686"/>
                      <a:pt x="-683" y="1530"/>
                      <a:pt x="204" y="3747"/>
                    </a:cubicBezTo>
                    <a:lnTo>
                      <a:pt x="204" y="37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2"/>
              <p:cNvSpPr/>
              <p:nvPr/>
            </p:nvSpPr>
            <p:spPr>
              <a:xfrm>
                <a:off x="3268500" y="2681801"/>
                <a:ext cx="18863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8863" h="41975" extrusionOk="0">
                    <a:moveTo>
                      <a:pt x="956" y="1108"/>
                    </a:moveTo>
                    <a:cubicBezTo>
                      <a:pt x="-1703" y="7758"/>
                      <a:pt x="1843" y="13078"/>
                      <a:pt x="3616" y="19727"/>
                    </a:cubicBezTo>
                    <a:cubicBezTo>
                      <a:pt x="4946" y="26820"/>
                      <a:pt x="4946" y="33913"/>
                      <a:pt x="8936" y="40120"/>
                    </a:cubicBezTo>
                    <a:cubicBezTo>
                      <a:pt x="11596" y="44109"/>
                      <a:pt x="18245" y="41006"/>
                      <a:pt x="18245" y="37016"/>
                    </a:cubicBezTo>
                    <a:cubicBezTo>
                      <a:pt x="18245" y="32583"/>
                      <a:pt x="17802" y="28150"/>
                      <a:pt x="18245" y="24160"/>
                    </a:cubicBezTo>
                    <a:cubicBezTo>
                      <a:pt x="18689" y="20614"/>
                      <a:pt x="19575" y="17511"/>
                      <a:pt x="17802" y="13964"/>
                    </a:cubicBezTo>
                    <a:cubicBezTo>
                      <a:pt x="17359" y="12634"/>
                      <a:pt x="15586" y="12191"/>
                      <a:pt x="14256" y="12634"/>
                    </a:cubicBezTo>
                    <a:cubicBezTo>
                      <a:pt x="7163" y="16181"/>
                      <a:pt x="7163" y="29923"/>
                      <a:pt x="7606" y="36573"/>
                    </a:cubicBezTo>
                    <a:cubicBezTo>
                      <a:pt x="10709" y="35686"/>
                      <a:pt x="13812" y="34357"/>
                      <a:pt x="16916" y="33470"/>
                    </a:cubicBezTo>
                    <a:cubicBezTo>
                      <a:pt x="13812" y="29037"/>
                      <a:pt x="14256" y="21500"/>
                      <a:pt x="12483" y="16624"/>
                    </a:cubicBezTo>
                    <a:cubicBezTo>
                      <a:pt x="10709" y="10861"/>
                      <a:pt x="5833" y="6871"/>
                      <a:pt x="4060" y="1552"/>
                    </a:cubicBezTo>
                    <a:cubicBezTo>
                      <a:pt x="3616" y="-665"/>
                      <a:pt x="1400" y="-222"/>
                      <a:pt x="956" y="1108"/>
                    </a:cubicBezTo>
                    <a:lnTo>
                      <a:pt x="956" y="11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2"/>
              <p:cNvSpPr/>
              <p:nvPr/>
            </p:nvSpPr>
            <p:spPr>
              <a:xfrm>
                <a:off x="3282105" y="2477263"/>
                <a:ext cx="12679" cy="27453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7453" extrusionOk="0">
                    <a:moveTo>
                      <a:pt x="2868" y="837"/>
                    </a:moveTo>
                    <a:cubicBezTo>
                      <a:pt x="-1122" y="7930"/>
                      <a:pt x="-1565" y="21673"/>
                      <a:pt x="5528" y="26993"/>
                    </a:cubicBezTo>
                    <a:cubicBezTo>
                      <a:pt x="6858" y="27879"/>
                      <a:pt x="8631" y="27436"/>
                      <a:pt x="9518" y="26106"/>
                    </a:cubicBezTo>
                    <a:cubicBezTo>
                      <a:pt x="11734" y="23003"/>
                      <a:pt x="11734" y="19456"/>
                      <a:pt x="12621" y="15910"/>
                    </a:cubicBezTo>
                    <a:cubicBezTo>
                      <a:pt x="13064" y="14580"/>
                      <a:pt x="10848" y="13693"/>
                      <a:pt x="10404" y="15023"/>
                    </a:cubicBezTo>
                    <a:cubicBezTo>
                      <a:pt x="9074" y="17683"/>
                      <a:pt x="8631" y="20786"/>
                      <a:pt x="5971" y="22116"/>
                    </a:cubicBezTo>
                    <a:cubicBezTo>
                      <a:pt x="6858" y="22116"/>
                      <a:pt x="7745" y="22116"/>
                      <a:pt x="8631" y="22116"/>
                    </a:cubicBezTo>
                    <a:cubicBezTo>
                      <a:pt x="5971" y="20343"/>
                      <a:pt x="5528" y="15467"/>
                      <a:pt x="5528" y="12363"/>
                    </a:cubicBezTo>
                    <a:cubicBezTo>
                      <a:pt x="5528" y="9260"/>
                      <a:pt x="5085" y="5270"/>
                      <a:pt x="5971" y="2167"/>
                    </a:cubicBezTo>
                    <a:cubicBezTo>
                      <a:pt x="5971" y="394"/>
                      <a:pt x="3755" y="-936"/>
                      <a:pt x="2868" y="837"/>
                    </a:cubicBezTo>
                    <a:lnTo>
                      <a:pt x="2868" y="8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2"/>
              <p:cNvSpPr/>
              <p:nvPr/>
            </p:nvSpPr>
            <p:spPr>
              <a:xfrm>
                <a:off x="3289222" y="2472344"/>
                <a:ext cx="11663" cy="21616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21616" extrusionOk="0">
                    <a:moveTo>
                      <a:pt x="627" y="5313"/>
                    </a:moveTo>
                    <a:cubicBezTo>
                      <a:pt x="1514" y="5313"/>
                      <a:pt x="1957" y="5313"/>
                      <a:pt x="2844" y="5756"/>
                    </a:cubicBezTo>
                    <a:cubicBezTo>
                      <a:pt x="2400" y="4426"/>
                      <a:pt x="1957" y="3096"/>
                      <a:pt x="1514" y="2210"/>
                    </a:cubicBezTo>
                    <a:cubicBezTo>
                      <a:pt x="184" y="8416"/>
                      <a:pt x="1070" y="14179"/>
                      <a:pt x="3730" y="19498"/>
                    </a:cubicBezTo>
                    <a:cubicBezTo>
                      <a:pt x="5060" y="22602"/>
                      <a:pt x="10380" y="22158"/>
                      <a:pt x="11266" y="19055"/>
                    </a:cubicBezTo>
                    <a:cubicBezTo>
                      <a:pt x="12596" y="12849"/>
                      <a:pt x="10380" y="7529"/>
                      <a:pt x="7720" y="1766"/>
                    </a:cubicBezTo>
                    <a:cubicBezTo>
                      <a:pt x="5947" y="-1337"/>
                      <a:pt x="1957" y="-7"/>
                      <a:pt x="1514" y="3096"/>
                    </a:cubicBezTo>
                    <a:cubicBezTo>
                      <a:pt x="1070" y="3983"/>
                      <a:pt x="627" y="4426"/>
                      <a:pt x="184" y="5313"/>
                    </a:cubicBezTo>
                    <a:cubicBezTo>
                      <a:pt x="-260" y="4869"/>
                      <a:pt x="184" y="5313"/>
                      <a:pt x="627" y="5313"/>
                    </a:cubicBezTo>
                    <a:lnTo>
                      <a:pt x="627" y="53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2"/>
              <p:cNvSpPr/>
              <p:nvPr/>
            </p:nvSpPr>
            <p:spPr>
              <a:xfrm>
                <a:off x="3305766" y="2436513"/>
                <a:ext cx="24027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24027" h="33338" extrusionOk="0">
                    <a:moveTo>
                      <a:pt x="1816" y="33165"/>
                    </a:moveTo>
                    <a:cubicBezTo>
                      <a:pt x="6249" y="30948"/>
                      <a:pt x="11125" y="26515"/>
                      <a:pt x="13785" y="22525"/>
                    </a:cubicBezTo>
                    <a:cubicBezTo>
                      <a:pt x="15559" y="19865"/>
                      <a:pt x="17332" y="14102"/>
                      <a:pt x="20435" y="12329"/>
                    </a:cubicBezTo>
                    <a:cubicBezTo>
                      <a:pt x="17332" y="10113"/>
                      <a:pt x="14229" y="8339"/>
                      <a:pt x="11125" y="6123"/>
                    </a:cubicBezTo>
                    <a:cubicBezTo>
                      <a:pt x="10682" y="14102"/>
                      <a:pt x="929" y="22525"/>
                      <a:pt x="7579" y="30505"/>
                    </a:cubicBezTo>
                    <a:cubicBezTo>
                      <a:pt x="8909" y="31835"/>
                      <a:pt x="11125" y="32721"/>
                      <a:pt x="12899" y="32278"/>
                    </a:cubicBezTo>
                    <a:cubicBezTo>
                      <a:pt x="21765" y="30505"/>
                      <a:pt x="24425" y="14546"/>
                      <a:pt x="23981" y="7009"/>
                    </a:cubicBezTo>
                    <a:cubicBezTo>
                      <a:pt x="23981" y="2576"/>
                      <a:pt x="19105" y="-1857"/>
                      <a:pt x="14672" y="803"/>
                    </a:cubicBezTo>
                    <a:cubicBezTo>
                      <a:pt x="9352" y="3906"/>
                      <a:pt x="7136" y="9226"/>
                      <a:pt x="4919" y="14546"/>
                    </a:cubicBezTo>
                    <a:cubicBezTo>
                      <a:pt x="2703" y="19865"/>
                      <a:pt x="-401" y="26515"/>
                      <a:pt x="43" y="32278"/>
                    </a:cubicBezTo>
                    <a:cubicBezTo>
                      <a:pt x="43" y="33165"/>
                      <a:pt x="929" y="33608"/>
                      <a:pt x="1816" y="33165"/>
                    </a:cubicBezTo>
                    <a:lnTo>
                      <a:pt x="1816" y="331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2"/>
              <p:cNvSpPr/>
              <p:nvPr/>
            </p:nvSpPr>
            <p:spPr>
              <a:xfrm>
                <a:off x="3304084" y="2509659"/>
                <a:ext cx="18126" cy="26119"/>
              </a:xfrm>
              <a:custGeom>
                <a:avLst/>
                <a:gdLst/>
                <a:ahLst/>
                <a:cxnLst/>
                <a:rect l="l" t="t" r="r" b="b"/>
                <a:pathLst>
                  <a:path w="18126" h="26119" extrusionOk="0">
                    <a:moveTo>
                      <a:pt x="837" y="3906"/>
                    </a:moveTo>
                    <a:cubicBezTo>
                      <a:pt x="-936" y="7896"/>
                      <a:pt x="394" y="14989"/>
                      <a:pt x="2167" y="19865"/>
                    </a:cubicBezTo>
                    <a:cubicBezTo>
                      <a:pt x="3497" y="23855"/>
                      <a:pt x="6600" y="26515"/>
                      <a:pt x="10590" y="26072"/>
                    </a:cubicBezTo>
                    <a:cubicBezTo>
                      <a:pt x="14137" y="25628"/>
                      <a:pt x="18126" y="22525"/>
                      <a:pt x="18126" y="18535"/>
                    </a:cubicBezTo>
                    <a:cubicBezTo>
                      <a:pt x="18126" y="11886"/>
                      <a:pt x="17240" y="5236"/>
                      <a:pt x="11034" y="1246"/>
                    </a:cubicBezTo>
                    <a:cubicBezTo>
                      <a:pt x="9260" y="-84"/>
                      <a:pt x="6157" y="-527"/>
                      <a:pt x="3941" y="803"/>
                    </a:cubicBezTo>
                    <a:cubicBezTo>
                      <a:pt x="2167" y="2133"/>
                      <a:pt x="1281" y="2576"/>
                      <a:pt x="837" y="3906"/>
                    </a:cubicBezTo>
                    <a:lnTo>
                      <a:pt x="837" y="39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2"/>
              <p:cNvSpPr/>
              <p:nvPr/>
            </p:nvSpPr>
            <p:spPr>
              <a:xfrm>
                <a:off x="3316118" y="2565528"/>
                <a:ext cx="13925" cy="43256"/>
              </a:xfrm>
              <a:custGeom>
                <a:avLst/>
                <a:gdLst/>
                <a:ahLst/>
                <a:cxnLst/>
                <a:rect l="l" t="t" r="r" b="b"/>
                <a:pathLst>
                  <a:path w="13925" h="43256" extrusionOk="0">
                    <a:moveTo>
                      <a:pt x="2102" y="2121"/>
                    </a:moveTo>
                    <a:cubicBezTo>
                      <a:pt x="2102" y="8771"/>
                      <a:pt x="1659" y="15420"/>
                      <a:pt x="1216" y="21627"/>
                    </a:cubicBezTo>
                    <a:cubicBezTo>
                      <a:pt x="773" y="27390"/>
                      <a:pt x="-1001" y="33153"/>
                      <a:pt x="773" y="38916"/>
                    </a:cubicBezTo>
                    <a:cubicBezTo>
                      <a:pt x="2102" y="43349"/>
                      <a:pt x="8309" y="45122"/>
                      <a:pt x="10969" y="40689"/>
                    </a:cubicBezTo>
                    <a:cubicBezTo>
                      <a:pt x="15402" y="34040"/>
                      <a:pt x="14515" y="29163"/>
                      <a:pt x="10525" y="22513"/>
                    </a:cubicBezTo>
                    <a:cubicBezTo>
                      <a:pt x="9639" y="21183"/>
                      <a:pt x="7422" y="21183"/>
                      <a:pt x="6979" y="22957"/>
                    </a:cubicBezTo>
                    <a:cubicBezTo>
                      <a:pt x="5649" y="26946"/>
                      <a:pt x="4319" y="31380"/>
                      <a:pt x="1659" y="34483"/>
                    </a:cubicBezTo>
                    <a:cubicBezTo>
                      <a:pt x="5206" y="34926"/>
                      <a:pt x="8309" y="35813"/>
                      <a:pt x="11855" y="36256"/>
                    </a:cubicBezTo>
                    <a:cubicBezTo>
                      <a:pt x="8752" y="23843"/>
                      <a:pt x="15402" y="10987"/>
                      <a:pt x="5649" y="348"/>
                    </a:cubicBezTo>
                    <a:cubicBezTo>
                      <a:pt x="4762" y="-539"/>
                      <a:pt x="2102" y="348"/>
                      <a:pt x="2102" y="2121"/>
                    </a:cubicBezTo>
                    <a:lnTo>
                      <a:pt x="2102" y="21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32"/>
              <p:cNvSpPr/>
              <p:nvPr/>
            </p:nvSpPr>
            <p:spPr>
              <a:xfrm>
                <a:off x="3330978" y="2556979"/>
                <a:ext cx="18969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26575" extrusionOk="0">
                    <a:moveTo>
                      <a:pt x="4532" y="3134"/>
                    </a:moveTo>
                    <a:cubicBezTo>
                      <a:pt x="-788" y="7567"/>
                      <a:pt x="-345" y="15990"/>
                      <a:pt x="542" y="22196"/>
                    </a:cubicBezTo>
                    <a:cubicBezTo>
                      <a:pt x="1428" y="27959"/>
                      <a:pt x="9851" y="27959"/>
                      <a:pt x="11625" y="22640"/>
                    </a:cubicBezTo>
                    <a:cubicBezTo>
                      <a:pt x="12511" y="19980"/>
                      <a:pt x="12955" y="16877"/>
                      <a:pt x="13841" y="13774"/>
                    </a:cubicBezTo>
                    <a:cubicBezTo>
                      <a:pt x="14728" y="10670"/>
                      <a:pt x="16501" y="9341"/>
                      <a:pt x="18274" y="6681"/>
                    </a:cubicBezTo>
                    <a:cubicBezTo>
                      <a:pt x="20047" y="4021"/>
                      <a:pt x="18274" y="-412"/>
                      <a:pt x="14728" y="31"/>
                    </a:cubicBezTo>
                    <a:cubicBezTo>
                      <a:pt x="5862" y="474"/>
                      <a:pt x="2315" y="12000"/>
                      <a:pt x="985" y="19093"/>
                    </a:cubicBezTo>
                    <a:cubicBezTo>
                      <a:pt x="4532" y="19093"/>
                      <a:pt x="8078" y="19537"/>
                      <a:pt x="12068" y="19537"/>
                    </a:cubicBezTo>
                    <a:cubicBezTo>
                      <a:pt x="11181" y="16877"/>
                      <a:pt x="10738" y="14217"/>
                      <a:pt x="10295" y="12000"/>
                    </a:cubicBezTo>
                    <a:cubicBezTo>
                      <a:pt x="9408" y="9784"/>
                      <a:pt x="7635" y="7124"/>
                      <a:pt x="7635" y="4464"/>
                    </a:cubicBezTo>
                    <a:cubicBezTo>
                      <a:pt x="7635" y="3134"/>
                      <a:pt x="5418" y="2247"/>
                      <a:pt x="4532" y="3134"/>
                    </a:cubicBezTo>
                    <a:lnTo>
                      <a:pt x="4532" y="3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32"/>
              <p:cNvSpPr/>
              <p:nvPr/>
            </p:nvSpPr>
            <p:spPr>
              <a:xfrm>
                <a:off x="3356567" y="2550360"/>
                <a:ext cx="1329" cy="132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9" extrusionOk="0">
                    <a:moveTo>
                      <a:pt x="665" y="1330"/>
                    </a:moveTo>
                    <a:cubicBezTo>
                      <a:pt x="1552" y="1330"/>
                      <a:pt x="1552" y="0"/>
                      <a:pt x="665" y="0"/>
                    </a:cubicBezTo>
                    <a:cubicBezTo>
                      <a:pt x="-222" y="0"/>
                      <a:pt x="-222" y="1330"/>
                      <a:pt x="665" y="1330"/>
                    </a:cubicBezTo>
                    <a:lnTo>
                      <a:pt x="665" y="1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2"/>
              <p:cNvSpPr/>
              <p:nvPr/>
            </p:nvSpPr>
            <p:spPr>
              <a:xfrm>
                <a:off x="3376727" y="2397038"/>
                <a:ext cx="1223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2235" h="23875" extrusionOk="0">
                    <a:moveTo>
                      <a:pt x="3114" y="1710"/>
                    </a:moveTo>
                    <a:cubicBezTo>
                      <a:pt x="-876" y="7473"/>
                      <a:pt x="-876" y="14566"/>
                      <a:pt x="2227" y="20772"/>
                    </a:cubicBezTo>
                    <a:cubicBezTo>
                      <a:pt x="3114" y="22545"/>
                      <a:pt x="4887" y="23875"/>
                      <a:pt x="6660" y="23875"/>
                    </a:cubicBezTo>
                    <a:cubicBezTo>
                      <a:pt x="11537" y="23875"/>
                      <a:pt x="12866" y="19442"/>
                      <a:pt x="11980" y="15453"/>
                    </a:cubicBezTo>
                    <a:cubicBezTo>
                      <a:pt x="11537" y="13236"/>
                      <a:pt x="11537" y="11463"/>
                      <a:pt x="11537" y="9690"/>
                    </a:cubicBezTo>
                    <a:cubicBezTo>
                      <a:pt x="11537" y="7473"/>
                      <a:pt x="11093" y="5257"/>
                      <a:pt x="10650" y="3040"/>
                    </a:cubicBezTo>
                    <a:cubicBezTo>
                      <a:pt x="10207" y="-507"/>
                      <a:pt x="4887" y="-950"/>
                      <a:pt x="3114" y="1710"/>
                    </a:cubicBezTo>
                    <a:lnTo>
                      <a:pt x="3114" y="17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2"/>
              <p:cNvSpPr/>
              <p:nvPr/>
            </p:nvSpPr>
            <p:spPr>
              <a:xfrm>
                <a:off x="3397573" y="2352983"/>
                <a:ext cx="32381" cy="42009"/>
              </a:xfrm>
              <a:custGeom>
                <a:avLst/>
                <a:gdLst/>
                <a:ahLst/>
                <a:cxnLst/>
                <a:rect l="l" t="t" r="r" b="b"/>
                <a:pathLst>
                  <a:path w="32381" h="42009" extrusionOk="0">
                    <a:moveTo>
                      <a:pt x="3990" y="41331"/>
                    </a:moveTo>
                    <a:cubicBezTo>
                      <a:pt x="8866" y="32909"/>
                      <a:pt x="13299" y="23156"/>
                      <a:pt x="20836" y="16949"/>
                    </a:cubicBezTo>
                    <a:cubicBezTo>
                      <a:pt x="25712" y="12960"/>
                      <a:pt x="32805" y="10743"/>
                      <a:pt x="32362" y="3650"/>
                    </a:cubicBezTo>
                    <a:cubicBezTo>
                      <a:pt x="32362" y="547"/>
                      <a:pt x="28815" y="-1226"/>
                      <a:pt x="26155" y="990"/>
                    </a:cubicBezTo>
                    <a:cubicBezTo>
                      <a:pt x="19949" y="5423"/>
                      <a:pt x="13743" y="9857"/>
                      <a:pt x="8866" y="16063"/>
                    </a:cubicBezTo>
                    <a:cubicBezTo>
                      <a:pt x="2660" y="24043"/>
                      <a:pt x="887" y="31135"/>
                      <a:pt x="0" y="40888"/>
                    </a:cubicBezTo>
                    <a:cubicBezTo>
                      <a:pt x="887" y="41775"/>
                      <a:pt x="3103" y="42662"/>
                      <a:pt x="3990" y="41331"/>
                    </a:cubicBezTo>
                    <a:lnTo>
                      <a:pt x="3990" y="413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2"/>
              <p:cNvSpPr/>
              <p:nvPr/>
            </p:nvSpPr>
            <p:spPr>
              <a:xfrm>
                <a:off x="3404263" y="2358282"/>
                <a:ext cx="29662" cy="37897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37897" extrusionOk="0">
                    <a:moveTo>
                      <a:pt x="1290" y="37806"/>
                    </a:moveTo>
                    <a:cubicBezTo>
                      <a:pt x="8827" y="38693"/>
                      <a:pt x="14146" y="32930"/>
                      <a:pt x="18136" y="27610"/>
                    </a:cubicBezTo>
                    <a:cubicBezTo>
                      <a:pt x="22569" y="21847"/>
                      <a:pt x="29662" y="14754"/>
                      <a:pt x="29662" y="7218"/>
                    </a:cubicBezTo>
                    <a:cubicBezTo>
                      <a:pt x="29662" y="3228"/>
                      <a:pt x="25672" y="-762"/>
                      <a:pt x="21683" y="125"/>
                    </a:cubicBezTo>
                    <a:cubicBezTo>
                      <a:pt x="13703" y="2341"/>
                      <a:pt x="10157" y="10321"/>
                      <a:pt x="6610" y="16527"/>
                    </a:cubicBezTo>
                    <a:cubicBezTo>
                      <a:pt x="3064" y="22734"/>
                      <a:pt x="-1370" y="28940"/>
                      <a:pt x="404" y="36476"/>
                    </a:cubicBezTo>
                    <a:cubicBezTo>
                      <a:pt x="-40" y="37363"/>
                      <a:pt x="404" y="37806"/>
                      <a:pt x="1290" y="37806"/>
                    </a:cubicBezTo>
                    <a:lnTo>
                      <a:pt x="1290" y="378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2"/>
              <p:cNvSpPr/>
              <p:nvPr/>
            </p:nvSpPr>
            <p:spPr>
              <a:xfrm>
                <a:off x="3388264" y="2417270"/>
                <a:ext cx="16421" cy="36134"/>
              </a:xfrm>
              <a:custGeom>
                <a:avLst/>
                <a:gdLst/>
                <a:ahLst/>
                <a:cxnLst/>
                <a:rect l="l" t="t" r="r" b="b"/>
                <a:pathLst>
                  <a:path w="16421" h="36134" extrusionOk="0">
                    <a:moveTo>
                      <a:pt x="6650" y="3200"/>
                    </a:moveTo>
                    <a:cubicBezTo>
                      <a:pt x="6650" y="3643"/>
                      <a:pt x="6650" y="4087"/>
                      <a:pt x="6650" y="4087"/>
                    </a:cubicBezTo>
                    <a:cubicBezTo>
                      <a:pt x="7093" y="3200"/>
                      <a:pt x="7536" y="2313"/>
                      <a:pt x="7980" y="1427"/>
                    </a:cubicBezTo>
                    <a:cubicBezTo>
                      <a:pt x="3103" y="7190"/>
                      <a:pt x="3103" y="14283"/>
                      <a:pt x="1330" y="20933"/>
                    </a:cubicBezTo>
                    <a:cubicBezTo>
                      <a:pt x="443" y="24922"/>
                      <a:pt x="-2216" y="34675"/>
                      <a:pt x="3990" y="36005"/>
                    </a:cubicBezTo>
                    <a:cubicBezTo>
                      <a:pt x="9753" y="37335"/>
                      <a:pt x="13299" y="28025"/>
                      <a:pt x="14186" y="24036"/>
                    </a:cubicBezTo>
                    <a:cubicBezTo>
                      <a:pt x="15959" y="16943"/>
                      <a:pt x="18176" y="8963"/>
                      <a:pt x="14186" y="2313"/>
                    </a:cubicBezTo>
                    <a:cubicBezTo>
                      <a:pt x="13299" y="540"/>
                      <a:pt x="10639" y="-790"/>
                      <a:pt x="8866" y="540"/>
                    </a:cubicBezTo>
                    <a:cubicBezTo>
                      <a:pt x="8423" y="540"/>
                      <a:pt x="7980" y="984"/>
                      <a:pt x="7980" y="984"/>
                    </a:cubicBezTo>
                    <a:cubicBezTo>
                      <a:pt x="7093" y="1870"/>
                      <a:pt x="6650" y="2757"/>
                      <a:pt x="6650" y="3200"/>
                    </a:cubicBezTo>
                    <a:lnTo>
                      <a:pt x="6650" y="32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2"/>
              <p:cNvSpPr/>
              <p:nvPr/>
            </p:nvSpPr>
            <p:spPr>
              <a:xfrm>
                <a:off x="3441783" y="2328810"/>
                <a:ext cx="22317" cy="32874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32874" extrusionOk="0">
                    <a:moveTo>
                      <a:pt x="1007" y="32700"/>
                    </a:moveTo>
                    <a:cubicBezTo>
                      <a:pt x="5441" y="27381"/>
                      <a:pt x="8987" y="22061"/>
                      <a:pt x="13420" y="17185"/>
                    </a:cubicBezTo>
                    <a:cubicBezTo>
                      <a:pt x="16967" y="12751"/>
                      <a:pt x="21843" y="10091"/>
                      <a:pt x="22286" y="3885"/>
                    </a:cubicBezTo>
                    <a:cubicBezTo>
                      <a:pt x="22730" y="339"/>
                      <a:pt x="18296" y="-991"/>
                      <a:pt x="16080" y="782"/>
                    </a:cubicBezTo>
                    <a:cubicBezTo>
                      <a:pt x="5884" y="8762"/>
                      <a:pt x="3224" y="19844"/>
                      <a:pt x="121" y="31814"/>
                    </a:cubicBezTo>
                    <a:cubicBezTo>
                      <a:pt x="-322" y="32700"/>
                      <a:pt x="564" y="33144"/>
                      <a:pt x="1007" y="32700"/>
                    </a:cubicBezTo>
                    <a:lnTo>
                      <a:pt x="1007" y="3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2"/>
              <p:cNvSpPr/>
              <p:nvPr/>
            </p:nvSpPr>
            <p:spPr>
              <a:xfrm>
                <a:off x="2986031" y="2862969"/>
                <a:ext cx="10346" cy="37886"/>
              </a:xfrm>
              <a:custGeom>
                <a:avLst/>
                <a:gdLst/>
                <a:ahLst/>
                <a:cxnLst/>
                <a:rect l="l" t="t" r="r" b="b"/>
                <a:pathLst>
                  <a:path w="10346" h="37886" extrusionOk="0">
                    <a:moveTo>
                      <a:pt x="6800" y="367"/>
                    </a:moveTo>
                    <a:cubicBezTo>
                      <a:pt x="1924" y="5687"/>
                      <a:pt x="2367" y="12336"/>
                      <a:pt x="1037" y="18543"/>
                    </a:cubicBezTo>
                    <a:cubicBezTo>
                      <a:pt x="-736" y="25193"/>
                      <a:pt x="-293" y="30069"/>
                      <a:pt x="2810" y="36275"/>
                    </a:cubicBezTo>
                    <a:cubicBezTo>
                      <a:pt x="4140" y="38492"/>
                      <a:pt x="7687" y="38492"/>
                      <a:pt x="8573" y="35832"/>
                    </a:cubicBezTo>
                    <a:cubicBezTo>
                      <a:pt x="9017" y="33616"/>
                      <a:pt x="8573" y="31842"/>
                      <a:pt x="8573" y="29626"/>
                    </a:cubicBezTo>
                    <a:cubicBezTo>
                      <a:pt x="8130" y="26079"/>
                      <a:pt x="9460" y="22533"/>
                      <a:pt x="9903" y="18986"/>
                    </a:cubicBezTo>
                    <a:cubicBezTo>
                      <a:pt x="10347" y="13223"/>
                      <a:pt x="10790" y="6573"/>
                      <a:pt x="9460" y="1254"/>
                    </a:cubicBezTo>
                    <a:cubicBezTo>
                      <a:pt x="9460" y="367"/>
                      <a:pt x="7687" y="-519"/>
                      <a:pt x="6800" y="367"/>
                    </a:cubicBezTo>
                    <a:lnTo>
                      <a:pt x="6800" y="3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2"/>
              <p:cNvSpPr/>
              <p:nvPr/>
            </p:nvSpPr>
            <p:spPr>
              <a:xfrm>
                <a:off x="3303271" y="2724580"/>
                <a:ext cx="58706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58706" h="44175" extrusionOk="0">
                    <a:moveTo>
                      <a:pt x="11403" y="24382"/>
                    </a:moveTo>
                    <a:cubicBezTo>
                      <a:pt x="11846" y="24826"/>
                      <a:pt x="12733" y="24826"/>
                      <a:pt x="13176" y="25269"/>
                    </a:cubicBezTo>
                    <a:cubicBezTo>
                      <a:pt x="14949" y="26155"/>
                      <a:pt x="16279" y="26155"/>
                      <a:pt x="17609" y="24826"/>
                    </a:cubicBezTo>
                    <a:cubicBezTo>
                      <a:pt x="20269" y="22609"/>
                      <a:pt x="23816" y="22165"/>
                      <a:pt x="27362" y="20836"/>
                    </a:cubicBezTo>
                    <a:cubicBezTo>
                      <a:pt x="31352" y="19063"/>
                      <a:pt x="34455" y="16403"/>
                      <a:pt x="38445" y="15073"/>
                    </a:cubicBezTo>
                    <a:cubicBezTo>
                      <a:pt x="36228" y="11969"/>
                      <a:pt x="34012" y="8423"/>
                      <a:pt x="31795" y="5320"/>
                    </a:cubicBezTo>
                    <a:cubicBezTo>
                      <a:pt x="21599" y="13299"/>
                      <a:pt x="12733" y="23052"/>
                      <a:pt x="2537" y="31032"/>
                    </a:cubicBezTo>
                    <a:cubicBezTo>
                      <a:pt x="6083" y="35022"/>
                      <a:pt x="9186" y="38568"/>
                      <a:pt x="12733" y="42558"/>
                    </a:cubicBezTo>
                    <a:cubicBezTo>
                      <a:pt x="16723" y="39455"/>
                      <a:pt x="21599" y="38568"/>
                      <a:pt x="26476" y="36351"/>
                    </a:cubicBezTo>
                    <a:cubicBezTo>
                      <a:pt x="30909" y="34578"/>
                      <a:pt x="34455" y="31475"/>
                      <a:pt x="37558" y="28372"/>
                    </a:cubicBezTo>
                    <a:cubicBezTo>
                      <a:pt x="41548" y="24826"/>
                      <a:pt x="45538" y="22609"/>
                      <a:pt x="49971" y="19949"/>
                    </a:cubicBezTo>
                    <a:cubicBezTo>
                      <a:pt x="54847" y="16846"/>
                      <a:pt x="56177" y="13743"/>
                      <a:pt x="58394" y="8423"/>
                    </a:cubicBezTo>
                    <a:cubicBezTo>
                      <a:pt x="59724" y="4433"/>
                      <a:pt x="56621" y="0"/>
                      <a:pt x="52631" y="0"/>
                    </a:cubicBezTo>
                    <a:cubicBezTo>
                      <a:pt x="46868" y="0"/>
                      <a:pt x="43765" y="0"/>
                      <a:pt x="38445" y="3103"/>
                    </a:cubicBezTo>
                    <a:cubicBezTo>
                      <a:pt x="33568" y="5763"/>
                      <a:pt x="28692" y="9753"/>
                      <a:pt x="24702" y="13743"/>
                    </a:cubicBezTo>
                    <a:cubicBezTo>
                      <a:pt x="17609" y="20836"/>
                      <a:pt x="8300" y="24826"/>
                      <a:pt x="1650" y="32805"/>
                    </a:cubicBezTo>
                    <a:cubicBezTo>
                      <a:pt x="-4556" y="40341"/>
                      <a:pt x="8300" y="48764"/>
                      <a:pt x="14506" y="41228"/>
                    </a:cubicBezTo>
                    <a:cubicBezTo>
                      <a:pt x="22486" y="31918"/>
                      <a:pt x="31352" y="22609"/>
                      <a:pt x="40218" y="14629"/>
                    </a:cubicBezTo>
                    <a:cubicBezTo>
                      <a:pt x="45095" y="10196"/>
                      <a:pt x="39775" y="2217"/>
                      <a:pt x="33568" y="4877"/>
                    </a:cubicBezTo>
                    <a:cubicBezTo>
                      <a:pt x="28249" y="7536"/>
                      <a:pt x="23372" y="10640"/>
                      <a:pt x="18053" y="13299"/>
                    </a:cubicBezTo>
                    <a:cubicBezTo>
                      <a:pt x="14063" y="15516"/>
                      <a:pt x="12290" y="17732"/>
                      <a:pt x="11846" y="22165"/>
                    </a:cubicBezTo>
                    <a:cubicBezTo>
                      <a:pt x="12733" y="20836"/>
                      <a:pt x="14063" y="19949"/>
                      <a:pt x="14949" y="18619"/>
                    </a:cubicBezTo>
                    <a:cubicBezTo>
                      <a:pt x="14063" y="18619"/>
                      <a:pt x="13620" y="19063"/>
                      <a:pt x="12733" y="19063"/>
                    </a:cubicBezTo>
                    <a:cubicBezTo>
                      <a:pt x="10073" y="19949"/>
                      <a:pt x="8743" y="23052"/>
                      <a:pt x="11403" y="24382"/>
                    </a:cubicBezTo>
                    <a:lnTo>
                      <a:pt x="11403" y="243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32"/>
              <p:cNvSpPr/>
              <p:nvPr/>
            </p:nvSpPr>
            <p:spPr>
              <a:xfrm>
                <a:off x="3370864" y="2728089"/>
                <a:ext cx="25039" cy="13654"/>
              </a:xfrm>
              <a:custGeom>
                <a:avLst/>
                <a:gdLst/>
                <a:ahLst/>
                <a:cxnLst/>
                <a:rect l="l" t="t" r="r" b="b"/>
                <a:pathLst>
                  <a:path w="25039" h="13654" extrusionOk="0">
                    <a:moveTo>
                      <a:pt x="554" y="10677"/>
                    </a:moveTo>
                    <a:cubicBezTo>
                      <a:pt x="6760" y="17327"/>
                      <a:pt x="18730" y="11564"/>
                      <a:pt x="24049" y="5801"/>
                    </a:cubicBezTo>
                    <a:cubicBezTo>
                      <a:pt x="26266" y="3141"/>
                      <a:pt x="24493" y="-406"/>
                      <a:pt x="21389" y="38"/>
                    </a:cubicBezTo>
                    <a:cubicBezTo>
                      <a:pt x="17843" y="481"/>
                      <a:pt x="15183" y="2254"/>
                      <a:pt x="11637" y="3584"/>
                    </a:cubicBezTo>
                    <a:cubicBezTo>
                      <a:pt x="8534" y="4914"/>
                      <a:pt x="4987" y="4471"/>
                      <a:pt x="1884" y="5801"/>
                    </a:cubicBezTo>
                    <a:cubicBezTo>
                      <a:pt x="-333" y="6687"/>
                      <a:pt x="-333" y="9347"/>
                      <a:pt x="554" y="10677"/>
                    </a:cubicBezTo>
                    <a:lnTo>
                      <a:pt x="554" y="106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32"/>
              <p:cNvSpPr/>
              <p:nvPr/>
            </p:nvSpPr>
            <p:spPr>
              <a:xfrm>
                <a:off x="3294036" y="2782266"/>
                <a:ext cx="19751" cy="22546"/>
              </a:xfrm>
              <a:custGeom>
                <a:avLst/>
                <a:gdLst/>
                <a:ahLst/>
                <a:cxnLst/>
                <a:rect l="l" t="t" r="r" b="b"/>
                <a:pathLst>
                  <a:path w="19751" h="22546" extrusionOk="0">
                    <a:moveTo>
                      <a:pt x="11329" y="1275"/>
                    </a:moveTo>
                    <a:cubicBezTo>
                      <a:pt x="8669" y="3934"/>
                      <a:pt x="6009" y="6594"/>
                      <a:pt x="3350" y="8811"/>
                    </a:cubicBezTo>
                    <a:cubicBezTo>
                      <a:pt x="-197" y="11471"/>
                      <a:pt x="-640" y="15460"/>
                      <a:pt x="690" y="19450"/>
                    </a:cubicBezTo>
                    <a:cubicBezTo>
                      <a:pt x="1576" y="22553"/>
                      <a:pt x="6009" y="23883"/>
                      <a:pt x="7783" y="20780"/>
                    </a:cubicBezTo>
                    <a:cubicBezTo>
                      <a:pt x="8226" y="20337"/>
                      <a:pt x="8226" y="19893"/>
                      <a:pt x="9112" y="19450"/>
                    </a:cubicBezTo>
                    <a:cubicBezTo>
                      <a:pt x="7783" y="19893"/>
                      <a:pt x="6453" y="20337"/>
                      <a:pt x="5566" y="20780"/>
                    </a:cubicBezTo>
                    <a:cubicBezTo>
                      <a:pt x="9112" y="21223"/>
                      <a:pt x="12659" y="18563"/>
                      <a:pt x="14875" y="16347"/>
                    </a:cubicBezTo>
                    <a:cubicBezTo>
                      <a:pt x="18422" y="13244"/>
                      <a:pt x="19752" y="9697"/>
                      <a:pt x="19752" y="4821"/>
                    </a:cubicBezTo>
                    <a:cubicBezTo>
                      <a:pt x="19309" y="1275"/>
                      <a:pt x="14432" y="-1829"/>
                      <a:pt x="11329" y="1275"/>
                    </a:cubicBezTo>
                    <a:lnTo>
                      <a:pt x="11329" y="12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32"/>
              <p:cNvSpPr/>
              <p:nvPr/>
            </p:nvSpPr>
            <p:spPr>
              <a:xfrm>
                <a:off x="3267171" y="2894614"/>
                <a:ext cx="1159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21550" extrusionOk="0">
                    <a:moveTo>
                      <a:pt x="7162" y="640"/>
                    </a:moveTo>
                    <a:cubicBezTo>
                      <a:pt x="6276" y="1527"/>
                      <a:pt x="4946" y="2414"/>
                      <a:pt x="4503" y="3300"/>
                    </a:cubicBezTo>
                    <a:cubicBezTo>
                      <a:pt x="3616" y="4630"/>
                      <a:pt x="3173" y="6404"/>
                      <a:pt x="2729" y="8177"/>
                    </a:cubicBezTo>
                    <a:cubicBezTo>
                      <a:pt x="1399" y="11280"/>
                      <a:pt x="-374" y="14383"/>
                      <a:pt x="69" y="17929"/>
                    </a:cubicBezTo>
                    <a:cubicBezTo>
                      <a:pt x="513" y="21476"/>
                      <a:pt x="4503" y="22806"/>
                      <a:pt x="6719" y="20146"/>
                    </a:cubicBezTo>
                    <a:cubicBezTo>
                      <a:pt x="8936" y="17486"/>
                      <a:pt x="9379" y="13940"/>
                      <a:pt x="10266" y="10837"/>
                    </a:cubicBezTo>
                    <a:cubicBezTo>
                      <a:pt x="10709" y="9506"/>
                      <a:pt x="11152" y="7733"/>
                      <a:pt x="11596" y="6404"/>
                    </a:cubicBezTo>
                    <a:cubicBezTo>
                      <a:pt x="11596" y="5073"/>
                      <a:pt x="11152" y="3744"/>
                      <a:pt x="11152" y="1970"/>
                    </a:cubicBezTo>
                    <a:cubicBezTo>
                      <a:pt x="10266" y="197"/>
                      <a:pt x="8049" y="-690"/>
                      <a:pt x="7162" y="640"/>
                    </a:cubicBezTo>
                    <a:lnTo>
                      <a:pt x="7162" y="6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32"/>
              <p:cNvSpPr/>
              <p:nvPr/>
            </p:nvSpPr>
            <p:spPr>
              <a:xfrm>
                <a:off x="3258171" y="2919617"/>
                <a:ext cx="40406" cy="36841"/>
              </a:xfrm>
              <a:custGeom>
                <a:avLst/>
                <a:gdLst/>
                <a:ahLst/>
                <a:cxnLst/>
                <a:rect l="l" t="t" r="r" b="b"/>
                <a:pathLst>
                  <a:path w="40406" h="36841" extrusionOk="0">
                    <a:moveTo>
                      <a:pt x="2863" y="36371"/>
                    </a:moveTo>
                    <a:cubicBezTo>
                      <a:pt x="8626" y="30608"/>
                      <a:pt x="16606" y="25732"/>
                      <a:pt x="22812" y="20412"/>
                    </a:cubicBezTo>
                    <a:cubicBezTo>
                      <a:pt x="27689" y="15979"/>
                      <a:pt x="32565" y="12876"/>
                      <a:pt x="38328" y="9772"/>
                    </a:cubicBezTo>
                    <a:cubicBezTo>
                      <a:pt x="40545" y="8442"/>
                      <a:pt x="40988" y="5783"/>
                      <a:pt x="39658" y="4009"/>
                    </a:cubicBezTo>
                    <a:cubicBezTo>
                      <a:pt x="33452" y="-4414"/>
                      <a:pt x="22812" y="2236"/>
                      <a:pt x="17493" y="7556"/>
                    </a:cubicBezTo>
                    <a:cubicBezTo>
                      <a:pt x="9956" y="14649"/>
                      <a:pt x="2420" y="24401"/>
                      <a:pt x="204" y="34598"/>
                    </a:cubicBezTo>
                    <a:cubicBezTo>
                      <a:pt x="-683" y="35928"/>
                      <a:pt x="1534" y="37701"/>
                      <a:pt x="2863" y="36371"/>
                    </a:cubicBezTo>
                    <a:lnTo>
                      <a:pt x="2863" y="36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2"/>
              <p:cNvSpPr/>
              <p:nvPr/>
            </p:nvSpPr>
            <p:spPr>
              <a:xfrm>
                <a:off x="3317334" y="2895860"/>
                <a:ext cx="23543" cy="16185"/>
              </a:xfrm>
              <a:custGeom>
                <a:avLst/>
                <a:gdLst/>
                <a:ahLst/>
                <a:cxnLst/>
                <a:rect l="l" t="t" r="r" b="b"/>
                <a:pathLst>
                  <a:path w="23543" h="16185" extrusionOk="0">
                    <a:moveTo>
                      <a:pt x="3990" y="15354"/>
                    </a:moveTo>
                    <a:cubicBezTo>
                      <a:pt x="4433" y="15354"/>
                      <a:pt x="5320" y="15354"/>
                      <a:pt x="5763" y="15797"/>
                    </a:cubicBezTo>
                    <a:cubicBezTo>
                      <a:pt x="4433" y="15354"/>
                      <a:pt x="3103" y="14467"/>
                      <a:pt x="1773" y="14024"/>
                    </a:cubicBezTo>
                    <a:cubicBezTo>
                      <a:pt x="5320" y="18457"/>
                      <a:pt x="11083" y="14910"/>
                      <a:pt x="15516" y="13581"/>
                    </a:cubicBezTo>
                    <a:cubicBezTo>
                      <a:pt x="19506" y="12251"/>
                      <a:pt x="25269" y="9591"/>
                      <a:pt x="23052" y="4714"/>
                    </a:cubicBezTo>
                    <a:cubicBezTo>
                      <a:pt x="19506" y="-5482"/>
                      <a:pt x="-3547" y="2498"/>
                      <a:pt x="887" y="13137"/>
                    </a:cubicBezTo>
                    <a:cubicBezTo>
                      <a:pt x="887" y="11808"/>
                      <a:pt x="887" y="10477"/>
                      <a:pt x="443" y="9148"/>
                    </a:cubicBezTo>
                    <a:cubicBezTo>
                      <a:pt x="0" y="10477"/>
                      <a:pt x="0" y="11808"/>
                      <a:pt x="0" y="13137"/>
                    </a:cubicBezTo>
                    <a:cubicBezTo>
                      <a:pt x="443" y="14467"/>
                      <a:pt x="1773" y="15797"/>
                      <a:pt x="3990" y="15354"/>
                    </a:cubicBezTo>
                    <a:lnTo>
                      <a:pt x="3990" y="153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32"/>
              <p:cNvSpPr/>
              <p:nvPr/>
            </p:nvSpPr>
            <p:spPr>
              <a:xfrm>
                <a:off x="3245276" y="2974930"/>
                <a:ext cx="15348" cy="28953"/>
              </a:xfrm>
              <a:custGeom>
                <a:avLst/>
                <a:gdLst/>
                <a:ahLst/>
                <a:cxnLst/>
                <a:rect l="l" t="t" r="r" b="b"/>
                <a:pathLst>
                  <a:path w="15348" h="28953" extrusionOk="0">
                    <a:moveTo>
                      <a:pt x="10881" y="1450"/>
                    </a:moveTo>
                    <a:cubicBezTo>
                      <a:pt x="6892" y="10316"/>
                      <a:pt x="-1531" y="17409"/>
                      <a:pt x="242" y="27605"/>
                    </a:cubicBezTo>
                    <a:cubicBezTo>
                      <a:pt x="242" y="28935"/>
                      <a:pt x="2458" y="29378"/>
                      <a:pt x="3345" y="28492"/>
                    </a:cubicBezTo>
                    <a:cubicBezTo>
                      <a:pt x="10438" y="22285"/>
                      <a:pt x="12655" y="11646"/>
                      <a:pt x="15314" y="2780"/>
                    </a:cubicBezTo>
                    <a:cubicBezTo>
                      <a:pt x="15758" y="120"/>
                      <a:pt x="11768" y="-1210"/>
                      <a:pt x="10881" y="1450"/>
                    </a:cubicBezTo>
                    <a:lnTo>
                      <a:pt x="10881" y="1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2"/>
              <p:cNvSpPr/>
              <p:nvPr/>
            </p:nvSpPr>
            <p:spPr>
              <a:xfrm>
                <a:off x="3219072" y="3052235"/>
                <a:ext cx="21453" cy="26438"/>
              </a:xfrm>
              <a:custGeom>
                <a:avLst/>
                <a:gdLst/>
                <a:ahLst/>
                <a:cxnLst/>
                <a:rect l="l" t="t" r="r" b="b"/>
                <a:pathLst>
                  <a:path w="21453" h="26438" extrusionOk="0">
                    <a:moveTo>
                      <a:pt x="291" y="24776"/>
                    </a:moveTo>
                    <a:cubicBezTo>
                      <a:pt x="735" y="25220"/>
                      <a:pt x="1178" y="25663"/>
                      <a:pt x="2064" y="26106"/>
                    </a:cubicBezTo>
                    <a:cubicBezTo>
                      <a:pt x="2508" y="26549"/>
                      <a:pt x="3838" y="26549"/>
                      <a:pt x="4281" y="26106"/>
                    </a:cubicBezTo>
                    <a:cubicBezTo>
                      <a:pt x="7384" y="24776"/>
                      <a:pt x="9157" y="21673"/>
                      <a:pt x="10487" y="18570"/>
                    </a:cubicBezTo>
                    <a:cubicBezTo>
                      <a:pt x="11817" y="15467"/>
                      <a:pt x="13147" y="14137"/>
                      <a:pt x="15807" y="11920"/>
                    </a:cubicBezTo>
                    <a:cubicBezTo>
                      <a:pt x="18467" y="9704"/>
                      <a:pt x="23343" y="6157"/>
                      <a:pt x="20683" y="2167"/>
                    </a:cubicBezTo>
                    <a:cubicBezTo>
                      <a:pt x="16694" y="-3152"/>
                      <a:pt x="10487" y="2611"/>
                      <a:pt x="7384" y="5714"/>
                    </a:cubicBezTo>
                    <a:cubicBezTo>
                      <a:pt x="2064" y="11034"/>
                      <a:pt x="735" y="16353"/>
                      <a:pt x="1178" y="23890"/>
                    </a:cubicBezTo>
                    <a:cubicBezTo>
                      <a:pt x="1621" y="23446"/>
                      <a:pt x="2064" y="22560"/>
                      <a:pt x="2508" y="22116"/>
                    </a:cubicBezTo>
                    <a:cubicBezTo>
                      <a:pt x="2064" y="22560"/>
                      <a:pt x="1178" y="22560"/>
                      <a:pt x="735" y="23003"/>
                    </a:cubicBezTo>
                    <a:cubicBezTo>
                      <a:pt x="-152" y="23446"/>
                      <a:pt x="-152" y="24333"/>
                      <a:pt x="291" y="24776"/>
                    </a:cubicBezTo>
                    <a:lnTo>
                      <a:pt x="291" y="247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2"/>
              <p:cNvSpPr/>
              <p:nvPr/>
            </p:nvSpPr>
            <p:spPr>
              <a:xfrm>
                <a:off x="3228988" y="3065510"/>
                <a:ext cx="14332" cy="10318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0318" extrusionOk="0">
                    <a:moveTo>
                      <a:pt x="5448" y="9729"/>
                    </a:moveTo>
                    <a:cubicBezTo>
                      <a:pt x="7664" y="8399"/>
                      <a:pt x="9438" y="7069"/>
                      <a:pt x="10768" y="4852"/>
                    </a:cubicBezTo>
                    <a:cubicBezTo>
                      <a:pt x="13871" y="-24"/>
                      <a:pt x="5005" y="-2241"/>
                      <a:pt x="5005" y="3079"/>
                    </a:cubicBezTo>
                    <a:cubicBezTo>
                      <a:pt x="5005" y="4409"/>
                      <a:pt x="1901" y="6182"/>
                      <a:pt x="1015" y="6625"/>
                    </a:cubicBezTo>
                    <a:cubicBezTo>
                      <a:pt x="-315" y="7955"/>
                      <a:pt x="1015" y="10172"/>
                      <a:pt x="2345" y="9729"/>
                    </a:cubicBezTo>
                    <a:cubicBezTo>
                      <a:pt x="6335" y="8842"/>
                      <a:pt x="8551" y="5296"/>
                      <a:pt x="12984" y="5296"/>
                    </a:cubicBezTo>
                    <a:cubicBezTo>
                      <a:pt x="14314" y="5296"/>
                      <a:pt x="14757" y="3522"/>
                      <a:pt x="13871" y="3079"/>
                    </a:cubicBezTo>
                    <a:cubicBezTo>
                      <a:pt x="9438" y="-24"/>
                      <a:pt x="5448" y="5296"/>
                      <a:pt x="1458" y="6625"/>
                    </a:cubicBezTo>
                    <a:cubicBezTo>
                      <a:pt x="1901" y="7512"/>
                      <a:pt x="2345" y="8842"/>
                      <a:pt x="2788" y="9729"/>
                    </a:cubicBezTo>
                    <a:cubicBezTo>
                      <a:pt x="4118" y="8399"/>
                      <a:pt x="5891" y="6625"/>
                      <a:pt x="7664" y="6625"/>
                    </a:cubicBezTo>
                    <a:cubicBezTo>
                      <a:pt x="7221" y="4409"/>
                      <a:pt x="6778" y="2636"/>
                      <a:pt x="6335" y="419"/>
                    </a:cubicBezTo>
                    <a:cubicBezTo>
                      <a:pt x="4561" y="1306"/>
                      <a:pt x="3231" y="2636"/>
                      <a:pt x="1458" y="3522"/>
                    </a:cubicBezTo>
                    <a:cubicBezTo>
                      <a:pt x="-2088" y="5296"/>
                      <a:pt x="1458" y="12388"/>
                      <a:pt x="5448" y="9729"/>
                    </a:cubicBezTo>
                    <a:lnTo>
                      <a:pt x="5448" y="9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32"/>
              <p:cNvSpPr/>
              <p:nvPr/>
            </p:nvSpPr>
            <p:spPr>
              <a:xfrm>
                <a:off x="3223156" y="3085694"/>
                <a:ext cx="11369" cy="1324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245" extrusionOk="0">
                    <a:moveTo>
                      <a:pt x="9950" y="184"/>
                    </a:moveTo>
                    <a:cubicBezTo>
                      <a:pt x="7733" y="3730"/>
                      <a:pt x="4187" y="8607"/>
                      <a:pt x="640" y="10823"/>
                    </a:cubicBezTo>
                    <a:cubicBezTo>
                      <a:pt x="-690" y="11710"/>
                      <a:pt x="197" y="13926"/>
                      <a:pt x="1970" y="13040"/>
                    </a:cubicBezTo>
                    <a:cubicBezTo>
                      <a:pt x="6847" y="10823"/>
                      <a:pt x="9507" y="5503"/>
                      <a:pt x="11280" y="627"/>
                    </a:cubicBezTo>
                    <a:cubicBezTo>
                      <a:pt x="11723" y="184"/>
                      <a:pt x="10393" y="-260"/>
                      <a:pt x="9950" y="184"/>
                    </a:cubicBezTo>
                    <a:lnTo>
                      <a:pt x="9950" y="1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2"/>
              <p:cNvSpPr/>
              <p:nvPr/>
            </p:nvSpPr>
            <p:spPr>
              <a:xfrm>
                <a:off x="3194086" y="3131364"/>
                <a:ext cx="33091" cy="34469"/>
              </a:xfrm>
              <a:custGeom>
                <a:avLst/>
                <a:gdLst/>
                <a:ahLst/>
                <a:cxnLst/>
                <a:rect l="l" t="t" r="r" b="b"/>
                <a:pathLst>
                  <a:path w="33091" h="34469" extrusionOk="0">
                    <a:moveTo>
                      <a:pt x="12421" y="618"/>
                    </a:moveTo>
                    <a:cubicBezTo>
                      <a:pt x="10204" y="6381"/>
                      <a:pt x="3998" y="8597"/>
                      <a:pt x="3111" y="14804"/>
                    </a:cubicBezTo>
                    <a:cubicBezTo>
                      <a:pt x="2668" y="17464"/>
                      <a:pt x="5771" y="18794"/>
                      <a:pt x="7988" y="17907"/>
                    </a:cubicBezTo>
                    <a:cubicBezTo>
                      <a:pt x="11091" y="16577"/>
                      <a:pt x="13308" y="13474"/>
                      <a:pt x="16854" y="12144"/>
                    </a:cubicBezTo>
                    <a:cubicBezTo>
                      <a:pt x="15081" y="11701"/>
                      <a:pt x="13308" y="10814"/>
                      <a:pt x="11091" y="10371"/>
                    </a:cubicBezTo>
                    <a:cubicBezTo>
                      <a:pt x="11534" y="10814"/>
                      <a:pt x="11534" y="11701"/>
                      <a:pt x="11978" y="12144"/>
                    </a:cubicBezTo>
                    <a:cubicBezTo>
                      <a:pt x="12421" y="9484"/>
                      <a:pt x="12864" y="6824"/>
                      <a:pt x="13308" y="4164"/>
                    </a:cubicBezTo>
                    <a:cubicBezTo>
                      <a:pt x="7988" y="9927"/>
                      <a:pt x="3111" y="17020"/>
                      <a:pt x="452" y="24557"/>
                    </a:cubicBezTo>
                    <a:cubicBezTo>
                      <a:pt x="-2208" y="31206"/>
                      <a:pt x="7545" y="37856"/>
                      <a:pt x="12421" y="32536"/>
                    </a:cubicBezTo>
                    <a:cubicBezTo>
                      <a:pt x="16411" y="28546"/>
                      <a:pt x="21730" y="27660"/>
                      <a:pt x="26607" y="25000"/>
                    </a:cubicBezTo>
                    <a:cubicBezTo>
                      <a:pt x="29710" y="23227"/>
                      <a:pt x="35030" y="20124"/>
                      <a:pt x="32370" y="16134"/>
                    </a:cubicBezTo>
                    <a:cubicBezTo>
                      <a:pt x="29267" y="11701"/>
                      <a:pt x="21730" y="11701"/>
                      <a:pt x="17297" y="12587"/>
                    </a:cubicBezTo>
                    <a:cubicBezTo>
                      <a:pt x="10648" y="13474"/>
                      <a:pt x="5328" y="17907"/>
                      <a:pt x="1338" y="22783"/>
                    </a:cubicBezTo>
                    <a:cubicBezTo>
                      <a:pt x="5771" y="25000"/>
                      <a:pt x="10204" y="27217"/>
                      <a:pt x="14638" y="29433"/>
                    </a:cubicBezTo>
                    <a:cubicBezTo>
                      <a:pt x="16411" y="23670"/>
                      <a:pt x="19514" y="17907"/>
                      <a:pt x="23060" y="13031"/>
                    </a:cubicBezTo>
                    <a:cubicBezTo>
                      <a:pt x="27493" y="7268"/>
                      <a:pt x="18627" y="-712"/>
                      <a:pt x="13308" y="4608"/>
                    </a:cubicBezTo>
                    <a:cubicBezTo>
                      <a:pt x="10648" y="6824"/>
                      <a:pt x="7988" y="10371"/>
                      <a:pt x="4885" y="12144"/>
                    </a:cubicBezTo>
                    <a:cubicBezTo>
                      <a:pt x="6658" y="13031"/>
                      <a:pt x="7988" y="13474"/>
                      <a:pt x="9761" y="14360"/>
                    </a:cubicBezTo>
                    <a:cubicBezTo>
                      <a:pt x="8874" y="9927"/>
                      <a:pt x="13751" y="5494"/>
                      <a:pt x="14638" y="1061"/>
                    </a:cubicBezTo>
                    <a:cubicBezTo>
                      <a:pt x="14638" y="-269"/>
                      <a:pt x="12864" y="-269"/>
                      <a:pt x="12421" y="618"/>
                    </a:cubicBezTo>
                    <a:lnTo>
                      <a:pt x="12421" y="6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2"/>
              <p:cNvSpPr/>
              <p:nvPr/>
            </p:nvSpPr>
            <p:spPr>
              <a:xfrm>
                <a:off x="3227051" y="3147037"/>
                <a:ext cx="25116" cy="14002"/>
              </a:xfrm>
              <a:custGeom>
                <a:avLst/>
                <a:gdLst/>
                <a:ahLst/>
                <a:cxnLst/>
                <a:rect l="l" t="t" r="r" b="b"/>
                <a:pathLst>
                  <a:path w="25116" h="14002" extrusionOk="0">
                    <a:moveTo>
                      <a:pt x="291" y="9771"/>
                    </a:moveTo>
                    <a:cubicBezTo>
                      <a:pt x="1621" y="11544"/>
                      <a:pt x="4281" y="12874"/>
                      <a:pt x="6498" y="13761"/>
                    </a:cubicBezTo>
                    <a:cubicBezTo>
                      <a:pt x="9157" y="14647"/>
                      <a:pt x="12704" y="12874"/>
                      <a:pt x="15364" y="11987"/>
                    </a:cubicBezTo>
                    <a:cubicBezTo>
                      <a:pt x="20683" y="10214"/>
                      <a:pt x="24230" y="7554"/>
                      <a:pt x="25117" y="2235"/>
                    </a:cubicBezTo>
                    <a:cubicBezTo>
                      <a:pt x="25117" y="1348"/>
                      <a:pt x="25117" y="461"/>
                      <a:pt x="24230" y="461"/>
                    </a:cubicBezTo>
                    <a:cubicBezTo>
                      <a:pt x="20683" y="-425"/>
                      <a:pt x="17580" y="18"/>
                      <a:pt x="14034" y="1348"/>
                    </a:cubicBezTo>
                    <a:cubicBezTo>
                      <a:pt x="10044" y="3564"/>
                      <a:pt x="5611" y="3564"/>
                      <a:pt x="2951" y="7554"/>
                    </a:cubicBezTo>
                    <a:cubicBezTo>
                      <a:pt x="3394" y="7111"/>
                      <a:pt x="4281" y="6668"/>
                      <a:pt x="4724" y="6224"/>
                    </a:cubicBezTo>
                    <a:cubicBezTo>
                      <a:pt x="3394" y="6668"/>
                      <a:pt x="2064" y="7111"/>
                      <a:pt x="735" y="7554"/>
                    </a:cubicBezTo>
                    <a:cubicBezTo>
                      <a:pt x="-152" y="8441"/>
                      <a:pt x="-152" y="9327"/>
                      <a:pt x="291" y="9771"/>
                    </a:cubicBezTo>
                    <a:lnTo>
                      <a:pt x="291" y="97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2"/>
              <p:cNvSpPr/>
              <p:nvPr/>
            </p:nvSpPr>
            <p:spPr>
              <a:xfrm>
                <a:off x="3193034" y="3179770"/>
                <a:ext cx="4974" cy="3281"/>
              </a:xfrm>
              <a:custGeom>
                <a:avLst/>
                <a:gdLst/>
                <a:ahLst/>
                <a:cxnLst/>
                <a:rect l="l" t="t" r="r" b="b"/>
                <a:pathLst>
                  <a:path w="4974" h="3281" extrusionOk="0">
                    <a:moveTo>
                      <a:pt x="1060" y="3192"/>
                    </a:moveTo>
                    <a:cubicBezTo>
                      <a:pt x="2390" y="2749"/>
                      <a:pt x="3277" y="1863"/>
                      <a:pt x="4607" y="1419"/>
                    </a:cubicBezTo>
                    <a:cubicBezTo>
                      <a:pt x="5494" y="976"/>
                      <a:pt x="4607" y="-354"/>
                      <a:pt x="3720" y="89"/>
                    </a:cubicBezTo>
                    <a:cubicBezTo>
                      <a:pt x="2390" y="533"/>
                      <a:pt x="1504" y="1419"/>
                      <a:pt x="174" y="1863"/>
                    </a:cubicBezTo>
                    <a:cubicBezTo>
                      <a:pt x="-269" y="2306"/>
                      <a:pt x="174" y="3636"/>
                      <a:pt x="1060" y="3192"/>
                    </a:cubicBezTo>
                    <a:lnTo>
                      <a:pt x="1060" y="3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32"/>
              <p:cNvSpPr/>
              <p:nvPr/>
            </p:nvSpPr>
            <p:spPr>
              <a:xfrm>
                <a:off x="3176570" y="3221226"/>
                <a:ext cx="10980" cy="2964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2964" extrusionOk="0">
                    <a:moveTo>
                      <a:pt x="678" y="2521"/>
                    </a:moveTo>
                    <a:cubicBezTo>
                      <a:pt x="3781" y="2965"/>
                      <a:pt x="6441" y="2965"/>
                      <a:pt x="9544" y="2965"/>
                    </a:cubicBezTo>
                    <a:cubicBezTo>
                      <a:pt x="10874" y="2965"/>
                      <a:pt x="11761" y="748"/>
                      <a:pt x="9988" y="305"/>
                    </a:cubicBezTo>
                    <a:cubicBezTo>
                      <a:pt x="6885" y="-582"/>
                      <a:pt x="4225" y="748"/>
                      <a:pt x="1122" y="748"/>
                    </a:cubicBezTo>
                    <a:cubicBezTo>
                      <a:pt x="235" y="305"/>
                      <a:pt x="-652" y="2521"/>
                      <a:pt x="678" y="2521"/>
                    </a:cubicBezTo>
                    <a:lnTo>
                      <a:pt x="678" y="25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32"/>
              <p:cNvSpPr/>
              <p:nvPr/>
            </p:nvSpPr>
            <p:spPr>
              <a:xfrm>
                <a:off x="3160403" y="3236422"/>
                <a:ext cx="36750" cy="41106"/>
              </a:xfrm>
              <a:custGeom>
                <a:avLst/>
                <a:gdLst/>
                <a:ahLst/>
                <a:cxnLst/>
                <a:rect l="l" t="t" r="r" b="b"/>
                <a:pathLst>
                  <a:path w="36750" h="41106" extrusionOk="0">
                    <a:moveTo>
                      <a:pt x="0" y="1512"/>
                    </a:moveTo>
                    <a:cubicBezTo>
                      <a:pt x="887" y="8161"/>
                      <a:pt x="10196" y="11708"/>
                      <a:pt x="11083" y="17914"/>
                    </a:cubicBezTo>
                    <a:cubicBezTo>
                      <a:pt x="14186" y="16584"/>
                      <a:pt x="16846" y="14811"/>
                      <a:pt x="19949" y="13481"/>
                    </a:cubicBezTo>
                    <a:cubicBezTo>
                      <a:pt x="15516" y="9491"/>
                      <a:pt x="13299" y="4171"/>
                      <a:pt x="7536" y="1955"/>
                    </a:cubicBezTo>
                    <a:cubicBezTo>
                      <a:pt x="4876" y="1068"/>
                      <a:pt x="1773" y="3285"/>
                      <a:pt x="1773" y="5945"/>
                    </a:cubicBezTo>
                    <a:cubicBezTo>
                      <a:pt x="887" y="13924"/>
                      <a:pt x="5763" y="19244"/>
                      <a:pt x="9753" y="25450"/>
                    </a:cubicBezTo>
                    <a:cubicBezTo>
                      <a:pt x="13743" y="31657"/>
                      <a:pt x="17732" y="39193"/>
                      <a:pt x="25712" y="40966"/>
                    </a:cubicBezTo>
                    <a:cubicBezTo>
                      <a:pt x="32362" y="42296"/>
                      <a:pt x="41228" y="33873"/>
                      <a:pt x="34135" y="28110"/>
                    </a:cubicBezTo>
                    <a:cubicBezTo>
                      <a:pt x="30145" y="24563"/>
                      <a:pt x="26599" y="20130"/>
                      <a:pt x="22609" y="16584"/>
                    </a:cubicBezTo>
                    <a:cubicBezTo>
                      <a:pt x="18619" y="12594"/>
                      <a:pt x="12856" y="9491"/>
                      <a:pt x="9753" y="4614"/>
                    </a:cubicBezTo>
                    <a:cubicBezTo>
                      <a:pt x="7980" y="6831"/>
                      <a:pt x="6206" y="9048"/>
                      <a:pt x="4433" y="10821"/>
                    </a:cubicBezTo>
                    <a:cubicBezTo>
                      <a:pt x="7536" y="11708"/>
                      <a:pt x="9753" y="18357"/>
                      <a:pt x="11969" y="20574"/>
                    </a:cubicBezTo>
                    <a:cubicBezTo>
                      <a:pt x="15516" y="24120"/>
                      <a:pt x="21722" y="21017"/>
                      <a:pt x="20836" y="16141"/>
                    </a:cubicBezTo>
                    <a:cubicBezTo>
                      <a:pt x="19506" y="9491"/>
                      <a:pt x="7980" y="-2922"/>
                      <a:pt x="443" y="625"/>
                    </a:cubicBezTo>
                    <a:cubicBezTo>
                      <a:pt x="0" y="181"/>
                      <a:pt x="0" y="625"/>
                      <a:pt x="0" y="1512"/>
                    </a:cubicBezTo>
                    <a:lnTo>
                      <a:pt x="0" y="15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32"/>
              <p:cNvSpPr/>
              <p:nvPr/>
            </p:nvSpPr>
            <p:spPr>
              <a:xfrm>
                <a:off x="3181682" y="3240532"/>
                <a:ext cx="23956" cy="18236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18236" extrusionOk="0">
                    <a:moveTo>
                      <a:pt x="443" y="948"/>
                    </a:moveTo>
                    <a:cubicBezTo>
                      <a:pt x="443" y="1835"/>
                      <a:pt x="0" y="2278"/>
                      <a:pt x="0" y="3165"/>
                    </a:cubicBezTo>
                    <a:cubicBezTo>
                      <a:pt x="0" y="3608"/>
                      <a:pt x="0" y="4494"/>
                      <a:pt x="443" y="4938"/>
                    </a:cubicBezTo>
                    <a:cubicBezTo>
                      <a:pt x="7093" y="11587"/>
                      <a:pt x="12413" y="17794"/>
                      <a:pt x="22609" y="18237"/>
                    </a:cubicBezTo>
                    <a:cubicBezTo>
                      <a:pt x="23939" y="18237"/>
                      <a:pt x="24382" y="16464"/>
                      <a:pt x="23495" y="16020"/>
                    </a:cubicBezTo>
                    <a:cubicBezTo>
                      <a:pt x="19949" y="13361"/>
                      <a:pt x="16402" y="10257"/>
                      <a:pt x="12413" y="7598"/>
                    </a:cubicBezTo>
                    <a:cubicBezTo>
                      <a:pt x="10196" y="5824"/>
                      <a:pt x="3103" y="4051"/>
                      <a:pt x="3103" y="1391"/>
                    </a:cubicBezTo>
                    <a:cubicBezTo>
                      <a:pt x="2217" y="-382"/>
                      <a:pt x="443" y="-382"/>
                      <a:pt x="443" y="948"/>
                    </a:cubicBezTo>
                    <a:lnTo>
                      <a:pt x="443" y="9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2"/>
              <p:cNvSpPr/>
              <p:nvPr/>
            </p:nvSpPr>
            <p:spPr>
              <a:xfrm>
                <a:off x="3173630" y="3221454"/>
                <a:ext cx="31020" cy="20062"/>
              </a:xfrm>
              <a:custGeom>
                <a:avLst/>
                <a:gdLst/>
                <a:ahLst/>
                <a:cxnLst/>
                <a:rect l="l" t="t" r="r" b="b"/>
                <a:pathLst>
                  <a:path w="31020" h="20062" extrusionOk="0">
                    <a:moveTo>
                      <a:pt x="4505" y="8056"/>
                    </a:moveTo>
                    <a:cubicBezTo>
                      <a:pt x="5392" y="8943"/>
                      <a:pt x="6278" y="10716"/>
                      <a:pt x="7165" y="11602"/>
                    </a:cubicBezTo>
                    <a:cubicBezTo>
                      <a:pt x="8495" y="12932"/>
                      <a:pt x="9825" y="13819"/>
                      <a:pt x="11155" y="14706"/>
                    </a:cubicBezTo>
                    <a:cubicBezTo>
                      <a:pt x="14701" y="16922"/>
                      <a:pt x="18691" y="18252"/>
                      <a:pt x="22681" y="20025"/>
                    </a:cubicBezTo>
                    <a:cubicBezTo>
                      <a:pt x="24011" y="16036"/>
                      <a:pt x="25341" y="11602"/>
                      <a:pt x="26671" y="7613"/>
                    </a:cubicBezTo>
                    <a:cubicBezTo>
                      <a:pt x="23568" y="6726"/>
                      <a:pt x="20908" y="4066"/>
                      <a:pt x="17804" y="2736"/>
                    </a:cubicBezTo>
                    <a:cubicBezTo>
                      <a:pt x="13815" y="1406"/>
                      <a:pt x="9382" y="1406"/>
                      <a:pt x="4948" y="77"/>
                    </a:cubicBezTo>
                    <a:cubicBezTo>
                      <a:pt x="72" y="-810"/>
                      <a:pt x="-2145" y="6283"/>
                      <a:pt x="2732" y="7169"/>
                    </a:cubicBezTo>
                    <a:cubicBezTo>
                      <a:pt x="4948" y="7613"/>
                      <a:pt x="7165" y="8056"/>
                      <a:pt x="9382" y="6726"/>
                    </a:cubicBezTo>
                    <a:cubicBezTo>
                      <a:pt x="10268" y="6283"/>
                      <a:pt x="10712" y="4953"/>
                      <a:pt x="10268" y="4066"/>
                    </a:cubicBezTo>
                    <a:cubicBezTo>
                      <a:pt x="9382" y="1850"/>
                      <a:pt x="7608" y="963"/>
                      <a:pt x="4948" y="77"/>
                    </a:cubicBezTo>
                    <a:cubicBezTo>
                      <a:pt x="4062" y="2293"/>
                      <a:pt x="3175" y="4953"/>
                      <a:pt x="2732" y="7169"/>
                    </a:cubicBezTo>
                    <a:cubicBezTo>
                      <a:pt x="6722" y="8943"/>
                      <a:pt x="10712" y="9829"/>
                      <a:pt x="13815" y="12932"/>
                    </a:cubicBezTo>
                    <a:cubicBezTo>
                      <a:pt x="16475" y="15592"/>
                      <a:pt x="18691" y="18252"/>
                      <a:pt x="22681" y="19582"/>
                    </a:cubicBezTo>
                    <a:cubicBezTo>
                      <a:pt x="30661" y="22685"/>
                      <a:pt x="34650" y="9829"/>
                      <a:pt x="26671" y="7169"/>
                    </a:cubicBezTo>
                    <a:cubicBezTo>
                      <a:pt x="22681" y="5839"/>
                      <a:pt x="18248" y="4510"/>
                      <a:pt x="14258" y="4066"/>
                    </a:cubicBezTo>
                    <a:cubicBezTo>
                      <a:pt x="12485" y="4066"/>
                      <a:pt x="10712" y="4066"/>
                      <a:pt x="8938" y="4066"/>
                    </a:cubicBezTo>
                    <a:cubicBezTo>
                      <a:pt x="7608" y="4510"/>
                      <a:pt x="6278" y="5396"/>
                      <a:pt x="4505" y="5396"/>
                    </a:cubicBezTo>
                    <a:cubicBezTo>
                      <a:pt x="4062" y="6283"/>
                      <a:pt x="3619" y="7613"/>
                      <a:pt x="4505" y="8056"/>
                    </a:cubicBezTo>
                    <a:lnTo>
                      <a:pt x="4505" y="80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2"/>
              <p:cNvSpPr/>
              <p:nvPr/>
            </p:nvSpPr>
            <p:spPr>
              <a:xfrm>
                <a:off x="3222072" y="3248240"/>
                <a:ext cx="35696" cy="15096"/>
              </a:xfrm>
              <a:custGeom>
                <a:avLst/>
                <a:gdLst/>
                <a:ahLst/>
                <a:cxnLst/>
                <a:rect l="l" t="t" r="r" b="b"/>
                <a:pathLst>
                  <a:path w="35696" h="15096" extrusionOk="0">
                    <a:moveTo>
                      <a:pt x="837" y="6539"/>
                    </a:moveTo>
                    <a:cubicBezTo>
                      <a:pt x="5270" y="11859"/>
                      <a:pt x="10147" y="13632"/>
                      <a:pt x="16797" y="14518"/>
                    </a:cubicBezTo>
                    <a:cubicBezTo>
                      <a:pt x="22559" y="15405"/>
                      <a:pt x="29652" y="15848"/>
                      <a:pt x="34086" y="11415"/>
                    </a:cubicBezTo>
                    <a:cubicBezTo>
                      <a:pt x="36302" y="9199"/>
                      <a:pt x="36302" y="5209"/>
                      <a:pt x="33642" y="3436"/>
                    </a:cubicBezTo>
                    <a:cubicBezTo>
                      <a:pt x="28766" y="776"/>
                      <a:pt x="23446" y="1219"/>
                      <a:pt x="18126" y="776"/>
                    </a:cubicBezTo>
                    <a:cubicBezTo>
                      <a:pt x="12363" y="-111"/>
                      <a:pt x="7930" y="-554"/>
                      <a:pt x="2167" y="1219"/>
                    </a:cubicBezTo>
                    <a:cubicBezTo>
                      <a:pt x="394" y="1662"/>
                      <a:pt x="-936" y="4766"/>
                      <a:pt x="837" y="6539"/>
                    </a:cubicBezTo>
                    <a:lnTo>
                      <a:pt x="837" y="65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2"/>
              <p:cNvSpPr/>
              <p:nvPr/>
            </p:nvSpPr>
            <p:spPr>
              <a:xfrm>
                <a:off x="3207943" y="3278429"/>
                <a:ext cx="51605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51605" h="27413" extrusionOk="0">
                    <a:moveTo>
                      <a:pt x="6100" y="14474"/>
                    </a:moveTo>
                    <a:cubicBezTo>
                      <a:pt x="9647" y="14918"/>
                      <a:pt x="12307" y="17134"/>
                      <a:pt x="15410" y="18908"/>
                    </a:cubicBezTo>
                    <a:cubicBezTo>
                      <a:pt x="19843" y="21124"/>
                      <a:pt x="24719" y="22454"/>
                      <a:pt x="29153" y="24227"/>
                    </a:cubicBezTo>
                    <a:cubicBezTo>
                      <a:pt x="34472" y="26444"/>
                      <a:pt x="40235" y="29104"/>
                      <a:pt x="45998" y="26001"/>
                    </a:cubicBezTo>
                    <a:cubicBezTo>
                      <a:pt x="51761" y="22897"/>
                      <a:pt x="53091" y="14918"/>
                      <a:pt x="48658" y="10041"/>
                    </a:cubicBezTo>
                    <a:cubicBezTo>
                      <a:pt x="46442" y="7382"/>
                      <a:pt x="42895" y="6938"/>
                      <a:pt x="39792" y="5608"/>
                    </a:cubicBezTo>
                    <a:cubicBezTo>
                      <a:pt x="37575" y="4722"/>
                      <a:pt x="35802" y="3392"/>
                      <a:pt x="33586" y="2949"/>
                    </a:cubicBezTo>
                    <a:cubicBezTo>
                      <a:pt x="31812" y="2505"/>
                      <a:pt x="31369" y="5165"/>
                      <a:pt x="31812" y="6052"/>
                    </a:cubicBezTo>
                    <a:cubicBezTo>
                      <a:pt x="35359" y="11371"/>
                      <a:pt x="44225" y="10928"/>
                      <a:pt x="49545" y="9155"/>
                    </a:cubicBezTo>
                    <a:cubicBezTo>
                      <a:pt x="50875" y="8711"/>
                      <a:pt x="52205" y="7382"/>
                      <a:pt x="51318" y="6052"/>
                    </a:cubicBezTo>
                    <a:cubicBezTo>
                      <a:pt x="47771" y="288"/>
                      <a:pt x="38905" y="1175"/>
                      <a:pt x="33142" y="2949"/>
                    </a:cubicBezTo>
                    <a:cubicBezTo>
                      <a:pt x="33142" y="4278"/>
                      <a:pt x="33142" y="5608"/>
                      <a:pt x="33142" y="6938"/>
                    </a:cubicBezTo>
                    <a:cubicBezTo>
                      <a:pt x="36245" y="8268"/>
                      <a:pt x="35802" y="9598"/>
                      <a:pt x="37132" y="11371"/>
                    </a:cubicBezTo>
                    <a:cubicBezTo>
                      <a:pt x="36245" y="13588"/>
                      <a:pt x="36689" y="13588"/>
                      <a:pt x="38905" y="11371"/>
                    </a:cubicBezTo>
                    <a:cubicBezTo>
                      <a:pt x="41122" y="10041"/>
                      <a:pt x="41565" y="9598"/>
                      <a:pt x="40235" y="9598"/>
                    </a:cubicBezTo>
                    <a:cubicBezTo>
                      <a:pt x="39792" y="8268"/>
                      <a:pt x="30482" y="6495"/>
                      <a:pt x="29596" y="6052"/>
                    </a:cubicBezTo>
                    <a:cubicBezTo>
                      <a:pt x="20286" y="2949"/>
                      <a:pt x="14967" y="-2371"/>
                      <a:pt x="5214" y="1175"/>
                    </a:cubicBezTo>
                    <a:cubicBezTo>
                      <a:pt x="-1879" y="3835"/>
                      <a:pt x="-1879" y="13588"/>
                      <a:pt x="6100" y="14474"/>
                    </a:cubicBezTo>
                    <a:lnTo>
                      <a:pt x="6100" y="144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2"/>
              <p:cNvSpPr/>
              <p:nvPr/>
            </p:nvSpPr>
            <p:spPr>
              <a:xfrm>
                <a:off x="3227376" y="3275398"/>
                <a:ext cx="16566" cy="6168"/>
              </a:xfrm>
              <a:custGeom>
                <a:avLst/>
                <a:gdLst/>
                <a:ahLst/>
                <a:cxnLst/>
                <a:rect l="l" t="t" r="r" b="b"/>
                <a:pathLst>
                  <a:path w="16566" h="6168" extrusionOk="0">
                    <a:moveTo>
                      <a:pt x="410" y="2433"/>
                    </a:moveTo>
                    <a:cubicBezTo>
                      <a:pt x="4843" y="7310"/>
                      <a:pt x="10163" y="6866"/>
                      <a:pt x="15926" y="4206"/>
                    </a:cubicBezTo>
                    <a:cubicBezTo>
                      <a:pt x="17256" y="3320"/>
                      <a:pt x="16369" y="1103"/>
                      <a:pt x="14596" y="1990"/>
                    </a:cubicBezTo>
                    <a:cubicBezTo>
                      <a:pt x="10163" y="3763"/>
                      <a:pt x="6173" y="4650"/>
                      <a:pt x="2627" y="660"/>
                    </a:cubicBezTo>
                    <a:cubicBezTo>
                      <a:pt x="1297" y="-1113"/>
                      <a:pt x="-920" y="1103"/>
                      <a:pt x="410" y="2433"/>
                    </a:cubicBezTo>
                    <a:lnTo>
                      <a:pt x="410" y="2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2"/>
              <p:cNvSpPr/>
              <p:nvPr/>
            </p:nvSpPr>
            <p:spPr>
              <a:xfrm>
                <a:off x="3270621" y="3256109"/>
                <a:ext cx="37686" cy="15663"/>
              </a:xfrm>
              <a:custGeom>
                <a:avLst/>
                <a:gdLst/>
                <a:ahLst/>
                <a:cxnLst/>
                <a:rect l="l" t="t" r="r" b="b"/>
                <a:pathLst>
                  <a:path w="37686" h="15663" extrusionOk="0">
                    <a:moveTo>
                      <a:pt x="166" y="10196"/>
                    </a:moveTo>
                    <a:cubicBezTo>
                      <a:pt x="166" y="10196"/>
                      <a:pt x="609" y="9753"/>
                      <a:pt x="166" y="10196"/>
                    </a:cubicBezTo>
                    <a:cubicBezTo>
                      <a:pt x="166" y="11969"/>
                      <a:pt x="1939" y="14186"/>
                      <a:pt x="3713" y="14629"/>
                    </a:cubicBezTo>
                    <a:cubicBezTo>
                      <a:pt x="10362" y="17289"/>
                      <a:pt x="14352" y="14186"/>
                      <a:pt x="21002" y="12413"/>
                    </a:cubicBezTo>
                    <a:cubicBezTo>
                      <a:pt x="24105" y="11526"/>
                      <a:pt x="27208" y="11969"/>
                      <a:pt x="30311" y="10196"/>
                    </a:cubicBezTo>
                    <a:cubicBezTo>
                      <a:pt x="33414" y="8423"/>
                      <a:pt x="35188" y="6650"/>
                      <a:pt x="37404" y="3546"/>
                    </a:cubicBezTo>
                    <a:cubicBezTo>
                      <a:pt x="38291" y="2217"/>
                      <a:pt x="36961" y="0"/>
                      <a:pt x="35188" y="443"/>
                    </a:cubicBezTo>
                    <a:cubicBezTo>
                      <a:pt x="32528" y="887"/>
                      <a:pt x="29425" y="0"/>
                      <a:pt x="26765" y="0"/>
                    </a:cubicBezTo>
                    <a:cubicBezTo>
                      <a:pt x="24105" y="0"/>
                      <a:pt x="21445" y="443"/>
                      <a:pt x="18785" y="1330"/>
                    </a:cubicBezTo>
                    <a:cubicBezTo>
                      <a:pt x="14352" y="2217"/>
                      <a:pt x="10362" y="5320"/>
                      <a:pt x="5929" y="4876"/>
                    </a:cubicBezTo>
                    <a:cubicBezTo>
                      <a:pt x="3713" y="4876"/>
                      <a:pt x="1939" y="6206"/>
                      <a:pt x="1053" y="8423"/>
                    </a:cubicBezTo>
                    <a:cubicBezTo>
                      <a:pt x="1053" y="7980"/>
                      <a:pt x="1496" y="7536"/>
                      <a:pt x="1496" y="7093"/>
                    </a:cubicBezTo>
                    <a:cubicBezTo>
                      <a:pt x="166" y="7536"/>
                      <a:pt x="-277" y="9309"/>
                      <a:pt x="166" y="10196"/>
                    </a:cubicBezTo>
                    <a:lnTo>
                      <a:pt x="166" y="101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32"/>
              <p:cNvSpPr/>
              <p:nvPr/>
            </p:nvSpPr>
            <p:spPr>
              <a:xfrm>
                <a:off x="3277880" y="3270714"/>
                <a:ext cx="23892" cy="14210"/>
              </a:xfrm>
              <a:custGeom>
                <a:avLst/>
                <a:gdLst/>
                <a:ahLst/>
                <a:cxnLst/>
                <a:rect l="l" t="t" r="r" b="b"/>
                <a:pathLst>
                  <a:path w="23892" h="14210" extrusionOk="0">
                    <a:moveTo>
                      <a:pt x="2660" y="9334"/>
                    </a:moveTo>
                    <a:cubicBezTo>
                      <a:pt x="4876" y="7561"/>
                      <a:pt x="9310" y="8447"/>
                      <a:pt x="12413" y="8447"/>
                    </a:cubicBezTo>
                    <a:cubicBezTo>
                      <a:pt x="15516" y="8447"/>
                      <a:pt x="18619" y="8004"/>
                      <a:pt x="21279" y="7561"/>
                    </a:cubicBezTo>
                    <a:cubicBezTo>
                      <a:pt x="20392" y="5344"/>
                      <a:pt x="19506" y="2684"/>
                      <a:pt x="18619" y="468"/>
                    </a:cubicBezTo>
                    <a:cubicBezTo>
                      <a:pt x="14629" y="2684"/>
                      <a:pt x="8866" y="4901"/>
                      <a:pt x="7093" y="9777"/>
                    </a:cubicBezTo>
                    <a:cubicBezTo>
                      <a:pt x="6650" y="11994"/>
                      <a:pt x="7980" y="14210"/>
                      <a:pt x="10196" y="14210"/>
                    </a:cubicBezTo>
                    <a:cubicBezTo>
                      <a:pt x="12856" y="14210"/>
                      <a:pt x="15959" y="13324"/>
                      <a:pt x="16846" y="10220"/>
                    </a:cubicBezTo>
                    <a:cubicBezTo>
                      <a:pt x="16846" y="9334"/>
                      <a:pt x="16403" y="8447"/>
                      <a:pt x="15516" y="8447"/>
                    </a:cubicBezTo>
                    <a:cubicBezTo>
                      <a:pt x="14629" y="8447"/>
                      <a:pt x="13299" y="8447"/>
                      <a:pt x="12413" y="8004"/>
                    </a:cubicBezTo>
                    <a:cubicBezTo>
                      <a:pt x="12413" y="9777"/>
                      <a:pt x="12856" y="11550"/>
                      <a:pt x="12856" y="13324"/>
                    </a:cubicBezTo>
                    <a:cubicBezTo>
                      <a:pt x="14629" y="11994"/>
                      <a:pt x="15516" y="10220"/>
                      <a:pt x="16846" y="9334"/>
                    </a:cubicBezTo>
                    <a:cubicBezTo>
                      <a:pt x="18176" y="8447"/>
                      <a:pt x="20392" y="8004"/>
                      <a:pt x="21722" y="7117"/>
                    </a:cubicBezTo>
                    <a:cubicBezTo>
                      <a:pt x="26155" y="5344"/>
                      <a:pt x="23052" y="-419"/>
                      <a:pt x="19062" y="24"/>
                    </a:cubicBezTo>
                    <a:cubicBezTo>
                      <a:pt x="12856" y="468"/>
                      <a:pt x="2217" y="-419"/>
                      <a:pt x="0" y="7561"/>
                    </a:cubicBezTo>
                    <a:cubicBezTo>
                      <a:pt x="443" y="9334"/>
                      <a:pt x="1773" y="10220"/>
                      <a:pt x="2660" y="9334"/>
                    </a:cubicBezTo>
                    <a:lnTo>
                      <a:pt x="2660" y="93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32"/>
              <p:cNvSpPr/>
              <p:nvPr/>
            </p:nvSpPr>
            <p:spPr>
              <a:xfrm>
                <a:off x="3277644" y="3284283"/>
                <a:ext cx="22513" cy="12748"/>
              </a:xfrm>
              <a:custGeom>
                <a:avLst/>
                <a:gdLst/>
                <a:ahLst/>
                <a:cxnLst/>
                <a:rect l="l" t="t" r="r" b="b"/>
                <a:pathLst>
                  <a:path w="22513" h="12748" extrusionOk="0">
                    <a:moveTo>
                      <a:pt x="2009" y="12167"/>
                    </a:moveTo>
                    <a:cubicBezTo>
                      <a:pt x="5998" y="13053"/>
                      <a:pt x="9545" y="13053"/>
                      <a:pt x="13535" y="11280"/>
                    </a:cubicBezTo>
                    <a:cubicBezTo>
                      <a:pt x="17081" y="9507"/>
                      <a:pt x="21071" y="8177"/>
                      <a:pt x="22401" y="4187"/>
                    </a:cubicBezTo>
                    <a:cubicBezTo>
                      <a:pt x="22844" y="2857"/>
                      <a:pt x="21958" y="197"/>
                      <a:pt x="20184" y="197"/>
                    </a:cubicBezTo>
                    <a:cubicBezTo>
                      <a:pt x="13978" y="-1133"/>
                      <a:pt x="7772" y="4630"/>
                      <a:pt x="2009" y="6404"/>
                    </a:cubicBezTo>
                    <a:cubicBezTo>
                      <a:pt x="-208" y="7290"/>
                      <a:pt x="-1095" y="11280"/>
                      <a:pt x="2009" y="12167"/>
                    </a:cubicBezTo>
                    <a:lnTo>
                      <a:pt x="2009" y="121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32"/>
              <p:cNvSpPr/>
              <p:nvPr/>
            </p:nvSpPr>
            <p:spPr>
              <a:xfrm>
                <a:off x="3321755" y="3221481"/>
                <a:ext cx="52613" cy="38984"/>
              </a:xfrm>
              <a:custGeom>
                <a:avLst/>
                <a:gdLst/>
                <a:ahLst/>
                <a:cxnLst/>
                <a:rect l="l" t="t" r="r" b="b"/>
                <a:pathLst>
                  <a:path w="52613" h="38984" extrusionOk="0">
                    <a:moveTo>
                      <a:pt x="2672" y="38617"/>
                    </a:moveTo>
                    <a:cubicBezTo>
                      <a:pt x="9765" y="32854"/>
                      <a:pt x="18631" y="29751"/>
                      <a:pt x="25724" y="24431"/>
                    </a:cubicBezTo>
                    <a:cubicBezTo>
                      <a:pt x="29714" y="21328"/>
                      <a:pt x="32817" y="16895"/>
                      <a:pt x="36807" y="13792"/>
                    </a:cubicBezTo>
                    <a:cubicBezTo>
                      <a:pt x="41683" y="9802"/>
                      <a:pt x="47446" y="8029"/>
                      <a:pt x="51879" y="3596"/>
                    </a:cubicBezTo>
                    <a:cubicBezTo>
                      <a:pt x="53652" y="2266"/>
                      <a:pt x="51879" y="-394"/>
                      <a:pt x="50106" y="49"/>
                    </a:cubicBezTo>
                    <a:cubicBezTo>
                      <a:pt x="44343" y="936"/>
                      <a:pt x="39023" y="2709"/>
                      <a:pt x="34147" y="5812"/>
                    </a:cubicBezTo>
                    <a:cubicBezTo>
                      <a:pt x="28384" y="9802"/>
                      <a:pt x="24837" y="16008"/>
                      <a:pt x="18631" y="19998"/>
                    </a:cubicBezTo>
                    <a:cubicBezTo>
                      <a:pt x="11538" y="24431"/>
                      <a:pt x="-431" y="27535"/>
                      <a:pt x="12" y="37731"/>
                    </a:cubicBezTo>
                    <a:cubicBezTo>
                      <a:pt x="455" y="38617"/>
                      <a:pt x="1785" y="39504"/>
                      <a:pt x="2672" y="38617"/>
                    </a:cubicBezTo>
                    <a:lnTo>
                      <a:pt x="2672" y="386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32"/>
              <p:cNvSpPr/>
              <p:nvPr/>
            </p:nvSpPr>
            <p:spPr>
              <a:xfrm>
                <a:off x="3331937" y="3225255"/>
                <a:ext cx="43615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43615" h="42563" extrusionOk="0">
                    <a:moveTo>
                      <a:pt x="7562" y="41493"/>
                    </a:moveTo>
                    <a:cubicBezTo>
                      <a:pt x="11552" y="37503"/>
                      <a:pt x="16872" y="34843"/>
                      <a:pt x="20862" y="30854"/>
                    </a:cubicBezTo>
                    <a:cubicBezTo>
                      <a:pt x="24408" y="26864"/>
                      <a:pt x="27955" y="23761"/>
                      <a:pt x="32388" y="20657"/>
                    </a:cubicBezTo>
                    <a:cubicBezTo>
                      <a:pt x="37707" y="17111"/>
                      <a:pt x="48347" y="8245"/>
                      <a:pt x="41254" y="1152"/>
                    </a:cubicBezTo>
                    <a:cubicBezTo>
                      <a:pt x="39924" y="-178"/>
                      <a:pt x="38594" y="-178"/>
                      <a:pt x="37264" y="265"/>
                    </a:cubicBezTo>
                    <a:cubicBezTo>
                      <a:pt x="30614" y="3368"/>
                      <a:pt x="23078" y="9131"/>
                      <a:pt x="17315" y="14008"/>
                    </a:cubicBezTo>
                    <a:cubicBezTo>
                      <a:pt x="12882" y="17997"/>
                      <a:pt x="9336" y="22431"/>
                      <a:pt x="5346" y="26420"/>
                    </a:cubicBezTo>
                    <a:cubicBezTo>
                      <a:pt x="2243" y="29524"/>
                      <a:pt x="469" y="33070"/>
                      <a:pt x="26" y="37503"/>
                    </a:cubicBezTo>
                    <a:cubicBezTo>
                      <a:pt x="-417" y="41493"/>
                      <a:pt x="4903" y="44153"/>
                      <a:pt x="7562" y="41493"/>
                    </a:cubicBezTo>
                    <a:lnTo>
                      <a:pt x="7562" y="414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2"/>
              <p:cNvSpPr/>
              <p:nvPr/>
            </p:nvSpPr>
            <p:spPr>
              <a:xfrm>
                <a:off x="3270572" y="3140778"/>
                <a:ext cx="29137" cy="5389"/>
              </a:xfrm>
              <a:custGeom>
                <a:avLst/>
                <a:gdLst/>
                <a:ahLst/>
                <a:cxnLst/>
                <a:rect l="l" t="t" r="r" b="b"/>
                <a:pathLst>
                  <a:path w="29137" h="5389" extrusionOk="0">
                    <a:moveTo>
                      <a:pt x="1545" y="5390"/>
                    </a:moveTo>
                    <a:cubicBezTo>
                      <a:pt x="7307" y="4946"/>
                      <a:pt x="12627" y="2730"/>
                      <a:pt x="18390" y="3616"/>
                    </a:cubicBezTo>
                    <a:cubicBezTo>
                      <a:pt x="22380" y="4060"/>
                      <a:pt x="25483" y="4946"/>
                      <a:pt x="28586" y="2287"/>
                    </a:cubicBezTo>
                    <a:cubicBezTo>
                      <a:pt x="29916" y="1400"/>
                      <a:pt x="28586" y="-373"/>
                      <a:pt x="27256" y="70"/>
                    </a:cubicBezTo>
                    <a:cubicBezTo>
                      <a:pt x="23267" y="1843"/>
                      <a:pt x="18834" y="70"/>
                      <a:pt x="14844" y="70"/>
                    </a:cubicBezTo>
                    <a:cubicBezTo>
                      <a:pt x="9967" y="513"/>
                      <a:pt x="5534" y="2287"/>
                      <a:pt x="658" y="2730"/>
                    </a:cubicBezTo>
                    <a:cubicBezTo>
                      <a:pt x="-672" y="2730"/>
                      <a:pt x="215" y="5390"/>
                      <a:pt x="1545" y="5390"/>
                    </a:cubicBezTo>
                    <a:lnTo>
                      <a:pt x="1545" y="53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2"/>
              <p:cNvSpPr/>
              <p:nvPr/>
            </p:nvSpPr>
            <p:spPr>
              <a:xfrm>
                <a:off x="3353068" y="3096390"/>
                <a:ext cx="45606" cy="26846"/>
              </a:xfrm>
              <a:custGeom>
                <a:avLst/>
                <a:gdLst/>
                <a:ahLst/>
                <a:cxnLst/>
                <a:rect l="l" t="t" r="r" b="b"/>
                <a:pathLst>
                  <a:path w="45606" h="26846" extrusionOk="0">
                    <a:moveTo>
                      <a:pt x="1061" y="26725"/>
                    </a:moveTo>
                    <a:cubicBezTo>
                      <a:pt x="5494" y="24952"/>
                      <a:pt x="10370" y="24509"/>
                      <a:pt x="14360" y="22736"/>
                    </a:cubicBezTo>
                    <a:cubicBezTo>
                      <a:pt x="17906" y="21406"/>
                      <a:pt x="21009" y="19189"/>
                      <a:pt x="24113" y="16973"/>
                    </a:cubicBezTo>
                    <a:cubicBezTo>
                      <a:pt x="30762" y="12539"/>
                      <a:pt x="38299" y="9436"/>
                      <a:pt x="44505" y="5003"/>
                    </a:cubicBezTo>
                    <a:cubicBezTo>
                      <a:pt x="47165" y="3230"/>
                      <a:pt x="44505" y="-760"/>
                      <a:pt x="41845" y="127"/>
                    </a:cubicBezTo>
                    <a:cubicBezTo>
                      <a:pt x="35195" y="1457"/>
                      <a:pt x="28989" y="7663"/>
                      <a:pt x="23669" y="11653"/>
                    </a:cubicBezTo>
                    <a:cubicBezTo>
                      <a:pt x="20123" y="14313"/>
                      <a:pt x="16576" y="17859"/>
                      <a:pt x="12587" y="20076"/>
                    </a:cubicBezTo>
                    <a:cubicBezTo>
                      <a:pt x="8597" y="22292"/>
                      <a:pt x="4164" y="23179"/>
                      <a:pt x="174" y="25839"/>
                    </a:cubicBezTo>
                    <a:cubicBezTo>
                      <a:pt x="-269" y="26282"/>
                      <a:pt x="174" y="27169"/>
                      <a:pt x="1061" y="26725"/>
                    </a:cubicBezTo>
                    <a:lnTo>
                      <a:pt x="1061" y="267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32"/>
              <p:cNvSpPr/>
              <p:nvPr/>
            </p:nvSpPr>
            <p:spPr>
              <a:xfrm>
                <a:off x="3358127" y="3110076"/>
                <a:ext cx="43525" cy="23035"/>
              </a:xfrm>
              <a:custGeom>
                <a:avLst/>
                <a:gdLst/>
                <a:ahLst/>
                <a:cxnLst/>
                <a:rect l="l" t="t" r="r" b="b"/>
                <a:pathLst>
                  <a:path w="43525" h="23035" extrusionOk="0">
                    <a:moveTo>
                      <a:pt x="4868" y="22349"/>
                    </a:moveTo>
                    <a:cubicBezTo>
                      <a:pt x="11518" y="23236"/>
                      <a:pt x="17281" y="23679"/>
                      <a:pt x="23930" y="21019"/>
                    </a:cubicBezTo>
                    <a:cubicBezTo>
                      <a:pt x="29250" y="19246"/>
                      <a:pt x="37673" y="17916"/>
                      <a:pt x="41220" y="13483"/>
                    </a:cubicBezTo>
                    <a:cubicBezTo>
                      <a:pt x="45653" y="8607"/>
                      <a:pt x="43436" y="1514"/>
                      <a:pt x="36786" y="627"/>
                    </a:cubicBezTo>
                    <a:cubicBezTo>
                      <a:pt x="33683" y="184"/>
                      <a:pt x="30580" y="-260"/>
                      <a:pt x="27477" y="184"/>
                    </a:cubicBezTo>
                    <a:cubicBezTo>
                      <a:pt x="23487" y="1070"/>
                      <a:pt x="20384" y="3287"/>
                      <a:pt x="16837" y="4617"/>
                    </a:cubicBezTo>
                    <a:cubicBezTo>
                      <a:pt x="11074" y="7277"/>
                      <a:pt x="4425" y="7720"/>
                      <a:pt x="878" y="13926"/>
                    </a:cubicBezTo>
                    <a:cubicBezTo>
                      <a:pt x="-1338" y="17916"/>
                      <a:pt x="878" y="21906"/>
                      <a:pt x="4868" y="22349"/>
                    </a:cubicBezTo>
                    <a:lnTo>
                      <a:pt x="4868" y="223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32"/>
              <p:cNvSpPr/>
              <p:nvPr/>
            </p:nvSpPr>
            <p:spPr>
              <a:xfrm>
                <a:off x="3273557" y="3147941"/>
                <a:ext cx="665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3" extrusionOk="0">
                    <a:moveTo>
                      <a:pt x="333" y="443"/>
                    </a:moveTo>
                    <a:cubicBezTo>
                      <a:pt x="776" y="443"/>
                      <a:pt x="776" y="0"/>
                      <a:pt x="333" y="0"/>
                    </a:cubicBezTo>
                    <a:cubicBezTo>
                      <a:pt x="-111" y="0"/>
                      <a:pt x="-111" y="443"/>
                      <a:pt x="333" y="443"/>
                    </a:cubicBezTo>
                    <a:lnTo>
                      <a:pt x="3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32"/>
              <p:cNvSpPr/>
              <p:nvPr/>
            </p:nvSpPr>
            <p:spPr>
              <a:xfrm>
                <a:off x="3298383" y="3141735"/>
                <a:ext cx="665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3" extrusionOk="0">
                    <a:moveTo>
                      <a:pt x="333" y="443"/>
                    </a:moveTo>
                    <a:cubicBezTo>
                      <a:pt x="776" y="443"/>
                      <a:pt x="776" y="0"/>
                      <a:pt x="333" y="0"/>
                    </a:cubicBezTo>
                    <a:cubicBezTo>
                      <a:pt x="-111" y="0"/>
                      <a:pt x="-111" y="443"/>
                      <a:pt x="333" y="443"/>
                    </a:cubicBezTo>
                    <a:lnTo>
                      <a:pt x="3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32"/>
              <p:cNvSpPr/>
              <p:nvPr/>
            </p:nvSpPr>
            <p:spPr>
              <a:xfrm>
                <a:off x="3275220" y="3133396"/>
                <a:ext cx="49318" cy="14102"/>
              </a:xfrm>
              <a:custGeom>
                <a:avLst/>
                <a:gdLst/>
                <a:ahLst/>
                <a:cxnLst/>
                <a:rect l="l" t="t" r="r" b="b"/>
                <a:pathLst>
                  <a:path w="49318" h="14102" extrusionOk="0">
                    <a:moveTo>
                      <a:pt x="2660" y="14102"/>
                    </a:moveTo>
                    <a:cubicBezTo>
                      <a:pt x="5320" y="13216"/>
                      <a:pt x="7093" y="11443"/>
                      <a:pt x="10196" y="11443"/>
                    </a:cubicBezTo>
                    <a:cubicBezTo>
                      <a:pt x="13742" y="11443"/>
                      <a:pt x="17289" y="11886"/>
                      <a:pt x="20392" y="11886"/>
                    </a:cubicBezTo>
                    <a:cubicBezTo>
                      <a:pt x="30588" y="11886"/>
                      <a:pt x="39011" y="6566"/>
                      <a:pt x="48321" y="3906"/>
                    </a:cubicBezTo>
                    <a:cubicBezTo>
                      <a:pt x="49651" y="3463"/>
                      <a:pt x="49651" y="1690"/>
                      <a:pt x="48321" y="1246"/>
                    </a:cubicBezTo>
                    <a:cubicBezTo>
                      <a:pt x="40784" y="-84"/>
                      <a:pt x="36351" y="-527"/>
                      <a:pt x="29258" y="803"/>
                    </a:cubicBezTo>
                    <a:cubicBezTo>
                      <a:pt x="24825" y="1690"/>
                      <a:pt x="20392" y="2133"/>
                      <a:pt x="15959" y="2576"/>
                    </a:cubicBezTo>
                    <a:cubicBezTo>
                      <a:pt x="9753" y="3020"/>
                      <a:pt x="1773" y="3906"/>
                      <a:pt x="0" y="10999"/>
                    </a:cubicBezTo>
                    <a:cubicBezTo>
                      <a:pt x="0" y="12329"/>
                      <a:pt x="0" y="13216"/>
                      <a:pt x="887" y="13659"/>
                    </a:cubicBezTo>
                    <a:cubicBezTo>
                      <a:pt x="1330" y="14102"/>
                      <a:pt x="1773" y="14102"/>
                      <a:pt x="2660" y="14102"/>
                    </a:cubicBezTo>
                    <a:lnTo>
                      <a:pt x="2660" y="141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32"/>
              <p:cNvSpPr/>
              <p:nvPr/>
            </p:nvSpPr>
            <p:spPr>
              <a:xfrm>
                <a:off x="3401674" y="3107600"/>
                <a:ext cx="11415" cy="8422"/>
              </a:xfrm>
              <a:custGeom>
                <a:avLst/>
                <a:gdLst/>
                <a:ahLst/>
                <a:cxnLst/>
                <a:rect l="l" t="t" r="r" b="b"/>
                <a:pathLst>
                  <a:path w="11415" h="8422" extrusionOk="0">
                    <a:moveTo>
                      <a:pt x="332" y="8423"/>
                    </a:moveTo>
                    <a:cubicBezTo>
                      <a:pt x="4765" y="6650"/>
                      <a:pt x="7869" y="3546"/>
                      <a:pt x="11415" y="443"/>
                    </a:cubicBezTo>
                    <a:cubicBezTo>
                      <a:pt x="11415" y="443"/>
                      <a:pt x="11415" y="0"/>
                      <a:pt x="11415" y="0"/>
                    </a:cubicBezTo>
                    <a:cubicBezTo>
                      <a:pt x="7869" y="3103"/>
                      <a:pt x="4765" y="6206"/>
                      <a:pt x="332" y="7536"/>
                    </a:cubicBezTo>
                    <a:cubicBezTo>
                      <a:pt x="-111" y="7980"/>
                      <a:pt x="-111" y="8423"/>
                      <a:pt x="332" y="8423"/>
                    </a:cubicBezTo>
                    <a:lnTo>
                      <a:pt x="332" y="84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32"/>
              <p:cNvSpPr/>
              <p:nvPr/>
            </p:nvSpPr>
            <p:spPr>
              <a:xfrm>
                <a:off x="3411702" y="3090283"/>
                <a:ext cx="33583" cy="39656"/>
              </a:xfrm>
              <a:custGeom>
                <a:avLst/>
                <a:gdLst/>
                <a:ahLst/>
                <a:cxnLst/>
                <a:rect l="l" t="t" r="r" b="b"/>
                <a:pathLst>
                  <a:path w="33583" h="39656" extrusionOk="0">
                    <a:moveTo>
                      <a:pt x="3604" y="25740"/>
                    </a:moveTo>
                    <a:cubicBezTo>
                      <a:pt x="5377" y="24854"/>
                      <a:pt x="7150" y="25297"/>
                      <a:pt x="8924" y="24410"/>
                    </a:cubicBezTo>
                    <a:cubicBezTo>
                      <a:pt x="11583" y="23524"/>
                      <a:pt x="14243" y="22194"/>
                      <a:pt x="16460" y="20864"/>
                    </a:cubicBezTo>
                    <a:cubicBezTo>
                      <a:pt x="18233" y="19977"/>
                      <a:pt x="20006" y="18647"/>
                      <a:pt x="21336" y="17317"/>
                    </a:cubicBezTo>
                    <a:cubicBezTo>
                      <a:pt x="22666" y="15987"/>
                      <a:pt x="25326" y="11554"/>
                      <a:pt x="27099" y="11554"/>
                    </a:cubicBezTo>
                    <a:cubicBezTo>
                      <a:pt x="25326" y="10668"/>
                      <a:pt x="23996" y="9338"/>
                      <a:pt x="22223" y="8451"/>
                    </a:cubicBezTo>
                    <a:cubicBezTo>
                      <a:pt x="23110" y="10224"/>
                      <a:pt x="14687" y="18647"/>
                      <a:pt x="13800" y="20421"/>
                    </a:cubicBezTo>
                    <a:cubicBezTo>
                      <a:pt x="10253" y="25297"/>
                      <a:pt x="4934" y="27957"/>
                      <a:pt x="1387" y="32833"/>
                    </a:cubicBezTo>
                    <a:cubicBezTo>
                      <a:pt x="-386" y="35050"/>
                      <a:pt x="944" y="38596"/>
                      <a:pt x="3604" y="39040"/>
                    </a:cubicBezTo>
                    <a:cubicBezTo>
                      <a:pt x="4490" y="39040"/>
                      <a:pt x="4934" y="39483"/>
                      <a:pt x="5820" y="39483"/>
                    </a:cubicBezTo>
                    <a:cubicBezTo>
                      <a:pt x="6707" y="39926"/>
                      <a:pt x="8480" y="39483"/>
                      <a:pt x="9367" y="38596"/>
                    </a:cubicBezTo>
                    <a:cubicBezTo>
                      <a:pt x="9810" y="38153"/>
                      <a:pt x="9810" y="37709"/>
                      <a:pt x="10253" y="37709"/>
                    </a:cubicBezTo>
                    <a:cubicBezTo>
                      <a:pt x="10697" y="37266"/>
                      <a:pt x="10697" y="36823"/>
                      <a:pt x="10697" y="35936"/>
                    </a:cubicBezTo>
                    <a:cubicBezTo>
                      <a:pt x="10253" y="34606"/>
                      <a:pt x="9810" y="33720"/>
                      <a:pt x="8924" y="32833"/>
                    </a:cubicBezTo>
                    <a:cubicBezTo>
                      <a:pt x="8480" y="34606"/>
                      <a:pt x="8480" y="36380"/>
                      <a:pt x="8037" y="38153"/>
                    </a:cubicBezTo>
                    <a:cubicBezTo>
                      <a:pt x="16903" y="28843"/>
                      <a:pt x="23996" y="18647"/>
                      <a:pt x="32419" y="8894"/>
                    </a:cubicBezTo>
                    <a:cubicBezTo>
                      <a:pt x="35965" y="4461"/>
                      <a:pt x="30646" y="-415"/>
                      <a:pt x="26656" y="28"/>
                    </a:cubicBezTo>
                    <a:cubicBezTo>
                      <a:pt x="19563" y="472"/>
                      <a:pt x="16903" y="8008"/>
                      <a:pt x="11583" y="11554"/>
                    </a:cubicBezTo>
                    <a:cubicBezTo>
                      <a:pt x="6707" y="14658"/>
                      <a:pt x="501" y="15987"/>
                      <a:pt x="57" y="23080"/>
                    </a:cubicBezTo>
                    <a:cubicBezTo>
                      <a:pt x="-386" y="25297"/>
                      <a:pt x="1831" y="26627"/>
                      <a:pt x="3604" y="25740"/>
                    </a:cubicBezTo>
                    <a:lnTo>
                      <a:pt x="3604" y="257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3418963" y="3132672"/>
                <a:ext cx="332" cy="19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97" extrusionOk="0">
                    <a:moveTo>
                      <a:pt x="333" y="197"/>
                    </a:moveTo>
                    <a:cubicBezTo>
                      <a:pt x="333" y="197"/>
                      <a:pt x="333" y="-246"/>
                      <a:pt x="333" y="197"/>
                    </a:cubicBezTo>
                    <a:cubicBezTo>
                      <a:pt x="-111" y="-246"/>
                      <a:pt x="-111" y="197"/>
                      <a:pt x="333" y="197"/>
                    </a:cubicBezTo>
                    <a:lnTo>
                      <a:pt x="333" y="1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3410919" y="3130468"/>
                <a:ext cx="9262" cy="26782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26782" extrusionOk="0">
                    <a:moveTo>
                      <a:pt x="8376" y="2400"/>
                    </a:moveTo>
                    <a:cubicBezTo>
                      <a:pt x="8819" y="1957"/>
                      <a:pt x="8819" y="1070"/>
                      <a:pt x="9263" y="627"/>
                    </a:cubicBezTo>
                    <a:cubicBezTo>
                      <a:pt x="9263" y="184"/>
                      <a:pt x="9263" y="-260"/>
                      <a:pt x="8819" y="184"/>
                    </a:cubicBezTo>
                    <a:cubicBezTo>
                      <a:pt x="5716" y="3287"/>
                      <a:pt x="2613" y="6833"/>
                      <a:pt x="1283" y="10823"/>
                    </a:cubicBezTo>
                    <a:cubicBezTo>
                      <a:pt x="-490" y="15256"/>
                      <a:pt x="-47" y="20576"/>
                      <a:pt x="396" y="25009"/>
                    </a:cubicBezTo>
                    <a:cubicBezTo>
                      <a:pt x="396" y="25452"/>
                      <a:pt x="840" y="25896"/>
                      <a:pt x="1283" y="26339"/>
                    </a:cubicBezTo>
                    <a:cubicBezTo>
                      <a:pt x="1726" y="26782"/>
                      <a:pt x="2613" y="26782"/>
                      <a:pt x="3500" y="26782"/>
                    </a:cubicBezTo>
                    <a:cubicBezTo>
                      <a:pt x="4386" y="26782"/>
                      <a:pt x="4830" y="25896"/>
                      <a:pt x="4386" y="25452"/>
                    </a:cubicBezTo>
                    <a:cubicBezTo>
                      <a:pt x="2613" y="23236"/>
                      <a:pt x="3056" y="18803"/>
                      <a:pt x="3500" y="16143"/>
                    </a:cubicBezTo>
                    <a:cubicBezTo>
                      <a:pt x="3056" y="10823"/>
                      <a:pt x="6603" y="6833"/>
                      <a:pt x="8376" y="2400"/>
                    </a:cubicBezTo>
                    <a:cubicBezTo>
                      <a:pt x="7933" y="2400"/>
                      <a:pt x="8376" y="2400"/>
                      <a:pt x="8376" y="2400"/>
                    </a:cubicBezTo>
                    <a:lnTo>
                      <a:pt x="8376" y="24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3413643" y="3156364"/>
                <a:ext cx="665" cy="88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86" extrusionOk="0">
                    <a:moveTo>
                      <a:pt x="333" y="887"/>
                    </a:moveTo>
                    <a:cubicBezTo>
                      <a:pt x="776" y="887"/>
                      <a:pt x="776" y="0"/>
                      <a:pt x="333" y="0"/>
                    </a:cubicBezTo>
                    <a:cubicBezTo>
                      <a:pt x="-111" y="0"/>
                      <a:pt x="-111" y="887"/>
                      <a:pt x="333" y="887"/>
                    </a:cubicBezTo>
                    <a:lnTo>
                      <a:pt x="333" y="8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32"/>
              <p:cNvSpPr/>
              <p:nvPr/>
            </p:nvSpPr>
            <p:spPr>
              <a:xfrm>
                <a:off x="3425169" y="3133312"/>
                <a:ext cx="3324" cy="354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546" extrusionOk="0">
                    <a:moveTo>
                      <a:pt x="1662" y="3546"/>
                    </a:moveTo>
                    <a:cubicBezTo>
                      <a:pt x="3879" y="3546"/>
                      <a:pt x="3879" y="0"/>
                      <a:pt x="1662" y="0"/>
                    </a:cubicBezTo>
                    <a:cubicBezTo>
                      <a:pt x="-554" y="0"/>
                      <a:pt x="-554" y="3546"/>
                      <a:pt x="1662" y="3546"/>
                    </a:cubicBezTo>
                    <a:lnTo>
                      <a:pt x="1662" y="35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32"/>
              <p:cNvSpPr/>
              <p:nvPr/>
            </p:nvSpPr>
            <p:spPr>
              <a:xfrm>
                <a:off x="3247846" y="3054036"/>
                <a:ext cx="39875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14710" extrusionOk="0">
                    <a:moveTo>
                      <a:pt x="333" y="14553"/>
                    </a:moveTo>
                    <a:cubicBezTo>
                      <a:pt x="5209" y="15440"/>
                      <a:pt x="9642" y="12337"/>
                      <a:pt x="14518" y="11450"/>
                    </a:cubicBezTo>
                    <a:cubicBezTo>
                      <a:pt x="17622" y="11007"/>
                      <a:pt x="20725" y="10120"/>
                      <a:pt x="23828" y="9233"/>
                    </a:cubicBezTo>
                    <a:cubicBezTo>
                      <a:pt x="28261" y="7460"/>
                      <a:pt x="32694" y="4800"/>
                      <a:pt x="37570" y="4357"/>
                    </a:cubicBezTo>
                    <a:cubicBezTo>
                      <a:pt x="38014" y="4357"/>
                      <a:pt x="38900" y="3914"/>
                      <a:pt x="38900" y="3470"/>
                    </a:cubicBezTo>
                    <a:cubicBezTo>
                      <a:pt x="39344" y="2584"/>
                      <a:pt x="39344" y="2141"/>
                      <a:pt x="39787" y="1254"/>
                    </a:cubicBezTo>
                    <a:cubicBezTo>
                      <a:pt x="40230" y="367"/>
                      <a:pt x="38900" y="-519"/>
                      <a:pt x="38014" y="367"/>
                    </a:cubicBezTo>
                    <a:cubicBezTo>
                      <a:pt x="36684" y="1697"/>
                      <a:pt x="30478" y="367"/>
                      <a:pt x="28261" y="810"/>
                    </a:cubicBezTo>
                    <a:cubicBezTo>
                      <a:pt x="23828" y="1697"/>
                      <a:pt x="19838" y="3914"/>
                      <a:pt x="15848" y="4800"/>
                    </a:cubicBezTo>
                    <a:cubicBezTo>
                      <a:pt x="12302" y="5687"/>
                      <a:pt x="8312" y="6130"/>
                      <a:pt x="5209" y="7904"/>
                    </a:cubicBezTo>
                    <a:cubicBezTo>
                      <a:pt x="2549" y="9677"/>
                      <a:pt x="2992" y="12780"/>
                      <a:pt x="333" y="13667"/>
                    </a:cubicBezTo>
                    <a:cubicBezTo>
                      <a:pt x="-111" y="13667"/>
                      <a:pt x="-111" y="14553"/>
                      <a:pt x="333" y="14553"/>
                    </a:cubicBezTo>
                    <a:lnTo>
                      <a:pt x="333" y="145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32"/>
              <p:cNvSpPr/>
              <p:nvPr/>
            </p:nvSpPr>
            <p:spPr>
              <a:xfrm>
                <a:off x="3314231" y="3024258"/>
                <a:ext cx="42924" cy="14660"/>
              </a:xfrm>
              <a:custGeom>
                <a:avLst/>
                <a:gdLst/>
                <a:ahLst/>
                <a:cxnLst/>
                <a:rect l="l" t="t" r="r" b="b"/>
                <a:pathLst>
                  <a:path w="42924" h="14660" extrusionOk="0">
                    <a:moveTo>
                      <a:pt x="887" y="14629"/>
                    </a:moveTo>
                    <a:cubicBezTo>
                      <a:pt x="9310" y="15072"/>
                      <a:pt x="16846" y="10639"/>
                      <a:pt x="24825" y="8866"/>
                    </a:cubicBezTo>
                    <a:cubicBezTo>
                      <a:pt x="30588" y="7536"/>
                      <a:pt x="37681" y="6650"/>
                      <a:pt x="42558" y="2660"/>
                    </a:cubicBezTo>
                    <a:cubicBezTo>
                      <a:pt x="43444" y="2217"/>
                      <a:pt x="42558" y="887"/>
                      <a:pt x="41671" y="887"/>
                    </a:cubicBezTo>
                    <a:cubicBezTo>
                      <a:pt x="37681" y="1773"/>
                      <a:pt x="34135" y="0"/>
                      <a:pt x="30145" y="0"/>
                    </a:cubicBezTo>
                    <a:cubicBezTo>
                      <a:pt x="26155" y="0"/>
                      <a:pt x="21722" y="1773"/>
                      <a:pt x="17732" y="3103"/>
                    </a:cubicBezTo>
                    <a:cubicBezTo>
                      <a:pt x="10639" y="5320"/>
                      <a:pt x="3103" y="6650"/>
                      <a:pt x="0" y="14186"/>
                    </a:cubicBezTo>
                    <a:cubicBezTo>
                      <a:pt x="443" y="14629"/>
                      <a:pt x="887" y="14629"/>
                      <a:pt x="887" y="14629"/>
                    </a:cubicBezTo>
                    <a:lnTo>
                      <a:pt x="887" y="14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32"/>
              <p:cNvSpPr/>
              <p:nvPr/>
            </p:nvSpPr>
            <p:spPr>
              <a:xfrm>
                <a:off x="3372305" y="3017165"/>
                <a:ext cx="10679" cy="3546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3546" extrusionOk="0">
                    <a:moveTo>
                      <a:pt x="887" y="3547"/>
                    </a:moveTo>
                    <a:cubicBezTo>
                      <a:pt x="3990" y="2217"/>
                      <a:pt x="7093" y="1330"/>
                      <a:pt x="10196" y="1330"/>
                    </a:cubicBezTo>
                    <a:cubicBezTo>
                      <a:pt x="11083" y="1330"/>
                      <a:pt x="10639" y="0"/>
                      <a:pt x="9753" y="0"/>
                    </a:cubicBezTo>
                    <a:cubicBezTo>
                      <a:pt x="6206" y="443"/>
                      <a:pt x="3103" y="1330"/>
                      <a:pt x="0" y="2660"/>
                    </a:cubicBezTo>
                    <a:cubicBezTo>
                      <a:pt x="0" y="2660"/>
                      <a:pt x="443" y="3547"/>
                      <a:pt x="887" y="3547"/>
                    </a:cubicBezTo>
                    <a:lnTo>
                      <a:pt x="887" y="35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32"/>
              <p:cNvSpPr/>
              <p:nvPr/>
            </p:nvSpPr>
            <p:spPr>
              <a:xfrm>
                <a:off x="3379644" y="3015225"/>
                <a:ext cx="6157" cy="1496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1496" extrusionOk="0">
                    <a:moveTo>
                      <a:pt x="197" y="1496"/>
                    </a:moveTo>
                    <a:cubicBezTo>
                      <a:pt x="1970" y="610"/>
                      <a:pt x="4187" y="166"/>
                      <a:pt x="5960" y="610"/>
                    </a:cubicBezTo>
                    <a:cubicBezTo>
                      <a:pt x="5960" y="610"/>
                      <a:pt x="6403" y="166"/>
                      <a:pt x="5960" y="166"/>
                    </a:cubicBezTo>
                    <a:cubicBezTo>
                      <a:pt x="3744" y="-277"/>
                      <a:pt x="1970" y="166"/>
                      <a:pt x="197" y="1496"/>
                    </a:cubicBezTo>
                    <a:cubicBezTo>
                      <a:pt x="-246" y="1496"/>
                      <a:pt x="197" y="1496"/>
                      <a:pt x="197" y="1496"/>
                    </a:cubicBezTo>
                    <a:lnTo>
                      <a:pt x="197" y="14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32"/>
              <p:cNvSpPr/>
              <p:nvPr/>
            </p:nvSpPr>
            <p:spPr>
              <a:xfrm>
                <a:off x="3386147" y="3001243"/>
                <a:ext cx="32435" cy="33815"/>
              </a:xfrm>
              <a:custGeom>
                <a:avLst/>
                <a:gdLst/>
                <a:ahLst/>
                <a:cxnLst/>
                <a:rect l="l" t="t" r="r" b="b"/>
                <a:pathLst>
                  <a:path w="32435" h="33815" extrusionOk="0">
                    <a:moveTo>
                      <a:pt x="10983" y="6612"/>
                    </a:moveTo>
                    <a:cubicBezTo>
                      <a:pt x="14086" y="4839"/>
                      <a:pt x="16746" y="3952"/>
                      <a:pt x="20292" y="4396"/>
                    </a:cubicBezTo>
                    <a:cubicBezTo>
                      <a:pt x="20292" y="3066"/>
                      <a:pt x="20292" y="1736"/>
                      <a:pt x="19849" y="406"/>
                    </a:cubicBezTo>
                    <a:cubicBezTo>
                      <a:pt x="15859" y="849"/>
                      <a:pt x="12756" y="3509"/>
                      <a:pt x="9653" y="5282"/>
                    </a:cubicBezTo>
                    <a:cubicBezTo>
                      <a:pt x="6550" y="7499"/>
                      <a:pt x="1674" y="10602"/>
                      <a:pt x="344" y="14592"/>
                    </a:cubicBezTo>
                    <a:cubicBezTo>
                      <a:pt x="-986" y="19025"/>
                      <a:pt x="1674" y="23901"/>
                      <a:pt x="6107" y="25231"/>
                    </a:cubicBezTo>
                    <a:cubicBezTo>
                      <a:pt x="10096" y="26561"/>
                      <a:pt x="17633" y="25231"/>
                      <a:pt x="19406" y="26118"/>
                    </a:cubicBezTo>
                    <a:cubicBezTo>
                      <a:pt x="18963" y="23458"/>
                      <a:pt x="18519" y="21241"/>
                      <a:pt x="18076" y="18582"/>
                    </a:cubicBezTo>
                    <a:cubicBezTo>
                      <a:pt x="16746" y="20355"/>
                      <a:pt x="12756" y="20798"/>
                      <a:pt x="10983" y="21685"/>
                    </a:cubicBezTo>
                    <a:cubicBezTo>
                      <a:pt x="7436" y="23458"/>
                      <a:pt x="7436" y="28334"/>
                      <a:pt x="10540" y="30551"/>
                    </a:cubicBezTo>
                    <a:cubicBezTo>
                      <a:pt x="16746" y="34984"/>
                      <a:pt x="29602" y="35870"/>
                      <a:pt x="32262" y="27004"/>
                    </a:cubicBezTo>
                    <a:cubicBezTo>
                      <a:pt x="32705" y="26118"/>
                      <a:pt x="32262" y="24344"/>
                      <a:pt x="31375" y="23901"/>
                    </a:cubicBezTo>
                    <a:cubicBezTo>
                      <a:pt x="29159" y="23015"/>
                      <a:pt x="27829" y="22128"/>
                      <a:pt x="25169" y="22571"/>
                    </a:cubicBezTo>
                    <a:cubicBezTo>
                      <a:pt x="22066" y="23015"/>
                      <a:pt x="18963" y="23901"/>
                      <a:pt x="16303" y="21685"/>
                    </a:cubicBezTo>
                    <a:cubicBezTo>
                      <a:pt x="16303" y="24788"/>
                      <a:pt x="15859" y="27448"/>
                      <a:pt x="15859" y="30551"/>
                    </a:cubicBezTo>
                    <a:cubicBezTo>
                      <a:pt x="19849" y="28778"/>
                      <a:pt x="22952" y="27891"/>
                      <a:pt x="26499" y="25231"/>
                    </a:cubicBezTo>
                    <a:cubicBezTo>
                      <a:pt x="29159" y="23458"/>
                      <a:pt x="28715" y="19468"/>
                      <a:pt x="26942" y="17695"/>
                    </a:cubicBezTo>
                    <a:cubicBezTo>
                      <a:pt x="24282" y="14148"/>
                      <a:pt x="20292" y="13705"/>
                      <a:pt x="16303" y="14148"/>
                    </a:cubicBezTo>
                    <a:cubicBezTo>
                      <a:pt x="14529" y="14148"/>
                      <a:pt x="12756" y="14592"/>
                      <a:pt x="10983" y="14592"/>
                    </a:cubicBezTo>
                    <a:cubicBezTo>
                      <a:pt x="10540" y="14592"/>
                      <a:pt x="8766" y="14148"/>
                      <a:pt x="8766" y="14592"/>
                    </a:cubicBezTo>
                    <a:cubicBezTo>
                      <a:pt x="8766" y="14592"/>
                      <a:pt x="8323" y="14592"/>
                      <a:pt x="8323" y="14592"/>
                    </a:cubicBezTo>
                    <a:cubicBezTo>
                      <a:pt x="7436" y="14592"/>
                      <a:pt x="7880" y="15478"/>
                      <a:pt x="8766" y="16365"/>
                    </a:cubicBezTo>
                    <a:cubicBezTo>
                      <a:pt x="9210" y="16365"/>
                      <a:pt x="11426" y="13262"/>
                      <a:pt x="11870" y="12819"/>
                    </a:cubicBezTo>
                    <a:cubicBezTo>
                      <a:pt x="13200" y="11488"/>
                      <a:pt x="14529" y="10602"/>
                      <a:pt x="15859" y="9272"/>
                    </a:cubicBezTo>
                    <a:cubicBezTo>
                      <a:pt x="18076" y="7499"/>
                      <a:pt x="20292" y="5725"/>
                      <a:pt x="22066" y="3066"/>
                    </a:cubicBezTo>
                    <a:cubicBezTo>
                      <a:pt x="23396" y="1292"/>
                      <a:pt x="20736" y="-924"/>
                      <a:pt x="19406" y="406"/>
                    </a:cubicBezTo>
                    <a:cubicBezTo>
                      <a:pt x="16746" y="3509"/>
                      <a:pt x="13200" y="4839"/>
                      <a:pt x="10983" y="6612"/>
                    </a:cubicBezTo>
                    <a:cubicBezTo>
                      <a:pt x="10540" y="6612"/>
                      <a:pt x="10540" y="7055"/>
                      <a:pt x="10983" y="6612"/>
                    </a:cubicBezTo>
                    <a:lnTo>
                      <a:pt x="10983" y="66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32"/>
              <p:cNvSpPr/>
              <p:nvPr/>
            </p:nvSpPr>
            <p:spPr>
              <a:xfrm>
                <a:off x="3399014" y="3008818"/>
                <a:ext cx="19510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19510" h="9756" extrusionOk="0">
                    <a:moveTo>
                      <a:pt x="333" y="7017"/>
                    </a:moveTo>
                    <a:cubicBezTo>
                      <a:pt x="5209" y="12337"/>
                      <a:pt x="16292" y="9233"/>
                      <a:pt x="19395" y="3470"/>
                    </a:cubicBezTo>
                    <a:cubicBezTo>
                      <a:pt x="19838" y="2141"/>
                      <a:pt x="18951" y="811"/>
                      <a:pt x="17622" y="367"/>
                    </a:cubicBezTo>
                    <a:cubicBezTo>
                      <a:pt x="14518" y="-519"/>
                      <a:pt x="11858" y="367"/>
                      <a:pt x="8755" y="1254"/>
                    </a:cubicBezTo>
                    <a:cubicBezTo>
                      <a:pt x="6982" y="1697"/>
                      <a:pt x="5652" y="2141"/>
                      <a:pt x="3879" y="3027"/>
                    </a:cubicBezTo>
                    <a:cubicBezTo>
                      <a:pt x="2549" y="3914"/>
                      <a:pt x="1662" y="4800"/>
                      <a:pt x="333" y="5244"/>
                    </a:cubicBezTo>
                    <a:cubicBezTo>
                      <a:pt x="-111" y="5244"/>
                      <a:pt x="-111" y="6130"/>
                      <a:pt x="333" y="7017"/>
                    </a:cubicBezTo>
                    <a:lnTo>
                      <a:pt x="333" y="70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32"/>
              <p:cNvSpPr/>
              <p:nvPr/>
            </p:nvSpPr>
            <p:spPr>
              <a:xfrm>
                <a:off x="3436832" y="2986534"/>
                <a:ext cx="30275" cy="31960"/>
              </a:xfrm>
              <a:custGeom>
                <a:avLst/>
                <a:gdLst/>
                <a:ahLst/>
                <a:cxnLst/>
                <a:rect l="l" t="t" r="r" b="b"/>
                <a:pathLst>
                  <a:path w="30275" h="31960" extrusionOk="0">
                    <a:moveTo>
                      <a:pt x="10392" y="12455"/>
                    </a:moveTo>
                    <a:cubicBezTo>
                      <a:pt x="11721" y="10682"/>
                      <a:pt x="16598" y="9795"/>
                      <a:pt x="18814" y="9352"/>
                    </a:cubicBezTo>
                    <a:cubicBezTo>
                      <a:pt x="21474" y="8465"/>
                      <a:pt x="24134" y="8465"/>
                      <a:pt x="26794" y="8022"/>
                    </a:cubicBezTo>
                    <a:cubicBezTo>
                      <a:pt x="25021" y="5805"/>
                      <a:pt x="23248" y="4032"/>
                      <a:pt x="21474" y="1815"/>
                    </a:cubicBezTo>
                    <a:cubicBezTo>
                      <a:pt x="19258" y="7135"/>
                      <a:pt x="14825" y="9795"/>
                      <a:pt x="9505" y="11568"/>
                    </a:cubicBezTo>
                    <a:cubicBezTo>
                      <a:pt x="5072" y="12898"/>
                      <a:pt x="1525" y="15558"/>
                      <a:pt x="196" y="19991"/>
                    </a:cubicBezTo>
                    <a:cubicBezTo>
                      <a:pt x="-691" y="23981"/>
                      <a:pt x="1525" y="26641"/>
                      <a:pt x="5072" y="27528"/>
                    </a:cubicBezTo>
                    <a:cubicBezTo>
                      <a:pt x="8175" y="27971"/>
                      <a:pt x="11278" y="27084"/>
                      <a:pt x="14381" y="26197"/>
                    </a:cubicBezTo>
                    <a:cubicBezTo>
                      <a:pt x="16598" y="25311"/>
                      <a:pt x="20144" y="23981"/>
                      <a:pt x="21918" y="24868"/>
                    </a:cubicBezTo>
                    <a:cubicBezTo>
                      <a:pt x="22361" y="21764"/>
                      <a:pt x="23248" y="18218"/>
                      <a:pt x="23691" y="15115"/>
                    </a:cubicBezTo>
                    <a:cubicBezTo>
                      <a:pt x="21474" y="16001"/>
                      <a:pt x="18814" y="15558"/>
                      <a:pt x="16598" y="16888"/>
                    </a:cubicBezTo>
                    <a:cubicBezTo>
                      <a:pt x="14381" y="18218"/>
                      <a:pt x="12608" y="19991"/>
                      <a:pt x="11278" y="22208"/>
                    </a:cubicBezTo>
                    <a:cubicBezTo>
                      <a:pt x="9062" y="25754"/>
                      <a:pt x="11278" y="31961"/>
                      <a:pt x="16155" y="31961"/>
                    </a:cubicBezTo>
                    <a:cubicBezTo>
                      <a:pt x="20144" y="31961"/>
                      <a:pt x="24134" y="31961"/>
                      <a:pt x="26351" y="28414"/>
                    </a:cubicBezTo>
                    <a:cubicBezTo>
                      <a:pt x="27237" y="27084"/>
                      <a:pt x="27681" y="25311"/>
                      <a:pt x="26794" y="23538"/>
                    </a:cubicBezTo>
                    <a:cubicBezTo>
                      <a:pt x="24134" y="19548"/>
                      <a:pt x="21031" y="19548"/>
                      <a:pt x="16598" y="19548"/>
                    </a:cubicBezTo>
                    <a:cubicBezTo>
                      <a:pt x="18371" y="22651"/>
                      <a:pt x="19701" y="26197"/>
                      <a:pt x="21474" y="29301"/>
                    </a:cubicBezTo>
                    <a:cubicBezTo>
                      <a:pt x="22361" y="28414"/>
                      <a:pt x="24134" y="26641"/>
                      <a:pt x="25907" y="26197"/>
                    </a:cubicBezTo>
                    <a:cubicBezTo>
                      <a:pt x="29897" y="25311"/>
                      <a:pt x="31670" y="19991"/>
                      <a:pt x="29011" y="17331"/>
                    </a:cubicBezTo>
                    <a:cubicBezTo>
                      <a:pt x="25464" y="14228"/>
                      <a:pt x="21474" y="12898"/>
                      <a:pt x="17041" y="14228"/>
                    </a:cubicBezTo>
                    <a:cubicBezTo>
                      <a:pt x="13495" y="15115"/>
                      <a:pt x="9505" y="17775"/>
                      <a:pt x="5515" y="17331"/>
                    </a:cubicBezTo>
                    <a:cubicBezTo>
                      <a:pt x="7288" y="19991"/>
                      <a:pt x="9062" y="22208"/>
                      <a:pt x="10392" y="24868"/>
                    </a:cubicBezTo>
                    <a:cubicBezTo>
                      <a:pt x="10835" y="22208"/>
                      <a:pt x="17485" y="20878"/>
                      <a:pt x="19701" y="19548"/>
                    </a:cubicBezTo>
                    <a:cubicBezTo>
                      <a:pt x="24134" y="16445"/>
                      <a:pt x="27681" y="11568"/>
                      <a:pt x="29454" y="6249"/>
                    </a:cubicBezTo>
                    <a:cubicBezTo>
                      <a:pt x="30784" y="2702"/>
                      <a:pt x="27681" y="-401"/>
                      <a:pt x="24134" y="42"/>
                    </a:cubicBezTo>
                    <a:cubicBezTo>
                      <a:pt x="16598" y="1372"/>
                      <a:pt x="7288" y="3589"/>
                      <a:pt x="6845" y="12455"/>
                    </a:cubicBezTo>
                    <a:cubicBezTo>
                      <a:pt x="7288" y="13342"/>
                      <a:pt x="9505" y="13785"/>
                      <a:pt x="10392" y="12455"/>
                    </a:cubicBezTo>
                    <a:lnTo>
                      <a:pt x="10392" y="124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32"/>
              <p:cNvSpPr/>
              <p:nvPr/>
            </p:nvSpPr>
            <p:spPr>
              <a:xfrm>
                <a:off x="3412189" y="3037942"/>
                <a:ext cx="32568" cy="50965"/>
              </a:xfrm>
              <a:custGeom>
                <a:avLst/>
                <a:gdLst/>
                <a:ahLst/>
                <a:cxnLst/>
                <a:rect l="l" t="t" r="r" b="b"/>
                <a:pathLst>
                  <a:path w="32568" h="50965" extrusionOk="0">
                    <a:moveTo>
                      <a:pt x="28385" y="58"/>
                    </a:moveTo>
                    <a:cubicBezTo>
                      <a:pt x="24395" y="1832"/>
                      <a:pt x="22179" y="6265"/>
                      <a:pt x="18189" y="8481"/>
                    </a:cubicBezTo>
                    <a:cubicBezTo>
                      <a:pt x="14199" y="10254"/>
                      <a:pt x="16416" y="17347"/>
                      <a:pt x="20849" y="16018"/>
                    </a:cubicBezTo>
                    <a:cubicBezTo>
                      <a:pt x="23065" y="15131"/>
                      <a:pt x="25282" y="14687"/>
                      <a:pt x="27942" y="14244"/>
                    </a:cubicBezTo>
                    <a:cubicBezTo>
                      <a:pt x="27055" y="12028"/>
                      <a:pt x="26169" y="9368"/>
                      <a:pt x="25282" y="7151"/>
                    </a:cubicBezTo>
                    <a:cubicBezTo>
                      <a:pt x="21292" y="11584"/>
                      <a:pt x="15973" y="11584"/>
                      <a:pt x="12869" y="17791"/>
                    </a:cubicBezTo>
                    <a:cubicBezTo>
                      <a:pt x="10209" y="23110"/>
                      <a:pt x="13313" y="24440"/>
                      <a:pt x="14643" y="29317"/>
                    </a:cubicBezTo>
                    <a:cubicBezTo>
                      <a:pt x="15529" y="27100"/>
                      <a:pt x="15973" y="25327"/>
                      <a:pt x="16859" y="23110"/>
                    </a:cubicBezTo>
                    <a:cubicBezTo>
                      <a:pt x="10209" y="27987"/>
                      <a:pt x="-430" y="34636"/>
                      <a:pt x="13" y="43946"/>
                    </a:cubicBezTo>
                    <a:cubicBezTo>
                      <a:pt x="13" y="49709"/>
                      <a:pt x="6663" y="53255"/>
                      <a:pt x="11540" y="49266"/>
                    </a:cubicBezTo>
                    <a:cubicBezTo>
                      <a:pt x="16859" y="44833"/>
                      <a:pt x="20406" y="37740"/>
                      <a:pt x="25725" y="32863"/>
                    </a:cubicBezTo>
                    <a:cubicBezTo>
                      <a:pt x="27942" y="30647"/>
                      <a:pt x="28385" y="27987"/>
                      <a:pt x="27055" y="24884"/>
                    </a:cubicBezTo>
                    <a:cubicBezTo>
                      <a:pt x="26612" y="23554"/>
                      <a:pt x="26169" y="22224"/>
                      <a:pt x="25282" y="21337"/>
                    </a:cubicBezTo>
                    <a:cubicBezTo>
                      <a:pt x="23509" y="20007"/>
                      <a:pt x="23952" y="19564"/>
                      <a:pt x="26612" y="19564"/>
                    </a:cubicBezTo>
                    <a:cubicBezTo>
                      <a:pt x="28385" y="17347"/>
                      <a:pt x="30158" y="14687"/>
                      <a:pt x="31932" y="12471"/>
                    </a:cubicBezTo>
                    <a:cubicBezTo>
                      <a:pt x="33705" y="10254"/>
                      <a:pt x="31488" y="5821"/>
                      <a:pt x="28829" y="5821"/>
                    </a:cubicBezTo>
                    <a:cubicBezTo>
                      <a:pt x="24839" y="6265"/>
                      <a:pt x="22622" y="7151"/>
                      <a:pt x="19076" y="8481"/>
                    </a:cubicBezTo>
                    <a:cubicBezTo>
                      <a:pt x="20849" y="9811"/>
                      <a:pt x="23065" y="11141"/>
                      <a:pt x="24839" y="12028"/>
                    </a:cubicBezTo>
                    <a:cubicBezTo>
                      <a:pt x="24839" y="8481"/>
                      <a:pt x="27942" y="4491"/>
                      <a:pt x="30602" y="2275"/>
                    </a:cubicBezTo>
                    <a:cubicBezTo>
                      <a:pt x="31045" y="1832"/>
                      <a:pt x="29715" y="-385"/>
                      <a:pt x="28385" y="58"/>
                    </a:cubicBezTo>
                    <a:lnTo>
                      <a:pt x="28385" y="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3461322" y="3014747"/>
                <a:ext cx="26159" cy="21403"/>
              </a:xfrm>
              <a:custGeom>
                <a:avLst/>
                <a:gdLst/>
                <a:ahLst/>
                <a:cxnLst/>
                <a:rect l="l" t="t" r="r" b="b"/>
                <a:pathLst>
                  <a:path w="26159" h="21403" extrusionOk="0">
                    <a:moveTo>
                      <a:pt x="1861" y="21037"/>
                    </a:moveTo>
                    <a:cubicBezTo>
                      <a:pt x="4078" y="19264"/>
                      <a:pt x="6738" y="18377"/>
                      <a:pt x="9397" y="17490"/>
                    </a:cubicBezTo>
                    <a:cubicBezTo>
                      <a:pt x="11614" y="16603"/>
                      <a:pt x="12944" y="15274"/>
                      <a:pt x="14717" y="13944"/>
                    </a:cubicBezTo>
                    <a:cubicBezTo>
                      <a:pt x="19150" y="10397"/>
                      <a:pt x="23140" y="8181"/>
                      <a:pt x="25800" y="3304"/>
                    </a:cubicBezTo>
                    <a:cubicBezTo>
                      <a:pt x="27130" y="1088"/>
                      <a:pt x="24470" y="-1129"/>
                      <a:pt x="22697" y="644"/>
                    </a:cubicBezTo>
                    <a:cubicBezTo>
                      <a:pt x="15161" y="6407"/>
                      <a:pt x="3634" y="10841"/>
                      <a:pt x="88" y="20150"/>
                    </a:cubicBezTo>
                    <a:cubicBezTo>
                      <a:pt x="-355" y="21037"/>
                      <a:pt x="975" y="21923"/>
                      <a:pt x="1861" y="21037"/>
                    </a:cubicBezTo>
                    <a:lnTo>
                      <a:pt x="1861" y="210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3448990" y="3047750"/>
                <a:ext cx="26949" cy="37293"/>
              </a:xfrm>
              <a:custGeom>
                <a:avLst/>
                <a:gdLst/>
                <a:ahLst/>
                <a:cxnLst/>
                <a:rect l="l" t="t" r="r" b="b"/>
                <a:pathLst>
                  <a:path w="26949" h="37293" extrusionOk="0">
                    <a:moveTo>
                      <a:pt x="9760" y="9756"/>
                    </a:moveTo>
                    <a:cubicBezTo>
                      <a:pt x="12863" y="9313"/>
                      <a:pt x="15966" y="7096"/>
                      <a:pt x="19069" y="7540"/>
                    </a:cubicBezTo>
                    <a:cubicBezTo>
                      <a:pt x="18183" y="5323"/>
                      <a:pt x="16853" y="3550"/>
                      <a:pt x="15966" y="1333"/>
                    </a:cubicBezTo>
                    <a:cubicBezTo>
                      <a:pt x="12420" y="7096"/>
                      <a:pt x="4440" y="8427"/>
                      <a:pt x="894" y="14633"/>
                    </a:cubicBezTo>
                    <a:cubicBezTo>
                      <a:pt x="-1766" y="19509"/>
                      <a:pt x="1780" y="27045"/>
                      <a:pt x="7987" y="25272"/>
                    </a:cubicBezTo>
                    <a:cubicBezTo>
                      <a:pt x="10646" y="24386"/>
                      <a:pt x="12863" y="23499"/>
                      <a:pt x="15079" y="21726"/>
                    </a:cubicBezTo>
                    <a:cubicBezTo>
                      <a:pt x="16409" y="20839"/>
                      <a:pt x="18183" y="18623"/>
                      <a:pt x="19512" y="18623"/>
                    </a:cubicBezTo>
                    <a:cubicBezTo>
                      <a:pt x="17739" y="15963"/>
                      <a:pt x="15523" y="12860"/>
                      <a:pt x="13749" y="10200"/>
                    </a:cubicBezTo>
                    <a:cubicBezTo>
                      <a:pt x="12863" y="13746"/>
                      <a:pt x="9316" y="15963"/>
                      <a:pt x="7100" y="18623"/>
                    </a:cubicBezTo>
                    <a:cubicBezTo>
                      <a:pt x="4440" y="22169"/>
                      <a:pt x="2667" y="26159"/>
                      <a:pt x="3110" y="30592"/>
                    </a:cubicBezTo>
                    <a:cubicBezTo>
                      <a:pt x="3110" y="35468"/>
                      <a:pt x="9760" y="39901"/>
                      <a:pt x="13306" y="35468"/>
                    </a:cubicBezTo>
                    <a:cubicBezTo>
                      <a:pt x="18626" y="29262"/>
                      <a:pt x="15966" y="18623"/>
                      <a:pt x="23502" y="14189"/>
                    </a:cubicBezTo>
                    <a:cubicBezTo>
                      <a:pt x="24389" y="13746"/>
                      <a:pt x="23946" y="11973"/>
                      <a:pt x="23059" y="12416"/>
                    </a:cubicBezTo>
                    <a:cubicBezTo>
                      <a:pt x="15966" y="14633"/>
                      <a:pt x="15079" y="23499"/>
                      <a:pt x="8430" y="24829"/>
                    </a:cubicBezTo>
                    <a:cubicBezTo>
                      <a:pt x="11090" y="27045"/>
                      <a:pt x="13306" y="29262"/>
                      <a:pt x="15966" y="31035"/>
                    </a:cubicBezTo>
                    <a:cubicBezTo>
                      <a:pt x="15966" y="27045"/>
                      <a:pt x="18626" y="25715"/>
                      <a:pt x="20842" y="23499"/>
                    </a:cubicBezTo>
                    <a:cubicBezTo>
                      <a:pt x="23502" y="20839"/>
                      <a:pt x="25719" y="18179"/>
                      <a:pt x="26605" y="14189"/>
                    </a:cubicBezTo>
                    <a:cubicBezTo>
                      <a:pt x="27935" y="10200"/>
                      <a:pt x="25276" y="5766"/>
                      <a:pt x="20842" y="5766"/>
                    </a:cubicBezTo>
                    <a:cubicBezTo>
                      <a:pt x="17739" y="5766"/>
                      <a:pt x="15079" y="6210"/>
                      <a:pt x="12420" y="7983"/>
                    </a:cubicBezTo>
                    <a:cubicBezTo>
                      <a:pt x="10203" y="9313"/>
                      <a:pt x="8430" y="11529"/>
                      <a:pt x="6213" y="11973"/>
                    </a:cubicBezTo>
                    <a:cubicBezTo>
                      <a:pt x="8430" y="15519"/>
                      <a:pt x="11090" y="19066"/>
                      <a:pt x="13306" y="22612"/>
                    </a:cubicBezTo>
                    <a:cubicBezTo>
                      <a:pt x="17296" y="16849"/>
                      <a:pt x="24389" y="11973"/>
                      <a:pt x="24389" y="3993"/>
                    </a:cubicBezTo>
                    <a:cubicBezTo>
                      <a:pt x="24389" y="890"/>
                      <a:pt x="21729" y="-883"/>
                      <a:pt x="18626" y="447"/>
                    </a:cubicBezTo>
                    <a:cubicBezTo>
                      <a:pt x="14636" y="1777"/>
                      <a:pt x="12863" y="5766"/>
                      <a:pt x="9760" y="8427"/>
                    </a:cubicBezTo>
                    <a:cubicBezTo>
                      <a:pt x="7987" y="8870"/>
                      <a:pt x="8873" y="10200"/>
                      <a:pt x="9760" y="9756"/>
                    </a:cubicBezTo>
                    <a:lnTo>
                      <a:pt x="9760" y="9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3482245" y="2949422"/>
                <a:ext cx="32225" cy="34941"/>
              </a:xfrm>
              <a:custGeom>
                <a:avLst/>
                <a:gdLst/>
                <a:ahLst/>
                <a:cxnLst/>
                <a:rect l="l" t="t" r="r" b="b"/>
                <a:pathLst>
                  <a:path w="32225" h="34941" extrusionOk="0">
                    <a:moveTo>
                      <a:pt x="5763" y="34494"/>
                    </a:moveTo>
                    <a:cubicBezTo>
                      <a:pt x="9753" y="32721"/>
                      <a:pt x="11969" y="29618"/>
                      <a:pt x="15073" y="26958"/>
                    </a:cubicBezTo>
                    <a:cubicBezTo>
                      <a:pt x="18176" y="24298"/>
                      <a:pt x="21722" y="21639"/>
                      <a:pt x="24825" y="18979"/>
                    </a:cubicBezTo>
                    <a:cubicBezTo>
                      <a:pt x="30145" y="14102"/>
                      <a:pt x="33248" y="8339"/>
                      <a:pt x="31918" y="1246"/>
                    </a:cubicBezTo>
                    <a:cubicBezTo>
                      <a:pt x="31475" y="-84"/>
                      <a:pt x="29702" y="-527"/>
                      <a:pt x="28815" y="803"/>
                    </a:cubicBezTo>
                    <a:cubicBezTo>
                      <a:pt x="27042" y="3463"/>
                      <a:pt x="23052" y="5236"/>
                      <a:pt x="20836" y="7009"/>
                    </a:cubicBezTo>
                    <a:cubicBezTo>
                      <a:pt x="18176" y="9226"/>
                      <a:pt x="15959" y="11886"/>
                      <a:pt x="13299" y="14102"/>
                    </a:cubicBezTo>
                    <a:cubicBezTo>
                      <a:pt x="7980" y="18535"/>
                      <a:pt x="443" y="22968"/>
                      <a:pt x="0" y="30948"/>
                    </a:cubicBezTo>
                    <a:cubicBezTo>
                      <a:pt x="0" y="34051"/>
                      <a:pt x="3547" y="35825"/>
                      <a:pt x="5763" y="34494"/>
                    </a:cubicBezTo>
                    <a:lnTo>
                      <a:pt x="5763" y="344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>
                <a:off x="3359092" y="2877113"/>
                <a:ext cx="36215" cy="16927"/>
              </a:xfrm>
              <a:custGeom>
                <a:avLst/>
                <a:gdLst/>
                <a:ahLst/>
                <a:cxnLst/>
                <a:rect l="l" t="t" r="r" b="b"/>
                <a:pathLst>
                  <a:path w="36215" h="16927" extrusionOk="0">
                    <a:moveTo>
                      <a:pt x="1687" y="16812"/>
                    </a:moveTo>
                    <a:cubicBezTo>
                      <a:pt x="3460" y="15482"/>
                      <a:pt x="7007" y="16812"/>
                      <a:pt x="9666" y="16812"/>
                    </a:cubicBezTo>
                    <a:cubicBezTo>
                      <a:pt x="12770" y="16812"/>
                      <a:pt x="15873" y="16369"/>
                      <a:pt x="18976" y="15482"/>
                    </a:cubicBezTo>
                    <a:cubicBezTo>
                      <a:pt x="21636" y="14595"/>
                      <a:pt x="23852" y="12822"/>
                      <a:pt x="26069" y="11049"/>
                    </a:cubicBezTo>
                    <a:cubicBezTo>
                      <a:pt x="28285" y="9275"/>
                      <a:pt x="31389" y="5729"/>
                      <a:pt x="34048" y="5729"/>
                    </a:cubicBezTo>
                    <a:cubicBezTo>
                      <a:pt x="35822" y="5729"/>
                      <a:pt x="37152" y="3069"/>
                      <a:pt x="35378" y="1739"/>
                    </a:cubicBezTo>
                    <a:cubicBezTo>
                      <a:pt x="27842" y="-3137"/>
                      <a:pt x="23409" y="3512"/>
                      <a:pt x="17203" y="6172"/>
                    </a:cubicBezTo>
                    <a:cubicBezTo>
                      <a:pt x="13656" y="7502"/>
                      <a:pt x="9666" y="7059"/>
                      <a:pt x="6120" y="8389"/>
                    </a:cubicBezTo>
                    <a:cubicBezTo>
                      <a:pt x="3460" y="9275"/>
                      <a:pt x="1243" y="11935"/>
                      <a:pt x="357" y="15039"/>
                    </a:cubicBezTo>
                    <a:cubicBezTo>
                      <a:pt x="-530" y="16369"/>
                      <a:pt x="357" y="17255"/>
                      <a:pt x="1687" y="16812"/>
                    </a:cubicBezTo>
                    <a:lnTo>
                      <a:pt x="1687" y="16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32"/>
              <p:cNvSpPr/>
              <p:nvPr/>
            </p:nvSpPr>
            <p:spPr>
              <a:xfrm>
                <a:off x="3413836" y="2838699"/>
                <a:ext cx="47139" cy="35811"/>
              </a:xfrm>
              <a:custGeom>
                <a:avLst/>
                <a:gdLst/>
                <a:ahLst/>
                <a:cxnLst/>
                <a:rect l="l" t="t" r="r" b="b"/>
                <a:pathLst>
                  <a:path w="47139" h="35811" extrusionOk="0">
                    <a:moveTo>
                      <a:pt x="5016" y="25081"/>
                    </a:moveTo>
                    <a:cubicBezTo>
                      <a:pt x="11222" y="22421"/>
                      <a:pt x="16542" y="19761"/>
                      <a:pt x="23192" y="18431"/>
                    </a:cubicBezTo>
                    <a:cubicBezTo>
                      <a:pt x="30284" y="16658"/>
                      <a:pt x="37377" y="13998"/>
                      <a:pt x="44027" y="10895"/>
                    </a:cubicBezTo>
                    <a:cubicBezTo>
                      <a:pt x="41811" y="7792"/>
                      <a:pt x="40037" y="4689"/>
                      <a:pt x="37821" y="1585"/>
                    </a:cubicBezTo>
                    <a:cubicBezTo>
                      <a:pt x="31614" y="7348"/>
                      <a:pt x="24521" y="11338"/>
                      <a:pt x="16985" y="14441"/>
                    </a:cubicBezTo>
                    <a:cubicBezTo>
                      <a:pt x="9892" y="17101"/>
                      <a:pt x="5459" y="20204"/>
                      <a:pt x="1026" y="26411"/>
                    </a:cubicBezTo>
                    <a:cubicBezTo>
                      <a:pt x="-2077" y="30844"/>
                      <a:pt x="2356" y="36607"/>
                      <a:pt x="7676" y="35720"/>
                    </a:cubicBezTo>
                    <a:cubicBezTo>
                      <a:pt x="18315" y="33947"/>
                      <a:pt x="30284" y="30844"/>
                      <a:pt x="37821" y="23307"/>
                    </a:cubicBezTo>
                    <a:cubicBezTo>
                      <a:pt x="40481" y="20648"/>
                      <a:pt x="38707" y="16215"/>
                      <a:pt x="35161" y="15771"/>
                    </a:cubicBezTo>
                    <a:cubicBezTo>
                      <a:pt x="24521" y="14441"/>
                      <a:pt x="15212" y="21534"/>
                      <a:pt x="5016" y="23751"/>
                    </a:cubicBezTo>
                    <a:cubicBezTo>
                      <a:pt x="7232" y="26854"/>
                      <a:pt x="9449" y="29957"/>
                      <a:pt x="11666" y="33060"/>
                    </a:cubicBezTo>
                    <a:cubicBezTo>
                      <a:pt x="16099" y="26411"/>
                      <a:pt x="21418" y="25524"/>
                      <a:pt x="28068" y="22421"/>
                    </a:cubicBezTo>
                    <a:cubicBezTo>
                      <a:pt x="34274" y="19318"/>
                      <a:pt x="40924" y="15328"/>
                      <a:pt x="45800" y="10008"/>
                    </a:cubicBezTo>
                    <a:cubicBezTo>
                      <a:pt x="49347" y="5575"/>
                      <a:pt x="45357" y="-2405"/>
                      <a:pt x="39594" y="699"/>
                    </a:cubicBezTo>
                    <a:cubicBezTo>
                      <a:pt x="32944" y="4689"/>
                      <a:pt x="25851" y="8678"/>
                      <a:pt x="18759" y="11781"/>
                    </a:cubicBezTo>
                    <a:cubicBezTo>
                      <a:pt x="16542" y="12668"/>
                      <a:pt x="13882" y="13998"/>
                      <a:pt x="12109" y="15771"/>
                    </a:cubicBezTo>
                    <a:cubicBezTo>
                      <a:pt x="9449" y="17988"/>
                      <a:pt x="7676" y="21534"/>
                      <a:pt x="5016" y="23751"/>
                    </a:cubicBezTo>
                    <a:cubicBezTo>
                      <a:pt x="3686" y="24638"/>
                      <a:pt x="4129" y="25524"/>
                      <a:pt x="5016" y="25081"/>
                    </a:cubicBezTo>
                    <a:lnTo>
                      <a:pt x="5016" y="250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3468946" y="2855275"/>
                <a:ext cx="41132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41132" h="17034" extrusionOk="0">
                    <a:moveTo>
                      <a:pt x="887" y="8061"/>
                    </a:moveTo>
                    <a:cubicBezTo>
                      <a:pt x="2217" y="9391"/>
                      <a:pt x="3547" y="10278"/>
                      <a:pt x="5320" y="11164"/>
                    </a:cubicBezTo>
                    <a:cubicBezTo>
                      <a:pt x="8866" y="12051"/>
                      <a:pt x="11969" y="12494"/>
                      <a:pt x="15516" y="13824"/>
                    </a:cubicBezTo>
                    <a:cubicBezTo>
                      <a:pt x="22609" y="16484"/>
                      <a:pt x="30145" y="15154"/>
                      <a:pt x="37238" y="16927"/>
                    </a:cubicBezTo>
                    <a:cubicBezTo>
                      <a:pt x="40785" y="17814"/>
                      <a:pt x="42558" y="12937"/>
                      <a:pt x="39011" y="11608"/>
                    </a:cubicBezTo>
                    <a:cubicBezTo>
                      <a:pt x="35021" y="9834"/>
                      <a:pt x="31475" y="6288"/>
                      <a:pt x="27485" y="4958"/>
                    </a:cubicBezTo>
                    <a:cubicBezTo>
                      <a:pt x="24825" y="4071"/>
                      <a:pt x="19949" y="5401"/>
                      <a:pt x="17732" y="3628"/>
                    </a:cubicBezTo>
                    <a:cubicBezTo>
                      <a:pt x="17732" y="5401"/>
                      <a:pt x="17732" y="7174"/>
                      <a:pt x="17289" y="8947"/>
                    </a:cubicBezTo>
                    <a:cubicBezTo>
                      <a:pt x="15959" y="9391"/>
                      <a:pt x="19062" y="9391"/>
                      <a:pt x="19949" y="9391"/>
                    </a:cubicBezTo>
                    <a:cubicBezTo>
                      <a:pt x="22609" y="9834"/>
                      <a:pt x="24825" y="10721"/>
                      <a:pt x="27485" y="11164"/>
                    </a:cubicBezTo>
                    <a:cubicBezTo>
                      <a:pt x="31032" y="11608"/>
                      <a:pt x="35908" y="13381"/>
                      <a:pt x="39011" y="11608"/>
                    </a:cubicBezTo>
                    <a:cubicBezTo>
                      <a:pt x="40785" y="10721"/>
                      <a:pt x="41671" y="8061"/>
                      <a:pt x="40785" y="5845"/>
                    </a:cubicBezTo>
                    <a:cubicBezTo>
                      <a:pt x="37681" y="-362"/>
                      <a:pt x="15073" y="-3022"/>
                      <a:pt x="12413" y="4958"/>
                    </a:cubicBezTo>
                    <a:cubicBezTo>
                      <a:pt x="11969" y="6731"/>
                      <a:pt x="13299" y="8947"/>
                      <a:pt x="15073" y="8947"/>
                    </a:cubicBezTo>
                    <a:cubicBezTo>
                      <a:pt x="17732" y="8947"/>
                      <a:pt x="21279" y="8061"/>
                      <a:pt x="23939" y="8504"/>
                    </a:cubicBezTo>
                    <a:cubicBezTo>
                      <a:pt x="28372" y="9391"/>
                      <a:pt x="31918" y="13824"/>
                      <a:pt x="35908" y="15597"/>
                    </a:cubicBezTo>
                    <a:cubicBezTo>
                      <a:pt x="36795" y="13824"/>
                      <a:pt x="37681" y="12051"/>
                      <a:pt x="38125" y="10721"/>
                    </a:cubicBezTo>
                    <a:cubicBezTo>
                      <a:pt x="31475" y="8504"/>
                      <a:pt x="24382" y="8504"/>
                      <a:pt x="17732" y="6288"/>
                    </a:cubicBezTo>
                    <a:cubicBezTo>
                      <a:pt x="14629" y="5401"/>
                      <a:pt x="11526" y="4071"/>
                      <a:pt x="8423" y="4071"/>
                    </a:cubicBezTo>
                    <a:cubicBezTo>
                      <a:pt x="5320" y="4071"/>
                      <a:pt x="2660" y="5845"/>
                      <a:pt x="0" y="5845"/>
                    </a:cubicBezTo>
                    <a:cubicBezTo>
                      <a:pt x="887" y="6731"/>
                      <a:pt x="443" y="7618"/>
                      <a:pt x="887" y="8061"/>
                    </a:cubicBezTo>
                    <a:lnTo>
                      <a:pt x="887" y="8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3477812" y="2811098"/>
                <a:ext cx="38871" cy="32898"/>
              </a:xfrm>
              <a:custGeom>
                <a:avLst/>
                <a:gdLst/>
                <a:ahLst/>
                <a:cxnLst/>
                <a:rect l="l" t="t" r="r" b="b"/>
                <a:pathLst>
                  <a:path w="38871" h="32898" extrusionOk="0">
                    <a:moveTo>
                      <a:pt x="2217" y="32732"/>
                    </a:moveTo>
                    <a:cubicBezTo>
                      <a:pt x="7536" y="28299"/>
                      <a:pt x="15073" y="26526"/>
                      <a:pt x="20392" y="21650"/>
                    </a:cubicBezTo>
                    <a:cubicBezTo>
                      <a:pt x="25269" y="17216"/>
                      <a:pt x="29702" y="11454"/>
                      <a:pt x="31918" y="5247"/>
                    </a:cubicBezTo>
                    <a:cubicBezTo>
                      <a:pt x="33248" y="371"/>
                      <a:pt x="25712" y="-2289"/>
                      <a:pt x="24382" y="2587"/>
                    </a:cubicBezTo>
                    <a:cubicBezTo>
                      <a:pt x="22165" y="9680"/>
                      <a:pt x="18176" y="15443"/>
                      <a:pt x="13299" y="20763"/>
                    </a:cubicBezTo>
                    <a:cubicBezTo>
                      <a:pt x="10196" y="24309"/>
                      <a:pt x="13299" y="30073"/>
                      <a:pt x="16846" y="31402"/>
                    </a:cubicBezTo>
                    <a:cubicBezTo>
                      <a:pt x="24382" y="34506"/>
                      <a:pt x="33692" y="28299"/>
                      <a:pt x="37681" y="22093"/>
                    </a:cubicBezTo>
                    <a:cubicBezTo>
                      <a:pt x="42114" y="14557"/>
                      <a:pt x="33248" y="7464"/>
                      <a:pt x="26155" y="12340"/>
                    </a:cubicBezTo>
                    <a:cubicBezTo>
                      <a:pt x="22609" y="15000"/>
                      <a:pt x="17289" y="16330"/>
                      <a:pt x="14186" y="19433"/>
                    </a:cubicBezTo>
                    <a:cubicBezTo>
                      <a:pt x="17289" y="19433"/>
                      <a:pt x="19949" y="18990"/>
                      <a:pt x="23052" y="18990"/>
                    </a:cubicBezTo>
                    <a:cubicBezTo>
                      <a:pt x="22165" y="18546"/>
                      <a:pt x="21279" y="17660"/>
                      <a:pt x="19949" y="17216"/>
                    </a:cubicBezTo>
                    <a:cubicBezTo>
                      <a:pt x="19949" y="18990"/>
                      <a:pt x="20392" y="20763"/>
                      <a:pt x="20392" y="22536"/>
                    </a:cubicBezTo>
                    <a:cubicBezTo>
                      <a:pt x="25269" y="17216"/>
                      <a:pt x="28815" y="11897"/>
                      <a:pt x="31475" y="5247"/>
                    </a:cubicBezTo>
                    <a:cubicBezTo>
                      <a:pt x="28815" y="4360"/>
                      <a:pt x="26599" y="3474"/>
                      <a:pt x="23939" y="2587"/>
                    </a:cubicBezTo>
                    <a:cubicBezTo>
                      <a:pt x="21722" y="8793"/>
                      <a:pt x="15073" y="15443"/>
                      <a:pt x="9310" y="18990"/>
                    </a:cubicBezTo>
                    <a:cubicBezTo>
                      <a:pt x="4433" y="22536"/>
                      <a:pt x="887" y="25196"/>
                      <a:pt x="0" y="31402"/>
                    </a:cubicBezTo>
                    <a:cubicBezTo>
                      <a:pt x="443" y="32732"/>
                      <a:pt x="1773" y="33176"/>
                      <a:pt x="2217" y="32732"/>
                    </a:cubicBezTo>
                    <a:lnTo>
                      <a:pt x="2217" y="327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32"/>
              <p:cNvSpPr/>
              <p:nvPr/>
            </p:nvSpPr>
            <p:spPr>
              <a:xfrm>
                <a:off x="3519302" y="2760421"/>
                <a:ext cx="29883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9883" h="35575" extrusionOk="0">
                    <a:moveTo>
                      <a:pt x="2398" y="35533"/>
                    </a:moveTo>
                    <a:cubicBezTo>
                      <a:pt x="4615" y="35089"/>
                      <a:pt x="7274" y="35533"/>
                      <a:pt x="10378" y="34203"/>
                    </a:cubicBezTo>
                    <a:cubicBezTo>
                      <a:pt x="14367" y="32429"/>
                      <a:pt x="16584" y="29326"/>
                      <a:pt x="19244" y="25780"/>
                    </a:cubicBezTo>
                    <a:cubicBezTo>
                      <a:pt x="23677" y="19573"/>
                      <a:pt x="29883" y="12037"/>
                      <a:pt x="29883" y="4058"/>
                    </a:cubicBezTo>
                    <a:cubicBezTo>
                      <a:pt x="29883" y="1398"/>
                      <a:pt x="27667" y="-376"/>
                      <a:pt x="25007" y="68"/>
                    </a:cubicBezTo>
                    <a:cubicBezTo>
                      <a:pt x="17027" y="955"/>
                      <a:pt x="13481" y="8934"/>
                      <a:pt x="9934" y="14697"/>
                    </a:cubicBezTo>
                    <a:cubicBezTo>
                      <a:pt x="6831" y="20017"/>
                      <a:pt x="182" y="26223"/>
                      <a:pt x="1068" y="32873"/>
                    </a:cubicBezTo>
                    <a:cubicBezTo>
                      <a:pt x="1512" y="31986"/>
                      <a:pt x="1512" y="31100"/>
                      <a:pt x="1955" y="30213"/>
                    </a:cubicBezTo>
                    <a:cubicBezTo>
                      <a:pt x="1512" y="30656"/>
                      <a:pt x="1068" y="31100"/>
                      <a:pt x="625" y="31543"/>
                    </a:cubicBezTo>
                    <a:cubicBezTo>
                      <a:pt x="-705" y="32873"/>
                      <a:pt x="182" y="35976"/>
                      <a:pt x="2398" y="35533"/>
                    </a:cubicBezTo>
                    <a:lnTo>
                      <a:pt x="2398" y="355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3525247" y="2802270"/>
                <a:ext cx="16902" cy="38093"/>
              </a:xfrm>
              <a:custGeom>
                <a:avLst/>
                <a:gdLst/>
                <a:ahLst/>
                <a:cxnLst/>
                <a:rect l="l" t="t" r="r" b="b"/>
                <a:pathLst>
                  <a:path w="16902" h="38093" extrusionOk="0">
                    <a:moveTo>
                      <a:pt x="15516" y="333"/>
                    </a:moveTo>
                    <a:cubicBezTo>
                      <a:pt x="11083" y="5209"/>
                      <a:pt x="8866" y="10529"/>
                      <a:pt x="6206" y="16292"/>
                    </a:cubicBezTo>
                    <a:cubicBezTo>
                      <a:pt x="3103" y="22941"/>
                      <a:pt x="0" y="28704"/>
                      <a:pt x="0" y="36241"/>
                    </a:cubicBezTo>
                    <a:cubicBezTo>
                      <a:pt x="0" y="38014"/>
                      <a:pt x="2217" y="38901"/>
                      <a:pt x="3103" y="37127"/>
                    </a:cubicBezTo>
                    <a:cubicBezTo>
                      <a:pt x="7536" y="31364"/>
                      <a:pt x="9753" y="24715"/>
                      <a:pt x="12413" y="18065"/>
                    </a:cubicBezTo>
                    <a:cubicBezTo>
                      <a:pt x="15073" y="12302"/>
                      <a:pt x="17289" y="6982"/>
                      <a:pt x="16846" y="333"/>
                    </a:cubicBezTo>
                    <a:cubicBezTo>
                      <a:pt x="16846" y="-111"/>
                      <a:pt x="15959" y="-111"/>
                      <a:pt x="15516" y="333"/>
                    </a:cubicBezTo>
                    <a:lnTo>
                      <a:pt x="15516" y="3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>
                <a:off x="3520370" y="2858420"/>
                <a:ext cx="1418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4185" h="24975" extrusionOk="0">
                    <a:moveTo>
                      <a:pt x="7536" y="483"/>
                    </a:moveTo>
                    <a:cubicBezTo>
                      <a:pt x="6206" y="3586"/>
                      <a:pt x="4433" y="4473"/>
                      <a:pt x="2217" y="7133"/>
                    </a:cubicBezTo>
                    <a:cubicBezTo>
                      <a:pt x="887" y="8906"/>
                      <a:pt x="0" y="10679"/>
                      <a:pt x="0" y="12896"/>
                    </a:cubicBezTo>
                    <a:cubicBezTo>
                      <a:pt x="443" y="17329"/>
                      <a:pt x="3546" y="19102"/>
                      <a:pt x="5320" y="22649"/>
                    </a:cubicBezTo>
                    <a:cubicBezTo>
                      <a:pt x="7093" y="26195"/>
                      <a:pt x="14186" y="25752"/>
                      <a:pt x="14186" y="20875"/>
                    </a:cubicBezTo>
                    <a:cubicBezTo>
                      <a:pt x="14186" y="18659"/>
                      <a:pt x="13743" y="17329"/>
                      <a:pt x="12413" y="15556"/>
                    </a:cubicBezTo>
                    <a:cubicBezTo>
                      <a:pt x="11526" y="14226"/>
                      <a:pt x="9753" y="13783"/>
                      <a:pt x="8866" y="12453"/>
                    </a:cubicBezTo>
                    <a:cubicBezTo>
                      <a:pt x="6206" y="9350"/>
                      <a:pt x="7536" y="4473"/>
                      <a:pt x="8423" y="927"/>
                    </a:cubicBezTo>
                    <a:cubicBezTo>
                      <a:pt x="9310" y="40"/>
                      <a:pt x="7980" y="-403"/>
                      <a:pt x="7536" y="483"/>
                    </a:cubicBezTo>
                    <a:lnTo>
                      <a:pt x="7536" y="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32"/>
              <p:cNvSpPr/>
              <p:nvPr/>
            </p:nvSpPr>
            <p:spPr>
              <a:xfrm>
                <a:off x="3518229" y="2898745"/>
                <a:ext cx="15090" cy="40564"/>
              </a:xfrm>
              <a:custGeom>
                <a:avLst/>
                <a:gdLst/>
                <a:ahLst/>
                <a:cxnLst/>
                <a:rect l="l" t="t" r="r" b="b"/>
                <a:pathLst>
                  <a:path w="15090" h="40564" extrusionOk="0">
                    <a:moveTo>
                      <a:pt x="5687" y="2273"/>
                    </a:moveTo>
                    <a:cubicBezTo>
                      <a:pt x="4801" y="9366"/>
                      <a:pt x="4801" y="16459"/>
                      <a:pt x="3027" y="23109"/>
                    </a:cubicBezTo>
                    <a:cubicBezTo>
                      <a:pt x="1254" y="29315"/>
                      <a:pt x="-2292" y="33748"/>
                      <a:pt x="2141" y="39068"/>
                    </a:cubicBezTo>
                    <a:cubicBezTo>
                      <a:pt x="3027" y="40398"/>
                      <a:pt x="5244" y="40841"/>
                      <a:pt x="7017" y="40398"/>
                    </a:cubicBezTo>
                    <a:cubicBezTo>
                      <a:pt x="14553" y="38181"/>
                      <a:pt x="15440" y="29758"/>
                      <a:pt x="14997" y="23109"/>
                    </a:cubicBezTo>
                    <a:cubicBezTo>
                      <a:pt x="14997" y="16016"/>
                      <a:pt x="13223" y="7150"/>
                      <a:pt x="10564" y="943"/>
                    </a:cubicBezTo>
                    <a:cubicBezTo>
                      <a:pt x="9234" y="-830"/>
                      <a:pt x="6130" y="57"/>
                      <a:pt x="5687" y="2273"/>
                    </a:cubicBezTo>
                    <a:lnTo>
                      <a:pt x="5687" y="22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32"/>
              <p:cNvSpPr/>
              <p:nvPr/>
            </p:nvSpPr>
            <p:spPr>
              <a:xfrm>
                <a:off x="3401889" y="2700604"/>
                <a:ext cx="40230" cy="17888"/>
              </a:xfrm>
              <a:custGeom>
                <a:avLst/>
                <a:gdLst/>
                <a:ahLst/>
                <a:cxnLst/>
                <a:rect l="l" t="t" r="r" b="b"/>
                <a:pathLst>
                  <a:path w="40230" h="17888" extrusionOk="0">
                    <a:moveTo>
                      <a:pt x="1448" y="17770"/>
                    </a:moveTo>
                    <a:cubicBezTo>
                      <a:pt x="8098" y="15110"/>
                      <a:pt x="15191" y="14224"/>
                      <a:pt x="22283" y="12007"/>
                    </a:cubicBezTo>
                    <a:cubicBezTo>
                      <a:pt x="28046" y="10234"/>
                      <a:pt x="34696" y="9347"/>
                      <a:pt x="39129" y="5358"/>
                    </a:cubicBezTo>
                    <a:cubicBezTo>
                      <a:pt x="41789" y="3141"/>
                      <a:pt x="39129" y="-406"/>
                      <a:pt x="36469" y="38"/>
                    </a:cubicBezTo>
                    <a:cubicBezTo>
                      <a:pt x="30263" y="481"/>
                      <a:pt x="22727" y="4028"/>
                      <a:pt x="16520" y="6244"/>
                    </a:cubicBezTo>
                    <a:cubicBezTo>
                      <a:pt x="10757" y="8461"/>
                      <a:pt x="4994" y="12451"/>
                      <a:pt x="118" y="16440"/>
                    </a:cubicBezTo>
                    <a:cubicBezTo>
                      <a:pt x="-325" y="17327"/>
                      <a:pt x="561" y="18214"/>
                      <a:pt x="1448" y="17770"/>
                    </a:cubicBezTo>
                    <a:lnTo>
                      <a:pt x="1448" y="177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32"/>
              <p:cNvSpPr/>
              <p:nvPr/>
            </p:nvSpPr>
            <p:spPr>
              <a:xfrm>
                <a:off x="3416525" y="2714325"/>
                <a:ext cx="62949" cy="17348"/>
              </a:xfrm>
              <a:custGeom>
                <a:avLst/>
                <a:gdLst/>
                <a:ahLst/>
                <a:cxnLst/>
                <a:rect l="l" t="t" r="r" b="b"/>
                <a:pathLst>
                  <a:path w="62949" h="17348" extrusionOk="0">
                    <a:moveTo>
                      <a:pt x="997" y="12028"/>
                    </a:moveTo>
                    <a:cubicBezTo>
                      <a:pt x="5431" y="12028"/>
                      <a:pt x="9864" y="13358"/>
                      <a:pt x="14297" y="13802"/>
                    </a:cubicBezTo>
                    <a:cubicBezTo>
                      <a:pt x="19173" y="13802"/>
                      <a:pt x="24050" y="10698"/>
                      <a:pt x="28926" y="12028"/>
                    </a:cubicBezTo>
                    <a:cubicBezTo>
                      <a:pt x="28926" y="8482"/>
                      <a:pt x="29369" y="4936"/>
                      <a:pt x="29369" y="1832"/>
                    </a:cubicBezTo>
                    <a:cubicBezTo>
                      <a:pt x="24050" y="3605"/>
                      <a:pt x="18730" y="3162"/>
                      <a:pt x="13853" y="5379"/>
                    </a:cubicBezTo>
                    <a:cubicBezTo>
                      <a:pt x="8090" y="7595"/>
                      <a:pt x="10307" y="17348"/>
                      <a:pt x="16513" y="17348"/>
                    </a:cubicBezTo>
                    <a:cubicBezTo>
                      <a:pt x="30699" y="17348"/>
                      <a:pt x="47545" y="17348"/>
                      <a:pt x="60401" y="11142"/>
                    </a:cubicBezTo>
                    <a:cubicBezTo>
                      <a:pt x="63947" y="9369"/>
                      <a:pt x="63504" y="4936"/>
                      <a:pt x="60844" y="2719"/>
                    </a:cubicBezTo>
                    <a:cubicBezTo>
                      <a:pt x="55525" y="-1714"/>
                      <a:pt x="47545" y="502"/>
                      <a:pt x="41339" y="946"/>
                    </a:cubicBezTo>
                    <a:cubicBezTo>
                      <a:pt x="32029" y="1832"/>
                      <a:pt x="22720" y="2275"/>
                      <a:pt x="13853" y="5379"/>
                    </a:cubicBezTo>
                    <a:cubicBezTo>
                      <a:pt x="15627" y="9369"/>
                      <a:pt x="17843" y="12915"/>
                      <a:pt x="19616" y="16905"/>
                    </a:cubicBezTo>
                    <a:cubicBezTo>
                      <a:pt x="24050" y="14688"/>
                      <a:pt x="28926" y="14245"/>
                      <a:pt x="33359" y="12028"/>
                    </a:cubicBezTo>
                    <a:cubicBezTo>
                      <a:pt x="38236" y="9369"/>
                      <a:pt x="36462" y="2275"/>
                      <a:pt x="31143" y="1832"/>
                    </a:cubicBezTo>
                    <a:cubicBezTo>
                      <a:pt x="25379" y="1389"/>
                      <a:pt x="21390" y="3605"/>
                      <a:pt x="16070" y="5379"/>
                    </a:cubicBezTo>
                    <a:cubicBezTo>
                      <a:pt x="10307" y="7152"/>
                      <a:pt x="6317" y="7595"/>
                      <a:pt x="997" y="10698"/>
                    </a:cubicBezTo>
                    <a:cubicBezTo>
                      <a:pt x="-332" y="10698"/>
                      <a:pt x="-332" y="12028"/>
                      <a:pt x="997" y="12028"/>
                    </a:cubicBezTo>
                    <a:lnTo>
                      <a:pt x="997" y="120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32"/>
              <p:cNvSpPr/>
              <p:nvPr/>
            </p:nvSpPr>
            <p:spPr>
              <a:xfrm>
                <a:off x="3459601" y="2676906"/>
                <a:ext cx="37347" cy="25839"/>
              </a:xfrm>
              <a:custGeom>
                <a:avLst/>
                <a:gdLst/>
                <a:ahLst/>
                <a:cxnLst/>
                <a:rect l="l" t="t" r="r" b="b"/>
                <a:pathLst>
                  <a:path w="37347" h="25839" extrusionOk="0">
                    <a:moveTo>
                      <a:pt x="3139" y="15756"/>
                    </a:moveTo>
                    <a:cubicBezTo>
                      <a:pt x="10232" y="18416"/>
                      <a:pt x="14665" y="9993"/>
                      <a:pt x="19985" y="6890"/>
                    </a:cubicBezTo>
                    <a:cubicBezTo>
                      <a:pt x="18655" y="4673"/>
                      <a:pt x="16882" y="2457"/>
                      <a:pt x="15552" y="240"/>
                    </a:cubicBezTo>
                    <a:cubicBezTo>
                      <a:pt x="10232" y="4673"/>
                      <a:pt x="4469" y="8663"/>
                      <a:pt x="923" y="14869"/>
                    </a:cubicBezTo>
                    <a:cubicBezTo>
                      <a:pt x="-851" y="17973"/>
                      <a:pt x="36" y="20632"/>
                      <a:pt x="2696" y="22849"/>
                    </a:cubicBezTo>
                    <a:cubicBezTo>
                      <a:pt x="8902" y="27725"/>
                      <a:pt x="17325" y="25952"/>
                      <a:pt x="24418" y="22406"/>
                    </a:cubicBezTo>
                    <a:cubicBezTo>
                      <a:pt x="31068" y="18859"/>
                      <a:pt x="40377" y="12653"/>
                      <a:pt x="36387" y="3787"/>
                    </a:cubicBezTo>
                    <a:cubicBezTo>
                      <a:pt x="35501" y="1570"/>
                      <a:pt x="32841" y="1127"/>
                      <a:pt x="30624" y="2013"/>
                    </a:cubicBezTo>
                    <a:cubicBezTo>
                      <a:pt x="26634" y="3343"/>
                      <a:pt x="23088" y="6890"/>
                      <a:pt x="19098" y="9106"/>
                    </a:cubicBezTo>
                    <a:cubicBezTo>
                      <a:pt x="17325" y="10436"/>
                      <a:pt x="15109" y="11323"/>
                      <a:pt x="12892" y="11766"/>
                    </a:cubicBezTo>
                    <a:cubicBezTo>
                      <a:pt x="11562" y="12209"/>
                      <a:pt x="9345" y="12209"/>
                      <a:pt x="8459" y="13096"/>
                    </a:cubicBezTo>
                    <a:cubicBezTo>
                      <a:pt x="7572" y="13983"/>
                      <a:pt x="8016" y="12653"/>
                      <a:pt x="8902" y="13539"/>
                    </a:cubicBezTo>
                    <a:cubicBezTo>
                      <a:pt x="9789" y="15756"/>
                      <a:pt x="10232" y="17973"/>
                      <a:pt x="11119" y="20189"/>
                    </a:cubicBezTo>
                    <a:cubicBezTo>
                      <a:pt x="13335" y="14869"/>
                      <a:pt x="18212" y="10436"/>
                      <a:pt x="21758" y="6003"/>
                    </a:cubicBezTo>
                    <a:cubicBezTo>
                      <a:pt x="24861" y="2013"/>
                      <a:pt x="19098" y="-1533"/>
                      <a:pt x="15552" y="683"/>
                    </a:cubicBezTo>
                    <a:cubicBezTo>
                      <a:pt x="13335" y="2457"/>
                      <a:pt x="11562" y="4673"/>
                      <a:pt x="9789" y="6890"/>
                    </a:cubicBezTo>
                    <a:cubicBezTo>
                      <a:pt x="8016" y="9106"/>
                      <a:pt x="6686" y="13096"/>
                      <a:pt x="3582" y="13983"/>
                    </a:cubicBezTo>
                    <a:cubicBezTo>
                      <a:pt x="2252" y="13983"/>
                      <a:pt x="2252" y="15313"/>
                      <a:pt x="3139" y="15756"/>
                    </a:cubicBezTo>
                    <a:lnTo>
                      <a:pt x="3139" y="15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32"/>
              <p:cNvSpPr/>
              <p:nvPr/>
            </p:nvSpPr>
            <p:spPr>
              <a:xfrm>
                <a:off x="3496431" y="2641806"/>
                <a:ext cx="28713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8713" h="29975" extrusionOk="0">
                    <a:moveTo>
                      <a:pt x="2217" y="22041"/>
                    </a:moveTo>
                    <a:cubicBezTo>
                      <a:pt x="5320" y="21154"/>
                      <a:pt x="7980" y="19825"/>
                      <a:pt x="10639" y="18051"/>
                    </a:cubicBezTo>
                    <a:cubicBezTo>
                      <a:pt x="13299" y="16278"/>
                      <a:pt x="15516" y="14061"/>
                      <a:pt x="18619" y="13175"/>
                    </a:cubicBezTo>
                    <a:cubicBezTo>
                      <a:pt x="15959" y="10958"/>
                      <a:pt x="13299" y="8298"/>
                      <a:pt x="10196" y="6082"/>
                    </a:cubicBezTo>
                    <a:cubicBezTo>
                      <a:pt x="10196" y="8298"/>
                      <a:pt x="7536" y="10515"/>
                      <a:pt x="6206" y="11845"/>
                    </a:cubicBezTo>
                    <a:cubicBezTo>
                      <a:pt x="3990" y="14948"/>
                      <a:pt x="2217" y="18494"/>
                      <a:pt x="2217" y="22041"/>
                    </a:cubicBezTo>
                    <a:cubicBezTo>
                      <a:pt x="2217" y="27804"/>
                      <a:pt x="7980" y="31794"/>
                      <a:pt x="13299" y="29134"/>
                    </a:cubicBezTo>
                    <a:cubicBezTo>
                      <a:pt x="19506" y="26474"/>
                      <a:pt x="32805" y="20711"/>
                      <a:pt x="27485" y="11845"/>
                    </a:cubicBezTo>
                    <a:cubicBezTo>
                      <a:pt x="27042" y="10958"/>
                      <a:pt x="26155" y="10515"/>
                      <a:pt x="25269" y="9628"/>
                    </a:cubicBezTo>
                    <a:cubicBezTo>
                      <a:pt x="24382" y="9185"/>
                      <a:pt x="24382" y="9185"/>
                      <a:pt x="25269" y="9628"/>
                    </a:cubicBezTo>
                    <a:cubicBezTo>
                      <a:pt x="22165" y="8298"/>
                      <a:pt x="19506" y="8298"/>
                      <a:pt x="15959" y="10072"/>
                    </a:cubicBezTo>
                    <a:cubicBezTo>
                      <a:pt x="12856" y="11845"/>
                      <a:pt x="9310" y="14061"/>
                      <a:pt x="6206" y="15835"/>
                    </a:cubicBezTo>
                    <a:cubicBezTo>
                      <a:pt x="9753" y="17608"/>
                      <a:pt x="13299" y="19381"/>
                      <a:pt x="16846" y="21154"/>
                    </a:cubicBezTo>
                    <a:cubicBezTo>
                      <a:pt x="16846" y="22484"/>
                      <a:pt x="16402" y="21598"/>
                      <a:pt x="17289" y="21154"/>
                    </a:cubicBezTo>
                    <a:cubicBezTo>
                      <a:pt x="17732" y="20711"/>
                      <a:pt x="18176" y="20268"/>
                      <a:pt x="18176" y="19825"/>
                    </a:cubicBezTo>
                    <a:cubicBezTo>
                      <a:pt x="19062" y="18494"/>
                      <a:pt x="19949" y="17165"/>
                      <a:pt x="20835" y="15835"/>
                    </a:cubicBezTo>
                    <a:cubicBezTo>
                      <a:pt x="23052" y="12288"/>
                      <a:pt x="23939" y="9185"/>
                      <a:pt x="23052" y="5195"/>
                    </a:cubicBezTo>
                    <a:cubicBezTo>
                      <a:pt x="22165" y="-124"/>
                      <a:pt x="15516" y="-1455"/>
                      <a:pt x="11969" y="1649"/>
                    </a:cubicBezTo>
                    <a:cubicBezTo>
                      <a:pt x="8866" y="3865"/>
                      <a:pt x="7093" y="6968"/>
                      <a:pt x="5320" y="10072"/>
                    </a:cubicBezTo>
                    <a:cubicBezTo>
                      <a:pt x="3546" y="13618"/>
                      <a:pt x="2660" y="17165"/>
                      <a:pt x="0" y="20268"/>
                    </a:cubicBezTo>
                    <a:cubicBezTo>
                      <a:pt x="443" y="21154"/>
                      <a:pt x="887" y="22484"/>
                      <a:pt x="2217" y="22041"/>
                    </a:cubicBezTo>
                    <a:lnTo>
                      <a:pt x="2217" y="220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32"/>
              <p:cNvSpPr/>
              <p:nvPr/>
            </p:nvSpPr>
            <p:spPr>
              <a:xfrm>
                <a:off x="3497954" y="2704311"/>
                <a:ext cx="30727" cy="18435"/>
              </a:xfrm>
              <a:custGeom>
                <a:avLst/>
                <a:gdLst/>
                <a:ahLst/>
                <a:cxnLst/>
                <a:rect l="l" t="t" r="r" b="b"/>
                <a:pathLst>
                  <a:path w="30727" h="18435" extrusionOk="0">
                    <a:moveTo>
                      <a:pt x="2911" y="2980"/>
                    </a:moveTo>
                    <a:cubicBezTo>
                      <a:pt x="7787" y="6083"/>
                      <a:pt x="13994" y="2093"/>
                      <a:pt x="18427" y="4753"/>
                    </a:cubicBezTo>
                    <a:cubicBezTo>
                      <a:pt x="18427" y="3867"/>
                      <a:pt x="17983" y="2537"/>
                      <a:pt x="17983" y="1650"/>
                    </a:cubicBezTo>
                    <a:cubicBezTo>
                      <a:pt x="16654" y="3423"/>
                      <a:pt x="11777" y="4753"/>
                      <a:pt x="10004" y="2980"/>
                    </a:cubicBezTo>
                    <a:cubicBezTo>
                      <a:pt x="10890" y="3867"/>
                      <a:pt x="11334" y="4753"/>
                      <a:pt x="12220" y="6083"/>
                    </a:cubicBezTo>
                    <a:cubicBezTo>
                      <a:pt x="11777" y="4753"/>
                      <a:pt x="11334" y="3867"/>
                      <a:pt x="10447" y="2537"/>
                    </a:cubicBezTo>
                    <a:cubicBezTo>
                      <a:pt x="7344" y="5197"/>
                      <a:pt x="4241" y="7856"/>
                      <a:pt x="1138" y="10516"/>
                    </a:cubicBezTo>
                    <a:cubicBezTo>
                      <a:pt x="5127" y="14506"/>
                      <a:pt x="11777" y="16279"/>
                      <a:pt x="17097" y="17609"/>
                    </a:cubicBezTo>
                    <a:cubicBezTo>
                      <a:pt x="21530" y="18496"/>
                      <a:pt x="28179" y="19826"/>
                      <a:pt x="30396" y="14506"/>
                    </a:cubicBezTo>
                    <a:cubicBezTo>
                      <a:pt x="32169" y="9186"/>
                      <a:pt x="26406" y="6083"/>
                      <a:pt x="22860" y="4310"/>
                    </a:cubicBezTo>
                    <a:cubicBezTo>
                      <a:pt x="17540" y="2093"/>
                      <a:pt x="10447" y="-1010"/>
                      <a:pt x="4684" y="320"/>
                    </a:cubicBezTo>
                    <a:cubicBezTo>
                      <a:pt x="-3295" y="2093"/>
                      <a:pt x="-192" y="14950"/>
                      <a:pt x="7344" y="12290"/>
                    </a:cubicBezTo>
                    <a:cubicBezTo>
                      <a:pt x="8674" y="11846"/>
                      <a:pt x="9561" y="11403"/>
                      <a:pt x="10447" y="10960"/>
                    </a:cubicBezTo>
                    <a:cubicBezTo>
                      <a:pt x="13107" y="9186"/>
                      <a:pt x="9561" y="10960"/>
                      <a:pt x="9561" y="11403"/>
                    </a:cubicBezTo>
                    <a:cubicBezTo>
                      <a:pt x="10004" y="11846"/>
                      <a:pt x="14880" y="10516"/>
                      <a:pt x="15324" y="10073"/>
                    </a:cubicBezTo>
                    <a:cubicBezTo>
                      <a:pt x="18427" y="8743"/>
                      <a:pt x="21087" y="6970"/>
                      <a:pt x="22417" y="3867"/>
                    </a:cubicBezTo>
                    <a:cubicBezTo>
                      <a:pt x="22860" y="2537"/>
                      <a:pt x="21973" y="1207"/>
                      <a:pt x="21087" y="764"/>
                    </a:cubicBezTo>
                    <a:cubicBezTo>
                      <a:pt x="14880" y="-1010"/>
                      <a:pt x="9561" y="3867"/>
                      <a:pt x="3797" y="2537"/>
                    </a:cubicBezTo>
                    <a:cubicBezTo>
                      <a:pt x="2911" y="2093"/>
                      <a:pt x="2468" y="2537"/>
                      <a:pt x="2911" y="2980"/>
                    </a:cubicBezTo>
                    <a:lnTo>
                      <a:pt x="2911" y="29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32"/>
              <p:cNvSpPr/>
              <p:nvPr/>
            </p:nvSpPr>
            <p:spPr>
              <a:xfrm>
                <a:off x="3517241" y="2667330"/>
                <a:ext cx="29843" cy="29227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29227" extrusionOk="0">
                    <a:moveTo>
                      <a:pt x="17759" y="19125"/>
                    </a:moveTo>
                    <a:cubicBezTo>
                      <a:pt x="19532" y="15579"/>
                      <a:pt x="20862" y="11589"/>
                      <a:pt x="23522" y="8043"/>
                    </a:cubicBezTo>
                    <a:cubicBezTo>
                      <a:pt x="22635" y="8486"/>
                      <a:pt x="21748" y="8929"/>
                      <a:pt x="20862" y="9373"/>
                    </a:cubicBezTo>
                    <a:cubicBezTo>
                      <a:pt x="21305" y="9373"/>
                      <a:pt x="22192" y="9373"/>
                      <a:pt x="22635" y="9373"/>
                    </a:cubicBezTo>
                    <a:cubicBezTo>
                      <a:pt x="21748" y="6269"/>
                      <a:pt x="20418" y="3610"/>
                      <a:pt x="19532" y="506"/>
                    </a:cubicBezTo>
                    <a:cubicBezTo>
                      <a:pt x="13325" y="7156"/>
                      <a:pt x="5346" y="11146"/>
                      <a:pt x="913" y="19125"/>
                    </a:cubicBezTo>
                    <a:cubicBezTo>
                      <a:pt x="-2634" y="25775"/>
                      <a:pt x="4903" y="32425"/>
                      <a:pt x="10666" y="27548"/>
                    </a:cubicBezTo>
                    <a:cubicBezTo>
                      <a:pt x="15542" y="24002"/>
                      <a:pt x="19532" y="19569"/>
                      <a:pt x="24408" y="15579"/>
                    </a:cubicBezTo>
                    <a:cubicBezTo>
                      <a:pt x="26182" y="14249"/>
                      <a:pt x="27511" y="12476"/>
                      <a:pt x="28398" y="10702"/>
                    </a:cubicBezTo>
                    <a:cubicBezTo>
                      <a:pt x="28841" y="8929"/>
                      <a:pt x="28841" y="7156"/>
                      <a:pt x="29728" y="5383"/>
                    </a:cubicBezTo>
                    <a:cubicBezTo>
                      <a:pt x="30171" y="4053"/>
                      <a:pt x="29285" y="2280"/>
                      <a:pt x="27955" y="2280"/>
                    </a:cubicBezTo>
                    <a:cubicBezTo>
                      <a:pt x="25738" y="1836"/>
                      <a:pt x="23965" y="1393"/>
                      <a:pt x="22192" y="2723"/>
                    </a:cubicBezTo>
                    <a:cubicBezTo>
                      <a:pt x="21748" y="3166"/>
                      <a:pt x="20418" y="4053"/>
                      <a:pt x="19975" y="4496"/>
                    </a:cubicBezTo>
                    <a:cubicBezTo>
                      <a:pt x="19089" y="4940"/>
                      <a:pt x="18202" y="4496"/>
                      <a:pt x="17315" y="4940"/>
                    </a:cubicBezTo>
                    <a:cubicBezTo>
                      <a:pt x="11109" y="6269"/>
                      <a:pt x="6233" y="14249"/>
                      <a:pt x="1800" y="18239"/>
                    </a:cubicBezTo>
                    <a:cubicBezTo>
                      <a:pt x="5346" y="20455"/>
                      <a:pt x="8892" y="23115"/>
                      <a:pt x="12439" y="25332"/>
                    </a:cubicBezTo>
                    <a:cubicBezTo>
                      <a:pt x="15099" y="18239"/>
                      <a:pt x="22635" y="13806"/>
                      <a:pt x="27068" y="7600"/>
                    </a:cubicBezTo>
                    <a:cubicBezTo>
                      <a:pt x="31945" y="506"/>
                      <a:pt x="16872" y="-4370"/>
                      <a:pt x="17759" y="5826"/>
                    </a:cubicBezTo>
                    <a:cubicBezTo>
                      <a:pt x="17759" y="7600"/>
                      <a:pt x="16429" y="10259"/>
                      <a:pt x="16429" y="12033"/>
                    </a:cubicBezTo>
                    <a:cubicBezTo>
                      <a:pt x="15985" y="14249"/>
                      <a:pt x="15985" y="16909"/>
                      <a:pt x="15542" y="19125"/>
                    </a:cubicBezTo>
                    <a:cubicBezTo>
                      <a:pt x="15099" y="20012"/>
                      <a:pt x="16872" y="20012"/>
                      <a:pt x="17759" y="19125"/>
                    </a:cubicBezTo>
                    <a:lnTo>
                      <a:pt x="17759" y="191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32"/>
              <p:cNvSpPr/>
              <p:nvPr/>
            </p:nvSpPr>
            <p:spPr>
              <a:xfrm>
                <a:off x="3532377" y="2697982"/>
                <a:ext cx="14399" cy="27004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27004" extrusionOk="0">
                    <a:moveTo>
                      <a:pt x="7055" y="2217"/>
                    </a:moveTo>
                    <a:cubicBezTo>
                      <a:pt x="7499" y="2660"/>
                      <a:pt x="7942" y="3103"/>
                      <a:pt x="7942" y="3990"/>
                    </a:cubicBezTo>
                    <a:cubicBezTo>
                      <a:pt x="8385" y="2660"/>
                      <a:pt x="8829" y="1773"/>
                      <a:pt x="9272" y="443"/>
                    </a:cubicBezTo>
                    <a:cubicBezTo>
                      <a:pt x="4839" y="3103"/>
                      <a:pt x="4839" y="7093"/>
                      <a:pt x="3066" y="11526"/>
                    </a:cubicBezTo>
                    <a:cubicBezTo>
                      <a:pt x="1292" y="15516"/>
                      <a:pt x="-924" y="19506"/>
                      <a:pt x="406" y="23939"/>
                    </a:cubicBezTo>
                    <a:cubicBezTo>
                      <a:pt x="1292" y="25712"/>
                      <a:pt x="3509" y="27929"/>
                      <a:pt x="5725" y="26599"/>
                    </a:cubicBezTo>
                    <a:cubicBezTo>
                      <a:pt x="10602" y="23496"/>
                      <a:pt x="12375" y="16846"/>
                      <a:pt x="13705" y="11083"/>
                    </a:cubicBezTo>
                    <a:cubicBezTo>
                      <a:pt x="15035" y="5763"/>
                      <a:pt x="15035" y="443"/>
                      <a:pt x="8385" y="0"/>
                    </a:cubicBezTo>
                    <a:cubicBezTo>
                      <a:pt x="7499" y="443"/>
                      <a:pt x="6169" y="1330"/>
                      <a:pt x="7055" y="2217"/>
                    </a:cubicBezTo>
                    <a:lnTo>
                      <a:pt x="7055" y="22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32"/>
              <p:cNvSpPr/>
              <p:nvPr/>
            </p:nvSpPr>
            <p:spPr>
              <a:xfrm>
                <a:off x="3523442" y="2746060"/>
                <a:ext cx="6712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23412" extrusionOk="0">
                    <a:moveTo>
                      <a:pt x="3578" y="1129"/>
                    </a:moveTo>
                    <a:cubicBezTo>
                      <a:pt x="4021" y="8222"/>
                      <a:pt x="-412" y="14871"/>
                      <a:pt x="31" y="21964"/>
                    </a:cubicBezTo>
                    <a:cubicBezTo>
                      <a:pt x="31" y="22851"/>
                      <a:pt x="918" y="23738"/>
                      <a:pt x="1804" y="23294"/>
                    </a:cubicBezTo>
                    <a:cubicBezTo>
                      <a:pt x="2691" y="22851"/>
                      <a:pt x="3578" y="22408"/>
                      <a:pt x="4464" y="21521"/>
                    </a:cubicBezTo>
                    <a:cubicBezTo>
                      <a:pt x="5351" y="21078"/>
                      <a:pt x="4908" y="19748"/>
                      <a:pt x="4021" y="20191"/>
                    </a:cubicBezTo>
                    <a:cubicBezTo>
                      <a:pt x="3134" y="20191"/>
                      <a:pt x="2248" y="20634"/>
                      <a:pt x="1361" y="21078"/>
                    </a:cubicBezTo>
                    <a:cubicBezTo>
                      <a:pt x="1804" y="21521"/>
                      <a:pt x="2248" y="21964"/>
                      <a:pt x="3134" y="22408"/>
                    </a:cubicBezTo>
                    <a:cubicBezTo>
                      <a:pt x="2691" y="15315"/>
                      <a:pt x="7124" y="8665"/>
                      <a:pt x="6681" y="1572"/>
                    </a:cubicBezTo>
                    <a:cubicBezTo>
                      <a:pt x="5794" y="-201"/>
                      <a:pt x="3578" y="-644"/>
                      <a:pt x="3578" y="1129"/>
                    </a:cubicBezTo>
                    <a:lnTo>
                      <a:pt x="3578" y="11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2"/>
              <p:cNvSpPr/>
              <p:nvPr/>
            </p:nvSpPr>
            <p:spPr>
              <a:xfrm>
                <a:off x="3381614" y="2550111"/>
                <a:ext cx="30260" cy="38462"/>
              </a:xfrm>
              <a:custGeom>
                <a:avLst/>
                <a:gdLst/>
                <a:ahLst/>
                <a:cxnLst/>
                <a:rect l="l" t="t" r="r" b="b"/>
                <a:pathLst>
                  <a:path w="30260" h="38462" extrusionOk="0">
                    <a:moveTo>
                      <a:pt x="887" y="38374"/>
                    </a:moveTo>
                    <a:cubicBezTo>
                      <a:pt x="6206" y="36600"/>
                      <a:pt x="9309" y="32167"/>
                      <a:pt x="11969" y="27734"/>
                    </a:cubicBezTo>
                    <a:cubicBezTo>
                      <a:pt x="16846" y="20641"/>
                      <a:pt x="20835" y="13548"/>
                      <a:pt x="24382" y="6012"/>
                    </a:cubicBezTo>
                    <a:cubicBezTo>
                      <a:pt x="26599" y="1136"/>
                      <a:pt x="19062" y="-2411"/>
                      <a:pt x="15959" y="2022"/>
                    </a:cubicBezTo>
                    <a:cubicBezTo>
                      <a:pt x="10639" y="10445"/>
                      <a:pt x="7093" y="21971"/>
                      <a:pt x="5763" y="31724"/>
                    </a:cubicBezTo>
                    <a:cubicBezTo>
                      <a:pt x="5320" y="34827"/>
                      <a:pt x="9309" y="38374"/>
                      <a:pt x="12413" y="37487"/>
                    </a:cubicBezTo>
                    <a:cubicBezTo>
                      <a:pt x="20835" y="34384"/>
                      <a:pt x="27485" y="30394"/>
                      <a:pt x="30145" y="21528"/>
                    </a:cubicBezTo>
                    <a:cubicBezTo>
                      <a:pt x="31032" y="17981"/>
                      <a:pt x="26599" y="13992"/>
                      <a:pt x="23495" y="17095"/>
                    </a:cubicBezTo>
                    <a:cubicBezTo>
                      <a:pt x="19949" y="21085"/>
                      <a:pt x="15073" y="24631"/>
                      <a:pt x="10196" y="26404"/>
                    </a:cubicBezTo>
                    <a:cubicBezTo>
                      <a:pt x="12413" y="28177"/>
                      <a:pt x="14629" y="30394"/>
                      <a:pt x="16846" y="32167"/>
                    </a:cubicBezTo>
                    <a:cubicBezTo>
                      <a:pt x="18176" y="22858"/>
                      <a:pt x="23939" y="14435"/>
                      <a:pt x="24382" y="4682"/>
                    </a:cubicBezTo>
                    <a:cubicBezTo>
                      <a:pt x="21279" y="4239"/>
                      <a:pt x="18176" y="3352"/>
                      <a:pt x="15516" y="2909"/>
                    </a:cubicBezTo>
                    <a:cubicBezTo>
                      <a:pt x="14186" y="9115"/>
                      <a:pt x="11969" y="14878"/>
                      <a:pt x="9309" y="21085"/>
                    </a:cubicBezTo>
                    <a:cubicBezTo>
                      <a:pt x="7093" y="26848"/>
                      <a:pt x="5763" y="33497"/>
                      <a:pt x="0" y="37044"/>
                    </a:cubicBezTo>
                    <a:cubicBezTo>
                      <a:pt x="0" y="37487"/>
                      <a:pt x="0" y="38817"/>
                      <a:pt x="887" y="38374"/>
                    </a:cubicBezTo>
                    <a:lnTo>
                      <a:pt x="887" y="383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32"/>
              <p:cNvSpPr/>
              <p:nvPr/>
            </p:nvSpPr>
            <p:spPr>
              <a:xfrm>
                <a:off x="3412345" y="2490579"/>
                <a:ext cx="22234" cy="37170"/>
              </a:xfrm>
              <a:custGeom>
                <a:avLst/>
                <a:gdLst/>
                <a:ahLst/>
                <a:cxnLst/>
                <a:rect l="l" t="t" r="r" b="b"/>
                <a:pathLst>
                  <a:path w="22234" h="37170" extrusionOk="0">
                    <a:moveTo>
                      <a:pt x="2074" y="35842"/>
                    </a:moveTo>
                    <a:cubicBezTo>
                      <a:pt x="1631" y="34069"/>
                      <a:pt x="2961" y="30966"/>
                      <a:pt x="3404" y="29636"/>
                    </a:cubicBezTo>
                    <a:cubicBezTo>
                      <a:pt x="3848" y="26976"/>
                      <a:pt x="4734" y="24760"/>
                      <a:pt x="5178" y="22100"/>
                    </a:cubicBezTo>
                    <a:cubicBezTo>
                      <a:pt x="6508" y="17666"/>
                      <a:pt x="7394" y="11460"/>
                      <a:pt x="10497" y="7914"/>
                    </a:cubicBezTo>
                    <a:cubicBezTo>
                      <a:pt x="9611" y="7914"/>
                      <a:pt x="8281" y="7914"/>
                      <a:pt x="7394" y="8357"/>
                    </a:cubicBezTo>
                    <a:cubicBezTo>
                      <a:pt x="7837" y="8800"/>
                      <a:pt x="8281" y="8800"/>
                      <a:pt x="8281" y="9244"/>
                    </a:cubicBezTo>
                    <a:cubicBezTo>
                      <a:pt x="7394" y="7914"/>
                      <a:pt x="6951" y="6140"/>
                      <a:pt x="6064" y="4811"/>
                    </a:cubicBezTo>
                    <a:cubicBezTo>
                      <a:pt x="6064" y="9244"/>
                      <a:pt x="2961" y="12790"/>
                      <a:pt x="2074" y="17223"/>
                    </a:cubicBezTo>
                    <a:cubicBezTo>
                      <a:pt x="1188" y="21213"/>
                      <a:pt x="1631" y="25646"/>
                      <a:pt x="301" y="29636"/>
                    </a:cubicBezTo>
                    <a:cubicBezTo>
                      <a:pt x="-1915" y="37172"/>
                      <a:pt x="8724" y="40275"/>
                      <a:pt x="11827" y="33182"/>
                    </a:cubicBezTo>
                    <a:cubicBezTo>
                      <a:pt x="15374" y="23429"/>
                      <a:pt x="25570" y="16337"/>
                      <a:pt x="21137" y="4811"/>
                    </a:cubicBezTo>
                    <a:cubicBezTo>
                      <a:pt x="19807" y="1707"/>
                      <a:pt x="15817" y="1707"/>
                      <a:pt x="13601" y="3480"/>
                    </a:cubicBezTo>
                    <a:cubicBezTo>
                      <a:pt x="8724" y="7027"/>
                      <a:pt x="9167" y="11903"/>
                      <a:pt x="6951" y="16780"/>
                    </a:cubicBezTo>
                    <a:cubicBezTo>
                      <a:pt x="4734" y="21213"/>
                      <a:pt x="1631" y="24760"/>
                      <a:pt x="301" y="29636"/>
                    </a:cubicBezTo>
                    <a:cubicBezTo>
                      <a:pt x="4291" y="30966"/>
                      <a:pt x="7837" y="32296"/>
                      <a:pt x="11827" y="33182"/>
                    </a:cubicBezTo>
                    <a:cubicBezTo>
                      <a:pt x="13157" y="28306"/>
                      <a:pt x="12271" y="23873"/>
                      <a:pt x="12714" y="18996"/>
                    </a:cubicBezTo>
                    <a:cubicBezTo>
                      <a:pt x="13601" y="14120"/>
                      <a:pt x="16260" y="10574"/>
                      <a:pt x="15817" y="5254"/>
                    </a:cubicBezTo>
                    <a:cubicBezTo>
                      <a:pt x="15374" y="1264"/>
                      <a:pt x="10941" y="-1839"/>
                      <a:pt x="7394" y="1264"/>
                    </a:cubicBezTo>
                    <a:cubicBezTo>
                      <a:pt x="5178" y="3037"/>
                      <a:pt x="5178" y="5254"/>
                      <a:pt x="4734" y="6584"/>
                    </a:cubicBezTo>
                    <a:cubicBezTo>
                      <a:pt x="3848" y="9244"/>
                      <a:pt x="2961" y="12347"/>
                      <a:pt x="2518" y="15450"/>
                    </a:cubicBezTo>
                    <a:cubicBezTo>
                      <a:pt x="2074" y="19440"/>
                      <a:pt x="1631" y="22986"/>
                      <a:pt x="1631" y="26976"/>
                    </a:cubicBezTo>
                    <a:cubicBezTo>
                      <a:pt x="1631" y="28749"/>
                      <a:pt x="2074" y="34512"/>
                      <a:pt x="744" y="35842"/>
                    </a:cubicBezTo>
                    <a:cubicBezTo>
                      <a:pt x="744" y="36286"/>
                      <a:pt x="2074" y="36729"/>
                      <a:pt x="2074" y="35842"/>
                    </a:cubicBezTo>
                    <a:lnTo>
                      <a:pt x="2074" y="3584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32"/>
              <p:cNvSpPr/>
              <p:nvPr/>
            </p:nvSpPr>
            <p:spPr>
              <a:xfrm>
                <a:off x="3420595" y="2532902"/>
                <a:ext cx="40654" cy="36284"/>
              </a:xfrm>
              <a:custGeom>
                <a:avLst/>
                <a:gdLst/>
                <a:ahLst/>
                <a:cxnLst/>
                <a:rect l="l" t="t" r="r" b="b"/>
                <a:pathLst>
                  <a:path w="40654" h="36284" extrusionOk="0">
                    <a:moveTo>
                      <a:pt x="15547" y="7704"/>
                    </a:moveTo>
                    <a:cubicBezTo>
                      <a:pt x="16433" y="7704"/>
                      <a:pt x="17763" y="7704"/>
                      <a:pt x="18650" y="7704"/>
                    </a:cubicBezTo>
                    <a:cubicBezTo>
                      <a:pt x="18650" y="5045"/>
                      <a:pt x="18206" y="2828"/>
                      <a:pt x="18206" y="168"/>
                    </a:cubicBezTo>
                    <a:cubicBezTo>
                      <a:pt x="14660" y="4158"/>
                      <a:pt x="13330" y="9921"/>
                      <a:pt x="9340" y="13468"/>
                    </a:cubicBezTo>
                    <a:cubicBezTo>
                      <a:pt x="4464" y="17457"/>
                      <a:pt x="474" y="18787"/>
                      <a:pt x="31" y="25880"/>
                    </a:cubicBezTo>
                    <a:cubicBezTo>
                      <a:pt x="-413" y="29870"/>
                      <a:pt x="4021" y="33417"/>
                      <a:pt x="8010" y="32530"/>
                    </a:cubicBezTo>
                    <a:cubicBezTo>
                      <a:pt x="13773" y="31200"/>
                      <a:pt x="18650" y="25880"/>
                      <a:pt x="24413" y="24994"/>
                    </a:cubicBezTo>
                    <a:cubicBezTo>
                      <a:pt x="21753" y="22777"/>
                      <a:pt x="19093" y="20561"/>
                      <a:pt x="15990" y="17901"/>
                    </a:cubicBezTo>
                    <a:cubicBezTo>
                      <a:pt x="15990" y="21004"/>
                      <a:pt x="12000" y="24994"/>
                      <a:pt x="10670" y="27653"/>
                    </a:cubicBezTo>
                    <a:cubicBezTo>
                      <a:pt x="8897" y="32086"/>
                      <a:pt x="13773" y="37406"/>
                      <a:pt x="18206" y="36076"/>
                    </a:cubicBezTo>
                    <a:cubicBezTo>
                      <a:pt x="23083" y="34747"/>
                      <a:pt x="27073" y="32530"/>
                      <a:pt x="31062" y="29870"/>
                    </a:cubicBezTo>
                    <a:cubicBezTo>
                      <a:pt x="35052" y="27653"/>
                      <a:pt x="38599" y="25437"/>
                      <a:pt x="40372" y="21004"/>
                    </a:cubicBezTo>
                    <a:cubicBezTo>
                      <a:pt x="41258" y="19231"/>
                      <a:pt x="39929" y="17457"/>
                      <a:pt x="38155" y="16571"/>
                    </a:cubicBezTo>
                    <a:cubicBezTo>
                      <a:pt x="30176" y="13024"/>
                      <a:pt x="22640" y="21890"/>
                      <a:pt x="15547" y="23664"/>
                    </a:cubicBezTo>
                    <a:cubicBezTo>
                      <a:pt x="18206" y="26324"/>
                      <a:pt x="20423" y="29427"/>
                      <a:pt x="23083" y="32086"/>
                    </a:cubicBezTo>
                    <a:cubicBezTo>
                      <a:pt x="23969" y="29870"/>
                      <a:pt x="26186" y="28540"/>
                      <a:pt x="27516" y="26324"/>
                    </a:cubicBezTo>
                    <a:cubicBezTo>
                      <a:pt x="28846" y="24107"/>
                      <a:pt x="29733" y="21447"/>
                      <a:pt x="29733" y="18787"/>
                    </a:cubicBezTo>
                    <a:cubicBezTo>
                      <a:pt x="29733" y="13911"/>
                      <a:pt x="26186" y="11251"/>
                      <a:pt x="21310" y="11694"/>
                    </a:cubicBezTo>
                    <a:cubicBezTo>
                      <a:pt x="14660" y="12581"/>
                      <a:pt x="11113" y="18344"/>
                      <a:pt x="5351" y="20117"/>
                    </a:cubicBezTo>
                    <a:cubicBezTo>
                      <a:pt x="8010" y="22334"/>
                      <a:pt x="10670" y="24550"/>
                      <a:pt x="13330" y="26767"/>
                    </a:cubicBezTo>
                    <a:cubicBezTo>
                      <a:pt x="12887" y="26767"/>
                      <a:pt x="12887" y="26767"/>
                      <a:pt x="13330" y="26324"/>
                    </a:cubicBezTo>
                    <a:cubicBezTo>
                      <a:pt x="13773" y="25880"/>
                      <a:pt x="14217" y="25880"/>
                      <a:pt x="14660" y="25437"/>
                    </a:cubicBezTo>
                    <a:cubicBezTo>
                      <a:pt x="15547" y="24550"/>
                      <a:pt x="16876" y="24107"/>
                      <a:pt x="17763" y="23220"/>
                    </a:cubicBezTo>
                    <a:cubicBezTo>
                      <a:pt x="19536" y="21447"/>
                      <a:pt x="20866" y="19674"/>
                      <a:pt x="21753" y="17901"/>
                    </a:cubicBezTo>
                    <a:cubicBezTo>
                      <a:pt x="24413" y="13468"/>
                      <a:pt x="27073" y="9035"/>
                      <a:pt x="26629" y="3715"/>
                    </a:cubicBezTo>
                    <a:cubicBezTo>
                      <a:pt x="26186" y="-1162"/>
                      <a:pt x="18650" y="-1162"/>
                      <a:pt x="17320" y="3271"/>
                    </a:cubicBezTo>
                    <a:cubicBezTo>
                      <a:pt x="16876" y="4602"/>
                      <a:pt x="15547" y="5931"/>
                      <a:pt x="14660" y="6818"/>
                    </a:cubicBezTo>
                    <a:cubicBezTo>
                      <a:pt x="12887" y="6375"/>
                      <a:pt x="14217" y="8148"/>
                      <a:pt x="15547" y="7704"/>
                    </a:cubicBezTo>
                    <a:lnTo>
                      <a:pt x="15547" y="77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32"/>
              <p:cNvSpPr/>
              <p:nvPr/>
            </p:nvSpPr>
            <p:spPr>
              <a:xfrm>
                <a:off x="3437471" y="2436255"/>
                <a:ext cx="19062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9062" h="40125" extrusionOk="0">
                    <a:moveTo>
                      <a:pt x="3103" y="30319"/>
                    </a:moveTo>
                    <a:cubicBezTo>
                      <a:pt x="6206" y="25886"/>
                      <a:pt x="10640" y="23226"/>
                      <a:pt x="13299" y="17906"/>
                    </a:cubicBezTo>
                    <a:cubicBezTo>
                      <a:pt x="15516" y="13473"/>
                      <a:pt x="17289" y="9484"/>
                      <a:pt x="16846" y="4607"/>
                    </a:cubicBezTo>
                    <a:cubicBezTo>
                      <a:pt x="16846" y="1947"/>
                      <a:pt x="14629" y="-713"/>
                      <a:pt x="11526" y="174"/>
                    </a:cubicBezTo>
                    <a:cubicBezTo>
                      <a:pt x="5320" y="1947"/>
                      <a:pt x="3547" y="9927"/>
                      <a:pt x="2660" y="15246"/>
                    </a:cubicBezTo>
                    <a:cubicBezTo>
                      <a:pt x="1330" y="21896"/>
                      <a:pt x="443" y="29432"/>
                      <a:pt x="1330" y="36082"/>
                    </a:cubicBezTo>
                    <a:cubicBezTo>
                      <a:pt x="1773" y="40072"/>
                      <a:pt x="7093" y="41402"/>
                      <a:pt x="9753" y="38742"/>
                    </a:cubicBezTo>
                    <a:cubicBezTo>
                      <a:pt x="17289" y="31206"/>
                      <a:pt x="18619" y="21453"/>
                      <a:pt x="19062" y="10813"/>
                    </a:cubicBezTo>
                    <a:cubicBezTo>
                      <a:pt x="19062" y="8154"/>
                      <a:pt x="15516" y="6823"/>
                      <a:pt x="13743" y="9040"/>
                    </a:cubicBezTo>
                    <a:cubicBezTo>
                      <a:pt x="9310" y="15690"/>
                      <a:pt x="7980" y="24999"/>
                      <a:pt x="2660" y="30762"/>
                    </a:cubicBezTo>
                    <a:cubicBezTo>
                      <a:pt x="5320" y="31649"/>
                      <a:pt x="8423" y="32536"/>
                      <a:pt x="11083" y="33422"/>
                    </a:cubicBezTo>
                    <a:cubicBezTo>
                      <a:pt x="10196" y="29432"/>
                      <a:pt x="10640" y="24556"/>
                      <a:pt x="11083" y="20566"/>
                    </a:cubicBezTo>
                    <a:cubicBezTo>
                      <a:pt x="11083" y="17906"/>
                      <a:pt x="11526" y="15246"/>
                      <a:pt x="11969" y="12587"/>
                    </a:cubicBezTo>
                    <a:cubicBezTo>
                      <a:pt x="12413" y="11257"/>
                      <a:pt x="12413" y="10370"/>
                      <a:pt x="12856" y="9484"/>
                    </a:cubicBezTo>
                    <a:cubicBezTo>
                      <a:pt x="13299" y="8154"/>
                      <a:pt x="14186" y="7710"/>
                      <a:pt x="12856" y="8154"/>
                    </a:cubicBezTo>
                    <a:cubicBezTo>
                      <a:pt x="11083" y="6823"/>
                      <a:pt x="9310" y="5050"/>
                      <a:pt x="7536" y="3721"/>
                    </a:cubicBezTo>
                    <a:cubicBezTo>
                      <a:pt x="7536" y="9040"/>
                      <a:pt x="4876" y="13030"/>
                      <a:pt x="2660" y="17463"/>
                    </a:cubicBezTo>
                    <a:cubicBezTo>
                      <a:pt x="887" y="21009"/>
                      <a:pt x="887" y="24999"/>
                      <a:pt x="0" y="28989"/>
                    </a:cubicBezTo>
                    <a:cubicBezTo>
                      <a:pt x="443" y="30762"/>
                      <a:pt x="2217" y="31206"/>
                      <a:pt x="3103" y="30319"/>
                    </a:cubicBezTo>
                    <a:lnTo>
                      <a:pt x="3103" y="303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32"/>
              <p:cNvSpPr/>
              <p:nvPr/>
            </p:nvSpPr>
            <p:spPr>
              <a:xfrm>
                <a:off x="3450810" y="2485053"/>
                <a:ext cx="20092" cy="32435"/>
              </a:xfrm>
              <a:custGeom>
                <a:avLst/>
                <a:gdLst/>
                <a:ahLst/>
                <a:cxnLst/>
                <a:rect l="l" t="t" r="r" b="b"/>
                <a:pathLst>
                  <a:path w="20092" h="32435" extrusionOk="0">
                    <a:moveTo>
                      <a:pt x="7496" y="16986"/>
                    </a:moveTo>
                    <a:cubicBezTo>
                      <a:pt x="10600" y="14326"/>
                      <a:pt x="14146" y="12109"/>
                      <a:pt x="17692" y="10336"/>
                    </a:cubicBezTo>
                    <a:cubicBezTo>
                      <a:pt x="15033" y="8120"/>
                      <a:pt x="12816" y="5903"/>
                      <a:pt x="10156" y="3686"/>
                    </a:cubicBezTo>
                    <a:cubicBezTo>
                      <a:pt x="8383" y="9893"/>
                      <a:pt x="2177" y="14326"/>
                      <a:pt x="403" y="20975"/>
                    </a:cubicBezTo>
                    <a:cubicBezTo>
                      <a:pt x="-483" y="24522"/>
                      <a:pt x="-40" y="28955"/>
                      <a:pt x="3063" y="31171"/>
                    </a:cubicBezTo>
                    <a:cubicBezTo>
                      <a:pt x="7496" y="34275"/>
                      <a:pt x="13259" y="31171"/>
                      <a:pt x="15919" y="27182"/>
                    </a:cubicBezTo>
                    <a:cubicBezTo>
                      <a:pt x="17249" y="25852"/>
                      <a:pt x="17249" y="22749"/>
                      <a:pt x="16363" y="21419"/>
                    </a:cubicBezTo>
                    <a:cubicBezTo>
                      <a:pt x="15033" y="19646"/>
                      <a:pt x="14146" y="18316"/>
                      <a:pt x="11929" y="18316"/>
                    </a:cubicBezTo>
                    <a:cubicBezTo>
                      <a:pt x="9713" y="18316"/>
                      <a:pt x="7496" y="20532"/>
                      <a:pt x="6610" y="20532"/>
                    </a:cubicBezTo>
                    <a:cubicBezTo>
                      <a:pt x="7940" y="20975"/>
                      <a:pt x="9270" y="21862"/>
                      <a:pt x="10600" y="22305"/>
                    </a:cubicBezTo>
                    <a:cubicBezTo>
                      <a:pt x="11929" y="24079"/>
                      <a:pt x="11486" y="23635"/>
                      <a:pt x="12373" y="21419"/>
                    </a:cubicBezTo>
                    <a:cubicBezTo>
                      <a:pt x="13259" y="19646"/>
                      <a:pt x="14146" y="18316"/>
                      <a:pt x="15033" y="16542"/>
                    </a:cubicBezTo>
                    <a:cubicBezTo>
                      <a:pt x="16806" y="13439"/>
                      <a:pt x="19022" y="10336"/>
                      <a:pt x="19909" y="7233"/>
                    </a:cubicBezTo>
                    <a:cubicBezTo>
                      <a:pt x="21239" y="2356"/>
                      <a:pt x="15033" y="-2520"/>
                      <a:pt x="11043" y="1470"/>
                    </a:cubicBezTo>
                    <a:cubicBezTo>
                      <a:pt x="7053" y="5460"/>
                      <a:pt x="3950" y="9449"/>
                      <a:pt x="3507" y="15212"/>
                    </a:cubicBezTo>
                    <a:cubicBezTo>
                      <a:pt x="3950" y="16986"/>
                      <a:pt x="6166" y="17872"/>
                      <a:pt x="7496" y="16986"/>
                    </a:cubicBezTo>
                    <a:lnTo>
                      <a:pt x="7496" y="169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32"/>
              <p:cNvSpPr/>
              <p:nvPr/>
            </p:nvSpPr>
            <p:spPr>
              <a:xfrm>
                <a:off x="3470941" y="2541937"/>
                <a:ext cx="1330" cy="132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29" extrusionOk="0">
                    <a:moveTo>
                      <a:pt x="665" y="1330"/>
                    </a:moveTo>
                    <a:cubicBezTo>
                      <a:pt x="1552" y="1330"/>
                      <a:pt x="1552" y="0"/>
                      <a:pt x="665" y="0"/>
                    </a:cubicBezTo>
                    <a:cubicBezTo>
                      <a:pt x="-222" y="0"/>
                      <a:pt x="-222" y="1330"/>
                      <a:pt x="665" y="1330"/>
                    </a:cubicBezTo>
                    <a:lnTo>
                      <a:pt x="665" y="1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32"/>
              <p:cNvSpPr/>
              <p:nvPr/>
            </p:nvSpPr>
            <p:spPr>
              <a:xfrm>
                <a:off x="3481714" y="2535165"/>
                <a:ext cx="16947" cy="3221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32215" extrusionOk="0">
                    <a:moveTo>
                      <a:pt x="1861" y="2783"/>
                    </a:moveTo>
                    <a:cubicBezTo>
                      <a:pt x="975" y="5886"/>
                      <a:pt x="-355" y="8102"/>
                      <a:pt x="88" y="11206"/>
                    </a:cubicBezTo>
                    <a:cubicBezTo>
                      <a:pt x="88" y="14309"/>
                      <a:pt x="975" y="17412"/>
                      <a:pt x="1861" y="20072"/>
                    </a:cubicBezTo>
                    <a:cubicBezTo>
                      <a:pt x="2748" y="22732"/>
                      <a:pt x="4078" y="24948"/>
                      <a:pt x="5851" y="26721"/>
                    </a:cubicBezTo>
                    <a:cubicBezTo>
                      <a:pt x="7181" y="28494"/>
                      <a:pt x="8511" y="30268"/>
                      <a:pt x="10284" y="31598"/>
                    </a:cubicBezTo>
                    <a:cubicBezTo>
                      <a:pt x="11614" y="32484"/>
                      <a:pt x="12944" y="32484"/>
                      <a:pt x="14274" y="31154"/>
                    </a:cubicBezTo>
                    <a:cubicBezTo>
                      <a:pt x="17820" y="28051"/>
                      <a:pt x="17377" y="21402"/>
                      <a:pt x="15604" y="17412"/>
                    </a:cubicBezTo>
                    <a:cubicBezTo>
                      <a:pt x="13387" y="12092"/>
                      <a:pt x="12944" y="6772"/>
                      <a:pt x="9398" y="1896"/>
                    </a:cubicBezTo>
                    <a:cubicBezTo>
                      <a:pt x="7181" y="-764"/>
                      <a:pt x="2748" y="-764"/>
                      <a:pt x="1861" y="2783"/>
                    </a:cubicBezTo>
                    <a:lnTo>
                      <a:pt x="1861" y="27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32"/>
              <p:cNvSpPr/>
              <p:nvPr/>
            </p:nvSpPr>
            <p:spPr>
              <a:xfrm>
                <a:off x="3506303" y="2570018"/>
                <a:ext cx="10606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10606" h="16290" extrusionOk="0">
                    <a:moveTo>
                      <a:pt x="324" y="2508"/>
                    </a:moveTo>
                    <a:cubicBezTo>
                      <a:pt x="2984" y="6498"/>
                      <a:pt x="8304" y="10487"/>
                      <a:pt x="7861" y="15364"/>
                    </a:cubicBezTo>
                    <a:cubicBezTo>
                      <a:pt x="7861" y="16250"/>
                      <a:pt x="9191" y="16694"/>
                      <a:pt x="9634" y="15807"/>
                    </a:cubicBezTo>
                    <a:cubicBezTo>
                      <a:pt x="13180" y="10044"/>
                      <a:pt x="6087" y="5168"/>
                      <a:pt x="3428" y="735"/>
                    </a:cubicBezTo>
                    <a:cubicBezTo>
                      <a:pt x="2098" y="-1039"/>
                      <a:pt x="-1005" y="735"/>
                      <a:pt x="324" y="2508"/>
                    </a:cubicBezTo>
                    <a:lnTo>
                      <a:pt x="324" y="2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32"/>
              <p:cNvSpPr/>
              <p:nvPr/>
            </p:nvSpPr>
            <p:spPr>
              <a:xfrm>
                <a:off x="3515404" y="2597059"/>
                <a:ext cx="4148" cy="20723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20723" extrusionOk="0">
                    <a:moveTo>
                      <a:pt x="976" y="291"/>
                    </a:moveTo>
                    <a:cubicBezTo>
                      <a:pt x="1419" y="2951"/>
                      <a:pt x="1862" y="4281"/>
                      <a:pt x="2749" y="6497"/>
                    </a:cubicBezTo>
                    <a:cubicBezTo>
                      <a:pt x="4522" y="11374"/>
                      <a:pt x="1862" y="15364"/>
                      <a:pt x="89" y="19797"/>
                    </a:cubicBezTo>
                    <a:cubicBezTo>
                      <a:pt x="-354" y="20683"/>
                      <a:pt x="976" y="21127"/>
                      <a:pt x="1419" y="20240"/>
                    </a:cubicBezTo>
                    <a:cubicBezTo>
                      <a:pt x="2749" y="16694"/>
                      <a:pt x="4522" y="13147"/>
                      <a:pt x="4079" y="9601"/>
                    </a:cubicBezTo>
                    <a:cubicBezTo>
                      <a:pt x="3636" y="6941"/>
                      <a:pt x="89" y="3394"/>
                      <a:pt x="1862" y="735"/>
                    </a:cubicBezTo>
                    <a:cubicBezTo>
                      <a:pt x="2306" y="-152"/>
                      <a:pt x="976" y="-152"/>
                      <a:pt x="976" y="291"/>
                    </a:cubicBezTo>
                    <a:lnTo>
                      <a:pt x="976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3526646" y="2609580"/>
                <a:ext cx="9530" cy="29177"/>
              </a:xfrm>
              <a:custGeom>
                <a:avLst/>
                <a:gdLst/>
                <a:ahLst/>
                <a:cxnLst/>
                <a:rect l="l" t="t" r="r" b="b"/>
                <a:pathLst>
                  <a:path w="9530" h="29177" extrusionOk="0">
                    <a:moveTo>
                      <a:pt x="2590" y="184"/>
                    </a:moveTo>
                    <a:cubicBezTo>
                      <a:pt x="-1400" y="7277"/>
                      <a:pt x="-1400" y="25009"/>
                      <a:pt x="7023" y="28999"/>
                    </a:cubicBezTo>
                    <a:cubicBezTo>
                      <a:pt x="8796" y="29885"/>
                      <a:pt x="10569" y="27225"/>
                      <a:pt x="8796" y="26339"/>
                    </a:cubicBezTo>
                    <a:cubicBezTo>
                      <a:pt x="5250" y="24122"/>
                      <a:pt x="4363" y="17916"/>
                      <a:pt x="3477" y="13926"/>
                    </a:cubicBezTo>
                    <a:cubicBezTo>
                      <a:pt x="2590" y="9937"/>
                      <a:pt x="2147" y="4617"/>
                      <a:pt x="3920" y="627"/>
                    </a:cubicBezTo>
                    <a:cubicBezTo>
                      <a:pt x="3920" y="184"/>
                      <a:pt x="3033" y="-260"/>
                      <a:pt x="2590" y="184"/>
                    </a:cubicBezTo>
                    <a:lnTo>
                      <a:pt x="2590" y="1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3538989" y="2629694"/>
                <a:ext cx="5369" cy="12067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12067" extrusionOk="0">
                    <a:moveTo>
                      <a:pt x="0" y="1348"/>
                    </a:moveTo>
                    <a:cubicBezTo>
                      <a:pt x="887" y="4894"/>
                      <a:pt x="443" y="7998"/>
                      <a:pt x="2217" y="11101"/>
                    </a:cubicBezTo>
                    <a:cubicBezTo>
                      <a:pt x="3103" y="12874"/>
                      <a:pt x="5763" y="11987"/>
                      <a:pt x="5320" y="10214"/>
                    </a:cubicBezTo>
                    <a:cubicBezTo>
                      <a:pt x="4433" y="7111"/>
                      <a:pt x="3546" y="3564"/>
                      <a:pt x="2217" y="461"/>
                    </a:cubicBezTo>
                    <a:cubicBezTo>
                      <a:pt x="1773" y="-425"/>
                      <a:pt x="0" y="18"/>
                      <a:pt x="0" y="1348"/>
                    </a:cubicBezTo>
                    <a:lnTo>
                      <a:pt x="0" y="13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3478659" y="2464136"/>
                <a:ext cx="12386" cy="37166"/>
              </a:xfrm>
              <a:custGeom>
                <a:avLst/>
                <a:gdLst/>
                <a:ahLst/>
                <a:cxnLst/>
                <a:rect l="l" t="t" r="r" b="b"/>
                <a:pathLst>
                  <a:path w="12386" h="37166" extrusionOk="0">
                    <a:moveTo>
                      <a:pt x="9793" y="36130"/>
                    </a:moveTo>
                    <a:cubicBezTo>
                      <a:pt x="14226" y="31253"/>
                      <a:pt x="12009" y="26377"/>
                      <a:pt x="10236" y="20614"/>
                    </a:cubicBezTo>
                    <a:cubicBezTo>
                      <a:pt x="9350" y="17511"/>
                      <a:pt x="8906" y="14407"/>
                      <a:pt x="7576" y="11305"/>
                    </a:cubicBezTo>
                    <a:cubicBezTo>
                      <a:pt x="5803" y="7758"/>
                      <a:pt x="3586" y="4655"/>
                      <a:pt x="2257" y="665"/>
                    </a:cubicBezTo>
                    <a:cubicBezTo>
                      <a:pt x="1813" y="-222"/>
                      <a:pt x="483" y="-222"/>
                      <a:pt x="483" y="665"/>
                    </a:cubicBezTo>
                    <a:cubicBezTo>
                      <a:pt x="-403" y="5985"/>
                      <a:pt x="40" y="12634"/>
                      <a:pt x="927" y="17954"/>
                    </a:cubicBezTo>
                    <a:cubicBezTo>
                      <a:pt x="2257" y="23274"/>
                      <a:pt x="5360" y="28593"/>
                      <a:pt x="4916" y="34356"/>
                    </a:cubicBezTo>
                    <a:cubicBezTo>
                      <a:pt x="4473" y="37460"/>
                      <a:pt x="8020" y="37903"/>
                      <a:pt x="9793" y="36130"/>
                    </a:cubicBezTo>
                    <a:lnTo>
                      <a:pt x="9793" y="361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32"/>
              <p:cNvSpPr/>
              <p:nvPr/>
            </p:nvSpPr>
            <p:spPr>
              <a:xfrm>
                <a:off x="3459599" y="2402455"/>
                <a:ext cx="10973" cy="33467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33467" extrusionOk="0">
                    <a:moveTo>
                      <a:pt x="8018" y="33088"/>
                    </a:moveTo>
                    <a:cubicBezTo>
                      <a:pt x="11564" y="29541"/>
                      <a:pt x="11121" y="25108"/>
                      <a:pt x="10678" y="20675"/>
                    </a:cubicBezTo>
                    <a:cubicBezTo>
                      <a:pt x="10234" y="13582"/>
                      <a:pt x="9348" y="6046"/>
                      <a:pt x="4471" y="726"/>
                    </a:cubicBezTo>
                    <a:cubicBezTo>
                      <a:pt x="3141" y="-604"/>
                      <a:pt x="-405" y="-160"/>
                      <a:pt x="38" y="2499"/>
                    </a:cubicBezTo>
                    <a:cubicBezTo>
                      <a:pt x="481" y="8262"/>
                      <a:pt x="2255" y="13582"/>
                      <a:pt x="3585" y="18902"/>
                    </a:cubicBezTo>
                    <a:cubicBezTo>
                      <a:pt x="4028" y="21119"/>
                      <a:pt x="4471" y="22892"/>
                      <a:pt x="4914" y="25108"/>
                    </a:cubicBezTo>
                    <a:cubicBezTo>
                      <a:pt x="5358" y="27325"/>
                      <a:pt x="6688" y="30428"/>
                      <a:pt x="6245" y="32644"/>
                    </a:cubicBezTo>
                    <a:cubicBezTo>
                      <a:pt x="6245" y="33088"/>
                      <a:pt x="7131" y="33974"/>
                      <a:pt x="8018" y="33088"/>
                    </a:cubicBezTo>
                    <a:lnTo>
                      <a:pt x="8018" y="330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32"/>
              <p:cNvSpPr/>
              <p:nvPr/>
            </p:nvSpPr>
            <p:spPr>
              <a:xfrm>
                <a:off x="3449441" y="2360623"/>
                <a:ext cx="14220" cy="48782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48782" extrusionOk="0">
                    <a:moveTo>
                      <a:pt x="4876" y="48321"/>
                    </a:moveTo>
                    <a:cubicBezTo>
                      <a:pt x="14629" y="39898"/>
                      <a:pt x="10639" y="29258"/>
                      <a:pt x="12856" y="18176"/>
                    </a:cubicBezTo>
                    <a:cubicBezTo>
                      <a:pt x="14186" y="13299"/>
                      <a:pt x="16403" y="887"/>
                      <a:pt x="8866" y="0"/>
                    </a:cubicBezTo>
                    <a:cubicBezTo>
                      <a:pt x="7093" y="0"/>
                      <a:pt x="5320" y="887"/>
                      <a:pt x="4433" y="2217"/>
                    </a:cubicBezTo>
                    <a:cubicBezTo>
                      <a:pt x="2660" y="5320"/>
                      <a:pt x="2660" y="7536"/>
                      <a:pt x="2217" y="11083"/>
                    </a:cubicBezTo>
                    <a:cubicBezTo>
                      <a:pt x="1773" y="15516"/>
                      <a:pt x="0" y="19949"/>
                      <a:pt x="0" y="24382"/>
                    </a:cubicBezTo>
                    <a:cubicBezTo>
                      <a:pt x="0" y="27928"/>
                      <a:pt x="1773" y="31032"/>
                      <a:pt x="1773" y="34578"/>
                    </a:cubicBezTo>
                    <a:cubicBezTo>
                      <a:pt x="2217" y="39011"/>
                      <a:pt x="443" y="42558"/>
                      <a:pt x="1330" y="47434"/>
                    </a:cubicBezTo>
                    <a:cubicBezTo>
                      <a:pt x="1773" y="48764"/>
                      <a:pt x="3546" y="49207"/>
                      <a:pt x="4876" y="48321"/>
                    </a:cubicBezTo>
                    <a:lnTo>
                      <a:pt x="4876" y="483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>
                <a:off x="3461410" y="2344037"/>
                <a:ext cx="2780" cy="435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4357" extrusionOk="0">
                    <a:moveTo>
                      <a:pt x="2660" y="3730"/>
                    </a:moveTo>
                    <a:cubicBezTo>
                      <a:pt x="2217" y="2400"/>
                      <a:pt x="1330" y="1513"/>
                      <a:pt x="887" y="184"/>
                    </a:cubicBezTo>
                    <a:cubicBezTo>
                      <a:pt x="443" y="-260"/>
                      <a:pt x="0" y="184"/>
                      <a:pt x="0" y="627"/>
                    </a:cubicBezTo>
                    <a:cubicBezTo>
                      <a:pt x="443" y="1957"/>
                      <a:pt x="1330" y="2844"/>
                      <a:pt x="1773" y="4173"/>
                    </a:cubicBezTo>
                    <a:cubicBezTo>
                      <a:pt x="2217" y="4617"/>
                      <a:pt x="3103" y="4173"/>
                      <a:pt x="2660" y="3730"/>
                    </a:cubicBezTo>
                    <a:lnTo>
                      <a:pt x="2660" y="37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>
                <a:off x="3241528" y="2483129"/>
                <a:ext cx="23938" cy="60599"/>
              </a:xfrm>
              <a:custGeom>
                <a:avLst/>
                <a:gdLst/>
                <a:ahLst/>
                <a:cxnLst/>
                <a:rect l="l" t="t" r="r" b="b"/>
                <a:pathLst>
                  <a:path w="23938" h="60599" extrusionOk="0">
                    <a:moveTo>
                      <a:pt x="22609" y="291"/>
                    </a:moveTo>
                    <a:cubicBezTo>
                      <a:pt x="17289" y="10044"/>
                      <a:pt x="14629" y="19797"/>
                      <a:pt x="10639" y="30436"/>
                    </a:cubicBezTo>
                    <a:cubicBezTo>
                      <a:pt x="7093" y="40189"/>
                      <a:pt x="1773" y="49055"/>
                      <a:pt x="0" y="59251"/>
                    </a:cubicBezTo>
                    <a:cubicBezTo>
                      <a:pt x="0" y="60581"/>
                      <a:pt x="1330" y="61025"/>
                      <a:pt x="2217" y="60138"/>
                    </a:cubicBezTo>
                    <a:cubicBezTo>
                      <a:pt x="13299" y="42406"/>
                      <a:pt x="21279" y="21570"/>
                      <a:pt x="23939" y="735"/>
                    </a:cubicBezTo>
                    <a:cubicBezTo>
                      <a:pt x="23939" y="-152"/>
                      <a:pt x="23052" y="-152"/>
                      <a:pt x="22609" y="291"/>
                    </a:cubicBezTo>
                    <a:lnTo>
                      <a:pt x="22609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>
                <a:off x="3251522" y="2488835"/>
                <a:ext cx="11442" cy="22696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22696" extrusionOk="0">
                    <a:moveTo>
                      <a:pt x="1532" y="22513"/>
                    </a:moveTo>
                    <a:cubicBezTo>
                      <a:pt x="5965" y="17637"/>
                      <a:pt x="14388" y="9657"/>
                      <a:pt x="10398" y="2121"/>
                    </a:cubicBezTo>
                    <a:cubicBezTo>
                      <a:pt x="9512" y="348"/>
                      <a:pt x="7295" y="-539"/>
                      <a:pt x="5522" y="348"/>
                    </a:cubicBezTo>
                    <a:cubicBezTo>
                      <a:pt x="-2014" y="3894"/>
                      <a:pt x="202" y="15420"/>
                      <a:pt x="646" y="22070"/>
                    </a:cubicBezTo>
                    <a:cubicBezTo>
                      <a:pt x="646" y="22513"/>
                      <a:pt x="1532" y="22957"/>
                      <a:pt x="1532" y="22513"/>
                    </a:cubicBezTo>
                    <a:lnTo>
                      <a:pt x="1532" y="225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32"/>
              <p:cNvSpPr/>
              <p:nvPr/>
            </p:nvSpPr>
            <p:spPr>
              <a:xfrm>
                <a:off x="3342160" y="2420167"/>
                <a:ext cx="20736" cy="17776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17776" extrusionOk="0">
                    <a:moveTo>
                      <a:pt x="887" y="17593"/>
                    </a:moveTo>
                    <a:cubicBezTo>
                      <a:pt x="4433" y="16263"/>
                      <a:pt x="6650" y="15819"/>
                      <a:pt x="9310" y="13603"/>
                    </a:cubicBezTo>
                    <a:cubicBezTo>
                      <a:pt x="10640" y="12716"/>
                      <a:pt x="11969" y="11386"/>
                      <a:pt x="13299" y="10500"/>
                    </a:cubicBezTo>
                    <a:cubicBezTo>
                      <a:pt x="15073" y="9613"/>
                      <a:pt x="16403" y="10056"/>
                      <a:pt x="18176" y="9170"/>
                    </a:cubicBezTo>
                    <a:cubicBezTo>
                      <a:pt x="21279" y="7396"/>
                      <a:pt x="21722" y="2963"/>
                      <a:pt x="18619" y="1190"/>
                    </a:cubicBezTo>
                    <a:cubicBezTo>
                      <a:pt x="14186" y="-1913"/>
                      <a:pt x="7980" y="1633"/>
                      <a:pt x="4876" y="5180"/>
                    </a:cubicBezTo>
                    <a:cubicBezTo>
                      <a:pt x="887" y="9170"/>
                      <a:pt x="1330" y="12716"/>
                      <a:pt x="0" y="17149"/>
                    </a:cubicBezTo>
                    <a:cubicBezTo>
                      <a:pt x="0" y="17593"/>
                      <a:pt x="443" y="18036"/>
                      <a:pt x="887" y="17593"/>
                    </a:cubicBezTo>
                    <a:lnTo>
                      <a:pt x="887" y="175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>
                <a:off x="3125825" y="2588485"/>
                <a:ext cx="19392" cy="35101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35101" extrusionOk="0">
                    <a:moveTo>
                      <a:pt x="17732" y="0"/>
                    </a:moveTo>
                    <a:cubicBezTo>
                      <a:pt x="4433" y="2660"/>
                      <a:pt x="0" y="22165"/>
                      <a:pt x="0" y="33248"/>
                    </a:cubicBezTo>
                    <a:cubicBezTo>
                      <a:pt x="0" y="35021"/>
                      <a:pt x="2217" y="35908"/>
                      <a:pt x="3103" y="34135"/>
                    </a:cubicBezTo>
                    <a:cubicBezTo>
                      <a:pt x="7093" y="28372"/>
                      <a:pt x="9753" y="22609"/>
                      <a:pt x="12413" y="16402"/>
                    </a:cubicBezTo>
                    <a:cubicBezTo>
                      <a:pt x="14629" y="11969"/>
                      <a:pt x="15516" y="5319"/>
                      <a:pt x="18619" y="2217"/>
                    </a:cubicBezTo>
                    <a:cubicBezTo>
                      <a:pt x="19949" y="1773"/>
                      <a:pt x="19506" y="0"/>
                      <a:pt x="17732" y="0"/>
                    </a:cubicBezTo>
                    <a:lnTo>
                      <a:pt x="177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32"/>
              <p:cNvSpPr/>
              <p:nvPr/>
            </p:nvSpPr>
            <p:spPr>
              <a:xfrm>
                <a:off x="3497275" y="2980144"/>
                <a:ext cx="18106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18106" h="14619" extrusionOk="0">
                    <a:moveTo>
                      <a:pt x="4033" y="13526"/>
                    </a:moveTo>
                    <a:cubicBezTo>
                      <a:pt x="5806" y="11309"/>
                      <a:pt x="21765" y="5103"/>
                      <a:pt x="17332" y="1113"/>
                    </a:cubicBezTo>
                    <a:cubicBezTo>
                      <a:pt x="14229" y="-1547"/>
                      <a:pt x="9352" y="1113"/>
                      <a:pt x="6693" y="3330"/>
                    </a:cubicBezTo>
                    <a:cubicBezTo>
                      <a:pt x="3589" y="5546"/>
                      <a:pt x="930" y="8649"/>
                      <a:pt x="43" y="12639"/>
                    </a:cubicBezTo>
                    <a:cubicBezTo>
                      <a:pt x="-400" y="14856"/>
                      <a:pt x="2703" y="15299"/>
                      <a:pt x="4033" y="13526"/>
                    </a:cubicBezTo>
                    <a:lnTo>
                      <a:pt x="4033" y="13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32"/>
              <p:cNvSpPr/>
              <p:nvPr/>
            </p:nvSpPr>
            <p:spPr>
              <a:xfrm>
                <a:off x="3381323" y="3185061"/>
                <a:ext cx="27450" cy="27603"/>
              </a:xfrm>
              <a:custGeom>
                <a:avLst/>
                <a:gdLst/>
                <a:ahLst/>
                <a:cxnLst/>
                <a:rect l="l" t="t" r="r" b="b"/>
                <a:pathLst>
                  <a:path w="27450" h="27603" extrusionOk="0">
                    <a:moveTo>
                      <a:pt x="734" y="27603"/>
                    </a:moveTo>
                    <a:cubicBezTo>
                      <a:pt x="3838" y="27160"/>
                      <a:pt x="5611" y="28046"/>
                      <a:pt x="8271" y="26273"/>
                    </a:cubicBezTo>
                    <a:cubicBezTo>
                      <a:pt x="10931" y="24500"/>
                      <a:pt x="13591" y="21397"/>
                      <a:pt x="15807" y="19180"/>
                    </a:cubicBezTo>
                    <a:cubicBezTo>
                      <a:pt x="20683" y="13860"/>
                      <a:pt x="23343" y="7654"/>
                      <a:pt x="27333" y="1448"/>
                    </a:cubicBezTo>
                    <a:cubicBezTo>
                      <a:pt x="27776" y="561"/>
                      <a:pt x="26890" y="-325"/>
                      <a:pt x="26003" y="118"/>
                    </a:cubicBezTo>
                    <a:cubicBezTo>
                      <a:pt x="20683" y="3664"/>
                      <a:pt x="15364" y="7211"/>
                      <a:pt x="10931" y="12087"/>
                    </a:cubicBezTo>
                    <a:cubicBezTo>
                      <a:pt x="8714" y="14747"/>
                      <a:pt x="6054" y="16964"/>
                      <a:pt x="3838" y="19180"/>
                    </a:cubicBezTo>
                    <a:cubicBezTo>
                      <a:pt x="1621" y="21840"/>
                      <a:pt x="2064" y="24057"/>
                      <a:pt x="291" y="26716"/>
                    </a:cubicBezTo>
                    <a:cubicBezTo>
                      <a:pt x="-152" y="27160"/>
                      <a:pt x="-152" y="27603"/>
                      <a:pt x="734" y="27603"/>
                    </a:cubicBezTo>
                    <a:lnTo>
                      <a:pt x="734" y="276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32"/>
              <p:cNvSpPr/>
              <p:nvPr/>
            </p:nvSpPr>
            <p:spPr>
              <a:xfrm>
                <a:off x="3419739" y="3155139"/>
                <a:ext cx="4821" cy="9831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9831" extrusionOk="0">
                    <a:moveTo>
                      <a:pt x="887" y="9648"/>
                    </a:moveTo>
                    <a:cubicBezTo>
                      <a:pt x="1330" y="6988"/>
                      <a:pt x="2660" y="4772"/>
                      <a:pt x="4433" y="2555"/>
                    </a:cubicBezTo>
                    <a:cubicBezTo>
                      <a:pt x="6206" y="339"/>
                      <a:pt x="1330" y="-1434"/>
                      <a:pt x="1330" y="1669"/>
                    </a:cubicBezTo>
                    <a:cubicBezTo>
                      <a:pt x="1330" y="4329"/>
                      <a:pt x="887" y="6988"/>
                      <a:pt x="0" y="9205"/>
                    </a:cubicBezTo>
                    <a:cubicBezTo>
                      <a:pt x="0" y="9648"/>
                      <a:pt x="887" y="10092"/>
                      <a:pt x="887" y="9648"/>
                    </a:cubicBezTo>
                    <a:lnTo>
                      <a:pt x="887" y="96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32"/>
              <p:cNvSpPr/>
              <p:nvPr/>
            </p:nvSpPr>
            <p:spPr>
              <a:xfrm>
                <a:off x="3409592" y="3101990"/>
                <a:ext cx="42015" cy="65407"/>
              </a:xfrm>
              <a:custGeom>
                <a:avLst/>
                <a:gdLst/>
                <a:ahLst/>
                <a:cxnLst/>
                <a:rect l="l" t="t" r="r" b="b"/>
                <a:pathLst>
                  <a:path w="42015" h="65407" extrusionOk="0">
                    <a:moveTo>
                      <a:pt x="11477" y="63240"/>
                    </a:moveTo>
                    <a:cubicBezTo>
                      <a:pt x="15467" y="58364"/>
                      <a:pt x="17240" y="50828"/>
                      <a:pt x="20343" y="45508"/>
                    </a:cubicBezTo>
                    <a:cubicBezTo>
                      <a:pt x="23890" y="40188"/>
                      <a:pt x="26550" y="33982"/>
                      <a:pt x="30539" y="28662"/>
                    </a:cubicBezTo>
                    <a:cubicBezTo>
                      <a:pt x="27436" y="27775"/>
                      <a:pt x="23890" y="26446"/>
                      <a:pt x="20787" y="25559"/>
                    </a:cubicBezTo>
                    <a:cubicBezTo>
                      <a:pt x="20343" y="26889"/>
                      <a:pt x="19900" y="28219"/>
                      <a:pt x="19457" y="29549"/>
                    </a:cubicBezTo>
                    <a:cubicBezTo>
                      <a:pt x="21230" y="29992"/>
                      <a:pt x="23003" y="30879"/>
                      <a:pt x="24776" y="31322"/>
                    </a:cubicBezTo>
                    <a:cubicBezTo>
                      <a:pt x="25663" y="22013"/>
                      <a:pt x="37189" y="12703"/>
                      <a:pt x="41622" y="4723"/>
                    </a:cubicBezTo>
                    <a:cubicBezTo>
                      <a:pt x="42952" y="2507"/>
                      <a:pt x="40736" y="-1040"/>
                      <a:pt x="37632" y="290"/>
                    </a:cubicBezTo>
                    <a:cubicBezTo>
                      <a:pt x="27436" y="5610"/>
                      <a:pt x="18127" y="18909"/>
                      <a:pt x="19013" y="30879"/>
                    </a:cubicBezTo>
                    <a:cubicBezTo>
                      <a:pt x="19013" y="32652"/>
                      <a:pt x="20343" y="34425"/>
                      <a:pt x="22560" y="33982"/>
                    </a:cubicBezTo>
                    <a:cubicBezTo>
                      <a:pt x="26106" y="32652"/>
                      <a:pt x="26993" y="32652"/>
                      <a:pt x="29653" y="29549"/>
                    </a:cubicBezTo>
                    <a:cubicBezTo>
                      <a:pt x="33643" y="25559"/>
                      <a:pt x="29209" y="17579"/>
                      <a:pt x="23890" y="20683"/>
                    </a:cubicBezTo>
                    <a:cubicBezTo>
                      <a:pt x="14137" y="26002"/>
                      <a:pt x="-9802" y="54817"/>
                      <a:pt x="4384" y="64570"/>
                    </a:cubicBezTo>
                    <a:cubicBezTo>
                      <a:pt x="6601" y="66343"/>
                      <a:pt x="9704" y="65014"/>
                      <a:pt x="11477" y="63240"/>
                    </a:cubicBezTo>
                    <a:lnTo>
                      <a:pt x="11477" y="632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32"/>
              <p:cNvSpPr/>
              <p:nvPr/>
            </p:nvSpPr>
            <p:spPr>
              <a:xfrm>
                <a:off x="2998864" y="2818119"/>
                <a:ext cx="25466" cy="23421"/>
              </a:xfrm>
              <a:custGeom>
                <a:avLst/>
                <a:gdLst/>
                <a:ahLst/>
                <a:cxnLst/>
                <a:rect l="l" t="t" r="r" b="b"/>
                <a:pathLst>
                  <a:path w="25466" h="23421" extrusionOk="0">
                    <a:moveTo>
                      <a:pt x="5937" y="22165"/>
                    </a:moveTo>
                    <a:cubicBezTo>
                      <a:pt x="6380" y="21722"/>
                      <a:pt x="6380" y="20836"/>
                      <a:pt x="6824" y="20392"/>
                    </a:cubicBezTo>
                    <a:cubicBezTo>
                      <a:pt x="5937" y="20836"/>
                      <a:pt x="5050" y="21279"/>
                      <a:pt x="3720" y="21722"/>
                    </a:cubicBezTo>
                    <a:cubicBezTo>
                      <a:pt x="6824" y="21722"/>
                      <a:pt x="7710" y="19505"/>
                      <a:pt x="9927" y="17732"/>
                    </a:cubicBezTo>
                    <a:cubicBezTo>
                      <a:pt x="12143" y="15516"/>
                      <a:pt x="14803" y="14186"/>
                      <a:pt x="17463" y="12413"/>
                    </a:cubicBezTo>
                    <a:cubicBezTo>
                      <a:pt x="20123" y="10639"/>
                      <a:pt x="25886" y="5320"/>
                      <a:pt x="25443" y="1330"/>
                    </a:cubicBezTo>
                    <a:cubicBezTo>
                      <a:pt x="25443" y="887"/>
                      <a:pt x="24556" y="0"/>
                      <a:pt x="24113" y="0"/>
                    </a:cubicBezTo>
                    <a:cubicBezTo>
                      <a:pt x="21896" y="0"/>
                      <a:pt x="20566" y="1773"/>
                      <a:pt x="18793" y="2217"/>
                    </a:cubicBezTo>
                    <a:cubicBezTo>
                      <a:pt x="16133" y="3103"/>
                      <a:pt x="14360" y="3546"/>
                      <a:pt x="11700" y="4876"/>
                    </a:cubicBezTo>
                    <a:cubicBezTo>
                      <a:pt x="6824" y="7980"/>
                      <a:pt x="2390" y="10639"/>
                      <a:pt x="174" y="16403"/>
                    </a:cubicBezTo>
                    <a:cubicBezTo>
                      <a:pt x="-269" y="17732"/>
                      <a:pt x="174" y="19505"/>
                      <a:pt x="1061" y="20392"/>
                    </a:cubicBezTo>
                    <a:cubicBezTo>
                      <a:pt x="617" y="19949"/>
                      <a:pt x="617" y="19949"/>
                      <a:pt x="1061" y="20836"/>
                    </a:cubicBezTo>
                    <a:cubicBezTo>
                      <a:pt x="1504" y="23495"/>
                      <a:pt x="4607" y="24382"/>
                      <a:pt x="5937" y="22165"/>
                    </a:cubicBezTo>
                    <a:lnTo>
                      <a:pt x="5937" y="221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060" y="880269"/>
            <a:ext cx="2654370" cy="3477568"/>
          </a:xfrm>
          <a:prstGeom prst="roundRect">
            <a:avLst>
              <a:gd name="adj" fmla="val 11028"/>
            </a:avLst>
          </a:prstGeom>
          <a:ln w="38100">
            <a:solidFill>
              <a:srgbClr val="1D4858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1356" name="Google Shape;1356;p32"/>
          <p:cNvSpPr txBox="1">
            <a:spLocks noGrp="1"/>
          </p:cNvSpPr>
          <p:nvPr>
            <p:ph type="title"/>
          </p:nvPr>
        </p:nvSpPr>
        <p:spPr>
          <a:xfrm>
            <a:off x="778517" y="1178654"/>
            <a:ext cx="39969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Scientific Paper</a:t>
            </a:r>
            <a:endParaRPr dirty="0"/>
          </a:p>
        </p:txBody>
      </p:sp>
      <p:sp>
        <p:nvSpPr>
          <p:cNvPr id="1357" name="Google Shape;1357;p32"/>
          <p:cNvSpPr txBox="1">
            <a:spLocks noGrp="1"/>
          </p:cNvSpPr>
          <p:nvPr>
            <p:ph type="body" idx="1"/>
          </p:nvPr>
        </p:nvSpPr>
        <p:spPr>
          <a:xfrm>
            <a:off x="726891" y="1991354"/>
            <a:ext cx="3996900" cy="22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 smtClean="0"/>
              <a:t>T</a:t>
            </a:r>
            <a:r>
              <a:rPr lang="en-US" dirty="0"/>
              <a:t>his paper focuses on extracting knowledge from unstructured PDFs by creating high-quality latent representations of entities. </a:t>
            </a: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It </a:t>
            </a:r>
            <a:r>
              <a:rPr lang="en-US" dirty="0"/>
              <a:t>combines robust PDF parsing, strict noise filtering, and self-supervised contrastive learning to structure messy document data—without manual labels</a:t>
            </a:r>
            <a:r>
              <a:rPr lang="en-US" dirty="0" smtClean="0"/>
              <a:t>.</a:t>
            </a:r>
          </a:p>
        </p:txBody>
      </p:sp>
      <p:sp>
        <p:nvSpPr>
          <p:cNvPr id="1359" name="Google Shape;1359;p32"/>
          <p:cNvSpPr/>
          <p:nvPr/>
        </p:nvSpPr>
        <p:spPr>
          <a:xfrm rot="10800000">
            <a:off x="-12" y="181996"/>
            <a:ext cx="1064863" cy="1866561"/>
          </a:xfrm>
          <a:custGeom>
            <a:avLst/>
            <a:gdLst/>
            <a:ahLst/>
            <a:cxnLst/>
            <a:rect l="l" t="t" r="r" b="b"/>
            <a:pathLst>
              <a:path w="778693" h="1364944" extrusionOk="0">
                <a:moveTo>
                  <a:pt x="770478" y="709711"/>
                </a:moveTo>
                <a:cubicBezTo>
                  <a:pt x="760725" y="708380"/>
                  <a:pt x="751415" y="711041"/>
                  <a:pt x="742549" y="713700"/>
                </a:cubicBezTo>
                <a:cubicBezTo>
                  <a:pt x="742549" y="713700"/>
                  <a:pt x="742105" y="713700"/>
                  <a:pt x="742105" y="713700"/>
                </a:cubicBezTo>
                <a:cubicBezTo>
                  <a:pt x="740776" y="714144"/>
                  <a:pt x="739446" y="714144"/>
                  <a:pt x="737672" y="714144"/>
                </a:cubicBezTo>
                <a:cubicBezTo>
                  <a:pt x="733683" y="714587"/>
                  <a:pt x="729693" y="714587"/>
                  <a:pt x="725703" y="715474"/>
                </a:cubicBezTo>
                <a:cubicBezTo>
                  <a:pt x="712847" y="718577"/>
                  <a:pt x="702651" y="727443"/>
                  <a:pt x="693785" y="736752"/>
                </a:cubicBezTo>
                <a:cubicBezTo>
                  <a:pt x="682258" y="740299"/>
                  <a:pt x="670289" y="744289"/>
                  <a:pt x="658764" y="747392"/>
                </a:cubicBezTo>
                <a:cubicBezTo>
                  <a:pt x="657434" y="747835"/>
                  <a:pt x="656104" y="748278"/>
                  <a:pt x="654331" y="748722"/>
                </a:cubicBezTo>
                <a:cubicBezTo>
                  <a:pt x="656547" y="743845"/>
                  <a:pt x="659650" y="739856"/>
                  <a:pt x="662753" y="735866"/>
                </a:cubicBezTo>
                <a:cubicBezTo>
                  <a:pt x="665856" y="734536"/>
                  <a:pt x="668959" y="733206"/>
                  <a:pt x="672063" y="731876"/>
                </a:cubicBezTo>
                <a:cubicBezTo>
                  <a:pt x="679599" y="728329"/>
                  <a:pt x="686249" y="723453"/>
                  <a:pt x="691568" y="716803"/>
                </a:cubicBezTo>
                <a:cubicBezTo>
                  <a:pt x="694671" y="712814"/>
                  <a:pt x="697774" y="707937"/>
                  <a:pt x="701765" y="703947"/>
                </a:cubicBezTo>
                <a:cubicBezTo>
                  <a:pt x="707084" y="698628"/>
                  <a:pt x="717280" y="692421"/>
                  <a:pt x="713290" y="683998"/>
                </a:cubicBezTo>
                <a:cubicBezTo>
                  <a:pt x="709744" y="680452"/>
                  <a:pt x="703981" y="683112"/>
                  <a:pt x="699104" y="686658"/>
                </a:cubicBezTo>
                <a:cubicBezTo>
                  <a:pt x="699104" y="686658"/>
                  <a:pt x="699104" y="686658"/>
                  <a:pt x="699104" y="686658"/>
                </a:cubicBezTo>
                <a:cubicBezTo>
                  <a:pt x="698218" y="686215"/>
                  <a:pt x="697774" y="687545"/>
                  <a:pt x="696888" y="687988"/>
                </a:cubicBezTo>
                <a:cubicBezTo>
                  <a:pt x="690238" y="694195"/>
                  <a:pt x="680929" y="696855"/>
                  <a:pt x="673836" y="702618"/>
                </a:cubicBezTo>
                <a:cubicBezTo>
                  <a:pt x="664970" y="710154"/>
                  <a:pt x="658320" y="720793"/>
                  <a:pt x="656104" y="732763"/>
                </a:cubicBezTo>
                <a:cubicBezTo>
                  <a:pt x="656104" y="733649"/>
                  <a:pt x="655660" y="734093"/>
                  <a:pt x="655660" y="734979"/>
                </a:cubicBezTo>
                <a:cubicBezTo>
                  <a:pt x="655660" y="735423"/>
                  <a:pt x="655660" y="735866"/>
                  <a:pt x="655660" y="736309"/>
                </a:cubicBezTo>
                <a:cubicBezTo>
                  <a:pt x="655660" y="736752"/>
                  <a:pt x="655660" y="737196"/>
                  <a:pt x="655660" y="737639"/>
                </a:cubicBezTo>
                <a:cubicBezTo>
                  <a:pt x="653887" y="740299"/>
                  <a:pt x="649454" y="746505"/>
                  <a:pt x="648568" y="750495"/>
                </a:cubicBezTo>
                <a:cubicBezTo>
                  <a:pt x="636155" y="754042"/>
                  <a:pt x="624185" y="756701"/>
                  <a:pt x="611773" y="758918"/>
                </a:cubicBezTo>
                <a:cubicBezTo>
                  <a:pt x="613545" y="753155"/>
                  <a:pt x="615319" y="747835"/>
                  <a:pt x="617978" y="742515"/>
                </a:cubicBezTo>
                <a:cubicBezTo>
                  <a:pt x="617978" y="742515"/>
                  <a:pt x="617978" y="742515"/>
                  <a:pt x="618422" y="742515"/>
                </a:cubicBezTo>
                <a:cubicBezTo>
                  <a:pt x="629061" y="737196"/>
                  <a:pt x="637927" y="729216"/>
                  <a:pt x="643691" y="719020"/>
                </a:cubicBezTo>
                <a:cubicBezTo>
                  <a:pt x="646351" y="713700"/>
                  <a:pt x="648124" y="707937"/>
                  <a:pt x="651670" y="703504"/>
                </a:cubicBezTo>
                <a:cubicBezTo>
                  <a:pt x="655217" y="699071"/>
                  <a:pt x="660537" y="695968"/>
                  <a:pt x="663640" y="691092"/>
                </a:cubicBezTo>
                <a:cubicBezTo>
                  <a:pt x="669403" y="683555"/>
                  <a:pt x="661867" y="679122"/>
                  <a:pt x="654773" y="682225"/>
                </a:cubicBezTo>
                <a:cubicBezTo>
                  <a:pt x="651670" y="683112"/>
                  <a:pt x="649010" y="684885"/>
                  <a:pt x="646794" y="687102"/>
                </a:cubicBezTo>
                <a:cubicBezTo>
                  <a:pt x="646794" y="687102"/>
                  <a:pt x="646351" y="687102"/>
                  <a:pt x="646351" y="687545"/>
                </a:cubicBezTo>
                <a:cubicBezTo>
                  <a:pt x="645907" y="687545"/>
                  <a:pt x="645907" y="687988"/>
                  <a:pt x="645465" y="688432"/>
                </a:cubicBezTo>
                <a:cubicBezTo>
                  <a:pt x="644577" y="689318"/>
                  <a:pt x="643691" y="689762"/>
                  <a:pt x="642804" y="690648"/>
                </a:cubicBezTo>
                <a:cubicBezTo>
                  <a:pt x="639701" y="693308"/>
                  <a:pt x="637041" y="696411"/>
                  <a:pt x="634382" y="699514"/>
                </a:cubicBezTo>
                <a:cubicBezTo>
                  <a:pt x="630835" y="703061"/>
                  <a:pt x="625958" y="705721"/>
                  <a:pt x="622855" y="710154"/>
                </a:cubicBezTo>
                <a:cubicBezTo>
                  <a:pt x="621083" y="712814"/>
                  <a:pt x="619752" y="715474"/>
                  <a:pt x="618422" y="718577"/>
                </a:cubicBezTo>
                <a:cubicBezTo>
                  <a:pt x="616649" y="721680"/>
                  <a:pt x="615319" y="724783"/>
                  <a:pt x="614876" y="728329"/>
                </a:cubicBezTo>
                <a:cubicBezTo>
                  <a:pt x="614876" y="728329"/>
                  <a:pt x="614876" y="728329"/>
                  <a:pt x="614876" y="728329"/>
                </a:cubicBezTo>
                <a:cubicBezTo>
                  <a:pt x="614433" y="729660"/>
                  <a:pt x="614433" y="731433"/>
                  <a:pt x="614433" y="732763"/>
                </a:cubicBezTo>
                <a:cubicBezTo>
                  <a:pt x="613989" y="734536"/>
                  <a:pt x="613989" y="735866"/>
                  <a:pt x="613545" y="737639"/>
                </a:cubicBezTo>
                <a:cubicBezTo>
                  <a:pt x="613103" y="739856"/>
                  <a:pt x="613103" y="742072"/>
                  <a:pt x="613103" y="744289"/>
                </a:cubicBezTo>
                <a:cubicBezTo>
                  <a:pt x="613103" y="744289"/>
                  <a:pt x="613545" y="744732"/>
                  <a:pt x="613545" y="744732"/>
                </a:cubicBezTo>
                <a:cubicBezTo>
                  <a:pt x="612659" y="746948"/>
                  <a:pt x="611773" y="749165"/>
                  <a:pt x="610886" y="751825"/>
                </a:cubicBezTo>
                <a:cubicBezTo>
                  <a:pt x="610442" y="753598"/>
                  <a:pt x="608670" y="758031"/>
                  <a:pt x="608670" y="760691"/>
                </a:cubicBezTo>
                <a:cubicBezTo>
                  <a:pt x="595370" y="763351"/>
                  <a:pt x="581627" y="765568"/>
                  <a:pt x="568328" y="768671"/>
                </a:cubicBezTo>
                <a:cubicBezTo>
                  <a:pt x="565668" y="769114"/>
                  <a:pt x="563009" y="770001"/>
                  <a:pt x="560792" y="770444"/>
                </a:cubicBezTo>
                <a:cubicBezTo>
                  <a:pt x="562122" y="766897"/>
                  <a:pt x="563452" y="762908"/>
                  <a:pt x="565225" y="759361"/>
                </a:cubicBezTo>
                <a:cubicBezTo>
                  <a:pt x="565225" y="759361"/>
                  <a:pt x="565668" y="759361"/>
                  <a:pt x="565668" y="758918"/>
                </a:cubicBezTo>
                <a:cubicBezTo>
                  <a:pt x="572761" y="755371"/>
                  <a:pt x="579855" y="751382"/>
                  <a:pt x="586060" y="746505"/>
                </a:cubicBezTo>
                <a:cubicBezTo>
                  <a:pt x="594927" y="739412"/>
                  <a:pt x="597587" y="727886"/>
                  <a:pt x="604679" y="719463"/>
                </a:cubicBezTo>
                <a:cubicBezTo>
                  <a:pt x="607783" y="715474"/>
                  <a:pt x="614433" y="708824"/>
                  <a:pt x="610000" y="703504"/>
                </a:cubicBezTo>
                <a:cubicBezTo>
                  <a:pt x="609112" y="702618"/>
                  <a:pt x="607783" y="702618"/>
                  <a:pt x="606453" y="702618"/>
                </a:cubicBezTo>
                <a:cubicBezTo>
                  <a:pt x="602020" y="703061"/>
                  <a:pt x="598473" y="706164"/>
                  <a:pt x="595370" y="709267"/>
                </a:cubicBezTo>
                <a:cubicBezTo>
                  <a:pt x="594484" y="709711"/>
                  <a:pt x="593596" y="711041"/>
                  <a:pt x="593154" y="711484"/>
                </a:cubicBezTo>
                <a:cubicBezTo>
                  <a:pt x="589163" y="715030"/>
                  <a:pt x="585618" y="718577"/>
                  <a:pt x="581185" y="721237"/>
                </a:cubicBezTo>
                <a:cubicBezTo>
                  <a:pt x="575864" y="724783"/>
                  <a:pt x="570102" y="728329"/>
                  <a:pt x="566111" y="733649"/>
                </a:cubicBezTo>
                <a:cubicBezTo>
                  <a:pt x="560349" y="740742"/>
                  <a:pt x="559019" y="750938"/>
                  <a:pt x="560349" y="759805"/>
                </a:cubicBezTo>
                <a:cubicBezTo>
                  <a:pt x="560349" y="759805"/>
                  <a:pt x="560349" y="760248"/>
                  <a:pt x="560792" y="760248"/>
                </a:cubicBezTo>
                <a:cubicBezTo>
                  <a:pt x="559906" y="761578"/>
                  <a:pt x="559019" y="763351"/>
                  <a:pt x="558575" y="764681"/>
                </a:cubicBezTo>
                <a:cubicBezTo>
                  <a:pt x="558132" y="766454"/>
                  <a:pt x="556359" y="769557"/>
                  <a:pt x="556359" y="771774"/>
                </a:cubicBezTo>
                <a:cubicBezTo>
                  <a:pt x="531977" y="777093"/>
                  <a:pt x="507595" y="782857"/>
                  <a:pt x="483213" y="789063"/>
                </a:cubicBezTo>
                <a:cubicBezTo>
                  <a:pt x="483213" y="789063"/>
                  <a:pt x="483213" y="789063"/>
                  <a:pt x="483213" y="788620"/>
                </a:cubicBezTo>
                <a:cubicBezTo>
                  <a:pt x="484543" y="785960"/>
                  <a:pt x="485873" y="783743"/>
                  <a:pt x="487646" y="781527"/>
                </a:cubicBezTo>
                <a:cubicBezTo>
                  <a:pt x="489419" y="781083"/>
                  <a:pt x="490749" y="780197"/>
                  <a:pt x="492522" y="779310"/>
                </a:cubicBezTo>
                <a:cubicBezTo>
                  <a:pt x="501388" y="774877"/>
                  <a:pt x="510255" y="770001"/>
                  <a:pt x="516461" y="762464"/>
                </a:cubicBezTo>
                <a:cubicBezTo>
                  <a:pt x="521781" y="756701"/>
                  <a:pt x="523111" y="749165"/>
                  <a:pt x="527544" y="742959"/>
                </a:cubicBezTo>
                <a:cubicBezTo>
                  <a:pt x="530647" y="738969"/>
                  <a:pt x="534637" y="734536"/>
                  <a:pt x="535524" y="729216"/>
                </a:cubicBezTo>
                <a:cubicBezTo>
                  <a:pt x="536410" y="723896"/>
                  <a:pt x="531534" y="720793"/>
                  <a:pt x="527101" y="723453"/>
                </a:cubicBezTo>
                <a:cubicBezTo>
                  <a:pt x="527101" y="723453"/>
                  <a:pt x="526657" y="723896"/>
                  <a:pt x="526657" y="723896"/>
                </a:cubicBezTo>
                <a:cubicBezTo>
                  <a:pt x="526214" y="723896"/>
                  <a:pt x="525770" y="723896"/>
                  <a:pt x="525770" y="724340"/>
                </a:cubicBezTo>
                <a:cubicBezTo>
                  <a:pt x="519121" y="728773"/>
                  <a:pt x="514688" y="735866"/>
                  <a:pt x="509811" y="742515"/>
                </a:cubicBezTo>
                <a:cubicBezTo>
                  <a:pt x="503605" y="750495"/>
                  <a:pt x="495182" y="756258"/>
                  <a:pt x="490749" y="765568"/>
                </a:cubicBezTo>
                <a:cubicBezTo>
                  <a:pt x="488976" y="768671"/>
                  <a:pt x="487203" y="771774"/>
                  <a:pt x="485873" y="775320"/>
                </a:cubicBezTo>
                <a:cubicBezTo>
                  <a:pt x="485429" y="776650"/>
                  <a:pt x="484543" y="778424"/>
                  <a:pt x="484543" y="780197"/>
                </a:cubicBezTo>
                <a:cubicBezTo>
                  <a:pt x="482770" y="782857"/>
                  <a:pt x="480996" y="785073"/>
                  <a:pt x="480110" y="788176"/>
                </a:cubicBezTo>
                <a:cubicBezTo>
                  <a:pt x="479666" y="789063"/>
                  <a:pt x="479666" y="789950"/>
                  <a:pt x="479223" y="790836"/>
                </a:cubicBezTo>
                <a:cubicBezTo>
                  <a:pt x="463707" y="794826"/>
                  <a:pt x="448634" y="798816"/>
                  <a:pt x="433119" y="802806"/>
                </a:cubicBezTo>
                <a:cubicBezTo>
                  <a:pt x="434006" y="800589"/>
                  <a:pt x="435779" y="798373"/>
                  <a:pt x="437108" y="796156"/>
                </a:cubicBezTo>
                <a:cubicBezTo>
                  <a:pt x="437108" y="796156"/>
                  <a:pt x="437552" y="795713"/>
                  <a:pt x="437552" y="795713"/>
                </a:cubicBezTo>
                <a:cubicBezTo>
                  <a:pt x="449521" y="790836"/>
                  <a:pt x="462377" y="785073"/>
                  <a:pt x="470800" y="775320"/>
                </a:cubicBezTo>
                <a:cubicBezTo>
                  <a:pt x="476563" y="769557"/>
                  <a:pt x="477893" y="761578"/>
                  <a:pt x="481883" y="754485"/>
                </a:cubicBezTo>
                <a:cubicBezTo>
                  <a:pt x="485873" y="748722"/>
                  <a:pt x="491193" y="743402"/>
                  <a:pt x="490749" y="735866"/>
                </a:cubicBezTo>
                <a:cubicBezTo>
                  <a:pt x="490749" y="733206"/>
                  <a:pt x="488532" y="730546"/>
                  <a:pt x="485429" y="730546"/>
                </a:cubicBezTo>
                <a:cubicBezTo>
                  <a:pt x="484986" y="730546"/>
                  <a:pt x="484543" y="730989"/>
                  <a:pt x="483656" y="730989"/>
                </a:cubicBezTo>
                <a:cubicBezTo>
                  <a:pt x="483213" y="730546"/>
                  <a:pt x="481883" y="730989"/>
                  <a:pt x="481439" y="731433"/>
                </a:cubicBezTo>
                <a:cubicBezTo>
                  <a:pt x="471687" y="734979"/>
                  <a:pt x="468140" y="744732"/>
                  <a:pt x="461934" y="751382"/>
                </a:cubicBezTo>
                <a:cubicBezTo>
                  <a:pt x="455728" y="757588"/>
                  <a:pt x="446862" y="760691"/>
                  <a:pt x="442872" y="768671"/>
                </a:cubicBezTo>
                <a:cubicBezTo>
                  <a:pt x="442429" y="769557"/>
                  <a:pt x="441542" y="771331"/>
                  <a:pt x="440212" y="773991"/>
                </a:cubicBezTo>
                <a:cubicBezTo>
                  <a:pt x="438882" y="775764"/>
                  <a:pt x="437995" y="777537"/>
                  <a:pt x="437552" y="779754"/>
                </a:cubicBezTo>
                <a:cubicBezTo>
                  <a:pt x="437552" y="780197"/>
                  <a:pt x="437108" y="780640"/>
                  <a:pt x="437108" y="781527"/>
                </a:cubicBezTo>
                <a:cubicBezTo>
                  <a:pt x="435335" y="785960"/>
                  <a:pt x="434006" y="789950"/>
                  <a:pt x="434006" y="792609"/>
                </a:cubicBezTo>
                <a:cubicBezTo>
                  <a:pt x="430902" y="796599"/>
                  <a:pt x="428685" y="800146"/>
                  <a:pt x="428242" y="802806"/>
                </a:cubicBezTo>
                <a:cubicBezTo>
                  <a:pt x="427356" y="803249"/>
                  <a:pt x="426026" y="803249"/>
                  <a:pt x="425139" y="803692"/>
                </a:cubicBezTo>
                <a:cubicBezTo>
                  <a:pt x="422480" y="804579"/>
                  <a:pt x="403860" y="809012"/>
                  <a:pt x="392334" y="813445"/>
                </a:cubicBezTo>
                <a:cubicBezTo>
                  <a:pt x="406520" y="781083"/>
                  <a:pt x="421149" y="749609"/>
                  <a:pt x="437108" y="718133"/>
                </a:cubicBezTo>
                <a:cubicBezTo>
                  <a:pt x="442429" y="708380"/>
                  <a:pt x="447305" y="698184"/>
                  <a:pt x="452624" y="688432"/>
                </a:cubicBezTo>
                <a:cubicBezTo>
                  <a:pt x="454398" y="687545"/>
                  <a:pt x="456614" y="687102"/>
                  <a:pt x="458388" y="686215"/>
                </a:cubicBezTo>
                <a:cubicBezTo>
                  <a:pt x="465480" y="683555"/>
                  <a:pt x="472573" y="680452"/>
                  <a:pt x="479666" y="676906"/>
                </a:cubicBezTo>
                <a:cubicBezTo>
                  <a:pt x="480553" y="677349"/>
                  <a:pt x="481439" y="677792"/>
                  <a:pt x="482326" y="678235"/>
                </a:cubicBezTo>
                <a:cubicBezTo>
                  <a:pt x="485429" y="679565"/>
                  <a:pt x="488976" y="680896"/>
                  <a:pt x="492522" y="682225"/>
                </a:cubicBezTo>
                <a:cubicBezTo>
                  <a:pt x="492965" y="684442"/>
                  <a:pt x="494739" y="686658"/>
                  <a:pt x="495626" y="687988"/>
                </a:cubicBezTo>
                <a:cubicBezTo>
                  <a:pt x="500059" y="693751"/>
                  <a:pt x="504935" y="699514"/>
                  <a:pt x="512028" y="702618"/>
                </a:cubicBezTo>
                <a:cubicBezTo>
                  <a:pt x="517347" y="705278"/>
                  <a:pt x="522667" y="705721"/>
                  <a:pt x="528430" y="707494"/>
                </a:cubicBezTo>
                <a:cubicBezTo>
                  <a:pt x="531090" y="708380"/>
                  <a:pt x="534193" y="709267"/>
                  <a:pt x="536853" y="710597"/>
                </a:cubicBezTo>
                <a:cubicBezTo>
                  <a:pt x="539513" y="711927"/>
                  <a:pt x="542616" y="712814"/>
                  <a:pt x="545276" y="713257"/>
                </a:cubicBezTo>
                <a:cubicBezTo>
                  <a:pt x="550152" y="715030"/>
                  <a:pt x="558132" y="712370"/>
                  <a:pt x="555916" y="706164"/>
                </a:cubicBezTo>
                <a:cubicBezTo>
                  <a:pt x="551483" y="698184"/>
                  <a:pt x="540843" y="696855"/>
                  <a:pt x="534193" y="691535"/>
                </a:cubicBezTo>
                <a:cubicBezTo>
                  <a:pt x="528430" y="685329"/>
                  <a:pt x="521781" y="679565"/>
                  <a:pt x="512914" y="677792"/>
                </a:cubicBezTo>
                <a:cubicBezTo>
                  <a:pt x="508925" y="676906"/>
                  <a:pt x="500059" y="676462"/>
                  <a:pt x="496069" y="679122"/>
                </a:cubicBezTo>
                <a:cubicBezTo>
                  <a:pt x="492079" y="677792"/>
                  <a:pt x="488532" y="676462"/>
                  <a:pt x="484986" y="674689"/>
                </a:cubicBezTo>
                <a:cubicBezTo>
                  <a:pt x="495626" y="669813"/>
                  <a:pt x="506265" y="664493"/>
                  <a:pt x="517347" y="659616"/>
                </a:cubicBezTo>
                <a:cubicBezTo>
                  <a:pt x="517347" y="659616"/>
                  <a:pt x="517791" y="660060"/>
                  <a:pt x="517791" y="660060"/>
                </a:cubicBezTo>
                <a:cubicBezTo>
                  <a:pt x="521337" y="662276"/>
                  <a:pt x="525327" y="664050"/>
                  <a:pt x="529317" y="665823"/>
                </a:cubicBezTo>
                <a:cubicBezTo>
                  <a:pt x="529317" y="665823"/>
                  <a:pt x="529317" y="665823"/>
                  <a:pt x="529317" y="666266"/>
                </a:cubicBezTo>
                <a:cubicBezTo>
                  <a:pt x="533307" y="674246"/>
                  <a:pt x="540400" y="681339"/>
                  <a:pt x="548379" y="685329"/>
                </a:cubicBezTo>
                <a:cubicBezTo>
                  <a:pt x="557245" y="689318"/>
                  <a:pt x="566998" y="690205"/>
                  <a:pt x="575864" y="693308"/>
                </a:cubicBezTo>
                <a:cubicBezTo>
                  <a:pt x="579855" y="695525"/>
                  <a:pt x="584288" y="697298"/>
                  <a:pt x="588721" y="698184"/>
                </a:cubicBezTo>
                <a:cubicBezTo>
                  <a:pt x="593154" y="699514"/>
                  <a:pt x="601134" y="698184"/>
                  <a:pt x="598917" y="691978"/>
                </a:cubicBezTo>
                <a:cubicBezTo>
                  <a:pt x="596257" y="685772"/>
                  <a:pt x="589163" y="683555"/>
                  <a:pt x="583401" y="680009"/>
                </a:cubicBezTo>
                <a:cubicBezTo>
                  <a:pt x="571431" y="675132"/>
                  <a:pt x="562122" y="664493"/>
                  <a:pt x="549709" y="660503"/>
                </a:cubicBezTo>
                <a:cubicBezTo>
                  <a:pt x="544390" y="658730"/>
                  <a:pt x="538627" y="659173"/>
                  <a:pt x="533307" y="660947"/>
                </a:cubicBezTo>
                <a:cubicBezTo>
                  <a:pt x="532420" y="661390"/>
                  <a:pt x="531090" y="661390"/>
                  <a:pt x="530204" y="662276"/>
                </a:cubicBezTo>
                <a:cubicBezTo>
                  <a:pt x="527544" y="660947"/>
                  <a:pt x="524441" y="659173"/>
                  <a:pt x="521781" y="657843"/>
                </a:cubicBezTo>
                <a:cubicBezTo>
                  <a:pt x="538183" y="651194"/>
                  <a:pt x="555029" y="644544"/>
                  <a:pt x="571875" y="638781"/>
                </a:cubicBezTo>
                <a:cubicBezTo>
                  <a:pt x="572318" y="638781"/>
                  <a:pt x="572318" y="639224"/>
                  <a:pt x="572761" y="639224"/>
                </a:cubicBezTo>
                <a:cubicBezTo>
                  <a:pt x="576308" y="641441"/>
                  <a:pt x="579411" y="643214"/>
                  <a:pt x="582957" y="644987"/>
                </a:cubicBezTo>
                <a:cubicBezTo>
                  <a:pt x="587834" y="650750"/>
                  <a:pt x="592267" y="656513"/>
                  <a:pt x="598473" y="661390"/>
                </a:cubicBezTo>
                <a:cubicBezTo>
                  <a:pt x="603793" y="665380"/>
                  <a:pt x="610442" y="668483"/>
                  <a:pt x="617092" y="668926"/>
                </a:cubicBezTo>
                <a:cubicBezTo>
                  <a:pt x="620639" y="669369"/>
                  <a:pt x="624185" y="669369"/>
                  <a:pt x="627288" y="670699"/>
                </a:cubicBezTo>
                <a:cubicBezTo>
                  <a:pt x="627732" y="670699"/>
                  <a:pt x="627732" y="670699"/>
                  <a:pt x="628175" y="670256"/>
                </a:cubicBezTo>
                <a:cubicBezTo>
                  <a:pt x="633494" y="672916"/>
                  <a:pt x="638371" y="676019"/>
                  <a:pt x="644134" y="676462"/>
                </a:cubicBezTo>
                <a:cubicBezTo>
                  <a:pt x="648124" y="676906"/>
                  <a:pt x="653001" y="674689"/>
                  <a:pt x="652557" y="670256"/>
                </a:cubicBezTo>
                <a:cubicBezTo>
                  <a:pt x="651227" y="663606"/>
                  <a:pt x="637041" y="658287"/>
                  <a:pt x="631278" y="654740"/>
                </a:cubicBezTo>
                <a:cubicBezTo>
                  <a:pt x="623742" y="651194"/>
                  <a:pt x="618422" y="643657"/>
                  <a:pt x="610886" y="640111"/>
                </a:cubicBezTo>
                <a:cubicBezTo>
                  <a:pt x="606896" y="639224"/>
                  <a:pt x="599803" y="637894"/>
                  <a:pt x="593596" y="637451"/>
                </a:cubicBezTo>
                <a:cubicBezTo>
                  <a:pt x="593596" y="637451"/>
                  <a:pt x="594040" y="637451"/>
                  <a:pt x="594040" y="637451"/>
                </a:cubicBezTo>
                <a:cubicBezTo>
                  <a:pt x="594040" y="637008"/>
                  <a:pt x="594040" y="637008"/>
                  <a:pt x="593596" y="637008"/>
                </a:cubicBezTo>
                <a:cubicBezTo>
                  <a:pt x="590051" y="637008"/>
                  <a:pt x="586060" y="637894"/>
                  <a:pt x="582514" y="638781"/>
                </a:cubicBezTo>
                <a:cubicBezTo>
                  <a:pt x="582071" y="638781"/>
                  <a:pt x="581627" y="638781"/>
                  <a:pt x="581185" y="638781"/>
                </a:cubicBezTo>
                <a:cubicBezTo>
                  <a:pt x="579855" y="637894"/>
                  <a:pt x="578524" y="637008"/>
                  <a:pt x="577194" y="636121"/>
                </a:cubicBezTo>
                <a:cubicBezTo>
                  <a:pt x="582957" y="634348"/>
                  <a:pt x="588277" y="632575"/>
                  <a:pt x="594040" y="630801"/>
                </a:cubicBezTo>
                <a:cubicBezTo>
                  <a:pt x="600246" y="629028"/>
                  <a:pt x="606009" y="627255"/>
                  <a:pt x="611773" y="625482"/>
                </a:cubicBezTo>
                <a:cubicBezTo>
                  <a:pt x="611773" y="625482"/>
                  <a:pt x="612216" y="625925"/>
                  <a:pt x="612216" y="625925"/>
                </a:cubicBezTo>
                <a:cubicBezTo>
                  <a:pt x="615762" y="628585"/>
                  <a:pt x="619752" y="630801"/>
                  <a:pt x="623742" y="632575"/>
                </a:cubicBezTo>
                <a:cubicBezTo>
                  <a:pt x="627288" y="637894"/>
                  <a:pt x="631278" y="643214"/>
                  <a:pt x="636598" y="647204"/>
                </a:cubicBezTo>
                <a:cubicBezTo>
                  <a:pt x="643248" y="652080"/>
                  <a:pt x="651227" y="653853"/>
                  <a:pt x="659207" y="656070"/>
                </a:cubicBezTo>
                <a:cubicBezTo>
                  <a:pt x="659650" y="656070"/>
                  <a:pt x="660093" y="655627"/>
                  <a:pt x="660537" y="655183"/>
                </a:cubicBezTo>
                <a:cubicBezTo>
                  <a:pt x="666743" y="658730"/>
                  <a:pt x="672063" y="664493"/>
                  <a:pt x="679599" y="665823"/>
                </a:cubicBezTo>
                <a:cubicBezTo>
                  <a:pt x="682702" y="666710"/>
                  <a:pt x="687135" y="664936"/>
                  <a:pt x="686691" y="661390"/>
                </a:cubicBezTo>
                <a:cubicBezTo>
                  <a:pt x="685805" y="657843"/>
                  <a:pt x="682702" y="655627"/>
                  <a:pt x="680486" y="652967"/>
                </a:cubicBezTo>
                <a:cubicBezTo>
                  <a:pt x="674280" y="647204"/>
                  <a:pt x="668073" y="642328"/>
                  <a:pt x="661423" y="637008"/>
                </a:cubicBezTo>
                <a:cubicBezTo>
                  <a:pt x="659207" y="635234"/>
                  <a:pt x="656547" y="633905"/>
                  <a:pt x="654331" y="632575"/>
                </a:cubicBezTo>
                <a:cubicBezTo>
                  <a:pt x="654331" y="632575"/>
                  <a:pt x="654331" y="632131"/>
                  <a:pt x="653887" y="632131"/>
                </a:cubicBezTo>
                <a:cubicBezTo>
                  <a:pt x="644577" y="626812"/>
                  <a:pt x="633938" y="623708"/>
                  <a:pt x="623299" y="626812"/>
                </a:cubicBezTo>
                <a:cubicBezTo>
                  <a:pt x="622855" y="626812"/>
                  <a:pt x="622855" y="626812"/>
                  <a:pt x="622412" y="627255"/>
                </a:cubicBezTo>
                <a:cubicBezTo>
                  <a:pt x="621083" y="626368"/>
                  <a:pt x="619309" y="625482"/>
                  <a:pt x="617978" y="624595"/>
                </a:cubicBezTo>
                <a:cubicBezTo>
                  <a:pt x="625958" y="621935"/>
                  <a:pt x="633938" y="619275"/>
                  <a:pt x="642361" y="617059"/>
                </a:cubicBezTo>
                <a:cubicBezTo>
                  <a:pt x="642804" y="617502"/>
                  <a:pt x="642804" y="617945"/>
                  <a:pt x="643691" y="617945"/>
                </a:cubicBezTo>
                <a:cubicBezTo>
                  <a:pt x="649010" y="620605"/>
                  <a:pt x="655217" y="621935"/>
                  <a:pt x="660980" y="623708"/>
                </a:cubicBezTo>
                <a:cubicBezTo>
                  <a:pt x="663640" y="626368"/>
                  <a:pt x="666743" y="629028"/>
                  <a:pt x="669403" y="631688"/>
                </a:cubicBezTo>
                <a:cubicBezTo>
                  <a:pt x="670733" y="633018"/>
                  <a:pt x="672063" y="634348"/>
                  <a:pt x="673392" y="635234"/>
                </a:cubicBezTo>
                <a:cubicBezTo>
                  <a:pt x="677825" y="638781"/>
                  <a:pt x="682702" y="640998"/>
                  <a:pt x="688022" y="643214"/>
                </a:cubicBezTo>
                <a:cubicBezTo>
                  <a:pt x="691125" y="644987"/>
                  <a:pt x="693785" y="647204"/>
                  <a:pt x="696445" y="649864"/>
                </a:cubicBezTo>
                <a:cubicBezTo>
                  <a:pt x="697332" y="650307"/>
                  <a:pt x="698218" y="651637"/>
                  <a:pt x="699104" y="651637"/>
                </a:cubicBezTo>
                <a:cubicBezTo>
                  <a:pt x="702207" y="653853"/>
                  <a:pt x="705311" y="656070"/>
                  <a:pt x="708857" y="656957"/>
                </a:cubicBezTo>
                <a:cubicBezTo>
                  <a:pt x="714620" y="659173"/>
                  <a:pt x="720827" y="655627"/>
                  <a:pt x="720383" y="648977"/>
                </a:cubicBezTo>
                <a:cubicBezTo>
                  <a:pt x="719940" y="645874"/>
                  <a:pt x="717280" y="644101"/>
                  <a:pt x="715064" y="641884"/>
                </a:cubicBezTo>
                <a:cubicBezTo>
                  <a:pt x="711961" y="638781"/>
                  <a:pt x="707971" y="636565"/>
                  <a:pt x="703981" y="634348"/>
                </a:cubicBezTo>
                <a:cubicBezTo>
                  <a:pt x="697774" y="630358"/>
                  <a:pt x="692898" y="624152"/>
                  <a:pt x="686249" y="621049"/>
                </a:cubicBezTo>
                <a:cubicBezTo>
                  <a:pt x="683146" y="619719"/>
                  <a:pt x="680042" y="618389"/>
                  <a:pt x="676939" y="617945"/>
                </a:cubicBezTo>
                <a:cubicBezTo>
                  <a:pt x="676939" y="617945"/>
                  <a:pt x="676939" y="617945"/>
                  <a:pt x="676939" y="617945"/>
                </a:cubicBezTo>
                <a:cubicBezTo>
                  <a:pt x="676939" y="617502"/>
                  <a:pt x="676496" y="617059"/>
                  <a:pt x="676496" y="617059"/>
                </a:cubicBezTo>
                <a:cubicBezTo>
                  <a:pt x="674280" y="617059"/>
                  <a:pt x="672506" y="617059"/>
                  <a:pt x="670289" y="617059"/>
                </a:cubicBezTo>
                <a:cubicBezTo>
                  <a:pt x="668959" y="617502"/>
                  <a:pt x="662753" y="617502"/>
                  <a:pt x="660093" y="618832"/>
                </a:cubicBezTo>
                <a:cubicBezTo>
                  <a:pt x="660093" y="618832"/>
                  <a:pt x="659650" y="618832"/>
                  <a:pt x="659650" y="618832"/>
                </a:cubicBezTo>
                <a:cubicBezTo>
                  <a:pt x="655660" y="617502"/>
                  <a:pt x="651670" y="616616"/>
                  <a:pt x="647681" y="614842"/>
                </a:cubicBezTo>
                <a:cubicBezTo>
                  <a:pt x="656547" y="611739"/>
                  <a:pt x="665856" y="609079"/>
                  <a:pt x="674722" y="606419"/>
                </a:cubicBezTo>
                <a:cubicBezTo>
                  <a:pt x="677383" y="609079"/>
                  <a:pt x="684919" y="610852"/>
                  <a:pt x="686691" y="611739"/>
                </a:cubicBezTo>
                <a:cubicBezTo>
                  <a:pt x="688022" y="612183"/>
                  <a:pt x="689796" y="612626"/>
                  <a:pt x="691125" y="613069"/>
                </a:cubicBezTo>
                <a:cubicBezTo>
                  <a:pt x="691125" y="613069"/>
                  <a:pt x="691125" y="613069"/>
                  <a:pt x="691125" y="613069"/>
                </a:cubicBezTo>
                <a:cubicBezTo>
                  <a:pt x="698662" y="621492"/>
                  <a:pt x="709301" y="625482"/>
                  <a:pt x="719940" y="627255"/>
                </a:cubicBezTo>
                <a:cubicBezTo>
                  <a:pt x="726147" y="629471"/>
                  <a:pt x="731910" y="633018"/>
                  <a:pt x="738116" y="635678"/>
                </a:cubicBezTo>
                <a:cubicBezTo>
                  <a:pt x="738560" y="635678"/>
                  <a:pt x="739002" y="635678"/>
                  <a:pt x="739446" y="635234"/>
                </a:cubicBezTo>
                <a:cubicBezTo>
                  <a:pt x="739889" y="635234"/>
                  <a:pt x="739889" y="635234"/>
                  <a:pt x="740332" y="635678"/>
                </a:cubicBezTo>
                <a:cubicBezTo>
                  <a:pt x="750529" y="638781"/>
                  <a:pt x="754518" y="631688"/>
                  <a:pt x="748755" y="623265"/>
                </a:cubicBezTo>
                <a:cubicBezTo>
                  <a:pt x="746982" y="620605"/>
                  <a:pt x="743879" y="619275"/>
                  <a:pt x="741663" y="617502"/>
                </a:cubicBezTo>
                <a:cubicBezTo>
                  <a:pt x="739446" y="615729"/>
                  <a:pt x="737672" y="613069"/>
                  <a:pt x="734569" y="612183"/>
                </a:cubicBezTo>
                <a:cubicBezTo>
                  <a:pt x="725703" y="607306"/>
                  <a:pt x="715507" y="608193"/>
                  <a:pt x="705754" y="608193"/>
                </a:cubicBezTo>
                <a:cubicBezTo>
                  <a:pt x="705311" y="607306"/>
                  <a:pt x="703537" y="607749"/>
                  <a:pt x="702651" y="607306"/>
                </a:cubicBezTo>
                <a:cubicBezTo>
                  <a:pt x="700878" y="607306"/>
                  <a:pt x="695558" y="607306"/>
                  <a:pt x="692455" y="608193"/>
                </a:cubicBezTo>
                <a:cubicBezTo>
                  <a:pt x="688465" y="607306"/>
                  <a:pt x="684475" y="605533"/>
                  <a:pt x="680929" y="603760"/>
                </a:cubicBezTo>
                <a:cubicBezTo>
                  <a:pt x="685805" y="602430"/>
                  <a:pt x="690238" y="601100"/>
                  <a:pt x="695115" y="599770"/>
                </a:cubicBezTo>
                <a:cubicBezTo>
                  <a:pt x="696001" y="599326"/>
                  <a:pt x="697332" y="599326"/>
                  <a:pt x="698218" y="599326"/>
                </a:cubicBezTo>
                <a:cubicBezTo>
                  <a:pt x="698218" y="600213"/>
                  <a:pt x="698662" y="600656"/>
                  <a:pt x="699991" y="601100"/>
                </a:cubicBezTo>
                <a:cubicBezTo>
                  <a:pt x="707528" y="603760"/>
                  <a:pt x="715507" y="604203"/>
                  <a:pt x="723486" y="604646"/>
                </a:cubicBezTo>
                <a:cubicBezTo>
                  <a:pt x="733239" y="605976"/>
                  <a:pt x="742105" y="601986"/>
                  <a:pt x="751415" y="599770"/>
                </a:cubicBezTo>
                <a:cubicBezTo>
                  <a:pt x="756292" y="598883"/>
                  <a:pt x="761168" y="599326"/>
                  <a:pt x="765601" y="597110"/>
                </a:cubicBezTo>
                <a:cubicBezTo>
                  <a:pt x="766045" y="597110"/>
                  <a:pt x="766045" y="596667"/>
                  <a:pt x="766045" y="596667"/>
                </a:cubicBezTo>
                <a:cubicBezTo>
                  <a:pt x="766045" y="596667"/>
                  <a:pt x="766487" y="596667"/>
                  <a:pt x="766487" y="596667"/>
                </a:cubicBezTo>
                <a:cubicBezTo>
                  <a:pt x="777127" y="592677"/>
                  <a:pt x="777127" y="582924"/>
                  <a:pt x="766931" y="578934"/>
                </a:cubicBezTo>
                <a:cubicBezTo>
                  <a:pt x="758065" y="576274"/>
                  <a:pt x="749199" y="580264"/>
                  <a:pt x="740776" y="582037"/>
                </a:cubicBezTo>
                <a:cubicBezTo>
                  <a:pt x="734126" y="582924"/>
                  <a:pt x="727477" y="581594"/>
                  <a:pt x="720827" y="584254"/>
                </a:cubicBezTo>
                <a:cubicBezTo>
                  <a:pt x="719053" y="584697"/>
                  <a:pt x="716837" y="585584"/>
                  <a:pt x="715064" y="586027"/>
                </a:cubicBezTo>
                <a:cubicBezTo>
                  <a:pt x="715064" y="586027"/>
                  <a:pt x="715064" y="586027"/>
                  <a:pt x="714620" y="586027"/>
                </a:cubicBezTo>
                <a:cubicBezTo>
                  <a:pt x="711961" y="586914"/>
                  <a:pt x="709744" y="588244"/>
                  <a:pt x="707084" y="589574"/>
                </a:cubicBezTo>
                <a:cubicBezTo>
                  <a:pt x="705754" y="590460"/>
                  <a:pt x="702207" y="593120"/>
                  <a:pt x="699548" y="595337"/>
                </a:cubicBezTo>
                <a:cubicBezTo>
                  <a:pt x="692012" y="596667"/>
                  <a:pt x="684475" y="598440"/>
                  <a:pt x="676939" y="600656"/>
                </a:cubicBezTo>
                <a:cubicBezTo>
                  <a:pt x="677383" y="599770"/>
                  <a:pt x="678269" y="598883"/>
                  <a:pt x="678713" y="597997"/>
                </a:cubicBezTo>
                <a:cubicBezTo>
                  <a:pt x="679155" y="597997"/>
                  <a:pt x="679599" y="597997"/>
                  <a:pt x="680042" y="597553"/>
                </a:cubicBezTo>
                <a:cubicBezTo>
                  <a:pt x="680042" y="597553"/>
                  <a:pt x="680486" y="597553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6249" y="595337"/>
                  <a:pt x="691125" y="592234"/>
                  <a:pt x="695558" y="589130"/>
                </a:cubicBezTo>
                <a:cubicBezTo>
                  <a:pt x="701321" y="585584"/>
                  <a:pt x="705311" y="580707"/>
                  <a:pt x="709301" y="575831"/>
                </a:cubicBezTo>
                <a:cubicBezTo>
                  <a:pt x="715064" y="571398"/>
                  <a:pt x="721270" y="566521"/>
                  <a:pt x="724817" y="559872"/>
                </a:cubicBezTo>
                <a:cubicBezTo>
                  <a:pt x="727477" y="555882"/>
                  <a:pt x="727477" y="549232"/>
                  <a:pt x="722600" y="547903"/>
                </a:cubicBezTo>
                <a:cubicBezTo>
                  <a:pt x="722156" y="547459"/>
                  <a:pt x="721714" y="547459"/>
                  <a:pt x="720827" y="547459"/>
                </a:cubicBezTo>
                <a:cubicBezTo>
                  <a:pt x="720383" y="547459"/>
                  <a:pt x="720383" y="547459"/>
                  <a:pt x="719940" y="547903"/>
                </a:cubicBezTo>
                <a:cubicBezTo>
                  <a:pt x="719940" y="547903"/>
                  <a:pt x="719497" y="547903"/>
                  <a:pt x="719497" y="547903"/>
                </a:cubicBezTo>
                <a:cubicBezTo>
                  <a:pt x="717280" y="548346"/>
                  <a:pt x="715064" y="549676"/>
                  <a:pt x="712847" y="551006"/>
                </a:cubicBezTo>
                <a:cubicBezTo>
                  <a:pt x="705311" y="555882"/>
                  <a:pt x="699991" y="563418"/>
                  <a:pt x="692455" y="567852"/>
                </a:cubicBezTo>
                <a:cubicBezTo>
                  <a:pt x="685362" y="572285"/>
                  <a:pt x="679155" y="578048"/>
                  <a:pt x="676496" y="586027"/>
                </a:cubicBezTo>
                <a:cubicBezTo>
                  <a:pt x="676496" y="586027"/>
                  <a:pt x="676496" y="586470"/>
                  <a:pt x="676496" y="586470"/>
                </a:cubicBezTo>
                <a:cubicBezTo>
                  <a:pt x="676052" y="587357"/>
                  <a:pt x="676052" y="588244"/>
                  <a:pt x="676052" y="589130"/>
                </a:cubicBezTo>
                <a:cubicBezTo>
                  <a:pt x="675609" y="590460"/>
                  <a:pt x="675609" y="591790"/>
                  <a:pt x="675609" y="593120"/>
                </a:cubicBezTo>
                <a:cubicBezTo>
                  <a:pt x="675609" y="593563"/>
                  <a:pt x="675609" y="594450"/>
                  <a:pt x="675166" y="594893"/>
                </a:cubicBezTo>
                <a:cubicBezTo>
                  <a:pt x="672950" y="597553"/>
                  <a:pt x="671176" y="600213"/>
                  <a:pt x="671619" y="601986"/>
                </a:cubicBezTo>
                <a:cubicBezTo>
                  <a:pt x="663197" y="604203"/>
                  <a:pt x="654773" y="606863"/>
                  <a:pt x="645907" y="609522"/>
                </a:cubicBezTo>
                <a:cubicBezTo>
                  <a:pt x="647237" y="606863"/>
                  <a:pt x="648568" y="604203"/>
                  <a:pt x="650340" y="601543"/>
                </a:cubicBezTo>
                <a:cubicBezTo>
                  <a:pt x="664526" y="596667"/>
                  <a:pt x="671176" y="582037"/>
                  <a:pt x="673836" y="568295"/>
                </a:cubicBezTo>
                <a:cubicBezTo>
                  <a:pt x="675166" y="563418"/>
                  <a:pt x="677383" y="558985"/>
                  <a:pt x="679155" y="554109"/>
                </a:cubicBezTo>
                <a:cubicBezTo>
                  <a:pt x="680486" y="551006"/>
                  <a:pt x="680486" y="547459"/>
                  <a:pt x="676939" y="546129"/>
                </a:cubicBezTo>
                <a:cubicBezTo>
                  <a:pt x="676496" y="546129"/>
                  <a:pt x="676052" y="546129"/>
                  <a:pt x="676052" y="546129"/>
                </a:cubicBezTo>
                <a:cubicBezTo>
                  <a:pt x="676052" y="545686"/>
                  <a:pt x="676052" y="545243"/>
                  <a:pt x="675609" y="545243"/>
                </a:cubicBezTo>
                <a:cubicBezTo>
                  <a:pt x="668516" y="544356"/>
                  <a:pt x="662309" y="551892"/>
                  <a:pt x="660093" y="557655"/>
                </a:cubicBezTo>
                <a:cubicBezTo>
                  <a:pt x="657876" y="563418"/>
                  <a:pt x="653001" y="566965"/>
                  <a:pt x="649454" y="571841"/>
                </a:cubicBezTo>
                <a:cubicBezTo>
                  <a:pt x="643691" y="580264"/>
                  <a:pt x="643691" y="590903"/>
                  <a:pt x="646351" y="600656"/>
                </a:cubicBezTo>
                <a:cubicBezTo>
                  <a:pt x="646351" y="600656"/>
                  <a:pt x="646351" y="600656"/>
                  <a:pt x="646351" y="600656"/>
                </a:cubicBezTo>
                <a:cubicBezTo>
                  <a:pt x="644134" y="604646"/>
                  <a:pt x="641918" y="608193"/>
                  <a:pt x="641918" y="610852"/>
                </a:cubicBezTo>
                <a:cubicBezTo>
                  <a:pt x="634824" y="613069"/>
                  <a:pt x="627732" y="615285"/>
                  <a:pt x="620639" y="617502"/>
                </a:cubicBezTo>
                <a:cubicBezTo>
                  <a:pt x="615319" y="618832"/>
                  <a:pt x="610000" y="620605"/>
                  <a:pt x="604679" y="622379"/>
                </a:cubicBezTo>
                <a:cubicBezTo>
                  <a:pt x="605123" y="620162"/>
                  <a:pt x="606009" y="617945"/>
                  <a:pt x="606896" y="615729"/>
                </a:cubicBezTo>
                <a:cubicBezTo>
                  <a:pt x="608226" y="614842"/>
                  <a:pt x="609556" y="613956"/>
                  <a:pt x="610886" y="613512"/>
                </a:cubicBezTo>
                <a:cubicBezTo>
                  <a:pt x="619752" y="609966"/>
                  <a:pt x="629061" y="604646"/>
                  <a:pt x="631278" y="594450"/>
                </a:cubicBezTo>
                <a:cubicBezTo>
                  <a:pt x="633052" y="589130"/>
                  <a:pt x="632608" y="583367"/>
                  <a:pt x="636155" y="578934"/>
                </a:cubicBezTo>
                <a:cubicBezTo>
                  <a:pt x="638371" y="574058"/>
                  <a:pt x="642361" y="567852"/>
                  <a:pt x="639701" y="562532"/>
                </a:cubicBezTo>
                <a:cubicBezTo>
                  <a:pt x="639258" y="562088"/>
                  <a:pt x="638815" y="561645"/>
                  <a:pt x="637927" y="561202"/>
                </a:cubicBezTo>
                <a:cubicBezTo>
                  <a:pt x="637927" y="560315"/>
                  <a:pt x="636598" y="559872"/>
                  <a:pt x="636155" y="559872"/>
                </a:cubicBezTo>
                <a:cubicBezTo>
                  <a:pt x="635268" y="559872"/>
                  <a:pt x="634824" y="559872"/>
                  <a:pt x="633938" y="560315"/>
                </a:cubicBezTo>
                <a:cubicBezTo>
                  <a:pt x="633938" y="560315"/>
                  <a:pt x="633938" y="560315"/>
                  <a:pt x="633938" y="560315"/>
                </a:cubicBezTo>
                <a:cubicBezTo>
                  <a:pt x="633494" y="560315"/>
                  <a:pt x="633052" y="560315"/>
                  <a:pt x="632165" y="560758"/>
                </a:cubicBezTo>
                <a:cubicBezTo>
                  <a:pt x="631722" y="560758"/>
                  <a:pt x="630835" y="561202"/>
                  <a:pt x="630391" y="561645"/>
                </a:cubicBezTo>
                <a:cubicBezTo>
                  <a:pt x="627732" y="562975"/>
                  <a:pt x="625072" y="564748"/>
                  <a:pt x="623299" y="566965"/>
                </a:cubicBezTo>
                <a:cubicBezTo>
                  <a:pt x="620639" y="570955"/>
                  <a:pt x="619309" y="576274"/>
                  <a:pt x="615762" y="579821"/>
                </a:cubicBezTo>
                <a:cubicBezTo>
                  <a:pt x="612659" y="582924"/>
                  <a:pt x="608670" y="585584"/>
                  <a:pt x="606009" y="589130"/>
                </a:cubicBezTo>
                <a:cubicBezTo>
                  <a:pt x="601134" y="597110"/>
                  <a:pt x="601576" y="606419"/>
                  <a:pt x="602463" y="615285"/>
                </a:cubicBezTo>
                <a:cubicBezTo>
                  <a:pt x="602463" y="615285"/>
                  <a:pt x="602463" y="615285"/>
                  <a:pt x="602463" y="615285"/>
                </a:cubicBezTo>
                <a:cubicBezTo>
                  <a:pt x="601134" y="618389"/>
                  <a:pt x="600246" y="621492"/>
                  <a:pt x="600246" y="623708"/>
                </a:cubicBezTo>
                <a:cubicBezTo>
                  <a:pt x="588277" y="627255"/>
                  <a:pt x="576308" y="631245"/>
                  <a:pt x="564782" y="635234"/>
                </a:cubicBezTo>
                <a:cubicBezTo>
                  <a:pt x="565668" y="632131"/>
                  <a:pt x="566555" y="629028"/>
                  <a:pt x="567885" y="625925"/>
                </a:cubicBezTo>
                <a:cubicBezTo>
                  <a:pt x="568328" y="625925"/>
                  <a:pt x="568772" y="625482"/>
                  <a:pt x="569214" y="625482"/>
                </a:cubicBezTo>
                <a:cubicBezTo>
                  <a:pt x="577194" y="621492"/>
                  <a:pt x="584288" y="615285"/>
                  <a:pt x="589607" y="607749"/>
                </a:cubicBezTo>
                <a:cubicBezTo>
                  <a:pt x="591824" y="604203"/>
                  <a:pt x="593596" y="600213"/>
                  <a:pt x="594040" y="595780"/>
                </a:cubicBezTo>
                <a:cubicBezTo>
                  <a:pt x="594484" y="591790"/>
                  <a:pt x="595370" y="587800"/>
                  <a:pt x="598030" y="584254"/>
                </a:cubicBezTo>
                <a:cubicBezTo>
                  <a:pt x="602906" y="577604"/>
                  <a:pt x="608670" y="569625"/>
                  <a:pt x="607783" y="560758"/>
                </a:cubicBezTo>
                <a:cubicBezTo>
                  <a:pt x="607339" y="557655"/>
                  <a:pt x="606009" y="553666"/>
                  <a:pt x="602906" y="552779"/>
                </a:cubicBezTo>
                <a:cubicBezTo>
                  <a:pt x="602906" y="552779"/>
                  <a:pt x="602906" y="552779"/>
                  <a:pt x="602906" y="552336"/>
                </a:cubicBezTo>
                <a:cubicBezTo>
                  <a:pt x="602020" y="551449"/>
                  <a:pt x="600246" y="552336"/>
                  <a:pt x="599360" y="552779"/>
                </a:cubicBezTo>
                <a:cubicBezTo>
                  <a:pt x="594040" y="556769"/>
                  <a:pt x="591380" y="562975"/>
                  <a:pt x="587834" y="568738"/>
                </a:cubicBezTo>
                <a:cubicBezTo>
                  <a:pt x="585618" y="572285"/>
                  <a:pt x="582514" y="575831"/>
                  <a:pt x="578968" y="578934"/>
                </a:cubicBezTo>
                <a:cubicBezTo>
                  <a:pt x="572761" y="585140"/>
                  <a:pt x="564782" y="591347"/>
                  <a:pt x="563452" y="600656"/>
                </a:cubicBezTo>
                <a:cubicBezTo>
                  <a:pt x="563009" y="603316"/>
                  <a:pt x="562565" y="605533"/>
                  <a:pt x="562565" y="608193"/>
                </a:cubicBezTo>
                <a:cubicBezTo>
                  <a:pt x="562565" y="609522"/>
                  <a:pt x="562565" y="610409"/>
                  <a:pt x="562565" y="611739"/>
                </a:cubicBezTo>
                <a:cubicBezTo>
                  <a:pt x="562565" y="612626"/>
                  <a:pt x="562565" y="613069"/>
                  <a:pt x="562565" y="613956"/>
                </a:cubicBezTo>
                <a:cubicBezTo>
                  <a:pt x="562565" y="614842"/>
                  <a:pt x="562565" y="615729"/>
                  <a:pt x="562565" y="617059"/>
                </a:cubicBezTo>
                <a:cubicBezTo>
                  <a:pt x="562565" y="619275"/>
                  <a:pt x="563009" y="621492"/>
                  <a:pt x="563452" y="623265"/>
                </a:cubicBezTo>
                <a:cubicBezTo>
                  <a:pt x="563452" y="624152"/>
                  <a:pt x="563895" y="624595"/>
                  <a:pt x="564339" y="625482"/>
                </a:cubicBezTo>
                <a:cubicBezTo>
                  <a:pt x="562565" y="629028"/>
                  <a:pt x="560349" y="634348"/>
                  <a:pt x="560349" y="637894"/>
                </a:cubicBezTo>
                <a:cubicBezTo>
                  <a:pt x="548379" y="642328"/>
                  <a:pt x="535967" y="646761"/>
                  <a:pt x="524441" y="651637"/>
                </a:cubicBezTo>
                <a:cubicBezTo>
                  <a:pt x="524884" y="650307"/>
                  <a:pt x="524884" y="648534"/>
                  <a:pt x="525327" y="647204"/>
                </a:cubicBezTo>
                <a:cubicBezTo>
                  <a:pt x="527101" y="646317"/>
                  <a:pt x="528874" y="644987"/>
                  <a:pt x="530204" y="643657"/>
                </a:cubicBezTo>
                <a:cubicBezTo>
                  <a:pt x="535967" y="639224"/>
                  <a:pt x="541286" y="634348"/>
                  <a:pt x="545276" y="628142"/>
                </a:cubicBezTo>
                <a:cubicBezTo>
                  <a:pt x="548379" y="622822"/>
                  <a:pt x="548379" y="616616"/>
                  <a:pt x="549266" y="610852"/>
                </a:cubicBezTo>
                <a:cubicBezTo>
                  <a:pt x="550596" y="605089"/>
                  <a:pt x="553256" y="599770"/>
                  <a:pt x="555916" y="594007"/>
                </a:cubicBezTo>
                <a:cubicBezTo>
                  <a:pt x="558575" y="587357"/>
                  <a:pt x="559906" y="579821"/>
                  <a:pt x="556802" y="573171"/>
                </a:cubicBezTo>
                <a:cubicBezTo>
                  <a:pt x="555916" y="571398"/>
                  <a:pt x="554586" y="569625"/>
                  <a:pt x="553256" y="569181"/>
                </a:cubicBezTo>
                <a:cubicBezTo>
                  <a:pt x="553256" y="568738"/>
                  <a:pt x="553256" y="568295"/>
                  <a:pt x="552812" y="568295"/>
                </a:cubicBezTo>
                <a:cubicBezTo>
                  <a:pt x="552369" y="567852"/>
                  <a:pt x="551483" y="567852"/>
                  <a:pt x="551039" y="567852"/>
                </a:cubicBezTo>
                <a:cubicBezTo>
                  <a:pt x="538627" y="570955"/>
                  <a:pt x="535524" y="590460"/>
                  <a:pt x="527987" y="599770"/>
                </a:cubicBezTo>
                <a:cubicBezTo>
                  <a:pt x="516904" y="613956"/>
                  <a:pt x="509811" y="630358"/>
                  <a:pt x="521781" y="645874"/>
                </a:cubicBezTo>
                <a:cubicBezTo>
                  <a:pt x="521781" y="645874"/>
                  <a:pt x="521781" y="645874"/>
                  <a:pt x="521781" y="646317"/>
                </a:cubicBezTo>
                <a:cubicBezTo>
                  <a:pt x="521337" y="648090"/>
                  <a:pt x="520008" y="651194"/>
                  <a:pt x="520451" y="653410"/>
                </a:cubicBezTo>
                <a:cubicBezTo>
                  <a:pt x="509811" y="657843"/>
                  <a:pt x="498729" y="662720"/>
                  <a:pt x="488532" y="668039"/>
                </a:cubicBezTo>
                <a:cubicBezTo>
                  <a:pt x="488532" y="664936"/>
                  <a:pt x="489419" y="662276"/>
                  <a:pt x="489862" y="659173"/>
                </a:cubicBezTo>
                <a:cubicBezTo>
                  <a:pt x="491636" y="657843"/>
                  <a:pt x="493409" y="656070"/>
                  <a:pt x="494296" y="655183"/>
                </a:cubicBezTo>
                <a:cubicBezTo>
                  <a:pt x="500502" y="648977"/>
                  <a:pt x="506265" y="641884"/>
                  <a:pt x="507595" y="632575"/>
                </a:cubicBezTo>
                <a:cubicBezTo>
                  <a:pt x="508038" y="628142"/>
                  <a:pt x="508038" y="624595"/>
                  <a:pt x="509368" y="620162"/>
                </a:cubicBezTo>
                <a:cubicBezTo>
                  <a:pt x="511142" y="614842"/>
                  <a:pt x="514688" y="609966"/>
                  <a:pt x="514688" y="604203"/>
                </a:cubicBezTo>
                <a:cubicBezTo>
                  <a:pt x="515131" y="601543"/>
                  <a:pt x="513801" y="597997"/>
                  <a:pt x="512028" y="596667"/>
                </a:cubicBezTo>
                <a:cubicBezTo>
                  <a:pt x="512028" y="595337"/>
                  <a:pt x="509811" y="595337"/>
                  <a:pt x="508925" y="595780"/>
                </a:cubicBezTo>
                <a:cubicBezTo>
                  <a:pt x="508925" y="595780"/>
                  <a:pt x="508925" y="595780"/>
                  <a:pt x="508481" y="595780"/>
                </a:cubicBezTo>
                <a:cubicBezTo>
                  <a:pt x="508038" y="595780"/>
                  <a:pt x="507152" y="596223"/>
                  <a:pt x="506265" y="596667"/>
                </a:cubicBezTo>
                <a:cubicBezTo>
                  <a:pt x="505821" y="596667"/>
                  <a:pt x="505821" y="597110"/>
                  <a:pt x="505378" y="597110"/>
                </a:cubicBezTo>
                <a:cubicBezTo>
                  <a:pt x="501388" y="599326"/>
                  <a:pt x="497842" y="603316"/>
                  <a:pt x="495626" y="607306"/>
                </a:cubicBezTo>
                <a:cubicBezTo>
                  <a:pt x="493409" y="612183"/>
                  <a:pt x="492079" y="617502"/>
                  <a:pt x="488976" y="622379"/>
                </a:cubicBezTo>
                <a:cubicBezTo>
                  <a:pt x="485873" y="627255"/>
                  <a:pt x="482770" y="632575"/>
                  <a:pt x="482326" y="638338"/>
                </a:cubicBezTo>
                <a:cubicBezTo>
                  <a:pt x="481883" y="642328"/>
                  <a:pt x="482770" y="646761"/>
                  <a:pt x="483656" y="650750"/>
                </a:cubicBezTo>
                <a:cubicBezTo>
                  <a:pt x="484099" y="652967"/>
                  <a:pt x="484543" y="655627"/>
                  <a:pt x="485429" y="658287"/>
                </a:cubicBezTo>
                <a:cubicBezTo>
                  <a:pt x="484543" y="662276"/>
                  <a:pt x="483656" y="666710"/>
                  <a:pt x="484543" y="669369"/>
                </a:cubicBezTo>
                <a:cubicBezTo>
                  <a:pt x="474790" y="673802"/>
                  <a:pt x="465480" y="677792"/>
                  <a:pt x="455728" y="681782"/>
                </a:cubicBezTo>
                <a:cubicBezTo>
                  <a:pt x="478336" y="637451"/>
                  <a:pt x="499615" y="592677"/>
                  <a:pt x="516461" y="545686"/>
                </a:cubicBezTo>
                <a:cubicBezTo>
                  <a:pt x="521781" y="531057"/>
                  <a:pt x="526214" y="515984"/>
                  <a:pt x="530647" y="501355"/>
                </a:cubicBezTo>
                <a:cubicBezTo>
                  <a:pt x="534637" y="500912"/>
                  <a:pt x="538183" y="500025"/>
                  <a:pt x="541729" y="499139"/>
                </a:cubicBezTo>
                <a:cubicBezTo>
                  <a:pt x="542173" y="499582"/>
                  <a:pt x="542173" y="500025"/>
                  <a:pt x="543060" y="500468"/>
                </a:cubicBezTo>
                <a:cubicBezTo>
                  <a:pt x="546163" y="503572"/>
                  <a:pt x="550152" y="505345"/>
                  <a:pt x="553699" y="507118"/>
                </a:cubicBezTo>
                <a:cubicBezTo>
                  <a:pt x="560792" y="518644"/>
                  <a:pt x="574535" y="523964"/>
                  <a:pt x="586947" y="527954"/>
                </a:cubicBezTo>
                <a:cubicBezTo>
                  <a:pt x="594040" y="530613"/>
                  <a:pt x="600246" y="536376"/>
                  <a:pt x="607783" y="537263"/>
                </a:cubicBezTo>
                <a:cubicBezTo>
                  <a:pt x="612216" y="537706"/>
                  <a:pt x="617092" y="537263"/>
                  <a:pt x="621083" y="534603"/>
                </a:cubicBezTo>
                <a:cubicBezTo>
                  <a:pt x="621525" y="534160"/>
                  <a:pt x="622412" y="533717"/>
                  <a:pt x="621969" y="532830"/>
                </a:cubicBezTo>
                <a:cubicBezTo>
                  <a:pt x="621969" y="532387"/>
                  <a:pt x="622412" y="532387"/>
                  <a:pt x="622412" y="531943"/>
                </a:cubicBezTo>
                <a:cubicBezTo>
                  <a:pt x="622855" y="530613"/>
                  <a:pt x="622855" y="528840"/>
                  <a:pt x="621969" y="527954"/>
                </a:cubicBezTo>
                <a:cubicBezTo>
                  <a:pt x="617092" y="523964"/>
                  <a:pt x="611329" y="521747"/>
                  <a:pt x="606453" y="518201"/>
                </a:cubicBezTo>
                <a:cubicBezTo>
                  <a:pt x="597587" y="512438"/>
                  <a:pt x="589163" y="504015"/>
                  <a:pt x="578081" y="502685"/>
                </a:cubicBezTo>
                <a:cubicBezTo>
                  <a:pt x="570988" y="500912"/>
                  <a:pt x="563452" y="501798"/>
                  <a:pt x="556802" y="503572"/>
                </a:cubicBezTo>
                <a:cubicBezTo>
                  <a:pt x="553256" y="502241"/>
                  <a:pt x="550152" y="500025"/>
                  <a:pt x="547049" y="497808"/>
                </a:cubicBezTo>
                <a:cubicBezTo>
                  <a:pt x="549266" y="497365"/>
                  <a:pt x="551926" y="496479"/>
                  <a:pt x="554142" y="496035"/>
                </a:cubicBezTo>
                <a:cubicBezTo>
                  <a:pt x="565668" y="492932"/>
                  <a:pt x="577194" y="489829"/>
                  <a:pt x="588277" y="486282"/>
                </a:cubicBezTo>
                <a:cubicBezTo>
                  <a:pt x="590937" y="488056"/>
                  <a:pt x="593596" y="489386"/>
                  <a:pt x="596257" y="491159"/>
                </a:cubicBezTo>
                <a:cubicBezTo>
                  <a:pt x="601134" y="497365"/>
                  <a:pt x="606009" y="505345"/>
                  <a:pt x="613989" y="508005"/>
                </a:cubicBezTo>
                <a:cubicBezTo>
                  <a:pt x="617978" y="509335"/>
                  <a:pt x="622855" y="509778"/>
                  <a:pt x="626402" y="512438"/>
                </a:cubicBezTo>
                <a:cubicBezTo>
                  <a:pt x="633938" y="516871"/>
                  <a:pt x="640144" y="524850"/>
                  <a:pt x="649010" y="526624"/>
                </a:cubicBezTo>
                <a:cubicBezTo>
                  <a:pt x="649010" y="526624"/>
                  <a:pt x="649010" y="526624"/>
                  <a:pt x="649010" y="526624"/>
                </a:cubicBezTo>
                <a:cubicBezTo>
                  <a:pt x="649454" y="526624"/>
                  <a:pt x="649898" y="526624"/>
                  <a:pt x="650340" y="527067"/>
                </a:cubicBezTo>
                <a:cubicBezTo>
                  <a:pt x="651670" y="527067"/>
                  <a:pt x="654773" y="527510"/>
                  <a:pt x="655660" y="526624"/>
                </a:cubicBezTo>
                <a:cubicBezTo>
                  <a:pt x="657876" y="525737"/>
                  <a:pt x="659207" y="524407"/>
                  <a:pt x="657876" y="521304"/>
                </a:cubicBezTo>
                <a:cubicBezTo>
                  <a:pt x="653443" y="513768"/>
                  <a:pt x="645465" y="509778"/>
                  <a:pt x="639258" y="504458"/>
                </a:cubicBezTo>
                <a:cubicBezTo>
                  <a:pt x="627732" y="494705"/>
                  <a:pt x="625516" y="488499"/>
                  <a:pt x="608670" y="487169"/>
                </a:cubicBezTo>
                <a:cubicBezTo>
                  <a:pt x="606009" y="487169"/>
                  <a:pt x="601134" y="486282"/>
                  <a:pt x="598473" y="488056"/>
                </a:cubicBezTo>
                <a:cubicBezTo>
                  <a:pt x="597143" y="487169"/>
                  <a:pt x="595370" y="486282"/>
                  <a:pt x="594040" y="485396"/>
                </a:cubicBezTo>
                <a:cubicBezTo>
                  <a:pt x="600246" y="483623"/>
                  <a:pt x="606896" y="481406"/>
                  <a:pt x="613103" y="479633"/>
                </a:cubicBezTo>
                <a:cubicBezTo>
                  <a:pt x="618422" y="477859"/>
                  <a:pt x="623742" y="476086"/>
                  <a:pt x="629061" y="473870"/>
                </a:cubicBezTo>
                <a:cubicBezTo>
                  <a:pt x="631722" y="475200"/>
                  <a:pt x="634382" y="476973"/>
                  <a:pt x="637041" y="478303"/>
                </a:cubicBezTo>
                <a:cubicBezTo>
                  <a:pt x="643248" y="484953"/>
                  <a:pt x="649898" y="491602"/>
                  <a:pt x="658764" y="494262"/>
                </a:cubicBezTo>
                <a:cubicBezTo>
                  <a:pt x="662309" y="495149"/>
                  <a:pt x="665413" y="493819"/>
                  <a:pt x="668959" y="494262"/>
                </a:cubicBezTo>
                <a:cubicBezTo>
                  <a:pt x="673836" y="495149"/>
                  <a:pt x="678713" y="496922"/>
                  <a:pt x="684032" y="497365"/>
                </a:cubicBezTo>
                <a:cubicBezTo>
                  <a:pt x="684475" y="497365"/>
                  <a:pt x="686249" y="497365"/>
                  <a:pt x="688022" y="497365"/>
                </a:cubicBezTo>
                <a:cubicBezTo>
                  <a:pt x="688465" y="497365"/>
                  <a:pt x="689352" y="497365"/>
                  <a:pt x="689796" y="497365"/>
                </a:cubicBezTo>
                <a:cubicBezTo>
                  <a:pt x="690682" y="497365"/>
                  <a:pt x="692455" y="497365"/>
                  <a:pt x="693785" y="496922"/>
                </a:cubicBezTo>
                <a:cubicBezTo>
                  <a:pt x="696445" y="496922"/>
                  <a:pt x="698662" y="496035"/>
                  <a:pt x="698662" y="495149"/>
                </a:cubicBezTo>
                <a:cubicBezTo>
                  <a:pt x="698662" y="495149"/>
                  <a:pt x="698662" y="495149"/>
                  <a:pt x="698662" y="495149"/>
                </a:cubicBezTo>
                <a:cubicBezTo>
                  <a:pt x="700435" y="493819"/>
                  <a:pt x="701321" y="492489"/>
                  <a:pt x="700435" y="489829"/>
                </a:cubicBezTo>
                <a:cubicBezTo>
                  <a:pt x="698662" y="487612"/>
                  <a:pt x="696001" y="486282"/>
                  <a:pt x="693341" y="484953"/>
                </a:cubicBezTo>
                <a:cubicBezTo>
                  <a:pt x="686249" y="480963"/>
                  <a:pt x="678269" y="480076"/>
                  <a:pt x="670733" y="477859"/>
                </a:cubicBezTo>
                <a:cubicBezTo>
                  <a:pt x="666300" y="476530"/>
                  <a:pt x="662309" y="473870"/>
                  <a:pt x="657876" y="472983"/>
                </a:cubicBezTo>
                <a:cubicBezTo>
                  <a:pt x="653001" y="471653"/>
                  <a:pt x="648124" y="471653"/>
                  <a:pt x="643691" y="472540"/>
                </a:cubicBezTo>
                <a:cubicBezTo>
                  <a:pt x="642804" y="472540"/>
                  <a:pt x="640144" y="472540"/>
                  <a:pt x="638371" y="473426"/>
                </a:cubicBezTo>
                <a:cubicBezTo>
                  <a:pt x="637041" y="472540"/>
                  <a:pt x="636155" y="472096"/>
                  <a:pt x="634824" y="471210"/>
                </a:cubicBezTo>
                <a:cubicBezTo>
                  <a:pt x="645021" y="467220"/>
                  <a:pt x="655217" y="463230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8354"/>
                  <a:pt x="665413" y="458354"/>
                </a:cubicBezTo>
                <a:cubicBezTo>
                  <a:pt x="669403" y="458797"/>
                  <a:pt x="673836" y="457024"/>
                  <a:pt x="677825" y="456581"/>
                </a:cubicBezTo>
                <a:cubicBezTo>
                  <a:pt x="687579" y="454364"/>
                  <a:pt x="695115" y="446828"/>
                  <a:pt x="700435" y="438405"/>
                </a:cubicBezTo>
                <a:cubicBezTo>
                  <a:pt x="707971" y="432199"/>
                  <a:pt x="722600" y="422889"/>
                  <a:pt x="721714" y="411806"/>
                </a:cubicBezTo>
                <a:cubicBezTo>
                  <a:pt x="720383" y="408260"/>
                  <a:pt x="716837" y="409146"/>
                  <a:pt x="713290" y="410920"/>
                </a:cubicBezTo>
                <a:cubicBezTo>
                  <a:pt x="707971" y="413580"/>
                  <a:pt x="703095" y="418456"/>
                  <a:pt x="697774" y="420673"/>
                </a:cubicBezTo>
                <a:cubicBezTo>
                  <a:pt x="684032" y="425549"/>
                  <a:pt x="674280" y="434415"/>
                  <a:pt x="668073" y="447714"/>
                </a:cubicBezTo>
                <a:cubicBezTo>
                  <a:pt x="667630" y="449044"/>
                  <a:pt x="665856" y="451704"/>
                  <a:pt x="664970" y="453921"/>
                </a:cubicBezTo>
                <a:cubicBezTo>
                  <a:pt x="656990" y="457911"/>
                  <a:pt x="648124" y="461014"/>
                  <a:pt x="639701" y="464117"/>
                </a:cubicBezTo>
                <a:cubicBezTo>
                  <a:pt x="638371" y="464560"/>
                  <a:pt x="637485" y="465004"/>
                  <a:pt x="636155" y="465447"/>
                </a:cubicBezTo>
                <a:cubicBezTo>
                  <a:pt x="637041" y="464117"/>
                  <a:pt x="637927" y="462787"/>
                  <a:pt x="638815" y="461900"/>
                </a:cubicBezTo>
                <a:cubicBezTo>
                  <a:pt x="649898" y="457911"/>
                  <a:pt x="660093" y="450374"/>
                  <a:pt x="666300" y="440178"/>
                </a:cubicBezTo>
                <a:cubicBezTo>
                  <a:pt x="669847" y="433085"/>
                  <a:pt x="671619" y="425106"/>
                  <a:pt x="674280" y="417569"/>
                </a:cubicBezTo>
                <a:cubicBezTo>
                  <a:pt x="675166" y="414466"/>
                  <a:pt x="677383" y="410920"/>
                  <a:pt x="678269" y="407817"/>
                </a:cubicBezTo>
                <a:cubicBezTo>
                  <a:pt x="678269" y="405157"/>
                  <a:pt x="675609" y="403827"/>
                  <a:pt x="673392" y="404270"/>
                </a:cubicBezTo>
                <a:cubicBezTo>
                  <a:pt x="673392" y="404270"/>
                  <a:pt x="673392" y="404270"/>
                  <a:pt x="673392" y="404270"/>
                </a:cubicBezTo>
                <a:cubicBezTo>
                  <a:pt x="672506" y="403384"/>
                  <a:pt x="671176" y="404713"/>
                  <a:pt x="670289" y="405157"/>
                </a:cubicBezTo>
                <a:cubicBezTo>
                  <a:pt x="663197" y="409590"/>
                  <a:pt x="659650" y="417126"/>
                  <a:pt x="655217" y="424219"/>
                </a:cubicBezTo>
                <a:cubicBezTo>
                  <a:pt x="651670" y="427766"/>
                  <a:pt x="647237" y="430426"/>
                  <a:pt x="644134" y="434415"/>
                </a:cubicBezTo>
                <a:cubicBezTo>
                  <a:pt x="640144" y="438405"/>
                  <a:pt x="638371" y="443281"/>
                  <a:pt x="637041" y="448601"/>
                </a:cubicBezTo>
                <a:cubicBezTo>
                  <a:pt x="636598" y="450818"/>
                  <a:pt x="636155" y="452591"/>
                  <a:pt x="635711" y="454808"/>
                </a:cubicBezTo>
                <a:cubicBezTo>
                  <a:pt x="635711" y="455251"/>
                  <a:pt x="635711" y="455694"/>
                  <a:pt x="635711" y="456137"/>
                </a:cubicBezTo>
                <a:cubicBezTo>
                  <a:pt x="635711" y="457024"/>
                  <a:pt x="635711" y="458354"/>
                  <a:pt x="635711" y="459241"/>
                </a:cubicBezTo>
                <a:cubicBezTo>
                  <a:pt x="634382" y="461457"/>
                  <a:pt x="633052" y="463674"/>
                  <a:pt x="631722" y="465890"/>
                </a:cubicBezTo>
                <a:cubicBezTo>
                  <a:pt x="631278" y="466334"/>
                  <a:pt x="631278" y="466777"/>
                  <a:pt x="631278" y="467220"/>
                </a:cubicBezTo>
                <a:cubicBezTo>
                  <a:pt x="622412" y="470323"/>
                  <a:pt x="613989" y="473426"/>
                  <a:pt x="605123" y="476086"/>
                </a:cubicBezTo>
                <a:cubicBezTo>
                  <a:pt x="605567" y="475200"/>
                  <a:pt x="606009" y="473870"/>
                  <a:pt x="606453" y="472983"/>
                </a:cubicBezTo>
                <a:cubicBezTo>
                  <a:pt x="607339" y="472540"/>
                  <a:pt x="607783" y="471653"/>
                  <a:pt x="608670" y="471210"/>
                </a:cubicBezTo>
                <a:cubicBezTo>
                  <a:pt x="610000" y="470323"/>
                  <a:pt x="611329" y="469880"/>
                  <a:pt x="612216" y="468993"/>
                </a:cubicBezTo>
                <a:cubicBezTo>
                  <a:pt x="625072" y="461014"/>
                  <a:pt x="629949" y="445941"/>
                  <a:pt x="629505" y="431312"/>
                </a:cubicBezTo>
                <a:cubicBezTo>
                  <a:pt x="629505" y="423332"/>
                  <a:pt x="632165" y="414466"/>
                  <a:pt x="628619" y="406930"/>
                </a:cubicBezTo>
                <a:cubicBezTo>
                  <a:pt x="627732" y="405157"/>
                  <a:pt x="625958" y="402940"/>
                  <a:pt x="624185" y="402497"/>
                </a:cubicBezTo>
                <a:cubicBezTo>
                  <a:pt x="624185" y="402497"/>
                  <a:pt x="624185" y="402497"/>
                  <a:pt x="623742" y="402497"/>
                </a:cubicBezTo>
                <a:cubicBezTo>
                  <a:pt x="623299" y="402497"/>
                  <a:pt x="623299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15319" y="403384"/>
                  <a:pt x="613545" y="412250"/>
                  <a:pt x="613103" y="418899"/>
                </a:cubicBezTo>
                <a:cubicBezTo>
                  <a:pt x="612659" y="423332"/>
                  <a:pt x="612216" y="427766"/>
                  <a:pt x="610442" y="431755"/>
                </a:cubicBezTo>
                <a:cubicBezTo>
                  <a:pt x="607783" y="436632"/>
                  <a:pt x="604237" y="441065"/>
                  <a:pt x="602020" y="445941"/>
                </a:cubicBezTo>
                <a:cubicBezTo>
                  <a:pt x="598473" y="454364"/>
                  <a:pt x="598917" y="464117"/>
                  <a:pt x="601576" y="472540"/>
                </a:cubicBezTo>
                <a:cubicBezTo>
                  <a:pt x="601576" y="472540"/>
                  <a:pt x="601576" y="472540"/>
                  <a:pt x="601576" y="472540"/>
                </a:cubicBezTo>
                <a:cubicBezTo>
                  <a:pt x="600690" y="474313"/>
                  <a:pt x="599803" y="476086"/>
                  <a:pt x="599803" y="477859"/>
                </a:cubicBezTo>
                <a:cubicBezTo>
                  <a:pt x="596257" y="479190"/>
                  <a:pt x="592710" y="480076"/>
                  <a:pt x="588721" y="481406"/>
                </a:cubicBezTo>
                <a:cubicBezTo>
                  <a:pt x="588277" y="481406"/>
                  <a:pt x="587834" y="481406"/>
                  <a:pt x="587391" y="481849"/>
                </a:cubicBezTo>
                <a:cubicBezTo>
                  <a:pt x="581185" y="483623"/>
                  <a:pt x="574535" y="485396"/>
                  <a:pt x="568328" y="487169"/>
                </a:cubicBezTo>
                <a:cubicBezTo>
                  <a:pt x="568328" y="487169"/>
                  <a:pt x="568328" y="487169"/>
                  <a:pt x="568328" y="487169"/>
                </a:cubicBezTo>
                <a:cubicBezTo>
                  <a:pt x="568328" y="484066"/>
                  <a:pt x="568772" y="480519"/>
                  <a:pt x="569658" y="477416"/>
                </a:cubicBezTo>
                <a:cubicBezTo>
                  <a:pt x="572761" y="474757"/>
                  <a:pt x="575864" y="472096"/>
                  <a:pt x="578524" y="468993"/>
                </a:cubicBezTo>
                <a:cubicBezTo>
                  <a:pt x="589163" y="458797"/>
                  <a:pt x="584288" y="443281"/>
                  <a:pt x="586060" y="429982"/>
                </a:cubicBezTo>
                <a:cubicBezTo>
                  <a:pt x="586947" y="420229"/>
                  <a:pt x="588721" y="409590"/>
                  <a:pt x="585174" y="400280"/>
                </a:cubicBezTo>
                <a:cubicBezTo>
                  <a:pt x="584288" y="398507"/>
                  <a:pt x="582071" y="397621"/>
                  <a:pt x="580297" y="398507"/>
                </a:cubicBezTo>
                <a:cubicBezTo>
                  <a:pt x="577194" y="399837"/>
                  <a:pt x="574978" y="402054"/>
                  <a:pt x="573648" y="405157"/>
                </a:cubicBezTo>
                <a:cubicBezTo>
                  <a:pt x="573648" y="405157"/>
                  <a:pt x="573648" y="405157"/>
                  <a:pt x="573648" y="405600"/>
                </a:cubicBezTo>
                <a:cubicBezTo>
                  <a:pt x="573648" y="405600"/>
                  <a:pt x="573648" y="406044"/>
                  <a:pt x="573648" y="406044"/>
                </a:cubicBezTo>
                <a:cubicBezTo>
                  <a:pt x="573205" y="407373"/>
                  <a:pt x="572761" y="408260"/>
                  <a:pt x="572318" y="409590"/>
                </a:cubicBezTo>
                <a:cubicBezTo>
                  <a:pt x="570102" y="415796"/>
                  <a:pt x="568772" y="422446"/>
                  <a:pt x="565668" y="428652"/>
                </a:cubicBezTo>
                <a:cubicBezTo>
                  <a:pt x="563009" y="434415"/>
                  <a:pt x="557689" y="439292"/>
                  <a:pt x="556802" y="445941"/>
                </a:cubicBezTo>
                <a:cubicBezTo>
                  <a:pt x="555916" y="457024"/>
                  <a:pt x="561235" y="467663"/>
                  <a:pt x="564782" y="477859"/>
                </a:cubicBezTo>
                <a:cubicBezTo>
                  <a:pt x="563895" y="481849"/>
                  <a:pt x="563895" y="485839"/>
                  <a:pt x="564339" y="488499"/>
                </a:cubicBezTo>
                <a:cubicBezTo>
                  <a:pt x="558132" y="490272"/>
                  <a:pt x="551926" y="492045"/>
                  <a:pt x="545719" y="493375"/>
                </a:cubicBezTo>
                <a:cubicBezTo>
                  <a:pt x="542173" y="494262"/>
                  <a:pt x="538183" y="495149"/>
                  <a:pt x="534637" y="496035"/>
                </a:cubicBezTo>
                <a:cubicBezTo>
                  <a:pt x="534193" y="496035"/>
                  <a:pt x="532863" y="496479"/>
                  <a:pt x="531534" y="496479"/>
                </a:cubicBezTo>
                <a:cubicBezTo>
                  <a:pt x="535080" y="483623"/>
                  <a:pt x="538627" y="470767"/>
                  <a:pt x="541729" y="457467"/>
                </a:cubicBezTo>
                <a:cubicBezTo>
                  <a:pt x="542173" y="455694"/>
                  <a:pt x="542616" y="453921"/>
                  <a:pt x="543060" y="452148"/>
                </a:cubicBezTo>
                <a:cubicBezTo>
                  <a:pt x="550596" y="425549"/>
                  <a:pt x="558132" y="398507"/>
                  <a:pt x="563895" y="371465"/>
                </a:cubicBezTo>
                <a:cubicBezTo>
                  <a:pt x="571431" y="360382"/>
                  <a:pt x="581627" y="350630"/>
                  <a:pt x="592267" y="342207"/>
                </a:cubicBezTo>
                <a:cubicBezTo>
                  <a:pt x="592267" y="342207"/>
                  <a:pt x="592267" y="342207"/>
                  <a:pt x="592710" y="342207"/>
                </a:cubicBezTo>
                <a:cubicBezTo>
                  <a:pt x="594484" y="343094"/>
                  <a:pt x="596257" y="343980"/>
                  <a:pt x="598030" y="345310"/>
                </a:cubicBezTo>
                <a:cubicBezTo>
                  <a:pt x="598030" y="345753"/>
                  <a:pt x="598030" y="345753"/>
                  <a:pt x="598473" y="345753"/>
                </a:cubicBezTo>
                <a:cubicBezTo>
                  <a:pt x="601576" y="351960"/>
                  <a:pt x="605123" y="358609"/>
                  <a:pt x="610886" y="363042"/>
                </a:cubicBezTo>
                <a:cubicBezTo>
                  <a:pt x="615319" y="366589"/>
                  <a:pt x="620195" y="369692"/>
                  <a:pt x="624185" y="373682"/>
                </a:cubicBezTo>
                <a:cubicBezTo>
                  <a:pt x="631722" y="383878"/>
                  <a:pt x="638815" y="396734"/>
                  <a:pt x="651670" y="400280"/>
                </a:cubicBezTo>
                <a:cubicBezTo>
                  <a:pt x="653443" y="400724"/>
                  <a:pt x="655660" y="399837"/>
                  <a:pt x="654773" y="398507"/>
                </a:cubicBezTo>
                <a:cubicBezTo>
                  <a:pt x="662753" y="396734"/>
                  <a:pt x="657434" y="382548"/>
                  <a:pt x="653001" y="376785"/>
                </a:cubicBezTo>
                <a:cubicBezTo>
                  <a:pt x="647681" y="367919"/>
                  <a:pt x="640144" y="360826"/>
                  <a:pt x="633052" y="353290"/>
                </a:cubicBezTo>
                <a:cubicBezTo>
                  <a:pt x="630391" y="350186"/>
                  <a:pt x="627288" y="347083"/>
                  <a:pt x="623742" y="344423"/>
                </a:cubicBezTo>
                <a:cubicBezTo>
                  <a:pt x="616649" y="340433"/>
                  <a:pt x="607783" y="338217"/>
                  <a:pt x="599803" y="339104"/>
                </a:cubicBezTo>
                <a:cubicBezTo>
                  <a:pt x="599360" y="339104"/>
                  <a:pt x="598473" y="339104"/>
                  <a:pt x="598030" y="339547"/>
                </a:cubicBezTo>
                <a:cubicBezTo>
                  <a:pt x="597587" y="339104"/>
                  <a:pt x="596700" y="339104"/>
                  <a:pt x="596257" y="338660"/>
                </a:cubicBezTo>
                <a:cubicBezTo>
                  <a:pt x="596257" y="338660"/>
                  <a:pt x="595813" y="338660"/>
                  <a:pt x="595813" y="338217"/>
                </a:cubicBezTo>
                <a:cubicBezTo>
                  <a:pt x="606453" y="330681"/>
                  <a:pt x="618422" y="326248"/>
                  <a:pt x="630835" y="322701"/>
                </a:cubicBezTo>
                <a:cubicBezTo>
                  <a:pt x="631278" y="322701"/>
                  <a:pt x="631278" y="322701"/>
                  <a:pt x="631722" y="322701"/>
                </a:cubicBezTo>
                <a:cubicBezTo>
                  <a:pt x="633052" y="324474"/>
                  <a:pt x="634824" y="325804"/>
                  <a:pt x="637041" y="326691"/>
                </a:cubicBezTo>
                <a:cubicBezTo>
                  <a:pt x="637485" y="328021"/>
                  <a:pt x="637485" y="328908"/>
                  <a:pt x="637927" y="330237"/>
                </a:cubicBezTo>
                <a:cubicBezTo>
                  <a:pt x="638815" y="333341"/>
                  <a:pt x="639701" y="336000"/>
                  <a:pt x="641474" y="338217"/>
                </a:cubicBezTo>
                <a:cubicBezTo>
                  <a:pt x="643248" y="340433"/>
                  <a:pt x="645021" y="342650"/>
                  <a:pt x="646794" y="344423"/>
                </a:cubicBezTo>
                <a:cubicBezTo>
                  <a:pt x="647237" y="344423"/>
                  <a:pt x="647237" y="344867"/>
                  <a:pt x="647681" y="344867"/>
                </a:cubicBezTo>
                <a:cubicBezTo>
                  <a:pt x="649454" y="346640"/>
                  <a:pt x="651670" y="348413"/>
                  <a:pt x="653887" y="349743"/>
                </a:cubicBezTo>
                <a:cubicBezTo>
                  <a:pt x="657876" y="352403"/>
                  <a:pt x="661867" y="354176"/>
                  <a:pt x="664970" y="357723"/>
                </a:cubicBezTo>
                <a:cubicBezTo>
                  <a:pt x="674722" y="366589"/>
                  <a:pt x="678713" y="378115"/>
                  <a:pt x="693341" y="380331"/>
                </a:cubicBezTo>
                <a:cubicBezTo>
                  <a:pt x="694671" y="380331"/>
                  <a:pt x="696888" y="381218"/>
                  <a:pt x="697332" y="379445"/>
                </a:cubicBezTo>
                <a:cubicBezTo>
                  <a:pt x="697332" y="379445"/>
                  <a:pt x="697332" y="379445"/>
                  <a:pt x="697332" y="379445"/>
                </a:cubicBezTo>
                <a:cubicBezTo>
                  <a:pt x="703095" y="377228"/>
                  <a:pt x="701765" y="368805"/>
                  <a:pt x="697774" y="364372"/>
                </a:cubicBezTo>
                <a:cubicBezTo>
                  <a:pt x="691568" y="355949"/>
                  <a:pt x="684919" y="347527"/>
                  <a:pt x="678713" y="339104"/>
                </a:cubicBezTo>
                <a:cubicBezTo>
                  <a:pt x="669847" y="327134"/>
                  <a:pt x="653443" y="320928"/>
                  <a:pt x="638815" y="323145"/>
                </a:cubicBezTo>
                <a:cubicBezTo>
                  <a:pt x="638371" y="322701"/>
                  <a:pt x="637485" y="322258"/>
                  <a:pt x="637041" y="321815"/>
                </a:cubicBezTo>
                <a:cubicBezTo>
                  <a:pt x="640144" y="320928"/>
                  <a:pt x="643248" y="320041"/>
                  <a:pt x="645907" y="319598"/>
                </a:cubicBezTo>
                <a:cubicBezTo>
                  <a:pt x="651670" y="318268"/>
                  <a:pt x="657434" y="316495"/>
                  <a:pt x="663197" y="314722"/>
                </a:cubicBezTo>
                <a:cubicBezTo>
                  <a:pt x="666300" y="316495"/>
                  <a:pt x="669403" y="317825"/>
                  <a:pt x="672950" y="319155"/>
                </a:cubicBezTo>
                <a:cubicBezTo>
                  <a:pt x="677825" y="324031"/>
                  <a:pt x="682702" y="328908"/>
                  <a:pt x="687579" y="333784"/>
                </a:cubicBezTo>
                <a:cubicBezTo>
                  <a:pt x="689796" y="335557"/>
                  <a:pt x="691568" y="337331"/>
                  <a:pt x="694229" y="338217"/>
                </a:cubicBezTo>
                <a:cubicBezTo>
                  <a:pt x="700435" y="340877"/>
                  <a:pt x="707528" y="339547"/>
                  <a:pt x="714178" y="339990"/>
                </a:cubicBezTo>
                <a:cubicBezTo>
                  <a:pt x="721270" y="340433"/>
                  <a:pt x="727477" y="344867"/>
                  <a:pt x="735013" y="344867"/>
                </a:cubicBezTo>
                <a:cubicBezTo>
                  <a:pt x="737672" y="345310"/>
                  <a:pt x="745652" y="344423"/>
                  <a:pt x="745209" y="340877"/>
                </a:cubicBezTo>
                <a:cubicBezTo>
                  <a:pt x="745209" y="340877"/>
                  <a:pt x="745209" y="340433"/>
                  <a:pt x="744765" y="340433"/>
                </a:cubicBezTo>
                <a:cubicBezTo>
                  <a:pt x="746982" y="338217"/>
                  <a:pt x="746538" y="335114"/>
                  <a:pt x="741219" y="331567"/>
                </a:cubicBezTo>
                <a:cubicBezTo>
                  <a:pt x="735456" y="328021"/>
                  <a:pt x="728806" y="325361"/>
                  <a:pt x="722600" y="322701"/>
                </a:cubicBezTo>
                <a:cubicBezTo>
                  <a:pt x="716394" y="319598"/>
                  <a:pt x="710187" y="316495"/>
                  <a:pt x="703981" y="315165"/>
                </a:cubicBezTo>
                <a:cubicBezTo>
                  <a:pt x="695558" y="313392"/>
                  <a:pt x="687135" y="312949"/>
                  <a:pt x="678713" y="314722"/>
                </a:cubicBezTo>
                <a:cubicBezTo>
                  <a:pt x="678269" y="314722"/>
                  <a:pt x="677383" y="315165"/>
                  <a:pt x="676052" y="315608"/>
                </a:cubicBezTo>
                <a:cubicBezTo>
                  <a:pt x="673836" y="314722"/>
                  <a:pt x="671619" y="314278"/>
                  <a:pt x="669847" y="312949"/>
                </a:cubicBezTo>
                <a:cubicBezTo>
                  <a:pt x="680929" y="309402"/>
                  <a:pt x="692012" y="305412"/>
                  <a:pt x="703095" y="300536"/>
                </a:cubicBezTo>
                <a:cubicBezTo>
                  <a:pt x="704868" y="300979"/>
                  <a:pt x="707528" y="301422"/>
                  <a:pt x="708857" y="301422"/>
                </a:cubicBezTo>
                <a:cubicBezTo>
                  <a:pt x="723044" y="300979"/>
                  <a:pt x="738116" y="298319"/>
                  <a:pt x="748755" y="289010"/>
                </a:cubicBezTo>
                <a:cubicBezTo>
                  <a:pt x="754962" y="284577"/>
                  <a:pt x="758509" y="277484"/>
                  <a:pt x="762498" y="271277"/>
                </a:cubicBezTo>
                <a:cubicBezTo>
                  <a:pt x="762498" y="271277"/>
                  <a:pt x="762498" y="270834"/>
                  <a:pt x="762498" y="270834"/>
                </a:cubicBezTo>
                <a:cubicBezTo>
                  <a:pt x="764714" y="268618"/>
                  <a:pt x="766487" y="265958"/>
                  <a:pt x="768261" y="263298"/>
                </a:cubicBezTo>
                <a:cubicBezTo>
                  <a:pt x="771808" y="258421"/>
                  <a:pt x="772694" y="249112"/>
                  <a:pt x="764714" y="248669"/>
                </a:cubicBezTo>
                <a:cubicBezTo>
                  <a:pt x="755404" y="248225"/>
                  <a:pt x="747426" y="255318"/>
                  <a:pt x="739889" y="259751"/>
                </a:cubicBezTo>
                <a:cubicBezTo>
                  <a:pt x="728363" y="266844"/>
                  <a:pt x="715507" y="273937"/>
                  <a:pt x="708857" y="285906"/>
                </a:cubicBezTo>
                <a:cubicBezTo>
                  <a:pt x="708414" y="285906"/>
                  <a:pt x="707971" y="285906"/>
                  <a:pt x="707971" y="286350"/>
                </a:cubicBezTo>
                <a:cubicBezTo>
                  <a:pt x="706198" y="288123"/>
                  <a:pt x="705311" y="290340"/>
                  <a:pt x="703537" y="292113"/>
                </a:cubicBezTo>
                <a:cubicBezTo>
                  <a:pt x="702651" y="293443"/>
                  <a:pt x="701765" y="294773"/>
                  <a:pt x="700878" y="295659"/>
                </a:cubicBezTo>
                <a:cubicBezTo>
                  <a:pt x="700435" y="296103"/>
                  <a:pt x="700435" y="296546"/>
                  <a:pt x="700435" y="296546"/>
                </a:cubicBezTo>
                <a:cubicBezTo>
                  <a:pt x="694229" y="299206"/>
                  <a:pt x="688022" y="301866"/>
                  <a:pt x="681816" y="304082"/>
                </a:cubicBezTo>
                <a:cubicBezTo>
                  <a:pt x="682702" y="302752"/>
                  <a:pt x="683146" y="301422"/>
                  <a:pt x="684032" y="299649"/>
                </a:cubicBezTo>
                <a:cubicBezTo>
                  <a:pt x="685805" y="298763"/>
                  <a:pt x="687579" y="297876"/>
                  <a:pt x="688908" y="296546"/>
                </a:cubicBezTo>
                <a:cubicBezTo>
                  <a:pt x="695558" y="292556"/>
                  <a:pt x="701321" y="286350"/>
                  <a:pt x="704868" y="279257"/>
                </a:cubicBezTo>
                <a:cubicBezTo>
                  <a:pt x="707084" y="275710"/>
                  <a:pt x="706640" y="271277"/>
                  <a:pt x="707971" y="267287"/>
                </a:cubicBezTo>
                <a:cubicBezTo>
                  <a:pt x="712847" y="258421"/>
                  <a:pt x="724373" y="247782"/>
                  <a:pt x="723044" y="237142"/>
                </a:cubicBezTo>
                <a:cubicBezTo>
                  <a:pt x="719940" y="228276"/>
                  <a:pt x="709744" y="236256"/>
                  <a:pt x="704868" y="238916"/>
                </a:cubicBezTo>
                <a:cubicBezTo>
                  <a:pt x="702207" y="240689"/>
                  <a:pt x="699548" y="242905"/>
                  <a:pt x="697332" y="245565"/>
                </a:cubicBezTo>
                <a:cubicBezTo>
                  <a:pt x="696888" y="246009"/>
                  <a:pt x="696888" y="246009"/>
                  <a:pt x="696445" y="246452"/>
                </a:cubicBezTo>
                <a:cubicBezTo>
                  <a:pt x="690238" y="253102"/>
                  <a:pt x="686691" y="261524"/>
                  <a:pt x="682702" y="269947"/>
                </a:cubicBezTo>
                <a:cubicBezTo>
                  <a:pt x="676939" y="276597"/>
                  <a:pt x="671619" y="284133"/>
                  <a:pt x="675166" y="293443"/>
                </a:cubicBezTo>
                <a:cubicBezTo>
                  <a:pt x="676052" y="296103"/>
                  <a:pt x="676939" y="298319"/>
                  <a:pt x="678269" y="300092"/>
                </a:cubicBezTo>
                <a:cubicBezTo>
                  <a:pt x="677383" y="301866"/>
                  <a:pt x="676496" y="304082"/>
                  <a:pt x="675166" y="305855"/>
                </a:cubicBezTo>
                <a:cubicBezTo>
                  <a:pt x="665856" y="308959"/>
                  <a:pt x="656547" y="311618"/>
                  <a:pt x="647237" y="313835"/>
                </a:cubicBezTo>
                <a:cubicBezTo>
                  <a:pt x="643691" y="314722"/>
                  <a:pt x="640144" y="315608"/>
                  <a:pt x="636598" y="316495"/>
                </a:cubicBezTo>
                <a:cubicBezTo>
                  <a:pt x="637485" y="315165"/>
                  <a:pt x="638371" y="313835"/>
                  <a:pt x="639258" y="312062"/>
                </a:cubicBezTo>
                <a:cubicBezTo>
                  <a:pt x="641031" y="308072"/>
                  <a:pt x="642804" y="304526"/>
                  <a:pt x="644134" y="301422"/>
                </a:cubicBezTo>
                <a:cubicBezTo>
                  <a:pt x="645465" y="299649"/>
                  <a:pt x="647237" y="297876"/>
                  <a:pt x="647681" y="296989"/>
                </a:cubicBezTo>
                <a:cubicBezTo>
                  <a:pt x="654331" y="288566"/>
                  <a:pt x="658320" y="277927"/>
                  <a:pt x="656547" y="267287"/>
                </a:cubicBezTo>
                <a:cubicBezTo>
                  <a:pt x="655217" y="259308"/>
                  <a:pt x="653001" y="251772"/>
                  <a:pt x="651227" y="243792"/>
                </a:cubicBezTo>
                <a:cubicBezTo>
                  <a:pt x="649010" y="238029"/>
                  <a:pt x="645907" y="220297"/>
                  <a:pt x="637041" y="228720"/>
                </a:cubicBezTo>
                <a:cubicBezTo>
                  <a:pt x="634382" y="231823"/>
                  <a:pt x="633052" y="234926"/>
                  <a:pt x="632608" y="238916"/>
                </a:cubicBezTo>
                <a:cubicBezTo>
                  <a:pt x="631722" y="242905"/>
                  <a:pt x="631278" y="247338"/>
                  <a:pt x="631278" y="251328"/>
                </a:cubicBezTo>
                <a:cubicBezTo>
                  <a:pt x="631278" y="257978"/>
                  <a:pt x="634382" y="263741"/>
                  <a:pt x="635711" y="269947"/>
                </a:cubicBezTo>
                <a:cubicBezTo>
                  <a:pt x="635711" y="270391"/>
                  <a:pt x="635711" y="271277"/>
                  <a:pt x="635711" y="271720"/>
                </a:cubicBezTo>
                <a:cubicBezTo>
                  <a:pt x="635711" y="274824"/>
                  <a:pt x="634824" y="277927"/>
                  <a:pt x="634382" y="281030"/>
                </a:cubicBezTo>
                <a:cubicBezTo>
                  <a:pt x="632608" y="288566"/>
                  <a:pt x="635268" y="295659"/>
                  <a:pt x="638371" y="302309"/>
                </a:cubicBezTo>
                <a:cubicBezTo>
                  <a:pt x="636155" y="307185"/>
                  <a:pt x="633494" y="312505"/>
                  <a:pt x="630835" y="316938"/>
                </a:cubicBezTo>
                <a:cubicBezTo>
                  <a:pt x="630391" y="317382"/>
                  <a:pt x="630391" y="317825"/>
                  <a:pt x="629949" y="317825"/>
                </a:cubicBezTo>
                <a:cubicBezTo>
                  <a:pt x="618866" y="321371"/>
                  <a:pt x="607783" y="325804"/>
                  <a:pt x="598030" y="332011"/>
                </a:cubicBezTo>
                <a:cubicBezTo>
                  <a:pt x="598030" y="330681"/>
                  <a:pt x="598030" y="329351"/>
                  <a:pt x="598030" y="328021"/>
                </a:cubicBezTo>
                <a:cubicBezTo>
                  <a:pt x="598030" y="326248"/>
                  <a:pt x="598473" y="324474"/>
                  <a:pt x="598473" y="322701"/>
                </a:cubicBezTo>
                <a:cubicBezTo>
                  <a:pt x="598473" y="322258"/>
                  <a:pt x="598917" y="322258"/>
                  <a:pt x="598917" y="321815"/>
                </a:cubicBezTo>
                <a:cubicBezTo>
                  <a:pt x="606896" y="315165"/>
                  <a:pt x="610886" y="304969"/>
                  <a:pt x="611773" y="294773"/>
                </a:cubicBezTo>
                <a:cubicBezTo>
                  <a:pt x="613103" y="283247"/>
                  <a:pt x="618422" y="271720"/>
                  <a:pt x="616649" y="259751"/>
                </a:cubicBezTo>
                <a:cubicBezTo>
                  <a:pt x="616206" y="257091"/>
                  <a:pt x="615762" y="252658"/>
                  <a:pt x="612216" y="252215"/>
                </a:cubicBezTo>
                <a:cubicBezTo>
                  <a:pt x="609556" y="252215"/>
                  <a:pt x="607783" y="253102"/>
                  <a:pt x="606009" y="254875"/>
                </a:cubicBezTo>
                <a:cubicBezTo>
                  <a:pt x="605567" y="254875"/>
                  <a:pt x="605567" y="254875"/>
                  <a:pt x="605123" y="254875"/>
                </a:cubicBezTo>
                <a:cubicBezTo>
                  <a:pt x="598917" y="261081"/>
                  <a:pt x="599360" y="269947"/>
                  <a:pt x="596257" y="277484"/>
                </a:cubicBezTo>
                <a:cubicBezTo>
                  <a:pt x="594484" y="281473"/>
                  <a:pt x="591824" y="285020"/>
                  <a:pt x="590494" y="289010"/>
                </a:cubicBezTo>
                <a:cubicBezTo>
                  <a:pt x="588277" y="295659"/>
                  <a:pt x="587834" y="303196"/>
                  <a:pt x="589163" y="309845"/>
                </a:cubicBezTo>
                <a:cubicBezTo>
                  <a:pt x="590051" y="314278"/>
                  <a:pt x="591380" y="318711"/>
                  <a:pt x="593596" y="323145"/>
                </a:cubicBezTo>
                <a:cubicBezTo>
                  <a:pt x="593154" y="326691"/>
                  <a:pt x="593154" y="330237"/>
                  <a:pt x="593596" y="333784"/>
                </a:cubicBezTo>
                <a:cubicBezTo>
                  <a:pt x="588721" y="337331"/>
                  <a:pt x="583844" y="341320"/>
                  <a:pt x="579411" y="345753"/>
                </a:cubicBezTo>
                <a:cubicBezTo>
                  <a:pt x="578081" y="347527"/>
                  <a:pt x="571875" y="353290"/>
                  <a:pt x="566555" y="359496"/>
                </a:cubicBezTo>
                <a:cubicBezTo>
                  <a:pt x="567885" y="353733"/>
                  <a:pt x="568772" y="347970"/>
                  <a:pt x="569658" y="342207"/>
                </a:cubicBezTo>
                <a:cubicBezTo>
                  <a:pt x="574091" y="311175"/>
                  <a:pt x="576752" y="280143"/>
                  <a:pt x="576752" y="248669"/>
                </a:cubicBezTo>
                <a:cubicBezTo>
                  <a:pt x="581185" y="238472"/>
                  <a:pt x="586060" y="228720"/>
                  <a:pt x="591380" y="218523"/>
                </a:cubicBezTo>
                <a:cubicBezTo>
                  <a:pt x="591824" y="217637"/>
                  <a:pt x="592710" y="216750"/>
                  <a:pt x="593154" y="215864"/>
                </a:cubicBezTo>
                <a:cubicBezTo>
                  <a:pt x="593154" y="215864"/>
                  <a:pt x="593154" y="215864"/>
                  <a:pt x="593154" y="215864"/>
                </a:cubicBezTo>
                <a:cubicBezTo>
                  <a:pt x="595813" y="214090"/>
                  <a:pt x="598917" y="212317"/>
                  <a:pt x="601576" y="210544"/>
                </a:cubicBezTo>
                <a:cubicBezTo>
                  <a:pt x="601576" y="210987"/>
                  <a:pt x="602020" y="210987"/>
                  <a:pt x="602020" y="210987"/>
                </a:cubicBezTo>
                <a:cubicBezTo>
                  <a:pt x="607339" y="212317"/>
                  <a:pt x="612659" y="213204"/>
                  <a:pt x="617978" y="213204"/>
                </a:cubicBezTo>
                <a:cubicBezTo>
                  <a:pt x="632165" y="213204"/>
                  <a:pt x="645465" y="209214"/>
                  <a:pt x="658764" y="203894"/>
                </a:cubicBezTo>
                <a:cubicBezTo>
                  <a:pt x="665413" y="201678"/>
                  <a:pt x="672063" y="201234"/>
                  <a:pt x="678269" y="199018"/>
                </a:cubicBezTo>
                <a:cubicBezTo>
                  <a:pt x="682702" y="197688"/>
                  <a:pt x="686691" y="195471"/>
                  <a:pt x="689352" y="191925"/>
                </a:cubicBezTo>
                <a:cubicBezTo>
                  <a:pt x="689352" y="191482"/>
                  <a:pt x="689796" y="191482"/>
                  <a:pt x="689796" y="191038"/>
                </a:cubicBezTo>
                <a:cubicBezTo>
                  <a:pt x="689796" y="191038"/>
                  <a:pt x="689796" y="191038"/>
                  <a:pt x="689796" y="191038"/>
                </a:cubicBezTo>
                <a:cubicBezTo>
                  <a:pt x="690238" y="190595"/>
                  <a:pt x="690682" y="190152"/>
                  <a:pt x="690682" y="189708"/>
                </a:cubicBezTo>
                <a:cubicBezTo>
                  <a:pt x="691568" y="187492"/>
                  <a:pt x="691125" y="184832"/>
                  <a:pt x="688908" y="183502"/>
                </a:cubicBezTo>
                <a:cubicBezTo>
                  <a:pt x="676496" y="179069"/>
                  <a:pt x="663197" y="183059"/>
                  <a:pt x="650340" y="184389"/>
                </a:cubicBezTo>
                <a:cubicBezTo>
                  <a:pt x="644134" y="184832"/>
                  <a:pt x="637927" y="183945"/>
                  <a:pt x="632165" y="185275"/>
                </a:cubicBezTo>
                <a:cubicBezTo>
                  <a:pt x="624185" y="187492"/>
                  <a:pt x="616649" y="191925"/>
                  <a:pt x="610000" y="196801"/>
                </a:cubicBezTo>
                <a:cubicBezTo>
                  <a:pt x="608226" y="198131"/>
                  <a:pt x="603793" y="201678"/>
                  <a:pt x="602020" y="204781"/>
                </a:cubicBezTo>
                <a:cubicBezTo>
                  <a:pt x="600246" y="205668"/>
                  <a:pt x="598473" y="206554"/>
                  <a:pt x="596700" y="207441"/>
                </a:cubicBezTo>
                <a:cubicBezTo>
                  <a:pt x="606009" y="191925"/>
                  <a:pt x="616649" y="176852"/>
                  <a:pt x="628619" y="163553"/>
                </a:cubicBezTo>
                <a:cubicBezTo>
                  <a:pt x="628619" y="163553"/>
                  <a:pt x="629061" y="163553"/>
                  <a:pt x="629061" y="163553"/>
                </a:cubicBezTo>
                <a:cubicBezTo>
                  <a:pt x="637485" y="162666"/>
                  <a:pt x="646351" y="160450"/>
                  <a:pt x="653887" y="156017"/>
                </a:cubicBezTo>
                <a:cubicBezTo>
                  <a:pt x="660093" y="152027"/>
                  <a:pt x="664083" y="145377"/>
                  <a:pt x="669403" y="140501"/>
                </a:cubicBezTo>
                <a:cubicBezTo>
                  <a:pt x="675609" y="135181"/>
                  <a:pt x="683589" y="132521"/>
                  <a:pt x="689352" y="127202"/>
                </a:cubicBezTo>
                <a:cubicBezTo>
                  <a:pt x="694229" y="123212"/>
                  <a:pt x="699548" y="118779"/>
                  <a:pt x="699991" y="112129"/>
                </a:cubicBezTo>
                <a:cubicBezTo>
                  <a:pt x="699991" y="111243"/>
                  <a:pt x="699991" y="110799"/>
                  <a:pt x="699548" y="110356"/>
                </a:cubicBezTo>
                <a:cubicBezTo>
                  <a:pt x="699548" y="105923"/>
                  <a:pt x="696445" y="102820"/>
                  <a:pt x="688908" y="103706"/>
                </a:cubicBezTo>
                <a:cubicBezTo>
                  <a:pt x="683589" y="104593"/>
                  <a:pt x="679599" y="108583"/>
                  <a:pt x="674722" y="110799"/>
                </a:cubicBezTo>
                <a:cubicBezTo>
                  <a:pt x="667630" y="114346"/>
                  <a:pt x="659650" y="116562"/>
                  <a:pt x="652557" y="120109"/>
                </a:cubicBezTo>
                <a:cubicBezTo>
                  <a:pt x="642804" y="125428"/>
                  <a:pt x="634824" y="134738"/>
                  <a:pt x="630391" y="144934"/>
                </a:cubicBezTo>
                <a:cubicBezTo>
                  <a:pt x="629505" y="148480"/>
                  <a:pt x="624185" y="156903"/>
                  <a:pt x="625516" y="160893"/>
                </a:cubicBezTo>
                <a:cubicBezTo>
                  <a:pt x="617536" y="169759"/>
                  <a:pt x="610442" y="179512"/>
                  <a:pt x="603350" y="189265"/>
                </a:cubicBezTo>
                <a:cubicBezTo>
                  <a:pt x="601134" y="192368"/>
                  <a:pt x="599360" y="195028"/>
                  <a:pt x="597587" y="198131"/>
                </a:cubicBezTo>
                <a:cubicBezTo>
                  <a:pt x="597143" y="195915"/>
                  <a:pt x="597143" y="193698"/>
                  <a:pt x="596700" y="191482"/>
                </a:cubicBezTo>
                <a:cubicBezTo>
                  <a:pt x="601134" y="187935"/>
                  <a:pt x="606009" y="177739"/>
                  <a:pt x="607783" y="175079"/>
                </a:cubicBezTo>
                <a:cubicBezTo>
                  <a:pt x="611773" y="168429"/>
                  <a:pt x="610886" y="160893"/>
                  <a:pt x="610000" y="153800"/>
                </a:cubicBezTo>
                <a:cubicBezTo>
                  <a:pt x="610000" y="150254"/>
                  <a:pt x="610442" y="146707"/>
                  <a:pt x="611329" y="143161"/>
                </a:cubicBezTo>
                <a:cubicBezTo>
                  <a:pt x="611773" y="141831"/>
                  <a:pt x="611773" y="140501"/>
                  <a:pt x="611329" y="140058"/>
                </a:cubicBezTo>
                <a:cubicBezTo>
                  <a:pt x="613103" y="132078"/>
                  <a:pt x="613989" y="122325"/>
                  <a:pt x="608226" y="115676"/>
                </a:cubicBezTo>
                <a:cubicBezTo>
                  <a:pt x="605567" y="112572"/>
                  <a:pt x="600690" y="109912"/>
                  <a:pt x="597143" y="113459"/>
                </a:cubicBezTo>
                <a:cubicBezTo>
                  <a:pt x="594927" y="115676"/>
                  <a:pt x="594927" y="119222"/>
                  <a:pt x="594484" y="122325"/>
                </a:cubicBezTo>
                <a:cubicBezTo>
                  <a:pt x="594040" y="127645"/>
                  <a:pt x="593154" y="132965"/>
                  <a:pt x="591824" y="137841"/>
                </a:cubicBezTo>
                <a:cubicBezTo>
                  <a:pt x="589607" y="146707"/>
                  <a:pt x="585174" y="155574"/>
                  <a:pt x="584288" y="165326"/>
                </a:cubicBezTo>
                <a:cubicBezTo>
                  <a:pt x="583401" y="171089"/>
                  <a:pt x="584288" y="177739"/>
                  <a:pt x="586947" y="183059"/>
                </a:cubicBezTo>
                <a:cubicBezTo>
                  <a:pt x="586947" y="183059"/>
                  <a:pt x="586947" y="183059"/>
                  <a:pt x="586947" y="183059"/>
                </a:cubicBezTo>
                <a:cubicBezTo>
                  <a:pt x="588277" y="186162"/>
                  <a:pt x="589607" y="189265"/>
                  <a:pt x="592267" y="191482"/>
                </a:cubicBezTo>
                <a:cubicBezTo>
                  <a:pt x="592710" y="195028"/>
                  <a:pt x="593154" y="199018"/>
                  <a:pt x="594040" y="202564"/>
                </a:cubicBezTo>
                <a:cubicBezTo>
                  <a:pt x="587391" y="213647"/>
                  <a:pt x="581185" y="225173"/>
                  <a:pt x="575421" y="237142"/>
                </a:cubicBezTo>
                <a:cubicBezTo>
                  <a:pt x="575421" y="225173"/>
                  <a:pt x="574535" y="213204"/>
                  <a:pt x="573648" y="201234"/>
                </a:cubicBezTo>
                <a:cubicBezTo>
                  <a:pt x="571875" y="175523"/>
                  <a:pt x="567442" y="150697"/>
                  <a:pt x="562122" y="125428"/>
                </a:cubicBezTo>
                <a:cubicBezTo>
                  <a:pt x="562565" y="124098"/>
                  <a:pt x="563009" y="121882"/>
                  <a:pt x="563452" y="120995"/>
                </a:cubicBezTo>
                <a:cubicBezTo>
                  <a:pt x="563895" y="119222"/>
                  <a:pt x="564782" y="117449"/>
                  <a:pt x="565668" y="116119"/>
                </a:cubicBezTo>
                <a:cubicBezTo>
                  <a:pt x="569658" y="114789"/>
                  <a:pt x="574091" y="114346"/>
                  <a:pt x="578081" y="112572"/>
                </a:cubicBezTo>
                <a:cubicBezTo>
                  <a:pt x="586947" y="108139"/>
                  <a:pt x="594484" y="101933"/>
                  <a:pt x="600246" y="93953"/>
                </a:cubicBezTo>
                <a:cubicBezTo>
                  <a:pt x="603350" y="88634"/>
                  <a:pt x="608670" y="84644"/>
                  <a:pt x="612216" y="79324"/>
                </a:cubicBezTo>
                <a:cubicBezTo>
                  <a:pt x="615319" y="74004"/>
                  <a:pt x="617978" y="65581"/>
                  <a:pt x="613989" y="60262"/>
                </a:cubicBezTo>
                <a:cubicBezTo>
                  <a:pt x="613545" y="59819"/>
                  <a:pt x="612659" y="59375"/>
                  <a:pt x="612216" y="59819"/>
                </a:cubicBezTo>
                <a:cubicBezTo>
                  <a:pt x="611773" y="59375"/>
                  <a:pt x="611329" y="58932"/>
                  <a:pt x="610886" y="58932"/>
                </a:cubicBezTo>
                <a:cubicBezTo>
                  <a:pt x="605123" y="57602"/>
                  <a:pt x="601134" y="63365"/>
                  <a:pt x="597143" y="66912"/>
                </a:cubicBezTo>
                <a:cubicBezTo>
                  <a:pt x="590937" y="72675"/>
                  <a:pt x="583401" y="76221"/>
                  <a:pt x="577194" y="82427"/>
                </a:cubicBezTo>
                <a:cubicBezTo>
                  <a:pt x="570545" y="88634"/>
                  <a:pt x="565225" y="97943"/>
                  <a:pt x="564339" y="107253"/>
                </a:cubicBezTo>
                <a:cubicBezTo>
                  <a:pt x="563895" y="109026"/>
                  <a:pt x="563452" y="110356"/>
                  <a:pt x="563452" y="112129"/>
                </a:cubicBezTo>
                <a:cubicBezTo>
                  <a:pt x="563452" y="112572"/>
                  <a:pt x="563009" y="113016"/>
                  <a:pt x="563009" y="113016"/>
                </a:cubicBezTo>
                <a:cubicBezTo>
                  <a:pt x="562565" y="113902"/>
                  <a:pt x="562122" y="115676"/>
                  <a:pt x="561235" y="117449"/>
                </a:cubicBezTo>
                <a:cubicBezTo>
                  <a:pt x="559906" y="111686"/>
                  <a:pt x="559019" y="106366"/>
                  <a:pt x="557689" y="100603"/>
                </a:cubicBezTo>
                <a:cubicBezTo>
                  <a:pt x="558132" y="100160"/>
                  <a:pt x="558575" y="99273"/>
                  <a:pt x="558575" y="98387"/>
                </a:cubicBezTo>
                <a:cubicBezTo>
                  <a:pt x="559019" y="97057"/>
                  <a:pt x="559019" y="95283"/>
                  <a:pt x="559462" y="93510"/>
                </a:cubicBezTo>
                <a:cubicBezTo>
                  <a:pt x="563452" y="86417"/>
                  <a:pt x="569658" y="74004"/>
                  <a:pt x="572761" y="62479"/>
                </a:cubicBezTo>
                <a:cubicBezTo>
                  <a:pt x="576752" y="57159"/>
                  <a:pt x="577638" y="50509"/>
                  <a:pt x="576308" y="43859"/>
                </a:cubicBezTo>
                <a:cubicBezTo>
                  <a:pt x="574978" y="38540"/>
                  <a:pt x="570988" y="32333"/>
                  <a:pt x="564782" y="32333"/>
                </a:cubicBezTo>
                <a:cubicBezTo>
                  <a:pt x="560349" y="33663"/>
                  <a:pt x="557689" y="38097"/>
                  <a:pt x="555029" y="41643"/>
                </a:cubicBezTo>
                <a:cubicBezTo>
                  <a:pt x="553699" y="42973"/>
                  <a:pt x="552369" y="46076"/>
                  <a:pt x="550596" y="49622"/>
                </a:cubicBezTo>
                <a:cubicBezTo>
                  <a:pt x="547049" y="48293"/>
                  <a:pt x="544390" y="40313"/>
                  <a:pt x="543060" y="37653"/>
                </a:cubicBezTo>
                <a:cubicBezTo>
                  <a:pt x="538183" y="25240"/>
                  <a:pt x="534637" y="11054"/>
                  <a:pt x="523997" y="2188"/>
                </a:cubicBezTo>
                <a:cubicBezTo>
                  <a:pt x="520008" y="-1358"/>
                  <a:pt x="513801" y="-471"/>
                  <a:pt x="511142" y="3962"/>
                </a:cubicBezTo>
                <a:cubicBezTo>
                  <a:pt x="505378" y="13271"/>
                  <a:pt x="508925" y="24797"/>
                  <a:pt x="511585" y="34550"/>
                </a:cubicBezTo>
                <a:cubicBezTo>
                  <a:pt x="513801" y="41199"/>
                  <a:pt x="516461" y="47406"/>
                  <a:pt x="520008" y="53169"/>
                </a:cubicBezTo>
                <a:cubicBezTo>
                  <a:pt x="521781" y="56715"/>
                  <a:pt x="523997" y="59819"/>
                  <a:pt x="524884" y="63808"/>
                </a:cubicBezTo>
                <a:cubicBezTo>
                  <a:pt x="524884" y="64252"/>
                  <a:pt x="524884" y="64252"/>
                  <a:pt x="524884" y="64695"/>
                </a:cubicBezTo>
                <a:cubicBezTo>
                  <a:pt x="521781" y="64252"/>
                  <a:pt x="518678" y="64252"/>
                  <a:pt x="516018" y="65138"/>
                </a:cubicBezTo>
                <a:cubicBezTo>
                  <a:pt x="512471" y="67355"/>
                  <a:pt x="513358" y="72231"/>
                  <a:pt x="513801" y="75778"/>
                </a:cubicBezTo>
                <a:cubicBezTo>
                  <a:pt x="514244" y="80654"/>
                  <a:pt x="516461" y="85087"/>
                  <a:pt x="520451" y="88190"/>
                </a:cubicBezTo>
                <a:cubicBezTo>
                  <a:pt x="530204" y="95283"/>
                  <a:pt x="542173" y="97500"/>
                  <a:pt x="553699" y="100603"/>
                </a:cubicBezTo>
                <a:cubicBezTo>
                  <a:pt x="555472" y="108139"/>
                  <a:pt x="556802" y="115676"/>
                  <a:pt x="558132" y="122769"/>
                </a:cubicBezTo>
                <a:cubicBezTo>
                  <a:pt x="556359" y="121439"/>
                  <a:pt x="554586" y="120552"/>
                  <a:pt x="554142" y="120109"/>
                </a:cubicBezTo>
                <a:cubicBezTo>
                  <a:pt x="551926" y="118335"/>
                  <a:pt x="549266" y="117006"/>
                  <a:pt x="546606" y="116119"/>
                </a:cubicBezTo>
                <a:cubicBezTo>
                  <a:pt x="545276" y="113459"/>
                  <a:pt x="542616" y="111686"/>
                  <a:pt x="540843" y="109912"/>
                </a:cubicBezTo>
                <a:cubicBezTo>
                  <a:pt x="531534" y="102820"/>
                  <a:pt x="519564" y="101933"/>
                  <a:pt x="508038" y="99716"/>
                </a:cubicBezTo>
                <a:cubicBezTo>
                  <a:pt x="503605" y="98830"/>
                  <a:pt x="500059" y="96170"/>
                  <a:pt x="495182" y="96170"/>
                </a:cubicBezTo>
                <a:cubicBezTo>
                  <a:pt x="488532" y="95727"/>
                  <a:pt x="484543" y="98387"/>
                  <a:pt x="488089" y="103706"/>
                </a:cubicBezTo>
                <a:cubicBezTo>
                  <a:pt x="490749" y="110799"/>
                  <a:pt x="498729" y="114789"/>
                  <a:pt x="504935" y="118779"/>
                </a:cubicBezTo>
                <a:cubicBezTo>
                  <a:pt x="511142" y="124542"/>
                  <a:pt x="520008" y="127202"/>
                  <a:pt x="528430" y="128088"/>
                </a:cubicBezTo>
                <a:cubicBezTo>
                  <a:pt x="533750" y="128532"/>
                  <a:pt x="539070" y="125872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946" y="122769"/>
                  <a:pt x="543946" y="122325"/>
                  <a:pt x="544390" y="122325"/>
                </a:cubicBezTo>
                <a:cubicBezTo>
                  <a:pt x="544833" y="122325"/>
                  <a:pt x="545276" y="121882"/>
                  <a:pt x="545719" y="121439"/>
                </a:cubicBezTo>
                <a:cubicBezTo>
                  <a:pt x="545719" y="121439"/>
                  <a:pt x="545719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50152" y="123212"/>
                  <a:pt x="554586" y="125872"/>
                  <a:pt x="559462" y="130305"/>
                </a:cubicBezTo>
                <a:cubicBezTo>
                  <a:pt x="560349" y="133851"/>
                  <a:pt x="560792" y="137398"/>
                  <a:pt x="561678" y="140944"/>
                </a:cubicBezTo>
                <a:cubicBezTo>
                  <a:pt x="566111" y="170646"/>
                  <a:pt x="569214" y="200791"/>
                  <a:pt x="569214" y="230936"/>
                </a:cubicBezTo>
                <a:cubicBezTo>
                  <a:pt x="568772" y="230493"/>
                  <a:pt x="567885" y="230493"/>
                  <a:pt x="567442" y="230050"/>
                </a:cubicBezTo>
                <a:cubicBezTo>
                  <a:pt x="565225" y="228720"/>
                  <a:pt x="563452" y="227390"/>
                  <a:pt x="561235" y="226060"/>
                </a:cubicBezTo>
                <a:cubicBezTo>
                  <a:pt x="559462" y="223400"/>
                  <a:pt x="558132" y="221183"/>
                  <a:pt x="556802" y="218080"/>
                </a:cubicBezTo>
                <a:cubicBezTo>
                  <a:pt x="555472" y="214977"/>
                  <a:pt x="554142" y="211874"/>
                  <a:pt x="552812" y="208771"/>
                </a:cubicBezTo>
                <a:cubicBezTo>
                  <a:pt x="553256" y="207884"/>
                  <a:pt x="553256" y="206554"/>
                  <a:pt x="553699" y="205668"/>
                </a:cubicBezTo>
                <a:cubicBezTo>
                  <a:pt x="555472" y="199018"/>
                  <a:pt x="558132" y="191925"/>
                  <a:pt x="555472" y="185275"/>
                </a:cubicBezTo>
                <a:cubicBezTo>
                  <a:pt x="553256" y="179512"/>
                  <a:pt x="548823" y="175523"/>
                  <a:pt x="544833" y="171089"/>
                </a:cubicBezTo>
                <a:cubicBezTo>
                  <a:pt x="540843" y="163110"/>
                  <a:pt x="534637" y="156460"/>
                  <a:pt x="528430" y="150254"/>
                </a:cubicBezTo>
                <a:cubicBezTo>
                  <a:pt x="523554" y="145821"/>
                  <a:pt x="506265" y="133851"/>
                  <a:pt x="501832" y="142717"/>
                </a:cubicBezTo>
                <a:cubicBezTo>
                  <a:pt x="500945" y="144934"/>
                  <a:pt x="502275" y="147594"/>
                  <a:pt x="503162" y="149810"/>
                </a:cubicBezTo>
                <a:cubicBezTo>
                  <a:pt x="503162" y="149810"/>
                  <a:pt x="503162" y="149810"/>
                  <a:pt x="503162" y="150254"/>
                </a:cubicBezTo>
                <a:cubicBezTo>
                  <a:pt x="503162" y="150254"/>
                  <a:pt x="503162" y="150254"/>
                  <a:pt x="503162" y="150254"/>
                </a:cubicBezTo>
                <a:cubicBezTo>
                  <a:pt x="505821" y="157347"/>
                  <a:pt x="510255" y="163553"/>
                  <a:pt x="516018" y="168429"/>
                </a:cubicBezTo>
                <a:cubicBezTo>
                  <a:pt x="517791" y="169759"/>
                  <a:pt x="520008" y="171533"/>
                  <a:pt x="521781" y="173306"/>
                </a:cubicBezTo>
                <a:cubicBezTo>
                  <a:pt x="524884" y="177739"/>
                  <a:pt x="524441" y="183502"/>
                  <a:pt x="526657" y="188822"/>
                </a:cubicBezTo>
                <a:cubicBezTo>
                  <a:pt x="530647" y="199018"/>
                  <a:pt x="539070" y="206997"/>
                  <a:pt x="548823" y="211874"/>
                </a:cubicBezTo>
                <a:cubicBezTo>
                  <a:pt x="549266" y="212317"/>
                  <a:pt x="549266" y="213204"/>
                  <a:pt x="549709" y="213647"/>
                </a:cubicBezTo>
                <a:cubicBezTo>
                  <a:pt x="550596" y="215864"/>
                  <a:pt x="551483" y="218080"/>
                  <a:pt x="552812" y="220740"/>
                </a:cubicBezTo>
                <a:cubicBezTo>
                  <a:pt x="551483" y="219853"/>
                  <a:pt x="550152" y="218967"/>
                  <a:pt x="548823" y="217637"/>
                </a:cubicBezTo>
                <a:cubicBezTo>
                  <a:pt x="538627" y="209214"/>
                  <a:pt x="528874" y="200348"/>
                  <a:pt x="517347" y="193698"/>
                </a:cubicBezTo>
                <a:cubicBezTo>
                  <a:pt x="516904" y="193698"/>
                  <a:pt x="516904" y="193255"/>
                  <a:pt x="516461" y="193255"/>
                </a:cubicBezTo>
                <a:cubicBezTo>
                  <a:pt x="517791" y="191482"/>
                  <a:pt x="514244" y="187048"/>
                  <a:pt x="513801" y="185719"/>
                </a:cubicBezTo>
                <a:cubicBezTo>
                  <a:pt x="510698" y="180399"/>
                  <a:pt x="506265" y="175966"/>
                  <a:pt x="500945" y="173306"/>
                </a:cubicBezTo>
                <a:cubicBezTo>
                  <a:pt x="491636" y="167986"/>
                  <a:pt x="480553" y="165770"/>
                  <a:pt x="469913" y="163553"/>
                </a:cubicBezTo>
                <a:cubicBezTo>
                  <a:pt x="463707" y="160893"/>
                  <a:pt x="457501" y="156903"/>
                  <a:pt x="450408" y="155574"/>
                </a:cubicBezTo>
                <a:cubicBezTo>
                  <a:pt x="446418" y="154687"/>
                  <a:pt x="441098" y="154687"/>
                  <a:pt x="440212" y="159563"/>
                </a:cubicBezTo>
                <a:cubicBezTo>
                  <a:pt x="440212" y="159563"/>
                  <a:pt x="440212" y="160007"/>
                  <a:pt x="440212" y="160007"/>
                </a:cubicBezTo>
                <a:cubicBezTo>
                  <a:pt x="440212" y="160450"/>
                  <a:pt x="440212" y="160893"/>
                  <a:pt x="440212" y="161337"/>
                </a:cubicBezTo>
                <a:cubicBezTo>
                  <a:pt x="440212" y="163110"/>
                  <a:pt x="440655" y="164440"/>
                  <a:pt x="441542" y="166213"/>
                </a:cubicBezTo>
                <a:cubicBezTo>
                  <a:pt x="441985" y="167543"/>
                  <a:pt x="442872" y="168873"/>
                  <a:pt x="444201" y="170646"/>
                </a:cubicBezTo>
                <a:cubicBezTo>
                  <a:pt x="450408" y="177296"/>
                  <a:pt x="461934" y="183502"/>
                  <a:pt x="466367" y="186605"/>
                </a:cubicBezTo>
                <a:cubicBezTo>
                  <a:pt x="473903" y="192368"/>
                  <a:pt x="481883" y="199018"/>
                  <a:pt x="491636" y="199905"/>
                </a:cubicBezTo>
                <a:cubicBezTo>
                  <a:pt x="498729" y="200791"/>
                  <a:pt x="505378" y="199905"/>
                  <a:pt x="512028" y="197688"/>
                </a:cubicBezTo>
                <a:cubicBezTo>
                  <a:pt x="512471" y="197688"/>
                  <a:pt x="512471" y="197688"/>
                  <a:pt x="512914" y="197245"/>
                </a:cubicBezTo>
                <a:cubicBezTo>
                  <a:pt x="526214" y="204781"/>
                  <a:pt x="537296" y="216307"/>
                  <a:pt x="549709" y="225616"/>
                </a:cubicBezTo>
                <a:cubicBezTo>
                  <a:pt x="546163" y="225616"/>
                  <a:pt x="542173" y="226060"/>
                  <a:pt x="538627" y="226946"/>
                </a:cubicBezTo>
                <a:cubicBezTo>
                  <a:pt x="538183" y="226503"/>
                  <a:pt x="537740" y="226503"/>
                  <a:pt x="536853" y="226503"/>
                </a:cubicBezTo>
                <a:cubicBezTo>
                  <a:pt x="523554" y="215864"/>
                  <a:pt x="506708" y="223843"/>
                  <a:pt x="492522" y="227390"/>
                </a:cubicBezTo>
                <a:cubicBezTo>
                  <a:pt x="484099" y="228276"/>
                  <a:pt x="473460" y="227833"/>
                  <a:pt x="467254" y="234926"/>
                </a:cubicBezTo>
                <a:cubicBezTo>
                  <a:pt x="462377" y="242462"/>
                  <a:pt x="471244" y="247338"/>
                  <a:pt x="477893" y="247782"/>
                </a:cubicBezTo>
                <a:cubicBezTo>
                  <a:pt x="478780" y="247782"/>
                  <a:pt x="479666" y="247782"/>
                  <a:pt x="480110" y="247782"/>
                </a:cubicBezTo>
                <a:cubicBezTo>
                  <a:pt x="482326" y="248225"/>
                  <a:pt x="484099" y="248225"/>
                  <a:pt x="484099" y="248225"/>
                </a:cubicBezTo>
                <a:cubicBezTo>
                  <a:pt x="489419" y="248225"/>
                  <a:pt x="495182" y="247338"/>
                  <a:pt x="500502" y="247338"/>
                </a:cubicBezTo>
                <a:cubicBezTo>
                  <a:pt x="517791" y="249112"/>
                  <a:pt x="529317" y="246895"/>
                  <a:pt x="540400" y="231823"/>
                </a:cubicBezTo>
                <a:cubicBezTo>
                  <a:pt x="540400" y="231823"/>
                  <a:pt x="540400" y="231379"/>
                  <a:pt x="540843" y="231379"/>
                </a:cubicBezTo>
                <a:cubicBezTo>
                  <a:pt x="545719" y="230936"/>
                  <a:pt x="551039" y="230493"/>
                  <a:pt x="555916" y="230936"/>
                </a:cubicBezTo>
                <a:cubicBezTo>
                  <a:pt x="559906" y="233596"/>
                  <a:pt x="563895" y="235813"/>
                  <a:pt x="567885" y="237586"/>
                </a:cubicBezTo>
                <a:cubicBezTo>
                  <a:pt x="567885" y="240246"/>
                  <a:pt x="567885" y="242462"/>
                  <a:pt x="567885" y="245122"/>
                </a:cubicBezTo>
                <a:cubicBezTo>
                  <a:pt x="567442" y="270834"/>
                  <a:pt x="568772" y="296546"/>
                  <a:pt x="564782" y="322258"/>
                </a:cubicBezTo>
                <a:cubicBezTo>
                  <a:pt x="562122" y="339547"/>
                  <a:pt x="557689" y="356393"/>
                  <a:pt x="553256" y="372795"/>
                </a:cubicBezTo>
                <a:cubicBezTo>
                  <a:pt x="551483" y="371465"/>
                  <a:pt x="549709" y="370135"/>
                  <a:pt x="548379" y="368362"/>
                </a:cubicBezTo>
                <a:cubicBezTo>
                  <a:pt x="548379" y="368362"/>
                  <a:pt x="548379" y="368362"/>
                  <a:pt x="548379" y="368362"/>
                </a:cubicBezTo>
                <a:cubicBezTo>
                  <a:pt x="547493" y="367919"/>
                  <a:pt x="547049" y="367032"/>
                  <a:pt x="546163" y="366589"/>
                </a:cubicBezTo>
                <a:cubicBezTo>
                  <a:pt x="546606" y="363929"/>
                  <a:pt x="545719" y="360382"/>
                  <a:pt x="545276" y="357723"/>
                </a:cubicBezTo>
                <a:cubicBezTo>
                  <a:pt x="546606" y="355949"/>
                  <a:pt x="547936" y="354619"/>
                  <a:pt x="549266" y="352846"/>
                </a:cubicBezTo>
                <a:cubicBezTo>
                  <a:pt x="551039" y="347970"/>
                  <a:pt x="552812" y="343094"/>
                  <a:pt x="553699" y="338217"/>
                </a:cubicBezTo>
                <a:cubicBezTo>
                  <a:pt x="553699" y="334227"/>
                  <a:pt x="552812" y="330237"/>
                  <a:pt x="552812" y="325804"/>
                </a:cubicBezTo>
                <a:cubicBezTo>
                  <a:pt x="552369" y="321371"/>
                  <a:pt x="553699" y="317382"/>
                  <a:pt x="554586" y="313392"/>
                </a:cubicBezTo>
                <a:cubicBezTo>
                  <a:pt x="555916" y="304969"/>
                  <a:pt x="555029" y="295659"/>
                  <a:pt x="550596" y="287680"/>
                </a:cubicBezTo>
                <a:cubicBezTo>
                  <a:pt x="550152" y="286793"/>
                  <a:pt x="549709" y="285906"/>
                  <a:pt x="548823" y="285463"/>
                </a:cubicBezTo>
                <a:cubicBezTo>
                  <a:pt x="548379" y="285020"/>
                  <a:pt x="547936" y="285463"/>
                  <a:pt x="547936" y="285906"/>
                </a:cubicBezTo>
                <a:cubicBezTo>
                  <a:pt x="543946" y="285463"/>
                  <a:pt x="541286" y="293000"/>
                  <a:pt x="540843" y="296989"/>
                </a:cubicBezTo>
                <a:cubicBezTo>
                  <a:pt x="539957" y="300979"/>
                  <a:pt x="539513" y="304969"/>
                  <a:pt x="538627" y="308959"/>
                </a:cubicBezTo>
                <a:cubicBezTo>
                  <a:pt x="535080" y="320485"/>
                  <a:pt x="528874" y="332454"/>
                  <a:pt x="534637" y="344423"/>
                </a:cubicBezTo>
                <a:cubicBezTo>
                  <a:pt x="536853" y="348856"/>
                  <a:pt x="539513" y="352846"/>
                  <a:pt x="541729" y="357279"/>
                </a:cubicBezTo>
                <a:cubicBezTo>
                  <a:pt x="542173" y="359053"/>
                  <a:pt x="542173" y="360826"/>
                  <a:pt x="542173" y="362599"/>
                </a:cubicBezTo>
                <a:cubicBezTo>
                  <a:pt x="540400" y="360826"/>
                  <a:pt x="538183" y="359496"/>
                  <a:pt x="536410" y="357723"/>
                </a:cubicBezTo>
                <a:cubicBezTo>
                  <a:pt x="531090" y="353733"/>
                  <a:pt x="525327" y="349743"/>
                  <a:pt x="520008" y="345753"/>
                </a:cubicBezTo>
                <a:cubicBezTo>
                  <a:pt x="520451" y="344423"/>
                  <a:pt x="520008" y="342207"/>
                  <a:pt x="520008" y="340877"/>
                </a:cubicBezTo>
                <a:cubicBezTo>
                  <a:pt x="520008" y="340877"/>
                  <a:pt x="520008" y="340877"/>
                  <a:pt x="520008" y="340877"/>
                </a:cubicBezTo>
                <a:cubicBezTo>
                  <a:pt x="522224" y="339547"/>
                  <a:pt x="523111" y="334671"/>
                  <a:pt x="523554" y="332897"/>
                </a:cubicBezTo>
                <a:cubicBezTo>
                  <a:pt x="525327" y="325361"/>
                  <a:pt x="524884" y="316938"/>
                  <a:pt x="523111" y="309402"/>
                </a:cubicBezTo>
                <a:cubicBezTo>
                  <a:pt x="521337" y="302309"/>
                  <a:pt x="518678" y="294773"/>
                  <a:pt x="512914" y="289896"/>
                </a:cubicBezTo>
                <a:cubicBezTo>
                  <a:pt x="507595" y="286350"/>
                  <a:pt x="505378" y="280143"/>
                  <a:pt x="503162" y="274381"/>
                </a:cubicBezTo>
                <a:cubicBezTo>
                  <a:pt x="503162" y="273937"/>
                  <a:pt x="502719" y="273494"/>
                  <a:pt x="501832" y="273494"/>
                </a:cubicBezTo>
                <a:cubicBezTo>
                  <a:pt x="501832" y="273494"/>
                  <a:pt x="501832" y="273494"/>
                  <a:pt x="501832" y="273494"/>
                </a:cubicBezTo>
                <a:cubicBezTo>
                  <a:pt x="499615" y="269504"/>
                  <a:pt x="496955" y="266844"/>
                  <a:pt x="493852" y="269947"/>
                </a:cubicBezTo>
                <a:cubicBezTo>
                  <a:pt x="491193" y="273494"/>
                  <a:pt x="492522" y="278370"/>
                  <a:pt x="493409" y="282803"/>
                </a:cubicBezTo>
                <a:cubicBezTo>
                  <a:pt x="494739" y="289453"/>
                  <a:pt x="498729" y="295216"/>
                  <a:pt x="498285" y="302309"/>
                </a:cubicBezTo>
                <a:cubicBezTo>
                  <a:pt x="497842" y="311618"/>
                  <a:pt x="500945" y="320928"/>
                  <a:pt x="505821" y="328464"/>
                </a:cubicBezTo>
                <a:cubicBezTo>
                  <a:pt x="508925" y="331567"/>
                  <a:pt x="512028" y="334671"/>
                  <a:pt x="515131" y="337774"/>
                </a:cubicBezTo>
                <a:cubicBezTo>
                  <a:pt x="515131" y="339547"/>
                  <a:pt x="515131" y="341320"/>
                  <a:pt x="515131" y="343094"/>
                </a:cubicBezTo>
                <a:cubicBezTo>
                  <a:pt x="505378" y="336887"/>
                  <a:pt x="495182" y="331567"/>
                  <a:pt x="484986" y="326691"/>
                </a:cubicBezTo>
                <a:cubicBezTo>
                  <a:pt x="484986" y="325361"/>
                  <a:pt x="484099" y="323588"/>
                  <a:pt x="484099" y="322701"/>
                </a:cubicBezTo>
                <a:cubicBezTo>
                  <a:pt x="484099" y="322258"/>
                  <a:pt x="483656" y="321815"/>
                  <a:pt x="483656" y="321371"/>
                </a:cubicBezTo>
                <a:cubicBezTo>
                  <a:pt x="483656" y="320928"/>
                  <a:pt x="484099" y="320041"/>
                  <a:pt x="484099" y="319598"/>
                </a:cubicBezTo>
                <a:cubicBezTo>
                  <a:pt x="484543" y="315165"/>
                  <a:pt x="484543" y="311175"/>
                  <a:pt x="484099" y="306742"/>
                </a:cubicBezTo>
                <a:cubicBezTo>
                  <a:pt x="484099" y="306299"/>
                  <a:pt x="484099" y="305412"/>
                  <a:pt x="483656" y="304969"/>
                </a:cubicBezTo>
                <a:cubicBezTo>
                  <a:pt x="483656" y="304082"/>
                  <a:pt x="483656" y="303639"/>
                  <a:pt x="483213" y="302752"/>
                </a:cubicBezTo>
                <a:cubicBezTo>
                  <a:pt x="481883" y="295659"/>
                  <a:pt x="479666" y="289010"/>
                  <a:pt x="473903" y="284133"/>
                </a:cubicBezTo>
                <a:cubicBezTo>
                  <a:pt x="469470" y="277484"/>
                  <a:pt x="465924" y="270391"/>
                  <a:pt x="460604" y="264628"/>
                </a:cubicBezTo>
                <a:cubicBezTo>
                  <a:pt x="460604" y="264184"/>
                  <a:pt x="460161" y="264184"/>
                  <a:pt x="459717" y="264184"/>
                </a:cubicBezTo>
                <a:cubicBezTo>
                  <a:pt x="457944" y="262411"/>
                  <a:pt x="456614" y="261081"/>
                  <a:pt x="454841" y="261081"/>
                </a:cubicBezTo>
                <a:cubicBezTo>
                  <a:pt x="444201" y="264628"/>
                  <a:pt x="459274" y="283690"/>
                  <a:pt x="461491" y="289896"/>
                </a:cubicBezTo>
                <a:cubicBezTo>
                  <a:pt x="464150" y="298763"/>
                  <a:pt x="466811" y="308959"/>
                  <a:pt x="474347" y="314722"/>
                </a:cubicBezTo>
                <a:cubicBezTo>
                  <a:pt x="475677" y="316051"/>
                  <a:pt x="477006" y="317382"/>
                  <a:pt x="477893" y="318711"/>
                </a:cubicBezTo>
                <a:cubicBezTo>
                  <a:pt x="478336" y="320485"/>
                  <a:pt x="478780" y="322258"/>
                  <a:pt x="479223" y="324474"/>
                </a:cubicBezTo>
                <a:cubicBezTo>
                  <a:pt x="479223" y="324474"/>
                  <a:pt x="479223" y="324474"/>
                  <a:pt x="479223" y="324474"/>
                </a:cubicBezTo>
                <a:cubicBezTo>
                  <a:pt x="476563" y="323145"/>
                  <a:pt x="474347" y="322258"/>
                  <a:pt x="471687" y="320928"/>
                </a:cubicBezTo>
                <a:cubicBezTo>
                  <a:pt x="468140" y="319598"/>
                  <a:pt x="464594" y="318268"/>
                  <a:pt x="460604" y="316495"/>
                </a:cubicBezTo>
                <a:cubicBezTo>
                  <a:pt x="460604" y="316495"/>
                  <a:pt x="460604" y="316495"/>
                  <a:pt x="460604" y="316495"/>
                </a:cubicBezTo>
                <a:cubicBezTo>
                  <a:pt x="458388" y="312062"/>
                  <a:pt x="455728" y="307185"/>
                  <a:pt x="452181" y="303639"/>
                </a:cubicBezTo>
                <a:cubicBezTo>
                  <a:pt x="443758" y="293443"/>
                  <a:pt x="429572" y="292113"/>
                  <a:pt x="419819" y="284133"/>
                </a:cubicBezTo>
                <a:cubicBezTo>
                  <a:pt x="416716" y="281917"/>
                  <a:pt x="402974" y="271720"/>
                  <a:pt x="399870" y="273494"/>
                </a:cubicBezTo>
                <a:cubicBezTo>
                  <a:pt x="399870" y="273937"/>
                  <a:pt x="399870" y="273937"/>
                  <a:pt x="399870" y="274381"/>
                </a:cubicBezTo>
                <a:cubicBezTo>
                  <a:pt x="399870" y="274381"/>
                  <a:pt x="399427" y="274381"/>
                  <a:pt x="399427" y="274381"/>
                </a:cubicBezTo>
                <a:cubicBezTo>
                  <a:pt x="395881" y="275710"/>
                  <a:pt x="396324" y="280587"/>
                  <a:pt x="397654" y="283690"/>
                </a:cubicBezTo>
                <a:cubicBezTo>
                  <a:pt x="400757" y="291226"/>
                  <a:pt x="406077" y="297876"/>
                  <a:pt x="410953" y="304526"/>
                </a:cubicBezTo>
                <a:cubicBezTo>
                  <a:pt x="418046" y="314278"/>
                  <a:pt x="428685" y="322258"/>
                  <a:pt x="441098" y="322701"/>
                </a:cubicBezTo>
                <a:cubicBezTo>
                  <a:pt x="442429" y="322701"/>
                  <a:pt x="443758" y="322701"/>
                  <a:pt x="445531" y="322701"/>
                </a:cubicBezTo>
                <a:cubicBezTo>
                  <a:pt x="445975" y="322701"/>
                  <a:pt x="445975" y="323145"/>
                  <a:pt x="446418" y="323145"/>
                </a:cubicBezTo>
                <a:cubicBezTo>
                  <a:pt x="449521" y="323145"/>
                  <a:pt x="452181" y="322701"/>
                  <a:pt x="455284" y="323145"/>
                </a:cubicBezTo>
                <a:cubicBezTo>
                  <a:pt x="457501" y="323588"/>
                  <a:pt x="459274" y="323145"/>
                  <a:pt x="460604" y="321815"/>
                </a:cubicBezTo>
                <a:cubicBezTo>
                  <a:pt x="467254" y="324474"/>
                  <a:pt x="473460" y="327578"/>
                  <a:pt x="480110" y="330237"/>
                </a:cubicBezTo>
                <a:cubicBezTo>
                  <a:pt x="480110" y="330237"/>
                  <a:pt x="480110" y="330237"/>
                  <a:pt x="480110" y="330237"/>
                </a:cubicBezTo>
                <a:cubicBezTo>
                  <a:pt x="477450" y="332454"/>
                  <a:pt x="474347" y="334671"/>
                  <a:pt x="471687" y="336887"/>
                </a:cubicBezTo>
                <a:cubicBezTo>
                  <a:pt x="470800" y="336887"/>
                  <a:pt x="469913" y="336887"/>
                  <a:pt x="469470" y="336444"/>
                </a:cubicBezTo>
                <a:cubicBezTo>
                  <a:pt x="465480" y="335557"/>
                  <a:pt x="461047" y="335557"/>
                  <a:pt x="456614" y="336444"/>
                </a:cubicBezTo>
                <a:cubicBezTo>
                  <a:pt x="448634" y="338660"/>
                  <a:pt x="441985" y="344423"/>
                  <a:pt x="433562" y="346640"/>
                </a:cubicBezTo>
                <a:cubicBezTo>
                  <a:pt x="426913" y="348856"/>
                  <a:pt x="418933" y="349300"/>
                  <a:pt x="413170" y="354619"/>
                </a:cubicBezTo>
                <a:cubicBezTo>
                  <a:pt x="407850" y="359053"/>
                  <a:pt x="414057" y="363042"/>
                  <a:pt x="418933" y="364372"/>
                </a:cubicBezTo>
                <a:cubicBezTo>
                  <a:pt x="421149" y="365702"/>
                  <a:pt x="424252" y="366589"/>
                  <a:pt x="426913" y="367032"/>
                </a:cubicBezTo>
                <a:cubicBezTo>
                  <a:pt x="433119" y="367919"/>
                  <a:pt x="438882" y="365259"/>
                  <a:pt x="444645" y="364816"/>
                </a:cubicBezTo>
                <a:cubicBezTo>
                  <a:pt x="455284" y="367032"/>
                  <a:pt x="461934" y="361713"/>
                  <a:pt x="467697" y="353290"/>
                </a:cubicBezTo>
                <a:cubicBezTo>
                  <a:pt x="470357" y="349743"/>
                  <a:pt x="472130" y="345753"/>
                  <a:pt x="473903" y="341764"/>
                </a:cubicBezTo>
                <a:cubicBezTo>
                  <a:pt x="473903" y="341320"/>
                  <a:pt x="474347" y="340877"/>
                  <a:pt x="474790" y="340433"/>
                </a:cubicBezTo>
                <a:cubicBezTo>
                  <a:pt x="474790" y="340433"/>
                  <a:pt x="474790" y="340433"/>
                  <a:pt x="474790" y="340433"/>
                </a:cubicBezTo>
                <a:cubicBezTo>
                  <a:pt x="477450" y="338660"/>
                  <a:pt x="479666" y="336444"/>
                  <a:pt x="482326" y="334227"/>
                </a:cubicBezTo>
                <a:cubicBezTo>
                  <a:pt x="482770" y="333784"/>
                  <a:pt x="483656" y="332897"/>
                  <a:pt x="484099" y="332454"/>
                </a:cubicBezTo>
                <a:cubicBezTo>
                  <a:pt x="493852" y="336887"/>
                  <a:pt x="502719" y="342207"/>
                  <a:pt x="511585" y="347970"/>
                </a:cubicBezTo>
                <a:cubicBezTo>
                  <a:pt x="508925" y="348856"/>
                  <a:pt x="506265" y="350186"/>
                  <a:pt x="503605" y="351516"/>
                </a:cubicBezTo>
                <a:cubicBezTo>
                  <a:pt x="490306" y="349743"/>
                  <a:pt x="480553" y="360382"/>
                  <a:pt x="469027" y="366589"/>
                </a:cubicBezTo>
                <a:cubicBezTo>
                  <a:pt x="463707" y="369249"/>
                  <a:pt x="457944" y="371465"/>
                  <a:pt x="452181" y="373682"/>
                </a:cubicBezTo>
                <a:cubicBezTo>
                  <a:pt x="450851" y="374125"/>
                  <a:pt x="449078" y="375455"/>
                  <a:pt x="448634" y="376785"/>
                </a:cubicBezTo>
                <a:cubicBezTo>
                  <a:pt x="447305" y="381218"/>
                  <a:pt x="453068" y="383878"/>
                  <a:pt x="456614" y="384764"/>
                </a:cubicBezTo>
                <a:cubicBezTo>
                  <a:pt x="457057" y="384764"/>
                  <a:pt x="457057" y="384764"/>
                  <a:pt x="457501" y="384764"/>
                </a:cubicBezTo>
                <a:cubicBezTo>
                  <a:pt x="457501" y="385208"/>
                  <a:pt x="457944" y="385208"/>
                  <a:pt x="457944" y="385208"/>
                </a:cubicBezTo>
                <a:cubicBezTo>
                  <a:pt x="459274" y="385651"/>
                  <a:pt x="461047" y="386095"/>
                  <a:pt x="462377" y="386095"/>
                </a:cubicBezTo>
                <a:cubicBezTo>
                  <a:pt x="472573" y="386095"/>
                  <a:pt x="481883" y="381661"/>
                  <a:pt x="490749" y="377228"/>
                </a:cubicBezTo>
                <a:cubicBezTo>
                  <a:pt x="494739" y="375455"/>
                  <a:pt x="499172" y="374568"/>
                  <a:pt x="502275" y="371465"/>
                </a:cubicBezTo>
                <a:cubicBezTo>
                  <a:pt x="506265" y="367476"/>
                  <a:pt x="507152" y="362156"/>
                  <a:pt x="509368" y="357279"/>
                </a:cubicBezTo>
                <a:cubicBezTo>
                  <a:pt x="509811" y="355949"/>
                  <a:pt x="511142" y="354176"/>
                  <a:pt x="511142" y="352403"/>
                </a:cubicBezTo>
                <a:cubicBezTo>
                  <a:pt x="512914" y="351960"/>
                  <a:pt x="514244" y="351073"/>
                  <a:pt x="516018" y="350630"/>
                </a:cubicBezTo>
                <a:cubicBezTo>
                  <a:pt x="516018" y="350630"/>
                  <a:pt x="516461" y="350630"/>
                  <a:pt x="516461" y="350186"/>
                </a:cubicBezTo>
                <a:cubicBezTo>
                  <a:pt x="525327" y="356393"/>
                  <a:pt x="533750" y="363042"/>
                  <a:pt x="542173" y="370135"/>
                </a:cubicBezTo>
                <a:cubicBezTo>
                  <a:pt x="541286" y="371022"/>
                  <a:pt x="540400" y="371909"/>
                  <a:pt x="539070" y="372795"/>
                </a:cubicBezTo>
                <a:cubicBezTo>
                  <a:pt x="538627" y="372795"/>
                  <a:pt x="538183" y="372795"/>
                  <a:pt x="537740" y="372352"/>
                </a:cubicBezTo>
                <a:cubicBezTo>
                  <a:pt x="522667" y="369692"/>
                  <a:pt x="516018" y="378115"/>
                  <a:pt x="504492" y="384764"/>
                </a:cubicBezTo>
                <a:cubicBezTo>
                  <a:pt x="500059" y="386981"/>
                  <a:pt x="495182" y="388754"/>
                  <a:pt x="490306" y="390084"/>
                </a:cubicBezTo>
                <a:cubicBezTo>
                  <a:pt x="488089" y="390971"/>
                  <a:pt x="485429" y="391858"/>
                  <a:pt x="483656" y="394074"/>
                </a:cubicBezTo>
                <a:cubicBezTo>
                  <a:pt x="481439" y="397177"/>
                  <a:pt x="483213" y="399394"/>
                  <a:pt x="485873" y="400724"/>
                </a:cubicBezTo>
                <a:cubicBezTo>
                  <a:pt x="487203" y="402497"/>
                  <a:pt x="492965" y="402940"/>
                  <a:pt x="494739" y="402940"/>
                </a:cubicBezTo>
                <a:cubicBezTo>
                  <a:pt x="498729" y="403384"/>
                  <a:pt x="502719" y="402054"/>
                  <a:pt x="506708" y="401610"/>
                </a:cubicBezTo>
                <a:cubicBezTo>
                  <a:pt x="507152" y="401610"/>
                  <a:pt x="507595" y="401610"/>
                  <a:pt x="508038" y="401610"/>
                </a:cubicBezTo>
                <a:cubicBezTo>
                  <a:pt x="508925" y="401610"/>
                  <a:pt x="510255" y="401610"/>
                  <a:pt x="511142" y="401610"/>
                </a:cubicBezTo>
                <a:cubicBezTo>
                  <a:pt x="513358" y="402054"/>
                  <a:pt x="515575" y="402497"/>
                  <a:pt x="517791" y="402497"/>
                </a:cubicBezTo>
                <a:cubicBezTo>
                  <a:pt x="529760" y="401167"/>
                  <a:pt x="539070" y="386538"/>
                  <a:pt x="542616" y="375455"/>
                </a:cubicBezTo>
                <a:cubicBezTo>
                  <a:pt x="543503" y="374568"/>
                  <a:pt x="544390" y="373682"/>
                  <a:pt x="545276" y="372795"/>
                </a:cubicBezTo>
                <a:cubicBezTo>
                  <a:pt x="547049" y="374125"/>
                  <a:pt x="548823" y="375455"/>
                  <a:pt x="550152" y="377228"/>
                </a:cubicBezTo>
                <a:cubicBezTo>
                  <a:pt x="545719" y="393187"/>
                  <a:pt x="540843" y="409590"/>
                  <a:pt x="536410" y="425549"/>
                </a:cubicBezTo>
                <a:cubicBezTo>
                  <a:pt x="524884" y="467663"/>
                  <a:pt x="509811" y="508891"/>
                  <a:pt x="492522" y="549232"/>
                </a:cubicBezTo>
                <a:cubicBezTo>
                  <a:pt x="490749" y="538593"/>
                  <a:pt x="488089" y="528397"/>
                  <a:pt x="484099" y="518644"/>
                </a:cubicBezTo>
                <a:cubicBezTo>
                  <a:pt x="485873" y="515984"/>
                  <a:pt x="487203" y="512881"/>
                  <a:pt x="488976" y="510221"/>
                </a:cubicBezTo>
                <a:cubicBezTo>
                  <a:pt x="488976" y="510221"/>
                  <a:pt x="488976" y="510221"/>
                  <a:pt x="488976" y="510221"/>
                </a:cubicBezTo>
                <a:cubicBezTo>
                  <a:pt x="491193" y="507118"/>
                  <a:pt x="494296" y="504015"/>
                  <a:pt x="496512" y="500468"/>
                </a:cubicBezTo>
                <a:cubicBezTo>
                  <a:pt x="502275" y="492489"/>
                  <a:pt x="507595" y="483179"/>
                  <a:pt x="507152" y="472983"/>
                </a:cubicBezTo>
                <a:cubicBezTo>
                  <a:pt x="506708" y="468107"/>
                  <a:pt x="506265" y="463230"/>
                  <a:pt x="507152" y="458354"/>
                </a:cubicBezTo>
                <a:cubicBezTo>
                  <a:pt x="508481" y="452148"/>
                  <a:pt x="511142" y="445941"/>
                  <a:pt x="511142" y="439735"/>
                </a:cubicBezTo>
                <a:cubicBezTo>
                  <a:pt x="511142" y="438405"/>
                  <a:pt x="511142" y="436632"/>
                  <a:pt x="510698" y="435302"/>
                </a:cubicBezTo>
                <a:cubicBezTo>
                  <a:pt x="510698" y="434859"/>
                  <a:pt x="510255" y="434859"/>
                  <a:pt x="510255" y="434859"/>
                </a:cubicBezTo>
                <a:cubicBezTo>
                  <a:pt x="509811" y="433972"/>
                  <a:pt x="509368" y="433529"/>
                  <a:pt x="508925" y="433085"/>
                </a:cubicBezTo>
                <a:cubicBezTo>
                  <a:pt x="502719" y="431312"/>
                  <a:pt x="493852" y="446385"/>
                  <a:pt x="491636" y="451261"/>
                </a:cubicBezTo>
                <a:cubicBezTo>
                  <a:pt x="486759" y="460571"/>
                  <a:pt x="488976" y="471210"/>
                  <a:pt x="487646" y="481406"/>
                </a:cubicBezTo>
                <a:cubicBezTo>
                  <a:pt x="485873" y="488056"/>
                  <a:pt x="484986" y="495149"/>
                  <a:pt x="485429" y="501798"/>
                </a:cubicBezTo>
                <a:cubicBezTo>
                  <a:pt x="485429" y="503572"/>
                  <a:pt x="485429" y="505345"/>
                  <a:pt x="485873" y="507118"/>
                </a:cubicBezTo>
                <a:cubicBezTo>
                  <a:pt x="484986" y="508448"/>
                  <a:pt x="484099" y="509778"/>
                  <a:pt x="483213" y="511108"/>
                </a:cubicBezTo>
                <a:cubicBezTo>
                  <a:pt x="482770" y="511994"/>
                  <a:pt x="482326" y="512438"/>
                  <a:pt x="481883" y="513324"/>
                </a:cubicBezTo>
                <a:cubicBezTo>
                  <a:pt x="477893" y="504458"/>
                  <a:pt x="473460" y="495149"/>
                  <a:pt x="468583" y="486726"/>
                </a:cubicBezTo>
                <a:cubicBezTo>
                  <a:pt x="470800" y="484509"/>
                  <a:pt x="471244" y="476530"/>
                  <a:pt x="471687" y="474313"/>
                </a:cubicBezTo>
                <a:cubicBezTo>
                  <a:pt x="471687" y="472983"/>
                  <a:pt x="472130" y="471653"/>
                  <a:pt x="472130" y="469880"/>
                </a:cubicBezTo>
                <a:cubicBezTo>
                  <a:pt x="473460" y="468993"/>
                  <a:pt x="474347" y="465890"/>
                  <a:pt x="475233" y="465004"/>
                </a:cubicBezTo>
                <a:cubicBezTo>
                  <a:pt x="482770" y="452148"/>
                  <a:pt x="481439" y="443725"/>
                  <a:pt x="476120" y="430869"/>
                </a:cubicBezTo>
                <a:cubicBezTo>
                  <a:pt x="475233" y="424662"/>
                  <a:pt x="477006" y="413136"/>
                  <a:pt x="471244" y="409146"/>
                </a:cubicBezTo>
                <a:cubicBezTo>
                  <a:pt x="471244" y="409146"/>
                  <a:pt x="471244" y="409146"/>
                  <a:pt x="471244" y="409146"/>
                </a:cubicBezTo>
                <a:cubicBezTo>
                  <a:pt x="471244" y="409146"/>
                  <a:pt x="470800" y="408703"/>
                  <a:pt x="470800" y="408703"/>
                </a:cubicBezTo>
                <a:cubicBezTo>
                  <a:pt x="469470" y="407373"/>
                  <a:pt x="468140" y="405600"/>
                  <a:pt x="466367" y="405600"/>
                </a:cubicBezTo>
                <a:cubicBezTo>
                  <a:pt x="465924" y="405600"/>
                  <a:pt x="465480" y="406044"/>
                  <a:pt x="465037" y="406487"/>
                </a:cubicBezTo>
                <a:cubicBezTo>
                  <a:pt x="462377" y="410033"/>
                  <a:pt x="461491" y="414910"/>
                  <a:pt x="461047" y="419343"/>
                </a:cubicBezTo>
                <a:cubicBezTo>
                  <a:pt x="460604" y="428209"/>
                  <a:pt x="462377" y="437075"/>
                  <a:pt x="462821" y="445941"/>
                </a:cubicBezTo>
                <a:cubicBezTo>
                  <a:pt x="462377" y="453921"/>
                  <a:pt x="462377" y="462787"/>
                  <a:pt x="468140" y="468550"/>
                </a:cubicBezTo>
                <a:cubicBezTo>
                  <a:pt x="468140" y="470323"/>
                  <a:pt x="468140" y="471653"/>
                  <a:pt x="468140" y="473426"/>
                </a:cubicBezTo>
                <a:cubicBezTo>
                  <a:pt x="468140" y="475643"/>
                  <a:pt x="467697" y="478303"/>
                  <a:pt x="467254" y="480519"/>
                </a:cubicBezTo>
                <a:cubicBezTo>
                  <a:pt x="467254" y="481406"/>
                  <a:pt x="466811" y="482293"/>
                  <a:pt x="466367" y="482736"/>
                </a:cubicBezTo>
                <a:cubicBezTo>
                  <a:pt x="461047" y="472983"/>
                  <a:pt x="454841" y="463674"/>
                  <a:pt x="448191" y="454808"/>
                </a:cubicBezTo>
                <a:cubicBezTo>
                  <a:pt x="449521" y="452591"/>
                  <a:pt x="449078" y="445941"/>
                  <a:pt x="448191" y="437518"/>
                </a:cubicBezTo>
                <a:cubicBezTo>
                  <a:pt x="448634" y="437075"/>
                  <a:pt x="448634" y="436189"/>
                  <a:pt x="449078" y="435745"/>
                </a:cubicBezTo>
                <a:cubicBezTo>
                  <a:pt x="450851" y="432199"/>
                  <a:pt x="452181" y="428209"/>
                  <a:pt x="453511" y="424662"/>
                </a:cubicBezTo>
                <a:cubicBezTo>
                  <a:pt x="456614" y="416240"/>
                  <a:pt x="453954" y="408260"/>
                  <a:pt x="450408" y="400280"/>
                </a:cubicBezTo>
                <a:cubicBezTo>
                  <a:pt x="450408" y="400280"/>
                  <a:pt x="450408" y="399837"/>
                  <a:pt x="450408" y="399837"/>
                </a:cubicBezTo>
                <a:cubicBezTo>
                  <a:pt x="449965" y="398950"/>
                  <a:pt x="449965" y="397621"/>
                  <a:pt x="449521" y="396734"/>
                </a:cubicBezTo>
                <a:cubicBezTo>
                  <a:pt x="448634" y="393631"/>
                  <a:pt x="448191" y="390971"/>
                  <a:pt x="446862" y="388311"/>
                </a:cubicBezTo>
                <a:cubicBezTo>
                  <a:pt x="446418" y="387868"/>
                  <a:pt x="445975" y="387868"/>
                  <a:pt x="445975" y="387868"/>
                </a:cubicBezTo>
                <a:cubicBezTo>
                  <a:pt x="443315" y="383435"/>
                  <a:pt x="439768" y="380331"/>
                  <a:pt x="434449" y="381218"/>
                </a:cubicBezTo>
                <a:cubicBezTo>
                  <a:pt x="426469" y="385208"/>
                  <a:pt x="433119" y="402940"/>
                  <a:pt x="433119" y="410033"/>
                </a:cubicBezTo>
                <a:cubicBezTo>
                  <a:pt x="433562" y="416683"/>
                  <a:pt x="433562" y="423332"/>
                  <a:pt x="437108" y="429095"/>
                </a:cubicBezTo>
                <a:cubicBezTo>
                  <a:pt x="438882" y="432199"/>
                  <a:pt x="441098" y="435745"/>
                  <a:pt x="444201" y="437518"/>
                </a:cubicBezTo>
                <a:cubicBezTo>
                  <a:pt x="444201" y="439292"/>
                  <a:pt x="444645" y="441065"/>
                  <a:pt x="444645" y="443281"/>
                </a:cubicBezTo>
                <a:cubicBezTo>
                  <a:pt x="444645" y="445498"/>
                  <a:pt x="445088" y="447714"/>
                  <a:pt x="445088" y="450374"/>
                </a:cubicBezTo>
                <a:cubicBezTo>
                  <a:pt x="443315" y="447714"/>
                  <a:pt x="441098" y="445055"/>
                  <a:pt x="439325" y="442395"/>
                </a:cubicBezTo>
                <a:cubicBezTo>
                  <a:pt x="436665" y="439735"/>
                  <a:pt x="434449" y="436632"/>
                  <a:pt x="431346" y="434415"/>
                </a:cubicBezTo>
                <a:cubicBezTo>
                  <a:pt x="431789" y="433529"/>
                  <a:pt x="431789" y="432199"/>
                  <a:pt x="431346" y="431312"/>
                </a:cubicBezTo>
                <a:cubicBezTo>
                  <a:pt x="430016" y="427322"/>
                  <a:pt x="428242" y="422889"/>
                  <a:pt x="426469" y="418899"/>
                </a:cubicBezTo>
                <a:cubicBezTo>
                  <a:pt x="422480" y="410477"/>
                  <a:pt x="415386" y="403827"/>
                  <a:pt x="406964" y="400280"/>
                </a:cubicBezTo>
                <a:cubicBezTo>
                  <a:pt x="402087" y="398064"/>
                  <a:pt x="396767" y="396734"/>
                  <a:pt x="392334" y="394074"/>
                </a:cubicBezTo>
                <a:cubicBezTo>
                  <a:pt x="387901" y="390971"/>
                  <a:pt x="383468" y="387868"/>
                  <a:pt x="378149" y="386538"/>
                </a:cubicBezTo>
                <a:cubicBezTo>
                  <a:pt x="367952" y="382991"/>
                  <a:pt x="357756" y="389198"/>
                  <a:pt x="366179" y="399394"/>
                </a:cubicBezTo>
                <a:cubicBezTo>
                  <a:pt x="370612" y="405600"/>
                  <a:pt x="377705" y="408703"/>
                  <a:pt x="383468" y="412693"/>
                </a:cubicBezTo>
                <a:cubicBezTo>
                  <a:pt x="387458" y="415353"/>
                  <a:pt x="390561" y="419343"/>
                  <a:pt x="394108" y="422003"/>
                </a:cubicBezTo>
                <a:cubicBezTo>
                  <a:pt x="398541" y="425106"/>
                  <a:pt x="403417" y="428209"/>
                  <a:pt x="408737" y="430869"/>
                </a:cubicBezTo>
                <a:cubicBezTo>
                  <a:pt x="409623" y="431755"/>
                  <a:pt x="411397" y="432199"/>
                  <a:pt x="412283" y="432642"/>
                </a:cubicBezTo>
                <a:cubicBezTo>
                  <a:pt x="412726" y="432642"/>
                  <a:pt x="413170" y="433085"/>
                  <a:pt x="413613" y="433085"/>
                </a:cubicBezTo>
                <a:cubicBezTo>
                  <a:pt x="414943" y="433529"/>
                  <a:pt x="416716" y="433972"/>
                  <a:pt x="418046" y="434415"/>
                </a:cubicBezTo>
                <a:cubicBezTo>
                  <a:pt x="421593" y="435302"/>
                  <a:pt x="424696" y="436189"/>
                  <a:pt x="428242" y="436632"/>
                </a:cubicBezTo>
                <a:cubicBezTo>
                  <a:pt x="429129" y="436632"/>
                  <a:pt x="429572" y="436632"/>
                  <a:pt x="430016" y="436189"/>
                </a:cubicBezTo>
                <a:cubicBezTo>
                  <a:pt x="436665" y="442838"/>
                  <a:pt x="442429" y="450374"/>
                  <a:pt x="447748" y="458354"/>
                </a:cubicBezTo>
                <a:cubicBezTo>
                  <a:pt x="444645" y="457024"/>
                  <a:pt x="441542" y="455251"/>
                  <a:pt x="438439" y="453921"/>
                </a:cubicBezTo>
                <a:cubicBezTo>
                  <a:pt x="437552" y="453477"/>
                  <a:pt x="436222" y="453477"/>
                  <a:pt x="435335" y="453034"/>
                </a:cubicBezTo>
                <a:cubicBezTo>
                  <a:pt x="434006" y="451261"/>
                  <a:pt x="432232" y="449931"/>
                  <a:pt x="430902" y="448601"/>
                </a:cubicBezTo>
                <a:cubicBezTo>
                  <a:pt x="418933" y="438405"/>
                  <a:pt x="403417" y="446828"/>
                  <a:pt x="389675" y="445498"/>
                </a:cubicBezTo>
                <a:cubicBezTo>
                  <a:pt x="385241" y="445498"/>
                  <a:pt x="380365" y="445055"/>
                  <a:pt x="375932" y="447271"/>
                </a:cubicBezTo>
                <a:cubicBezTo>
                  <a:pt x="371499" y="449931"/>
                  <a:pt x="372829" y="454364"/>
                  <a:pt x="376375" y="456581"/>
                </a:cubicBezTo>
                <a:cubicBezTo>
                  <a:pt x="377262" y="457911"/>
                  <a:pt x="379035" y="458354"/>
                  <a:pt x="380365" y="459241"/>
                </a:cubicBezTo>
                <a:cubicBezTo>
                  <a:pt x="386128" y="461457"/>
                  <a:pt x="392334" y="462787"/>
                  <a:pt x="398098" y="461457"/>
                </a:cubicBezTo>
                <a:cubicBezTo>
                  <a:pt x="403860" y="461014"/>
                  <a:pt x="409623" y="463230"/>
                  <a:pt x="415386" y="463674"/>
                </a:cubicBezTo>
                <a:cubicBezTo>
                  <a:pt x="420706" y="463674"/>
                  <a:pt x="426469" y="463230"/>
                  <a:pt x="431346" y="460571"/>
                </a:cubicBezTo>
                <a:cubicBezTo>
                  <a:pt x="432232" y="460127"/>
                  <a:pt x="434892" y="459241"/>
                  <a:pt x="435779" y="458354"/>
                </a:cubicBezTo>
                <a:cubicBezTo>
                  <a:pt x="440655" y="460127"/>
                  <a:pt x="445975" y="461900"/>
                  <a:pt x="450851" y="463674"/>
                </a:cubicBezTo>
                <a:cubicBezTo>
                  <a:pt x="450851" y="463674"/>
                  <a:pt x="450851" y="463674"/>
                  <a:pt x="451295" y="463674"/>
                </a:cubicBezTo>
                <a:cubicBezTo>
                  <a:pt x="456171" y="471210"/>
                  <a:pt x="460161" y="478746"/>
                  <a:pt x="464594" y="486726"/>
                </a:cubicBezTo>
                <a:cubicBezTo>
                  <a:pt x="461491" y="486282"/>
                  <a:pt x="458388" y="485839"/>
                  <a:pt x="455284" y="485396"/>
                </a:cubicBezTo>
                <a:cubicBezTo>
                  <a:pt x="455284" y="485396"/>
                  <a:pt x="455284" y="485396"/>
                  <a:pt x="454841" y="485396"/>
                </a:cubicBezTo>
                <a:cubicBezTo>
                  <a:pt x="443758" y="477416"/>
                  <a:pt x="429572" y="476086"/>
                  <a:pt x="417160" y="481406"/>
                </a:cubicBezTo>
                <a:cubicBezTo>
                  <a:pt x="410953" y="484066"/>
                  <a:pt x="403860" y="483623"/>
                  <a:pt x="397211" y="485396"/>
                </a:cubicBezTo>
                <a:cubicBezTo>
                  <a:pt x="391448" y="487612"/>
                  <a:pt x="391004" y="490272"/>
                  <a:pt x="392778" y="492489"/>
                </a:cubicBezTo>
                <a:cubicBezTo>
                  <a:pt x="394108" y="497365"/>
                  <a:pt x="406964" y="499582"/>
                  <a:pt x="410953" y="499582"/>
                </a:cubicBezTo>
                <a:cubicBezTo>
                  <a:pt x="415386" y="499582"/>
                  <a:pt x="419819" y="498252"/>
                  <a:pt x="424696" y="498695"/>
                </a:cubicBezTo>
                <a:cubicBezTo>
                  <a:pt x="430902" y="499139"/>
                  <a:pt x="437552" y="500468"/>
                  <a:pt x="443315" y="498252"/>
                </a:cubicBezTo>
                <a:cubicBezTo>
                  <a:pt x="448191" y="496035"/>
                  <a:pt x="453068" y="494705"/>
                  <a:pt x="456614" y="491159"/>
                </a:cubicBezTo>
                <a:cubicBezTo>
                  <a:pt x="459717" y="491602"/>
                  <a:pt x="462821" y="492045"/>
                  <a:pt x="466367" y="492489"/>
                </a:cubicBezTo>
                <a:cubicBezTo>
                  <a:pt x="466367" y="492489"/>
                  <a:pt x="466367" y="492489"/>
                  <a:pt x="466811" y="492489"/>
                </a:cubicBezTo>
                <a:cubicBezTo>
                  <a:pt x="472573" y="504015"/>
                  <a:pt x="478336" y="515098"/>
                  <a:pt x="482326" y="527510"/>
                </a:cubicBezTo>
                <a:cubicBezTo>
                  <a:pt x="480553" y="527067"/>
                  <a:pt x="478780" y="526624"/>
                  <a:pt x="476563" y="526180"/>
                </a:cubicBezTo>
                <a:cubicBezTo>
                  <a:pt x="473016" y="521747"/>
                  <a:pt x="468140" y="518201"/>
                  <a:pt x="463264" y="516427"/>
                </a:cubicBezTo>
                <a:cubicBezTo>
                  <a:pt x="456614" y="513324"/>
                  <a:pt x="449521" y="515541"/>
                  <a:pt x="442872" y="514654"/>
                </a:cubicBezTo>
                <a:cubicBezTo>
                  <a:pt x="435335" y="513768"/>
                  <a:pt x="427799" y="511994"/>
                  <a:pt x="420706" y="514211"/>
                </a:cubicBezTo>
                <a:cubicBezTo>
                  <a:pt x="417603" y="515098"/>
                  <a:pt x="412283" y="516871"/>
                  <a:pt x="413170" y="520861"/>
                </a:cubicBezTo>
                <a:cubicBezTo>
                  <a:pt x="413170" y="520861"/>
                  <a:pt x="413170" y="520861"/>
                  <a:pt x="413170" y="521304"/>
                </a:cubicBezTo>
                <a:cubicBezTo>
                  <a:pt x="413170" y="521304"/>
                  <a:pt x="412726" y="521747"/>
                  <a:pt x="412726" y="521747"/>
                </a:cubicBezTo>
                <a:cubicBezTo>
                  <a:pt x="412726" y="523077"/>
                  <a:pt x="414500" y="524407"/>
                  <a:pt x="415386" y="525294"/>
                </a:cubicBezTo>
                <a:cubicBezTo>
                  <a:pt x="424696" y="531943"/>
                  <a:pt x="436222" y="527510"/>
                  <a:pt x="446418" y="527954"/>
                </a:cubicBezTo>
                <a:cubicBezTo>
                  <a:pt x="450851" y="528840"/>
                  <a:pt x="454398" y="532387"/>
                  <a:pt x="459717" y="532387"/>
                </a:cubicBezTo>
                <a:cubicBezTo>
                  <a:pt x="465480" y="532830"/>
                  <a:pt x="471244" y="531943"/>
                  <a:pt x="476563" y="531057"/>
                </a:cubicBezTo>
                <a:cubicBezTo>
                  <a:pt x="476563" y="531057"/>
                  <a:pt x="476563" y="531057"/>
                  <a:pt x="476563" y="531057"/>
                </a:cubicBezTo>
                <a:cubicBezTo>
                  <a:pt x="477450" y="531500"/>
                  <a:pt x="477893" y="531500"/>
                  <a:pt x="478780" y="531943"/>
                </a:cubicBezTo>
                <a:cubicBezTo>
                  <a:pt x="480553" y="532387"/>
                  <a:pt x="481883" y="532387"/>
                  <a:pt x="483656" y="532387"/>
                </a:cubicBezTo>
                <a:cubicBezTo>
                  <a:pt x="483656" y="532387"/>
                  <a:pt x="483656" y="532387"/>
                  <a:pt x="483656" y="532387"/>
                </a:cubicBezTo>
                <a:cubicBezTo>
                  <a:pt x="484543" y="534603"/>
                  <a:pt x="485429" y="537263"/>
                  <a:pt x="485873" y="539480"/>
                </a:cubicBezTo>
                <a:cubicBezTo>
                  <a:pt x="487646" y="545686"/>
                  <a:pt x="488532" y="551892"/>
                  <a:pt x="489419" y="558099"/>
                </a:cubicBezTo>
                <a:cubicBezTo>
                  <a:pt x="473903" y="594007"/>
                  <a:pt x="457057" y="629471"/>
                  <a:pt x="439768" y="664936"/>
                </a:cubicBezTo>
                <a:cubicBezTo>
                  <a:pt x="435335" y="674246"/>
                  <a:pt x="430902" y="683112"/>
                  <a:pt x="426026" y="692421"/>
                </a:cubicBezTo>
                <a:cubicBezTo>
                  <a:pt x="421149" y="685329"/>
                  <a:pt x="416716" y="678235"/>
                  <a:pt x="412726" y="670699"/>
                </a:cubicBezTo>
                <a:cubicBezTo>
                  <a:pt x="412726" y="668483"/>
                  <a:pt x="413170" y="666266"/>
                  <a:pt x="413613" y="664050"/>
                </a:cubicBezTo>
                <a:cubicBezTo>
                  <a:pt x="415386" y="663163"/>
                  <a:pt x="416716" y="661833"/>
                  <a:pt x="418490" y="660503"/>
                </a:cubicBezTo>
                <a:cubicBezTo>
                  <a:pt x="430902" y="650307"/>
                  <a:pt x="435779" y="634791"/>
                  <a:pt x="441985" y="620605"/>
                </a:cubicBezTo>
                <a:cubicBezTo>
                  <a:pt x="445088" y="614399"/>
                  <a:pt x="450851" y="608636"/>
                  <a:pt x="451738" y="601543"/>
                </a:cubicBezTo>
                <a:cubicBezTo>
                  <a:pt x="451738" y="601543"/>
                  <a:pt x="451738" y="601543"/>
                  <a:pt x="451738" y="601543"/>
                </a:cubicBezTo>
                <a:cubicBezTo>
                  <a:pt x="454398" y="593563"/>
                  <a:pt x="448634" y="586470"/>
                  <a:pt x="442429" y="594893"/>
                </a:cubicBezTo>
                <a:cubicBezTo>
                  <a:pt x="438439" y="599770"/>
                  <a:pt x="434892" y="604646"/>
                  <a:pt x="432232" y="610409"/>
                </a:cubicBezTo>
                <a:cubicBezTo>
                  <a:pt x="429572" y="615285"/>
                  <a:pt x="427799" y="620605"/>
                  <a:pt x="424252" y="625038"/>
                </a:cubicBezTo>
                <a:cubicBezTo>
                  <a:pt x="416716" y="630801"/>
                  <a:pt x="414057" y="640998"/>
                  <a:pt x="411840" y="649864"/>
                </a:cubicBezTo>
                <a:cubicBezTo>
                  <a:pt x="410953" y="653410"/>
                  <a:pt x="410510" y="657400"/>
                  <a:pt x="410067" y="661390"/>
                </a:cubicBezTo>
                <a:cubicBezTo>
                  <a:pt x="410067" y="662276"/>
                  <a:pt x="409623" y="663606"/>
                  <a:pt x="409623" y="664936"/>
                </a:cubicBezTo>
                <a:cubicBezTo>
                  <a:pt x="406520" y="659616"/>
                  <a:pt x="403860" y="653853"/>
                  <a:pt x="400757" y="648534"/>
                </a:cubicBezTo>
                <a:cubicBezTo>
                  <a:pt x="398098" y="643657"/>
                  <a:pt x="395437" y="639224"/>
                  <a:pt x="392778" y="634348"/>
                </a:cubicBezTo>
                <a:cubicBezTo>
                  <a:pt x="393664" y="633018"/>
                  <a:pt x="394551" y="631245"/>
                  <a:pt x="394994" y="630358"/>
                </a:cubicBezTo>
                <a:cubicBezTo>
                  <a:pt x="395881" y="628142"/>
                  <a:pt x="397211" y="626368"/>
                  <a:pt x="398098" y="624152"/>
                </a:cubicBezTo>
                <a:cubicBezTo>
                  <a:pt x="398098" y="624152"/>
                  <a:pt x="398541" y="624152"/>
                  <a:pt x="398541" y="623708"/>
                </a:cubicBezTo>
                <a:cubicBezTo>
                  <a:pt x="408293" y="619275"/>
                  <a:pt x="414057" y="610852"/>
                  <a:pt x="417603" y="601100"/>
                </a:cubicBezTo>
                <a:cubicBezTo>
                  <a:pt x="418490" y="598440"/>
                  <a:pt x="419819" y="596223"/>
                  <a:pt x="420263" y="593563"/>
                </a:cubicBezTo>
                <a:cubicBezTo>
                  <a:pt x="420706" y="591790"/>
                  <a:pt x="421149" y="590460"/>
                  <a:pt x="421593" y="588687"/>
                </a:cubicBezTo>
                <a:cubicBezTo>
                  <a:pt x="423366" y="582924"/>
                  <a:pt x="427799" y="578048"/>
                  <a:pt x="428685" y="572285"/>
                </a:cubicBezTo>
                <a:cubicBezTo>
                  <a:pt x="428685" y="570955"/>
                  <a:pt x="430016" y="568738"/>
                  <a:pt x="428685" y="567852"/>
                </a:cubicBezTo>
                <a:cubicBezTo>
                  <a:pt x="428685" y="567408"/>
                  <a:pt x="429129" y="566521"/>
                  <a:pt x="429129" y="566078"/>
                </a:cubicBezTo>
                <a:cubicBezTo>
                  <a:pt x="429129" y="562532"/>
                  <a:pt x="425583" y="560315"/>
                  <a:pt x="422480" y="562088"/>
                </a:cubicBezTo>
                <a:cubicBezTo>
                  <a:pt x="418046" y="564748"/>
                  <a:pt x="415830" y="570068"/>
                  <a:pt x="413613" y="574501"/>
                </a:cubicBezTo>
                <a:cubicBezTo>
                  <a:pt x="406077" y="589574"/>
                  <a:pt x="390118" y="600213"/>
                  <a:pt x="395881" y="619275"/>
                </a:cubicBezTo>
                <a:cubicBezTo>
                  <a:pt x="394551" y="621935"/>
                  <a:pt x="393221" y="625038"/>
                  <a:pt x="391448" y="627698"/>
                </a:cubicBezTo>
                <a:cubicBezTo>
                  <a:pt x="391004" y="628585"/>
                  <a:pt x="390561" y="629028"/>
                  <a:pt x="390118" y="629915"/>
                </a:cubicBezTo>
                <a:cubicBezTo>
                  <a:pt x="385241" y="621492"/>
                  <a:pt x="380365" y="612626"/>
                  <a:pt x="375045" y="604203"/>
                </a:cubicBezTo>
                <a:cubicBezTo>
                  <a:pt x="377262" y="602873"/>
                  <a:pt x="378592" y="600213"/>
                  <a:pt x="379921" y="597997"/>
                </a:cubicBezTo>
                <a:cubicBezTo>
                  <a:pt x="380365" y="597553"/>
                  <a:pt x="380365" y="596667"/>
                  <a:pt x="380808" y="596223"/>
                </a:cubicBezTo>
                <a:cubicBezTo>
                  <a:pt x="383911" y="595337"/>
                  <a:pt x="386571" y="592234"/>
                  <a:pt x="388788" y="590017"/>
                </a:cubicBezTo>
                <a:cubicBezTo>
                  <a:pt x="390561" y="588244"/>
                  <a:pt x="392334" y="586027"/>
                  <a:pt x="393664" y="583811"/>
                </a:cubicBezTo>
                <a:cubicBezTo>
                  <a:pt x="394551" y="582481"/>
                  <a:pt x="395437" y="580707"/>
                  <a:pt x="396324" y="578934"/>
                </a:cubicBezTo>
                <a:cubicBezTo>
                  <a:pt x="396324" y="578934"/>
                  <a:pt x="396324" y="578491"/>
                  <a:pt x="396324" y="578491"/>
                </a:cubicBezTo>
                <a:cubicBezTo>
                  <a:pt x="396767" y="577161"/>
                  <a:pt x="397211" y="575831"/>
                  <a:pt x="397654" y="574501"/>
                </a:cubicBezTo>
                <a:cubicBezTo>
                  <a:pt x="398541" y="571841"/>
                  <a:pt x="399427" y="568738"/>
                  <a:pt x="400314" y="566078"/>
                </a:cubicBezTo>
                <a:cubicBezTo>
                  <a:pt x="402974" y="559429"/>
                  <a:pt x="408737" y="554552"/>
                  <a:pt x="409623" y="547459"/>
                </a:cubicBezTo>
                <a:cubicBezTo>
                  <a:pt x="409623" y="546572"/>
                  <a:pt x="410067" y="545686"/>
                  <a:pt x="409623" y="545243"/>
                </a:cubicBezTo>
                <a:cubicBezTo>
                  <a:pt x="410067" y="542583"/>
                  <a:pt x="410067" y="539923"/>
                  <a:pt x="408737" y="538150"/>
                </a:cubicBezTo>
                <a:cubicBezTo>
                  <a:pt x="399870" y="531057"/>
                  <a:pt x="392334" y="555439"/>
                  <a:pt x="387901" y="560758"/>
                </a:cubicBezTo>
                <a:cubicBezTo>
                  <a:pt x="384355" y="566521"/>
                  <a:pt x="379035" y="571841"/>
                  <a:pt x="377705" y="578934"/>
                </a:cubicBezTo>
                <a:cubicBezTo>
                  <a:pt x="376818" y="583367"/>
                  <a:pt x="376375" y="587800"/>
                  <a:pt x="377262" y="591790"/>
                </a:cubicBezTo>
                <a:cubicBezTo>
                  <a:pt x="377262" y="592234"/>
                  <a:pt x="377262" y="592234"/>
                  <a:pt x="377262" y="592677"/>
                </a:cubicBezTo>
                <a:cubicBezTo>
                  <a:pt x="375932" y="595337"/>
                  <a:pt x="374602" y="597553"/>
                  <a:pt x="372829" y="599770"/>
                </a:cubicBezTo>
                <a:cubicBezTo>
                  <a:pt x="368395" y="591790"/>
                  <a:pt x="363962" y="583811"/>
                  <a:pt x="359972" y="575388"/>
                </a:cubicBezTo>
                <a:cubicBezTo>
                  <a:pt x="361303" y="570955"/>
                  <a:pt x="362189" y="566965"/>
                  <a:pt x="363076" y="562532"/>
                </a:cubicBezTo>
                <a:cubicBezTo>
                  <a:pt x="364849" y="561202"/>
                  <a:pt x="366179" y="558985"/>
                  <a:pt x="367066" y="557655"/>
                </a:cubicBezTo>
                <a:cubicBezTo>
                  <a:pt x="367952" y="556325"/>
                  <a:pt x="369282" y="554552"/>
                  <a:pt x="370169" y="553222"/>
                </a:cubicBezTo>
                <a:cubicBezTo>
                  <a:pt x="371055" y="551892"/>
                  <a:pt x="371942" y="550119"/>
                  <a:pt x="372385" y="548346"/>
                </a:cubicBezTo>
                <a:cubicBezTo>
                  <a:pt x="373272" y="546572"/>
                  <a:pt x="373716" y="544799"/>
                  <a:pt x="374159" y="543026"/>
                </a:cubicBezTo>
                <a:cubicBezTo>
                  <a:pt x="374159" y="543026"/>
                  <a:pt x="374159" y="542583"/>
                  <a:pt x="374159" y="542583"/>
                </a:cubicBezTo>
                <a:cubicBezTo>
                  <a:pt x="374159" y="542583"/>
                  <a:pt x="374159" y="542139"/>
                  <a:pt x="374159" y="542139"/>
                </a:cubicBezTo>
                <a:cubicBezTo>
                  <a:pt x="375488" y="536820"/>
                  <a:pt x="375488" y="531943"/>
                  <a:pt x="373716" y="526624"/>
                </a:cubicBezTo>
                <a:cubicBezTo>
                  <a:pt x="372829" y="517757"/>
                  <a:pt x="378149" y="509778"/>
                  <a:pt x="378592" y="501355"/>
                </a:cubicBezTo>
                <a:cubicBezTo>
                  <a:pt x="378592" y="500468"/>
                  <a:pt x="379035" y="498252"/>
                  <a:pt x="378149" y="497808"/>
                </a:cubicBezTo>
                <a:cubicBezTo>
                  <a:pt x="378149" y="493375"/>
                  <a:pt x="377262" y="489386"/>
                  <a:pt x="374602" y="485839"/>
                </a:cubicBezTo>
                <a:cubicBezTo>
                  <a:pt x="370612" y="480519"/>
                  <a:pt x="366179" y="484953"/>
                  <a:pt x="364406" y="489386"/>
                </a:cubicBezTo>
                <a:cubicBezTo>
                  <a:pt x="359972" y="500468"/>
                  <a:pt x="361303" y="512881"/>
                  <a:pt x="357756" y="524407"/>
                </a:cubicBezTo>
                <a:cubicBezTo>
                  <a:pt x="355983" y="531943"/>
                  <a:pt x="353767" y="539923"/>
                  <a:pt x="355539" y="547459"/>
                </a:cubicBezTo>
                <a:cubicBezTo>
                  <a:pt x="355983" y="548789"/>
                  <a:pt x="356426" y="550119"/>
                  <a:pt x="356870" y="551449"/>
                </a:cubicBezTo>
                <a:cubicBezTo>
                  <a:pt x="356426" y="552336"/>
                  <a:pt x="357313" y="554109"/>
                  <a:pt x="357313" y="554995"/>
                </a:cubicBezTo>
                <a:cubicBezTo>
                  <a:pt x="357756" y="556769"/>
                  <a:pt x="358643" y="558985"/>
                  <a:pt x="359086" y="561202"/>
                </a:cubicBezTo>
                <a:cubicBezTo>
                  <a:pt x="359086" y="561202"/>
                  <a:pt x="359086" y="561645"/>
                  <a:pt x="359086" y="561645"/>
                </a:cubicBezTo>
                <a:cubicBezTo>
                  <a:pt x="358200" y="564305"/>
                  <a:pt x="357756" y="566965"/>
                  <a:pt x="356870" y="569625"/>
                </a:cubicBezTo>
                <a:cubicBezTo>
                  <a:pt x="353767" y="563418"/>
                  <a:pt x="351106" y="556769"/>
                  <a:pt x="348447" y="550562"/>
                </a:cubicBezTo>
                <a:cubicBezTo>
                  <a:pt x="348003" y="549232"/>
                  <a:pt x="347117" y="547903"/>
                  <a:pt x="346673" y="546129"/>
                </a:cubicBezTo>
                <a:cubicBezTo>
                  <a:pt x="347117" y="544799"/>
                  <a:pt x="346673" y="543026"/>
                  <a:pt x="346673" y="541696"/>
                </a:cubicBezTo>
                <a:cubicBezTo>
                  <a:pt x="346673" y="532387"/>
                  <a:pt x="344013" y="522634"/>
                  <a:pt x="340911" y="513768"/>
                </a:cubicBezTo>
                <a:cubicBezTo>
                  <a:pt x="340467" y="513324"/>
                  <a:pt x="340024" y="512881"/>
                  <a:pt x="339580" y="513324"/>
                </a:cubicBezTo>
                <a:cubicBezTo>
                  <a:pt x="339580" y="513324"/>
                  <a:pt x="339580" y="513768"/>
                  <a:pt x="339137" y="513768"/>
                </a:cubicBezTo>
                <a:cubicBezTo>
                  <a:pt x="337364" y="510664"/>
                  <a:pt x="334704" y="508005"/>
                  <a:pt x="331157" y="504902"/>
                </a:cubicBezTo>
                <a:cubicBezTo>
                  <a:pt x="326281" y="499139"/>
                  <a:pt x="324065" y="491159"/>
                  <a:pt x="318302" y="485396"/>
                </a:cubicBezTo>
                <a:cubicBezTo>
                  <a:pt x="315198" y="481849"/>
                  <a:pt x="311652" y="476973"/>
                  <a:pt x="306332" y="477416"/>
                </a:cubicBezTo>
                <a:cubicBezTo>
                  <a:pt x="301899" y="477416"/>
                  <a:pt x="300126" y="482736"/>
                  <a:pt x="300569" y="486726"/>
                </a:cubicBezTo>
                <a:cubicBezTo>
                  <a:pt x="301456" y="495592"/>
                  <a:pt x="306332" y="502685"/>
                  <a:pt x="310322" y="509778"/>
                </a:cubicBezTo>
                <a:cubicBezTo>
                  <a:pt x="312539" y="517757"/>
                  <a:pt x="315198" y="525737"/>
                  <a:pt x="320962" y="531943"/>
                </a:cubicBezTo>
                <a:cubicBezTo>
                  <a:pt x="327168" y="538593"/>
                  <a:pt x="334261" y="545243"/>
                  <a:pt x="342684" y="548789"/>
                </a:cubicBezTo>
                <a:cubicBezTo>
                  <a:pt x="342684" y="548789"/>
                  <a:pt x="343127" y="548789"/>
                  <a:pt x="343127" y="548789"/>
                </a:cubicBezTo>
                <a:cubicBezTo>
                  <a:pt x="345344" y="554552"/>
                  <a:pt x="348003" y="560315"/>
                  <a:pt x="350220" y="565635"/>
                </a:cubicBezTo>
                <a:cubicBezTo>
                  <a:pt x="348003" y="565192"/>
                  <a:pt x="345787" y="564305"/>
                  <a:pt x="344013" y="563862"/>
                </a:cubicBezTo>
                <a:cubicBezTo>
                  <a:pt x="342684" y="560315"/>
                  <a:pt x="337364" y="556325"/>
                  <a:pt x="335147" y="554552"/>
                </a:cubicBezTo>
                <a:cubicBezTo>
                  <a:pt x="331157" y="551449"/>
                  <a:pt x="325838" y="550562"/>
                  <a:pt x="321405" y="549232"/>
                </a:cubicBezTo>
                <a:cubicBezTo>
                  <a:pt x="316528" y="547459"/>
                  <a:pt x="311652" y="544356"/>
                  <a:pt x="306775" y="543026"/>
                </a:cubicBezTo>
                <a:cubicBezTo>
                  <a:pt x="299682" y="540810"/>
                  <a:pt x="292146" y="538593"/>
                  <a:pt x="285054" y="539480"/>
                </a:cubicBezTo>
                <a:cubicBezTo>
                  <a:pt x="282837" y="539923"/>
                  <a:pt x="281064" y="541253"/>
                  <a:pt x="280621" y="543026"/>
                </a:cubicBezTo>
                <a:cubicBezTo>
                  <a:pt x="280177" y="543913"/>
                  <a:pt x="280177" y="544799"/>
                  <a:pt x="280177" y="545686"/>
                </a:cubicBezTo>
                <a:cubicBezTo>
                  <a:pt x="280621" y="547459"/>
                  <a:pt x="281507" y="549676"/>
                  <a:pt x="283723" y="551006"/>
                </a:cubicBezTo>
                <a:cubicBezTo>
                  <a:pt x="283723" y="551006"/>
                  <a:pt x="284167" y="551006"/>
                  <a:pt x="284167" y="551006"/>
                </a:cubicBezTo>
                <a:cubicBezTo>
                  <a:pt x="286826" y="553666"/>
                  <a:pt x="289930" y="555439"/>
                  <a:pt x="293476" y="556769"/>
                </a:cubicBezTo>
                <a:cubicBezTo>
                  <a:pt x="299682" y="558985"/>
                  <a:pt x="305889" y="561202"/>
                  <a:pt x="311652" y="564305"/>
                </a:cubicBezTo>
                <a:cubicBezTo>
                  <a:pt x="317858" y="567852"/>
                  <a:pt x="324065" y="570511"/>
                  <a:pt x="331157" y="570511"/>
                </a:cubicBezTo>
                <a:cubicBezTo>
                  <a:pt x="334261" y="570511"/>
                  <a:pt x="337364" y="569625"/>
                  <a:pt x="340467" y="568738"/>
                </a:cubicBezTo>
                <a:cubicBezTo>
                  <a:pt x="341354" y="568295"/>
                  <a:pt x="342240" y="568295"/>
                  <a:pt x="343127" y="567852"/>
                </a:cubicBezTo>
                <a:cubicBezTo>
                  <a:pt x="343127" y="567852"/>
                  <a:pt x="343570" y="567852"/>
                  <a:pt x="343570" y="567852"/>
                </a:cubicBezTo>
                <a:cubicBezTo>
                  <a:pt x="345787" y="568738"/>
                  <a:pt x="348447" y="569625"/>
                  <a:pt x="351106" y="570068"/>
                </a:cubicBezTo>
                <a:cubicBezTo>
                  <a:pt x="351550" y="570068"/>
                  <a:pt x="352436" y="570511"/>
                  <a:pt x="352880" y="570511"/>
                </a:cubicBezTo>
                <a:cubicBezTo>
                  <a:pt x="355983" y="577604"/>
                  <a:pt x="359086" y="584254"/>
                  <a:pt x="363076" y="590903"/>
                </a:cubicBezTo>
                <a:cubicBezTo>
                  <a:pt x="364406" y="593563"/>
                  <a:pt x="365736" y="595780"/>
                  <a:pt x="367509" y="598440"/>
                </a:cubicBezTo>
                <a:cubicBezTo>
                  <a:pt x="366622" y="598440"/>
                  <a:pt x="365736" y="598440"/>
                  <a:pt x="364849" y="598440"/>
                </a:cubicBezTo>
                <a:cubicBezTo>
                  <a:pt x="362189" y="594007"/>
                  <a:pt x="351550" y="589574"/>
                  <a:pt x="347560" y="588244"/>
                </a:cubicBezTo>
                <a:cubicBezTo>
                  <a:pt x="340467" y="586027"/>
                  <a:pt x="332488" y="587800"/>
                  <a:pt x="325395" y="585140"/>
                </a:cubicBezTo>
                <a:cubicBezTo>
                  <a:pt x="316085" y="581594"/>
                  <a:pt x="305889" y="580264"/>
                  <a:pt x="296136" y="580264"/>
                </a:cubicBezTo>
                <a:cubicBezTo>
                  <a:pt x="293476" y="580707"/>
                  <a:pt x="290373" y="580264"/>
                  <a:pt x="287713" y="581594"/>
                </a:cubicBezTo>
                <a:cubicBezTo>
                  <a:pt x="286826" y="582037"/>
                  <a:pt x="286383" y="582924"/>
                  <a:pt x="285940" y="583811"/>
                </a:cubicBezTo>
                <a:cubicBezTo>
                  <a:pt x="285940" y="583811"/>
                  <a:pt x="285940" y="583811"/>
                  <a:pt x="285497" y="583811"/>
                </a:cubicBezTo>
                <a:cubicBezTo>
                  <a:pt x="282393" y="592234"/>
                  <a:pt x="305446" y="596223"/>
                  <a:pt x="311208" y="599326"/>
                </a:cubicBezTo>
                <a:cubicBezTo>
                  <a:pt x="318302" y="602430"/>
                  <a:pt x="324508" y="607306"/>
                  <a:pt x="332044" y="608636"/>
                </a:cubicBezTo>
                <a:cubicBezTo>
                  <a:pt x="341354" y="610409"/>
                  <a:pt x="350663" y="606863"/>
                  <a:pt x="359529" y="604203"/>
                </a:cubicBezTo>
                <a:cubicBezTo>
                  <a:pt x="360416" y="603760"/>
                  <a:pt x="362633" y="603316"/>
                  <a:pt x="363962" y="602430"/>
                </a:cubicBezTo>
                <a:cubicBezTo>
                  <a:pt x="363962" y="602430"/>
                  <a:pt x="363962" y="602430"/>
                  <a:pt x="363962" y="602430"/>
                </a:cubicBezTo>
                <a:cubicBezTo>
                  <a:pt x="365736" y="602430"/>
                  <a:pt x="367509" y="602430"/>
                  <a:pt x="368839" y="601986"/>
                </a:cubicBezTo>
                <a:cubicBezTo>
                  <a:pt x="373272" y="609966"/>
                  <a:pt x="377705" y="617945"/>
                  <a:pt x="382138" y="625482"/>
                </a:cubicBezTo>
                <a:cubicBezTo>
                  <a:pt x="378149" y="625038"/>
                  <a:pt x="374159" y="625038"/>
                  <a:pt x="370612" y="625038"/>
                </a:cubicBezTo>
                <a:cubicBezTo>
                  <a:pt x="370169" y="625038"/>
                  <a:pt x="369726" y="624595"/>
                  <a:pt x="369726" y="624595"/>
                </a:cubicBezTo>
                <a:cubicBezTo>
                  <a:pt x="367509" y="622822"/>
                  <a:pt x="364849" y="621492"/>
                  <a:pt x="362633" y="620605"/>
                </a:cubicBezTo>
                <a:cubicBezTo>
                  <a:pt x="349777" y="614399"/>
                  <a:pt x="340024" y="616616"/>
                  <a:pt x="327168" y="621049"/>
                </a:cubicBezTo>
                <a:cubicBezTo>
                  <a:pt x="320962" y="623265"/>
                  <a:pt x="297466" y="617059"/>
                  <a:pt x="298353" y="626368"/>
                </a:cubicBezTo>
                <a:cubicBezTo>
                  <a:pt x="298353" y="626368"/>
                  <a:pt x="298353" y="626812"/>
                  <a:pt x="298796" y="626812"/>
                </a:cubicBezTo>
                <a:cubicBezTo>
                  <a:pt x="298796" y="626812"/>
                  <a:pt x="298796" y="626812"/>
                  <a:pt x="298796" y="626812"/>
                </a:cubicBezTo>
                <a:cubicBezTo>
                  <a:pt x="298796" y="627255"/>
                  <a:pt x="299239" y="627255"/>
                  <a:pt x="299239" y="627698"/>
                </a:cubicBezTo>
                <a:cubicBezTo>
                  <a:pt x="299682" y="628585"/>
                  <a:pt x="300569" y="629471"/>
                  <a:pt x="301899" y="630358"/>
                </a:cubicBezTo>
                <a:cubicBezTo>
                  <a:pt x="303672" y="631245"/>
                  <a:pt x="305446" y="632131"/>
                  <a:pt x="307219" y="632575"/>
                </a:cubicBezTo>
                <a:cubicBezTo>
                  <a:pt x="314312" y="635678"/>
                  <a:pt x="322291" y="637008"/>
                  <a:pt x="329828" y="639224"/>
                </a:cubicBezTo>
                <a:cubicBezTo>
                  <a:pt x="334704" y="640554"/>
                  <a:pt x="339580" y="641441"/>
                  <a:pt x="344457" y="641884"/>
                </a:cubicBezTo>
                <a:cubicBezTo>
                  <a:pt x="350220" y="642328"/>
                  <a:pt x="355983" y="640998"/>
                  <a:pt x="361303" y="637894"/>
                </a:cubicBezTo>
                <a:cubicBezTo>
                  <a:pt x="364849" y="636121"/>
                  <a:pt x="368395" y="633461"/>
                  <a:pt x="371499" y="631245"/>
                </a:cubicBezTo>
                <a:cubicBezTo>
                  <a:pt x="371942" y="630801"/>
                  <a:pt x="372829" y="630358"/>
                  <a:pt x="373272" y="629915"/>
                </a:cubicBezTo>
                <a:cubicBezTo>
                  <a:pt x="373716" y="629915"/>
                  <a:pt x="373716" y="629915"/>
                  <a:pt x="374159" y="629915"/>
                </a:cubicBezTo>
                <a:cubicBezTo>
                  <a:pt x="378149" y="629915"/>
                  <a:pt x="382138" y="630358"/>
                  <a:pt x="386571" y="630801"/>
                </a:cubicBezTo>
                <a:cubicBezTo>
                  <a:pt x="387458" y="632575"/>
                  <a:pt x="388788" y="634791"/>
                  <a:pt x="390118" y="636565"/>
                </a:cubicBezTo>
                <a:cubicBezTo>
                  <a:pt x="396324" y="647647"/>
                  <a:pt x="402531" y="659173"/>
                  <a:pt x="408737" y="670699"/>
                </a:cubicBezTo>
                <a:cubicBezTo>
                  <a:pt x="406077" y="670256"/>
                  <a:pt x="403860" y="670256"/>
                  <a:pt x="401201" y="670256"/>
                </a:cubicBezTo>
                <a:cubicBezTo>
                  <a:pt x="401201" y="670256"/>
                  <a:pt x="400757" y="669813"/>
                  <a:pt x="400757" y="669813"/>
                </a:cubicBezTo>
                <a:cubicBezTo>
                  <a:pt x="392778" y="662276"/>
                  <a:pt x="381252" y="658287"/>
                  <a:pt x="370169" y="660947"/>
                </a:cubicBezTo>
                <a:cubicBezTo>
                  <a:pt x="362633" y="662720"/>
                  <a:pt x="355983" y="664936"/>
                  <a:pt x="348003" y="664936"/>
                </a:cubicBezTo>
                <a:cubicBezTo>
                  <a:pt x="342684" y="665823"/>
                  <a:pt x="321405" y="660503"/>
                  <a:pt x="321405" y="667596"/>
                </a:cubicBezTo>
                <a:cubicBezTo>
                  <a:pt x="321405" y="667596"/>
                  <a:pt x="321405" y="667596"/>
                  <a:pt x="321405" y="667596"/>
                </a:cubicBezTo>
                <a:cubicBezTo>
                  <a:pt x="321405" y="668483"/>
                  <a:pt x="322291" y="669369"/>
                  <a:pt x="322735" y="670256"/>
                </a:cubicBezTo>
                <a:cubicBezTo>
                  <a:pt x="324508" y="672473"/>
                  <a:pt x="327168" y="674246"/>
                  <a:pt x="330271" y="675132"/>
                </a:cubicBezTo>
                <a:cubicBezTo>
                  <a:pt x="336921" y="678235"/>
                  <a:pt x="344457" y="679565"/>
                  <a:pt x="351550" y="681782"/>
                </a:cubicBezTo>
                <a:cubicBezTo>
                  <a:pt x="358643" y="683555"/>
                  <a:pt x="365293" y="686215"/>
                  <a:pt x="372385" y="687545"/>
                </a:cubicBezTo>
                <a:cubicBezTo>
                  <a:pt x="379921" y="688432"/>
                  <a:pt x="387015" y="684885"/>
                  <a:pt x="393221" y="680896"/>
                </a:cubicBezTo>
                <a:cubicBezTo>
                  <a:pt x="396324" y="678679"/>
                  <a:pt x="399870" y="677349"/>
                  <a:pt x="402974" y="674689"/>
                </a:cubicBezTo>
                <a:cubicBezTo>
                  <a:pt x="405634" y="674689"/>
                  <a:pt x="407850" y="675132"/>
                  <a:pt x="410067" y="676019"/>
                </a:cubicBezTo>
                <a:cubicBezTo>
                  <a:pt x="410510" y="676019"/>
                  <a:pt x="410510" y="676019"/>
                  <a:pt x="410953" y="676462"/>
                </a:cubicBezTo>
                <a:cubicBezTo>
                  <a:pt x="414943" y="683555"/>
                  <a:pt x="419376" y="690648"/>
                  <a:pt x="424252" y="697298"/>
                </a:cubicBezTo>
                <a:cubicBezTo>
                  <a:pt x="413170" y="719907"/>
                  <a:pt x="401644" y="742515"/>
                  <a:pt x="390118" y="764681"/>
                </a:cubicBezTo>
                <a:cubicBezTo>
                  <a:pt x="380808" y="782413"/>
                  <a:pt x="371055" y="800146"/>
                  <a:pt x="362189" y="818321"/>
                </a:cubicBezTo>
                <a:cubicBezTo>
                  <a:pt x="360416" y="815661"/>
                  <a:pt x="359086" y="813002"/>
                  <a:pt x="357313" y="809899"/>
                </a:cubicBezTo>
                <a:cubicBezTo>
                  <a:pt x="359086" y="806352"/>
                  <a:pt x="360416" y="799259"/>
                  <a:pt x="360859" y="795269"/>
                </a:cubicBezTo>
                <a:cubicBezTo>
                  <a:pt x="363076" y="794383"/>
                  <a:pt x="365293" y="788620"/>
                  <a:pt x="366179" y="787290"/>
                </a:cubicBezTo>
                <a:cubicBezTo>
                  <a:pt x="368395" y="781970"/>
                  <a:pt x="370169" y="775764"/>
                  <a:pt x="369726" y="770001"/>
                </a:cubicBezTo>
                <a:cubicBezTo>
                  <a:pt x="369726" y="769114"/>
                  <a:pt x="369726" y="768227"/>
                  <a:pt x="369282" y="767341"/>
                </a:cubicBezTo>
                <a:cubicBezTo>
                  <a:pt x="369282" y="767341"/>
                  <a:pt x="369282" y="767341"/>
                  <a:pt x="369282" y="767341"/>
                </a:cubicBezTo>
                <a:cubicBezTo>
                  <a:pt x="368839" y="765124"/>
                  <a:pt x="368395" y="763351"/>
                  <a:pt x="368395" y="761134"/>
                </a:cubicBezTo>
                <a:cubicBezTo>
                  <a:pt x="368839" y="756258"/>
                  <a:pt x="370169" y="750938"/>
                  <a:pt x="370612" y="746062"/>
                </a:cubicBezTo>
                <a:cubicBezTo>
                  <a:pt x="371055" y="742072"/>
                  <a:pt x="372385" y="737196"/>
                  <a:pt x="371055" y="733206"/>
                </a:cubicBezTo>
                <a:cubicBezTo>
                  <a:pt x="371055" y="733206"/>
                  <a:pt x="371055" y="733206"/>
                  <a:pt x="371055" y="733206"/>
                </a:cubicBezTo>
                <a:cubicBezTo>
                  <a:pt x="369282" y="729216"/>
                  <a:pt x="365293" y="728773"/>
                  <a:pt x="363076" y="734093"/>
                </a:cubicBezTo>
                <a:cubicBezTo>
                  <a:pt x="357756" y="744289"/>
                  <a:pt x="357756" y="755815"/>
                  <a:pt x="354210" y="766454"/>
                </a:cubicBezTo>
                <a:cubicBezTo>
                  <a:pt x="352436" y="773991"/>
                  <a:pt x="353323" y="784630"/>
                  <a:pt x="357756" y="791279"/>
                </a:cubicBezTo>
                <a:cubicBezTo>
                  <a:pt x="357756" y="792166"/>
                  <a:pt x="357756" y="793053"/>
                  <a:pt x="357313" y="793939"/>
                </a:cubicBezTo>
                <a:cubicBezTo>
                  <a:pt x="356426" y="797929"/>
                  <a:pt x="355983" y="801919"/>
                  <a:pt x="354653" y="805909"/>
                </a:cubicBezTo>
                <a:cubicBezTo>
                  <a:pt x="349333" y="797486"/>
                  <a:pt x="344013" y="789506"/>
                  <a:pt x="339137" y="781083"/>
                </a:cubicBezTo>
                <a:cubicBezTo>
                  <a:pt x="340467" y="778867"/>
                  <a:pt x="340911" y="773991"/>
                  <a:pt x="341354" y="772217"/>
                </a:cubicBezTo>
                <a:cubicBezTo>
                  <a:pt x="341797" y="768671"/>
                  <a:pt x="341797" y="765568"/>
                  <a:pt x="341354" y="762021"/>
                </a:cubicBezTo>
                <a:cubicBezTo>
                  <a:pt x="345787" y="759805"/>
                  <a:pt x="348890" y="744732"/>
                  <a:pt x="348890" y="741186"/>
                </a:cubicBezTo>
                <a:cubicBezTo>
                  <a:pt x="349777" y="734979"/>
                  <a:pt x="346673" y="729660"/>
                  <a:pt x="345787" y="723896"/>
                </a:cubicBezTo>
                <a:cubicBezTo>
                  <a:pt x="345344" y="720350"/>
                  <a:pt x="346673" y="716803"/>
                  <a:pt x="347560" y="712814"/>
                </a:cubicBezTo>
                <a:cubicBezTo>
                  <a:pt x="349333" y="707494"/>
                  <a:pt x="348447" y="701731"/>
                  <a:pt x="346230" y="696855"/>
                </a:cubicBezTo>
                <a:cubicBezTo>
                  <a:pt x="345344" y="695968"/>
                  <a:pt x="344900" y="696411"/>
                  <a:pt x="344457" y="696855"/>
                </a:cubicBezTo>
                <a:cubicBezTo>
                  <a:pt x="344013" y="696855"/>
                  <a:pt x="344013" y="696411"/>
                  <a:pt x="343570" y="696855"/>
                </a:cubicBezTo>
                <a:cubicBezTo>
                  <a:pt x="337807" y="699071"/>
                  <a:pt x="336477" y="707494"/>
                  <a:pt x="334704" y="712370"/>
                </a:cubicBezTo>
                <a:cubicBezTo>
                  <a:pt x="332488" y="721680"/>
                  <a:pt x="327168" y="730546"/>
                  <a:pt x="328054" y="740299"/>
                </a:cubicBezTo>
                <a:cubicBezTo>
                  <a:pt x="328941" y="747392"/>
                  <a:pt x="332044" y="755371"/>
                  <a:pt x="337364" y="760248"/>
                </a:cubicBezTo>
                <a:cubicBezTo>
                  <a:pt x="337364" y="765124"/>
                  <a:pt x="337364" y="770444"/>
                  <a:pt x="336477" y="775320"/>
                </a:cubicBezTo>
                <a:cubicBezTo>
                  <a:pt x="336477" y="775764"/>
                  <a:pt x="336477" y="776207"/>
                  <a:pt x="336477" y="776207"/>
                </a:cubicBezTo>
                <a:cubicBezTo>
                  <a:pt x="332931" y="770444"/>
                  <a:pt x="329385" y="765124"/>
                  <a:pt x="325838" y="759361"/>
                </a:cubicBezTo>
                <a:cubicBezTo>
                  <a:pt x="321405" y="752268"/>
                  <a:pt x="316972" y="745619"/>
                  <a:pt x="312539" y="738969"/>
                </a:cubicBezTo>
                <a:cubicBezTo>
                  <a:pt x="312982" y="738082"/>
                  <a:pt x="313425" y="736752"/>
                  <a:pt x="313425" y="735866"/>
                </a:cubicBezTo>
                <a:cubicBezTo>
                  <a:pt x="313869" y="732763"/>
                  <a:pt x="313869" y="729216"/>
                  <a:pt x="313425" y="726113"/>
                </a:cubicBezTo>
                <a:cubicBezTo>
                  <a:pt x="315198" y="724783"/>
                  <a:pt x="316972" y="720793"/>
                  <a:pt x="317858" y="719463"/>
                </a:cubicBezTo>
                <a:cubicBezTo>
                  <a:pt x="323621" y="709711"/>
                  <a:pt x="323621" y="698628"/>
                  <a:pt x="320075" y="688432"/>
                </a:cubicBezTo>
                <a:cubicBezTo>
                  <a:pt x="319631" y="686215"/>
                  <a:pt x="318745" y="683998"/>
                  <a:pt x="318302" y="681782"/>
                </a:cubicBezTo>
                <a:cubicBezTo>
                  <a:pt x="317858" y="680452"/>
                  <a:pt x="317415" y="679122"/>
                  <a:pt x="316528" y="678235"/>
                </a:cubicBezTo>
                <a:cubicBezTo>
                  <a:pt x="316528" y="678235"/>
                  <a:pt x="316085" y="678235"/>
                  <a:pt x="316085" y="678235"/>
                </a:cubicBezTo>
                <a:cubicBezTo>
                  <a:pt x="315642" y="677349"/>
                  <a:pt x="315198" y="676462"/>
                  <a:pt x="314312" y="676019"/>
                </a:cubicBezTo>
                <a:cubicBezTo>
                  <a:pt x="305003" y="670699"/>
                  <a:pt x="307219" y="686215"/>
                  <a:pt x="307219" y="691092"/>
                </a:cubicBezTo>
                <a:cubicBezTo>
                  <a:pt x="306332" y="702618"/>
                  <a:pt x="302786" y="713700"/>
                  <a:pt x="310322" y="723896"/>
                </a:cubicBezTo>
                <a:cubicBezTo>
                  <a:pt x="310322" y="726556"/>
                  <a:pt x="310765" y="729660"/>
                  <a:pt x="310765" y="732319"/>
                </a:cubicBezTo>
                <a:cubicBezTo>
                  <a:pt x="310765" y="733206"/>
                  <a:pt x="310322" y="734093"/>
                  <a:pt x="310322" y="735423"/>
                </a:cubicBezTo>
                <a:cubicBezTo>
                  <a:pt x="302342" y="723896"/>
                  <a:pt x="293920" y="712814"/>
                  <a:pt x="285054" y="701731"/>
                </a:cubicBezTo>
                <a:cubicBezTo>
                  <a:pt x="285940" y="700844"/>
                  <a:pt x="286383" y="699071"/>
                  <a:pt x="286826" y="697741"/>
                </a:cubicBezTo>
                <a:cubicBezTo>
                  <a:pt x="287270" y="696855"/>
                  <a:pt x="287270" y="695968"/>
                  <a:pt x="287270" y="695081"/>
                </a:cubicBezTo>
                <a:cubicBezTo>
                  <a:pt x="289930" y="692865"/>
                  <a:pt x="293476" y="687102"/>
                  <a:pt x="294363" y="685772"/>
                </a:cubicBezTo>
                <a:cubicBezTo>
                  <a:pt x="296136" y="682225"/>
                  <a:pt x="297466" y="678235"/>
                  <a:pt x="297909" y="674246"/>
                </a:cubicBezTo>
                <a:cubicBezTo>
                  <a:pt x="298796" y="668926"/>
                  <a:pt x="296580" y="663606"/>
                  <a:pt x="297466" y="658287"/>
                </a:cubicBezTo>
                <a:cubicBezTo>
                  <a:pt x="298353" y="652967"/>
                  <a:pt x="299682" y="646761"/>
                  <a:pt x="297466" y="641441"/>
                </a:cubicBezTo>
                <a:cubicBezTo>
                  <a:pt x="297466" y="640998"/>
                  <a:pt x="297023" y="640554"/>
                  <a:pt x="297023" y="640111"/>
                </a:cubicBezTo>
                <a:cubicBezTo>
                  <a:pt x="297023" y="639667"/>
                  <a:pt x="296580" y="639667"/>
                  <a:pt x="296136" y="639667"/>
                </a:cubicBezTo>
                <a:cubicBezTo>
                  <a:pt x="294806" y="638338"/>
                  <a:pt x="293033" y="637008"/>
                  <a:pt x="290816" y="637451"/>
                </a:cubicBezTo>
                <a:cubicBezTo>
                  <a:pt x="285054" y="638781"/>
                  <a:pt x="284610" y="656070"/>
                  <a:pt x="283280" y="661390"/>
                </a:cubicBezTo>
                <a:cubicBezTo>
                  <a:pt x="282393" y="668926"/>
                  <a:pt x="278404" y="676906"/>
                  <a:pt x="280177" y="684442"/>
                </a:cubicBezTo>
                <a:cubicBezTo>
                  <a:pt x="280621" y="687545"/>
                  <a:pt x="281950" y="690648"/>
                  <a:pt x="283723" y="693751"/>
                </a:cubicBezTo>
                <a:cubicBezTo>
                  <a:pt x="283723" y="693751"/>
                  <a:pt x="283723" y="694195"/>
                  <a:pt x="283723" y="694195"/>
                </a:cubicBezTo>
                <a:cubicBezTo>
                  <a:pt x="283280" y="695081"/>
                  <a:pt x="282837" y="696411"/>
                  <a:pt x="282393" y="697741"/>
                </a:cubicBezTo>
                <a:cubicBezTo>
                  <a:pt x="281064" y="695968"/>
                  <a:pt x="279290" y="694195"/>
                  <a:pt x="277960" y="691978"/>
                </a:cubicBezTo>
                <a:cubicBezTo>
                  <a:pt x="273527" y="686215"/>
                  <a:pt x="269094" y="680452"/>
                  <a:pt x="264661" y="674246"/>
                </a:cubicBezTo>
                <a:cubicBezTo>
                  <a:pt x="265991" y="671586"/>
                  <a:pt x="266877" y="669369"/>
                  <a:pt x="267321" y="666710"/>
                </a:cubicBezTo>
                <a:cubicBezTo>
                  <a:pt x="269538" y="664936"/>
                  <a:pt x="271754" y="660947"/>
                  <a:pt x="272641" y="660060"/>
                </a:cubicBezTo>
                <a:cubicBezTo>
                  <a:pt x="278404" y="652080"/>
                  <a:pt x="277517" y="643214"/>
                  <a:pt x="276631" y="633905"/>
                </a:cubicBezTo>
                <a:cubicBezTo>
                  <a:pt x="276631" y="630801"/>
                  <a:pt x="278404" y="627255"/>
                  <a:pt x="277074" y="624152"/>
                </a:cubicBezTo>
                <a:cubicBezTo>
                  <a:pt x="277074" y="623708"/>
                  <a:pt x="276631" y="623265"/>
                  <a:pt x="276187" y="623708"/>
                </a:cubicBezTo>
                <a:cubicBezTo>
                  <a:pt x="275744" y="622822"/>
                  <a:pt x="275300" y="621492"/>
                  <a:pt x="273971" y="621049"/>
                </a:cubicBezTo>
                <a:cubicBezTo>
                  <a:pt x="268208" y="619719"/>
                  <a:pt x="265991" y="635234"/>
                  <a:pt x="264218" y="639224"/>
                </a:cubicBezTo>
                <a:cubicBezTo>
                  <a:pt x="262001" y="647204"/>
                  <a:pt x="259341" y="656957"/>
                  <a:pt x="263331" y="664493"/>
                </a:cubicBezTo>
                <a:cubicBezTo>
                  <a:pt x="262888" y="666266"/>
                  <a:pt x="262001" y="668039"/>
                  <a:pt x="261558" y="670256"/>
                </a:cubicBezTo>
                <a:cubicBezTo>
                  <a:pt x="256682" y="663606"/>
                  <a:pt x="251805" y="656957"/>
                  <a:pt x="246929" y="649864"/>
                </a:cubicBezTo>
                <a:cubicBezTo>
                  <a:pt x="246929" y="645874"/>
                  <a:pt x="243826" y="638338"/>
                  <a:pt x="242052" y="633461"/>
                </a:cubicBezTo>
                <a:cubicBezTo>
                  <a:pt x="241609" y="631688"/>
                  <a:pt x="240723" y="629915"/>
                  <a:pt x="239836" y="628585"/>
                </a:cubicBezTo>
                <a:cubicBezTo>
                  <a:pt x="239392" y="627698"/>
                  <a:pt x="238949" y="627255"/>
                  <a:pt x="238949" y="626368"/>
                </a:cubicBezTo>
                <a:cubicBezTo>
                  <a:pt x="234516" y="618389"/>
                  <a:pt x="227423" y="611739"/>
                  <a:pt x="219887" y="606419"/>
                </a:cubicBezTo>
                <a:cubicBezTo>
                  <a:pt x="215010" y="601543"/>
                  <a:pt x="211464" y="594893"/>
                  <a:pt x="205701" y="591347"/>
                </a:cubicBezTo>
                <a:cubicBezTo>
                  <a:pt x="195062" y="585140"/>
                  <a:pt x="195062" y="597110"/>
                  <a:pt x="198608" y="604203"/>
                </a:cubicBezTo>
                <a:cubicBezTo>
                  <a:pt x="201268" y="609079"/>
                  <a:pt x="204371" y="613956"/>
                  <a:pt x="207474" y="618832"/>
                </a:cubicBezTo>
                <a:cubicBezTo>
                  <a:pt x="210577" y="624152"/>
                  <a:pt x="213237" y="630358"/>
                  <a:pt x="217227" y="635234"/>
                </a:cubicBezTo>
                <a:cubicBezTo>
                  <a:pt x="224320" y="643214"/>
                  <a:pt x="234073" y="648090"/>
                  <a:pt x="243826" y="652524"/>
                </a:cubicBezTo>
                <a:cubicBezTo>
                  <a:pt x="244269" y="652524"/>
                  <a:pt x="244269" y="652524"/>
                  <a:pt x="244712" y="652524"/>
                </a:cubicBezTo>
                <a:cubicBezTo>
                  <a:pt x="248702" y="658287"/>
                  <a:pt x="252692" y="664050"/>
                  <a:pt x="257125" y="669369"/>
                </a:cubicBezTo>
                <a:cubicBezTo>
                  <a:pt x="254908" y="669813"/>
                  <a:pt x="252692" y="669813"/>
                  <a:pt x="250475" y="669813"/>
                </a:cubicBezTo>
                <a:cubicBezTo>
                  <a:pt x="242052" y="664050"/>
                  <a:pt x="232300" y="660503"/>
                  <a:pt x="222103" y="662276"/>
                </a:cubicBezTo>
                <a:cubicBezTo>
                  <a:pt x="214567" y="662276"/>
                  <a:pt x="205701" y="660060"/>
                  <a:pt x="199495" y="664936"/>
                </a:cubicBezTo>
                <a:cubicBezTo>
                  <a:pt x="199051" y="665380"/>
                  <a:pt x="198608" y="665823"/>
                  <a:pt x="198608" y="666266"/>
                </a:cubicBezTo>
                <a:cubicBezTo>
                  <a:pt x="198608" y="666266"/>
                  <a:pt x="198608" y="666266"/>
                  <a:pt x="198608" y="666266"/>
                </a:cubicBezTo>
                <a:cubicBezTo>
                  <a:pt x="198164" y="666710"/>
                  <a:pt x="198608" y="667596"/>
                  <a:pt x="199051" y="668039"/>
                </a:cubicBezTo>
                <a:cubicBezTo>
                  <a:pt x="204371" y="674246"/>
                  <a:pt x="213680" y="673802"/>
                  <a:pt x="221217" y="674689"/>
                </a:cubicBezTo>
                <a:cubicBezTo>
                  <a:pt x="226093" y="675576"/>
                  <a:pt x="230969" y="677349"/>
                  <a:pt x="235846" y="677792"/>
                </a:cubicBezTo>
                <a:cubicBezTo>
                  <a:pt x="241166" y="678235"/>
                  <a:pt x="246485" y="676906"/>
                  <a:pt x="251362" y="674689"/>
                </a:cubicBezTo>
                <a:cubicBezTo>
                  <a:pt x="252249" y="674246"/>
                  <a:pt x="253135" y="673802"/>
                  <a:pt x="253578" y="672916"/>
                </a:cubicBezTo>
                <a:cubicBezTo>
                  <a:pt x="256238" y="672916"/>
                  <a:pt x="258898" y="672916"/>
                  <a:pt x="260228" y="671586"/>
                </a:cubicBezTo>
                <a:cubicBezTo>
                  <a:pt x="260672" y="672473"/>
                  <a:pt x="261558" y="673359"/>
                  <a:pt x="262001" y="674246"/>
                </a:cubicBezTo>
                <a:cubicBezTo>
                  <a:pt x="262001" y="674689"/>
                  <a:pt x="262444" y="675576"/>
                  <a:pt x="262888" y="676019"/>
                </a:cubicBezTo>
                <a:cubicBezTo>
                  <a:pt x="262888" y="676019"/>
                  <a:pt x="262888" y="676019"/>
                  <a:pt x="263331" y="676019"/>
                </a:cubicBezTo>
                <a:cubicBezTo>
                  <a:pt x="265548" y="678679"/>
                  <a:pt x="267321" y="681782"/>
                  <a:pt x="269538" y="684442"/>
                </a:cubicBezTo>
                <a:cubicBezTo>
                  <a:pt x="272198" y="688432"/>
                  <a:pt x="275300" y="691978"/>
                  <a:pt x="278404" y="695968"/>
                </a:cubicBezTo>
                <a:cubicBezTo>
                  <a:pt x="276631" y="696855"/>
                  <a:pt x="275300" y="697741"/>
                  <a:pt x="273527" y="698184"/>
                </a:cubicBezTo>
                <a:cubicBezTo>
                  <a:pt x="273084" y="698184"/>
                  <a:pt x="273084" y="698184"/>
                  <a:pt x="272641" y="698184"/>
                </a:cubicBezTo>
                <a:cubicBezTo>
                  <a:pt x="267764" y="695525"/>
                  <a:pt x="262444" y="692865"/>
                  <a:pt x="257125" y="691535"/>
                </a:cubicBezTo>
                <a:cubicBezTo>
                  <a:pt x="254465" y="691092"/>
                  <a:pt x="250918" y="690205"/>
                  <a:pt x="248259" y="691535"/>
                </a:cubicBezTo>
                <a:cubicBezTo>
                  <a:pt x="246042" y="692865"/>
                  <a:pt x="243382" y="692865"/>
                  <a:pt x="241166" y="692865"/>
                </a:cubicBezTo>
                <a:cubicBezTo>
                  <a:pt x="234516" y="692865"/>
                  <a:pt x="226980" y="691535"/>
                  <a:pt x="220774" y="695081"/>
                </a:cubicBezTo>
                <a:cubicBezTo>
                  <a:pt x="219444" y="695525"/>
                  <a:pt x="218557" y="696855"/>
                  <a:pt x="218557" y="698184"/>
                </a:cubicBezTo>
                <a:cubicBezTo>
                  <a:pt x="217670" y="698184"/>
                  <a:pt x="217670" y="699514"/>
                  <a:pt x="218113" y="699958"/>
                </a:cubicBezTo>
                <a:cubicBezTo>
                  <a:pt x="222990" y="706164"/>
                  <a:pt x="231856" y="704834"/>
                  <a:pt x="238949" y="706164"/>
                </a:cubicBezTo>
                <a:cubicBezTo>
                  <a:pt x="244269" y="707051"/>
                  <a:pt x="249145" y="710154"/>
                  <a:pt x="254465" y="710154"/>
                </a:cubicBezTo>
                <a:cubicBezTo>
                  <a:pt x="259341" y="709711"/>
                  <a:pt x="264218" y="707937"/>
                  <a:pt x="268651" y="705721"/>
                </a:cubicBezTo>
                <a:cubicBezTo>
                  <a:pt x="269094" y="705721"/>
                  <a:pt x="269538" y="705278"/>
                  <a:pt x="269981" y="705278"/>
                </a:cubicBezTo>
                <a:cubicBezTo>
                  <a:pt x="271754" y="704391"/>
                  <a:pt x="273527" y="703504"/>
                  <a:pt x="275300" y="702174"/>
                </a:cubicBezTo>
                <a:cubicBezTo>
                  <a:pt x="275300" y="702174"/>
                  <a:pt x="275300" y="701731"/>
                  <a:pt x="275744" y="701731"/>
                </a:cubicBezTo>
                <a:cubicBezTo>
                  <a:pt x="277960" y="701288"/>
                  <a:pt x="279734" y="700401"/>
                  <a:pt x="281507" y="699514"/>
                </a:cubicBezTo>
                <a:cubicBezTo>
                  <a:pt x="287270" y="707051"/>
                  <a:pt x="293033" y="714587"/>
                  <a:pt x="298353" y="722123"/>
                </a:cubicBezTo>
                <a:cubicBezTo>
                  <a:pt x="296136" y="723010"/>
                  <a:pt x="293476" y="723896"/>
                  <a:pt x="291260" y="723896"/>
                </a:cubicBezTo>
                <a:cubicBezTo>
                  <a:pt x="290373" y="723010"/>
                  <a:pt x="288600" y="722123"/>
                  <a:pt x="287270" y="721237"/>
                </a:cubicBezTo>
                <a:cubicBezTo>
                  <a:pt x="282393" y="717690"/>
                  <a:pt x="276187" y="716360"/>
                  <a:pt x="269981" y="717690"/>
                </a:cubicBezTo>
                <a:cubicBezTo>
                  <a:pt x="261558" y="720793"/>
                  <a:pt x="251805" y="718133"/>
                  <a:pt x="243382" y="721237"/>
                </a:cubicBezTo>
                <a:cubicBezTo>
                  <a:pt x="241166" y="721680"/>
                  <a:pt x="239392" y="723010"/>
                  <a:pt x="238506" y="724340"/>
                </a:cubicBezTo>
                <a:cubicBezTo>
                  <a:pt x="237619" y="724340"/>
                  <a:pt x="237176" y="726113"/>
                  <a:pt x="238062" y="726556"/>
                </a:cubicBezTo>
                <a:cubicBezTo>
                  <a:pt x="246042" y="732763"/>
                  <a:pt x="257125" y="730103"/>
                  <a:pt x="265991" y="732763"/>
                </a:cubicBezTo>
                <a:cubicBezTo>
                  <a:pt x="271754" y="734536"/>
                  <a:pt x="277960" y="731876"/>
                  <a:pt x="283723" y="730103"/>
                </a:cubicBezTo>
                <a:cubicBezTo>
                  <a:pt x="283723" y="730103"/>
                  <a:pt x="283723" y="730103"/>
                  <a:pt x="284167" y="730103"/>
                </a:cubicBezTo>
                <a:cubicBezTo>
                  <a:pt x="284167" y="730103"/>
                  <a:pt x="284610" y="730103"/>
                  <a:pt x="284610" y="730103"/>
                </a:cubicBezTo>
                <a:cubicBezTo>
                  <a:pt x="285054" y="729660"/>
                  <a:pt x="285940" y="729660"/>
                  <a:pt x="286383" y="729216"/>
                </a:cubicBezTo>
                <a:cubicBezTo>
                  <a:pt x="286826" y="729216"/>
                  <a:pt x="286826" y="728773"/>
                  <a:pt x="287270" y="728773"/>
                </a:cubicBezTo>
                <a:cubicBezTo>
                  <a:pt x="288157" y="728329"/>
                  <a:pt x="289043" y="727886"/>
                  <a:pt x="290373" y="727000"/>
                </a:cubicBezTo>
                <a:cubicBezTo>
                  <a:pt x="290816" y="727000"/>
                  <a:pt x="290816" y="726556"/>
                  <a:pt x="291260" y="726556"/>
                </a:cubicBezTo>
                <a:cubicBezTo>
                  <a:pt x="293476" y="726556"/>
                  <a:pt x="296136" y="726113"/>
                  <a:pt x="297909" y="725226"/>
                </a:cubicBezTo>
                <a:cubicBezTo>
                  <a:pt x="298796" y="724783"/>
                  <a:pt x="299682" y="724340"/>
                  <a:pt x="300569" y="723896"/>
                </a:cubicBezTo>
                <a:cubicBezTo>
                  <a:pt x="306775" y="732319"/>
                  <a:pt x="312982" y="741186"/>
                  <a:pt x="318745" y="750052"/>
                </a:cubicBezTo>
                <a:cubicBezTo>
                  <a:pt x="315642" y="750495"/>
                  <a:pt x="312539" y="750938"/>
                  <a:pt x="309436" y="751382"/>
                </a:cubicBezTo>
                <a:cubicBezTo>
                  <a:pt x="309436" y="751382"/>
                  <a:pt x="308992" y="750938"/>
                  <a:pt x="308992" y="750938"/>
                </a:cubicBezTo>
                <a:cubicBezTo>
                  <a:pt x="305003" y="748722"/>
                  <a:pt x="301013" y="745619"/>
                  <a:pt x="296580" y="744289"/>
                </a:cubicBezTo>
                <a:cubicBezTo>
                  <a:pt x="288157" y="741629"/>
                  <a:pt x="279290" y="742959"/>
                  <a:pt x="270867" y="744732"/>
                </a:cubicBezTo>
                <a:cubicBezTo>
                  <a:pt x="266434" y="745619"/>
                  <a:pt x="250032" y="742959"/>
                  <a:pt x="250032" y="748722"/>
                </a:cubicBezTo>
                <a:cubicBezTo>
                  <a:pt x="250032" y="748722"/>
                  <a:pt x="250032" y="748722"/>
                  <a:pt x="250032" y="748722"/>
                </a:cubicBezTo>
                <a:cubicBezTo>
                  <a:pt x="249145" y="749609"/>
                  <a:pt x="250475" y="751382"/>
                  <a:pt x="250918" y="752268"/>
                </a:cubicBezTo>
                <a:cubicBezTo>
                  <a:pt x="251362" y="752711"/>
                  <a:pt x="251805" y="752711"/>
                  <a:pt x="251805" y="753155"/>
                </a:cubicBezTo>
                <a:cubicBezTo>
                  <a:pt x="252249" y="753598"/>
                  <a:pt x="252249" y="753598"/>
                  <a:pt x="252692" y="754042"/>
                </a:cubicBezTo>
                <a:cubicBezTo>
                  <a:pt x="261115" y="761578"/>
                  <a:pt x="273527" y="760691"/>
                  <a:pt x="284167" y="764238"/>
                </a:cubicBezTo>
                <a:cubicBezTo>
                  <a:pt x="292590" y="765568"/>
                  <a:pt x="301013" y="761578"/>
                  <a:pt x="308105" y="757145"/>
                </a:cubicBezTo>
                <a:cubicBezTo>
                  <a:pt x="308992" y="756258"/>
                  <a:pt x="310322" y="755815"/>
                  <a:pt x="310765" y="754928"/>
                </a:cubicBezTo>
                <a:cubicBezTo>
                  <a:pt x="310765" y="754928"/>
                  <a:pt x="310765" y="754485"/>
                  <a:pt x="310765" y="754485"/>
                </a:cubicBezTo>
                <a:cubicBezTo>
                  <a:pt x="313869" y="754485"/>
                  <a:pt x="317858" y="754042"/>
                  <a:pt x="320518" y="753155"/>
                </a:cubicBezTo>
                <a:cubicBezTo>
                  <a:pt x="327168" y="763794"/>
                  <a:pt x="333818" y="774434"/>
                  <a:pt x="340467" y="785073"/>
                </a:cubicBezTo>
                <a:cubicBezTo>
                  <a:pt x="338694" y="785516"/>
                  <a:pt x="336477" y="785516"/>
                  <a:pt x="334704" y="785516"/>
                </a:cubicBezTo>
                <a:cubicBezTo>
                  <a:pt x="333818" y="785516"/>
                  <a:pt x="332488" y="785516"/>
                  <a:pt x="331601" y="785516"/>
                </a:cubicBezTo>
                <a:cubicBezTo>
                  <a:pt x="331157" y="785073"/>
                  <a:pt x="330271" y="784630"/>
                  <a:pt x="329828" y="784187"/>
                </a:cubicBezTo>
                <a:cubicBezTo>
                  <a:pt x="320075" y="775764"/>
                  <a:pt x="307219" y="772217"/>
                  <a:pt x="294806" y="773991"/>
                </a:cubicBezTo>
                <a:cubicBezTo>
                  <a:pt x="286826" y="774434"/>
                  <a:pt x="278404" y="771774"/>
                  <a:pt x="270867" y="774877"/>
                </a:cubicBezTo>
                <a:cubicBezTo>
                  <a:pt x="269981" y="775320"/>
                  <a:pt x="269094" y="776207"/>
                  <a:pt x="268651" y="777093"/>
                </a:cubicBezTo>
                <a:cubicBezTo>
                  <a:pt x="268208" y="777093"/>
                  <a:pt x="267764" y="777093"/>
                  <a:pt x="267764" y="777537"/>
                </a:cubicBezTo>
                <a:cubicBezTo>
                  <a:pt x="267764" y="777980"/>
                  <a:pt x="268208" y="777980"/>
                  <a:pt x="268208" y="778424"/>
                </a:cubicBezTo>
                <a:cubicBezTo>
                  <a:pt x="268208" y="778867"/>
                  <a:pt x="268208" y="778867"/>
                  <a:pt x="268651" y="779310"/>
                </a:cubicBezTo>
                <a:cubicBezTo>
                  <a:pt x="270424" y="782413"/>
                  <a:pt x="273971" y="783743"/>
                  <a:pt x="277074" y="784187"/>
                </a:cubicBezTo>
                <a:cubicBezTo>
                  <a:pt x="279734" y="785073"/>
                  <a:pt x="282393" y="785516"/>
                  <a:pt x="284610" y="786403"/>
                </a:cubicBezTo>
                <a:cubicBezTo>
                  <a:pt x="293920" y="789506"/>
                  <a:pt x="303229" y="793939"/>
                  <a:pt x="313425" y="793939"/>
                </a:cubicBezTo>
                <a:cubicBezTo>
                  <a:pt x="314312" y="793939"/>
                  <a:pt x="317858" y="793939"/>
                  <a:pt x="321405" y="793053"/>
                </a:cubicBezTo>
                <a:cubicBezTo>
                  <a:pt x="323178" y="792609"/>
                  <a:pt x="324508" y="792609"/>
                  <a:pt x="326281" y="791723"/>
                </a:cubicBezTo>
                <a:cubicBezTo>
                  <a:pt x="328941" y="790836"/>
                  <a:pt x="331157" y="789950"/>
                  <a:pt x="332044" y="789063"/>
                </a:cubicBezTo>
                <a:cubicBezTo>
                  <a:pt x="332931" y="789063"/>
                  <a:pt x="333374" y="789063"/>
                  <a:pt x="334261" y="789063"/>
                </a:cubicBezTo>
                <a:cubicBezTo>
                  <a:pt x="336921" y="789063"/>
                  <a:pt x="339580" y="789063"/>
                  <a:pt x="342240" y="788176"/>
                </a:cubicBezTo>
                <a:cubicBezTo>
                  <a:pt x="348003" y="797042"/>
                  <a:pt x="353767" y="806352"/>
                  <a:pt x="359086" y="815218"/>
                </a:cubicBezTo>
                <a:cubicBezTo>
                  <a:pt x="356870" y="815218"/>
                  <a:pt x="354210" y="815218"/>
                  <a:pt x="351993" y="815218"/>
                </a:cubicBezTo>
                <a:cubicBezTo>
                  <a:pt x="346230" y="807682"/>
                  <a:pt x="339137" y="800146"/>
                  <a:pt x="329385" y="799259"/>
                </a:cubicBezTo>
                <a:cubicBezTo>
                  <a:pt x="321405" y="799702"/>
                  <a:pt x="313425" y="801919"/>
                  <a:pt x="305446" y="801476"/>
                </a:cubicBezTo>
                <a:cubicBezTo>
                  <a:pt x="299682" y="801032"/>
                  <a:pt x="293476" y="798373"/>
                  <a:pt x="287713" y="801032"/>
                </a:cubicBezTo>
                <a:cubicBezTo>
                  <a:pt x="285940" y="802362"/>
                  <a:pt x="283280" y="803692"/>
                  <a:pt x="282837" y="805909"/>
                </a:cubicBezTo>
                <a:cubicBezTo>
                  <a:pt x="282837" y="805909"/>
                  <a:pt x="282837" y="805909"/>
                  <a:pt x="282837" y="805909"/>
                </a:cubicBezTo>
                <a:cubicBezTo>
                  <a:pt x="282837" y="806352"/>
                  <a:pt x="282837" y="806795"/>
                  <a:pt x="282837" y="806795"/>
                </a:cubicBezTo>
                <a:cubicBezTo>
                  <a:pt x="282837" y="807682"/>
                  <a:pt x="283280" y="808569"/>
                  <a:pt x="283723" y="809455"/>
                </a:cubicBezTo>
                <a:cubicBezTo>
                  <a:pt x="284610" y="810785"/>
                  <a:pt x="286383" y="811672"/>
                  <a:pt x="288600" y="812115"/>
                </a:cubicBezTo>
                <a:cubicBezTo>
                  <a:pt x="289487" y="812558"/>
                  <a:pt x="290816" y="812558"/>
                  <a:pt x="291703" y="813002"/>
                </a:cubicBezTo>
                <a:cubicBezTo>
                  <a:pt x="293920" y="813888"/>
                  <a:pt x="296580" y="814332"/>
                  <a:pt x="298353" y="814775"/>
                </a:cubicBezTo>
                <a:cubicBezTo>
                  <a:pt x="298353" y="814775"/>
                  <a:pt x="298796" y="814775"/>
                  <a:pt x="298796" y="814775"/>
                </a:cubicBezTo>
                <a:cubicBezTo>
                  <a:pt x="299682" y="814775"/>
                  <a:pt x="300126" y="815218"/>
                  <a:pt x="301013" y="815218"/>
                </a:cubicBezTo>
                <a:cubicBezTo>
                  <a:pt x="301899" y="815218"/>
                  <a:pt x="302342" y="815661"/>
                  <a:pt x="303229" y="815661"/>
                </a:cubicBezTo>
                <a:cubicBezTo>
                  <a:pt x="304559" y="816105"/>
                  <a:pt x="305446" y="816548"/>
                  <a:pt x="306332" y="816548"/>
                </a:cubicBezTo>
                <a:cubicBezTo>
                  <a:pt x="315198" y="819208"/>
                  <a:pt x="323178" y="824971"/>
                  <a:pt x="332488" y="824971"/>
                </a:cubicBezTo>
                <a:cubicBezTo>
                  <a:pt x="338251" y="824971"/>
                  <a:pt x="343570" y="824084"/>
                  <a:pt x="348447" y="820981"/>
                </a:cubicBezTo>
                <a:cubicBezTo>
                  <a:pt x="348447" y="820981"/>
                  <a:pt x="348447" y="820981"/>
                  <a:pt x="348447" y="820981"/>
                </a:cubicBezTo>
                <a:cubicBezTo>
                  <a:pt x="349333" y="820538"/>
                  <a:pt x="350220" y="820095"/>
                  <a:pt x="351106" y="819651"/>
                </a:cubicBezTo>
                <a:cubicBezTo>
                  <a:pt x="351993" y="819208"/>
                  <a:pt x="352880" y="818765"/>
                  <a:pt x="353323" y="818321"/>
                </a:cubicBezTo>
                <a:cubicBezTo>
                  <a:pt x="355096" y="818321"/>
                  <a:pt x="358643" y="818321"/>
                  <a:pt x="361303" y="817878"/>
                </a:cubicBezTo>
                <a:cubicBezTo>
                  <a:pt x="362633" y="819651"/>
                  <a:pt x="363519" y="821868"/>
                  <a:pt x="364849" y="823641"/>
                </a:cubicBezTo>
                <a:cubicBezTo>
                  <a:pt x="363519" y="826301"/>
                  <a:pt x="362189" y="828961"/>
                  <a:pt x="360859" y="831621"/>
                </a:cubicBezTo>
                <a:cubicBezTo>
                  <a:pt x="340467" y="876838"/>
                  <a:pt x="321848" y="922942"/>
                  <a:pt x="306332" y="970377"/>
                </a:cubicBezTo>
                <a:cubicBezTo>
                  <a:pt x="305003" y="968160"/>
                  <a:pt x="304116" y="966387"/>
                  <a:pt x="302786" y="964170"/>
                </a:cubicBezTo>
                <a:cubicBezTo>
                  <a:pt x="297466" y="954861"/>
                  <a:pt x="291703" y="945551"/>
                  <a:pt x="285497" y="936685"/>
                </a:cubicBezTo>
                <a:cubicBezTo>
                  <a:pt x="285497" y="936685"/>
                  <a:pt x="285497" y="936242"/>
                  <a:pt x="285497" y="936242"/>
                </a:cubicBezTo>
                <a:cubicBezTo>
                  <a:pt x="287270" y="931809"/>
                  <a:pt x="287713" y="927376"/>
                  <a:pt x="287713" y="922942"/>
                </a:cubicBezTo>
                <a:cubicBezTo>
                  <a:pt x="288157" y="922499"/>
                  <a:pt x="288600" y="922056"/>
                  <a:pt x="288600" y="921613"/>
                </a:cubicBezTo>
                <a:cubicBezTo>
                  <a:pt x="290373" y="919396"/>
                  <a:pt x="291703" y="915850"/>
                  <a:pt x="292590" y="914519"/>
                </a:cubicBezTo>
                <a:cubicBezTo>
                  <a:pt x="298796" y="901664"/>
                  <a:pt x="300569" y="887034"/>
                  <a:pt x="297466" y="872849"/>
                </a:cubicBezTo>
                <a:cubicBezTo>
                  <a:pt x="296136" y="863096"/>
                  <a:pt x="298796" y="853343"/>
                  <a:pt x="297466" y="844033"/>
                </a:cubicBezTo>
                <a:cubicBezTo>
                  <a:pt x="297466" y="843590"/>
                  <a:pt x="296580" y="841373"/>
                  <a:pt x="295693" y="839600"/>
                </a:cubicBezTo>
                <a:cubicBezTo>
                  <a:pt x="295249" y="837384"/>
                  <a:pt x="294363" y="835610"/>
                  <a:pt x="293033" y="833837"/>
                </a:cubicBezTo>
                <a:cubicBezTo>
                  <a:pt x="291703" y="830734"/>
                  <a:pt x="288157" y="828518"/>
                  <a:pt x="285054" y="830734"/>
                </a:cubicBezTo>
                <a:cubicBezTo>
                  <a:pt x="277074" y="838714"/>
                  <a:pt x="280621" y="860436"/>
                  <a:pt x="278847" y="871075"/>
                </a:cubicBezTo>
                <a:cubicBezTo>
                  <a:pt x="277960" y="878611"/>
                  <a:pt x="275744" y="885704"/>
                  <a:pt x="274414" y="893241"/>
                </a:cubicBezTo>
                <a:cubicBezTo>
                  <a:pt x="273084" y="902994"/>
                  <a:pt x="276631" y="913633"/>
                  <a:pt x="283723" y="920726"/>
                </a:cubicBezTo>
                <a:cubicBezTo>
                  <a:pt x="283723" y="922942"/>
                  <a:pt x="283723" y="925159"/>
                  <a:pt x="283280" y="927376"/>
                </a:cubicBezTo>
                <a:cubicBezTo>
                  <a:pt x="282837" y="928705"/>
                  <a:pt x="282393" y="930479"/>
                  <a:pt x="281950" y="931809"/>
                </a:cubicBezTo>
                <a:cubicBezTo>
                  <a:pt x="272641" y="917623"/>
                  <a:pt x="262888" y="903437"/>
                  <a:pt x="252692" y="889694"/>
                </a:cubicBezTo>
                <a:cubicBezTo>
                  <a:pt x="254465" y="883931"/>
                  <a:pt x="254908" y="878168"/>
                  <a:pt x="254908" y="871962"/>
                </a:cubicBezTo>
                <a:cubicBezTo>
                  <a:pt x="256238" y="870632"/>
                  <a:pt x="257568" y="868415"/>
                  <a:pt x="258455" y="866642"/>
                </a:cubicBezTo>
                <a:cubicBezTo>
                  <a:pt x="258455" y="866642"/>
                  <a:pt x="258898" y="866199"/>
                  <a:pt x="258898" y="866199"/>
                </a:cubicBezTo>
                <a:cubicBezTo>
                  <a:pt x="260228" y="863982"/>
                  <a:pt x="261115" y="861322"/>
                  <a:pt x="261558" y="859106"/>
                </a:cubicBezTo>
                <a:cubicBezTo>
                  <a:pt x="263775" y="852013"/>
                  <a:pt x="264661" y="844033"/>
                  <a:pt x="263331" y="836497"/>
                </a:cubicBezTo>
                <a:cubicBezTo>
                  <a:pt x="262444" y="831621"/>
                  <a:pt x="261115" y="827188"/>
                  <a:pt x="260228" y="822311"/>
                </a:cubicBezTo>
                <a:cubicBezTo>
                  <a:pt x="258455" y="814332"/>
                  <a:pt x="260228" y="805909"/>
                  <a:pt x="259785" y="797929"/>
                </a:cubicBezTo>
                <a:cubicBezTo>
                  <a:pt x="259785" y="797042"/>
                  <a:pt x="259785" y="795713"/>
                  <a:pt x="258898" y="795269"/>
                </a:cubicBezTo>
                <a:cubicBezTo>
                  <a:pt x="258898" y="794383"/>
                  <a:pt x="258455" y="793053"/>
                  <a:pt x="258011" y="792166"/>
                </a:cubicBezTo>
                <a:cubicBezTo>
                  <a:pt x="257125" y="789063"/>
                  <a:pt x="254022" y="785516"/>
                  <a:pt x="250475" y="786846"/>
                </a:cubicBezTo>
                <a:cubicBezTo>
                  <a:pt x="244269" y="791279"/>
                  <a:pt x="245156" y="801919"/>
                  <a:pt x="244712" y="808569"/>
                </a:cubicBezTo>
                <a:cubicBezTo>
                  <a:pt x="245599" y="818765"/>
                  <a:pt x="244269" y="828518"/>
                  <a:pt x="242052" y="838270"/>
                </a:cubicBezTo>
                <a:cubicBezTo>
                  <a:pt x="240279" y="849353"/>
                  <a:pt x="242495" y="862652"/>
                  <a:pt x="250475" y="870632"/>
                </a:cubicBezTo>
                <a:cubicBezTo>
                  <a:pt x="250032" y="875508"/>
                  <a:pt x="250032" y="880385"/>
                  <a:pt x="248702" y="885261"/>
                </a:cubicBezTo>
                <a:cubicBezTo>
                  <a:pt x="242052" y="876838"/>
                  <a:pt x="234959" y="868859"/>
                  <a:pt x="228753" y="860436"/>
                </a:cubicBezTo>
                <a:cubicBezTo>
                  <a:pt x="225207" y="856003"/>
                  <a:pt x="222103" y="851126"/>
                  <a:pt x="218557" y="846250"/>
                </a:cubicBezTo>
                <a:cubicBezTo>
                  <a:pt x="219000" y="845363"/>
                  <a:pt x="219000" y="844920"/>
                  <a:pt x="219444" y="844033"/>
                </a:cubicBezTo>
                <a:cubicBezTo>
                  <a:pt x="221217" y="839157"/>
                  <a:pt x="222103" y="833837"/>
                  <a:pt x="222103" y="828518"/>
                </a:cubicBezTo>
                <a:cubicBezTo>
                  <a:pt x="225650" y="824971"/>
                  <a:pt x="229640" y="813445"/>
                  <a:pt x="230526" y="810785"/>
                </a:cubicBezTo>
                <a:cubicBezTo>
                  <a:pt x="230969" y="809899"/>
                  <a:pt x="230969" y="809012"/>
                  <a:pt x="230969" y="808125"/>
                </a:cubicBezTo>
                <a:cubicBezTo>
                  <a:pt x="231413" y="806795"/>
                  <a:pt x="231856" y="805022"/>
                  <a:pt x="231856" y="803249"/>
                </a:cubicBezTo>
                <a:cubicBezTo>
                  <a:pt x="232300" y="797486"/>
                  <a:pt x="231856" y="792166"/>
                  <a:pt x="230526" y="786403"/>
                </a:cubicBezTo>
                <a:cubicBezTo>
                  <a:pt x="230083" y="783300"/>
                  <a:pt x="229640" y="780640"/>
                  <a:pt x="229640" y="777537"/>
                </a:cubicBezTo>
                <a:cubicBezTo>
                  <a:pt x="230083" y="768227"/>
                  <a:pt x="233629" y="758475"/>
                  <a:pt x="231413" y="749165"/>
                </a:cubicBezTo>
                <a:cubicBezTo>
                  <a:pt x="231413" y="748722"/>
                  <a:pt x="230969" y="747835"/>
                  <a:pt x="230969" y="747392"/>
                </a:cubicBezTo>
                <a:cubicBezTo>
                  <a:pt x="230526" y="746948"/>
                  <a:pt x="230083" y="746948"/>
                  <a:pt x="229640" y="746948"/>
                </a:cubicBezTo>
                <a:cubicBezTo>
                  <a:pt x="228753" y="744732"/>
                  <a:pt x="227423" y="742959"/>
                  <a:pt x="225650" y="741186"/>
                </a:cubicBezTo>
                <a:cubicBezTo>
                  <a:pt x="222990" y="739856"/>
                  <a:pt x="219887" y="740742"/>
                  <a:pt x="218113" y="742959"/>
                </a:cubicBezTo>
                <a:cubicBezTo>
                  <a:pt x="212351" y="750052"/>
                  <a:pt x="215010" y="760691"/>
                  <a:pt x="213680" y="769557"/>
                </a:cubicBezTo>
                <a:cubicBezTo>
                  <a:pt x="213680" y="781083"/>
                  <a:pt x="208361" y="791723"/>
                  <a:pt x="210134" y="803249"/>
                </a:cubicBezTo>
                <a:cubicBezTo>
                  <a:pt x="210577" y="810785"/>
                  <a:pt x="214124" y="817435"/>
                  <a:pt x="217227" y="824528"/>
                </a:cubicBezTo>
                <a:cubicBezTo>
                  <a:pt x="217670" y="825414"/>
                  <a:pt x="218113" y="826744"/>
                  <a:pt x="218557" y="827631"/>
                </a:cubicBezTo>
                <a:cubicBezTo>
                  <a:pt x="218113" y="831621"/>
                  <a:pt x="218113" y="835610"/>
                  <a:pt x="216784" y="839157"/>
                </a:cubicBezTo>
                <a:cubicBezTo>
                  <a:pt x="216341" y="840044"/>
                  <a:pt x="215897" y="840930"/>
                  <a:pt x="215897" y="841817"/>
                </a:cubicBezTo>
                <a:cubicBezTo>
                  <a:pt x="207918" y="830734"/>
                  <a:pt x="200381" y="819651"/>
                  <a:pt x="192402" y="808125"/>
                </a:cubicBezTo>
                <a:cubicBezTo>
                  <a:pt x="192845" y="807239"/>
                  <a:pt x="193288" y="805909"/>
                  <a:pt x="193731" y="805022"/>
                </a:cubicBezTo>
                <a:cubicBezTo>
                  <a:pt x="194618" y="800589"/>
                  <a:pt x="194175" y="796156"/>
                  <a:pt x="193288" y="791723"/>
                </a:cubicBezTo>
                <a:cubicBezTo>
                  <a:pt x="195948" y="789063"/>
                  <a:pt x="196835" y="785073"/>
                  <a:pt x="197721" y="781527"/>
                </a:cubicBezTo>
                <a:cubicBezTo>
                  <a:pt x="199938" y="771774"/>
                  <a:pt x="196392" y="762021"/>
                  <a:pt x="193288" y="752711"/>
                </a:cubicBezTo>
                <a:cubicBezTo>
                  <a:pt x="191072" y="744289"/>
                  <a:pt x="190628" y="735423"/>
                  <a:pt x="188855" y="726556"/>
                </a:cubicBezTo>
                <a:cubicBezTo>
                  <a:pt x="188855" y="726113"/>
                  <a:pt x="188855" y="725670"/>
                  <a:pt x="188855" y="725226"/>
                </a:cubicBezTo>
                <a:cubicBezTo>
                  <a:pt x="188412" y="724783"/>
                  <a:pt x="187969" y="724340"/>
                  <a:pt x="187969" y="724340"/>
                </a:cubicBezTo>
                <a:cubicBezTo>
                  <a:pt x="187525" y="721680"/>
                  <a:pt x="186639" y="719020"/>
                  <a:pt x="185752" y="716360"/>
                </a:cubicBezTo>
                <a:cubicBezTo>
                  <a:pt x="180876" y="710597"/>
                  <a:pt x="176443" y="718133"/>
                  <a:pt x="175999" y="723010"/>
                </a:cubicBezTo>
                <a:cubicBezTo>
                  <a:pt x="174226" y="733649"/>
                  <a:pt x="176443" y="744732"/>
                  <a:pt x="174669" y="755371"/>
                </a:cubicBezTo>
                <a:cubicBezTo>
                  <a:pt x="174669" y="768227"/>
                  <a:pt x="182649" y="779754"/>
                  <a:pt x="189298" y="790393"/>
                </a:cubicBezTo>
                <a:cubicBezTo>
                  <a:pt x="190185" y="794826"/>
                  <a:pt x="190628" y="798816"/>
                  <a:pt x="189298" y="803249"/>
                </a:cubicBezTo>
                <a:cubicBezTo>
                  <a:pt x="188855" y="802362"/>
                  <a:pt x="187969" y="801476"/>
                  <a:pt x="187525" y="800589"/>
                </a:cubicBezTo>
                <a:cubicBezTo>
                  <a:pt x="179546" y="788176"/>
                  <a:pt x="172453" y="775320"/>
                  <a:pt x="164030" y="763351"/>
                </a:cubicBezTo>
                <a:cubicBezTo>
                  <a:pt x="163587" y="762021"/>
                  <a:pt x="163143" y="760248"/>
                  <a:pt x="163143" y="759361"/>
                </a:cubicBezTo>
                <a:cubicBezTo>
                  <a:pt x="161813" y="755371"/>
                  <a:pt x="160927" y="750938"/>
                  <a:pt x="160040" y="746948"/>
                </a:cubicBezTo>
                <a:cubicBezTo>
                  <a:pt x="157380" y="739412"/>
                  <a:pt x="154720" y="731433"/>
                  <a:pt x="149400" y="725226"/>
                </a:cubicBezTo>
                <a:cubicBezTo>
                  <a:pt x="148957" y="724783"/>
                  <a:pt x="148071" y="725226"/>
                  <a:pt x="148071" y="725670"/>
                </a:cubicBezTo>
                <a:cubicBezTo>
                  <a:pt x="147184" y="724340"/>
                  <a:pt x="145854" y="722566"/>
                  <a:pt x="144967" y="721680"/>
                </a:cubicBezTo>
                <a:cubicBezTo>
                  <a:pt x="140534" y="717247"/>
                  <a:pt x="135658" y="713700"/>
                  <a:pt x="131225" y="709711"/>
                </a:cubicBezTo>
                <a:cubicBezTo>
                  <a:pt x="122802" y="702618"/>
                  <a:pt x="117482" y="692421"/>
                  <a:pt x="107730" y="687102"/>
                </a:cubicBezTo>
                <a:cubicBezTo>
                  <a:pt x="101080" y="683555"/>
                  <a:pt x="95760" y="687988"/>
                  <a:pt x="96203" y="695081"/>
                </a:cubicBezTo>
                <a:cubicBezTo>
                  <a:pt x="96647" y="700401"/>
                  <a:pt x="99307" y="704834"/>
                  <a:pt x="101966" y="709267"/>
                </a:cubicBezTo>
                <a:cubicBezTo>
                  <a:pt x="105513" y="714587"/>
                  <a:pt x="109946" y="719463"/>
                  <a:pt x="113936" y="724783"/>
                </a:cubicBezTo>
                <a:cubicBezTo>
                  <a:pt x="115266" y="727000"/>
                  <a:pt x="116596" y="729216"/>
                  <a:pt x="117926" y="731433"/>
                </a:cubicBezTo>
                <a:cubicBezTo>
                  <a:pt x="119256" y="734093"/>
                  <a:pt x="119256" y="737196"/>
                  <a:pt x="120585" y="739856"/>
                </a:cubicBezTo>
                <a:cubicBezTo>
                  <a:pt x="123689" y="746505"/>
                  <a:pt x="131225" y="750495"/>
                  <a:pt x="137431" y="754042"/>
                </a:cubicBezTo>
                <a:cubicBezTo>
                  <a:pt x="143638" y="758031"/>
                  <a:pt x="150287" y="761578"/>
                  <a:pt x="156494" y="765124"/>
                </a:cubicBezTo>
                <a:cubicBezTo>
                  <a:pt x="156494" y="765124"/>
                  <a:pt x="156050" y="765124"/>
                  <a:pt x="156050" y="764681"/>
                </a:cubicBezTo>
                <a:cubicBezTo>
                  <a:pt x="157823" y="765568"/>
                  <a:pt x="159597" y="766897"/>
                  <a:pt x="161813" y="767784"/>
                </a:cubicBezTo>
                <a:cubicBezTo>
                  <a:pt x="162700" y="768227"/>
                  <a:pt x="163143" y="768227"/>
                  <a:pt x="163587" y="768227"/>
                </a:cubicBezTo>
                <a:cubicBezTo>
                  <a:pt x="170236" y="778867"/>
                  <a:pt x="176886" y="789506"/>
                  <a:pt x="183536" y="800146"/>
                </a:cubicBezTo>
                <a:cubicBezTo>
                  <a:pt x="182649" y="800146"/>
                  <a:pt x="181762" y="800146"/>
                  <a:pt x="180876" y="800146"/>
                </a:cubicBezTo>
                <a:cubicBezTo>
                  <a:pt x="179102" y="800146"/>
                  <a:pt x="177329" y="799702"/>
                  <a:pt x="175999" y="799702"/>
                </a:cubicBezTo>
                <a:cubicBezTo>
                  <a:pt x="175556" y="796156"/>
                  <a:pt x="170236" y="790836"/>
                  <a:pt x="168020" y="789063"/>
                </a:cubicBezTo>
                <a:cubicBezTo>
                  <a:pt x="163587" y="785516"/>
                  <a:pt x="158710" y="783300"/>
                  <a:pt x="153390" y="781083"/>
                </a:cubicBezTo>
                <a:cubicBezTo>
                  <a:pt x="146297" y="778424"/>
                  <a:pt x="139205" y="778424"/>
                  <a:pt x="132112" y="776207"/>
                </a:cubicBezTo>
                <a:cubicBezTo>
                  <a:pt x="125462" y="773991"/>
                  <a:pt x="118812" y="771774"/>
                  <a:pt x="111719" y="770444"/>
                </a:cubicBezTo>
                <a:cubicBezTo>
                  <a:pt x="105513" y="768671"/>
                  <a:pt x="101966" y="771331"/>
                  <a:pt x="103297" y="774877"/>
                </a:cubicBezTo>
                <a:cubicBezTo>
                  <a:pt x="103297" y="774877"/>
                  <a:pt x="103297" y="775320"/>
                  <a:pt x="103297" y="775764"/>
                </a:cubicBezTo>
                <a:cubicBezTo>
                  <a:pt x="103740" y="777093"/>
                  <a:pt x="105069" y="778867"/>
                  <a:pt x="107286" y="780197"/>
                </a:cubicBezTo>
                <a:cubicBezTo>
                  <a:pt x="109946" y="782413"/>
                  <a:pt x="113049" y="783743"/>
                  <a:pt x="116596" y="785073"/>
                </a:cubicBezTo>
                <a:cubicBezTo>
                  <a:pt x="121915" y="787733"/>
                  <a:pt x="128122" y="789506"/>
                  <a:pt x="132998" y="792166"/>
                </a:cubicBezTo>
                <a:cubicBezTo>
                  <a:pt x="141864" y="796599"/>
                  <a:pt x="149844" y="803249"/>
                  <a:pt x="160040" y="803692"/>
                </a:cubicBezTo>
                <a:cubicBezTo>
                  <a:pt x="162257" y="803692"/>
                  <a:pt x="171566" y="804579"/>
                  <a:pt x="175556" y="803249"/>
                </a:cubicBezTo>
                <a:cubicBezTo>
                  <a:pt x="176886" y="803692"/>
                  <a:pt x="178216" y="803692"/>
                  <a:pt x="179546" y="803692"/>
                </a:cubicBezTo>
                <a:cubicBezTo>
                  <a:pt x="181319" y="803692"/>
                  <a:pt x="183536" y="803692"/>
                  <a:pt x="185309" y="802806"/>
                </a:cubicBezTo>
                <a:cubicBezTo>
                  <a:pt x="185309" y="802806"/>
                  <a:pt x="185309" y="802806"/>
                  <a:pt x="185309" y="802806"/>
                </a:cubicBezTo>
                <a:cubicBezTo>
                  <a:pt x="191072" y="812115"/>
                  <a:pt x="196835" y="821424"/>
                  <a:pt x="203485" y="830291"/>
                </a:cubicBezTo>
                <a:cubicBezTo>
                  <a:pt x="204371" y="831621"/>
                  <a:pt x="205258" y="832951"/>
                  <a:pt x="206144" y="834281"/>
                </a:cubicBezTo>
                <a:cubicBezTo>
                  <a:pt x="205258" y="834724"/>
                  <a:pt x="204814" y="834724"/>
                  <a:pt x="203928" y="834724"/>
                </a:cubicBezTo>
                <a:cubicBezTo>
                  <a:pt x="202598" y="835167"/>
                  <a:pt x="200825" y="835167"/>
                  <a:pt x="199495" y="835167"/>
                </a:cubicBezTo>
                <a:cubicBezTo>
                  <a:pt x="199495" y="835167"/>
                  <a:pt x="199051" y="834724"/>
                  <a:pt x="199051" y="834724"/>
                </a:cubicBezTo>
                <a:cubicBezTo>
                  <a:pt x="189298" y="824971"/>
                  <a:pt x="175113" y="828074"/>
                  <a:pt x="163143" y="824528"/>
                </a:cubicBezTo>
                <a:cubicBezTo>
                  <a:pt x="152504" y="821424"/>
                  <a:pt x="142751" y="816548"/>
                  <a:pt x="131668" y="814775"/>
                </a:cubicBezTo>
                <a:cubicBezTo>
                  <a:pt x="128565" y="814332"/>
                  <a:pt x="124132" y="812558"/>
                  <a:pt x="121472" y="815218"/>
                </a:cubicBezTo>
                <a:cubicBezTo>
                  <a:pt x="120585" y="815218"/>
                  <a:pt x="120142" y="816105"/>
                  <a:pt x="120585" y="816991"/>
                </a:cubicBezTo>
                <a:cubicBezTo>
                  <a:pt x="122359" y="827188"/>
                  <a:pt x="132998" y="832064"/>
                  <a:pt x="141864" y="835167"/>
                </a:cubicBezTo>
                <a:cubicBezTo>
                  <a:pt x="146297" y="836940"/>
                  <a:pt x="151174" y="837384"/>
                  <a:pt x="155607" y="839600"/>
                </a:cubicBezTo>
                <a:cubicBezTo>
                  <a:pt x="160483" y="841817"/>
                  <a:pt x="164916" y="844477"/>
                  <a:pt x="170236" y="844920"/>
                </a:cubicBezTo>
                <a:cubicBezTo>
                  <a:pt x="179102" y="845806"/>
                  <a:pt x="187525" y="842260"/>
                  <a:pt x="195948" y="840044"/>
                </a:cubicBezTo>
                <a:cubicBezTo>
                  <a:pt x="196835" y="839600"/>
                  <a:pt x="198164" y="839600"/>
                  <a:pt x="199051" y="839157"/>
                </a:cubicBezTo>
                <a:cubicBezTo>
                  <a:pt x="203041" y="838714"/>
                  <a:pt x="206587" y="838270"/>
                  <a:pt x="208804" y="836940"/>
                </a:cubicBezTo>
                <a:cubicBezTo>
                  <a:pt x="215454" y="846250"/>
                  <a:pt x="222103" y="855559"/>
                  <a:pt x="229196" y="864426"/>
                </a:cubicBezTo>
                <a:cubicBezTo>
                  <a:pt x="227867" y="864869"/>
                  <a:pt x="226093" y="865755"/>
                  <a:pt x="224763" y="866199"/>
                </a:cubicBezTo>
                <a:cubicBezTo>
                  <a:pt x="223877" y="866642"/>
                  <a:pt x="222547" y="866642"/>
                  <a:pt x="221660" y="867086"/>
                </a:cubicBezTo>
                <a:cubicBezTo>
                  <a:pt x="221217" y="866642"/>
                  <a:pt x="220330" y="865755"/>
                  <a:pt x="219444" y="865755"/>
                </a:cubicBezTo>
                <a:cubicBezTo>
                  <a:pt x="215010" y="861322"/>
                  <a:pt x="209247" y="858663"/>
                  <a:pt x="203041" y="857776"/>
                </a:cubicBezTo>
                <a:cubicBezTo>
                  <a:pt x="195948" y="856889"/>
                  <a:pt x="188855" y="858219"/>
                  <a:pt x="182205" y="857776"/>
                </a:cubicBezTo>
                <a:cubicBezTo>
                  <a:pt x="172453" y="857333"/>
                  <a:pt x="162700" y="855559"/>
                  <a:pt x="152947" y="855116"/>
                </a:cubicBezTo>
                <a:cubicBezTo>
                  <a:pt x="148071" y="855116"/>
                  <a:pt x="143195" y="854229"/>
                  <a:pt x="138761" y="856003"/>
                </a:cubicBezTo>
                <a:cubicBezTo>
                  <a:pt x="137431" y="856446"/>
                  <a:pt x="136545" y="857333"/>
                  <a:pt x="136101" y="858663"/>
                </a:cubicBezTo>
                <a:cubicBezTo>
                  <a:pt x="136101" y="858663"/>
                  <a:pt x="136101" y="858663"/>
                  <a:pt x="136101" y="858663"/>
                </a:cubicBezTo>
                <a:cubicBezTo>
                  <a:pt x="134772" y="859106"/>
                  <a:pt x="135215" y="860436"/>
                  <a:pt x="135658" y="861322"/>
                </a:cubicBezTo>
                <a:cubicBezTo>
                  <a:pt x="136101" y="862652"/>
                  <a:pt x="136988" y="863539"/>
                  <a:pt x="137874" y="864426"/>
                </a:cubicBezTo>
                <a:cubicBezTo>
                  <a:pt x="138318" y="864869"/>
                  <a:pt x="138761" y="865312"/>
                  <a:pt x="138761" y="865312"/>
                </a:cubicBezTo>
                <a:cubicBezTo>
                  <a:pt x="138761" y="865312"/>
                  <a:pt x="139205" y="865312"/>
                  <a:pt x="139205" y="865755"/>
                </a:cubicBezTo>
                <a:cubicBezTo>
                  <a:pt x="145411" y="870189"/>
                  <a:pt x="154720" y="870632"/>
                  <a:pt x="161370" y="873292"/>
                </a:cubicBezTo>
                <a:cubicBezTo>
                  <a:pt x="169349" y="875508"/>
                  <a:pt x="176886" y="879941"/>
                  <a:pt x="185309" y="880828"/>
                </a:cubicBezTo>
                <a:cubicBezTo>
                  <a:pt x="192845" y="881715"/>
                  <a:pt x="200381" y="881271"/>
                  <a:pt x="207474" y="879055"/>
                </a:cubicBezTo>
                <a:cubicBezTo>
                  <a:pt x="209691" y="877725"/>
                  <a:pt x="221660" y="874178"/>
                  <a:pt x="223877" y="870632"/>
                </a:cubicBezTo>
                <a:cubicBezTo>
                  <a:pt x="226093" y="870189"/>
                  <a:pt x="228310" y="869302"/>
                  <a:pt x="230526" y="868415"/>
                </a:cubicBezTo>
                <a:cubicBezTo>
                  <a:pt x="230969" y="868415"/>
                  <a:pt x="231413" y="867972"/>
                  <a:pt x="231413" y="867529"/>
                </a:cubicBezTo>
                <a:cubicBezTo>
                  <a:pt x="238949" y="876838"/>
                  <a:pt x="246485" y="886591"/>
                  <a:pt x="253578" y="895901"/>
                </a:cubicBezTo>
                <a:cubicBezTo>
                  <a:pt x="255352" y="898560"/>
                  <a:pt x="257125" y="900777"/>
                  <a:pt x="258898" y="903437"/>
                </a:cubicBezTo>
                <a:cubicBezTo>
                  <a:pt x="254465" y="904323"/>
                  <a:pt x="250475" y="904767"/>
                  <a:pt x="246042" y="905210"/>
                </a:cubicBezTo>
                <a:cubicBezTo>
                  <a:pt x="245599" y="904767"/>
                  <a:pt x="245156" y="903880"/>
                  <a:pt x="243826" y="903437"/>
                </a:cubicBezTo>
                <a:cubicBezTo>
                  <a:pt x="241166" y="899890"/>
                  <a:pt x="236733" y="898117"/>
                  <a:pt x="232743" y="896344"/>
                </a:cubicBezTo>
                <a:cubicBezTo>
                  <a:pt x="226980" y="894127"/>
                  <a:pt x="220774" y="892354"/>
                  <a:pt x="214567" y="892354"/>
                </a:cubicBezTo>
                <a:cubicBezTo>
                  <a:pt x="203485" y="892354"/>
                  <a:pt x="191959" y="895014"/>
                  <a:pt x="180876" y="893241"/>
                </a:cubicBezTo>
                <a:cubicBezTo>
                  <a:pt x="175556" y="892797"/>
                  <a:pt x="170236" y="892354"/>
                  <a:pt x="164916" y="892797"/>
                </a:cubicBezTo>
                <a:cubicBezTo>
                  <a:pt x="162700" y="893241"/>
                  <a:pt x="160040" y="894127"/>
                  <a:pt x="159154" y="896344"/>
                </a:cubicBezTo>
                <a:cubicBezTo>
                  <a:pt x="158710" y="896344"/>
                  <a:pt x="158710" y="896344"/>
                  <a:pt x="158267" y="896344"/>
                </a:cubicBezTo>
                <a:cubicBezTo>
                  <a:pt x="157380" y="897674"/>
                  <a:pt x="158710" y="899004"/>
                  <a:pt x="160040" y="900334"/>
                </a:cubicBezTo>
                <a:cubicBezTo>
                  <a:pt x="161370" y="902107"/>
                  <a:pt x="164030" y="902994"/>
                  <a:pt x="166246" y="903880"/>
                </a:cubicBezTo>
                <a:cubicBezTo>
                  <a:pt x="175113" y="907427"/>
                  <a:pt x="184422" y="907427"/>
                  <a:pt x="193731" y="909200"/>
                </a:cubicBezTo>
                <a:cubicBezTo>
                  <a:pt x="199495" y="910530"/>
                  <a:pt x="204371" y="914963"/>
                  <a:pt x="210134" y="915850"/>
                </a:cubicBezTo>
                <a:cubicBezTo>
                  <a:pt x="217227" y="916293"/>
                  <a:pt x="224320" y="914963"/>
                  <a:pt x="230969" y="912746"/>
                </a:cubicBezTo>
                <a:cubicBezTo>
                  <a:pt x="234516" y="911860"/>
                  <a:pt x="238506" y="910973"/>
                  <a:pt x="242052" y="910086"/>
                </a:cubicBezTo>
                <a:cubicBezTo>
                  <a:pt x="243382" y="909643"/>
                  <a:pt x="245599" y="909643"/>
                  <a:pt x="246485" y="908313"/>
                </a:cubicBezTo>
                <a:cubicBezTo>
                  <a:pt x="249589" y="908313"/>
                  <a:pt x="252692" y="907870"/>
                  <a:pt x="255352" y="907427"/>
                </a:cubicBezTo>
                <a:cubicBezTo>
                  <a:pt x="256682" y="906983"/>
                  <a:pt x="258455" y="906983"/>
                  <a:pt x="259785" y="906540"/>
                </a:cubicBezTo>
                <a:cubicBezTo>
                  <a:pt x="267764" y="918066"/>
                  <a:pt x="275300" y="929592"/>
                  <a:pt x="282837" y="941562"/>
                </a:cubicBezTo>
                <a:cubicBezTo>
                  <a:pt x="278847" y="942891"/>
                  <a:pt x="275300" y="943335"/>
                  <a:pt x="271311" y="943335"/>
                </a:cubicBezTo>
                <a:cubicBezTo>
                  <a:pt x="270424" y="942005"/>
                  <a:pt x="268208" y="940675"/>
                  <a:pt x="266877" y="939788"/>
                </a:cubicBezTo>
                <a:cubicBezTo>
                  <a:pt x="262444" y="936242"/>
                  <a:pt x="256682" y="934025"/>
                  <a:pt x="250918" y="932695"/>
                </a:cubicBezTo>
                <a:cubicBezTo>
                  <a:pt x="242495" y="930479"/>
                  <a:pt x="234073" y="930922"/>
                  <a:pt x="225650" y="930035"/>
                </a:cubicBezTo>
                <a:cubicBezTo>
                  <a:pt x="216784" y="929149"/>
                  <a:pt x="207918" y="926046"/>
                  <a:pt x="199051" y="925159"/>
                </a:cubicBezTo>
                <a:cubicBezTo>
                  <a:pt x="195505" y="924716"/>
                  <a:pt x="191072" y="923829"/>
                  <a:pt x="187969" y="925602"/>
                </a:cubicBezTo>
                <a:cubicBezTo>
                  <a:pt x="187525" y="925602"/>
                  <a:pt x="187525" y="926046"/>
                  <a:pt x="187082" y="926489"/>
                </a:cubicBezTo>
                <a:cubicBezTo>
                  <a:pt x="187082" y="926489"/>
                  <a:pt x="186639" y="926489"/>
                  <a:pt x="186639" y="926489"/>
                </a:cubicBezTo>
                <a:cubicBezTo>
                  <a:pt x="185309" y="926489"/>
                  <a:pt x="185309" y="928262"/>
                  <a:pt x="185309" y="929149"/>
                </a:cubicBezTo>
                <a:cubicBezTo>
                  <a:pt x="185309" y="929592"/>
                  <a:pt x="185752" y="929592"/>
                  <a:pt x="185752" y="930035"/>
                </a:cubicBezTo>
                <a:cubicBezTo>
                  <a:pt x="185752" y="930922"/>
                  <a:pt x="186195" y="932252"/>
                  <a:pt x="187082" y="932695"/>
                </a:cubicBezTo>
                <a:cubicBezTo>
                  <a:pt x="187525" y="933139"/>
                  <a:pt x="187969" y="933139"/>
                  <a:pt x="187969" y="933582"/>
                </a:cubicBezTo>
                <a:cubicBezTo>
                  <a:pt x="193288" y="939788"/>
                  <a:pt x="204814" y="940675"/>
                  <a:pt x="211908" y="943778"/>
                </a:cubicBezTo>
                <a:cubicBezTo>
                  <a:pt x="219444" y="946881"/>
                  <a:pt x="226093" y="953531"/>
                  <a:pt x="234959" y="953974"/>
                </a:cubicBezTo>
                <a:cubicBezTo>
                  <a:pt x="242495" y="954861"/>
                  <a:pt x="249589" y="953087"/>
                  <a:pt x="256682" y="951314"/>
                </a:cubicBezTo>
                <a:cubicBezTo>
                  <a:pt x="257125" y="951314"/>
                  <a:pt x="257125" y="951314"/>
                  <a:pt x="257568" y="951314"/>
                </a:cubicBezTo>
                <a:cubicBezTo>
                  <a:pt x="259341" y="950871"/>
                  <a:pt x="261558" y="950428"/>
                  <a:pt x="263331" y="949984"/>
                </a:cubicBezTo>
                <a:cubicBezTo>
                  <a:pt x="265548" y="949541"/>
                  <a:pt x="267764" y="949098"/>
                  <a:pt x="269981" y="948211"/>
                </a:cubicBezTo>
                <a:cubicBezTo>
                  <a:pt x="274857" y="948211"/>
                  <a:pt x="279734" y="947324"/>
                  <a:pt x="284610" y="945551"/>
                </a:cubicBezTo>
                <a:cubicBezTo>
                  <a:pt x="290816" y="955304"/>
                  <a:pt x="296580" y="965057"/>
                  <a:pt x="301899" y="975253"/>
                </a:cubicBezTo>
                <a:cubicBezTo>
                  <a:pt x="289487" y="1013821"/>
                  <a:pt x="278847" y="1052389"/>
                  <a:pt x="270867" y="1091843"/>
                </a:cubicBezTo>
                <a:cubicBezTo>
                  <a:pt x="268651" y="1090513"/>
                  <a:pt x="265991" y="1089184"/>
                  <a:pt x="263775" y="1087854"/>
                </a:cubicBezTo>
                <a:cubicBezTo>
                  <a:pt x="261115" y="1086524"/>
                  <a:pt x="258455" y="1084751"/>
                  <a:pt x="255795" y="1082977"/>
                </a:cubicBezTo>
                <a:cubicBezTo>
                  <a:pt x="256238" y="1081647"/>
                  <a:pt x="256682" y="1080761"/>
                  <a:pt x="256682" y="1079874"/>
                </a:cubicBezTo>
                <a:cubicBezTo>
                  <a:pt x="257125" y="1078101"/>
                  <a:pt x="257568" y="1076328"/>
                  <a:pt x="258011" y="1074554"/>
                </a:cubicBezTo>
                <a:cubicBezTo>
                  <a:pt x="258898" y="1074554"/>
                  <a:pt x="259341" y="1073668"/>
                  <a:pt x="259785" y="1073225"/>
                </a:cubicBezTo>
                <a:cubicBezTo>
                  <a:pt x="262888" y="1068791"/>
                  <a:pt x="265105" y="1063915"/>
                  <a:pt x="266877" y="1058595"/>
                </a:cubicBezTo>
                <a:cubicBezTo>
                  <a:pt x="269981" y="1051059"/>
                  <a:pt x="266434" y="1043523"/>
                  <a:pt x="266434" y="1035986"/>
                </a:cubicBezTo>
                <a:cubicBezTo>
                  <a:pt x="266434" y="1030667"/>
                  <a:pt x="266877" y="1024460"/>
                  <a:pt x="267321" y="1019141"/>
                </a:cubicBezTo>
                <a:cubicBezTo>
                  <a:pt x="267764" y="1015594"/>
                  <a:pt x="267764" y="1012048"/>
                  <a:pt x="266877" y="1008501"/>
                </a:cubicBezTo>
                <a:cubicBezTo>
                  <a:pt x="266877" y="1005841"/>
                  <a:pt x="266434" y="1002738"/>
                  <a:pt x="265991" y="1000078"/>
                </a:cubicBezTo>
                <a:cubicBezTo>
                  <a:pt x="264661" y="995202"/>
                  <a:pt x="260228" y="992542"/>
                  <a:pt x="258011" y="998305"/>
                </a:cubicBezTo>
                <a:cubicBezTo>
                  <a:pt x="257125" y="1000965"/>
                  <a:pt x="256682" y="1003625"/>
                  <a:pt x="256682" y="1006728"/>
                </a:cubicBezTo>
                <a:cubicBezTo>
                  <a:pt x="256238" y="1014708"/>
                  <a:pt x="256238" y="1022244"/>
                  <a:pt x="254908" y="1030223"/>
                </a:cubicBezTo>
                <a:cubicBezTo>
                  <a:pt x="250475" y="1044409"/>
                  <a:pt x="249589" y="1058152"/>
                  <a:pt x="255352" y="1071894"/>
                </a:cubicBezTo>
                <a:cubicBezTo>
                  <a:pt x="254465" y="1074998"/>
                  <a:pt x="253578" y="1078101"/>
                  <a:pt x="252249" y="1081204"/>
                </a:cubicBezTo>
                <a:cubicBezTo>
                  <a:pt x="245599" y="1077214"/>
                  <a:pt x="238949" y="1072781"/>
                  <a:pt x="232300" y="1068348"/>
                </a:cubicBezTo>
                <a:cubicBezTo>
                  <a:pt x="233629" y="1067018"/>
                  <a:pt x="234516" y="1064358"/>
                  <a:pt x="234959" y="1063028"/>
                </a:cubicBezTo>
                <a:cubicBezTo>
                  <a:pt x="235846" y="1059482"/>
                  <a:pt x="235846" y="1055935"/>
                  <a:pt x="235403" y="1052389"/>
                </a:cubicBezTo>
                <a:cubicBezTo>
                  <a:pt x="235846" y="1051945"/>
                  <a:pt x="236290" y="1051945"/>
                  <a:pt x="236290" y="1051502"/>
                </a:cubicBezTo>
                <a:cubicBezTo>
                  <a:pt x="237619" y="1049286"/>
                  <a:pt x="238949" y="1046626"/>
                  <a:pt x="240279" y="1043966"/>
                </a:cubicBezTo>
                <a:cubicBezTo>
                  <a:pt x="244712" y="1035100"/>
                  <a:pt x="245599" y="1025347"/>
                  <a:pt x="242939" y="1016037"/>
                </a:cubicBezTo>
                <a:cubicBezTo>
                  <a:pt x="241609" y="1011161"/>
                  <a:pt x="241166" y="1006285"/>
                  <a:pt x="241609" y="1001408"/>
                </a:cubicBezTo>
                <a:cubicBezTo>
                  <a:pt x="242495" y="996975"/>
                  <a:pt x="244269" y="992542"/>
                  <a:pt x="244712" y="988109"/>
                </a:cubicBezTo>
                <a:cubicBezTo>
                  <a:pt x="245156" y="984119"/>
                  <a:pt x="245599" y="979686"/>
                  <a:pt x="243382" y="976583"/>
                </a:cubicBezTo>
                <a:cubicBezTo>
                  <a:pt x="243382" y="976140"/>
                  <a:pt x="242939" y="976140"/>
                  <a:pt x="242495" y="976140"/>
                </a:cubicBezTo>
                <a:cubicBezTo>
                  <a:pt x="241609" y="974810"/>
                  <a:pt x="240723" y="973923"/>
                  <a:pt x="238949" y="973480"/>
                </a:cubicBezTo>
                <a:cubicBezTo>
                  <a:pt x="232743" y="972150"/>
                  <a:pt x="230083" y="982346"/>
                  <a:pt x="228753" y="987222"/>
                </a:cubicBezTo>
                <a:cubicBezTo>
                  <a:pt x="226536" y="998305"/>
                  <a:pt x="225650" y="1009388"/>
                  <a:pt x="222990" y="1020471"/>
                </a:cubicBezTo>
                <a:cubicBezTo>
                  <a:pt x="222990" y="1031110"/>
                  <a:pt x="226980" y="1041749"/>
                  <a:pt x="232300" y="1050616"/>
                </a:cubicBezTo>
                <a:cubicBezTo>
                  <a:pt x="232300" y="1051502"/>
                  <a:pt x="232300" y="1051945"/>
                  <a:pt x="232300" y="1052832"/>
                </a:cubicBezTo>
                <a:cubicBezTo>
                  <a:pt x="231856" y="1057265"/>
                  <a:pt x="232300" y="1062585"/>
                  <a:pt x="229640" y="1066575"/>
                </a:cubicBezTo>
                <a:cubicBezTo>
                  <a:pt x="229640" y="1066575"/>
                  <a:pt x="229640" y="1067018"/>
                  <a:pt x="229640" y="1067018"/>
                </a:cubicBezTo>
                <a:cubicBezTo>
                  <a:pt x="229196" y="1066575"/>
                  <a:pt x="228753" y="1066575"/>
                  <a:pt x="228753" y="1066131"/>
                </a:cubicBezTo>
                <a:cubicBezTo>
                  <a:pt x="222547" y="1062142"/>
                  <a:pt x="216341" y="1057709"/>
                  <a:pt x="210134" y="1053719"/>
                </a:cubicBezTo>
                <a:cubicBezTo>
                  <a:pt x="210577" y="1051059"/>
                  <a:pt x="211021" y="1047956"/>
                  <a:pt x="211464" y="1044853"/>
                </a:cubicBezTo>
                <a:cubicBezTo>
                  <a:pt x="211908" y="1041306"/>
                  <a:pt x="211908" y="1037760"/>
                  <a:pt x="211464" y="1034213"/>
                </a:cubicBezTo>
                <a:cubicBezTo>
                  <a:pt x="211908" y="1032883"/>
                  <a:pt x="212351" y="1030667"/>
                  <a:pt x="212794" y="1029780"/>
                </a:cubicBezTo>
                <a:cubicBezTo>
                  <a:pt x="213237" y="1028007"/>
                  <a:pt x="213237" y="1026234"/>
                  <a:pt x="213237" y="1024460"/>
                </a:cubicBezTo>
                <a:cubicBezTo>
                  <a:pt x="214124" y="1019141"/>
                  <a:pt x="214124" y="1013821"/>
                  <a:pt x="212351" y="1008501"/>
                </a:cubicBezTo>
                <a:cubicBezTo>
                  <a:pt x="211908" y="1006285"/>
                  <a:pt x="211021" y="1004068"/>
                  <a:pt x="210134" y="1002295"/>
                </a:cubicBezTo>
                <a:cubicBezTo>
                  <a:pt x="208804" y="997862"/>
                  <a:pt x="207031" y="993429"/>
                  <a:pt x="206144" y="988552"/>
                </a:cubicBezTo>
                <a:cubicBezTo>
                  <a:pt x="204814" y="981016"/>
                  <a:pt x="204814" y="973036"/>
                  <a:pt x="203041" y="965500"/>
                </a:cubicBezTo>
                <a:cubicBezTo>
                  <a:pt x="202154" y="961954"/>
                  <a:pt x="201268" y="957964"/>
                  <a:pt x="198608" y="955747"/>
                </a:cubicBezTo>
                <a:cubicBezTo>
                  <a:pt x="198164" y="955747"/>
                  <a:pt x="198164" y="955304"/>
                  <a:pt x="197721" y="955747"/>
                </a:cubicBezTo>
                <a:cubicBezTo>
                  <a:pt x="196392" y="954861"/>
                  <a:pt x="194618" y="953974"/>
                  <a:pt x="192845" y="955304"/>
                </a:cubicBezTo>
                <a:cubicBezTo>
                  <a:pt x="190628" y="957521"/>
                  <a:pt x="190185" y="961067"/>
                  <a:pt x="189742" y="964170"/>
                </a:cubicBezTo>
                <a:cubicBezTo>
                  <a:pt x="188855" y="973923"/>
                  <a:pt x="192845" y="983232"/>
                  <a:pt x="194618" y="992985"/>
                </a:cubicBezTo>
                <a:cubicBezTo>
                  <a:pt x="195948" y="1008058"/>
                  <a:pt x="197721" y="1024460"/>
                  <a:pt x="208804" y="1035986"/>
                </a:cubicBezTo>
                <a:cubicBezTo>
                  <a:pt x="209247" y="1041306"/>
                  <a:pt x="208361" y="1047069"/>
                  <a:pt x="207474" y="1052389"/>
                </a:cubicBezTo>
                <a:cubicBezTo>
                  <a:pt x="197721" y="1045739"/>
                  <a:pt x="187525" y="1039090"/>
                  <a:pt x="177772" y="1031997"/>
                </a:cubicBezTo>
                <a:cubicBezTo>
                  <a:pt x="177329" y="1031553"/>
                  <a:pt x="176443" y="1031110"/>
                  <a:pt x="175999" y="1030667"/>
                </a:cubicBezTo>
                <a:cubicBezTo>
                  <a:pt x="177329" y="1026677"/>
                  <a:pt x="178216" y="1022244"/>
                  <a:pt x="178659" y="1017811"/>
                </a:cubicBezTo>
                <a:cubicBezTo>
                  <a:pt x="179102" y="1015151"/>
                  <a:pt x="178659" y="1012934"/>
                  <a:pt x="178659" y="1010718"/>
                </a:cubicBezTo>
                <a:cubicBezTo>
                  <a:pt x="179546" y="1008501"/>
                  <a:pt x="179989" y="1004068"/>
                  <a:pt x="180432" y="1002738"/>
                </a:cubicBezTo>
                <a:cubicBezTo>
                  <a:pt x="181319" y="996975"/>
                  <a:pt x="182649" y="991212"/>
                  <a:pt x="181762" y="985449"/>
                </a:cubicBezTo>
                <a:cubicBezTo>
                  <a:pt x="181319" y="979686"/>
                  <a:pt x="178216" y="974810"/>
                  <a:pt x="176443" y="969933"/>
                </a:cubicBezTo>
                <a:cubicBezTo>
                  <a:pt x="174226" y="961954"/>
                  <a:pt x="175999" y="952201"/>
                  <a:pt x="169793" y="945551"/>
                </a:cubicBezTo>
                <a:cubicBezTo>
                  <a:pt x="169349" y="945108"/>
                  <a:pt x="169349" y="945108"/>
                  <a:pt x="168906" y="945108"/>
                </a:cubicBezTo>
                <a:cubicBezTo>
                  <a:pt x="166690" y="942005"/>
                  <a:pt x="163587" y="941562"/>
                  <a:pt x="160040" y="945551"/>
                </a:cubicBezTo>
                <a:cubicBezTo>
                  <a:pt x="154277" y="954861"/>
                  <a:pt x="160483" y="968160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587" y="978356"/>
                  <a:pt x="163587" y="979243"/>
                  <a:pt x="163587" y="980130"/>
                </a:cubicBezTo>
                <a:cubicBezTo>
                  <a:pt x="163143" y="980130"/>
                  <a:pt x="163143" y="980573"/>
                  <a:pt x="163587" y="981016"/>
                </a:cubicBezTo>
                <a:cubicBezTo>
                  <a:pt x="164030" y="982346"/>
                  <a:pt x="164030" y="984119"/>
                  <a:pt x="164473" y="985449"/>
                </a:cubicBezTo>
                <a:cubicBezTo>
                  <a:pt x="165360" y="994759"/>
                  <a:pt x="169793" y="1003181"/>
                  <a:pt x="174669" y="1010718"/>
                </a:cubicBezTo>
                <a:cubicBezTo>
                  <a:pt x="175113" y="1011161"/>
                  <a:pt x="175556" y="1011604"/>
                  <a:pt x="175999" y="1011604"/>
                </a:cubicBezTo>
                <a:cubicBezTo>
                  <a:pt x="175999" y="1014264"/>
                  <a:pt x="175556" y="1016924"/>
                  <a:pt x="175113" y="1020027"/>
                </a:cubicBezTo>
                <a:cubicBezTo>
                  <a:pt x="174669" y="1022687"/>
                  <a:pt x="173782" y="1025347"/>
                  <a:pt x="172896" y="1028450"/>
                </a:cubicBezTo>
                <a:cubicBezTo>
                  <a:pt x="162257" y="1020471"/>
                  <a:pt x="151174" y="1012934"/>
                  <a:pt x="140091" y="1005398"/>
                </a:cubicBezTo>
                <a:cubicBezTo>
                  <a:pt x="140091" y="1004955"/>
                  <a:pt x="140534" y="1004512"/>
                  <a:pt x="140534" y="1004068"/>
                </a:cubicBezTo>
                <a:cubicBezTo>
                  <a:pt x="141864" y="999192"/>
                  <a:pt x="141864" y="994315"/>
                  <a:pt x="141864" y="989882"/>
                </a:cubicBezTo>
                <a:cubicBezTo>
                  <a:pt x="141864" y="989439"/>
                  <a:pt x="141864" y="988996"/>
                  <a:pt x="141864" y="988552"/>
                </a:cubicBezTo>
                <a:cubicBezTo>
                  <a:pt x="141864" y="988109"/>
                  <a:pt x="142308" y="987222"/>
                  <a:pt x="142308" y="986779"/>
                </a:cubicBezTo>
                <a:cubicBezTo>
                  <a:pt x="142751" y="985449"/>
                  <a:pt x="142751" y="983676"/>
                  <a:pt x="142751" y="982346"/>
                </a:cubicBezTo>
                <a:cubicBezTo>
                  <a:pt x="143195" y="980573"/>
                  <a:pt x="143638" y="978799"/>
                  <a:pt x="143638" y="976583"/>
                </a:cubicBezTo>
                <a:cubicBezTo>
                  <a:pt x="146297" y="959737"/>
                  <a:pt x="146297" y="952644"/>
                  <a:pt x="138761" y="937128"/>
                </a:cubicBezTo>
                <a:cubicBezTo>
                  <a:pt x="136545" y="929592"/>
                  <a:pt x="137431" y="920283"/>
                  <a:pt x="131225" y="914519"/>
                </a:cubicBezTo>
                <a:cubicBezTo>
                  <a:pt x="130782" y="914519"/>
                  <a:pt x="130782" y="914076"/>
                  <a:pt x="130338" y="914076"/>
                </a:cubicBezTo>
                <a:cubicBezTo>
                  <a:pt x="127679" y="911860"/>
                  <a:pt x="124575" y="910086"/>
                  <a:pt x="121472" y="911860"/>
                </a:cubicBezTo>
                <a:cubicBezTo>
                  <a:pt x="113936" y="916736"/>
                  <a:pt x="125018" y="941562"/>
                  <a:pt x="124575" y="949984"/>
                </a:cubicBezTo>
                <a:cubicBezTo>
                  <a:pt x="124575" y="958407"/>
                  <a:pt x="126349" y="966830"/>
                  <a:pt x="129895" y="974366"/>
                </a:cubicBezTo>
                <a:cubicBezTo>
                  <a:pt x="132555" y="979243"/>
                  <a:pt x="134328" y="984563"/>
                  <a:pt x="137874" y="988552"/>
                </a:cubicBezTo>
                <a:cubicBezTo>
                  <a:pt x="137431" y="993429"/>
                  <a:pt x="136988" y="997862"/>
                  <a:pt x="136101" y="1002738"/>
                </a:cubicBezTo>
                <a:cubicBezTo>
                  <a:pt x="127679" y="996975"/>
                  <a:pt x="119256" y="991655"/>
                  <a:pt x="110833" y="985892"/>
                </a:cubicBezTo>
                <a:cubicBezTo>
                  <a:pt x="111719" y="983232"/>
                  <a:pt x="110833" y="977469"/>
                  <a:pt x="110389" y="974810"/>
                </a:cubicBezTo>
                <a:cubicBezTo>
                  <a:pt x="110389" y="974810"/>
                  <a:pt x="110389" y="974366"/>
                  <a:pt x="110389" y="974366"/>
                </a:cubicBezTo>
                <a:cubicBezTo>
                  <a:pt x="110389" y="973923"/>
                  <a:pt x="110389" y="973923"/>
                  <a:pt x="110833" y="973480"/>
                </a:cubicBezTo>
                <a:cubicBezTo>
                  <a:pt x="111719" y="970820"/>
                  <a:pt x="112606" y="968160"/>
                  <a:pt x="113049" y="965500"/>
                </a:cubicBezTo>
                <a:cubicBezTo>
                  <a:pt x="113492" y="964170"/>
                  <a:pt x="113492" y="962840"/>
                  <a:pt x="113936" y="961510"/>
                </a:cubicBezTo>
                <a:cubicBezTo>
                  <a:pt x="113936" y="961510"/>
                  <a:pt x="113936" y="961510"/>
                  <a:pt x="113936" y="961510"/>
                </a:cubicBezTo>
                <a:cubicBezTo>
                  <a:pt x="113936" y="961067"/>
                  <a:pt x="113936" y="960624"/>
                  <a:pt x="113936" y="960181"/>
                </a:cubicBezTo>
                <a:cubicBezTo>
                  <a:pt x="113936" y="959737"/>
                  <a:pt x="113936" y="959294"/>
                  <a:pt x="113936" y="958850"/>
                </a:cubicBezTo>
                <a:cubicBezTo>
                  <a:pt x="113936" y="958407"/>
                  <a:pt x="113936" y="957521"/>
                  <a:pt x="113936" y="957077"/>
                </a:cubicBezTo>
                <a:cubicBezTo>
                  <a:pt x="113936" y="952644"/>
                  <a:pt x="113049" y="948211"/>
                  <a:pt x="110833" y="944665"/>
                </a:cubicBezTo>
                <a:cubicBezTo>
                  <a:pt x="109503" y="942448"/>
                  <a:pt x="107286" y="940675"/>
                  <a:pt x="105956" y="938015"/>
                </a:cubicBezTo>
                <a:cubicBezTo>
                  <a:pt x="102410" y="930922"/>
                  <a:pt x="102410" y="922499"/>
                  <a:pt x="99307" y="914963"/>
                </a:cubicBezTo>
                <a:cubicBezTo>
                  <a:pt x="98864" y="914076"/>
                  <a:pt x="97977" y="912746"/>
                  <a:pt x="97090" y="912303"/>
                </a:cubicBezTo>
                <a:cubicBezTo>
                  <a:pt x="96647" y="911860"/>
                  <a:pt x="95760" y="911860"/>
                  <a:pt x="95317" y="912303"/>
                </a:cubicBezTo>
                <a:cubicBezTo>
                  <a:pt x="94874" y="911860"/>
                  <a:pt x="94430" y="911417"/>
                  <a:pt x="93987" y="910973"/>
                </a:cubicBezTo>
                <a:cubicBezTo>
                  <a:pt x="89554" y="907870"/>
                  <a:pt x="85564" y="912303"/>
                  <a:pt x="86007" y="916736"/>
                </a:cubicBezTo>
                <a:cubicBezTo>
                  <a:pt x="86451" y="925602"/>
                  <a:pt x="90441" y="933582"/>
                  <a:pt x="92657" y="942005"/>
                </a:cubicBezTo>
                <a:cubicBezTo>
                  <a:pt x="93987" y="951314"/>
                  <a:pt x="96203" y="960624"/>
                  <a:pt x="101523" y="968603"/>
                </a:cubicBezTo>
                <a:cubicBezTo>
                  <a:pt x="102853" y="970820"/>
                  <a:pt x="104626" y="972150"/>
                  <a:pt x="105513" y="974366"/>
                </a:cubicBezTo>
                <a:cubicBezTo>
                  <a:pt x="105956" y="974810"/>
                  <a:pt x="105956" y="975253"/>
                  <a:pt x="106400" y="975253"/>
                </a:cubicBezTo>
                <a:cubicBezTo>
                  <a:pt x="106400" y="977913"/>
                  <a:pt x="106400" y="980573"/>
                  <a:pt x="106400" y="983676"/>
                </a:cubicBezTo>
                <a:cubicBezTo>
                  <a:pt x="99750" y="979243"/>
                  <a:pt x="93544" y="974810"/>
                  <a:pt x="86894" y="970377"/>
                </a:cubicBezTo>
                <a:cubicBezTo>
                  <a:pt x="86894" y="969933"/>
                  <a:pt x="86894" y="969047"/>
                  <a:pt x="86894" y="968603"/>
                </a:cubicBezTo>
                <a:cubicBezTo>
                  <a:pt x="86451" y="966387"/>
                  <a:pt x="85564" y="963727"/>
                  <a:pt x="85121" y="961510"/>
                </a:cubicBezTo>
                <a:cubicBezTo>
                  <a:pt x="87337" y="958407"/>
                  <a:pt x="84677" y="947324"/>
                  <a:pt x="83791" y="945108"/>
                </a:cubicBezTo>
                <a:cubicBezTo>
                  <a:pt x="81574" y="937128"/>
                  <a:pt x="77584" y="930035"/>
                  <a:pt x="71821" y="924272"/>
                </a:cubicBezTo>
                <a:cubicBezTo>
                  <a:pt x="70935" y="922499"/>
                  <a:pt x="70048" y="920283"/>
                  <a:pt x="69161" y="918509"/>
                </a:cubicBezTo>
                <a:cubicBezTo>
                  <a:pt x="68275" y="915850"/>
                  <a:pt x="67388" y="913633"/>
                  <a:pt x="66059" y="910973"/>
                </a:cubicBezTo>
                <a:cubicBezTo>
                  <a:pt x="65172" y="909200"/>
                  <a:pt x="64285" y="907870"/>
                  <a:pt x="63399" y="906540"/>
                </a:cubicBezTo>
                <a:cubicBezTo>
                  <a:pt x="62955" y="906097"/>
                  <a:pt x="62512" y="905653"/>
                  <a:pt x="62069" y="904767"/>
                </a:cubicBezTo>
                <a:cubicBezTo>
                  <a:pt x="61182" y="903880"/>
                  <a:pt x="60295" y="902994"/>
                  <a:pt x="58966" y="902107"/>
                </a:cubicBezTo>
                <a:cubicBezTo>
                  <a:pt x="58522" y="901664"/>
                  <a:pt x="57636" y="901664"/>
                  <a:pt x="57192" y="902107"/>
                </a:cubicBezTo>
                <a:cubicBezTo>
                  <a:pt x="54976" y="901664"/>
                  <a:pt x="52759" y="902994"/>
                  <a:pt x="52316" y="906983"/>
                </a:cubicBezTo>
                <a:cubicBezTo>
                  <a:pt x="52759" y="913190"/>
                  <a:pt x="56749" y="918953"/>
                  <a:pt x="58522" y="925159"/>
                </a:cubicBezTo>
                <a:cubicBezTo>
                  <a:pt x="60295" y="930035"/>
                  <a:pt x="60738" y="935355"/>
                  <a:pt x="62955" y="940232"/>
                </a:cubicBezTo>
                <a:cubicBezTo>
                  <a:pt x="64728" y="945551"/>
                  <a:pt x="68718" y="949541"/>
                  <a:pt x="73151" y="953087"/>
                </a:cubicBezTo>
                <a:cubicBezTo>
                  <a:pt x="74925" y="955304"/>
                  <a:pt x="77141" y="957964"/>
                  <a:pt x="79358" y="959737"/>
                </a:cubicBezTo>
                <a:cubicBezTo>
                  <a:pt x="80244" y="961954"/>
                  <a:pt x="80687" y="964614"/>
                  <a:pt x="81131" y="966830"/>
                </a:cubicBezTo>
                <a:cubicBezTo>
                  <a:pt x="73595" y="961510"/>
                  <a:pt x="66502" y="956634"/>
                  <a:pt x="58966" y="951314"/>
                </a:cubicBezTo>
                <a:cubicBezTo>
                  <a:pt x="57636" y="947768"/>
                  <a:pt x="54089" y="942891"/>
                  <a:pt x="53202" y="941562"/>
                </a:cubicBezTo>
                <a:cubicBezTo>
                  <a:pt x="51872" y="940232"/>
                  <a:pt x="50543" y="937128"/>
                  <a:pt x="48769" y="936685"/>
                </a:cubicBezTo>
                <a:cubicBezTo>
                  <a:pt x="46553" y="934025"/>
                  <a:pt x="44336" y="931809"/>
                  <a:pt x="43450" y="930922"/>
                </a:cubicBezTo>
                <a:cubicBezTo>
                  <a:pt x="40790" y="928262"/>
                  <a:pt x="37243" y="926932"/>
                  <a:pt x="33697" y="925602"/>
                </a:cubicBezTo>
                <a:cubicBezTo>
                  <a:pt x="31037" y="923829"/>
                  <a:pt x="28820" y="921613"/>
                  <a:pt x="26161" y="919396"/>
                </a:cubicBezTo>
                <a:cubicBezTo>
                  <a:pt x="24387" y="917623"/>
                  <a:pt x="21728" y="916293"/>
                  <a:pt x="19511" y="914963"/>
                </a:cubicBezTo>
                <a:cubicBezTo>
                  <a:pt x="15078" y="913190"/>
                  <a:pt x="10645" y="910530"/>
                  <a:pt x="6212" y="911417"/>
                </a:cubicBezTo>
                <a:cubicBezTo>
                  <a:pt x="-2211" y="912746"/>
                  <a:pt x="-1325" y="920726"/>
                  <a:pt x="4438" y="925159"/>
                </a:cubicBezTo>
                <a:cubicBezTo>
                  <a:pt x="8871" y="928705"/>
                  <a:pt x="13748" y="931809"/>
                  <a:pt x="18624" y="934912"/>
                </a:cubicBezTo>
                <a:cubicBezTo>
                  <a:pt x="18624" y="935355"/>
                  <a:pt x="18624" y="935799"/>
                  <a:pt x="19511" y="936242"/>
                </a:cubicBezTo>
                <a:cubicBezTo>
                  <a:pt x="23944" y="938458"/>
                  <a:pt x="26604" y="942448"/>
                  <a:pt x="30594" y="945108"/>
                </a:cubicBezTo>
                <a:cubicBezTo>
                  <a:pt x="38130" y="950428"/>
                  <a:pt x="47439" y="952644"/>
                  <a:pt x="56749" y="953974"/>
                </a:cubicBezTo>
                <a:cubicBezTo>
                  <a:pt x="57636" y="953974"/>
                  <a:pt x="58079" y="953974"/>
                  <a:pt x="58522" y="953531"/>
                </a:cubicBezTo>
                <a:cubicBezTo>
                  <a:pt x="65172" y="958407"/>
                  <a:pt x="71821" y="962840"/>
                  <a:pt x="78471" y="967717"/>
                </a:cubicBezTo>
                <a:cubicBezTo>
                  <a:pt x="77584" y="967717"/>
                  <a:pt x="76698" y="967717"/>
                  <a:pt x="76254" y="967717"/>
                </a:cubicBezTo>
                <a:cubicBezTo>
                  <a:pt x="74482" y="967717"/>
                  <a:pt x="73151" y="967717"/>
                  <a:pt x="71378" y="968160"/>
                </a:cubicBezTo>
                <a:cubicBezTo>
                  <a:pt x="70048" y="967717"/>
                  <a:pt x="68275" y="967273"/>
                  <a:pt x="67388" y="966830"/>
                </a:cubicBezTo>
                <a:cubicBezTo>
                  <a:pt x="62069" y="964170"/>
                  <a:pt x="55862" y="963284"/>
                  <a:pt x="50099" y="964170"/>
                </a:cubicBezTo>
                <a:cubicBezTo>
                  <a:pt x="43006" y="965500"/>
                  <a:pt x="35913" y="967273"/>
                  <a:pt x="28820" y="966830"/>
                </a:cubicBezTo>
                <a:cubicBezTo>
                  <a:pt x="22614" y="966830"/>
                  <a:pt x="15964" y="965057"/>
                  <a:pt x="10202" y="967717"/>
                </a:cubicBezTo>
                <a:cubicBezTo>
                  <a:pt x="3108" y="973480"/>
                  <a:pt x="11974" y="978799"/>
                  <a:pt x="18624" y="980573"/>
                </a:cubicBezTo>
                <a:cubicBezTo>
                  <a:pt x="18624" y="981016"/>
                  <a:pt x="18624" y="981016"/>
                  <a:pt x="19068" y="981459"/>
                </a:cubicBezTo>
                <a:cubicBezTo>
                  <a:pt x="23944" y="982346"/>
                  <a:pt x="29707" y="981903"/>
                  <a:pt x="34584" y="981459"/>
                </a:cubicBezTo>
                <a:cubicBezTo>
                  <a:pt x="40346" y="981016"/>
                  <a:pt x="45666" y="981459"/>
                  <a:pt x="50986" y="982789"/>
                </a:cubicBezTo>
                <a:cubicBezTo>
                  <a:pt x="58079" y="983232"/>
                  <a:pt x="66059" y="980573"/>
                  <a:pt x="71378" y="975696"/>
                </a:cubicBezTo>
                <a:cubicBezTo>
                  <a:pt x="72265" y="974810"/>
                  <a:pt x="73595" y="973480"/>
                  <a:pt x="74482" y="972593"/>
                </a:cubicBezTo>
                <a:cubicBezTo>
                  <a:pt x="78028" y="972593"/>
                  <a:pt x="81574" y="972593"/>
                  <a:pt x="85121" y="973036"/>
                </a:cubicBezTo>
                <a:cubicBezTo>
                  <a:pt x="85121" y="973036"/>
                  <a:pt x="85121" y="973036"/>
                  <a:pt x="85121" y="973036"/>
                </a:cubicBezTo>
                <a:cubicBezTo>
                  <a:pt x="91770" y="977913"/>
                  <a:pt x="98420" y="982789"/>
                  <a:pt x="105513" y="987222"/>
                </a:cubicBezTo>
                <a:cubicBezTo>
                  <a:pt x="102853" y="988996"/>
                  <a:pt x="99750" y="990326"/>
                  <a:pt x="97090" y="991655"/>
                </a:cubicBezTo>
                <a:cubicBezTo>
                  <a:pt x="97090" y="991655"/>
                  <a:pt x="97090" y="991655"/>
                  <a:pt x="97090" y="991655"/>
                </a:cubicBezTo>
                <a:cubicBezTo>
                  <a:pt x="95317" y="991655"/>
                  <a:pt x="93100" y="990769"/>
                  <a:pt x="91327" y="990326"/>
                </a:cubicBezTo>
                <a:cubicBezTo>
                  <a:pt x="85121" y="989439"/>
                  <a:pt x="78028" y="989439"/>
                  <a:pt x="71821" y="990769"/>
                </a:cubicBezTo>
                <a:cubicBezTo>
                  <a:pt x="65615" y="992985"/>
                  <a:pt x="59852" y="994759"/>
                  <a:pt x="53646" y="996089"/>
                </a:cubicBezTo>
                <a:cubicBezTo>
                  <a:pt x="47439" y="996975"/>
                  <a:pt x="41233" y="998305"/>
                  <a:pt x="35470" y="1000522"/>
                </a:cubicBezTo>
                <a:cubicBezTo>
                  <a:pt x="32810" y="1001408"/>
                  <a:pt x="29707" y="1002738"/>
                  <a:pt x="27934" y="1005398"/>
                </a:cubicBezTo>
                <a:cubicBezTo>
                  <a:pt x="24831" y="1010275"/>
                  <a:pt x="29264" y="1014264"/>
                  <a:pt x="34140" y="1014708"/>
                </a:cubicBezTo>
                <a:cubicBezTo>
                  <a:pt x="35470" y="1014708"/>
                  <a:pt x="36800" y="1014708"/>
                  <a:pt x="38573" y="1014708"/>
                </a:cubicBezTo>
                <a:cubicBezTo>
                  <a:pt x="38573" y="1015151"/>
                  <a:pt x="38573" y="1015594"/>
                  <a:pt x="39017" y="1015594"/>
                </a:cubicBezTo>
                <a:cubicBezTo>
                  <a:pt x="46996" y="1014264"/>
                  <a:pt x="54976" y="1010718"/>
                  <a:pt x="62955" y="1009831"/>
                </a:cubicBezTo>
                <a:cubicBezTo>
                  <a:pt x="71378" y="1008501"/>
                  <a:pt x="80244" y="1008945"/>
                  <a:pt x="87781" y="1004955"/>
                </a:cubicBezTo>
                <a:cubicBezTo>
                  <a:pt x="91327" y="1003181"/>
                  <a:pt x="94430" y="1000522"/>
                  <a:pt x="97090" y="997862"/>
                </a:cubicBezTo>
                <a:cubicBezTo>
                  <a:pt x="97533" y="997418"/>
                  <a:pt x="98420" y="996975"/>
                  <a:pt x="98864" y="996532"/>
                </a:cubicBezTo>
                <a:cubicBezTo>
                  <a:pt x="99307" y="996089"/>
                  <a:pt x="99307" y="996089"/>
                  <a:pt x="99750" y="995645"/>
                </a:cubicBezTo>
                <a:cubicBezTo>
                  <a:pt x="99750" y="995645"/>
                  <a:pt x="99750" y="995645"/>
                  <a:pt x="99750" y="995645"/>
                </a:cubicBezTo>
                <a:cubicBezTo>
                  <a:pt x="100193" y="995202"/>
                  <a:pt x="100636" y="994759"/>
                  <a:pt x="100636" y="994315"/>
                </a:cubicBezTo>
                <a:cubicBezTo>
                  <a:pt x="102853" y="992985"/>
                  <a:pt x="106400" y="991655"/>
                  <a:pt x="108173" y="989439"/>
                </a:cubicBezTo>
                <a:cubicBezTo>
                  <a:pt x="117482" y="996089"/>
                  <a:pt x="126349" y="1002295"/>
                  <a:pt x="135658" y="1008945"/>
                </a:cubicBezTo>
                <a:cubicBezTo>
                  <a:pt x="132998" y="1010718"/>
                  <a:pt x="129895" y="1012491"/>
                  <a:pt x="126792" y="1013821"/>
                </a:cubicBezTo>
                <a:cubicBezTo>
                  <a:pt x="118369" y="1008945"/>
                  <a:pt x="107286" y="1008945"/>
                  <a:pt x="98420" y="1012491"/>
                </a:cubicBezTo>
                <a:cubicBezTo>
                  <a:pt x="93100" y="1014708"/>
                  <a:pt x="88667" y="1017811"/>
                  <a:pt x="83348" y="1019584"/>
                </a:cubicBezTo>
                <a:cubicBezTo>
                  <a:pt x="73151" y="1023574"/>
                  <a:pt x="61625" y="1023130"/>
                  <a:pt x="52316" y="1028450"/>
                </a:cubicBezTo>
                <a:cubicBezTo>
                  <a:pt x="46553" y="1034213"/>
                  <a:pt x="53646" y="1038646"/>
                  <a:pt x="59409" y="1038646"/>
                </a:cubicBezTo>
                <a:cubicBezTo>
                  <a:pt x="61625" y="1038646"/>
                  <a:pt x="63842" y="1038646"/>
                  <a:pt x="65615" y="1038646"/>
                </a:cubicBezTo>
                <a:cubicBezTo>
                  <a:pt x="65615" y="1038646"/>
                  <a:pt x="65615" y="1039090"/>
                  <a:pt x="66059" y="1039090"/>
                </a:cubicBezTo>
                <a:cubicBezTo>
                  <a:pt x="68275" y="1038646"/>
                  <a:pt x="70492" y="1038203"/>
                  <a:pt x="72708" y="1037760"/>
                </a:cubicBezTo>
                <a:cubicBezTo>
                  <a:pt x="78471" y="1036873"/>
                  <a:pt x="83791" y="1035100"/>
                  <a:pt x="89554" y="1034213"/>
                </a:cubicBezTo>
                <a:cubicBezTo>
                  <a:pt x="96647" y="1032883"/>
                  <a:pt x="104183" y="1033770"/>
                  <a:pt x="111276" y="1031553"/>
                </a:cubicBezTo>
                <a:cubicBezTo>
                  <a:pt x="119699" y="1028894"/>
                  <a:pt x="127679" y="1023574"/>
                  <a:pt x="131668" y="1015594"/>
                </a:cubicBezTo>
                <a:cubicBezTo>
                  <a:pt x="131668" y="1015594"/>
                  <a:pt x="131668" y="1015151"/>
                  <a:pt x="131668" y="1015151"/>
                </a:cubicBezTo>
                <a:cubicBezTo>
                  <a:pt x="133441" y="1014264"/>
                  <a:pt x="135658" y="1013378"/>
                  <a:pt x="137431" y="1012048"/>
                </a:cubicBezTo>
                <a:cubicBezTo>
                  <a:pt x="137874" y="1011604"/>
                  <a:pt x="138761" y="1011161"/>
                  <a:pt x="139205" y="1010718"/>
                </a:cubicBezTo>
                <a:cubicBezTo>
                  <a:pt x="145411" y="1015151"/>
                  <a:pt x="151617" y="1019584"/>
                  <a:pt x="157823" y="1024017"/>
                </a:cubicBezTo>
                <a:cubicBezTo>
                  <a:pt x="161813" y="1027120"/>
                  <a:pt x="166246" y="1029780"/>
                  <a:pt x="170236" y="1032883"/>
                </a:cubicBezTo>
                <a:cubicBezTo>
                  <a:pt x="167133" y="1033327"/>
                  <a:pt x="164030" y="1033770"/>
                  <a:pt x="160927" y="1034657"/>
                </a:cubicBezTo>
                <a:cubicBezTo>
                  <a:pt x="160483" y="1034213"/>
                  <a:pt x="160040" y="1033770"/>
                  <a:pt x="159597" y="1033770"/>
                </a:cubicBezTo>
                <a:cubicBezTo>
                  <a:pt x="151174" y="1031997"/>
                  <a:pt x="141864" y="1031110"/>
                  <a:pt x="133441" y="1032883"/>
                </a:cubicBezTo>
                <a:cubicBezTo>
                  <a:pt x="125018" y="1034213"/>
                  <a:pt x="117926" y="1038203"/>
                  <a:pt x="110833" y="1043079"/>
                </a:cubicBezTo>
                <a:cubicBezTo>
                  <a:pt x="106843" y="1045739"/>
                  <a:pt x="102853" y="1048843"/>
                  <a:pt x="97977" y="1050616"/>
                </a:cubicBezTo>
                <a:cubicBezTo>
                  <a:pt x="93544" y="1052389"/>
                  <a:pt x="88667" y="1054162"/>
                  <a:pt x="83791" y="1056379"/>
                </a:cubicBezTo>
                <a:cubicBezTo>
                  <a:pt x="76698" y="1060368"/>
                  <a:pt x="82904" y="1064358"/>
                  <a:pt x="88224" y="1063915"/>
                </a:cubicBezTo>
                <a:cubicBezTo>
                  <a:pt x="93544" y="1063915"/>
                  <a:pt x="98420" y="1062585"/>
                  <a:pt x="103297" y="1061255"/>
                </a:cubicBezTo>
                <a:cubicBezTo>
                  <a:pt x="105956" y="1060812"/>
                  <a:pt x="108616" y="1060368"/>
                  <a:pt x="111276" y="1059482"/>
                </a:cubicBezTo>
                <a:cubicBezTo>
                  <a:pt x="119699" y="1056822"/>
                  <a:pt x="129008" y="1056379"/>
                  <a:pt x="137874" y="1054606"/>
                </a:cubicBezTo>
                <a:cubicBezTo>
                  <a:pt x="145854" y="1053719"/>
                  <a:pt x="152504" y="1048399"/>
                  <a:pt x="157823" y="1042636"/>
                </a:cubicBezTo>
                <a:cubicBezTo>
                  <a:pt x="159597" y="1040863"/>
                  <a:pt x="161813" y="1039533"/>
                  <a:pt x="163143" y="1037760"/>
                </a:cubicBezTo>
                <a:cubicBezTo>
                  <a:pt x="164916" y="1037760"/>
                  <a:pt x="166246" y="1037316"/>
                  <a:pt x="168020" y="1037316"/>
                </a:cubicBezTo>
                <a:cubicBezTo>
                  <a:pt x="169349" y="1036873"/>
                  <a:pt x="172453" y="1036873"/>
                  <a:pt x="174226" y="1036430"/>
                </a:cubicBezTo>
                <a:cubicBezTo>
                  <a:pt x="184422" y="1043523"/>
                  <a:pt x="194618" y="1050616"/>
                  <a:pt x="204814" y="1057709"/>
                </a:cubicBezTo>
                <a:cubicBezTo>
                  <a:pt x="203485" y="1057709"/>
                  <a:pt x="202154" y="1058152"/>
                  <a:pt x="200825" y="1058595"/>
                </a:cubicBezTo>
                <a:cubicBezTo>
                  <a:pt x="199938" y="1059039"/>
                  <a:pt x="199051" y="1059039"/>
                  <a:pt x="198164" y="1059482"/>
                </a:cubicBezTo>
                <a:cubicBezTo>
                  <a:pt x="197278" y="1059039"/>
                  <a:pt x="196392" y="1058595"/>
                  <a:pt x="195062" y="1058595"/>
                </a:cubicBezTo>
                <a:cubicBezTo>
                  <a:pt x="189742" y="1056379"/>
                  <a:pt x="183536" y="1056822"/>
                  <a:pt x="177772" y="1057709"/>
                </a:cubicBezTo>
                <a:cubicBezTo>
                  <a:pt x="171566" y="1058595"/>
                  <a:pt x="165803" y="1061255"/>
                  <a:pt x="160040" y="1063028"/>
                </a:cubicBezTo>
                <a:cubicBezTo>
                  <a:pt x="150287" y="1065688"/>
                  <a:pt x="140091" y="1068348"/>
                  <a:pt x="130782" y="1071451"/>
                </a:cubicBezTo>
                <a:cubicBezTo>
                  <a:pt x="127679" y="1072338"/>
                  <a:pt x="124575" y="1073225"/>
                  <a:pt x="121915" y="1075441"/>
                </a:cubicBezTo>
                <a:cubicBezTo>
                  <a:pt x="116152" y="1080317"/>
                  <a:pt x="121915" y="1084307"/>
                  <a:pt x="127235" y="1084307"/>
                </a:cubicBezTo>
                <a:cubicBezTo>
                  <a:pt x="129895" y="1084307"/>
                  <a:pt x="132112" y="1084307"/>
                  <a:pt x="134328" y="1083864"/>
                </a:cubicBezTo>
                <a:cubicBezTo>
                  <a:pt x="134328" y="1083864"/>
                  <a:pt x="134328" y="1083864"/>
                  <a:pt x="134328" y="1083864"/>
                </a:cubicBezTo>
                <a:cubicBezTo>
                  <a:pt x="137874" y="1083864"/>
                  <a:pt x="140978" y="1082534"/>
                  <a:pt x="144524" y="1082091"/>
                </a:cubicBezTo>
                <a:cubicBezTo>
                  <a:pt x="152061" y="1081204"/>
                  <a:pt x="159597" y="1081204"/>
                  <a:pt x="167133" y="1080317"/>
                </a:cubicBezTo>
                <a:cubicBezTo>
                  <a:pt x="179546" y="1078988"/>
                  <a:pt x="192845" y="1073668"/>
                  <a:pt x="200825" y="1063472"/>
                </a:cubicBezTo>
                <a:cubicBezTo>
                  <a:pt x="200825" y="1063472"/>
                  <a:pt x="200825" y="1063028"/>
                  <a:pt x="200825" y="1063028"/>
                </a:cubicBezTo>
                <a:cubicBezTo>
                  <a:pt x="203928" y="1062585"/>
                  <a:pt x="207031" y="1062142"/>
                  <a:pt x="210134" y="1062142"/>
                </a:cubicBezTo>
                <a:cubicBezTo>
                  <a:pt x="218113" y="1067461"/>
                  <a:pt x="226093" y="1072781"/>
                  <a:pt x="233629" y="1078101"/>
                </a:cubicBezTo>
                <a:cubicBezTo>
                  <a:pt x="230083" y="1078988"/>
                  <a:pt x="226536" y="1080761"/>
                  <a:pt x="222990" y="1082091"/>
                </a:cubicBezTo>
                <a:cubicBezTo>
                  <a:pt x="222103" y="1081647"/>
                  <a:pt x="221217" y="1081204"/>
                  <a:pt x="220330" y="1080761"/>
                </a:cubicBezTo>
                <a:cubicBezTo>
                  <a:pt x="215454" y="1078544"/>
                  <a:pt x="209691" y="1078544"/>
                  <a:pt x="204814" y="1079431"/>
                </a:cubicBezTo>
                <a:cubicBezTo>
                  <a:pt x="195948" y="1080761"/>
                  <a:pt x="187969" y="1085637"/>
                  <a:pt x="179102" y="1087854"/>
                </a:cubicBezTo>
                <a:cubicBezTo>
                  <a:pt x="172453" y="1090070"/>
                  <a:pt x="150287" y="1094503"/>
                  <a:pt x="148071" y="1100710"/>
                </a:cubicBezTo>
                <a:cubicBezTo>
                  <a:pt x="147184" y="1104256"/>
                  <a:pt x="152061" y="1105586"/>
                  <a:pt x="155164" y="1105586"/>
                </a:cubicBezTo>
                <a:cubicBezTo>
                  <a:pt x="155164" y="1105586"/>
                  <a:pt x="155607" y="1105586"/>
                  <a:pt x="155607" y="1105586"/>
                </a:cubicBezTo>
                <a:cubicBezTo>
                  <a:pt x="155607" y="1105586"/>
                  <a:pt x="156050" y="1105586"/>
                  <a:pt x="156050" y="1105586"/>
                </a:cubicBezTo>
                <a:cubicBezTo>
                  <a:pt x="164916" y="1105586"/>
                  <a:pt x="173339" y="1100710"/>
                  <a:pt x="182205" y="1101596"/>
                </a:cubicBezTo>
                <a:cubicBezTo>
                  <a:pt x="194175" y="1101596"/>
                  <a:pt x="205701" y="1097163"/>
                  <a:pt x="216341" y="1091400"/>
                </a:cubicBezTo>
                <a:cubicBezTo>
                  <a:pt x="219444" y="1089627"/>
                  <a:pt x="222990" y="1087410"/>
                  <a:pt x="225207" y="1084307"/>
                </a:cubicBezTo>
                <a:cubicBezTo>
                  <a:pt x="226093" y="1083864"/>
                  <a:pt x="226980" y="1083864"/>
                  <a:pt x="227867" y="1083421"/>
                </a:cubicBezTo>
                <a:cubicBezTo>
                  <a:pt x="230969" y="1082091"/>
                  <a:pt x="234516" y="1081204"/>
                  <a:pt x="238062" y="1080317"/>
                </a:cubicBezTo>
                <a:cubicBezTo>
                  <a:pt x="244712" y="1084751"/>
                  <a:pt x="251805" y="1089184"/>
                  <a:pt x="258898" y="1093173"/>
                </a:cubicBezTo>
                <a:cubicBezTo>
                  <a:pt x="256238" y="1095833"/>
                  <a:pt x="253135" y="1098050"/>
                  <a:pt x="250032" y="1099823"/>
                </a:cubicBezTo>
                <a:cubicBezTo>
                  <a:pt x="244712" y="1097607"/>
                  <a:pt x="238062" y="1098050"/>
                  <a:pt x="232300" y="1098493"/>
                </a:cubicBezTo>
                <a:cubicBezTo>
                  <a:pt x="222990" y="1098936"/>
                  <a:pt x="215454" y="1104256"/>
                  <a:pt x="207474" y="1108246"/>
                </a:cubicBezTo>
                <a:cubicBezTo>
                  <a:pt x="200825" y="1111349"/>
                  <a:pt x="194175" y="1114009"/>
                  <a:pt x="188412" y="1117999"/>
                </a:cubicBezTo>
                <a:cubicBezTo>
                  <a:pt x="185752" y="1120215"/>
                  <a:pt x="172896" y="1126422"/>
                  <a:pt x="179989" y="1129968"/>
                </a:cubicBezTo>
                <a:cubicBezTo>
                  <a:pt x="182649" y="1130411"/>
                  <a:pt x="184865" y="1129968"/>
                  <a:pt x="187525" y="1129525"/>
                </a:cubicBezTo>
                <a:cubicBezTo>
                  <a:pt x="194618" y="1128638"/>
                  <a:pt x="200825" y="1125092"/>
                  <a:pt x="207474" y="1122432"/>
                </a:cubicBezTo>
                <a:cubicBezTo>
                  <a:pt x="207474" y="1122432"/>
                  <a:pt x="207918" y="1122432"/>
                  <a:pt x="207918" y="1122432"/>
                </a:cubicBezTo>
                <a:cubicBezTo>
                  <a:pt x="209247" y="1121989"/>
                  <a:pt x="210134" y="1121545"/>
                  <a:pt x="211464" y="1121102"/>
                </a:cubicBezTo>
                <a:cubicBezTo>
                  <a:pt x="211464" y="1121102"/>
                  <a:pt x="211908" y="1121102"/>
                  <a:pt x="211908" y="1121102"/>
                </a:cubicBezTo>
                <a:cubicBezTo>
                  <a:pt x="215897" y="1120215"/>
                  <a:pt x="220330" y="1119329"/>
                  <a:pt x="224320" y="1118885"/>
                </a:cubicBezTo>
                <a:cubicBezTo>
                  <a:pt x="226536" y="1117999"/>
                  <a:pt x="229196" y="1117112"/>
                  <a:pt x="231413" y="1116225"/>
                </a:cubicBezTo>
                <a:cubicBezTo>
                  <a:pt x="237619" y="1114009"/>
                  <a:pt x="243382" y="1111349"/>
                  <a:pt x="248259" y="1106473"/>
                </a:cubicBezTo>
                <a:cubicBezTo>
                  <a:pt x="248702" y="1106029"/>
                  <a:pt x="248702" y="1106029"/>
                  <a:pt x="249145" y="1106029"/>
                </a:cubicBezTo>
                <a:cubicBezTo>
                  <a:pt x="249589" y="1105586"/>
                  <a:pt x="250032" y="1104699"/>
                  <a:pt x="250918" y="1103813"/>
                </a:cubicBezTo>
                <a:cubicBezTo>
                  <a:pt x="250918" y="1103813"/>
                  <a:pt x="250918" y="1103813"/>
                  <a:pt x="251362" y="1103370"/>
                </a:cubicBezTo>
                <a:cubicBezTo>
                  <a:pt x="251362" y="1103370"/>
                  <a:pt x="251805" y="1102926"/>
                  <a:pt x="251805" y="1102483"/>
                </a:cubicBezTo>
                <a:cubicBezTo>
                  <a:pt x="255352" y="1100710"/>
                  <a:pt x="258898" y="1098050"/>
                  <a:pt x="262001" y="1094947"/>
                </a:cubicBezTo>
                <a:cubicBezTo>
                  <a:pt x="262001" y="1094947"/>
                  <a:pt x="262444" y="1094503"/>
                  <a:pt x="262444" y="1094503"/>
                </a:cubicBezTo>
                <a:cubicBezTo>
                  <a:pt x="265105" y="1095833"/>
                  <a:pt x="267321" y="1097163"/>
                  <a:pt x="269981" y="1098493"/>
                </a:cubicBezTo>
                <a:cubicBezTo>
                  <a:pt x="263775" y="1129968"/>
                  <a:pt x="258898" y="1161443"/>
                  <a:pt x="255352" y="1193361"/>
                </a:cubicBezTo>
                <a:cubicBezTo>
                  <a:pt x="254022" y="1208877"/>
                  <a:pt x="252692" y="1224393"/>
                  <a:pt x="252249" y="1239909"/>
                </a:cubicBezTo>
                <a:cubicBezTo>
                  <a:pt x="245156" y="1238136"/>
                  <a:pt x="238506" y="1235476"/>
                  <a:pt x="231856" y="1233259"/>
                </a:cubicBezTo>
                <a:cubicBezTo>
                  <a:pt x="230526" y="1232816"/>
                  <a:pt x="229196" y="1232373"/>
                  <a:pt x="227867" y="1231486"/>
                </a:cubicBezTo>
                <a:cubicBezTo>
                  <a:pt x="227867" y="1230156"/>
                  <a:pt x="227423" y="1228383"/>
                  <a:pt x="226536" y="1226166"/>
                </a:cubicBezTo>
                <a:cubicBezTo>
                  <a:pt x="226980" y="1225723"/>
                  <a:pt x="226980" y="1224836"/>
                  <a:pt x="226980" y="1224393"/>
                </a:cubicBezTo>
                <a:cubicBezTo>
                  <a:pt x="227867" y="1221733"/>
                  <a:pt x="228310" y="1219517"/>
                  <a:pt x="228310" y="1216857"/>
                </a:cubicBezTo>
                <a:cubicBezTo>
                  <a:pt x="228753" y="1212867"/>
                  <a:pt x="227867" y="1208877"/>
                  <a:pt x="226536" y="1205331"/>
                </a:cubicBezTo>
                <a:cubicBezTo>
                  <a:pt x="225650" y="1201341"/>
                  <a:pt x="223877" y="1197351"/>
                  <a:pt x="221660" y="1193805"/>
                </a:cubicBezTo>
                <a:cubicBezTo>
                  <a:pt x="220330" y="1191145"/>
                  <a:pt x="218557" y="1188042"/>
                  <a:pt x="217227" y="1185382"/>
                </a:cubicBezTo>
                <a:cubicBezTo>
                  <a:pt x="215010" y="1178732"/>
                  <a:pt x="212351" y="1172526"/>
                  <a:pt x="207918" y="1167206"/>
                </a:cubicBezTo>
                <a:cubicBezTo>
                  <a:pt x="207474" y="1166763"/>
                  <a:pt x="207031" y="1166320"/>
                  <a:pt x="206587" y="1165876"/>
                </a:cubicBezTo>
                <a:cubicBezTo>
                  <a:pt x="205258" y="1164989"/>
                  <a:pt x="203928" y="1164103"/>
                  <a:pt x="202154" y="1163660"/>
                </a:cubicBezTo>
                <a:cubicBezTo>
                  <a:pt x="199938" y="1163216"/>
                  <a:pt x="198164" y="1164546"/>
                  <a:pt x="197721" y="1166763"/>
                </a:cubicBezTo>
                <a:cubicBezTo>
                  <a:pt x="196835" y="1168979"/>
                  <a:pt x="198164" y="1171639"/>
                  <a:pt x="198608" y="1173856"/>
                </a:cubicBezTo>
                <a:cubicBezTo>
                  <a:pt x="200381" y="1179619"/>
                  <a:pt x="201711" y="1185382"/>
                  <a:pt x="203485" y="1191145"/>
                </a:cubicBezTo>
                <a:cubicBezTo>
                  <a:pt x="205258" y="1196908"/>
                  <a:pt x="207031" y="1202671"/>
                  <a:pt x="209691" y="1207991"/>
                </a:cubicBezTo>
                <a:cubicBezTo>
                  <a:pt x="211021" y="1210651"/>
                  <a:pt x="212794" y="1213310"/>
                  <a:pt x="215010" y="1215527"/>
                </a:cubicBezTo>
                <a:cubicBezTo>
                  <a:pt x="217670" y="1219073"/>
                  <a:pt x="219887" y="1222620"/>
                  <a:pt x="222547" y="1225723"/>
                </a:cubicBezTo>
                <a:cubicBezTo>
                  <a:pt x="222547" y="1225723"/>
                  <a:pt x="222547" y="1225723"/>
                  <a:pt x="222547" y="1225723"/>
                </a:cubicBezTo>
                <a:cubicBezTo>
                  <a:pt x="222990" y="1227053"/>
                  <a:pt x="222990" y="1228383"/>
                  <a:pt x="223433" y="1229713"/>
                </a:cubicBezTo>
                <a:cubicBezTo>
                  <a:pt x="213680" y="1225723"/>
                  <a:pt x="203928" y="1222176"/>
                  <a:pt x="194175" y="1218187"/>
                </a:cubicBezTo>
                <a:cubicBezTo>
                  <a:pt x="193731" y="1215970"/>
                  <a:pt x="192845" y="1213310"/>
                  <a:pt x="191959" y="1211094"/>
                </a:cubicBezTo>
                <a:cubicBezTo>
                  <a:pt x="191515" y="1209320"/>
                  <a:pt x="190628" y="1207991"/>
                  <a:pt x="189742" y="1206661"/>
                </a:cubicBezTo>
                <a:cubicBezTo>
                  <a:pt x="190185" y="1205774"/>
                  <a:pt x="190185" y="1204887"/>
                  <a:pt x="190628" y="1204001"/>
                </a:cubicBezTo>
                <a:cubicBezTo>
                  <a:pt x="190628" y="1204001"/>
                  <a:pt x="190628" y="1203557"/>
                  <a:pt x="190628" y="1203557"/>
                </a:cubicBezTo>
                <a:cubicBezTo>
                  <a:pt x="191072" y="1201784"/>
                  <a:pt x="191072" y="1199568"/>
                  <a:pt x="190628" y="1197794"/>
                </a:cubicBezTo>
                <a:cubicBezTo>
                  <a:pt x="190185" y="1189815"/>
                  <a:pt x="186195" y="1182722"/>
                  <a:pt x="180876" y="1176959"/>
                </a:cubicBezTo>
                <a:cubicBezTo>
                  <a:pt x="173782" y="1169423"/>
                  <a:pt x="172453" y="1157453"/>
                  <a:pt x="163587" y="1151690"/>
                </a:cubicBezTo>
                <a:cubicBezTo>
                  <a:pt x="163587" y="1151690"/>
                  <a:pt x="163143" y="1151690"/>
                  <a:pt x="163143" y="1151690"/>
                </a:cubicBezTo>
                <a:cubicBezTo>
                  <a:pt x="161370" y="1150360"/>
                  <a:pt x="159154" y="1149474"/>
                  <a:pt x="156494" y="1149474"/>
                </a:cubicBezTo>
                <a:cubicBezTo>
                  <a:pt x="144524" y="1152577"/>
                  <a:pt x="159597" y="1165876"/>
                  <a:pt x="162700" y="1171196"/>
                </a:cubicBezTo>
                <a:cubicBezTo>
                  <a:pt x="165360" y="1175186"/>
                  <a:pt x="164030" y="1180062"/>
                  <a:pt x="166690" y="1184052"/>
                </a:cubicBezTo>
                <a:cubicBezTo>
                  <a:pt x="171123" y="1192918"/>
                  <a:pt x="177329" y="1203114"/>
                  <a:pt x="186639" y="1207104"/>
                </a:cubicBezTo>
                <a:cubicBezTo>
                  <a:pt x="188412" y="1210207"/>
                  <a:pt x="189742" y="1213310"/>
                  <a:pt x="190628" y="1216414"/>
                </a:cubicBezTo>
                <a:cubicBezTo>
                  <a:pt x="182205" y="1213310"/>
                  <a:pt x="174226" y="1210207"/>
                  <a:pt x="165803" y="1207104"/>
                </a:cubicBezTo>
                <a:cubicBezTo>
                  <a:pt x="161813" y="1205774"/>
                  <a:pt x="158267" y="1204001"/>
                  <a:pt x="154277" y="1202671"/>
                </a:cubicBezTo>
                <a:cubicBezTo>
                  <a:pt x="154720" y="1200898"/>
                  <a:pt x="154720" y="1197794"/>
                  <a:pt x="153834" y="1194691"/>
                </a:cubicBezTo>
                <a:cubicBezTo>
                  <a:pt x="155164" y="1193361"/>
                  <a:pt x="156050" y="1188928"/>
                  <a:pt x="156494" y="1187598"/>
                </a:cubicBezTo>
                <a:cubicBezTo>
                  <a:pt x="158267" y="1179619"/>
                  <a:pt x="156050" y="1176072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0731" y="1170753"/>
                  <a:pt x="149844" y="1169866"/>
                  <a:pt x="148957" y="1168536"/>
                </a:cubicBezTo>
                <a:cubicBezTo>
                  <a:pt x="146741" y="1164989"/>
                  <a:pt x="145854" y="1160556"/>
                  <a:pt x="144081" y="1156567"/>
                </a:cubicBezTo>
                <a:cubicBezTo>
                  <a:pt x="141864" y="1151690"/>
                  <a:pt x="139648" y="1146814"/>
                  <a:pt x="136545" y="1142824"/>
                </a:cubicBezTo>
                <a:cubicBezTo>
                  <a:pt x="136101" y="1141938"/>
                  <a:pt x="134772" y="1140607"/>
                  <a:pt x="133885" y="1141494"/>
                </a:cubicBezTo>
                <a:cubicBezTo>
                  <a:pt x="126792" y="1135731"/>
                  <a:pt x="118812" y="1141494"/>
                  <a:pt x="125018" y="1153020"/>
                </a:cubicBezTo>
                <a:cubicBezTo>
                  <a:pt x="127679" y="1158340"/>
                  <a:pt x="131668" y="1164103"/>
                  <a:pt x="134328" y="1169423"/>
                </a:cubicBezTo>
                <a:cubicBezTo>
                  <a:pt x="136545" y="1179619"/>
                  <a:pt x="141421" y="1189371"/>
                  <a:pt x="150731" y="1194691"/>
                </a:cubicBezTo>
                <a:cubicBezTo>
                  <a:pt x="150731" y="1194691"/>
                  <a:pt x="151174" y="1194691"/>
                  <a:pt x="151174" y="1194691"/>
                </a:cubicBezTo>
                <a:cubicBezTo>
                  <a:pt x="151174" y="1196465"/>
                  <a:pt x="151617" y="1197794"/>
                  <a:pt x="151617" y="1200011"/>
                </a:cubicBezTo>
                <a:cubicBezTo>
                  <a:pt x="151617" y="1200454"/>
                  <a:pt x="151617" y="1200898"/>
                  <a:pt x="151617" y="1201341"/>
                </a:cubicBezTo>
                <a:cubicBezTo>
                  <a:pt x="143195" y="1198238"/>
                  <a:pt x="135215" y="1194691"/>
                  <a:pt x="126792" y="1192031"/>
                </a:cubicBezTo>
                <a:cubicBezTo>
                  <a:pt x="125905" y="1188928"/>
                  <a:pt x="125018" y="1185382"/>
                  <a:pt x="123689" y="1182279"/>
                </a:cubicBezTo>
                <a:cubicBezTo>
                  <a:pt x="125905" y="1172526"/>
                  <a:pt x="122802" y="1161886"/>
                  <a:pt x="116596" y="1153907"/>
                </a:cubicBezTo>
                <a:cubicBezTo>
                  <a:pt x="112163" y="1148587"/>
                  <a:pt x="110389" y="1141494"/>
                  <a:pt x="105513" y="1135731"/>
                </a:cubicBezTo>
                <a:cubicBezTo>
                  <a:pt x="105069" y="1134844"/>
                  <a:pt x="103740" y="1134401"/>
                  <a:pt x="103297" y="1134844"/>
                </a:cubicBezTo>
                <a:cubicBezTo>
                  <a:pt x="102853" y="1134401"/>
                  <a:pt x="102410" y="1134401"/>
                  <a:pt x="101966" y="1133958"/>
                </a:cubicBezTo>
                <a:cubicBezTo>
                  <a:pt x="99750" y="1132628"/>
                  <a:pt x="96647" y="1132185"/>
                  <a:pt x="94874" y="1134401"/>
                </a:cubicBezTo>
                <a:cubicBezTo>
                  <a:pt x="92657" y="1136618"/>
                  <a:pt x="93544" y="1140164"/>
                  <a:pt x="94430" y="1142824"/>
                </a:cubicBezTo>
                <a:cubicBezTo>
                  <a:pt x="96203" y="1149917"/>
                  <a:pt x="100636" y="1155237"/>
                  <a:pt x="104626" y="1161000"/>
                </a:cubicBezTo>
                <a:cubicBezTo>
                  <a:pt x="107730" y="1169423"/>
                  <a:pt x="111276" y="1179175"/>
                  <a:pt x="119699" y="1183165"/>
                </a:cubicBezTo>
                <a:cubicBezTo>
                  <a:pt x="120142" y="1185382"/>
                  <a:pt x="121029" y="1187598"/>
                  <a:pt x="121472" y="1189815"/>
                </a:cubicBezTo>
                <a:cubicBezTo>
                  <a:pt x="116152" y="1188042"/>
                  <a:pt x="110833" y="1186269"/>
                  <a:pt x="105513" y="1184495"/>
                </a:cubicBezTo>
                <a:cubicBezTo>
                  <a:pt x="105513" y="1184052"/>
                  <a:pt x="105069" y="1183609"/>
                  <a:pt x="104626" y="1183165"/>
                </a:cubicBezTo>
                <a:cubicBezTo>
                  <a:pt x="102853" y="1180505"/>
                  <a:pt x="100636" y="1178289"/>
                  <a:pt x="98420" y="1176072"/>
                </a:cubicBezTo>
                <a:cubicBezTo>
                  <a:pt x="97090" y="1174742"/>
                  <a:pt x="89554" y="1168536"/>
                  <a:pt x="87781" y="1169866"/>
                </a:cubicBezTo>
                <a:cubicBezTo>
                  <a:pt x="85564" y="1168979"/>
                  <a:pt x="83348" y="1168979"/>
                  <a:pt x="81131" y="1168536"/>
                </a:cubicBezTo>
                <a:cubicBezTo>
                  <a:pt x="76254" y="1167206"/>
                  <a:pt x="71821" y="1164546"/>
                  <a:pt x="67388" y="1161886"/>
                </a:cubicBezTo>
                <a:cubicBezTo>
                  <a:pt x="62512" y="1159226"/>
                  <a:pt x="56305" y="1154793"/>
                  <a:pt x="50986" y="1158340"/>
                </a:cubicBezTo>
                <a:cubicBezTo>
                  <a:pt x="46996" y="1163660"/>
                  <a:pt x="50543" y="1169423"/>
                  <a:pt x="55862" y="1171639"/>
                </a:cubicBezTo>
                <a:cubicBezTo>
                  <a:pt x="60295" y="1173856"/>
                  <a:pt x="65615" y="1174742"/>
                  <a:pt x="70048" y="1177402"/>
                </a:cubicBezTo>
                <a:cubicBezTo>
                  <a:pt x="70048" y="1177402"/>
                  <a:pt x="70048" y="1177402"/>
                  <a:pt x="70048" y="1177402"/>
                </a:cubicBezTo>
                <a:cubicBezTo>
                  <a:pt x="73595" y="1179619"/>
                  <a:pt x="76698" y="1182722"/>
                  <a:pt x="80687" y="1184938"/>
                </a:cubicBezTo>
                <a:cubicBezTo>
                  <a:pt x="84677" y="1186712"/>
                  <a:pt x="88667" y="1188042"/>
                  <a:pt x="93100" y="1188928"/>
                </a:cubicBezTo>
                <a:cubicBezTo>
                  <a:pt x="97090" y="1189815"/>
                  <a:pt x="101080" y="1188928"/>
                  <a:pt x="105069" y="1187155"/>
                </a:cubicBezTo>
                <a:cubicBezTo>
                  <a:pt x="111719" y="1189815"/>
                  <a:pt x="118369" y="1192031"/>
                  <a:pt x="125018" y="1194691"/>
                </a:cubicBezTo>
                <a:cubicBezTo>
                  <a:pt x="121472" y="1195578"/>
                  <a:pt x="117926" y="1196465"/>
                  <a:pt x="113936" y="1197351"/>
                </a:cubicBezTo>
                <a:cubicBezTo>
                  <a:pt x="109946" y="1197351"/>
                  <a:pt x="106400" y="1196021"/>
                  <a:pt x="102410" y="1196021"/>
                </a:cubicBezTo>
                <a:cubicBezTo>
                  <a:pt x="97090" y="1196021"/>
                  <a:pt x="91770" y="1196908"/>
                  <a:pt x="87337" y="1199124"/>
                </a:cubicBezTo>
                <a:cubicBezTo>
                  <a:pt x="80687" y="1205331"/>
                  <a:pt x="70492" y="1203114"/>
                  <a:pt x="63842" y="1208877"/>
                </a:cubicBezTo>
                <a:cubicBezTo>
                  <a:pt x="60295" y="1212424"/>
                  <a:pt x="61625" y="1218187"/>
                  <a:pt x="66502" y="1219073"/>
                </a:cubicBezTo>
                <a:cubicBezTo>
                  <a:pt x="66502" y="1219073"/>
                  <a:pt x="66502" y="1219073"/>
                  <a:pt x="66502" y="1219073"/>
                </a:cubicBezTo>
                <a:cubicBezTo>
                  <a:pt x="67388" y="1219517"/>
                  <a:pt x="68275" y="1219517"/>
                  <a:pt x="69161" y="1219960"/>
                </a:cubicBezTo>
                <a:cubicBezTo>
                  <a:pt x="77141" y="1220403"/>
                  <a:pt x="83791" y="1215527"/>
                  <a:pt x="91770" y="1214197"/>
                </a:cubicBezTo>
                <a:cubicBezTo>
                  <a:pt x="97977" y="1212867"/>
                  <a:pt x="104626" y="1212867"/>
                  <a:pt x="109503" y="1209320"/>
                </a:cubicBezTo>
                <a:cubicBezTo>
                  <a:pt x="112163" y="1207547"/>
                  <a:pt x="114823" y="1205774"/>
                  <a:pt x="116152" y="1202671"/>
                </a:cubicBezTo>
                <a:cubicBezTo>
                  <a:pt x="116596" y="1201784"/>
                  <a:pt x="117039" y="1201341"/>
                  <a:pt x="117482" y="1200454"/>
                </a:cubicBezTo>
                <a:cubicBezTo>
                  <a:pt x="119699" y="1200011"/>
                  <a:pt x="121915" y="1199568"/>
                  <a:pt x="124132" y="1198681"/>
                </a:cubicBezTo>
                <a:cubicBezTo>
                  <a:pt x="125905" y="1198238"/>
                  <a:pt x="128565" y="1197794"/>
                  <a:pt x="129895" y="1196465"/>
                </a:cubicBezTo>
                <a:cubicBezTo>
                  <a:pt x="138761" y="1200011"/>
                  <a:pt x="147628" y="1203557"/>
                  <a:pt x="156494" y="1207104"/>
                </a:cubicBezTo>
                <a:cubicBezTo>
                  <a:pt x="153834" y="1208877"/>
                  <a:pt x="151174" y="1210651"/>
                  <a:pt x="148514" y="1211980"/>
                </a:cubicBezTo>
                <a:cubicBezTo>
                  <a:pt x="145854" y="1210207"/>
                  <a:pt x="140978" y="1210207"/>
                  <a:pt x="138761" y="1210207"/>
                </a:cubicBezTo>
                <a:cubicBezTo>
                  <a:pt x="134772" y="1209320"/>
                  <a:pt x="130338" y="1210207"/>
                  <a:pt x="126792" y="1211980"/>
                </a:cubicBezTo>
                <a:cubicBezTo>
                  <a:pt x="118812" y="1216414"/>
                  <a:pt x="111719" y="1223063"/>
                  <a:pt x="102410" y="1225280"/>
                </a:cubicBezTo>
                <a:cubicBezTo>
                  <a:pt x="97533" y="1227053"/>
                  <a:pt x="89997" y="1227496"/>
                  <a:pt x="87781" y="1232816"/>
                </a:cubicBezTo>
                <a:cubicBezTo>
                  <a:pt x="87337" y="1233702"/>
                  <a:pt x="87781" y="1235033"/>
                  <a:pt x="88224" y="1235476"/>
                </a:cubicBezTo>
                <a:cubicBezTo>
                  <a:pt x="87781" y="1237692"/>
                  <a:pt x="93100" y="1239022"/>
                  <a:pt x="94874" y="1239022"/>
                </a:cubicBezTo>
                <a:cubicBezTo>
                  <a:pt x="104183" y="1239909"/>
                  <a:pt x="112163" y="1235033"/>
                  <a:pt x="120585" y="1232816"/>
                </a:cubicBezTo>
                <a:cubicBezTo>
                  <a:pt x="123689" y="1231929"/>
                  <a:pt x="126792" y="1231929"/>
                  <a:pt x="129451" y="1231486"/>
                </a:cubicBezTo>
                <a:cubicBezTo>
                  <a:pt x="135215" y="1229713"/>
                  <a:pt x="140091" y="1227053"/>
                  <a:pt x="144524" y="1223063"/>
                </a:cubicBezTo>
                <a:cubicBezTo>
                  <a:pt x="145854" y="1221733"/>
                  <a:pt x="149844" y="1217743"/>
                  <a:pt x="150731" y="1215084"/>
                </a:cubicBezTo>
                <a:cubicBezTo>
                  <a:pt x="154720" y="1213754"/>
                  <a:pt x="158267" y="1211980"/>
                  <a:pt x="160927" y="1208877"/>
                </a:cubicBezTo>
                <a:cubicBezTo>
                  <a:pt x="168463" y="1211980"/>
                  <a:pt x="176443" y="1215084"/>
                  <a:pt x="183979" y="1217743"/>
                </a:cubicBezTo>
                <a:cubicBezTo>
                  <a:pt x="182649" y="1219073"/>
                  <a:pt x="181319" y="1220847"/>
                  <a:pt x="179989" y="1222176"/>
                </a:cubicBezTo>
                <a:cubicBezTo>
                  <a:pt x="175556" y="1220403"/>
                  <a:pt x="170679" y="1221290"/>
                  <a:pt x="166246" y="1222620"/>
                </a:cubicBezTo>
                <a:cubicBezTo>
                  <a:pt x="158267" y="1225280"/>
                  <a:pt x="152504" y="1230599"/>
                  <a:pt x="146741" y="1236806"/>
                </a:cubicBezTo>
                <a:cubicBezTo>
                  <a:pt x="137874" y="1243455"/>
                  <a:pt x="126792" y="1247002"/>
                  <a:pt x="120142" y="1255868"/>
                </a:cubicBezTo>
                <a:cubicBezTo>
                  <a:pt x="118369" y="1258084"/>
                  <a:pt x="118369" y="1261631"/>
                  <a:pt x="120585" y="1262961"/>
                </a:cubicBezTo>
                <a:cubicBezTo>
                  <a:pt x="120585" y="1263404"/>
                  <a:pt x="121915" y="1263848"/>
                  <a:pt x="123246" y="1263848"/>
                </a:cubicBezTo>
                <a:cubicBezTo>
                  <a:pt x="132112" y="1263848"/>
                  <a:pt x="138761" y="1256755"/>
                  <a:pt x="146297" y="1252765"/>
                </a:cubicBezTo>
                <a:cubicBezTo>
                  <a:pt x="151617" y="1250105"/>
                  <a:pt x="157823" y="1250105"/>
                  <a:pt x="162700" y="1247002"/>
                </a:cubicBezTo>
                <a:cubicBezTo>
                  <a:pt x="171566" y="1242125"/>
                  <a:pt x="180432" y="1235033"/>
                  <a:pt x="183536" y="1225280"/>
                </a:cubicBezTo>
                <a:cubicBezTo>
                  <a:pt x="183536" y="1224836"/>
                  <a:pt x="183536" y="1224836"/>
                  <a:pt x="183536" y="1224836"/>
                </a:cubicBezTo>
                <a:cubicBezTo>
                  <a:pt x="184865" y="1223506"/>
                  <a:pt x="186639" y="1221733"/>
                  <a:pt x="187969" y="1219960"/>
                </a:cubicBezTo>
                <a:cubicBezTo>
                  <a:pt x="187969" y="1219960"/>
                  <a:pt x="187969" y="1219517"/>
                  <a:pt x="187969" y="1219517"/>
                </a:cubicBezTo>
                <a:cubicBezTo>
                  <a:pt x="189742" y="1219960"/>
                  <a:pt x="191515" y="1220847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203485" y="1225280"/>
                  <a:pt x="214124" y="1230156"/>
                  <a:pt x="224320" y="1234146"/>
                </a:cubicBezTo>
                <a:cubicBezTo>
                  <a:pt x="222547" y="1235919"/>
                  <a:pt x="220330" y="1237692"/>
                  <a:pt x="218113" y="1239466"/>
                </a:cubicBezTo>
                <a:cubicBezTo>
                  <a:pt x="215897" y="1239022"/>
                  <a:pt x="213680" y="1239466"/>
                  <a:pt x="211908" y="1239909"/>
                </a:cubicBezTo>
                <a:cubicBezTo>
                  <a:pt x="207474" y="1240352"/>
                  <a:pt x="202598" y="1240796"/>
                  <a:pt x="198608" y="1242569"/>
                </a:cubicBezTo>
                <a:cubicBezTo>
                  <a:pt x="191072" y="1245229"/>
                  <a:pt x="184865" y="1251435"/>
                  <a:pt x="179102" y="1256755"/>
                </a:cubicBezTo>
                <a:cubicBezTo>
                  <a:pt x="173339" y="1262074"/>
                  <a:pt x="156937" y="1266507"/>
                  <a:pt x="156494" y="1274930"/>
                </a:cubicBezTo>
                <a:cubicBezTo>
                  <a:pt x="156494" y="1276260"/>
                  <a:pt x="156937" y="1277147"/>
                  <a:pt x="157823" y="1277590"/>
                </a:cubicBezTo>
                <a:cubicBezTo>
                  <a:pt x="157823" y="1277590"/>
                  <a:pt x="158267" y="1278033"/>
                  <a:pt x="158267" y="1278033"/>
                </a:cubicBezTo>
                <a:cubicBezTo>
                  <a:pt x="159154" y="1278477"/>
                  <a:pt x="159597" y="1278920"/>
                  <a:pt x="160483" y="1278920"/>
                </a:cubicBezTo>
                <a:cubicBezTo>
                  <a:pt x="160927" y="1278920"/>
                  <a:pt x="160927" y="1278920"/>
                  <a:pt x="161370" y="1278920"/>
                </a:cubicBezTo>
                <a:cubicBezTo>
                  <a:pt x="162257" y="1278920"/>
                  <a:pt x="162700" y="1278920"/>
                  <a:pt x="163143" y="1278920"/>
                </a:cubicBezTo>
                <a:cubicBezTo>
                  <a:pt x="172010" y="1279807"/>
                  <a:pt x="179102" y="1273157"/>
                  <a:pt x="186639" y="1270054"/>
                </a:cubicBezTo>
                <a:cubicBezTo>
                  <a:pt x="193288" y="1267394"/>
                  <a:pt x="200825" y="1266951"/>
                  <a:pt x="207031" y="1262961"/>
                </a:cubicBezTo>
                <a:cubicBezTo>
                  <a:pt x="209691" y="1261188"/>
                  <a:pt x="211464" y="1258971"/>
                  <a:pt x="213680" y="1256755"/>
                </a:cubicBezTo>
                <a:cubicBezTo>
                  <a:pt x="217670" y="1252765"/>
                  <a:pt x="219887" y="1247888"/>
                  <a:pt x="222103" y="1242569"/>
                </a:cubicBezTo>
                <a:cubicBezTo>
                  <a:pt x="222103" y="1242569"/>
                  <a:pt x="222103" y="1242569"/>
                  <a:pt x="222103" y="1242125"/>
                </a:cubicBezTo>
                <a:cubicBezTo>
                  <a:pt x="223877" y="1240796"/>
                  <a:pt x="226093" y="1239022"/>
                  <a:pt x="227423" y="1237249"/>
                </a:cubicBezTo>
                <a:cubicBezTo>
                  <a:pt x="227867" y="1236806"/>
                  <a:pt x="227867" y="1236806"/>
                  <a:pt x="228310" y="1236362"/>
                </a:cubicBezTo>
                <a:cubicBezTo>
                  <a:pt x="236733" y="1239466"/>
                  <a:pt x="245156" y="1242569"/>
                  <a:pt x="254022" y="1244342"/>
                </a:cubicBezTo>
                <a:cubicBezTo>
                  <a:pt x="253135" y="1268281"/>
                  <a:pt x="254022" y="1292219"/>
                  <a:pt x="257568" y="1315715"/>
                </a:cubicBezTo>
                <a:cubicBezTo>
                  <a:pt x="257568" y="1317488"/>
                  <a:pt x="258011" y="1318818"/>
                  <a:pt x="258455" y="1320591"/>
                </a:cubicBezTo>
                <a:cubicBezTo>
                  <a:pt x="259341" y="1325911"/>
                  <a:pt x="259785" y="1331674"/>
                  <a:pt x="261115" y="1336994"/>
                </a:cubicBezTo>
                <a:cubicBezTo>
                  <a:pt x="263331" y="1344087"/>
                  <a:pt x="268651" y="1349406"/>
                  <a:pt x="273971" y="1354283"/>
                </a:cubicBezTo>
                <a:cubicBezTo>
                  <a:pt x="277517" y="1357829"/>
                  <a:pt x="281064" y="1361376"/>
                  <a:pt x="285054" y="1364479"/>
                </a:cubicBezTo>
                <a:lnTo>
                  <a:pt x="285054" y="1364479"/>
                </a:lnTo>
                <a:cubicBezTo>
                  <a:pt x="290373" y="1367582"/>
                  <a:pt x="289487" y="1354283"/>
                  <a:pt x="289487" y="1351179"/>
                </a:cubicBezTo>
                <a:cubicBezTo>
                  <a:pt x="289487" y="1348077"/>
                  <a:pt x="289043" y="1345417"/>
                  <a:pt x="288600" y="1342313"/>
                </a:cubicBezTo>
                <a:cubicBezTo>
                  <a:pt x="288600" y="1342313"/>
                  <a:pt x="288600" y="1342313"/>
                  <a:pt x="288600" y="1342313"/>
                </a:cubicBezTo>
                <a:cubicBezTo>
                  <a:pt x="287270" y="1333891"/>
                  <a:pt x="285940" y="1325024"/>
                  <a:pt x="284610" y="1316601"/>
                </a:cubicBezTo>
                <a:cubicBezTo>
                  <a:pt x="281507" y="1293549"/>
                  <a:pt x="279734" y="1270497"/>
                  <a:pt x="280177" y="1247002"/>
                </a:cubicBezTo>
                <a:cubicBezTo>
                  <a:pt x="291703" y="1246115"/>
                  <a:pt x="303229" y="1245229"/>
                  <a:pt x="314755" y="1243899"/>
                </a:cubicBezTo>
                <a:cubicBezTo>
                  <a:pt x="316528" y="1246115"/>
                  <a:pt x="318302" y="1247888"/>
                  <a:pt x="320075" y="1249662"/>
                </a:cubicBezTo>
                <a:cubicBezTo>
                  <a:pt x="320518" y="1250105"/>
                  <a:pt x="321405" y="1250548"/>
                  <a:pt x="322291" y="1250992"/>
                </a:cubicBezTo>
                <a:cubicBezTo>
                  <a:pt x="322291" y="1250992"/>
                  <a:pt x="322291" y="1251435"/>
                  <a:pt x="322291" y="1251435"/>
                </a:cubicBezTo>
                <a:cubicBezTo>
                  <a:pt x="322291" y="1251435"/>
                  <a:pt x="322291" y="1251878"/>
                  <a:pt x="322291" y="1251878"/>
                </a:cubicBezTo>
                <a:cubicBezTo>
                  <a:pt x="322291" y="1251878"/>
                  <a:pt x="322291" y="1252321"/>
                  <a:pt x="322735" y="1252765"/>
                </a:cubicBezTo>
                <a:cubicBezTo>
                  <a:pt x="323621" y="1256311"/>
                  <a:pt x="326281" y="1258971"/>
                  <a:pt x="328054" y="1262074"/>
                </a:cubicBezTo>
                <a:cubicBezTo>
                  <a:pt x="334704" y="1273157"/>
                  <a:pt x="347560" y="1277147"/>
                  <a:pt x="359086" y="1280250"/>
                </a:cubicBezTo>
                <a:cubicBezTo>
                  <a:pt x="363519" y="1282023"/>
                  <a:pt x="367509" y="1284683"/>
                  <a:pt x="371942" y="1286900"/>
                </a:cubicBezTo>
                <a:cubicBezTo>
                  <a:pt x="374159" y="1288230"/>
                  <a:pt x="376375" y="1290003"/>
                  <a:pt x="379035" y="1290446"/>
                </a:cubicBezTo>
                <a:cubicBezTo>
                  <a:pt x="379035" y="1290446"/>
                  <a:pt x="379478" y="1290446"/>
                  <a:pt x="379478" y="1290446"/>
                </a:cubicBezTo>
                <a:cubicBezTo>
                  <a:pt x="379921" y="1290446"/>
                  <a:pt x="380365" y="1290889"/>
                  <a:pt x="381252" y="1291333"/>
                </a:cubicBezTo>
                <a:lnTo>
                  <a:pt x="381252" y="1291333"/>
                </a:lnTo>
                <a:cubicBezTo>
                  <a:pt x="384355" y="1292663"/>
                  <a:pt x="391004" y="1292219"/>
                  <a:pt x="389675" y="1287343"/>
                </a:cubicBezTo>
                <a:cubicBezTo>
                  <a:pt x="388344" y="1282466"/>
                  <a:pt x="383911" y="1278920"/>
                  <a:pt x="380365" y="1275817"/>
                </a:cubicBezTo>
                <a:cubicBezTo>
                  <a:pt x="373272" y="1270054"/>
                  <a:pt x="364849" y="1266507"/>
                  <a:pt x="357313" y="1262074"/>
                </a:cubicBezTo>
                <a:cubicBezTo>
                  <a:pt x="351550" y="1257641"/>
                  <a:pt x="345344" y="1253651"/>
                  <a:pt x="338251" y="1251878"/>
                </a:cubicBezTo>
                <a:cubicBezTo>
                  <a:pt x="334704" y="1250548"/>
                  <a:pt x="331157" y="1250992"/>
                  <a:pt x="327611" y="1250105"/>
                </a:cubicBezTo>
                <a:cubicBezTo>
                  <a:pt x="327168" y="1250105"/>
                  <a:pt x="326724" y="1250105"/>
                  <a:pt x="326281" y="1250105"/>
                </a:cubicBezTo>
                <a:cubicBezTo>
                  <a:pt x="324508" y="1247888"/>
                  <a:pt x="322291" y="1245672"/>
                  <a:pt x="320518" y="1243899"/>
                </a:cubicBezTo>
                <a:cubicBezTo>
                  <a:pt x="321405" y="1243899"/>
                  <a:pt x="322735" y="1243899"/>
                  <a:pt x="323621" y="1243455"/>
                </a:cubicBezTo>
                <a:cubicBezTo>
                  <a:pt x="334704" y="1242569"/>
                  <a:pt x="345787" y="1241682"/>
                  <a:pt x="356870" y="1240796"/>
                </a:cubicBezTo>
                <a:cubicBezTo>
                  <a:pt x="356870" y="1240796"/>
                  <a:pt x="356870" y="1241239"/>
                  <a:pt x="356870" y="1241239"/>
                </a:cubicBezTo>
                <a:cubicBezTo>
                  <a:pt x="359086" y="1243012"/>
                  <a:pt x="361746" y="1244342"/>
                  <a:pt x="364406" y="1245672"/>
                </a:cubicBezTo>
                <a:cubicBezTo>
                  <a:pt x="364406" y="1246115"/>
                  <a:pt x="364406" y="1246115"/>
                  <a:pt x="364406" y="1246559"/>
                </a:cubicBezTo>
                <a:cubicBezTo>
                  <a:pt x="364406" y="1247002"/>
                  <a:pt x="364406" y="1247888"/>
                  <a:pt x="364406" y="1248332"/>
                </a:cubicBezTo>
                <a:cubicBezTo>
                  <a:pt x="365293" y="1253651"/>
                  <a:pt x="369282" y="1258084"/>
                  <a:pt x="373272" y="1261631"/>
                </a:cubicBezTo>
                <a:cubicBezTo>
                  <a:pt x="379035" y="1267837"/>
                  <a:pt x="387458" y="1271384"/>
                  <a:pt x="394551" y="1276260"/>
                </a:cubicBezTo>
                <a:cubicBezTo>
                  <a:pt x="399870" y="1279364"/>
                  <a:pt x="404303" y="1285127"/>
                  <a:pt x="410510" y="1286013"/>
                </a:cubicBezTo>
                <a:cubicBezTo>
                  <a:pt x="410510" y="1286013"/>
                  <a:pt x="410953" y="1286013"/>
                  <a:pt x="410953" y="1286013"/>
                </a:cubicBezTo>
                <a:cubicBezTo>
                  <a:pt x="413170" y="1286900"/>
                  <a:pt x="414943" y="1287786"/>
                  <a:pt x="417603" y="1288230"/>
                </a:cubicBezTo>
                <a:cubicBezTo>
                  <a:pt x="421149" y="1288673"/>
                  <a:pt x="425139" y="1286900"/>
                  <a:pt x="423809" y="1282910"/>
                </a:cubicBezTo>
                <a:cubicBezTo>
                  <a:pt x="422480" y="1278920"/>
                  <a:pt x="418490" y="1277147"/>
                  <a:pt x="415830" y="1274487"/>
                </a:cubicBezTo>
                <a:cubicBezTo>
                  <a:pt x="412726" y="1271827"/>
                  <a:pt x="409623" y="1269167"/>
                  <a:pt x="406520" y="1266507"/>
                </a:cubicBezTo>
                <a:cubicBezTo>
                  <a:pt x="398541" y="1260744"/>
                  <a:pt x="393221" y="1252321"/>
                  <a:pt x="383911" y="1247888"/>
                </a:cubicBezTo>
                <a:cubicBezTo>
                  <a:pt x="378592" y="1245229"/>
                  <a:pt x="372385" y="1242569"/>
                  <a:pt x="366179" y="1243899"/>
                </a:cubicBezTo>
                <a:cubicBezTo>
                  <a:pt x="364406" y="1243012"/>
                  <a:pt x="362633" y="1241682"/>
                  <a:pt x="360859" y="1240796"/>
                </a:cubicBezTo>
                <a:cubicBezTo>
                  <a:pt x="370169" y="1239909"/>
                  <a:pt x="379478" y="1239022"/>
                  <a:pt x="388788" y="1238136"/>
                </a:cubicBezTo>
                <a:cubicBezTo>
                  <a:pt x="388788" y="1238136"/>
                  <a:pt x="389231" y="1238136"/>
                  <a:pt x="389231" y="1238579"/>
                </a:cubicBezTo>
                <a:cubicBezTo>
                  <a:pt x="391004" y="1239466"/>
                  <a:pt x="392334" y="1239909"/>
                  <a:pt x="394108" y="1240352"/>
                </a:cubicBezTo>
                <a:cubicBezTo>
                  <a:pt x="394108" y="1240796"/>
                  <a:pt x="394551" y="1241239"/>
                  <a:pt x="394551" y="1242125"/>
                </a:cubicBezTo>
                <a:cubicBezTo>
                  <a:pt x="398984" y="1250105"/>
                  <a:pt x="407407" y="1254982"/>
                  <a:pt x="415386" y="1258084"/>
                </a:cubicBezTo>
                <a:cubicBezTo>
                  <a:pt x="420706" y="1259858"/>
                  <a:pt x="426026" y="1259415"/>
                  <a:pt x="431346" y="1260301"/>
                </a:cubicBezTo>
                <a:cubicBezTo>
                  <a:pt x="434892" y="1261188"/>
                  <a:pt x="438439" y="1262518"/>
                  <a:pt x="441985" y="1263848"/>
                </a:cubicBezTo>
                <a:cubicBezTo>
                  <a:pt x="441985" y="1263848"/>
                  <a:pt x="442429" y="1263848"/>
                  <a:pt x="442429" y="1263848"/>
                </a:cubicBezTo>
                <a:cubicBezTo>
                  <a:pt x="443758" y="1264734"/>
                  <a:pt x="445531" y="1265178"/>
                  <a:pt x="447305" y="1266064"/>
                </a:cubicBezTo>
                <a:cubicBezTo>
                  <a:pt x="454398" y="1269611"/>
                  <a:pt x="464150" y="1266507"/>
                  <a:pt x="457944" y="1257641"/>
                </a:cubicBezTo>
                <a:cubicBezTo>
                  <a:pt x="453511" y="1252321"/>
                  <a:pt x="446862" y="1250992"/>
                  <a:pt x="440655" y="1248775"/>
                </a:cubicBezTo>
                <a:cubicBezTo>
                  <a:pt x="435335" y="1247002"/>
                  <a:pt x="431789" y="1243455"/>
                  <a:pt x="426913" y="1240796"/>
                </a:cubicBezTo>
                <a:cubicBezTo>
                  <a:pt x="418933" y="1237249"/>
                  <a:pt x="409623" y="1236362"/>
                  <a:pt x="401201" y="1238136"/>
                </a:cubicBezTo>
                <a:cubicBezTo>
                  <a:pt x="399427" y="1238136"/>
                  <a:pt x="397211" y="1237692"/>
                  <a:pt x="395437" y="1238136"/>
                </a:cubicBezTo>
                <a:cubicBezTo>
                  <a:pt x="395437" y="1238136"/>
                  <a:pt x="394994" y="1238136"/>
                  <a:pt x="394994" y="1238136"/>
                </a:cubicBezTo>
                <a:cubicBezTo>
                  <a:pt x="401644" y="1237249"/>
                  <a:pt x="408293" y="1236806"/>
                  <a:pt x="414943" y="1235919"/>
                </a:cubicBezTo>
                <a:cubicBezTo>
                  <a:pt x="422480" y="1235033"/>
                  <a:pt x="430016" y="1233702"/>
                  <a:pt x="437552" y="1231929"/>
                </a:cubicBezTo>
                <a:cubicBezTo>
                  <a:pt x="442429" y="1235033"/>
                  <a:pt x="453954" y="1236806"/>
                  <a:pt x="457057" y="1236806"/>
                </a:cubicBezTo>
                <a:cubicBezTo>
                  <a:pt x="458831" y="1236806"/>
                  <a:pt x="460604" y="1236806"/>
                  <a:pt x="462377" y="1236362"/>
                </a:cubicBezTo>
                <a:cubicBezTo>
                  <a:pt x="462821" y="1236362"/>
                  <a:pt x="463264" y="1235919"/>
                  <a:pt x="463264" y="1235476"/>
                </a:cubicBezTo>
                <a:cubicBezTo>
                  <a:pt x="463707" y="1235476"/>
                  <a:pt x="464150" y="1235476"/>
                  <a:pt x="464594" y="1235476"/>
                </a:cubicBezTo>
                <a:cubicBezTo>
                  <a:pt x="471687" y="1235476"/>
                  <a:pt x="479666" y="1236362"/>
                  <a:pt x="486316" y="1233259"/>
                </a:cubicBezTo>
                <a:cubicBezTo>
                  <a:pt x="488976" y="1231486"/>
                  <a:pt x="491636" y="1229713"/>
                  <a:pt x="495182" y="1229269"/>
                </a:cubicBezTo>
                <a:cubicBezTo>
                  <a:pt x="500059" y="1228383"/>
                  <a:pt x="504935" y="1227496"/>
                  <a:pt x="509811" y="1226610"/>
                </a:cubicBezTo>
                <a:cubicBezTo>
                  <a:pt x="514244" y="1225723"/>
                  <a:pt x="519564" y="1224836"/>
                  <a:pt x="522667" y="1220847"/>
                </a:cubicBezTo>
                <a:cubicBezTo>
                  <a:pt x="526657" y="1214640"/>
                  <a:pt x="518678" y="1209764"/>
                  <a:pt x="512914" y="1208877"/>
                </a:cubicBezTo>
                <a:cubicBezTo>
                  <a:pt x="504492" y="1207104"/>
                  <a:pt x="496512" y="1209764"/>
                  <a:pt x="488089" y="1210207"/>
                </a:cubicBezTo>
                <a:cubicBezTo>
                  <a:pt x="481883" y="1210207"/>
                  <a:pt x="476563" y="1210207"/>
                  <a:pt x="471244" y="1211094"/>
                </a:cubicBezTo>
                <a:cubicBezTo>
                  <a:pt x="471244" y="1211094"/>
                  <a:pt x="470800" y="1210651"/>
                  <a:pt x="470800" y="1210651"/>
                </a:cubicBezTo>
                <a:cubicBezTo>
                  <a:pt x="467697" y="1210207"/>
                  <a:pt x="464150" y="1211094"/>
                  <a:pt x="461047" y="1212424"/>
                </a:cubicBezTo>
                <a:cubicBezTo>
                  <a:pt x="451738" y="1215527"/>
                  <a:pt x="443758" y="1222176"/>
                  <a:pt x="435779" y="1228383"/>
                </a:cubicBezTo>
                <a:cubicBezTo>
                  <a:pt x="435779" y="1228383"/>
                  <a:pt x="435779" y="1228383"/>
                  <a:pt x="435779" y="1228383"/>
                </a:cubicBezTo>
                <a:cubicBezTo>
                  <a:pt x="431346" y="1229269"/>
                  <a:pt x="426469" y="1230156"/>
                  <a:pt x="421593" y="1231043"/>
                </a:cubicBezTo>
                <a:cubicBezTo>
                  <a:pt x="406077" y="1233259"/>
                  <a:pt x="390561" y="1234589"/>
                  <a:pt x="375045" y="1235919"/>
                </a:cubicBezTo>
                <a:cubicBezTo>
                  <a:pt x="375045" y="1235476"/>
                  <a:pt x="375488" y="1235476"/>
                  <a:pt x="375488" y="1235033"/>
                </a:cubicBezTo>
                <a:cubicBezTo>
                  <a:pt x="377705" y="1230156"/>
                  <a:pt x="381252" y="1226610"/>
                  <a:pt x="385241" y="1223063"/>
                </a:cubicBezTo>
                <a:cubicBezTo>
                  <a:pt x="385241" y="1223063"/>
                  <a:pt x="385241" y="1223063"/>
                  <a:pt x="385241" y="1223063"/>
                </a:cubicBezTo>
                <a:cubicBezTo>
                  <a:pt x="400314" y="1223063"/>
                  <a:pt x="415386" y="1216857"/>
                  <a:pt x="426913" y="1207104"/>
                </a:cubicBezTo>
                <a:cubicBezTo>
                  <a:pt x="430902" y="1204444"/>
                  <a:pt x="435335" y="1203557"/>
                  <a:pt x="439325" y="1200898"/>
                </a:cubicBezTo>
                <a:cubicBezTo>
                  <a:pt x="444201" y="1197794"/>
                  <a:pt x="449965" y="1190258"/>
                  <a:pt x="445975" y="1184495"/>
                </a:cubicBezTo>
                <a:cubicBezTo>
                  <a:pt x="442872" y="1181392"/>
                  <a:pt x="437995" y="1183165"/>
                  <a:pt x="434449" y="1184052"/>
                </a:cubicBezTo>
                <a:cubicBezTo>
                  <a:pt x="434006" y="1184052"/>
                  <a:pt x="433562" y="1184495"/>
                  <a:pt x="433562" y="1184495"/>
                </a:cubicBezTo>
                <a:cubicBezTo>
                  <a:pt x="433119" y="1184495"/>
                  <a:pt x="433119" y="1184495"/>
                  <a:pt x="432675" y="1184495"/>
                </a:cubicBezTo>
                <a:cubicBezTo>
                  <a:pt x="431789" y="1184938"/>
                  <a:pt x="431346" y="1185382"/>
                  <a:pt x="430459" y="1185825"/>
                </a:cubicBezTo>
                <a:cubicBezTo>
                  <a:pt x="428685" y="1186712"/>
                  <a:pt x="426913" y="1187598"/>
                  <a:pt x="425139" y="1188928"/>
                </a:cubicBezTo>
                <a:cubicBezTo>
                  <a:pt x="421149" y="1191145"/>
                  <a:pt x="416716" y="1193361"/>
                  <a:pt x="412283" y="1195135"/>
                </a:cubicBezTo>
                <a:cubicBezTo>
                  <a:pt x="408737" y="1196021"/>
                  <a:pt x="405634" y="1196908"/>
                  <a:pt x="402087" y="1198238"/>
                </a:cubicBezTo>
                <a:cubicBezTo>
                  <a:pt x="395437" y="1201341"/>
                  <a:pt x="385241" y="1209320"/>
                  <a:pt x="383468" y="1217300"/>
                </a:cubicBezTo>
                <a:cubicBezTo>
                  <a:pt x="383025" y="1217743"/>
                  <a:pt x="383025" y="1218630"/>
                  <a:pt x="383025" y="1219517"/>
                </a:cubicBezTo>
                <a:cubicBezTo>
                  <a:pt x="379478" y="1222176"/>
                  <a:pt x="376375" y="1224836"/>
                  <a:pt x="374159" y="1228383"/>
                </a:cubicBezTo>
                <a:cubicBezTo>
                  <a:pt x="373716" y="1230156"/>
                  <a:pt x="371055" y="1233259"/>
                  <a:pt x="371055" y="1235476"/>
                </a:cubicBezTo>
                <a:cubicBezTo>
                  <a:pt x="366622" y="1235919"/>
                  <a:pt x="362189" y="1236362"/>
                  <a:pt x="357756" y="1236362"/>
                </a:cubicBezTo>
                <a:cubicBezTo>
                  <a:pt x="349333" y="1237249"/>
                  <a:pt x="340911" y="1237692"/>
                  <a:pt x="332044" y="1238579"/>
                </a:cubicBezTo>
                <a:cubicBezTo>
                  <a:pt x="332488" y="1238136"/>
                  <a:pt x="332931" y="1237249"/>
                  <a:pt x="333374" y="1236806"/>
                </a:cubicBezTo>
                <a:cubicBezTo>
                  <a:pt x="334704" y="1234146"/>
                  <a:pt x="336477" y="1232373"/>
                  <a:pt x="338694" y="1230156"/>
                </a:cubicBezTo>
                <a:cubicBezTo>
                  <a:pt x="339137" y="1230156"/>
                  <a:pt x="339580" y="1229713"/>
                  <a:pt x="340024" y="1229713"/>
                </a:cubicBezTo>
                <a:cubicBezTo>
                  <a:pt x="346230" y="1227496"/>
                  <a:pt x="352880" y="1226610"/>
                  <a:pt x="358643" y="1223950"/>
                </a:cubicBezTo>
                <a:cubicBezTo>
                  <a:pt x="363962" y="1221733"/>
                  <a:pt x="367509" y="1217743"/>
                  <a:pt x="370612" y="1213310"/>
                </a:cubicBezTo>
                <a:cubicBezTo>
                  <a:pt x="374159" y="1207991"/>
                  <a:pt x="379035" y="1204001"/>
                  <a:pt x="384355" y="1200454"/>
                </a:cubicBezTo>
                <a:cubicBezTo>
                  <a:pt x="387901" y="1197794"/>
                  <a:pt x="392778" y="1193805"/>
                  <a:pt x="391891" y="1188485"/>
                </a:cubicBezTo>
                <a:cubicBezTo>
                  <a:pt x="391448" y="1185382"/>
                  <a:pt x="387458" y="1183165"/>
                  <a:pt x="384355" y="1184495"/>
                </a:cubicBezTo>
                <a:cubicBezTo>
                  <a:pt x="383025" y="1184938"/>
                  <a:pt x="382138" y="1185825"/>
                  <a:pt x="380808" y="1186712"/>
                </a:cubicBezTo>
                <a:cubicBezTo>
                  <a:pt x="380808" y="1186712"/>
                  <a:pt x="380365" y="1186712"/>
                  <a:pt x="380365" y="1186712"/>
                </a:cubicBezTo>
                <a:cubicBezTo>
                  <a:pt x="372829" y="1190702"/>
                  <a:pt x="366179" y="1195578"/>
                  <a:pt x="359086" y="1199568"/>
                </a:cubicBezTo>
                <a:cubicBezTo>
                  <a:pt x="348890" y="1204444"/>
                  <a:pt x="338251" y="1213310"/>
                  <a:pt x="336477" y="1224836"/>
                </a:cubicBezTo>
                <a:cubicBezTo>
                  <a:pt x="336034" y="1226166"/>
                  <a:pt x="336034" y="1227053"/>
                  <a:pt x="336034" y="1227939"/>
                </a:cubicBezTo>
                <a:cubicBezTo>
                  <a:pt x="333818" y="1230599"/>
                  <a:pt x="332044" y="1233259"/>
                  <a:pt x="330271" y="1235919"/>
                </a:cubicBezTo>
                <a:cubicBezTo>
                  <a:pt x="329828" y="1236806"/>
                  <a:pt x="328941" y="1238136"/>
                  <a:pt x="328498" y="1239022"/>
                </a:cubicBezTo>
                <a:cubicBezTo>
                  <a:pt x="317415" y="1239909"/>
                  <a:pt x="306775" y="1240796"/>
                  <a:pt x="295693" y="1241682"/>
                </a:cubicBezTo>
                <a:cubicBezTo>
                  <a:pt x="296136" y="1241239"/>
                  <a:pt x="296136" y="1240796"/>
                  <a:pt x="296136" y="1240352"/>
                </a:cubicBezTo>
                <a:cubicBezTo>
                  <a:pt x="296136" y="1239909"/>
                  <a:pt x="296580" y="1239466"/>
                  <a:pt x="297023" y="1238579"/>
                </a:cubicBezTo>
                <a:cubicBezTo>
                  <a:pt x="300126" y="1240352"/>
                  <a:pt x="307219" y="1235476"/>
                  <a:pt x="309879" y="1233702"/>
                </a:cubicBezTo>
                <a:cubicBezTo>
                  <a:pt x="309879" y="1233702"/>
                  <a:pt x="310322" y="1233259"/>
                  <a:pt x="310322" y="1233259"/>
                </a:cubicBezTo>
                <a:cubicBezTo>
                  <a:pt x="312539" y="1232373"/>
                  <a:pt x="314312" y="1231486"/>
                  <a:pt x="316528" y="1230156"/>
                </a:cubicBezTo>
                <a:cubicBezTo>
                  <a:pt x="321848" y="1227496"/>
                  <a:pt x="324065" y="1221733"/>
                  <a:pt x="327168" y="1217300"/>
                </a:cubicBezTo>
                <a:cubicBezTo>
                  <a:pt x="332488" y="1211094"/>
                  <a:pt x="340911" y="1204887"/>
                  <a:pt x="341354" y="1196021"/>
                </a:cubicBezTo>
                <a:cubicBezTo>
                  <a:pt x="341354" y="1193361"/>
                  <a:pt x="339580" y="1191145"/>
                  <a:pt x="336921" y="1190702"/>
                </a:cubicBezTo>
                <a:cubicBezTo>
                  <a:pt x="332931" y="1190702"/>
                  <a:pt x="329828" y="1192031"/>
                  <a:pt x="326724" y="1194691"/>
                </a:cubicBezTo>
                <a:cubicBezTo>
                  <a:pt x="323621" y="1195135"/>
                  <a:pt x="315642" y="1209764"/>
                  <a:pt x="312982" y="1211980"/>
                </a:cubicBezTo>
                <a:cubicBezTo>
                  <a:pt x="308105" y="1215084"/>
                  <a:pt x="303229" y="1218187"/>
                  <a:pt x="300126" y="1223063"/>
                </a:cubicBezTo>
                <a:cubicBezTo>
                  <a:pt x="298353" y="1225280"/>
                  <a:pt x="297466" y="1228383"/>
                  <a:pt x="296580" y="1231043"/>
                </a:cubicBezTo>
                <a:cubicBezTo>
                  <a:pt x="296580" y="1231929"/>
                  <a:pt x="296136" y="1232373"/>
                  <a:pt x="296136" y="1233259"/>
                </a:cubicBezTo>
                <a:cubicBezTo>
                  <a:pt x="294806" y="1234589"/>
                  <a:pt x="293476" y="1235919"/>
                  <a:pt x="292590" y="1237692"/>
                </a:cubicBezTo>
                <a:cubicBezTo>
                  <a:pt x="291703" y="1239022"/>
                  <a:pt x="291260" y="1240796"/>
                  <a:pt x="291703" y="1242125"/>
                </a:cubicBezTo>
                <a:cubicBezTo>
                  <a:pt x="287713" y="1242569"/>
                  <a:pt x="284167" y="1243012"/>
                  <a:pt x="280177" y="1243012"/>
                </a:cubicBezTo>
                <a:cubicBezTo>
                  <a:pt x="279290" y="1243012"/>
                  <a:pt x="278404" y="1243012"/>
                  <a:pt x="277517" y="1243012"/>
                </a:cubicBezTo>
                <a:cubicBezTo>
                  <a:pt x="277960" y="1227053"/>
                  <a:pt x="278847" y="1211094"/>
                  <a:pt x="280621" y="1195135"/>
                </a:cubicBezTo>
                <a:cubicBezTo>
                  <a:pt x="283723" y="1170309"/>
                  <a:pt x="288157" y="1145927"/>
                  <a:pt x="293476" y="1121545"/>
                </a:cubicBezTo>
                <a:cubicBezTo>
                  <a:pt x="298796" y="1121989"/>
                  <a:pt x="304116" y="1121989"/>
                  <a:pt x="309436" y="1122432"/>
                </a:cubicBezTo>
                <a:cubicBezTo>
                  <a:pt x="318302" y="1122432"/>
                  <a:pt x="327168" y="1121989"/>
                  <a:pt x="335590" y="1121989"/>
                </a:cubicBezTo>
                <a:cubicBezTo>
                  <a:pt x="336034" y="1121989"/>
                  <a:pt x="336034" y="1122432"/>
                  <a:pt x="336034" y="1122432"/>
                </a:cubicBezTo>
                <a:cubicBezTo>
                  <a:pt x="337807" y="1124205"/>
                  <a:pt x="340024" y="1125978"/>
                  <a:pt x="342240" y="1127752"/>
                </a:cubicBezTo>
                <a:cubicBezTo>
                  <a:pt x="342240" y="1128638"/>
                  <a:pt x="342684" y="1129968"/>
                  <a:pt x="342684" y="1130855"/>
                </a:cubicBezTo>
                <a:cubicBezTo>
                  <a:pt x="343127" y="1132628"/>
                  <a:pt x="343570" y="1134844"/>
                  <a:pt x="344457" y="1136618"/>
                </a:cubicBezTo>
                <a:cubicBezTo>
                  <a:pt x="346673" y="1141494"/>
                  <a:pt x="350663" y="1144154"/>
                  <a:pt x="355096" y="1146814"/>
                </a:cubicBezTo>
                <a:cubicBezTo>
                  <a:pt x="355539" y="1147257"/>
                  <a:pt x="355983" y="1147257"/>
                  <a:pt x="355983" y="1147257"/>
                </a:cubicBezTo>
                <a:cubicBezTo>
                  <a:pt x="357313" y="1148144"/>
                  <a:pt x="358200" y="1148587"/>
                  <a:pt x="359529" y="1149474"/>
                </a:cubicBezTo>
                <a:cubicBezTo>
                  <a:pt x="360859" y="1150360"/>
                  <a:pt x="361746" y="1150804"/>
                  <a:pt x="363076" y="1151247"/>
                </a:cubicBezTo>
                <a:cubicBezTo>
                  <a:pt x="367952" y="1153907"/>
                  <a:pt x="372829" y="1156123"/>
                  <a:pt x="377262" y="1157897"/>
                </a:cubicBezTo>
                <a:cubicBezTo>
                  <a:pt x="383025" y="1161000"/>
                  <a:pt x="387458" y="1165876"/>
                  <a:pt x="392334" y="1170309"/>
                </a:cubicBezTo>
                <a:cubicBezTo>
                  <a:pt x="394551" y="1172083"/>
                  <a:pt x="396767" y="1173856"/>
                  <a:pt x="399870" y="1175186"/>
                </a:cubicBezTo>
                <a:cubicBezTo>
                  <a:pt x="402531" y="1176516"/>
                  <a:pt x="404747" y="1178289"/>
                  <a:pt x="407850" y="1178732"/>
                </a:cubicBezTo>
                <a:cubicBezTo>
                  <a:pt x="408293" y="1178732"/>
                  <a:pt x="408737" y="1178732"/>
                  <a:pt x="408737" y="1178289"/>
                </a:cubicBezTo>
                <a:cubicBezTo>
                  <a:pt x="414943" y="1179619"/>
                  <a:pt x="422036" y="1174742"/>
                  <a:pt x="417603" y="1168093"/>
                </a:cubicBezTo>
                <a:cubicBezTo>
                  <a:pt x="411397" y="1157897"/>
                  <a:pt x="399427" y="1153464"/>
                  <a:pt x="390561" y="1146371"/>
                </a:cubicBezTo>
                <a:cubicBezTo>
                  <a:pt x="385685" y="1142381"/>
                  <a:pt x="381695" y="1137061"/>
                  <a:pt x="376375" y="1133071"/>
                </a:cubicBezTo>
                <a:cubicBezTo>
                  <a:pt x="368839" y="1127308"/>
                  <a:pt x="359529" y="1123762"/>
                  <a:pt x="350220" y="1124205"/>
                </a:cubicBezTo>
                <a:cubicBezTo>
                  <a:pt x="348890" y="1124205"/>
                  <a:pt x="347560" y="1124205"/>
                  <a:pt x="346230" y="1124205"/>
                </a:cubicBezTo>
                <a:cubicBezTo>
                  <a:pt x="344900" y="1123319"/>
                  <a:pt x="344013" y="1121989"/>
                  <a:pt x="342684" y="1121102"/>
                </a:cubicBezTo>
                <a:cubicBezTo>
                  <a:pt x="358200" y="1120658"/>
                  <a:pt x="373716" y="1120215"/>
                  <a:pt x="389231" y="1119329"/>
                </a:cubicBezTo>
                <a:cubicBezTo>
                  <a:pt x="390561" y="1121102"/>
                  <a:pt x="392778" y="1122432"/>
                  <a:pt x="394551" y="1123319"/>
                </a:cubicBezTo>
                <a:cubicBezTo>
                  <a:pt x="395881" y="1124205"/>
                  <a:pt x="397211" y="1124648"/>
                  <a:pt x="398541" y="1125092"/>
                </a:cubicBezTo>
                <a:cubicBezTo>
                  <a:pt x="398541" y="1127308"/>
                  <a:pt x="400314" y="1129525"/>
                  <a:pt x="401644" y="1131298"/>
                </a:cubicBezTo>
                <a:cubicBezTo>
                  <a:pt x="408737" y="1141051"/>
                  <a:pt x="418046" y="1149030"/>
                  <a:pt x="429129" y="1153907"/>
                </a:cubicBezTo>
                <a:cubicBezTo>
                  <a:pt x="433562" y="1156123"/>
                  <a:pt x="437995" y="1156567"/>
                  <a:pt x="442429" y="1158340"/>
                </a:cubicBezTo>
                <a:cubicBezTo>
                  <a:pt x="448191" y="1160556"/>
                  <a:pt x="453068" y="1164103"/>
                  <a:pt x="458388" y="1166763"/>
                </a:cubicBezTo>
                <a:cubicBezTo>
                  <a:pt x="458831" y="1166763"/>
                  <a:pt x="458831" y="1166763"/>
                  <a:pt x="459274" y="1166763"/>
                </a:cubicBezTo>
                <a:cubicBezTo>
                  <a:pt x="461491" y="1167649"/>
                  <a:pt x="463264" y="1168979"/>
                  <a:pt x="465480" y="1169423"/>
                </a:cubicBezTo>
                <a:cubicBezTo>
                  <a:pt x="469027" y="1170309"/>
                  <a:pt x="473903" y="1168979"/>
                  <a:pt x="474347" y="1164989"/>
                </a:cubicBezTo>
                <a:cubicBezTo>
                  <a:pt x="474790" y="1162330"/>
                  <a:pt x="472573" y="1160113"/>
                  <a:pt x="470800" y="1158340"/>
                </a:cubicBezTo>
                <a:cubicBezTo>
                  <a:pt x="467697" y="1155237"/>
                  <a:pt x="464150" y="1152577"/>
                  <a:pt x="461047" y="1149917"/>
                </a:cubicBezTo>
                <a:cubicBezTo>
                  <a:pt x="452624" y="1144154"/>
                  <a:pt x="442429" y="1141494"/>
                  <a:pt x="434892" y="1134401"/>
                </a:cubicBezTo>
                <a:cubicBezTo>
                  <a:pt x="427799" y="1127752"/>
                  <a:pt x="418490" y="1122432"/>
                  <a:pt x="408293" y="1121989"/>
                </a:cubicBezTo>
                <a:cubicBezTo>
                  <a:pt x="406077" y="1121989"/>
                  <a:pt x="403417" y="1121545"/>
                  <a:pt x="401201" y="1122432"/>
                </a:cubicBezTo>
                <a:cubicBezTo>
                  <a:pt x="398984" y="1121102"/>
                  <a:pt x="397211" y="1119772"/>
                  <a:pt x="395437" y="1118442"/>
                </a:cubicBezTo>
                <a:cubicBezTo>
                  <a:pt x="415386" y="1117112"/>
                  <a:pt x="435335" y="1115782"/>
                  <a:pt x="455284" y="1114009"/>
                </a:cubicBezTo>
                <a:cubicBezTo>
                  <a:pt x="455284" y="1115339"/>
                  <a:pt x="456171" y="1116225"/>
                  <a:pt x="457057" y="1117112"/>
                </a:cubicBezTo>
                <a:cubicBezTo>
                  <a:pt x="457944" y="1118442"/>
                  <a:pt x="459274" y="1119329"/>
                  <a:pt x="460161" y="1120658"/>
                </a:cubicBezTo>
                <a:cubicBezTo>
                  <a:pt x="460161" y="1121102"/>
                  <a:pt x="460604" y="1121545"/>
                  <a:pt x="460604" y="1122432"/>
                </a:cubicBezTo>
                <a:cubicBezTo>
                  <a:pt x="462377" y="1127308"/>
                  <a:pt x="465037" y="1131741"/>
                  <a:pt x="468140" y="1135731"/>
                </a:cubicBezTo>
                <a:cubicBezTo>
                  <a:pt x="473460" y="1143267"/>
                  <a:pt x="480553" y="1149917"/>
                  <a:pt x="489419" y="1153464"/>
                </a:cubicBezTo>
                <a:cubicBezTo>
                  <a:pt x="499172" y="1156567"/>
                  <a:pt x="504935" y="1165876"/>
                  <a:pt x="513358" y="1170753"/>
                </a:cubicBezTo>
                <a:cubicBezTo>
                  <a:pt x="513801" y="1170753"/>
                  <a:pt x="514244" y="1170753"/>
                  <a:pt x="514244" y="1170309"/>
                </a:cubicBezTo>
                <a:cubicBezTo>
                  <a:pt x="514244" y="1170309"/>
                  <a:pt x="514244" y="1170309"/>
                  <a:pt x="514244" y="1170309"/>
                </a:cubicBezTo>
                <a:cubicBezTo>
                  <a:pt x="516018" y="1171196"/>
                  <a:pt x="517791" y="1172083"/>
                  <a:pt x="520008" y="1172526"/>
                </a:cubicBezTo>
                <a:cubicBezTo>
                  <a:pt x="523111" y="1173412"/>
                  <a:pt x="527987" y="1172969"/>
                  <a:pt x="529317" y="1169423"/>
                </a:cubicBezTo>
                <a:cubicBezTo>
                  <a:pt x="531090" y="1160556"/>
                  <a:pt x="505821" y="1145041"/>
                  <a:pt x="500059" y="1138391"/>
                </a:cubicBezTo>
                <a:cubicBezTo>
                  <a:pt x="492522" y="1130855"/>
                  <a:pt x="485873" y="1120658"/>
                  <a:pt x="474347" y="1118885"/>
                </a:cubicBezTo>
                <a:cubicBezTo>
                  <a:pt x="472130" y="1118885"/>
                  <a:pt x="467254" y="1117999"/>
                  <a:pt x="464150" y="1118442"/>
                </a:cubicBezTo>
                <a:cubicBezTo>
                  <a:pt x="463264" y="1117556"/>
                  <a:pt x="462377" y="1116669"/>
                  <a:pt x="461934" y="1115782"/>
                </a:cubicBezTo>
                <a:cubicBezTo>
                  <a:pt x="461491" y="1115339"/>
                  <a:pt x="460604" y="1114009"/>
                  <a:pt x="460161" y="1113122"/>
                </a:cubicBezTo>
                <a:cubicBezTo>
                  <a:pt x="472573" y="1111792"/>
                  <a:pt x="484543" y="1110906"/>
                  <a:pt x="496955" y="1109133"/>
                </a:cubicBezTo>
                <a:cubicBezTo>
                  <a:pt x="500502" y="1108689"/>
                  <a:pt x="504492" y="1108246"/>
                  <a:pt x="508038" y="1107803"/>
                </a:cubicBezTo>
                <a:cubicBezTo>
                  <a:pt x="508925" y="1110019"/>
                  <a:pt x="511585" y="1113122"/>
                  <a:pt x="514244" y="1115782"/>
                </a:cubicBezTo>
                <a:cubicBezTo>
                  <a:pt x="514688" y="1121102"/>
                  <a:pt x="516904" y="1126422"/>
                  <a:pt x="520008" y="1130855"/>
                </a:cubicBezTo>
                <a:cubicBezTo>
                  <a:pt x="524441" y="1136174"/>
                  <a:pt x="530647" y="1139721"/>
                  <a:pt x="535524" y="1144154"/>
                </a:cubicBezTo>
                <a:cubicBezTo>
                  <a:pt x="542173" y="1150360"/>
                  <a:pt x="547049" y="1160113"/>
                  <a:pt x="556802" y="1161443"/>
                </a:cubicBezTo>
                <a:cubicBezTo>
                  <a:pt x="556802" y="1161443"/>
                  <a:pt x="556802" y="1161443"/>
                  <a:pt x="556802" y="1161443"/>
                </a:cubicBezTo>
                <a:cubicBezTo>
                  <a:pt x="557689" y="1161886"/>
                  <a:pt x="558132" y="1162330"/>
                  <a:pt x="559019" y="1162330"/>
                </a:cubicBezTo>
                <a:cubicBezTo>
                  <a:pt x="564782" y="1164103"/>
                  <a:pt x="570102" y="1160113"/>
                  <a:pt x="567885" y="1154350"/>
                </a:cubicBezTo>
                <a:cubicBezTo>
                  <a:pt x="565668" y="1147701"/>
                  <a:pt x="559019" y="1143711"/>
                  <a:pt x="554142" y="1139278"/>
                </a:cubicBezTo>
                <a:cubicBezTo>
                  <a:pt x="550596" y="1136618"/>
                  <a:pt x="547493" y="1133958"/>
                  <a:pt x="544833" y="1129968"/>
                </a:cubicBezTo>
                <a:cubicBezTo>
                  <a:pt x="542616" y="1126422"/>
                  <a:pt x="540400" y="1122875"/>
                  <a:pt x="536853" y="1120215"/>
                </a:cubicBezTo>
                <a:cubicBezTo>
                  <a:pt x="531090" y="1116669"/>
                  <a:pt x="525327" y="1112679"/>
                  <a:pt x="518678" y="1111792"/>
                </a:cubicBezTo>
                <a:cubicBezTo>
                  <a:pt x="518234" y="1111792"/>
                  <a:pt x="517347" y="1111792"/>
                  <a:pt x="516904" y="1111792"/>
                </a:cubicBezTo>
                <a:cubicBezTo>
                  <a:pt x="515575" y="1110019"/>
                  <a:pt x="514244" y="1108689"/>
                  <a:pt x="512914" y="1106916"/>
                </a:cubicBezTo>
                <a:cubicBezTo>
                  <a:pt x="524441" y="1105586"/>
                  <a:pt x="535967" y="1104699"/>
                  <a:pt x="547493" y="1103370"/>
                </a:cubicBezTo>
                <a:cubicBezTo>
                  <a:pt x="547493" y="1103370"/>
                  <a:pt x="547493" y="1103813"/>
                  <a:pt x="547493" y="1103813"/>
                </a:cubicBezTo>
                <a:cubicBezTo>
                  <a:pt x="549709" y="1106916"/>
                  <a:pt x="552369" y="1109133"/>
                  <a:pt x="555472" y="1111349"/>
                </a:cubicBezTo>
                <a:cubicBezTo>
                  <a:pt x="555916" y="1112679"/>
                  <a:pt x="556802" y="1114452"/>
                  <a:pt x="557689" y="1116225"/>
                </a:cubicBezTo>
                <a:cubicBezTo>
                  <a:pt x="559019" y="1118442"/>
                  <a:pt x="560349" y="1120658"/>
                  <a:pt x="561678" y="1122432"/>
                </a:cubicBezTo>
                <a:cubicBezTo>
                  <a:pt x="564339" y="1125978"/>
                  <a:pt x="567442" y="1129968"/>
                  <a:pt x="571431" y="1133071"/>
                </a:cubicBezTo>
                <a:cubicBezTo>
                  <a:pt x="574091" y="1135288"/>
                  <a:pt x="577194" y="1136174"/>
                  <a:pt x="580297" y="1137504"/>
                </a:cubicBezTo>
                <a:cubicBezTo>
                  <a:pt x="583401" y="1139278"/>
                  <a:pt x="586504" y="1140607"/>
                  <a:pt x="590051" y="1141494"/>
                </a:cubicBezTo>
                <a:cubicBezTo>
                  <a:pt x="596257" y="1144597"/>
                  <a:pt x="602463" y="1148587"/>
                  <a:pt x="609556" y="1149030"/>
                </a:cubicBezTo>
                <a:cubicBezTo>
                  <a:pt x="610000" y="1149030"/>
                  <a:pt x="610442" y="1148587"/>
                  <a:pt x="610442" y="1148144"/>
                </a:cubicBezTo>
                <a:cubicBezTo>
                  <a:pt x="611773" y="1148587"/>
                  <a:pt x="613103" y="1149030"/>
                  <a:pt x="614876" y="1149030"/>
                </a:cubicBezTo>
                <a:cubicBezTo>
                  <a:pt x="621083" y="1149474"/>
                  <a:pt x="625958" y="1144597"/>
                  <a:pt x="620639" y="1139721"/>
                </a:cubicBezTo>
                <a:cubicBezTo>
                  <a:pt x="617536" y="1136618"/>
                  <a:pt x="613545" y="1134844"/>
                  <a:pt x="610000" y="1132185"/>
                </a:cubicBezTo>
                <a:cubicBezTo>
                  <a:pt x="601576" y="1127752"/>
                  <a:pt x="594040" y="1122432"/>
                  <a:pt x="586947" y="1116225"/>
                </a:cubicBezTo>
                <a:cubicBezTo>
                  <a:pt x="579855" y="1111792"/>
                  <a:pt x="570988" y="1110462"/>
                  <a:pt x="563009" y="1108246"/>
                </a:cubicBezTo>
                <a:cubicBezTo>
                  <a:pt x="560792" y="1107803"/>
                  <a:pt x="559462" y="1107803"/>
                  <a:pt x="558575" y="1107803"/>
                </a:cubicBezTo>
                <a:cubicBezTo>
                  <a:pt x="557245" y="1106473"/>
                  <a:pt x="555472" y="1105143"/>
                  <a:pt x="554142" y="1103813"/>
                </a:cubicBezTo>
                <a:cubicBezTo>
                  <a:pt x="553699" y="1103370"/>
                  <a:pt x="553256" y="1102926"/>
                  <a:pt x="552812" y="1102483"/>
                </a:cubicBezTo>
                <a:cubicBezTo>
                  <a:pt x="562122" y="1101596"/>
                  <a:pt x="571431" y="1100710"/>
                  <a:pt x="580741" y="1099823"/>
                </a:cubicBezTo>
                <a:cubicBezTo>
                  <a:pt x="580741" y="1099823"/>
                  <a:pt x="580741" y="1099823"/>
                  <a:pt x="581185" y="1100266"/>
                </a:cubicBezTo>
                <a:cubicBezTo>
                  <a:pt x="585174" y="1102483"/>
                  <a:pt x="589607" y="1104256"/>
                  <a:pt x="594040" y="1105143"/>
                </a:cubicBezTo>
                <a:cubicBezTo>
                  <a:pt x="598917" y="1105586"/>
                  <a:pt x="603793" y="1108246"/>
                  <a:pt x="608670" y="1108246"/>
                </a:cubicBezTo>
                <a:cubicBezTo>
                  <a:pt x="610000" y="1108246"/>
                  <a:pt x="612659" y="1108689"/>
                  <a:pt x="613989" y="1107359"/>
                </a:cubicBezTo>
                <a:cubicBezTo>
                  <a:pt x="622412" y="1107359"/>
                  <a:pt x="629949" y="1103370"/>
                  <a:pt x="637927" y="1101596"/>
                </a:cubicBezTo>
                <a:cubicBezTo>
                  <a:pt x="646794" y="1099823"/>
                  <a:pt x="661867" y="1103813"/>
                  <a:pt x="667630" y="1095390"/>
                </a:cubicBezTo>
                <a:cubicBezTo>
                  <a:pt x="670733" y="1089184"/>
                  <a:pt x="662753" y="1084751"/>
                  <a:pt x="657876" y="1083421"/>
                </a:cubicBezTo>
                <a:cubicBezTo>
                  <a:pt x="649898" y="1080761"/>
                  <a:pt x="641474" y="1082091"/>
                  <a:pt x="633494" y="1082091"/>
                </a:cubicBezTo>
                <a:cubicBezTo>
                  <a:pt x="633494" y="1081647"/>
                  <a:pt x="633052" y="1081647"/>
                  <a:pt x="632608" y="1081647"/>
                </a:cubicBezTo>
                <a:cubicBezTo>
                  <a:pt x="622412" y="1081647"/>
                  <a:pt x="612216" y="1078101"/>
                  <a:pt x="602020" y="1081204"/>
                </a:cubicBezTo>
                <a:cubicBezTo>
                  <a:pt x="593596" y="1083421"/>
                  <a:pt x="587391" y="1090070"/>
                  <a:pt x="581185" y="1096276"/>
                </a:cubicBezTo>
                <a:cubicBezTo>
                  <a:pt x="580741" y="1096720"/>
                  <a:pt x="580741" y="1096720"/>
                  <a:pt x="580741" y="1097163"/>
                </a:cubicBezTo>
                <a:cubicBezTo>
                  <a:pt x="566998" y="1098050"/>
                  <a:pt x="553699" y="1098936"/>
                  <a:pt x="540400" y="1099823"/>
                </a:cubicBezTo>
                <a:cubicBezTo>
                  <a:pt x="541286" y="1097607"/>
                  <a:pt x="542173" y="1095833"/>
                  <a:pt x="543060" y="1094060"/>
                </a:cubicBezTo>
                <a:cubicBezTo>
                  <a:pt x="543503" y="1092730"/>
                  <a:pt x="544390" y="1091843"/>
                  <a:pt x="545276" y="1090513"/>
                </a:cubicBezTo>
                <a:cubicBezTo>
                  <a:pt x="545719" y="1090070"/>
                  <a:pt x="546606" y="1090070"/>
                  <a:pt x="547049" y="1089627"/>
                </a:cubicBezTo>
                <a:cubicBezTo>
                  <a:pt x="552812" y="1088297"/>
                  <a:pt x="558575" y="1085194"/>
                  <a:pt x="562565" y="1080761"/>
                </a:cubicBezTo>
                <a:cubicBezTo>
                  <a:pt x="564339" y="1079431"/>
                  <a:pt x="564782" y="1076771"/>
                  <a:pt x="566555" y="1075441"/>
                </a:cubicBezTo>
                <a:cubicBezTo>
                  <a:pt x="572318" y="1072338"/>
                  <a:pt x="579411" y="1070565"/>
                  <a:pt x="583844" y="1065688"/>
                </a:cubicBezTo>
                <a:cubicBezTo>
                  <a:pt x="590051" y="1058595"/>
                  <a:pt x="599360" y="1048399"/>
                  <a:pt x="598030" y="1038203"/>
                </a:cubicBezTo>
                <a:cubicBezTo>
                  <a:pt x="597143" y="1035100"/>
                  <a:pt x="593596" y="1035100"/>
                  <a:pt x="591824" y="1037316"/>
                </a:cubicBezTo>
                <a:cubicBezTo>
                  <a:pt x="586504" y="1041306"/>
                  <a:pt x="581627" y="1045739"/>
                  <a:pt x="576308" y="1049729"/>
                </a:cubicBezTo>
                <a:cubicBezTo>
                  <a:pt x="564782" y="1055935"/>
                  <a:pt x="551483" y="1061255"/>
                  <a:pt x="545276" y="1073668"/>
                </a:cubicBezTo>
                <a:cubicBezTo>
                  <a:pt x="544390" y="1075884"/>
                  <a:pt x="537740" y="1088297"/>
                  <a:pt x="539957" y="1090957"/>
                </a:cubicBezTo>
                <a:cubicBezTo>
                  <a:pt x="538627" y="1093173"/>
                  <a:pt x="537740" y="1095833"/>
                  <a:pt x="536853" y="1098493"/>
                </a:cubicBezTo>
                <a:cubicBezTo>
                  <a:pt x="536853" y="1098936"/>
                  <a:pt x="536410" y="1099823"/>
                  <a:pt x="536410" y="1100266"/>
                </a:cubicBezTo>
                <a:cubicBezTo>
                  <a:pt x="527101" y="1101153"/>
                  <a:pt x="517791" y="1102040"/>
                  <a:pt x="508038" y="1102926"/>
                </a:cubicBezTo>
                <a:cubicBezTo>
                  <a:pt x="508481" y="1100710"/>
                  <a:pt x="508925" y="1098936"/>
                  <a:pt x="509368" y="1096720"/>
                </a:cubicBezTo>
                <a:cubicBezTo>
                  <a:pt x="510255" y="1094947"/>
                  <a:pt x="510698" y="1092730"/>
                  <a:pt x="511142" y="1090513"/>
                </a:cubicBezTo>
                <a:cubicBezTo>
                  <a:pt x="514244" y="1088297"/>
                  <a:pt x="517791" y="1086524"/>
                  <a:pt x="520894" y="1084307"/>
                </a:cubicBezTo>
                <a:cubicBezTo>
                  <a:pt x="524441" y="1081204"/>
                  <a:pt x="527544" y="1077214"/>
                  <a:pt x="530204" y="1073225"/>
                </a:cubicBezTo>
                <a:cubicBezTo>
                  <a:pt x="532420" y="1069678"/>
                  <a:pt x="533307" y="1064802"/>
                  <a:pt x="535967" y="1061698"/>
                </a:cubicBezTo>
                <a:cubicBezTo>
                  <a:pt x="540843" y="1055492"/>
                  <a:pt x="547936" y="1049729"/>
                  <a:pt x="549266" y="1041306"/>
                </a:cubicBezTo>
                <a:cubicBezTo>
                  <a:pt x="550152" y="1034657"/>
                  <a:pt x="544833" y="1030223"/>
                  <a:pt x="539957" y="1032440"/>
                </a:cubicBezTo>
                <a:cubicBezTo>
                  <a:pt x="539070" y="1032440"/>
                  <a:pt x="538183" y="1032883"/>
                  <a:pt x="537740" y="1033327"/>
                </a:cubicBezTo>
                <a:cubicBezTo>
                  <a:pt x="527544" y="1040420"/>
                  <a:pt x="523111" y="1052832"/>
                  <a:pt x="515575" y="1062585"/>
                </a:cubicBezTo>
                <a:cubicBezTo>
                  <a:pt x="513801" y="1065245"/>
                  <a:pt x="511142" y="1067018"/>
                  <a:pt x="509368" y="1070121"/>
                </a:cubicBezTo>
                <a:cubicBezTo>
                  <a:pt x="506708" y="1074554"/>
                  <a:pt x="506265" y="1079874"/>
                  <a:pt x="506265" y="1085194"/>
                </a:cubicBezTo>
                <a:cubicBezTo>
                  <a:pt x="506265" y="1086524"/>
                  <a:pt x="506265" y="1087854"/>
                  <a:pt x="506265" y="1089184"/>
                </a:cubicBezTo>
                <a:cubicBezTo>
                  <a:pt x="506265" y="1090513"/>
                  <a:pt x="505821" y="1091843"/>
                  <a:pt x="506708" y="1092730"/>
                </a:cubicBezTo>
                <a:cubicBezTo>
                  <a:pt x="505821" y="1095390"/>
                  <a:pt x="504935" y="1098050"/>
                  <a:pt x="504492" y="1101153"/>
                </a:cubicBezTo>
                <a:cubicBezTo>
                  <a:pt x="504492" y="1101596"/>
                  <a:pt x="504492" y="1102483"/>
                  <a:pt x="504048" y="1102926"/>
                </a:cubicBezTo>
                <a:cubicBezTo>
                  <a:pt x="484986" y="1104699"/>
                  <a:pt x="466367" y="1106473"/>
                  <a:pt x="447305" y="1108246"/>
                </a:cubicBezTo>
                <a:cubicBezTo>
                  <a:pt x="447305" y="1108246"/>
                  <a:pt x="447305" y="1107803"/>
                  <a:pt x="447305" y="1107359"/>
                </a:cubicBezTo>
                <a:cubicBezTo>
                  <a:pt x="449078" y="1102483"/>
                  <a:pt x="451295" y="1098050"/>
                  <a:pt x="453954" y="1094060"/>
                </a:cubicBezTo>
                <a:cubicBezTo>
                  <a:pt x="454398" y="1094060"/>
                  <a:pt x="455284" y="1094060"/>
                  <a:pt x="455728" y="1094060"/>
                </a:cubicBezTo>
                <a:cubicBezTo>
                  <a:pt x="463707" y="1092287"/>
                  <a:pt x="470800" y="1088297"/>
                  <a:pt x="476120" y="1082091"/>
                </a:cubicBezTo>
                <a:cubicBezTo>
                  <a:pt x="478780" y="1078988"/>
                  <a:pt x="480996" y="1074998"/>
                  <a:pt x="482770" y="1071008"/>
                </a:cubicBezTo>
                <a:cubicBezTo>
                  <a:pt x="484099" y="1067905"/>
                  <a:pt x="484986" y="1064802"/>
                  <a:pt x="486759" y="1062142"/>
                </a:cubicBezTo>
                <a:cubicBezTo>
                  <a:pt x="492522" y="1056379"/>
                  <a:pt x="498285" y="1050616"/>
                  <a:pt x="501388" y="1042636"/>
                </a:cubicBezTo>
                <a:cubicBezTo>
                  <a:pt x="503605" y="1038646"/>
                  <a:pt x="501832" y="1035100"/>
                  <a:pt x="498285" y="1035100"/>
                </a:cubicBezTo>
                <a:cubicBezTo>
                  <a:pt x="497842" y="1034657"/>
                  <a:pt x="496512" y="1034657"/>
                  <a:pt x="495626" y="1035100"/>
                </a:cubicBezTo>
                <a:cubicBezTo>
                  <a:pt x="484543" y="1038646"/>
                  <a:pt x="478780" y="1050172"/>
                  <a:pt x="470800" y="1057709"/>
                </a:cubicBezTo>
                <a:cubicBezTo>
                  <a:pt x="465924" y="1062142"/>
                  <a:pt x="459717" y="1065688"/>
                  <a:pt x="456171" y="1071451"/>
                </a:cubicBezTo>
                <a:cubicBezTo>
                  <a:pt x="451738" y="1077658"/>
                  <a:pt x="448191" y="1085194"/>
                  <a:pt x="449965" y="1093173"/>
                </a:cubicBezTo>
                <a:cubicBezTo>
                  <a:pt x="446862" y="1097607"/>
                  <a:pt x="444645" y="1102926"/>
                  <a:pt x="443758" y="1108689"/>
                </a:cubicBezTo>
                <a:cubicBezTo>
                  <a:pt x="428685" y="1110019"/>
                  <a:pt x="413613" y="1110906"/>
                  <a:pt x="398984" y="1111792"/>
                </a:cubicBezTo>
                <a:cubicBezTo>
                  <a:pt x="399427" y="1109133"/>
                  <a:pt x="399870" y="1106916"/>
                  <a:pt x="400757" y="1104256"/>
                </a:cubicBezTo>
                <a:cubicBezTo>
                  <a:pt x="400757" y="1104256"/>
                  <a:pt x="401201" y="1103813"/>
                  <a:pt x="401201" y="1103813"/>
                </a:cubicBezTo>
                <a:cubicBezTo>
                  <a:pt x="404303" y="1102926"/>
                  <a:pt x="407407" y="1102483"/>
                  <a:pt x="410067" y="1100710"/>
                </a:cubicBezTo>
                <a:cubicBezTo>
                  <a:pt x="419376" y="1096276"/>
                  <a:pt x="425583" y="1087854"/>
                  <a:pt x="430902" y="1079431"/>
                </a:cubicBezTo>
                <a:cubicBezTo>
                  <a:pt x="434449" y="1074554"/>
                  <a:pt x="439768" y="1071008"/>
                  <a:pt x="444201" y="1067018"/>
                </a:cubicBezTo>
                <a:cubicBezTo>
                  <a:pt x="449078" y="1061698"/>
                  <a:pt x="457944" y="1053719"/>
                  <a:pt x="457057" y="1045739"/>
                </a:cubicBezTo>
                <a:cubicBezTo>
                  <a:pt x="456614" y="1044409"/>
                  <a:pt x="456171" y="1043523"/>
                  <a:pt x="455284" y="1043079"/>
                </a:cubicBezTo>
                <a:cubicBezTo>
                  <a:pt x="455284" y="1042636"/>
                  <a:pt x="455284" y="1042636"/>
                  <a:pt x="455284" y="1042193"/>
                </a:cubicBezTo>
                <a:cubicBezTo>
                  <a:pt x="454841" y="1042193"/>
                  <a:pt x="453954" y="1042193"/>
                  <a:pt x="453511" y="1042193"/>
                </a:cubicBezTo>
                <a:cubicBezTo>
                  <a:pt x="453511" y="1042193"/>
                  <a:pt x="453068" y="1042193"/>
                  <a:pt x="453068" y="1042193"/>
                </a:cubicBezTo>
                <a:cubicBezTo>
                  <a:pt x="452624" y="1042193"/>
                  <a:pt x="452181" y="1042193"/>
                  <a:pt x="451738" y="1042193"/>
                </a:cubicBezTo>
                <a:cubicBezTo>
                  <a:pt x="451295" y="1042193"/>
                  <a:pt x="450408" y="1042636"/>
                  <a:pt x="449965" y="1042636"/>
                </a:cubicBezTo>
                <a:cubicBezTo>
                  <a:pt x="449965" y="1042636"/>
                  <a:pt x="449521" y="1042636"/>
                  <a:pt x="449521" y="1042636"/>
                </a:cubicBezTo>
                <a:cubicBezTo>
                  <a:pt x="441542" y="1046626"/>
                  <a:pt x="436665" y="1054606"/>
                  <a:pt x="429129" y="1059039"/>
                </a:cubicBezTo>
                <a:cubicBezTo>
                  <a:pt x="422923" y="1062585"/>
                  <a:pt x="415386" y="1063915"/>
                  <a:pt x="410510" y="1069678"/>
                </a:cubicBezTo>
                <a:cubicBezTo>
                  <a:pt x="401644" y="1076328"/>
                  <a:pt x="400314" y="1087410"/>
                  <a:pt x="398541" y="1097607"/>
                </a:cubicBezTo>
                <a:cubicBezTo>
                  <a:pt x="398541" y="1098936"/>
                  <a:pt x="397654" y="1100710"/>
                  <a:pt x="398098" y="1102483"/>
                </a:cubicBezTo>
                <a:cubicBezTo>
                  <a:pt x="397654" y="1104256"/>
                  <a:pt x="397211" y="1106029"/>
                  <a:pt x="396767" y="1107803"/>
                </a:cubicBezTo>
                <a:cubicBezTo>
                  <a:pt x="396767" y="1108689"/>
                  <a:pt x="396324" y="1110462"/>
                  <a:pt x="396324" y="1111792"/>
                </a:cubicBezTo>
                <a:cubicBezTo>
                  <a:pt x="390561" y="1112236"/>
                  <a:pt x="384798" y="1112236"/>
                  <a:pt x="379478" y="1112679"/>
                </a:cubicBezTo>
                <a:cubicBezTo>
                  <a:pt x="363962" y="1113122"/>
                  <a:pt x="348447" y="1114009"/>
                  <a:pt x="332931" y="1114009"/>
                </a:cubicBezTo>
                <a:cubicBezTo>
                  <a:pt x="332931" y="1114009"/>
                  <a:pt x="332931" y="1113566"/>
                  <a:pt x="333374" y="1113566"/>
                </a:cubicBezTo>
                <a:cubicBezTo>
                  <a:pt x="333818" y="1113122"/>
                  <a:pt x="334261" y="1112236"/>
                  <a:pt x="334704" y="1111792"/>
                </a:cubicBezTo>
                <a:cubicBezTo>
                  <a:pt x="344457" y="1111792"/>
                  <a:pt x="354210" y="1107803"/>
                  <a:pt x="361303" y="1100710"/>
                </a:cubicBezTo>
                <a:cubicBezTo>
                  <a:pt x="364406" y="1097163"/>
                  <a:pt x="366622" y="1093173"/>
                  <a:pt x="368839" y="1089184"/>
                </a:cubicBezTo>
                <a:cubicBezTo>
                  <a:pt x="374602" y="1083421"/>
                  <a:pt x="382138" y="1079874"/>
                  <a:pt x="387901" y="1073668"/>
                </a:cubicBezTo>
                <a:cubicBezTo>
                  <a:pt x="392334" y="1069235"/>
                  <a:pt x="396767" y="1063915"/>
                  <a:pt x="397211" y="1057709"/>
                </a:cubicBezTo>
                <a:cubicBezTo>
                  <a:pt x="397211" y="1056379"/>
                  <a:pt x="396767" y="105504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437" y="1052832"/>
                  <a:pt x="394551" y="1052389"/>
                  <a:pt x="393221" y="1051945"/>
                </a:cubicBezTo>
                <a:cubicBezTo>
                  <a:pt x="392778" y="1051945"/>
                  <a:pt x="392334" y="1051945"/>
                  <a:pt x="391891" y="1051945"/>
                </a:cubicBezTo>
                <a:cubicBezTo>
                  <a:pt x="380808" y="1050172"/>
                  <a:pt x="369282" y="1067018"/>
                  <a:pt x="360416" y="1072338"/>
                </a:cubicBezTo>
                <a:cubicBezTo>
                  <a:pt x="355539" y="1075884"/>
                  <a:pt x="349777" y="1077214"/>
                  <a:pt x="344900" y="1080761"/>
                </a:cubicBezTo>
                <a:cubicBezTo>
                  <a:pt x="340911" y="1084307"/>
                  <a:pt x="337364" y="1088740"/>
                  <a:pt x="334704" y="1093617"/>
                </a:cubicBezTo>
                <a:cubicBezTo>
                  <a:pt x="332044" y="1098050"/>
                  <a:pt x="329828" y="1102483"/>
                  <a:pt x="329385" y="1107803"/>
                </a:cubicBezTo>
                <a:cubicBezTo>
                  <a:pt x="329385" y="1109133"/>
                  <a:pt x="328941" y="1110462"/>
                  <a:pt x="329828" y="1111349"/>
                </a:cubicBezTo>
                <a:cubicBezTo>
                  <a:pt x="329385" y="1112236"/>
                  <a:pt x="328941" y="1113122"/>
                  <a:pt x="328941" y="1113566"/>
                </a:cubicBezTo>
                <a:cubicBezTo>
                  <a:pt x="318745" y="1113566"/>
                  <a:pt x="308105" y="1113566"/>
                  <a:pt x="297909" y="1113122"/>
                </a:cubicBezTo>
                <a:cubicBezTo>
                  <a:pt x="304116" y="1084751"/>
                  <a:pt x="311652" y="1056379"/>
                  <a:pt x="319188" y="1028007"/>
                </a:cubicBezTo>
                <a:cubicBezTo>
                  <a:pt x="323178" y="1014264"/>
                  <a:pt x="327168" y="1000078"/>
                  <a:pt x="331601" y="986336"/>
                </a:cubicBezTo>
                <a:cubicBezTo>
                  <a:pt x="334261" y="985006"/>
                  <a:pt x="336477" y="983676"/>
                  <a:pt x="339137" y="982789"/>
                </a:cubicBezTo>
                <a:cubicBezTo>
                  <a:pt x="339580" y="985006"/>
                  <a:pt x="341797" y="987666"/>
                  <a:pt x="344457" y="989882"/>
                </a:cubicBezTo>
                <a:cubicBezTo>
                  <a:pt x="344457" y="989882"/>
                  <a:pt x="344457" y="990326"/>
                  <a:pt x="344457" y="990326"/>
                </a:cubicBezTo>
                <a:cubicBezTo>
                  <a:pt x="348890" y="996089"/>
                  <a:pt x="354653" y="1000522"/>
                  <a:pt x="359972" y="1004955"/>
                </a:cubicBezTo>
                <a:cubicBezTo>
                  <a:pt x="363076" y="1007171"/>
                  <a:pt x="366622" y="1009831"/>
                  <a:pt x="370169" y="1011604"/>
                </a:cubicBezTo>
                <a:cubicBezTo>
                  <a:pt x="373272" y="1013378"/>
                  <a:pt x="377262" y="1013378"/>
                  <a:pt x="380808" y="1015151"/>
                </a:cubicBezTo>
                <a:cubicBezTo>
                  <a:pt x="385685" y="1017367"/>
                  <a:pt x="390561" y="1020471"/>
                  <a:pt x="395437" y="1021800"/>
                </a:cubicBezTo>
                <a:cubicBezTo>
                  <a:pt x="395881" y="1022244"/>
                  <a:pt x="397211" y="1021800"/>
                  <a:pt x="397654" y="1021357"/>
                </a:cubicBezTo>
                <a:cubicBezTo>
                  <a:pt x="401201" y="1021800"/>
                  <a:pt x="403860" y="1018697"/>
                  <a:pt x="401201" y="1015594"/>
                </a:cubicBezTo>
                <a:cubicBezTo>
                  <a:pt x="394994" y="1008945"/>
                  <a:pt x="388344" y="1002295"/>
                  <a:pt x="380365" y="997418"/>
                </a:cubicBezTo>
                <a:cubicBezTo>
                  <a:pt x="371942" y="992099"/>
                  <a:pt x="362633" y="988552"/>
                  <a:pt x="352436" y="987666"/>
                </a:cubicBezTo>
                <a:cubicBezTo>
                  <a:pt x="351106" y="987666"/>
                  <a:pt x="349333" y="987222"/>
                  <a:pt x="347560" y="987222"/>
                </a:cubicBezTo>
                <a:cubicBezTo>
                  <a:pt x="345787" y="985449"/>
                  <a:pt x="344013" y="984119"/>
                  <a:pt x="342684" y="981903"/>
                </a:cubicBezTo>
                <a:cubicBezTo>
                  <a:pt x="342684" y="981459"/>
                  <a:pt x="342240" y="981459"/>
                  <a:pt x="341797" y="981016"/>
                </a:cubicBezTo>
                <a:cubicBezTo>
                  <a:pt x="344900" y="979686"/>
                  <a:pt x="348003" y="978356"/>
                  <a:pt x="351550" y="977026"/>
                </a:cubicBezTo>
                <a:cubicBezTo>
                  <a:pt x="357313" y="974810"/>
                  <a:pt x="363519" y="973036"/>
                  <a:pt x="369282" y="971263"/>
                </a:cubicBezTo>
                <a:cubicBezTo>
                  <a:pt x="369282" y="971707"/>
                  <a:pt x="369726" y="971707"/>
                  <a:pt x="370169" y="972150"/>
                </a:cubicBezTo>
                <a:cubicBezTo>
                  <a:pt x="373716" y="975253"/>
                  <a:pt x="377262" y="977913"/>
                  <a:pt x="381252" y="980573"/>
                </a:cubicBezTo>
                <a:cubicBezTo>
                  <a:pt x="383025" y="990326"/>
                  <a:pt x="390561" y="998305"/>
                  <a:pt x="398984" y="1002738"/>
                </a:cubicBezTo>
                <a:cubicBezTo>
                  <a:pt x="404747" y="1005841"/>
                  <a:pt x="410953" y="1006285"/>
                  <a:pt x="416716" y="1008945"/>
                </a:cubicBezTo>
                <a:cubicBezTo>
                  <a:pt x="425139" y="1013378"/>
                  <a:pt x="431789" y="1023130"/>
                  <a:pt x="441985" y="1024017"/>
                </a:cubicBezTo>
                <a:cubicBezTo>
                  <a:pt x="443758" y="1024017"/>
                  <a:pt x="446418" y="1024017"/>
                  <a:pt x="447748" y="1023130"/>
                </a:cubicBezTo>
                <a:cubicBezTo>
                  <a:pt x="449521" y="1022687"/>
                  <a:pt x="450408" y="1021357"/>
                  <a:pt x="450408" y="1019584"/>
                </a:cubicBezTo>
                <a:cubicBezTo>
                  <a:pt x="449965" y="1016924"/>
                  <a:pt x="447748" y="1015151"/>
                  <a:pt x="445531" y="1013378"/>
                </a:cubicBezTo>
                <a:cubicBezTo>
                  <a:pt x="441098" y="1009831"/>
                  <a:pt x="435779" y="1006285"/>
                  <a:pt x="431346" y="1002738"/>
                </a:cubicBezTo>
                <a:cubicBezTo>
                  <a:pt x="426469" y="998748"/>
                  <a:pt x="422480" y="993872"/>
                  <a:pt x="418046" y="989882"/>
                </a:cubicBezTo>
                <a:cubicBezTo>
                  <a:pt x="411840" y="985006"/>
                  <a:pt x="404303" y="981903"/>
                  <a:pt x="396767" y="980130"/>
                </a:cubicBezTo>
                <a:cubicBezTo>
                  <a:pt x="394108" y="980130"/>
                  <a:pt x="388344" y="977469"/>
                  <a:pt x="384798" y="977913"/>
                </a:cubicBezTo>
                <a:cubicBezTo>
                  <a:pt x="381252" y="975253"/>
                  <a:pt x="378149" y="972593"/>
                  <a:pt x="374602" y="969933"/>
                </a:cubicBezTo>
                <a:cubicBezTo>
                  <a:pt x="386571" y="966387"/>
                  <a:pt x="398541" y="963284"/>
                  <a:pt x="410953" y="960624"/>
                </a:cubicBezTo>
                <a:cubicBezTo>
                  <a:pt x="412283" y="961954"/>
                  <a:pt x="414057" y="963284"/>
                  <a:pt x="414943" y="963727"/>
                </a:cubicBezTo>
                <a:cubicBezTo>
                  <a:pt x="419376" y="966830"/>
                  <a:pt x="423366" y="970377"/>
                  <a:pt x="427799" y="973036"/>
                </a:cubicBezTo>
                <a:cubicBezTo>
                  <a:pt x="428242" y="973480"/>
                  <a:pt x="428685" y="974366"/>
                  <a:pt x="429129" y="975253"/>
                </a:cubicBezTo>
                <a:cubicBezTo>
                  <a:pt x="432675" y="981903"/>
                  <a:pt x="437995" y="988109"/>
                  <a:pt x="444201" y="992542"/>
                </a:cubicBezTo>
                <a:cubicBezTo>
                  <a:pt x="449078" y="995645"/>
                  <a:pt x="454841" y="997418"/>
                  <a:pt x="460161" y="999635"/>
                </a:cubicBezTo>
                <a:cubicBezTo>
                  <a:pt x="468583" y="1004955"/>
                  <a:pt x="474790" y="1014708"/>
                  <a:pt x="484543" y="1017811"/>
                </a:cubicBezTo>
                <a:cubicBezTo>
                  <a:pt x="484986" y="1017811"/>
                  <a:pt x="485429" y="1018254"/>
                  <a:pt x="485873" y="1018254"/>
                </a:cubicBezTo>
                <a:cubicBezTo>
                  <a:pt x="486316" y="1018254"/>
                  <a:pt x="486759" y="1018254"/>
                  <a:pt x="487203" y="1018254"/>
                </a:cubicBezTo>
                <a:cubicBezTo>
                  <a:pt x="487203" y="1018254"/>
                  <a:pt x="487203" y="1018254"/>
                  <a:pt x="487646" y="1018254"/>
                </a:cubicBezTo>
                <a:cubicBezTo>
                  <a:pt x="489419" y="1018697"/>
                  <a:pt x="490749" y="1018697"/>
                  <a:pt x="492522" y="1018254"/>
                </a:cubicBezTo>
                <a:cubicBezTo>
                  <a:pt x="492965" y="1018254"/>
                  <a:pt x="493409" y="1017811"/>
                  <a:pt x="493409" y="1017367"/>
                </a:cubicBezTo>
                <a:cubicBezTo>
                  <a:pt x="496512" y="1015151"/>
                  <a:pt x="496512" y="1010275"/>
                  <a:pt x="492965" y="1006285"/>
                </a:cubicBezTo>
                <a:cubicBezTo>
                  <a:pt x="487203" y="999192"/>
                  <a:pt x="479666" y="993872"/>
                  <a:pt x="473016" y="987666"/>
                </a:cubicBezTo>
                <a:cubicBezTo>
                  <a:pt x="470357" y="985006"/>
                  <a:pt x="467697" y="981903"/>
                  <a:pt x="465037" y="979686"/>
                </a:cubicBezTo>
                <a:cubicBezTo>
                  <a:pt x="457501" y="972150"/>
                  <a:pt x="446862" y="968160"/>
                  <a:pt x="436222" y="968603"/>
                </a:cubicBezTo>
                <a:cubicBezTo>
                  <a:pt x="434449" y="968603"/>
                  <a:pt x="432232" y="969047"/>
                  <a:pt x="430459" y="969490"/>
                </a:cubicBezTo>
                <a:cubicBezTo>
                  <a:pt x="426026" y="966387"/>
                  <a:pt x="421593" y="962840"/>
                  <a:pt x="417160" y="959294"/>
                </a:cubicBezTo>
                <a:cubicBezTo>
                  <a:pt x="430459" y="956634"/>
                  <a:pt x="443758" y="954417"/>
                  <a:pt x="457057" y="952201"/>
                </a:cubicBezTo>
                <a:cubicBezTo>
                  <a:pt x="457944" y="953087"/>
                  <a:pt x="458388" y="953531"/>
                  <a:pt x="459274" y="954417"/>
                </a:cubicBezTo>
                <a:cubicBezTo>
                  <a:pt x="463264" y="958407"/>
                  <a:pt x="467697" y="961510"/>
                  <a:pt x="472130" y="964170"/>
                </a:cubicBezTo>
                <a:cubicBezTo>
                  <a:pt x="472130" y="964614"/>
                  <a:pt x="471687" y="965057"/>
                  <a:pt x="472130" y="965500"/>
                </a:cubicBezTo>
                <a:cubicBezTo>
                  <a:pt x="474790" y="971263"/>
                  <a:pt x="480110" y="975253"/>
                  <a:pt x="484543" y="979243"/>
                </a:cubicBezTo>
                <a:cubicBezTo>
                  <a:pt x="489419" y="983232"/>
                  <a:pt x="495626" y="985006"/>
                  <a:pt x="500502" y="988109"/>
                </a:cubicBezTo>
                <a:cubicBezTo>
                  <a:pt x="507152" y="993429"/>
                  <a:pt x="513801" y="998748"/>
                  <a:pt x="521337" y="1003625"/>
                </a:cubicBezTo>
                <a:cubicBezTo>
                  <a:pt x="525327" y="1007171"/>
                  <a:pt x="530204" y="1009831"/>
                  <a:pt x="535080" y="1011604"/>
                </a:cubicBezTo>
                <a:cubicBezTo>
                  <a:pt x="535967" y="1012048"/>
                  <a:pt x="536853" y="1012048"/>
                  <a:pt x="537740" y="1012048"/>
                </a:cubicBezTo>
                <a:cubicBezTo>
                  <a:pt x="538627" y="1012048"/>
                  <a:pt x="539513" y="1012491"/>
                  <a:pt x="539957" y="1012048"/>
                </a:cubicBezTo>
                <a:cubicBezTo>
                  <a:pt x="540400" y="1012048"/>
                  <a:pt x="540400" y="1011604"/>
                  <a:pt x="539957" y="1011161"/>
                </a:cubicBezTo>
                <a:cubicBezTo>
                  <a:pt x="542173" y="1009831"/>
                  <a:pt x="542616" y="1006285"/>
                  <a:pt x="540843" y="1002738"/>
                </a:cubicBezTo>
                <a:cubicBezTo>
                  <a:pt x="539513" y="997862"/>
                  <a:pt x="534637" y="994759"/>
                  <a:pt x="531090" y="991212"/>
                </a:cubicBezTo>
                <a:cubicBezTo>
                  <a:pt x="525770" y="986779"/>
                  <a:pt x="520894" y="983232"/>
                  <a:pt x="516461" y="977913"/>
                </a:cubicBezTo>
                <a:cubicBezTo>
                  <a:pt x="507152" y="965944"/>
                  <a:pt x="491193" y="956191"/>
                  <a:pt x="475677" y="961067"/>
                </a:cubicBezTo>
                <a:cubicBezTo>
                  <a:pt x="471244" y="957964"/>
                  <a:pt x="466811" y="954861"/>
                  <a:pt x="462821" y="951314"/>
                </a:cubicBezTo>
                <a:cubicBezTo>
                  <a:pt x="462377" y="950871"/>
                  <a:pt x="462377" y="950871"/>
                  <a:pt x="461934" y="950428"/>
                </a:cubicBezTo>
                <a:cubicBezTo>
                  <a:pt x="474790" y="948211"/>
                  <a:pt x="487646" y="946438"/>
                  <a:pt x="500502" y="944221"/>
                </a:cubicBezTo>
                <a:cubicBezTo>
                  <a:pt x="501832" y="944221"/>
                  <a:pt x="502719" y="943778"/>
                  <a:pt x="504048" y="943778"/>
                </a:cubicBezTo>
                <a:cubicBezTo>
                  <a:pt x="504492" y="944221"/>
                  <a:pt x="504492" y="944665"/>
                  <a:pt x="504935" y="944665"/>
                </a:cubicBezTo>
                <a:cubicBezTo>
                  <a:pt x="508038" y="947768"/>
                  <a:pt x="511142" y="949984"/>
                  <a:pt x="514688" y="952201"/>
                </a:cubicBezTo>
                <a:cubicBezTo>
                  <a:pt x="516461" y="958407"/>
                  <a:pt x="521337" y="963284"/>
                  <a:pt x="525327" y="968603"/>
                </a:cubicBezTo>
                <a:cubicBezTo>
                  <a:pt x="530204" y="974366"/>
                  <a:pt x="535967" y="979243"/>
                  <a:pt x="542616" y="982346"/>
                </a:cubicBezTo>
                <a:cubicBezTo>
                  <a:pt x="546163" y="983676"/>
                  <a:pt x="549266" y="984563"/>
                  <a:pt x="552812" y="985892"/>
                </a:cubicBezTo>
                <a:cubicBezTo>
                  <a:pt x="562122" y="990326"/>
                  <a:pt x="568772" y="999192"/>
                  <a:pt x="578081" y="1003625"/>
                </a:cubicBezTo>
                <a:cubicBezTo>
                  <a:pt x="578524" y="1003625"/>
                  <a:pt x="578524" y="1003625"/>
                  <a:pt x="578968" y="1003625"/>
                </a:cubicBezTo>
                <a:cubicBezTo>
                  <a:pt x="579855" y="1004068"/>
                  <a:pt x="580297" y="1004068"/>
                  <a:pt x="581185" y="1004512"/>
                </a:cubicBezTo>
                <a:cubicBezTo>
                  <a:pt x="593154" y="1004068"/>
                  <a:pt x="581185" y="987222"/>
                  <a:pt x="577194" y="983232"/>
                </a:cubicBezTo>
                <a:cubicBezTo>
                  <a:pt x="571431" y="977026"/>
                  <a:pt x="564339" y="972593"/>
                  <a:pt x="557689" y="967273"/>
                </a:cubicBezTo>
                <a:cubicBezTo>
                  <a:pt x="552369" y="962840"/>
                  <a:pt x="547493" y="957521"/>
                  <a:pt x="540843" y="954861"/>
                </a:cubicBezTo>
                <a:cubicBezTo>
                  <a:pt x="538183" y="953531"/>
                  <a:pt x="523111" y="948654"/>
                  <a:pt x="516904" y="949984"/>
                </a:cubicBezTo>
                <a:cubicBezTo>
                  <a:pt x="515131" y="948654"/>
                  <a:pt x="513801" y="947768"/>
                  <a:pt x="512028" y="946438"/>
                </a:cubicBezTo>
                <a:cubicBezTo>
                  <a:pt x="510698" y="945551"/>
                  <a:pt x="509368" y="944221"/>
                  <a:pt x="508038" y="943335"/>
                </a:cubicBezTo>
                <a:cubicBezTo>
                  <a:pt x="520894" y="941118"/>
                  <a:pt x="534193" y="939345"/>
                  <a:pt x="547049" y="937572"/>
                </a:cubicBezTo>
                <a:cubicBezTo>
                  <a:pt x="547493" y="938901"/>
                  <a:pt x="548823" y="939788"/>
                  <a:pt x="549709" y="941118"/>
                </a:cubicBezTo>
                <a:cubicBezTo>
                  <a:pt x="551483" y="942448"/>
                  <a:pt x="553256" y="943778"/>
                  <a:pt x="555029" y="945108"/>
                </a:cubicBezTo>
                <a:cubicBezTo>
                  <a:pt x="557689" y="955747"/>
                  <a:pt x="564782" y="964614"/>
                  <a:pt x="574091" y="970820"/>
                </a:cubicBezTo>
                <a:cubicBezTo>
                  <a:pt x="578081" y="973923"/>
                  <a:pt x="583401" y="975253"/>
                  <a:pt x="587391" y="978799"/>
                </a:cubicBezTo>
                <a:cubicBezTo>
                  <a:pt x="591380" y="981903"/>
                  <a:pt x="594484" y="986336"/>
                  <a:pt x="598030" y="989882"/>
                </a:cubicBezTo>
                <a:cubicBezTo>
                  <a:pt x="601576" y="992542"/>
                  <a:pt x="605567" y="995202"/>
                  <a:pt x="609556" y="996532"/>
                </a:cubicBezTo>
                <a:cubicBezTo>
                  <a:pt x="610442" y="996532"/>
                  <a:pt x="610886" y="996089"/>
                  <a:pt x="610886" y="995645"/>
                </a:cubicBezTo>
                <a:cubicBezTo>
                  <a:pt x="612659" y="995645"/>
                  <a:pt x="613989" y="995202"/>
                  <a:pt x="614876" y="993429"/>
                </a:cubicBezTo>
                <a:cubicBezTo>
                  <a:pt x="615762" y="992099"/>
                  <a:pt x="614876" y="990769"/>
                  <a:pt x="614433" y="989439"/>
                </a:cubicBezTo>
                <a:cubicBezTo>
                  <a:pt x="613545" y="987222"/>
                  <a:pt x="612216" y="985006"/>
                  <a:pt x="610442" y="983232"/>
                </a:cubicBezTo>
                <a:cubicBezTo>
                  <a:pt x="606896" y="978356"/>
                  <a:pt x="602020" y="974810"/>
                  <a:pt x="598473" y="969933"/>
                </a:cubicBezTo>
                <a:cubicBezTo>
                  <a:pt x="590937" y="958407"/>
                  <a:pt x="581185" y="946438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3895" y="943778"/>
                  <a:pt x="562122" y="943335"/>
                  <a:pt x="559906" y="943335"/>
                </a:cubicBezTo>
                <a:cubicBezTo>
                  <a:pt x="559462" y="943335"/>
                  <a:pt x="558575" y="943335"/>
                  <a:pt x="557689" y="943335"/>
                </a:cubicBezTo>
                <a:cubicBezTo>
                  <a:pt x="555472" y="941562"/>
                  <a:pt x="553256" y="939345"/>
                  <a:pt x="551039" y="937128"/>
                </a:cubicBezTo>
                <a:cubicBezTo>
                  <a:pt x="562122" y="935355"/>
                  <a:pt x="573648" y="934025"/>
                  <a:pt x="584730" y="932252"/>
                </a:cubicBezTo>
                <a:cubicBezTo>
                  <a:pt x="585618" y="934468"/>
                  <a:pt x="588277" y="938015"/>
                  <a:pt x="591380" y="940675"/>
                </a:cubicBezTo>
                <a:cubicBezTo>
                  <a:pt x="591380" y="941118"/>
                  <a:pt x="591380" y="941562"/>
                  <a:pt x="591824" y="941562"/>
                </a:cubicBezTo>
                <a:cubicBezTo>
                  <a:pt x="594040" y="953531"/>
                  <a:pt x="604237" y="966830"/>
                  <a:pt x="614876" y="972150"/>
                </a:cubicBezTo>
                <a:cubicBezTo>
                  <a:pt x="618422" y="973923"/>
                  <a:pt x="621969" y="975696"/>
                  <a:pt x="625072" y="977913"/>
                </a:cubicBezTo>
                <a:cubicBezTo>
                  <a:pt x="628619" y="980130"/>
                  <a:pt x="631722" y="983676"/>
                  <a:pt x="635711" y="984563"/>
                </a:cubicBezTo>
                <a:cubicBezTo>
                  <a:pt x="636155" y="984563"/>
                  <a:pt x="636598" y="984563"/>
                  <a:pt x="637041" y="984119"/>
                </a:cubicBezTo>
                <a:cubicBezTo>
                  <a:pt x="640144" y="984563"/>
                  <a:pt x="643691" y="983676"/>
                  <a:pt x="645907" y="981016"/>
                </a:cubicBezTo>
                <a:cubicBezTo>
                  <a:pt x="649010" y="972593"/>
                  <a:pt x="638815" y="965500"/>
                  <a:pt x="633052" y="961067"/>
                </a:cubicBezTo>
                <a:cubicBezTo>
                  <a:pt x="626845" y="956634"/>
                  <a:pt x="622855" y="949541"/>
                  <a:pt x="616649" y="945551"/>
                </a:cubicBezTo>
                <a:cubicBezTo>
                  <a:pt x="610442" y="941562"/>
                  <a:pt x="603350" y="939345"/>
                  <a:pt x="595813" y="938901"/>
                </a:cubicBezTo>
                <a:cubicBezTo>
                  <a:pt x="594040" y="936685"/>
                  <a:pt x="591824" y="934025"/>
                  <a:pt x="590494" y="931809"/>
                </a:cubicBezTo>
                <a:cubicBezTo>
                  <a:pt x="593596" y="931365"/>
                  <a:pt x="596700" y="930922"/>
                  <a:pt x="599803" y="930479"/>
                </a:cubicBezTo>
                <a:cubicBezTo>
                  <a:pt x="602906" y="930035"/>
                  <a:pt x="606009" y="929592"/>
                  <a:pt x="609112" y="929149"/>
                </a:cubicBezTo>
                <a:cubicBezTo>
                  <a:pt x="612659" y="931809"/>
                  <a:pt x="616649" y="934025"/>
                  <a:pt x="620639" y="935799"/>
                </a:cubicBezTo>
                <a:cubicBezTo>
                  <a:pt x="620639" y="935799"/>
                  <a:pt x="620639" y="935799"/>
                  <a:pt x="620639" y="935799"/>
                </a:cubicBezTo>
                <a:cubicBezTo>
                  <a:pt x="621969" y="938458"/>
                  <a:pt x="624628" y="940675"/>
                  <a:pt x="626845" y="942448"/>
                </a:cubicBezTo>
                <a:cubicBezTo>
                  <a:pt x="631278" y="946438"/>
                  <a:pt x="636155" y="950428"/>
                  <a:pt x="641474" y="953531"/>
                </a:cubicBezTo>
                <a:cubicBezTo>
                  <a:pt x="649010" y="957521"/>
                  <a:pt x="657876" y="958407"/>
                  <a:pt x="666300" y="958407"/>
                </a:cubicBezTo>
                <a:lnTo>
                  <a:pt x="666300" y="958407"/>
                </a:lnTo>
                <a:cubicBezTo>
                  <a:pt x="667186" y="958407"/>
                  <a:pt x="668959" y="958850"/>
                  <a:pt x="669403" y="957521"/>
                </a:cubicBezTo>
                <a:cubicBezTo>
                  <a:pt x="669403" y="957521"/>
                  <a:pt x="669403" y="957521"/>
                  <a:pt x="669403" y="957521"/>
                </a:cubicBezTo>
                <a:cubicBezTo>
                  <a:pt x="676496" y="959737"/>
                  <a:pt x="683146" y="964614"/>
                  <a:pt x="690682" y="965944"/>
                </a:cubicBezTo>
                <a:cubicBezTo>
                  <a:pt x="694229" y="966830"/>
                  <a:pt x="698218" y="964170"/>
                  <a:pt x="697774" y="960181"/>
                </a:cubicBezTo>
                <a:cubicBezTo>
                  <a:pt x="697332" y="956191"/>
                  <a:pt x="692898" y="953974"/>
                  <a:pt x="689352" y="952201"/>
                </a:cubicBezTo>
                <a:cubicBezTo>
                  <a:pt x="685362" y="949984"/>
                  <a:pt x="680929" y="948211"/>
                  <a:pt x="676939" y="945995"/>
                </a:cubicBezTo>
                <a:cubicBezTo>
                  <a:pt x="673836" y="944221"/>
                  <a:pt x="671176" y="942891"/>
                  <a:pt x="668516" y="941118"/>
                </a:cubicBezTo>
                <a:cubicBezTo>
                  <a:pt x="668516" y="941118"/>
                  <a:pt x="668516" y="940675"/>
                  <a:pt x="668073" y="940675"/>
                </a:cubicBezTo>
                <a:cubicBezTo>
                  <a:pt x="654773" y="931365"/>
                  <a:pt x="641918" y="927819"/>
                  <a:pt x="625958" y="931809"/>
                </a:cubicBezTo>
                <a:cubicBezTo>
                  <a:pt x="625516" y="931809"/>
                  <a:pt x="625516" y="931809"/>
                  <a:pt x="625072" y="932252"/>
                </a:cubicBezTo>
                <a:cubicBezTo>
                  <a:pt x="621969" y="930922"/>
                  <a:pt x="618866" y="929149"/>
                  <a:pt x="616206" y="927376"/>
                </a:cubicBezTo>
                <a:cubicBezTo>
                  <a:pt x="626845" y="925602"/>
                  <a:pt x="637485" y="923829"/>
                  <a:pt x="648568" y="922499"/>
                </a:cubicBezTo>
                <a:cubicBezTo>
                  <a:pt x="649454" y="922499"/>
                  <a:pt x="650340" y="922499"/>
                  <a:pt x="651227" y="922056"/>
                </a:cubicBezTo>
                <a:cubicBezTo>
                  <a:pt x="652557" y="923386"/>
                  <a:pt x="655217" y="924272"/>
                  <a:pt x="656990" y="925159"/>
                </a:cubicBezTo>
                <a:cubicBezTo>
                  <a:pt x="662309" y="928262"/>
                  <a:pt x="668516" y="930035"/>
                  <a:pt x="674722" y="930479"/>
                </a:cubicBezTo>
                <a:cubicBezTo>
                  <a:pt x="683589" y="930922"/>
                  <a:pt x="692898" y="930035"/>
                  <a:pt x="701765" y="926932"/>
                </a:cubicBezTo>
                <a:cubicBezTo>
                  <a:pt x="702207" y="926932"/>
                  <a:pt x="702207" y="926489"/>
                  <a:pt x="702207" y="926489"/>
                </a:cubicBezTo>
                <a:cubicBezTo>
                  <a:pt x="706198" y="925159"/>
                  <a:pt x="710187" y="923386"/>
                  <a:pt x="714620" y="922056"/>
                </a:cubicBezTo>
                <a:cubicBezTo>
                  <a:pt x="720827" y="919839"/>
                  <a:pt x="731022" y="918953"/>
                  <a:pt x="733239" y="911860"/>
                </a:cubicBezTo>
                <a:cubicBezTo>
                  <a:pt x="733683" y="909200"/>
                  <a:pt x="731022" y="907427"/>
                  <a:pt x="729250" y="905653"/>
                </a:cubicBezTo>
                <a:cubicBezTo>
                  <a:pt x="722156" y="900334"/>
                  <a:pt x="712847" y="901664"/>
                  <a:pt x="704424" y="902994"/>
                </a:cubicBezTo>
                <a:cubicBezTo>
                  <a:pt x="703981" y="902994"/>
                  <a:pt x="703537" y="902550"/>
                  <a:pt x="702651" y="902994"/>
                </a:cubicBezTo>
                <a:cubicBezTo>
                  <a:pt x="697774" y="903880"/>
                  <a:pt x="692898" y="903437"/>
                  <a:pt x="688022" y="902994"/>
                </a:cubicBezTo>
                <a:cubicBezTo>
                  <a:pt x="678269" y="902994"/>
                  <a:pt x="668959" y="906983"/>
                  <a:pt x="660980" y="912303"/>
                </a:cubicBezTo>
                <a:cubicBezTo>
                  <a:pt x="657876" y="914076"/>
                  <a:pt x="654773" y="916293"/>
                  <a:pt x="651670" y="918509"/>
                </a:cubicBezTo>
                <a:cubicBezTo>
                  <a:pt x="645907" y="918953"/>
                  <a:pt x="640588" y="919839"/>
                  <a:pt x="634824" y="920283"/>
                </a:cubicBezTo>
                <a:cubicBezTo>
                  <a:pt x="627732" y="921169"/>
                  <a:pt x="621083" y="922056"/>
                  <a:pt x="613989" y="922942"/>
                </a:cubicBezTo>
                <a:cubicBezTo>
                  <a:pt x="613989" y="922942"/>
                  <a:pt x="613989" y="922942"/>
                  <a:pt x="613989" y="922942"/>
                </a:cubicBezTo>
                <a:cubicBezTo>
                  <a:pt x="614876" y="921169"/>
                  <a:pt x="615762" y="919396"/>
                  <a:pt x="616649" y="917623"/>
                </a:cubicBezTo>
                <a:cubicBezTo>
                  <a:pt x="627732" y="916736"/>
                  <a:pt x="637485" y="909200"/>
                  <a:pt x="643691" y="900334"/>
                </a:cubicBezTo>
                <a:cubicBezTo>
                  <a:pt x="646351" y="897231"/>
                  <a:pt x="647681" y="892354"/>
                  <a:pt x="649898" y="888808"/>
                </a:cubicBezTo>
                <a:cubicBezTo>
                  <a:pt x="655660" y="881715"/>
                  <a:pt x="676496" y="871519"/>
                  <a:pt x="665413" y="861322"/>
                </a:cubicBezTo>
                <a:cubicBezTo>
                  <a:pt x="664083" y="859992"/>
                  <a:pt x="662309" y="859549"/>
                  <a:pt x="660537" y="859549"/>
                </a:cubicBezTo>
                <a:cubicBezTo>
                  <a:pt x="660093" y="859549"/>
                  <a:pt x="660093" y="859549"/>
                  <a:pt x="659650" y="859549"/>
                </a:cubicBezTo>
                <a:cubicBezTo>
                  <a:pt x="652114" y="860436"/>
                  <a:pt x="645021" y="866199"/>
                  <a:pt x="641031" y="872405"/>
                </a:cubicBezTo>
                <a:cubicBezTo>
                  <a:pt x="639701" y="875508"/>
                  <a:pt x="637927" y="878611"/>
                  <a:pt x="635711" y="880828"/>
                </a:cubicBezTo>
                <a:cubicBezTo>
                  <a:pt x="627288" y="888808"/>
                  <a:pt x="617092" y="896344"/>
                  <a:pt x="614876" y="908313"/>
                </a:cubicBezTo>
                <a:cubicBezTo>
                  <a:pt x="614433" y="909643"/>
                  <a:pt x="613989" y="911417"/>
                  <a:pt x="613545" y="912746"/>
                </a:cubicBezTo>
                <a:cubicBezTo>
                  <a:pt x="613545" y="913190"/>
                  <a:pt x="613103" y="913633"/>
                  <a:pt x="613545" y="914519"/>
                </a:cubicBezTo>
                <a:cubicBezTo>
                  <a:pt x="612216" y="916293"/>
                  <a:pt x="609556" y="920726"/>
                  <a:pt x="608670" y="923386"/>
                </a:cubicBezTo>
                <a:cubicBezTo>
                  <a:pt x="597587" y="924716"/>
                  <a:pt x="586947" y="926489"/>
                  <a:pt x="575864" y="927819"/>
                </a:cubicBezTo>
                <a:cubicBezTo>
                  <a:pt x="576308" y="926489"/>
                  <a:pt x="576752" y="925159"/>
                  <a:pt x="577194" y="923829"/>
                </a:cubicBezTo>
                <a:cubicBezTo>
                  <a:pt x="578524" y="923829"/>
                  <a:pt x="579411" y="922942"/>
                  <a:pt x="580297" y="922056"/>
                </a:cubicBezTo>
                <a:cubicBezTo>
                  <a:pt x="585618" y="918953"/>
                  <a:pt x="590937" y="915850"/>
                  <a:pt x="595370" y="911860"/>
                </a:cubicBezTo>
                <a:cubicBezTo>
                  <a:pt x="601576" y="906540"/>
                  <a:pt x="605123" y="899004"/>
                  <a:pt x="609112" y="892354"/>
                </a:cubicBezTo>
                <a:cubicBezTo>
                  <a:pt x="614876" y="884818"/>
                  <a:pt x="624628" y="878611"/>
                  <a:pt x="625072" y="868415"/>
                </a:cubicBezTo>
                <a:cubicBezTo>
                  <a:pt x="625072" y="865312"/>
                  <a:pt x="622412" y="861766"/>
                  <a:pt x="618866" y="862209"/>
                </a:cubicBezTo>
                <a:cubicBezTo>
                  <a:pt x="618422" y="862209"/>
                  <a:pt x="617978" y="862652"/>
                  <a:pt x="617978" y="862652"/>
                </a:cubicBezTo>
                <a:cubicBezTo>
                  <a:pt x="608670" y="863982"/>
                  <a:pt x="603350" y="875065"/>
                  <a:pt x="596257" y="880385"/>
                </a:cubicBezTo>
                <a:cubicBezTo>
                  <a:pt x="590937" y="884374"/>
                  <a:pt x="584288" y="887478"/>
                  <a:pt x="581627" y="894127"/>
                </a:cubicBezTo>
                <a:cubicBezTo>
                  <a:pt x="578968" y="898560"/>
                  <a:pt x="577638" y="903880"/>
                  <a:pt x="576752" y="909200"/>
                </a:cubicBezTo>
                <a:cubicBezTo>
                  <a:pt x="576752" y="909200"/>
                  <a:pt x="576752" y="909643"/>
                  <a:pt x="576752" y="909643"/>
                </a:cubicBezTo>
                <a:cubicBezTo>
                  <a:pt x="576752" y="910086"/>
                  <a:pt x="576308" y="910086"/>
                  <a:pt x="576308" y="910530"/>
                </a:cubicBezTo>
                <a:cubicBezTo>
                  <a:pt x="576308" y="911417"/>
                  <a:pt x="575864" y="913190"/>
                  <a:pt x="575421" y="915406"/>
                </a:cubicBezTo>
                <a:cubicBezTo>
                  <a:pt x="575421" y="915406"/>
                  <a:pt x="575421" y="915406"/>
                  <a:pt x="575421" y="915406"/>
                </a:cubicBezTo>
                <a:cubicBezTo>
                  <a:pt x="575421" y="915850"/>
                  <a:pt x="575421" y="916293"/>
                  <a:pt x="574978" y="917179"/>
                </a:cubicBezTo>
                <a:cubicBezTo>
                  <a:pt x="573205" y="919839"/>
                  <a:pt x="571875" y="922942"/>
                  <a:pt x="570545" y="926046"/>
                </a:cubicBezTo>
                <a:cubicBezTo>
                  <a:pt x="570102" y="926932"/>
                  <a:pt x="570102" y="927819"/>
                  <a:pt x="569658" y="928705"/>
                </a:cubicBezTo>
                <a:cubicBezTo>
                  <a:pt x="560349" y="930035"/>
                  <a:pt x="550596" y="931365"/>
                  <a:pt x="541286" y="932695"/>
                </a:cubicBezTo>
                <a:cubicBezTo>
                  <a:pt x="542616" y="930479"/>
                  <a:pt x="543946" y="927819"/>
                  <a:pt x="545719" y="925602"/>
                </a:cubicBezTo>
                <a:cubicBezTo>
                  <a:pt x="546163" y="925159"/>
                  <a:pt x="546606" y="925159"/>
                  <a:pt x="546606" y="925159"/>
                </a:cubicBezTo>
                <a:cubicBezTo>
                  <a:pt x="553699" y="920726"/>
                  <a:pt x="560349" y="915850"/>
                  <a:pt x="565668" y="909200"/>
                </a:cubicBezTo>
                <a:cubicBezTo>
                  <a:pt x="573648" y="899447"/>
                  <a:pt x="574535" y="886148"/>
                  <a:pt x="582957" y="876395"/>
                </a:cubicBezTo>
                <a:cubicBezTo>
                  <a:pt x="586060" y="871519"/>
                  <a:pt x="590494" y="866642"/>
                  <a:pt x="590937" y="860879"/>
                </a:cubicBezTo>
                <a:cubicBezTo>
                  <a:pt x="590494" y="857333"/>
                  <a:pt x="588721" y="856889"/>
                  <a:pt x="586060" y="857333"/>
                </a:cubicBezTo>
                <a:cubicBezTo>
                  <a:pt x="585618" y="856889"/>
                  <a:pt x="584730" y="856889"/>
                  <a:pt x="584288" y="857333"/>
                </a:cubicBezTo>
                <a:cubicBezTo>
                  <a:pt x="573648" y="863096"/>
                  <a:pt x="567442" y="874178"/>
                  <a:pt x="560349" y="883931"/>
                </a:cubicBezTo>
                <a:cubicBezTo>
                  <a:pt x="552812" y="892797"/>
                  <a:pt x="541729" y="900334"/>
                  <a:pt x="541286" y="912746"/>
                </a:cubicBezTo>
                <a:cubicBezTo>
                  <a:pt x="541286" y="916293"/>
                  <a:pt x="540400" y="920726"/>
                  <a:pt x="541286" y="924716"/>
                </a:cubicBezTo>
                <a:cubicBezTo>
                  <a:pt x="539513" y="927376"/>
                  <a:pt x="537740" y="930479"/>
                  <a:pt x="535967" y="933582"/>
                </a:cubicBezTo>
                <a:cubicBezTo>
                  <a:pt x="523554" y="935355"/>
                  <a:pt x="511585" y="937128"/>
                  <a:pt x="499172" y="939345"/>
                </a:cubicBezTo>
                <a:cubicBezTo>
                  <a:pt x="499172" y="938901"/>
                  <a:pt x="499615" y="938015"/>
                  <a:pt x="499615" y="937572"/>
                </a:cubicBezTo>
                <a:cubicBezTo>
                  <a:pt x="500059" y="936242"/>
                  <a:pt x="500502" y="934912"/>
                  <a:pt x="501388" y="933582"/>
                </a:cubicBezTo>
                <a:cubicBezTo>
                  <a:pt x="501388" y="933582"/>
                  <a:pt x="501832" y="933582"/>
                  <a:pt x="501832" y="933582"/>
                </a:cubicBezTo>
                <a:cubicBezTo>
                  <a:pt x="504935" y="931809"/>
                  <a:pt x="508481" y="930035"/>
                  <a:pt x="511585" y="928262"/>
                </a:cubicBezTo>
                <a:cubicBezTo>
                  <a:pt x="511585" y="928262"/>
                  <a:pt x="511585" y="928262"/>
                  <a:pt x="511585" y="928262"/>
                </a:cubicBezTo>
                <a:cubicBezTo>
                  <a:pt x="522667" y="921613"/>
                  <a:pt x="529760" y="910086"/>
                  <a:pt x="535967" y="899004"/>
                </a:cubicBezTo>
                <a:cubicBezTo>
                  <a:pt x="541729" y="891024"/>
                  <a:pt x="549709" y="884374"/>
                  <a:pt x="551926" y="874622"/>
                </a:cubicBezTo>
                <a:cubicBezTo>
                  <a:pt x="555029" y="864426"/>
                  <a:pt x="548823" y="861322"/>
                  <a:pt x="541729" y="865312"/>
                </a:cubicBezTo>
                <a:cubicBezTo>
                  <a:pt x="530204" y="870189"/>
                  <a:pt x="524884" y="883931"/>
                  <a:pt x="517347" y="893241"/>
                </a:cubicBezTo>
                <a:cubicBezTo>
                  <a:pt x="512914" y="898560"/>
                  <a:pt x="506708" y="902994"/>
                  <a:pt x="502719" y="908756"/>
                </a:cubicBezTo>
                <a:cubicBezTo>
                  <a:pt x="498285" y="914963"/>
                  <a:pt x="496069" y="922942"/>
                  <a:pt x="496955" y="930479"/>
                </a:cubicBezTo>
                <a:cubicBezTo>
                  <a:pt x="496512" y="930922"/>
                  <a:pt x="496512" y="931365"/>
                  <a:pt x="496069" y="931809"/>
                </a:cubicBezTo>
                <a:cubicBezTo>
                  <a:pt x="494739" y="934468"/>
                  <a:pt x="493409" y="937128"/>
                  <a:pt x="492965" y="940232"/>
                </a:cubicBezTo>
                <a:cubicBezTo>
                  <a:pt x="481439" y="942005"/>
                  <a:pt x="469913" y="943778"/>
                  <a:pt x="458831" y="945551"/>
                </a:cubicBezTo>
                <a:cubicBezTo>
                  <a:pt x="455728" y="945995"/>
                  <a:pt x="452624" y="946438"/>
                  <a:pt x="449521" y="946881"/>
                </a:cubicBezTo>
                <a:cubicBezTo>
                  <a:pt x="449521" y="946881"/>
                  <a:pt x="449521" y="946438"/>
                  <a:pt x="449965" y="946438"/>
                </a:cubicBezTo>
                <a:cubicBezTo>
                  <a:pt x="451295" y="943335"/>
                  <a:pt x="453068" y="939788"/>
                  <a:pt x="455284" y="936685"/>
                </a:cubicBezTo>
                <a:cubicBezTo>
                  <a:pt x="466367" y="934912"/>
                  <a:pt x="476563" y="928705"/>
                  <a:pt x="485429" y="921613"/>
                </a:cubicBezTo>
                <a:cubicBezTo>
                  <a:pt x="492965" y="915406"/>
                  <a:pt x="497398" y="906097"/>
                  <a:pt x="500059" y="897231"/>
                </a:cubicBezTo>
                <a:cubicBezTo>
                  <a:pt x="503605" y="887921"/>
                  <a:pt x="511142" y="879055"/>
                  <a:pt x="509368" y="868415"/>
                </a:cubicBezTo>
                <a:cubicBezTo>
                  <a:pt x="508925" y="863539"/>
                  <a:pt x="504492" y="860879"/>
                  <a:pt x="500059" y="863096"/>
                </a:cubicBezTo>
                <a:cubicBezTo>
                  <a:pt x="499172" y="863539"/>
                  <a:pt x="498729" y="863982"/>
                  <a:pt x="498285" y="864426"/>
                </a:cubicBezTo>
                <a:cubicBezTo>
                  <a:pt x="487646" y="869745"/>
                  <a:pt x="483656" y="883045"/>
                  <a:pt x="474790" y="891024"/>
                </a:cubicBezTo>
                <a:cubicBezTo>
                  <a:pt x="470357" y="895901"/>
                  <a:pt x="463707" y="898560"/>
                  <a:pt x="459274" y="903880"/>
                </a:cubicBezTo>
                <a:cubicBezTo>
                  <a:pt x="451738" y="912303"/>
                  <a:pt x="449521" y="924272"/>
                  <a:pt x="450851" y="934912"/>
                </a:cubicBezTo>
                <a:cubicBezTo>
                  <a:pt x="450851" y="934912"/>
                  <a:pt x="450851" y="934912"/>
                  <a:pt x="450851" y="934912"/>
                </a:cubicBezTo>
                <a:cubicBezTo>
                  <a:pt x="450408" y="935799"/>
                  <a:pt x="449521" y="936685"/>
                  <a:pt x="449078" y="938015"/>
                </a:cubicBezTo>
                <a:cubicBezTo>
                  <a:pt x="448191" y="940232"/>
                  <a:pt x="445088" y="944665"/>
                  <a:pt x="444201" y="948211"/>
                </a:cubicBezTo>
                <a:cubicBezTo>
                  <a:pt x="427799" y="950871"/>
                  <a:pt x="411840" y="953974"/>
                  <a:pt x="395881" y="957964"/>
                </a:cubicBezTo>
                <a:cubicBezTo>
                  <a:pt x="395881" y="957521"/>
                  <a:pt x="395881" y="957077"/>
                  <a:pt x="395881" y="957077"/>
                </a:cubicBezTo>
                <a:cubicBezTo>
                  <a:pt x="397211" y="953974"/>
                  <a:pt x="399427" y="951758"/>
                  <a:pt x="401644" y="949098"/>
                </a:cubicBezTo>
                <a:cubicBezTo>
                  <a:pt x="401644" y="949098"/>
                  <a:pt x="402087" y="948654"/>
                  <a:pt x="402087" y="948654"/>
                </a:cubicBezTo>
                <a:cubicBezTo>
                  <a:pt x="404303" y="948211"/>
                  <a:pt x="406077" y="947324"/>
                  <a:pt x="407850" y="946438"/>
                </a:cubicBezTo>
                <a:cubicBezTo>
                  <a:pt x="414500" y="942448"/>
                  <a:pt x="421593" y="938901"/>
                  <a:pt x="426469" y="933139"/>
                </a:cubicBezTo>
                <a:cubicBezTo>
                  <a:pt x="435779" y="924272"/>
                  <a:pt x="439768" y="911860"/>
                  <a:pt x="444201" y="899890"/>
                </a:cubicBezTo>
                <a:cubicBezTo>
                  <a:pt x="446418" y="893684"/>
                  <a:pt x="457944" y="881271"/>
                  <a:pt x="449965" y="875508"/>
                </a:cubicBezTo>
                <a:cubicBezTo>
                  <a:pt x="448191" y="875065"/>
                  <a:pt x="446418" y="875065"/>
                  <a:pt x="444645" y="875952"/>
                </a:cubicBezTo>
                <a:cubicBezTo>
                  <a:pt x="444645" y="875952"/>
                  <a:pt x="444201" y="875952"/>
                  <a:pt x="444201" y="875952"/>
                </a:cubicBezTo>
                <a:cubicBezTo>
                  <a:pt x="444201" y="875952"/>
                  <a:pt x="443758" y="875952"/>
                  <a:pt x="443758" y="876395"/>
                </a:cubicBezTo>
                <a:cubicBezTo>
                  <a:pt x="443758" y="876395"/>
                  <a:pt x="443315" y="876395"/>
                  <a:pt x="443315" y="876838"/>
                </a:cubicBezTo>
                <a:cubicBezTo>
                  <a:pt x="432675" y="880828"/>
                  <a:pt x="427356" y="891911"/>
                  <a:pt x="421593" y="900777"/>
                </a:cubicBezTo>
                <a:cubicBezTo>
                  <a:pt x="413613" y="910973"/>
                  <a:pt x="402974" y="919396"/>
                  <a:pt x="398984" y="932695"/>
                </a:cubicBezTo>
                <a:cubicBezTo>
                  <a:pt x="397654" y="937572"/>
                  <a:pt x="396324" y="942448"/>
                  <a:pt x="397211" y="947768"/>
                </a:cubicBezTo>
                <a:cubicBezTo>
                  <a:pt x="396767" y="948654"/>
                  <a:pt x="395881" y="949541"/>
                  <a:pt x="395437" y="949984"/>
                </a:cubicBezTo>
                <a:cubicBezTo>
                  <a:pt x="393664" y="952201"/>
                  <a:pt x="390118" y="956634"/>
                  <a:pt x="390561" y="959737"/>
                </a:cubicBezTo>
                <a:cubicBezTo>
                  <a:pt x="379478" y="962397"/>
                  <a:pt x="367952" y="965500"/>
                  <a:pt x="356870" y="969490"/>
                </a:cubicBezTo>
                <a:cubicBezTo>
                  <a:pt x="355983" y="969933"/>
                  <a:pt x="353767" y="970377"/>
                  <a:pt x="351106" y="971707"/>
                </a:cubicBezTo>
                <a:cubicBezTo>
                  <a:pt x="351550" y="969933"/>
                  <a:pt x="352436" y="967717"/>
                  <a:pt x="353767" y="965944"/>
                </a:cubicBezTo>
                <a:cubicBezTo>
                  <a:pt x="354653" y="965057"/>
                  <a:pt x="355539" y="963727"/>
                  <a:pt x="356426" y="962397"/>
                </a:cubicBezTo>
                <a:cubicBezTo>
                  <a:pt x="364849" y="957077"/>
                  <a:pt x="373272" y="952201"/>
                  <a:pt x="379035" y="943778"/>
                </a:cubicBezTo>
                <a:cubicBezTo>
                  <a:pt x="381695" y="940232"/>
                  <a:pt x="383025" y="935799"/>
                  <a:pt x="384798" y="931809"/>
                </a:cubicBezTo>
                <a:cubicBezTo>
                  <a:pt x="388344" y="926489"/>
                  <a:pt x="392778" y="920726"/>
                  <a:pt x="394108" y="914076"/>
                </a:cubicBezTo>
                <a:cubicBezTo>
                  <a:pt x="394994" y="910530"/>
                  <a:pt x="393221" y="905653"/>
                  <a:pt x="388788" y="905653"/>
                </a:cubicBezTo>
                <a:cubicBezTo>
                  <a:pt x="387901" y="905653"/>
                  <a:pt x="387458" y="906097"/>
                  <a:pt x="386571" y="906540"/>
                </a:cubicBezTo>
                <a:cubicBezTo>
                  <a:pt x="386571" y="906540"/>
                  <a:pt x="386571" y="906540"/>
                  <a:pt x="386128" y="906540"/>
                </a:cubicBezTo>
                <a:cubicBezTo>
                  <a:pt x="377262" y="910086"/>
                  <a:pt x="371942" y="919396"/>
                  <a:pt x="368395" y="927819"/>
                </a:cubicBezTo>
                <a:cubicBezTo>
                  <a:pt x="367509" y="930479"/>
                  <a:pt x="366622" y="933582"/>
                  <a:pt x="364406" y="935355"/>
                </a:cubicBezTo>
                <a:cubicBezTo>
                  <a:pt x="360416" y="938901"/>
                  <a:pt x="355983" y="942891"/>
                  <a:pt x="352880" y="947324"/>
                </a:cubicBezTo>
                <a:cubicBezTo>
                  <a:pt x="350220" y="951314"/>
                  <a:pt x="344900" y="961067"/>
                  <a:pt x="348003" y="965500"/>
                </a:cubicBezTo>
                <a:cubicBezTo>
                  <a:pt x="347117" y="966830"/>
                  <a:pt x="346673" y="968603"/>
                  <a:pt x="345787" y="970377"/>
                </a:cubicBezTo>
                <a:cubicBezTo>
                  <a:pt x="345344" y="971263"/>
                  <a:pt x="345344" y="972150"/>
                  <a:pt x="344900" y="973036"/>
                </a:cubicBezTo>
                <a:cubicBezTo>
                  <a:pt x="340024" y="974810"/>
                  <a:pt x="334704" y="977469"/>
                  <a:pt x="329828" y="979686"/>
                </a:cubicBezTo>
                <a:cubicBezTo>
                  <a:pt x="339137" y="948654"/>
                  <a:pt x="349333" y="918066"/>
                  <a:pt x="360416" y="887921"/>
                </a:cubicBezTo>
                <a:cubicBezTo>
                  <a:pt x="369726" y="863539"/>
                  <a:pt x="379478" y="839157"/>
                  <a:pt x="389675" y="815218"/>
                </a:cubicBezTo>
                <a:cubicBezTo>
                  <a:pt x="394551" y="813445"/>
                  <a:pt x="399427" y="811672"/>
                  <a:pt x="404747" y="810342"/>
                </a:cubicBezTo>
                <a:cubicBezTo>
                  <a:pt x="405190" y="811228"/>
                  <a:pt x="406077" y="812115"/>
                  <a:pt x="406520" y="813002"/>
                </a:cubicBezTo>
                <a:cubicBezTo>
                  <a:pt x="409180" y="814332"/>
                  <a:pt x="411840" y="815218"/>
                  <a:pt x="414500" y="816105"/>
                </a:cubicBezTo>
                <a:cubicBezTo>
                  <a:pt x="416273" y="819208"/>
                  <a:pt x="418933" y="821868"/>
                  <a:pt x="421593" y="824084"/>
                </a:cubicBezTo>
                <a:cubicBezTo>
                  <a:pt x="431789" y="832951"/>
                  <a:pt x="444645" y="837827"/>
                  <a:pt x="457944" y="840487"/>
                </a:cubicBezTo>
                <a:cubicBezTo>
                  <a:pt x="465924" y="841817"/>
                  <a:pt x="473016" y="846693"/>
                  <a:pt x="480553" y="848466"/>
                </a:cubicBezTo>
                <a:cubicBezTo>
                  <a:pt x="481883" y="848466"/>
                  <a:pt x="487646" y="848023"/>
                  <a:pt x="487203" y="845806"/>
                </a:cubicBezTo>
                <a:cubicBezTo>
                  <a:pt x="487203" y="845806"/>
                  <a:pt x="487203" y="845806"/>
                  <a:pt x="487203" y="845806"/>
                </a:cubicBezTo>
                <a:cubicBezTo>
                  <a:pt x="489419" y="844033"/>
                  <a:pt x="490749" y="841373"/>
                  <a:pt x="488976" y="838714"/>
                </a:cubicBezTo>
                <a:cubicBezTo>
                  <a:pt x="485429" y="832951"/>
                  <a:pt x="478780" y="830734"/>
                  <a:pt x="473016" y="827631"/>
                </a:cubicBezTo>
                <a:cubicBezTo>
                  <a:pt x="459274" y="819651"/>
                  <a:pt x="445088" y="811228"/>
                  <a:pt x="428242" y="810785"/>
                </a:cubicBezTo>
                <a:cubicBezTo>
                  <a:pt x="426469" y="810785"/>
                  <a:pt x="419376" y="810785"/>
                  <a:pt x="415830" y="812558"/>
                </a:cubicBezTo>
                <a:cubicBezTo>
                  <a:pt x="413613" y="812115"/>
                  <a:pt x="411397" y="811228"/>
                  <a:pt x="409623" y="809455"/>
                </a:cubicBezTo>
                <a:cubicBezTo>
                  <a:pt x="421593" y="805909"/>
                  <a:pt x="434006" y="802806"/>
                  <a:pt x="446418" y="799702"/>
                </a:cubicBezTo>
                <a:cubicBezTo>
                  <a:pt x="446862" y="800146"/>
                  <a:pt x="447305" y="800146"/>
                  <a:pt x="447748" y="800146"/>
                </a:cubicBezTo>
                <a:cubicBezTo>
                  <a:pt x="451738" y="801476"/>
                  <a:pt x="456171" y="802806"/>
                  <a:pt x="460161" y="804136"/>
                </a:cubicBezTo>
                <a:cubicBezTo>
                  <a:pt x="467697" y="814332"/>
                  <a:pt x="478780" y="821868"/>
                  <a:pt x="490749" y="826744"/>
                </a:cubicBezTo>
                <a:cubicBezTo>
                  <a:pt x="496955" y="829404"/>
                  <a:pt x="503605" y="829404"/>
                  <a:pt x="510255" y="831177"/>
                </a:cubicBezTo>
                <a:cubicBezTo>
                  <a:pt x="515131" y="832064"/>
                  <a:pt x="519564" y="834281"/>
                  <a:pt x="524441" y="835167"/>
                </a:cubicBezTo>
                <a:cubicBezTo>
                  <a:pt x="526214" y="835610"/>
                  <a:pt x="532863" y="835167"/>
                  <a:pt x="531977" y="832507"/>
                </a:cubicBezTo>
                <a:cubicBezTo>
                  <a:pt x="531977" y="832507"/>
                  <a:pt x="531534" y="832507"/>
                  <a:pt x="531090" y="832507"/>
                </a:cubicBezTo>
                <a:cubicBezTo>
                  <a:pt x="531534" y="831621"/>
                  <a:pt x="531977" y="830734"/>
                  <a:pt x="531977" y="829404"/>
                </a:cubicBezTo>
                <a:cubicBezTo>
                  <a:pt x="529317" y="820538"/>
                  <a:pt x="519121" y="816991"/>
                  <a:pt x="511585" y="813445"/>
                </a:cubicBezTo>
                <a:cubicBezTo>
                  <a:pt x="500059" y="807239"/>
                  <a:pt x="489419" y="798816"/>
                  <a:pt x="475677" y="799259"/>
                </a:cubicBezTo>
                <a:cubicBezTo>
                  <a:pt x="473460" y="799259"/>
                  <a:pt x="465480" y="799259"/>
                  <a:pt x="461934" y="801032"/>
                </a:cubicBezTo>
                <a:cubicBezTo>
                  <a:pt x="459274" y="800146"/>
                  <a:pt x="456614" y="799702"/>
                  <a:pt x="454398" y="798373"/>
                </a:cubicBezTo>
                <a:cubicBezTo>
                  <a:pt x="454398" y="798373"/>
                  <a:pt x="454398" y="798373"/>
                  <a:pt x="454841" y="798373"/>
                </a:cubicBezTo>
                <a:cubicBezTo>
                  <a:pt x="454398" y="798373"/>
                  <a:pt x="453954" y="797929"/>
                  <a:pt x="453511" y="797929"/>
                </a:cubicBezTo>
                <a:cubicBezTo>
                  <a:pt x="468140" y="793939"/>
                  <a:pt x="482770" y="790393"/>
                  <a:pt x="497842" y="786846"/>
                </a:cubicBezTo>
                <a:cubicBezTo>
                  <a:pt x="504492" y="790836"/>
                  <a:pt x="511142" y="794383"/>
                  <a:pt x="518678" y="796599"/>
                </a:cubicBezTo>
                <a:cubicBezTo>
                  <a:pt x="527544" y="809455"/>
                  <a:pt x="542616" y="817435"/>
                  <a:pt x="558132" y="819208"/>
                </a:cubicBezTo>
                <a:cubicBezTo>
                  <a:pt x="566555" y="820538"/>
                  <a:pt x="575864" y="820538"/>
                  <a:pt x="583401" y="824971"/>
                </a:cubicBezTo>
                <a:cubicBezTo>
                  <a:pt x="583401" y="824971"/>
                  <a:pt x="583844" y="824971"/>
                  <a:pt x="583844" y="824971"/>
                </a:cubicBezTo>
                <a:cubicBezTo>
                  <a:pt x="585618" y="825858"/>
                  <a:pt x="587834" y="826301"/>
                  <a:pt x="589607" y="826744"/>
                </a:cubicBezTo>
                <a:cubicBezTo>
                  <a:pt x="594927" y="828074"/>
                  <a:pt x="602020" y="824971"/>
                  <a:pt x="598030" y="818765"/>
                </a:cubicBezTo>
                <a:cubicBezTo>
                  <a:pt x="592710" y="812115"/>
                  <a:pt x="584288" y="809455"/>
                  <a:pt x="576752" y="805909"/>
                </a:cubicBezTo>
                <a:cubicBezTo>
                  <a:pt x="565225" y="801919"/>
                  <a:pt x="555472" y="793053"/>
                  <a:pt x="543503" y="790393"/>
                </a:cubicBezTo>
                <a:cubicBezTo>
                  <a:pt x="536410" y="788620"/>
                  <a:pt x="528430" y="788176"/>
                  <a:pt x="521781" y="791279"/>
                </a:cubicBezTo>
                <a:cubicBezTo>
                  <a:pt x="520894" y="791723"/>
                  <a:pt x="520008" y="792166"/>
                  <a:pt x="519564" y="792609"/>
                </a:cubicBezTo>
                <a:cubicBezTo>
                  <a:pt x="519121" y="792609"/>
                  <a:pt x="519121" y="792609"/>
                  <a:pt x="518678" y="792166"/>
                </a:cubicBezTo>
                <a:cubicBezTo>
                  <a:pt x="513358" y="790393"/>
                  <a:pt x="508481" y="787733"/>
                  <a:pt x="503605" y="785073"/>
                </a:cubicBezTo>
                <a:cubicBezTo>
                  <a:pt x="511585" y="783300"/>
                  <a:pt x="519564" y="781083"/>
                  <a:pt x="527544" y="779310"/>
                </a:cubicBezTo>
                <a:cubicBezTo>
                  <a:pt x="538183" y="776650"/>
                  <a:pt x="548823" y="774434"/>
                  <a:pt x="559906" y="772217"/>
                </a:cubicBezTo>
                <a:cubicBezTo>
                  <a:pt x="559906" y="772217"/>
                  <a:pt x="559906" y="772217"/>
                  <a:pt x="559906" y="772217"/>
                </a:cubicBezTo>
                <a:cubicBezTo>
                  <a:pt x="564782" y="776207"/>
                  <a:pt x="570545" y="779310"/>
                  <a:pt x="576308" y="781970"/>
                </a:cubicBezTo>
                <a:cubicBezTo>
                  <a:pt x="576308" y="781970"/>
                  <a:pt x="576308" y="781970"/>
                  <a:pt x="576308" y="781970"/>
                </a:cubicBezTo>
                <a:cubicBezTo>
                  <a:pt x="586504" y="794383"/>
                  <a:pt x="600246" y="806352"/>
                  <a:pt x="616649" y="806795"/>
                </a:cubicBezTo>
                <a:cubicBezTo>
                  <a:pt x="622855" y="807682"/>
                  <a:pt x="629061" y="806352"/>
                  <a:pt x="634824" y="808569"/>
                </a:cubicBezTo>
                <a:cubicBezTo>
                  <a:pt x="634824" y="808569"/>
                  <a:pt x="635268" y="808569"/>
                  <a:pt x="635268" y="808569"/>
                </a:cubicBezTo>
                <a:cubicBezTo>
                  <a:pt x="638815" y="809899"/>
                  <a:pt x="642361" y="811228"/>
                  <a:pt x="646351" y="811672"/>
                </a:cubicBezTo>
                <a:cubicBezTo>
                  <a:pt x="649454" y="812115"/>
                  <a:pt x="653887" y="810785"/>
                  <a:pt x="654773" y="807239"/>
                </a:cubicBezTo>
                <a:cubicBezTo>
                  <a:pt x="654773" y="806352"/>
                  <a:pt x="654773" y="805909"/>
                  <a:pt x="654331" y="805022"/>
                </a:cubicBezTo>
                <a:cubicBezTo>
                  <a:pt x="652114" y="801919"/>
                  <a:pt x="649454" y="798816"/>
                  <a:pt x="646351" y="796599"/>
                </a:cubicBezTo>
                <a:cubicBezTo>
                  <a:pt x="641031" y="793496"/>
                  <a:pt x="635268" y="791279"/>
                  <a:pt x="629505" y="789063"/>
                </a:cubicBezTo>
                <a:cubicBezTo>
                  <a:pt x="624185" y="787290"/>
                  <a:pt x="618866" y="785516"/>
                  <a:pt x="613989" y="782857"/>
                </a:cubicBezTo>
                <a:cubicBezTo>
                  <a:pt x="607783" y="779754"/>
                  <a:pt x="602020" y="775764"/>
                  <a:pt x="594927" y="774434"/>
                </a:cubicBezTo>
                <a:cubicBezTo>
                  <a:pt x="588721" y="773547"/>
                  <a:pt x="580741" y="773104"/>
                  <a:pt x="575864" y="777537"/>
                </a:cubicBezTo>
                <a:cubicBezTo>
                  <a:pt x="571875" y="775320"/>
                  <a:pt x="568328" y="773104"/>
                  <a:pt x="564782" y="770444"/>
                </a:cubicBezTo>
                <a:cubicBezTo>
                  <a:pt x="578081" y="767784"/>
                  <a:pt x="591380" y="765124"/>
                  <a:pt x="604679" y="762464"/>
                </a:cubicBezTo>
                <a:cubicBezTo>
                  <a:pt x="610442" y="763794"/>
                  <a:pt x="616206" y="764681"/>
                  <a:pt x="621969" y="765568"/>
                </a:cubicBezTo>
                <a:cubicBezTo>
                  <a:pt x="621969" y="765568"/>
                  <a:pt x="621969" y="765568"/>
                  <a:pt x="621969" y="765568"/>
                </a:cubicBezTo>
                <a:cubicBezTo>
                  <a:pt x="622412" y="766897"/>
                  <a:pt x="623299" y="768227"/>
                  <a:pt x="624185" y="769114"/>
                </a:cubicBezTo>
                <a:cubicBezTo>
                  <a:pt x="629949" y="775764"/>
                  <a:pt x="637041" y="780197"/>
                  <a:pt x="644577" y="784187"/>
                </a:cubicBezTo>
                <a:cubicBezTo>
                  <a:pt x="656547" y="790393"/>
                  <a:pt x="670733" y="789063"/>
                  <a:pt x="683589" y="790393"/>
                </a:cubicBezTo>
                <a:cubicBezTo>
                  <a:pt x="683589" y="790393"/>
                  <a:pt x="684032" y="790393"/>
                  <a:pt x="684032" y="790393"/>
                </a:cubicBezTo>
                <a:cubicBezTo>
                  <a:pt x="684475" y="790393"/>
                  <a:pt x="685362" y="790393"/>
                  <a:pt x="685805" y="790836"/>
                </a:cubicBezTo>
                <a:cubicBezTo>
                  <a:pt x="689796" y="791279"/>
                  <a:pt x="695558" y="791279"/>
                  <a:pt x="697774" y="786846"/>
                </a:cubicBezTo>
                <a:cubicBezTo>
                  <a:pt x="699104" y="781970"/>
                  <a:pt x="692455" y="779754"/>
                  <a:pt x="689352" y="777537"/>
                </a:cubicBezTo>
                <a:cubicBezTo>
                  <a:pt x="684032" y="774434"/>
                  <a:pt x="678269" y="772660"/>
                  <a:pt x="672506" y="770887"/>
                </a:cubicBezTo>
                <a:cubicBezTo>
                  <a:pt x="660093" y="768227"/>
                  <a:pt x="649898" y="758918"/>
                  <a:pt x="637041" y="759361"/>
                </a:cubicBezTo>
                <a:cubicBezTo>
                  <a:pt x="632165" y="759361"/>
                  <a:pt x="627732" y="759805"/>
                  <a:pt x="623299" y="762021"/>
                </a:cubicBezTo>
                <a:cubicBezTo>
                  <a:pt x="620195" y="761578"/>
                  <a:pt x="616649" y="760691"/>
                  <a:pt x="613545" y="760248"/>
                </a:cubicBezTo>
                <a:cubicBezTo>
                  <a:pt x="622412" y="758475"/>
                  <a:pt x="631722" y="756258"/>
                  <a:pt x="640588" y="754042"/>
                </a:cubicBezTo>
                <a:cubicBezTo>
                  <a:pt x="647237" y="752268"/>
                  <a:pt x="654331" y="750495"/>
                  <a:pt x="660980" y="748278"/>
                </a:cubicBezTo>
                <a:cubicBezTo>
                  <a:pt x="661867" y="749609"/>
                  <a:pt x="663640" y="750052"/>
                  <a:pt x="664970" y="750495"/>
                </a:cubicBezTo>
                <a:cubicBezTo>
                  <a:pt x="667186" y="751382"/>
                  <a:pt x="669403" y="751825"/>
                  <a:pt x="671619" y="752268"/>
                </a:cubicBezTo>
                <a:cubicBezTo>
                  <a:pt x="674280" y="755371"/>
                  <a:pt x="677383" y="757588"/>
                  <a:pt x="680486" y="759361"/>
                </a:cubicBezTo>
                <a:cubicBezTo>
                  <a:pt x="688465" y="764238"/>
                  <a:pt x="697332" y="768671"/>
                  <a:pt x="706640" y="769557"/>
                </a:cubicBezTo>
                <a:cubicBezTo>
                  <a:pt x="715507" y="771774"/>
                  <a:pt x="724373" y="769114"/>
                  <a:pt x="733239" y="770887"/>
                </a:cubicBezTo>
                <a:cubicBezTo>
                  <a:pt x="733683" y="770887"/>
                  <a:pt x="733683" y="770887"/>
                  <a:pt x="734126" y="770444"/>
                </a:cubicBezTo>
                <a:cubicBezTo>
                  <a:pt x="734569" y="770444"/>
                  <a:pt x="735456" y="770444"/>
                  <a:pt x="735899" y="770887"/>
                </a:cubicBezTo>
                <a:cubicBezTo>
                  <a:pt x="748755" y="773547"/>
                  <a:pt x="754075" y="763794"/>
                  <a:pt x="740776" y="758031"/>
                </a:cubicBezTo>
                <a:cubicBezTo>
                  <a:pt x="732796" y="754485"/>
                  <a:pt x="723486" y="754485"/>
                  <a:pt x="715064" y="751825"/>
                </a:cubicBezTo>
                <a:cubicBezTo>
                  <a:pt x="707528" y="749165"/>
                  <a:pt x="699991" y="745619"/>
                  <a:pt x="692012" y="745619"/>
                </a:cubicBezTo>
                <a:cubicBezTo>
                  <a:pt x="686249" y="745619"/>
                  <a:pt x="680042" y="745619"/>
                  <a:pt x="674722" y="747835"/>
                </a:cubicBezTo>
                <a:cubicBezTo>
                  <a:pt x="674722" y="747835"/>
                  <a:pt x="674280" y="747835"/>
                  <a:pt x="674280" y="747835"/>
                </a:cubicBezTo>
                <a:cubicBezTo>
                  <a:pt x="671619" y="746948"/>
                  <a:pt x="668959" y="746062"/>
                  <a:pt x="666300" y="745619"/>
                </a:cubicBezTo>
                <a:cubicBezTo>
                  <a:pt x="675166" y="742515"/>
                  <a:pt x="684032" y="739412"/>
                  <a:pt x="692898" y="736309"/>
                </a:cubicBezTo>
                <a:cubicBezTo>
                  <a:pt x="693785" y="737196"/>
                  <a:pt x="695115" y="737196"/>
                  <a:pt x="696445" y="737639"/>
                </a:cubicBezTo>
                <a:cubicBezTo>
                  <a:pt x="704868" y="738526"/>
                  <a:pt x="713290" y="738969"/>
                  <a:pt x="721714" y="739412"/>
                </a:cubicBezTo>
                <a:cubicBezTo>
                  <a:pt x="726147" y="739412"/>
                  <a:pt x="730580" y="738526"/>
                  <a:pt x="735013" y="738082"/>
                </a:cubicBezTo>
                <a:cubicBezTo>
                  <a:pt x="736786" y="737639"/>
                  <a:pt x="742105" y="737639"/>
                  <a:pt x="742105" y="735423"/>
                </a:cubicBezTo>
                <a:cubicBezTo>
                  <a:pt x="742105" y="735423"/>
                  <a:pt x="742105" y="735423"/>
                  <a:pt x="742105" y="735423"/>
                </a:cubicBezTo>
                <a:cubicBezTo>
                  <a:pt x="742549" y="735423"/>
                  <a:pt x="743435" y="734979"/>
                  <a:pt x="743879" y="734979"/>
                </a:cubicBezTo>
                <a:cubicBezTo>
                  <a:pt x="750529" y="733206"/>
                  <a:pt x="756735" y="729216"/>
                  <a:pt x="762942" y="726556"/>
                </a:cubicBezTo>
                <a:cubicBezTo>
                  <a:pt x="766045" y="725226"/>
                  <a:pt x="769591" y="724340"/>
                  <a:pt x="772250" y="722566"/>
                </a:cubicBezTo>
                <a:cubicBezTo>
                  <a:pt x="781117" y="720793"/>
                  <a:pt x="781117" y="711484"/>
                  <a:pt x="770478" y="709711"/>
                </a:cubicBezTo>
                <a:close/>
                <a:moveTo>
                  <a:pt x="514688" y="294329"/>
                </a:moveTo>
                <a:cubicBezTo>
                  <a:pt x="515131" y="294329"/>
                  <a:pt x="515131" y="294773"/>
                  <a:pt x="514688" y="294329"/>
                </a:cubicBezTo>
                <a:cubicBezTo>
                  <a:pt x="515131" y="294773"/>
                  <a:pt x="515131" y="294773"/>
                  <a:pt x="514688" y="294329"/>
                </a:cubicBezTo>
                <a:cubicBezTo>
                  <a:pt x="515131" y="294773"/>
                  <a:pt x="515131" y="294329"/>
                  <a:pt x="514688" y="294329"/>
                </a:cubicBezTo>
                <a:close/>
                <a:moveTo>
                  <a:pt x="387458" y="662276"/>
                </a:moveTo>
                <a:cubicBezTo>
                  <a:pt x="387458" y="662276"/>
                  <a:pt x="387015" y="662276"/>
                  <a:pt x="387015" y="661833"/>
                </a:cubicBezTo>
                <a:cubicBezTo>
                  <a:pt x="387015" y="662276"/>
                  <a:pt x="387015" y="662276"/>
                  <a:pt x="387458" y="662276"/>
                </a:cubicBezTo>
                <a:cubicBezTo>
                  <a:pt x="387458" y="662276"/>
                  <a:pt x="387458" y="662276"/>
                  <a:pt x="387458" y="6622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24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9131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5-06-06 at 12.09.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1778" y="962718"/>
            <a:ext cx="6332520" cy="3562043"/>
          </a:xfrm>
          <a:prstGeom prst="rect">
            <a:avLst/>
          </a:prstGeom>
          <a:ln w="38100">
            <a:solidFill>
              <a:srgbClr val="1D4858"/>
            </a:solidFill>
          </a:ln>
        </p:spPr>
      </p:pic>
      <p:sp>
        <p:nvSpPr>
          <p:cNvPr id="134" name="Rectangle 133"/>
          <p:cNvSpPr/>
          <p:nvPr/>
        </p:nvSpPr>
        <p:spPr>
          <a:xfrm>
            <a:off x="2732430" y="4608043"/>
            <a:ext cx="3707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rgbClr val="839B9C"/>
                </a:solidFill>
                <a:latin typeface="Cabin" panose="020B0604020202020204" charset="0"/>
              </a:rPr>
              <a:t>Rasa Smart Flight </a:t>
            </a:r>
            <a:r>
              <a:rPr lang="fr-FR" sz="1100" dirty="0" err="1" smtClean="0">
                <a:solidFill>
                  <a:srgbClr val="839B9C"/>
                </a:solidFill>
                <a:latin typeface="Cabin" panose="020B0604020202020204" charset="0"/>
              </a:rPr>
              <a:t>Booking</a:t>
            </a:r>
            <a:r>
              <a:rPr lang="fr-FR" sz="1100" dirty="0" smtClean="0">
                <a:solidFill>
                  <a:srgbClr val="839B9C"/>
                </a:solidFill>
                <a:latin typeface="Cabin" panose="020B0604020202020204" charset="0"/>
              </a:rPr>
              <a:t> by </a:t>
            </a:r>
            <a:r>
              <a:rPr lang="fr-FR" sz="1100" dirty="0" err="1" smtClean="0">
                <a:solidFill>
                  <a:srgbClr val="839B9C"/>
                </a:solidFill>
                <a:latin typeface="Cabin" panose="020B0604020202020204" charset="0"/>
              </a:rPr>
              <a:t>Otmani</a:t>
            </a:r>
            <a:r>
              <a:rPr lang="fr-FR" sz="1100" dirty="0" smtClean="0">
                <a:solidFill>
                  <a:srgbClr val="839B9C"/>
                </a:solidFill>
                <a:latin typeface="Cabin" panose="020B0604020202020204" charset="0"/>
              </a:rPr>
              <a:t> </a:t>
            </a:r>
            <a:r>
              <a:rPr lang="fr-FR" sz="1100" dirty="0" err="1" smtClean="0">
                <a:solidFill>
                  <a:srgbClr val="839B9C"/>
                </a:solidFill>
                <a:latin typeface="Cabin" panose="020B0604020202020204" charset="0"/>
              </a:rPr>
              <a:t>Ilyass</a:t>
            </a:r>
            <a:r>
              <a:rPr lang="fr-FR" sz="1100" dirty="0" smtClean="0">
                <a:solidFill>
                  <a:srgbClr val="839B9C"/>
                </a:solidFill>
                <a:latin typeface="Cabin" panose="020B0604020202020204" charset="0"/>
              </a:rPr>
              <a:t> &amp; </a:t>
            </a:r>
            <a:r>
              <a:rPr lang="fr-FR" sz="1100" dirty="0" err="1" smtClean="0">
                <a:solidFill>
                  <a:srgbClr val="839B9C"/>
                </a:solidFill>
                <a:latin typeface="Cabin" panose="020B0604020202020204" charset="0"/>
              </a:rPr>
              <a:t>Saoud</a:t>
            </a:r>
            <a:r>
              <a:rPr lang="fr-FR" sz="1100" dirty="0" smtClean="0">
                <a:solidFill>
                  <a:srgbClr val="839B9C"/>
                </a:solidFill>
                <a:latin typeface="Cabin" panose="020B0604020202020204" charset="0"/>
              </a:rPr>
              <a:t> Yahya</a:t>
            </a:r>
            <a:endParaRPr lang="fr-FR" sz="1100" dirty="0">
              <a:solidFill>
                <a:srgbClr val="839B9C"/>
              </a:solidFill>
              <a:latin typeface="Cabin" panose="020B0604020202020204" charset="0"/>
            </a:endParaRPr>
          </a:p>
        </p:txBody>
      </p:sp>
      <p:sp>
        <p:nvSpPr>
          <p:cNvPr id="6" name="Google Shape;1356;p32"/>
          <p:cNvSpPr txBox="1">
            <a:spLocks noGrp="1"/>
          </p:cNvSpPr>
          <p:nvPr>
            <p:ph type="title"/>
          </p:nvPr>
        </p:nvSpPr>
        <p:spPr>
          <a:xfrm>
            <a:off x="2781838" y="415925"/>
            <a:ext cx="3608961" cy="5568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RASA Live Demo</a:t>
            </a:r>
            <a:endParaRPr dirty="0"/>
          </a:p>
        </p:txBody>
      </p:sp>
      <p:sp>
        <p:nvSpPr>
          <p:cNvPr id="7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25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519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9"/>
          <p:cNvSpPr txBox="1">
            <a:spLocks noGrp="1"/>
          </p:cNvSpPr>
          <p:nvPr>
            <p:ph type="ctrTitle"/>
          </p:nvPr>
        </p:nvSpPr>
        <p:spPr>
          <a:xfrm>
            <a:off x="643657" y="1231640"/>
            <a:ext cx="5573400" cy="15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 smtClean="0"/>
              <a:t>BIO DATA </a:t>
            </a:r>
            <a:r>
              <a:rPr lang="en" sz="4000" b="1" dirty="0" smtClean="0"/>
              <a:t>EXTRACTION</a:t>
            </a:r>
            <a:endParaRPr sz="4000" b="1" dirty="0"/>
          </a:p>
        </p:txBody>
      </p:sp>
      <p:sp>
        <p:nvSpPr>
          <p:cNvPr id="844" name="Google Shape;844;p29"/>
          <p:cNvSpPr txBox="1">
            <a:spLocks noGrp="1"/>
          </p:cNvSpPr>
          <p:nvPr>
            <p:ph type="subTitle" idx="1"/>
          </p:nvPr>
        </p:nvSpPr>
        <p:spPr>
          <a:xfrm>
            <a:off x="659210" y="2701998"/>
            <a:ext cx="5573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/>
              <a:t>Otmani Ilyass &amp; Saoud Yahya</a:t>
            </a:r>
            <a:endParaRPr b="1" i="1" dirty="0"/>
          </a:p>
        </p:txBody>
      </p:sp>
      <p:pic>
        <p:nvPicPr>
          <p:cNvPr id="845" name="Google Shape;845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98697" y="1112674"/>
            <a:ext cx="2101800" cy="2101800"/>
          </a:xfrm>
          <a:prstGeom prst="ellipse">
            <a:avLst/>
          </a:prstGeom>
        </p:spPr>
      </p:pic>
      <p:pic>
        <p:nvPicPr>
          <p:cNvPr id="846" name="Google Shape;846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145250" y="2330525"/>
            <a:ext cx="2468400" cy="2468400"/>
          </a:xfrm>
          <a:prstGeom prst="ellipse">
            <a:avLst/>
          </a:prstGeom>
        </p:spPr>
      </p:pic>
      <p:sp>
        <p:nvSpPr>
          <p:cNvPr id="847" name="Google Shape;847;p29"/>
          <p:cNvSpPr/>
          <p:nvPr/>
        </p:nvSpPr>
        <p:spPr>
          <a:xfrm rot="-5400000">
            <a:off x="7556854" y="3484400"/>
            <a:ext cx="1014248" cy="1777840"/>
          </a:xfrm>
          <a:custGeom>
            <a:avLst/>
            <a:gdLst/>
            <a:ahLst/>
            <a:cxnLst/>
            <a:rect l="l" t="t" r="r" b="b"/>
            <a:pathLst>
              <a:path w="778693" h="1364944" extrusionOk="0">
                <a:moveTo>
                  <a:pt x="770478" y="709711"/>
                </a:moveTo>
                <a:cubicBezTo>
                  <a:pt x="760725" y="708380"/>
                  <a:pt x="751415" y="711041"/>
                  <a:pt x="742549" y="713700"/>
                </a:cubicBezTo>
                <a:cubicBezTo>
                  <a:pt x="742549" y="713700"/>
                  <a:pt x="742105" y="713700"/>
                  <a:pt x="742105" y="713700"/>
                </a:cubicBezTo>
                <a:cubicBezTo>
                  <a:pt x="740776" y="714144"/>
                  <a:pt x="739446" y="714144"/>
                  <a:pt x="737672" y="714144"/>
                </a:cubicBezTo>
                <a:cubicBezTo>
                  <a:pt x="733683" y="714587"/>
                  <a:pt x="729693" y="714587"/>
                  <a:pt x="725703" y="715474"/>
                </a:cubicBezTo>
                <a:cubicBezTo>
                  <a:pt x="712847" y="718577"/>
                  <a:pt x="702651" y="727443"/>
                  <a:pt x="693785" y="736752"/>
                </a:cubicBezTo>
                <a:cubicBezTo>
                  <a:pt x="682258" y="740299"/>
                  <a:pt x="670289" y="744289"/>
                  <a:pt x="658764" y="747392"/>
                </a:cubicBezTo>
                <a:cubicBezTo>
                  <a:pt x="657434" y="747835"/>
                  <a:pt x="656104" y="748278"/>
                  <a:pt x="654331" y="748722"/>
                </a:cubicBezTo>
                <a:cubicBezTo>
                  <a:pt x="656547" y="743845"/>
                  <a:pt x="659650" y="739856"/>
                  <a:pt x="662753" y="735866"/>
                </a:cubicBezTo>
                <a:cubicBezTo>
                  <a:pt x="665856" y="734536"/>
                  <a:pt x="668959" y="733206"/>
                  <a:pt x="672063" y="731876"/>
                </a:cubicBezTo>
                <a:cubicBezTo>
                  <a:pt x="679599" y="728329"/>
                  <a:pt x="686249" y="723453"/>
                  <a:pt x="691568" y="716803"/>
                </a:cubicBezTo>
                <a:cubicBezTo>
                  <a:pt x="694671" y="712814"/>
                  <a:pt x="697774" y="707937"/>
                  <a:pt x="701765" y="703947"/>
                </a:cubicBezTo>
                <a:cubicBezTo>
                  <a:pt x="707084" y="698628"/>
                  <a:pt x="717280" y="692421"/>
                  <a:pt x="713290" y="683998"/>
                </a:cubicBezTo>
                <a:cubicBezTo>
                  <a:pt x="709744" y="680452"/>
                  <a:pt x="703981" y="683112"/>
                  <a:pt x="699104" y="686658"/>
                </a:cubicBezTo>
                <a:cubicBezTo>
                  <a:pt x="699104" y="686658"/>
                  <a:pt x="699104" y="686658"/>
                  <a:pt x="699104" y="686658"/>
                </a:cubicBezTo>
                <a:cubicBezTo>
                  <a:pt x="698218" y="686215"/>
                  <a:pt x="697774" y="687545"/>
                  <a:pt x="696888" y="687988"/>
                </a:cubicBezTo>
                <a:cubicBezTo>
                  <a:pt x="690238" y="694195"/>
                  <a:pt x="680929" y="696855"/>
                  <a:pt x="673836" y="702618"/>
                </a:cubicBezTo>
                <a:cubicBezTo>
                  <a:pt x="664970" y="710154"/>
                  <a:pt x="658320" y="720793"/>
                  <a:pt x="656104" y="732763"/>
                </a:cubicBezTo>
                <a:cubicBezTo>
                  <a:pt x="656104" y="733649"/>
                  <a:pt x="655660" y="734093"/>
                  <a:pt x="655660" y="734979"/>
                </a:cubicBezTo>
                <a:cubicBezTo>
                  <a:pt x="655660" y="735423"/>
                  <a:pt x="655660" y="735866"/>
                  <a:pt x="655660" y="736309"/>
                </a:cubicBezTo>
                <a:cubicBezTo>
                  <a:pt x="655660" y="736752"/>
                  <a:pt x="655660" y="737196"/>
                  <a:pt x="655660" y="737639"/>
                </a:cubicBezTo>
                <a:cubicBezTo>
                  <a:pt x="653887" y="740299"/>
                  <a:pt x="649454" y="746505"/>
                  <a:pt x="648568" y="750495"/>
                </a:cubicBezTo>
                <a:cubicBezTo>
                  <a:pt x="636155" y="754042"/>
                  <a:pt x="624185" y="756701"/>
                  <a:pt x="611773" y="758918"/>
                </a:cubicBezTo>
                <a:cubicBezTo>
                  <a:pt x="613545" y="753155"/>
                  <a:pt x="615319" y="747835"/>
                  <a:pt x="617978" y="742515"/>
                </a:cubicBezTo>
                <a:cubicBezTo>
                  <a:pt x="617978" y="742515"/>
                  <a:pt x="617978" y="742515"/>
                  <a:pt x="618422" y="742515"/>
                </a:cubicBezTo>
                <a:cubicBezTo>
                  <a:pt x="629061" y="737196"/>
                  <a:pt x="637927" y="729216"/>
                  <a:pt x="643691" y="719020"/>
                </a:cubicBezTo>
                <a:cubicBezTo>
                  <a:pt x="646351" y="713700"/>
                  <a:pt x="648124" y="707937"/>
                  <a:pt x="651670" y="703504"/>
                </a:cubicBezTo>
                <a:cubicBezTo>
                  <a:pt x="655217" y="699071"/>
                  <a:pt x="660537" y="695968"/>
                  <a:pt x="663640" y="691092"/>
                </a:cubicBezTo>
                <a:cubicBezTo>
                  <a:pt x="669403" y="683555"/>
                  <a:pt x="661867" y="679122"/>
                  <a:pt x="654773" y="682225"/>
                </a:cubicBezTo>
                <a:cubicBezTo>
                  <a:pt x="651670" y="683112"/>
                  <a:pt x="649010" y="684885"/>
                  <a:pt x="646794" y="687102"/>
                </a:cubicBezTo>
                <a:cubicBezTo>
                  <a:pt x="646794" y="687102"/>
                  <a:pt x="646351" y="687102"/>
                  <a:pt x="646351" y="687545"/>
                </a:cubicBezTo>
                <a:cubicBezTo>
                  <a:pt x="645907" y="687545"/>
                  <a:pt x="645907" y="687988"/>
                  <a:pt x="645465" y="688432"/>
                </a:cubicBezTo>
                <a:cubicBezTo>
                  <a:pt x="644577" y="689318"/>
                  <a:pt x="643691" y="689762"/>
                  <a:pt x="642804" y="690648"/>
                </a:cubicBezTo>
                <a:cubicBezTo>
                  <a:pt x="639701" y="693308"/>
                  <a:pt x="637041" y="696411"/>
                  <a:pt x="634382" y="699514"/>
                </a:cubicBezTo>
                <a:cubicBezTo>
                  <a:pt x="630835" y="703061"/>
                  <a:pt x="625958" y="705721"/>
                  <a:pt x="622855" y="710154"/>
                </a:cubicBezTo>
                <a:cubicBezTo>
                  <a:pt x="621083" y="712814"/>
                  <a:pt x="619752" y="715474"/>
                  <a:pt x="618422" y="718577"/>
                </a:cubicBezTo>
                <a:cubicBezTo>
                  <a:pt x="616649" y="721680"/>
                  <a:pt x="615319" y="724783"/>
                  <a:pt x="614876" y="728329"/>
                </a:cubicBezTo>
                <a:cubicBezTo>
                  <a:pt x="614876" y="728329"/>
                  <a:pt x="614876" y="728329"/>
                  <a:pt x="614876" y="728329"/>
                </a:cubicBezTo>
                <a:cubicBezTo>
                  <a:pt x="614433" y="729660"/>
                  <a:pt x="614433" y="731433"/>
                  <a:pt x="614433" y="732763"/>
                </a:cubicBezTo>
                <a:cubicBezTo>
                  <a:pt x="613989" y="734536"/>
                  <a:pt x="613989" y="735866"/>
                  <a:pt x="613545" y="737639"/>
                </a:cubicBezTo>
                <a:cubicBezTo>
                  <a:pt x="613103" y="739856"/>
                  <a:pt x="613103" y="742072"/>
                  <a:pt x="613103" y="744289"/>
                </a:cubicBezTo>
                <a:cubicBezTo>
                  <a:pt x="613103" y="744289"/>
                  <a:pt x="613545" y="744732"/>
                  <a:pt x="613545" y="744732"/>
                </a:cubicBezTo>
                <a:cubicBezTo>
                  <a:pt x="612659" y="746948"/>
                  <a:pt x="611773" y="749165"/>
                  <a:pt x="610886" y="751825"/>
                </a:cubicBezTo>
                <a:cubicBezTo>
                  <a:pt x="610442" y="753598"/>
                  <a:pt x="608670" y="758031"/>
                  <a:pt x="608670" y="760691"/>
                </a:cubicBezTo>
                <a:cubicBezTo>
                  <a:pt x="595370" y="763351"/>
                  <a:pt x="581627" y="765568"/>
                  <a:pt x="568328" y="768671"/>
                </a:cubicBezTo>
                <a:cubicBezTo>
                  <a:pt x="565668" y="769114"/>
                  <a:pt x="563009" y="770001"/>
                  <a:pt x="560792" y="770444"/>
                </a:cubicBezTo>
                <a:cubicBezTo>
                  <a:pt x="562122" y="766897"/>
                  <a:pt x="563452" y="762908"/>
                  <a:pt x="565225" y="759361"/>
                </a:cubicBezTo>
                <a:cubicBezTo>
                  <a:pt x="565225" y="759361"/>
                  <a:pt x="565668" y="759361"/>
                  <a:pt x="565668" y="758918"/>
                </a:cubicBezTo>
                <a:cubicBezTo>
                  <a:pt x="572761" y="755371"/>
                  <a:pt x="579855" y="751382"/>
                  <a:pt x="586060" y="746505"/>
                </a:cubicBezTo>
                <a:cubicBezTo>
                  <a:pt x="594927" y="739412"/>
                  <a:pt x="597587" y="727886"/>
                  <a:pt x="604679" y="719463"/>
                </a:cubicBezTo>
                <a:cubicBezTo>
                  <a:pt x="607783" y="715474"/>
                  <a:pt x="614433" y="708824"/>
                  <a:pt x="610000" y="703504"/>
                </a:cubicBezTo>
                <a:cubicBezTo>
                  <a:pt x="609112" y="702618"/>
                  <a:pt x="607783" y="702618"/>
                  <a:pt x="606453" y="702618"/>
                </a:cubicBezTo>
                <a:cubicBezTo>
                  <a:pt x="602020" y="703061"/>
                  <a:pt x="598473" y="706164"/>
                  <a:pt x="595370" y="709267"/>
                </a:cubicBezTo>
                <a:cubicBezTo>
                  <a:pt x="594484" y="709711"/>
                  <a:pt x="593596" y="711041"/>
                  <a:pt x="593154" y="711484"/>
                </a:cubicBezTo>
                <a:cubicBezTo>
                  <a:pt x="589163" y="715030"/>
                  <a:pt x="585618" y="718577"/>
                  <a:pt x="581185" y="721237"/>
                </a:cubicBezTo>
                <a:cubicBezTo>
                  <a:pt x="575864" y="724783"/>
                  <a:pt x="570102" y="728329"/>
                  <a:pt x="566111" y="733649"/>
                </a:cubicBezTo>
                <a:cubicBezTo>
                  <a:pt x="560349" y="740742"/>
                  <a:pt x="559019" y="750938"/>
                  <a:pt x="560349" y="759805"/>
                </a:cubicBezTo>
                <a:cubicBezTo>
                  <a:pt x="560349" y="759805"/>
                  <a:pt x="560349" y="760248"/>
                  <a:pt x="560792" y="760248"/>
                </a:cubicBezTo>
                <a:cubicBezTo>
                  <a:pt x="559906" y="761578"/>
                  <a:pt x="559019" y="763351"/>
                  <a:pt x="558575" y="764681"/>
                </a:cubicBezTo>
                <a:cubicBezTo>
                  <a:pt x="558132" y="766454"/>
                  <a:pt x="556359" y="769557"/>
                  <a:pt x="556359" y="771774"/>
                </a:cubicBezTo>
                <a:cubicBezTo>
                  <a:pt x="531977" y="777093"/>
                  <a:pt x="507595" y="782857"/>
                  <a:pt x="483213" y="789063"/>
                </a:cubicBezTo>
                <a:cubicBezTo>
                  <a:pt x="483213" y="789063"/>
                  <a:pt x="483213" y="789063"/>
                  <a:pt x="483213" y="788620"/>
                </a:cubicBezTo>
                <a:cubicBezTo>
                  <a:pt x="484543" y="785960"/>
                  <a:pt x="485873" y="783743"/>
                  <a:pt x="487646" y="781527"/>
                </a:cubicBezTo>
                <a:cubicBezTo>
                  <a:pt x="489419" y="781083"/>
                  <a:pt x="490749" y="780197"/>
                  <a:pt x="492522" y="779310"/>
                </a:cubicBezTo>
                <a:cubicBezTo>
                  <a:pt x="501388" y="774877"/>
                  <a:pt x="510255" y="770001"/>
                  <a:pt x="516461" y="762464"/>
                </a:cubicBezTo>
                <a:cubicBezTo>
                  <a:pt x="521781" y="756701"/>
                  <a:pt x="523111" y="749165"/>
                  <a:pt x="527544" y="742959"/>
                </a:cubicBezTo>
                <a:cubicBezTo>
                  <a:pt x="530647" y="738969"/>
                  <a:pt x="534637" y="734536"/>
                  <a:pt x="535524" y="729216"/>
                </a:cubicBezTo>
                <a:cubicBezTo>
                  <a:pt x="536410" y="723896"/>
                  <a:pt x="531534" y="720793"/>
                  <a:pt x="527101" y="723453"/>
                </a:cubicBezTo>
                <a:cubicBezTo>
                  <a:pt x="527101" y="723453"/>
                  <a:pt x="526657" y="723896"/>
                  <a:pt x="526657" y="723896"/>
                </a:cubicBezTo>
                <a:cubicBezTo>
                  <a:pt x="526214" y="723896"/>
                  <a:pt x="525770" y="723896"/>
                  <a:pt x="525770" y="724340"/>
                </a:cubicBezTo>
                <a:cubicBezTo>
                  <a:pt x="519121" y="728773"/>
                  <a:pt x="514688" y="735866"/>
                  <a:pt x="509811" y="742515"/>
                </a:cubicBezTo>
                <a:cubicBezTo>
                  <a:pt x="503605" y="750495"/>
                  <a:pt x="495182" y="756258"/>
                  <a:pt x="490749" y="765568"/>
                </a:cubicBezTo>
                <a:cubicBezTo>
                  <a:pt x="488976" y="768671"/>
                  <a:pt x="487203" y="771774"/>
                  <a:pt x="485873" y="775320"/>
                </a:cubicBezTo>
                <a:cubicBezTo>
                  <a:pt x="485429" y="776650"/>
                  <a:pt x="484543" y="778424"/>
                  <a:pt x="484543" y="780197"/>
                </a:cubicBezTo>
                <a:cubicBezTo>
                  <a:pt x="482770" y="782857"/>
                  <a:pt x="480996" y="785073"/>
                  <a:pt x="480110" y="788176"/>
                </a:cubicBezTo>
                <a:cubicBezTo>
                  <a:pt x="479666" y="789063"/>
                  <a:pt x="479666" y="789950"/>
                  <a:pt x="479223" y="790836"/>
                </a:cubicBezTo>
                <a:cubicBezTo>
                  <a:pt x="463707" y="794826"/>
                  <a:pt x="448634" y="798816"/>
                  <a:pt x="433119" y="802806"/>
                </a:cubicBezTo>
                <a:cubicBezTo>
                  <a:pt x="434006" y="800589"/>
                  <a:pt x="435779" y="798373"/>
                  <a:pt x="437108" y="796156"/>
                </a:cubicBezTo>
                <a:cubicBezTo>
                  <a:pt x="437108" y="796156"/>
                  <a:pt x="437552" y="795713"/>
                  <a:pt x="437552" y="795713"/>
                </a:cubicBezTo>
                <a:cubicBezTo>
                  <a:pt x="449521" y="790836"/>
                  <a:pt x="462377" y="785073"/>
                  <a:pt x="470800" y="775320"/>
                </a:cubicBezTo>
                <a:cubicBezTo>
                  <a:pt x="476563" y="769557"/>
                  <a:pt x="477893" y="761578"/>
                  <a:pt x="481883" y="754485"/>
                </a:cubicBezTo>
                <a:cubicBezTo>
                  <a:pt x="485873" y="748722"/>
                  <a:pt x="491193" y="743402"/>
                  <a:pt x="490749" y="735866"/>
                </a:cubicBezTo>
                <a:cubicBezTo>
                  <a:pt x="490749" y="733206"/>
                  <a:pt x="488532" y="730546"/>
                  <a:pt x="485429" y="730546"/>
                </a:cubicBezTo>
                <a:cubicBezTo>
                  <a:pt x="484986" y="730546"/>
                  <a:pt x="484543" y="730989"/>
                  <a:pt x="483656" y="730989"/>
                </a:cubicBezTo>
                <a:cubicBezTo>
                  <a:pt x="483213" y="730546"/>
                  <a:pt x="481883" y="730989"/>
                  <a:pt x="481439" y="731433"/>
                </a:cubicBezTo>
                <a:cubicBezTo>
                  <a:pt x="471687" y="734979"/>
                  <a:pt x="468140" y="744732"/>
                  <a:pt x="461934" y="751382"/>
                </a:cubicBezTo>
                <a:cubicBezTo>
                  <a:pt x="455728" y="757588"/>
                  <a:pt x="446862" y="760691"/>
                  <a:pt x="442872" y="768671"/>
                </a:cubicBezTo>
                <a:cubicBezTo>
                  <a:pt x="442429" y="769557"/>
                  <a:pt x="441542" y="771331"/>
                  <a:pt x="440212" y="773991"/>
                </a:cubicBezTo>
                <a:cubicBezTo>
                  <a:pt x="438882" y="775764"/>
                  <a:pt x="437995" y="777537"/>
                  <a:pt x="437552" y="779754"/>
                </a:cubicBezTo>
                <a:cubicBezTo>
                  <a:pt x="437552" y="780197"/>
                  <a:pt x="437108" y="780640"/>
                  <a:pt x="437108" y="781527"/>
                </a:cubicBezTo>
                <a:cubicBezTo>
                  <a:pt x="435335" y="785960"/>
                  <a:pt x="434006" y="789950"/>
                  <a:pt x="434006" y="792609"/>
                </a:cubicBezTo>
                <a:cubicBezTo>
                  <a:pt x="430902" y="796599"/>
                  <a:pt x="428685" y="800146"/>
                  <a:pt x="428242" y="802806"/>
                </a:cubicBezTo>
                <a:cubicBezTo>
                  <a:pt x="427356" y="803249"/>
                  <a:pt x="426026" y="803249"/>
                  <a:pt x="425139" y="803692"/>
                </a:cubicBezTo>
                <a:cubicBezTo>
                  <a:pt x="422480" y="804579"/>
                  <a:pt x="403860" y="809012"/>
                  <a:pt x="392334" y="813445"/>
                </a:cubicBezTo>
                <a:cubicBezTo>
                  <a:pt x="406520" y="781083"/>
                  <a:pt x="421149" y="749609"/>
                  <a:pt x="437108" y="718133"/>
                </a:cubicBezTo>
                <a:cubicBezTo>
                  <a:pt x="442429" y="708380"/>
                  <a:pt x="447305" y="698184"/>
                  <a:pt x="452624" y="688432"/>
                </a:cubicBezTo>
                <a:cubicBezTo>
                  <a:pt x="454398" y="687545"/>
                  <a:pt x="456614" y="687102"/>
                  <a:pt x="458388" y="686215"/>
                </a:cubicBezTo>
                <a:cubicBezTo>
                  <a:pt x="465480" y="683555"/>
                  <a:pt x="472573" y="680452"/>
                  <a:pt x="479666" y="676906"/>
                </a:cubicBezTo>
                <a:cubicBezTo>
                  <a:pt x="480553" y="677349"/>
                  <a:pt x="481439" y="677792"/>
                  <a:pt x="482326" y="678235"/>
                </a:cubicBezTo>
                <a:cubicBezTo>
                  <a:pt x="485429" y="679565"/>
                  <a:pt x="488976" y="680896"/>
                  <a:pt x="492522" y="682225"/>
                </a:cubicBezTo>
                <a:cubicBezTo>
                  <a:pt x="492965" y="684442"/>
                  <a:pt x="494739" y="686658"/>
                  <a:pt x="495626" y="687988"/>
                </a:cubicBezTo>
                <a:cubicBezTo>
                  <a:pt x="500059" y="693751"/>
                  <a:pt x="504935" y="699514"/>
                  <a:pt x="512028" y="702618"/>
                </a:cubicBezTo>
                <a:cubicBezTo>
                  <a:pt x="517347" y="705278"/>
                  <a:pt x="522667" y="705721"/>
                  <a:pt x="528430" y="707494"/>
                </a:cubicBezTo>
                <a:cubicBezTo>
                  <a:pt x="531090" y="708380"/>
                  <a:pt x="534193" y="709267"/>
                  <a:pt x="536853" y="710597"/>
                </a:cubicBezTo>
                <a:cubicBezTo>
                  <a:pt x="539513" y="711927"/>
                  <a:pt x="542616" y="712814"/>
                  <a:pt x="545276" y="713257"/>
                </a:cubicBezTo>
                <a:cubicBezTo>
                  <a:pt x="550152" y="715030"/>
                  <a:pt x="558132" y="712370"/>
                  <a:pt x="555916" y="706164"/>
                </a:cubicBezTo>
                <a:cubicBezTo>
                  <a:pt x="551483" y="698184"/>
                  <a:pt x="540843" y="696855"/>
                  <a:pt x="534193" y="691535"/>
                </a:cubicBezTo>
                <a:cubicBezTo>
                  <a:pt x="528430" y="685329"/>
                  <a:pt x="521781" y="679565"/>
                  <a:pt x="512914" y="677792"/>
                </a:cubicBezTo>
                <a:cubicBezTo>
                  <a:pt x="508925" y="676906"/>
                  <a:pt x="500059" y="676462"/>
                  <a:pt x="496069" y="679122"/>
                </a:cubicBezTo>
                <a:cubicBezTo>
                  <a:pt x="492079" y="677792"/>
                  <a:pt x="488532" y="676462"/>
                  <a:pt x="484986" y="674689"/>
                </a:cubicBezTo>
                <a:cubicBezTo>
                  <a:pt x="495626" y="669813"/>
                  <a:pt x="506265" y="664493"/>
                  <a:pt x="517347" y="659616"/>
                </a:cubicBezTo>
                <a:cubicBezTo>
                  <a:pt x="517347" y="659616"/>
                  <a:pt x="517791" y="660060"/>
                  <a:pt x="517791" y="660060"/>
                </a:cubicBezTo>
                <a:cubicBezTo>
                  <a:pt x="521337" y="662276"/>
                  <a:pt x="525327" y="664050"/>
                  <a:pt x="529317" y="665823"/>
                </a:cubicBezTo>
                <a:cubicBezTo>
                  <a:pt x="529317" y="665823"/>
                  <a:pt x="529317" y="665823"/>
                  <a:pt x="529317" y="666266"/>
                </a:cubicBezTo>
                <a:cubicBezTo>
                  <a:pt x="533307" y="674246"/>
                  <a:pt x="540400" y="681339"/>
                  <a:pt x="548379" y="685329"/>
                </a:cubicBezTo>
                <a:cubicBezTo>
                  <a:pt x="557245" y="689318"/>
                  <a:pt x="566998" y="690205"/>
                  <a:pt x="575864" y="693308"/>
                </a:cubicBezTo>
                <a:cubicBezTo>
                  <a:pt x="579855" y="695525"/>
                  <a:pt x="584288" y="697298"/>
                  <a:pt x="588721" y="698184"/>
                </a:cubicBezTo>
                <a:cubicBezTo>
                  <a:pt x="593154" y="699514"/>
                  <a:pt x="601134" y="698184"/>
                  <a:pt x="598917" y="691978"/>
                </a:cubicBezTo>
                <a:cubicBezTo>
                  <a:pt x="596257" y="685772"/>
                  <a:pt x="589163" y="683555"/>
                  <a:pt x="583401" y="680009"/>
                </a:cubicBezTo>
                <a:cubicBezTo>
                  <a:pt x="571431" y="675132"/>
                  <a:pt x="562122" y="664493"/>
                  <a:pt x="549709" y="660503"/>
                </a:cubicBezTo>
                <a:cubicBezTo>
                  <a:pt x="544390" y="658730"/>
                  <a:pt x="538627" y="659173"/>
                  <a:pt x="533307" y="660947"/>
                </a:cubicBezTo>
                <a:cubicBezTo>
                  <a:pt x="532420" y="661390"/>
                  <a:pt x="531090" y="661390"/>
                  <a:pt x="530204" y="662276"/>
                </a:cubicBezTo>
                <a:cubicBezTo>
                  <a:pt x="527544" y="660947"/>
                  <a:pt x="524441" y="659173"/>
                  <a:pt x="521781" y="657843"/>
                </a:cubicBezTo>
                <a:cubicBezTo>
                  <a:pt x="538183" y="651194"/>
                  <a:pt x="555029" y="644544"/>
                  <a:pt x="571875" y="638781"/>
                </a:cubicBezTo>
                <a:cubicBezTo>
                  <a:pt x="572318" y="638781"/>
                  <a:pt x="572318" y="639224"/>
                  <a:pt x="572761" y="639224"/>
                </a:cubicBezTo>
                <a:cubicBezTo>
                  <a:pt x="576308" y="641441"/>
                  <a:pt x="579411" y="643214"/>
                  <a:pt x="582957" y="644987"/>
                </a:cubicBezTo>
                <a:cubicBezTo>
                  <a:pt x="587834" y="650750"/>
                  <a:pt x="592267" y="656513"/>
                  <a:pt x="598473" y="661390"/>
                </a:cubicBezTo>
                <a:cubicBezTo>
                  <a:pt x="603793" y="665380"/>
                  <a:pt x="610442" y="668483"/>
                  <a:pt x="617092" y="668926"/>
                </a:cubicBezTo>
                <a:cubicBezTo>
                  <a:pt x="620639" y="669369"/>
                  <a:pt x="624185" y="669369"/>
                  <a:pt x="627288" y="670699"/>
                </a:cubicBezTo>
                <a:cubicBezTo>
                  <a:pt x="627732" y="670699"/>
                  <a:pt x="627732" y="670699"/>
                  <a:pt x="628175" y="670256"/>
                </a:cubicBezTo>
                <a:cubicBezTo>
                  <a:pt x="633494" y="672916"/>
                  <a:pt x="638371" y="676019"/>
                  <a:pt x="644134" y="676462"/>
                </a:cubicBezTo>
                <a:cubicBezTo>
                  <a:pt x="648124" y="676906"/>
                  <a:pt x="653001" y="674689"/>
                  <a:pt x="652557" y="670256"/>
                </a:cubicBezTo>
                <a:cubicBezTo>
                  <a:pt x="651227" y="663606"/>
                  <a:pt x="637041" y="658287"/>
                  <a:pt x="631278" y="654740"/>
                </a:cubicBezTo>
                <a:cubicBezTo>
                  <a:pt x="623742" y="651194"/>
                  <a:pt x="618422" y="643657"/>
                  <a:pt x="610886" y="640111"/>
                </a:cubicBezTo>
                <a:cubicBezTo>
                  <a:pt x="606896" y="639224"/>
                  <a:pt x="599803" y="637894"/>
                  <a:pt x="593596" y="637451"/>
                </a:cubicBezTo>
                <a:cubicBezTo>
                  <a:pt x="593596" y="637451"/>
                  <a:pt x="594040" y="637451"/>
                  <a:pt x="594040" y="637451"/>
                </a:cubicBezTo>
                <a:cubicBezTo>
                  <a:pt x="594040" y="637008"/>
                  <a:pt x="594040" y="637008"/>
                  <a:pt x="593596" y="637008"/>
                </a:cubicBezTo>
                <a:cubicBezTo>
                  <a:pt x="590051" y="637008"/>
                  <a:pt x="586060" y="637894"/>
                  <a:pt x="582514" y="638781"/>
                </a:cubicBezTo>
                <a:cubicBezTo>
                  <a:pt x="582071" y="638781"/>
                  <a:pt x="581627" y="638781"/>
                  <a:pt x="581185" y="638781"/>
                </a:cubicBezTo>
                <a:cubicBezTo>
                  <a:pt x="579855" y="637894"/>
                  <a:pt x="578524" y="637008"/>
                  <a:pt x="577194" y="636121"/>
                </a:cubicBezTo>
                <a:cubicBezTo>
                  <a:pt x="582957" y="634348"/>
                  <a:pt x="588277" y="632575"/>
                  <a:pt x="594040" y="630801"/>
                </a:cubicBezTo>
                <a:cubicBezTo>
                  <a:pt x="600246" y="629028"/>
                  <a:pt x="606009" y="627255"/>
                  <a:pt x="611773" y="625482"/>
                </a:cubicBezTo>
                <a:cubicBezTo>
                  <a:pt x="611773" y="625482"/>
                  <a:pt x="612216" y="625925"/>
                  <a:pt x="612216" y="625925"/>
                </a:cubicBezTo>
                <a:cubicBezTo>
                  <a:pt x="615762" y="628585"/>
                  <a:pt x="619752" y="630801"/>
                  <a:pt x="623742" y="632575"/>
                </a:cubicBezTo>
                <a:cubicBezTo>
                  <a:pt x="627288" y="637894"/>
                  <a:pt x="631278" y="643214"/>
                  <a:pt x="636598" y="647204"/>
                </a:cubicBezTo>
                <a:cubicBezTo>
                  <a:pt x="643248" y="652080"/>
                  <a:pt x="651227" y="653853"/>
                  <a:pt x="659207" y="656070"/>
                </a:cubicBezTo>
                <a:cubicBezTo>
                  <a:pt x="659650" y="656070"/>
                  <a:pt x="660093" y="655627"/>
                  <a:pt x="660537" y="655183"/>
                </a:cubicBezTo>
                <a:cubicBezTo>
                  <a:pt x="666743" y="658730"/>
                  <a:pt x="672063" y="664493"/>
                  <a:pt x="679599" y="665823"/>
                </a:cubicBezTo>
                <a:cubicBezTo>
                  <a:pt x="682702" y="666710"/>
                  <a:pt x="687135" y="664936"/>
                  <a:pt x="686691" y="661390"/>
                </a:cubicBezTo>
                <a:cubicBezTo>
                  <a:pt x="685805" y="657843"/>
                  <a:pt x="682702" y="655627"/>
                  <a:pt x="680486" y="652967"/>
                </a:cubicBezTo>
                <a:cubicBezTo>
                  <a:pt x="674280" y="647204"/>
                  <a:pt x="668073" y="642328"/>
                  <a:pt x="661423" y="637008"/>
                </a:cubicBezTo>
                <a:cubicBezTo>
                  <a:pt x="659207" y="635234"/>
                  <a:pt x="656547" y="633905"/>
                  <a:pt x="654331" y="632575"/>
                </a:cubicBezTo>
                <a:cubicBezTo>
                  <a:pt x="654331" y="632575"/>
                  <a:pt x="654331" y="632131"/>
                  <a:pt x="653887" y="632131"/>
                </a:cubicBezTo>
                <a:cubicBezTo>
                  <a:pt x="644577" y="626812"/>
                  <a:pt x="633938" y="623708"/>
                  <a:pt x="623299" y="626812"/>
                </a:cubicBezTo>
                <a:cubicBezTo>
                  <a:pt x="622855" y="626812"/>
                  <a:pt x="622855" y="626812"/>
                  <a:pt x="622412" y="627255"/>
                </a:cubicBezTo>
                <a:cubicBezTo>
                  <a:pt x="621083" y="626368"/>
                  <a:pt x="619309" y="625482"/>
                  <a:pt x="617978" y="624595"/>
                </a:cubicBezTo>
                <a:cubicBezTo>
                  <a:pt x="625958" y="621935"/>
                  <a:pt x="633938" y="619275"/>
                  <a:pt x="642361" y="617059"/>
                </a:cubicBezTo>
                <a:cubicBezTo>
                  <a:pt x="642804" y="617502"/>
                  <a:pt x="642804" y="617945"/>
                  <a:pt x="643691" y="617945"/>
                </a:cubicBezTo>
                <a:cubicBezTo>
                  <a:pt x="649010" y="620605"/>
                  <a:pt x="655217" y="621935"/>
                  <a:pt x="660980" y="623708"/>
                </a:cubicBezTo>
                <a:cubicBezTo>
                  <a:pt x="663640" y="626368"/>
                  <a:pt x="666743" y="629028"/>
                  <a:pt x="669403" y="631688"/>
                </a:cubicBezTo>
                <a:cubicBezTo>
                  <a:pt x="670733" y="633018"/>
                  <a:pt x="672063" y="634348"/>
                  <a:pt x="673392" y="635234"/>
                </a:cubicBezTo>
                <a:cubicBezTo>
                  <a:pt x="677825" y="638781"/>
                  <a:pt x="682702" y="640998"/>
                  <a:pt x="688022" y="643214"/>
                </a:cubicBezTo>
                <a:cubicBezTo>
                  <a:pt x="691125" y="644987"/>
                  <a:pt x="693785" y="647204"/>
                  <a:pt x="696445" y="649864"/>
                </a:cubicBezTo>
                <a:cubicBezTo>
                  <a:pt x="697332" y="650307"/>
                  <a:pt x="698218" y="651637"/>
                  <a:pt x="699104" y="651637"/>
                </a:cubicBezTo>
                <a:cubicBezTo>
                  <a:pt x="702207" y="653853"/>
                  <a:pt x="705311" y="656070"/>
                  <a:pt x="708857" y="656957"/>
                </a:cubicBezTo>
                <a:cubicBezTo>
                  <a:pt x="714620" y="659173"/>
                  <a:pt x="720827" y="655627"/>
                  <a:pt x="720383" y="648977"/>
                </a:cubicBezTo>
                <a:cubicBezTo>
                  <a:pt x="719940" y="645874"/>
                  <a:pt x="717280" y="644101"/>
                  <a:pt x="715064" y="641884"/>
                </a:cubicBezTo>
                <a:cubicBezTo>
                  <a:pt x="711961" y="638781"/>
                  <a:pt x="707971" y="636565"/>
                  <a:pt x="703981" y="634348"/>
                </a:cubicBezTo>
                <a:cubicBezTo>
                  <a:pt x="697774" y="630358"/>
                  <a:pt x="692898" y="624152"/>
                  <a:pt x="686249" y="621049"/>
                </a:cubicBezTo>
                <a:cubicBezTo>
                  <a:pt x="683146" y="619719"/>
                  <a:pt x="680042" y="618389"/>
                  <a:pt x="676939" y="617945"/>
                </a:cubicBezTo>
                <a:cubicBezTo>
                  <a:pt x="676939" y="617945"/>
                  <a:pt x="676939" y="617945"/>
                  <a:pt x="676939" y="617945"/>
                </a:cubicBezTo>
                <a:cubicBezTo>
                  <a:pt x="676939" y="617502"/>
                  <a:pt x="676496" y="617059"/>
                  <a:pt x="676496" y="617059"/>
                </a:cubicBezTo>
                <a:cubicBezTo>
                  <a:pt x="674280" y="617059"/>
                  <a:pt x="672506" y="617059"/>
                  <a:pt x="670289" y="617059"/>
                </a:cubicBezTo>
                <a:cubicBezTo>
                  <a:pt x="668959" y="617502"/>
                  <a:pt x="662753" y="617502"/>
                  <a:pt x="660093" y="618832"/>
                </a:cubicBezTo>
                <a:cubicBezTo>
                  <a:pt x="660093" y="618832"/>
                  <a:pt x="659650" y="618832"/>
                  <a:pt x="659650" y="618832"/>
                </a:cubicBezTo>
                <a:cubicBezTo>
                  <a:pt x="655660" y="617502"/>
                  <a:pt x="651670" y="616616"/>
                  <a:pt x="647681" y="614842"/>
                </a:cubicBezTo>
                <a:cubicBezTo>
                  <a:pt x="656547" y="611739"/>
                  <a:pt x="665856" y="609079"/>
                  <a:pt x="674722" y="606419"/>
                </a:cubicBezTo>
                <a:cubicBezTo>
                  <a:pt x="677383" y="609079"/>
                  <a:pt x="684919" y="610852"/>
                  <a:pt x="686691" y="611739"/>
                </a:cubicBezTo>
                <a:cubicBezTo>
                  <a:pt x="688022" y="612183"/>
                  <a:pt x="689796" y="612626"/>
                  <a:pt x="691125" y="613069"/>
                </a:cubicBezTo>
                <a:cubicBezTo>
                  <a:pt x="691125" y="613069"/>
                  <a:pt x="691125" y="613069"/>
                  <a:pt x="691125" y="613069"/>
                </a:cubicBezTo>
                <a:cubicBezTo>
                  <a:pt x="698662" y="621492"/>
                  <a:pt x="709301" y="625482"/>
                  <a:pt x="719940" y="627255"/>
                </a:cubicBezTo>
                <a:cubicBezTo>
                  <a:pt x="726147" y="629471"/>
                  <a:pt x="731910" y="633018"/>
                  <a:pt x="738116" y="635678"/>
                </a:cubicBezTo>
                <a:cubicBezTo>
                  <a:pt x="738560" y="635678"/>
                  <a:pt x="739002" y="635678"/>
                  <a:pt x="739446" y="635234"/>
                </a:cubicBezTo>
                <a:cubicBezTo>
                  <a:pt x="739889" y="635234"/>
                  <a:pt x="739889" y="635234"/>
                  <a:pt x="740332" y="635678"/>
                </a:cubicBezTo>
                <a:cubicBezTo>
                  <a:pt x="750529" y="638781"/>
                  <a:pt x="754518" y="631688"/>
                  <a:pt x="748755" y="623265"/>
                </a:cubicBezTo>
                <a:cubicBezTo>
                  <a:pt x="746982" y="620605"/>
                  <a:pt x="743879" y="619275"/>
                  <a:pt x="741663" y="617502"/>
                </a:cubicBezTo>
                <a:cubicBezTo>
                  <a:pt x="739446" y="615729"/>
                  <a:pt x="737672" y="613069"/>
                  <a:pt x="734569" y="612183"/>
                </a:cubicBezTo>
                <a:cubicBezTo>
                  <a:pt x="725703" y="607306"/>
                  <a:pt x="715507" y="608193"/>
                  <a:pt x="705754" y="608193"/>
                </a:cubicBezTo>
                <a:cubicBezTo>
                  <a:pt x="705311" y="607306"/>
                  <a:pt x="703537" y="607749"/>
                  <a:pt x="702651" y="607306"/>
                </a:cubicBezTo>
                <a:cubicBezTo>
                  <a:pt x="700878" y="607306"/>
                  <a:pt x="695558" y="607306"/>
                  <a:pt x="692455" y="608193"/>
                </a:cubicBezTo>
                <a:cubicBezTo>
                  <a:pt x="688465" y="607306"/>
                  <a:pt x="684475" y="605533"/>
                  <a:pt x="680929" y="603760"/>
                </a:cubicBezTo>
                <a:cubicBezTo>
                  <a:pt x="685805" y="602430"/>
                  <a:pt x="690238" y="601100"/>
                  <a:pt x="695115" y="599770"/>
                </a:cubicBezTo>
                <a:cubicBezTo>
                  <a:pt x="696001" y="599326"/>
                  <a:pt x="697332" y="599326"/>
                  <a:pt x="698218" y="599326"/>
                </a:cubicBezTo>
                <a:cubicBezTo>
                  <a:pt x="698218" y="600213"/>
                  <a:pt x="698662" y="600656"/>
                  <a:pt x="699991" y="601100"/>
                </a:cubicBezTo>
                <a:cubicBezTo>
                  <a:pt x="707528" y="603760"/>
                  <a:pt x="715507" y="604203"/>
                  <a:pt x="723486" y="604646"/>
                </a:cubicBezTo>
                <a:cubicBezTo>
                  <a:pt x="733239" y="605976"/>
                  <a:pt x="742105" y="601986"/>
                  <a:pt x="751415" y="599770"/>
                </a:cubicBezTo>
                <a:cubicBezTo>
                  <a:pt x="756292" y="598883"/>
                  <a:pt x="761168" y="599326"/>
                  <a:pt x="765601" y="597110"/>
                </a:cubicBezTo>
                <a:cubicBezTo>
                  <a:pt x="766045" y="597110"/>
                  <a:pt x="766045" y="596667"/>
                  <a:pt x="766045" y="596667"/>
                </a:cubicBezTo>
                <a:cubicBezTo>
                  <a:pt x="766045" y="596667"/>
                  <a:pt x="766487" y="596667"/>
                  <a:pt x="766487" y="596667"/>
                </a:cubicBezTo>
                <a:cubicBezTo>
                  <a:pt x="777127" y="592677"/>
                  <a:pt x="777127" y="582924"/>
                  <a:pt x="766931" y="578934"/>
                </a:cubicBezTo>
                <a:cubicBezTo>
                  <a:pt x="758065" y="576274"/>
                  <a:pt x="749199" y="580264"/>
                  <a:pt x="740776" y="582037"/>
                </a:cubicBezTo>
                <a:cubicBezTo>
                  <a:pt x="734126" y="582924"/>
                  <a:pt x="727477" y="581594"/>
                  <a:pt x="720827" y="584254"/>
                </a:cubicBezTo>
                <a:cubicBezTo>
                  <a:pt x="719053" y="584697"/>
                  <a:pt x="716837" y="585584"/>
                  <a:pt x="715064" y="586027"/>
                </a:cubicBezTo>
                <a:cubicBezTo>
                  <a:pt x="715064" y="586027"/>
                  <a:pt x="715064" y="586027"/>
                  <a:pt x="714620" y="586027"/>
                </a:cubicBezTo>
                <a:cubicBezTo>
                  <a:pt x="711961" y="586914"/>
                  <a:pt x="709744" y="588244"/>
                  <a:pt x="707084" y="589574"/>
                </a:cubicBezTo>
                <a:cubicBezTo>
                  <a:pt x="705754" y="590460"/>
                  <a:pt x="702207" y="593120"/>
                  <a:pt x="699548" y="595337"/>
                </a:cubicBezTo>
                <a:cubicBezTo>
                  <a:pt x="692012" y="596667"/>
                  <a:pt x="684475" y="598440"/>
                  <a:pt x="676939" y="600656"/>
                </a:cubicBezTo>
                <a:cubicBezTo>
                  <a:pt x="677383" y="599770"/>
                  <a:pt x="678269" y="598883"/>
                  <a:pt x="678713" y="597997"/>
                </a:cubicBezTo>
                <a:cubicBezTo>
                  <a:pt x="679155" y="597997"/>
                  <a:pt x="679599" y="597997"/>
                  <a:pt x="680042" y="597553"/>
                </a:cubicBezTo>
                <a:cubicBezTo>
                  <a:pt x="680042" y="597553"/>
                  <a:pt x="680486" y="597553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6249" y="595337"/>
                  <a:pt x="691125" y="592234"/>
                  <a:pt x="695558" y="589130"/>
                </a:cubicBezTo>
                <a:cubicBezTo>
                  <a:pt x="701321" y="585584"/>
                  <a:pt x="705311" y="580707"/>
                  <a:pt x="709301" y="575831"/>
                </a:cubicBezTo>
                <a:cubicBezTo>
                  <a:pt x="715064" y="571398"/>
                  <a:pt x="721270" y="566521"/>
                  <a:pt x="724817" y="559872"/>
                </a:cubicBezTo>
                <a:cubicBezTo>
                  <a:pt x="727477" y="555882"/>
                  <a:pt x="727477" y="549232"/>
                  <a:pt x="722600" y="547903"/>
                </a:cubicBezTo>
                <a:cubicBezTo>
                  <a:pt x="722156" y="547459"/>
                  <a:pt x="721714" y="547459"/>
                  <a:pt x="720827" y="547459"/>
                </a:cubicBezTo>
                <a:cubicBezTo>
                  <a:pt x="720383" y="547459"/>
                  <a:pt x="720383" y="547459"/>
                  <a:pt x="719940" y="547903"/>
                </a:cubicBezTo>
                <a:cubicBezTo>
                  <a:pt x="719940" y="547903"/>
                  <a:pt x="719497" y="547903"/>
                  <a:pt x="719497" y="547903"/>
                </a:cubicBezTo>
                <a:cubicBezTo>
                  <a:pt x="717280" y="548346"/>
                  <a:pt x="715064" y="549676"/>
                  <a:pt x="712847" y="551006"/>
                </a:cubicBezTo>
                <a:cubicBezTo>
                  <a:pt x="705311" y="555882"/>
                  <a:pt x="699991" y="563418"/>
                  <a:pt x="692455" y="567852"/>
                </a:cubicBezTo>
                <a:cubicBezTo>
                  <a:pt x="685362" y="572285"/>
                  <a:pt x="679155" y="578048"/>
                  <a:pt x="676496" y="586027"/>
                </a:cubicBezTo>
                <a:cubicBezTo>
                  <a:pt x="676496" y="586027"/>
                  <a:pt x="676496" y="586470"/>
                  <a:pt x="676496" y="586470"/>
                </a:cubicBezTo>
                <a:cubicBezTo>
                  <a:pt x="676052" y="587357"/>
                  <a:pt x="676052" y="588244"/>
                  <a:pt x="676052" y="589130"/>
                </a:cubicBezTo>
                <a:cubicBezTo>
                  <a:pt x="675609" y="590460"/>
                  <a:pt x="675609" y="591790"/>
                  <a:pt x="675609" y="593120"/>
                </a:cubicBezTo>
                <a:cubicBezTo>
                  <a:pt x="675609" y="593563"/>
                  <a:pt x="675609" y="594450"/>
                  <a:pt x="675166" y="594893"/>
                </a:cubicBezTo>
                <a:cubicBezTo>
                  <a:pt x="672950" y="597553"/>
                  <a:pt x="671176" y="600213"/>
                  <a:pt x="671619" y="601986"/>
                </a:cubicBezTo>
                <a:cubicBezTo>
                  <a:pt x="663197" y="604203"/>
                  <a:pt x="654773" y="606863"/>
                  <a:pt x="645907" y="609522"/>
                </a:cubicBezTo>
                <a:cubicBezTo>
                  <a:pt x="647237" y="606863"/>
                  <a:pt x="648568" y="604203"/>
                  <a:pt x="650340" y="601543"/>
                </a:cubicBezTo>
                <a:cubicBezTo>
                  <a:pt x="664526" y="596667"/>
                  <a:pt x="671176" y="582037"/>
                  <a:pt x="673836" y="568295"/>
                </a:cubicBezTo>
                <a:cubicBezTo>
                  <a:pt x="675166" y="563418"/>
                  <a:pt x="677383" y="558985"/>
                  <a:pt x="679155" y="554109"/>
                </a:cubicBezTo>
                <a:cubicBezTo>
                  <a:pt x="680486" y="551006"/>
                  <a:pt x="680486" y="547459"/>
                  <a:pt x="676939" y="546129"/>
                </a:cubicBezTo>
                <a:cubicBezTo>
                  <a:pt x="676496" y="546129"/>
                  <a:pt x="676052" y="546129"/>
                  <a:pt x="676052" y="546129"/>
                </a:cubicBezTo>
                <a:cubicBezTo>
                  <a:pt x="676052" y="545686"/>
                  <a:pt x="676052" y="545243"/>
                  <a:pt x="675609" y="545243"/>
                </a:cubicBezTo>
                <a:cubicBezTo>
                  <a:pt x="668516" y="544356"/>
                  <a:pt x="662309" y="551892"/>
                  <a:pt x="660093" y="557655"/>
                </a:cubicBezTo>
                <a:cubicBezTo>
                  <a:pt x="657876" y="563418"/>
                  <a:pt x="653001" y="566965"/>
                  <a:pt x="649454" y="571841"/>
                </a:cubicBezTo>
                <a:cubicBezTo>
                  <a:pt x="643691" y="580264"/>
                  <a:pt x="643691" y="590903"/>
                  <a:pt x="646351" y="600656"/>
                </a:cubicBezTo>
                <a:cubicBezTo>
                  <a:pt x="646351" y="600656"/>
                  <a:pt x="646351" y="600656"/>
                  <a:pt x="646351" y="600656"/>
                </a:cubicBezTo>
                <a:cubicBezTo>
                  <a:pt x="644134" y="604646"/>
                  <a:pt x="641918" y="608193"/>
                  <a:pt x="641918" y="610852"/>
                </a:cubicBezTo>
                <a:cubicBezTo>
                  <a:pt x="634824" y="613069"/>
                  <a:pt x="627732" y="615285"/>
                  <a:pt x="620639" y="617502"/>
                </a:cubicBezTo>
                <a:cubicBezTo>
                  <a:pt x="615319" y="618832"/>
                  <a:pt x="610000" y="620605"/>
                  <a:pt x="604679" y="622379"/>
                </a:cubicBezTo>
                <a:cubicBezTo>
                  <a:pt x="605123" y="620162"/>
                  <a:pt x="606009" y="617945"/>
                  <a:pt x="606896" y="615729"/>
                </a:cubicBezTo>
                <a:cubicBezTo>
                  <a:pt x="608226" y="614842"/>
                  <a:pt x="609556" y="613956"/>
                  <a:pt x="610886" y="613512"/>
                </a:cubicBezTo>
                <a:cubicBezTo>
                  <a:pt x="619752" y="609966"/>
                  <a:pt x="629061" y="604646"/>
                  <a:pt x="631278" y="594450"/>
                </a:cubicBezTo>
                <a:cubicBezTo>
                  <a:pt x="633052" y="589130"/>
                  <a:pt x="632608" y="583367"/>
                  <a:pt x="636155" y="578934"/>
                </a:cubicBezTo>
                <a:cubicBezTo>
                  <a:pt x="638371" y="574058"/>
                  <a:pt x="642361" y="567852"/>
                  <a:pt x="639701" y="562532"/>
                </a:cubicBezTo>
                <a:cubicBezTo>
                  <a:pt x="639258" y="562088"/>
                  <a:pt x="638815" y="561645"/>
                  <a:pt x="637927" y="561202"/>
                </a:cubicBezTo>
                <a:cubicBezTo>
                  <a:pt x="637927" y="560315"/>
                  <a:pt x="636598" y="559872"/>
                  <a:pt x="636155" y="559872"/>
                </a:cubicBezTo>
                <a:cubicBezTo>
                  <a:pt x="635268" y="559872"/>
                  <a:pt x="634824" y="559872"/>
                  <a:pt x="633938" y="560315"/>
                </a:cubicBezTo>
                <a:cubicBezTo>
                  <a:pt x="633938" y="560315"/>
                  <a:pt x="633938" y="560315"/>
                  <a:pt x="633938" y="560315"/>
                </a:cubicBezTo>
                <a:cubicBezTo>
                  <a:pt x="633494" y="560315"/>
                  <a:pt x="633052" y="560315"/>
                  <a:pt x="632165" y="560758"/>
                </a:cubicBezTo>
                <a:cubicBezTo>
                  <a:pt x="631722" y="560758"/>
                  <a:pt x="630835" y="561202"/>
                  <a:pt x="630391" y="561645"/>
                </a:cubicBezTo>
                <a:cubicBezTo>
                  <a:pt x="627732" y="562975"/>
                  <a:pt x="625072" y="564748"/>
                  <a:pt x="623299" y="566965"/>
                </a:cubicBezTo>
                <a:cubicBezTo>
                  <a:pt x="620639" y="570955"/>
                  <a:pt x="619309" y="576274"/>
                  <a:pt x="615762" y="579821"/>
                </a:cubicBezTo>
                <a:cubicBezTo>
                  <a:pt x="612659" y="582924"/>
                  <a:pt x="608670" y="585584"/>
                  <a:pt x="606009" y="589130"/>
                </a:cubicBezTo>
                <a:cubicBezTo>
                  <a:pt x="601134" y="597110"/>
                  <a:pt x="601576" y="606419"/>
                  <a:pt x="602463" y="615285"/>
                </a:cubicBezTo>
                <a:cubicBezTo>
                  <a:pt x="602463" y="615285"/>
                  <a:pt x="602463" y="615285"/>
                  <a:pt x="602463" y="615285"/>
                </a:cubicBezTo>
                <a:cubicBezTo>
                  <a:pt x="601134" y="618389"/>
                  <a:pt x="600246" y="621492"/>
                  <a:pt x="600246" y="623708"/>
                </a:cubicBezTo>
                <a:cubicBezTo>
                  <a:pt x="588277" y="627255"/>
                  <a:pt x="576308" y="631245"/>
                  <a:pt x="564782" y="635234"/>
                </a:cubicBezTo>
                <a:cubicBezTo>
                  <a:pt x="565668" y="632131"/>
                  <a:pt x="566555" y="629028"/>
                  <a:pt x="567885" y="625925"/>
                </a:cubicBezTo>
                <a:cubicBezTo>
                  <a:pt x="568328" y="625925"/>
                  <a:pt x="568772" y="625482"/>
                  <a:pt x="569214" y="625482"/>
                </a:cubicBezTo>
                <a:cubicBezTo>
                  <a:pt x="577194" y="621492"/>
                  <a:pt x="584288" y="615285"/>
                  <a:pt x="589607" y="607749"/>
                </a:cubicBezTo>
                <a:cubicBezTo>
                  <a:pt x="591824" y="604203"/>
                  <a:pt x="593596" y="600213"/>
                  <a:pt x="594040" y="595780"/>
                </a:cubicBezTo>
                <a:cubicBezTo>
                  <a:pt x="594484" y="591790"/>
                  <a:pt x="595370" y="587800"/>
                  <a:pt x="598030" y="584254"/>
                </a:cubicBezTo>
                <a:cubicBezTo>
                  <a:pt x="602906" y="577604"/>
                  <a:pt x="608670" y="569625"/>
                  <a:pt x="607783" y="560758"/>
                </a:cubicBezTo>
                <a:cubicBezTo>
                  <a:pt x="607339" y="557655"/>
                  <a:pt x="606009" y="553666"/>
                  <a:pt x="602906" y="552779"/>
                </a:cubicBezTo>
                <a:cubicBezTo>
                  <a:pt x="602906" y="552779"/>
                  <a:pt x="602906" y="552779"/>
                  <a:pt x="602906" y="552336"/>
                </a:cubicBezTo>
                <a:cubicBezTo>
                  <a:pt x="602020" y="551449"/>
                  <a:pt x="600246" y="552336"/>
                  <a:pt x="599360" y="552779"/>
                </a:cubicBezTo>
                <a:cubicBezTo>
                  <a:pt x="594040" y="556769"/>
                  <a:pt x="591380" y="562975"/>
                  <a:pt x="587834" y="568738"/>
                </a:cubicBezTo>
                <a:cubicBezTo>
                  <a:pt x="585618" y="572285"/>
                  <a:pt x="582514" y="575831"/>
                  <a:pt x="578968" y="578934"/>
                </a:cubicBezTo>
                <a:cubicBezTo>
                  <a:pt x="572761" y="585140"/>
                  <a:pt x="564782" y="591347"/>
                  <a:pt x="563452" y="600656"/>
                </a:cubicBezTo>
                <a:cubicBezTo>
                  <a:pt x="563009" y="603316"/>
                  <a:pt x="562565" y="605533"/>
                  <a:pt x="562565" y="608193"/>
                </a:cubicBezTo>
                <a:cubicBezTo>
                  <a:pt x="562565" y="609522"/>
                  <a:pt x="562565" y="610409"/>
                  <a:pt x="562565" y="611739"/>
                </a:cubicBezTo>
                <a:cubicBezTo>
                  <a:pt x="562565" y="612626"/>
                  <a:pt x="562565" y="613069"/>
                  <a:pt x="562565" y="613956"/>
                </a:cubicBezTo>
                <a:cubicBezTo>
                  <a:pt x="562565" y="614842"/>
                  <a:pt x="562565" y="615729"/>
                  <a:pt x="562565" y="617059"/>
                </a:cubicBezTo>
                <a:cubicBezTo>
                  <a:pt x="562565" y="619275"/>
                  <a:pt x="563009" y="621492"/>
                  <a:pt x="563452" y="623265"/>
                </a:cubicBezTo>
                <a:cubicBezTo>
                  <a:pt x="563452" y="624152"/>
                  <a:pt x="563895" y="624595"/>
                  <a:pt x="564339" y="625482"/>
                </a:cubicBezTo>
                <a:cubicBezTo>
                  <a:pt x="562565" y="629028"/>
                  <a:pt x="560349" y="634348"/>
                  <a:pt x="560349" y="637894"/>
                </a:cubicBezTo>
                <a:cubicBezTo>
                  <a:pt x="548379" y="642328"/>
                  <a:pt x="535967" y="646761"/>
                  <a:pt x="524441" y="651637"/>
                </a:cubicBezTo>
                <a:cubicBezTo>
                  <a:pt x="524884" y="650307"/>
                  <a:pt x="524884" y="648534"/>
                  <a:pt x="525327" y="647204"/>
                </a:cubicBezTo>
                <a:cubicBezTo>
                  <a:pt x="527101" y="646317"/>
                  <a:pt x="528874" y="644987"/>
                  <a:pt x="530204" y="643657"/>
                </a:cubicBezTo>
                <a:cubicBezTo>
                  <a:pt x="535967" y="639224"/>
                  <a:pt x="541286" y="634348"/>
                  <a:pt x="545276" y="628142"/>
                </a:cubicBezTo>
                <a:cubicBezTo>
                  <a:pt x="548379" y="622822"/>
                  <a:pt x="548379" y="616616"/>
                  <a:pt x="549266" y="610852"/>
                </a:cubicBezTo>
                <a:cubicBezTo>
                  <a:pt x="550596" y="605089"/>
                  <a:pt x="553256" y="599770"/>
                  <a:pt x="555916" y="594007"/>
                </a:cubicBezTo>
                <a:cubicBezTo>
                  <a:pt x="558575" y="587357"/>
                  <a:pt x="559906" y="579821"/>
                  <a:pt x="556802" y="573171"/>
                </a:cubicBezTo>
                <a:cubicBezTo>
                  <a:pt x="555916" y="571398"/>
                  <a:pt x="554586" y="569625"/>
                  <a:pt x="553256" y="569181"/>
                </a:cubicBezTo>
                <a:cubicBezTo>
                  <a:pt x="553256" y="568738"/>
                  <a:pt x="553256" y="568295"/>
                  <a:pt x="552812" y="568295"/>
                </a:cubicBezTo>
                <a:cubicBezTo>
                  <a:pt x="552369" y="567852"/>
                  <a:pt x="551483" y="567852"/>
                  <a:pt x="551039" y="567852"/>
                </a:cubicBezTo>
                <a:cubicBezTo>
                  <a:pt x="538627" y="570955"/>
                  <a:pt x="535524" y="590460"/>
                  <a:pt x="527987" y="599770"/>
                </a:cubicBezTo>
                <a:cubicBezTo>
                  <a:pt x="516904" y="613956"/>
                  <a:pt x="509811" y="630358"/>
                  <a:pt x="521781" y="645874"/>
                </a:cubicBezTo>
                <a:cubicBezTo>
                  <a:pt x="521781" y="645874"/>
                  <a:pt x="521781" y="645874"/>
                  <a:pt x="521781" y="646317"/>
                </a:cubicBezTo>
                <a:cubicBezTo>
                  <a:pt x="521337" y="648090"/>
                  <a:pt x="520008" y="651194"/>
                  <a:pt x="520451" y="653410"/>
                </a:cubicBezTo>
                <a:cubicBezTo>
                  <a:pt x="509811" y="657843"/>
                  <a:pt x="498729" y="662720"/>
                  <a:pt x="488532" y="668039"/>
                </a:cubicBezTo>
                <a:cubicBezTo>
                  <a:pt x="488532" y="664936"/>
                  <a:pt x="489419" y="662276"/>
                  <a:pt x="489862" y="659173"/>
                </a:cubicBezTo>
                <a:cubicBezTo>
                  <a:pt x="491636" y="657843"/>
                  <a:pt x="493409" y="656070"/>
                  <a:pt x="494296" y="655183"/>
                </a:cubicBezTo>
                <a:cubicBezTo>
                  <a:pt x="500502" y="648977"/>
                  <a:pt x="506265" y="641884"/>
                  <a:pt x="507595" y="632575"/>
                </a:cubicBezTo>
                <a:cubicBezTo>
                  <a:pt x="508038" y="628142"/>
                  <a:pt x="508038" y="624595"/>
                  <a:pt x="509368" y="620162"/>
                </a:cubicBezTo>
                <a:cubicBezTo>
                  <a:pt x="511142" y="614842"/>
                  <a:pt x="514688" y="609966"/>
                  <a:pt x="514688" y="604203"/>
                </a:cubicBezTo>
                <a:cubicBezTo>
                  <a:pt x="515131" y="601543"/>
                  <a:pt x="513801" y="597997"/>
                  <a:pt x="512028" y="596667"/>
                </a:cubicBezTo>
                <a:cubicBezTo>
                  <a:pt x="512028" y="595337"/>
                  <a:pt x="509811" y="595337"/>
                  <a:pt x="508925" y="595780"/>
                </a:cubicBezTo>
                <a:cubicBezTo>
                  <a:pt x="508925" y="595780"/>
                  <a:pt x="508925" y="595780"/>
                  <a:pt x="508481" y="595780"/>
                </a:cubicBezTo>
                <a:cubicBezTo>
                  <a:pt x="508038" y="595780"/>
                  <a:pt x="507152" y="596223"/>
                  <a:pt x="506265" y="596667"/>
                </a:cubicBezTo>
                <a:cubicBezTo>
                  <a:pt x="505821" y="596667"/>
                  <a:pt x="505821" y="597110"/>
                  <a:pt x="505378" y="597110"/>
                </a:cubicBezTo>
                <a:cubicBezTo>
                  <a:pt x="501388" y="599326"/>
                  <a:pt x="497842" y="603316"/>
                  <a:pt x="495626" y="607306"/>
                </a:cubicBezTo>
                <a:cubicBezTo>
                  <a:pt x="493409" y="612183"/>
                  <a:pt x="492079" y="617502"/>
                  <a:pt x="488976" y="622379"/>
                </a:cubicBezTo>
                <a:cubicBezTo>
                  <a:pt x="485873" y="627255"/>
                  <a:pt x="482770" y="632575"/>
                  <a:pt x="482326" y="638338"/>
                </a:cubicBezTo>
                <a:cubicBezTo>
                  <a:pt x="481883" y="642328"/>
                  <a:pt x="482770" y="646761"/>
                  <a:pt x="483656" y="650750"/>
                </a:cubicBezTo>
                <a:cubicBezTo>
                  <a:pt x="484099" y="652967"/>
                  <a:pt x="484543" y="655627"/>
                  <a:pt x="485429" y="658287"/>
                </a:cubicBezTo>
                <a:cubicBezTo>
                  <a:pt x="484543" y="662276"/>
                  <a:pt x="483656" y="666710"/>
                  <a:pt x="484543" y="669369"/>
                </a:cubicBezTo>
                <a:cubicBezTo>
                  <a:pt x="474790" y="673802"/>
                  <a:pt x="465480" y="677792"/>
                  <a:pt x="455728" y="681782"/>
                </a:cubicBezTo>
                <a:cubicBezTo>
                  <a:pt x="478336" y="637451"/>
                  <a:pt x="499615" y="592677"/>
                  <a:pt x="516461" y="545686"/>
                </a:cubicBezTo>
                <a:cubicBezTo>
                  <a:pt x="521781" y="531057"/>
                  <a:pt x="526214" y="515984"/>
                  <a:pt x="530647" y="501355"/>
                </a:cubicBezTo>
                <a:cubicBezTo>
                  <a:pt x="534637" y="500912"/>
                  <a:pt x="538183" y="500025"/>
                  <a:pt x="541729" y="499139"/>
                </a:cubicBezTo>
                <a:cubicBezTo>
                  <a:pt x="542173" y="499582"/>
                  <a:pt x="542173" y="500025"/>
                  <a:pt x="543060" y="500468"/>
                </a:cubicBezTo>
                <a:cubicBezTo>
                  <a:pt x="546163" y="503572"/>
                  <a:pt x="550152" y="505345"/>
                  <a:pt x="553699" y="507118"/>
                </a:cubicBezTo>
                <a:cubicBezTo>
                  <a:pt x="560792" y="518644"/>
                  <a:pt x="574535" y="523964"/>
                  <a:pt x="586947" y="527954"/>
                </a:cubicBezTo>
                <a:cubicBezTo>
                  <a:pt x="594040" y="530613"/>
                  <a:pt x="600246" y="536376"/>
                  <a:pt x="607783" y="537263"/>
                </a:cubicBezTo>
                <a:cubicBezTo>
                  <a:pt x="612216" y="537706"/>
                  <a:pt x="617092" y="537263"/>
                  <a:pt x="621083" y="534603"/>
                </a:cubicBezTo>
                <a:cubicBezTo>
                  <a:pt x="621525" y="534160"/>
                  <a:pt x="622412" y="533717"/>
                  <a:pt x="621969" y="532830"/>
                </a:cubicBezTo>
                <a:cubicBezTo>
                  <a:pt x="621969" y="532387"/>
                  <a:pt x="622412" y="532387"/>
                  <a:pt x="622412" y="531943"/>
                </a:cubicBezTo>
                <a:cubicBezTo>
                  <a:pt x="622855" y="530613"/>
                  <a:pt x="622855" y="528840"/>
                  <a:pt x="621969" y="527954"/>
                </a:cubicBezTo>
                <a:cubicBezTo>
                  <a:pt x="617092" y="523964"/>
                  <a:pt x="611329" y="521747"/>
                  <a:pt x="606453" y="518201"/>
                </a:cubicBezTo>
                <a:cubicBezTo>
                  <a:pt x="597587" y="512438"/>
                  <a:pt x="589163" y="504015"/>
                  <a:pt x="578081" y="502685"/>
                </a:cubicBezTo>
                <a:cubicBezTo>
                  <a:pt x="570988" y="500912"/>
                  <a:pt x="563452" y="501798"/>
                  <a:pt x="556802" y="503572"/>
                </a:cubicBezTo>
                <a:cubicBezTo>
                  <a:pt x="553256" y="502241"/>
                  <a:pt x="550152" y="500025"/>
                  <a:pt x="547049" y="497808"/>
                </a:cubicBezTo>
                <a:cubicBezTo>
                  <a:pt x="549266" y="497365"/>
                  <a:pt x="551926" y="496479"/>
                  <a:pt x="554142" y="496035"/>
                </a:cubicBezTo>
                <a:cubicBezTo>
                  <a:pt x="565668" y="492932"/>
                  <a:pt x="577194" y="489829"/>
                  <a:pt x="588277" y="486282"/>
                </a:cubicBezTo>
                <a:cubicBezTo>
                  <a:pt x="590937" y="488056"/>
                  <a:pt x="593596" y="489386"/>
                  <a:pt x="596257" y="491159"/>
                </a:cubicBezTo>
                <a:cubicBezTo>
                  <a:pt x="601134" y="497365"/>
                  <a:pt x="606009" y="505345"/>
                  <a:pt x="613989" y="508005"/>
                </a:cubicBezTo>
                <a:cubicBezTo>
                  <a:pt x="617978" y="509335"/>
                  <a:pt x="622855" y="509778"/>
                  <a:pt x="626402" y="512438"/>
                </a:cubicBezTo>
                <a:cubicBezTo>
                  <a:pt x="633938" y="516871"/>
                  <a:pt x="640144" y="524850"/>
                  <a:pt x="649010" y="526624"/>
                </a:cubicBezTo>
                <a:cubicBezTo>
                  <a:pt x="649010" y="526624"/>
                  <a:pt x="649010" y="526624"/>
                  <a:pt x="649010" y="526624"/>
                </a:cubicBezTo>
                <a:cubicBezTo>
                  <a:pt x="649454" y="526624"/>
                  <a:pt x="649898" y="526624"/>
                  <a:pt x="650340" y="527067"/>
                </a:cubicBezTo>
                <a:cubicBezTo>
                  <a:pt x="651670" y="527067"/>
                  <a:pt x="654773" y="527510"/>
                  <a:pt x="655660" y="526624"/>
                </a:cubicBezTo>
                <a:cubicBezTo>
                  <a:pt x="657876" y="525737"/>
                  <a:pt x="659207" y="524407"/>
                  <a:pt x="657876" y="521304"/>
                </a:cubicBezTo>
                <a:cubicBezTo>
                  <a:pt x="653443" y="513768"/>
                  <a:pt x="645465" y="509778"/>
                  <a:pt x="639258" y="504458"/>
                </a:cubicBezTo>
                <a:cubicBezTo>
                  <a:pt x="627732" y="494705"/>
                  <a:pt x="625516" y="488499"/>
                  <a:pt x="608670" y="487169"/>
                </a:cubicBezTo>
                <a:cubicBezTo>
                  <a:pt x="606009" y="487169"/>
                  <a:pt x="601134" y="486282"/>
                  <a:pt x="598473" y="488056"/>
                </a:cubicBezTo>
                <a:cubicBezTo>
                  <a:pt x="597143" y="487169"/>
                  <a:pt x="595370" y="486282"/>
                  <a:pt x="594040" y="485396"/>
                </a:cubicBezTo>
                <a:cubicBezTo>
                  <a:pt x="600246" y="483623"/>
                  <a:pt x="606896" y="481406"/>
                  <a:pt x="613103" y="479633"/>
                </a:cubicBezTo>
                <a:cubicBezTo>
                  <a:pt x="618422" y="477859"/>
                  <a:pt x="623742" y="476086"/>
                  <a:pt x="629061" y="473870"/>
                </a:cubicBezTo>
                <a:cubicBezTo>
                  <a:pt x="631722" y="475200"/>
                  <a:pt x="634382" y="476973"/>
                  <a:pt x="637041" y="478303"/>
                </a:cubicBezTo>
                <a:cubicBezTo>
                  <a:pt x="643248" y="484953"/>
                  <a:pt x="649898" y="491602"/>
                  <a:pt x="658764" y="494262"/>
                </a:cubicBezTo>
                <a:cubicBezTo>
                  <a:pt x="662309" y="495149"/>
                  <a:pt x="665413" y="493819"/>
                  <a:pt x="668959" y="494262"/>
                </a:cubicBezTo>
                <a:cubicBezTo>
                  <a:pt x="673836" y="495149"/>
                  <a:pt x="678713" y="496922"/>
                  <a:pt x="684032" y="497365"/>
                </a:cubicBezTo>
                <a:cubicBezTo>
                  <a:pt x="684475" y="497365"/>
                  <a:pt x="686249" y="497365"/>
                  <a:pt x="688022" y="497365"/>
                </a:cubicBezTo>
                <a:cubicBezTo>
                  <a:pt x="688465" y="497365"/>
                  <a:pt x="689352" y="497365"/>
                  <a:pt x="689796" y="497365"/>
                </a:cubicBezTo>
                <a:cubicBezTo>
                  <a:pt x="690682" y="497365"/>
                  <a:pt x="692455" y="497365"/>
                  <a:pt x="693785" y="496922"/>
                </a:cubicBezTo>
                <a:cubicBezTo>
                  <a:pt x="696445" y="496922"/>
                  <a:pt x="698662" y="496035"/>
                  <a:pt x="698662" y="495149"/>
                </a:cubicBezTo>
                <a:cubicBezTo>
                  <a:pt x="698662" y="495149"/>
                  <a:pt x="698662" y="495149"/>
                  <a:pt x="698662" y="495149"/>
                </a:cubicBezTo>
                <a:cubicBezTo>
                  <a:pt x="700435" y="493819"/>
                  <a:pt x="701321" y="492489"/>
                  <a:pt x="700435" y="489829"/>
                </a:cubicBezTo>
                <a:cubicBezTo>
                  <a:pt x="698662" y="487612"/>
                  <a:pt x="696001" y="486282"/>
                  <a:pt x="693341" y="484953"/>
                </a:cubicBezTo>
                <a:cubicBezTo>
                  <a:pt x="686249" y="480963"/>
                  <a:pt x="678269" y="480076"/>
                  <a:pt x="670733" y="477859"/>
                </a:cubicBezTo>
                <a:cubicBezTo>
                  <a:pt x="666300" y="476530"/>
                  <a:pt x="662309" y="473870"/>
                  <a:pt x="657876" y="472983"/>
                </a:cubicBezTo>
                <a:cubicBezTo>
                  <a:pt x="653001" y="471653"/>
                  <a:pt x="648124" y="471653"/>
                  <a:pt x="643691" y="472540"/>
                </a:cubicBezTo>
                <a:cubicBezTo>
                  <a:pt x="642804" y="472540"/>
                  <a:pt x="640144" y="472540"/>
                  <a:pt x="638371" y="473426"/>
                </a:cubicBezTo>
                <a:cubicBezTo>
                  <a:pt x="637041" y="472540"/>
                  <a:pt x="636155" y="472096"/>
                  <a:pt x="634824" y="471210"/>
                </a:cubicBezTo>
                <a:cubicBezTo>
                  <a:pt x="645021" y="467220"/>
                  <a:pt x="655217" y="463230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8354"/>
                  <a:pt x="665413" y="458354"/>
                </a:cubicBezTo>
                <a:cubicBezTo>
                  <a:pt x="669403" y="458797"/>
                  <a:pt x="673836" y="457024"/>
                  <a:pt x="677825" y="456581"/>
                </a:cubicBezTo>
                <a:cubicBezTo>
                  <a:pt x="687579" y="454364"/>
                  <a:pt x="695115" y="446828"/>
                  <a:pt x="700435" y="438405"/>
                </a:cubicBezTo>
                <a:cubicBezTo>
                  <a:pt x="707971" y="432199"/>
                  <a:pt x="722600" y="422889"/>
                  <a:pt x="721714" y="411806"/>
                </a:cubicBezTo>
                <a:cubicBezTo>
                  <a:pt x="720383" y="408260"/>
                  <a:pt x="716837" y="409146"/>
                  <a:pt x="713290" y="410920"/>
                </a:cubicBezTo>
                <a:cubicBezTo>
                  <a:pt x="707971" y="413580"/>
                  <a:pt x="703095" y="418456"/>
                  <a:pt x="697774" y="420673"/>
                </a:cubicBezTo>
                <a:cubicBezTo>
                  <a:pt x="684032" y="425549"/>
                  <a:pt x="674280" y="434415"/>
                  <a:pt x="668073" y="447714"/>
                </a:cubicBezTo>
                <a:cubicBezTo>
                  <a:pt x="667630" y="449044"/>
                  <a:pt x="665856" y="451704"/>
                  <a:pt x="664970" y="453921"/>
                </a:cubicBezTo>
                <a:cubicBezTo>
                  <a:pt x="656990" y="457911"/>
                  <a:pt x="648124" y="461014"/>
                  <a:pt x="639701" y="464117"/>
                </a:cubicBezTo>
                <a:cubicBezTo>
                  <a:pt x="638371" y="464560"/>
                  <a:pt x="637485" y="465004"/>
                  <a:pt x="636155" y="465447"/>
                </a:cubicBezTo>
                <a:cubicBezTo>
                  <a:pt x="637041" y="464117"/>
                  <a:pt x="637927" y="462787"/>
                  <a:pt x="638815" y="461900"/>
                </a:cubicBezTo>
                <a:cubicBezTo>
                  <a:pt x="649898" y="457911"/>
                  <a:pt x="660093" y="450374"/>
                  <a:pt x="666300" y="440178"/>
                </a:cubicBezTo>
                <a:cubicBezTo>
                  <a:pt x="669847" y="433085"/>
                  <a:pt x="671619" y="425106"/>
                  <a:pt x="674280" y="417569"/>
                </a:cubicBezTo>
                <a:cubicBezTo>
                  <a:pt x="675166" y="414466"/>
                  <a:pt x="677383" y="410920"/>
                  <a:pt x="678269" y="407817"/>
                </a:cubicBezTo>
                <a:cubicBezTo>
                  <a:pt x="678269" y="405157"/>
                  <a:pt x="675609" y="403827"/>
                  <a:pt x="673392" y="404270"/>
                </a:cubicBezTo>
                <a:cubicBezTo>
                  <a:pt x="673392" y="404270"/>
                  <a:pt x="673392" y="404270"/>
                  <a:pt x="673392" y="404270"/>
                </a:cubicBezTo>
                <a:cubicBezTo>
                  <a:pt x="672506" y="403384"/>
                  <a:pt x="671176" y="404713"/>
                  <a:pt x="670289" y="405157"/>
                </a:cubicBezTo>
                <a:cubicBezTo>
                  <a:pt x="663197" y="409590"/>
                  <a:pt x="659650" y="417126"/>
                  <a:pt x="655217" y="424219"/>
                </a:cubicBezTo>
                <a:cubicBezTo>
                  <a:pt x="651670" y="427766"/>
                  <a:pt x="647237" y="430426"/>
                  <a:pt x="644134" y="434415"/>
                </a:cubicBezTo>
                <a:cubicBezTo>
                  <a:pt x="640144" y="438405"/>
                  <a:pt x="638371" y="443281"/>
                  <a:pt x="637041" y="448601"/>
                </a:cubicBezTo>
                <a:cubicBezTo>
                  <a:pt x="636598" y="450818"/>
                  <a:pt x="636155" y="452591"/>
                  <a:pt x="635711" y="454808"/>
                </a:cubicBezTo>
                <a:cubicBezTo>
                  <a:pt x="635711" y="455251"/>
                  <a:pt x="635711" y="455694"/>
                  <a:pt x="635711" y="456137"/>
                </a:cubicBezTo>
                <a:cubicBezTo>
                  <a:pt x="635711" y="457024"/>
                  <a:pt x="635711" y="458354"/>
                  <a:pt x="635711" y="459241"/>
                </a:cubicBezTo>
                <a:cubicBezTo>
                  <a:pt x="634382" y="461457"/>
                  <a:pt x="633052" y="463674"/>
                  <a:pt x="631722" y="465890"/>
                </a:cubicBezTo>
                <a:cubicBezTo>
                  <a:pt x="631278" y="466334"/>
                  <a:pt x="631278" y="466777"/>
                  <a:pt x="631278" y="467220"/>
                </a:cubicBezTo>
                <a:cubicBezTo>
                  <a:pt x="622412" y="470323"/>
                  <a:pt x="613989" y="473426"/>
                  <a:pt x="605123" y="476086"/>
                </a:cubicBezTo>
                <a:cubicBezTo>
                  <a:pt x="605567" y="475200"/>
                  <a:pt x="606009" y="473870"/>
                  <a:pt x="606453" y="472983"/>
                </a:cubicBezTo>
                <a:cubicBezTo>
                  <a:pt x="607339" y="472540"/>
                  <a:pt x="607783" y="471653"/>
                  <a:pt x="608670" y="471210"/>
                </a:cubicBezTo>
                <a:cubicBezTo>
                  <a:pt x="610000" y="470323"/>
                  <a:pt x="611329" y="469880"/>
                  <a:pt x="612216" y="468993"/>
                </a:cubicBezTo>
                <a:cubicBezTo>
                  <a:pt x="625072" y="461014"/>
                  <a:pt x="629949" y="445941"/>
                  <a:pt x="629505" y="431312"/>
                </a:cubicBezTo>
                <a:cubicBezTo>
                  <a:pt x="629505" y="423332"/>
                  <a:pt x="632165" y="414466"/>
                  <a:pt x="628619" y="406930"/>
                </a:cubicBezTo>
                <a:cubicBezTo>
                  <a:pt x="627732" y="405157"/>
                  <a:pt x="625958" y="402940"/>
                  <a:pt x="624185" y="402497"/>
                </a:cubicBezTo>
                <a:cubicBezTo>
                  <a:pt x="624185" y="402497"/>
                  <a:pt x="624185" y="402497"/>
                  <a:pt x="623742" y="402497"/>
                </a:cubicBezTo>
                <a:cubicBezTo>
                  <a:pt x="623299" y="402497"/>
                  <a:pt x="623299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15319" y="403384"/>
                  <a:pt x="613545" y="412250"/>
                  <a:pt x="613103" y="418899"/>
                </a:cubicBezTo>
                <a:cubicBezTo>
                  <a:pt x="612659" y="423332"/>
                  <a:pt x="612216" y="427766"/>
                  <a:pt x="610442" y="431755"/>
                </a:cubicBezTo>
                <a:cubicBezTo>
                  <a:pt x="607783" y="436632"/>
                  <a:pt x="604237" y="441065"/>
                  <a:pt x="602020" y="445941"/>
                </a:cubicBezTo>
                <a:cubicBezTo>
                  <a:pt x="598473" y="454364"/>
                  <a:pt x="598917" y="464117"/>
                  <a:pt x="601576" y="472540"/>
                </a:cubicBezTo>
                <a:cubicBezTo>
                  <a:pt x="601576" y="472540"/>
                  <a:pt x="601576" y="472540"/>
                  <a:pt x="601576" y="472540"/>
                </a:cubicBezTo>
                <a:cubicBezTo>
                  <a:pt x="600690" y="474313"/>
                  <a:pt x="599803" y="476086"/>
                  <a:pt x="599803" y="477859"/>
                </a:cubicBezTo>
                <a:cubicBezTo>
                  <a:pt x="596257" y="479190"/>
                  <a:pt x="592710" y="480076"/>
                  <a:pt x="588721" y="481406"/>
                </a:cubicBezTo>
                <a:cubicBezTo>
                  <a:pt x="588277" y="481406"/>
                  <a:pt x="587834" y="481406"/>
                  <a:pt x="587391" y="481849"/>
                </a:cubicBezTo>
                <a:cubicBezTo>
                  <a:pt x="581185" y="483623"/>
                  <a:pt x="574535" y="485396"/>
                  <a:pt x="568328" y="487169"/>
                </a:cubicBezTo>
                <a:cubicBezTo>
                  <a:pt x="568328" y="487169"/>
                  <a:pt x="568328" y="487169"/>
                  <a:pt x="568328" y="487169"/>
                </a:cubicBezTo>
                <a:cubicBezTo>
                  <a:pt x="568328" y="484066"/>
                  <a:pt x="568772" y="480519"/>
                  <a:pt x="569658" y="477416"/>
                </a:cubicBezTo>
                <a:cubicBezTo>
                  <a:pt x="572761" y="474757"/>
                  <a:pt x="575864" y="472096"/>
                  <a:pt x="578524" y="468993"/>
                </a:cubicBezTo>
                <a:cubicBezTo>
                  <a:pt x="589163" y="458797"/>
                  <a:pt x="584288" y="443281"/>
                  <a:pt x="586060" y="429982"/>
                </a:cubicBezTo>
                <a:cubicBezTo>
                  <a:pt x="586947" y="420229"/>
                  <a:pt x="588721" y="409590"/>
                  <a:pt x="585174" y="400280"/>
                </a:cubicBezTo>
                <a:cubicBezTo>
                  <a:pt x="584288" y="398507"/>
                  <a:pt x="582071" y="397621"/>
                  <a:pt x="580297" y="398507"/>
                </a:cubicBezTo>
                <a:cubicBezTo>
                  <a:pt x="577194" y="399837"/>
                  <a:pt x="574978" y="402054"/>
                  <a:pt x="573648" y="405157"/>
                </a:cubicBezTo>
                <a:cubicBezTo>
                  <a:pt x="573648" y="405157"/>
                  <a:pt x="573648" y="405157"/>
                  <a:pt x="573648" y="405600"/>
                </a:cubicBezTo>
                <a:cubicBezTo>
                  <a:pt x="573648" y="405600"/>
                  <a:pt x="573648" y="406044"/>
                  <a:pt x="573648" y="406044"/>
                </a:cubicBezTo>
                <a:cubicBezTo>
                  <a:pt x="573205" y="407373"/>
                  <a:pt x="572761" y="408260"/>
                  <a:pt x="572318" y="409590"/>
                </a:cubicBezTo>
                <a:cubicBezTo>
                  <a:pt x="570102" y="415796"/>
                  <a:pt x="568772" y="422446"/>
                  <a:pt x="565668" y="428652"/>
                </a:cubicBezTo>
                <a:cubicBezTo>
                  <a:pt x="563009" y="434415"/>
                  <a:pt x="557689" y="439292"/>
                  <a:pt x="556802" y="445941"/>
                </a:cubicBezTo>
                <a:cubicBezTo>
                  <a:pt x="555916" y="457024"/>
                  <a:pt x="561235" y="467663"/>
                  <a:pt x="564782" y="477859"/>
                </a:cubicBezTo>
                <a:cubicBezTo>
                  <a:pt x="563895" y="481849"/>
                  <a:pt x="563895" y="485839"/>
                  <a:pt x="564339" y="488499"/>
                </a:cubicBezTo>
                <a:cubicBezTo>
                  <a:pt x="558132" y="490272"/>
                  <a:pt x="551926" y="492045"/>
                  <a:pt x="545719" y="493375"/>
                </a:cubicBezTo>
                <a:cubicBezTo>
                  <a:pt x="542173" y="494262"/>
                  <a:pt x="538183" y="495149"/>
                  <a:pt x="534637" y="496035"/>
                </a:cubicBezTo>
                <a:cubicBezTo>
                  <a:pt x="534193" y="496035"/>
                  <a:pt x="532863" y="496479"/>
                  <a:pt x="531534" y="496479"/>
                </a:cubicBezTo>
                <a:cubicBezTo>
                  <a:pt x="535080" y="483623"/>
                  <a:pt x="538627" y="470767"/>
                  <a:pt x="541729" y="457467"/>
                </a:cubicBezTo>
                <a:cubicBezTo>
                  <a:pt x="542173" y="455694"/>
                  <a:pt x="542616" y="453921"/>
                  <a:pt x="543060" y="452148"/>
                </a:cubicBezTo>
                <a:cubicBezTo>
                  <a:pt x="550596" y="425549"/>
                  <a:pt x="558132" y="398507"/>
                  <a:pt x="563895" y="371465"/>
                </a:cubicBezTo>
                <a:cubicBezTo>
                  <a:pt x="571431" y="360382"/>
                  <a:pt x="581627" y="350630"/>
                  <a:pt x="592267" y="342207"/>
                </a:cubicBezTo>
                <a:cubicBezTo>
                  <a:pt x="592267" y="342207"/>
                  <a:pt x="592267" y="342207"/>
                  <a:pt x="592710" y="342207"/>
                </a:cubicBezTo>
                <a:cubicBezTo>
                  <a:pt x="594484" y="343094"/>
                  <a:pt x="596257" y="343980"/>
                  <a:pt x="598030" y="345310"/>
                </a:cubicBezTo>
                <a:cubicBezTo>
                  <a:pt x="598030" y="345753"/>
                  <a:pt x="598030" y="345753"/>
                  <a:pt x="598473" y="345753"/>
                </a:cubicBezTo>
                <a:cubicBezTo>
                  <a:pt x="601576" y="351960"/>
                  <a:pt x="605123" y="358609"/>
                  <a:pt x="610886" y="363042"/>
                </a:cubicBezTo>
                <a:cubicBezTo>
                  <a:pt x="615319" y="366589"/>
                  <a:pt x="620195" y="369692"/>
                  <a:pt x="624185" y="373682"/>
                </a:cubicBezTo>
                <a:cubicBezTo>
                  <a:pt x="631722" y="383878"/>
                  <a:pt x="638815" y="396734"/>
                  <a:pt x="651670" y="400280"/>
                </a:cubicBezTo>
                <a:cubicBezTo>
                  <a:pt x="653443" y="400724"/>
                  <a:pt x="655660" y="399837"/>
                  <a:pt x="654773" y="398507"/>
                </a:cubicBezTo>
                <a:cubicBezTo>
                  <a:pt x="662753" y="396734"/>
                  <a:pt x="657434" y="382548"/>
                  <a:pt x="653001" y="376785"/>
                </a:cubicBezTo>
                <a:cubicBezTo>
                  <a:pt x="647681" y="367919"/>
                  <a:pt x="640144" y="360826"/>
                  <a:pt x="633052" y="353290"/>
                </a:cubicBezTo>
                <a:cubicBezTo>
                  <a:pt x="630391" y="350186"/>
                  <a:pt x="627288" y="347083"/>
                  <a:pt x="623742" y="344423"/>
                </a:cubicBezTo>
                <a:cubicBezTo>
                  <a:pt x="616649" y="340433"/>
                  <a:pt x="607783" y="338217"/>
                  <a:pt x="599803" y="339104"/>
                </a:cubicBezTo>
                <a:cubicBezTo>
                  <a:pt x="599360" y="339104"/>
                  <a:pt x="598473" y="339104"/>
                  <a:pt x="598030" y="339547"/>
                </a:cubicBezTo>
                <a:cubicBezTo>
                  <a:pt x="597587" y="339104"/>
                  <a:pt x="596700" y="339104"/>
                  <a:pt x="596257" y="338660"/>
                </a:cubicBezTo>
                <a:cubicBezTo>
                  <a:pt x="596257" y="338660"/>
                  <a:pt x="595813" y="338660"/>
                  <a:pt x="595813" y="338217"/>
                </a:cubicBezTo>
                <a:cubicBezTo>
                  <a:pt x="606453" y="330681"/>
                  <a:pt x="618422" y="326248"/>
                  <a:pt x="630835" y="322701"/>
                </a:cubicBezTo>
                <a:cubicBezTo>
                  <a:pt x="631278" y="322701"/>
                  <a:pt x="631278" y="322701"/>
                  <a:pt x="631722" y="322701"/>
                </a:cubicBezTo>
                <a:cubicBezTo>
                  <a:pt x="633052" y="324474"/>
                  <a:pt x="634824" y="325804"/>
                  <a:pt x="637041" y="326691"/>
                </a:cubicBezTo>
                <a:cubicBezTo>
                  <a:pt x="637485" y="328021"/>
                  <a:pt x="637485" y="328908"/>
                  <a:pt x="637927" y="330237"/>
                </a:cubicBezTo>
                <a:cubicBezTo>
                  <a:pt x="638815" y="333341"/>
                  <a:pt x="639701" y="336000"/>
                  <a:pt x="641474" y="338217"/>
                </a:cubicBezTo>
                <a:cubicBezTo>
                  <a:pt x="643248" y="340433"/>
                  <a:pt x="645021" y="342650"/>
                  <a:pt x="646794" y="344423"/>
                </a:cubicBezTo>
                <a:cubicBezTo>
                  <a:pt x="647237" y="344423"/>
                  <a:pt x="647237" y="344867"/>
                  <a:pt x="647681" y="344867"/>
                </a:cubicBezTo>
                <a:cubicBezTo>
                  <a:pt x="649454" y="346640"/>
                  <a:pt x="651670" y="348413"/>
                  <a:pt x="653887" y="349743"/>
                </a:cubicBezTo>
                <a:cubicBezTo>
                  <a:pt x="657876" y="352403"/>
                  <a:pt x="661867" y="354176"/>
                  <a:pt x="664970" y="357723"/>
                </a:cubicBezTo>
                <a:cubicBezTo>
                  <a:pt x="674722" y="366589"/>
                  <a:pt x="678713" y="378115"/>
                  <a:pt x="693341" y="380331"/>
                </a:cubicBezTo>
                <a:cubicBezTo>
                  <a:pt x="694671" y="380331"/>
                  <a:pt x="696888" y="381218"/>
                  <a:pt x="697332" y="379445"/>
                </a:cubicBezTo>
                <a:cubicBezTo>
                  <a:pt x="697332" y="379445"/>
                  <a:pt x="697332" y="379445"/>
                  <a:pt x="697332" y="379445"/>
                </a:cubicBezTo>
                <a:cubicBezTo>
                  <a:pt x="703095" y="377228"/>
                  <a:pt x="701765" y="368805"/>
                  <a:pt x="697774" y="364372"/>
                </a:cubicBezTo>
                <a:cubicBezTo>
                  <a:pt x="691568" y="355949"/>
                  <a:pt x="684919" y="347527"/>
                  <a:pt x="678713" y="339104"/>
                </a:cubicBezTo>
                <a:cubicBezTo>
                  <a:pt x="669847" y="327134"/>
                  <a:pt x="653443" y="320928"/>
                  <a:pt x="638815" y="323145"/>
                </a:cubicBezTo>
                <a:cubicBezTo>
                  <a:pt x="638371" y="322701"/>
                  <a:pt x="637485" y="322258"/>
                  <a:pt x="637041" y="321815"/>
                </a:cubicBezTo>
                <a:cubicBezTo>
                  <a:pt x="640144" y="320928"/>
                  <a:pt x="643248" y="320041"/>
                  <a:pt x="645907" y="319598"/>
                </a:cubicBezTo>
                <a:cubicBezTo>
                  <a:pt x="651670" y="318268"/>
                  <a:pt x="657434" y="316495"/>
                  <a:pt x="663197" y="314722"/>
                </a:cubicBezTo>
                <a:cubicBezTo>
                  <a:pt x="666300" y="316495"/>
                  <a:pt x="669403" y="317825"/>
                  <a:pt x="672950" y="319155"/>
                </a:cubicBezTo>
                <a:cubicBezTo>
                  <a:pt x="677825" y="324031"/>
                  <a:pt x="682702" y="328908"/>
                  <a:pt x="687579" y="333784"/>
                </a:cubicBezTo>
                <a:cubicBezTo>
                  <a:pt x="689796" y="335557"/>
                  <a:pt x="691568" y="337331"/>
                  <a:pt x="694229" y="338217"/>
                </a:cubicBezTo>
                <a:cubicBezTo>
                  <a:pt x="700435" y="340877"/>
                  <a:pt x="707528" y="339547"/>
                  <a:pt x="714178" y="339990"/>
                </a:cubicBezTo>
                <a:cubicBezTo>
                  <a:pt x="721270" y="340433"/>
                  <a:pt x="727477" y="344867"/>
                  <a:pt x="735013" y="344867"/>
                </a:cubicBezTo>
                <a:cubicBezTo>
                  <a:pt x="737672" y="345310"/>
                  <a:pt x="745652" y="344423"/>
                  <a:pt x="745209" y="340877"/>
                </a:cubicBezTo>
                <a:cubicBezTo>
                  <a:pt x="745209" y="340877"/>
                  <a:pt x="745209" y="340433"/>
                  <a:pt x="744765" y="340433"/>
                </a:cubicBezTo>
                <a:cubicBezTo>
                  <a:pt x="746982" y="338217"/>
                  <a:pt x="746538" y="335114"/>
                  <a:pt x="741219" y="331567"/>
                </a:cubicBezTo>
                <a:cubicBezTo>
                  <a:pt x="735456" y="328021"/>
                  <a:pt x="728806" y="325361"/>
                  <a:pt x="722600" y="322701"/>
                </a:cubicBezTo>
                <a:cubicBezTo>
                  <a:pt x="716394" y="319598"/>
                  <a:pt x="710187" y="316495"/>
                  <a:pt x="703981" y="315165"/>
                </a:cubicBezTo>
                <a:cubicBezTo>
                  <a:pt x="695558" y="313392"/>
                  <a:pt x="687135" y="312949"/>
                  <a:pt x="678713" y="314722"/>
                </a:cubicBezTo>
                <a:cubicBezTo>
                  <a:pt x="678269" y="314722"/>
                  <a:pt x="677383" y="315165"/>
                  <a:pt x="676052" y="315608"/>
                </a:cubicBezTo>
                <a:cubicBezTo>
                  <a:pt x="673836" y="314722"/>
                  <a:pt x="671619" y="314278"/>
                  <a:pt x="669847" y="312949"/>
                </a:cubicBezTo>
                <a:cubicBezTo>
                  <a:pt x="680929" y="309402"/>
                  <a:pt x="692012" y="305412"/>
                  <a:pt x="703095" y="300536"/>
                </a:cubicBezTo>
                <a:cubicBezTo>
                  <a:pt x="704868" y="300979"/>
                  <a:pt x="707528" y="301422"/>
                  <a:pt x="708857" y="301422"/>
                </a:cubicBezTo>
                <a:cubicBezTo>
                  <a:pt x="723044" y="300979"/>
                  <a:pt x="738116" y="298319"/>
                  <a:pt x="748755" y="289010"/>
                </a:cubicBezTo>
                <a:cubicBezTo>
                  <a:pt x="754962" y="284577"/>
                  <a:pt x="758509" y="277484"/>
                  <a:pt x="762498" y="271277"/>
                </a:cubicBezTo>
                <a:cubicBezTo>
                  <a:pt x="762498" y="271277"/>
                  <a:pt x="762498" y="270834"/>
                  <a:pt x="762498" y="270834"/>
                </a:cubicBezTo>
                <a:cubicBezTo>
                  <a:pt x="764714" y="268618"/>
                  <a:pt x="766487" y="265958"/>
                  <a:pt x="768261" y="263298"/>
                </a:cubicBezTo>
                <a:cubicBezTo>
                  <a:pt x="771808" y="258421"/>
                  <a:pt x="772694" y="249112"/>
                  <a:pt x="764714" y="248669"/>
                </a:cubicBezTo>
                <a:cubicBezTo>
                  <a:pt x="755404" y="248225"/>
                  <a:pt x="747426" y="255318"/>
                  <a:pt x="739889" y="259751"/>
                </a:cubicBezTo>
                <a:cubicBezTo>
                  <a:pt x="728363" y="266844"/>
                  <a:pt x="715507" y="273937"/>
                  <a:pt x="708857" y="285906"/>
                </a:cubicBezTo>
                <a:cubicBezTo>
                  <a:pt x="708414" y="285906"/>
                  <a:pt x="707971" y="285906"/>
                  <a:pt x="707971" y="286350"/>
                </a:cubicBezTo>
                <a:cubicBezTo>
                  <a:pt x="706198" y="288123"/>
                  <a:pt x="705311" y="290340"/>
                  <a:pt x="703537" y="292113"/>
                </a:cubicBezTo>
                <a:cubicBezTo>
                  <a:pt x="702651" y="293443"/>
                  <a:pt x="701765" y="294773"/>
                  <a:pt x="700878" y="295659"/>
                </a:cubicBezTo>
                <a:cubicBezTo>
                  <a:pt x="700435" y="296103"/>
                  <a:pt x="700435" y="296546"/>
                  <a:pt x="700435" y="296546"/>
                </a:cubicBezTo>
                <a:cubicBezTo>
                  <a:pt x="694229" y="299206"/>
                  <a:pt x="688022" y="301866"/>
                  <a:pt x="681816" y="304082"/>
                </a:cubicBezTo>
                <a:cubicBezTo>
                  <a:pt x="682702" y="302752"/>
                  <a:pt x="683146" y="301422"/>
                  <a:pt x="684032" y="299649"/>
                </a:cubicBezTo>
                <a:cubicBezTo>
                  <a:pt x="685805" y="298763"/>
                  <a:pt x="687579" y="297876"/>
                  <a:pt x="688908" y="296546"/>
                </a:cubicBezTo>
                <a:cubicBezTo>
                  <a:pt x="695558" y="292556"/>
                  <a:pt x="701321" y="286350"/>
                  <a:pt x="704868" y="279257"/>
                </a:cubicBezTo>
                <a:cubicBezTo>
                  <a:pt x="707084" y="275710"/>
                  <a:pt x="706640" y="271277"/>
                  <a:pt x="707971" y="267287"/>
                </a:cubicBezTo>
                <a:cubicBezTo>
                  <a:pt x="712847" y="258421"/>
                  <a:pt x="724373" y="247782"/>
                  <a:pt x="723044" y="237142"/>
                </a:cubicBezTo>
                <a:cubicBezTo>
                  <a:pt x="719940" y="228276"/>
                  <a:pt x="709744" y="236256"/>
                  <a:pt x="704868" y="238916"/>
                </a:cubicBezTo>
                <a:cubicBezTo>
                  <a:pt x="702207" y="240689"/>
                  <a:pt x="699548" y="242905"/>
                  <a:pt x="697332" y="245565"/>
                </a:cubicBezTo>
                <a:cubicBezTo>
                  <a:pt x="696888" y="246009"/>
                  <a:pt x="696888" y="246009"/>
                  <a:pt x="696445" y="246452"/>
                </a:cubicBezTo>
                <a:cubicBezTo>
                  <a:pt x="690238" y="253102"/>
                  <a:pt x="686691" y="261524"/>
                  <a:pt x="682702" y="269947"/>
                </a:cubicBezTo>
                <a:cubicBezTo>
                  <a:pt x="676939" y="276597"/>
                  <a:pt x="671619" y="284133"/>
                  <a:pt x="675166" y="293443"/>
                </a:cubicBezTo>
                <a:cubicBezTo>
                  <a:pt x="676052" y="296103"/>
                  <a:pt x="676939" y="298319"/>
                  <a:pt x="678269" y="300092"/>
                </a:cubicBezTo>
                <a:cubicBezTo>
                  <a:pt x="677383" y="301866"/>
                  <a:pt x="676496" y="304082"/>
                  <a:pt x="675166" y="305855"/>
                </a:cubicBezTo>
                <a:cubicBezTo>
                  <a:pt x="665856" y="308959"/>
                  <a:pt x="656547" y="311618"/>
                  <a:pt x="647237" y="313835"/>
                </a:cubicBezTo>
                <a:cubicBezTo>
                  <a:pt x="643691" y="314722"/>
                  <a:pt x="640144" y="315608"/>
                  <a:pt x="636598" y="316495"/>
                </a:cubicBezTo>
                <a:cubicBezTo>
                  <a:pt x="637485" y="315165"/>
                  <a:pt x="638371" y="313835"/>
                  <a:pt x="639258" y="312062"/>
                </a:cubicBezTo>
                <a:cubicBezTo>
                  <a:pt x="641031" y="308072"/>
                  <a:pt x="642804" y="304526"/>
                  <a:pt x="644134" y="301422"/>
                </a:cubicBezTo>
                <a:cubicBezTo>
                  <a:pt x="645465" y="299649"/>
                  <a:pt x="647237" y="297876"/>
                  <a:pt x="647681" y="296989"/>
                </a:cubicBezTo>
                <a:cubicBezTo>
                  <a:pt x="654331" y="288566"/>
                  <a:pt x="658320" y="277927"/>
                  <a:pt x="656547" y="267287"/>
                </a:cubicBezTo>
                <a:cubicBezTo>
                  <a:pt x="655217" y="259308"/>
                  <a:pt x="653001" y="251772"/>
                  <a:pt x="651227" y="243792"/>
                </a:cubicBezTo>
                <a:cubicBezTo>
                  <a:pt x="649010" y="238029"/>
                  <a:pt x="645907" y="220297"/>
                  <a:pt x="637041" y="228720"/>
                </a:cubicBezTo>
                <a:cubicBezTo>
                  <a:pt x="634382" y="231823"/>
                  <a:pt x="633052" y="234926"/>
                  <a:pt x="632608" y="238916"/>
                </a:cubicBezTo>
                <a:cubicBezTo>
                  <a:pt x="631722" y="242905"/>
                  <a:pt x="631278" y="247338"/>
                  <a:pt x="631278" y="251328"/>
                </a:cubicBezTo>
                <a:cubicBezTo>
                  <a:pt x="631278" y="257978"/>
                  <a:pt x="634382" y="263741"/>
                  <a:pt x="635711" y="269947"/>
                </a:cubicBezTo>
                <a:cubicBezTo>
                  <a:pt x="635711" y="270391"/>
                  <a:pt x="635711" y="271277"/>
                  <a:pt x="635711" y="271720"/>
                </a:cubicBezTo>
                <a:cubicBezTo>
                  <a:pt x="635711" y="274824"/>
                  <a:pt x="634824" y="277927"/>
                  <a:pt x="634382" y="281030"/>
                </a:cubicBezTo>
                <a:cubicBezTo>
                  <a:pt x="632608" y="288566"/>
                  <a:pt x="635268" y="295659"/>
                  <a:pt x="638371" y="302309"/>
                </a:cubicBezTo>
                <a:cubicBezTo>
                  <a:pt x="636155" y="307185"/>
                  <a:pt x="633494" y="312505"/>
                  <a:pt x="630835" y="316938"/>
                </a:cubicBezTo>
                <a:cubicBezTo>
                  <a:pt x="630391" y="317382"/>
                  <a:pt x="630391" y="317825"/>
                  <a:pt x="629949" y="317825"/>
                </a:cubicBezTo>
                <a:cubicBezTo>
                  <a:pt x="618866" y="321371"/>
                  <a:pt x="607783" y="325804"/>
                  <a:pt x="598030" y="332011"/>
                </a:cubicBezTo>
                <a:cubicBezTo>
                  <a:pt x="598030" y="330681"/>
                  <a:pt x="598030" y="329351"/>
                  <a:pt x="598030" y="328021"/>
                </a:cubicBezTo>
                <a:cubicBezTo>
                  <a:pt x="598030" y="326248"/>
                  <a:pt x="598473" y="324474"/>
                  <a:pt x="598473" y="322701"/>
                </a:cubicBezTo>
                <a:cubicBezTo>
                  <a:pt x="598473" y="322258"/>
                  <a:pt x="598917" y="322258"/>
                  <a:pt x="598917" y="321815"/>
                </a:cubicBezTo>
                <a:cubicBezTo>
                  <a:pt x="606896" y="315165"/>
                  <a:pt x="610886" y="304969"/>
                  <a:pt x="611773" y="294773"/>
                </a:cubicBezTo>
                <a:cubicBezTo>
                  <a:pt x="613103" y="283247"/>
                  <a:pt x="618422" y="271720"/>
                  <a:pt x="616649" y="259751"/>
                </a:cubicBezTo>
                <a:cubicBezTo>
                  <a:pt x="616206" y="257091"/>
                  <a:pt x="615762" y="252658"/>
                  <a:pt x="612216" y="252215"/>
                </a:cubicBezTo>
                <a:cubicBezTo>
                  <a:pt x="609556" y="252215"/>
                  <a:pt x="607783" y="253102"/>
                  <a:pt x="606009" y="254875"/>
                </a:cubicBezTo>
                <a:cubicBezTo>
                  <a:pt x="605567" y="254875"/>
                  <a:pt x="605567" y="254875"/>
                  <a:pt x="605123" y="254875"/>
                </a:cubicBezTo>
                <a:cubicBezTo>
                  <a:pt x="598917" y="261081"/>
                  <a:pt x="599360" y="269947"/>
                  <a:pt x="596257" y="277484"/>
                </a:cubicBezTo>
                <a:cubicBezTo>
                  <a:pt x="594484" y="281473"/>
                  <a:pt x="591824" y="285020"/>
                  <a:pt x="590494" y="289010"/>
                </a:cubicBezTo>
                <a:cubicBezTo>
                  <a:pt x="588277" y="295659"/>
                  <a:pt x="587834" y="303196"/>
                  <a:pt x="589163" y="309845"/>
                </a:cubicBezTo>
                <a:cubicBezTo>
                  <a:pt x="590051" y="314278"/>
                  <a:pt x="591380" y="318711"/>
                  <a:pt x="593596" y="323145"/>
                </a:cubicBezTo>
                <a:cubicBezTo>
                  <a:pt x="593154" y="326691"/>
                  <a:pt x="593154" y="330237"/>
                  <a:pt x="593596" y="333784"/>
                </a:cubicBezTo>
                <a:cubicBezTo>
                  <a:pt x="588721" y="337331"/>
                  <a:pt x="583844" y="341320"/>
                  <a:pt x="579411" y="345753"/>
                </a:cubicBezTo>
                <a:cubicBezTo>
                  <a:pt x="578081" y="347527"/>
                  <a:pt x="571875" y="353290"/>
                  <a:pt x="566555" y="359496"/>
                </a:cubicBezTo>
                <a:cubicBezTo>
                  <a:pt x="567885" y="353733"/>
                  <a:pt x="568772" y="347970"/>
                  <a:pt x="569658" y="342207"/>
                </a:cubicBezTo>
                <a:cubicBezTo>
                  <a:pt x="574091" y="311175"/>
                  <a:pt x="576752" y="280143"/>
                  <a:pt x="576752" y="248669"/>
                </a:cubicBezTo>
                <a:cubicBezTo>
                  <a:pt x="581185" y="238472"/>
                  <a:pt x="586060" y="228720"/>
                  <a:pt x="591380" y="218523"/>
                </a:cubicBezTo>
                <a:cubicBezTo>
                  <a:pt x="591824" y="217637"/>
                  <a:pt x="592710" y="216750"/>
                  <a:pt x="593154" y="215864"/>
                </a:cubicBezTo>
                <a:cubicBezTo>
                  <a:pt x="593154" y="215864"/>
                  <a:pt x="593154" y="215864"/>
                  <a:pt x="593154" y="215864"/>
                </a:cubicBezTo>
                <a:cubicBezTo>
                  <a:pt x="595813" y="214090"/>
                  <a:pt x="598917" y="212317"/>
                  <a:pt x="601576" y="210544"/>
                </a:cubicBezTo>
                <a:cubicBezTo>
                  <a:pt x="601576" y="210987"/>
                  <a:pt x="602020" y="210987"/>
                  <a:pt x="602020" y="210987"/>
                </a:cubicBezTo>
                <a:cubicBezTo>
                  <a:pt x="607339" y="212317"/>
                  <a:pt x="612659" y="213204"/>
                  <a:pt x="617978" y="213204"/>
                </a:cubicBezTo>
                <a:cubicBezTo>
                  <a:pt x="632165" y="213204"/>
                  <a:pt x="645465" y="209214"/>
                  <a:pt x="658764" y="203894"/>
                </a:cubicBezTo>
                <a:cubicBezTo>
                  <a:pt x="665413" y="201678"/>
                  <a:pt x="672063" y="201234"/>
                  <a:pt x="678269" y="199018"/>
                </a:cubicBezTo>
                <a:cubicBezTo>
                  <a:pt x="682702" y="197688"/>
                  <a:pt x="686691" y="195471"/>
                  <a:pt x="689352" y="191925"/>
                </a:cubicBezTo>
                <a:cubicBezTo>
                  <a:pt x="689352" y="191482"/>
                  <a:pt x="689796" y="191482"/>
                  <a:pt x="689796" y="191038"/>
                </a:cubicBezTo>
                <a:cubicBezTo>
                  <a:pt x="689796" y="191038"/>
                  <a:pt x="689796" y="191038"/>
                  <a:pt x="689796" y="191038"/>
                </a:cubicBezTo>
                <a:cubicBezTo>
                  <a:pt x="690238" y="190595"/>
                  <a:pt x="690682" y="190152"/>
                  <a:pt x="690682" y="189708"/>
                </a:cubicBezTo>
                <a:cubicBezTo>
                  <a:pt x="691568" y="187492"/>
                  <a:pt x="691125" y="184832"/>
                  <a:pt x="688908" y="183502"/>
                </a:cubicBezTo>
                <a:cubicBezTo>
                  <a:pt x="676496" y="179069"/>
                  <a:pt x="663197" y="183059"/>
                  <a:pt x="650340" y="184389"/>
                </a:cubicBezTo>
                <a:cubicBezTo>
                  <a:pt x="644134" y="184832"/>
                  <a:pt x="637927" y="183945"/>
                  <a:pt x="632165" y="185275"/>
                </a:cubicBezTo>
                <a:cubicBezTo>
                  <a:pt x="624185" y="187492"/>
                  <a:pt x="616649" y="191925"/>
                  <a:pt x="610000" y="196801"/>
                </a:cubicBezTo>
                <a:cubicBezTo>
                  <a:pt x="608226" y="198131"/>
                  <a:pt x="603793" y="201678"/>
                  <a:pt x="602020" y="204781"/>
                </a:cubicBezTo>
                <a:cubicBezTo>
                  <a:pt x="600246" y="205668"/>
                  <a:pt x="598473" y="206554"/>
                  <a:pt x="596700" y="207441"/>
                </a:cubicBezTo>
                <a:cubicBezTo>
                  <a:pt x="606009" y="191925"/>
                  <a:pt x="616649" y="176852"/>
                  <a:pt x="628619" y="163553"/>
                </a:cubicBezTo>
                <a:cubicBezTo>
                  <a:pt x="628619" y="163553"/>
                  <a:pt x="629061" y="163553"/>
                  <a:pt x="629061" y="163553"/>
                </a:cubicBezTo>
                <a:cubicBezTo>
                  <a:pt x="637485" y="162666"/>
                  <a:pt x="646351" y="160450"/>
                  <a:pt x="653887" y="156017"/>
                </a:cubicBezTo>
                <a:cubicBezTo>
                  <a:pt x="660093" y="152027"/>
                  <a:pt x="664083" y="145377"/>
                  <a:pt x="669403" y="140501"/>
                </a:cubicBezTo>
                <a:cubicBezTo>
                  <a:pt x="675609" y="135181"/>
                  <a:pt x="683589" y="132521"/>
                  <a:pt x="689352" y="127202"/>
                </a:cubicBezTo>
                <a:cubicBezTo>
                  <a:pt x="694229" y="123212"/>
                  <a:pt x="699548" y="118779"/>
                  <a:pt x="699991" y="112129"/>
                </a:cubicBezTo>
                <a:cubicBezTo>
                  <a:pt x="699991" y="111243"/>
                  <a:pt x="699991" y="110799"/>
                  <a:pt x="699548" y="110356"/>
                </a:cubicBezTo>
                <a:cubicBezTo>
                  <a:pt x="699548" y="105923"/>
                  <a:pt x="696445" y="102820"/>
                  <a:pt x="688908" y="103706"/>
                </a:cubicBezTo>
                <a:cubicBezTo>
                  <a:pt x="683589" y="104593"/>
                  <a:pt x="679599" y="108583"/>
                  <a:pt x="674722" y="110799"/>
                </a:cubicBezTo>
                <a:cubicBezTo>
                  <a:pt x="667630" y="114346"/>
                  <a:pt x="659650" y="116562"/>
                  <a:pt x="652557" y="120109"/>
                </a:cubicBezTo>
                <a:cubicBezTo>
                  <a:pt x="642804" y="125428"/>
                  <a:pt x="634824" y="134738"/>
                  <a:pt x="630391" y="144934"/>
                </a:cubicBezTo>
                <a:cubicBezTo>
                  <a:pt x="629505" y="148480"/>
                  <a:pt x="624185" y="156903"/>
                  <a:pt x="625516" y="160893"/>
                </a:cubicBezTo>
                <a:cubicBezTo>
                  <a:pt x="617536" y="169759"/>
                  <a:pt x="610442" y="179512"/>
                  <a:pt x="603350" y="189265"/>
                </a:cubicBezTo>
                <a:cubicBezTo>
                  <a:pt x="601134" y="192368"/>
                  <a:pt x="599360" y="195028"/>
                  <a:pt x="597587" y="198131"/>
                </a:cubicBezTo>
                <a:cubicBezTo>
                  <a:pt x="597143" y="195915"/>
                  <a:pt x="597143" y="193698"/>
                  <a:pt x="596700" y="191482"/>
                </a:cubicBezTo>
                <a:cubicBezTo>
                  <a:pt x="601134" y="187935"/>
                  <a:pt x="606009" y="177739"/>
                  <a:pt x="607783" y="175079"/>
                </a:cubicBezTo>
                <a:cubicBezTo>
                  <a:pt x="611773" y="168429"/>
                  <a:pt x="610886" y="160893"/>
                  <a:pt x="610000" y="153800"/>
                </a:cubicBezTo>
                <a:cubicBezTo>
                  <a:pt x="610000" y="150254"/>
                  <a:pt x="610442" y="146707"/>
                  <a:pt x="611329" y="143161"/>
                </a:cubicBezTo>
                <a:cubicBezTo>
                  <a:pt x="611773" y="141831"/>
                  <a:pt x="611773" y="140501"/>
                  <a:pt x="611329" y="140058"/>
                </a:cubicBezTo>
                <a:cubicBezTo>
                  <a:pt x="613103" y="132078"/>
                  <a:pt x="613989" y="122325"/>
                  <a:pt x="608226" y="115676"/>
                </a:cubicBezTo>
                <a:cubicBezTo>
                  <a:pt x="605567" y="112572"/>
                  <a:pt x="600690" y="109912"/>
                  <a:pt x="597143" y="113459"/>
                </a:cubicBezTo>
                <a:cubicBezTo>
                  <a:pt x="594927" y="115676"/>
                  <a:pt x="594927" y="119222"/>
                  <a:pt x="594484" y="122325"/>
                </a:cubicBezTo>
                <a:cubicBezTo>
                  <a:pt x="594040" y="127645"/>
                  <a:pt x="593154" y="132965"/>
                  <a:pt x="591824" y="137841"/>
                </a:cubicBezTo>
                <a:cubicBezTo>
                  <a:pt x="589607" y="146707"/>
                  <a:pt x="585174" y="155574"/>
                  <a:pt x="584288" y="165326"/>
                </a:cubicBezTo>
                <a:cubicBezTo>
                  <a:pt x="583401" y="171089"/>
                  <a:pt x="584288" y="177739"/>
                  <a:pt x="586947" y="183059"/>
                </a:cubicBezTo>
                <a:cubicBezTo>
                  <a:pt x="586947" y="183059"/>
                  <a:pt x="586947" y="183059"/>
                  <a:pt x="586947" y="183059"/>
                </a:cubicBezTo>
                <a:cubicBezTo>
                  <a:pt x="588277" y="186162"/>
                  <a:pt x="589607" y="189265"/>
                  <a:pt x="592267" y="191482"/>
                </a:cubicBezTo>
                <a:cubicBezTo>
                  <a:pt x="592710" y="195028"/>
                  <a:pt x="593154" y="199018"/>
                  <a:pt x="594040" y="202564"/>
                </a:cubicBezTo>
                <a:cubicBezTo>
                  <a:pt x="587391" y="213647"/>
                  <a:pt x="581185" y="225173"/>
                  <a:pt x="575421" y="237142"/>
                </a:cubicBezTo>
                <a:cubicBezTo>
                  <a:pt x="575421" y="225173"/>
                  <a:pt x="574535" y="213204"/>
                  <a:pt x="573648" y="201234"/>
                </a:cubicBezTo>
                <a:cubicBezTo>
                  <a:pt x="571875" y="175523"/>
                  <a:pt x="567442" y="150697"/>
                  <a:pt x="562122" y="125428"/>
                </a:cubicBezTo>
                <a:cubicBezTo>
                  <a:pt x="562565" y="124098"/>
                  <a:pt x="563009" y="121882"/>
                  <a:pt x="563452" y="120995"/>
                </a:cubicBezTo>
                <a:cubicBezTo>
                  <a:pt x="563895" y="119222"/>
                  <a:pt x="564782" y="117449"/>
                  <a:pt x="565668" y="116119"/>
                </a:cubicBezTo>
                <a:cubicBezTo>
                  <a:pt x="569658" y="114789"/>
                  <a:pt x="574091" y="114346"/>
                  <a:pt x="578081" y="112572"/>
                </a:cubicBezTo>
                <a:cubicBezTo>
                  <a:pt x="586947" y="108139"/>
                  <a:pt x="594484" y="101933"/>
                  <a:pt x="600246" y="93953"/>
                </a:cubicBezTo>
                <a:cubicBezTo>
                  <a:pt x="603350" y="88634"/>
                  <a:pt x="608670" y="84644"/>
                  <a:pt x="612216" y="79324"/>
                </a:cubicBezTo>
                <a:cubicBezTo>
                  <a:pt x="615319" y="74004"/>
                  <a:pt x="617978" y="65581"/>
                  <a:pt x="613989" y="60262"/>
                </a:cubicBezTo>
                <a:cubicBezTo>
                  <a:pt x="613545" y="59819"/>
                  <a:pt x="612659" y="59375"/>
                  <a:pt x="612216" y="59819"/>
                </a:cubicBezTo>
                <a:cubicBezTo>
                  <a:pt x="611773" y="59375"/>
                  <a:pt x="611329" y="58932"/>
                  <a:pt x="610886" y="58932"/>
                </a:cubicBezTo>
                <a:cubicBezTo>
                  <a:pt x="605123" y="57602"/>
                  <a:pt x="601134" y="63365"/>
                  <a:pt x="597143" y="66912"/>
                </a:cubicBezTo>
                <a:cubicBezTo>
                  <a:pt x="590937" y="72675"/>
                  <a:pt x="583401" y="76221"/>
                  <a:pt x="577194" y="82427"/>
                </a:cubicBezTo>
                <a:cubicBezTo>
                  <a:pt x="570545" y="88634"/>
                  <a:pt x="565225" y="97943"/>
                  <a:pt x="564339" y="107253"/>
                </a:cubicBezTo>
                <a:cubicBezTo>
                  <a:pt x="563895" y="109026"/>
                  <a:pt x="563452" y="110356"/>
                  <a:pt x="563452" y="112129"/>
                </a:cubicBezTo>
                <a:cubicBezTo>
                  <a:pt x="563452" y="112572"/>
                  <a:pt x="563009" y="113016"/>
                  <a:pt x="563009" y="113016"/>
                </a:cubicBezTo>
                <a:cubicBezTo>
                  <a:pt x="562565" y="113902"/>
                  <a:pt x="562122" y="115676"/>
                  <a:pt x="561235" y="117449"/>
                </a:cubicBezTo>
                <a:cubicBezTo>
                  <a:pt x="559906" y="111686"/>
                  <a:pt x="559019" y="106366"/>
                  <a:pt x="557689" y="100603"/>
                </a:cubicBezTo>
                <a:cubicBezTo>
                  <a:pt x="558132" y="100160"/>
                  <a:pt x="558575" y="99273"/>
                  <a:pt x="558575" y="98387"/>
                </a:cubicBezTo>
                <a:cubicBezTo>
                  <a:pt x="559019" y="97057"/>
                  <a:pt x="559019" y="95283"/>
                  <a:pt x="559462" y="93510"/>
                </a:cubicBezTo>
                <a:cubicBezTo>
                  <a:pt x="563452" y="86417"/>
                  <a:pt x="569658" y="74004"/>
                  <a:pt x="572761" y="62479"/>
                </a:cubicBezTo>
                <a:cubicBezTo>
                  <a:pt x="576752" y="57159"/>
                  <a:pt x="577638" y="50509"/>
                  <a:pt x="576308" y="43859"/>
                </a:cubicBezTo>
                <a:cubicBezTo>
                  <a:pt x="574978" y="38540"/>
                  <a:pt x="570988" y="32333"/>
                  <a:pt x="564782" y="32333"/>
                </a:cubicBezTo>
                <a:cubicBezTo>
                  <a:pt x="560349" y="33663"/>
                  <a:pt x="557689" y="38097"/>
                  <a:pt x="555029" y="41643"/>
                </a:cubicBezTo>
                <a:cubicBezTo>
                  <a:pt x="553699" y="42973"/>
                  <a:pt x="552369" y="46076"/>
                  <a:pt x="550596" y="49622"/>
                </a:cubicBezTo>
                <a:cubicBezTo>
                  <a:pt x="547049" y="48293"/>
                  <a:pt x="544390" y="40313"/>
                  <a:pt x="543060" y="37653"/>
                </a:cubicBezTo>
                <a:cubicBezTo>
                  <a:pt x="538183" y="25240"/>
                  <a:pt x="534637" y="11054"/>
                  <a:pt x="523997" y="2188"/>
                </a:cubicBezTo>
                <a:cubicBezTo>
                  <a:pt x="520008" y="-1358"/>
                  <a:pt x="513801" y="-471"/>
                  <a:pt x="511142" y="3962"/>
                </a:cubicBezTo>
                <a:cubicBezTo>
                  <a:pt x="505378" y="13271"/>
                  <a:pt x="508925" y="24797"/>
                  <a:pt x="511585" y="34550"/>
                </a:cubicBezTo>
                <a:cubicBezTo>
                  <a:pt x="513801" y="41199"/>
                  <a:pt x="516461" y="47406"/>
                  <a:pt x="520008" y="53169"/>
                </a:cubicBezTo>
                <a:cubicBezTo>
                  <a:pt x="521781" y="56715"/>
                  <a:pt x="523997" y="59819"/>
                  <a:pt x="524884" y="63808"/>
                </a:cubicBezTo>
                <a:cubicBezTo>
                  <a:pt x="524884" y="64252"/>
                  <a:pt x="524884" y="64252"/>
                  <a:pt x="524884" y="64695"/>
                </a:cubicBezTo>
                <a:cubicBezTo>
                  <a:pt x="521781" y="64252"/>
                  <a:pt x="518678" y="64252"/>
                  <a:pt x="516018" y="65138"/>
                </a:cubicBezTo>
                <a:cubicBezTo>
                  <a:pt x="512471" y="67355"/>
                  <a:pt x="513358" y="72231"/>
                  <a:pt x="513801" y="75778"/>
                </a:cubicBezTo>
                <a:cubicBezTo>
                  <a:pt x="514244" y="80654"/>
                  <a:pt x="516461" y="85087"/>
                  <a:pt x="520451" y="88190"/>
                </a:cubicBezTo>
                <a:cubicBezTo>
                  <a:pt x="530204" y="95283"/>
                  <a:pt x="542173" y="97500"/>
                  <a:pt x="553699" y="100603"/>
                </a:cubicBezTo>
                <a:cubicBezTo>
                  <a:pt x="555472" y="108139"/>
                  <a:pt x="556802" y="115676"/>
                  <a:pt x="558132" y="122769"/>
                </a:cubicBezTo>
                <a:cubicBezTo>
                  <a:pt x="556359" y="121439"/>
                  <a:pt x="554586" y="120552"/>
                  <a:pt x="554142" y="120109"/>
                </a:cubicBezTo>
                <a:cubicBezTo>
                  <a:pt x="551926" y="118335"/>
                  <a:pt x="549266" y="117006"/>
                  <a:pt x="546606" y="116119"/>
                </a:cubicBezTo>
                <a:cubicBezTo>
                  <a:pt x="545276" y="113459"/>
                  <a:pt x="542616" y="111686"/>
                  <a:pt x="540843" y="109912"/>
                </a:cubicBezTo>
                <a:cubicBezTo>
                  <a:pt x="531534" y="102820"/>
                  <a:pt x="519564" y="101933"/>
                  <a:pt x="508038" y="99716"/>
                </a:cubicBezTo>
                <a:cubicBezTo>
                  <a:pt x="503605" y="98830"/>
                  <a:pt x="500059" y="96170"/>
                  <a:pt x="495182" y="96170"/>
                </a:cubicBezTo>
                <a:cubicBezTo>
                  <a:pt x="488532" y="95727"/>
                  <a:pt x="484543" y="98387"/>
                  <a:pt x="488089" y="103706"/>
                </a:cubicBezTo>
                <a:cubicBezTo>
                  <a:pt x="490749" y="110799"/>
                  <a:pt x="498729" y="114789"/>
                  <a:pt x="504935" y="118779"/>
                </a:cubicBezTo>
                <a:cubicBezTo>
                  <a:pt x="511142" y="124542"/>
                  <a:pt x="520008" y="127202"/>
                  <a:pt x="528430" y="128088"/>
                </a:cubicBezTo>
                <a:cubicBezTo>
                  <a:pt x="533750" y="128532"/>
                  <a:pt x="539070" y="125872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946" y="122769"/>
                  <a:pt x="543946" y="122325"/>
                  <a:pt x="544390" y="122325"/>
                </a:cubicBezTo>
                <a:cubicBezTo>
                  <a:pt x="544833" y="122325"/>
                  <a:pt x="545276" y="121882"/>
                  <a:pt x="545719" y="121439"/>
                </a:cubicBezTo>
                <a:cubicBezTo>
                  <a:pt x="545719" y="121439"/>
                  <a:pt x="545719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50152" y="123212"/>
                  <a:pt x="554586" y="125872"/>
                  <a:pt x="559462" y="130305"/>
                </a:cubicBezTo>
                <a:cubicBezTo>
                  <a:pt x="560349" y="133851"/>
                  <a:pt x="560792" y="137398"/>
                  <a:pt x="561678" y="140944"/>
                </a:cubicBezTo>
                <a:cubicBezTo>
                  <a:pt x="566111" y="170646"/>
                  <a:pt x="569214" y="200791"/>
                  <a:pt x="569214" y="230936"/>
                </a:cubicBezTo>
                <a:cubicBezTo>
                  <a:pt x="568772" y="230493"/>
                  <a:pt x="567885" y="230493"/>
                  <a:pt x="567442" y="230050"/>
                </a:cubicBezTo>
                <a:cubicBezTo>
                  <a:pt x="565225" y="228720"/>
                  <a:pt x="563452" y="227390"/>
                  <a:pt x="561235" y="226060"/>
                </a:cubicBezTo>
                <a:cubicBezTo>
                  <a:pt x="559462" y="223400"/>
                  <a:pt x="558132" y="221183"/>
                  <a:pt x="556802" y="218080"/>
                </a:cubicBezTo>
                <a:cubicBezTo>
                  <a:pt x="555472" y="214977"/>
                  <a:pt x="554142" y="211874"/>
                  <a:pt x="552812" y="208771"/>
                </a:cubicBezTo>
                <a:cubicBezTo>
                  <a:pt x="553256" y="207884"/>
                  <a:pt x="553256" y="206554"/>
                  <a:pt x="553699" y="205668"/>
                </a:cubicBezTo>
                <a:cubicBezTo>
                  <a:pt x="555472" y="199018"/>
                  <a:pt x="558132" y="191925"/>
                  <a:pt x="555472" y="185275"/>
                </a:cubicBezTo>
                <a:cubicBezTo>
                  <a:pt x="553256" y="179512"/>
                  <a:pt x="548823" y="175523"/>
                  <a:pt x="544833" y="171089"/>
                </a:cubicBezTo>
                <a:cubicBezTo>
                  <a:pt x="540843" y="163110"/>
                  <a:pt x="534637" y="156460"/>
                  <a:pt x="528430" y="150254"/>
                </a:cubicBezTo>
                <a:cubicBezTo>
                  <a:pt x="523554" y="145821"/>
                  <a:pt x="506265" y="133851"/>
                  <a:pt x="501832" y="142717"/>
                </a:cubicBezTo>
                <a:cubicBezTo>
                  <a:pt x="500945" y="144934"/>
                  <a:pt x="502275" y="147594"/>
                  <a:pt x="503162" y="149810"/>
                </a:cubicBezTo>
                <a:cubicBezTo>
                  <a:pt x="503162" y="149810"/>
                  <a:pt x="503162" y="149810"/>
                  <a:pt x="503162" y="150254"/>
                </a:cubicBezTo>
                <a:cubicBezTo>
                  <a:pt x="503162" y="150254"/>
                  <a:pt x="503162" y="150254"/>
                  <a:pt x="503162" y="150254"/>
                </a:cubicBezTo>
                <a:cubicBezTo>
                  <a:pt x="505821" y="157347"/>
                  <a:pt x="510255" y="163553"/>
                  <a:pt x="516018" y="168429"/>
                </a:cubicBezTo>
                <a:cubicBezTo>
                  <a:pt x="517791" y="169759"/>
                  <a:pt x="520008" y="171533"/>
                  <a:pt x="521781" y="173306"/>
                </a:cubicBezTo>
                <a:cubicBezTo>
                  <a:pt x="524884" y="177739"/>
                  <a:pt x="524441" y="183502"/>
                  <a:pt x="526657" y="188822"/>
                </a:cubicBezTo>
                <a:cubicBezTo>
                  <a:pt x="530647" y="199018"/>
                  <a:pt x="539070" y="206997"/>
                  <a:pt x="548823" y="211874"/>
                </a:cubicBezTo>
                <a:cubicBezTo>
                  <a:pt x="549266" y="212317"/>
                  <a:pt x="549266" y="213204"/>
                  <a:pt x="549709" y="213647"/>
                </a:cubicBezTo>
                <a:cubicBezTo>
                  <a:pt x="550596" y="215864"/>
                  <a:pt x="551483" y="218080"/>
                  <a:pt x="552812" y="220740"/>
                </a:cubicBezTo>
                <a:cubicBezTo>
                  <a:pt x="551483" y="219853"/>
                  <a:pt x="550152" y="218967"/>
                  <a:pt x="548823" y="217637"/>
                </a:cubicBezTo>
                <a:cubicBezTo>
                  <a:pt x="538627" y="209214"/>
                  <a:pt x="528874" y="200348"/>
                  <a:pt x="517347" y="193698"/>
                </a:cubicBezTo>
                <a:cubicBezTo>
                  <a:pt x="516904" y="193698"/>
                  <a:pt x="516904" y="193255"/>
                  <a:pt x="516461" y="193255"/>
                </a:cubicBezTo>
                <a:cubicBezTo>
                  <a:pt x="517791" y="191482"/>
                  <a:pt x="514244" y="187048"/>
                  <a:pt x="513801" y="185719"/>
                </a:cubicBezTo>
                <a:cubicBezTo>
                  <a:pt x="510698" y="180399"/>
                  <a:pt x="506265" y="175966"/>
                  <a:pt x="500945" y="173306"/>
                </a:cubicBezTo>
                <a:cubicBezTo>
                  <a:pt x="491636" y="167986"/>
                  <a:pt x="480553" y="165770"/>
                  <a:pt x="469913" y="163553"/>
                </a:cubicBezTo>
                <a:cubicBezTo>
                  <a:pt x="463707" y="160893"/>
                  <a:pt x="457501" y="156903"/>
                  <a:pt x="450408" y="155574"/>
                </a:cubicBezTo>
                <a:cubicBezTo>
                  <a:pt x="446418" y="154687"/>
                  <a:pt x="441098" y="154687"/>
                  <a:pt x="440212" y="159563"/>
                </a:cubicBezTo>
                <a:cubicBezTo>
                  <a:pt x="440212" y="159563"/>
                  <a:pt x="440212" y="160007"/>
                  <a:pt x="440212" y="160007"/>
                </a:cubicBezTo>
                <a:cubicBezTo>
                  <a:pt x="440212" y="160450"/>
                  <a:pt x="440212" y="160893"/>
                  <a:pt x="440212" y="161337"/>
                </a:cubicBezTo>
                <a:cubicBezTo>
                  <a:pt x="440212" y="163110"/>
                  <a:pt x="440655" y="164440"/>
                  <a:pt x="441542" y="166213"/>
                </a:cubicBezTo>
                <a:cubicBezTo>
                  <a:pt x="441985" y="167543"/>
                  <a:pt x="442872" y="168873"/>
                  <a:pt x="444201" y="170646"/>
                </a:cubicBezTo>
                <a:cubicBezTo>
                  <a:pt x="450408" y="177296"/>
                  <a:pt x="461934" y="183502"/>
                  <a:pt x="466367" y="186605"/>
                </a:cubicBezTo>
                <a:cubicBezTo>
                  <a:pt x="473903" y="192368"/>
                  <a:pt x="481883" y="199018"/>
                  <a:pt x="491636" y="199905"/>
                </a:cubicBezTo>
                <a:cubicBezTo>
                  <a:pt x="498729" y="200791"/>
                  <a:pt x="505378" y="199905"/>
                  <a:pt x="512028" y="197688"/>
                </a:cubicBezTo>
                <a:cubicBezTo>
                  <a:pt x="512471" y="197688"/>
                  <a:pt x="512471" y="197688"/>
                  <a:pt x="512914" y="197245"/>
                </a:cubicBezTo>
                <a:cubicBezTo>
                  <a:pt x="526214" y="204781"/>
                  <a:pt x="537296" y="216307"/>
                  <a:pt x="549709" y="225616"/>
                </a:cubicBezTo>
                <a:cubicBezTo>
                  <a:pt x="546163" y="225616"/>
                  <a:pt x="542173" y="226060"/>
                  <a:pt x="538627" y="226946"/>
                </a:cubicBezTo>
                <a:cubicBezTo>
                  <a:pt x="538183" y="226503"/>
                  <a:pt x="537740" y="226503"/>
                  <a:pt x="536853" y="226503"/>
                </a:cubicBezTo>
                <a:cubicBezTo>
                  <a:pt x="523554" y="215864"/>
                  <a:pt x="506708" y="223843"/>
                  <a:pt x="492522" y="227390"/>
                </a:cubicBezTo>
                <a:cubicBezTo>
                  <a:pt x="484099" y="228276"/>
                  <a:pt x="473460" y="227833"/>
                  <a:pt x="467254" y="234926"/>
                </a:cubicBezTo>
                <a:cubicBezTo>
                  <a:pt x="462377" y="242462"/>
                  <a:pt x="471244" y="247338"/>
                  <a:pt x="477893" y="247782"/>
                </a:cubicBezTo>
                <a:cubicBezTo>
                  <a:pt x="478780" y="247782"/>
                  <a:pt x="479666" y="247782"/>
                  <a:pt x="480110" y="247782"/>
                </a:cubicBezTo>
                <a:cubicBezTo>
                  <a:pt x="482326" y="248225"/>
                  <a:pt x="484099" y="248225"/>
                  <a:pt x="484099" y="248225"/>
                </a:cubicBezTo>
                <a:cubicBezTo>
                  <a:pt x="489419" y="248225"/>
                  <a:pt x="495182" y="247338"/>
                  <a:pt x="500502" y="247338"/>
                </a:cubicBezTo>
                <a:cubicBezTo>
                  <a:pt x="517791" y="249112"/>
                  <a:pt x="529317" y="246895"/>
                  <a:pt x="540400" y="231823"/>
                </a:cubicBezTo>
                <a:cubicBezTo>
                  <a:pt x="540400" y="231823"/>
                  <a:pt x="540400" y="231379"/>
                  <a:pt x="540843" y="231379"/>
                </a:cubicBezTo>
                <a:cubicBezTo>
                  <a:pt x="545719" y="230936"/>
                  <a:pt x="551039" y="230493"/>
                  <a:pt x="555916" y="230936"/>
                </a:cubicBezTo>
                <a:cubicBezTo>
                  <a:pt x="559906" y="233596"/>
                  <a:pt x="563895" y="235813"/>
                  <a:pt x="567885" y="237586"/>
                </a:cubicBezTo>
                <a:cubicBezTo>
                  <a:pt x="567885" y="240246"/>
                  <a:pt x="567885" y="242462"/>
                  <a:pt x="567885" y="245122"/>
                </a:cubicBezTo>
                <a:cubicBezTo>
                  <a:pt x="567442" y="270834"/>
                  <a:pt x="568772" y="296546"/>
                  <a:pt x="564782" y="322258"/>
                </a:cubicBezTo>
                <a:cubicBezTo>
                  <a:pt x="562122" y="339547"/>
                  <a:pt x="557689" y="356393"/>
                  <a:pt x="553256" y="372795"/>
                </a:cubicBezTo>
                <a:cubicBezTo>
                  <a:pt x="551483" y="371465"/>
                  <a:pt x="549709" y="370135"/>
                  <a:pt x="548379" y="368362"/>
                </a:cubicBezTo>
                <a:cubicBezTo>
                  <a:pt x="548379" y="368362"/>
                  <a:pt x="548379" y="368362"/>
                  <a:pt x="548379" y="368362"/>
                </a:cubicBezTo>
                <a:cubicBezTo>
                  <a:pt x="547493" y="367919"/>
                  <a:pt x="547049" y="367032"/>
                  <a:pt x="546163" y="366589"/>
                </a:cubicBezTo>
                <a:cubicBezTo>
                  <a:pt x="546606" y="363929"/>
                  <a:pt x="545719" y="360382"/>
                  <a:pt x="545276" y="357723"/>
                </a:cubicBezTo>
                <a:cubicBezTo>
                  <a:pt x="546606" y="355949"/>
                  <a:pt x="547936" y="354619"/>
                  <a:pt x="549266" y="352846"/>
                </a:cubicBezTo>
                <a:cubicBezTo>
                  <a:pt x="551039" y="347970"/>
                  <a:pt x="552812" y="343094"/>
                  <a:pt x="553699" y="338217"/>
                </a:cubicBezTo>
                <a:cubicBezTo>
                  <a:pt x="553699" y="334227"/>
                  <a:pt x="552812" y="330237"/>
                  <a:pt x="552812" y="325804"/>
                </a:cubicBezTo>
                <a:cubicBezTo>
                  <a:pt x="552369" y="321371"/>
                  <a:pt x="553699" y="317382"/>
                  <a:pt x="554586" y="313392"/>
                </a:cubicBezTo>
                <a:cubicBezTo>
                  <a:pt x="555916" y="304969"/>
                  <a:pt x="555029" y="295659"/>
                  <a:pt x="550596" y="287680"/>
                </a:cubicBezTo>
                <a:cubicBezTo>
                  <a:pt x="550152" y="286793"/>
                  <a:pt x="549709" y="285906"/>
                  <a:pt x="548823" y="285463"/>
                </a:cubicBezTo>
                <a:cubicBezTo>
                  <a:pt x="548379" y="285020"/>
                  <a:pt x="547936" y="285463"/>
                  <a:pt x="547936" y="285906"/>
                </a:cubicBezTo>
                <a:cubicBezTo>
                  <a:pt x="543946" y="285463"/>
                  <a:pt x="541286" y="293000"/>
                  <a:pt x="540843" y="296989"/>
                </a:cubicBezTo>
                <a:cubicBezTo>
                  <a:pt x="539957" y="300979"/>
                  <a:pt x="539513" y="304969"/>
                  <a:pt x="538627" y="308959"/>
                </a:cubicBezTo>
                <a:cubicBezTo>
                  <a:pt x="535080" y="320485"/>
                  <a:pt x="528874" y="332454"/>
                  <a:pt x="534637" y="344423"/>
                </a:cubicBezTo>
                <a:cubicBezTo>
                  <a:pt x="536853" y="348856"/>
                  <a:pt x="539513" y="352846"/>
                  <a:pt x="541729" y="357279"/>
                </a:cubicBezTo>
                <a:cubicBezTo>
                  <a:pt x="542173" y="359053"/>
                  <a:pt x="542173" y="360826"/>
                  <a:pt x="542173" y="362599"/>
                </a:cubicBezTo>
                <a:cubicBezTo>
                  <a:pt x="540400" y="360826"/>
                  <a:pt x="538183" y="359496"/>
                  <a:pt x="536410" y="357723"/>
                </a:cubicBezTo>
                <a:cubicBezTo>
                  <a:pt x="531090" y="353733"/>
                  <a:pt x="525327" y="349743"/>
                  <a:pt x="520008" y="345753"/>
                </a:cubicBezTo>
                <a:cubicBezTo>
                  <a:pt x="520451" y="344423"/>
                  <a:pt x="520008" y="342207"/>
                  <a:pt x="520008" y="340877"/>
                </a:cubicBezTo>
                <a:cubicBezTo>
                  <a:pt x="520008" y="340877"/>
                  <a:pt x="520008" y="340877"/>
                  <a:pt x="520008" y="340877"/>
                </a:cubicBezTo>
                <a:cubicBezTo>
                  <a:pt x="522224" y="339547"/>
                  <a:pt x="523111" y="334671"/>
                  <a:pt x="523554" y="332897"/>
                </a:cubicBezTo>
                <a:cubicBezTo>
                  <a:pt x="525327" y="325361"/>
                  <a:pt x="524884" y="316938"/>
                  <a:pt x="523111" y="309402"/>
                </a:cubicBezTo>
                <a:cubicBezTo>
                  <a:pt x="521337" y="302309"/>
                  <a:pt x="518678" y="294773"/>
                  <a:pt x="512914" y="289896"/>
                </a:cubicBezTo>
                <a:cubicBezTo>
                  <a:pt x="507595" y="286350"/>
                  <a:pt x="505378" y="280143"/>
                  <a:pt x="503162" y="274381"/>
                </a:cubicBezTo>
                <a:cubicBezTo>
                  <a:pt x="503162" y="273937"/>
                  <a:pt x="502719" y="273494"/>
                  <a:pt x="501832" y="273494"/>
                </a:cubicBezTo>
                <a:cubicBezTo>
                  <a:pt x="501832" y="273494"/>
                  <a:pt x="501832" y="273494"/>
                  <a:pt x="501832" y="273494"/>
                </a:cubicBezTo>
                <a:cubicBezTo>
                  <a:pt x="499615" y="269504"/>
                  <a:pt x="496955" y="266844"/>
                  <a:pt x="493852" y="269947"/>
                </a:cubicBezTo>
                <a:cubicBezTo>
                  <a:pt x="491193" y="273494"/>
                  <a:pt x="492522" y="278370"/>
                  <a:pt x="493409" y="282803"/>
                </a:cubicBezTo>
                <a:cubicBezTo>
                  <a:pt x="494739" y="289453"/>
                  <a:pt x="498729" y="295216"/>
                  <a:pt x="498285" y="302309"/>
                </a:cubicBezTo>
                <a:cubicBezTo>
                  <a:pt x="497842" y="311618"/>
                  <a:pt x="500945" y="320928"/>
                  <a:pt x="505821" y="328464"/>
                </a:cubicBezTo>
                <a:cubicBezTo>
                  <a:pt x="508925" y="331567"/>
                  <a:pt x="512028" y="334671"/>
                  <a:pt x="515131" y="337774"/>
                </a:cubicBezTo>
                <a:cubicBezTo>
                  <a:pt x="515131" y="339547"/>
                  <a:pt x="515131" y="341320"/>
                  <a:pt x="515131" y="343094"/>
                </a:cubicBezTo>
                <a:cubicBezTo>
                  <a:pt x="505378" y="336887"/>
                  <a:pt x="495182" y="331567"/>
                  <a:pt x="484986" y="326691"/>
                </a:cubicBezTo>
                <a:cubicBezTo>
                  <a:pt x="484986" y="325361"/>
                  <a:pt x="484099" y="323588"/>
                  <a:pt x="484099" y="322701"/>
                </a:cubicBezTo>
                <a:cubicBezTo>
                  <a:pt x="484099" y="322258"/>
                  <a:pt x="483656" y="321815"/>
                  <a:pt x="483656" y="321371"/>
                </a:cubicBezTo>
                <a:cubicBezTo>
                  <a:pt x="483656" y="320928"/>
                  <a:pt x="484099" y="320041"/>
                  <a:pt x="484099" y="319598"/>
                </a:cubicBezTo>
                <a:cubicBezTo>
                  <a:pt x="484543" y="315165"/>
                  <a:pt x="484543" y="311175"/>
                  <a:pt x="484099" y="306742"/>
                </a:cubicBezTo>
                <a:cubicBezTo>
                  <a:pt x="484099" y="306299"/>
                  <a:pt x="484099" y="305412"/>
                  <a:pt x="483656" y="304969"/>
                </a:cubicBezTo>
                <a:cubicBezTo>
                  <a:pt x="483656" y="304082"/>
                  <a:pt x="483656" y="303639"/>
                  <a:pt x="483213" y="302752"/>
                </a:cubicBezTo>
                <a:cubicBezTo>
                  <a:pt x="481883" y="295659"/>
                  <a:pt x="479666" y="289010"/>
                  <a:pt x="473903" y="284133"/>
                </a:cubicBezTo>
                <a:cubicBezTo>
                  <a:pt x="469470" y="277484"/>
                  <a:pt x="465924" y="270391"/>
                  <a:pt x="460604" y="264628"/>
                </a:cubicBezTo>
                <a:cubicBezTo>
                  <a:pt x="460604" y="264184"/>
                  <a:pt x="460161" y="264184"/>
                  <a:pt x="459717" y="264184"/>
                </a:cubicBezTo>
                <a:cubicBezTo>
                  <a:pt x="457944" y="262411"/>
                  <a:pt x="456614" y="261081"/>
                  <a:pt x="454841" y="261081"/>
                </a:cubicBezTo>
                <a:cubicBezTo>
                  <a:pt x="444201" y="264628"/>
                  <a:pt x="459274" y="283690"/>
                  <a:pt x="461491" y="289896"/>
                </a:cubicBezTo>
                <a:cubicBezTo>
                  <a:pt x="464150" y="298763"/>
                  <a:pt x="466811" y="308959"/>
                  <a:pt x="474347" y="314722"/>
                </a:cubicBezTo>
                <a:cubicBezTo>
                  <a:pt x="475677" y="316051"/>
                  <a:pt x="477006" y="317382"/>
                  <a:pt x="477893" y="318711"/>
                </a:cubicBezTo>
                <a:cubicBezTo>
                  <a:pt x="478336" y="320485"/>
                  <a:pt x="478780" y="322258"/>
                  <a:pt x="479223" y="324474"/>
                </a:cubicBezTo>
                <a:cubicBezTo>
                  <a:pt x="479223" y="324474"/>
                  <a:pt x="479223" y="324474"/>
                  <a:pt x="479223" y="324474"/>
                </a:cubicBezTo>
                <a:cubicBezTo>
                  <a:pt x="476563" y="323145"/>
                  <a:pt x="474347" y="322258"/>
                  <a:pt x="471687" y="320928"/>
                </a:cubicBezTo>
                <a:cubicBezTo>
                  <a:pt x="468140" y="319598"/>
                  <a:pt x="464594" y="318268"/>
                  <a:pt x="460604" y="316495"/>
                </a:cubicBezTo>
                <a:cubicBezTo>
                  <a:pt x="460604" y="316495"/>
                  <a:pt x="460604" y="316495"/>
                  <a:pt x="460604" y="316495"/>
                </a:cubicBezTo>
                <a:cubicBezTo>
                  <a:pt x="458388" y="312062"/>
                  <a:pt x="455728" y="307185"/>
                  <a:pt x="452181" y="303639"/>
                </a:cubicBezTo>
                <a:cubicBezTo>
                  <a:pt x="443758" y="293443"/>
                  <a:pt x="429572" y="292113"/>
                  <a:pt x="419819" y="284133"/>
                </a:cubicBezTo>
                <a:cubicBezTo>
                  <a:pt x="416716" y="281917"/>
                  <a:pt x="402974" y="271720"/>
                  <a:pt x="399870" y="273494"/>
                </a:cubicBezTo>
                <a:cubicBezTo>
                  <a:pt x="399870" y="273937"/>
                  <a:pt x="399870" y="273937"/>
                  <a:pt x="399870" y="274381"/>
                </a:cubicBezTo>
                <a:cubicBezTo>
                  <a:pt x="399870" y="274381"/>
                  <a:pt x="399427" y="274381"/>
                  <a:pt x="399427" y="274381"/>
                </a:cubicBezTo>
                <a:cubicBezTo>
                  <a:pt x="395881" y="275710"/>
                  <a:pt x="396324" y="280587"/>
                  <a:pt x="397654" y="283690"/>
                </a:cubicBezTo>
                <a:cubicBezTo>
                  <a:pt x="400757" y="291226"/>
                  <a:pt x="406077" y="297876"/>
                  <a:pt x="410953" y="304526"/>
                </a:cubicBezTo>
                <a:cubicBezTo>
                  <a:pt x="418046" y="314278"/>
                  <a:pt x="428685" y="322258"/>
                  <a:pt x="441098" y="322701"/>
                </a:cubicBezTo>
                <a:cubicBezTo>
                  <a:pt x="442429" y="322701"/>
                  <a:pt x="443758" y="322701"/>
                  <a:pt x="445531" y="322701"/>
                </a:cubicBezTo>
                <a:cubicBezTo>
                  <a:pt x="445975" y="322701"/>
                  <a:pt x="445975" y="323145"/>
                  <a:pt x="446418" y="323145"/>
                </a:cubicBezTo>
                <a:cubicBezTo>
                  <a:pt x="449521" y="323145"/>
                  <a:pt x="452181" y="322701"/>
                  <a:pt x="455284" y="323145"/>
                </a:cubicBezTo>
                <a:cubicBezTo>
                  <a:pt x="457501" y="323588"/>
                  <a:pt x="459274" y="323145"/>
                  <a:pt x="460604" y="321815"/>
                </a:cubicBezTo>
                <a:cubicBezTo>
                  <a:pt x="467254" y="324474"/>
                  <a:pt x="473460" y="327578"/>
                  <a:pt x="480110" y="330237"/>
                </a:cubicBezTo>
                <a:cubicBezTo>
                  <a:pt x="480110" y="330237"/>
                  <a:pt x="480110" y="330237"/>
                  <a:pt x="480110" y="330237"/>
                </a:cubicBezTo>
                <a:cubicBezTo>
                  <a:pt x="477450" y="332454"/>
                  <a:pt x="474347" y="334671"/>
                  <a:pt x="471687" y="336887"/>
                </a:cubicBezTo>
                <a:cubicBezTo>
                  <a:pt x="470800" y="336887"/>
                  <a:pt x="469913" y="336887"/>
                  <a:pt x="469470" y="336444"/>
                </a:cubicBezTo>
                <a:cubicBezTo>
                  <a:pt x="465480" y="335557"/>
                  <a:pt x="461047" y="335557"/>
                  <a:pt x="456614" y="336444"/>
                </a:cubicBezTo>
                <a:cubicBezTo>
                  <a:pt x="448634" y="338660"/>
                  <a:pt x="441985" y="344423"/>
                  <a:pt x="433562" y="346640"/>
                </a:cubicBezTo>
                <a:cubicBezTo>
                  <a:pt x="426913" y="348856"/>
                  <a:pt x="418933" y="349300"/>
                  <a:pt x="413170" y="354619"/>
                </a:cubicBezTo>
                <a:cubicBezTo>
                  <a:pt x="407850" y="359053"/>
                  <a:pt x="414057" y="363042"/>
                  <a:pt x="418933" y="364372"/>
                </a:cubicBezTo>
                <a:cubicBezTo>
                  <a:pt x="421149" y="365702"/>
                  <a:pt x="424252" y="366589"/>
                  <a:pt x="426913" y="367032"/>
                </a:cubicBezTo>
                <a:cubicBezTo>
                  <a:pt x="433119" y="367919"/>
                  <a:pt x="438882" y="365259"/>
                  <a:pt x="444645" y="364816"/>
                </a:cubicBezTo>
                <a:cubicBezTo>
                  <a:pt x="455284" y="367032"/>
                  <a:pt x="461934" y="361713"/>
                  <a:pt x="467697" y="353290"/>
                </a:cubicBezTo>
                <a:cubicBezTo>
                  <a:pt x="470357" y="349743"/>
                  <a:pt x="472130" y="345753"/>
                  <a:pt x="473903" y="341764"/>
                </a:cubicBezTo>
                <a:cubicBezTo>
                  <a:pt x="473903" y="341320"/>
                  <a:pt x="474347" y="340877"/>
                  <a:pt x="474790" y="340433"/>
                </a:cubicBezTo>
                <a:cubicBezTo>
                  <a:pt x="474790" y="340433"/>
                  <a:pt x="474790" y="340433"/>
                  <a:pt x="474790" y="340433"/>
                </a:cubicBezTo>
                <a:cubicBezTo>
                  <a:pt x="477450" y="338660"/>
                  <a:pt x="479666" y="336444"/>
                  <a:pt x="482326" y="334227"/>
                </a:cubicBezTo>
                <a:cubicBezTo>
                  <a:pt x="482770" y="333784"/>
                  <a:pt x="483656" y="332897"/>
                  <a:pt x="484099" y="332454"/>
                </a:cubicBezTo>
                <a:cubicBezTo>
                  <a:pt x="493852" y="336887"/>
                  <a:pt x="502719" y="342207"/>
                  <a:pt x="511585" y="347970"/>
                </a:cubicBezTo>
                <a:cubicBezTo>
                  <a:pt x="508925" y="348856"/>
                  <a:pt x="506265" y="350186"/>
                  <a:pt x="503605" y="351516"/>
                </a:cubicBezTo>
                <a:cubicBezTo>
                  <a:pt x="490306" y="349743"/>
                  <a:pt x="480553" y="360382"/>
                  <a:pt x="469027" y="366589"/>
                </a:cubicBezTo>
                <a:cubicBezTo>
                  <a:pt x="463707" y="369249"/>
                  <a:pt x="457944" y="371465"/>
                  <a:pt x="452181" y="373682"/>
                </a:cubicBezTo>
                <a:cubicBezTo>
                  <a:pt x="450851" y="374125"/>
                  <a:pt x="449078" y="375455"/>
                  <a:pt x="448634" y="376785"/>
                </a:cubicBezTo>
                <a:cubicBezTo>
                  <a:pt x="447305" y="381218"/>
                  <a:pt x="453068" y="383878"/>
                  <a:pt x="456614" y="384764"/>
                </a:cubicBezTo>
                <a:cubicBezTo>
                  <a:pt x="457057" y="384764"/>
                  <a:pt x="457057" y="384764"/>
                  <a:pt x="457501" y="384764"/>
                </a:cubicBezTo>
                <a:cubicBezTo>
                  <a:pt x="457501" y="385208"/>
                  <a:pt x="457944" y="385208"/>
                  <a:pt x="457944" y="385208"/>
                </a:cubicBezTo>
                <a:cubicBezTo>
                  <a:pt x="459274" y="385651"/>
                  <a:pt x="461047" y="386095"/>
                  <a:pt x="462377" y="386095"/>
                </a:cubicBezTo>
                <a:cubicBezTo>
                  <a:pt x="472573" y="386095"/>
                  <a:pt x="481883" y="381661"/>
                  <a:pt x="490749" y="377228"/>
                </a:cubicBezTo>
                <a:cubicBezTo>
                  <a:pt x="494739" y="375455"/>
                  <a:pt x="499172" y="374568"/>
                  <a:pt x="502275" y="371465"/>
                </a:cubicBezTo>
                <a:cubicBezTo>
                  <a:pt x="506265" y="367476"/>
                  <a:pt x="507152" y="362156"/>
                  <a:pt x="509368" y="357279"/>
                </a:cubicBezTo>
                <a:cubicBezTo>
                  <a:pt x="509811" y="355949"/>
                  <a:pt x="511142" y="354176"/>
                  <a:pt x="511142" y="352403"/>
                </a:cubicBezTo>
                <a:cubicBezTo>
                  <a:pt x="512914" y="351960"/>
                  <a:pt x="514244" y="351073"/>
                  <a:pt x="516018" y="350630"/>
                </a:cubicBezTo>
                <a:cubicBezTo>
                  <a:pt x="516018" y="350630"/>
                  <a:pt x="516461" y="350630"/>
                  <a:pt x="516461" y="350186"/>
                </a:cubicBezTo>
                <a:cubicBezTo>
                  <a:pt x="525327" y="356393"/>
                  <a:pt x="533750" y="363042"/>
                  <a:pt x="542173" y="370135"/>
                </a:cubicBezTo>
                <a:cubicBezTo>
                  <a:pt x="541286" y="371022"/>
                  <a:pt x="540400" y="371909"/>
                  <a:pt x="539070" y="372795"/>
                </a:cubicBezTo>
                <a:cubicBezTo>
                  <a:pt x="538627" y="372795"/>
                  <a:pt x="538183" y="372795"/>
                  <a:pt x="537740" y="372352"/>
                </a:cubicBezTo>
                <a:cubicBezTo>
                  <a:pt x="522667" y="369692"/>
                  <a:pt x="516018" y="378115"/>
                  <a:pt x="504492" y="384764"/>
                </a:cubicBezTo>
                <a:cubicBezTo>
                  <a:pt x="500059" y="386981"/>
                  <a:pt x="495182" y="388754"/>
                  <a:pt x="490306" y="390084"/>
                </a:cubicBezTo>
                <a:cubicBezTo>
                  <a:pt x="488089" y="390971"/>
                  <a:pt x="485429" y="391858"/>
                  <a:pt x="483656" y="394074"/>
                </a:cubicBezTo>
                <a:cubicBezTo>
                  <a:pt x="481439" y="397177"/>
                  <a:pt x="483213" y="399394"/>
                  <a:pt x="485873" y="400724"/>
                </a:cubicBezTo>
                <a:cubicBezTo>
                  <a:pt x="487203" y="402497"/>
                  <a:pt x="492965" y="402940"/>
                  <a:pt x="494739" y="402940"/>
                </a:cubicBezTo>
                <a:cubicBezTo>
                  <a:pt x="498729" y="403384"/>
                  <a:pt x="502719" y="402054"/>
                  <a:pt x="506708" y="401610"/>
                </a:cubicBezTo>
                <a:cubicBezTo>
                  <a:pt x="507152" y="401610"/>
                  <a:pt x="507595" y="401610"/>
                  <a:pt x="508038" y="401610"/>
                </a:cubicBezTo>
                <a:cubicBezTo>
                  <a:pt x="508925" y="401610"/>
                  <a:pt x="510255" y="401610"/>
                  <a:pt x="511142" y="401610"/>
                </a:cubicBezTo>
                <a:cubicBezTo>
                  <a:pt x="513358" y="402054"/>
                  <a:pt x="515575" y="402497"/>
                  <a:pt x="517791" y="402497"/>
                </a:cubicBezTo>
                <a:cubicBezTo>
                  <a:pt x="529760" y="401167"/>
                  <a:pt x="539070" y="386538"/>
                  <a:pt x="542616" y="375455"/>
                </a:cubicBezTo>
                <a:cubicBezTo>
                  <a:pt x="543503" y="374568"/>
                  <a:pt x="544390" y="373682"/>
                  <a:pt x="545276" y="372795"/>
                </a:cubicBezTo>
                <a:cubicBezTo>
                  <a:pt x="547049" y="374125"/>
                  <a:pt x="548823" y="375455"/>
                  <a:pt x="550152" y="377228"/>
                </a:cubicBezTo>
                <a:cubicBezTo>
                  <a:pt x="545719" y="393187"/>
                  <a:pt x="540843" y="409590"/>
                  <a:pt x="536410" y="425549"/>
                </a:cubicBezTo>
                <a:cubicBezTo>
                  <a:pt x="524884" y="467663"/>
                  <a:pt x="509811" y="508891"/>
                  <a:pt x="492522" y="549232"/>
                </a:cubicBezTo>
                <a:cubicBezTo>
                  <a:pt x="490749" y="538593"/>
                  <a:pt x="488089" y="528397"/>
                  <a:pt x="484099" y="518644"/>
                </a:cubicBezTo>
                <a:cubicBezTo>
                  <a:pt x="485873" y="515984"/>
                  <a:pt x="487203" y="512881"/>
                  <a:pt x="488976" y="510221"/>
                </a:cubicBezTo>
                <a:cubicBezTo>
                  <a:pt x="488976" y="510221"/>
                  <a:pt x="488976" y="510221"/>
                  <a:pt x="488976" y="510221"/>
                </a:cubicBezTo>
                <a:cubicBezTo>
                  <a:pt x="491193" y="507118"/>
                  <a:pt x="494296" y="504015"/>
                  <a:pt x="496512" y="500468"/>
                </a:cubicBezTo>
                <a:cubicBezTo>
                  <a:pt x="502275" y="492489"/>
                  <a:pt x="507595" y="483179"/>
                  <a:pt x="507152" y="472983"/>
                </a:cubicBezTo>
                <a:cubicBezTo>
                  <a:pt x="506708" y="468107"/>
                  <a:pt x="506265" y="463230"/>
                  <a:pt x="507152" y="458354"/>
                </a:cubicBezTo>
                <a:cubicBezTo>
                  <a:pt x="508481" y="452148"/>
                  <a:pt x="511142" y="445941"/>
                  <a:pt x="511142" y="439735"/>
                </a:cubicBezTo>
                <a:cubicBezTo>
                  <a:pt x="511142" y="438405"/>
                  <a:pt x="511142" y="436632"/>
                  <a:pt x="510698" y="435302"/>
                </a:cubicBezTo>
                <a:cubicBezTo>
                  <a:pt x="510698" y="434859"/>
                  <a:pt x="510255" y="434859"/>
                  <a:pt x="510255" y="434859"/>
                </a:cubicBezTo>
                <a:cubicBezTo>
                  <a:pt x="509811" y="433972"/>
                  <a:pt x="509368" y="433529"/>
                  <a:pt x="508925" y="433085"/>
                </a:cubicBezTo>
                <a:cubicBezTo>
                  <a:pt x="502719" y="431312"/>
                  <a:pt x="493852" y="446385"/>
                  <a:pt x="491636" y="451261"/>
                </a:cubicBezTo>
                <a:cubicBezTo>
                  <a:pt x="486759" y="460571"/>
                  <a:pt x="488976" y="471210"/>
                  <a:pt x="487646" y="481406"/>
                </a:cubicBezTo>
                <a:cubicBezTo>
                  <a:pt x="485873" y="488056"/>
                  <a:pt x="484986" y="495149"/>
                  <a:pt x="485429" y="501798"/>
                </a:cubicBezTo>
                <a:cubicBezTo>
                  <a:pt x="485429" y="503572"/>
                  <a:pt x="485429" y="505345"/>
                  <a:pt x="485873" y="507118"/>
                </a:cubicBezTo>
                <a:cubicBezTo>
                  <a:pt x="484986" y="508448"/>
                  <a:pt x="484099" y="509778"/>
                  <a:pt x="483213" y="511108"/>
                </a:cubicBezTo>
                <a:cubicBezTo>
                  <a:pt x="482770" y="511994"/>
                  <a:pt x="482326" y="512438"/>
                  <a:pt x="481883" y="513324"/>
                </a:cubicBezTo>
                <a:cubicBezTo>
                  <a:pt x="477893" y="504458"/>
                  <a:pt x="473460" y="495149"/>
                  <a:pt x="468583" y="486726"/>
                </a:cubicBezTo>
                <a:cubicBezTo>
                  <a:pt x="470800" y="484509"/>
                  <a:pt x="471244" y="476530"/>
                  <a:pt x="471687" y="474313"/>
                </a:cubicBezTo>
                <a:cubicBezTo>
                  <a:pt x="471687" y="472983"/>
                  <a:pt x="472130" y="471653"/>
                  <a:pt x="472130" y="469880"/>
                </a:cubicBezTo>
                <a:cubicBezTo>
                  <a:pt x="473460" y="468993"/>
                  <a:pt x="474347" y="465890"/>
                  <a:pt x="475233" y="465004"/>
                </a:cubicBezTo>
                <a:cubicBezTo>
                  <a:pt x="482770" y="452148"/>
                  <a:pt x="481439" y="443725"/>
                  <a:pt x="476120" y="430869"/>
                </a:cubicBezTo>
                <a:cubicBezTo>
                  <a:pt x="475233" y="424662"/>
                  <a:pt x="477006" y="413136"/>
                  <a:pt x="471244" y="409146"/>
                </a:cubicBezTo>
                <a:cubicBezTo>
                  <a:pt x="471244" y="409146"/>
                  <a:pt x="471244" y="409146"/>
                  <a:pt x="471244" y="409146"/>
                </a:cubicBezTo>
                <a:cubicBezTo>
                  <a:pt x="471244" y="409146"/>
                  <a:pt x="470800" y="408703"/>
                  <a:pt x="470800" y="408703"/>
                </a:cubicBezTo>
                <a:cubicBezTo>
                  <a:pt x="469470" y="407373"/>
                  <a:pt x="468140" y="405600"/>
                  <a:pt x="466367" y="405600"/>
                </a:cubicBezTo>
                <a:cubicBezTo>
                  <a:pt x="465924" y="405600"/>
                  <a:pt x="465480" y="406044"/>
                  <a:pt x="465037" y="406487"/>
                </a:cubicBezTo>
                <a:cubicBezTo>
                  <a:pt x="462377" y="410033"/>
                  <a:pt x="461491" y="414910"/>
                  <a:pt x="461047" y="419343"/>
                </a:cubicBezTo>
                <a:cubicBezTo>
                  <a:pt x="460604" y="428209"/>
                  <a:pt x="462377" y="437075"/>
                  <a:pt x="462821" y="445941"/>
                </a:cubicBezTo>
                <a:cubicBezTo>
                  <a:pt x="462377" y="453921"/>
                  <a:pt x="462377" y="462787"/>
                  <a:pt x="468140" y="468550"/>
                </a:cubicBezTo>
                <a:cubicBezTo>
                  <a:pt x="468140" y="470323"/>
                  <a:pt x="468140" y="471653"/>
                  <a:pt x="468140" y="473426"/>
                </a:cubicBezTo>
                <a:cubicBezTo>
                  <a:pt x="468140" y="475643"/>
                  <a:pt x="467697" y="478303"/>
                  <a:pt x="467254" y="480519"/>
                </a:cubicBezTo>
                <a:cubicBezTo>
                  <a:pt x="467254" y="481406"/>
                  <a:pt x="466811" y="482293"/>
                  <a:pt x="466367" y="482736"/>
                </a:cubicBezTo>
                <a:cubicBezTo>
                  <a:pt x="461047" y="472983"/>
                  <a:pt x="454841" y="463674"/>
                  <a:pt x="448191" y="454808"/>
                </a:cubicBezTo>
                <a:cubicBezTo>
                  <a:pt x="449521" y="452591"/>
                  <a:pt x="449078" y="445941"/>
                  <a:pt x="448191" y="437518"/>
                </a:cubicBezTo>
                <a:cubicBezTo>
                  <a:pt x="448634" y="437075"/>
                  <a:pt x="448634" y="436189"/>
                  <a:pt x="449078" y="435745"/>
                </a:cubicBezTo>
                <a:cubicBezTo>
                  <a:pt x="450851" y="432199"/>
                  <a:pt x="452181" y="428209"/>
                  <a:pt x="453511" y="424662"/>
                </a:cubicBezTo>
                <a:cubicBezTo>
                  <a:pt x="456614" y="416240"/>
                  <a:pt x="453954" y="408260"/>
                  <a:pt x="450408" y="400280"/>
                </a:cubicBezTo>
                <a:cubicBezTo>
                  <a:pt x="450408" y="400280"/>
                  <a:pt x="450408" y="399837"/>
                  <a:pt x="450408" y="399837"/>
                </a:cubicBezTo>
                <a:cubicBezTo>
                  <a:pt x="449965" y="398950"/>
                  <a:pt x="449965" y="397621"/>
                  <a:pt x="449521" y="396734"/>
                </a:cubicBezTo>
                <a:cubicBezTo>
                  <a:pt x="448634" y="393631"/>
                  <a:pt x="448191" y="390971"/>
                  <a:pt x="446862" y="388311"/>
                </a:cubicBezTo>
                <a:cubicBezTo>
                  <a:pt x="446418" y="387868"/>
                  <a:pt x="445975" y="387868"/>
                  <a:pt x="445975" y="387868"/>
                </a:cubicBezTo>
                <a:cubicBezTo>
                  <a:pt x="443315" y="383435"/>
                  <a:pt x="439768" y="380331"/>
                  <a:pt x="434449" y="381218"/>
                </a:cubicBezTo>
                <a:cubicBezTo>
                  <a:pt x="426469" y="385208"/>
                  <a:pt x="433119" y="402940"/>
                  <a:pt x="433119" y="410033"/>
                </a:cubicBezTo>
                <a:cubicBezTo>
                  <a:pt x="433562" y="416683"/>
                  <a:pt x="433562" y="423332"/>
                  <a:pt x="437108" y="429095"/>
                </a:cubicBezTo>
                <a:cubicBezTo>
                  <a:pt x="438882" y="432199"/>
                  <a:pt x="441098" y="435745"/>
                  <a:pt x="444201" y="437518"/>
                </a:cubicBezTo>
                <a:cubicBezTo>
                  <a:pt x="444201" y="439292"/>
                  <a:pt x="444645" y="441065"/>
                  <a:pt x="444645" y="443281"/>
                </a:cubicBezTo>
                <a:cubicBezTo>
                  <a:pt x="444645" y="445498"/>
                  <a:pt x="445088" y="447714"/>
                  <a:pt x="445088" y="450374"/>
                </a:cubicBezTo>
                <a:cubicBezTo>
                  <a:pt x="443315" y="447714"/>
                  <a:pt x="441098" y="445055"/>
                  <a:pt x="439325" y="442395"/>
                </a:cubicBezTo>
                <a:cubicBezTo>
                  <a:pt x="436665" y="439735"/>
                  <a:pt x="434449" y="436632"/>
                  <a:pt x="431346" y="434415"/>
                </a:cubicBezTo>
                <a:cubicBezTo>
                  <a:pt x="431789" y="433529"/>
                  <a:pt x="431789" y="432199"/>
                  <a:pt x="431346" y="431312"/>
                </a:cubicBezTo>
                <a:cubicBezTo>
                  <a:pt x="430016" y="427322"/>
                  <a:pt x="428242" y="422889"/>
                  <a:pt x="426469" y="418899"/>
                </a:cubicBezTo>
                <a:cubicBezTo>
                  <a:pt x="422480" y="410477"/>
                  <a:pt x="415386" y="403827"/>
                  <a:pt x="406964" y="400280"/>
                </a:cubicBezTo>
                <a:cubicBezTo>
                  <a:pt x="402087" y="398064"/>
                  <a:pt x="396767" y="396734"/>
                  <a:pt x="392334" y="394074"/>
                </a:cubicBezTo>
                <a:cubicBezTo>
                  <a:pt x="387901" y="390971"/>
                  <a:pt x="383468" y="387868"/>
                  <a:pt x="378149" y="386538"/>
                </a:cubicBezTo>
                <a:cubicBezTo>
                  <a:pt x="367952" y="382991"/>
                  <a:pt x="357756" y="389198"/>
                  <a:pt x="366179" y="399394"/>
                </a:cubicBezTo>
                <a:cubicBezTo>
                  <a:pt x="370612" y="405600"/>
                  <a:pt x="377705" y="408703"/>
                  <a:pt x="383468" y="412693"/>
                </a:cubicBezTo>
                <a:cubicBezTo>
                  <a:pt x="387458" y="415353"/>
                  <a:pt x="390561" y="419343"/>
                  <a:pt x="394108" y="422003"/>
                </a:cubicBezTo>
                <a:cubicBezTo>
                  <a:pt x="398541" y="425106"/>
                  <a:pt x="403417" y="428209"/>
                  <a:pt x="408737" y="430869"/>
                </a:cubicBezTo>
                <a:cubicBezTo>
                  <a:pt x="409623" y="431755"/>
                  <a:pt x="411397" y="432199"/>
                  <a:pt x="412283" y="432642"/>
                </a:cubicBezTo>
                <a:cubicBezTo>
                  <a:pt x="412726" y="432642"/>
                  <a:pt x="413170" y="433085"/>
                  <a:pt x="413613" y="433085"/>
                </a:cubicBezTo>
                <a:cubicBezTo>
                  <a:pt x="414943" y="433529"/>
                  <a:pt x="416716" y="433972"/>
                  <a:pt x="418046" y="434415"/>
                </a:cubicBezTo>
                <a:cubicBezTo>
                  <a:pt x="421593" y="435302"/>
                  <a:pt x="424696" y="436189"/>
                  <a:pt x="428242" y="436632"/>
                </a:cubicBezTo>
                <a:cubicBezTo>
                  <a:pt x="429129" y="436632"/>
                  <a:pt x="429572" y="436632"/>
                  <a:pt x="430016" y="436189"/>
                </a:cubicBezTo>
                <a:cubicBezTo>
                  <a:pt x="436665" y="442838"/>
                  <a:pt x="442429" y="450374"/>
                  <a:pt x="447748" y="458354"/>
                </a:cubicBezTo>
                <a:cubicBezTo>
                  <a:pt x="444645" y="457024"/>
                  <a:pt x="441542" y="455251"/>
                  <a:pt x="438439" y="453921"/>
                </a:cubicBezTo>
                <a:cubicBezTo>
                  <a:pt x="437552" y="453477"/>
                  <a:pt x="436222" y="453477"/>
                  <a:pt x="435335" y="453034"/>
                </a:cubicBezTo>
                <a:cubicBezTo>
                  <a:pt x="434006" y="451261"/>
                  <a:pt x="432232" y="449931"/>
                  <a:pt x="430902" y="448601"/>
                </a:cubicBezTo>
                <a:cubicBezTo>
                  <a:pt x="418933" y="438405"/>
                  <a:pt x="403417" y="446828"/>
                  <a:pt x="389675" y="445498"/>
                </a:cubicBezTo>
                <a:cubicBezTo>
                  <a:pt x="385241" y="445498"/>
                  <a:pt x="380365" y="445055"/>
                  <a:pt x="375932" y="447271"/>
                </a:cubicBezTo>
                <a:cubicBezTo>
                  <a:pt x="371499" y="449931"/>
                  <a:pt x="372829" y="454364"/>
                  <a:pt x="376375" y="456581"/>
                </a:cubicBezTo>
                <a:cubicBezTo>
                  <a:pt x="377262" y="457911"/>
                  <a:pt x="379035" y="458354"/>
                  <a:pt x="380365" y="459241"/>
                </a:cubicBezTo>
                <a:cubicBezTo>
                  <a:pt x="386128" y="461457"/>
                  <a:pt x="392334" y="462787"/>
                  <a:pt x="398098" y="461457"/>
                </a:cubicBezTo>
                <a:cubicBezTo>
                  <a:pt x="403860" y="461014"/>
                  <a:pt x="409623" y="463230"/>
                  <a:pt x="415386" y="463674"/>
                </a:cubicBezTo>
                <a:cubicBezTo>
                  <a:pt x="420706" y="463674"/>
                  <a:pt x="426469" y="463230"/>
                  <a:pt x="431346" y="460571"/>
                </a:cubicBezTo>
                <a:cubicBezTo>
                  <a:pt x="432232" y="460127"/>
                  <a:pt x="434892" y="459241"/>
                  <a:pt x="435779" y="458354"/>
                </a:cubicBezTo>
                <a:cubicBezTo>
                  <a:pt x="440655" y="460127"/>
                  <a:pt x="445975" y="461900"/>
                  <a:pt x="450851" y="463674"/>
                </a:cubicBezTo>
                <a:cubicBezTo>
                  <a:pt x="450851" y="463674"/>
                  <a:pt x="450851" y="463674"/>
                  <a:pt x="451295" y="463674"/>
                </a:cubicBezTo>
                <a:cubicBezTo>
                  <a:pt x="456171" y="471210"/>
                  <a:pt x="460161" y="478746"/>
                  <a:pt x="464594" y="486726"/>
                </a:cubicBezTo>
                <a:cubicBezTo>
                  <a:pt x="461491" y="486282"/>
                  <a:pt x="458388" y="485839"/>
                  <a:pt x="455284" y="485396"/>
                </a:cubicBezTo>
                <a:cubicBezTo>
                  <a:pt x="455284" y="485396"/>
                  <a:pt x="455284" y="485396"/>
                  <a:pt x="454841" y="485396"/>
                </a:cubicBezTo>
                <a:cubicBezTo>
                  <a:pt x="443758" y="477416"/>
                  <a:pt x="429572" y="476086"/>
                  <a:pt x="417160" y="481406"/>
                </a:cubicBezTo>
                <a:cubicBezTo>
                  <a:pt x="410953" y="484066"/>
                  <a:pt x="403860" y="483623"/>
                  <a:pt x="397211" y="485396"/>
                </a:cubicBezTo>
                <a:cubicBezTo>
                  <a:pt x="391448" y="487612"/>
                  <a:pt x="391004" y="490272"/>
                  <a:pt x="392778" y="492489"/>
                </a:cubicBezTo>
                <a:cubicBezTo>
                  <a:pt x="394108" y="497365"/>
                  <a:pt x="406964" y="499582"/>
                  <a:pt x="410953" y="499582"/>
                </a:cubicBezTo>
                <a:cubicBezTo>
                  <a:pt x="415386" y="499582"/>
                  <a:pt x="419819" y="498252"/>
                  <a:pt x="424696" y="498695"/>
                </a:cubicBezTo>
                <a:cubicBezTo>
                  <a:pt x="430902" y="499139"/>
                  <a:pt x="437552" y="500468"/>
                  <a:pt x="443315" y="498252"/>
                </a:cubicBezTo>
                <a:cubicBezTo>
                  <a:pt x="448191" y="496035"/>
                  <a:pt x="453068" y="494705"/>
                  <a:pt x="456614" y="491159"/>
                </a:cubicBezTo>
                <a:cubicBezTo>
                  <a:pt x="459717" y="491602"/>
                  <a:pt x="462821" y="492045"/>
                  <a:pt x="466367" y="492489"/>
                </a:cubicBezTo>
                <a:cubicBezTo>
                  <a:pt x="466367" y="492489"/>
                  <a:pt x="466367" y="492489"/>
                  <a:pt x="466811" y="492489"/>
                </a:cubicBezTo>
                <a:cubicBezTo>
                  <a:pt x="472573" y="504015"/>
                  <a:pt x="478336" y="515098"/>
                  <a:pt x="482326" y="527510"/>
                </a:cubicBezTo>
                <a:cubicBezTo>
                  <a:pt x="480553" y="527067"/>
                  <a:pt x="478780" y="526624"/>
                  <a:pt x="476563" y="526180"/>
                </a:cubicBezTo>
                <a:cubicBezTo>
                  <a:pt x="473016" y="521747"/>
                  <a:pt x="468140" y="518201"/>
                  <a:pt x="463264" y="516427"/>
                </a:cubicBezTo>
                <a:cubicBezTo>
                  <a:pt x="456614" y="513324"/>
                  <a:pt x="449521" y="515541"/>
                  <a:pt x="442872" y="514654"/>
                </a:cubicBezTo>
                <a:cubicBezTo>
                  <a:pt x="435335" y="513768"/>
                  <a:pt x="427799" y="511994"/>
                  <a:pt x="420706" y="514211"/>
                </a:cubicBezTo>
                <a:cubicBezTo>
                  <a:pt x="417603" y="515098"/>
                  <a:pt x="412283" y="516871"/>
                  <a:pt x="413170" y="520861"/>
                </a:cubicBezTo>
                <a:cubicBezTo>
                  <a:pt x="413170" y="520861"/>
                  <a:pt x="413170" y="520861"/>
                  <a:pt x="413170" y="521304"/>
                </a:cubicBezTo>
                <a:cubicBezTo>
                  <a:pt x="413170" y="521304"/>
                  <a:pt x="412726" y="521747"/>
                  <a:pt x="412726" y="521747"/>
                </a:cubicBezTo>
                <a:cubicBezTo>
                  <a:pt x="412726" y="523077"/>
                  <a:pt x="414500" y="524407"/>
                  <a:pt x="415386" y="525294"/>
                </a:cubicBezTo>
                <a:cubicBezTo>
                  <a:pt x="424696" y="531943"/>
                  <a:pt x="436222" y="527510"/>
                  <a:pt x="446418" y="527954"/>
                </a:cubicBezTo>
                <a:cubicBezTo>
                  <a:pt x="450851" y="528840"/>
                  <a:pt x="454398" y="532387"/>
                  <a:pt x="459717" y="532387"/>
                </a:cubicBezTo>
                <a:cubicBezTo>
                  <a:pt x="465480" y="532830"/>
                  <a:pt x="471244" y="531943"/>
                  <a:pt x="476563" y="531057"/>
                </a:cubicBezTo>
                <a:cubicBezTo>
                  <a:pt x="476563" y="531057"/>
                  <a:pt x="476563" y="531057"/>
                  <a:pt x="476563" y="531057"/>
                </a:cubicBezTo>
                <a:cubicBezTo>
                  <a:pt x="477450" y="531500"/>
                  <a:pt x="477893" y="531500"/>
                  <a:pt x="478780" y="531943"/>
                </a:cubicBezTo>
                <a:cubicBezTo>
                  <a:pt x="480553" y="532387"/>
                  <a:pt x="481883" y="532387"/>
                  <a:pt x="483656" y="532387"/>
                </a:cubicBezTo>
                <a:cubicBezTo>
                  <a:pt x="483656" y="532387"/>
                  <a:pt x="483656" y="532387"/>
                  <a:pt x="483656" y="532387"/>
                </a:cubicBezTo>
                <a:cubicBezTo>
                  <a:pt x="484543" y="534603"/>
                  <a:pt x="485429" y="537263"/>
                  <a:pt x="485873" y="539480"/>
                </a:cubicBezTo>
                <a:cubicBezTo>
                  <a:pt x="487646" y="545686"/>
                  <a:pt x="488532" y="551892"/>
                  <a:pt x="489419" y="558099"/>
                </a:cubicBezTo>
                <a:cubicBezTo>
                  <a:pt x="473903" y="594007"/>
                  <a:pt x="457057" y="629471"/>
                  <a:pt x="439768" y="664936"/>
                </a:cubicBezTo>
                <a:cubicBezTo>
                  <a:pt x="435335" y="674246"/>
                  <a:pt x="430902" y="683112"/>
                  <a:pt x="426026" y="692421"/>
                </a:cubicBezTo>
                <a:cubicBezTo>
                  <a:pt x="421149" y="685329"/>
                  <a:pt x="416716" y="678235"/>
                  <a:pt x="412726" y="670699"/>
                </a:cubicBezTo>
                <a:cubicBezTo>
                  <a:pt x="412726" y="668483"/>
                  <a:pt x="413170" y="666266"/>
                  <a:pt x="413613" y="664050"/>
                </a:cubicBezTo>
                <a:cubicBezTo>
                  <a:pt x="415386" y="663163"/>
                  <a:pt x="416716" y="661833"/>
                  <a:pt x="418490" y="660503"/>
                </a:cubicBezTo>
                <a:cubicBezTo>
                  <a:pt x="430902" y="650307"/>
                  <a:pt x="435779" y="634791"/>
                  <a:pt x="441985" y="620605"/>
                </a:cubicBezTo>
                <a:cubicBezTo>
                  <a:pt x="445088" y="614399"/>
                  <a:pt x="450851" y="608636"/>
                  <a:pt x="451738" y="601543"/>
                </a:cubicBezTo>
                <a:cubicBezTo>
                  <a:pt x="451738" y="601543"/>
                  <a:pt x="451738" y="601543"/>
                  <a:pt x="451738" y="601543"/>
                </a:cubicBezTo>
                <a:cubicBezTo>
                  <a:pt x="454398" y="593563"/>
                  <a:pt x="448634" y="586470"/>
                  <a:pt x="442429" y="594893"/>
                </a:cubicBezTo>
                <a:cubicBezTo>
                  <a:pt x="438439" y="599770"/>
                  <a:pt x="434892" y="604646"/>
                  <a:pt x="432232" y="610409"/>
                </a:cubicBezTo>
                <a:cubicBezTo>
                  <a:pt x="429572" y="615285"/>
                  <a:pt x="427799" y="620605"/>
                  <a:pt x="424252" y="625038"/>
                </a:cubicBezTo>
                <a:cubicBezTo>
                  <a:pt x="416716" y="630801"/>
                  <a:pt x="414057" y="640998"/>
                  <a:pt x="411840" y="649864"/>
                </a:cubicBezTo>
                <a:cubicBezTo>
                  <a:pt x="410953" y="653410"/>
                  <a:pt x="410510" y="657400"/>
                  <a:pt x="410067" y="661390"/>
                </a:cubicBezTo>
                <a:cubicBezTo>
                  <a:pt x="410067" y="662276"/>
                  <a:pt x="409623" y="663606"/>
                  <a:pt x="409623" y="664936"/>
                </a:cubicBezTo>
                <a:cubicBezTo>
                  <a:pt x="406520" y="659616"/>
                  <a:pt x="403860" y="653853"/>
                  <a:pt x="400757" y="648534"/>
                </a:cubicBezTo>
                <a:cubicBezTo>
                  <a:pt x="398098" y="643657"/>
                  <a:pt x="395437" y="639224"/>
                  <a:pt x="392778" y="634348"/>
                </a:cubicBezTo>
                <a:cubicBezTo>
                  <a:pt x="393664" y="633018"/>
                  <a:pt x="394551" y="631245"/>
                  <a:pt x="394994" y="630358"/>
                </a:cubicBezTo>
                <a:cubicBezTo>
                  <a:pt x="395881" y="628142"/>
                  <a:pt x="397211" y="626368"/>
                  <a:pt x="398098" y="624152"/>
                </a:cubicBezTo>
                <a:cubicBezTo>
                  <a:pt x="398098" y="624152"/>
                  <a:pt x="398541" y="624152"/>
                  <a:pt x="398541" y="623708"/>
                </a:cubicBezTo>
                <a:cubicBezTo>
                  <a:pt x="408293" y="619275"/>
                  <a:pt x="414057" y="610852"/>
                  <a:pt x="417603" y="601100"/>
                </a:cubicBezTo>
                <a:cubicBezTo>
                  <a:pt x="418490" y="598440"/>
                  <a:pt x="419819" y="596223"/>
                  <a:pt x="420263" y="593563"/>
                </a:cubicBezTo>
                <a:cubicBezTo>
                  <a:pt x="420706" y="591790"/>
                  <a:pt x="421149" y="590460"/>
                  <a:pt x="421593" y="588687"/>
                </a:cubicBezTo>
                <a:cubicBezTo>
                  <a:pt x="423366" y="582924"/>
                  <a:pt x="427799" y="578048"/>
                  <a:pt x="428685" y="572285"/>
                </a:cubicBezTo>
                <a:cubicBezTo>
                  <a:pt x="428685" y="570955"/>
                  <a:pt x="430016" y="568738"/>
                  <a:pt x="428685" y="567852"/>
                </a:cubicBezTo>
                <a:cubicBezTo>
                  <a:pt x="428685" y="567408"/>
                  <a:pt x="429129" y="566521"/>
                  <a:pt x="429129" y="566078"/>
                </a:cubicBezTo>
                <a:cubicBezTo>
                  <a:pt x="429129" y="562532"/>
                  <a:pt x="425583" y="560315"/>
                  <a:pt x="422480" y="562088"/>
                </a:cubicBezTo>
                <a:cubicBezTo>
                  <a:pt x="418046" y="564748"/>
                  <a:pt x="415830" y="570068"/>
                  <a:pt x="413613" y="574501"/>
                </a:cubicBezTo>
                <a:cubicBezTo>
                  <a:pt x="406077" y="589574"/>
                  <a:pt x="390118" y="600213"/>
                  <a:pt x="395881" y="619275"/>
                </a:cubicBezTo>
                <a:cubicBezTo>
                  <a:pt x="394551" y="621935"/>
                  <a:pt x="393221" y="625038"/>
                  <a:pt x="391448" y="627698"/>
                </a:cubicBezTo>
                <a:cubicBezTo>
                  <a:pt x="391004" y="628585"/>
                  <a:pt x="390561" y="629028"/>
                  <a:pt x="390118" y="629915"/>
                </a:cubicBezTo>
                <a:cubicBezTo>
                  <a:pt x="385241" y="621492"/>
                  <a:pt x="380365" y="612626"/>
                  <a:pt x="375045" y="604203"/>
                </a:cubicBezTo>
                <a:cubicBezTo>
                  <a:pt x="377262" y="602873"/>
                  <a:pt x="378592" y="600213"/>
                  <a:pt x="379921" y="597997"/>
                </a:cubicBezTo>
                <a:cubicBezTo>
                  <a:pt x="380365" y="597553"/>
                  <a:pt x="380365" y="596667"/>
                  <a:pt x="380808" y="596223"/>
                </a:cubicBezTo>
                <a:cubicBezTo>
                  <a:pt x="383911" y="595337"/>
                  <a:pt x="386571" y="592234"/>
                  <a:pt x="388788" y="590017"/>
                </a:cubicBezTo>
                <a:cubicBezTo>
                  <a:pt x="390561" y="588244"/>
                  <a:pt x="392334" y="586027"/>
                  <a:pt x="393664" y="583811"/>
                </a:cubicBezTo>
                <a:cubicBezTo>
                  <a:pt x="394551" y="582481"/>
                  <a:pt x="395437" y="580707"/>
                  <a:pt x="396324" y="578934"/>
                </a:cubicBezTo>
                <a:cubicBezTo>
                  <a:pt x="396324" y="578934"/>
                  <a:pt x="396324" y="578491"/>
                  <a:pt x="396324" y="578491"/>
                </a:cubicBezTo>
                <a:cubicBezTo>
                  <a:pt x="396767" y="577161"/>
                  <a:pt x="397211" y="575831"/>
                  <a:pt x="397654" y="574501"/>
                </a:cubicBezTo>
                <a:cubicBezTo>
                  <a:pt x="398541" y="571841"/>
                  <a:pt x="399427" y="568738"/>
                  <a:pt x="400314" y="566078"/>
                </a:cubicBezTo>
                <a:cubicBezTo>
                  <a:pt x="402974" y="559429"/>
                  <a:pt x="408737" y="554552"/>
                  <a:pt x="409623" y="547459"/>
                </a:cubicBezTo>
                <a:cubicBezTo>
                  <a:pt x="409623" y="546572"/>
                  <a:pt x="410067" y="545686"/>
                  <a:pt x="409623" y="545243"/>
                </a:cubicBezTo>
                <a:cubicBezTo>
                  <a:pt x="410067" y="542583"/>
                  <a:pt x="410067" y="539923"/>
                  <a:pt x="408737" y="538150"/>
                </a:cubicBezTo>
                <a:cubicBezTo>
                  <a:pt x="399870" y="531057"/>
                  <a:pt x="392334" y="555439"/>
                  <a:pt x="387901" y="560758"/>
                </a:cubicBezTo>
                <a:cubicBezTo>
                  <a:pt x="384355" y="566521"/>
                  <a:pt x="379035" y="571841"/>
                  <a:pt x="377705" y="578934"/>
                </a:cubicBezTo>
                <a:cubicBezTo>
                  <a:pt x="376818" y="583367"/>
                  <a:pt x="376375" y="587800"/>
                  <a:pt x="377262" y="591790"/>
                </a:cubicBezTo>
                <a:cubicBezTo>
                  <a:pt x="377262" y="592234"/>
                  <a:pt x="377262" y="592234"/>
                  <a:pt x="377262" y="592677"/>
                </a:cubicBezTo>
                <a:cubicBezTo>
                  <a:pt x="375932" y="595337"/>
                  <a:pt x="374602" y="597553"/>
                  <a:pt x="372829" y="599770"/>
                </a:cubicBezTo>
                <a:cubicBezTo>
                  <a:pt x="368395" y="591790"/>
                  <a:pt x="363962" y="583811"/>
                  <a:pt x="359972" y="575388"/>
                </a:cubicBezTo>
                <a:cubicBezTo>
                  <a:pt x="361303" y="570955"/>
                  <a:pt x="362189" y="566965"/>
                  <a:pt x="363076" y="562532"/>
                </a:cubicBezTo>
                <a:cubicBezTo>
                  <a:pt x="364849" y="561202"/>
                  <a:pt x="366179" y="558985"/>
                  <a:pt x="367066" y="557655"/>
                </a:cubicBezTo>
                <a:cubicBezTo>
                  <a:pt x="367952" y="556325"/>
                  <a:pt x="369282" y="554552"/>
                  <a:pt x="370169" y="553222"/>
                </a:cubicBezTo>
                <a:cubicBezTo>
                  <a:pt x="371055" y="551892"/>
                  <a:pt x="371942" y="550119"/>
                  <a:pt x="372385" y="548346"/>
                </a:cubicBezTo>
                <a:cubicBezTo>
                  <a:pt x="373272" y="546572"/>
                  <a:pt x="373716" y="544799"/>
                  <a:pt x="374159" y="543026"/>
                </a:cubicBezTo>
                <a:cubicBezTo>
                  <a:pt x="374159" y="543026"/>
                  <a:pt x="374159" y="542583"/>
                  <a:pt x="374159" y="542583"/>
                </a:cubicBezTo>
                <a:cubicBezTo>
                  <a:pt x="374159" y="542583"/>
                  <a:pt x="374159" y="542139"/>
                  <a:pt x="374159" y="542139"/>
                </a:cubicBezTo>
                <a:cubicBezTo>
                  <a:pt x="375488" y="536820"/>
                  <a:pt x="375488" y="531943"/>
                  <a:pt x="373716" y="526624"/>
                </a:cubicBezTo>
                <a:cubicBezTo>
                  <a:pt x="372829" y="517757"/>
                  <a:pt x="378149" y="509778"/>
                  <a:pt x="378592" y="501355"/>
                </a:cubicBezTo>
                <a:cubicBezTo>
                  <a:pt x="378592" y="500468"/>
                  <a:pt x="379035" y="498252"/>
                  <a:pt x="378149" y="497808"/>
                </a:cubicBezTo>
                <a:cubicBezTo>
                  <a:pt x="378149" y="493375"/>
                  <a:pt x="377262" y="489386"/>
                  <a:pt x="374602" y="485839"/>
                </a:cubicBezTo>
                <a:cubicBezTo>
                  <a:pt x="370612" y="480519"/>
                  <a:pt x="366179" y="484953"/>
                  <a:pt x="364406" y="489386"/>
                </a:cubicBezTo>
                <a:cubicBezTo>
                  <a:pt x="359972" y="500468"/>
                  <a:pt x="361303" y="512881"/>
                  <a:pt x="357756" y="524407"/>
                </a:cubicBezTo>
                <a:cubicBezTo>
                  <a:pt x="355983" y="531943"/>
                  <a:pt x="353767" y="539923"/>
                  <a:pt x="355539" y="547459"/>
                </a:cubicBezTo>
                <a:cubicBezTo>
                  <a:pt x="355983" y="548789"/>
                  <a:pt x="356426" y="550119"/>
                  <a:pt x="356870" y="551449"/>
                </a:cubicBezTo>
                <a:cubicBezTo>
                  <a:pt x="356426" y="552336"/>
                  <a:pt x="357313" y="554109"/>
                  <a:pt x="357313" y="554995"/>
                </a:cubicBezTo>
                <a:cubicBezTo>
                  <a:pt x="357756" y="556769"/>
                  <a:pt x="358643" y="558985"/>
                  <a:pt x="359086" y="561202"/>
                </a:cubicBezTo>
                <a:cubicBezTo>
                  <a:pt x="359086" y="561202"/>
                  <a:pt x="359086" y="561645"/>
                  <a:pt x="359086" y="561645"/>
                </a:cubicBezTo>
                <a:cubicBezTo>
                  <a:pt x="358200" y="564305"/>
                  <a:pt x="357756" y="566965"/>
                  <a:pt x="356870" y="569625"/>
                </a:cubicBezTo>
                <a:cubicBezTo>
                  <a:pt x="353767" y="563418"/>
                  <a:pt x="351106" y="556769"/>
                  <a:pt x="348447" y="550562"/>
                </a:cubicBezTo>
                <a:cubicBezTo>
                  <a:pt x="348003" y="549232"/>
                  <a:pt x="347117" y="547903"/>
                  <a:pt x="346673" y="546129"/>
                </a:cubicBezTo>
                <a:cubicBezTo>
                  <a:pt x="347117" y="544799"/>
                  <a:pt x="346673" y="543026"/>
                  <a:pt x="346673" y="541696"/>
                </a:cubicBezTo>
                <a:cubicBezTo>
                  <a:pt x="346673" y="532387"/>
                  <a:pt x="344013" y="522634"/>
                  <a:pt x="340911" y="513768"/>
                </a:cubicBezTo>
                <a:cubicBezTo>
                  <a:pt x="340467" y="513324"/>
                  <a:pt x="340024" y="512881"/>
                  <a:pt x="339580" y="513324"/>
                </a:cubicBezTo>
                <a:cubicBezTo>
                  <a:pt x="339580" y="513324"/>
                  <a:pt x="339580" y="513768"/>
                  <a:pt x="339137" y="513768"/>
                </a:cubicBezTo>
                <a:cubicBezTo>
                  <a:pt x="337364" y="510664"/>
                  <a:pt x="334704" y="508005"/>
                  <a:pt x="331157" y="504902"/>
                </a:cubicBezTo>
                <a:cubicBezTo>
                  <a:pt x="326281" y="499139"/>
                  <a:pt x="324065" y="491159"/>
                  <a:pt x="318302" y="485396"/>
                </a:cubicBezTo>
                <a:cubicBezTo>
                  <a:pt x="315198" y="481849"/>
                  <a:pt x="311652" y="476973"/>
                  <a:pt x="306332" y="477416"/>
                </a:cubicBezTo>
                <a:cubicBezTo>
                  <a:pt x="301899" y="477416"/>
                  <a:pt x="300126" y="482736"/>
                  <a:pt x="300569" y="486726"/>
                </a:cubicBezTo>
                <a:cubicBezTo>
                  <a:pt x="301456" y="495592"/>
                  <a:pt x="306332" y="502685"/>
                  <a:pt x="310322" y="509778"/>
                </a:cubicBezTo>
                <a:cubicBezTo>
                  <a:pt x="312539" y="517757"/>
                  <a:pt x="315198" y="525737"/>
                  <a:pt x="320962" y="531943"/>
                </a:cubicBezTo>
                <a:cubicBezTo>
                  <a:pt x="327168" y="538593"/>
                  <a:pt x="334261" y="545243"/>
                  <a:pt x="342684" y="548789"/>
                </a:cubicBezTo>
                <a:cubicBezTo>
                  <a:pt x="342684" y="548789"/>
                  <a:pt x="343127" y="548789"/>
                  <a:pt x="343127" y="548789"/>
                </a:cubicBezTo>
                <a:cubicBezTo>
                  <a:pt x="345344" y="554552"/>
                  <a:pt x="348003" y="560315"/>
                  <a:pt x="350220" y="565635"/>
                </a:cubicBezTo>
                <a:cubicBezTo>
                  <a:pt x="348003" y="565192"/>
                  <a:pt x="345787" y="564305"/>
                  <a:pt x="344013" y="563862"/>
                </a:cubicBezTo>
                <a:cubicBezTo>
                  <a:pt x="342684" y="560315"/>
                  <a:pt x="337364" y="556325"/>
                  <a:pt x="335147" y="554552"/>
                </a:cubicBezTo>
                <a:cubicBezTo>
                  <a:pt x="331157" y="551449"/>
                  <a:pt x="325838" y="550562"/>
                  <a:pt x="321405" y="549232"/>
                </a:cubicBezTo>
                <a:cubicBezTo>
                  <a:pt x="316528" y="547459"/>
                  <a:pt x="311652" y="544356"/>
                  <a:pt x="306775" y="543026"/>
                </a:cubicBezTo>
                <a:cubicBezTo>
                  <a:pt x="299682" y="540810"/>
                  <a:pt x="292146" y="538593"/>
                  <a:pt x="285054" y="539480"/>
                </a:cubicBezTo>
                <a:cubicBezTo>
                  <a:pt x="282837" y="539923"/>
                  <a:pt x="281064" y="541253"/>
                  <a:pt x="280621" y="543026"/>
                </a:cubicBezTo>
                <a:cubicBezTo>
                  <a:pt x="280177" y="543913"/>
                  <a:pt x="280177" y="544799"/>
                  <a:pt x="280177" y="545686"/>
                </a:cubicBezTo>
                <a:cubicBezTo>
                  <a:pt x="280621" y="547459"/>
                  <a:pt x="281507" y="549676"/>
                  <a:pt x="283723" y="551006"/>
                </a:cubicBezTo>
                <a:cubicBezTo>
                  <a:pt x="283723" y="551006"/>
                  <a:pt x="284167" y="551006"/>
                  <a:pt x="284167" y="551006"/>
                </a:cubicBezTo>
                <a:cubicBezTo>
                  <a:pt x="286826" y="553666"/>
                  <a:pt x="289930" y="555439"/>
                  <a:pt x="293476" y="556769"/>
                </a:cubicBezTo>
                <a:cubicBezTo>
                  <a:pt x="299682" y="558985"/>
                  <a:pt x="305889" y="561202"/>
                  <a:pt x="311652" y="564305"/>
                </a:cubicBezTo>
                <a:cubicBezTo>
                  <a:pt x="317858" y="567852"/>
                  <a:pt x="324065" y="570511"/>
                  <a:pt x="331157" y="570511"/>
                </a:cubicBezTo>
                <a:cubicBezTo>
                  <a:pt x="334261" y="570511"/>
                  <a:pt x="337364" y="569625"/>
                  <a:pt x="340467" y="568738"/>
                </a:cubicBezTo>
                <a:cubicBezTo>
                  <a:pt x="341354" y="568295"/>
                  <a:pt x="342240" y="568295"/>
                  <a:pt x="343127" y="567852"/>
                </a:cubicBezTo>
                <a:cubicBezTo>
                  <a:pt x="343127" y="567852"/>
                  <a:pt x="343570" y="567852"/>
                  <a:pt x="343570" y="567852"/>
                </a:cubicBezTo>
                <a:cubicBezTo>
                  <a:pt x="345787" y="568738"/>
                  <a:pt x="348447" y="569625"/>
                  <a:pt x="351106" y="570068"/>
                </a:cubicBezTo>
                <a:cubicBezTo>
                  <a:pt x="351550" y="570068"/>
                  <a:pt x="352436" y="570511"/>
                  <a:pt x="352880" y="570511"/>
                </a:cubicBezTo>
                <a:cubicBezTo>
                  <a:pt x="355983" y="577604"/>
                  <a:pt x="359086" y="584254"/>
                  <a:pt x="363076" y="590903"/>
                </a:cubicBezTo>
                <a:cubicBezTo>
                  <a:pt x="364406" y="593563"/>
                  <a:pt x="365736" y="595780"/>
                  <a:pt x="367509" y="598440"/>
                </a:cubicBezTo>
                <a:cubicBezTo>
                  <a:pt x="366622" y="598440"/>
                  <a:pt x="365736" y="598440"/>
                  <a:pt x="364849" y="598440"/>
                </a:cubicBezTo>
                <a:cubicBezTo>
                  <a:pt x="362189" y="594007"/>
                  <a:pt x="351550" y="589574"/>
                  <a:pt x="347560" y="588244"/>
                </a:cubicBezTo>
                <a:cubicBezTo>
                  <a:pt x="340467" y="586027"/>
                  <a:pt x="332488" y="587800"/>
                  <a:pt x="325395" y="585140"/>
                </a:cubicBezTo>
                <a:cubicBezTo>
                  <a:pt x="316085" y="581594"/>
                  <a:pt x="305889" y="580264"/>
                  <a:pt x="296136" y="580264"/>
                </a:cubicBezTo>
                <a:cubicBezTo>
                  <a:pt x="293476" y="580707"/>
                  <a:pt x="290373" y="580264"/>
                  <a:pt x="287713" y="581594"/>
                </a:cubicBezTo>
                <a:cubicBezTo>
                  <a:pt x="286826" y="582037"/>
                  <a:pt x="286383" y="582924"/>
                  <a:pt x="285940" y="583811"/>
                </a:cubicBezTo>
                <a:cubicBezTo>
                  <a:pt x="285940" y="583811"/>
                  <a:pt x="285940" y="583811"/>
                  <a:pt x="285497" y="583811"/>
                </a:cubicBezTo>
                <a:cubicBezTo>
                  <a:pt x="282393" y="592234"/>
                  <a:pt x="305446" y="596223"/>
                  <a:pt x="311208" y="599326"/>
                </a:cubicBezTo>
                <a:cubicBezTo>
                  <a:pt x="318302" y="602430"/>
                  <a:pt x="324508" y="607306"/>
                  <a:pt x="332044" y="608636"/>
                </a:cubicBezTo>
                <a:cubicBezTo>
                  <a:pt x="341354" y="610409"/>
                  <a:pt x="350663" y="606863"/>
                  <a:pt x="359529" y="604203"/>
                </a:cubicBezTo>
                <a:cubicBezTo>
                  <a:pt x="360416" y="603760"/>
                  <a:pt x="362633" y="603316"/>
                  <a:pt x="363962" y="602430"/>
                </a:cubicBezTo>
                <a:cubicBezTo>
                  <a:pt x="363962" y="602430"/>
                  <a:pt x="363962" y="602430"/>
                  <a:pt x="363962" y="602430"/>
                </a:cubicBezTo>
                <a:cubicBezTo>
                  <a:pt x="365736" y="602430"/>
                  <a:pt x="367509" y="602430"/>
                  <a:pt x="368839" y="601986"/>
                </a:cubicBezTo>
                <a:cubicBezTo>
                  <a:pt x="373272" y="609966"/>
                  <a:pt x="377705" y="617945"/>
                  <a:pt x="382138" y="625482"/>
                </a:cubicBezTo>
                <a:cubicBezTo>
                  <a:pt x="378149" y="625038"/>
                  <a:pt x="374159" y="625038"/>
                  <a:pt x="370612" y="625038"/>
                </a:cubicBezTo>
                <a:cubicBezTo>
                  <a:pt x="370169" y="625038"/>
                  <a:pt x="369726" y="624595"/>
                  <a:pt x="369726" y="624595"/>
                </a:cubicBezTo>
                <a:cubicBezTo>
                  <a:pt x="367509" y="622822"/>
                  <a:pt x="364849" y="621492"/>
                  <a:pt x="362633" y="620605"/>
                </a:cubicBezTo>
                <a:cubicBezTo>
                  <a:pt x="349777" y="614399"/>
                  <a:pt x="340024" y="616616"/>
                  <a:pt x="327168" y="621049"/>
                </a:cubicBezTo>
                <a:cubicBezTo>
                  <a:pt x="320962" y="623265"/>
                  <a:pt x="297466" y="617059"/>
                  <a:pt x="298353" y="626368"/>
                </a:cubicBezTo>
                <a:cubicBezTo>
                  <a:pt x="298353" y="626368"/>
                  <a:pt x="298353" y="626812"/>
                  <a:pt x="298796" y="626812"/>
                </a:cubicBezTo>
                <a:cubicBezTo>
                  <a:pt x="298796" y="626812"/>
                  <a:pt x="298796" y="626812"/>
                  <a:pt x="298796" y="626812"/>
                </a:cubicBezTo>
                <a:cubicBezTo>
                  <a:pt x="298796" y="627255"/>
                  <a:pt x="299239" y="627255"/>
                  <a:pt x="299239" y="627698"/>
                </a:cubicBezTo>
                <a:cubicBezTo>
                  <a:pt x="299682" y="628585"/>
                  <a:pt x="300569" y="629471"/>
                  <a:pt x="301899" y="630358"/>
                </a:cubicBezTo>
                <a:cubicBezTo>
                  <a:pt x="303672" y="631245"/>
                  <a:pt x="305446" y="632131"/>
                  <a:pt x="307219" y="632575"/>
                </a:cubicBezTo>
                <a:cubicBezTo>
                  <a:pt x="314312" y="635678"/>
                  <a:pt x="322291" y="637008"/>
                  <a:pt x="329828" y="639224"/>
                </a:cubicBezTo>
                <a:cubicBezTo>
                  <a:pt x="334704" y="640554"/>
                  <a:pt x="339580" y="641441"/>
                  <a:pt x="344457" y="641884"/>
                </a:cubicBezTo>
                <a:cubicBezTo>
                  <a:pt x="350220" y="642328"/>
                  <a:pt x="355983" y="640998"/>
                  <a:pt x="361303" y="637894"/>
                </a:cubicBezTo>
                <a:cubicBezTo>
                  <a:pt x="364849" y="636121"/>
                  <a:pt x="368395" y="633461"/>
                  <a:pt x="371499" y="631245"/>
                </a:cubicBezTo>
                <a:cubicBezTo>
                  <a:pt x="371942" y="630801"/>
                  <a:pt x="372829" y="630358"/>
                  <a:pt x="373272" y="629915"/>
                </a:cubicBezTo>
                <a:cubicBezTo>
                  <a:pt x="373716" y="629915"/>
                  <a:pt x="373716" y="629915"/>
                  <a:pt x="374159" y="629915"/>
                </a:cubicBezTo>
                <a:cubicBezTo>
                  <a:pt x="378149" y="629915"/>
                  <a:pt x="382138" y="630358"/>
                  <a:pt x="386571" y="630801"/>
                </a:cubicBezTo>
                <a:cubicBezTo>
                  <a:pt x="387458" y="632575"/>
                  <a:pt x="388788" y="634791"/>
                  <a:pt x="390118" y="636565"/>
                </a:cubicBezTo>
                <a:cubicBezTo>
                  <a:pt x="396324" y="647647"/>
                  <a:pt x="402531" y="659173"/>
                  <a:pt x="408737" y="670699"/>
                </a:cubicBezTo>
                <a:cubicBezTo>
                  <a:pt x="406077" y="670256"/>
                  <a:pt x="403860" y="670256"/>
                  <a:pt x="401201" y="670256"/>
                </a:cubicBezTo>
                <a:cubicBezTo>
                  <a:pt x="401201" y="670256"/>
                  <a:pt x="400757" y="669813"/>
                  <a:pt x="400757" y="669813"/>
                </a:cubicBezTo>
                <a:cubicBezTo>
                  <a:pt x="392778" y="662276"/>
                  <a:pt x="381252" y="658287"/>
                  <a:pt x="370169" y="660947"/>
                </a:cubicBezTo>
                <a:cubicBezTo>
                  <a:pt x="362633" y="662720"/>
                  <a:pt x="355983" y="664936"/>
                  <a:pt x="348003" y="664936"/>
                </a:cubicBezTo>
                <a:cubicBezTo>
                  <a:pt x="342684" y="665823"/>
                  <a:pt x="321405" y="660503"/>
                  <a:pt x="321405" y="667596"/>
                </a:cubicBezTo>
                <a:cubicBezTo>
                  <a:pt x="321405" y="667596"/>
                  <a:pt x="321405" y="667596"/>
                  <a:pt x="321405" y="667596"/>
                </a:cubicBezTo>
                <a:cubicBezTo>
                  <a:pt x="321405" y="668483"/>
                  <a:pt x="322291" y="669369"/>
                  <a:pt x="322735" y="670256"/>
                </a:cubicBezTo>
                <a:cubicBezTo>
                  <a:pt x="324508" y="672473"/>
                  <a:pt x="327168" y="674246"/>
                  <a:pt x="330271" y="675132"/>
                </a:cubicBezTo>
                <a:cubicBezTo>
                  <a:pt x="336921" y="678235"/>
                  <a:pt x="344457" y="679565"/>
                  <a:pt x="351550" y="681782"/>
                </a:cubicBezTo>
                <a:cubicBezTo>
                  <a:pt x="358643" y="683555"/>
                  <a:pt x="365293" y="686215"/>
                  <a:pt x="372385" y="687545"/>
                </a:cubicBezTo>
                <a:cubicBezTo>
                  <a:pt x="379921" y="688432"/>
                  <a:pt x="387015" y="684885"/>
                  <a:pt x="393221" y="680896"/>
                </a:cubicBezTo>
                <a:cubicBezTo>
                  <a:pt x="396324" y="678679"/>
                  <a:pt x="399870" y="677349"/>
                  <a:pt x="402974" y="674689"/>
                </a:cubicBezTo>
                <a:cubicBezTo>
                  <a:pt x="405634" y="674689"/>
                  <a:pt x="407850" y="675132"/>
                  <a:pt x="410067" y="676019"/>
                </a:cubicBezTo>
                <a:cubicBezTo>
                  <a:pt x="410510" y="676019"/>
                  <a:pt x="410510" y="676019"/>
                  <a:pt x="410953" y="676462"/>
                </a:cubicBezTo>
                <a:cubicBezTo>
                  <a:pt x="414943" y="683555"/>
                  <a:pt x="419376" y="690648"/>
                  <a:pt x="424252" y="697298"/>
                </a:cubicBezTo>
                <a:cubicBezTo>
                  <a:pt x="413170" y="719907"/>
                  <a:pt x="401644" y="742515"/>
                  <a:pt x="390118" y="764681"/>
                </a:cubicBezTo>
                <a:cubicBezTo>
                  <a:pt x="380808" y="782413"/>
                  <a:pt x="371055" y="800146"/>
                  <a:pt x="362189" y="818321"/>
                </a:cubicBezTo>
                <a:cubicBezTo>
                  <a:pt x="360416" y="815661"/>
                  <a:pt x="359086" y="813002"/>
                  <a:pt x="357313" y="809899"/>
                </a:cubicBezTo>
                <a:cubicBezTo>
                  <a:pt x="359086" y="806352"/>
                  <a:pt x="360416" y="799259"/>
                  <a:pt x="360859" y="795269"/>
                </a:cubicBezTo>
                <a:cubicBezTo>
                  <a:pt x="363076" y="794383"/>
                  <a:pt x="365293" y="788620"/>
                  <a:pt x="366179" y="787290"/>
                </a:cubicBezTo>
                <a:cubicBezTo>
                  <a:pt x="368395" y="781970"/>
                  <a:pt x="370169" y="775764"/>
                  <a:pt x="369726" y="770001"/>
                </a:cubicBezTo>
                <a:cubicBezTo>
                  <a:pt x="369726" y="769114"/>
                  <a:pt x="369726" y="768227"/>
                  <a:pt x="369282" y="767341"/>
                </a:cubicBezTo>
                <a:cubicBezTo>
                  <a:pt x="369282" y="767341"/>
                  <a:pt x="369282" y="767341"/>
                  <a:pt x="369282" y="767341"/>
                </a:cubicBezTo>
                <a:cubicBezTo>
                  <a:pt x="368839" y="765124"/>
                  <a:pt x="368395" y="763351"/>
                  <a:pt x="368395" y="761134"/>
                </a:cubicBezTo>
                <a:cubicBezTo>
                  <a:pt x="368839" y="756258"/>
                  <a:pt x="370169" y="750938"/>
                  <a:pt x="370612" y="746062"/>
                </a:cubicBezTo>
                <a:cubicBezTo>
                  <a:pt x="371055" y="742072"/>
                  <a:pt x="372385" y="737196"/>
                  <a:pt x="371055" y="733206"/>
                </a:cubicBezTo>
                <a:cubicBezTo>
                  <a:pt x="371055" y="733206"/>
                  <a:pt x="371055" y="733206"/>
                  <a:pt x="371055" y="733206"/>
                </a:cubicBezTo>
                <a:cubicBezTo>
                  <a:pt x="369282" y="729216"/>
                  <a:pt x="365293" y="728773"/>
                  <a:pt x="363076" y="734093"/>
                </a:cubicBezTo>
                <a:cubicBezTo>
                  <a:pt x="357756" y="744289"/>
                  <a:pt x="357756" y="755815"/>
                  <a:pt x="354210" y="766454"/>
                </a:cubicBezTo>
                <a:cubicBezTo>
                  <a:pt x="352436" y="773991"/>
                  <a:pt x="353323" y="784630"/>
                  <a:pt x="357756" y="791279"/>
                </a:cubicBezTo>
                <a:cubicBezTo>
                  <a:pt x="357756" y="792166"/>
                  <a:pt x="357756" y="793053"/>
                  <a:pt x="357313" y="793939"/>
                </a:cubicBezTo>
                <a:cubicBezTo>
                  <a:pt x="356426" y="797929"/>
                  <a:pt x="355983" y="801919"/>
                  <a:pt x="354653" y="805909"/>
                </a:cubicBezTo>
                <a:cubicBezTo>
                  <a:pt x="349333" y="797486"/>
                  <a:pt x="344013" y="789506"/>
                  <a:pt x="339137" y="781083"/>
                </a:cubicBezTo>
                <a:cubicBezTo>
                  <a:pt x="340467" y="778867"/>
                  <a:pt x="340911" y="773991"/>
                  <a:pt x="341354" y="772217"/>
                </a:cubicBezTo>
                <a:cubicBezTo>
                  <a:pt x="341797" y="768671"/>
                  <a:pt x="341797" y="765568"/>
                  <a:pt x="341354" y="762021"/>
                </a:cubicBezTo>
                <a:cubicBezTo>
                  <a:pt x="345787" y="759805"/>
                  <a:pt x="348890" y="744732"/>
                  <a:pt x="348890" y="741186"/>
                </a:cubicBezTo>
                <a:cubicBezTo>
                  <a:pt x="349777" y="734979"/>
                  <a:pt x="346673" y="729660"/>
                  <a:pt x="345787" y="723896"/>
                </a:cubicBezTo>
                <a:cubicBezTo>
                  <a:pt x="345344" y="720350"/>
                  <a:pt x="346673" y="716803"/>
                  <a:pt x="347560" y="712814"/>
                </a:cubicBezTo>
                <a:cubicBezTo>
                  <a:pt x="349333" y="707494"/>
                  <a:pt x="348447" y="701731"/>
                  <a:pt x="346230" y="696855"/>
                </a:cubicBezTo>
                <a:cubicBezTo>
                  <a:pt x="345344" y="695968"/>
                  <a:pt x="344900" y="696411"/>
                  <a:pt x="344457" y="696855"/>
                </a:cubicBezTo>
                <a:cubicBezTo>
                  <a:pt x="344013" y="696855"/>
                  <a:pt x="344013" y="696411"/>
                  <a:pt x="343570" y="696855"/>
                </a:cubicBezTo>
                <a:cubicBezTo>
                  <a:pt x="337807" y="699071"/>
                  <a:pt x="336477" y="707494"/>
                  <a:pt x="334704" y="712370"/>
                </a:cubicBezTo>
                <a:cubicBezTo>
                  <a:pt x="332488" y="721680"/>
                  <a:pt x="327168" y="730546"/>
                  <a:pt x="328054" y="740299"/>
                </a:cubicBezTo>
                <a:cubicBezTo>
                  <a:pt x="328941" y="747392"/>
                  <a:pt x="332044" y="755371"/>
                  <a:pt x="337364" y="760248"/>
                </a:cubicBezTo>
                <a:cubicBezTo>
                  <a:pt x="337364" y="765124"/>
                  <a:pt x="337364" y="770444"/>
                  <a:pt x="336477" y="775320"/>
                </a:cubicBezTo>
                <a:cubicBezTo>
                  <a:pt x="336477" y="775764"/>
                  <a:pt x="336477" y="776207"/>
                  <a:pt x="336477" y="776207"/>
                </a:cubicBezTo>
                <a:cubicBezTo>
                  <a:pt x="332931" y="770444"/>
                  <a:pt x="329385" y="765124"/>
                  <a:pt x="325838" y="759361"/>
                </a:cubicBezTo>
                <a:cubicBezTo>
                  <a:pt x="321405" y="752268"/>
                  <a:pt x="316972" y="745619"/>
                  <a:pt x="312539" y="738969"/>
                </a:cubicBezTo>
                <a:cubicBezTo>
                  <a:pt x="312982" y="738082"/>
                  <a:pt x="313425" y="736752"/>
                  <a:pt x="313425" y="735866"/>
                </a:cubicBezTo>
                <a:cubicBezTo>
                  <a:pt x="313869" y="732763"/>
                  <a:pt x="313869" y="729216"/>
                  <a:pt x="313425" y="726113"/>
                </a:cubicBezTo>
                <a:cubicBezTo>
                  <a:pt x="315198" y="724783"/>
                  <a:pt x="316972" y="720793"/>
                  <a:pt x="317858" y="719463"/>
                </a:cubicBezTo>
                <a:cubicBezTo>
                  <a:pt x="323621" y="709711"/>
                  <a:pt x="323621" y="698628"/>
                  <a:pt x="320075" y="688432"/>
                </a:cubicBezTo>
                <a:cubicBezTo>
                  <a:pt x="319631" y="686215"/>
                  <a:pt x="318745" y="683998"/>
                  <a:pt x="318302" y="681782"/>
                </a:cubicBezTo>
                <a:cubicBezTo>
                  <a:pt x="317858" y="680452"/>
                  <a:pt x="317415" y="679122"/>
                  <a:pt x="316528" y="678235"/>
                </a:cubicBezTo>
                <a:cubicBezTo>
                  <a:pt x="316528" y="678235"/>
                  <a:pt x="316085" y="678235"/>
                  <a:pt x="316085" y="678235"/>
                </a:cubicBezTo>
                <a:cubicBezTo>
                  <a:pt x="315642" y="677349"/>
                  <a:pt x="315198" y="676462"/>
                  <a:pt x="314312" y="676019"/>
                </a:cubicBezTo>
                <a:cubicBezTo>
                  <a:pt x="305003" y="670699"/>
                  <a:pt x="307219" y="686215"/>
                  <a:pt x="307219" y="691092"/>
                </a:cubicBezTo>
                <a:cubicBezTo>
                  <a:pt x="306332" y="702618"/>
                  <a:pt x="302786" y="713700"/>
                  <a:pt x="310322" y="723896"/>
                </a:cubicBezTo>
                <a:cubicBezTo>
                  <a:pt x="310322" y="726556"/>
                  <a:pt x="310765" y="729660"/>
                  <a:pt x="310765" y="732319"/>
                </a:cubicBezTo>
                <a:cubicBezTo>
                  <a:pt x="310765" y="733206"/>
                  <a:pt x="310322" y="734093"/>
                  <a:pt x="310322" y="735423"/>
                </a:cubicBezTo>
                <a:cubicBezTo>
                  <a:pt x="302342" y="723896"/>
                  <a:pt x="293920" y="712814"/>
                  <a:pt x="285054" y="701731"/>
                </a:cubicBezTo>
                <a:cubicBezTo>
                  <a:pt x="285940" y="700844"/>
                  <a:pt x="286383" y="699071"/>
                  <a:pt x="286826" y="697741"/>
                </a:cubicBezTo>
                <a:cubicBezTo>
                  <a:pt x="287270" y="696855"/>
                  <a:pt x="287270" y="695968"/>
                  <a:pt x="287270" y="695081"/>
                </a:cubicBezTo>
                <a:cubicBezTo>
                  <a:pt x="289930" y="692865"/>
                  <a:pt x="293476" y="687102"/>
                  <a:pt x="294363" y="685772"/>
                </a:cubicBezTo>
                <a:cubicBezTo>
                  <a:pt x="296136" y="682225"/>
                  <a:pt x="297466" y="678235"/>
                  <a:pt x="297909" y="674246"/>
                </a:cubicBezTo>
                <a:cubicBezTo>
                  <a:pt x="298796" y="668926"/>
                  <a:pt x="296580" y="663606"/>
                  <a:pt x="297466" y="658287"/>
                </a:cubicBezTo>
                <a:cubicBezTo>
                  <a:pt x="298353" y="652967"/>
                  <a:pt x="299682" y="646761"/>
                  <a:pt x="297466" y="641441"/>
                </a:cubicBezTo>
                <a:cubicBezTo>
                  <a:pt x="297466" y="640998"/>
                  <a:pt x="297023" y="640554"/>
                  <a:pt x="297023" y="640111"/>
                </a:cubicBezTo>
                <a:cubicBezTo>
                  <a:pt x="297023" y="639667"/>
                  <a:pt x="296580" y="639667"/>
                  <a:pt x="296136" y="639667"/>
                </a:cubicBezTo>
                <a:cubicBezTo>
                  <a:pt x="294806" y="638338"/>
                  <a:pt x="293033" y="637008"/>
                  <a:pt x="290816" y="637451"/>
                </a:cubicBezTo>
                <a:cubicBezTo>
                  <a:pt x="285054" y="638781"/>
                  <a:pt x="284610" y="656070"/>
                  <a:pt x="283280" y="661390"/>
                </a:cubicBezTo>
                <a:cubicBezTo>
                  <a:pt x="282393" y="668926"/>
                  <a:pt x="278404" y="676906"/>
                  <a:pt x="280177" y="684442"/>
                </a:cubicBezTo>
                <a:cubicBezTo>
                  <a:pt x="280621" y="687545"/>
                  <a:pt x="281950" y="690648"/>
                  <a:pt x="283723" y="693751"/>
                </a:cubicBezTo>
                <a:cubicBezTo>
                  <a:pt x="283723" y="693751"/>
                  <a:pt x="283723" y="694195"/>
                  <a:pt x="283723" y="694195"/>
                </a:cubicBezTo>
                <a:cubicBezTo>
                  <a:pt x="283280" y="695081"/>
                  <a:pt x="282837" y="696411"/>
                  <a:pt x="282393" y="697741"/>
                </a:cubicBezTo>
                <a:cubicBezTo>
                  <a:pt x="281064" y="695968"/>
                  <a:pt x="279290" y="694195"/>
                  <a:pt x="277960" y="691978"/>
                </a:cubicBezTo>
                <a:cubicBezTo>
                  <a:pt x="273527" y="686215"/>
                  <a:pt x="269094" y="680452"/>
                  <a:pt x="264661" y="674246"/>
                </a:cubicBezTo>
                <a:cubicBezTo>
                  <a:pt x="265991" y="671586"/>
                  <a:pt x="266877" y="669369"/>
                  <a:pt x="267321" y="666710"/>
                </a:cubicBezTo>
                <a:cubicBezTo>
                  <a:pt x="269538" y="664936"/>
                  <a:pt x="271754" y="660947"/>
                  <a:pt x="272641" y="660060"/>
                </a:cubicBezTo>
                <a:cubicBezTo>
                  <a:pt x="278404" y="652080"/>
                  <a:pt x="277517" y="643214"/>
                  <a:pt x="276631" y="633905"/>
                </a:cubicBezTo>
                <a:cubicBezTo>
                  <a:pt x="276631" y="630801"/>
                  <a:pt x="278404" y="627255"/>
                  <a:pt x="277074" y="624152"/>
                </a:cubicBezTo>
                <a:cubicBezTo>
                  <a:pt x="277074" y="623708"/>
                  <a:pt x="276631" y="623265"/>
                  <a:pt x="276187" y="623708"/>
                </a:cubicBezTo>
                <a:cubicBezTo>
                  <a:pt x="275744" y="622822"/>
                  <a:pt x="275300" y="621492"/>
                  <a:pt x="273971" y="621049"/>
                </a:cubicBezTo>
                <a:cubicBezTo>
                  <a:pt x="268208" y="619719"/>
                  <a:pt x="265991" y="635234"/>
                  <a:pt x="264218" y="639224"/>
                </a:cubicBezTo>
                <a:cubicBezTo>
                  <a:pt x="262001" y="647204"/>
                  <a:pt x="259341" y="656957"/>
                  <a:pt x="263331" y="664493"/>
                </a:cubicBezTo>
                <a:cubicBezTo>
                  <a:pt x="262888" y="666266"/>
                  <a:pt x="262001" y="668039"/>
                  <a:pt x="261558" y="670256"/>
                </a:cubicBezTo>
                <a:cubicBezTo>
                  <a:pt x="256682" y="663606"/>
                  <a:pt x="251805" y="656957"/>
                  <a:pt x="246929" y="649864"/>
                </a:cubicBezTo>
                <a:cubicBezTo>
                  <a:pt x="246929" y="645874"/>
                  <a:pt x="243826" y="638338"/>
                  <a:pt x="242052" y="633461"/>
                </a:cubicBezTo>
                <a:cubicBezTo>
                  <a:pt x="241609" y="631688"/>
                  <a:pt x="240723" y="629915"/>
                  <a:pt x="239836" y="628585"/>
                </a:cubicBezTo>
                <a:cubicBezTo>
                  <a:pt x="239392" y="627698"/>
                  <a:pt x="238949" y="627255"/>
                  <a:pt x="238949" y="626368"/>
                </a:cubicBezTo>
                <a:cubicBezTo>
                  <a:pt x="234516" y="618389"/>
                  <a:pt x="227423" y="611739"/>
                  <a:pt x="219887" y="606419"/>
                </a:cubicBezTo>
                <a:cubicBezTo>
                  <a:pt x="215010" y="601543"/>
                  <a:pt x="211464" y="594893"/>
                  <a:pt x="205701" y="591347"/>
                </a:cubicBezTo>
                <a:cubicBezTo>
                  <a:pt x="195062" y="585140"/>
                  <a:pt x="195062" y="597110"/>
                  <a:pt x="198608" y="604203"/>
                </a:cubicBezTo>
                <a:cubicBezTo>
                  <a:pt x="201268" y="609079"/>
                  <a:pt x="204371" y="613956"/>
                  <a:pt x="207474" y="618832"/>
                </a:cubicBezTo>
                <a:cubicBezTo>
                  <a:pt x="210577" y="624152"/>
                  <a:pt x="213237" y="630358"/>
                  <a:pt x="217227" y="635234"/>
                </a:cubicBezTo>
                <a:cubicBezTo>
                  <a:pt x="224320" y="643214"/>
                  <a:pt x="234073" y="648090"/>
                  <a:pt x="243826" y="652524"/>
                </a:cubicBezTo>
                <a:cubicBezTo>
                  <a:pt x="244269" y="652524"/>
                  <a:pt x="244269" y="652524"/>
                  <a:pt x="244712" y="652524"/>
                </a:cubicBezTo>
                <a:cubicBezTo>
                  <a:pt x="248702" y="658287"/>
                  <a:pt x="252692" y="664050"/>
                  <a:pt x="257125" y="669369"/>
                </a:cubicBezTo>
                <a:cubicBezTo>
                  <a:pt x="254908" y="669813"/>
                  <a:pt x="252692" y="669813"/>
                  <a:pt x="250475" y="669813"/>
                </a:cubicBezTo>
                <a:cubicBezTo>
                  <a:pt x="242052" y="664050"/>
                  <a:pt x="232300" y="660503"/>
                  <a:pt x="222103" y="662276"/>
                </a:cubicBezTo>
                <a:cubicBezTo>
                  <a:pt x="214567" y="662276"/>
                  <a:pt x="205701" y="660060"/>
                  <a:pt x="199495" y="664936"/>
                </a:cubicBezTo>
                <a:cubicBezTo>
                  <a:pt x="199051" y="665380"/>
                  <a:pt x="198608" y="665823"/>
                  <a:pt x="198608" y="666266"/>
                </a:cubicBezTo>
                <a:cubicBezTo>
                  <a:pt x="198608" y="666266"/>
                  <a:pt x="198608" y="666266"/>
                  <a:pt x="198608" y="666266"/>
                </a:cubicBezTo>
                <a:cubicBezTo>
                  <a:pt x="198164" y="666710"/>
                  <a:pt x="198608" y="667596"/>
                  <a:pt x="199051" y="668039"/>
                </a:cubicBezTo>
                <a:cubicBezTo>
                  <a:pt x="204371" y="674246"/>
                  <a:pt x="213680" y="673802"/>
                  <a:pt x="221217" y="674689"/>
                </a:cubicBezTo>
                <a:cubicBezTo>
                  <a:pt x="226093" y="675576"/>
                  <a:pt x="230969" y="677349"/>
                  <a:pt x="235846" y="677792"/>
                </a:cubicBezTo>
                <a:cubicBezTo>
                  <a:pt x="241166" y="678235"/>
                  <a:pt x="246485" y="676906"/>
                  <a:pt x="251362" y="674689"/>
                </a:cubicBezTo>
                <a:cubicBezTo>
                  <a:pt x="252249" y="674246"/>
                  <a:pt x="253135" y="673802"/>
                  <a:pt x="253578" y="672916"/>
                </a:cubicBezTo>
                <a:cubicBezTo>
                  <a:pt x="256238" y="672916"/>
                  <a:pt x="258898" y="672916"/>
                  <a:pt x="260228" y="671586"/>
                </a:cubicBezTo>
                <a:cubicBezTo>
                  <a:pt x="260672" y="672473"/>
                  <a:pt x="261558" y="673359"/>
                  <a:pt x="262001" y="674246"/>
                </a:cubicBezTo>
                <a:cubicBezTo>
                  <a:pt x="262001" y="674689"/>
                  <a:pt x="262444" y="675576"/>
                  <a:pt x="262888" y="676019"/>
                </a:cubicBezTo>
                <a:cubicBezTo>
                  <a:pt x="262888" y="676019"/>
                  <a:pt x="262888" y="676019"/>
                  <a:pt x="263331" y="676019"/>
                </a:cubicBezTo>
                <a:cubicBezTo>
                  <a:pt x="265548" y="678679"/>
                  <a:pt x="267321" y="681782"/>
                  <a:pt x="269538" y="684442"/>
                </a:cubicBezTo>
                <a:cubicBezTo>
                  <a:pt x="272198" y="688432"/>
                  <a:pt x="275300" y="691978"/>
                  <a:pt x="278404" y="695968"/>
                </a:cubicBezTo>
                <a:cubicBezTo>
                  <a:pt x="276631" y="696855"/>
                  <a:pt x="275300" y="697741"/>
                  <a:pt x="273527" y="698184"/>
                </a:cubicBezTo>
                <a:cubicBezTo>
                  <a:pt x="273084" y="698184"/>
                  <a:pt x="273084" y="698184"/>
                  <a:pt x="272641" y="698184"/>
                </a:cubicBezTo>
                <a:cubicBezTo>
                  <a:pt x="267764" y="695525"/>
                  <a:pt x="262444" y="692865"/>
                  <a:pt x="257125" y="691535"/>
                </a:cubicBezTo>
                <a:cubicBezTo>
                  <a:pt x="254465" y="691092"/>
                  <a:pt x="250918" y="690205"/>
                  <a:pt x="248259" y="691535"/>
                </a:cubicBezTo>
                <a:cubicBezTo>
                  <a:pt x="246042" y="692865"/>
                  <a:pt x="243382" y="692865"/>
                  <a:pt x="241166" y="692865"/>
                </a:cubicBezTo>
                <a:cubicBezTo>
                  <a:pt x="234516" y="692865"/>
                  <a:pt x="226980" y="691535"/>
                  <a:pt x="220774" y="695081"/>
                </a:cubicBezTo>
                <a:cubicBezTo>
                  <a:pt x="219444" y="695525"/>
                  <a:pt x="218557" y="696855"/>
                  <a:pt x="218557" y="698184"/>
                </a:cubicBezTo>
                <a:cubicBezTo>
                  <a:pt x="217670" y="698184"/>
                  <a:pt x="217670" y="699514"/>
                  <a:pt x="218113" y="699958"/>
                </a:cubicBezTo>
                <a:cubicBezTo>
                  <a:pt x="222990" y="706164"/>
                  <a:pt x="231856" y="704834"/>
                  <a:pt x="238949" y="706164"/>
                </a:cubicBezTo>
                <a:cubicBezTo>
                  <a:pt x="244269" y="707051"/>
                  <a:pt x="249145" y="710154"/>
                  <a:pt x="254465" y="710154"/>
                </a:cubicBezTo>
                <a:cubicBezTo>
                  <a:pt x="259341" y="709711"/>
                  <a:pt x="264218" y="707937"/>
                  <a:pt x="268651" y="705721"/>
                </a:cubicBezTo>
                <a:cubicBezTo>
                  <a:pt x="269094" y="705721"/>
                  <a:pt x="269538" y="705278"/>
                  <a:pt x="269981" y="705278"/>
                </a:cubicBezTo>
                <a:cubicBezTo>
                  <a:pt x="271754" y="704391"/>
                  <a:pt x="273527" y="703504"/>
                  <a:pt x="275300" y="702174"/>
                </a:cubicBezTo>
                <a:cubicBezTo>
                  <a:pt x="275300" y="702174"/>
                  <a:pt x="275300" y="701731"/>
                  <a:pt x="275744" y="701731"/>
                </a:cubicBezTo>
                <a:cubicBezTo>
                  <a:pt x="277960" y="701288"/>
                  <a:pt x="279734" y="700401"/>
                  <a:pt x="281507" y="699514"/>
                </a:cubicBezTo>
                <a:cubicBezTo>
                  <a:pt x="287270" y="707051"/>
                  <a:pt x="293033" y="714587"/>
                  <a:pt x="298353" y="722123"/>
                </a:cubicBezTo>
                <a:cubicBezTo>
                  <a:pt x="296136" y="723010"/>
                  <a:pt x="293476" y="723896"/>
                  <a:pt x="291260" y="723896"/>
                </a:cubicBezTo>
                <a:cubicBezTo>
                  <a:pt x="290373" y="723010"/>
                  <a:pt x="288600" y="722123"/>
                  <a:pt x="287270" y="721237"/>
                </a:cubicBezTo>
                <a:cubicBezTo>
                  <a:pt x="282393" y="717690"/>
                  <a:pt x="276187" y="716360"/>
                  <a:pt x="269981" y="717690"/>
                </a:cubicBezTo>
                <a:cubicBezTo>
                  <a:pt x="261558" y="720793"/>
                  <a:pt x="251805" y="718133"/>
                  <a:pt x="243382" y="721237"/>
                </a:cubicBezTo>
                <a:cubicBezTo>
                  <a:pt x="241166" y="721680"/>
                  <a:pt x="239392" y="723010"/>
                  <a:pt x="238506" y="724340"/>
                </a:cubicBezTo>
                <a:cubicBezTo>
                  <a:pt x="237619" y="724340"/>
                  <a:pt x="237176" y="726113"/>
                  <a:pt x="238062" y="726556"/>
                </a:cubicBezTo>
                <a:cubicBezTo>
                  <a:pt x="246042" y="732763"/>
                  <a:pt x="257125" y="730103"/>
                  <a:pt x="265991" y="732763"/>
                </a:cubicBezTo>
                <a:cubicBezTo>
                  <a:pt x="271754" y="734536"/>
                  <a:pt x="277960" y="731876"/>
                  <a:pt x="283723" y="730103"/>
                </a:cubicBezTo>
                <a:cubicBezTo>
                  <a:pt x="283723" y="730103"/>
                  <a:pt x="283723" y="730103"/>
                  <a:pt x="284167" y="730103"/>
                </a:cubicBezTo>
                <a:cubicBezTo>
                  <a:pt x="284167" y="730103"/>
                  <a:pt x="284610" y="730103"/>
                  <a:pt x="284610" y="730103"/>
                </a:cubicBezTo>
                <a:cubicBezTo>
                  <a:pt x="285054" y="729660"/>
                  <a:pt x="285940" y="729660"/>
                  <a:pt x="286383" y="729216"/>
                </a:cubicBezTo>
                <a:cubicBezTo>
                  <a:pt x="286826" y="729216"/>
                  <a:pt x="286826" y="728773"/>
                  <a:pt x="287270" y="728773"/>
                </a:cubicBezTo>
                <a:cubicBezTo>
                  <a:pt x="288157" y="728329"/>
                  <a:pt x="289043" y="727886"/>
                  <a:pt x="290373" y="727000"/>
                </a:cubicBezTo>
                <a:cubicBezTo>
                  <a:pt x="290816" y="727000"/>
                  <a:pt x="290816" y="726556"/>
                  <a:pt x="291260" y="726556"/>
                </a:cubicBezTo>
                <a:cubicBezTo>
                  <a:pt x="293476" y="726556"/>
                  <a:pt x="296136" y="726113"/>
                  <a:pt x="297909" y="725226"/>
                </a:cubicBezTo>
                <a:cubicBezTo>
                  <a:pt x="298796" y="724783"/>
                  <a:pt x="299682" y="724340"/>
                  <a:pt x="300569" y="723896"/>
                </a:cubicBezTo>
                <a:cubicBezTo>
                  <a:pt x="306775" y="732319"/>
                  <a:pt x="312982" y="741186"/>
                  <a:pt x="318745" y="750052"/>
                </a:cubicBezTo>
                <a:cubicBezTo>
                  <a:pt x="315642" y="750495"/>
                  <a:pt x="312539" y="750938"/>
                  <a:pt x="309436" y="751382"/>
                </a:cubicBezTo>
                <a:cubicBezTo>
                  <a:pt x="309436" y="751382"/>
                  <a:pt x="308992" y="750938"/>
                  <a:pt x="308992" y="750938"/>
                </a:cubicBezTo>
                <a:cubicBezTo>
                  <a:pt x="305003" y="748722"/>
                  <a:pt x="301013" y="745619"/>
                  <a:pt x="296580" y="744289"/>
                </a:cubicBezTo>
                <a:cubicBezTo>
                  <a:pt x="288157" y="741629"/>
                  <a:pt x="279290" y="742959"/>
                  <a:pt x="270867" y="744732"/>
                </a:cubicBezTo>
                <a:cubicBezTo>
                  <a:pt x="266434" y="745619"/>
                  <a:pt x="250032" y="742959"/>
                  <a:pt x="250032" y="748722"/>
                </a:cubicBezTo>
                <a:cubicBezTo>
                  <a:pt x="250032" y="748722"/>
                  <a:pt x="250032" y="748722"/>
                  <a:pt x="250032" y="748722"/>
                </a:cubicBezTo>
                <a:cubicBezTo>
                  <a:pt x="249145" y="749609"/>
                  <a:pt x="250475" y="751382"/>
                  <a:pt x="250918" y="752268"/>
                </a:cubicBezTo>
                <a:cubicBezTo>
                  <a:pt x="251362" y="752711"/>
                  <a:pt x="251805" y="752711"/>
                  <a:pt x="251805" y="753155"/>
                </a:cubicBezTo>
                <a:cubicBezTo>
                  <a:pt x="252249" y="753598"/>
                  <a:pt x="252249" y="753598"/>
                  <a:pt x="252692" y="754042"/>
                </a:cubicBezTo>
                <a:cubicBezTo>
                  <a:pt x="261115" y="761578"/>
                  <a:pt x="273527" y="760691"/>
                  <a:pt x="284167" y="764238"/>
                </a:cubicBezTo>
                <a:cubicBezTo>
                  <a:pt x="292590" y="765568"/>
                  <a:pt x="301013" y="761578"/>
                  <a:pt x="308105" y="757145"/>
                </a:cubicBezTo>
                <a:cubicBezTo>
                  <a:pt x="308992" y="756258"/>
                  <a:pt x="310322" y="755815"/>
                  <a:pt x="310765" y="754928"/>
                </a:cubicBezTo>
                <a:cubicBezTo>
                  <a:pt x="310765" y="754928"/>
                  <a:pt x="310765" y="754485"/>
                  <a:pt x="310765" y="754485"/>
                </a:cubicBezTo>
                <a:cubicBezTo>
                  <a:pt x="313869" y="754485"/>
                  <a:pt x="317858" y="754042"/>
                  <a:pt x="320518" y="753155"/>
                </a:cubicBezTo>
                <a:cubicBezTo>
                  <a:pt x="327168" y="763794"/>
                  <a:pt x="333818" y="774434"/>
                  <a:pt x="340467" y="785073"/>
                </a:cubicBezTo>
                <a:cubicBezTo>
                  <a:pt x="338694" y="785516"/>
                  <a:pt x="336477" y="785516"/>
                  <a:pt x="334704" y="785516"/>
                </a:cubicBezTo>
                <a:cubicBezTo>
                  <a:pt x="333818" y="785516"/>
                  <a:pt x="332488" y="785516"/>
                  <a:pt x="331601" y="785516"/>
                </a:cubicBezTo>
                <a:cubicBezTo>
                  <a:pt x="331157" y="785073"/>
                  <a:pt x="330271" y="784630"/>
                  <a:pt x="329828" y="784187"/>
                </a:cubicBezTo>
                <a:cubicBezTo>
                  <a:pt x="320075" y="775764"/>
                  <a:pt x="307219" y="772217"/>
                  <a:pt x="294806" y="773991"/>
                </a:cubicBezTo>
                <a:cubicBezTo>
                  <a:pt x="286826" y="774434"/>
                  <a:pt x="278404" y="771774"/>
                  <a:pt x="270867" y="774877"/>
                </a:cubicBezTo>
                <a:cubicBezTo>
                  <a:pt x="269981" y="775320"/>
                  <a:pt x="269094" y="776207"/>
                  <a:pt x="268651" y="777093"/>
                </a:cubicBezTo>
                <a:cubicBezTo>
                  <a:pt x="268208" y="777093"/>
                  <a:pt x="267764" y="777093"/>
                  <a:pt x="267764" y="777537"/>
                </a:cubicBezTo>
                <a:cubicBezTo>
                  <a:pt x="267764" y="777980"/>
                  <a:pt x="268208" y="777980"/>
                  <a:pt x="268208" y="778424"/>
                </a:cubicBezTo>
                <a:cubicBezTo>
                  <a:pt x="268208" y="778867"/>
                  <a:pt x="268208" y="778867"/>
                  <a:pt x="268651" y="779310"/>
                </a:cubicBezTo>
                <a:cubicBezTo>
                  <a:pt x="270424" y="782413"/>
                  <a:pt x="273971" y="783743"/>
                  <a:pt x="277074" y="784187"/>
                </a:cubicBezTo>
                <a:cubicBezTo>
                  <a:pt x="279734" y="785073"/>
                  <a:pt x="282393" y="785516"/>
                  <a:pt x="284610" y="786403"/>
                </a:cubicBezTo>
                <a:cubicBezTo>
                  <a:pt x="293920" y="789506"/>
                  <a:pt x="303229" y="793939"/>
                  <a:pt x="313425" y="793939"/>
                </a:cubicBezTo>
                <a:cubicBezTo>
                  <a:pt x="314312" y="793939"/>
                  <a:pt x="317858" y="793939"/>
                  <a:pt x="321405" y="793053"/>
                </a:cubicBezTo>
                <a:cubicBezTo>
                  <a:pt x="323178" y="792609"/>
                  <a:pt x="324508" y="792609"/>
                  <a:pt x="326281" y="791723"/>
                </a:cubicBezTo>
                <a:cubicBezTo>
                  <a:pt x="328941" y="790836"/>
                  <a:pt x="331157" y="789950"/>
                  <a:pt x="332044" y="789063"/>
                </a:cubicBezTo>
                <a:cubicBezTo>
                  <a:pt x="332931" y="789063"/>
                  <a:pt x="333374" y="789063"/>
                  <a:pt x="334261" y="789063"/>
                </a:cubicBezTo>
                <a:cubicBezTo>
                  <a:pt x="336921" y="789063"/>
                  <a:pt x="339580" y="789063"/>
                  <a:pt x="342240" y="788176"/>
                </a:cubicBezTo>
                <a:cubicBezTo>
                  <a:pt x="348003" y="797042"/>
                  <a:pt x="353767" y="806352"/>
                  <a:pt x="359086" y="815218"/>
                </a:cubicBezTo>
                <a:cubicBezTo>
                  <a:pt x="356870" y="815218"/>
                  <a:pt x="354210" y="815218"/>
                  <a:pt x="351993" y="815218"/>
                </a:cubicBezTo>
                <a:cubicBezTo>
                  <a:pt x="346230" y="807682"/>
                  <a:pt x="339137" y="800146"/>
                  <a:pt x="329385" y="799259"/>
                </a:cubicBezTo>
                <a:cubicBezTo>
                  <a:pt x="321405" y="799702"/>
                  <a:pt x="313425" y="801919"/>
                  <a:pt x="305446" y="801476"/>
                </a:cubicBezTo>
                <a:cubicBezTo>
                  <a:pt x="299682" y="801032"/>
                  <a:pt x="293476" y="798373"/>
                  <a:pt x="287713" y="801032"/>
                </a:cubicBezTo>
                <a:cubicBezTo>
                  <a:pt x="285940" y="802362"/>
                  <a:pt x="283280" y="803692"/>
                  <a:pt x="282837" y="805909"/>
                </a:cubicBezTo>
                <a:cubicBezTo>
                  <a:pt x="282837" y="805909"/>
                  <a:pt x="282837" y="805909"/>
                  <a:pt x="282837" y="805909"/>
                </a:cubicBezTo>
                <a:cubicBezTo>
                  <a:pt x="282837" y="806352"/>
                  <a:pt x="282837" y="806795"/>
                  <a:pt x="282837" y="806795"/>
                </a:cubicBezTo>
                <a:cubicBezTo>
                  <a:pt x="282837" y="807682"/>
                  <a:pt x="283280" y="808569"/>
                  <a:pt x="283723" y="809455"/>
                </a:cubicBezTo>
                <a:cubicBezTo>
                  <a:pt x="284610" y="810785"/>
                  <a:pt x="286383" y="811672"/>
                  <a:pt x="288600" y="812115"/>
                </a:cubicBezTo>
                <a:cubicBezTo>
                  <a:pt x="289487" y="812558"/>
                  <a:pt x="290816" y="812558"/>
                  <a:pt x="291703" y="813002"/>
                </a:cubicBezTo>
                <a:cubicBezTo>
                  <a:pt x="293920" y="813888"/>
                  <a:pt x="296580" y="814332"/>
                  <a:pt x="298353" y="814775"/>
                </a:cubicBezTo>
                <a:cubicBezTo>
                  <a:pt x="298353" y="814775"/>
                  <a:pt x="298796" y="814775"/>
                  <a:pt x="298796" y="814775"/>
                </a:cubicBezTo>
                <a:cubicBezTo>
                  <a:pt x="299682" y="814775"/>
                  <a:pt x="300126" y="815218"/>
                  <a:pt x="301013" y="815218"/>
                </a:cubicBezTo>
                <a:cubicBezTo>
                  <a:pt x="301899" y="815218"/>
                  <a:pt x="302342" y="815661"/>
                  <a:pt x="303229" y="815661"/>
                </a:cubicBezTo>
                <a:cubicBezTo>
                  <a:pt x="304559" y="816105"/>
                  <a:pt x="305446" y="816548"/>
                  <a:pt x="306332" y="816548"/>
                </a:cubicBezTo>
                <a:cubicBezTo>
                  <a:pt x="315198" y="819208"/>
                  <a:pt x="323178" y="824971"/>
                  <a:pt x="332488" y="824971"/>
                </a:cubicBezTo>
                <a:cubicBezTo>
                  <a:pt x="338251" y="824971"/>
                  <a:pt x="343570" y="824084"/>
                  <a:pt x="348447" y="820981"/>
                </a:cubicBezTo>
                <a:cubicBezTo>
                  <a:pt x="348447" y="820981"/>
                  <a:pt x="348447" y="820981"/>
                  <a:pt x="348447" y="820981"/>
                </a:cubicBezTo>
                <a:cubicBezTo>
                  <a:pt x="349333" y="820538"/>
                  <a:pt x="350220" y="820095"/>
                  <a:pt x="351106" y="819651"/>
                </a:cubicBezTo>
                <a:cubicBezTo>
                  <a:pt x="351993" y="819208"/>
                  <a:pt x="352880" y="818765"/>
                  <a:pt x="353323" y="818321"/>
                </a:cubicBezTo>
                <a:cubicBezTo>
                  <a:pt x="355096" y="818321"/>
                  <a:pt x="358643" y="818321"/>
                  <a:pt x="361303" y="817878"/>
                </a:cubicBezTo>
                <a:cubicBezTo>
                  <a:pt x="362633" y="819651"/>
                  <a:pt x="363519" y="821868"/>
                  <a:pt x="364849" y="823641"/>
                </a:cubicBezTo>
                <a:cubicBezTo>
                  <a:pt x="363519" y="826301"/>
                  <a:pt x="362189" y="828961"/>
                  <a:pt x="360859" y="831621"/>
                </a:cubicBezTo>
                <a:cubicBezTo>
                  <a:pt x="340467" y="876838"/>
                  <a:pt x="321848" y="922942"/>
                  <a:pt x="306332" y="970377"/>
                </a:cubicBezTo>
                <a:cubicBezTo>
                  <a:pt x="305003" y="968160"/>
                  <a:pt x="304116" y="966387"/>
                  <a:pt x="302786" y="964170"/>
                </a:cubicBezTo>
                <a:cubicBezTo>
                  <a:pt x="297466" y="954861"/>
                  <a:pt x="291703" y="945551"/>
                  <a:pt x="285497" y="936685"/>
                </a:cubicBezTo>
                <a:cubicBezTo>
                  <a:pt x="285497" y="936685"/>
                  <a:pt x="285497" y="936242"/>
                  <a:pt x="285497" y="936242"/>
                </a:cubicBezTo>
                <a:cubicBezTo>
                  <a:pt x="287270" y="931809"/>
                  <a:pt x="287713" y="927376"/>
                  <a:pt x="287713" y="922942"/>
                </a:cubicBezTo>
                <a:cubicBezTo>
                  <a:pt x="288157" y="922499"/>
                  <a:pt x="288600" y="922056"/>
                  <a:pt x="288600" y="921613"/>
                </a:cubicBezTo>
                <a:cubicBezTo>
                  <a:pt x="290373" y="919396"/>
                  <a:pt x="291703" y="915850"/>
                  <a:pt x="292590" y="914519"/>
                </a:cubicBezTo>
                <a:cubicBezTo>
                  <a:pt x="298796" y="901664"/>
                  <a:pt x="300569" y="887034"/>
                  <a:pt x="297466" y="872849"/>
                </a:cubicBezTo>
                <a:cubicBezTo>
                  <a:pt x="296136" y="863096"/>
                  <a:pt x="298796" y="853343"/>
                  <a:pt x="297466" y="844033"/>
                </a:cubicBezTo>
                <a:cubicBezTo>
                  <a:pt x="297466" y="843590"/>
                  <a:pt x="296580" y="841373"/>
                  <a:pt x="295693" y="839600"/>
                </a:cubicBezTo>
                <a:cubicBezTo>
                  <a:pt x="295249" y="837384"/>
                  <a:pt x="294363" y="835610"/>
                  <a:pt x="293033" y="833837"/>
                </a:cubicBezTo>
                <a:cubicBezTo>
                  <a:pt x="291703" y="830734"/>
                  <a:pt x="288157" y="828518"/>
                  <a:pt x="285054" y="830734"/>
                </a:cubicBezTo>
                <a:cubicBezTo>
                  <a:pt x="277074" y="838714"/>
                  <a:pt x="280621" y="860436"/>
                  <a:pt x="278847" y="871075"/>
                </a:cubicBezTo>
                <a:cubicBezTo>
                  <a:pt x="277960" y="878611"/>
                  <a:pt x="275744" y="885704"/>
                  <a:pt x="274414" y="893241"/>
                </a:cubicBezTo>
                <a:cubicBezTo>
                  <a:pt x="273084" y="902994"/>
                  <a:pt x="276631" y="913633"/>
                  <a:pt x="283723" y="920726"/>
                </a:cubicBezTo>
                <a:cubicBezTo>
                  <a:pt x="283723" y="922942"/>
                  <a:pt x="283723" y="925159"/>
                  <a:pt x="283280" y="927376"/>
                </a:cubicBezTo>
                <a:cubicBezTo>
                  <a:pt x="282837" y="928705"/>
                  <a:pt x="282393" y="930479"/>
                  <a:pt x="281950" y="931809"/>
                </a:cubicBezTo>
                <a:cubicBezTo>
                  <a:pt x="272641" y="917623"/>
                  <a:pt x="262888" y="903437"/>
                  <a:pt x="252692" y="889694"/>
                </a:cubicBezTo>
                <a:cubicBezTo>
                  <a:pt x="254465" y="883931"/>
                  <a:pt x="254908" y="878168"/>
                  <a:pt x="254908" y="871962"/>
                </a:cubicBezTo>
                <a:cubicBezTo>
                  <a:pt x="256238" y="870632"/>
                  <a:pt x="257568" y="868415"/>
                  <a:pt x="258455" y="866642"/>
                </a:cubicBezTo>
                <a:cubicBezTo>
                  <a:pt x="258455" y="866642"/>
                  <a:pt x="258898" y="866199"/>
                  <a:pt x="258898" y="866199"/>
                </a:cubicBezTo>
                <a:cubicBezTo>
                  <a:pt x="260228" y="863982"/>
                  <a:pt x="261115" y="861322"/>
                  <a:pt x="261558" y="859106"/>
                </a:cubicBezTo>
                <a:cubicBezTo>
                  <a:pt x="263775" y="852013"/>
                  <a:pt x="264661" y="844033"/>
                  <a:pt x="263331" y="836497"/>
                </a:cubicBezTo>
                <a:cubicBezTo>
                  <a:pt x="262444" y="831621"/>
                  <a:pt x="261115" y="827188"/>
                  <a:pt x="260228" y="822311"/>
                </a:cubicBezTo>
                <a:cubicBezTo>
                  <a:pt x="258455" y="814332"/>
                  <a:pt x="260228" y="805909"/>
                  <a:pt x="259785" y="797929"/>
                </a:cubicBezTo>
                <a:cubicBezTo>
                  <a:pt x="259785" y="797042"/>
                  <a:pt x="259785" y="795713"/>
                  <a:pt x="258898" y="795269"/>
                </a:cubicBezTo>
                <a:cubicBezTo>
                  <a:pt x="258898" y="794383"/>
                  <a:pt x="258455" y="793053"/>
                  <a:pt x="258011" y="792166"/>
                </a:cubicBezTo>
                <a:cubicBezTo>
                  <a:pt x="257125" y="789063"/>
                  <a:pt x="254022" y="785516"/>
                  <a:pt x="250475" y="786846"/>
                </a:cubicBezTo>
                <a:cubicBezTo>
                  <a:pt x="244269" y="791279"/>
                  <a:pt x="245156" y="801919"/>
                  <a:pt x="244712" y="808569"/>
                </a:cubicBezTo>
                <a:cubicBezTo>
                  <a:pt x="245599" y="818765"/>
                  <a:pt x="244269" y="828518"/>
                  <a:pt x="242052" y="838270"/>
                </a:cubicBezTo>
                <a:cubicBezTo>
                  <a:pt x="240279" y="849353"/>
                  <a:pt x="242495" y="862652"/>
                  <a:pt x="250475" y="870632"/>
                </a:cubicBezTo>
                <a:cubicBezTo>
                  <a:pt x="250032" y="875508"/>
                  <a:pt x="250032" y="880385"/>
                  <a:pt x="248702" y="885261"/>
                </a:cubicBezTo>
                <a:cubicBezTo>
                  <a:pt x="242052" y="876838"/>
                  <a:pt x="234959" y="868859"/>
                  <a:pt x="228753" y="860436"/>
                </a:cubicBezTo>
                <a:cubicBezTo>
                  <a:pt x="225207" y="856003"/>
                  <a:pt x="222103" y="851126"/>
                  <a:pt x="218557" y="846250"/>
                </a:cubicBezTo>
                <a:cubicBezTo>
                  <a:pt x="219000" y="845363"/>
                  <a:pt x="219000" y="844920"/>
                  <a:pt x="219444" y="844033"/>
                </a:cubicBezTo>
                <a:cubicBezTo>
                  <a:pt x="221217" y="839157"/>
                  <a:pt x="222103" y="833837"/>
                  <a:pt x="222103" y="828518"/>
                </a:cubicBezTo>
                <a:cubicBezTo>
                  <a:pt x="225650" y="824971"/>
                  <a:pt x="229640" y="813445"/>
                  <a:pt x="230526" y="810785"/>
                </a:cubicBezTo>
                <a:cubicBezTo>
                  <a:pt x="230969" y="809899"/>
                  <a:pt x="230969" y="809012"/>
                  <a:pt x="230969" y="808125"/>
                </a:cubicBezTo>
                <a:cubicBezTo>
                  <a:pt x="231413" y="806795"/>
                  <a:pt x="231856" y="805022"/>
                  <a:pt x="231856" y="803249"/>
                </a:cubicBezTo>
                <a:cubicBezTo>
                  <a:pt x="232300" y="797486"/>
                  <a:pt x="231856" y="792166"/>
                  <a:pt x="230526" y="786403"/>
                </a:cubicBezTo>
                <a:cubicBezTo>
                  <a:pt x="230083" y="783300"/>
                  <a:pt x="229640" y="780640"/>
                  <a:pt x="229640" y="777537"/>
                </a:cubicBezTo>
                <a:cubicBezTo>
                  <a:pt x="230083" y="768227"/>
                  <a:pt x="233629" y="758475"/>
                  <a:pt x="231413" y="749165"/>
                </a:cubicBezTo>
                <a:cubicBezTo>
                  <a:pt x="231413" y="748722"/>
                  <a:pt x="230969" y="747835"/>
                  <a:pt x="230969" y="747392"/>
                </a:cubicBezTo>
                <a:cubicBezTo>
                  <a:pt x="230526" y="746948"/>
                  <a:pt x="230083" y="746948"/>
                  <a:pt x="229640" y="746948"/>
                </a:cubicBezTo>
                <a:cubicBezTo>
                  <a:pt x="228753" y="744732"/>
                  <a:pt x="227423" y="742959"/>
                  <a:pt x="225650" y="741186"/>
                </a:cubicBezTo>
                <a:cubicBezTo>
                  <a:pt x="222990" y="739856"/>
                  <a:pt x="219887" y="740742"/>
                  <a:pt x="218113" y="742959"/>
                </a:cubicBezTo>
                <a:cubicBezTo>
                  <a:pt x="212351" y="750052"/>
                  <a:pt x="215010" y="760691"/>
                  <a:pt x="213680" y="769557"/>
                </a:cubicBezTo>
                <a:cubicBezTo>
                  <a:pt x="213680" y="781083"/>
                  <a:pt x="208361" y="791723"/>
                  <a:pt x="210134" y="803249"/>
                </a:cubicBezTo>
                <a:cubicBezTo>
                  <a:pt x="210577" y="810785"/>
                  <a:pt x="214124" y="817435"/>
                  <a:pt x="217227" y="824528"/>
                </a:cubicBezTo>
                <a:cubicBezTo>
                  <a:pt x="217670" y="825414"/>
                  <a:pt x="218113" y="826744"/>
                  <a:pt x="218557" y="827631"/>
                </a:cubicBezTo>
                <a:cubicBezTo>
                  <a:pt x="218113" y="831621"/>
                  <a:pt x="218113" y="835610"/>
                  <a:pt x="216784" y="839157"/>
                </a:cubicBezTo>
                <a:cubicBezTo>
                  <a:pt x="216341" y="840044"/>
                  <a:pt x="215897" y="840930"/>
                  <a:pt x="215897" y="841817"/>
                </a:cubicBezTo>
                <a:cubicBezTo>
                  <a:pt x="207918" y="830734"/>
                  <a:pt x="200381" y="819651"/>
                  <a:pt x="192402" y="808125"/>
                </a:cubicBezTo>
                <a:cubicBezTo>
                  <a:pt x="192845" y="807239"/>
                  <a:pt x="193288" y="805909"/>
                  <a:pt x="193731" y="805022"/>
                </a:cubicBezTo>
                <a:cubicBezTo>
                  <a:pt x="194618" y="800589"/>
                  <a:pt x="194175" y="796156"/>
                  <a:pt x="193288" y="791723"/>
                </a:cubicBezTo>
                <a:cubicBezTo>
                  <a:pt x="195948" y="789063"/>
                  <a:pt x="196835" y="785073"/>
                  <a:pt x="197721" y="781527"/>
                </a:cubicBezTo>
                <a:cubicBezTo>
                  <a:pt x="199938" y="771774"/>
                  <a:pt x="196392" y="762021"/>
                  <a:pt x="193288" y="752711"/>
                </a:cubicBezTo>
                <a:cubicBezTo>
                  <a:pt x="191072" y="744289"/>
                  <a:pt x="190628" y="735423"/>
                  <a:pt x="188855" y="726556"/>
                </a:cubicBezTo>
                <a:cubicBezTo>
                  <a:pt x="188855" y="726113"/>
                  <a:pt x="188855" y="725670"/>
                  <a:pt x="188855" y="725226"/>
                </a:cubicBezTo>
                <a:cubicBezTo>
                  <a:pt x="188412" y="724783"/>
                  <a:pt x="187969" y="724340"/>
                  <a:pt x="187969" y="724340"/>
                </a:cubicBezTo>
                <a:cubicBezTo>
                  <a:pt x="187525" y="721680"/>
                  <a:pt x="186639" y="719020"/>
                  <a:pt x="185752" y="716360"/>
                </a:cubicBezTo>
                <a:cubicBezTo>
                  <a:pt x="180876" y="710597"/>
                  <a:pt x="176443" y="718133"/>
                  <a:pt x="175999" y="723010"/>
                </a:cubicBezTo>
                <a:cubicBezTo>
                  <a:pt x="174226" y="733649"/>
                  <a:pt x="176443" y="744732"/>
                  <a:pt x="174669" y="755371"/>
                </a:cubicBezTo>
                <a:cubicBezTo>
                  <a:pt x="174669" y="768227"/>
                  <a:pt x="182649" y="779754"/>
                  <a:pt x="189298" y="790393"/>
                </a:cubicBezTo>
                <a:cubicBezTo>
                  <a:pt x="190185" y="794826"/>
                  <a:pt x="190628" y="798816"/>
                  <a:pt x="189298" y="803249"/>
                </a:cubicBezTo>
                <a:cubicBezTo>
                  <a:pt x="188855" y="802362"/>
                  <a:pt x="187969" y="801476"/>
                  <a:pt x="187525" y="800589"/>
                </a:cubicBezTo>
                <a:cubicBezTo>
                  <a:pt x="179546" y="788176"/>
                  <a:pt x="172453" y="775320"/>
                  <a:pt x="164030" y="763351"/>
                </a:cubicBezTo>
                <a:cubicBezTo>
                  <a:pt x="163587" y="762021"/>
                  <a:pt x="163143" y="760248"/>
                  <a:pt x="163143" y="759361"/>
                </a:cubicBezTo>
                <a:cubicBezTo>
                  <a:pt x="161813" y="755371"/>
                  <a:pt x="160927" y="750938"/>
                  <a:pt x="160040" y="746948"/>
                </a:cubicBezTo>
                <a:cubicBezTo>
                  <a:pt x="157380" y="739412"/>
                  <a:pt x="154720" y="731433"/>
                  <a:pt x="149400" y="725226"/>
                </a:cubicBezTo>
                <a:cubicBezTo>
                  <a:pt x="148957" y="724783"/>
                  <a:pt x="148071" y="725226"/>
                  <a:pt x="148071" y="725670"/>
                </a:cubicBezTo>
                <a:cubicBezTo>
                  <a:pt x="147184" y="724340"/>
                  <a:pt x="145854" y="722566"/>
                  <a:pt x="144967" y="721680"/>
                </a:cubicBezTo>
                <a:cubicBezTo>
                  <a:pt x="140534" y="717247"/>
                  <a:pt x="135658" y="713700"/>
                  <a:pt x="131225" y="709711"/>
                </a:cubicBezTo>
                <a:cubicBezTo>
                  <a:pt x="122802" y="702618"/>
                  <a:pt x="117482" y="692421"/>
                  <a:pt x="107730" y="687102"/>
                </a:cubicBezTo>
                <a:cubicBezTo>
                  <a:pt x="101080" y="683555"/>
                  <a:pt x="95760" y="687988"/>
                  <a:pt x="96203" y="695081"/>
                </a:cubicBezTo>
                <a:cubicBezTo>
                  <a:pt x="96647" y="700401"/>
                  <a:pt x="99307" y="704834"/>
                  <a:pt x="101966" y="709267"/>
                </a:cubicBezTo>
                <a:cubicBezTo>
                  <a:pt x="105513" y="714587"/>
                  <a:pt x="109946" y="719463"/>
                  <a:pt x="113936" y="724783"/>
                </a:cubicBezTo>
                <a:cubicBezTo>
                  <a:pt x="115266" y="727000"/>
                  <a:pt x="116596" y="729216"/>
                  <a:pt x="117926" y="731433"/>
                </a:cubicBezTo>
                <a:cubicBezTo>
                  <a:pt x="119256" y="734093"/>
                  <a:pt x="119256" y="737196"/>
                  <a:pt x="120585" y="739856"/>
                </a:cubicBezTo>
                <a:cubicBezTo>
                  <a:pt x="123689" y="746505"/>
                  <a:pt x="131225" y="750495"/>
                  <a:pt x="137431" y="754042"/>
                </a:cubicBezTo>
                <a:cubicBezTo>
                  <a:pt x="143638" y="758031"/>
                  <a:pt x="150287" y="761578"/>
                  <a:pt x="156494" y="765124"/>
                </a:cubicBezTo>
                <a:cubicBezTo>
                  <a:pt x="156494" y="765124"/>
                  <a:pt x="156050" y="765124"/>
                  <a:pt x="156050" y="764681"/>
                </a:cubicBezTo>
                <a:cubicBezTo>
                  <a:pt x="157823" y="765568"/>
                  <a:pt x="159597" y="766897"/>
                  <a:pt x="161813" y="767784"/>
                </a:cubicBezTo>
                <a:cubicBezTo>
                  <a:pt x="162700" y="768227"/>
                  <a:pt x="163143" y="768227"/>
                  <a:pt x="163587" y="768227"/>
                </a:cubicBezTo>
                <a:cubicBezTo>
                  <a:pt x="170236" y="778867"/>
                  <a:pt x="176886" y="789506"/>
                  <a:pt x="183536" y="800146"/>
                </a:cubicBezTo>
                <a:cubicBezTo>
                  <a:pt x="182649" y="800146"/>
                  <a:pt x="181762" y="800146"/>
                  <a:pt x="180876" y="800146"/>
                </a:cubicBezTo>
                <a:cubicBezTo>
                  <a:pt x="179102" y="800146"/>
                  <a:pt x="177329" y="799702"/>
                  <a:pt x="175999" y="799702"/>
                </a:cubicBezTo>
                <a:cubicBezTo>
                  <a:pt x="175556" y="796156"/>
                  <a:pt x="170236" y="790836"/>
                  <a:pt x="168020" y="789063"/>
                </a:cubicBezTo>
                <a:cubicBezTo>
                  <a:pt x="163587" y="785516"/>
                  <a:pt x="158710" y="783300"/>
                  <a:pt x="153390" y="781083"/>
                </a:cubicBezTo>
                <a:cubicBezTo>
                  <a:pt x="146297" y="778424"/>
                  <a:pt x="139205" y="778424"/>
                  <a:pt x="132112" y="776207"/>
                </a:cubicBezTo>
                <a:cubicBezTo>
                  <a:pt x="125462" y="773991"/>
                  <a:pt x="118812" y="771774"/>
                  <a:pt x="111719" y="770444"/>
                </a:cubicBezTo>
                <a:cubicBezTo>
                  <a:pt x="105513" y="768671"/>
                  <a:pt x="101966" y="771331"/>
                  <a:pt x="103297" y="774877"/>
                </a:cubicBezTo>
                <a:cubicBezTo>
                  <a:pt x="103297" y="774877"/>
                  <a:pt x="103297" y="775320"/>
                  <a:pt x="103297" y="775764"/>
                </a:cubicBezTo>
                <a:cubicBezTo>
                  <a:pt x="103740" y="777093"/>
                  <a:pt x="105069" y="778867"/>
                  <a:pt x="107286" y="780197"/>
                </a:cubicBezTo>
                <a:cubicBezTo>
                  <a:pt x="109946" y="782413"/>
                  <a:pt x="113049" y="783743"/>
                  <a:pt x="116596" y="785073"/>
                </a:cubicBezTo>
                <a:cubicBezTo>
                  <a:pt x="121915" y="787733"/>
                  <a:pt x="128122" y="789506"/>
                  <a:pt x="132998" y="792166"/>
                </a:cubicBezTo>
                <a:cubicBezTo>
                  <a:pt x="141864" y="796599"/>
                  <a:pt x="149844" y="803249"/>
                  <a:pt x="160040" y="803692"/>
                </a:cubicBezTo>
                <a:cubicBezTo>
                  <a:pt x="162257" y="803692"/>
                  <a:pt x="171566" y="804579"/>
                  <a:pt x="175556" y="803249"/>
                </a:cubicBezTo>
                <a:cubicBezTo>
                  <a:pt x="176886" y="803692"/>
                  <a:pt x="178216" y="803692"/>
                  <a:pt x="179546" y="803692"/>
                </a:cubicBezTo>
                <a:cubicBezTo>
                  <a:pt x="181319" y="803692"/>
                  <a:pt x="183536" y="803692"/>
                  <a:pt x="185309" y="802806"/>
                </a:cubicBezTo>
                <a:cubicBezTo>
                  <a:pt x="185309" y="802806"/>
                  <a:pt x="185309" y="802806"/>
                  <a:pt x="185309" y="802806"/>
                </a:cubicBezTo>
                <a:cubicBezTo>
                  <a:pt x="191072" y="812115"/>
                  <a:pt x="196835" y="821424"/>
                  <a:pt x="203485" y="830291"/>
                </a:cubicBezTo>
                <a:cubicBezTo>
                  <a:pt x="204371" y="831621"/>
                  <a:pt x="205258" y="832951"/>
                  <a:pt x="206144" y="834281"/>
                </a:cubicBezTo>
                <a:cubicBezTo>
                  <a:pt x="205258" y="834724"/>
                  <a:pt x="204814" y="834724"/>
                  <a:pt x="203928" y="834724"/>
                </a:cubicBezTo>
                <a:cubicBezTo>
                  <a:pt x="202598" y="835167"/>
                  <a:pt x="200825" y="835167"/>
                  <a:pt x="199495" y="835167"/>
                </a:cubicBezTo>
                <a:cubicBezTo>
                  <a:pt x="199495" y="835167"/>
                  <a:pt x="199051" y="834724"/>
                  <a:pt x="199051" y="834724"/>
                </a:cubicBezTo>
                <a:cubicBezTo>
                  <a:pt x="189298" y="824971"/>
                  <a:pt x="175113" y="828074"/>
                  <a:pt x="163143" y="824528"/>
                </a:cubicBezTo>
                <a:cubicBezTo>
                  <a:pt x="152504" y="821424"/>
                  <a:pt x="142751" y="816548"/>
                  <a:pt x="131668" y="814775"/>
                </a:cubicBezTo>
                <a:cubicBezTo>
                  <a:pt x="128565" y="814332"/>
                  <a:pt x="124132" y="812558"/>
                  <a:pt x="121472" y="815218"/>
                </a:cubicBezTo>
                <a:cubicBezTo>
                  <a:pt x="120585" y="815218"/>
                  <a:pt x="120142" y="816105"/>
                  <a:pt x="120585" y="816991"/>
                </a:cubicBezTo>
                <a:cubicBezTo>
                  <a:pt x="122359" y="827188"/>
                  <a:pt x="132998" y="832064"/>
                  <a:pt x="141864" y="835167"/>
                </a:cubicBezTo>
                <a:cubicBezTo>
                  <a:pt x="146297" y="836940"/>
                  <a:pt x="151174" y="837384"/>
                  <a:pt x="155607" y="839600"/>
                </a:cubicBezTo>
                <a:cubicBezTo>
                  <a:pt x="160483" y="841817"/>
                  <a:pt x="164916" y="844477"/>
                  <a:pt x="170236" y="844920"/>
                </a:cubicBezTo>
                <a:cubicBezTo>
                  <a:pt x="179102" y="845806"/>
                  <a:pt x="187525" y="842260"/>
                  <a:pt x="195948" y="840044"/>
                </a:cubicBezTo>
                <a:cubicBezTo>
                  <a:pt x="196835" y="839600"/>
                  <a:pt x="198164" y="839600"/>
                  <a:pt x="199051" y="839157"/>
                </a:cubicBezTo>
                <a:cubicBezTo>
                  <a:pt x="203041" y="838714"/>
                  <a:pt x="206587" y="838270"/>
                  <a:pt x="208804" y="836940"/>
                </a:cubicBezTo>
                <a:cubicBezTo>
                  <a:pt x="215454" y="846250"/>
                  <a:pt x="222103" y="855559"/>
                  <a:pt x="229196" y="864426"/>
                </a:cubicBezTo>
                <a:cubicBezTo>
                  <a:pt x="227867" y="864869"/>
                  <a:pt x="226093" y="865755"/>
                  <a:pt x="224763" y="866199"/>
                </a:cubicBezTo>
                <a:cubicBezTo>
                  <a:pt x="223877" y="866642"/>
                  <a:pt x="222547" y="866642"/>
                  <a:pt x="221660" y="867086"/>
                </a:cubicBezTo>
                <a:cubicBezTo>
                  <a:pt x="221217" y="866642"/>
                  <a:pt x="220330" y="865755"/>
                  <a:pt x="219444" y="865755"/>
                </a:cubicBezTo>
                <a:cubicBezTo>
                  <a:pt x="215010" y="861322"/>
                  <a:pt x="209247" y="858663"/>
                  <a:pt x="203041" y="857776"/>
                </a:cubicBezTo>
                <a:cubicBezTo>
                  <a:pt x="195948" y="856889"/>
                  <a:pt x="188855" y="858219"/>
                  <a:pt x="182205" y="857776"/>
                </a:cubicBezTo>
                <a:cubicBezTo>
                  <a:pt x="172453" y="857333"/>
                  <a:pt x="162700" y="855559"/>
                  <a:pt x="152947" y="855116"/>
                </a:cubicBezTo>
                <a:cubicBezTo>
                  <a:pt x="148071" y="855116"/>
                  <a:pt x="143195" y="854229"/>
                  <a:pt x="138761" y="856003"/>
                </a:cubicBezTo>
                <a:cubicBezTo>
                  <a:pt x="137431" y="856446"/>
                  <a:pt x="136545" y="857333"/>
                  <a:pt x="136101" y="858663"/>
                </a:cubicBezTo>
                <a:cubicBezTo>
                  <a:pt x="136101" y="858663"/>
                  <a:pt x="136101" y="858663"/>
                  <a:pt x="136101" y="858663"/>
                </a:cubicBezTo>
                <a:cubicBezTo>
                  <a:pt x="134772" y="859106"/>
                  <a:pt x="135215" y="860436"/>
                  <a:pt x="135658" y="861322"/>
                </a:cubicBezTo>
                <a:cubicBezTo>
                  <a:pt x="136101" y="862652"/>
                  <a:pt x="136988" y="863539"/>
                  <a:pt x="137874" y="864426"/>
                </a:cubicBezTo>
                <a:cubicBezTo>
                  <a:pt x="138318" y="864869"/>
                  <a:pt x="138761" y="865312"/>
                  <a:pt x="138761" y="865312"/>
                </a:cubicBezTo>
                <a:cubicBezTo>
                  <a:pt x="138761" y="865312"/>
                  <a:pt x="139205" y="865312"/>
                  <a:pt x="139205" y="865755"/>
                </a:cubicBezTo>
                <a:cubicBezTo>
                  <a:pt x="145411" y="870189"/>
                  <a:pt x="154720" y="870632"/>
                  <a:pt x="161370" y="873292"/>
                </a:cubicBezTo>
                <a:cubicBezTo>
                  <a:pt x="169349" y="875508"/>
                  <a:pt x="176886" y="879941"/>
                  <a:pt x="185309" y="880828"/>
                </a:cubicBezTo>
                <a:cubicBezTo>
                  <a:pt x="192845" y="881715"/>
                  <a:pt x="200381" y="881271"/>
                  <a:pt x="207474" y="879055"/>
                </a:cubicBezTo>
                <a:cubicBezTo>
                  <a:pt x="209691" y="877725"/>
                  <a:pt x="221660" y="874178"/>
                  <a:pt x="223877" y="870632"/>
                </a:cubicBezTo>
                <a:cubicBezTo>
                  <a:pt x="226093" y="870189"/>
                  <a:pt x="228310" y="869302"/>
                  <a:pt x="230526" y="868415"/>
                </a:cubicBezTo>
                <a:cubicBezTo>
                  <a:pt x="230969" y="868415"/>
                  <a:pt x="231413" y="867972"/>
                  <a:pt x="231413" y="867529"/>
                </a:cubicBezTo>
                <a:cubicBezTo>
                  <a:pt x="238949" y="876838"/>
                  <a:pt x="246485" y="886591"/>
                  <a:pt x="253578" y="895901"/>
                </a:cubicBezTo>
                <a:cubicBezTo>
                  <a:pt x="255352" y="898560"/>
                  <a:pt x="257125" y="900777"/>
                  <a:pt x="258898" y="903437"/>
                </a:cubicBezTo>
                <a:cubicBezTo>
                  <a:pt x="254465" y="904323"/>
                  <a:pt x="250475" y="904767"/>
                  <a:pt x="246042" y="905210"/>
                </a:cubicBezTo>
                <a:cubicBezTo>
                  <a:pt x="245599" y="904767"/>
                  <a:pt x="245156" y="903880"/>
                  <a:pt x="243826" y="903437"/>
                </a:cubicBezTo>
                <a:cubicBezTo>
                  <a:pt x="241166" y="899890"/>
                  <a:pt x="236733" y="898117"/>
                  <a:pt x="232743" y="896344"/>
                </a:cubicBezTo>
                <a:cubicBezTo>
                  <a:pt x="226980" y="894127"/>
                  <a:pt x="220774" y="892354"/>
                  <a:pt x="214567" y="892354"/>
                </a:cubicBezTo>
                <a:cubicBezTo>
                  <a:pt x="203485" y="892354"/>
                  <a:pt x="191959" y="895014"/>
                  <a:pt x="180876" y="893241"/>
                </a:cubicBezTo>
                <a:cubicBezTo>
                  <a:pt x="175556" y="892797"/>
                  <a:pt x="170236" y="892354"/>
                  <a:pt x="164916" y="892797"/>
                </a:cubicBezTo>
                <a:cubicBezTo>
                  <a:pt x="162700" y="893241"/>
                  <a:pt x="160040" y="894127"/>
                  <a:pt x="159154" y="896344"/>
                </a:cubicBezTo>
                <a:cubicBezTo>
                  <a:pt x="158710" y="896344"/>
                  <a:pt x="158710" y="896344"/>
                  <a:pt x="158267" y="896344"/>
                </a:cubicBezTo>
                <a:cubicBezTo>
                  <a:pt x="157380" y="897674"/>
                  <a:pt x="158710" y="899004"/>
                  <a:pt x="160040" y="900334"/>
                </a:cubicBezTo>
                <a:cubicBezTo>
                  <a:pt x="161370" y="902107"/>
                  <a:pt x="164030" y="902994"/>
                  <a:pt x="166246" y="903880"/>
                </a:cubicBezTo>
                <a:cubicBezTo>
                  <a:pt x="175113" y="907427"/>
                  <a:pt x="184422" y="907427"/>
                  <a:pt x="193731" y="909200"/>
                </a:cubicBezTo>
                <a:cubicBezTo>
                  <a:pt x="199495" y="910530"/>
                  <a:pt x="204371" y="914963"/>
                  <a:pt x="210134" y="915850"/>
                </a:cubicBezTo>
                <a:cubicBezTo>
                  <a:pt x="217227" y="916293"/>
                  <a:pt x="224320" y="914963"/>
                  <a:pt x="230969" y="912746"/>
                </a:cubicBezTo>
                <a:cubicBezTo>
                  <a:pt x="234516" y="911860"/>
                  <a:pt x="238506" y="910973"/>
                  <a:pt x="242052" y="910086"/>
                </a:cubicBezTo>
                <a:cubicBezTo>
                  <a:pt x="243382" y="909643"/>
                  <a:pt x="245599" y="909643"/>
                  <a:pt x="246485" y="908313"/>
                </a:cubicBezTo>
                <a:cubicBezTo>
                  <a:pt x="249589" y="908313"/>
                  <a:pt x="252692" y="907870"/>
                  <a:pt x="255352" y="907427"/>
                </a:cubicBezTo>
                <a:cubicBezTo>
                  <a:pt x="256682" y="906983"/>
                  <a:pt x="258455" y="906983"/>
                  <a:pt x="259785" y="906540"/>
                </a:cubicBezTo>
                <a:cubicBezTo>
                  <a:pt x="267764" y="918066"/>
                  <a:pt x="275300" y="929592"/>
                  <a:pt x="282837" y="941562"/>
                </a:cubicBezTo>
                <a:cubicBezTo>
                  <a:pt x="278847" y="942891"/>
                  <a:pt x="275300" y="943335"/>
                  <a:pt x="271311" y="943335"/>
                </a:cubicBezTo>
                <a:cubicBezTo>
                  <a:pt x="270424" y="942005"/>
                  <a:pt x="268208" y="940675"/>
                  <a:pt x="266877" y="939788"/>
                </a:cubicBezTo>
                <a:cubicBezTo>
                  <a:pt x="262444" y="936242"/>
                  <a:pt x="256682" y="934025"/>
                  <a:pt x="250918" y="932695"/>
                </a:cubicBezTo>
                <a:cubicBezTo>
                  <a:pt x="242495" y="930479"/>
                  <a:pt x="234073" y="930922"/>
                  <a:pt x="225650" y="930035"/>
                </a:cubicBezTo>
                <a:cubicBezTo>
                  <a:pt x="216784" y="929149"/>
                  <a:pt x="207918" y="926046"/>
                  <a:pt x="199051" y="925159"/>
                </a:cubicBezTo>
                <a:cubicBezTo>
                  <a:pt x="195505" y="924716"/>
                  <a:pt x="191072" y="923829"/>
                  <a:pt x="187969" y="925602"/>
                </a:cubicBezTo>
                <a:cubicBezTo>
                  <a:pt x="187525" y="925602"/>
                  <a:pt x="187525" y="926046"/>
                  <a:pt x="187082" y="926489"/>
                </a:cubicBezTo>
                <a:cubicBezTo>
                  <a:pt x="187082" y="926489"/>
                  <a:pt x="186639" y="926489"/>
                  <a:pt x="186639" y="926489"/>
                </a:cubicBezTo>
                <a:cubicBezTo>
                  <a:pt x="185309" y="926489"/>
                  <a:pt x="185309" y="928262"/>
                  <a:pt x="185309" y="929149"/>
                </a:cubicBezTo>
                <a:cubicBezTo>
                  <a:pt x="185309" y="929592"/>
                  <a:pt x="185752" y="929592"/>
                  <a:pt x="185752" y="930035"/>
                </a:cubicBezTo>
                <a:cubicBezTo>
                  <a:pt x="185752" y="930922"/>
                  <a:pt x="186195" y="932252"/>
                  <a:pt x="187082" y="932695"/>
                </a:cubicBezTo>
                <a:cubicBezTo>
                  <a:pt x="187525" y="933139"/>
                  <a:pt x="187969" y="933139"/>
                  <a:pt x="187969" y="933582"/>
                </a:cubicBezTo>
                <a:cubicBezTo>
                  <a:pt x="193288" y="939788"/>
                  <a:pt x="204814" y="940675"/>
                  <a:pt x="211908" y="943778"/>
                </a:cubicBezTo>
                <a:cubicBezTo>
                  <a:pt x="219444" y="946881"/>
                  <a:pt x="226093" y="953531"/>
                  <a:pt x="234959" y="953974"/>
                </a:cubicBezTo>
                <a:cubicBezTo>
                  <a:pt x="242495" y="954861"/>
                  <a:pt x="249589" y="953087"/>
                  <a:pt x="256682" y="951314"/>
                </a:cubicBezTo>
                <a:cubicBezTo>
                  <a:pt x="257125" y="951314"/>
                  <a:pt x="257125" y="951314"/>
                  <a:pt x="257568" y="951314"/>
                </a:cubicBezTo>
                <a:cubicBezTo>
                  <a:pt x="259341" y="950871"/>
                  <a:pt x="261558" y="950428"/>
                  <a:pt x="263331" y="949984"/>
                </a:cubicBezTo>
                <a:cubicBezTo>
                  <a:pt x="265548" y="949541"/>
                  <a:pt x="267764" y="949098"/>
                  <a:pt x="269981" y="948211"/>
                </a:cubicBezTo>
                <a:cubicBezTo>
                  <a:pt x="274857" y="948211"/>
                  <a:pt x="279734" y="947324"/>
                  <a:pt x="284610" y="945551"/>
                </a:cubicBezTo>
                <a:cubicBezTo>
                  <a:pt x="290816" y="955304"/>
                  <a:pt x="296580" y="965057"/>
                  <a:pt x="301899" y="975253"/>
                </a:cubicBezTo>
                <a:cubicBezTo>
                  <a:pt x="289487" y="1013821"/>
                  <a:pt x="278847" y="1052389"/>
                  <a:pt x="270867" y="1091843"/>
                </a:cubicBezTo>
                <a:cubicBezTo>
                  <a:pt x="268651" y="1090513"/>
                  <a:pt x="265991" y="1089184"/>
                  <a:pt x="263775" y="1087854"/>
                </a:cubicBezTo>
                <a:cubicBezTo>
                  <a:pt x="261115" y="1086524"/>
                  <a:pt x="258455" y="1084751"/>
                  <a:pt x="255795" y="1082977"/>
                </a:cubicBezTo>
                <a:cubicBezTo>
                  <a:pt x="256238" y="1081647"/>
                  <a:pt x="256682" y="1080761"/>
                  <a:pt x="256682" y="1079874"/>
                </a:cubicBezTo>
                <a:cubicBezTo>
                  <a:pt x="257125" y="1078101"/>
                  <a:pt x="257568" y="1076328"/>
                  <a:pt x="258011" y="1074554"/>
                </a:cubicBezTo>
                <a:cubicBezTo>
                  <a:pt x="258898" y="1074554"/>
                  <a:pt x="259341" y="1073668"/>
                  <a:pt x="259785" y="1073225"/>
                </a:cubicBezTo>
                <a:cubicBezTo>
                  <a:pt x="262888" y="1068791"/>
                  <a:pt x="265105" y="1063915"/>
                  <a:pt x="266877" y="1058595"/>
                </a:cubicBezTo>
                <a:cubicBezTo>
                  <a:pt x="269981" y="1051059"/>
                  <a:pt x="266434" y="1043523"/>
                  <a:pt x="266434" y="1035986"/>
                </a:cubicBezTo>
                <a:cubicBezTo>
                  <a:pt x="266434" y="1030667"/>
                  <a:pt x="266877" y="1024460"/>
                  <a:pt x="267321" y="1019141"/>
                </a:cubicBezTo>
                <a:cubicBezTo>
                  <a:pt x="267764" y="1015594"/>
                  <a:pt x="267764" y="1012048"/>
                  <a:pt x="266877" y="1008501"/>
                </a:cubicBezTo>
                <a:cubicBezTo>
                  <a:pt x="266877" y="1005841"/>
                  <a:pt x="266434" y="1002738"/>
                  <a:pt x="265991" y="1000078"/>
                </a:cubicBezTo>
                <a:cubicBezTo>
                  <a:pt x="264661" y="995202"/>
                  <a:pt x="260228" y="992542"/>
                  <a:pt x="258011" y="998305"/>
                </a:cubicBezTo>
                <a:cubicBezTo>
                  <a:pt x="257125" y="1000965"/>
                  <a:pt x="256682" y="1003625"/>
                  <a:pt x="256682" y="1006728"/>
                </a:cubicBezTo>
                <a:cubicBezTo>
                  <a:pt x="256238" y="1014708"/>
                  <a:pt x="256238" y="1022244"/>
                  <a:pt x="254908" y="1030223"/>
                </a:cubicBezTo>
                <a:cubicBezTo>
                  <a:pt x="250475" y="1044409"/>
                  <a:pt x="249589" y="1058152"/>
                  <a:pt x="255352" y="1071894"/>
                </a:cubicBezTo>
                <a:cubicBezTo>
                  <a:pt x="254465" y="1074998"/>
                  <a:pt x="253578" y="1078101"/>
                  <a:pt x="252249" y="1081204"/>
                </a:cubicBezTo>
                <a:cubicBezTo>
                  <a:pt x="245599" y="1077214"/>
                  <a:pt x="238949" y="1072781"/>
                  <a:pt x="232300" y="1068348"/>
                </a:cubicBezTo>
                <a:cubicBezTo>
                  <a:pt x="233629" y="1067018"/>
                  <a:pt x="234516" y="1064358"/>
                  <a:pt x="234959" y="1063028"/>
                </a:cubicBezTo>
                <a:cubicBezTo>
                  <a:pt x="235846" y="1059482"/>
                  <a:pt x="235846" y="1055935"/>
                  <a:pt x="235403" y="1052389"/>
                </a:cubicBezTo>
                <a:cubicBezTo>
                  <a:pt x="235846" y="1051945"/>
                  <a:pt x="236290" y="1051945"/>
                  <a:pt x="236290" y="1051502"/>
                </a:cubicBezTo>
                <a:cubicBezTo>
                  <a:pt x="237619" y="1049286"/>
                  <a:pt x="238949" y="1046626"/>
                  <a:pt x="240279" y="1043966"/>
                </a:cubicBezTo>
                <a:cubicBezTo>
                  <a:pt x="244712" y="1035100"/>
                  <a:pt x="245599" y="1025347"/>
                  <a:pt x="242939" y="1016037"/>
                </a:cubicBezTo>
                <a:cubicBezTo>
                  <a:pt x="241609" y="1011161"/>
                  <a:pt x="241166" y="1006285"/>
                  <a:pt x="241609" y="1001408"/>
                </a:cubicBezTo>
                <a:cubicBezTo>
                  <a:pt x="242495" y="996975"/>
                  <a:pt x="244269" y="992542"/>
                  <a:pt x="244712" y="988109"/>
                </a:cubicBezTo>
                <a:cubicBezTo>
                  <a:pt x="245156" y="984119"/>
                  <a:pt x="245599" y="979686"/>
                  <a:pt x="243382" y="976583"/>
                </a:cubicBezTo>
                <a:cubicBezTo>
                  <a:pt x="243382" y="976140"/>
                  <a:pt x="242939" y="976140"/>
                  <a:pt x="242495" y="976140"/>
                </a:cubicBezTo>
                <a:cubicBezTo>
                  <a:pt x="241609" y="974810"/>
                  <a:pt x="240723" y="973923"/>
                  <a:pt x="238949" y="973480"/>
                </a:cubicBezTo>
                <a:cubicBezTo>
                  <a:pt x="232743" y="972150"/>
                  <a:pt x="230083" y="982346"/>
                  <a:pt x="228753" y="987222"/>
                </a:cubicBezTo>
                <a:cubicBezTo>
                  <a:pt x="226536" y="998305"/>
                  <a:pt x="225650" y="1009388"/>
                  <a:pt x="222990" y="1020471"/>
                </a:cubicBezTo>
                <a:cubicBezTo>
                  <a:pt x="222990" y="1031110"/>
                  <a:pt x="226980" y="1041749"/>
                  <a:pt x="232300" y="1050616"/>
                </a:cubicBezTo>
                <a:cubicBezTo>
                  <a:pt x="232300" y="1051502"/>
                  <a:pt x="232300" y="1051945"/>
                  <a:pt x="232300" y="1052832"/>
                </a:cubicBezTo>
                <a:cubicBezTo>
                  <a:pt x="231856" y="1057265"/>
                  <a:pt x="232300" y="1062585"/>
                  <a:pt x="229640" y="1066575"/>
                </a:cubicBezTo>
                <a:cubicBezTo>
                  <a:pt x="229640" y="1066575"/>
                  <a:pt x="229640" y="1067018"/>
                  <a:pt x="229640" y="1067018"/>
                </a:cubicBezTo>
                <a:cubicBezTo>
                  <a:pt x="229196" y="1066575"/>
                  <a:pt x="228753" y="1066575"/>
                  <a:pt x="228753" y="1066131"/>
                </a:cubicBezTo>
                <a:cubicBezTo>
                  <a:pt x="222547" y="1062142"/>
                  <a:pt x="216341" y="1057709"/>
                  <a:pt x="210134" y="1053719"/>
                </a:cubicBezTo>
                <a:cubicBezTo>
                  <a:pt x="210577" y="1051059"/>
                  <a:pt x="211021" y="1047956"/>
                  <a:pt x="211464" y="1044853"/>
                </a:cubicBezTo>
                <a:cubicBezTo>
                  <a:pt x="211908" y="1041306"/>
                  <a:pt x="211908" y="1037760"/>
                  <a:pt x="211464" y="1034213"/>
                </a:cubicBezTo>
                <a:cubicBezTo>
                  <a:pt x="211908" y="1032883"/>
                  <a:pt x="212351" y="1030667"/>
                  <a:pt x="212794" y="1029780"/>
                </a:cubicBezTo>
                <a:cubicBezTo>
                  <a:pt x="213237" y="1028007"/>
                  <a:pt x="213237" y="1026234"/>
                  <a:pt x="213237" y="1024460"/>
                </a:cubicBezTo>
                <a:cubicBezTo>
                  <a:pt x="214124" y="1019141"/>
                  <a:pt x="214124" y="1013821"/>
                  <a:pt x="212351" y="1008501"/>
                </a:cubicBezTo>
                <a:cubicBezTo>
                  <a:pt x="211908" y="1006285"/>
                  <a:pt x="211021" y="1004068"/>
                  <a:pt x="210134" y="1002295"/>
                </a:cubicBezTo>
                <a:cubicBezTo>
                  <a:pt x="208804" y="997862"/>
                  <a:pt x="207031" y="993429"/>
                  <a:pt x="206144" y="988552"/>
                </a:cubicBezTo>
                <a:cubicBezTo>
                  <a:pt x="204814" y="981016"/>
                  <a:pt x="204814" y="973036"/>
                  <a:pt x="203041" y="965500"/>
                </a:cubicBezTo>
                <a:cubicBezTo>
                  <a:pt x="202154" y="961954"/>
                  <a:pt x="201268" y="957964"/>
                  <a:pt x="198608" y="955747"/>
                </a:cubicBezTo>
                <a:cubicBezTo>
                  <a:pt x="198164" y="955747"/>
                  <a:pt x="198164" y="955304"/>
                  <a:pt x="197721" y="955747"/>
                </a:cubicBezTo>
                <a:cubicBezTo>
                  <a:pt x="196392" y="954861"/>
                  <a:pt x="194618" y="953974"/>
                  <a:pt x="192845" y="955304"/>
                </a:cubicBezTo>
                <a:cubicBezTo>
                  <a:pt x="190628" y="957521"/>
                  <a:pt x="190185" y="961067"/>
                  <a:pt x="189742" y="964170"/>
                </a:cubicBezTo>
                <a:cubicBezTo>
                  <a:pt x="188855" y="973923"/>
                  <a:pt x="192845" y="983232"/>
                  <a:pt x="194618" y="992985"/>
                </a:cubicBezTo>
                <a:cubicBezTo>
                  <a:pt x="195948" y="1008058"/>
                  <a:pt x="197721" y="1024460"/>
                  <a:pt x="208804" y="1035986"/>
                </a:cubicBezTo>
                <a:cubicBezTo>
                  <a:pt x="209247" y="1041306"/>
                  <a:pt x="208361" y="1047069"/>
                  <a:pt x="207474" y="1052389"/>
                </a:cubicBezTo>
                <a:cubicBezTo>
                  <a:pt x="197721" y="1045739"/>
                  <a:pt x="187525" y="1039090"/>
                  <a:pt x="177772" y="1031997"/>
                </a:cubicBezTo>
                <a:cubicBezTo>
                  <a:pt x="177329" y="1031553"/>
                  <a:pt x="176443" y="1031110"/>
                  <a:pt x="175999" y="1030667"/>
                </a:cubicBezTo>
                <a:cubicBezTo>
                  <a:pt x="177329" y="1026677"/>
                  <a:pt x="178216" y="1022244"/>
                  <a:pt x="178659" y="1017811"/>
                </a:cubicBezTo>
                <a:cubicBezTo>
                  <a:pt x="179102" y="1015151"/>
                  <a:pt x="178659" y="1012934"/>
                  <a:pt x="178659" y="1010718"/>
                </a:cubicBezTo>
                <a:cubicBezTo>
                  <a:pt x="179546" y="1008501"/>
                  <a:pt x="179989" y="1004068"/>
                  <a:pt x="180432" y="1002738"/>
                </a:cubicBezTo>
                <a:cubicBezTo>
                  <a:pt x="181319" y="996975"/>
                  <a:pt x="182649" y="991212"/>
                  <a:pt x="181762" y="985449"/>
                </a:cubicBezTo>
                <a:cubicBezTo>
                  <a:pt x="181319" y="979686"/>
                  <a:pt x="178216" y="974810"/>
                  <a:pt x="176443" y="969933"/>
                </a:cubicBezTo>
                <a:cubicBezTo>
                  <a:pt x="174226" y="961954"/>
                  <a:pt x="175999" y="952201"/>
                  <a:pt x="169793" y="945551"/>
                </a:cubicBezTo>
                <a:cubicBezTo>
                  <a:pt x="169349" y="945108"/>
                  <a:pt x="169349" y="945108"/>
                  <a:pt x="168906" y="945108"/>
                </a:cubicBezTo>
                <a:cubicBezTo>
                  <a:pt x="166690" y="942005"/>
                  <a:pt x="163587" y="941562"/>
                  <a:pt x="160040" y="945551"/>
                </a:cubicBezTo>
                <a:cubicBezTo>
                  <a:pt x="154277" y="954861"/>
                  <a:pt x="160483" y="968160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587" y="978356"/>
                  <a:pt x="163587" y="979243"/>
                  <a:pt x="163587" y="980130"/>
                </a:cubicBezTo>
                <a:cubicBezTo>
                  <a:pt x="163143" y="980130"/>
                  <a:pt x="163143" y="980573"/>
                  <a:pt x="163587" y="981016"/>
                </a:cubicBezTo>
                <a:cubicBezTo>
                  <a:pt x="164030" y="982346"/>
                  <a:pt x="164030" y="984119"/>
                  <a:pt x="164473" y="985449"/>
                </a:cubicBezTo>
                <a:cubicBezTo>
                  <a:pt x="165360" y="994759"/>
                  <a:pt x="169793" y="1003181"/>
                  <a:pt x="174669" y="1010718"/>
                </a:cubicBezTo>
                <a:cubicBezTo>
                  <a:pt x="175113" y="1011161"/>
                  <a:pt x="175556" y="1011604"/>
                  <a:pt x="175999" y="1011604"/>
                </a:cubicBezTo>
                <a:cubicBezTo>
                  <a:pt x="175999" y="1014264"/>
                  <a:pt x="175556" y="1016924"/>
                  <a:pt x="175113" y="1020027"/>
                </a:cubicBezTo>
                <a:cubicBezTo>
                  <a:pt x="174669" y="1022687"/>
                  <a:pt x="173782" y="1025347"/>
                  <a:pt x="172896" y="1028450"/>
                </a:cubicBezTo>
                <a:cubicBezTo>
                  <a:pt x="162257" y="1020471"/>
                  <a:pt x="151174" y="1012934"/>
                  <a:pt x="140091" y="1005398"/>
                </a:cubicBezTo>
                <a:cubicBezTo>
                  <a:pt x="140091" y="1004955"/>
                  <a:pt x="140534" y="1004512"/>
                  <a:pt x="140534" y="1004068"/>
                </a:cubicBezTo>
                <a:cubicBezTo>
                  <a:pt x="141864" y="999192"/>
                  <a:pt x="141864" y="994315"/>
                  <a:pt x="141864" y="989882"/>
                </a:cubicBezTo>
                <a:cubicBezTo>
                  <a:pt x="141864" y="989439"/>
                  <a:pt x="141864" y="988996"/>
                  <a:pt x="141864" y="988552"/>
                </a:cubicBezTo>
                <a:cubicBezTo>
                  <a:pt x="141864" y="988109"/>
                  <a:pt x="142308" y="987222"/>
                  <a:pt x="142308" y="986779"/>
                </a:cubicBezTo>
                <a:cubicBezTo>
                  <a:pt x="142751" y="985449"/>
                  <a:pt x="142751" y="983676"/>
                  <a:pt x="142751" y="982346"/>
                </a:cubicBezTo>
                <a:cubicBezTo>
                  <a:pt x="143195" y="980573"/>
                  <a:pt x="143638" y="978799"/>
                  <a:pt x="143638" y="976583"/>
                </a:cubicBezTo>
                <a:cubicBezTo>
                  <a:pt x="146297" y="959737"/>
                  <a:pt x="146297" y="952644"/>
                  <a:pt x="138761" y="937128"/>
                </a:cubicBezTo>
                <a:cubicBezTo>
                  <a:pt x="136545" y="929592"/>
                  <a:pt x="137431" y="920283"/>
                  <a:pt x="131225" y="914519"/>
                </a:cubicBezTo>
                <a:cubicBezTo>
                  <a:pt x="130782" y="914519"/>
                  <a:pt x="130782" y="914076"/>
                  <a:pt x="130338" y="914076"/>
                </a:cubicBezTo>
                <a:cubicBezTo>
                  <a:pt x="127679" y="911860"/>
                  <a:pt x="124575" y="910086"/>
                  <a:pt x="121472" y="911860"/>
                </a:cubicBezTo>
                <a:cubicBezTo>
                  <a:pt x="113936" y="916736"/>
                  <a:pt x="125018" y="941562"/>
                  <a:pt x="124575" y="949984"/>
                </a:cubicBezTo>
                <a:cubicBezTo>
                  <a:pt x="124575" y="958407"/>
                  <a:pt x="126349" y="966830"/>
                  <a:pt x="129895" y="974366"/>
                </a:cubicBezTo>
                <a:cubicBezTo>
                  <a:pt x="132555" y="979243"/>
                  <a:pt x="134328" y="984563"/>
                  <a:pt x="137874" y="988552"/>
                </a:cubicBezTo>
                <a:cubicBezTo>
                  <a:pt x="137431" y="993429"/>
                  <a:pt x="136988" y="997862"/>
                  <a:pt x="136101" y="1002738"/>
                </a:cubicBezTo>
                <a:cubicBezTo>
                  <a:pt x="127679" y="996975"/>
                  <a:pt x="119256" y="991655"/>
                  <a:pt x="110833" y="985892"/>
                </a:cubicBezTo>
                <a:cubicBezTo>
                  <a:pt x="111719" y="983232"/>
                  <a:pt x="110833" y="977469"/>
                  <a:pt x="110389" y="974810"/>
                </a:cubicBezTo>
                <a:cubicBezTo>
                  <a:pt x="110389" y="974810"/>
                  <a:pt x="110389" y="974366"/>
                  <a:pt x="110389" y="974366"/>
                </a:cubicBezTo>
                <a:cubicBezTo>
                  <a:pt x="110389" y="973923"/>
                  <a:pt x="110389" y="973923"/>
                  <a:pt x="110833" y="973480"/>
                </a:cubicBezTo>
                <a:cubicBezTo>
                  <a:pt x="111719" y="970820"/>
                  <a:pt x="112606" y="968160"/>
                  <a:pt x="113049" y="965500"/>
                </a:cubicBezTo>
                <a:cubicBezTo>
                  <a:pt x="113492" y="964170"/>
                  <a:pt x="113492" y="962840"/>
                  <a:pt x="113936" y="961510"/>
                </a:cubicBezTo>
                <a:cubicBezTo>
                  <a:pt x="113936" y="961510"/>
                  <a:pt x="113936" y="961510"/>
                  <a:pt x="113936" y="961510"/>
                </a:cubicBezTo>
                <a:cubicBezTo>
                  <a:pt x="113936" y="961067"/>
                  <a:pt x="113936" y="960624"/>
                  <a:pt x="113936" y="960181"/>
                </a:cubicBezTo>
                <a:cubicBezTo>
                  <a:pt x="113936" y="959737"/>
                  <a:pt x="113936" y="959294"/>
                  <a:pt x="113936" y="958850"/>
                </a:cubicBezTo>
                <a:cubicBezTo>
                  <a:pt x="113936" y="958407"/>
                  <a:pt x="113936" y="957521"/>
                  <a:pt x="113936" y="957077"/>
                </a:cubicBezTo>
                <a:cubicBezTo>
                  <a:pt x="113936" y="952644"/>
                  <a:pt x="113049" y="948211"/>
                  <a:pt x="110833" y="944665"/>
                </a:cubicBezTo>
                <a:cubicBezTo>
                  <a:pt x="109503" y="942448"/>
                  <a:pt x="107286" y="940675"/>
                  <a:pt x="105956" y="938015"/>
                </a:cubicBezTo>
                <a:cubicBezTo>
                  <a:pt x="102410" y="930922"/>
                  <a:pt x="102410" y="922499"/>
                  <a:pt x="99307" y="914963"/>
                </a:cubicBezTo>
                <a:cubicBezTo>
                  <a:pt x="98864" y="914076"/>
                  <a:pt x="97977" y="912746"/>
                  <a:pt x="97090" y="912303"/>
                </a:cubicBezTo>
                <a:cubicBezTo>
                  <a:pt x="96647" y="911860"/>
                  <a:pt x="95760" y="911860"/>
                  <a:pt x="95317" y="912303"/>
                </a:cubicBezTo>
                <a:cubicBezTo>
                  <a:pt x="94874" y="911860"/>
                  <a:pt x="94430" y="911417"/>
                  <a:pt x="93987" y="910973"/>
                </a:cubicBezTo>
                <a:cubicBezTo>
                  <a:pt x="89554" y="907870"/>
                  <a:pt x="85564" y="912303"/>
                  <a:pt x="86007" y="916736"/>
                </a:cubicBezTo>
                <a:cubicBezTo>
                  <a:pt x="86451" y="925602"/>
                  <a:pt x="90441" y="933582"/>
                  <a:pt x="92657" y="942005"/>
                </a:cubicBezTo>
                <a:cubicBezTo>
                  <a:pt x="93987" y="951314"/>
                  <a:pt x="96203" y="960624"/>
                  <a:pt x="101523" y="968603"/>
                </a:cubicBezTo>
                <a:cubicBezTo>
                  <a:pt x="102853" y="970820"/>
                  <a:pt x="104626" y="972150"/>
                  <a:pt x="105513" y="974366"/>
                </a:cubicBezTo>
                <a:cubicBezTo>
                  <a:pt x="105956" y="974810"/>
                  <a:pt x="105956" y="975253"/>
                  <a:pt x="106400" y="975253"/>
                </a:cubicBezTo>
                <a:cubicBezTo>
                  <a:pt x="106400" y="977913"/>
                  <a:pt x="106400" y="980573"/>
                  <a:pt x="106400" y="983676"/>
                </a:cubicBezTo>
                <a:cubicBezTo>
                  <a:pt x="99750" y="979243"/>
                  <a:pt x="93544" y="974810"/>
                  <a:pt x="86894" y="970377"/>
                </a:cubicBezTo>
                <a:cubicBezTo>
                  <a:pt x="86894" y="969933"/>
                  <a:pt x="86894" y="969047"/>
                  <a:pt x="86894" y="968603"/>
                </a:cubicBezTo>
                <a:cubicBezTo>
                  <a:pt x="86451" y="966387"/>
                  <a:pt x="85564" y="963727"/>
                  <a:pt x="85121" y="961510"/>
                </a:cubicBezTo>
                <a:cubicBezTo>
                  <a:pt x="87337" y="958407"/>
                  <a:pt x="84677" y="947324"/>
                  <a:pt x="83791" y="945108"/>
                </a:cubicBezTo>
                <a:cubicBezTo>
                  <a:pt x="81574" y="937128"/>
                  <a:pt x="77584" y="930035"/>
                  <a:pt x="71821" y="924272"/>
                </a:cubicBezTo>
                <a:cubicBezTo>
                  <a:pt x="70935" y="922499"/>
                  <a:pt x="70048" y="920283"/>
                  <a:pt x="69161" y="918509"/>
                </a:cubicBezTo>
                <a:cubicBezTo>
                  <a:pt x="68275" y="915850"/>
                  <a:pt x="67388" y="913633"/>
                  <a:pt x="66059" y="910973"/>
                </a:cubicBezTo>
                <a:cubicBezTo>
                  <a:pt x="65172" y="909200"/>
                  <a:pt x="64285" y="907870"/>
                  <a:pt x="63399" y="906540"/>
                </a:cubicBezTo>
                <a:cubicBezTo>
                  <a:pt x="62955" y="906097"/>
                  <a:pt x="62512" y="905653"/>
                  <a:pt x="62069" y="904767"/>
                </a:cubicBezTo>
                <a:cubicBezTo>
                  <a:pt x="61182" y="903880"/>
                  <a:pt x="60295" y="902994"/>
                  <a:pt x="58966" y="902107"/>
                </a:cubicBezTo>
                <a:cubicBezTo>
                  <a:pt x="58522" y="901664"/>
                  <a:pt x="57636" y="901664"/>
                  <a:pt x="57192" y="902107"/>
                </a:cubicBezTo>
                <a:cubicBezTo>
                  <a:pt x="54976" y="901664"/>
                  <a:pt x="52759" y="902994"/>
                  <a:pt x="52316" y="906983"/>
                </a:cubicBezTo>
                <a:cubicBezTo>
                  <a:pt x="52759" y="913190"/>
                  <a:pt x="56749" y="918953"/>
                  <a:pt x="58522" y="925159"/>
                </a:cubicBezTo>
                <a:cubicBezTo>
                  <a:pt x="60295" y="930035"/>
                  <a:pt x="60738" y="935355"/>
                  <a:pt x="62955" y="940232"/>
                </a:cubicBezTo>
                <a:cubicBezTo>
                  <a:pt x="64728" y="945551"/>
                  <a:pt x="68718" y="949541"/>
                  <a:pt x="73151" y="953087"/>
                </a:cubicBezTo>
                <a:cubicBezTo>
                  <a:pt x="74925" y="955304"/>
                  <a:pt x="77141" y="957964"/>
                  <a:pt x="79358" y="959737"/>
                </a:cubicBezTo>
                <a:cubicBezTo>
                  <a:pt x="80244" y="961954"/>
                  <a:pt x="80687" y="964614"/>
                  <a:pt x="81131" y="966830"/>
                </a:cubicBezTo>
                <a:cubicBezTo>
                  <a:pt x="73595" y="961510"/>
                  <a:pt x="66502" y="956634"/>
                  <a:pt x="58966" y="951314"/>
                </a:cubicBezTo>
                <a:cubicBezTo>
                  <a:pt x="57636" y="947768"/>
                  <a:pt x="54089" y="942891"/>
                  <a:pt x="53202" y="941562"/>
                </a:cubicBezTo>
                <a:cubicBezTo>
                  <a:pt x="51872" y="940232"/>
                  <a:pt x="50543" y="937128"/>
                  <a:pt x="48769" y="936685"/>
                </a:cubicBezTo>
                <a:cubicBezTo>
                  <a:pt x="46553" y="934025"/>
                  <a:pt x="44336" y="931809"/>
                  <a:pt x="43450" y="930922"/>
                </a:cubicBezTo>
                <a:cubicBezTo>
                  <a:pt x="40790" y="928262"/>
                  <a:pt x="37243" y="926932"/>
                  <a:pt x="33697" y="925602"/>
                </a:cubicBezTo>
                <a:cubicBezTo>
                  <a:pt x="31037" y="923829"/>
                  <a:pt x="28820" y="921613"/>
                  <a:pt x="26161" y="919396"/>
                </a:cubicBezTo>
                <a:cubicBezTo>
                  <a:pt x="24387" y="917623"/>
                  <a:pt x="21728" y="916293"/>
                  <a:pt x="19511" y="914963"/>
                </a:cubicBezTo>
                <a:cubicBezTo>
                  <a:pt x="15078" y="913190"/>
                  <a:pt x="10645" y="910530"/>
                  <a:pt x="6212" y="911417"/>
                </a:cubicBezTo>
                <a:cubicBezTo>
                  <a:pt x="-2211" y="912746"/>
                  <a:pt x="-1325" y="920726"/>
                  <a:pt x="4438" y="925159"/>
                </a:cubicBezTo>
                <a:cubicBezTo>
                  <a:pt x="8871" y="928705"/>
                  <a:pt x="13748" y="931809"/>
                  <a:pt x="18624" y="934912"/>
                </a:cubicBezTo>
                <a:cubicBezTo>
                  <a:pt x="18624" y="935355"/>
                  <a:pt x="18624" y="935799"/>
                  <a:pt x="19511" y="936242"/>
                </a:cubicBezTo>
                <a:cubicBezTo>
                  <a:pt x="23944" y="938458"/>
                  <a:pt x="26604" y="942448"/>
                  <a:pt x="30594" y="945108"/>
                </a:cubicBezTo>
                <a:cubicBezTo>
                  <a:pt x="38130" y="950428"/>
                  <a:pt x="47439" y="952644"/>
                  <a:pt x="56749" y="953974"/>
                </a:cubicBezTo>
                <a:cubicBezTo>
                  <a:pt x="57636" y="953974"/>
                  <a:pt x="58079" y="953974"/>
                  <a:pt x="58522" y="953531"/>
                </a:cubicBezTo>
                <a:cubicBezTo>
                  <a:pt x="65172" y="958407"/>
                  <a:pt x="71821" y="962840"/>
                  <a:pt x="78471" y="967717"/>
                </a:cubicBezTo>
                <a:cubicBezTo>
                  <a:pt x="77584" y="967717"/>
                  <a:pt x="76698" y="967717"/>
                  <a:pt x="76254" y="967717"/>
                </a:cubicBezTo>
                <a:cubicBezTo>
                  <a:pt x="74482" y="967717"/>
                  <a:pt x="73151" y="967717"/>
                  <a:pt x="71378" y="968160"/>
                </a:cubicBezTo>
                <a:cubicBezTo>
                  <a:pt x="70048" y="967717"/>
                  <a:pt x="68275" y="967273"/>
                  <a:pt x="67388" y="966830"/>
                </a:cubicBezTo>
                <a:cubicBezTo>
                  <a:pt x="62069" y="964170"/>
                  <a:pt x="55862" y="963284"/>
                  <a:pt x="50099" y="964170"/>
                </a:cubicBezTo>
                <a:cubicBezTo>
                  <a:pt x="43006" y="965500"/>
                  <a:pt x="35913" y="967273"/>
                  <a:pt x="28820" y="966830"/>
                </a:cubicBezTo>
                <a:cubicBezTo>
                  <a:pt x="22614" y="966830"/>
                  <a:pt x="15964" y="965057"/>
                  <a:pt x="10202" y="967717"/>
                </a:cubicBezTo>
                <a:cubicBezTo>
                  <a:pt x="3108" y="973480"/>
                  <a:pt x="11974" y="978799"/>
                  <a:pt x="18624" y="980573"/>
                </a:cubicBezTo>
                <a:cubicBezTo>
                  <a:pt x="18624" y="981016"/>
                  <a:pt x="18624" y="981016"/>
                  <a:pt x="19068" y="981459"/>
                </a:cubicBezTo>
                <a:cubicBezTo>
                  <a:pt x="23944" y="982346"/>
                  <a:pt x="29707" y="981903"/>
                  <a:pt x="34584" y="981459"/>
                </a:cubicBezTo>
                <a:cubicBezTo>
                  <a:pt x="40346" y="981016"/>
                  <a:pt x="45666" y="981459"/>
                  <a:pt x="50986" y="982789"/>
                </a:cubicBezTo>
                <a:cubicBezTo>
                  <a:pt x="58079" y="983232"/>
                  <a:pt x="66059" y="980573"/>
                  <a:pt x="71378" y="975696"/>
                </a:cubicBezTo>
                <a:cubicBezTo>
                  <a:pt x="72265" y="974810"/>
                  <a:pt x="73595" y="973480"/>
                  <a:pt x="74482" y="972593"/>
                </a:cubicBezTo>
                <a:cubicBezTo>
                  <a:pt x="78028" y="972593"/>
                  <a:pt x="81574" y="972593"/>
                  <a:pt x="85121" y="973036"/>
                </a:cubicBezTo>
                <a:cubicBezTo>
                  <a:pt x="85121" y="973036"/>
                  <a:pt x="85121" y="973036"/>
                  <a:pt x="85121" y="973036"/>
                </a:cubicBezTo>
                <a:cubicBezTo>
                  <a:pt x="91770" y="977913"/>
                  <a:pt x="98420" y="982789"/>
                  <a:pt x="105513" y="987222"/>
                </a:cubicBezTo>
                <a:cubicBezTo>
                  <a:pt x="102853" y="988996"/>
                  <a:pt x="99750" y="990326"/>
                  <a:pt x="97090" y="991655"/>
                </a:cubicBezTo>
                <a:cubicBezTo>
                  <a:pt x="97090" y="991655"/>
                  <a:pt x="97090" y="991655"/>
                  <a:pt x="97090" y="991655"/>
                </a:cubicBezTo>
                <a:cubicBezTo>
                  <a:pt x="95317" y="991655"/>
                  <a:pt x="93100" y="990769"/>
                  <a:pt x="91327" y="990326"/>
                </a:cubicBezTo>
                <a:cubicBezTo>
                  <a:pt x="85121" y="989439"/>
                  <a:pt x="78028" y="989439"/>
                  <a:pt x="71821" y="990769"/>
                </a:cubicBezTo>
                <a:cubicBezTo>
                  <a:pt x="65615" y="992985"/>
                  <a:pt x="59852" y="994759"/>
                  <a:pt x="53646" y="996089"/>
                </a:cubicBezTo>
                <a:cubicBezTo>
                  <a:pt x="47439" y="996975"/>
                  <a:pt x="41233" y="998305"/>
                  <a:pt x="35470" y="1000522"/>
                </a:cubicBezTo>
                <a:cubicBezTo>
                  <a:pt x="32810" y="1001408"/>
                  <a:pt x="29707" y="1002738"/>
                  <a:pt x="27934" y="1005398"/>
                </a:cubicBezTo>
                <a:cubicBezTo>
                  <a:pt x="24831" y="1010275"/>
                  <a:pt x="29264" y="1014264"/>
                  <a:pt x="34140" y="1014708"/>
                </a:cubicBezTo>
                <a:cubicBezTo>
                  <a:pt x="35470" y="1014708"/>
                  <a:pt x="36800" y="1014708"/>
                  <a:pt x="38573" y="1014708"/>
                </a:cubicBezTo>
                <a:cubicBezTo>
                  <a:pt x="38573" y="1015151"/>
                  <a:pt x="38573" y="1015594"/>
                  <a:pt x="39017" y="1015594"/>
                </a:cubicBezTo>
                <a:cubicBezTo>
                  <a:pt x="46996" y="1014264"/>
                  <a:pt x="54976" y="1010718"/>
                  <a:pt x="62955" y="1009831"/>
                </a:cubicBezTo>
                <a:cubicBezTo>
                  <a:pt x="71378" y="1008501"/>
                  <a:pt x="80244" y="1008945"/>
                  <a:pt x="87781" y="1004955"/>
                </a:cubicBezTo>
                <a:cubicBezTo>
                  <a:pt x="91327" y="1003181"/>
                  <a:pt x="94430" y="1000522"/>
                  <a:pt x="97090" y="997862"/>
                </a:cubicBezTo>
                <a:cubicBezTo>
                  <a:pt x="97533" y="997418"/>
                  <a:pt x="98420" y="996975"/>
                  <a:pt x="98864" y="996532"/>
                </a:cubicBezTo>
                <a:cubicBezTo>
                  <a:pt x="99307" y="996089"/>
                  <a:pt x="99307" y="996089"/>
                  <a:pt x="99750" y="995645"/>
                </a:cubicBezTo>
                <a:cubicBezTo>
                  <a:pt x="99750" y="995645"/>
                  <a:pt x="99750" y="995645"/>
                  <a:pt x="99750" y="995645"/>
                </a:cubicBezTo>
                <a:cubicBezTo>
                  <a:pt x="100193" y="995202"/>
                  <a:pt x="100636" y="994759"/>
                  <a:pt x="100636" y="994315"/>
                </a:cubicBezTo>
                <a:cubicBezTo>
                  <a:pt x="102853" y="992985"/>
                  <a:pt x="106400" y="991655"/>
                  <a:pt x="108173" y="989439"/>
                </a:cubicBezTo>
                <a:cubicBezTo>
                  <a:pt x="117482" y="996089"/>
                  <a:pt x="126349" y="1002295"/>
                  <a:pt x="135658" y="1008945"/>
                </a:cubicBezTo>
                <a:cubicBezTo>
                  <a:pt x="132998" y="1010718"/>
                  <a:pt x="129895" y="1012491"/>
                  <a:pt x="126792" y="1013821"/>
                </a:cubicBezTo>
                <a:cubicBezTo>
                  <a:pt x="118369" y="1008945"/>
                  <a:pt x="107286" y="1008945"/>
                  <a:pt x="98420" y="1012491"/>
                </a:cubicBezTo>
                <a:cubicBezTo>
                  <a:pt x="93100" y="1014708"/>
                  <a:pt x="88667" y="1017811"/>
                  <a:pt x="83348" y="1019584"/>
                </a:cubicBezTo>
                <a:cubicBezTo>
                  <a:pt x="73151" y="1023574"/>
                  <a:pt x="61625" y="1023130"/>
                  <a:pt x="52316" y="1028450"/>
                </a:cubicBezTo>
                <a:cubicBezTo>
                  <a:pt x="46553" y="1034213"/>
                  <a:pt x="53646" y="1038646"/>
                  <a:pt x="59409" y="1038646"/>
                </a:cubicBezTo>
                <a:cubicBezTo>
                  <a:pt x="61625" y="1038646"/>
                  <a:pt x="63842" y="1038646"/>
                  <a:pt x="65615" y="1038646"/>
                </a:cubicBezTo>
                <a:cubicBezTo>
                  <a:pt x="65615" y="1038646"/>
                  <a:pt x="65615" y="1039090"/>
                  <a:pt x="66059" y="1039090"/>
                </a:cubicBezTo>
                <a:cubicBezTo>
                  <a:pt x="68275" y="1038646"/>
                  <a:pt x="70492" y="1038203"/>
                  <a:pt x="72708" y="1037760"/>
                </a:cubicBezTo>
                <a:cubicBezTo>
                  <a:pt x="78471" y="1036873"/>
                  <a:pt x="83791" y="1035100"/>
                  <a:pt x="89554" y="1034213"/>
                </a:cubicBezTo>
                <a:cubicBezTo>
                  <a:pt x="96647" y="1032883"/>
                  <a:pt x="104183" y="1033770"/>
                  <a:pt x="111276" y="1031553"/>
                </a:cubicBezTo>
                <a:cubicBezTo>
                  <a:pt x="119699" y="1028894"/>
                  <a:pt x="127679" y="1023574"/>
                  <a:pt x="131668" y="1015594"/>
                </a:cubicBezTo>
                <a:cubicBezTo>
                  <a:pt x="131668" y="1015594"/>
                  <a:pt x="131668" y="1015151"/>
                  <a:pt x="131668" y="1015151"/>
                </a:cubicBezTo>
                <a:cubicBezTo>
                  <a:pt x="133441" y="1014264"/>
                  <a:pt x="135658" y="1013378"/>
                  <a:pt x="137431" y="1012048"/>
                </a:cubicBezTo>
                <a:cubicBezTo>
                  <a:pt x="137874" y="1011604"/>
                  <a:pt x="138761" y="1011161"/>
                  <a:pt x="139205" y="1010718"/>
                </a:cubicBezTo>
                <a:cubicBezTo>
                  <a:pt x="145411" y="1015151"/>
                  <a:pt x="151617" y="1019584"/>
                  <a:pt x="157823" y="1024017"/>
                </a:cubicBezTo>
                <a:cubicBezTo>
                  <a:pt x="161813" y="1027120"/>
                  <a:pt x="166246" y="1029780"/>
                  <a:pt x="170236" y="1032883"/>
                </a:cubicBezTo>
                <a:cubicBezTo>
                  <a:pt x="167133" y="1033327"/>
                  <a:pt x="164030" y="1033770"/>
                  <a:pt x="160927" y="1034657"/>
                </a:cubicBezTo>
                <a:cubicBezTo>
                  <a:pt x="160483" y="1034213"/>
                  <a:pt x="160040" y="1033770"/>
                  <a:pt x="159597" y="1033770"/>
                </a:cubicBezTo>
                <a:cubicBezTo>
                  <a:pt x="151174" y="1031997"/>
                  <a:pt x="141864" y="1031110"/>
                  <a:pt x="133441" y="1032883"/>
                </a:cubicBezTo>
                <a:cubicBezTo>
                  <a:pt x="125018" y="1034213"/>
                  <a:pt x="117926" y="1038203"/>
                  <a:pt x="110833" y="1043079"/>
                </a:cubicBezTo>
                <a:cubicBezTo>
                  <a:pt x="106843" y="1045739"/>
                  <a:pt x="102853" y="1048843"/>
                  <a:pt x="97977" y="1050616"/>
                </a:cubicBezTo>
                <a:cubicBezTo>
                  <a:pt x="93544" y="1052389"/>
                  <a:pt x="88667" y="1054162"/>
                  <a:pt x="83791" y="1056379"/>
                </a:cubicBezTo>
                <a:cubicBezTo>
                  <a:pt x="76698" y="1060368"/>
                  <a:pt x="82904" y="1064358"/>
                  <a:pt x="88224" y="1063915"/>
                </a:cubicBezTo>
                <a:cubicBezTo>
                  <a:pt x="93544" y="1063915"/>
                  <a:pt x="98420" y="1062585"/>
                  <a:pt x="103297" y="1061255"/>
                </a:cubicBezTo>
                <a:cubicBezTo>
                  <a:pt x="105956" y="1060812"/>
                  <a:pt x="108616" y="1060368"/>
                  <a:pt x="111276" y="1059482"/>
                </a:cubicBezTo>
                <a:cubicBezTo>
                  <a:pt x="119699" y="1056822"/>
                  <a:pt x="129008" y="1056379"/>
                  <a:pt x="137874" y="1054606"/>
                </a:cubicBezTo>
                <a:cubicBezTo>
                  <a:pt x="145854" y="1053719"/>
                  <a:pt x="152504" y="1048399"/>
                  <a:pt x="157823" y="1042636"/>
                </a:cubicBezTo>
                <a:cubicBezTo>
                  <a:pt x="159597" y="1040863"/>
                  <a:pt x="161813" y="1039533"/>
                  <a:pt x="163143" y="1037760"/>
                </a:cubicBezTo>
                <a:cubicBezTo>
                  <a:pt x="164916" y="1037760"/>
                  <a:pt x="166246" y="1037316"/>
                  <a:pt x="168020" y="1037316"/>
                </a:cubicBezTo>
                <a:cubicBezTo>
                  <a:pt x="169349" y="1036873"/>
                  <a:pt x="172453" y="1036873"/>
                  <a:pt x="174226" y="1036430"/>
                </a:cubicBezTo>
                <a:cubicBezTo>
                  <a:pt x="184422" y="1043523"/>
                  <a:pt x="194618" y="1050616"/>
                  <a:pt x="204814" y="1057709"/>
                </a:cubicBezTo>
                <a:cubicBezTo>
                  <a:pt x="203485" y="1057709"/>
                  <a:pt x="202154" y="1058152"/>
                  <a:pt x="200825" y="1058595"/>
                </a:cubicBezTo>
                <a:cubicBezTo>
                  <a:pt x="199938" y="1059039"/>
                  <a:pt x="199051" y="1059039"/>
                  <a:pt x="198164" y="1059482"/>
                </a:cubicBezTo>
                <a:cubicBezTo>
                  <a:pt x="197278" y="1059039"/>
                  <a:pt x="196392" y="1058595"/>
                  <a:pt x="195062" y="1058595"/>
                </a:cubicBezTo>
                <a:cubicBezTo>
                  <a:pt x="189742" y="1056379"/>
                  <a:pt x="183536" y="1056822"/>
                  <a:pt x="177772" y="1057709"/>
                </a:cubicBezTo>
                <a:cubicBezTo>
                  <a:pt x="171566" y="1058595"/>
                  <a:pt x="165803" y="1061255"/>
                  <a:pt x="160040" y="1063028"/>
                </a:cubicBezTo>
                <a:cubicBezTo>
                  <a:pt x="150287" y="1065688"/>
                  <a:pt x="140091" y="1068348"/>
                  <a:pt x="130782" y="1071451"/>
                </a:cubicBezTo>
                <a:cubicBezTo>
                  <a:pt x="127679" y="1072338"/>
                  <a:pt x="124575" y="1073225"/>
                  <a:pt x="121915" y="1075441"/>
                </a:cubicBezTo>
                <a:cubicBezTo>
                  <a:pt x="116152" y="1080317"/>
                  <a:pt x="121915" y="1084307"/>
                  <a:pt x="127235" y="1084307"/>
                </a:cubicBezTo>
                <a:cubicBezTo>
                  <a:pt x="129895" y="1084307"/>
                  <a:pt x="132112" y="1084307"/>
                  <a:pt x="134328" y="1083864"/>
                </a:cubicBezTo>
                <a:cubicBezTo>
                  <a:pt x="134328" y="1083864"/>
                  <a:pt x="134328" y="1083864"/>
                  <a:pt x="134328" y="1083864"/>
                </a:cubicBezTo>
                <a:cubicBezTo>
                  <a:pt x="137874" y="1083864"/>
                  <a:pt x="140978" y="1082534"/>
                  <a:pt x="144524" y="1082091"/>
                </a:cubicBezTo>
                <a:cubicBezTo>
                  <a:pt x="152061" y="1081204"/>
                  <a:pt x="159597" y="1081204"/>
                  <a:pt x="167133" y="1080317"/>
                </a:cubicBezTo>
                <a:cubicBezTo>
                  <a:pt x="179546" y="1078988"/>
                  <a:pt x="192845" y="1073668"/>
                  <a:pt x="200825" y="1063472"/>
                </a:cubicBezTo>
                <a:cubicBezTo>
                  <a:pt x="200825" y="1063472"/>
                  <a:pt x="200825" y="1063028"/>
                  <a:pt x="200825" y="1063028"/>
                </a:cubicBezTo>
                <a:cubicBezTo>
                  <a:pt x="203928" y="1062585"/>
                  <a:pt x="207031" y="1062142"/>
                  <a:pt x="210134" y="1062142"/>
                </a:cubicBezTo>
                <a:cubicBezTo>
                  <a:pt x="218113" y="1067461"/>
                  <a:pt x="226093" y="1072781"/>
                  <a:pt x="233629" y="1078101"/>
                </a:cubicBezTo>
                <a:cubicBezTo>
                  <a:pt x="230083" y="1078988"/>
                  <a:pt x="226536" y="1080761"/>
                  <a:pt x="222990" y="1082091"/>
                </a:cubicBezTo>
                <a:cubicBezTo>
                  <a:pt x="222103" y="1081647"/>
                  <a:pt x="221217" y="1081204"/>
                  <a:pt x="220330" y="1080761"/>
                </a:cubicBezTo>
                <a:cubicBezTo>
                  <a:pt x="215454" y="1078544"/>
                  <a:pt x="209691" y="1078544"/>
                  <a:pt x="204814" y="1079431"/>
                </a:cubicBezTo>
                <a:cubicBezTo>
                  <a:pt x="195948" y="1080761"/>
                  <a:pt x="187969" y="1085637"/>
                  <a:pt x="179102" y="1087854"/>
                </a:cubicBezTo>
                <a:cubicBezTo>
                  <a:pt x="172453" y="1090070"/>
                  <a:pt x="150287" y="1094503"/>
                  <a:pt x="148071" y="1100710"/>
                </a:cubicBezTo>
                <a:cubicBezTo>
                  <a:pt x="147184" y="1104256"/>
                  <a:pt x="152061" y="1105586"/>
                  <a:pt x="155164" y="1105586"/>
                </a:cubicBezTo>
                <a:cubicBezTo>
                  <a:pt x="155164" y="1105586"/>
                  <a:pt x="155607" y="1105586"/>
                  <a:pt x="155607" y="1105586"/>
                </a:cubicBezTo>
                <a:cubicBezTo>
                  <a:pt x="155607" y="1105586"/>
                  <a:pt x="156050" y="1105586"/>
                  <a:pt x="156050" y="1105586"/>
                </a:cubicBezTo>
                <a:cubicBezTo>
                  <a:pt x="164916" y="1105586"/>
                  <a:pt x="173339" y="1100710"/>
                  <a:pt x="182205" y="1101596"/>
                </a:cubicBezTo>
                <a:cubicBezTo>
                  <a:pt x="194175" y="1101596"/>
                  <a:pt x="205701" y="1097163"/>
                  <a:pt x="216341" y="1091400"/>
                </a:cubicBezTo>
                <a:cubicBezTo>
                  <a:pt x="219444" y="1089627"/>
                  <a:pt x="222990" y="1087410"/>
                  <a:pt x="225207" y="1084307"/>
                </a:cubicBezTo>
                <a:cubicBezTo>
                  <a:pt x="226093" y="1083864"/>
                  <a:pt x="226980" y="1083864"/>
                  <a:pt x="227867" y="1083421"/>
                </a:cubicBezTo>
                <a:cubicBezTo>
                  <a:pt x="230969" y="1082091"/>
                  <a:pt x="234516" y="1081204"/>
                  <a:pt x="238062" y="1080317"/>
                </a:cubicBezTo>
                <a:cubicBezTo>
                  <a:pt x="244712" y="1084751"/>
                  <a:pt x="251805" y="1089184"/>
                  <a:pt x="258898" y="1093173"/>
                </a:cubicBezTo>
                <a:cubicBezTo>
                  <a:pt x="256238" y="1095833"/>
                  <a:pt x="253135" y="1098050"/>
                  <a:pt x="250032" y="1099823"/>
                </a:cubicBezTo>
                <a:cubicBezTo>
                  <a:pt x="244712" y="1097607"/>
                  <a:pt x="238062" y="1098050"/>
                  <a:pt x="232300" y="1098493"/>
                </a:cubicBezTo>
                <a:cubicBezTo>
                  <a:pt x="222990" y="1098936"/>
                  <a:pt x="215454" y="1104256"/>
                  <a:pt x="207474" y="1108246"/>
                </a:cubicBezTo>
                <a:cubicBezTo>
                  <a:pt x="200825" y="1111349"/>
                  <a:pt x="194175" y="1114009"/>
                  <a:pt x="188412" y="1117999"/>
                </a:cubicBezTo>
                <a:cubicBezTo>
                  <a:pt x="185752" y="1120215"/>
                  <a:pt x="172896" y="1126422"/>
                  <a:pt x="179989" y="1129968"/>
                </a:cubicBezTo>
                <a:cubicBezTo>
                  <a:pt x="182649" y="1130411"/>
                  <a:pt x="184865" y="1129968"/>
                  <a:pt x="187525" y="1129525"/>
                </a:cubicBezTo>
                <a:cubicBezTo>
                  <a:pt x="194618" y="1128638"/>
                  <a:pt x="200825" y="1125092"/>
                  <a:pt x="207474" y="1122432"/>
                </a:cubicBezTo>
                <a:cubicBezTo>
                  <a:pt x="207474" y="1122432"/>
                  <a:pt x="207918" y="1122432"/>
                  <a:pt x="207918" y="1122432"/>
                </a:cubicBezTo>
                <a:cubicBezTo>
                  <a:pt x="209247" y="1121989"/>
                  <a:pt x="210134" y="1121545"/>
                  <a:pt x="211464" y="1121102"/>
                </a:cubicBezTo>
                <a:cubicBezTo>
                  <a:pt x="211464" y="1121102"/>
                  <a:pt x="211908" y="1121102"/>
                  <a:pt x="211908" y="1121102"/>
                </a:cubicBezTo>
                <a:cubicBezTo>
                  <a:pt x="215897" y="1120215"/>
                  <a:pt x="220330" y="1119329"/>
                  <a:pt x="224320" y="1118885"/>
                </a:cubicBezTo>
                <a:cubicBezTo>
                  <a:pt x="226536" y="1117999"/>
                  <a:pt x="229196" y="1117112"/>
                  <a:pt x="231413" y="1116225"/>
                </a:cubicBezTo>
                <a:cubicBezTo>
                  <a:pt x="237619" y="1114009"/>
                  <a:pt x="243382" y="1111349"/>
                  <a:pt x="248259" y="1106473"/>
                </a:cubicBezTo>
                <a:cubicBezTo>
                  <a:pt x="248702" y="1106029"/>
                  <a:pt x="248702" y="1106029"/>
                  <a:pt x="249145" y="1106029"/>
                </a:cubicBezTo>
                <a:cubicBezTo>
                  <a:pt x="249589" y="1105586"/>
                  <a:pt x="250032" y="1104699"/>
                  <a:pt x="250918" y="1103813"/>
                </a:cubicBezTo>
                <a:cubicBezTo>
                  <a:pt x="250918" y="1103813"/>
                  <a:pt x="250918" y="1103813"/>
                  <a:pt x="251362" y="1103370"/>
                </a:cubicBezTo>
                <a:cubicBezTo>
                  <a:pt x="251362" y="1103370"/>
                  <a:pt x="251805" y="1102926"/>
                  <a:pt x="251805" y="1102483"/>
                </a:cubicBezTo>
                <a:cubicBezTo>
                  <a:pt x="255352" y="1100710"/>
                  <a:pt x="258898" y="1098050"/>
                  <a:pt x="262001" y="1094947"/>
                </a:cubicBezTo>
                <a:cubicBezTo>
                  <a:pt x="262001" y="1094947"/>
                  <a:pt x="262444" y="1094503"/>
                  <a:pt x="262444" y="1094503"/>
                </a:cubicBezTo>
                <a:cubicBezTo>
                  <a:pt x="265105" y="1095833"/>
                  <a:pt x="267321" y="1097163"/>
                  <a:pt x="269981" y="1098493"/>
                </a:cubicBezTo>
                <a:cubicBezTo>
                  <a:pt x="263775" y="1129968"/>
                  <a:pt x="258898" y="1161443"/>
                  <a:pt x="255352" y="1193361"/>
                </a:cubicBezTo>
                <a:cubicBezTo>
                  <a:pt x="254022" y="1208877"/>
                  <a:pt x="252692" y="1224393"/>
                  <a:pt x="252249" y="1239909"/>
                </a:cubicBezTo>
                <a:cubicBezTo>
                  <a:pt x="245156" y="1238136"/>
                  <a:pt x="238506" y="1235476"/>
                  <a:pt x="231856" y="1233259"/>
                </a:cubicBezTo>
                <a:cubicBezTo>
                  <a:pt x="230526" y="1232816"/>
                  <a:pt x="229196" y="1232373"/>
                  <a:pt x="227867" y="1231486"/>
                </a:cubicBezTo>
                <a:cubicBezTo>
                  <a:pt x="227867" y="1230156"/>
                  <a:pt x="227423" y="1228383"/>
                  <a:pt x="226536" y="1226166"/>
                </a:cubicBezTo>
                <a:cubicBezTo>
                  <a:pt x="226980" y="1225723"/>
                  <a:pt x="226980" y="1224836"/>
                  <a:pt x="226980" y="1224393"/>
                </a:cubicBezTo>
                <a:cubicBezTo>
                  <a:pt x="227867" y="1221733"/>
                  <a:pt x="228310" y="1219517"/>
                  <a:pt x="228310" y="1216857"/>
                </a:cubicBezTo>
                <a:cubicBezTo>
                  <a:pt x="228753" y="1212867"/>
                  <a:pt x="227867" y="1208877"/>
                  <a:pt x="226536" y="1205331"/>
                </a:cubicBezTo>
                <a:cubicBezTo>
                  <a:pt x="225650" y="1201341"/>
                  <a:pt x="223877" y="1197351"/>
                  <a:pt x="221660" y="1193805"/>
                </a:cubicBezTo>
                <a:cubicBezTo>
                  <a:pt x="220330" y="1191145"/>
                  <a:pt x="218557" y="1188042"/>
                  <a:pt x="217227" y="1185382"/>
                </a:cubicBezTo>
                <a:cubicBezTo>
                  <a:pt x="215010" y="1178732"/>
                  <a:pt x="212351" y="1172526"/>
                  <a:pt x="207918" y="1167206"/>
                </a:cubicBezTo>
                <a:cubicBezTo>
                  <a:pt x="207474" y="1166763"/>
                  <a:pt x="207031" y="1166320"/>
                  <a:pt x="206587" y="1165876"/>
                </a:cubicBezTo>
                <a:cubicBezTo>
                  <a:pt x="205258" y="1164989"/>
                  <a:pt x="203928" y="1164103"/>
                  <a:pt x="202154" y="1163660"/>
                </a:cubicBezTo>
                <a:cubicBezTo>
                  <a:pt x="199938" y="1163216"/>
                  <a:pt x="198164" y="1164546"/>
                  <a:pt x="197721" y="1166763"/>
                </a:cubicBezTo>
                <a:cubicBezTo>
                  <a:pt x="196835" y="1168979"/>
                  <a:pt x="198164" y="1171639"/>
                  <a:pt x="198608" y="1173856"/>
                </a:cubicBezTo>
                <a:cubicBezTo>
                  <a:pt x="200381" y="1179619"/>
                  <a:pt x="201711" y="1185382"/>
                  <a:pt x="203485" y="1191145"/>
                </a:cubicBezTo>
                <a:cubicBezTo>
                  <a:pt x="205258" y="1196908"/>
                  <a:pt x="207031" y="1202671"/>
                  <a:pt x="209691" y="1207991"/>
                </a:cubicBezTo>
                <a:cubicBezTo>
                  <a:pt x="211021" y="1210651"/>
                  <a:pt x="212794" y="1213310"/>
                  <a:pt x="215010" y="1215527"/>
                </a:cubicBezTo>
                <a:cubicBezTo>
                  <a:pt x="217670" y="1219073"/>
                  <a:pt x="219887" y="1222620"/>
                  <a:pt x="222547" y="1225723"/>
                </a:cubicBezTo>
                <a:cubicBezTo>
                  <a:pt x="222547" y="1225723"/>
                  <a:pt x="222547" y="1225723"/>
                  <a:pt x="222547" y="1225723"/>
                </a:cubicBezTo>
                <a:cubicBezTo>
                  <a:pt x="222990" y="1227053"/>
                  <a:pt x="222990" y="1228383"/>
                  <a:pt x="223433" y="1229713"/>
                </a:cubicBezTo>
                <a:cubicBezTo>
                  <a:pt x="213680" y="1225723"/>
                  <a:pt x="203928" y="1222176"/>
                  <a:pt x="194175" y="1218187"/>
                </a:cubicBezTo>
                <a:cubicBezTo>
                  <a:pt x="193731" y="1215970"/>
                  <a:pt x="192845" y="1213310"/>
                  <a:pt x="191959" y="1211094"/>
                </a:cubicBezTo>
                <a:cubicBezTo>
                  <a:pt x="191515" y="1209320"/>
                  <a:pt x="190628" y="1207991"/>
                  <a:pt x="189742" y="1206661"/>
                </a:cubicBezTo>
                <a:cubicBezTo>
                  <a:pt x="190185" y="1205774"/>
                  <a:pt x="190185" y="1204887"/>
                  <a:pt x="190628" y="1204001"/>
                </a:cubicBezTo>
                <a:cubicBezTo>
                  <a:pt x="190628" y="1204001"/>
                  <a:pt x="190628" y="1203557"/>
                  <a:pt x="190628" y="1203557"/>
                </a:cubicBezTo>
                <a:cubicBezTo>
                  <a:pt x="191072" y="1201784"/>
                  <a:pt x="191072" y="1199568"/>
                  <a:pt x="190628" y="1197794"/>
                </a:cubicBezTo>
                <a:cubicBezTo>
                  <a:pt x="190185" y="1189815"/>
                  <a:pt x="186195" y="1182722"/>
                  <a:pt x="180876" y="1176959"/>
                </a:cubicBezTo>
                <a:cubicBezTo>
                  <a:pt x="173782" y="1169423"/>
                  <a:pt x="172453" y="1157453"/>
                  <a:pt x="163587" y="1151690"/>
                </a:cubicBezTo>
                <a:cubicBezTo>
                  <a:pt x="163587" y="1151690"/>
                  <a:pt x="163143" y="1151690"/>
                  <a:pt x="163143" y="1151690"/>
                </a:cubicBezTo>
                <a:cubicBezTo>
                  <a:pt x="161370" y="1150360"/>
                  <a:pt x="159154" y="1149474"/>
                  <a:pt x="156494" y="1149474"/>
                </a:cubicBezTo>
                <a:cubicBezTo>
                  <a:pt x="144524" y="1152577"/>
                  <a:pt x="159597" y="1165876"/>
                  <a:pt x="162700" y="1171196"/>
                </a:cubicBezTo>
                <a:cubicBezTo>
                  <a:pt x="165360" y="1175186"/>
                  <a:pt x="164030" y="1180062"/>
                  <a:pt x="166690" y="1184052"/>
                </a:cubicBezTo>
                <a:cubicBezTo>
                  <a:pt x="171123" y="1192918"/>
                  <a:pt x="177329" y="1203114"/>
                  <a:pt x="186639" y="1207104"/>
                </a:cubicBezTo>
                <a:cubicBezTo>
                  <a:pt x="188412" y="1210207"/>
                  <a:pt x="189742" y="1213310"/>
                  <a:pt x="190628" y="1216414"/>
                </a:cubicBezTo>
                <a:cubicBezTo>
                  <a:pt x="182205" y="1213310"/>
                  <a:pt x="174226" y="1210207"/>
                  <a:pt x="165803" y="1207104"/>
                </a:cubicBezTo>
                <a:cubicBezTo>
                  <a:pt x="161813" y="1205774"/>
                  <a:pt x="158267" y="1204001"/>
                  <a:pt x="154277" y="1202671"/>
                </a:cubicBezTo>
                <a:cubicBezTo>
                  <a:pt x="154720" y="1200898"/>
                  <a:pt x="154720" y="1197794"/>
                  <a:pt x="153834" y="1194691"/>
                </a:cubicBezTo>
                <a:cubicBezTo>
                  <a:pt x="155164" y="1193361"/>
                  <a:pt x="156050" y="1188928"/>
                  <a:pt x="156494" y="1187598"/>
                </a:cubicBezTo>
                <a:cubicBezTo>
                  <a:pt x="158267" y="1179619"/>
                  <a:pt x="156050" y="1176072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0731" y="1170753"/>
                  <a:pt x="149844" y="1169866"/>
                  <a:pt x="148957" y="1168536"/>
                </a:cubicBezTo>
                <a:cubicBezTo>
                  <a:pt x="146741" y="1164989"/>
                  <a:pt x="145854" y="1160556"/>
                  <a:pt x="144081" y="1156567"/>
                </a:cubicBezTo>
                <a:cubicBezTo>
                  <a:pt x="141864" y="1151690"/>
                  <a:pt x="139648" y="1146814"/>
                  <a:pt x="136545" y="1142824"/>
                </a:cubicBezTo>
                <a:cubicBezTo>
                  <a:pt x="136101" y="1141938"/>
                  <a:pt x="134772" y="1140607"/>
                  <a:pt x="133885" y="1141494"/>
                </a:cubicBezTo>
                <a:cubicBezTo>
                  <a:pt x="126792" y="1135731"/>
                  <a:pt x="118812" y="1141494"/>
                  <a:pt x="125018" y="1153020"/>
                </a:cubicBezTo>
                <a:cubicBezTo>
                  <a:pt x="127679" y="1158340"/>
                  <a:pt x="131668" y="1164103"/>
                  <a:pt x="134328" y="1169423"/>
                </a:cubicBezTo>
                <a:cubicBezTo>
                  <a:pt x="136545" y="1179619"/>
                  <a:pt x="141421" y="1189371"/>
                  <a:pt x="150731" y="1194691"/>
                </a:cubicBezTo>
                <a:cubicBezTo>
                  <a:pt x="150731" y="1194691"/>
                  <a:pt x="151174" y="1194691"/>
                  <a:pt x="151174" y="1194691"/>
                </a:cubicBezTo>
                <a:cubicBezTo>
                  <a:pt x="151174" y="1196465"/>
                  <a:pt x="151617" y="1197794"/>
                  <a:pt x="151617" y="1200011"/>
                </a:cubicBezTo>
                <a:cubicBezTo>
                  <a:pt x="151617" y="1200454"/>
                  <a:pt x="151617" y="1200898"/>
                  <a:pt x="151617" y="1201341"/>
                </a:cubicBezTo>
                <a:cubicBezTo>
                  <a:pt x="143195" y="1198238"/>
                  <a:pt x="135215" y="1194691"/>
                  <a:pt x="126792" y="1192031"/>
                </a:cubicBezTo>
                <a:cubicBezTo>
                  <a:pt x="125905" y="1188928"/>
                  <a:pt x="125018" y="1185382"/>
                  <a:pt x="123689" y="1182279"/>
                </a:cubicBezTo>
                <a:cubicBezTo>
                  <a:pt x="125905" y="1172526"/>
                  <a:pt x="122802" y="1161886"/>
                  <a:pt x="116596" y="1153907"/>
                </a:cubicBezTo>
                <a:cubicBezTo>
                  <a:pt x="112163" y="1148587"/>
                  <a:pt x="110389" y="1141494"/>
                  <a:pt x="105513" y="1135731"/>
                </a:cubicBezTo>
                <a:cubicBezTo>
                  <a:pt x="105069" y="1134844"/>
                  <a:pt x="103740" y="1134401"/>
                  <a:pt x="103297" y="1134844"/>
                </a:cubicBezTo>
                <a:cubicBezTo>
                  <a:pt x="102853" y="1134401"/>
                  <a:pt x="102410" y="1134401"/>
                  <a:pt x="101966" y="1133958"/>
                </a:cubicBezTo>
                <a:cubicBezTo>
                  <a:pt x="99750" y="1132628"/>
                  <a:pt x="96647" y="1132185"/>
                  <a:pt x="94874" y="1134401"/>
                </a:cubicBezTo>
                <a:cubicBezTo>
                  <a:pt x="92657" y="1136618"/>
                  <a:pt x="93544" y="1140164"/>
                  <a:pt x="94430" y="1142824"/>
                </a:cubicBezTo>
                <a:cubicBezTo>
                  <a:pt x="96203" y="1149917"/>
                  <a:pt x="100636" y="1155237"/>
                  <a:pt x="104626" y="1161000"/>
                </a:cubicBezTo>
                <a:cubicBezTo>
                  <a:pt x="107730" y="1169423"/>
                  <a:pt x="111276" y="1179175"/>
                  <a:pt x="119699" y="1183165"/>
                </a:cubicBezTo>
                <a:cubicBezTo>
                  <a:pt x="120142" y="1185382"/>
                  <a:pt x="121029" y="1187598"/>
                  <a:pt x="121472" y="1189815"/>
                </a:cubicBezTo>
                <a:cubicBezTo>
                  <a:pt x="116152" y="1188042"/>
                  <a:pt x="110833" y="1186269"/>
                  <a:pt x="105513" y="1184495"/>
                </a:cubicBezTo>
                <a:cubicBezTo>
                  <a:pt x="105513" y="1184052"/>
                  <a:pt x="105069" y="1183609"/>
                  <a:pt x="104626" y="1183165"/>
                </a:cubicBezTo>
                <a:cubicBezTo>
                  <a:pt x="102853" y="1180505"/>
                  <a:pt x="100636" y="1178289"/>
                  <a:pt x="98420" y="1176072"/>
                </a:cubicBezTo>
                <a:cubicBezTo>
                  <a:pt x="97090" y="1174742"/>
                  <a:pt x="89554" y="1168536"/>
                  <a:pt x="87781" y="1169866"/>
                </a:cubicBezTo>
                <a:cubicBezTo>
                  <a:pt x="85564" y="1168979"/>
                  <a:pt x="83348" y="1168979"/>
                  <a:pt x="81131" y="1168536"/>
                </a:cubicBezTo>
                <a:cubicBezTo>
                  <a:pt x="76254" y="1167206"/>
                  <a:pt x="71821" y="1164546"/>
                  <a:pt x="67388" y="1161886"/>
                </a:cubicBezTo>
                <a:cubicBezTo>
                  <a:pt x="62512" y="1159226"/>
                  <a:pt x="56305" y="1154793"/>
                  <a:pt x="50986" y="1158340"/>
                </a:cubicBezTo>
                <a:cubicBezTo>
                  <a:pt x="46996" y="1163660"/>
                  <a:pt x="50543" y="1169423"/>
                  <a:pt x="55862" y="1171639"/>
                </a:cubicBezTo>
                <a:cubicBezTo>
                  <a:pt x="60295" y="1173856"/>
                  <a:pt x="65615" y="1174742"/>
                  <a:pt x="70048" y="1177402"/>
                </a:cubicBezTo>
                <a:cubicBezTo>
                  <a:pt x="70048" y="1177402"/>
                  <a:pt x="70048" y="1177402"/>
                  <a:pt x="70048" y="1177402"/>
                </a:cubicBezTo>
                <a:cubicBezTo>
                  <a:pt x="73595" y="1179619"/>
                  <a:pt x="76698" y="1182722"/>
                  <a:pt x="80687" y="1184938"/>
                </a:cubicBezTo>
                <a:cubicBezTo>
                  <a:pt x="84677" y="1186712"/>
                  <a:pt x="88667" y="1188042"/>
                  <a:pt x="93100" y="1188928"/>
                </a:cubicBezTo>
                <a:cubicBezTo>
                  <a:pt x="97090" y="1189815"/>
                  <a:pt x="101080" y="1188928"/>
                  <a:pt x="105069" y="1187155"/>
                </a:cubicBezTo>
                <a:cubicBezTo>
                  <a:pt x="111719" y="1189815"/>
                  <a:pt x="118369" y="1192031"/>
                  <a:pt x="125018" y="1194691"/>
                </a:cubicBezTo>
                <a:cubicBezTo>
                  <a:pt x="121472" y="1195578"/>
                  <a:pt x="117926" y="1196465"/>
                  <a:pt x="113936" y="1197351"/>
                </a:cubicBezTo>
                <a:cubicBezTo>
                  <a:pt x="109946" y="1197351"/>
                  <a:pt x="106400" y="1196021"/>
                  <a:pt x="102410" y="1196021"/>
                </a:cubicBezTo>
                <a:cubicBezTo>
                  <a:pt x="97090" y="1196021"/>
                  <a:pt x="91770" y="1196908"/>
                  <a:pt x="87337" y="1199124"/>
                </a:cubicBezTo>
                <a:cubicBezTo>
                  <a:pt x="80687" y="1205331"/>
                  <a:pt x="70492" y="1203114"/>
                  <a:pt x="63842" y="1208877"/>
                </a:cubicBezTo>
                <a:cubicBezTo>
                  <a:pt x="60295" y="1212424"/>
                  <a:pt x="61625" y="1218187"/>
                  <a:pt x="66502" y="1219073"/>
                </a:cubicBezTo>
                <a:cubicBezTo>
                  <a:pt x="66502" y="1219073"/>
                  <a:pt x="66502" y="1219073"/>
                  <a:pt x="66502" y="1219073"/>
                </a:cubicBezTo>
                <a:cubicBezTo>
                  <a:pt x="67388" y="1219517"/>
                  <a:pt x="68275" y="1219517"/>
                  <a:pt x="69161" y="1219960"/>
                </a:cubicBezTo>
                <a:cubicBezTo>
                  <a:pt x="77141" y="1220403"/>
                  <a:pt x="83791" y="1215527"/>
                  <a:pt x="91770" y="1214197"/>
                </a:cubicBezTo>
                <a:cubicBezTo>
                  <a:pt x="97977" y="1212867"/>
                  <a:pt x="104626" y="1212867"/>
                  <a:pt x="109503" y="1209320"/>
                </a:cubicBezTo>
                <a:cubicBezTo>
                  <a:pt x="112163" y="1207547"/>
                  <a:pt x="114823" y="1205774"/>
                  <a:pt x="116152" y="1202671"/>
                </a:cubicBezTo>
                <a:cubicBezTo>
                  <a:pt x="116596" y="1201784"/>
                  <a:pt x="117039" y="1201341"/>
                  <a:pt x="117482" y="1200454"/>
                </a:cubicBezTo>
                <a:cubicBezTo>
                  <a:pt x="119699" y="1200011"/>
                  <a:pt x="121915" y="1199568"/>
                  <a:pt x="124132" y="1198681"/>
                </a:cubicBezTo>
                <a:cubicBezTo>
                  <a:pt x="125905" y="1198238"/>
                  <a:pt x="128565" y="1197794"/>
                  <a:pt x="129895" y="1196465"/>
                </a:cubicBezTo>
                <a:cubicBezTo>
                  <a:pt x="138761" y="1200011"/>
                  <a:pt x="147628" y="1203557"/>
                  <a:pt x="156494" y="1207104"/>
                </a:cubicBezTo>
                <a:cubicBezTo>
                  <a:pt x="153834" y="1208877"/>
                  <a:pt x="151174" y="1210651"/>
                  <a:pt x="148514" y="1211980"/>
                </a:cubicBezTo>
                <a:cubicBezTo>
                  <a:pt x="145854" y="1210207"/>
                  <a:pt x="140978" y="1210207"/>
                  <a:pt x="138761" y="1210207"/>
                </a:cubicBezTo>
                <a:cubicBezTo>
                  <a:pt x="134772" y="1209320"/>
                  <a:pt x="130338" y="1210207"/>
                  <a:pt x="126792" y="1211980"/>
                </a:cubicBezTo>
                <a:cubicBezTo>
                  <a:pt x="118812" y="1216414"/>
                  <a:pt x="111719" y="1223063"/>
                  <a:pt x="102410" y="1225280"/>
                </a:cubicBezTo>
                <a:cubicBezTo>
                  <a:pt x="97533" y="1227053"/>
                  <a:pt x="89997" y="1227496"/>
                  <a:pt x="87781" y="1232816"/>
                </a:cubicBezTo>
                <a:cubicBezTo>
                  <a:pt x="87337" y="1233702"/>
                  <a:pt x="87781" y="1235033"/>
                  <a:pt x="88224" y="1235476"/>
                </a:cubicBezTo>
                <a:cubicBezTo>
                  <a:pt x="87781" y="1237692"/>
                  <a:pt x="93100" y="1239022"/>
                  <a:pt x="94874" y="1239022"/>
                </a:cubicBezTo>
                <a:cubicBezTo>
                  <a:pt x="104183" y="1239909"/>
                  <a:pt x="112163" y="1235033"/>
                  <a:pt x="120585" y="1232816"/>
                </a:cubicBezTo>
                <a:cubicBezTo>
                  <a:pt x="123689" y="1231929"/>
                  <a:pt x="126792" y="1231929"/>
                  <a:pt x="129451" y="1231486"/>
                </a:cubicBezTo>
                <a:cubicBezTo>
                  <a:pt x="135215" y="1229713"/>
                  <a:pt x="140091" y="1227053"/>
                  <a:pt x="144524" y="1223063"/>
                </a:cubicBezTo>
                <a:cubicBezTo>
                  <a:pt x="145854" y="1221733"/>
                  <a:pt x="149844" y="1217743"/>
                  <a:pt x="150731" y="1215084"/>
                </a:cubicBezTo>
                <a:cubicBezTo>
                  <a:pt x="154720" y="1213754"/>
                  <a:pt x="158267" y="1211980"/>
                  <a:pt x="160927" y="1208877"/>
                </a:cubicBezTo>
                <a:cubicBezTo>
                  <a:pt x="168463" y="1211980"/>
                  <a:pt x="176443" y="1215084"/>
                  <a:pt x="183979" y="1217743"/>
                </a:cubicBezTo>
                <a:cubicBezTo>
                  <a:pt x="182649" y="1219073"/>
                  <a:pt x="181319" y="1220847"/>
                  <a:pt x="179989" y="1222176"/>
                </a:cubicBezTo>
                <a:cubicBezTo>
                  <a:pt x="175556" y="1220403"/>
                  <a:pt x="170679" y="1221290"/>
                  <a:pt x="166246" y="1222620"/>
                </a:cubicBezTo>
                <a:cubicBezTo>
                  <a:pt x="158267" y="1225280"/>
                  <a:pt x="152504" y="1230599"/>
                  <a:pt x="146741" y="1236806"/>
                </a:cubicBezTo>
                <a:cubicBezTo>
                  <a:pt x="137874" y="1243455"/>
                  <a:pt x="126792" y="1247002"/>
                  <a:pt x="120142" y="1255868"/>
                </a:cubicBezTo>
                <a:cubicBezTo>
                  <a:pt x="118369" y="1258084"/>
                  <a:pt x="118369" y="1261631"/>
                  <a:pt x="120585" y="1262961"/>
                </a:cubicBezTo>
                <a:cubicBezTo>
                  <a:pt x="120585" y="1263404"/>
                  <a:pt x="121915" y="1263848"/>
                  <a:pt x="123246" y="1263848"/>
                </a:cubicBezTo>
                <a:cubicBezTo>
                  <a:pt x="132112" y="1263848"/>
                  <a:pt x="138761" y="1256755"/>
                  <a:pt x="146297" y="1252765"/>
                </a:cubicBezTo>
                <a:cubicBezTo>
                  <a:pt x="151617" y="1250105"/>
                  <a:pt x="157823" y="1250105"/>
                  <a:pt x="162700" y="1247002"/>
                </a:cubicBezTo>
                <a:cubicBezTo>
                  <a:pt x="171566" y="1242125"/>
                  <a:pt x="180432" y="1235033"/>
                  <a:pt x="183536" y="1225280"/>
                </a:cubicBezTo>
                <a:cubicBezTo>
                  <a:pt x="183536" y="1224836"/>
                  <a:pt x="183536" y="1224836"/>
                  <a:pt x="183536" y="1224836"/>
                </a:cubicBezTo>
                <a:cubicBezTo>
                  <a:pt x="184865" y="1223506"/>
                  <a:pt x="186639" y="1221733"/>
                  <a:pt x="187969" y="1219960"/>
                </a:cubicBezTo>
                <a:cubicBezTo>
                  <a:pt x="187969" y="1219960"/>
                  <a:pt x="187969" y="1219517"/>
                  <a:pt x="187969" y="1219517"/>
                </a:cubicBezTo>
                <a:cubicBezTo>
                  <a:pt x="189742" y="1219960"/>
                  <a:pt x="191515" y="1220847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203485" y="1225280"/>
                  <a:pt x="214124" y="1230156"/>
                  <a:pt x="224320" y="1234146"/>
                </a:cubicBezTo>
                <a:cubicBezTo>
                  <a:pt x="222547" y="1235919"/>
                  <a:pt x="220330" y="1237692"/>
                  <a:pt x="218113" y="1239466"/>
                </a:cubicBezTo>
                <a:cubicBezTo>
                  <a:pt x="215897" y="1239022"/>
                  <a:pt x="213680" y="1239466"/>
                  <a:pt x="211908" y="1239909"/>
                </a:cubicBezTo>
                <a:cubicBezTo>
                  <a:pt x="207474" y="1240352"/>
                  <a:pt x="202598" y="1240796"/>
                  <a:pt x="198608" y="1242569"/>
                </a:cubicBezTo>
                <a:cubicBezTo>
                  <a:pt x="191072" y="1245229"/>
                  <a:pt x="184865" y="1251435"/>
                  <a:pt x="179102" y="1256755"/>
                </a:cubicBezTo>
                <a:cubicBezTo>
                  <a:pt x="173339" y="1262074"/>
                  <a:pt x="156937" y="1266507"/>
                  <a:pt x="156494" y="1274930"/>
                </a:cubicBezTo>
                <a:cubicBezTo>
                  <a:pt x="156494" y="1276260"/>
                  <a:pt x="156937" y="1277147"/>
                  <a:pt x="157823" y="1277590"/>
                </a:cubicBezTo>
                <a:cubicBezTo>
                  <a:pt x="157823" y="1277590"/>
                  <a:pt x="158267" y="1278033"/>
                  <a:pt x="158267" y="1278033"/>
                </a:cubicBezTo>
                <a:cubicBezTo>
                  <a:pt x="159154" y="1278477"/>
                  <a:pt x="159597" y="1278920"/>
                  <a:pt x="160483" y="1278920"/>
                </a:cubicBezTo>
                <a:cubicBezTo>
                  <a:pt x="160927" y="1278920"/>
                  <a:pt x="160927" y="1278920"/>
                  <a:pt x="161370" y="1278920"/>
                </a:cubicBezTo>
                <a:cubicBezTo>
                  <a:pt x="162257" y="1278920"/>
                  <a:pt x="162700" y="1278920"/>
                  <a:pt x="163143" y="1278920"/>
                </a:cubicBezTo>
                <a:cubicBezTo>
                  <a:pt x="172010" y="1279807"/>
                  <a:pt x="179102" y="1273157"/>
                  <a:pt x="186639" y="1270054"/>
                </a:cubicBezTo>
                <a:cubicBezTo>
                  <a:pt x="193288" y="1267394"/>
                  <a:pt x="200825" y="1266951"/>
                  <a:pt x="207031" y="1262961"/>
                </a:cubicBezTo>
                <a:cubicBezTo>
                  <a:pt x="209691" y="1261188"/>
                  <a:pt x="211464" y="1258971"/>
                  <a:pt x="213680" y="1256755"/>
                </a:cubicBezTo>
                <a:cubicBezTo>
                  <a:pt x="217670" y="1252765"/>
                  <a:pt x="219887" y="1247888"/>
                  <a:pt x="222103" y="1242569"/>
                </a:cubicBezTo>
                <a:cubicBezTo>
                  <a:pt x="222103" y="1242569"/>
                  <a:pt x="222103" y="1242569"/>
                  <a:pt x="222103" y="1242125"/>
                </a:cubicBezTo>
                <a:cubicBezTo>
                  <a:pt x="223877" y="1240796"/>
                  <a:pt x="226093" y="1239022"/>
                  <a:pt x="227423" y="1237249"/>
                </a:cubicBezTo>
                <a:cubicBezTo>
                  <a:pt x="227867" y="1236806"/>
                  <a:pt x="227867" y="1236806"/>
                  <a:pt x="228310" y="1236362"/>
                </a:cubicBezTo>
                <a:cubicBezTo>
                  <a:pt x="236733" y="1239466"/>
                  <a:pt x="245156" y="1242569"/>
                  <a:pt x="254022" y="1244342"/>
                </a:cubicBezTo>
                <a:cubicBezTo>
                  <a:pt x="253135" y="1268281"/>
                  <a:pt x="254022" y="1292219"/>
                  <a:pt x="257568" y="1315715"/>
                </a:cubicBezTo>
                <a:cubicBezTo>
                  <a:pt x="257568" y="1317488"/>
                  <a:pt x="258011" y="1318818"/>
                  <a:pt x="258455" y="1320591"/>
                </a:cubicBezTo>
                <a:cubicBezTo>
                  <a:pt x="259341" y="1325911"/>
                  <a:pt x="259785" y="1331674"/>
                  <a:pt x="261115" y="1336994"/>
                </a:cubicBezTo>
                <a:cubicBezTo>
                  <a:pt x="263331" y="1344087"/>
                  <a:pt x="268651" y="1349406"/>
                  <a:pt x="273971" y="1354283"/>
                </a:cubicBezTo>
                <a:cubicBezTo>
                  <a:pt x="277517" y="1357829"/>
                  <a:pt x="281064" y="1361376"/>
                  <a:pt x="285054" y="1364479"/>
                </a:cubicBezTo>
                <a:lnTo>
                  <a:pt x="285054" y="1364479"/>
                </a:lnTo>
                <a:cubicBezTo>
                  <a:pt x="290373" y="1367582"/>
                  <a:pt x="289487" y="1354283"/>
                  <a:pt x="289487" y="1351179"/>
                </a:cubicBezTo>
                <a:cubicBezTo>
                  <a:pt x="289487" y="1348077"/>
                  <a:pt x="289043" y="1345417"/>
                  <a:pt x="288600" y="1342313"/>
                </a:cubicBezTo>
                <a:cubicBezTo>
                  <a:pt x="288600" y="1342313"/>
                  <a:pt x="288600" y="1342313"/>
                  <a:pt x="288600" y="1342313"/>
                </a:cubicBezTo>
                <a:cubicBezTo>
                  <a:pt x="287270" y="1333891"/>
                  <a:pt x="285940" y="1325024"/>
                  <a:pt x="284610" y="1316601"/>
                </a:cubicBezTo>
                <a:cubicBezTo>
                  <a:pt x="281507" y="1293549"/>
                  <a:pt x="279734" y="1270497"/>
                  <a:pt x="280177" y="1247002"/>
                </a:cubicBezTo>
                <a:cubicBezTo>
                  <a:pt x="291703" y="1246115"/>
                  <a:pt x="303229" y="1245229"/>
                  <a:pt x="314755" y="1243899"/>
                </a:cubicBezTo>
                <a:cubicBezTo>
                  <a:pt x="316528" y="1246115"/>
                  <a:pt x="318302" y="1247888"/>
                  <a:pt x="320075" y="1249662"/>
                </a:cubicBezTo>
                <a:cubicBezTo>
                  <a:pt x="320518" y="1250105"/>
                  <a:pt x="321405" y="1250548"/>
                  <a:pt x="322291" y="1250992"/>
                </a:cubicBezTo>
                <a:cubicBezTo>
                  <a:pt x="322291" y="1250992"/>
                  <a:pt x="322291" y="1251435"/>
                  <a:pt x="322291" y="1251435"/>
                </a:cubicBezTo>
                <a:cubicBezTo>
                  <a:pt x="322291" y="1251435"/>
                  <a:pt x="322291" y="1251878"/>
                  <a:pt x="322291" y="1251878"/>
                </a:cubicBezTo>
                <a:cubicBezTo>
                  <a:pt x="322291" y="1251878"/>
                  <a:pt x="322291" y="1252321"/>
                  <a:pt x="322735" y="1252765"/>
                </a:cubicBezTo>
                <a:cubicBezTo>
                  <a:pt x="323621" y="1256311"/>
                  <a:pt x="326281" y="1258971"/>
                  <a:pt x="328054" y="1262074"/>
                </a:cubicBezTo>
                <a:cubicBezTo>
                  <a:pt x="334704" y="1273157"/>
                  <a:pt x="347560" y="1277147"/>
                  <a:pt x="359086" y="1280250"/>
                </a:cubicBezTo>
                <a:cubicBezTo>
                  <a:pt x="363519" y="1282023"/>
                  <a:pt x="367509" y="1284683"/>
                  <a:pt x="371942" y="1286900"/>
                </a:cubicBezTo>
                <a:cubicBezTo>
                  <a:pt x="374159" y="1288230"/>
                  <a:pt x="376375" y="1290003"/>
                  <a:pt x="379035" y="1290446"/>
                </a:cubicBezTo>
                <a:cubicBezTo>
                  <a:pt x="379035" y="1290446"/>
                  <a:pt x="379478" y="1290446"/>
                  <a:pt x="379478" y="1290446"/>
                </a:cubicBezTo>
                <a:cubicBezTo>
                  <a:pt x="379921" y="1290446"/>
                  <a:pt x="380365" y="1290889"/>
                  <a:pt x="381252" y="1291333"/>
                </a:cubicBezTo>
                <a:lnTo>
                  <a:pt x="381252" y="1291333"/>
                </a:lnTo>
                <a:cubicBezTo>
                  <a:pt x="384355" y="1292663"/>
                  <a:pt x="391004" y="1292219"/>
                  <a:pt x="389675" y="1287343"/>
                </a:cubicBezTo>
                <a:cubicBezTo>
                  <a:pt x="388344" y="1282466"/>
                  <a:pt x="383911" y="1278920"/>
                  <a:pt x="380365" y="1275817"/>
                </a:cubicBezTo>
                <a:cubicBezTo>
                  <a:pt x="373272" y="1270054"/>
                  <a:pt x="364849" y="1266507"/>
                  <a:pt x="357313" y="1262074"/>
                </a:cubicBezTo>
                <a:cubicBezTo>
                  <a:pt x="351550" y="1257641"/>
                  <a:pt x="345344" y="1253651"/>
                  <a:pt x="338251" y="1251878"/>
                </a:cubicBezTo>
                <a:cubicBezTo>
                  <a:pt x="334704" y="1250548"/>
                  <a:pt x="331157" y="1250992"/>
                  <a:pt x="327611" y="1250105"/>
                </a:cubicBezTo>
                <a:cubicBezTo>
                  <a:pt x="327168" y="1250105"/>
                  <a:pt x="326724" y="1250105"/>
                  <a:pt x="326281" y="1250105"/>
                </a:cubicBezTo>
                <a:cubicBezTo>
                  <a:pt x="324508" y="1247888"/>
                  <a:pt x="322291" y="1245672"/>
                  <a:pt x="320518" y="1243899"/>
                </a:cubicBezTo>
                <a:cubicBezTo>
                  <a:pt x="321405" y="1243899"/>
                  <a:pt x="322735" y="1243899"/>
                  <a:pt x="323621" y="1243455"/>
                </a:cubicBezTo>
                <a:cubicBezTo>
                  <a:pt x="334704" y="1242569"/>
                  <a:pt x="345787" y="1241682"/>
                  <a:pt x="356870" y="1240796"/>
                </a:cubicBezTo>
                <a:cubicBezTo>
                  <a:pt x="356870" y="1240796"/>
                  <a:pt x="356870" y="1241239"/>
                  <a:pt x="356870" y="1241239"/>
                </a:cubicBezTo>
                <a:cubicBezTo>
                  <a:pt x="359086" y="1243012"/>
                  <a:pt x="361746" y="1244342"/>
                  <a:pt x="364406" y="1245672"/>
                </a:cubicBezTo>
                <a:cubicBezTo>
                  <a:pt x="364406" y="1246115"/>
                  <a:pt x="364406" y="1246115"/>
                  <a:pt x="364406" y="1246559"/>
                </a:cubicBezTo>
                <a:cubicBezTo>
                  <a:pt x="364406" y="1247002"/>
                  <a:pt x="364406" y="1247888"/>
                  <a:pt x="364406" y="1248332"/>
                </a:cubicBezTo>
                <a:cubicBezTo>
                  <a:pt x="365293" y="1253651"/>
                  <a:pt x="369282" y="1258084"/>
                  <a:pt x="373272" y="1261631"/>
                </a:cubicBezTo>
                <a:cubicBezTo>
                  <a:pt x="379035" y="1267837"/>
                  <a:pt x="387458" y="1271384"/>
                  <a:pt x="394551" y="1276260"/>
                </a:cubicBezTo>
                <a:cubicBezTo>
                  <a:pt x="399870" y="1279364"/>
                  <a:pt x="404303" y="1285127"/>
                  <a:pt x="410510" y="1286013"/>
                </a:cubicBezTo>
                <a:cubicBezTo>
                  <a:pt x="410510" y="1286013"/>
                  <a:pt x="410953" y="1286013"/>
                  <a:pt x="410953" y="1286013"/>
                </a:cubicBezTo>
                <a:cubicBezTo>
                  <a:pt x="413170" y="1286900"/>
                  <a:pt x="414943" y="1287786"/>
                  <a:pt x="417603" y="1288230"/>
                </a:cubicBezTo>
                <a:cubicBezTo>
                  <a:pt x="421149" y="1288673"/>
                  <a:pt x="425139" y="1286900"/>
                  <a:pt x="423809" y="1282910"/>
                </a:cubicBezTo>
                <a:cubicBezTo>
                  <a:pt x="422480" y="1278920"/>
                  <a:pt x="418490" y="1277147"/>
                  <a:pt x="415830" y="1274487"/>
                </a:cubicBezTo>
                <a:cubicBezTo>
                  <a:pt x="412726" y="1271827"/>
                  <a:pt x="409623" y="1269167"/>
                  <a:pt x="406520" y="1266507"/>
                </a:cubicBezTo>
                <a:cubicBezTo>
                  <a:pt x="398541" y="1260744"/>
                  <a:pt x="393221" y="1252321"/>
                  <a:pt x="383911" y="1247888"/>
                </a:cubicBezTo>
                <a:cubicBezTo>
                  <a:pt x="378592" y="1245229"/>
                  <a:pt x="372385" y="1242569"/>
                  <a:pt x="366179" y="1243899"/>
                </a:cubicBezTo>
                <a:cubicBezTo>
                  <a:pt x="364406" y="1243012"/>
                  <a:pt x="362633" y="1241682"/>
                  <a:pt x="360859" y="1240796"/>
                </a:cubicBezTo>
                <a:cubicBezTo>
                  <a:pt x="370169" y="1239909"/>
                  <a:pt x="379478" y="1239022"/>
                  <a:pt x="388788" y="1238136"/>
                </a:cubicBezTo>
                <a:cubicBezTo>
                  <a:pt x="388788" y="1238136"/>
                  <a:pt x="389231" y="1238136"/>
                  <a:pt x="389231" y="1238579"/>
                </a:cubicBezTo>
                <a:cubicBezTo>
                  <a:pt x="391004" y="1239466"/>
                  <a:pt x="392334" y="1239909"/>
                  <a:pt x="394108" y="1240352"/>
                </a:cubicBezTo>
                <a:cubicBezTo>
                  <a:pt x="394108" y="1240796"/>
                  <a:pt x="394551" y="1241239"/>
                  <a:pt x="394551" y="1242125"/>
                </a:cubicBezTo>
                <a:cubicBezTo>
                  <a:pt x="398984" y="1250105"/>
                  <a:pt x="407407" y="1254982"/>
                  <a:pt x="415386" y="1258084"/>
                </a:cubicBezTo>
                <a:cubicBezTo>
                  <a:pt x="420706" y="1259858"/>
                  <a:pt x="426026" y="1259415"/>
                  <a:pt x="431346" y="1260301"/>
                </a:cubicBezTo>
                <a:cubicBezTo>
                  <a:pt x="434892" y="1261188"/>
                  <a:pt x="438439" y="1262518"/>
                  <a:pt x="441985" y="1263848"/>
                </a:cubicBezTo>
                <a:cubicBezTo>
                  <a:pt x="441985" y="1263848"/>
                  <a:pt x="442429" y="1263848"/>
                  <a:pt x="442429" y="1263848"/>
                </a:cubicBezTo>
                <a:cubicBezTo>
                  <a:pt x="443758" y="1264734"/>
                  <a:pt x="445531" y="1265178"/>
                  <a:pt x="447305" y="1266064"/>
                </a:cubicBezTo>
                <a:cubicBezTo>
                  <a:pt x="454398" y="1269611"/>
                  <a:pt x="464150" y="1266507"/>
                  <a:pt x="457944" y="1257641"/>
                </a:cubicBezTo>
                <a:cubicBezTo>
                  <a:pt x="453511" y="1252321"/>
                  <a:pt x="446862" y="1250992"/>
                  <a:pt x="440655" y="1248775"/>
                </a:cubicBezTo>
                <a:cubicBezTo>
                  <a:pt x="435335" y="1247002"/>
                  <a:pt x="431789" y="1243455"/>
                  <a:pt x="426913" y="1240796"/>
                </a:cubicBezTo>
                <a:cubicBezTo>
                  <a:pt x="418933" y="1237249"/>
                  <a:pt x="409623" y="1236362"/>
                  <a:pt x="401201" y="1238136"/>
                </a:cubicBezTo>
                <a:cubicBezTo>
                  <a:pt x="399427" y="1238136"/>
                  <a:pt x="397211" y="1237692"/>
                  <a:pt x="395437" y="1238136"/>
                </a:cubicBezTo>
                <a:cubicBezTo>
                  <a:pt x="395437" y="1238136"/>
                  <a:pt x="394994" y="1238136"/>
                  <a:pt x="394994" y="1238136"/>
                </a:cubicBezTo>
                <a:cubicBezTo>
                  <a:pt x="401644" y="1237249"/>
                  <a:pt x="408293" y="1236806"/>
                  <a:pt x="414943" y="1235919"/>
                </a:cubicBezTo>
                <a:cubicBezTo>
                  <a:pt x="422480" y="1235033"/>
                  <a:pt x="430016" y="1233702"/>
                  <a:pt x="437552" y="1231929"/>
                </a:cubicBezTo>
                <a:cubicBezTo>
                  <a:pt x="442429" y="1235033"/>
                  <a:pt x="453954" y="1236806"/>
                  <a:pt x="457057" y="1236806"/>
                </a:cubicBezTo>
                <a:cubicBezTo>
                  <a:pt x="458831" y="1236806"/>
                  <a:pt x="460604" y="1236806"/>
                  <a:pt x="462377" y="1236362"/>
                </a:cubicBezTo>
                <a:cubicBezTo>
                  <a:pt x="462821" y="1236362"/>
                  <a:pt x="463264" y="1235919"/>
                  <a:pt x="463264" y="1235476"/>
                </a:cubicBezTo>
                <a:cubicBezTo>
                  <a:pt x="463707" y="1235476"/>
                  <a:pt x="464150" y="1235476"/>
                  <a:pt x="464594" y="1235476"/>
                </a:cubicBezTo>
                <a:cubicBezTo>
                  <a:pt x="471687" y="1235476"/>
                  <a:pt x="479666" y="1236362"/>
                  <a:pt x="486316" y="1233259"/>
                </a:cubicBezTo>
                <a:cubicBezTo>
                  <a:pt x="488976" y="1231486"/>
                  <a:pt x="491636" y="1229713"/>
                  <a:pt x="495182" y="1229269"/>
                </a:cubicBezTo>
                <a:cubicBezTo>
                  <a:pt x="500059" y="1228383"/>
                  <a:pt x="504935" y="1227496"/>
                  <a:pt x="509811" y="1226610"/>
                </a:cubicBezTo>
                <a:cubicBezTo>
                  <a:pt x="514244" y="1225723"/>
                  <a:pt x="519564" y="1224836"/>
                  <a:pt x="522667" y="1220847"/>
                </a:cubicBezTo>
                <a:cubicBezTo>
                  <a:pt x="526657" y="1214640"/>
                  <a:pt x="518678" y="1209764"/>
                  <a:pt x="512914" y="1208877"/>
                </a:cubicBezTo>
                <a:cubicBezTo>
                  <a:pt x="504492" y="1207104"/>
                  <a:pt x="496512" y="1209764"/>
                  <a:pt x="488089" y="1210207"/>
                </a:cubicBezTo>
                <a:cubicBezTo>
                  <a:pt x="481883" y="1210207"/>
                  <a:pt x="476563" y="1210207"/>
                  <a:pt x="471244" y="1211094"/>
                </a:cubicBezTo>
                <a:cubicBezTo>
                  <a:pt x="471244" y="1211094"/>
                  <a:pt x="470800" y="1210651"/>
                  <a:pt x="470800" y="1210651"/>
                </a:cubicBezTo>
                <a:cubicBezTo>
                  <a:pt x="467697" y="1210207"/>
                  <a:pt x="464150" y="1211094"/>
                  <a:pt x="461047" y="1212424"/>
                </a:cubicBezTo>
                <a:cubicBezTo>
                  <a:pt x="451738" y="1215527"/>
                  <a:pt x="443758" y="1222176"/>
                  <a:pt x="435779" y="1228383"/>
                </a:cubicBezTo>
                <a:cubicBezTo>
                  <a:pt x="435779" y="1228383"/>
                  <a:pt x="435779" y="1228383"/>
                  <a:pt x="435779" y="1228383"/>
                </a:cubicBezTo>
                <a:cubicBezTo>
                  <a:pt x="431346" y="1229269"/>
                  <a:pt x="426469" y="1230156"/>
                  <a:pt x="421593" y="1231043"/>
                </a:cubicBezTo>
                <a:cubicBezTo>
                  <a:pt x="406077" y="1233259"/>
                  <a:pt x="390561" y="1234589"/>
                  <a:pt x="375045" y="1235919"/>
                </a:cubicBezTo>
                <a:cubicBezTo>
                  <a:pt x="375045" y="1235476"/>
                  <a:pt x="375488" y="1235476"/>
                  <a:pt x="375488" y="1235033"/>
                </a:cubicBezTo>
                <a:cubicBezTo>
                  <a:pt x="377705" y="1230156"/>
                  <a:pt x="381252" y="1226610"/>
                  <a:pt x="385241" y="1223063"/>
                </a:cubicBezTo>
                <a:cubicBezTo>
                  <a:pt x="385241" y="1223063"/>
                  <a:pt x="385241" y="1223063"/>
                  <a:pt x="385241" y="1223063"/>
                </a:cubicBezTo>
                <a:cubicBezTo>
                  <a:pt x="400314" y="1223063"/>
                  <a:pt x="415386" y="1216857"/>
                  <a:pt x="426913" y="1207104"/>
                </a:cubicBezTo>
                <a:cubicBezTo>
                  <a:pt x="430902" y="1204444"/>
                  <a:pt x="435335" y="1203557"/>
                  <a:pt x="439325" y="1200898"/>
                </a:cubicBezTo>
                <a:cubicBezTo>
                  <a:pt x="444201" y="1197794"/>
                  <a:pt x="449965" y="1190258"/>
                  <a:pt x="445975" y="1184495"/>
                </a:cubicBezTo>
                <a:cubicBezTo>
                  <a:pt x="442872" y="1181392"/>
                  <a:pt x="437995" y="1183165"/>
                  <a:pt x="434449" y="1184052"/>
                </a:cubicBezTo>
                <a:cubicBezTo>
                  <a:pt x="434006" y="1184052"/>
                  <a:pt x="433562" y="1184495"/>
                  <a:pt x="433562" y="1184495"/>
                </a:cubicBezTo>
                <a:cubicBezTo>
                  <a:pt x="433119" y="1184495"/>
                  <a:pt x="433119" y="1184495"/>
                  <a:pt x="432675" y="1184495"/>
                </a:cubicBezTo>
                <a:cubicBezTo>
                  <a:pt x="431789" y="1184938"/>
                  <a:pt x="431346" y="1185382"/>
                  <a:pt x="430459" y="1185825"/>
                </a:cubicBezTo>
                <a:cubicBezTo>
                  <a:pt x="428685" y="1186712"/>
                  <a:pt x="426913" y="1187598"/>
                  <a:pt x="425139" y="1188928"/>
                </a:cubicBezTo>
                <a:cubicBezTo>
                  <a:pt x="421149" y="1191145"/>
                  <a:pt x="416716" y="1193361"/>
                  <a:pt x="412283" y="1195135"/>
                </a:cubicBezTo>
                <a:cubicBezTo>
                  <a:pt x="408737" y="1196021"/>
                  <a:pt x="405634" y="1196908"/>
                  <a:pt x="402087" y="1198238"/>
                </a:cubicBezTo>
                <a:cubicBezTo>
                  <a:pt x="395437" y="1201341"/>
                  <a:pt x="385241" y="1209320"/>
                  <a:pt x="383468" y="1217300"/>
                </a:cubicBezTo>
                <a:cubicBezTo>
                  <a:pt x="383025" y="1217743"/>
                  <a:pt x="383025" y="1218630"/>
                  <a:pt x="383025" y="1219517"/>
                </a:cubicBezTo>
                <a:cubicBezTo>
                  <a:pt x="379478" y="1222176"/>
                  <a:pt x="376375" y="1224836"/>
                  <a:pt x="374159" y="1228383"/>
                </a:cubicBezTo>
                <a:cubicBezTo>
                  <a:pt x="373716" y="1230156"/>
                  <a:pt x="371055" y="1233259"/>
                  <a:pt x="371055" y="1235476"/>
                </a:cubicBezTo>
                <a:cubicBezTo>
                  <a:pt x="366622" y="1235919"/>
                  <a:pt x="362189" y="1236362"/>
                  <a:pt x="357756" y="1236362"/>
                </a:cubicBezTo>
                <a:cubicBezTo>
                  <a:pt x="349333" y="1237249"/>
                  <a:pt x="340911" y="1237692"/>
                  <a:pt x="332044" y="1238579"/>
                </a:cubicBezTo>
                <a:cubicBezTo>
                  <a:pt x="332488" y="1238136"/>
                  <a:pt x="332931" y="1237249"/>
                  <a:pt x="333374" y="1236806"/>
                </a:cubicBezTo>
                <a:cubicBezTo>
                  <a:pt x="334704" y="1234146"/>
                  <a:pt x="336477" y="1232373"/>
                  <a:pt x="338694" y="1230156"/>
                </a:cubicBezTo>
                <a:cubicBezTo>
                  <a:pt x="339137" y="1230156"/>
                  <a:pt x="339580" y="1229713"/>
                  <a:pt x="340024" y="1229713"/>
                </a:cubicBezTo>
                <a:cubicBezTo>
                  <a:pt x="346230" y="1227496"/>
                  <a:pt x="352880" y="1226610"/>
                  <a:pt x="358643" y="1223950"/>
                </a:cubicBezTo>
                <a:cubicBezTo>
                  <a:pt x="363962" y="1221733"/>
                  <a:pt x="367509" y="1217743"/>
                  <a:pt x="370612" y="1213310"/>
                </a:cubicBezTo>
                <a:cubicBezTo>
                  <a:pt x="374159" y="1207991"/>
                  <a:pt x="379035" y="1204001"/>
                  <a:pt x="384355" y="1200454"/>
                </a:cubicBezTo>
                <a:cubicBezTo>
                  <a:pt x="387901" y="1197794"/>
                  <a:pt x="392778" y="1193805"/>
                  <a:pt x="391891" y="1188485"/>
                </a:cubicBezTo>
                <a:cubicBezTo>
                  <a:pt x="391448" y="1185382"/>
                  <a:pt x="387458" y="1183165"/>
                  <a:pt x="384355" y="1184495"/>
                </a:cubicBezTo>
                <a:cubicBezTo>
                  <a:pt x="383025" y="1184938"/>
                  <a:pt x="382138" y="1185825"/>
                  <a:pt x="380808" y="1186712"/>
                </a:cubicBezTo>
                <a:cubicBezTo>
                  <a:pt x="380808" y="1186712"/>
                  <a:pt x="380365" y="1186712"/>
                  <a:pt x="380365" y="1186712"/>
                </a:cubicBezTo>
                <a:cubicBezTo>
                  <a:pt x="372829" y="1190702"/>
                  <a:pt x="366179" y="1195578"/>
                  <a:pt x="359086" y="1199568"/>
                </a:cubicBezTo>
                <a:cubicBezTo>
                  <a:pt x="348890" y="1204444"/>
                  <a:pt x="338251" y="1213310"/>
                  <a:pt x="336477" y="1224836"/>
                </a:cubicBezTo>
                <a:cubicBezTo>
                  <a:pt x="336034" y="1226166"/>
                  <a:pt x="336034" y="1227053"/>
                  <a:pt x="336034" y="1227939"/>
                </a:cubicBezTo>
                <a:cubicBezTo>
                  <a:pt x="333818" y="1230599"/>
                  <a:pt x="332044" y="1233259"/>
                  <a:pt x="330271" y="1235919"/>
                </a:cubicBezTo>
                <a:cubicBezTo>
                  <a:pt x="329828" y="1236806"/>
                  <a:pt x="328941" y="1238136"/>
                  <a:pt x="328498" y="1239022"/>
                </a:cubicBezTo>
                <a:cubicBezTo>
                  <a:pt x="317415" y="1239909"/>
                  <a:pt x="306775" y="1240796"/>
                  <a:pt x="295693" y="1241682"/>
                </a:cubicBezTo>
                <a:cubicBezTo>
                  <a:pt x="296136" y="1241239"/>
                  <a:pt x="296136" y="1240796"/>
                  <a:pt x="296136" y="1240352"/>
                </a:cubicBezTo>
                <a:cubicBezTo>
                  <a:pt x="296136" y="1239909"/>
                  <a:pt x="296580" y="1239466"/>
                  <a:pt x="297023" y="1238579"/>
                </a:cubicBezTo>
                <a:cubicBezTo>
                  <a:pt x="300126" y="1240352"/>
                  <a:pt x="307219" y="1235476"/>
                  <a:pt x="309879" y="1233702"/>
                </a:cubicBezTo>
                <a:cubicBezTo>
                  <a:pt x="309879" y="1233702"/>
                  <a:pt x="310322" y="1233259"/>
                  <a:pt x="310322" y="1233259"/>
                </a:cubicBezTo>
                <a:cubicBezTo>
                  <a:pt x="312539" y="1232373"/>
                  <a:pt x="314312" y="1231486"/>
                  <a:pt x="316528" y="1230156"/>
                </a:cubicBezTo>
                <a:cubicBezTo>
                  <a:pt x="321848" y="1227496"/>
                  <a:pt x="324065" y="1221733"/>
                  <a:pt x="327168" y="1217300"/>
                </a:cubicBezTo>
                <a:cubicBezTo>
                  <a:pt x="332488" y="1211094"/>
                  <a:pt x="340911" y="1204887"/>
                  <a:pt x="341354" y="1196021"/>
                </a:cubicBezTo>
                <a:cubicBezTo>
                  <a:pt x="341354" y="1193361"/>
                  <a:pt x="339580" y="1191145"/>
                  <a:pt x="336921" y="1190702"/>
                </a:cubicBezTo>
                <a:cubicBezTo>
                  <a:pt x="332931" y="1190702"/>
                  <a:pt x="329828" y="1192031"/>
                  <a:pt x="326724" y="1194691"/>
                </a:cubicBezTo>
                <a:cubicBezTo>
                  <a:pt x="323621" y="1195135"/>
                  <a:pt x="315642" y="1209764"/>
                  <a:pt x="312982" y="1211980"/>
                </a:cubicBezTo>
                <a:cubicBezTo>
                  <a:pt x="308105" y="1215084"/>
                  <a:pt x="303229" y="1218187"/>
                  <a:pt x="300126" y="1223063"/>
                </a:cubicBezTo>
                <a:cubicBezTo>
                  <a:pt x="298353" y="1225280"/>
                  <a:pt x="297466" y="1228383"/>
                  <a:pt x="296580" y="1231043"/>
                </a:cubicBezTo>
                <a:cubicBezTo>
                  <a:pt x="296580" y="1231929"/>
                  <a:pt x="296136" y="1232373"/>
                  <a:pt x="296136" y="1233259"/>
                </a:cubicBezTo>
                <a:cubicBezTo>
                  <a:pt x="294806" y="1234589"/>
                  <a:pt x="293476" y="1235919"/>
                  <a:pt x="292590" y="1237692"/>
                </a:cubicBezTo>
                <a:cubicBezTo>
                  <a:pt x="291703" y="1239022"/>
                  <a:pt x="291260" y="1240796"/>
                  <a:pt x="291703" y="1242125"/>
                </a:cubicBezTo>
                <a:cubicBezTo>
                  <a:pt x="287713" y="1242569"/>
                  <a:pt x="284167" y="1243012"/>
                  <a:pt x="280177" y="1243012"/>
                </a:cubicBezTo>
                <a:cubicBezTo>
                  <a:pt x="279290" y="1243012"/>
                  <a:pt x="278404" y="1243012"/>
                  <a:pt x="277517" y="1243012"/>
                </a:cubicBezTo>
                <a:cubicBezTo>
                  <a:pt x="277960" y="1227053"/>
                  <a:pt x="278847" y="1211094"/>
                  <a:pt x="280621" y="1195135"/>
                </a:cubicBezTo>
                <a:cubicBezTo>
                  <a:pt x="283723" y="1170309"/>
                  <a:pt x="288157" y="1145927"/>
                  <a:pt x="293476" y="1121545"/>
                </a:cubicBezTo>
                <a:cubicBezTo>
                  <a:pt x="298796" y="1121989"/>
                  <a:pt x="304116" y="1121989"/>
                  <a:pt x="309436" y="1122432"/>
                </a:cubicBezTo>
                <a:cubicBezTo>
                  <a:pt x="318302" y="1122432"/>
                  <a:pt x="327168" y="1121989"/>
                  <a:pt x="335590" y="1121989"/>
                </a:cubicBezTo>
                <a:cubicBezTo>
                  <a:pt x="336034" y="1121989"/>
                  <a:pt x="336034" y="1122432"/>
                  <a:pt x="336034" y="1122432"/>
                </a:cubicBezTo>
                <a:cubicBezTo>
                  <a:pt x="337807" y="1124205"/>
                  <a:pt x="340024" y="1125978"/>
                  <a:pt x="342240" y="1127752"/>
                </a:cubicBezTo>
                <a:cubicBezTo>
                  <a:pt x="342240" y="1128638"/>
                  <a:pt x="342684" y="1129968"/>
                  <a:pt x="342684" y="1130855"/>
                </a:cubicBezTo>
                <a:cubicBezTo>
                  <a:pt x="343127" y="1132628"/>
                  <a:pt x="343570" y="1134844"/>
                  <a:pt x="344457" y="1136618"/>
                </a:cubicBezTo>
                <a:cubicBezTo>
                  <a:pt x="346673" y="1141494"/>
                  <a:pt x="350663" y="1144154"/>
                  <a:pt x="355096" y="1146814"/>
                </a:cubicBezTo>
                <a:cubicBezTo>
                  <a:pt x="355539" y="1147257"/>
                  <a:pt x="355983" y="1147257"/>
                  <a:pt x="355983" y="1147257"/>
                </a:cubicBezTo>
                <a:cubicBezTo>
                  <a:pt x="357313" y="1148144"/>
                  <a:pt x="358200" y="1148587"/>
                  <a:pt x="359529" y="1149474"/>
                </a:cubicBezTo>
                <a:cubicBezTo>
                  <a:pt x="360859" y="1150360"/>
                  <a:pt x="361746" y="1150804"/>
                  <a:pt x="363076" y="1151247"/>
                </a:cubicBezTo>
                <a:cubicBezTo>
                  <a:pt x="367952" y="1153907"/>
                  <a:pt x="372829" y="1156123"/>
                  <a:pt x="377262" y="1157897"/>
                </a:cubicBezTo>
                <a:cubicBezTo>
                  <a:pt x="383025" y="1161000"/>
                  <a:pt x="387458" y="1165876"/>
                  <a:pt x="392334" y="1170309"/>
                </a:cubicBezTo>
                <a:cubicBezTo>
                  <a:pt x="394551" y="1172083"/>
                  <a:pt x="396767" y="1173856"/>
                  <a:pt x="399870" y="1175186"/>
                </a:cubicBezTo>
                <a:cubicBezTo>
                  <a:pt x="402531" y="1176516"/>
                  <a:pt x="404747" y="1178289"/>
                  <a:pt x="407850" y="1178732"/>
                </a:cubicBezTo>
                <a:cubicBezTo>
                  <a:pt x="408293" y="1178732"/>
                  <a:pt x="408737" y="1178732"/>
                  <a:pt x="408737" y="1178289"/>
                </a:cubicBezTo>
                <a:cubicBezTo>
                  <a:pt x="414943" y="1179619"/>
                  <a:pt x="422036" y="1174742"/>
                  <a:pt x="417603" y="1168093"/>
                </a:cubicBezTo>
                <a:cubicBezTo>
                  <a:pt x="411397" y="1157897"/>
                  <a:pt x="399427" y="1153464"/>
                  <a:pt x="390561" y="1146371"/>
                </a:cubicBezTo>
                <a:cubicBezTo>
                  <a:pt x="385685" y="1142381"/>
                  <a:pt x="381695" y="1137061"/>
                  <a:pt x="376375" y="1133071"/>
                </a:cubicBezTo>
                <a:cubicBezTo>
                  <a:pt x="368839" y="1127308"/>
                  <a:pt x="359529" y="1123762"/>
                  <a:pt x="350220" y="1124205"/>
                </a:cubicBezTo>
                <a:cubicBezTo>
                  <a:pt x="348890" y="1124205"/>
                  <a:pt x="347560" y="1124205"/>
                  <a:pt x="346230" y="1124205"/>
                </a:cubicBezTo>
                <a:cubicBezTo>
                  <a:pt x="344900" y="1123319"/>
                  <a:pt x="344013" y="1121989"/>
                  <a:pt x="342684" y="1121102"/>
                </a:cubicBezTo>
                <a:cubicBezTo>
                  <a:pt x="358200" y="1120658"/>
                  <a:pt x="373716" y="1120215"/>
                  <a:pt x="389231" y="1119329"/>
                </a:cubicBezTo>
                <a:cubicBezTo>
                  <a:pt x="390561" y="1121102"/>
                  <a:pt x="392778" y="1122432"/>
                  <a:pt x="394551" y="1123319"/>
                </a:cubicBezTo>
                <a:cubicBezTo>
                  <a:pt x="395881" y="1124205"/>
                  <a:pt x="397211" y="1124648"/>
                  <a:pt x="398541" y="1125092"/>
                </a:cubicBezTo>
                <a:cubicBezTo>
                  <a:pt x="398541" y="1127308"/>
                  <a:pt x="400314" y="1129525"/>
                  <a:pt x="401644" y="1131298"/>
                </a:cubicBezTo>
                <a:cubicBezTo>
                  <a:pt x="408737" y="1141051"/>
                  <a:pt x="418046" y="1149030"/>
                  <a:pt x="429129" y="1153907"/>
                </a:cubicBezTo>
                <a:cubicBezTo>
                  <a:pt x="433562" y="1156123"/>
                  <a:pt x="437995" y="1156567"/>
                  <a:pt x="442429" y="1158340"/>
                </a:cubicBezTo>
                <a:cubicBezTo>
                  <a:pt x="448191" y="1160556"/>
                  <a:pt x="453068" y="1164103"/>
                  <a:pt x="458388" y="1166763"/>
                </a:cubicBezTo>
                <a:cubicBezTo>
                  <a:pt x="458831" y="1166763"/>
                  <a:pt x="458831" y="1166763"/>
                  <a:pt x="459274" y="1166763"/>
                </a:cubicBezTo>
                <a:cubicBezTo>
                  <a:pt x="461491" y="1167649"/>
                  <a:pt x="463264" y="1168979"/>
                  <a:pt x="465480" y="1169423"/>
                </a:cubicBezTo>
                <a:cubicBezTo>
                  <a:pt x="469027" y="1170309"/>
                  <a:pt x="473903" y="1168979"/>
                  <a:pt x="474347" y="1164989"/>
                </a:cubicBezTo>
                <a:cubicBezTo>
                  <a:pt x="474790" y="1162330"/>
                  <a:pt x="472573" y="1160113"/>
                  <a:pt x="470800" y="1158340"/>
                </a:cubicBezTo>
                <a:cubicBezTo>
                  <a:pt x="467697" y="1155237"/>
                  <a:pt x="464150" y="1152577"/>
                  <a:pt x="461047" y="1149917"/>
                </a:cubicBezTo>
                <a:cubicBezTo>
                  <a:pt x="452624" y="1144154"/>
                  <a:pt x="442429" y="1141494"/>
                  <a:pt x="434892" y="1134401"/>
                </a:cubicBezTo>
                <a:cubicBezTo>
                  <a:pt x="427799" y="1127752"/>
                  <a:pt x="418490" y="1122432"/>
                  <a:pt x="408293" y="1121989"/>
                </a:cubicBezTo>
                <a:cubicBezTo>
                  <a:pt x="406077" y="1121989"/>
                  <a:pt x="403417" y="1121545"/>
                  <a:pt x="401201" y="1122432"/>
                </a:cubicBezTo>
                <a:cubicBezTo>
                  <a:pt x="398984" y="1121102"/>
                  <a:pt x="397211" y="1119772"/>
                  <a:pt x="395437" y="1118442"/>
                </a:cubicBezTo>
                <a:cubicBezTo>
                  <a:pt x="415386" y="1117112"/>
                  <a:pt x="435335" y="1115782"/>
                  <a:pt x="455284" y="1114009"/>
                </a:cubicBezTo>
                <a:cubicBezTo>
                  <a:pt x="455284" y="1115339"/>
                  <a:pt x="456171" y="1116225"/>
                  <a:pt x="457057" y="1117112"/>
                </a:cubicBezTo>
                <a:cubicBezTo>
                  <a:pt x="457944" y="1118442"/>
                  <a:pt x="459274" y="1119329"/>
                  <a:pt x="460161" y="1120658"/>
                </a:cubicBezTo>
                <a:cubicBezTo>
                  <a:pt x="460161" y="1121102"/>
                  <a:pt x="460604" y="1121545"/>
                  <a:pt x="460604" y="1122432"/>
                </a:cubicBezTo>
                <a:cubicBezTo>
                  <a:pt x="462377" y="1127308"/>
                  <a:pt x="465037" y="1131741"/>
                  <a:pt x="468140" y="1135731"/>
                </a:cubicBezTo>
                <a:cubicBezTo>
                  <a:pt x="473460" y="1143267"/>
                  <a:pt x="480553" y="1149917"/>
                  <a:pt x="489419" y="1153464"/>
                </a:cubicBezTo>
                <a:cubicBezTo>
                  <a:pt x="499172" y="1156567"/>
                  <a:pt x="504935" y="1165876"/>
                  <a:pt x="513358" y="1170753"/>
                </a:cubicBezTo>
                <a:cubicBezTo>
                  <a:pt x="513801" y="1170753"/>
                  <a:pt x="514244" y="1170753"/>
                  <a:pt x="514244" y="1170309"/>
                </a:cubicBezTo>
                <a:cubicBezTo>
                  <a:pt x="514244" y="1170309"/>
                  <a:pt x="514244" y="1170309"/>
                  <a:pt x="514244" y="1170309"/>
                </a:cubicBezTo>
                <a:cubicBezTo>
                  <a:pt x="516018" y="1171196"/>
                  <a:pt x="517791" y="1172083"/>
                  <a:pt x="520008" y="1172526"/>
                </a:cubicBezTo>
                <a:cubicBezTo>
                  <a:pt x="523111" y="1173412"/>
                  <a:pt x="527987" y="1172969"/>
                  <a:pt x="529317" y="1169423"/>
                </a:cubicBezTo>
                <a:cubicBezTo>
                  <a:pt x="531090" y="1160556"/>
                  <a:pt x="505821" y="1145041"/>
                  <a:pt x="500059" y="1138391"/>
                </a:cubicBezTo>
                <a:cubicBezTo>
                  <a:pt x="492522" y="1130855"/>
                  <a:pt x="485873" y="1120658"/>
                  <a:pt x="474347" y="1118885"/>
                </a:cubicBezTo>
                <a:cubicBezTo>
                  <a:pt x="472130" y="1118885"/>
                  <a:pt x="467254" y="1117999"/>
                  <a:pt x="464150" y="1118442"/>
                </a:cubicBezTo>
                <a:cubicBezTo>
                  <a:pt x="463264" y="1117556"/>
                  <a:pt x="462377" y="1116669"/>
                  <a:pt x="461934" y="1115782"/>
                </a:cubicBezTo>
                <a:cubicBezTo>
                  <a:pt x="461491" y="1115339"/>
                  <a:pt x="460604" y="1114009"/>
                  <a:pt x="460161" y="1113122"/>
                </a:cubicBezTo>
                <a:cubicBezTo>
                  <a:pt x="472573" y="1111792"/>
                  <a:pt x="484543" y="1110906"/>
                  <a:pt x="496955" y="1109133"/>
                </a:cubicBezTo>
                <a:cubicBezTo>
                  <a:pt x="500502" y="1108689"/>
                  <a:pt x="504492" y="1108246"/>
                  <a:pt x="508038" y="1107803"/>
                </a:cubicBezTo>
                <a:cubicBezTo>
                  <a:pt x="508925" y="1110019"/>
                  <a:pt x="511585" y="1113122"/>
                  <a:pt x="514244" y="1115782"/>
                </a:cubicBezTo>
                <a:cubicBezTo>
                  <a:pt x="514688" y="1121102"/>
                  <a:pt x="516904" y="1126422"/>
                  <a:pt x="520008" y="1130855"/>
                </a:cubicBezTo>
                <a:cubicBezTo>
                  <a:pt x="524441" y="1136174"/>
                  <a:pt x="530647" y="1139721"/>
                  <a:pt x="535524" y="1144154"/>
                </a:cubicBezTo>
                <a:cubicBezTo>
                  <a:pt x="542173" y="1150360"/>
                  <a:pt x="547049" y="1160113"/>
                  <a:pt x="556802" y="1161443"/>
                </a:cubicBezTo>
                <a:cubicBezTo>
                  <a:pt x="556802" y="1161443"/>
                  <a:pt x="556802" y="1161443"/>
                  <a:pt x="556802" y="1161443"/>
                </a:cubicBezTo>
                <a:cubicBezTo>
                  <a:pt x="557689" y="1161886"/>
                  <a:pt x="558132" y="1162330"/>
                  <a:pt x="559019" y="1162330"/>
                </a:cubicBezTo>
                <a:cubicBezTo>
                  <a:pt x="564782" y="1164103"/>
                  <a:pt x="570102" y="1160113"/>
                  <a:pt x="567885" y="1154350"/>
                </a:cubicBezTo>
                <a:cubicBezTo>
                  <a:pt x="565668" y="1147701"/>
                  <a:pt x="559019" y="1143711"/>
                  <a:pt x="554142" y="1139278"/>
                </a:cubicBezTo>
                <a:cubicBezTo>
                  <a:pt x="550596" y="1136618"/>
                  <a:pt x="547493" y="1133958"/>
                  <a:pt x="544833" y="1129968"/>
                </a:cubicBezTo>
                <a:cubicBezTo>
                  <a:pt x="542616" y="1126422"/>
                  <a:pt x="540400" y="1122875"/>
                  <a:pt x="536853" y="1120215"/>
                </a:cubicBezTo>
                <a:cubicBezTo>
                  <a:pt x="531090" y="1116669"/>
                  <a:pt x="525327" y="1112679"/>
                  <a:pt x="518678" y="1111792"/>
                </a:cubicBezTo>
                <a:cubicBezTo>
                  <a:pt x="518234" y="1111792"/>
                  <a:pt x="517347" y="1111792"/>
                  <a:pt x="516904" y="1111792"/>
                </a:cubicBezTo>
                <a:cubicBezTo>
                  <a:pt x="515575" y="1110019"/>
                  <a:pt x="514244" y="1108689"/>
                  <a:pt x="512914" y="1106916"/>
                </a:cubicBezTo>
                <a:cubicBezTo>
                  <a:pt x="524441" y="1105586"/>
                  <a:pt x="535967" y="1104699"/>
                  <a:pt x="547493" y="1103370"/>
                </a:cubicBezTo>
                <a:cubicBezTo>
                  <a:pt x="547493" y="1103370"/>
                  <a:pt x="547493" y="1103813"/>
                  <a:pt x="547493" y="1103813"/>
                </a:cubicBezTo>
                <a:cubicBezTo>
                  <a:pt x="549709" y="1106916"/>
                  <a:pt x="552369" y="1109133"/>
                  <a:pt x="555472" y="1111349"/>
                </a:cubicBezTo>
                <a:cubicBezTo>
                  <a:pt x="555916" y="1112679"/>
                  <a:pt x="556802" y="1114452"/>
                  <a:pt x="557689" y="1116225"/>
                </a:cubicBezTo>
                <a:cubicBezTo>
                  <a:pt x="559019" y="1118442"/>
                  <a:pt x="560349" y="1120658"/>
                  <a:pt x="561678" y="1122432"/>
                </a:cubicBezTo>
                <a:cubicBezTo>
                  <a:pt x="564339" y="1125978"/>
                  <a:pt x="567442" y="1129968"/>
                  <a:pt x="571431" y="1133071"/>
                </a:cubicBezTo>
                <a:cubicBezTo>
                  <a:pt x="574091" y="1135288"/>
                  <a:pt x="577194" y="1136174"/>
                  <a:pt x="580297" y="1137504"/>
                </a:cubicBezTo>
                <a:cubicBezTo>
                  <a:pt x="583401" y="1139278"/>
                  <a:pt x="586504" y="1140607"/>
                  <a:pt x="590051" y="1141494"/>
                </a:cubicBezTo>
                <a:cubicBezTo>
                  <a:pt x="596257" y="1144597"/>
                  <a:pt x="602463" y="1148587"/>
                  <a:pt x="609556" y="1149030"/>
                </a:cubicBezTo>
                <a:cubicBezTo>
                  <a:pt x="610000" y="1149030"/>
                  <a:pt x="610442" y="1148587"/>
                  <a:pt x="610442" y="1148144"/>
                </a:cubicBezTo>
                <a:cubicBezTo>
                  <a:pt x="611773" y="1148587"/>
                  <a:pt x="613103" y="1149030"/>
                  <a:pt x="614876" y="1149030"/>
                </a:cubicBezTo>
                <a:cubicBezTo>
                  <a:pt x="621083" y="1149474"/>
                  <a:pt x="625958" y="1144597"/>
                  <a:pt x="620639" y="1139721"/>
                </a:cubicBezTo>
                <a:cubicBezTo>
                  <a:pt x="617536" y="1136618"/>
                  <a:pt x="613545" y="1134844"/>
                  <a:pt x="610000" y="1132185"/>
                </a:cubicBezTo>
                <a:cubicBezTo>
                  <a:pt x="601576" y="1127752"/>
                  <a:pt x="594040" y="1122432"/>
                  <a:pt x="586947" y="1116225"/>
                </a:cubicBezTo>
                <a:cubicBezTo>
                  <a:pt x="579855" y="1111792"/>
                  <a:pt x="570988" y="1110462"/>
                  <a:pt x="563009" y="1108246"/>
                </a:cubicBezTo>
                <a:cubicBezTo>
                  <a:pt x="560792" y="1107803"/>
                  <a:pt x="559462" y="1107803"/>
                  <a:pt x="558575" y="1107803"/>
                </a:cubicBezTo>
                <a:cubicBezTo>
                  <a:pt x="557245" y="1106473"/>
                  <a:pt x="555472" y="1105143"/>
                  <a:pt x="554142" y="1103813"/>
                </a:cubicBezTo>
                <a:cubicBezTo>
                  <a:pt x="553699" y="1103370"/>
                  <a:pt x="553256" y="1102926"/>
                  <a:pt x="552812" y="1102483"/>
                </a:cubicBezTo>
                <a:cubicBezTo>
                  <a:pt x="562122" y="1101596"/>
                  <a:pt x="571431" y="1100710"/>
                  <a:pt x="580741" y="1099823"/>
                </a:cubicBezTo>
                <a:cubicBezTo>
                  <a:pt x="580741" y="1099823"/>
                  <a:pt x="580741" y="1099823"/>
                  <a:pt x="581185" y="1100266"/>
                </a:cubicBezTo>
                <a:cubicBezTo>
                  <a:pt x="585174" y="1102483"/>
                  <a:pt x="589607" y="1104256"/>
                  <a:pt x="594040" y="1105143"/>
                </a:cubicBezTo>
                <a:cubicBezTo>
                  <a:pt x="598917" y="1105586"/>
                  <a:pt x="603793" y="1108246"/>
                  <a:pt x="608670" y="1108246"/>
                </a:cubicBezTo>
                <a:cubicBezTo>
                  <a:pt x="610000" y="1108246"/>
                  <a:pt x="612659" y="1108689"/>
                  <a:pt x="613989" y="1107359"/>
                </a:cubicBezTo>
                <a:cubicBezTo>
                  <a:pt x="622412" y="1107359"/>
                  <a:pt x="629949" y="1103370"/>
                  <a:pt x="637927" y="1101596"/>
                </a:cubicBezTo>
                <a:cubicBezTo>
                  <a:pt x="646794" y="1099823"/>
                  <a:pt x="661867" y="1103813"/>
                  <a:pt x="667630" y="1095390"/>
                </a:cubicBezTo>
                <a:cubicBezTo>
                  <a:pt x="670733" y="1089184"/>
                  <a:pt x="662753" y="1084751"/>
                  <a:pt x="657876" y="1083421"/>
                </a:cubicBezTo>
                <a:cubicBezTo>
                  <a:pt x="649898" y="1080761"/>
                  <a:pt x="641474" y="1082091"/>
                  <a:pt x="633494" y="1082091"/>
                </a:cubicBezTo>
                <a:cubicBezTo>
                  <a:pt x="633494" y="1081647"/>
                  <a:pt x="633052" y="1081647"/>
                  <a:pt x="632608" y="1081647"/>
                </a:cubicBezTo>
                <a:cubicBezTo>
                  <a:pt x="622412" y="1081647"/>
                  <a:pt x="612216" y="1078101"/>
                  <a:pt x="602020" y="1081204"/>
                </a:cubicBezTo>
                <a:cubicBezTo>
                  <a:pt x="593596" y="1083421"/>
                  <a:pt x="587391" y="1090070"/>
                  <a:pt x="581185" y="1096276"/>
                </a:cubicBezTo>
                <a:cubicBezTo>
                  <a:pt x="580741" y="1096720"/>
                  <a:pt x="580741" y="1096720"/>
                  <a:pt x="580741" y="1097163"/>
                </a:cubicBezTo>
                <a:cubicBezTo>
                  <a:pt x="566998" y="1098050"/>
                  <a:pt x="553699" y="1098936"/>
                  <a:pt x="540400" y="1099823"/>
                </a:cubicBezTo>
                <a:cubicBezTo>
                  <a:pt x="541286" y="1097607"/>
                  <a:pt x="542173" y="1095833"/>
                  <a:pt x="543060" y="1094060"/>
                </a:cubicBezTo>
                <a:cubicBezTo>
                  <a:pt x="543503" y="1092730"/>
                  <a:pt x="544390" y="1091843"/>
                  <a:pt x="545276" y="1090513"/>
                </a:cubicBezTo>
                <a:cubicBezTo>
                  <a:pt x="545719" y="1090070"/>
                  <a:pt x="546606" y="1090070"/>
                  <a:pt x="547049" y="1089627"/>
                </a:cubicBezTo>
                <a:cubicBezTo>
                  <a:pt x="552812" y="1088297"/>
                  <a:pt x="558575" y="1085194"/>
                  <a:pt x="562565" y="1080761"/>
                </a:cubicBezTo>
                <a:cubicBezTo>
                  <a:pt x="564339" y="1079431"/>
                  <a:pt x="564782" y="1076771"/>
                  <a:pt x="566555" y="1075441"/>
                </a:cubicBezTo>
                <a:cubicBezTo>
                  <a:pt x="572318" y="1072338"/>
                  <a:pt x="579411" y="1070565"/>
                  <a:pt x="583844" y="1065688"/>
                </a:cubicBezTo>
                <a:cubicBezTo>
                  <a:pt x="590051" y="1058595"/>
                  <a:pt x="599360" y="1048399"/>
                  <a:pt x="598030" y="1038203"/>
                </a:cubicBezTo>
                <a:cubicBezTo>
                  <a:pt x="597143" y="1035100"/>
                  <a:pt x="593596" y="1035100"/>
                  <a:pt x="591824" y="1037316"/>
                </a:cubicBezTo>
                <a:cubicBezTo>
                  <a:pt x="586504" y="1041306"/>
                  <a:pt x="581627" y="1045739"/>
                  <a:pt x="576308" y="1049729"/>
                </a:cubicBezTo>
                <a:cubicBezTo>
                  <a:pt x="564782" y="1055935"/>
                  <a:pt x="551483" y="1061255"/>
                  <a:pt x="545276" y="1073668"/>
                </a:cubicBezTo>
                <a:cubicBezTo>
                  <a:pt x="544390" y="1075884"/>
                  <a:pt x="537740" y="1088297"/>
                  <a:pt x="539957" y="1090957"/>
                </a:cubicBezTo>
                <a:cubicBezTo>
                  <a:pt x="538627" y="1093173"/>
                  <a:pt x="537740" y="1095833"/>
                  <a:pt x="536853" y="1098493"/>
                </a:cubicBezTo>
                <a:cubicBezTo>
                  <a:pt x="536853" y="1098936"/>
                  <a:pt x="536410" y="1099823"/>
                  <a:pt x="536410" y="1100266"/>
                </a:cubicBezTo>
                <a:cubicBezTo>
                  <a:pt x="527101" y="1101153"/>
                  <a:pt x="517791" y="1102040"/>
                  <a:pt x="508038" y="1102926"/>
                </a:cubicBezTo>
                <a:cubicBezTo>
                  <a:pt x="508481" y="1100710"/>
                  <a:pt x="508925" y="1098936"/>
                  <a:pt x="509368" y="1096720"/>
                </a:cubicBezTo>
                <a:cubicBezTo>
                  <a:pt x="510255" y="1094947"/>
                  <a:pt x="510698" y="1092730"/>
                  <a:pt x="511142" y="1090513"/>
                </a:cubicBezTo>
                <a:cubicBezTo>
                  <a:pt x="514244" y="1088297"/>
                  <a:pt x="517791" y="1086524"/>
                  <a:pt x="520894" y="1084307"/>
                </a:cubicBezTo>
                <a:cubicBezTo>
                  <a:pt x="524441" y="1081204"/>
                  <a:pt x="527544" y="1077214"/>
                  <a:pt x="530204" y="1073225"/>
                </a:cubicBezTo>
                <a:cubicBezTo>
                  <a:pt x="532420" y="1069678"/>
                  <a:pt x="533307" y="1064802"/>
                  <a:pt x="535967" y="1061698"/>
                </a:cubicBezTo>
                <a:cubicBezTo>
                  <a:pt x="540843" y="1055492"/>
                  <a:pt x="547936" y="1049729"/>
                  <a:pt x="549266" y="1041306"/>
                </a:cubicBezTo>
                <a:cubicBezTo>
                  <a:pt x="550152" y="1034657"/>
                  <a:pt x="544833" y="1030223"/>
                  <a:pt x="539957" y="1032440"/>
                </a:cubicBezTo>
                <a:cubicBezTo>
                  <a:pt x="539070" y="1032440"/>
                  <a:pt x="538183" y="1032883"/>
                  <a:pt x="537740" y="1033327"/>
                </a:cubicBezTo>
                <a:cubicBezTo>
                  <a:pt x="527544" y="1040420"/>
                  <a:pt x="523111" y="1052832"/>
                  <a:pt x="515575" y="1062585"/>
                </a:cubicBezTo>
                <a:cubicBezTo>
                  <a:pt x="513801" y="1065245"/>
                  <a:pt x="511142" y="1067018"/>
                  <a:pt x="509368" y="1070121"/>
                </a:cubicBezTo>
                <a:cubicBezTo>
                  <a:pt x="506708" y="1074554"/>
                  <a:pt x="506265" y="1079874"/>
                  <a:pt x="506265" y="1085194"/>
                </a:cubicBezTo>
                <a:cubicBezTo>
                  <a:pt x="506265" y="1086524"/>
                  <a:pt x="506265" y="1087854"/>
                  <a:pt x="506265" y="1089184"/>
                </a:cubicBezTo>
                <a:cubicBezTo>
                  <a:pt x="506265" y="1090513"/>
                  <a:pt x="505821" y="1091843"/>
                  <a:pt x="506708" y="1092730"/>
                </a:cubicBezTo>
                <a:cubicBezTo>
                  <a:pt x="505821" y="1095390"/>
                  <a:pt x="504935" y="1098050"/>
                  <a:pt x="504492" y="1101153"/>
                </a:cubicBezTo>
                <a:cubicBezTo>
                  <a:pt x="504492" y="1101596"/>
                  <a:pt x="504492" y="1102483"/>
                  <a:pt x="504048" y="1102926"/>
                </a:cubicBezTo>
                <a:cubicBezTo>
                  <a:pt x="484986" y="1104699"/>
                  <a:pt x="466367" y="1106473"/>
                  <a:pt x="447305" y="1108246"/>
                </a:cubicBezTo>
                <a:cubicBezTo>
                  <a:pt x="447305" y="1108246"/>
                  <a:pt x="447305" y="1107803"/>
                  <a:pt x="447305" y="1107359"/>
                </a:cubicBezTo>
                <a:cubicBezTo>
                  <a:pt x="449078" y="1102483"/>
                  <a:pt x="451295" y="1098050"/>
                  <a:pt x="453954" y="1094060"/>
                </a:cubicBezTo>
                <a:cubicBezTo>
                  <a:pt x="454398" y="1094060"/>
                  <a:pt x="455284" y="1094060"/>
                  <a:pt x="455728" y="1094060"/>
                </a:cubicBezTo>
                <a:cubicBezTo>
                  <a:pt x="463707" y="1092287"/>
                  <a:pt x="470800" y="1088297"/>
                  <a:pt x="476120" y="1082091"/>
                </a:cubicBezTo>
                <a:cubicBezTo>
                  <a:pt x="478780" y="1078988"/>
                  <a:pt x="480996" y="1074998"/>
                  <a:pt x="482770" y="1071008"/>
                </a:cubicBezTo>
                <a:cubicBezTo>
                  <a:pt x="484099" y="1067905"/>
                  <a:pt x="484986" y="1064802"/>
                  <a:pt x="486759" y="1062142"/>
                </a:cubicBezTo>
                <a:cubicBezTo>
                  <a:pt x="492522" y="1056379"/>
                  <a:pt x="498285" y="1050616"/>
                  <a:pt x="501388" y="1042636"/>
                </a:cubicBezTo>
                <a:cubicBezTo>
                  <a:pt x="503605" y="1038646"/>
                  <a:pt x="501832" y="1035100"/>
                  <a:pt x="498285" y="1035100"/>
                </a:cubicBezTo>
                <a:cubicBezTo>
                  <a:pt x="497842" y="1034657"/>
                  <a:pt x="496512" y="1034657"/>
                  <a:pt x="495626" y="1035100"/>
                </a:cubicBezTo>
                <a:cubicBezTo>
                  <a:pt x="484543" y="1038646"/>
                  <a:pt x="478780" y="1050172"/>
                  <a:pt x="470800" y="1057709"/>
                </a:cubicBezTo>
                <a:cubicBezTo>
                  <a:pt x="465924" y="1062142"/>
                  <a:pt x="459717" y="1065688"/>
                  <a:pt x="456171" y="1071451"/>
                </a:cubicBezTo>
                <a:cubicBezTo>
                  <a:pt x="451738" y="1077658"/>
                  <a:pt x="448191" y="1085194"/>
                  <a:pt x="449965" y="1093173"/>
                </a:cubicBezTo>
                <a:cubicBezTo>
                  <a:pt x="446862" y="1097607"/>
                  <a:pt x="444645" y="1102926"/>
                  <a:pt x="443758" y="1108689"/>
                </a:cubicBezTo>
                <a:cubicBezTo>
                  <a:pt x="428685" y="1110019"/>
                  <a:pt x="413613" y="1110906"/>
                  <a:pt x="398984" y="1111792"/>
                </a:cubicBezTo>
                <a:cubicBezTo>
                  <a:pt x="399427" y="1109133"/>
                  <a:pt x="399870" y="1106916"/>
                  <a:pt x="400757" y="1104256"/>
                </a:cubicBezTo>
                <a:cubicBezTo>
                  <a:pt x="400757" y="1104256"/>
                  <a:pt x="401201" y="1103813"/>
                  <a:pt x="401201" y="1103813"/>
                </a:cubicBezTo>
                <a:cubicBezTo>
                  <a:pt x="404303" y="1102926"/>
                  <a:pt x="407407" y="1102483"/>
                  <a:pt x="410067" y="1100710"/>
                </a:cubicBezTo>
                <a:cubicBezTo>
                  <a:pt x="419376" y="1096276"/>
                  <a:pt x="425583" y="1087854"/>
                  <a:pt x="430902" y="1079431"/>
                </a:cubicBezTo>
                <a:cubicBezTo>
                  <a:pt x="434449" y="1074554"/>
                  <a:pt x="439768" y="1071008"/>
                  <a:pt x="444201" y="1067018"/>
                </a:cubicBezTo>
                <a:cubicBezTo>
                  <a:pt x="449078" y="1061698"/>
                  <a:pt x="457944" y="1053719"/>
                  <a:pt x="457057" y="1045739"/>
                </a:cubicBezTo>
                <a:cubicBezTo>
                  <a:pt x="456614" y="1044409"/>
                  <a:pt x="456171" y="1043523"/>
                  <a:pt x="455284" y="1043079"/>
                </a:cubicBezTo>
                <a:cubicBezTo>
                  <a:pt x="455284" y="1042636"/>
                  <a:pt x="455284" y="1042636"/>
                  <a:pt x="455284" y="1042193"/>
                </a:cubicBezTo>
                <a:cubicBezTo>
                  <a:pt x="454841" y="1042193"/>
                  <a:pt x="453954" y="1042193"/>
                  <a:pt x="453511" y="1042193"/>
                </a:cubicBezTo>
                <a:cubicBezTo>
                  <a:pt x="453511" y="1042193"/>
                  <a:pt x="453068" y="1042193"/>
                  <a:pt x="453068" y="1042193"/>
                </a:cubicBezTo>
                <a:cubicBezTo>
                  <a:pt x="452624" y="1042193"/>
                  <a:pt x="452181" y="1042193"/>
                  <a:pt x="451738" y="1042193"/>
                </a:cubicBezTo>
                <a:cubicBezTo>
                  <a:pt x="451295" y="1042193"/>
                  <a:pt x="450408" y="1042636"/>
                  <a:pt x="449965" y="1042636"/>
                </a:cubicBezTo>
                <a:cubicBezTo>
                  <a:pt x="449965" y="1042636"/>
                  <a:pt x="449521" y="1042636"/>
                  <a:pt x="449521" y="1042636"/>
                </a:cubicBezTo>
                <a:cubicBezTo>
                  <a:pt x="441542" y="1046626"/>
                  <a:pt x="436665" y="1054606"/>
                  <a:pt x="429129" y="1059039"/>
                </a:cubicBezTo>
                <a:cubicBezTo>
                  <a:pt x="422923" y="1062585"/>
                  <a:pt x="415386" y="1063915"/>
                  <a:pt x="410510" y="1069678"/>
                </a:cubicBezTo>
                <a:cubicBezTo>
                  <a:pt x="401644" y="1076328"/>
                  <a:pt x="400314" y="1087410"/>
                  <a:pt x="398541" y="1097607"/>
                </a:cubicBezTo>
                <a:cubicBezTo>
                  <a:pt x="398541" y="1098936"/>
                  <a:pt x="397654" y="1100710"/>
                  <a:pt x="398098" y="1102483"/>
                </a:cubicBezTo>
                <a:cubicBezTo>
                  <a:pt x="397654" y="1104256"/>
                  <a:pt x="397211" y="1106029"/>
                  <a:pt x="396767" y="1107803"/>
                </a:cubicBezTo>
                <a:cubicBezTo>
                  <a:pt x="396767" y="1108689"/>
                  <a:pt x="396324" y="1110462"/>
                  <a:pt x="396324" y="1111792"/>
                </a:cubicBezTo>
                <a:cubicBezTo>
                  <a:pt x="390561" y="1112236"/>
                  <a:pt x="384798" y="1112236"/>
                  <a:pt x="379478" y="1112679"/>
                </a:cubicBezTo>
                <a:cubicBezTo>
                  <a:pt x="363962" y="1113122"/>
                  <a:pt x="348447" y="1114009"/>
                  <a:pt x="332931" y="1114009"/>
                </a:cubicBezTo>
                <a:cubicBezTo>
                  <a:pt x="332931" y="1114009"/>
                  <a:pt x="332931" y="1113566"/>
                  <a:pt x="333374" y="1113566"/>
                </a:cubicBezTo>
                <a:cubicBezTo>
                  <a:pt x="333818" y="1113122"/>
                  <a:pt x="334261" y="1112236"/>
                  <a:pt x="334704" y="1111792"/>
                </a:cubicBezTo>
                <a:cubicBezTo>
                  <a:pt x="344457" y="1111792"/>
                  <a:pt x="354210" y="1107803"/>
                  <a:pt x="361303" y="1100710"/>
                </a:cubicBezTo>
                <a:cubicBezTo>
                  <a:pt x="364406" y="1097163"/>
                  <a:pt x="366622" y="1093173"/>
                  <a:pt x="368839" y="1089184"/>
                </a:cubicBezTo>
                <a:cubicBezTo>
                  <a:pt x="374602" y="1083421"/>
                  <a:pt x="382138" y="1079874"/>
                  <a:pt x="387901" y="1073668"/>
                </a:cubicBezTo>
                <a:cubicBezTo>
                  <a:pt x="392334" y="1069235"/>
                  <a:pt x="396767" y="1063915"/>
                  <a:pt x="397211" y="1057709"/>
                </a:cubicBezTo>
                <a:cubicBezTo>
                  <a:pt x="397211" y="1056379"/>
                  <a:pt x="396767" y="105504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437" y="1052832"/>
                  <a:pt x="394551" y="1052389"/>
                  <a:pt x="393221" y="1051945"/>
                </a:cubicBezTo>
                <a:cubicBezTo>
                  <a:pt x="392778" y="1051945"/>
                  <a:pt x="392334" y="1051945"/>
                  <a:pt x="391891" y="1051945"/>
                </a:cubicBezTo>
                <a:cubicBezTo>
                  <a:pt x="380808" y="1050172"/>
                  <a:pt x="369282" y="1067018"/>
                  <a:pt x="360416" y="1072338"/>
                </a:cubicBezTo>
                <a:cubicBezTo>
                  <a:pt x="355539" y="1075884"/>
                  <a:pt x="349777" y="1077214"/>
                  <a:pt x="344900" y="1080761"/>
                </a:cubicBezTo>
                <a:cubicBezTo>
                  <a:pt x="340911" y="1084307"/>
                  <a:pt x="337364" y="1088740"/>
                  <a:pt x="334704" y="1093617"/>
                </a:cubicBezTo>
                <a:cubicBezTo>
                  <a:pt x="332044" y="1098050"/>
                  <a:pt x="329828" y="1102483"/>
                  <a:pt x="329385" y="1107803"/>
                </a:cubicBezTo>
                <a:cubicBezTo>
                  <a:pt x="329385" y="1109133"/>
                  <a:pt x="328941" y="1110462"/>
                  <a:pt x="329828" y="1111349"/>
                </a:cubicBezTo>
                <a:cubicBezTo>
                  <a:pt x="329385" y="1112236"/>
                  <a:pt x="328941" y="1113122"/>
                  <a:pt x="328941" y="1113566"/>
                </a:cubicBezTo>
                <a:cubicBezTo>
                  <a:pt x="318745" y="1113566"/>
                  <a:pt x="308105" y="1113566"/>
                  <a:pt x="297909" y="1113122"/>
                </a:cubicBezTo>
                <a:cubicBezTo>
                  <a:pt x="304116" y="1084751"/>
                  <a:pt x="311652" y="1056379"/>
                  <a:pt x="319188" y="1028007"/>
                </a:cubicBezTo>
                <a:cubicBezTo>
                  <a:pt x="323178" y="1014264"/>
                  <a:pt x="327168" y="1000078"/>
                  <a:pt x="331601" y="986336"/>
                </a:cubicBezTo>
                <a:cubicBezTo>
                  <a:pt x="334261" y="985006"/>
                  <a:pt x="336477" y="983676"/>
                  <a:pt x="339137" y="982789"/>
                </a:cubicBezTo>
                <a:cubicBezTo>
                  <a:pt x="339580" y="985006"/>
                  <a:pt x="341797" y="987666"/>
                  <a:pt x="344457" y="989882"/>
                </a:cubicBezTo>
                <a:cubicBezTo>
                  <a:pt x="344457" y="989882"/>
                  <a:pt x="344457" y="990326"/>
                  <a:pt x="344457" y="990326"/>
                </a:cubicBezTo>
                <a:cubicBezTo>
                  <a:pt x="348890" y="996089"/>
                  <a:pt x="354653" y="1000522"/>
                  <a:pt x="359972" y="1004955"/>
                </a:cubicBezTo>
                <a:cubicBezTo>
                  <a:pt x="363076" y="1007171"/>
                  <a:pt x="366622" y="1009831"/>
                  <a:pt x="370169" y="1011604"/>
                </a:cubicBezTo>
                <a:cubicBezTo>
                  <a:pt x="373272" y="1013378"/>
                  <a:pt x="377262" y="1013378"/>
                  <a:pt x="380808" y="1015151"/>
                </a:cubicBezTo>
                <a:cubicBezTo>
                  <a:pt x="385685" y="1017367"/>
                  <a:pt x="390561" y="1020471"/>
                  <a:pt x="395437" y="1021800"/>
                </a:cubicBezTo>
                <a:cubicBezTo>
                  <a:pt x="395881" y="1022244"/>
                  <a:pt x="397211" y="1021800"/>
                  <a:pt x="397654" y="1021357"/>
                </a:cubicBezTo>
                <a:cubicBezTo>
                  <a:pt x="401201" y="1021800"/>
                  <a:pt x="403860" y="1018697"/>
                  <a:pt x="401201" y="1015594"/>
                </a:cubicBezTo>
                <a:cubicBezTo>
                  <a:pt x="394994" y="1008945"/>
                  <a:pt x="388344" y="1002295"/>
                  <a:pt x="380365" y="997418"/>
                </a:cubicBezTo>
                <a:cubicBezTo>
                  <a:pt x="371942" y="992099"/>
                  <a:pt x="362633" y="988552"/>
                  <a:pt x="352436" y="987666"/>
                </a:cubicBezTo>
                <a:cubicBezTo>
                  <a:pt x="351106" y="987666"/>
                  <a:pt x="349333" y="987222"/>
                  <a:pt x="347560" y="987222"/>
                </a:cubicBezTo>
                <a:cubicBezTo>
                  <a:pt x="345787" y="985449"/>
                  <a:pt x="344013" y="984119"/>
                  <a:pt x="342684" y="981903"/>
                </a:cubicBezTo>
                <a:cubicBezTo>
                  <a:pt x="342684" y="981459"/>
                  <a:pt x="342240" y="981459"/>
                  <a:pt x="341797" y="981016"/>
                </a:cubicBezTo>
                <a:cubicBezTo>
                  <a:pt x="344900" y="979686"/>
                  <a:pt x="348003" y="978356"/>
                  <a:pt x="351550" y="977026"/>
                </a:cubicBezTo>
                <a:cubicBezTo>
                  <a:pt x="357313" y="974810"/>
                  <a:pt x="363519" y="973036"/>
                  <a:pt x="369282" y="971263"/>
                </a:cubicBezTo>
                <a:cubicBezTo>
                  <a:pt x="369282" y="971707"/>
                  <a:pt x="369726" y="971707"/>
                  <a:pt x="370169" y="972150"/>
                </a:cubicBezTo>
                <a:cubicBezTo>
                  <a:pt x="373716" y="975253"/>
                  <a:pt x="377262" y="977913"/>
                  <a:pt x="381252" y="980573"/>
                </a:cubicBezTo>
                <a:cubicBezTo>
                  <a:pt x="383025" y="990326"/>
                  <a:pt x="390561" y="998305"/>
                  <a:pt x="398984" y="1002738"/>
                </a:cubicBezTo>
                <a:cubicBezTo>
                  <a:pt x="404747" y="1005841"/>
                  <a:pt x="410953" y="1006285"/>
                  <a:pt x="416716" y="1008945"/>
                </a:cubicBezTo>
                <a:cubicBezTo>
                  <a:pt x="425139" y="1013378"/>
                  <a:pt x="431789" y="1023130"/>
                  <a:pt x="441985" y="1024017"/>
                </a:cubicBezTo>
                <a:cubicBezTo>
                  <a:pt x="443758" y="1024017"/>
                  <a:pt x="446418" y="1024017"/>
                  <a:pt x="447748" y="1023130"/>
                </a:cubicBezTo>
                <a:cubicBezTo>
                  <a:pt x="449521" y="1022687"/>
                  <a:pt x="450408" y="1021357"/>
                  <a:pt x="450408" y="1019584"/>
                </a:cubicBezTo>
                <a:cubicBezTo>
                  <a:pt x="449965" y="1016924"/>
                  <a:pt x="447748" y="1015151"/>
                  <a:pt x="445531" y="1013378"/>
                </a:cubicBezTo>
                <a:cubicBezTo>
                  <a:pt x="441098" y="1009831"/>
                  <a:pt x="435779" y="1006285"/>
                  <a:pt x="431346" y="1002738"/>
                </a:cubicBezTo>
                <a:cubicBezTo>
                  <a:pt x="426469" y="998748"/>
                  <a:pt x="422480" y="993872"/>
                  <a:pt x="418046" y="989882"/>
                </a:cubicBezTo>
                <a:cubicBezTo>
                  <a:pt x="411840" y="985006"/>
                  <a:pt x="404303" y="981903"/>
                  <a:pt x="396767" y="980130"/>
                </a:cubicBezTo>
                <a:cubicBezTo>
                  <a:pt x="394108" y="980130"/>
                  <a:pt x="388344" y="977469"/>
                  <a:pt x="384798" y="977913"/>
                </a:cubicBezTo>
                <a:cubicBezTo>
                  <a:pt x="381252" y="975253"/>
                  <a:pt x="378149" y="972593"/>
                  <a:pt x="374602" y="969933"/>
                </a:cubicBezTo>
                <a:cubicBezTo>
                  <a:pt x="386571" y="966387"/>
                  <a:pt x="398541" y="963284"/>
                  <a:pt x="410953" y="960624"/>
                </a:cubicBezTo>
                <a:cubicBezTo>
                  <a:pt x="412283" y="961954"/>
                  <a:pt x="414057" y="963284"/>
                  <a:pt x="414943" y="963727"/>
                </a:cubicBezTo>
                <a:cubicBezTo>
                  <a:pt x="419376" y="966830"/>
                  <a:pt x="423366" y="970377"/>
                  <a:pt x="427799" y="973036"/>
                </a:cubicBezTo>
                <a:cubicBezTo>
                  <a:pt x="428242" y="973480"/>
                  <a:pt x="428685" y="974366"/>
                  <a:pt x="429129" y="975253"/>
                </a:cubicBezTo>
                <a:cubicBezTo>
                  <a:pt x="432675" y="981903"/>
                  <a:pt x="437995" y="988109"/>
                  <a:pt x="444201" y="992542"/>
                </a:cubicBezTo>
                <a:cubicBezTo>
                  <a:pt x="449078" y="995645"/>
                  <a:pt x="454841" y="997418"/>
                  <a:pt x="460161" y="999635"/>
                </a:cubicBezTo>
                <a:cubicBezTo>
                  <a:pt x="468583" y="1004955"/>
                  <a:pt x="474790" y="1014708"/>
                  <a:pt x="484543" y="1017811"/>
                </a:cubicBezTo>
                <a:cubicBezTo>
                  <a:pt x="484986" y="1017811"/>
                  <a:pt x="485429" y="1018254"/>
                  <a:pt x="485873" y="1018254"/>
                </a:cubicBezTo>
                <a:cubicBezTo>
                  <a:pt x="486316" y="1018254"/>
                  <a:pt x="486759" y="1018254"/>
                  <a:pt x="487203" y="1018254"/>
                </a:cubicBezTo>
                <a:cubicBezTo>
                  <a:pt x="487203" y="1018254"/>
                  <a:pt x="487203" y="1018254"/>
                  <a:pt x="487646" y="1018254"/>
                </a:cubicBezTo>
                <a:cubicBezTo>
                  <a:pt x="489419" y="1018697"/>
                  <a:pt x="490749" y="1018697"/>
                  <a:pt x="492522" y="1018254"/>
                </a:cubicBezTo>
                <a:cubicBezTo>
                  <a:pt x="492965" y="1018254"/>
                  <a:pt x="493409" y="1017811"/>
                  <a:pt x="493409" y="1017367"/>
                </a:cubicBezTo>
                <a:cubicBezTo>
                  <a:pt x="496512" y="1015151"/>
                  <a:pt x="496512" y="1010275"/>
                  <a:pt x="492965" y="1006285"/>
                </a:cubicBezTo>
                <a:cubicBezTo>
                  <a:pt x="487203" y="999192"/>
                  <a:pt x="479666" y="993872"/>
                  <a:pt x="473016" y="987666"/>
                </a:cubicBezTo>
                <a:cubicBezTo>
                  <a:pt x="470357" y="985006"/>
                  <a:pt x="467697" y="981903"/>
                  <a:pt x="465037" y="979686"/>
                </a:cubicBezTo>
                <a:cubicBezTo>
                  <a:pt x="457501" y="972150"/>
                  <a:pt x="446862" y="968160"/>
                  <a:pt x="436222" y="968603"/>
                </a:cubicBezTo>
                <a:cubicBezTo>
                  <a:pt x="434449" y="968603"/>
                  <a:pt x="432232" y="969047"/>
                  <a:pt x="430459" y="969490"/>
                </a:cubicBezTo>
                <a:cubicBezTo>
                  <a:pt x="426026" y="966387"/>
                  <a:pt x="421593" y="962840"/>
                  <a:pt x="417160" y="959294"/>
                </a:cubicBezTo>
                <a:cubicBezTo>
                  <a:pt x="430459" y="956634"/>
                  <a:pt x="443758" y="954417"/>
                  <a:pt x="457057" y="952201"/>
                </a:cubicBezTo>
                <a:cubicBezTo>
                  <a:pt x="457944" y="953087"/>
                  <a:pt x="458388" y="953531"/>
                  <a:pt x="459274" y="954417"/>
                </a:cubicBezTo>
                <a:cubicBezTo>
                  <a:pt x="463264" y="958407"/>
                  <a:pt x="467697" y="961510"/>
                  <a:pt x="472130" y="964170"/>
                </a:cubicBezTo>
                <a:cubicBezTo>
                  <a:pt x="472130" y="964614"/>
                  <a:pt x="471687" y="965057"/>
                  <a:pt x="472130" y="965500"/>
                </a:cubicBezTo>
                <a:cubicBezTo>
                  <a:pt x="474790" y="971263"/>
                  <a:pt x="480110" y="975253"/>
                  <a:pt x="484543" y="979243"/>
                </a:cubicBezTo>
                <a:cubicBezTo>
                  <a:pt x="489419" y="983232"/>
                  <a:pt x="495626" y="985006"/>
                  <a:pt x="500502" y="988109"/>
                </a:cubicBezTo>
                <a:cubicBezTo>
                  <a:pt x="507152" y="993429"/>
                  <a:pt x="513801" y="998748"/>
                  <a:pt x="521337" y="1003625"/>
                </a:cubicBezTo>
                <a:cubicBezTo>
                  <a:pt x="525327" y="1007171"/>
                  <a:pt x="530204" y="1009831"/>
                  <a:pt x="535080" y="1011604"/>
                </a:cubicBezTo>
                <a:cubicBezTo>
                  <a:pt x="535967" y="1012048"/>
                  <a:pt x="536853" y="1012048"/>
                  <a:pt x="537740" y="1012048"/>
                </a:cubicBezTo>
                <a:cubicBezTo>
                  <a:pt x="538627" y="1012048"/>
                  <a:pt x="539513" y="1012491"/>
                  <a:pt x="539957" y="1012048"/>
                </a:cubicBezTo>
                <a:cubicBezTo>
                  <a:pt x="540400" y="1012048"/>
                  <a:pt x="540400" y="1011604"/>
                  <a:pt x="539957" y="1011161"/>
                </a:cubicBezTo>
                <a:cubicBezTo>
                  <a:pt x="542173" y="1009831"/>
                  <a:pt x="542616" y="1006285"/>
                  <a:pt x="540843" y="1002738"/>
                </a:cubicBezTo>
                <a:cubicBezTo>
                  <a:pt x="539513" y="997862"/>
                  <a:pt x="534637" y="994759"/>
                  <a:pt x="531090" y="991212"/>
                </a:cubicBezTo>
                <a:cubicBezTo>
                  <a:pt x="525770" y="986779"/>
                  <a:pt x="520894" y="983232"/>
                  <a:pt x="516461" y="977913"/>
                </a:cubicBezTo>
                <a:cubicBezTo>
                  <a:pt x="507152" y="965944"/>
                  <a:pt x="491193" y="956191"/>
                  <a:pt x="475677" y="961067"/>
                </a:cubicBezTo>
                <a:cubicBezTo>
                  <a:pt x="471244" y="957964"/>
                  <a:pt x="466811" y="954861"/>
                  <a:pt x="462821" y="951314"/>
                </a:cubicBezTo>
                <a:cubicBezTo>
                  <a:pt x="462377" y="950871"/>
                  <a:pt x="462377" y="950871"/>
                  <a:pt x="461934" y="950428"/>
                </a:cubicBezTo>
                <a:cubicBezTo>
                  <a:pt x="474790" y="948211"/>
                  <a:pt x="487646" y="946438"/>
                  <a:pt x="500502" y="944221"/>
                </a:cubicBezTo>
                <a:cubicBezTo>
                  <a:pt x="501832" y="944221"/>
                  <a:pt x="502719" y="943778"/>
                  <a:pt x="504048" y="943778"/>
                </a:cubicBezTo>
                <a:cubicBezTo>
                  <a:pt x="504492" y="944221"/>
                  <a:pt x="504492" y="944665"/>
                  <a:pt x="504935" y="944665"/>
                </a:cubicBezTo>
                <a:cubicBezTo>
                  <a:pt x="508038" y="947768"/>
                  <a:pt x="511142" y="949984"/>
                  <a:pt x="514688" y="952201"/>
                </a:cubicBezTo>
                <a:cubicBezTo>
                  <a:pt x="516461" y="958407"/>
                  <a:pt x="521337" y="963284"/>
                  <a:pt x="525327" y="968603"/>
                </a:cubicBezTo>
                <a:cubicBezTo>
                  <a:pt x="530204" y="974366"/>
                  <a:pt x="535967" y="979243"/>
                  <a:pt x="542616" y="982346"/>
                </a:cubicBezTo>
                <a:cubicBezTo>
                  <a:pt x="546163" y="983676"/>
                  <a:pt x="549266" y="984563"/>
                  <a:pt x="552812" y="985892"/>
                </a:cubicBezTo>
                <a:cubicBezTo>
                  <a:pt x="562122" y="990326"/>
                  <a:pt x="568772" y="999192"/>
                  <a:pt x="578081" y="1003625"/>
                </a:cubicBezTo>
                <a:cubicBezTo>
                  <a:pt x="578524" y="1003625"/>
                  <a:pt x="578524" y="1003625"/>
                  <a:pt x="578968" y="1003625"/>
                </a:cubicBezTo>
                <a:cubicBezTo>
                  <a:pt x="579855" y="1004068"/>
                  <a:pt x="580297" y="1004068"/>
                  <a:pt x="581185" y="1004512"/>
                </a:cubicBezTo>
                <a:cubicBezTo>
                  <a:pt x="593154" y="1004068"/>
                  <a:pt x="581185" y="987222"/>
                  <a:pt x="577194" y="983232"/>
                </a:cubicBezTo>
                <a:cubicBezTo>
                  <a:pt x="571431" y="977026"/>
                  <a:pt x="564339" y="972593"/>
                  <a:pt x="557689" y="967273"/>
                </a:cubicBezTo>
                <a:cubicBezTo>
                  <a:pt x="552369" y="962840"/>
                  <a:pt x="547493" y="957521"/>
                  <a:pt x="540843" y="954861"/>
                </a:cubicBezTo>
                <a:cubicBezTo>
                  <a:pt x="538183" y="953531"/>
                  <a:pt x="523111" y="948654"/>
                  <a:pt x="516904" y="949984"/>
                </a:cubicBezTo>
                <a:cubicBezTo>
                  <a:pt x="515131" y="948654"/>
                  <a:pt x="513801" y="947768"/>
                  <a:pt x="512028" y="946438"/>
                </a:cubicBezTo>
                <a:cubicBezTo>
                  <a:pt x="510698" y="945551"/>
                  <a:pt x="509368" y="944221"/>
                  <a:pt x="508038" y="943335"/>
                </a:cubicBezTo>
                <a:cubicBezTo>
                  <a:pt x="520894" y="941118"/>
                  <a:pt x="534193" y="939345"/>
                  <a:pt x="547049" y="937572"/>
                </a:cubicBezTo>
                <a:cubicBezTo>
                  <a:pt x="547493" y="938901"/>
                  <a:pt x="548823" y="939788"/>
                  <a:pt x="549709" y="941118"/>
                </a:cubicBezTo>
                <a:cubicBezTo>
                  <a:pt x="551483" y="942448"/>
                  <a:pt x="553256" y="943778"/>
                  <a:pt x="555029" y="945108"/>
                </a:cubicBezTo>
                <a:cubicBezTo>
                  <a:pt x="557689" y="955747"/>
                  <a:pt x="564782" y="964614"/>
                  <a:pt x="574091" y="970820"/>
                </a:cubicBezTo>
                <a:cubicBezTo>
                  <a:pt x="578081" y="973923"/>
                  <a:pt x="583401" y="975253"/>
                  <a:pt x="587391" y="978799"/>
                </a:cubicBezTo>
                <a:cubicBezTo>
                  <a:pt x="591380" y="981903"/>
                  <a:pt x="594484" y="986336"/>
                  <a:pt x="598030" y="989882"/>
                </a:cubicBezTo>
                <a:cubicBezTo>
                  <a:pt x="601576" y="992542"/>
                  <a:pt x="605567" y="995202"/>
                  <a:pt x="609556" y="996532"/>
                </a:cubicBezTo>
                <a:cubicBezTo>
                  <a:pt x="610442" y="996532"/>
                  <a:pt x="610886" y="996089"/>
                  <a:pt x="610886" y="995645"/>
                </a:cubicBezTo>
                <a:cubicBezTo>
                  <a:pt x="612659" y="995645"/>
                  <a:pt x="613989" y="995202"/>
                  <a:pt x="614876" y="993429"/>
                </a:cubicBezTo>
                <a:cubicBezTo>
                  <a:pt x="615762" y="992099"/>
                  <a:pt x="614876" y="990769"/>
                  <a:pt x="614433" y="989439"/>
                </a:cubicBezTo>
                <a:cubicBezTo>
                  <a:pt x="613545" y="987222"/>
                  <a:pt x="612216" y="985006"/>
                  <a:pt x="610442" y="983232"/>
                </a:cubicBezTo>
                <a:cubicBezTo>
                  <a:pt x="606896" y="978356"/>
                  <a:pt x="602020" y="974810"/>
                  <a:pt x="598473" y="969933"/>
                </a:cubicBezTo>
                <a:cubicBezTo>
                  <a:pt x="590937" y="958407"/>
                  <a:pt x="581185" y="946438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3895" y="943778"/>
                  <a:pt x="562122" y="943335"/>
                  <a:pt x="559906" y="943335"/>
                </a:cubicBezTo>
                <a:cubicBezTo>
                  <a:pt x="559462" y="943335"/>
                  <a:pt x="558575" y="943335"/>
                  <a:pt x="557689" y="943335"/>
                </a:cubicBezTo>
                <a:cubicBezTo>
                  <a:pt x="555472" y="941562"/>
                  <a:pt x="553256" y="939345"/>
                  <a:pt x="551039" y="937128"/>
                </a:cubicBezTo>
                <a:cubicBezTo>
                  <a:pt x="562122" y="935355"/>
                  <a:pt x="573648" y="934025"/>
                  <a:pt x="584730" y="932252"/>
                </a:cubicBezTo>
                <a:cubicBezTo>
                  <a:pt x="585618" y="934468"/>
                  <a:pt x="588277" y="938015"/>
                  <a:pt x="591380" y="940675"/>
                </a:cubicBezTo>
                <a:cubicBezTo>
                  <a:pt x="591380" y="941118"/>
                  <a:pt x="591380" y="941562"/>
                  <a:pt x="591824" y="941562"/>
                </a:cubicBezTo>
                <a:cubicBezTo>
                  <a:pt x="594040" y="953531"/>
                  <a:pt x="604237" y="966830"/>
                  <a:pt x="614876" y="972150"/>
                </a:cubicBezTo>
                <a:cubicBezTo>
                  <a:pt x="618422" y="973923"/>
                  <a:pt x="621969" y="975696"/>
                  <a:pt x="625072" y="977913"/>
                </a:cubicBezTo>
                <a:cubicBezTo>
                  <a:pt x="628619" y="980130"/>
                  <a:pt x="631722" y="983676"/>
                  <a:pt x="635711" y="984563"/>
                </a:cubicBezTo>
                <a:cubicBezTo>
                  <a:pt x="636155" y="984563"/>
                  <a:pt x="636598" y="984563"/>
                  <a:pt x="637041" y="984119"/>
                </a:cubicBezTo>
                <a:cubicBezTo>
                  <a:pt x="640144" y="984563"/>
                  <a:pt x="643691" y="983676"/>
                  <a:pt x="645907" y="981016"/>
                </a:cubicBezTo>
                <a:cubicBezTo>
                  <a:pt x="649010" y="972593"/>
                  <a:pt x="638815" y="965500"/>
                  <a:pt x="633052" y="961067"/>
                </a:cubicBezTo>
                <a:cubicBezTo>
                  <a:pt x="626845" y="956634"/>
                  <a:pt x="622855" y="949541"/>
                  <a:pt x="616649" y="945551"/>
                </a:cubicBezTo>
                <a:cubicBezTo>
                  <a:pt x="610442" y="941562"/>
                  <a:pt x="603350" y="939345"/>
                  <a:pt x="595813" y="938901"/>
                </a:cubicBezTo>
                <a:cubicBezTo>
                  <a:pt x="594040" y="936685"/>
                  <a:pt x="591824" y="934025"/>
                  <a:pt x="590494" y="931809"/>
                </a:cubicBezTo>
                <a:cubicBezTo>
                  <a:pt x="593596" y="931365"/>
                  <a:pt x="596700" y="930922"/>
                  <a:pt x="599803" y="930479"/>
                </a:cubicBezTo>
                <a:cubicBezTo>
                  <a:pt x="602906" y="930035"/>
                  <a:pt x="606009" y="929592"/>
                  <a:pt x="609112" y="929149"/>
                </a:cubicBezTo>
                <a:cubicBezTo>
                  <a:pt x="612659" y="931809"/>
                  <a:pt x="616649" y="934025"/>
                  <a:pt x="620639" y="935799"/>
                </a:cubicBezTo>
                <a:cubicBezTo>
                  <a:pt x="620639" y="935799"/>
                  <a:pt x="620639" y="935799"/>
                  <a:pt x="620639" y="935799"/>
                </a:cubicBezTo>
                <a:cubicBezTo>
                  <a:pt x="621969" y="938458"/>
                  <a:pt x="624628" y="940675"/>
                  <a:pt x="626845" y="942448"/>
                </a:cubicBezTo>
                <a:cubicBezTo>
                  <a:pt x="631278" y="946438"/>
                  <a:pt x="636155" y="950428"/>
                  <a:pt x="641474" y="953531"/>
                </a:cubicBezTo>
                <a:cubicBezTo>
                  <a:pt x="649010" y="957521"/>
                  <a:pt x="657876" y="958407"/>
                  <a:pt x="666300" y="958407"/>
                </a:cubicBezTo>
                <a:lnTo>
                  <a:pt x="666300" y="958407"/>
                </a:lnTo>
                <a:cubicBezTo>
                  <a:pt x="667186" y="958407"/>
                  <a:pt x="668959" y="958850"/>
                  <a:pt x="669403" y="957521"/>
                </a:cubicBezTo>
                <a:cubicBezTo>
                  <a:pt x="669403" y="957521"/>
                  <a:pt x="669403" y="957521"/>
                  <a:pt x="669403" y="957521"/>
                </a:cubicBezTo>
                <a:cubicBezTo>
                  <a:pt x="676496" y="959737"/>
                  <a:pt x="683146" y="964614"/>
                  <a:pt x="690682" y="965944"/>
                </a:cubicBezTo>
                <a:cubicBezTo>
                  <a:pt x="694229" y="966830"/>
                  <a:pt x="698218" y="964170"/>
                  <a:pt x="697774" y="960181"/>
                </a:cubicBezTo>
                <a:cubicBezTo>
                  <a:pt x="697332" y="956191"/>
                  <a:pt x="692898" y="953974"/>
                  <a:pt x="689352" y="952201"/>
                </a:cubicBezTo>
                <a:cubicBezTo>
                  <a:pt x="685362" y="949984"/>
                  <a:pt x="680929" y="948211"/>
                  <a:pt x="676939" y="945995"/>
                </a:cubicBezTo>
                <a:cubicBezTo>
                  <a:pt x="673836" y="944221"/>
                  <a:pt x="671176" y="942891"/>
                  <a:pt x="668516" y="941118"/>
                </a:cubicBezTo>
                <a:cubicBezTo>
                  <a:pt x="668516" y="941118"/>
                  <a:pt x="668516" y="940675"/>
                  <a:pt x="668073" y="940675"/>
                </a:cubicBezTo>
                <a:cubicBezTo>
                  <a:pt x="654773" y="931365"/>
                  <a:pt x="641918" y="927819"/>
                  <a:pt x="625958" y="931809"/>
                </a:cubicBezTo>
                <a:cubicBezTo>
                  <a:pt x="625516" y="931809"/>
                  <a:pt x="625516" y="931809"/>
                  <a:pt x="625072" y="932252"/>
                </a:cubicBezTo>
                <a:cubicBezTo>
                  <a:pt x="621969" y="930922"/>
                  <a:pt x="618866" y="929149"/>
                  <a:pt x="616206" y="927376"/>
                </a:cubicBezTo>
                <a:cubicBezTo>
                  <a:pt x="626845" y="925602"/>
                  <a:pt x="637485" y="923829"/>
                  <a:pt x="648568" y="922499"/>
                </a:cubicBezTo>
                <a:cubicBezTo>
                  <a:pt x="649454" y="922499"/>
                  <a:pt x="650340" y="922499"/>
                  <a:pt x="651227" y="922056"/>
                </a:cubicBezTo>
                <a:cubicBezTo>
                  <a:pt x="652557" y="923386"/>
                  <a:pt x="655217" y="924272"/>
                  <a:pt x="656990" y="925159"/>
                </a:cubicBezTo>
                <a:cubicBezTo>
                  <a:pt x="662309" y="928262"/>
                  <a:pt x="668516" y="930035"/>
                  <a:pt x="674722" y="930479"/>
                </a:cubicBezTo>
                <a:cubicBezTo>
                  <a:pt x="683589" y="930922"/>
                  <a:pt x="692898" y="930035"/>
                  <a:pt x="701765" y="926932"/>
                </a:cubicBezTo>
                <a:cubicBezTo>
                  <a:pt x="702207" y="926932"/>
                  <a:pt x="702207" y="926489"/>
                  <a:pt x="702207" y="926489"/>
                </a:cubicBezTo>
                <a:cubicBezTo>
                  <a:pt x="706198" y="925159"/>
                  <a:pt x="710187" y="923386"/>
                  <a:pt x="714620" y="922056"/>
                </a:cubicBezTo>
                <a:cubicBezTo>
                  <a:pt x="720827" y="919839"/>
                  <a:pt x="731022" y="918953"/>
                  <a:pt x="733239" y="911860"/>
                </a:cubicBezTo>
                <a:cubicBezTo>
                  <a:pt x="733683" y="909200"/>
                  <a:pt x="731022" y="907427"/>
                  <a:pt x="729250" y="905653"/>
                </a:cubicBezTo>
                <a:cubicBezTo>
                  <a:pt x="722156" y="900334"/>
                  <a:pt x="712847" y="901664"/>
                  <a:pt x="704424" y="902994"/>
                </a:cubicBezTo>
                <a:cubicBezTo>
                  <a:pt x="703981" y="902994"/>
                  <a:pt x="703537" y="902550"/>
                  <a:pt x="702651" y="902994"/>
                </a:cubicBezTo>
                <a:cubicBezTo>
                  <a:pt x="697774" y="903880"/>
                  <a:pt x="692898" y="903437"/>
                  <a:pt x="688022" y="902994"/>
                </a:cubicBezTo>
                <a:cubicBezTo>
                  <a:pt x="678269" y="902994"/>
                  <a:pt x="668959" y="906983"/>
                  <a:pt x="660980" y="912303"/>
                </a:cubicBezTo>
                <a:cubicBezTo>
                  <a:pt x="657876" y="914076"/>
                  <a:pt x="654773" y="916293"/>
                  <a:pt x="651670" y="918509"/>
                </a:cubicBezTo>
                <a:cubicBezTo>
                  <a:pt x="645907" y="918953"/>
                  <a:pt x="640588" y="919839"/>
                  <a:pt x="634824" y="920283"/>
                </a:cubicBezTo>
                <a:cubicBezTo>
                  <a:pt x="627732" y="921169"/>
                  <a:pt x="621083" y="922056"/>
                  <a:pt x="613989" y="922942"/>
                </a:cubicBezTo>
                <a:cubicBezTo>
                  <a:pt x="613989" y="922942"/>
                  <a:pt x="613989" y="922942"/>
                  <a:pt x="613989" y="922942"/>
                </a:cubicBezTo>
                <a:cubicBezTo>
                  <a:pt x="614876" y="921169"/>
                  <a:pt x="615762" y="919396"/>
                  <a:pt x="616649" y="917623"/>
                </a:cubicBezTo>
                <a:cubicBezTo>
                  <a:pt x="627732" y="916736"/>
                  <a:pt x="637485" y="909200"/>
                  <a:pt x="643691" y="900334"/>
                </a:cubicBezTo>
                <a:cubicBezTo>
                  <a:pt x="646351" y="897231"/>
                  <a:pt x="647681" y="892354"/>
                  <a:pt x="649898" y="888808"/>
                </a:cubicBezTo>
                <a:cubicBezTo>
                  <a:pt x="655660" y="881715"/>
                  <a:pt x="676496" y="871519"/>
                  <a:pt x="665413" y="861322"/>
                </a:cubicBezTo>
                <a:cubicBezTo>
                  <a:pt x="664083" y="859992"/>
                  <a:pt x="662309" y="859549"/>
                  <a:pt x="660537" y="859549"/>
                </a:cubicBezTo>
                <a:cubicBezTo>
                  <a:pt x="660093" y="859549"/>
                  <a:pt x="660093" y="859549"/>
                  <a:pt x="659650" y="859549"/>
                </a:cubicBezTo>
                <a:cubicBezTo>
                  <a:pt x="652114" y="860436"/>
                  <a:pt x="645021" y="866199"/>
                  <a:pt x="641031" y="872405"/>
                </a:cubicBezTo>
                <a:cubicBezTo>
                  <a:pt x="639701" y="875508"/>
                  <a:pt x="637927" y="878611"/>
                  <a:pt x="635711" y="880828"/>
                </a:cubicBezTo>
                <a:cubicBezTo>
                  <a:pt x="627288" y="888808"/>
                  <a:pt x="617092" y="896344"/>
                  <a:pt x="614876" y="908313"/>
                </a:cubicBezTo>
                <a:cubicBezTo>
                  <a:pt x="614433" y="909643"/>
                  <a:pt x="613989" y="911417"/>
                  <a:pt x="613545" y="912746"/>
                </a:cubicBezTo>
                <a:cubicBezTo>
                  <a:pt x="613545" y="913190"/>
                  <a:pt x="613103" y="913633"/>
                  <a:pt x="613545" y="914519"/>
                </a:cubicBezTo>
                <a:cubicBezTo>
                  <a:pt x="612216" y="916293"/>
                  <a:pt x="609556" y="920726"/>
                  <a:pt x="608670" y="923386"/>
                </a:cubicBezTo>
                <a:cubicBezTo>
                  <a:pt x="597587" y="924716"/>
                  <a:pt x="586947" y="926489"/>
                  <a:pt x="575864" y="927819"/>
                </a:cubicBezTo>
                <a:cubicBezTo>
                  <a:pt x="576308" y="926489"/>
                  <a:pt x="576752" y="925159"/>
                  <a:pt x="577194" y="923829"/>
                </a:cubicBezTo>
                <a:cubicBezTo>
                  <a:pt x="578524" y="923829"/>
                  <a:pt x="579411" y="922942"/>
                  <a:pt x="580297" y="922056"/>
                </a:cubicBezTo>
                <a:cubicBezTo>
                  <a:pt x="585618" y="918953"/>
                  <a:pt x="590937" y="915850"/>
                  <a:pt x="595370" y="911860"/>
                </a:cubicBezTo>
                <a:cubicBezTo>
                  <a:pt x="601576" y="906540"/>
                  <a:pt x="605123" y="899004"/>
                  <a:pt x="609112" y="892354"/>
                </a:cubicBezTo>
                <a:cubicBezTo>
                  <a:pt x="614876" y="884818"/>
                  <a:pt x="624628" y="878611"/>
                  <a:pt x="625072" y="868415"/>
                </a:cubicBezTo>
                <a:cubicBezTo>
                  <a:pt x="625072" y="865312"/>
                  <a:pt x="622412" y="861766"/>
                  <a:pt x="618866" y="862209"/>
                </a:cubicBezTo>
                <a:cubicBezTo>
                  <a:pt x="618422" y="862209"/>
                  <a:pt x="617978" y="862652"/>
                  <a:pt x="617978" y="862652"/>
                </a:cubicBezTo>
                <a:cubicBezTo>
                  <a:pt x="608670" y="863982"/>
                  <a:pt x="603350" y="875065"/>
                  <a:pt x="596257" y="880385"/>
                </a:cubicBezTo>
                <a:cubicBezTo>
                  <a:pt x="590937" y="884374"/>
                  <a:pt x="584288" y="887478"/>
                  <a:pt x="581627" y="894127"/>
                </a:cubicBezTo>
                <a:cubicBezTo>
                  <a:pt x="578968" y="898560"/>
                  <a:pt x="577638" y="903880"/>
                  <a:pt x="576752" y="909200"/>
                </a:cubicBezTo>
                <a:cubicBezTo>
                  <a:pt x="576752" y="909200"/>
                  <a:pt x="576752" y="909643"/>
                  <a:pt x="576752" y="909643"/>
                </a:cubicBezTo>
                <a:cubicBezTo>
                  <a:pt x="576752" y="910086"/>
                  <a:pt x="576308" y="910086"/>
                  <a:pt x="576308" y="910530"/>
                </a:cubicBezTo>
                <a:cubicBezTo>
                  <a:pt x="576308" y="911417"/>
                  <a:pt x="575864" y="913190"/>
                  <a:pt x="575421" y="915406"/>
                </a:cubicBezTo>
                <a:cubicBezTo>
                  <a:pt x="575421" y="915406"/>
                  <a:pt x="575421" y="915406"/>
                  <a:pt x="575421" y="915406"/>
                </a:cubicBezTo>
                <a:cubicBezTo>
                  <a:pt x="575421" y="915850"/>
                  <a:pt x="575421" y="916293"/>
                  <a:pt x="574978" y="917179"/>
                </a:cubicBezTo>
                <a:cubicBezTo>
                  <a:pt x="573205" y="919839"/>
                  <a:pt x="571875" y="922942"/>
                  <a:pt x="570545" y="926046"/>
                </a:cubicBezTo>
                <a:cubicBezTo>
                  <a:pt x="570102" y="926932"/>
                  <a:pt x="570102" y="927819"/>
                  <a:pt x="569658" y="928705"/>
                </a:cubicBezTo>
                <a:cubicBezTo>
                  <a:pt x="560349" y="930035"/>
                  <a:pt x="550596" y="931365"/>
                  <a:pt x="541286" y="932695"/>
                </a:cubicBezTo>
                <a:cubicBezTo>
                  <a:pt x="542616" y="930479"/>
                  <a:pt x="543946" y="927819"/>
                  <a:pt x="545719" y="925602"/>
                </a:cubicBezTo>
                <a:cubicBezTo>
                  <a:pt x="546163" y="925159"/>
                  <a:pt x="546606" y="925159"/>
                  <a:pt x="546606" y="925159"/>
                </a:cubicBezTo>
                <a:cubicBezTo>
                  <a:pt x="553699" y="920726"/>
                  <a:pt x="560349" y="915850"/>
                  <a:pt x="565668" y="909200"/>
                </a:cubicBezTo>
                <a:cubicBezTo>
                  <a:pt x="573648" y="899447"/>
                  <a:pt x="574535" y="886148"/>
                  <a:pt x="582957" y="876395"/>
                </a:cubicBezTo>
                <a:cubicBezTo>
                  <a:pt x="586060" y="871519"/>
                  <a:pt x="590494" y="866642"/>
                  <a:pt x="590937" y="860879"/>
                </a:cubicBezTo>
                <a:cubicBezTo>
                  <a:pt x="590494" y="857333"/>
                  <a:pt x="588721" y="856889"/>
                  <a:pt x="586060" y="857333"/>
                </a:cubicBezTo>
                <a:cubicBezTo>
                  <a:pt x="585618" y="856889"/>
                  <a:pt x="584730" y="856889"/>
                  <a:pt x="584288" y="857333"/>
                </a:cubicBezTo>
                <a:cubicBezTo>
                  <a:pt x="573648" y="863096"/>
                  <a:pt x="567442" y="874178"/>
                  <a:pt x="560349" y="883931"/>
                </a:cubicBezTo>
                <a:cubicBezTo>
                  <a:pt x="552812" y="892797"/>
                  <a:pt x="541729" y="900334"/>
                  <a:pt x="541286" y="912746"/>
                </a:cubicBezTo>
                <a:cubicBezTo>
                  <a:pt x="541286" y="916293"/>
                  <a:pt x="540400" y="920726"/>
                  <a:pt x="541286" y="924716"/>
                </a:cubicBezTo>
                <a:cubicBezTo>
                  <a:pt x="539513" y="927376"/>
                  <a:pt x="537740" y="930479"/>
                  <a:pt x="535967" y="933582"/>
                </a:cubicBezTo>
                <a:cubicBezTo>
                  <a:pt x="523554" y="935355"/>
                  <a:pt x="511585" y="937128"/>
                  <a:pt x="499172" y="939345"/>
                </a:cubicBezTo>
                <a:cubicBezTo>
                  <a:pt x="499172" y="938901"/>
                  <a:pt x="499615" y="938015"/>
                  <a:pt x="499615" y="937572"/>
                </a:cubicBezTo>
                <a:cubicBezTo>
                  <a:pt x="500059" y="936242"/>
                  <a:pt x="500502" y="934912"/>
                  <a:pt x="501388" y="933582"/>
                </a:cubicBezTo>
                <a:cubicBezTo>
                  <a:pt x="501388" y="933582"/>
                  <a:pt x="501832" y="933582"/>
                  <a:pt x="501832" y="933582"/>
                </a:cubicBezTo>
                <a:cubicBezTo>
                  <a:pt x="504935" y="931809"/>
                  <a:pt x="508481" y="930035"/>
                  <a:pt x="511585" y="928262"/>
                </a:cubicBezTo>
                <a:cubicBezTo>
                  <a:pt x="511585" y="928262"/>
                  <a:pt x="511585" y="928262"/>
                  <a:pt x="511585" y="928262"/>
                </a:cubicBezTo>
                <a:cubicBezTo>
                  <a:pt x="522667" y="921613"/>
                  <a:pt x="529760" y="910086"/>
                  <a:pt x="535967" y="899004"/>
                </a:cubicBezTo>
                <a:cubicBezTo>
                  <a:pt x="541729" y="891024"/>
                  <a:pt x="549709" y="884374"/>
                  <a:pt x="551926" y="874622"/>
                </a:cubicBezTo>
                <a:cubicBezTo>
                  <a:pt x="555029" y="864426"/>
                  <a:pt x="548823" y="861322"/>
                  <a:pt x="541729" y="865312"/>
                </a:cubicBezTo>
                <a:cubicBezTo>
                  <a:pt x="530204" y="870189"/>
                  <a:pt x="524884" y="883931"/>
                  <a:pt x="517347" y="893241"/>
                </a:cubicBezTo>
                <a:cubicBezTo>
                  <a:pt x="512914" y="898560"/>
                  <a:pt x="506708" y="902994"/>
                  <a:pt x="502719" y="908756"/>
                </a:cubicBezTo>
                <a:cubicBezTo>
                  <a:pt x="498285" y="914963"/>
                  <a:pt x="496069" y="922942"/>
                  <a:pt x="496955" y="930479"/>
                </a:cubicBezTo>
                <a:cubicBezTo>
                  <a:pt x="496512" y="930922"/>
                  <a:pt x="496512" y="931365"/>
                  <a:pt x="496069" y="931809"/>
                </a:cubicBezTo>
                <a:cubicBezTo>
                  <a:pt x="494739" y="934468"/>
                  <a:pt x="493409" y="937128"/>
                  <a:pt x="492965" y="940232"/>
                </a:cubicBezTo>
                <a:cubicBezTo>
                  <a:pt x="481439" y="942005"/>
                  <a:pt x="469913" y="943778"/>
                  <a:pt x="458831" y="945551"/>
                </a:cubicBezTo>
                <a:cubicBezTo>
                  <a:pt x="455728" y="945995"/>
                  <a:pt x="452624" y="946438"/>
                  <a:pt x="449521" y="946881"/>
                </a:cubicBezTo>
                <a:cubicBezTo>
                  <a:pt x="449521" y="946881"/>
                  <a:pt x="449521" y="946438"/>
                  <a:pt x="449965" y="946438"/>
                </a:cubicBezTo>
                <a:cubicBezTo>
                  <a:pt x="451295" y="943335"/>
                  <a:pt x="453068" y="939788"/>
                  <a:pt x="455284" y="936685"/>
                </a:cubicBezTo>
                <a:cubicBezTo>
                  <a:pt x="466367" y="934912"/>
                  <a:pt x="476563" y="928705"/>
                  <a:pt x="485429" y="921613"/>
                </a:cubicBezTo>
                <a:cubicBezTo>
                  <a:pt x="492965" y="915406"/>
                  <a:pt x="497398" y="906097"/>
                  <a:pt x="500059" y="897231"/>
                </a:cubicBezTo>
                <a:cubicBezTo>
                  <a:pt x="503605" y="887921"/>
                  <a:pt x="511142" y="879055"/>
                  <a:pt x="509368" y="868415"/>
                </a:cubicBezTo>
                <a:cubicBezTo>
                  <a:pt x="508925" y="863539"/>
                  <a:pt x="504492" y="860879"/>
                  <a:pt x="500059" y="863096"/>
                </a:cubicBezTo>
                <a:cubicBezTo>
                  <a:pt x="499172" y="863539"/>
                  <a:pt x="498729" y="863982"/>
                  <a:pt x="498285" y="864426"/>
                </a:cubicBezTo>
                <a:cubicBezTo>
                  <a:pt x="487646" y="869745"/>
                  <a:pt x="483656" y="883045"/>
                  <a:pt x="474790" y="891024"/>
                </a:cubicBezTo>
                <a:cubicBezTo>
                  <a:pt x="470357" y="895901"/>
                  <a:pt x="463707" y="898560"/>
                  <a:pt x="459274" y="903880"/>
                </a:cubicBezTo>
                <a:cubicBezTo>
                  <a:pt x="451738" y="912303"/>
                  <a:pt x="449521" y="924272"/>
                  <a:pt x="450851" y="934912"/>
                </a:cubicBezTo>
                <a:cubicBezTo>
                  <a:pt x="450851" y="934912"/>
                  <a:pt x="450851" y="934912"/>
                  <a:pt x="450851" y="934912"/>
                </a:cubicBezTo>
                <a:cubicBezTo>
                  <a:pt x="450408" y="935799"/>
                  <a:pt x="449521" y="936685"/>
                  <a:pt x="449078" y="938015"/>
                </a:cubicBezTo>
                <a:cubicBezTo>
                  <a:pt x="448191" y="940232"/>
                  <a:pt x="445088" y="944665"/>
                  <a:pt x="444201" y="948211"/>
                </a:cubicBezTo>
                <a:cubicBezTo>
                  <a:pt x="427799" y="950871"/>
                  <a:pt x="411840" y="953974"/>
                  <a:pt x="395881" y="957964"/>
                </a:cubicBezTo>
                <a:cubicBezTo>
                  <a:pt x="395881" y="957521"/>
                  <a:pt x="395881" y="957077"/>
                  <a:pt x="395881" y="957077"/>
                </a:cubicBezTo>
                <a:cubicBezTo>
                  <a:pt x="397211" y="953974"/>
                  <a:pt x="399427" y="951758"/>
                  <a:pt x="401644" y="949098"/>
                </a:cubicBezTo>
                <a:cubicBezTo>
                  <a:pt x="401644" y="949098"/>
                  <a:pt x="402087" y="948654"/>
                  <a:pt x="402087" y="948654"/>
                </a:cubicBezTo>
                <a:cubicBezTo>
                  <a:pt x="404303" y="948211"/>
                  <a:pt x="406077" y="947324"/>
                  <a:pt x="407850" y="946438"/>
                </a:cubicBezTo>
                <a:cubicBezTo>
                  <a:pt x="414500" y="942448"/>
                  <a:pt x="421593" y="938901"/>
                  <a:pt x="426469" y="933139"/>
                </a:cubicBezTo>
                <a:cubicBezTo>
                  <a:pt x="435779" y="924272"/>
                  <a:pt x="439768" y="911860"/>
                  <a:pt x="444201" y="899890"/>
                </a:cubicBezTo>
                <a:cubicBezTo>
                  <a:pt x="446418" y="893684"/>
                  <a:pt x="457944" y="881271"/>
                  <a:pt x="449965" y="875508"/>
                </a:cubicBezTo>
                <a:cubicBezTo>
                  <a:pt x="448191" y="875065"/>
                  <a:pt x="446418" y="875065"/>
                  <a:pt x="444645" y="875952"/>
                </a:cubicBezTo>
                <a:cubicBezTo>
                  <a:pt x="444645" y="875952"/>
                  <a:pt x="444201" y="875952"/>
                  <a:pt x="444201" y="875952"/>
                </a:cubicBezTo>
                <a:cubicBezTo>
                  <a:pt x="444201" y="875952"/>
                  <a:pt x="443758" y="875952"/>
                  <a:pt x="443758" y="876395"/>
                </a:cubicBezTo>
                <a:cubicBezTo>
                  <a:pt x="443758" y="876395"/>
                  <a:pt x="443315" y="876395"/>
                  <a:pt x="443315" y="876838"/>
                </a:cubicBezTo>
                <a:cubicBezTo>
                  <a:pt x="432675" y="880828"/>
                  <a:pt x="427356" y="891911"/>
                  <a:pt x="421593" y="900777"/>
                </a:cubicBezTo>
                <a:cubicBezTo>
                  <a:pt x="413613" y="910973"/>
                  <a:pt x="402974" y="919396"/>
                  <a:pt x="398984" y="932695"/>
                </a:cubicBezTo>
                <a:cubicBezTo>
                  <a:pt x="397654" y="937572"/>
                  <a:pt x="396324" y="942448"/>
                  <a:pt x="397211" y="947768"/>
                </a:cubicBezTo>
                <a:cubicBezTo>
                  <a:pt x="396767" y="948654"/>
                  <a:pt x="395881" y="949541"/>
                  <a:pt x="395437" y="949984"/>
                </a:cubicBezTo>
                <a:cubicBezTo>
                  <a:pt x="393664" y="952201"/>
                  <a:pt x="390118" y="956634"/>
                  <a:pt x="390561" y="959737"/>
                </a:cubicBezTo>
                <a:cubicBezTo>
                  <a:pt x="379478" y="962397"/>
                  <a:pt x="367952" y="965500"/>
                  <a:pt x="356870" y="969490"/>
                </a:cubicBezTo>
                <a:cubicBezTo>
                  <a:pt x="355983" y="969933"/>
                  <a:pt x="353767" y="970377"/>
                  <a:pt x="351106" y="971707"/>
                </a:cubicBezTo>
                <a:cubicBezTo>
                  <a:pt x="351550" y="969933"/>
                  <a:pt x="352436" y="967717"/>
                  <a:pt x="353767" y="965944"/>
                </a:cubicBezTo>
                <a:cubicBezTo>
                  <a:pt x="354653" y="965057"/>
                  <a:pt x="355539" y="963727"/>
                  <a:pt x="356426" y="962397"/>
                </a:cubicBezTo>
                <a:cubicBezTo>
                  <a:pt x="364849" y="957077"/>
                  <a:pt x="373272" y="952201"/>
                  <a:pt x="379035" y="943778"/>
                </a:cubicBezTo>
                <a:cubicBezTo>
                  <a:pt x="381695" y="940232"/>
                  <a:pt x="383025" y="935799"/>
                  <a:pt x="384798" y="931809"/>
                </a:cubicBezTo>
                <a:cubicBezTo>
                  <a:pt x="388344" y="926489"/>
                  <a:pt x="392778" y="920726"/>
                  <a:pt x="394108" y="914076"/>
                </a:cubicBezTo>
                <a:cubicBezTo>
                  <a:pt x="394994" y="910530"/>
                  <a:pt x="393221" y="905653"/>
                  <a:pt x="388788" y="905653"/>
                </a:cubicBezTo>
                <a:cubicBezTo>
                  <a:pt x="387901" y="905653"/>
                  <a:pt x="387458" y="906097"/>
                  <a:pt x="386571" y="906540"/>
                </a:cubicBezTo>
                <a:cubicBezTo>
                  <a:pt x="386571" y="906540"/>
                  <a:pt x="386571" y="906540"/>
                  <a:pt x="386128" y="906540"/>
                </a:cubicBezTo>
                <a:cubicBezTo>
                  <a:pt x="377262" y="910086"/>
                  <a:pt x="371942" y="919396"/>
                  <a:pt x="368395" y="927819"/>
                </a:cubicBezTo>
                <a:cubicBezTo>
                  <a:pt x="367509" y="930479"/>
                  <a:pt x="366622" y="933582"/>
                  <a:pt x="364406" y="935355"/>
                </a:cubicBezTo>
                <a:cubicBezTo>
                  <a:pt x="360416" y="938901"/>
                  <a:pt x="355983" y="942891"/>
                  <a:pt x="352880" y="947324"/>
                </a:cubicBezTo>
                <a:cubicBezTo>
                  <a:pt x="350220" y="951314"/>
                  <a:pt x="344900" y="961067"/>
                  <a:pt x="348003" y="965500"/>
                </a:cubicBezTo>
                <a:cubicBezTo>
                  <a:pt x="347117" y="966830"/>
                  <a:pt x="346673" y="968603"/>
                  <a:pt x="345787" y="970377"/>
                </a:cubicBezTo>
                <a:cubicBezTo>
                  <a:pt x="345344" y="971263"/>
                  <a:pt x="345344" y="972150"/>
                  <a:pt x="344900" y="973036"/>
                </a:cubicBezTo>
                <a:cubicBezTo>
                  <a:pt x="340024" y="974810"/>
                  <a:pt x="334704" y="977469"/>
                  <a:pt x="329828" y="979686"/>
                </a:cubicBezTo>
                <a:cubicBezTo>
                  <a:pt x="339137" y="948654"/>
                  <a:pt x="349333" y="918066"/>
                  <a:pt x="360416" y="887921"/>
                </a:cubicBezTo>
                <a:cubicBezTo>
                  <a:pt x="369726" y="863539"/>
                  <a:pt x="379478" y="839157"/>
                  <a:pt x="389675" y="815218"/>
                </a:cubicBezTo>
                <a:cubicBezTo>
                  <a:pt x="394551" y="813445"/>
                  <a:pt x="399427" y="811672"/>
                  <a:pt x="404747" y="810342"/>
                </a:cubicBezTo>
                <a:cubicBezTo>
                  <a:pt x="405190" y="811228"/>
                  <a:pt x="406077" y="812115"/>
                  <a:pt x="406520" y="813002"/>
                </a:cubicBezTo>
                <a:cubicBezTo>
                  <a:pt x="409180" y="814332"/>
                  <a:pt x="411840" y="815218"/>
                  <a:pt x="414500" y="816105"/>
                </a:cubicBezTo>
                <a:cubicBezTo>
                  <a:pt x="416273" y="819208"/>
                  <a:pt x="418933" y="821868"/>
                  <a:pt x="421593" y="824084"/>
                </a:cubicBezTo>
                <a:cubicBezTo>
                  <a:pt x="431789" y="832951"/>
                  <a:pt x="444645" y="837827"/>
                  <a:pt x="457944" y="840487"/>
                </a:cubicBezTo>
                <a:cubicBezTo>
                  <a:pt x="465924" y="841817"/>
                  <a:pt x="473016" y="846693"/>
                  <a:pt x="480553" y="848466"/>
                </a:cubicBezTo>
                <a:cubicBezTo>
                  <a:pt x="481883" y="848466"/>
                  <a:pt x="487646" y="848023"/>
                  <a:pt x="487203" y="845806"/>
                </a:cubicBezTo>
                <a:cubicBezTo>
                  <a:pt x="487203" y="845806"/>
                  <a:pt x="487203" y="845806"/>
                  <a:pt x="487203" y="845806"/>
                </a:cubicBezTo>
                <a:cubicBezTo>
                  <a:pt x="489419" y="844033"/>
                  <a:pt x="490749" y="841373"/>
                  <a:pt x="488976" y="838714"/>
                </a:cubicBezTo>
                <a:cubicBezTo>
                  <a:pt x="485429" y="832951"/>
                  <a:pt x="478780" y="830734"/>
                  <a:pt x="473016" y="827631"/>
                </a:cubicBezTo>
                <a:cubicBezTo>
                  <a:pt x="459274" y="819651"/>
                  <a:pt x="445088" y="811228"/>
                  <a:pt x="428242" y="810785"/>
                </a:cubicBezTo>
                <a:cubicBezTo>
                  <a:pt x="426469" y="810785"/>
                  <a:pt x="419376" y="810785"/>
                  <a:pt x="415830" y="812558"/>
                </a:cubicBezTo>
                <a:cubicBezTo>
                  <a:pt x="413613" y="812115"/>
                  <a:pt x="411397" y="811228"/>
                  <a:pt x="409623" y="809455"/>
                </a:cubicBezTo>
                <a:cubicBezTo>
                  <a:pt x="421593" y="805909"/>
                  <a:pt x="434006" y="802806"/>
                  <a:pt x="446418" y="799702"/>
                </a:cubicBezTo>
                <a:cubicBezTo>
                  <a:pt x="446862" y="800146"/>
                  <a:pt x="447305" y="800146"/>
                  <a:pt x="447748" y="800146"/>
                </a:cubicBezTo>
                <a:cubicBezTo>
                  <a:pt x="451738" y="801476"/>
                  <a:pt x="456171" y="802806"/>
                  <a:pt x="460161" y="804136"/>
                </a:cubicBezTo>
                <a:cubicBezTo>
                  <a:pt x="467697" y="814332"/>
                  <a:pt x="478780" y="821868"/>
                  <a:pt x="490749" y="826744"/>
                </a:cubicBezTo>
                <a:cubicBezTo>
                  <a:pt x="496955" y="829404"/>
                  <a:pt x="503605" y="829404"/>
                  <a:pt x="510255" y="831177"/>
                </a:cubicBezTo>
                <a:cubicBezTo>
                  <a:pt x="515131" y="832064"/>
                  <a:pt x="519564" y="834281"/>
                  <a:pt x="524441" y="835167"/>
                </a:cubicBezTo>
                <a:cubicBezTo>
                  <a:pt x="526214" y="835610"/>
                  <a:pt x="532863" y="835167"/>
                  <a:pt x="531977" y="832507"/>
                </a:cubicBezTo>
                <a:cubicBezTo>
                  <a:pt x="531977" y="832507"/>
                  <a:pt x="531534" y="832507"/>
                  <a:pt x="531090" y="832507"/>
                </a:cubicBezTo>
                <a:cubicBezTo>
                  <a:pt x="531534" y="831621"/>
                  <a:pt x="531977" y="830734"/>
                  <a:pt x="531977" y="829404"/>
                </a:cubicBezTo>
                <a:cubicBezTo>
                  <a:pt x="529317" y="820538"/>
                  <a:pt x="519121" y="816991"/>
                  <a:pt x="511585" y="813445"/>
                </a:cubicBezTo>
                <a:cubicBezTo>
                  <a:pt x="500059" y="807239"/>
                  <a:pt x="489419" y="798816"/>
                  <a:pt x="475677" y="799259"/>
                </a:cubicBezTo>
                <a:cubicBezTo>
                  <a:pt x="473460" y="799259"/>
                  <a:pt x="465480" y="799259"/>
                  <a:pt x="461934" y="801032"/>
                </a:cubicBezTo>
                <a:cubicBezTo>
                  <a:pt x="459274" y="800146"/>
                  <a:pt x="456614" y="799702"/>
                  <a:pt x="454398" y="798373"/>
                </a:cubicBezTo>
                <a:cubicBezTo>
                  <a:pt x="454398" y="798373"/>
                  <a:pt x="454398" y="798373"/>
                  <a:pt x="454841" y="798373"/>
                </a:cubicBezTo>
                <a:cubicBezTo>
                  <a:pt x="454398" y="798373"/>
                  <a:pt x="453954" y="797929"/>
                  <a:pt x="453511" y="797929"/>
                </a:cubicBezTo>
                <a:cubicBezTo>
                  <a:pt x="468140" y="793939"/>
                  <a:pt x="482770" y="790393"/>
                  <a:pt x="497842" y="786846"/>
                </a:cubicBezTo>
                <a:cubicBezTo>
                  <a:pt x="504492" y="790836"/>
                  <a:pt x="511142" y="794383"/>
                  <a:pt x="518678" y="796599"/>
                </a:cubicBezTo>
                <a:cubicBezTo>
                  <a:pt x="527544" y="809455"/>
                  <a:pt x="542616" y="817435"/>
                  <a:pt x="558132" y="819208"/>
                </a:cubicBezTo>
                <a:cubicBezTo>
                  <a:pt x="566555" y="820538"/>
                  <a:pt x="575864" y="820538"/>
                  <a:pt x="583401" y="824971"/>
                </a:cubicBezTo>
                <a:cubicBezTo>
                  <a:pt x="583401" y="824971"/>
                  <a:pt x="583844" y="824971"/>
                  <a:pt x="583844" y="824971"/>
                </a:cubicBezTo>
                <a:cubicBezTo>
                  <a:pt x="585618" y="825858"/>
                  <a:pt x="587834" y="826301"/>
                  <a:pt x="589607" y="826744"/>
                </a:cubicBezTo>
                <a:cubicBezTo>
                  <a:pt x="594927" y="828074"/>
                  <a:pt x="602020" y="824971"/>
                  <a:pt x="598030" y="818765"/>
                </a:cubicBezTo>
                <a:cubicBezTo>
                  <a:pt x="592710" y="812115"/>
                  <a:pt x="584288" y="809455"/>
                  <a:pt x="576752" y="805909"/>
                </a:cubicBezTo>
                <a:cubicBezTo>
                  <a:pt x="565225" y="801919"/>
                  <a:pt x="555472" y="793053"/>
                  <a:pt x="543503" y="790393"/>
                </a:cubicBezTo>
                <a:cubicBezTo>
                  <a:pt x="536410" y="788620"/>
                  <a:pt x="528430" y="788176"/>
                  <a:pt x="521781" y="791279"/>
                </a:cubicBezTo>
                <a:cubicBezTo>
                  <a:pt x="520894" y="791723"/>
                  <a:pt x="520008" y="792166"/>
                  <a:pt x="519564" y="792609"/>
                </a:cubicBezTo>
                <a:cubicBezTo>
                  <a:pt x="519121" y="792609"/>
                  <a:pt x="519121" y="792609"/>
                  <a:pt x="518678" y="792166"/>
                </a:cubicBezTo>
                <a:cubicBezTo>
                  <a:pt x="513358" y="790393"/>
                  <a:pt x="508481" y="787733"/>
                  <a:pt x="503605" y="785073"/>
                </a:cubicBezTo>
                <a:cubicBezTo>
                  <a:pt x="511585" y="783300"/>
                  <a:pt x="519564" y="781083"/>
                  <a:pt x="527544" y="779310"/>
                </a:cubicBezTo>
                <a:cubicBezTo>
                  <a:pt x="538183" y="776650"/>
                  <a:pt x="548823" y="774434"/>
                  <a:pt x="559906" y="772217"/>
                </a:cubicBezTo>
                <a:cubicBezTo>
                  <a:pt x="559906" y="772217"/>
                  <a:pt x="559906" y="772217"/>
                  <a:pt x="559906" y="772217"/>
                </a:cubicBezTo>
                <a:cubicBezTo>
                  <a:pt x="564782" y="776207"/>
                  <a:pt x="570545" y="779310"/>
                  <a:pt x="576308" y="781970"/>
                </a:cubicBezTo>
                <a:cubicBezTo>
                  <a:pt x="576308" y="781970"/>
                  <a:pt x="576308" y="781970"/>
                  <a:pt x="576308" y="781970"/>
                </a:cubicBezTo>
                <a:cubicBezTo>
                  <a:pt x="586504" y="794383"/>
                  <a:pt x="600246" y="806352"/>
                  <a:pt x="616649" y="806795"/>
                </a:cubicBezTo>
                <a:cubicBezTo>
                  <a:pt x="622855" y="807682"/>
                  <a:pt x="629061" y="806352"/>
                  <a:pt x="634824" y="808569"/>
                </a:cubicBezTo>
                <a:cubicBezTo>
                  <a:pt x="634824" y="808569"/>
                  <a:pt x="635268" y="808569"/>
                  <a:pt x="635268" y="808569"/>
                </a:cubicBezTo>
                <a:cubicBezTo>
                  <a:pt x="638815" y="809899"/>
                  <a:pt x="642361" y="811228"/>
                  <a:pt x="646351" y="811672"/>
                </a:cubicBezTo>
                <a:cubicBezTo>
                  <a:pt x="649454" y="812115"/>
                  <a:pt x="653887" y="810785"/>
                  <a:pt x="654773" y="807239"/>
                </a:cubicBezTo>
                <a:cubicBezTo>
                  <a:pt x="654773" y="806352"/>
                  <a:pt x="654773" y="805909"/>
                  <a:pt x="654331" y="805022"/>
                </a:cubicBezTo>
                <a:cubicBezTo>
                  <a:pt x="652114" y="801919"/>
                  <a:pt x="649454" y="798816"/>
                  <a:pt x="646351" y="796599"/>
                </a:cubicBezTo>
                <a:cubicBezTo>
                  <a:pt x="641031" y="793496"/>
                  <a:pt x="635268" y="791279"/>
                  <a:pt x="629505" y="789063"/>
                </a:cubicBezTo>
                <a:cubicBezTo>
                  <a:pt x="624185" y="787290"/>
                  <a:pt x="618866" y="785516"/>
                  <a:pt x="613989" y="782857"/>
                </a:cubicBezTo>
                <a:cubicBezTo>
                  <a:pt x="607783" y="779754"/>
                  <a:pt x="602020" y="775764"/>
                  <a:pt x="594927" y="774434"/>
                </a:cubicBezTo>
                <a:cubicBezTo>
                  <a:pt x="588721" y="773547"/>
                  <a:pt x="580741" y="773104"/>
                  <a:pt x="575864" y="777537"/>
                </a:cubicBezTo>
                <a:cubicBezTo>
                  <a:pt x="571875" y="775320"/>
                  <a:pt x="568328" y="773104"/>
                  <a:pt x="564782" y="770444"/>
                </a:cubicBezTo>
                <a:cubicBezTo>
                  <a:pt x="578081" y="767784"/>
                  <a:pt x="591380" y="765124"/>
                  <a:pt x="604679" y="762464"/>
                </a:cubicBezTo>
                <a:cubicBezTo>
                  <a:pt x="610442" y="763794"/>
                  <a:pt x="616206" y="764681"/>
                  <a:pt x="621969" y="765568"/>
                </a:cubicBezTo>
                <a:cubicBezTo>
                  <a:pt x="621969" y="765568"/>
                  <a:pt x="621969" y="765568"/>
                  <a:pt x="621969" y="765568"/>
                </a:cubicBezTo>
                <a:cubicBezTo>
                  <a:pt x="622412" y="766897"/>
                  <a:pt x="623299" y="768227"/>
                  <a:pt x="624185" y="769114"/>
                </a:cubicBezTo>
                <a:cubicBezTo>
                  <a:pt x="629949" y="775764"/>
                  <a:pt x="637041" y="780197"/>
                  <a:pt x="644577" y="784187"/>
                </a:cubicBezTo>
                <a:cubicBezTo>
                  <a:pt x="656547" y="790393"/>
                  <a:pt x="670733" y="789063"/>
                  <a:pt x="683589" y="790393"/>
                </a:cubicBezTo>
                <a:cubicBezTo>
                  <a:pt x="683589" y="790393"/>
                  <a:pt x="684032" y="790393"/>
                  <a:pt x="684032" y="790393"/>
                </a:cubicBezTo>
                <a:cubicBezTo>
                  <a:pt x="684475" y="790393"/>
                  <a:pt x="685362" y="790393"/>
                  <a:pt x="685805" y="790836"/>
                </a:cubicBezTo>
                <a:cubicBezTo>
                  <a:pt x="689796" y="791279"/>
                  <a:pt x="695558" y="791279"/>
                  <a:pt x="697774" y="786846"/>
                </a:cubicBezTo>
                <a:cubicBezTo>
                  <a:pt x="699104" y="781970"/>
                  <a:pt x="692455" y="779754"/>
                  <a:pt x="689352" y="777537"/>
                </a:cubicBezTo>
                <a:cubicBezTo>
                  <a:pt x="684032" y="774434"/>
                  <a:pt x="678269" y="772660"/>
                  <a:pt x="672506" y="770887"/>
                </a:cubicBezTo>
                <a:cubicBezTo>
                  <a:pt x="660093" y="768227"/>
                  <a:pt x="649898" y="758918"/>
                  <a:pt x="637041" y="759361"/>
                </a:cubicBezTo>
                <a:cubicBezTo>
                  <a:pt x="632165" y="759361"/>
                  <a:pt x="627732" y="759805"/>
                  <a:pt x="623299" y="762021"/>
                </a:cubicBezTo>
                <a:cubicBezTo>
                  <a:pt x="620195" y="761578"/>
                  <a:pt x="616649" y="760691"/>
                  <a:pt x="613545" y="760248"/>
                </a:cubicBezTo>
                <a:cubicBezTo>
                  <a:pt x="622412" y="758475"/>
                  <a:pt x="631722" y="756258"/>
                  <a:pt x="640588" y="754042"/>
                </a:cubicBezTo>
                <a:cubicBezTo>
                  <a:pt x="647237" y="752268"/>
                  <a:pt x="654331" y="750495"/>
                  <a:pt x="660980" y="748278"/>
                </a:cubicBezTo>
                <a:cubicBezTo>
                  <a:pt x="661867" y="749609"/>
                  <a:pt x="663640" y="750052"/>
                  <a:pt x="664970" y="750495"/>
                </a:cubicBezTo>
                <a:cubicBezTo>
                  <a:pt x="667186" y="751382"/>
                  <a:pt x="669403" y="751825"/>
                  <a:pt x="671619" y="752268"/>
                </a:cubicBezTo>
                <a:cubicBezTo>
                  <a:pt x="674280" y="755371"/>
                  <a:pt x="677383" y="757588"/>
                  <a:pt x="680486" y="759361"/>
                </a:cubicBezTo>
                <a:cubicBezTo>
                  <a:pt x="688465" y="764238"/>
                  <a:pt x="697332" y="768671"/>
                  <a:pt x="706640" y="769557"/>
                </a:cubicBezTo>
                <a:cubicBezTo>
                  <a:pt x="715507" y="771774"/>
                  <a:pt x="724373" y="769114"/>
                  <a:pt x="733239" y="770887"/>
                </a:cubicBezTo>
                <a:cubicBezTo>
                  <a:pt x="733683" y="770887"/>
                  <a:pt x="733683" y="770887"/>
                  <a:pt x="734126" y="770444"/>
                </a:cubicBezTo>
                <a:cubicBezTo>
                  <a:pt x="734569" y="770444"/>
                  <a:pt x="735456" y="770444"/>
                  <a:pt x="735899" y="770887"/>
                </a:cubicBezTo>
                <a:cubicBezTo>
                  <a:pt x="748755" y="773547"/>
                  <a:pt x="754075" y="763794"/>
                  <a:pt x="740776" y="758031"/>
                </a:cubicBezTo>
                <a:cubicBezTo>
                  <a:pt x="732796" y="754485"/>
                  <a:pt x="723486" y="754485"/>
                  <a:pt x="715064" y="751825"/>
                </a:cubicBezTo>
                <a:cubicBezTo>
                  <a:pt x="707528" y="749165"/>
                  <a:pt x="699991" y="745619"/>
                  <a:pt x="692012" y="745619"/>
                </a:cubicBezTo>
                <a:cubicBezTo>
                  <a:pt x="686249" y="745619"/>
                  <a:pt x="680042" y="745619"/>
                  <a:pt x="674722" y="747835"/>
                </a:cubicBezTo>
                <a:cubicBezTo>
                  <a:pt x="674722" y="747835"/>
                  <a:pt x="674280" y="747835"/>
                  <a:pt x="674280" y="747835"/>
                </a:cubicBezTo>
                <a:cubicBezTo>
                  <a:pt x="671619" y="746948"/>
                  <a:pt x="668959" y="746062"/>
                  <a:pt x="666300" y="745619"/>
                </a:cubicBezTo>
                <a:cubicBezTo>
                  <a:pt x="675166" y="742515"/>
                  <a:pt x="684032" y="739412"/>
                  <a:pt x="692898" y="736309"/>
                </a:cubicBezTo>
                <a:cubicBezTo>
                  <a:pt x="693785" y="737196"/>
                  <a:pt x="695115" y="737196"/>
                  <a:pt x="696445" y="737639"/>
                </a:cubicBezTo>
                <a:cubicBezTo>
                  <a:pt x="704868" y="738526"/>
                  <a:pt x="713290" y="738969"/>
                  <a:pt x="721714" y="739412"/>
                </a:cubicBezTo>
                <a:cubicBezTo>
                  <a:pt x="726147" y="739412"/>
                  <a:pt x="730580" y="738526"/>
                  <a:pt x="735013" y="738082"/>
                </a:cubicBezTo>
                <a:cubicBezTo>
                  <a:pt x="736786" y="737639"/>
                  <a:pt x="742105" y="737639"/>
                  <a:pt x="742105" y="735423"/>
                </a:cubicBezTo>
                <a:cubicBezTo>
                  <a:pt x="742105" y="735423"/>
                  <a:pt x="742105" y="735423"/>
                  <a:pt x="742105" y="735423"/>
                </a:cubicBezTo>
                <a:cubicBezTo>
                  <a:pt x="742549" y="735423"/>
                  <a:pt x="743435" y="734979"/>
                  <a:pt x="743879" y="734979"/>
                </a:cubicBezTo>
                <a:cubicBezTo>
                  <a:pt x="750529" y="733206"/>
                  <a:pt x="756735" y="729216"/>
                  <a:pt x="762942" y="726556"/>
                </a:cubicBezTo>
                <a:cubicBezTo>
                  <a:pt x="766045" y="725226"/>
                  <a:pt x="769591" y="724340"/>
                  <a:pt x="772250" y="722566"/>
                </a:cubicBezTo>
                <a:cubicBezTo>
                  <a:pt x="781117" y="720793"/>
                  <a:pt x="781117" y="711484"/>
                  <a:pt x="770478" y="709711"/>
                </a:cubicBezTo>
                <a:close/>
                <a:moveTo>
                  <a:pt x="514688" y="294329"/>
                </a:moveTo>
                <a:cubicBezTo>
                  <a:pt x="515131" y="294329"/>
                  <a:pt x="515131" y="294773"/>
                  <a:pt x="514688" y="294329"/>
                </a:cubicBezTo>
                <a:cubicBezTo>
                  <a:pt x="515131" y="294773"/>
                  <a:pt x="515131" y="294773"/>
                  <a:pt x="514688" y="294329"/>
                </a:cubicBezTo>
                <a:cubicBezTo>
                  <a:pt x="515131" y="294773"/>
                  <a:pt x="515131" y="294329"/>
                  <a:pt x="514688" y="294329"/>
                </a:cubicBezTo>
                <a:close/>
                <a:moveTo>
                  <a:pt x="387458" y="662276"/>
                </a:moveTo>
                <a:cubicBezTo>
                  <a:pt x="387458" y="662276"/>
                  <a:pt x="387015" y="662276"/>
                  <a:pt x="387015" y="661833"/>
                </a:cubicBezTo>
                <a:cubicBezTo>
                  <a:pt x="387015" y="662276"/>
                  <a:pt x="387015" y="662276"/>
                  <a:pt x="387458" y="662276"/>
                </a:cubicBezTo>
                <a:cubicBezTo>
                  <a:pt x="387458" y="662276"/>
                  <a:pt x="387458" y="662276"/>
                  <a:pt x="387458" y="6622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8" name="Google Shape;848;p29"/>
          <p:cNvGrpSpPr/>
          <p:nvPr/>
        </p:nvGrpSpPr>
        <p:grpSpPr>
          <a:xfrm>
            <a:off x="-74226" y="3221769"/>
            <a:ext cx="2097162" cy="1729431"/>
            <a:chOff x="-74226" y="3221769"/>
            <a:chExt cx="2097162" cy="1729431"/>
          </a:xfrm>
        </p:grpSpPr>
        <p:sp>
          <p:nvSpPr>
            <p:cNvPr id="849" name="Google Shape;849;p29"/>
            <p:cNvSpPr/>
            <p:nvPr/>
          </p:nvSpPr>
          <p:spPr>
            <a:xfrm rot="10800000">
              <a:off x="1190481" y="3942386"/>
              <a:ext cx="832455" cy="1008804"/>
            </a:xfrm>
            <a:custGeom>
              <a:avLst/>
              <a:gdLst/>
              <a:ahLst/>
              <a:cxnLst/>
              <a:rect l="l" t="t" r="r" b="b"/>
              <a:pathLst>
                <a:path w="633046" h="767151" extrusionOk="0">
                  <a:moveTo>
                    <a:pt x="22165" y="512180"/>
                  </a:moveTo>
                  <a:cubicBezTo>
                    <a:pt x="55414" y="483365"/>
                    <a:pt x="97085" y="464303"/>
                    <a:pt x="141416" y="459869"/>
                  </a:cubicBezTo>
                  <a:cubicBezTo>
                    <a:pt x="159591" y="458539"/>
                    <a:pt x="178211" y="457653"/>
                    <a:pt x="195056" y="464303"/>
                  </a:cubicBezTo>
                  <a:cubicBezTo>
                    <a:pt x="202149" y="466962"/>
                    <a:pt x="210129" y="470509"/>
                    <a:pt x="212789" y="478045"/>
                  </a:cubicBezTo>
                  <a:cubicBezTo>
                    <a:pt x="217222" y="490458"/>
                    <a:pt x="184860" y="492674"/>
                    <a:pt x="176881" y="494004"/>
                  </a:cubicBezTo>
                  <a:cubicBezTo>
                    <a:pt x="152942" y="496664"/>
                    <a:pt x="128560" y="499767"/>
                    <a:pt x="105508" y="506860"/>
                  </a:cubicBezTo>
                  <a:cubicBezTo>
                    <a:pt x="74476" y="516170"/>
                    <a:pt x="43001" y="526809"/>
                    <a:pt x="18176" y="548088"/>
                  </a:cubicBezTo>
                  <a:cubicBezTo>
                    <a:pt x="13299" y="554738"/>
                    <a:pt x="18176" y="564047"/>
                    <a:pt x="19063" y="571583"/>
                  </a:cubicBezTo>
                  <a:cubicBezTo>
                    <a:pt x="19506" y="573800"/>
                    <a:pt x="19949" y="575573"/>
                    <a:pt x="20392" y="577790"/>
                  </a:cubicBezTo>
                  <a:cubicBezTo>
                    <a:pt x="23052" y="598625"/>
                    <a:pt x="26155" y="619017"/>
                    <a:pt x="26155" y="640296"/>
                  </a:cubicBezTo>
                  <a:cubicBezTo>
                    <a:pt x="25269" y="682854"/>
                    <a:pt x="15073" y="724969"/>
                    <a:pt x="0" y="764423"/>
                  </a:cubicBezTo>
                  <a:cubicBezTo>
                    <a:pt x="0" y="765310"/>
                    <a:pt x="443" y="765753"/>
                    <a:pt x="443" y="766196"/>
                  </a:cubicBezTo>
                  <a:cubicBezTo>
                    <a:pt x="1773" y="768413"/>
                    <a:pt x="5763" y="766196"/>
                    <a:pt x="8423" y="765310"/>
                  </a:cubicBezTo>
                  <a:cubicBezTo>
                    <a:pt x="14186" y="763093"/>
                    <a:pt x="19949" y="761320"/>
                    <a:pt x="25712" y="759547"/>
                  </a:cubicBezTo>
                  <a:cubicBezTo>
                    <a:pt x="51868" y="752454"/>
                    <a:pt x="79353" y="749794"/>
                    <a:pt x="106838" y="749351"/>
                  </a:cubicBezTo>
                  <a:cubicBezTo>
                    <a:pt x="126343" y="749794"/>
                    <a:pt x="146292" y="752010"/>
                    <a:pt x="165798" y="753340"/>
                  </a:cubicBezTo>
                  <a:cubicBezTo>
                    <a:pt x="171561" y="753784"/>
                    <a:pt x="177324" y="753784"/>
                    <a:pt x="183087" y="753784"/>
                  </a:cubicBezTo>
                  <a:cubicBezTo>
                    <a:pt x="185304" y="753784"/>
                    <a:pt x="187520" y="753784"/>
                    <a:pt x="188850" y="752454"/>
                  </a:cubicBezTo>
                  <a:cubicBezTo>
                    <a:pt x="190180" y="751124"/>
                    <a:pt x="190623" y="749351"/>
                    <a:pt x="190623" y="747577"/>
                  </a:cubicBezTo>
                  <a:cubicBezTo>
                    <a:pt x="191066" y="742258"/>
                    <a:pt x="191066" y="736938"/>
                    <a:pt x="191510" y="731175"/>
                  </a:cubicBezTo>
                  <a:cubicBezTo>
                    <a:pt x="192840" y="710783"/>
                    <a:pt x="195943" y="690391"/>
                    <a:pt x="202149" y="670442"/>
                  </a:cubicBezTo>
                  <a:cubicBezTo>
                    <a:pt x="209242" y="649606"/>
                    <a:pt x="218995" y="628770"/>
                    <a:pt x="235841" y="614141"/>
                  </a:cubicBezTo>
                  <a:cubicBezTo>
                    <a:pt x="243377" y="606605"/>
                    <a:pt x="254017" y="605718"/>
                    <a:pt x="261109" y="611481"/>
                  </a:cubicBezTo>
                  <a:cubicBezTo>
                    <a:pt x="269532" y="626111"/>
                    <a:pt x="267316" y="648719"/>
                    <a:pt x="264212" y="664235"/>
                  </a:cubicBezTo>
                  <a:cubicBezTo>
                    <a:pt x="258007" y="688617"/>
                    <a:pt x="246480" y="710783"/>
                    <a:pt x="234954" y="732948"/>
                  </a:cubicBezTo>
                  <a:cubicBezTo>
                    <a:pt x="231408" y="739598"/>
                    <a:pt x="227861" y="746247"/>
                    <a:pt x="223871" y="752454"/>
                  </a:cubicBezTo>
                  <a:cubicBezTo>
                    <a:pt x="223428" y="753340"/>
                    <a:pt x="222542" y="754227"/>
                    <a:pt x="222985" y="755557"/>
                  </a:cubicBezTo>
                  <a:cubicBezTo>
                    <a:pt x="223871" y="758660"/>
                    <a:pt x="228304" y="756000"/>
                    <a:pt x="230521" y="756000"/>
                  </a:cubicBezTo>
                  <a:cubicBezTo>
                    <a:pt x="242934" y="754227"/>
                    <a:pt x="255790" y="753784"/>
                    <a:pt x="268646" y="752897"/>
                  </a:cubicBezTo>
                  <a:cubicBezTo>
                    <a:pt x="286822" y="751124"/>
                    <a:pt x="305440" y="749351"/>
                    <a:pt x="323616" y="746247"/>
                  </a:cubicBezTo>
                  <a:cubicBezTo>
                    <a:pt x="325833" y="746247"/>
                    <a:pt x="328492" y="745804"/>
                    <a:pt x="329822" y="743588"/>
                  </a:cubicBezTo>
                  <a:cubicBezTo>
                    <a:pt x="344008" y="721422"/>
                    <a:pt x="353318" y="697040"/>
                    <a:pt x="360411" y="671771"/>
                  </a:cubicBezTo>
                  <a:cubicBezTo>
                    <a:pt x="366174" y="650493"/>
                    <a:pt x="369277" y="627884"/>
                    <a:pt x="366174" y="605718"/>
                  </a:cubicBezTo>
                  <a:cubicBezTo>
                    <a:pt x="362627" y="581780"/>
                    <a:pt x="352431" y="559614"/>
                    <a:pt x="350658" y="535232"/>
                  </a:cubicBezTo>
                  <a:cubicBezTo>
                    <a:pt x="348885" y="519273"/>
                    <a:pt x="353761" y="494004"/>
                    <a:pt x="375484" y="505087"/>
                  </a:cubicBezTo>
                  <a:cubicBezTo>
                    <a:pt x="388339" y="512623"/>
                    <a:pt x="395876" y="526366"/>
                    <a:pt x="400752" y="540108"/>
                  </a:cubicBezTo>
                  <a:cubicBezTo>
                    <a:pt x="406958" y="556511"/>
                    <a:pt x="412278" y="573357"/>
                    <a:pt x="413608" y="590646"/>
                  </a:cubicBezTo>
                  <a:cubicBezTo>
                    <a:pt x="415381" y="625224"/>
                    <a:pt x="407845" y="659802"/>
                    <a:pt x="396762" y="692164"/>
                  </a:cubicBezTo>
                  <a:cubicBezTo>
                    <a:pt x="393216" y="701916"/>
                    <a:pt x="389226" y="712113"/>
                    <a:pt x="384793" y="721865"/>
                  </a:cubicBezTo>
                  <a:cubicBezTo>
                    <a:pt x="384793" y="721865"/>
                    <a:pt x="384793" y="721865"/>
                    <a:pt x="384793" y="721865"/>
                  </a:cubicBezTo>
                  <a:cubicBezTo>
                    <a:pt x="383463" y="724082"/>
                    <a:pt x="381689" y="726298"/>
                    <a:pt x="381246" y="728958"/>
                  </a:cubicBezTo>
                  <a:cubicBezTo>
                    <a:pt x="382133" y="736051"/>
                    <a:pt x="393216" y="727185"/>
                    <a:pt x="396762" y="725855"/>
                  </a:cubicBezTo>
                  <a:cubicBezTo>
                    <a:pt x="406072" y="720536"/>
                    <a:pt x="415381" y="715659"/>
                    <a:pt x="424691" y="710339"/>
                  </a:cubicBezTo>
                  <a:cubicBezTo>
                    <a:pt x="440207" y="701030"/>
                    <a:pt x="457052" y="693050"/>
                    <a:pt x="472125" y="683297"/>
                  </a:cubicBezTo>
                  <a:cubicBezTo>
                    <a:pt x="479661" y="677534"/>
                    <a:pt x="482764" y="668225"/>
                    <a:pt x="486754" y="660245"/>
                  </a:cubicBezTo>
                  <a:cubicBezTo>
                    <a:pt x="509806" y="611038"/>
                    <a:pt x="520002" y="552965"/>
                    <a:pt x="492961" y="503314"/>
                  </a:cubicBezTo>
                  <a:cubicBezTo>
                    <a:pt x="485867" y="489571"/>
                    <a:pt x="476115" y="478045"/>
                    <a:pt x="466362" y="466519"/>
                  </a:cubicBezTo>
                  <a:cubicBezTo>
                    <a:pt x="459269" y="458096"/>
                    <a:pt x="452619" y="450117"/>
                    <a:pt x="446413" y="441250"/>
                  </a:cubicBezTo>
                  <a:cubicBezTo>
                    <a:pt x="429567" y="415982"/>
                    <a:pt x="455723" y="414652"/>
                    <a:pt x="473455" y="423075"/>
                  </a:cubicBezTo>
                  <a:cubicBezTo>
                    <a:pt x="500053" y="434157"/>
                    <a:pt x="521776" y="456766"/>
                    <a:pt x="532415" y="483365"/>
                  </a:cubicBezTo>
                  <a:cubicBezTo>
                    <a:pt x="545714" y="517943"/>
                    <a:pt x="549261" y="557398"/>
                    <a:pt x="539508" y="593306"/>
                  </a:cubicBezTo>
                  <a:cubicBezTo>
                    <a:pt x="536848" y="603502"/>
                    <a:pt x="534188" y="613255"/>
                    <a:pt x="530642" y="623007"/>
                  </a:cubicBezTo>
                  <a:cubicBezTo>
                    <a:pt x="527982" y="628327"/>
                    <a:pt x="524879" y="633647"/>
                    <a:pt x="521776" y="639410"/>
                  </a:cubicBezTo>
                  <a:cubicBezTo>
                    <a:pt x="520446" y="642070"/>
                    <a:pt x="518229" y="644729"/>
                    <a:pt x="518229" y="647389"/>
                  </a:cubicBezTo>
                  <a:cubicBezTo>
                    <a:pt x="518672" y="649606"/>
                    <a:pt x="521332" y="650049"/>
                    <a:pt x="522662" y="648719"/>
                  </a:cubicBezTo>
                  <a:cubicBezTo>
                    <a:pt x="528869" y="644729"/>
                    <a:pt x="534188" y="638966"/>
                    <a:pt x="539508" y="633647"/>
                  </a:cubicBezTo>
                  <a:cubicBezTo>
                    <a:pt x="561674" y="611038"/>
                    <a:pt x="578076" y="583996"/>
                    <a:pt x="591818" y="555624"/>
                  </a:cubicBezTo>
                  <a:cubicBezTo>
                    <a:pt x="621077" y="492674"/>
                    <a:pt x="629500" y="460313"/>
                    <a:pt x="574529" y="409775"/>
                  </a:cubicBezTo>
                  <a:cubicBezTo>
                    <a:pt x="564777" y="400466"/>
                    <a:pt x="554137" y="391600"/>
                    <a:pt x="546601" y="379630"/>
                  </a:cubicBezTo>
                  <a:cubicBezTo>
                    <a:pt x="542168" y="372981"/>
                    <a:pt x="536405" y="359238"/>
                    <a:pt x="547931" y="356578"/>
                  </a:cubicBezTo>
                  <a:cubicBezTo>
                    <a:pt x="559013" y="355248"/>
                    <a:pt x="569653" y="361898"/>
                    <a:pt x="578962" y="366774"/>
                  </a:cubicBezTo>
                  <a:cubicBezTo>
                    <a:pt x="587385" y="371651"/>
                    <a:pt x="595365" y="376971"/>
                    <a:pt x="602458" y="383177"/>
                  </a:cubicBezTo>
                  <a:cubicBezTo>
                    <a:pt x="602458" y="383177"/>
                    <a:pt x="602458" y="383177"/>
                    <a:pt x="602458" y="383177"/>
                  </a:cubicBezTo>
                  <a:cubicBezTo>
                    <a:pt x="605118" y="385837"/>
                    <a:pt x="607777" y="388496"/>
                    <a:pt x="610438" y="391156"/>
                  </a:cubicBezTo>
                  <a:cubicBezTo>
                    <a:pt x="615757" y="396919"/>
                    <a:pt x="621077" y="403126"/>
                    <a:pt x="624623" y="410219"/>
                  </a:cubicBezTo>
                  <a:cubicBezTo>
                    <a:pt x="625954" y="412878"/>
                    <a:pt x="627283" y="415539"/>
                    <a:pt x="628613" y="417755"/>
                  </a:cubicBezTo>
                  <a:cubicBezTo>
                    <a:pt x="629056" y="418198"/>
                    <a:pt x="629056" y="418641"/>
                    <a:pt x="629500" y="419085"/>
                  </a:cubicBezTo>
                  <a:cubicBezTo>
                    <a:pt x="630387" y="419528"/>
                    <a:pt x="631273" y="419085"/>
                    <a:pt x="632159" y="418641"/>
                  </a:cubicBezTo>
                  <a:cubicBezTo>
                    <a:pt x="633490" y="417312"/>
                    <a:pt x="632603" y="415095"/>
                    <a:pt x="633046" y="413765"/>
                  </a:cubicBezTo>
                  <a:cubicBezTo>
                    <a:pt x="633046" y="409775"/>
                    <a:pt x="632603" y="406229"/>
                    <a:pt x="632159" y="401796"/>
                  </a:cubicBezTo>
                  <a:cubicBezTo>
                    <a:pt x="630387" y="389826"/>
                    <a:pt x="627726" y="378300"/>
                    <a:pt x="624623" y="366774"/>
                  </a:cubicBezTo>
                  <a:cubicBezTo>
                    <a:pt x="619747" y="349485"/>
                    <a:pt x="614871" y="331753"/>
                    <a:pt x="603344" y="317567"/>
                  </a:cubicBezTo>
                  <a:cubicBezTo>
                    <a:pt x="593149" y="305598"/>
                    <a:pt x="578076" y="299391"/>
                    <a:pt x="562560" y="298061"/>
                  </a:cubicBezTo>
                  <a:cubicBezTo>
                    <a:pt x="554580" y="297175"/>
                    <a:pt x="545714" y="296731"/>
                    <a:pt x="539064" y="291855"/>
                  </a:cubicBezTo>
                  <a:cubicBezTo>
                    <a:pt x="534188" y="288309"/>
                    <a:pt x="531528" y="283432"/>
                    <a:pt x="528869" y="278113"/>
                  </a:cubicBezTo>
                  <a:cubicBezTo>
                    <a:pt x="526652" y="274123"/>
                    <a:pt x="524879" y="270133"/>
                    <a:pt x="521776" y="267030"/>
                  </a:cubicBezTo>
                  <a:cubicBezTo>
                    <a:pt x="513353" y="258607"/>
                    <a:pt x="500053" y="256833"/>
                    <a:pt x="488971" y="260380"/>
                  </a:cubicBezTo>
                  <a:cubicBezTo>
                    <a:pt x="477888" y="263927"/>
                    <a:pt x="469465" y="272793"/>
                    <a:pt x="459269" y="278556"/>
                  </a:cubicBezTo>
                  <a:cubicBezTo>
                    <a:pt x="451733" y="282989"/>
                    <a:pt x="444640" y="287865"/>
                    <a:pt x="436217" y="290968"/>
                  </a:cubicBezTo>
                  <a:cubicBezTo>
                    <a:pt x="430454" y="292298"/>
                    <a:pt x="424691" y="292742"/>
                    <a:pt x="418928" y="291855"/>
                  </a:cubicBezTo>
                  <a:cubicBezTo>
                    <a:pt x="430897" y="262597"/>
                    <a:pt x="440207" y="232008"/>
                    <a:pt x="447300" y="200977"/>
                  </a:cubicBezTo>
                  <a:cubicBezTo>
                    <a:pt x="452619" y="177038"/>
                    <a:pt x="457052" y="153099"/>
                    <a:pt x="457939" y="128717"/>
                  </a:cubicBezTo>
                  <a:cubicBezTo>
                    <a:pt x="458382" y="112758"/>
                    <a:pt x="457052" y="96356"/>
                    <a:pt x="455723" y="80396"/>
                  </a:cubicBezTo>
                  <a:cubicBezTo>
                    <a:pt x="453949" y="58674"/>
                    <a:pt x="451733" y="36952"/>
                    <a:pt x="451289" y="15230"/>
                  </a:cubicBezTo>
                  <a:cubicBezTo>
                    <a:pt x="450846" y="11240"/>
                    <a:pt x="451733" y="7250"/>
                    <a:pt x="450846" y="3261"/>
                  </a:cubicBezTo>
                  <a:cubicBezTo>
                    <a:pt x="450846" y="2817"/>
                    <a:pt x="450846" y="2817"/>
                    <a:pt x="450402" y="2374"/>
                  </a:cubicBezTo>
                  <a:cubicBezTo>
                    <a:pt x="446413" y="-4719"/>
                    <a:pt x="434887" y="5920"/>
                    <a:pt x="430010" y="10353"/>
                  </a:cubicBezTo>
                  <a:cubicBezTo>
                    <a:pt x="422031" y="17446"/>
                    <a:pt x="415825" y="26312"/>
                    <a:pt x="409175" y="34735"/>
                  </a:cubicBezTo>
                  <a:cubicBezTo>
                    <a:pt x="406515" y="38725"/>
                    <a:pt x="402525" y="42272"/>
                    <a:pt x="403412" y="47148"/>
                  </a:cubicBezTo>
                  <a:cubicBezTo>
                    <a:pt x="403855" y="48921"/>
                    <a:pt x="404299" y="50694"/>
                    <a:pt x="404742" y="52468"/>
                  </a:cubicBezTo>
                  <a:cubicBezTo>
                    <a:pt x="406515" y="57344"/>
                    <a:pt x="409175" y="62221"/>
                    <a:pt x="410505" y="67097"/>
                  </a:cubicBezTo>
                  <a:cubicBezTo>
                    <a:pt x="416268" y="83499"/>
                    <a:pt x="418928" y="100345"/>
                    <a:pt x="419815" y="117634"/>
                  </a:cubicBezTo>
                  <a:cubicBezTo>
                    <a:pt x="420258" y="147336"/>
                    <a:pt x="417154" y="177481"/>
                    <a:pt x="412278" y="206740"/>
                  </a:cubicBezTo>
                  <a:cubicBezTo>
                    <a:pt x="408288" y="230678"/>
                    <a:pt x="403412" y="254174"/>
                    <a:pt x="395876" y="277226"/>
                  </a:cubicBezTo>
                  <a:cubicBezTo>
                    <a:pt x="386123" y="265700"/>
                    <a:pt x="380803" y="251070"/>
                    <a:pt x="381246" y="235555"/>
                  </a:cubicBezTo>
                  <a:cubicBezTo>
                    <a:pt x="381246" y="220482"/>
                    <a:pt x="380803" y="205410"/>
                    <a:pt x="374153" y="191667"/>
                  </a:cubicBezTo>
                  <a:cubicBezTo>
                    <a:pt x="363957" y="166842"/>
                    <a:pt x="343565" y="153542"/>
                    <a:pt x="317410" y="150439"/>
                  </a:cubicBezTo>
                  <a:cubicBezTo>
                    <a:pt x="305440" y="148666"/>
                    <a:pt x="293028" y="150439"/>
                    <a:pt x="281058" y="150883"/>
                  </a:cubicBezTo>
                  <a:cubicBezTo>
                    <a:pt x="265543" y="150883"/>
                    <a:pt x="250027" y="147779"/>
                    <a:pt x="236284" y="140243"/>
                  </a:cubicBezTo>
                  <a:cubicBezTo>
                    <a:pt x="211459" y="125614"/>
                    <a:pt x="190623" y="129604"/>
                    <a:pt x="164912" y="139800"/>
                  </a:cubicBezTo>
                  <a:cubicBezTo>
                    <a:pt x="142302" y="148223"/>
                    <a:pt x="121910" y="161965"/>
                    <a:pt x="104178" y="178811"/>
                  </a:cubicBezTo>
                  <a:cubicBezTo>
                    <a:pt x="100188" y="182357"/>
                    <a:pt x="95755" y="186347"/>
                    <a:pt x="92209" y="190337"/>
                  </a:cubicBezTo>
                  <a:cubicBezTo>
                    <a:pt x="91322" y="191224"/>
                    <a:pt x="90435" y="192110"/>
                    <a:pt x="89992" y="193440"/>
                  </a:cubicBezTo>
                  <a:cubicBezTo>
                    <a:pt x="88662" y="200533"/>
                    <a:pt x="112158" y="193440"/>
                    <a:pt x="116591" y="193440"/>
                  </a:cubicBezTo>
                  <a:cubicBezTo>
                    <a:pt x="129890" y="190780"/>
                    <a:pt x="143632" y="189007"/>
                    <a:pt x="156932" y="187677"/>
                  </a:cubicBezTo>
                  <a:cubicBezTo>
                    <a:pt x="178654" y="186347"/>
                    <a:pt x="201263" y="186791"/>
                    <a:pt x="222542" y="193884"/>
                  </a:cubicBezTo>
                  <a:cubicBezTo>
                    <a:pt x="231408" y="196543"/>
                    <a:pt x="255346" y="208956"/>
                    <a:pt x="243377" y="219596"/>
                  </a:cubicBezTo>
                  <a:cubicBezTo>
                    <a:pt x="235397" y="224029"/>
                    <a:pt x="225645" y="223142"/>
                    <a:pt x="216779" y="222699"/>
                  </a:cubicBezTo>
                  <a:cubicBezTo>
                    <a:pt x="194170" y="220482"/>
                    <a:pt x="172004" y="215606"/>
                    <a:pt x="149396" y="216492"/>
                  </a:cubicBezTo>
                  <a:cubicBezTo>
                    <a:pt x="117034" y="216936"/>
                    <a:pt x="86445" y="229348"/>
                    <a:pt x="58517" y="243978"/>
                  </a:cubicBezTo>
                  <a:cubicBezTo>
                    <a:pt x="53640" y="247081"/>
                    <a:pt x="47434" y="249297"/>
                    <a:pt x="44331" y="254174"/>
                  </a:cubicBezTo>
                  <a:cubicBezTo>
                    <a:pt x="39011" y="265256"/>
                    <a:pt x="36352" y="277226"/>
                    <a:pt x="32362" y="288752"/>
                  </a:cubicBezTo>
                  <a:cubicBezTo>
                    <a:pt x="26155" y="308258"/>
                    <a:pt x="18176" y="327320"/>
                    <a:pt x="12413" y="347269"/>
                  </a:cubicBezTo>
                  <a:cubicBezTo>
                    <a:pt x="10640" y="355248"/>
                    <a:pt x="7093" y="363228"/>
                    <a:pt x="7093" y="371651"/>
                  </a:cubicBezTo>
                  <a:cubicBezTo>
                    <a:pt x="8866" y="380960"/>
                    <a:pt x="27486" y="363671"/>
                    <a:pt x="31919" y="361455"/>
                  </a:cubicBezTo>
                  <a:cubicBezTo>
                    <a:pt x="52754" y="348599"/>
                    <a:pt x="75806" y="339732"/>
                    <a:pt x="98858" y="331753"/>
                  </a:cubicBezTo>
                  <a:cubicBezTo>
                    <a:pt x="128117" y="323330"/>
                    <a:pt x="157818" y="315794"/>
                    <a:pt x="188407" y="315350"/>
                  </a:cubicBezTo>
                  <a:cubicBezTo>
                    <a:pt x="204366" y="315794"/>
                    <a:pt x="222098" y="317124"/>
                    <a:pt x="234954" y="327320"/>
                  </a:cubicBezTo>
                  <a:cubicBezTo>
                    <a:pt x="247367" y="339732"/>
                    <a:pt x="233181" y="353032"/>
                    <a:pt x="220768" y="357022"/>
                  </a:cubicBezTo>
                  <a:cubicBezTo>
                    <a:pt x="211459" y="360568"/>
                    <a:pt x="202149" y="361455"/>
                    <a:pt x="192396" y="361898"/>
                  </a:cubicBezTo>
                  <a:cubicBezTo>
                    <a:pt x="188407" y="361898"/>
                    <a:pt x="184860" y="361898"/>
                    <a:pt x="180871" y="361898"/>
                  </a:cubicBezTo>
                  <a:cubicBezTo>
                    <a:pt x="180871" y="361898"/>
                    <a:pt x="180427" y="361898"/>
                    <a:pt x="180427" y="361898"/>
                  </a:cubicBezTo>
                  <a:cubicBezTo>
                    <a:pt x="172448" y="361898"/>
                    <a:pt x="164468" y="361898"/>
                    <a:pt x="156489" y="363228"/>
                  </a:cubicBezTo>
                  <a:cubicBezTo>
                    <a:pt x="154715" y="363228"/>
                    <a:pt x="152942" y="363671"/>
                    <a:pt x="151168" y="364114"/>
                  </a:cubicBezTo>
                  <a:cubicBezTo>
                    <a:pt x="151168" y="364114"/>
                    <a:pt x="151168" y="364114"/>
                    <a:pt x="151168" y="364114"/>
                  </a:cubicBezTo>
                  <a:cubicBezTo>
                    <a:pt x="143189" y="365001"/>
                    <a:pt x="135653" y="366331"/>
                    <a:pt x="127673" y="368104"/>
                  </a:cubicBezTo>
                  <a:cubicBezTo>
                    <a:pt x="112158" y="371208"/>
                    <a:pt x="97528" y="378744"/>
                    <a:pt x="83342" y="386280"/>
                  </a:cubicBezTo>
                  <a:cubicBezTo>
                    <a:pt x="67383" y="394703"/>
                    <a:pt x="51424" y="402682"/>
                    <a:pt x="35908" y="411549"/>
                  </a:cubicBezTo>
                  <a:cubicBezTo>
                    <a:pt x="29258" y="415982"/>
                    <a:pt x="21279" y="419085"/>
                    <a:pt x="15516" y="424848"/>
                  </a:cubicBezTo>
                  <a:cubicBezTo>
                    <a:pt x="11970" y="429724"/>
                    <a:pt x="11526" y="436374"/>
                    <a:pt x="10640" y="442137"/>
                  </a:cubicBezTo>
                  <a:cubicBezTo>
                    <a:pt x="7093" y="465189"/>
                    <a:pt x="6206" y="489128"/>
                    <a:pt x="6650" y="512623"/>
                  </a:cubicBezTo>
                  <a:cubicBezTo>
                    <a:pt x="6650" y="514840"/>
                    <a:pt x="6650" y="517500"/>
                    <a:pt x="7093" y="519716"/>
                  </a:cubicBezTo>
                  <a:cubicBezTo>
                    <a:pt x="7093" y="520603"/>
                    <a:pt x="7537" y="521933"/>
                    <a:pt x="8423" y="522376"/>
                  </a:cubicBezTo>
                  <a:cubicBezTo>
                    <a:pt x="9753" y="522819"/>
                    <a:pt x="11083" y="522376"/>
                    <a:pt x="11970" y="521933"/>
                  </a:cubicBezTo>
                  <a:cubicBezTo>
                    <a:pt x="15516" y="518830"/>
                    <a:pt x="19063" y="515283"/>
                    <a:pt x="22165" y="512180"/>
                  </a:cubicBezTo>
                  <a:close/>
                  <a:moveTo>
                    <a:pt x="296574" y="328206"/>
                  </a:moveTo>
                  <a:cubicBezTo>
                    <a:pt x="305440" y="328206"/>
                    <a:pt x="314307" y="331753"/>
                    <a:pt x="322286" y="335299"/>
                  </a:cubicBezTo>
                  <a:cubicBezTo>
                    <a:pt x="327163" y="337516"/>
                    <a:pt x="332039" y="340619"/>
                    <a:pt x="335142" y="345052"/>
                  </a:cubicBezTo>
                  <a:cubicBezTo>
                    <a:pt x="335142" y="345052"/>
                    <a:pt x="335586" y="345495"/>
                    <a:pt x="335586" y="345495"/>
                  </a:cubicBezTo>
                  <a:cubicBezTo>
                    <a:pt x="341348" y="355692"/>
                    <a:pt x="335586" y="365444"/>
                    <a:pt x="325389" y="369434"/>
                  </a:cubicBezTo>
                  <a:cubicBezTo>
                    <a:pt x="316523" y="373424"/>
                    <a:pt x="306771" y="373867"/>
                    <a:pt x="297017" y="372981"/>
                  </a:cubicBezTo>
                  <a:cubicBezTo>
                    <a:pt x="286378" y="371208"/>
                    <a:pt x="274852" y="369877"/>
                    <a:pt x="266873" y="361898"/>
                  </a:cubicBezTo>
                  <a:cubicBezTo>
                    <a:pt x="252243" y="344609"/>
                    <a:pt x="280615" y="328206"/>
                    <a:pt x="296574" y="328206"/>
                  </a:cubicBezTo>
                  <a:close/>
                  <a:moveTo>
                    <a:pt x="60734" y="662905"/>
                  </a:moveTo>
                  <a:cubicBezTo>
                    <a:pt x="54527" y="652709"/>
                    <a:pt x="61177" y="637637"/>
                    <a:pt x="64723" y="626997"/>
                  </a:cubicBezTo>
                  <a:cubicBezTo>
                    <a:pt x="72703" y="605718"/>
                    <a:pt x="105508" y="574687"/>
                    <a:pt x="129447" y="578676"/>
                  </a:cubicBezTo>
                  <a:cubicBezTo>
                    <a:pt x="132550" y="579120"/>
                    <a:pt x="135653" y="580893"/>
                    <a:pt x="137426" y="583553"/>
                  </a:cubicBezTo>
                  <a:cubicBezTo>
                    <a:pt x="139199" y="585769"/>
                    <a:pt x="139643" y="588429"/>
                    <a:pt x="138756" y="591089"/>
                  </a:cubicBezTo>
                  <a:cubicBezTo>
                    <a:pt x="134766" y="599955"/>
                    <a:pt x="125457" y="603502"/>
                    <a:pt x="117920" y="609708"/>
                  </a:cubicBezTo>
                  <a:cubicBezTo>
                    <a:pt x="111271" y="615028"/>
                    <a:pt x="105508" y="620791"/>
                    <a:pt x="100632" y="627440"/>
                  </a:cubicBezTo>
                  <a:cubicBezTo>
                    <a:pt x="92652" y="635863"/>
                    <a:pt x="74919" y="677978"/>
                    <a:pt x="60734" y="6629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0" name="Google Shape;850;p29"/>
            <p:cNvGrpSpPr/>
            <p:nvPr/>
          </p:nvGrpSpPr>
          <p:grpSpPr>
            <a:xfrm flipH="1">
              <a:off x="565696" y="3221769"/>
              <a:ext cx="1021784" cy="1729431"/>
              <a:chOff x="10182427" y="839628"/>
              <a:chExt cx="614718" cy="1040447"/>
            </a:xfrm>
          </p:grpSpPr>
          <p:sp>
            <p:nvSpPr>
              <p:cNvPr id="851" name="Google Shape;851;p29"/>
              <p:cNvSpPr/>
              <p:nvPr/>
            </p:nvSpPr>
            <p:spPr>
              <a:xfrm>
                <a:off x="10521891" y="1263875"/>
                <a:ext cx="275254" cy="428237"/>
              </a:xfrm>
              <a:custGeom>
                <a:avLst/>
                <a:gdLst/>
                <a:ahLst/>
                <a:cxnLst/>
                <a:rect l="l" t="t" r="r" b="b"/>
                <a:pathLst>
                  <a:path w="275254" h="428237" extrusionOk="0">
                    <a:moveTo>
                      <a:pt x="554" y="428237"/>
                    </a:moveTo>
                    <a:cubicBezTo>
                      <a:pt x="-332" y="427350"/>
                      <a:pt x="111" y="426021"/>
                      <a:pt x="111" y="424691"/>
                    </a:cubicBezTo>
                    <a:cubicBezTo>
                      <a:pt x="554" y="418041"/>
                      <a:pt x="1441" y="410948"/>
                      <a:pt x="2327" y="404298"/>
                    </a:cubicBezTo>
                    <a:cubicBezTo>
                      <a:pt x="4544" y="381246"/>
                      <a:pt x="7648" y="357751"/>
                      <a:pt x="14297" y="335585"/>
                    </a:cubicBezTo>
                    <a:cubicBezTo>
                      <a:pt x="29813" y="285048"/>
                      <a:pt x="59071" y="239831"/>
                      <a:pt x="87000" y="195056"/>
                    </a:cubicBezTo>
                    <a:cubicBezTo>
                      <a:pt x="110938" y="158705"/>
                      <a:pt x="135320" y="122797"/>
                      <a:pt x="163692" y="89992"/>
                    </a:cubicBezTo>
                    <a:cubicBezTo>
                      <a:pt x="174775" y="77136"/>
                      <a:pt x="186301" y="64280"/>
                      <a:pt x="199157" y="53197"/>
                    </a:cubicBezTo>
                    <a:cubicBezTo>
                      <a:pt x="210683" y="43001"/>
                      <a:pt x="223539" y="35021"/>
                      <a:pt x="236395" y="27042"/>
                    </a:cubicBezTo>
                    <a:cubicBezTo>
                      <a:pt x="246147" y="20392"/>
                      <a:pt x="255901" y="13743"/>
                      <a:pt x="265210" y="6206"/>
                    </a:cubicBezTo>
                    <a:cubicBezTo>
                      <a:pt x="268313" y="3990"/>
                      <a:pt x="270529" y="1773"/>
                      <a:pt x="273633" y="0"/>
                    </a:cubicBezTo>
                    <a:cubicBezTo>
                      <a:pt x="274076" y="0"/>
                      <a:pt x="274076" y="0"/>
                      <a:pt x="274520" y="0"/>
                    </a:cubicBezTo>
                    <a:cubicBezTo>
                      <a:pt x="275406" y="443"/>
                      <a:pt x="275406" y="1330"/>
                      <a:pt x="274963" y="2217"/>
                    </a:cubicBezTo>
                    <a:cubicBezTo>
                      <a:pt x="265210" y="14629"/>
                      <a:pt x="251911" y="23939"/>
                      <a:pt x="240828" y="35021"/>
                    </a:cubicBezTo>
                    <a:cubicBezTo>
                      <a:pt x="232405" y="43444"/>
                      <a:pt x="224869" y="53197"/>
                      <a:pt x="218220" y="62950"/>
                    </a:cubicBezTo>
                    <a:cubicBezTo>
                      <a:pt x="204033" y="84672"/>
                      <a:pt x="190734" y="106394"/>
                      <a:pt x="175218" y="126787"/>
                    </a:cubicBezTo>
                    <a:cubicBezTo>
                      <a:pt x="144630" y="168458"/>
                      <a:pt x="112268" y="207912"/>
                      <a:pt x="83897" y="251356"/>
                    </a:cubicBezTo>
                    <a:cubicBezTo>
                      <a:pt x="70154" y="271749"/>
                      <a:pt x="58628" y="293471"/>
                      <a:pt x="48432" y="315636"/>
                    </a:cubicBezTo>
                    <a:cubicBezTo>
                      <a:pt x="41339" y="330266"/>
                      <a:pt x="36019" y="345782"/>
                      <a:pt x="28926" y="360411"/>
                    </a:cubicBezTo>
                    <a:cubicBezTo>
                      <a:pt x="21833" y="374597"/>
                      <a:pt x="12967" y="387896"/>
                      <a:pt x="8090" y="402968"/>
                    </a:cubicBezTo>
                    <a:cubicBezTo>
                      <a:pt x="4987" y="410948"/>
                      <a:pt x="3215" y="418928"/>
                      <a:pt x="2327" y="427350"/>
                    </a:cubicBezTo>
                    <a:cubicBezTo>
                      <a:pt x="2327" y="427794"/>
                      <a:pt x="1884" y="428237"/>
                      <a:pt x="1441" y="428237"/>
                    </a:cubicBezTo>
                    <a:cubicBezTo>
                      <a:pt x="998" y="428237"/>
                      <a:pt x="554" y="428237"/>
                      <a:pt x="554" y="428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10496328" y="1215222"/>
                <a:ext cx="249401" cy="419260"/>
              </a:xfrm>
              <a:custGeom>
                <a:avLst/>
                <a:gdLst/>
                <a:ahLst/>
                <a:cxnLst/>
                <a:rect l="l" t="t" r="r" b="b"/>
                <a:pathLst>
                  <a:path w="249401" h="419260" extrusionOk="0">
                    <a:moveTo>
                      <a:pt x="406" y="418817"/>
                    </a:moveTo>
                    <a:cubicBezTo>
                      <a:pt x="-924" y="404631"/>
                      <a:pt x="1292" y="389558"/>
                      <a:pt x="3066" y="375372"/>
                    </a:cubicBezTo>
                    <a:cubicBezTo>
                      <a:pt x="3509" y="355423"/>
                      <a:pt x="6613" y="335474"/>
                      <a:pt x="11489" y="315969"/>
                    </a:cubicBezTo>
                    <a:cubicBezTo>
                      <a:pt x="15479" y="299567"/>
                      <a:pt x="21685" y="284051"/>
                      <a:pt x="28335" y="268535"/>
                    </a:cubicBezTo>
                    <a:cubicBezTo>
                      <a:pt x="42520" y="237503"/>
                      <a:pt x="58480" y="206915"/>
                      <a:pt x="78429" y="178986"/>
                    </a:cubicBezTo>
                    <a:cubicBezTo>
                      <a:pt x="98820" y="148841"/>
                      <a:pt x="123202" y="120913"/>
                      <a:pt x="150688" y="96531"/>
                    </a:cubicBezTo>
                    <a:cubicBezTo>
                      <a:pt x="159997" y="88551"/>
                      <a:pt x="169750" y="81015"/>
                      <a:pt x="179060" y="73479"/>
                    </a:cubicBezTo>
                    <a:cubicBezTo>
                      <a:pt x="187040" y="67272"/>
                      <a:pt x="195462" y="61953"/>
                      <a:pt x="202112" y="54416"/>
                    </a:cubicBezTo>
                    <a:cubicBezTo>
                      <a:pt x="213194" y="43333"/>
                      <a:pt x="222947" y="31364"/>
                      <a:pt x="232701" y="18951"/>
                    </a:cubicBezTo>
                    <a:cubicBezTo>
                      <a:pt x="238020" y="12745"/>
                      <a:pt x="242453" y="6095"/>
                      <a:pt x="247773" y="333"/>
                    </a:cubicBezTo>
                    <a:cubicBezTo>
                      <a:pt x="248217" y="-111"/>
                      <a:pt x="248659" y="-111"/>
                      <a:pt x="249103" y="333"/>
                    </a:cubicBezTo>
                    <a:cubicBezTo>
                      <a:pt x="249989" y="1219"/>
                      <a:pt x="248659" y="2549"/>
                      <a:pt x="248217" y="3879"/>
                    </a:cubicBezTo>
                    <a:cubicBezTo>
                      <a:pt x="237576" y="23828"/>
                      <a:pt x="224277" y="42447"/>
                      <a:pt x="211864" y="61509"/>
                    </a:cubicBezTo>
                    <a:cubicBezTo>
                      <a:pt x="204772" y="72592"/>
                      <a:pt x="199452" y="84118"/>
                      <a:pt x="191473" y="94757"/>
                    </a:cubicBezTo>
                    <a:cubicBezTo>
                      <a:pt x="178173" y="112046"/>
                      <a:pt x="160884" y="125789"/>
                      <a:pt x="144925" y="141305"/>
                    </a:cubicBezTo>
                    <a:cubicBezTo>
                      <a:pt x="124976" y="159924"/>
                      <a:pt x="106800" y="180759"/>
                      <a:pt x="91728" y="203368"/>
                    </a:cubicBezTo>
                    <a:cubicBezTo>
                      <a:pt x="79315" y="221987"/>
                      <a:pt x="69563" y="242823"/>
                      <a:pt x="59810" y="263215"/>
                    </a:cubicBezTo>
                    <a:cubicBezTo>
                      <a:pt x="46953" y="290700"/>
                      <a:pt x="34098" y="319072"/>
                      <a:pt x="26562" y="348331"/>
                    </a:cubicBezTo>
                    <a:cubicBezTo>
                      <a:pt x="23458" y="358970"/>
                      <a:pt x="20798" y="369166"/>
                      <a:pt x="16808" y="379362"/>
                    </a:cubicBezTo>
                    <a:cubicBezTo>
                      <a:pt x="12819" y="389558"/>
                      <a:pt x="7055" y="398868"/>
                      <a:pt x="3066" y="409507"/>
                    </a:cubicBezTo>
                    <a:cubicBezTo>
                      <a:pt x="2180" y="411724"/>
                      <a:pt x="1736" y="414384"/>
                      <a:pt x="1736" y="416600"/>
                    </a:cubicBezTo>
                    <a:cubicBezTo>
                      <a:pt x="1736" y="417487"/>
                      <a:pt x="1736" y="418373"/>
                      <a:pt x="1292" y="418817"/>
                    </a:cubicBezTo>
                    <a:cubicBezTo>
                      <a:pt x="1292" y="418817"/>
                      <a:pt x="850" y="419260"/>
                      <a:pt x="406" y="419260"/>
                    </a:cubicBezTo>
                    <a:cubicBezTo>
                      <a:pt x="850" y="418817"/>
                      <a:pt x="406" y="418817"/>
                      <a:pt x="406" y="4188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29"/>
              <p:cNvSpPr/>
              <p:nvPr/>
            </p:nvSpPr>
            <p:spPr>
              <a:xfrm>
                <a:off x="10460582" y="1146976"/>
                <a:ext cx="270662" cy="381998"/>
              </a:xfrm>
              <a:custGeom>
                <a:avLst/>
                <a:gdLst/>
                <a:ahLst/>
                <a:cxnLst/>
                <a:rect l="l" t="t" r="r" b="b"/>
                <a:pathLst>
                  <a:path w="270662" h="381998" extrusionOk="0">
                    <a:moveTo>
                      <a:pt x="2903" y="381555"/>
                    </a:moveTo>
                    <a:cubicBezTo>
                      <a:pt x="2460" y="379782"/>
                      <a:pt x="2460" y="378008"/>
                      <a:pt x="2016" y="376235"/>
                    </a:cubicBezTo>
                    <a:cubicBezTo>
                      <a:pt x="-643" y="360719"/>
                      <a:pt x="-200" y="344760"/>
                      <a:pt x="686" y="329244"/>
                    </a:cubicBezTo>
                    <a:cubicBezTo>
                      <a:pt x="2016" y="310625"/>
                      <a:pt x="4233" y="292006"/>
                      <a:pt x="10883" y="274274"/>
                    </a:cubicBezTo>
                    <a:cubicBezTo>
                      <a:pt x="25512" y="229056"/>
                      <a:pt x="52553" y="189159"/>
                      <a:pt x="77823" y="149704"/>
                    </a:cubicBezTo>
                    <a:cubicBezTo>
                      <a:pt x="95111" y="123549"/>
                      <a:pt x="116390" y="99167"/>
                      <a:pt x="142103" y="80991"/>
                    </a:cubicBezTo>
                    <a:cubicBezTo>
                      <a:pt x="167371" y="64588"/>
                      <a:pt x="194856" y="51733"/>
                      <a:pt x="220125" y="35330"/>
                    </a:cubicBezTo>
                    <a:cubicBezTo>
                      <a:pt x="233868" y="26464"/>
                      <a:pt x="247609" y="17154"/>
                      <a:pt x="260466" y="6515"/>
                    </a:cubicBezTo>
                    <a:cubicBezTo>
                      <a:pt x="264013" y="4298"/>
                      <a:pt x="270219" y="-2795"/>
                      <a:pt x="270662" y="1195"/>
                    </a:cubicBezTo>
                    <a:cubicBezTo>
                      <a:pt x="267558" y="7845"/>
                      <a:pt x="260909" y="13165"/>
                      <a:pt x="255589" y="18484"/>
                    </a:cubicBezTo>
                    <a:cubicBezTo>
                      <a:pt x="240960" y="32670"/>
                      <a:pt x="224115" y="44196"/>
                      <a:pt x="208155" y="56609"/>
                    </a:cubicBezTo>
                    <a:cubicBezTo>
                      <a:pt x="200619" y="62372"/>
                      <a:pt x="193083" y="67692"/>
                      <a:pt x="186434" y="73898"/>
                    </a:cubicBezTo>
                    <a:cubicBezTo>
                      <a:pt x="175351" y="84537"/>
                      <a:pt x="164711" y="96507"/>
                      <a:pt x="153185" y="106703"/>
                    </a:cubicBezTo>
                    <a:cubicBezTo>
                      <a:pt x="141659" y="117342"/>
                      <a:pt x="129690" y="127538"/>
                      <a:pt x="119050" y="139508"/>
                    </a:cubicBezTo>
                    <a:cubicBezTo>
                      <a:pt x="105750" y="155024"/>
                      <a:pt x="94225" y="171869"/>
                      <a:pt x="83142" y="188715"/>
                    </a:cubicBezTo>
                    <a:cubicBezTo>
                      <a:pt x="66296" y="214427"/>
                      <a:pt x="49894" y="240582"/>
                      <a:pt x="37037" y="268511"/>
                    </a:cubicBezTo>
                    <a:cubicBezTo>
                      <a:pt x="31275" y="280480"/>
                      <a:pt x="26842" y="292006"/>
                      <a:pt x="23295" y="304862"/>
                    </a:cubicBezTo>
                    <a:cubicBezTo>
                      <a:pt x="20193" y="314172"/>
                      <a:pt x="16202" y="323038"/>
                      <a:pt x="12656" y="332348"/>
                    </a:cubicBezTo>
                    <a:cubicBezTo>
                      <a:pt x="8223" y="344317"/>
                      <a:pt x="4676" y="356730"/>
                      <a:pt x="4233" y="369142"/>
                    </a:cubicBezTo>
                    <a:cubicBezTo>
                      <a:pt x="3790" y="372689"/>
                      <a:pt x="5563" y="381998"/>
                      <a:pt x="3347" y="381998"/>
                    </a:cubicBezTo>
                    <a:cubicBezTo>
                      <a:pt x="3347" y="381998"/>
                      <a:pt x="3347" y="381555"/>
                      <a:pt x="2903" y="3815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29"/>
              <p:cNvSpPr/>
              <p:nvPr/>
            </p:nvSpPr>
            <p:spPr>
              <a:xfrm>
                <a:off x="10425290" y="937599"/>
                <a:ext cx="217582" cy="331152"/>
              </a:xfrm>
              <a:custGeom>
                <a:avLst/>
                <a:gdLst/>
                <a:ahLst/>
                <a:cxnLst/>
                <a:rect l="l" t="t" r="r" b="b"/>
                <a:pathLst>
                  <a:path w="217582" h="331152" extrusionOk="0">
                    <a:moveTo>
                      <a:pt x="958" y="319626"/>
                    </a:moveTo>
                    <a:cubicBezTo>
                      <a:pt x="4504" y="304110"/>
                      <a:pt x="8937" y="288595"/>
                      <a:pt x="16917" y="274852"/>
                    </a:cubicBezTo>
                    <a:cubicBezTo>
                      <a:pt x="34206" y="243377"/>
                      <a:pt x="57702" y="216335"/>
                      <a:pt x="79867" y="188407"/>
                    </a:cubicBezTo>
                    <a:cubicBezTo>
                      <a:pt x="100702" y="163138"/>
                      <a:pt x="120651" y="136983"/>
                      <a:pt x="142817" y="112601"/>
                    </a:cubicBezTo>
                    <a:cubicBezTo>
                      <a:pt x="167642" y="87775"/>
                      <a:pt x="190251" y="69600"/>
                      <a:pt x="203106" y="35465"/>
                    </a:cubicBezTo>
                    <a:cubicBezTo>
                      <a:pt x="207539" y="24825"/>
                      <a:pt x="211530" y="13743"/>
                      <a:pt x="215077" y="2217"/>
                    </a:cubicBezTo>
                    <a:cubicBezTo>
                      <a:pt x="215519" y="1330"/>
                      <a:pt x="215077" y="0"/>
                      <a:pt x="216849" y="0"/>
                    </a:cubicBezTo>
                    <a:cubicBezTo>
                      <a:pt x="218180" y="443"/>
                      <a:pt x="217293" y="1773"/>
                      <a:pt x="217293" y="2660"/>
                    </a:cubicBezTo>
                    <a:cubicBezTo>
                      <a:pt x="214633" y="13743"/>
                      <a:pt x="212860" y="25269"/>
                      <a:pt x="209756" y="36351"/>
                    </a:cubicBezTo>
                    <a:cubicBezTo>
                      <a:pt x="205323" y="52754"/>
                      <a:pt x="198231" y="68713"/>
                      <a:pt x="189364" y="83342"/>
                    </a:cubicBezTo>
                    <a:cubicBezTo>
                      <a:pt x="182715" y="94425"/>
                      <a:pt x="173849" y="104178"/>
                      <a:pt x="166312" y="114817"/>
                    </a:cubicBezTo>
                    <a:cubicBezTo>
                      <a:pt x="159219" y="125457"/>
                      <a:pt x="153013" y="137426"/>
                      <a:pt x="145476" y="148065"/>
                    </a:cubicBezTo>
                    <a:cubicBezTo>
                      <a:pt x="128187" y="172447"/>
                      <a:pt x="109125" y="195500"/>
                      <a:pt x="89620" y="217665"/>
                    </a:cubicBezTo>
                    <a:cubicBezTo>
                      <a:pt x="67897" y="242490"/>
                      <a:pt x="43515" y="264213"/>
                      <a:pt x="21793" y="288595"/>
                    </a:cubicBezTo>
                    <a:cubicBezTo>
                      <a:pt x="12484" y="300121"/>
                      <a:pt x="6277" y="313863"/>
                      <a:pt x="3174" y="328492"/>
                    </a:cubicBezTo>
                    <a:cubicBezTo>
                      <a:pt x="2731" y="329379"/>
                      <a:pt x="3174" y="330709"/>
                      <a:pt x="1844" y="331152"/>
                    </a:cubicBezTo>
                    <a:cubicBezTo>
                      <a:pt x="-1703" y="330709"/>
                      <a:pt x="958" y="321399"/>
                      <a:pt x="958" y="3196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29"/>
              <p:cNvSpPr/>
              <p:nvPr/>
            </p:nvSpPr>
            <p:spPr>
              <a:xfrm>
                <a:off x="10306554" y="964793"/>
                <a:ext cx="101961" cy="303958"/>
              </a:xfrm>
              <a:custGeom>
                <a:avLst/>
                <a:gdLst/>
                <a:ahLst/>
                <a:cxnLst/>
                <a:rect l="l" t="t" r="r" b="b"/>
                <a:pathLst>
                  <a:path w="101961" h="303958" extrusionOk="0">
                    <a:moveTo>
                      <a:pt x="100631" y="303958"/>
                    </a:moveTo>
                    <a:cubicBezTo>
                      <a:pt x="100188" y="303958"/>
                      <a:pt x="99745" y="303072"/>
                      <a:pt x="99745" y="302628"/>
                    </a:cubicBezTo>
                    <a:cubicBezTo>
                      <a:pt x="98415" y="296422"/>
                      <a:pt x="97528" y="290216"/>
                      <a:pt x="95755" y="284453"/>
                    </a:cubicBezTo>
                    <a:cubicBezTo>
                      <a:pt x="92651" y="272483"/>
                      <a:pt x="88662" y="260957"/>
                      <a:pt x="84672" y="249431"/>
                    </a:cubicBezTo>
                    <a:cubicBezTo>
                      <a:pt x="77579" y="229926"/>
                      <a:pt x="70486" y="209977"/>
                      <a:pt x="58073" y="193131"/>
                    </a:cubicBezTo>
                    <a:cubicBezTo>
                      <a:pt x="46104" y="174512"/>
                      <a:pt x="32361" y="156779"/>
                      <a:pt x="20392" y="137717"/>
                    </a:cubicBezTo>
                    <a:cubicBezTo>
                      <a:pt x="10639" y="121758"/>
                      <a:pt x="443" y="104026"/>
                      <a:pt x="1330" y="84520"/>
                    </a:cubicBezTo>
                    <a:cubicBezTo>
                      <a:pt x="1773" y="69447"/>
                      <a:pt x="2660" y="53932"/>
                      <a:pt x="1773" y="38859"/>
                    </a:cubicBezTo>
                    <a:cubicBezTo>
                      <a:pt x="1773" y="26003"/>
                      <a:pt x="0" y="13147"/>
                      <a:pt x="0" y="734"/>
                    </a:cubicBezTo>
                    <a:cubicBezTo>
                      <a:pt x="443" y="-152"/>
                      <a:pt x="1330" y="-152"/>
                      <a:pt x="1773" y="291"/>
                    </a:cubicBezTo>
                    <a:cubicBezTo>
                      <a:pt x="2217" y="734"/>
                      <a:pt x="2217" y="1178"/>
                      <a:pt x="2217" y="1621"/>
                    </a:cubicBezTo>
                    <a:cubicBezTo>
                      <a:pt x="4433" y="13147"/>
                      <a:pt x="6206" y="24673"/>
                      <a:pt x="8422" y="36199"/>
                    </a:cubicBezTo>
                    <a:cubicBezTo>
                      <a:pt x="11526" y="52158"/>
                      <a:pt x="16845" y="67231"/>
                      <a:pt x="22609" y="82303"/>
                    </a:cubicBezTo>
                    <a:cubicBezTo>
                      <a:pt x="28815" y="98706"/>
                      <a:pt x="35021" y="115108"/>
                      <a:pt x="43444" y="130181"/>
                    </a:cubicBezTo>
                    <a:cubicBezTo>
                      <a:pt x="54084" y="148357"/>
                      <a:pt x="66940" y="165202"/>
                      <a:pt x="77135" y="183821"/>
                    </a:cubicBezTo>
                    <a:cubicBezTo>
                      <a:pt x="78022" y="185595"/>
                      <a:pt x="78909" y="187368"/>
                      <a:pt x="79352" y="189141"/>
                    </a:cubicBezTo>
                    <a:cubicBezTo>
                      <a:pt x="88218" y="206430"/>
                      <a:pt x="93095" y="225936"/>
                      <a:pt x="96198" y="244998"/>
                    </a:cubicBezTo>
                    <a:cubicBezTo>
                      <a:pt x="98415" y="258297"/>
                      <a:pt x="100188" y="271597"/>
                      <a:pt x="100631" y="285339"/>
                    </a:cubicBezTo>
                    <a:cubicBezTo>
                      <a:pt x="100631" y="285339"/>
                      <a:pt x="100631" y="285339"/>
                      <a:pt x="100631" y="285339"/>
                    </a:cubicBezTo>
                    <a:cubicBezTo>
                      <a:pt x="100631" y="287112"/>
                      <a:pt x="101074" y="288443"/>
                      <a:pt x="101074" y="290216"/>
                    </a:cubicBezTo>
                    <a:cubicBezTo>
                      <a:pt x="101517" y="294205"/>
                      <a:pt x="101961" y="298639"/>
                      <a:pt x="101961" y="302628"/>
                    </a:cubicBezTo>
                    <a:cubicBezTo>
                      <a:pt x="101961" y="303072"/>
                      <a:pt x="101517" y="303958"/>
                      <a:pt x="100631" y="303958"/>
                    </a:cubicBezTo>
                    <a:cubicBezTo>
                      <a:pt x="100631" y="303958"/>
                      <a:pt x="100631" y="303958"/>
                      <a:pt x="100631" y="3039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29"/>
              <p:cNvSpPr/>
              <p:nvPr/>
            </p:nvSpPr>
            <p:spPr>
              <a:xfrm>
                <a:off x="10203263" y="1071834"/>
                <a:ext cx="214118" cy="309961"/>
              </a:xfrm>
              <a:custGeom>
                <a:avLst/>
                <a:gdLst/>
                <a:ahLst/>
                <a:cxnLst/>
                <a:rect l="l" t="t" r="r" b="b"/>
                <a:pathLst>
                  <a:path w="214118" h="309961" extrusionOk="0">
                    <a:moveTo>
                      <a:pt x="212345" y="309075"/>
                    </a:moveTo>
                    <a:cubicBezTo>
                      <a:pt x="196830" y="282033"/>
                      <a:pt x="174221" y="259867"/>
                      <a:pt x="154272" y="236372"/>
                    </a:cubicBezTo>
                    <a:cubicBezTo>
                      <a:pt x="136540" y="215980"/>
                      <a:pt x="120580" y="193371"/>
                      <a:pt x="105508" y="170762"/>
                    </a:cubicBezTo>
                    <a:cubicBezTo>
                      <a:pt x="93981" y="153916"/>
                      <a:pt x="82899" y="137071"/>
                      <a:pt x="72260" y="119782"/>
                    </a:cubicBezTo>
                    <a:cubicBezTo>
                      <a:pt x="65610" y="109142"/>
                      <a:pt x="60733" y="97616"/>
                      <a:pt x="53640" y="87863"/>
                    </a:cubicBezTo>
                    <a:cubicBezTo>
                      <a:pt x="34578" y="61708"/>
                      <a:pt x="13299" y="36439"/>
                      <a:pt x="1330" y="6294"/>
                    </a:cubicBezTo>
                    <a:cubicBezTo>
                      <a:pt x="886" y="4521"/>
                      <a:pt x="0" y="2748"/>
                      <a:pt x="0" y="975"/>
                    </a:cubicBezTo>
                    <a:cubicBezTo>
                      <a:pt x="0" y="531"/>
                      <a:pt x="443" y="531"/>
                      <a:pt x="443" y="88"/>
                    </a:cubicBezTo>
                    <a:cubicBezTo>
                      <a:pt x="1330" y="-355"/>
                      <a:pt x="1773" y="975"/>
                      <a:pt x="2217" y="1861"/>
                    </a:cubicBezTo>
                    <a:cubicBezTo>
                      <a:pt x="3990" y="6294"/>
                      <a:pt x="5763" y="10727"/>
                      <a:pt x="7536" y="15161"/>
                    </a:cubicBezTo>
                    <a:cubicBezTo>
                      <a:pt x="23496" y="53728"/>
                      <a:pt x="64723" y="70574"/>
                      <a:pt x="88219" y="102936"/>
                    </a:cubicBezTo>
                    <a:cubicBezTo>
                      <a:pt x="116147" y="140174"/>
                      <a:pt x="144519" y="177412"/>
                      <a:pt x="170231" y="215980"/>
                    </a:cubicBezTo>
                    <a:cubicBezTo>
                      <a:pt x="186190" y="240805"/>
                      <a:pt x="203036" y="266074"/>
                      <a:pt x="208356" y="295332"/>
                    </a:cubicBezTo>
                    <a:cubicBezTo>
                      <a:pt x="210129" y="299765"/>
                      <a:pt x="212789" y="304198"/>
                      <a:pt x="214119" y="309075"/>
                    </a:cubicBezTo>
                    <a:cubicBezTo>
                      <a:pt x="214119" y="309518"/>
                      <a:pt x="213675" y="309962"/>
                      <a:pt x="213232" y="309962"/>
                    </a:cubicBezTo>
                    <a:cubicBezTo>
                      <a:pt x="213232" y="309518"/>
                      <a:pt x="212789" y="309518"/>
                      <a:pt x="212345" y="3090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29"/>
              <p:cNvSpPr/>
              <p:nvPr/>
            </p:nvSpPr>
            <p:spPr>
              <a:xfrm>
                <a:off x="10182427" y="1175483"/>
                <a:ext cx="257632" cy="333986"/>
              </a:xfrm>
              <a:custGeom>
                <a:avLst/>
                <a:gdLst/>
                <a:ahLst/>
                <a:cxnLst/>
                <a:rect l="l" t="t" r="r" b="b"/>
                <a:pathLst>
                  <a:path w="257632" h="333986" extrusionOk="0">
                    <a:moveTo>
                      <a:pt x="212345" y="273253"/>
                    </a:moveTo>
                    <a:cubicBezTo>
                      <a:pt x="201706" y="256850"/>
                      <a:pt x="189293" y="242221"/>
                      <a:pt x="175551" y="228478"/>
                    </a:cubicBezTo>
                    <a:cubicBezTo>
                      <a:pt x="162251" y="214736"/>
                      <a:pt x="146292" y="205426"/>
                      <a:pt x="131220" y="194343"/>
                    </a:cubicBezTo>
                    <a:cubicBezTo>
                      <a:pt x="116590" y="183261"/>
                      <a:pt x="102848" y="170405"/>
                      <a:pt x="91322" y="156219"/>
                    </a:cubicBezTo>
                    <a:cubicBezTo>
                      <a:pt x="72259" y="133167"/>
                      <a:pt x="56300" y="107898"/>
                      <a:pt x="42558" y="81300"/>
                    </a:cubicBezTo>
                    <a:cubicBezTo>
                      <a:pt x="29702" y="59134"/>
                      <a:pt x="15516" y="37412"/>
                      <a:pt x="4876" y="13916"/>
                    </a:cubicBezTo>
                    <a:cubicBezTo>
                      <a:pt x="3103" y="9927"/>
                      <a:pt x="1330" y="5937"/>
                      <a:pt x="0" y="1504"/>
                    </a:cubicBezTo>
                    <a:cubicBezTo>
                      <a:pt x="0" y="1060"/>
                      <a:pt x="0" y="617"/>
                      <a:pt x="443" y="174"/>
                    </a:cubicBezTo>
                    <a:cubicBezTo>
                      <a:pt x="886" y="-269"/>
                      <a:pt x="1773" y="174"/>
                      <a:pt x="1773" y="1060"/>
                    </a:cubicBezTo>
                    <a:cubicBezTo>
                      <a:pt x="4876" y="9927"/>
                      <a:pt x="8866" y="18793"/>
                      <a:pt x="13742" y="26329"/>
                    </a:cubicBezTo>
                    <a:cubicBezTo>
                      <a:pt x="20835" y="37855"/>
                      <a:pt x="30588" y="48051"/>
                      <a:pt x="39454" y="58247"/>
                    </a:cubicBezTo>
                    <a:cubicBezTo>
                      <a:pt x="58517" y="79970"/>
                      <a:pt x="77135" y="102135"/>
                      <a:pt x="97084" y="122971"/>
                    </a:cubicBezTo>
                    <a:cubicBezTo>
                      <a:pt x="124570" y="152229"/>
                      <a:pt x="156045" y="177941"/>
                      <a:pt x="184860" y="205870"/>
                    </a:cubicBezTo>
                    <a:cubicBezTo>
                      <a:pt x="209685" y="232468"/>
                      <a:pt x="229634" y="264386"/>
                      <a:pt x="241604" y="299408"/>
                    </a:cubicBezTo>
                    <a:cubicBezTo>
                      <a:pt x="244707" y="309161"/>
                      <a:pt x="248697" y="318470"/>
                      <a:pt x="254016" y="326893"/>
                    </a:cubicBezTo>
                    <a:cubicBezTo>
                      <a:pt x="255789" y="329996"/>
                      <a:pt x="259336" y="333543"/>
                      <a:pt x="256676" y="333986"/>
                    </a:cubicBezTo>
                    <a:cubicBezTo>
                      <a:pt x="238500" y="317140"/>
                      <a:pt x="226088" y="294532"/>
                      <a:pt x="212345" y="2732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29"/>
              <p:cNvSpPr/>
              <p:nvPr/>
            </p:nvSpPr>
            <p:spPr>
              <a:xfrm>
                <a:off x="10185530" y="1309979"/>
                <a:ext cx="281501" cy="299677"/>
              </a:xfrm>
              <a:custGeom>
                <a:avLst/>
                <a:gdLst/>
                <a:ahLst/>
                <a:cxnLst/>
                <a:rect l="l" t="t" r="r" b="b"/>
                <a:pathLst>
                  <a:path w="281501" h="299677" extrusionOk="0">
                    <a:moveTo>
                      <a:pt x="279728" y="298791"/>
                    </a:moveTo>
                    <a:cubicBezTo>
                      <a:pt x="269089" y="287708"/>
                      <a:pt x="257563" y="277955"/>
                      <a:pt x="246923" y="267316"/>
                    </a:cubicBezTo>
                    <a:cubicBezTo>
                      <a:pt x="239830" y="260223"/>
                      <a:pt x="232738" y="253573"/>
                      <a:pt x="225645" y="247367"/>
                    </a:cubicBezTo>
                    <a:cubicBezTo>
                      <a:pt x="211015" y="234067"/>
                      <a:pt x="194613" y="222985"/>
                      <a:pt x="179097" y="211015"/>
                    </a:cubicBezTo>
                    <a:cubicBezTo>
                      <a:pt x="166684" y="200819"/>
                      <a:pt x="154715" y="190180"/>
                      <a:pt x="141859" y="180427"/>
                    </a:cubicBezTo>
                    <a:cubicBezTo>
                      <a:pt x="120580" y="164468"/>
                      <a:pt x="98858" y="148952"/>
                      <a:pt x="79796" y="130333"/>
                    </a:cubicBezTo>
                    <a:cubicBezTo>
                      <a:pt x="60290" y="112157"/>
                      <a:pt x="49207" y="88219"/>
                      <a:pt x="35465" y="65610"/>
                    </a:cubicBezTo>
                    <a:cubicBezTo>
                      <a:pt x="23052" y="46548"/>
                      <a:pt x="11083" y="27485"/>
                      <a:pt x="2660" y="6650"/>
                    </a:cubicBezTo>
                    <a:cubicBezTo>
                      <a:pt x="1773" y="4876"/>
                      <a:pt x="886" y="3103"/>
                      <a:pt x="0" y="1330"/>
                    </a:cubicBezTo>
                    <a:cubicBezTo>
                      <a:pt x="0" y="887"/>
                      <a:pt x="0" y="443"/>
                      <a:pt x="443" y="0"/>
                    </a:cubicBezTo>
                    <a:cubicBezTo>
                      <a:pt x="886" y="0"/>
                      <a:pt x="1330" y="0"/>
                      <a:pt x="1773" y="443"/>
                    </a:cubicBezTo>
                    <a:cubicBezTo>
                      <a:pt x="4876" y="7536"/>
                      <a:pt x="8866" y="14186"/>
                      <a:pt x="12856" y="20392"/>
                    </a:cubicBezTo>
                    <a:cubicBezTo>
                      <a:pt x="24382" y="39455"/>
                      <a:pt x="37681" y="57187"/>
                      <a:pt x="53640" y="73146"/>
                    </a:cubicBezTo>
                    <a:cubicBezTo>
                      <a:pt x="72260" y="92208"/>
                      <a:pt x="91765" y="110827"/>
                      <a:pt x="111714" y="129003"/>
                    </a:cubicBezTo>
                    <a:cubicBezTo>
                      <a:pt x="134323" y="149395"/>
                      <a:pt x="160922" y="164911"/>
                      <a:pt x="183530" y="185747"/>
                    </a:cubicBezTo>
                    <a:cubicBezTo>
                      <a:pt x="212345" y="212789"/>
                      <a:pt x="240274" y="241160"/>
                      <a:pt x="263769" y="273079"/>
                    </a:cubicBezTo>
                    <a:cubicBezTo>
                      <a:pt x="269089" y="280172"/>
                      <a:pt x="274409" y="287708"/>
                      <a:pt x="279728" y="295244"/>
                    </a:cubicBezTo>
                    <a:cubicBezTo>
                      <a:pt x="280171" y="296574"/>
                      <a:pt x="281502" y="297461"/>
                      <a:pt x="281502" y="298791"/>
                    </a:cubicBezTo>
                    <a:cubicBezTo>
                      <a:pt x="281502" y="299234"/>
                      <a:pt x="281058" y="299677"/>
                      <a:pt x="280615" y="299677"/>
                    </a:cubicBezTo>
                    <a:cubicBezTo>
                      <a:pt x="280171" y="299234"/>
                      <a:pt x="280171" y="298791"/>
                      <a:pt x="279728" y="2987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29"/>
              <p:cNvSpPr/>
              <p:nvPr/>
            </p:nvSpPr>
            <p:spPr>
              <a:xfrm>
                <a:off x="10207316" y="1421395"/>
                <a:ext cx="263472" cy="246778"/>
              </a:xfrm>
              <a:custGeom>
                <a:avLst/>
                <a:gdLst/>
                <a:ahLst/>
                <a:cxnLst/>
                <a:rect l="l" t="t" r="r" b="b"/>
                <a:pathLst>
                  <a:path w="263472" h="246778" extrusionOk="0">
                    <a:moveTo>
                      <a:pt x="231787" y="232149"/>
                    </a:moveTo>
                    <a:cubicBezTo>
                      <a:pt x="218487" y="224613"/>
                      <a:pt x="206518" y="214417"/>
                      <a:pt x="193662" y="205994"/>
                    </a:cubicBezTo>
                    <a:cubicBezTo>
                      <a:pt x="171940" y="190478"/>
                      <a:pt x="146228" y="181169"/>
                      <a:pt x="126723" y="162993"/>
                    </a:cubicBezTo>
                    <a:cubicBezTo>
                      <a:pt x="116970" y="154570"/>
                      <a:pt x="108104" y="144374"/>
                      <a:pt x="100124" y="134178"/>
                    </a:cubicBezTo>
                    <a:cubicBezTo>
                      <a:pt x="83722" y="114229"/>
                      <a:pt x="68649" y="92950"/>
                      <a:pt x="54463" y="71228"/>
                    </a:cubicBezTo>
                    <a:cubicBezTo>
                      <a:pt x="42494" y="52609"/>
                      <a:pt x="27421" y="36206"/>
                      <a:pt x="13235" y="18917"/>
                    </a:cubicBezTo>
                    <a:cubicBezTo>
                      <a:pt x="8802" y="13598"/>
                      <a:pt x="4812" y="8278"/>
                      <a:pt x="822" y="2515"/>
                    </a:cubicBezTo>
                    <a:cubicBezTo>
                      <a:pt x="379" y="1628"/>
                      <a:pt x="-507" y="741"/>
                      <a:pt x="379" y="298"/>
                    </a:cubicBezTo>
                    <a:cubicBezTo>
                      <a:pt x="1266" y="-588"/>
                      <a:pt x="2153" y="741"/>
                      <a:pt x="2596" y="1185"/>
                    </a:cubicBezTo>
                    <a:cubicBezTo>
                      <a:pt x="9689" y="8721"/>
                      <a:pt x="16782" y="15814"/>
                      <a:pt x="24318" y="22464"/>
                    </a:cubicBezTo>
                    <a:cubicBezTo>
                      <a:pt x="58010" y="51722"/>
                      <a:pt x="85495" y="87187"/>
                      <a:pt x="116526" y="119549"/>
                    </a:cubicBezTo>
                    <a:cubicBezTo>
                      <a:pt x="133372" y="137281"/>
                      <a:pt x="155981" y="146590"/>
                      <a:pt x="176373" y="159446"/>
                    </a:cubicBezTo>
                    <a:cubicBezTo>
                      <a:pt x="206518" y="177179"/>
                      <a:pt x="226024" y="201561"/>
                      <a:pt x="245086" y="229933"/>
                    </a:cubicBezTo>
                    <a:cubicBezTo>
                      <a:pt x="248189" y="233922"/>
                      <a:pt x="252179" y="236582"/>
                      <a:pt x="255726" y="239685"/>
                    </a:cubicBezTo>
                    <a:cubicBezTo>
                      <a:pt x="258385" y="241902"/>
                      <a:pt x="266365" y="245892"/>
                      <a:pt x="262375" y="246778"/>
                    </a:cubicBezTo>
                    <a:cubicBezTo>
                      <a:pt x="252179" y="242789"/>
                      <a:pt x="241983" y="237912"/>
                      <a:pt x="231787" y="232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29"/>
              <p:cNvSpPr/>
              <p:nvPr/>
            </p:nvSpPr>
            <p:spPr>
              <a:xfrm>
                <a:off x="10435274" y="1017838"/>
                <a:ext cx="257402" cy="383906"/>
              </a:xfrm>
              <a:custGeom>
                <a:avLst/>
                <a:gdLst/>
                <a:ahLst/>
                <a:cxnLst/>
                <a:rect l="l" t="t" r="r" b="b"/>
                <a:pathLst>
                  <a:path w="257402" h="383906" extrusionOk="0">
                    <a:moveTo>
                      <a:pt x="1170" y="383020"/>
                    </a:moveTo>
                    <a:cubicBezTo>
                      <a:pt x="726" y="382133"/>
                      <a:pt x="726" y="381246"/>
                      <a:pt x="726" y="380360"/>
                    </a:cubicBezTo>
                    <a:cubicBezTo>
                      <a:pt x="-160" y="367504"/>
                      <a:pt x="-604" y="354204"/>
                      <a:pt x="1613" y="340905"/>
                    </a:cubicBezTo>
                    <a:cubicBezTo>
                      <a:pt x="6046" y="317853"/>
                      <a:pt x="14912" y="295244"/>
                      <a:pt x="26882" y="274852"/>
                    </a:cubicBezTo>
                    <a:cubicBezTo>
                      <a:pt x="42397" y="250470"/>
                      <a:pt x="64120" y="230521"/>
                      <a:pt x="84512" y="210572"/>
                    </a:cubicBezTo>
                    <a:cubicBezTo>
                      <a:pt x="91161" y="204366"/>
                      <a:pt x="98255" y="197716"/>
                      <a:pt x="104904" y="191510"/>
                    </a:cubicBezTo>
                    <a:cubicBezTo>
                      <a:pt x="104904" y="191510"/>
                      <a:pt x="104904" y="191510"/>
                      <a:pt x="104904" y="191510"/>
                    </a:cubicBezTo>
                    <a:cubicBezTo>
                      <a:pt x="128400" y="169344"/>
                      <a:pt x="152338" y="147179"/>
                      <a:pt x="174947" y="123683"/>
                    </a:cubicBezTo>
                    <a:cubicBezTo>
                      <a:pt x="192236" y="106394"/>
                      <a:pt x="209082" y="88219"/>
                      <a:pt x="222381" y="67826"/>
                    </a:cubicBezTo>
                    <a:cubicBezTo>
                      <a:pt x="230804" y="55857"/>
                      <a:pt x="238783" y="43888"/>
                      <a:pt x="244103" y="30588"/>
                    </a:cubicBezTo>
                    <a:cubicBezTo>
                      <a:pt x="248536" y="20836"/>
                      <a:pt x="251640" y="10196"/>
                      <a:pt x="256073" y="443"/>
                    </a:cubicBezTo>
                    <a:cubicBezTo>
                      <a:pt x="256516" y="0"/>
                      <a:pt x="256960" y="0"/>
                      <a:pt x="256960" y="0"/>
                    </a:cubicBezTo>
                    <a:cubicBezTo>
                      <a:pt x="257402" y="0"/>
                      <a:pt x="257402" y="443"/>
                      <a:pt x="257402" y="887"/>
                    </a:cubicBezTo>
                    <a:cubicBezTo>
                      <a:pt x="257402" y="2217"/>
                      <a:pt x="256960" y="3990"/>
                      <a:pt x="256516" y="5320"/>
                    </a:cubicBezTo>
                    <a:cubicBezTo>
                      <a:pt x="248093" y="38125"/>
                      <a:pt x="234350" y="69156"/>
                      <a:pt x="217504" y="98415"/>
                    </a:cubicBezTo>
                    <a:cubicBezTo>
                      <a:pt x="209526" y="113044"/>
                      <a:pt x="201989" y="127673"/>
                      <a:pt x="191793" y="140972"/>
                    </a:cubicBezTo>
                    <a:cubicBezTo>
                      <a:pt x="173173" y="164911"/>
                      <a:pt x="148791" y="182643"/>
                      <a:pt x="126626" y="202592"/>
                    </a:cubicBezTo>
                    <a:cubicBezTo>
                      <a:pt x="104460" y="222098"/>
                      <a:pt x="83625" y="243377"/>
                      <a:pt x="63234" y="265099"/>
                    </a:cubicBezTo>
                    <a:cubicBezTo>
                      <a:pt x="51263" y="277512"/>
                      <a:pt x="38408" y="289924"/>
                      <a:pt x="28655" y="304554"/>
                    </a:cubicBezTo>
                    <a:cubicBezTo>
                      <a:pt x="16242" y="323173"/>
                      <a:pt x="6046" y="344452"/>
                      <a:pt x="3829" y="367060"/>
                    </a:cubicBezTo>
                    <a:cubicBezTo>
                      <a:pt x="3386" y="371937"/>
                      <a:pt x="2943" y="376813"/>
                      <a:pt x="2500" y="381690"/>
                    </a:cubicBezTo>
                    <a:cubicBezTo>
                      <a:pt x="2500" y="382576"/>
                      <a:pt x="2057" y="383906"/>
                      <a:pt x="1170" y="383906"/>
                    </a:cubicBezTo>
                    <a:cubicBezTo>
                      <a:pt x="1613" y="383463"/>
                      <a:pt x="1613" y="383463"/>
                      <a:pt x="1170" y="3830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29"/>
              <p:cNvSpPr/>
              <p:nvPr/>
            </p:nvSpPr>
            <p:spPr>
              <a:xfrm>
                <a:off x="10411452" y="839628"/>
                <a:ext cx="210738" cy="1040447"/>
              </a:xfrm>
              <a:custGeom>
                <a:avLst/>
                <a:gdLst/>
                <a:ahLst/>
                <a:cxnLst/>
                <a:rect l="l" t="t" r="r" b="b"/>
                <a:pathLst>
                  <a:path w="210738" h="1040447" extrusionOk="0">
                    <a:moveTo>
                      <a:pt x="210738" y="1036901"/>
                    </a:moveTo>
                    <a:cubicBezTo>
                      <a:pt x="210738" y="1037788"/>
                      <a:pt x="210295" y="1037788"/>
                      <a:pt x="209408" y="1038231"/>
                    </a:cubicBezTo>
                    <a:cubicBezTo>
                      <a:pt x="205861" y="1039561"/>
                      <a:pt x="202316" y="1040448"/>
                      <a:pt x="198769" y="1040448"/>
                    </a:cubicBezTo>
                    <a:cubicBezTo>
                      <a:pt x="196109" y="1040448"/>
                      <a:pt x="193892" y="1040448"/>
                      <a:pt x="191233" y="1039561"/>
                    </a:cubicBezTo>
                    <a:cubicBezTo>
                      <a:pt x="191233" y="1039561"/>
                      <a:pt x="191233" y="1039561"/>
                      <a:pt x="191233" y="1039561"/>
                    </a:cubicBezTo>
                    <a:lnTo>
                      <a:pt x="191233" y="1039561"/>
                    </a:lnTo>
                    <a:cubicBezTo>
                      <a:pt x="191233" y="1039561"/>
                      <a:pt x="191233" y="1039561"/>
                      <a:pt x="191233" y="1039561"/>
                    </a:cubicBezTo>
                    <a:cubicBezTo>
                      <a:pt x="191233" y="1039561"/>
                      <a:pt x="191233" y="1039561"/>
                      <a:pt x="191233" y="1039561"/>
                    </a:cubicBezTo>
                    <a:cubicBezTo>
                      <a:pt x="191233" y="1039561"/>
                      <a:pt x="190789" y="1039118"/>
                      <a:pt x="190789" y="1039118"/>
                    </a:cubicBezTo>
                    <a:cubicBezTo>
                      <a:pt x="177490" y="1027592"/>
                      <a:pt x="167737" y="1012963"/>
                      <a:pt x="157541" y="998777"/>
                    </a:cubicBezTo>
                    <a:cubicBezTo>
                      <a:pt x="140695" y="973508"/>
                      <a:pt x="126509" y="946023"/>
                      <a:pt x="113210" y="918538"/>
                    </a:cubicBezTo>
                    <a:cubicBezTo>
                      <a:pt x="93705" y="879083"/>
                      <a:pt x="78632" y="837855"/>
                      <a:pt x="65776" y="795741"/>
                    </a:cubicBezTo>
                    <a:cubicBezTo>
                      <a:pt x="36517" y="703089"/>
                      <a:pt x="19672" y="606891"/>
                      <a:pt x="8146" y="510693"/>
                    </a:cubicBezTo>
                    <a:cubicBezTo>
                      <a:pt x="3269" y="464589"/>
                      <a:pt x="2383" y="417154"/>
                      <a:pt x="166" y="370607"/>
                    </a:cubicBezTo>
                    <a:cubicBezTo>
                      <a:pt x="-277" y="340905"/>
                      <a:pt x="166" y="311647"/>
                      <a:pt x="1496" y="281945"/>
                    </a:cubicBezTo>
                    <a:cubicBezTo>
                      <a:pt x="2826" y="259779"/>
                      <a:pt x="4156" y="238057"/>
                      <a:pt x="7702" y="216335"/>
                    </a:cubicBezTo>
                    <a:cubicBezTo>
                      <a:pt x="8146" y="205252"/>
                      <a:pt x="7702" y="194170"/>
                      <a:pt x="8146" y="182644"/>
                    </a:cubicBezTo>
                    <a:cubicBezTo>
                      <a:pt x="9476" y="163581"/>
                      <a:pt x="11692" y="144519"/>
                      <a:pt x="14352" y="125457"/>
                    </a:cubicBezTo>
                    <a:cubicBezTo>
                      <a:pt x="17455" y="103291"/>
                      <a:pt x="22775" y="81569"/>
                      <a:pt x="27208" y="59404"/>
                    </a:cubicBezTo>
                    <a:cubicBezTo>
                      <a:pt x="31641" y="41671"/>
                      <a:pt x="32971" y="23495"/>
                      <a:pt x="31641" y="5320"/>
                    </a:cubicBezTo>
                    <a:cubicBezTo>
                      <a:pt x="31641" y="3546"/>
                      <a:pt x="31641" y="2217"/>
                      <a:pt x="31641" y="443"/>
                    </a:cubicBezTo>
                    <a:cubicBezTo>
                      <a:pt x="31641" y="0"/>
                      <a:pt x="32084" y="0"/>
                      <a:pt x="32084" y="0"/>
                    </a:cubicBezTo>
                    <a:cubicBezTo>
                      <a:pt x="32528" y="0"/>
                      <a:pt x="32528" y="443"/>
                      <a:pt x="32528" y="443"/>
                    </a:cubicBezTo>
                    <a:cubicBezTo>
                      <a:pt x="32528" y="2660"/>
                      <a:pt x="32971" y="5320"/>
                      <a:pt x="32971" y="7536"/>
                    </a:cubicBezTo>
                    <a:cubicBezTo>
                      <a:pt x="34745" y="26599"/>
                      <a:pt x="32971" y="45661"/>
                      <a:pt x="28981" y="64280"/>
                    </a:cubicBezTo>
                    <a:cubicBezTo>
                      <a:pt x="24548" y="85116"/>
                      <a:pt x="20558" y="106394"/>
                      <a:pt x="17899" y="127230"/>
                    </a:cubicBezTo>
                    <a:cubicBezTo>
                      <a:pt x="15239" y="151169"/>
                      <a:pt x="13022" y="175551"/>
                      <a:pt x="12579" y="199489"/>
                    </a:cubicBezTo>
                    <a:cubicBezTo>
                      <a:pt x="12579" y="215449"/>
                      <a:pt x="11249" y="231851"/>
                      <a:pt x="9032" y="247810"/>
                    </a:cubicBezTo>
                    <a:cubicBezTo>
                      <a:pt x="9032" y="249140"/>
                      <a:pt x="8589" y="250913"/>
                      <a:pt x="8589" y="252243"/>
                    </a:cubicBezTo>
                    <a:cubicBezTo>
                      <a:pt x="7259" y="271749"/>
                      <a:pt x="6373" y="291254"/>
                      <a:pt x="6373" y="310317"/>
                    </a:cubicBezTo>
                    <a:cubicBezTo>
                      <a:pt x="7259" y="333812"/>
                      <a:pt x="8589" y="357308"/>
                      <a:pt x="9919" y="380803"/>
                    </a:cubicBezTo>
                    <a:cubicBezTo>
                      <a:pt x="12579" y="426464"/>
                      <a:pt x="11249" y="472125"/>
                      <a:pt x="16125" y="517786"/>
                    </a:cubicBezTo>
                    <a:cubicBezTo>
                      <a:pt x="19229" y="552364"/>
                      <a:pt x="26322" y="586499"/>
                      <a:pt x="33414" y="620190"/>
                    </a:cubicBezTo>
                    <a:cubicBezTo>
                      <a:pt x="44497" y="673831"/>
                      <a:pt x="59127" y="726584"/>
                      <a:pt x="75973" y="778895"/>
                    </a:cubicBezTo>
                    <a:cubicBezTo>
                      <a:pt x="95034" y="837412"/>
                      <a:pt x="115427" y="895929"/>
                      <a:pt x="145572" y="950013"/>
                    </a:cubicBezTo>
                    <a:cubicBezTo>
                      <a:pt x="162861" y="981488"/>
                      <a:pt x="184583" y="1009859"/>
                      <a:pt x="209852" y="1034685"/>
                    </a:cubicBezTo>
                    <a:cubicBezTo>
                      <a:pt x="210295" y="1035128"/>
                      <a:pt x="210295" y="1035128"/>
                      <a:pt x="210738" y="1035571"/>
                    </a:cubicBezTo>
                    <a:cubicBezTo>
                      <a:pt x="210738" y="1035571"/>
                      <a:pt x="210738" y="1035571"/>
                      <a:pt x="210738" y="1035571"/>
                    </a:cubicBezTo>
                    <a:cubicBezTo>
                      <a:pt x="210738" y="1035571"/>
                      <a:pt x="210738" y="1035571"/>
                      <a:pt x="210738" y="1035571"/>
                    </a:cubicBezTo>
                    <a:cubicBezTo>
                      <a:pt x="210738" y="1035571"/>
                      <a:pt x="210738" y="1035571"/>
                      <a:pt x="210738" y="1035571"/>
                    </a:cubicBezTo>
                    <a:cubicBezTo>
                      <a:pt x="210738" y="1036458"/>
                      <a:pt x="210738" y="1036901"/>
                      <a:pt x="210738" y="103690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29"/>
              <p:cNvSpPr/>
              <p:nvPr/>
            </p:nvSpPr>
            <p:spPr>
              <a:xfrm>
                <a:off x="10415433" y="967412"/>
                <a:ext cx="113662" cy="294948"/>
              </a:xfrm>
              <a:custGeom>
                <a:avLst/>
                <a:gdLst/>
                <a:ahLst/>
                <a:cxnLst/>
                <a:rect l="l" t="t" r="r" b="b"/>
                <a:pathLst>
                  <a:path w="113662" h="294948" extrusionOk="0">
                    <a:moveTo>
                      <a:pt x="1505" y="294247"/>
                    </a:moveTo>
                    <a:cubicBezTo>
                      <a:pt x="-712" y="288927"/>
                      <a:pt x="175" y="283164"/>
                      <a:pt x="175" y="277401"/>
                    </a:cubicBezTo>
                    <a:cubicBezTo>
                      <a:pt x="175" y="260999"/>
                      <a:pt x="1505" y="245039"/>
                      <a:pt x="3721" y="228637"/>
                    </a:cubicBezTo>
                    <a:cubicBezTo>
                      <a:pt x="5495" y="210461"/>
                      <a:pt x="8598" y="192729"/>
                      <a:pt x="13031" y="174997"/>
                    </a:cubicBezTo>
                    <a:cubicBezTo>
                      <a:pt x="16578" y="161254"/>
                      <a:pt x="19237" y="147068"/>
                      <a:pt x="25001" y="133769"/>
                    </a:cubicBezTo>
                    <a:cubicBezTo>
                      <a:pt x="39630" y="104067"/>
                      <a:pt x="63568" y="79685"/>
                      <a:pt x="81744" y="52200"/>
                    </a:cubicBezTo>
                    <a:cubicBezTo>
                      <a:pt x="91053" y="39344"/>
                      <a:pt x="99033" y="25601"/>
                      <a:pt x="106569" y="11859"/>
                    </a:cubicBezTo>
                    <a:cubicBezTo>
                      <a:pt x="108786" y="7869"/>
                      <a:pt x="110559" y="4322"/>
                      <a:pt x="112332" y="333"/>
                    </a:cubicBezTo>
                    <a:cubicBezTo>
                      <a:pt x="112332" y="-111"/>
                      <a:pt x="112776" y="-111"/>
                      <a:pt x="113219" y="333"/>
                    </a:cubicBezTo>
                    <a:cubicBezTo>
                      <a:pt x="113662" y="333"/>
                      <a:pt x="113662" y="776"/>
                      <a:pt x="113662" y="1219"/>
                    </a:cubicBezTo>
                    <a:cubicBezTo>
                      <a:pt x="112332" y="3879"/>
                      <a:pt x="111002" y="6982"/>
                      <a:pt x="109673" y="9642"/>
                    </a:cubicBezTo>
                    <a:cubicBezTo>
                      <a:pt x="103466" y="22941"/>
                      <a:pt x="95930" y="35797"/>
                      <a:pt x="87950" y="48210"/>
                    </a:cubicBezTo>
                    <a:cubicBezTo>
                      <a:pt x="68888" y="77025"/>
                      <a:pt x="44506" y="102294"/>
                      <a:pt x="30320" y="134212"/>
                    </a:cubicBezTo>
                    <a:cubicBezTo>
                      <a:pt x="24114" y="147955"/>
                      <a:pt x="21454" y="163027"/>
                      <a:pt x="17908" y="177213"/>
                    </a:cubicBezTo>
                    <a:cubicBezTo>
                      <a:pt x="12144" y="201152"/>
                      <a:pt x="9041" y="225090"/>
                      <a:pt x="6825" y="249029"/>
                    </a:cubicBezTo>
                    <a:cubicBezTo>
                      <a:pt x="5938" y="261442"/>
                      <a:pt x="5495" y="273411"/>
                      <a:pt x="5052" y="285824"/>
                    </a:cubicBezTo>
                    <a:cubicBezTo>
                      <a:pt x="4165" y="289370"/>
                      <a:pt x="4608" y="297350"/>
                      <a:pt x="1505" y="2942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29"/>
              <p:cNvSpPr/>
              <p:nvPr/>
            </p:nvSpPr>
            <p:spPr>
              <a:xfrm>
                <a:off x="10315420" y="1035946"/>
                <a:ext cx="106344" cy="290325"/>
              </a:xfrm>
              <a:custGeom>
                <a:avLst/>
                <a:gdLst/>
                <a:ahLst/>
                <a:cxnLst/>
                <a:rect l="l" t="t" r="r" b="b"/>
                <a:pathLst>
                  <a:path w="106344" h="290325" extrusionOk="0">
                    <a:moveTo>
                      <a:pt x="103291" y="289993"/>
                    </a:moveTo>
                    <a:cubicBezTo>
                      <a:pt x="102848" y="289550"/>
                      <a:pt x="102404" y="289106"/>
                      <a:pt x="101961" y="288663"/>
                    </a:cubicBezTo>
                    <a:cubicBezTo>
                      <a:pt x="100188" y="277580"/>
                      <a:pt x="97528" y="266941"/>
                      <a:pt x="94868" y="256302"/>
                    </a:cubicBezTo>
                    <a:cubicBezTo>
                      <a:pt x="83342" y="216404"/>
                      <a:pt x="79796" y="174733"/>
                      <a:pt x="65166" y="135721"/>
                    </a:cubicBezTo>
                    <a:cubicBezTo>
                      <a:pt x="57630" y="113999"/>
                      <a:pt x="43887" y="95823"/>
                      <a:pt x="31032" y="77204"/>
                    </a:cubicBezTo>
                    <a:cubicBezTo>
                      <a:pt x="22165" y="63905"/>
                      <a:pt x="14629" y="50163"/>
                      <a:pt x="8422" y="35533"/>
                    </a:cubicBezTo>
                    <a:cubicBezTo>
                      <a:pt x="3546" y="24451"/>
                      <a:pt x="886" y="12481"/>
                      <a:pt x="0" y="512"/>
                    </a:cubicBezTo>
                    <a:cubicBezTo>
                      <a:pt x="0" y="69"/>
                      <a:pt x="886" y="-375"/>
                      <a:pt x="1330" y="512"/>
                    </a:cubicBezTo>
                    <a:cubicBezTo>
                      <a:pt x="3546" y="13811"/>
                      <a:pt x="6206" y="27110"/>
                      <a:pt x="11969" y="39080"/>
                    </a:cubicBezTo>
                    <a:cubicBezTo>
                      <a:pt x="18619" y="53709"/>
                      <a:pt x="26599" y="67895"/>
                      <a:pt x="35908" y="81194"/>
                    </a:cubicBezTo>
                    <a:cubicBezTo>
                      <a:pt x="51424" y="101587"/>
                      <a:pt x="66496" y="122422"/>
                      <a:pt x="73589" y="147247"/>
                    </a:cubicBezTo>
                    <a:cubicBezTo>
                      <a:pt x="84229" y="179166"/>
                      <a:pt x="88218" y="211971"/>
                      <a:pt x="96198" y="244332"/>
                    </a:cubicBezTo>
                    <a:cubicBezTo>
                      <a:pt x="100188" y="258075"/>
                      <a:pt x="103291" y="272261"/>
                      <a:pt x="105951" y="286447"/>
                    </a:cubicBezTo>
                    <a:cubicBezTo>
                      <a:pt x="105951" y="287777"/>
                      <a:pt x="106838" y="288663"/>
                      <a:pt x="105951" y="289993"/>
                    </a:cubicBezTo>
                    <a:cubicBezTo>
                      <a:pt x="105951" y="290436"/>
                      <a:pt x="104621" y="290436"/>
                      <a:pt x="103291" y="2899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29"/>
              <p:cNvSpPr/>
              <p:nvPr/>
            </p:nvSpPr>
            <p:spPr>
              <a:xfrm>
                <a:off x="10297155" y="1207535"/>
                <a:ext cx="137370" cy="218591"/>
              </a:xfrm>
              <a:custGeom>
                <a:avLst/>
                <a:gdLst/>
                <a:ahLst/>
                <a:cxnLst/>
                <a:rect l="l" t="t" r="r" b="b"/>
                <a:pathLst>
                  <a:path w="137370" h="218591" extrusionOk="0">
                    <a:moveTo>
                      <a:pt x="135742" y="218592"/>
                    </a:moveTo>
                    <a:cubicBezTo>
                      <a:pt x="133969" y="218148"/>
                      <a:pt x="133526" y="214602"/>
                      <a:pt x="133082" y="213272"/>
                    </a:cubicBezTo>
                    <a:cubicBezTo>
                      <a:pt x="129979" y="203519"/>
                      <a:pt x="127319" y="193766"/>
                      <a:pt x="123329" y="184457"/>
                    </a:cubicBezTo>
                    <a:cubicBezTo>
                      <a:pt x="113577" y="161405"/>
                      <a:pt x="98947" y="141456"/>
                      <a:pt x="85648" y="121064"/>
                    </a:cubicBezTo>
                    <a:cubicBezTo>
                      <a:pt x="74565" y="104218"/>
                      <a:pt x="63926" y="86929"/>
                      <a:pt x="52400" y="70526"/>
                    </a:cubicBezTo>
                    <a:cubicBezTo>
                      <a:pt x="38657" y="51464"/>
                      <a:pt x="23142" y="33288"/>
                      <a:pt x="9399" y="13783"/>
                    </a:cubicBezTo>
                    <a:cubicBezTo>
                      <a:pt x="6296" y="9350"/>
                      <a:pt x="3193" y="5360"/>
                      <a:pt x="89" y="927"/>
                    </a:cubicBezTo>
                    <a:cubicBezTo>
                      <a:pt x="-354" y="40"/>
                      <a:pt x="976" y="-403"/>
                      <a:pt x="1419" y="483"/>
                    </a:cubicBezTo>
                    <a:cubicBezTo>
                      <a:pt x="4079" y="4030"/>
                      <a:pt x="6739" y="8020"/>
                      <a:pt x="9399" y="11566"/>
                    </a:cubicBezTo>
                    <a:cubicBezTo>
                      <a:pt x="34224" y="45701"/>
                      <a:pt x="62596" y="78063"/>
                      <a:pt x="85648" y="113527"/>
                    </a:cubicBezTo>
                    <a:cubicBezTo>
                      <a:pt x="102937" y="138353"/>
                      <a:pt x="121113" y="163178"/>
                      <a:pt x="131309" y="191993"/>
                    </a:cubicBezTo>
                    <a:cubicBezTo>
                      <a:pt x="133082" y="197313"/>
                      <a:pt x="134855" y="202633"/>
                      <a:pt x="136186" y="208396"/>
                    </a:cubicBezTo>
                    <a:cubicBezTo>
                      <a:pt x="136629" y="211499"/>
                      <a:pt x="137959" y="214602"/>
                      <a:pt x="137072" y="217705"/>
                    </a:cubicBezTo>
                    <a:cubicBezTo>
                      <a:pt x="137072" y="217705"/>
                      <a:pt x="137072" y="217705"/>
                      <a:pt x="137072" y="217705"/>
                    </a:cubicBezTo>
                    <a:cubicBezTo>
                      <a:pt x="136629" y="218148"/>
                      <a:pt x="136186" y="218592"/>
                      <a:pt x="135742" y="2185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29"/>
              <p:cNvSpPr/>
              <p:nvPr/>
            </p:nvSpPr>
            <p:spPr>
              <a:xfrm>
                <a:off x="10282172" y="1322835"/>
                <a:ext cx="182705" cy="243829"/>
              </a:xfrm>
              <a:custGeom>
                <a:avLst/>
                <a:gdLst/>
                <a:ahLst/>
                <a:cxnLst/>
                <a:rect l="l" t="t" r="r" b="b"/>
                <a:pathLst>
                  <a:path w="182705" h="243829" extrusionOk="0">
                    <a:moveTo>
                      <a:pt x="181313" y="243820"/>
                    </a:moveTo>
                    <a:cubicBezTo>
                      <a:pt x="179984" y="243377"/>
                      <a:pt x="179984" y="242047"/>
                      <a:pt x="179540" y="241160"/>
                    </a:cubicBezTo>
                    <a:cubicBezTo>
                      <a:pt x="175994" y="229191"/>
                      <a:pt x="170674" y="217222"/>
                      <a:pt x="165354" y="205696"/>
                    </a:cubicBezTo>
                    <a:cubicBezTo>
                      <a:pt x="153828" y="182200"/>
                      <a:pt x="138756" y="161365"/>
                      <a:pt x="124570" y="139643"/>
                    </a:cubicBezTo>
                    <a:cubicBezTo>
                      <a:pt x="109054" y="113044"/>
                      <a:pt x="92651" y="86445"/>
                      <a:pt x="71816" y="63837"/>
                    </a:cubicBezTo>
                    <a:cubicBezTo>
                      <a:pt x="55857" y="46104"/>
                      <a:pt x="36351" y="33248"/>
                      <a:pt x="18176" y="18176"/>
                    </a:cubicBezTo>
                    <a:cubicBezTo>
                      <a:pt x="13299" y="14186"/>
                      <a:pt x="8866" y="9753"/>
                      <a:pt x="4433" y="5320"/>
                    </a:cubicBezTo>
                    <a:cubicBezTo>
                      <a:pt x="3103" y="3990"/>
                      <a:pt x="1330" y="2217"/>
                      <a:pt x="0" y="887"/>
                    </a:cubicBezTo>
                    <a:cubicBezTo>
                      <a:pt x="0" y="887"/>
                      <a:pt x="0" y="443"/>
                      <a:pt x="0" y="0"/>
                    </a:cubicBezTo>
                    <a:cubicBezTo>
                      <a:pt x="443" y="0"/>
                      <a:pt x="886" y="0"/>
                      <a:pt x="886" y="0"/>
                    </a:cubicBezTo>
                    <a:cubicBezTo>
                      <a:pt x="2660" y="1773"/>
                      <a:pt x="3989" y="3103"/>
                      <a:pt x="5763" y="4876"/>
                    </a:cubicBezTo>
                    <a:cubicBezTo>
                      <a:pt x="11083" y="9753"/>
                      <a:pt x="16402" y="14629"/>
                      <a:pt x="21722" y="19062"/>
                    </a:cubicBezTo>
                    <a:cubicBezTo>
                      <a:pt x="38568" y="32805"/>
                      <a:pt x="56300" y="45218"/>
                      <a:pt x="71373" y="60733"/>
                    </a:cubicBezTo>
                    <a:cubicBezTo>
                      <a:pt x="94425" y="85559"/>
                      <a:pt x="113487" y="113487"/>
                      <a:pt x="131663" y="141859"/>
                    </a:cubicBezTo>
                    <a:cubicBezTo>
                      <a:pt x="149395" y="168458"/>
                      <a:pt x="168458" y="195056"/>
                      <a:pt x="178653" y="225645"/>
                    </a:cubicBezTo>
                    <a:cubicBezTo>
                      <a:pt x="179540" y="229191"/>
                      <a:pt x="185303" y="244264"/>
                      <a:pt x="181313" y="2438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29"/>
              <p:cNvSpPr/>
              <p:nvPr/>
            </p:nvSpPr>
            <p:spPr>
              <a:xfrm>
                <a:off x="10277739" y="1437653"/>
                <a:ext cx="213382" cy="213873"/>
              </a:xfrm>
              <a:custGeom>
                <a:avLst/>
                <a:gdLst/>
                <a:ahLst/>
                <a:cxnLst/>
                <a:rect l="l" t="t" r="r" b="b"/>
                <a:pathLst>
                  <a:path w="213382" h="213873" extrusionOk="0">
                    <a:moveTo>
                      <a:pt x="211458" y="213675"/>
                    </a:moveTo>
                    <a:cubicBezTo>
                      <a:pt x="208356" y="211015"/>
                      <a:pt x="207469" y="206582"/>
                      <a:pt x="205695" y="203036"/>
                    </a:cubicBezTo>
                    <a:cubicBezTo>
                      <a:pt x="200819" y="192396"/>
                      <a:pt x="194612" y="182644"/>
                      <a:pt x="187963" y="173334"/>
                    </a:cubicBezTo>
                    <a:cubicBezTo>
                      <a:pt x="175107" y="154715"/>
                      <a:pt x="158705" y="139643"/>
                      <a:pt x="143189" y="123683"/>
                    </a:cubicBezTo>
                    <a:cubicBezTo>
                      <a:pt x="130333" y="110384"/>
                      <a:pt x="117920" y="97085"/>
                      <a:pt x="104178" y="85116"/>
                    </a:cubicBezTo>
                    <a:cubicBezTo>
                      <a:pt x="81125" y="64723"/>
                      <a:pt x="56743" y="46104"/>
                      <a:pt x="31918" y="27929"/>
                    </a:cubicBezTo>
                    <a:cubicBezTo>
                      <a:pt x="20392" y="19949"/>
                      <a:pt x="9309" y="10640"/>
                      <a:pt x="0" y="443"/>
                    </a:cubicBezTo>
                    <a:cubicBezTo>
                      <a:pt x="0" y="443"/>
                      <a:pt x="0" y="0"/>
                      <a:pt x="0" y="0"/>
                    </a:cubicBezTo>
                    <a:cubicBezTo>
                      <a:pt x="443" y="0"/>
                      <a:pt x="443" y="0"/>
                      <a:pt x="886" y="0"/>
                    </a:cubicBezTo>
                    <a:cubicBezTo>
                      <a:pt x="3989" y="3103"/>
                      <a:pt x="7093" y="6206"/>
                      <a:pt x="10196" y="8866"/>
                    </a:cubicBezTo>
                    <a:cubicBezTo>
                      <a:pt x="17289" y="15073"/>
                      <a:pt x="24382" y="20392"/>
                      <a:pt x="31475" y="26155"/>
                    </a:cubicBezTo>
                    <a:cubicBezTo>
                      <a:pt x="51867" y="41228"/>
                      <a:pt x="72259" y="55857"/>
                      <a:pt x="91765" y="72260"/>
                    </a:cubicBezTo>
                    <a:cubicBezTo>
                      <a:pt x="114817" y="90878"/>
                      <a:pt x="136096" y="112157"/>
                      <a:pt x="157375" y="132550"/>
                    </a:cubicBezTo>
                    <a:cubicBezTo>
                      <a:pt x="178653" y="152942"/>
                      <a:pt x="198159" y="175551"/>
                      <a:pt x="210128" y="202593"/>
                    </a:cubicBezTo>
                    <a:cubicBezTo>
                      <a:pt x="211458" y="204809"/>
                      <a:pt x="215892" y="215449"/>
                      <a:pt x="211458" y="2136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29"/>
              <p:cNvSpPr/>
              <p:nvPr/>
            </p:nvSpPr>
            <p:spPr>
              <a:xfrm>
                <a:off x="10313204" y="1540944"/>
                <a:ext cx="202266" cy="176437"/>
              </a:xfrm>
              <a:custGeom>
                <a:avLst/>
                <a:gdLst/>
                <a:ahLst/>
                <a:cxnLst/>
                <a:rect l="l" t="t" r="r" b="b"/>
                <a:pathLst>
                  <a:path w="202266" h="176437" extrusionOk="0">
                    <a:moveTo>
                      <a:pt x="199046" y="175107"/>
                    </a:moveTo>
                    <a:cubicBezTo>
                      <a:pt x="182200" y="136983"/>
                      <a:pt x="144962" y="123683"/>
                      <a:pt x="113930" y="99745"/>
                    </a:cubicBezTo>
                    <a:cubicBezTo>
                      <a:pt x="93981" y="85115"/>
                      <a:pt x="78909" y="64280"/>
                      <a:pt x="58960" y="49651"/>
                    </a:cubicBezTo>
                    <a:cubicBezTo>
                      <a:pt x="41227" y="35908"/>
                      <a:pt x="18619" y="27485"/>
                      <a:pt x="5763" y="8423"/>
                    </a:cubicBezTo>
                    <a:cubicBezTo>
                      <a:pt x="3989" y="5763"/>
                      <a:pt x="1773" y="3546"/>
                      <a:pt x="0" y="887"/>
                    </a:cubicBezTo>
                    <a:cubicBezTo>
                      <a:pt x="0" y="443"/>
                      <a:pt x="0" y="443"/>
                      <a:pt x="443" y="0"/>
                    </a:cubicBezTo>
                    <a:cubicBezTo>
                      <a:pt x="886" y="0"/>
                      <a:pt x="1330" y="0"/>
                      <a:pt x="1330" y="443"/>
                    </a:cubicBezTo>
                    <a:cubicBezTo>
                      <a:pt x="2660" y="2217"/>
                      <a:pt x="3989" y="3546"/>
                      <a:pt x="4876" y="5320"/>
                    </a:cubicBezTo>
                    <a:cubicBezTo>
                      <a:pt x="11969" y="15516"/>
                      <a:pt x="21279" y="23939"/>
                      <a:pt x="32361" y="30145"/>
                    </a:cubicBezTo>
                    <a:cubicBezTo>
                      <a:pt x="43001" y="36351"/>
                      <a:pt x="53197" y="43001"/>
                      <a:pt x="62950" y="50094"/>
                    </a:cubicBezTo>
                    <a:cubicBezTo>
                      <a:pt x="83785" y="64280"/>
                      <a:pt x="99745" y="84229"/>
                      <a:pt x="120137" y="98858"/>
                    </a:cubicBezTo>
                    <a:cubicBezTo>
                      <a:pt x="148509" y="121023"/>
                      <a:pt x="187520" y="135653"/>
                      <a:pt x="201262" y="171561"/>
                    </a:cubicBezTo>
                    <a:cubicBezTo>
                      <a:pt x="201706" y="172891"/>
                      <a:pt x="202149" y="173777"/>
                      <a:pt x="202149" y="175107"/>
                    </a:cubicBezTo>
                    <a:cubicBezTo>
                      <a:pt x="202592" y="175994"/>
                      <a:pt x="201706" y="176437"/>
                      <a:pt x="200819" y="176437"/>
                    </a:cubicBezTo>
                    <a:cubicBezTo>
                      <a:pt x="199932" y="176437"/>
                      <a:pt x="199046" y="175994"/>
                      <a:pt x="199046" y="1751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29"/>
              <p:cNvSpPr/>
              <p:nvPr/>
            </p:nvSpPr>
            <p:spPr>
              <a:xfrm>
                <a:off x="10462366" y="1193268"/>
                <a:ext cx="210102" cy="378707"/>
              </a:xfrm>
              <a:custGeom>
                <a:avLst/>
                <a:gdLst/>
                <a:ahLst/>
                <a:cxnLst/>
                <a:rect l="l" t="t" r="r" b="b"/>
                <a:pathLst>
                  <a:path w="210102" h="378707" extrusionOk="0">
                    <a:moveTo>
                      <a:pt x="209475" y="121"/>
                    </a:moveTo>
                    <a:cubicBezTo>
                      <a:pt x="209919" y="-322"/>
                      <a:pt x="210361" y="564"/>
                      <a:pt x="209919" y="1007"/>
                    </a:cubicBezTo>
                    <a:cubicBezTo>
                      <a:pt x="204599" y="5440"/>
                      <a:pt x="198836" y="9874"/>
                      <a:pt x="193073" y="13863"/>
                    </a:cubicBezTo>
                    <a:cubicBezTo>
                      <a:pt x="178001" y="25833"/>
                      <a:pt x="162041" y="37359"/>
                      <a:pt x="146969" y="49328"/>
                    </a:cubicBezTo>
                    <a:cubicBezTo>
                      <a:pt x="96431" y="89226"/>
                      <a:pt x="60080" y="144640"/>
                      <a:pt x="34368" y="203157"/>
                    </a:cubicBezTo>
                    <a:cubicBezTo>
                      <a:pt x="21955" y="232858"/>
                      <a:pt x="10429" y="263447"/>
                      <a:pt x="5109" y="295365"/>
                    </a:cubicBezTo>
                    <a:cubicBezTo>
                      <a:pt x="2006" y="315757"/>
                      <a:pt x="4223" y="336593"/>
                      <a:pt x="5553" y="357428"/>
                    </a:cubicBezTo>
                    <a:cubicBezTo>
                      <a:pt x="5996" y="364078"/>
                      <a:pt x="6440" y="370284"/>
                      <a:pt x="7326" y="376491"/>
                    </a:cubicBezTo>
                    <a:cubicBezTo>
                      <a:pt x="7326" y="377377"/>
                      <a:pt x="6883" y="378707"/>
                      <a:pt x="5553" y="378707"/>
                    </a:cubicBezTo>
                    <a:cubicBezTo>
                      <a:pt x="4223" y="378707"/>
                      <a:pt x="3336" y="377377"/>
                      <a:pt x="3336" y="376491"/>
                    </a:cubicBezTo>
                    <a:cubicBezTo>
                      <a:pt x="1120" y="354769"/>
                      <a:pt x="-653" y="332603"/>
                      <a:pt x="233" y="310438"/>
                    </a:cubicBezTo>
                    <a:cubicBezTo>
                      <a:pt x="1563" y="294922"/>
                      <a:pt x="5553" y="280292"/>
                      <a:pt x="9542" y="265220"/>
                    </a:cubicBezTo>
                    <a:cubicBezTo>
                      <a:pt x="34811" y="179661"/>
                      <a:pt x="80473" y="96319"/>
                      <a:pt x="152731" y="41792"/>
                    </a:cubicBezTo>
                    <a:cubicBezTo>
                      <a:pt x="171794" y="28493"/>
                      <a:pt x="190413" y="13863"/>
                      <a:pt x="209475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29"/>
              <p:cNvSpPr/>
              <p:nvPr/>
            </p:nvSpPr>
            <p:spPr>
              <a:xfrm>
                <a:off x="10432453" y="1104284"/>
                <a:ext cx="217418" cy="332125"/>
              </a:xfrm>
              <a:custGeom>
                <a:avLst/>
                <a:gdLst/>
                <a:ahLst/>
                <a:cxnLst/>
                <a:rect l="l" t="t" r="r" b="b"/>
                <a:pathLst>
                  <a:path w="217418" h="332125" extrusionOk="0">
                    <a:moveTo>
                      <a:pt x="217222" y="0"/>
                    </a:moveTo>
                    <a:cubicBezTo>
                      <a:pt x="217222" y="0"/>
                      <a:pt x="217665" y="443"/>
                      <a:pt x="217222" y="887"/>
                    </a:cubicBezTo>
                    <a:cubicBezTo>
                      <a:pt x="215892" y="3103"/>
                      <a:pt x="214563" y="5320"/>
                      <a:pt x="213232" y="7980"/>
                    </a:cubicBezTo>
                    <a:cubicBezTo>
                      <a:pt x="209686" y="14186"/>
                      <a:pt x="205696" y="19949"/>
                      <a:pt x="201263" y="25712"/>
                    </a:cubicBezTo>
                    <a:cubicBezTo>
                      <a:pt x="187076" y="45661"/>
                      <a:pt x="170674" y="63837"/>
                      <a:pt x="152942" y="80239"/>
                    </a:cubicBezTo>
                    <a:cubicBezTo>
                      <a:pt x="125901" y="104621"/>
                      <a:pt x="96198" y="126343"/>
                      <a:pt x="71816" y="154272"/>
                    </a:cubicBezTo>
                    <a:cubicBezTo>
                      <a:pt x="42114" y="187077"/>
                      <a:pt x="19949" y="227418"/>
                      <a:pt x="9753" y="270419"/>
                    </a:cubicBezTo>
                    <a:cubicBezTo>
                      <a:pt x="6206" y="286378"/>
                      <a:pt x="5763" y="302337"/>
                      <a:pt x="4877" y="318740"/>
                    </a:cubicBezTo>
                    <a:cubicBezTo>
                      <a:pt x="4877" y="322286"/>
                      <a:pt x="4433" y="326276"/>
                      <a:pt x="4433" y="329822"/>
                    </a:cubicBezTo>
                    <a:cubicBezTo>
                      <a:pt x="4433" y="331152"/>
                      <a:pt x="3547" y="332482"/>
                      <a:pt x="2217" y="332039"/>
                    </a:cubicBezTo>
                    <a:cubicBezTo>
                      <a:pt x="887" y="332039"/>
                      <a:pt x="0" y="330709"/>
                      <a:pt x="0" y="329379"/>
                    </a:cubicBezTo>
                    <a:cubicBezTo>
                      <a:pt x="0" y="323616"/>
                      <a:pt x="444" y="317410"/>
                      <a:pt x="444" y="311647"/>
                    </a:cubicBezTo>
                    <a:cubicBezTo>
                      <a:pt x="1330" y="292141"/>
                      <a:pt x="3547" y="272635"/>
                      <a:pt x="9753" y="254016"/>
                    </a:cubicBezTo>
                    <a:cubicBezTo>
                      <a:pt x="18176" y="228304"/>
                      <a:pt x="29702" y="203922"/>
                      <a:pt x="45217" y="181757"/>
                    </a:cubicBezTo>
                    <a:cubicBezTo>
                      <a:pt x="75363" y="137426"/>
                      <a:pt x="120137" y="106838"/>
                      <a:pt x="159149" y="70930"/>
                    </a:cubicBezTo>
                    <a:cubicBezTo>
                      <a:pt x="173335" y="57630"/>
                      <a:pt x="186190" y="43001"/>
                      <a:pt x="197717" y="27485"/>
                    </a:cubicBezTo>
                    <a:cubicBezTo>
                      <a:pt x="203922" y="18619"/>
                      <a:pt x="210572" y="10196"/>
                      <a:pt x="216335" y="887"/>
                    </a:cubicBezTo>
                    <a:cubicBezTo>
                      <a:pt x="216779" y="0"/>
                      <a:pt x="217222" y="0"/>
                      <a:pt x="217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29"/>
              <p:cNvSpPr/>
              <p:nvPr/>
            </p:nvSpPr>
            <p:spPr>
              <a:xfrm>
                <a:off x="10523150" y="1324609"/>
                <a:ext cx="217736" cy="363070"/>
              </a:xfrm>
              <a:custGeom>
                <a:avLst/>
                <a:gdLst/>
                <a:ahLst/>
                <a:cxnLst/>
                <a:rect l="l" t="t" r="r" b="b"/>
                <a:pathLst>
                  <a:path w="217736" h="363070" extrusionOk="0">
                    <a:moveTo>
                      <a:pt x="217403" y="0"/>
                    </a:moveTo>
                    <a:cubicBezTo>
                      <a:pt x="217847" y="443"/>
                      <a:pt x="217847" y="887"/>
                      <a:pt x="217403" y="1330"/>
                    </a:cubicBezTo>
                    <a:cubicBezTo>
                      <a:pt x="214300" y="5763"/>
                      <a:pt x="211640" y="10640"/>
                      <a:pt x="208981" y="15073"/>
                    </a:cubicBezTo>
                    <a:cubicBezTo>
                      <a:pt x="204104" y="23939"/>
                      <a:pt x="199671" y="32805"/>
                      <a:pt x="194351" y="41671"/>
                    </a:cubicBezTo>
                    <a:cubicBezTo>
                      <a:pt x="181052" y="62950"/>
                      <a:pt x="164650" y="81569"/>
                      <a:pt x="150020" y="101518"/>
                    </a:cubicBezTo>
                    <a:cubicBezTo>
                      <a:pt x="122092" y="137426"/>
                      <a:pt x="95050" y="173334"/>
                      <a:pt x="72441" y="213232"/>
                    </a:cubicBezTo>
                    <a:cubicBezTo>
                      <a:pt x="63575" y="228304"/>
                      <a:pt x="55153" y="243820"/>
                      <a:pt x="48059" y="259336"/>
                    </a:cubicBezTo>
                    <a:cubicBezTo>
                      <a:pt x="42296" y="272635"/>
                      <a:pt x="37420" y="285935"/>
                      <a:pt x="30771" y="299234"/>
                    </a:cubicBezTo>
                    <a:cubicBezTo>
                      <a:pt x="23233" y="314750"/>
                      <a:pt x="14811" y="328936"/>
                      <a:pt x="8161" y="344895"/>
                    </a:cubicBezTo>
                    <a:cubicBezTo>
                      <a:pt x="5945" y="349771"/>
                      <a:pt x="4172" y="355534"/>
                      <a:pt x="2398" y="360854"/>
                    </a:cubicBezTo>
                    <a:cubicBezTo>
                      <a:pt x="1955" y="361741"/>
                      <a:pt x="1955" y="363071"/>
                      <a:pt x="1068" y="363071"/>
                    </a:cubicBezTo>
                    <a:cubicBezTo>
                      <a:pt x="-3808" y="361741"/>
                      <a:pt x="9492" y="333369"/>
                      <a:pt x="11264" y="329379"/>
                    </a:cubicBezTo>
                    <a:cubicBezTo>
                      <a:pt x="22791" y="307657"/>
                      <a:pt x="33874" y="286378"/>
                      <a:pt x="41853" y="263326"/>
                    </a:cubicBezTo>
                    <a:cubicBezTo>
                      <a:pt x="61359" y="217665"/>
                      <a:pt x="88844" y="175107"/>
                      <a:pt x="118102" y="135209"/>
                    </a:cubicBezTo>
                    <a:cubicBezTo>
                      <a:pt x="141598" y="103291"/>
                      <a:pt x="168197" y="73146"/>
                      <a:pt x="190362" y="40785"/>
                    </a:cubicBezTo>
                    <a:cubicBezTo>
                      <a:pt x="197898" y="30145"/>
                      <a:pt x="204548" y="18619"/>
                      <a:pt x="211197" y="7093"/>
                    </a:cubicBezTo>
                    <a:cubicBezTo>
                      <a:pt x="212528" y="4876"/>
                      <a:pt x="213857" y="2660"/>
                      <a:pt x="215630" y="443"/>
                    </a:cubicBezTo>
                    <a:cubicBezTo>
                      <a:pt x="216517" y="0"/>
                      <a:pt x="216961" y="0"/>
                      <a:pt x="2174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29"/>
              <p:cNvSpPr/>
              <p:nvPr/>
            </p:nvSpPr>
            <p:spPr>
              <a:xfrm>
                <a:off x="10538405" y="1497132"/>
                <a:ext cx="51987" cy="113411"/>
              </a:xfrm>
              <a:custGeom>
                <a:avLst/>
                <a:gdLst/>
                <a:ahLst/>
                <a:cxnLst/>
                <a:rect l="l" t="t" r="r" b="b"/>
                <a:pathLst>
                  <a:path w="51987" h="113411" extrusionOk="0">
                    <a:moveTo>
                      <a:pt x="50981" y="367"/>
                    </a:moveTo>
                    <a:cubicBezTo>
                      <a:pt x="51423" y="-519"/>
                      <a:pt x="52310" y="367"/>
                      <a:pt x="51867" y="1254"/>
                    </a:cubicBezTo>
                    <a:cubicBezTo>
                      <a:pt x="39010" y="26523"/>
                      <a:pt x="23938" y="51348"/>
                      <a:pt x="11969" y="77503"/>
                    </a:cubicBezTo>
                    <a:cubicBezTo>
                      <a:pt x="8422" y="85926"/>
                      <a:pt x="5762" y="94792"/>
                      <a:pt x="3546" y="103658"/>
                    </a:cubicBezTo>
                    <a:cubicBezTo>
                      <a:pt x="2659" y="106762"/>
                      <a:pt x="1773" y="109865"/>
                      <a:pt x="886" y="112968"/>
                    </a:cubicBezTo>
                    <a:cubicBezTo>
                      <a:pt x="886" y="113411"/>
                      <a:pt x="443" y="113411"/>
                      <a:pt x="443" y="113411"/>
                    </a:cubicBezTo>
                    <a:cubicBezTo>
                      <a:pt x="0" y="113411"/>
                      <a:pt x="0" y="112968"/>
                      <a:pt x="0" y="112525"/>
                    </a:cubicBezTo>
                    <a:cubicBezTo>
                      <a:pt x="443" y="110751"/>
                      <a:pt x="886" y="108978"/>
                      <a:pt x="1329" y="107205"/>
                    </a:cubicBezTo>
                    <a:cubicBezTo>
                      <a:pt x="4433" y="95679"/>
                      <a:pt x="7536" y="83710"/>
                      <a:pt x="12412" y="72627"/>
                    </a:cubicBezTo>
                    <a:cubicBezTo>
                      <a:pt x="23052" y="50018"/>
                      <a:pt x="35465" y="27852"/>
                      <a:pt x="47877" y="5687"/>
                    </a:cubicBezTo>
                    <a:cubicBezTo>
                      <a:pt x="48764" y="3914"/>
                      <a:pt x="50093" y="2141"/>
                      <a:pt x="50981" y="3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29"/>
              <p:cNvSpPr/>
              <p:nvPr/>
            </p:nvSpPr>
            <p:spPr>
              <a:xfrm>
                <a:off x="10624961" y="1331137"/>
                <a:ext cx="102293" cy="141869"/>
              </a:xfrm>
              <a:custGeom>
                <a:avLst/>
                <a:gdLst/>
                <a:ahLst/>
                <a:cxnLst/>
                <a:rect l="l" t="t" r="r" b="b"/>
                <a:pathLst>
                  <a:path w="102293" h="141869" extrusionOk="0">
                    <a:moveTo>
                      <a:pt x="101407" y="121"/>
                    </a:moveTo>
                    <a:cubicBezTo>
                      <a:pt x="101851" y="-322"/>
                      <a:pt x="102293" y="564"/>
                      <a:pt x="102293" y="1007"/>
                    </a:cubicBezTo>
                    <a:cubicBezTo>
                      <a:pt x="100963" y="2337"/>
                      <a:pt x="100077" y="4111"/>
                      <a:pt x="98747" y="5441"/>
                    </a:cubicBezTo>
                    <a:cubicBezTo>
                      <a:pt x="93427" y="13420"/>
                      <a:pt x="88108" y="22286"/>
                      <a:pt x="83231" y="30266"/>
                    </a:cubicBezTo>
                    <a:cubicBezTo>
                      <a:pt x="75252" y="43122"/>
                      <a:pt x="65942" y="55091"/>
                      <a:pt x="55746" y="66174"/>
                    </a:cubicBezTo>
                    <a:cubicBezTo>
                      <a:pt x="39343" y="85680"/>
                      <a:pt x="23384" y="105629"/>
                      <a:pt x="9642" y="127351"/>
                    </a:cubicBezTo>
                    <a:cubicBezTo>
                      <a:pt x="6539" y="132227"/>
                      <a:pt x="3879" y="136660"/>
                      <a:pt x="1218" y="141537"/>
                    </a:cubicBezTo>
                    <a:cubicBezTo>
                      <a:pt x="1218" y="141980"/>
                      <a:pt x="776" y="141980"/>
                      <a:pt x="332" y="141537"/>
                    </a:cubicBezTo>
                    <a:cubicBezTo>
                      <a:pt x="-111" y="141093"/>
                      <a:pt x="-111" y="140650"/>
                      <a:pt x="332" y="140650"/>
                    </a:cubicBezTo>
                    <a:cubicBezTo>
                      <a:pt x="2992" y="135774"/>
                      <a:pt x="6095" y="130897"/>
                      <a:pt x="8756" y="126464"/>
                    </a:cubicBezTo>
                    <a:cubicBezTo>
                      <a:pt x="21611" y="105185"/>
                      <a:pt x="37127" y="85236"/>
                      <a:pt x="52199" y="65287"/>
                    </a:cubicBezTo>
                    <a:cubicBezTo>
                      <a:pt x="69489" y="44009"/>
                      <a:pt x="84118" y="21400"/>
                      <a:pt x="101407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29"/>
              <p:cNvSpPr/>
              <p:nvPr/>
            </p:nvSpPr>
            <p:spPr>
              <a:xfrm>
                <a:off x="10533528" y="1343553"/>
                <a:ext cx="160598" cy="265217"/>
              </a:xfrm>
              <a:custGeom>
                <a:avLst/>
                <a:gdLst/>
                <a:ahLst/>
                <a:cxnLst/>
                <a:rect l="l" t="t" r="r" b="b"/>
                <a:pathLst>
                  <a:path w="160598" h="265217" extrusionOk="0">
                    <a:moveTo>
                      <a:pt x="159591" y="118"/>
                    </a:moveTo>
                    <a:cubicBezTo>
                      <a:pt x="160035" y="-325"/>
                      <a:pt x="160922" y="561"/>
                      <a:pt x="160478" y="1448"/>
                    </a:cubicBezTo>
                    <a:cubicBezTo>
                      <a:pt x="155158" y="8097"/>
                      <a:pt x="149839" y="14747"/>
                      <a:pt x="144519" y="20953"/>
                    </a:cubicBezTo>
                    <a:cubicBezTo>
                      <a:pt x="131663" y="37799"/>
                      <a:pt x="117921" y="54645"/>
                      <a:pt x="105508" y="71934"/>
                    </a:cubicBezTo>
                    <a:cubicBezTo>
                      <a:pt x="86889" y="98089"/>
                      <a:pt x="69599" y="125131"/>
                      <a:pt x="52753" y="152616"/>
                    </a:cubicBezTo>
                    <a:cubicBezTo>
                      <a:pt x="38568" y="175669"/>
                      <a:pt x="25268" y="198721"/>
                      <a:pt x="14629" y="223546"/>
                    </a:cubicBezTo>
                    <a:cubicBezTo>
                      <a:pt x="9753" y="236402"/>
                      <a:pt x="5319" y="249258"/>
                      <a:pt x="1330" y="262114"/>
                    </a:cubicBezTo>
                    <a:cubicBezTo>
                      <a:pt x="1330" y="263000"/>
                      <a:pt x="886" y="263887"/>
                      <a:pt x="886" y="264774"/>
                    </a:cubicBezTo>
                    <a:cubicBezTo>
                      <a:pt x="886" y="265217"/>
                      <a:pt x="886" y="265217"/>
                      <a:pt x="444" y="265217"/>
                    </a:cubicBezTo>
                    <a:cubicBezTo>
                      <a:pt x="444" y="265217"/>
                      <a:pt x="444" y="265217"/>
                      <a:pt x="444" y="265217"/>
                    </a:cubicBezTo>
                    <a:cubicBezTo>
                      <a:pt x="0" y="265217"/>
                      <a:pt x="0" y="264774"/>
                      <a:pt x="0" y="264331"/>
                    </a:cubicBezTo>
                    <a:cubicBezTo>
                      <a:pt x="886" y="259454"/>
                      <a:pt x="2660" y="254578"/>
                      <a:pt x="3989" y="250145"/>
                    </a:cubicBezTo>
                    <a:cubicBezTo>
                      <a:pt x="14629" y="212463"/>
                      <a:pt x="33692" y="178328"/>
                      <a:pt x="53641" y="145080"/>
                    </a:cubicBezTo>
                    <a:cubicBezTo>
                      <a:pt x="72702" y="113162"/>
                      <a:pt x="93095" y="81687"/>
                      <a:pt x="115704" y="51985"/>
                    </a:cubicBezTo>
                    <a:cubicBezTo>
                      <a:pt x="124127" y="41789"/>
                      <a:pt x="133437" y="31593"/>
                      <a:pt x="141859" y="21397"/>
                    </a:cubicBezTo>
                    <a:cubicBezTo>
                      <a:pt x="147179" y="14747"/>
                      <a:pt x="152498" y="8541"/>
                      <a:pt x="157819" y="1891"/>
                    </a:cubicBezTo>
                    <a:cubicBezTo>
                      <a:pt x="158261" y="1448"/>
                      <a:pt x="159148" y="1004"/>
                      <a:pt x="159591" y="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29"/>
              <p:cNvSpPr/>
              <p:nvPr/>
            </p:nvSpPr>
            <p:spPr>
              <a:xfrm>
                <a:off x="10499405" y="1305546"/>
                <a:ext cx="192189" cy="323172"/>
              </a:xfrm>
              <a:custGeom>
                <a:avLst/>
                <a:gdLst/>
                <a:ahLst/>
                <a:cxnLst/>
                <a:rect l="l" t="t" r="r" b="b"/>
                <a:pathLst>
                  <a:path w="192189" h="323172" extrusionOk="0">
                    <a:moveTo>
                      <a:pt x="191942" y="0"/>
                    </a:moveTo>
                    <a:cubicBezTo>
                      <a:pt x="192828" y="887"/>
                      <a:pt x="191054" y="1773"/>
                      <a:pt x="191054" y="2660"/>
                    </a:cubicBezTo>
                    <a:cubicBezTo>
                      <a:pt x="184848" y="11969"/>
                      <a:pt x="176869" y="19506"/>
                      <a:pt x="169333" y="27485"/>
                    </a:cubicBezTo>
                    <a:cubicBezTo>
                      <a:pt x="147167" y="46991"/>
                      <a:pt x="124115" y="66496"/>
                      <a:pt x="105939" y="90435"/>
                    </a:cubicBezTo>
                    <a:cubicBezTo>
                      <a:pt x="80227" y="126787"/>
                      <a:pt x="58505" y="165798"/>
                      <a:pt x="43433" y="207912"/>
                    </a:cubicBezTo>
                    <a:cubicBezTo>
                      <a:pt x="31020" y="241160"/>
                      <a:pt x="26143" y="276625"/>
                      <a:pt x="8855" y="308100"/>
                    </a:cubicBezTo>
                    <a:cubicBezTo>
                      <a:pt x="6638" y="312090"/>
                      <a:pt x="4864" y="315637"/>
                      <a:pt x="3535" y="320070"/>
                    </a:cubicBezTo>
                    <a:cubicBezTo>
                      <a:pt x="3091" y="321399"/>
                      <a:pt x="2648" y="322729"/>
                      <a:pt x="1761" y="323173"/>
                    </a:cubicBezTo>
                    <a:cubicBezTo>
                      <a:pt x="1319" y="323173"/>
                      <a:pt x="1319" y="323173"/>
                      <a:pt x="875" y="323173"/>
                    </a:cubicBezTo>
                    <a:cubicBezTo>
                      <a:pt x="-3558" y="318740"/>
                      <a:pt x="10185" y="297461"/>
                      <a:pt x="12401" y="290811"/>
                    </a:cubicBezTo>
                    <a:cubicBezTo>
                      <a:pt x="19494" y="275295"/>
                      <a:pt x="23040" y="258449"/>
                      <a:pt x="27917" y="242047"/>
                    </a:cubicBezTo>
                    <a:cubicBezTo>
                      <a:pt x="38113" y="203922"/>
                      <a:pt x="53186" y="167128"/>
                      <a:pt x="73135" y="132993"/>
                    </a:cubicBezTo>
                    <a:cubicBezTo>
                      <a:pt x="82887" y="115704"/>
                      <a:pt x="93084" y="98415"/>
                      <a:pt x="105496" y="82899"/>
                    </a:cubicBezTo>
                    <a:cubicBezTo>
                      <a:pt x="124115" y="58517"/>
                      <a:pt x="148497" y="39455"/>
                      <a:pt x="171993" y="19949"/>
                    </a:cubicBezTo>
                    <a:cubicBezTo>
                      <a:pt x="178199" y="14186"/>
                      <a:pt x="183962" y="8423"/>
                      <a:pt x="189725" y="2217"/>
                    </a:cubicBezTo>
                    <a:cubicBezTo>
                      <a:pt x="190168" y="1773"/>
                      <a:pt x="191054" y="887"/>
                      <a:pt x="191498" y="443"/>
                    </a:cubicBezTo>
                    <a:cubicBezTo>
                      <a:pt x="191498" y="0"/>
                      <a:pt x="191942" y="0"/>
                      <a:pt x="1919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29"/>
              <p:cNvSpPr/>
              <p:nvPr/>
            </p:nvSpPr>
            <p:spPr>
              <a:xfrm>
                <a:off x="10523578" y="1237277"/>
                <a:ext cx="202789" cy="247366"/>
              </a:xfrm>
              <a:custGeom>
                <a:avLst/>
                <a:gdLst/>
                <a:ahLst/>
                <a:cxnLst/>
                <a:rect l="l" t="t" r="r" b="b"/>
                <a:pathLst>
                  <a:path w="202789" h="247366" extrusionOk="0">
                    <a:moveTo>
                      <a:pt x="202790" y="1330"/>
                    </a:moveTo>
                    <a:cubicBezTo>
                      <a:pt x="202790" y="1773"/>
                      <a:pt x="202790" y="1773"/>
                      <a:pt x="202790" y="2217"/>
                    </a:cubicBezTo>
                    <a:cubicBezTo>
                      <a:pt x="201459" y="3546"/>
                      <a:pt x="200129" y="4876"/>
                      <a:pt x="198800" y="6206"/>
                    </a:cubicBezTo>
                    <a:cubicBezTo>
                      <a:pt x="191707" y="14186"/>
                      <a:pt x="184613" y="22165"/>
                      <a:pt x="177077" y="29702"/>
                    </a:cubicBezTo>
                    <a:cubicBezTo>
                      <a:pt x="152253" y="58960"/>
                      <a:pt x="119891" y="80239"/>
                      <a:pt x="92406" y="107281"/>
                    </a:cubicBezTo>
                    <a:cubicBezTo>
                      <a:pt x="63147" y="139199"/>
                      <a:pt x="38321" y="175551"/>
                      <a:pt x="17486" y="213675"/>
                    </a:cubicBezTo>
                    <a:cubicBezTo>
                      <a:pt x="12610" y="222541"/>
                      <a:pt x="8177" y="231851"/>
                      <a:pt x="3744" y="241160"/>
                    </a:cubicBezTo>
                    <a:cubicBezTo>
                      <a:pt x="2856" y="243377"/>
                      <a:pt x="1970" y="245594"/>
                      <a:pt x="640" y="247367"/>
                    </a:cubicBezTo>
                    <a:cubicBezTo>
                      <a:pt x="640" y="247367"/>
                      <a:pt x="197" y="247367"/>
                      <a:pt x="197" y="247367"/>
                    </a:cubicBezTo>
                    <a:cubicBezTo>
                      <a:pt x="-247" y="246923"/>
                      <a:pt x="197" y="246480"/>
                      <a:pt x="197" y="246037"/>
                    </a:cubicBezTo>
                    <a:cubicBezTo>
                      <a:pt x="1970" y="241604"/>
                      <a:pt x="4187" y="237171"/>
                      <a:pt x="5960" y="232738"/>
                    </a:cubicBezTo>
                    <a:cubicBezTo>
                      <a:pt x="13497" y="216335"/>
                      <a:pt x="21919" y="200819"/>
                      <a:pt x="31229" y="185303"/>
                    </a:cubicBezTo>
                    <a:cubicBezTo>
                      <a:pt x="46745" y="159148"/>
                      <a:pt x="64033" y="133879"/>
                      <a:pt x="83540" y="110384"/>
                    </a:cubicBezTo>
                    <a:cubicBezTo>
                      <a:pt x="111025" y="78023"/>
                      <a:pt x="148262" y="55857"/>
                      <a:pt x="177077" y="24825"/>
                    </a:cubicBezTo>
                    <a:cubicBezTo>
                      <a:pt x="182841" y="19062"/>
                      <a:pt x="189046" y="13299"/>
                      <a:pt x="194367" y="7093"/>
                    </a:cubicBezTo>
                    <a:cubicBezTo>
                      <a:pt x="196584" y="4876"/>
                      <a:pt x="198800" y="2660"/>
                      <a:pt x="201017" y="0"/>
                    </a:cubicBezTo>
                    <a:cubicBezTo>
                      <a:pt x="202346" y="887"/>
                      <a:pt x="202790" y="887"/>
                      <a:pt x="202790" y="13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29"/>
              <p:cNvSpPr/>
              <p:nvPr/>
            </p:nvSpPr>
            <p:spPr>
              <a:xfrm>
                <a:off x="10642937" y="1291607"/>
                <a:ext cx="36645" cy="33334"/>
              </a:xfrm>
              <a:custGeom>
                <a:avLst/>
                <a:gdLst/>
                <a:ahLst/>
                <a:cxnLst/>
                <a:rect l="l" t="t" r="r" b="b"/>
                <a:pathLst>
                  <a:path w="36645" h="33334" extrusionOk="0">
                    <a:moveTo>
                      <a:pt x="36440" y="197"/>
                    </a:moveTo>
                    <a:cubicBezTo>
                      <a:pt x="37328" y="1527"/>
                      <a:pt x="35111" y="2414"/>
                      <a:pt x="34224" y="3744"/>
                    </a:cubicBezTo>
                    <a:cubicBezTo>
                      <a:pt x="29348" y="8620"/>
                      <a:pt x="24915" y="13496"/>
                      <a:pt x="19595" y="18373"/>
                    </a:cubicBezTo>
                    <a:cubicBezTo>
                      <a:pt x="13832" y="23693"/>
                      <a:pt x="8069" y="28569"/>
                      <a:pt x="1419" y="33002"/>
                    </a:cubicBezTo>
                    <a:cubicBezTo>
                      <a:pt x="975" y="33445"/>
                      <a:pt x="533" y="33445"/>
                      <a:pt x="89" y="33002"/>
                    </a:cubicBezTo>
                    <a:cubicBezTo>
                      <a:pt x="-354" y="32115"/>
                      <a:pt x="975" y="31672"/>
                      <a:pt x="1419" y="31229"/>
                    </a:cubicBezTo>
                    <a:cubicBezTo>
                      <a:pt x="7182" y="26352"/>
                      <a:pt x="12946" y="21033"/>
                      <a:pt x="18708" y="16156"/>
                    </a:cubicBezTo>
                    <a:cubicBezTo>
                      <a:pt x="24471" y="10836"/>
                      <a:pt x="29791" y="5517"/>
                      <a:pt x="35111" y="197"/>
                    </a:cubicBezTo>
                    <a:cubicBezTo>
                      <a:pt x="35998" y="-246"/>
                      <a:pt x="36440" y="197"/>
                      <a:pt x="36440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29"/>
              <p:cNvSpPr/>
              <p:nvPr/>
            </p:nvSpPr>
            <p:spPr>
              <a:xfrm>
                <a:off x="10660578" y="1312107"/>
                <a:ext cx="3650" cy="3635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635" extrusionOk="0">
                    <a:moveTo>
                      <a:pt x="2396" y="89"/>
                    </a:moveTo>
                    <a:cubicBezTo>
                      <a:pt x="3283" y="-354"/>
                      <a:pt x="4170" y="976"/>
                      <a:pt x="3283" y="1419"/>
                    </a:cubicBezTo>
                    <a:cubicBezTo>
                      <a:pt x="2396" y="2306"/>
                      <a:pt x="1510" y="3636"/>
                      <a:pt x="180" y="3636"/>
                    </a:cubicBezTo>
                    <a:cubicBezTo>
                      <a:pt x="-707" y="2749"/>
                      <a:pt x="1953" y="976"/>
                      <a:pt x="2396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29"/>
              <p:cNvSpPr/>
              <p:nvPr/>
            </p:nvSpPr>
            <p:spPr>
              <a:xfrm>
                <a:off x="10499836" y="1193832"/>
                <a:ext cx="181455" cy="215891"/>
              </a:xfrm>
              <a:custGeom>
                <a:avLst/>
                <a:gdLst/>
                <a:ahLst/>
                <a:cxnLst/>
                <a:rect l="l" t="t" r="r" b="b"/>
                <a:pathLst>
                  <a:path w="181455" h="215891" extrusionOk="0">
                    <a:moveTo>
                      <a:pt x="181314" y="887"/>
                    </a:moveTo>
                    <a:cubicBezTo>
                      <a:pt x="182201" y="2660"/>
                      <a:pt x="178654" y="3547"/>
                      <a:pt x="178211" y="4876"/>
                    </a:cubicBezTo>
                    <a:cubicBezTo>
                      <a:pt x="169345" y="12856"/>
                      <a:pt x="159149" y="19062"/>
                      <a:pt x="150283" y="27042"/>
                    </a:cubicBezTo>
                    <a:cubicBezTo>
                      <a:pt x="143189" y="32362"/>
                      <a:pt x="138313" y="39898"/>
                      <a:pt x="132106" y="45661"/>
                    </a:cubicBezTo>
                    <a:cubicBezTo>
                      <a:pt x="123684" y="54084"/>
                      <a:pt x="114374" y="62063"/>
                      <a:pt x="105508" y="70043"/>
                    </a:cubicBezTo>
                    <a:cubicBezTo>
                      <a:pt x="105508" y="70043"/>
                      <a:pt x="105508" y="70043"/>
                      <a:pt x="105508" y="70043"/>
                    </a:cubicBezTo>
                    <a:cubicBezTo>
                      <a:pt x="105508" y="70043"/>
                      <a:pt x="105508" y="70043"/>
                      <a:pt x="105508" y="70043"/>
                    </a:cubicBezTo>
                    <a:cubicBezTo>
                      <a:pt x="82900" y="89549"/>
                      <a:pt x="63393" y="112601"/>
                      <a:pt x="46991" y="137426"/>
                    </a:cubicBezTo>
                    <a:cubicBezTo>
                      <a:pt x="35022" y="156045"/>
                      <a:pt x="23939" y="175551"/>
                      <a:pt x="12857" y="194613"/>
                    </a:cubicBezTo>
                    <a:cubicBezTo>
                      <a:pt x="9310" y="200819"/>
                      <a:pt x="5763" y="207469"/>
                      <a:pt x="2217" y="213675"/>
                    </a:cubicBezTo>
                    <a:cubicBezTo>
                      <a:pt x="1774" y="214562"/>
                      <a:pt x="1330" y="215449"/>
                      <a:pt x="444" y="215892"/>
                    </a:cubicBezTo>
                    <a:cubicBezTo>
                      <a:pt x="444" y="215892"/>
                      <a:pt x="444" y="215892"/>
                      <a:pt x="0" y="215892"/>
                    </a:cubicBezTo>
                    <a:cubicBezTo>
                      <a:pt x="0" y="215892"/>
                      <a:pt x="0" y="215449"/>
                      <a:pt x="0" y="215005"/>
                    </a:cubicBezTo>
                    <a:cubicBezTo>
                      <a:pt x="1774" y="211015"/>
                      <a:pt x="3990" y="207026"/>
                      <a:pt x="6207" y="203036"/>
                    </a:cubicBezTo>
                    <a:cubicBezTo>
                      <a:pt x="14187" y="187520"/>
                      <a:pt x="22609" y="172448"/>
                      <a:pt x="31475" y="156932"/>
                    </a:cubicBezTo>
                    <a:cubicBezTo>
                      <a:pt x="43888" y="133880"/>
                      <a:pt x="58518" y="112157"/>
                      <a:pt x="76250" y="92208"/>
                    </a:cubicBezTo>
                    <a:cubicBezTo>
                      <a:pt x="90878" y="74033"/>
                      <a:pt x="110385" y="60733"/>
                      <a:pt x="127231" y="44774"/>
                    </a:cubicBezTo>
                    <a:cubicBezTo>
                      <a:pt x="132993" y="39898"/>
                      <a:pt x="137426" y="33248"/>
                      <a:pt x="142747" y="27485"/>
                    </a:cubicBezTo>
                    <a:cubicBezTo>
                      <a:pt x="150283" y="21279"/>
                      <a:pt x="158705" y="17289"/>
                      <a:pt x="166241" y="11083"/>
                    </a:cubicBezTo>
                    <a:cubicBezTo>
                      <a:pt x="171118" y="7536"/>
                      <a:pt x="175995" y="3990"/>
                      <a:pt x="180428" y="0"/>
                    </a:cubicBezTo>
                    <a:cubicBezTo>
                      <a:pt x="180428" y="443"/>
                      <a:pt x="180871" y="443"/>
                      <a:pt x="181314" y="8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29"/>
              <p:cNvSpPr/>
              <p:nvPr/>
            </p:nvSpPr>
            <p:spPr>
              <a:xfrm>
                <a:off x="10551950" y="1226748"/>
                <a:ext cx="64083" cy="62395"/>
              </a:xfrm>
              <a:custGeom>
                <a:avLst/>
                <a:gdLst/>
                <a:ahLst/>
                <a:cxnLst/>
                <a:rect l="l" t="t" r="r" b="b"/>
                <a:pathLst>
                  <a:path w="64083" h="62395" extrusionOk="0">
                    <a:moveTo>
                      <a:pt x="64034" y="332"/>
                    </a:moveTo>
                    <a:cubicBezTo>
                      <a:pt x="64477" y="1662"/>
                      <a:pt x="61817" y="2549"/>
                      <a:pt x="60930" y="3436"/>
                    </a:cubicBezTo>
                    <a:cubicBezTo>
                      <a:pt x="46302" y="15405"/>
                      <a:pt x="30786" y="26931"/>
                      <a:pt x="17929" y="41117"/>
                    </a:cubicBezTo>
                    <a:cubicBezTo>
                      <a:pt x="11723" y="47323"/>
                      <a:pt x="6404" y="53973"/>
                      <a:pt x="1527" y="61066"/>
                    </a:cubicBezTo>
                    <a:cubicBezTo>
                      <a:pt x="1083" y="61509"/>
                      <a:pt x="640" y="62396"/>
                      <a:pt x="197" y="62396"/>
                    </a:cubicBezTo>
                    <a:cubicBezTo>
                      <a:pt x="-246" y="61953"/>
                      <a:pt x="197" y="61953"/>
                      <a:pt x="197" y="61509"/>
                    </a:cubicBezTo>
                    <a:cubicBezTo>
                      <a:pt x="1971" y="58406"/>
                      <a:pt x="4630" y="55303"/>
                      <a:pt x="6846" y="52200"/>
                    </a:cubicBezTo>
                    <a:cubicBezTo>
                      <a:pt x="22362" y="31807"/>
                      <a:pt x="41868" y="14075"/>
                      <a:pt x="63146" y="332"/>
                    </a:cubicBezTo>
                    <a:cubicBezTo>
                      <a:pt x="63590" y="-111"/>
                      <a:pt x="63590" y="-111"/>
                      <a:pt x="64034" y="3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29"/>
              <p:cNvSpPr/>
              <p:nvPr/>
            </p:nvSpPr>
            <p:spPr>
              <a:xfrm>
                <a:off x="10462599" y="1225188"/>
                <a:ext cx="143759" cy="243053"/>
              </a:xfrm>
              <a:custGeom>
                <a:avLst/>
                <a:gdLst/>
                <a:ahLst/>
                <a:cxnLst/>
                <a:rect l="l" t="t" r="r" b="b"/>
                <a:pathLst>
                  <a:path w="143759" h="243053" extrusionOk="0">
                    <a:moveTo>
                      <a:pt x="143632" y="563"/>
                    </a:moveTo>
                    <a:cubicBezTo>
                      <a:pt x="144519" y="2779"/>
                      <a:pt x="140529" y="4109"/>
                      <a:pt x="139199" y="5439"/>
                    </a:cubicBezTo>
                    <a:cubicBezTo>
                      <a:pt x="131220" y="11202"/>
                      <a:pt x="123683" y="17852"/>
                      <a:pt x="117033" y="24945"/>
                    </a:cubicBezTo>
                    <a:cubicBezTo>
                      <a:pt x="92651" y="48440"/>
                      <a:pt x="74476" y="77255"/>
                      <a:pt x="57187" y="106070"/>
                    </a:cubicBezTo>
                    <a:cubicBezTo>
                      <a:pt x="52311" y="114936"/>
                      <a:pt x="46548" y="122916"/>
                      <a:pt x="41671" y="131782"/>
                    </a:cubicBezTo>
                    <a:cubicBezTo>
                      <a:pt x="35465" y="143308"/>
                      <a:pt x="30145" y="154834"/>
                      <a:pt x="24826" y="166804"/>
                    </a:cubicBezTo>
                    <a:cubicBezTo>
                      <a:pt x="17732" y="182763"/>
                      <a:pt x="10640" y="198722"/>
                      <a:pt x="5763" y="215124"/>
                    </a:cubicBezTo>
                    <a:cubicBezTo>
                      <a:pt x="3547" y="224434"/>
                      <a:pt x="1773" y="233300"/>
                      <a:pt x="886" y="242610"/>
                    </a:cubicBezTo>
                    <a:cubicBezTo>
                      <a:pt x="886" y="243053"/>
                      <a:pt x="886" y="243053"/>
                      <a:pt x="443" y="243053"/>
                    </a:cubicBezTo>
                    <a:cubicBezTo>
                      <a:pt x="-443" y="242610"/>
                      <a:pt x="443" y="240836"/>
                      <a:pt x="0" y="239950"/>
                    </a:cubicBezTo>
                    <a:cubicBezTo>
                      <a:pt x="443" y="231970"/>
                      <a:pt x="886" y="223991"/>
                      <a:pt x="2217" y="216011"/>
                    </a:cubicBezTo>
                    <a:cubicBezTo>
                      <a:pt x="4433" y="202269"/>
                      <a:pt x="10640" y="189413"/>
                      <a:pt x="15516" y="177000"/>
                    </a:cubicBezTo>
                    <a:cubicBezTo>
                      <a:pt x="24826" y="156164"/>
                      <a:pt x="34135" y="134885"/>
                      <a:pt x="46104" y="115380"/>
                    </a:cubicBezTo>
                    <a:cubicBezTo>
                      <a:pt x="67383" y="80802"/>
                      <a:pt x="87776" y="44450"/>
                      <a:pt x="119250" y="17852"/>
                    </a:cubicBezTo>
                    <a:cubicBezTo>
                      <a:pt x="125900" y="12089"/>
                      <a:pt x="133437" y="6769"/>
                      <a:pt x="140529" y="1449"/>
                    </a:cubicBezTo>
                    <a:cubicBezTo>
                      <a:pt x="141415" y="563"/>
                      <a:pt x="142745" y="-767"/>
                      <a:pt x="143632" y="5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10439363" y="1122706"/>
                <a:ext cx="210824" cy="261749"/>
              </a:xfrm>
              <a:custGeom>
                <a:avLst/>
                <a:gdLst/>
                <a:ahLst/>
                <a:cxnLst/>
                <a:rect l="l" t="t" r="r" b="b"/>
                <a:pathLst>
                  <a:path w="210824" h="261749" extrusionOk="0">
                    <a:moveTo>
                      <a:pt x="210312" y="197"/>
                    </a:moveTo>
                    <a:cubicBezTo>
                      <a:pt x="211199" y="640"/>
                      <a:pt x="210756" y="1970"/>
                      <a:pt x="210312" y="2414"/>
                    </a:cubicBezTo>
                    <a:cubicBezTo>
                      <a:pt x="208539" y="5960"/>
                      <a:pt x="206765" y="9063"/>
                      <a:pt x="204993" y="12166"/>
                    </a:cubicBezTo>
                    <a:cubicBezTo>
                      <a:pt x="199229" y="22362"/>
                      <a:pt x="193024" y="32115"/>
                      <a:pt x="185044" y="40538"/>
                    </a:cubicBezTo>
                    <a:cubicBezTo>
                      <a:pt x="162878" y="62704"/>
                      <a:pt x="140713" y="84869"/>
                      <a:pt x="117661" y="105705"/>
                    </a:cubicBezTo>
                    <a:cubicBezTo>
                      <a:pt x="87072" y="134077"/>
                      <a:pt x="57370" y="163335"/>
                      <a:pt x="31659" y="195697"/>
                    </a:cubicBezTo>
                    <a:cubicBezTo>
                      <a:pt x="21462" y="210326"/>
                      <a:pt x="13926" y="226728"/>
                      <a:pt x="7277" y="243131"/>
                    </a:cubicBezTo>
                    <a:cubicBezTo>
                      <a:pt x="5503" y="248007"/>
                      <a:pt x="3730" y="252883"/>
                      <a:pt x="2400" y="258203"/>
                    </a:cubicBezTo>
                    <a:cubicBezTo>
                      <a:pt x="1957" y="259533"/>
                      <a:pt x="1957" y="261306"/>
                      <a:pt x="627" y="261750"/>
                    </a:cubicBezTo>
                    <a:cubicBezTo>
                      <a:pt x="184" y="261750"/>
                      <a:pt x="-260" y="261306"/>
                      <a:pt x="184" y="261306"/>
                    </a:cubicBezTo>
                    <a:cubicBezTo>
                      <a:pt x="1070" y="255100"/>
                      <a:pt x="2844" y="246677"/>
                      <a:pt x="5060" y="239584"/>
                    </a:cubicBezTo>
                    <a:cubicBezTo>
                      <a:pt x="9493" y="227172"/>
                      <a:pt x="15256" y="215202"/>
                      <a:pt x="21462" y="204119"/>
                    </a:cubicBezTo>
                    <a:cubicBezTo>
                      <a:pt x="31659" y="185500"/>
                      <a:pt x="47174" y="170428"/>
                      <a:pt x="61361" y="154912"/>
                    </a:cubicBezTo>
                    <a:cubicBezTo>
                      <a:pt x="82639" y="131860"/>
                      <a:pt x="105692" y="110581"/>
                      <a:pt x="128744" y="89302"/>
                    </a:cubicBezTo>
                    <a:cubicBezTo>
                      <a:pt x="147806" y="71127"/>
                      <a:pt x="166868" y="52951"/>
                      <a:pt x="185044" y="33889"/>
                    </a:cubicBezTo>
                    <a:cubicBezTo>
                      <a:pt x="191693" y="26796"/>
                      <a:pt x="198787" y="19259"/>
                      <a:pt x="203663" y="10836"/>
                    </a:cubicBezTo>
                    <a:cubicBezTo>
                      <a:pt x="205879" y="7290"/>
                      <a:pt x="207653" y="3744"/>
                      <a:pt x="209426" y="197"/>
                    </a:cubicBezTo>
                    <a:cubicBezTo>
                      <a:pt x="209426" y="197"/>
                      <a:pt x="209869" y="-246"/>
                      <a:pt x="210312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10428020" y="1042551"/>
                <a:ext cx="170254" cy="218664"/>
              </a:xfrm>
              <a:custGeom>
                <a:avLst/>
                <a:gdLst/>
                <a:ahLst/>
                <a:cxnLst/>
                <a:rect l="l" t="t" r="r" b="b"/>
                <a:pathLst>
                  <a:path w="170254" h="218664" extrusionOk="0">
                    <a:moveTo>
                      <a:pt x="163138" y="7649"/>
                    </a:moveTo>
                    <a:cubicBezTo>
                      <a:pt x="164468" y="5433"/>
                      <a:pt x="170674" y="-3434"/>
                      <a:pt x="170232" y="1443"/>
                    </a:cubicBezTo>
                    <a:cubicBezTo>
                      <a:pt x="168015" y="4103"/>
                      <a:pt x="166241" y="7206"/>
                      <a:pt x="164468" y="9866"/>
                    </a:cubicBezTo>
                    <a:cubicBezTo>
                      <a:pt x="160478" y="15185"/>
                      <a:pt x="158705" y="21392"/>
                      <a:pt x="155602" y="27598"/>
                    </a:cubicBezTo>
                    <a:cubicBezTo>
                      <a:pt x="149395" y="38681"/>
                      <a:pt x="140973" y="48434"/>
                      <a:pt x="133437" y="58630"/>
                    </a:cubicBezTo>
                    <a:cubicBezTo>
                      <a:pt x="117921" y="78579"/>
                      <a:pt x="101519" y="98084"/>
                      <a:pt x="84229" y="116703"/>
                    </a:cubicBezTo>
                    <a:cubicBezTo>
                      <a:pt x="71373" y="130889"/>
                      <a:pt x="57188" y="143745"/>
                      <a:pt x="44331" y="157931"/>
                    </a:cubicBezTo>
                    <a:cubicBezTo>
                      <a:pt x="30145" y="173447"/>
                      <a:pt x="16403" y="189849"/>
                      <a:pt x="6650" y="208469"/>
                    </a:cubicBezTo>
                    <a:cubicBezTo>
                      <a:pt x="4877" y="211572"/>
                      <a:pt x="3990" y="214675"/>
                      <a:pt x="2217" y="217778"/>
                    </a:cubicBezTo>
                    <a:cubicBezTo>
                      <a:pt x="2217" y="218221"/>
                      <a:pt x="1773" y="218665"/>
                      <a:pt x="1330" y="218665"/>
                    </a:cubicBezTo>
                    <a:cubicBezTo>
                      <a:pt x="444" y="218665"/>
                      <a:pt x="0" y="217778"/>
                      <a:pt x="0" y="217335"/>
                    </a:cubicBezTo>
                    <a:cubicBezTo>
                      <a:pt x="0" y="212458"/>
                      <a:pt x="2660" y="207582"/>
                      <a:pt x="4877" y="203592"/>
                    </a:cubicBezTo>
                    <a:cubicBezTo>
                      <a:pt x="7980" y="197829"/>
                      <a:pt x="11526" y="191623"/>
                      <a:pt x="15516" y="186303"/>
                    </a:cubicBezTo>
                    <a:cubicBezTo>
                      <a:pt x="33248" y="160148"/>
                      <a:pt x="56744" y="138869"/>
                      <a:pt x="78466" y="116260"/>
                    </a:cubicBezTo>
                    <a:cubicBezTo>
                      <a:pt x="102848" y="90105"/>
                      <a:pt x="125901" y="62176"/>
                      <a:pt x="147179" y="33361"/>
                    </a:cubicBezTo>
                    <a:cubicBezTo>
                      <a:pt x="152499" y="24938"/>
                      <a:pt x="156932" y="15629"/>
                      <a:pt x="163138" y="76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29"/>
              <p:cNvSpPr/>
              <p:nvPr/>
            </p:nvSpPr>
            <p:spPr>
              <a:xfrm>
                <a:off x="10231302" y="1117399"/>
                <a:ext cx="128093" cy="148866"/>
              </a:xfrm>
              <a:custGeom>
                <a:avLst/>
                <a:gdLst/>
                <a:ahLst/>
                <a:cxnLst/>
                <a:rect l="l" t="t" r="r" b="b"/>
                <a:pathLst>
                  <a:path w="128093" h="148866" extrusionOk="0">
                    <a:moveTo>
                      <a:pt x="128005" y="147806"/>
                    </a:moveTo>
                    <a:cubicBezTo>
                      <a:pt x="128449" y="148692"/>
                      <a:pt x="127119" y="149136"/>
                      <a:pt x="126232" y="148692"/>
                    </a:cubicBezTo>
                    <a:cubicBezTo>
                      <a:pt x="116923" y="135393"/>
                      <a:pt x="105840" y="123867"/>
                      <a:pt x="96530" y="110568"/>
                    </a:cubicBezTo>
                    <a:cubicBezTo>
                      <a:pt x="82788" y="91949"/>
                      <a:pt x="69489" y="72886"/>
                      <a:pt x="54859" y="54711"/>
                    </a:cubicBezTo>
                    <a:cubicBezTo>
                      <a:pt x="46437" y="44515"/>
                      <a:pt x="35797" y="36092"/>
                      <a:pt x="26488" y="27226"/>
                    </a:cubicBezTo>
                    <a:cubicBezTo>
                      <a:pt x="18508" y="20133"/>
                      <a:pt x="11415" y="12596"/>
                      <a:pt x="3879" y="5060"/>
                    </a:cubicBezTo>
                    <a:cubicBezTo>
                      <a:pt x="2549" y="3730"/>
                      <a:pt x="1219" y="2843"/>
                      <a:pt x="332" y="1070"/>
                    </a:cubicBezTo>
                    <a:cubicBezTo>
                      <a:pt x="-111" y="627"/>
                      <a:pt x="-111" y="184"/>
                      <a:pt x="332" y="184"/>
                    </a:cubicBezTo>
                    <a:cubicBezTo>
                      <a:pt x="776" y="-260"/>
                      <a:pt x="1219" y="184"/>
                      <a:pt x="1662" y="627"/>
                    </a:cubicBezTo>
                    <a:cubicBezTo>
                      <a:pt x="2992" y="1514"/>
                      <a:pt x="4322" y="2843"/>
                      <a:pt x="5209" y="4173"/>
                    </a:cubicBezTo>
                    <a:cubicBezTo>
                      <a:pt x="12302" y="10823"/>
                      <a:pt x="19394" y="17473"/>
                      <a:pt x="26931" y="23679"/>
                    </a:cubicBezTo>
                    <a:cubicBezTo>
                      <a:pt x="39343" y="33875"/>
                      <a:pt x="52643" y="43628"/>
                      <a:pt x="61953" y="56927"/>
                    </a:cubicBezTo>
                    <a:cubicBezTo>
                      <a:pt x="79241" y="79979"/>
                      <a:pt x="95644" y="103475"/>
                      <a:pt x="112489" y="126970"/>
                    </a:cubicBezTo>
                    <a:cubicBezTo>
                      <a:pt x="116923" y="133620"/>
                      <a:pt x="121356" y="140270"/>
                      <a:pt x="126232" y="146919"/>
                    </a:cubicBezTo>
                    <a:cubicBezTo>
                      <a:pt x="127119" y="146476"/>
                      <a:pt x="127562" y="147362"/>
                      <a:pt x="128005" y="1478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29"/>
              <p:cNvSpPr/>
              <p:nvPr/>
            </p:nvSpPr>
            <p:spPr>
              <a:xfrm>
                <a:off x="10303943" y="1205175"/>
                <a:ext cx="56321" cy="78224"/>
              </a:xfrm>
              <a:custGeom>
                <a:avLst/>
                <a:gdLst/>
                <a:ahLst/>
                <a:cxnLst/>
                <a:rect l="l" t="t" r="r" b="b"/>
                <a:pathLst>
                  <a:path w="56321" h="78224" extrusionOk="0">
                    <a:moveTo>
                      <a:pt x="56251" y="76876"/>
                    </a:moveTo>
                    <a:cubicBezTo>
                      <a:pt x="56694" y="78206"/>
                      <a:pt x="54921" y="78649"/>
                      <a:pt x="54478" y="77763"/>
                    </a:cubicBezTo>
                    <a:cubicBezTo>
                      <a:pt x="47828" y="68010"/>
                      <a:pt x="39848" y="58701"/>
                      <a:pt x="32755" y="48948"/>
                    </a:cubicBezTo>
                    <a:cubicBezTo>
                      <a:pt x="21673" y="33432"/>
                      <a:pt x="10590" y="17916"/>
                      <a:pt x="394" y="1957"/>
                    </a:cubicBezTo>
                    <a:cubicBezTo>
                      <a:pt x="394" y="1514"/>
                      <a:pt x="-493" y="627"/>
                      <a:pt x="394" y="184"/>
                    </a:cubicBezTo>
                    <a:cubicBezTo>
                      <a:pt x="837" y="-260"/>
                      <a:pt x="1724" y="184"/>
                      <a:pt x="1724" y="627"/>
                    </a:cubicBezTo>
                    <a:cubicBezTo>
                      <a:pt x="12807" y="12596"/>
                      <a:pt x="21230" y="26782"/>
                      <a:pt x="30982" y="40082"/>
                    </a:cubicBezTo>
                    <a:cubicBezTo>
                      <a:pt x="39848" y="52051"/>
                      <a:pt x="47385" y="64907"/>
                      <a:pt x="56251" y="768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29"/>
              <p:cNvSpPr/>
              <p:nvPr/>
            </p:nvSpPr>
            <p:spPr>
              <a:xfrm>
                <a:off x="10245488" y="1143998"/>
                <a:ext cx="164259" cy="225384"/>
              </a:xfrm>
              <a:custGeom>
                <a:avLst/>
                <a:gdLst/>
                <a:ahLst/>
                <a:cxnLst/>
                <a:rect l="l" t="t" r="r" b="b"/>
                <a:pathLst>
                  <a:path w="164259" h="225384" extrusionOk="0">
                    <a:moveTo>
                      <a:pt x="155491" y="212086"/>
                    </a:moveTo>
                    <a:cubicBezTo>
                      <a:pt x="156821" y="214745"/>
                      <a:pt x="167904" y="224942"/>
                      <a:pt x="163027" y="225385"/>
                    </a:cubicBezTo>
                    <a:cubicBezTo>
                      <a:pt x="162140" y="225385"/>
                      <a:pt x="161254" y="224498"/>
                      <a:pt x="160367" y="224055"/>
                    </a:cubicBezTo>
                    <a:cubicBezTo>
                      <a:pt x="157264" y="220508"/>
                      <a:pt x="154161" y="216962"/>
                      <a:pt x="151058" y="213416"/>
                    </a:cubicBezTo>
                    <a:cubicBezTo>
                      <a:pt x="135099" y="194797"/>
                      <a:pt x="119583" y="176177"/>
                      <a:pt x="104510" y="157115"/>
                    </a:cubicBezTo>
                    <a:cubicBezTo>
                      <a:pt x="66829" y="110568"/>
                      <a:pt x="34911" y="59587"/>
                      <a:pt x="5209" y="7720"/>
                    </a:cubicBezTo>
                    <a:cubicBezTo>
                      <a:pt x="3436" y="5503"/>
                      <a:pt x="2106" y="3730"/>
                      <a:pt x="332" y="1514"/>
                    </a:cubicBezTo>
                    <a:cubicBezTo>
                      <a:pt x="-111" y="1070"/>
                      <a:pt x="-111" y="627"/>
                      <a:pt x="332" y="184"/>
                    </a:cubicBezTo>
                    <a:cubicBezTo>
                      <a:pt x="776" y="-260"/>
                      <a:pt x="1663" y="184"/>
                      <a:pt x="1663" y="627"/>
                    </a:cubicBezTo>
                    <a:cubicBezTo>
                      <a:pt x="4322" y="3287"/>
                      <a:pt x="6539" y="6390"/>
                      <a:pt x="8755" y="9493"/>
                    </a:cubicBezTo>
                    <a:cubicBezTo>
                      <a:pt x="15405" y="17916"/>
                      <a:pt x="20281" y="27226"/>
                      <a:pt x="26045" y="36092"/>
                    </a:cubicBezTo>
                    <a:cubicBezTo>
                      <a:pt x="30921" y="44515"/>
                      <a:pt x="36240" y="52494"/>
                      <a:pt x="41560" y="60917"/>
                    </a:cubicBezTo>
                    <a:cubicBezTo>
                      <a:pt x="59293" y="89289"/>
                      <a:pt x="78799" y="117217"/>
                      <a:pt x="99191" y="143816"/>
                    </a:cubicBezTo>
                    <a:cubicBezTo>
                      <a:pt x="117809" y="166868"/>
                      <a:pt x="136872" y="189477"/>
                      <a:pt x="155491" y="2120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29"/>
              <p:cNvSpPr/>
              <p:nvPr/>
            </p:nvSpPr>
            <p:spPr>
              <a:xfrm>
                <a:off x="10182611" y="1177097"/>
                <a:ext cx="204803" cy="229294"/>
              </a:xfrm>
              <a:custGeom>
                <a:avLst/>
                <a:gdLst/>
                <a:ahLst/>
                <a:cxnLst/>
                <a:rect l="l" t="t" r="r" b="b"/>
                <a:pathLst>
                  <a:path w="204803" h="229294" extrusionOk="0">
                    <a:moveTo>
                      <a:pt x="204625" y="227750"/>
                    </a:moveTo>
                    <a:cubicBezTo>
                      <a:pt x="205511" y="229080"/>
                      <a:pt x="202852" y="229967"/>
                      <a:pt x="201965" y="228637"/>
                    </a:cubicBezTo>
                    <a:cubicBezTo>
                      <a:pt x="170047" y="188739"/>
                      <a:pt x="125716" y="160367"/>
                      <a:pt x="92024" y="122243"/>
                    </a:cubicBezTo>
                    <a:cubicBezTo>
                      <a:pt x="79612" y="107170"/>
                      <a:pt x="68529" y="90768"/>
                      <a:pt x="54343" y="77025"/>
                    </a:cubicBezTo>
                    <a:cubicBezTo>
                      <a:pt x="32621" y="56190"/>
                      <a:pt x="12672" y="32251"/>
                      <a:pt x="702" y="4322"/>
                    </a:cubicBezTo>
                    <a:cubicBezTo>
                      <a:pt x="259" y="2992"/>
                      <a:pt x="-628" y="1662"/>
                      <a:pt x="702" y="333"/>
                    </a:cubicBezTo>
                    <a:cubicBezTo>
                      <a:pt x="1146" y="-111"/>
                      <a:pt x="1589" y="-111"/>
                      <a:pt x="2033" y="333"/>
                    </a:cubicBezTo>
                    <a:cubicBezTo>
                      <a:pt x="4249" y="2106"/>
                      <a:pt x="5136" y="5652"/>
                      <a:pt x="6909" y="8312"/>
                    </a:cubicBezTo>
                    <a:cubicBezTo>
                      <a:pt x="16662" y="26044"/>
                      <a:pt x="28631" y="42890"/>
                      <a:pt x="41930" y="57963"/>
                    </a:cubicBezTo>
                    <a:cubicBezTo>
                      <a:pt x="52126" y="69045"/>
                      <a:pt x="63652" y="79242"/>
                      <a:pt x="72962" y="90768"/>
                    </a:cubicBezTo>
                    <a:cubicBezTo>
                      <a:pt x="87148" y="108057"/>
                      <a:pt x="99561" y="125789"/>
                      <a:pt x="115963" y="140862"/>
                    </a:cubicBezTo>
                    <a:cubicBezTo>
                      <a:pt x="141231" y="164800"/>
                      <a:pt x="169603" y="186079"/>
                      <a:pt x="192656" y="212234"/>
                    </a:cubicBezTo>
                    <a:cubicBezTo>
                      <a:pt x="196645" y="217554"/>
                      <a:pt x="200635" y="222431"/>
                      <a:pt x="204625" y="2277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29"/>
              <p:cNvSpPr/>
              <p:nvPr/>
            </p:nvSpPr>
            <p:spPr>
              <a:xfrm>
                <a:off x="10234259" y="1261097"/>
                <a:ext cx="44580" cy="54607"/>
              </a:xfrm>
              <a:custGeom>
                <a:avLst/>
                <a:gdLst/>
                <a:ahLst/>
                <a:cxnLst/>
                <a:rect l="l" t="t" r="r" b="b"/>
                <a:pathLst>
                  <a:path w="44580" h="54607" extrusionOk="0">
                    <a:moveTo>
                      <a:pt x="43923" y="51542"/>
                    </a:moveTo>
                    <a:cubicBezTo>
                      <a:pt x="46139" y="53315"/>
                      <a:pt x="42149" y="55532"/>
                      <a:pt x="40819" y="54202"/>
                    </a:cubicBezTo>
                    <a:cubicBezTo>
                      <a:pt x="30623" y="45779"/>
                      <a:pt x="23087" y="34696"/>
                      <a:pt x="17324" y="23613"/>
                    </a:cubicBezTo>
                    <a:cubicBezTo>
                      <a:pt x="12891" y="15634"/>
                      <a:pt x="8015" y="7211"/>
                      <a:pt x="478" y="1448"/>
                    </a:cubicBezTo>
                    <a:cubicBezTo>
                      <a:pt x="-852" y="561"/>
                      <a:pt x="921" y="-325"/>
                      <a:pt x="1808" y="118"/>
                    </a:cubicBezTo>
                    <a:cubicBezTo>
                      <a:pt x="13777" y="9427"/>
                      <a:pt x="19541" y="23613"/>
                      <a:pt x="28850" y="35583"/>
                    </a:cubicBezTo>
                    <a:cubicBezTo>
                      <a:pt x="33283" y="41346"/>
                      <a:pt x="38603" y="46665"/>
                      <a:pt x="43923" y="515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9"/>
              <p:cNvSpPr/>
              <p:nvPr/>
            </p:nvSpPr>
            <p:spPr>
              <a:xfrm>
                <a:off x="10185382" y="1309903"/>
                <a:ext cx="205577" cy="207006"/>
              </a:xfrm>
              <a:custGeom>
                <a:avLst/>
                <a:gdLst/>
                <a:ahLst/>
                <a:cxnLst/>
                <a:rect l="l" t="t" r="r" b="b"/>
                <a:pathLst>
                  <a:path w="205577" h="207006" extrusionOk="0">
                    <a:moveTo>
                      <a:pt x="205401" y="204886"/>
                    </a:moveTo>
                    <a:cubicBezTo>
                      <a:pt x="206287" y="206659"/>
                      <a:pt x="203627" y="207545"/>
                      <a:pt x="202297" y="206659"/>
                    </a:cubicBezTo>
                    <a:cubicBezTo>
                      <a:pt x="193874" y="199123"/>
                      <a:pt x="185895" y="191143"/>
                      <a:pt x="176586" y="184050"/>
                    </a:cubicBezTo>
                    <a:cubicBezTo>
                      <a:pt x="169049" y="178287"/>
                      <a:pt x="161513" y="172524"/>
                      <a:pt x="154420" y="166318"/>
                    </a:cubicBezTo>
                    <a:cubicBezTo>
                      <a:pt x="140234" y="154792"/>
                      <a:pt x="126491" y="142822"/>
                      <a:pt x="112749" y="130853"/>
                    </a:cubicBezTo>
                    <a:cubicBezTo>
                      <a:pt x="92357" y="113121"/>
                      <a:pt x="71078" y="95831"/>
                      <a:pt x="52459" y="75439"/>
                    </a:cubicBezTo>
                    <a:cubicBezTo>
                      <a:pt x="36056" y="57707"/>
                      <a:pt x="22757" y="37758"/>
                      <a:pt x="9901" y="17809"/>
                    </a:cubicBezTo>
                    <a:cubicBezTo>
                      <a:pt x="8571" y="15149"/>
                      <a:pt x="-4285" y="-1253"/>
                      <a:pt x="1478" y="77"/>
                    </a:cubicBezTo>
                    <a:cubicBezTo>
                      <a:pt x="4138" y="1850"/>
                      <a:pt x="5024" y="4510"/>
                      <a:pt x="6798" y="7170"/>
                    </a:cubicBezTo>
                    <a:cubicBezTo>
                      <a:pt x="9901" y="11603"/>
                      <a:pt x="12561" y="16036"/>
                      <a:pt x="15664" y="20469"/>
                    </a:cubicBezTo>
                    <a:cubicBezTo>
                      <a:pt x="25860" y="35541"/>
                      <a:pt x="36056" y="50170"/>
                      <a:pt x="48026" y="63913"/>
                    </a:cubicBezTo>
                    <a:cubicBezTo>
                      <a:pt x="68861" y="89182"/>
                      <a:pt x="95016" y="109131"/>
                      <a:pt x="119398" y="130853"/>
                    </a:cubicBezTo>
                    <a:cubicBezTo>
                      <a:pt x="138904" y="147699"/>
                      <a:pt x="158853" y="164544"/>
                      <a:pt x="179245" y="180504"/>
                    </a:cubicBezTo>
                    <a:cubicBezTo>
                      <a:pt x="188111" y="187596"/>
                      <a:pt x="196091" y="195133"/>
                      <a:pt x="204071" y="203112"/>
                    </a:cubicBezTo>
                    <a:cubicBezTo>
                      <a:pt x="204514" y="203556"/>
                      <a:pt x="204957" y="204442"/>
                      <a:pt x="205401" y="2048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29"/>
              <p:cNvSpPr/>
              <p:nvPr/>
            </p:nvSpPr>
            <p:spPr>
              <a:xfrm>
                <a:off x="10243695" y="1399407"/>
                <a:ext cx="27282" cy="27231"/>
              </a:xfrm>
              <a:custGeom>
                <a:avLst/>
                <a:gdLst/>
                <a:ahLst/>
                <a:cxnLst/>
                <a:rect l="l" t="t" r="r" b="b"/>
                <a:pathLst>
                  <a:path w="27282" h="27231" extrusionOk="0">
                    <a:moveTo>
                      <a:pt x="26950" y="24946"/>
                    </a:moveTo>
                    <a:cubicBezTo>
                      <a:pt x="27394" y="25389"/>
                      <a:pt x="27394" y="26276"/>
                      <a:pt x="26950" y="26719"/>
                    </a:cubicBezTo>
                    <a:cubicBezTo>
                      <a:pt x="26507" y="27163"/>
                      <a:pt x="25177" y="27606"/>
                      <a:pt x="24290" y="26719"/>
                    </a:cubicBezTo>
                    <a:cubicBezTo>
                      <a:pt x="21187" y="24946"/>
                      <a:pt x="-3195" y="2337"/>
                      <a:pt x="351" y="121"/>
                    </a:cubicBezTo>
                    <a:cubicBezTo>
                      <a:pt x="1238" y="-322"/>
                      <a:pt x="2125" y="564"/>
                      <a:pt x="3012" y="1007"/>
                    </a:cubicBezTo>
                    <a:cubicBezTo>
                      <a:pt x="8331" y="6770"/>
                      <a:pt x="12764" y="12533"/>
                      <a:pt x="18528" y="17410"/>
                    </a:cubicBezTo>
                    <a:cubicBezTo>
                      <a:pt x="21187" y="20070"/>
                      <a:pt x="24290" y="22286"/>
                      <a:pt x="26950" y="249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29"/>
              <p:cNvSpPr/>
              <p:nvPr/>
            </p:nvSpPr>
            <p:spPr>
              <a:xfrm>
                <a:off x="10259349" y="1425267"/>
                <a:ext cx="4203" cy="3406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3406" extrusionOk="0">
                    <a:moveTo>
                      <a:pt x="4203" y="1747"/>
                    </a:moveTo>
                    <a:cubicBezTo>
                      <a:pt x="4203" y="3520"/>
                      <a:pt x="1100" y="3963"/>
                      <a:pt x="213" y="2633"/>
                    </a:cubicBezTo>
                    <a:cubicBezTo>
                      <a:pt x="-1116" y="-470"/>
                      <a:pt x="4203" y="-913"/>
                      <a:pt x="4203" y="17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9"/>
              <p:cNvSpPr/>
              <p:nvPr/>
            </p:nvSpPr>
            <p:spPr>
              <a:xfrm>
                <a:off x="10211353" y="1425930"/>
                <a:ext cx="222430" cy="200572"/>
              </a:xfrm>
              <a:custGeom>
                <a:avLst/>
                <a:gdLst/>
                <a:ahLst/>
                <a:cxnLst/>
                <a:rect l="l" t="t" r="r" b="b"/>
                <a:pathLst>
                  <a:path w="222430" h="200572" extrusionOk="0">
                    <a:moveTo>
                      <a:pt x="222430" y="200130"/>
                    </a:moveTo>
                    <a:cubicBezTo>
                      <a:pt x="222430" y="200573"/>
                      <a:pt x="221987" y="200573"/>
                      <a:pt x="221544" y="200573"/>
                    </a:cubicBezTo>
                    <a:cubicBezTo>
                      <a:pt x="210018" y="186387"/>
                      <a:pt x="197162" y="172644"/>
                      <a:pt x="181646" y="162892"/>
                    </a:cubicBezTo>
                    <a:cubicBezTo>
                      <a:pt x="167460" y="155355"/>
                      <a:pt x="151944" y="149592"/>
                      <a:pt x="139088" y="139840"/>
                    </a:cubicBezTo>
                    <a:cubicBezTo>
                      <a:pt x="124016" y="129200"/>
                      <a:pt x="110273" y="117231"/>
                      <a:pt x="97861" y="103488"/>
                    </a:cubicBezTo>
                    <a:cubicBezTo>
                      <a:pt x="85448" y="90189"/>
                      <a:pt x="74808" y="75560"/>
                      <a:pt x="62839" y="61817"/>
                    </a:cubicBezTo>
                    <a:cubicBezTo>
                      <a:pt x="54416" y="52064"/>
                      <a:pt x="44663" y="42755"/>
                      <a:pt x="35354" y="33888"/>
                    </a:cubicBezTo>
                    <a:cubicBezTo>
                      <a:pt x="28704" y="26796"/>
                      <a:pt x="21611" y="20146"/>
                      <a:pt x="14518" y="13496"/>
                    </a:cubicBezTo>
                    <a:cubicBezTo>
                      <a:pt x="10085" y="9063"/>
                      <a:pt x="4765" y="5517"/>
                      <a:pt x="332" y="1084"/>
                    </a:cubicBezTo>
                    <a:cubicBezTo>
                      <a:pt x="-111" y="640"/>
                      <a:pt x="-111" y="640"/>
                      <a:pt x="332" y="197"/>
                    </a:cubicBezTo>
                    <a:cubicBezTo>
                      <a:pt x="776" y="197"/>
                      <a:pt x="1219" y="-246"/>
                      <a:pt x="1219" y="197"/>
                    </a:cubicBezTo>
                    <a:cubicBezTo>
                      <a:pt x="6539" y="5073"/>
                      <a:pt x="11858" y="9950"/>
                      <a:pt x="17622" y="14383"/>
                    </a:cubicBezTo>
                    <a:cubicBezTo>
                      <a:pt x="25601" y="21033"/>
                      <a:pt x="33137" y="28569"/>
                      <a:pt x="40673" y="35662"/>
                    </a:cubicBezTo>
                    <a:cubicBezTo>
                      <a:pt x="50426" y="44528"/>
                      <a:pt x="60179" y="53394"/>
                      <a:pt x="69045" y="62704"/>
                    </a:cubicBezTo>
                    <a:cubicBezTo>
                      <a:pt x="84118" y="79549"/>
                      <a:pt x="97861" y="97725"/>
                      <a:pt x="114263" y="113241"/>
                    </a:cubicBezTo>
                    <a:cubicBezTo>
                      <a:pt x="123129" y="121664"/>
                      <a:pt x="132882" y="129643"/>
                      <a:pt x="143078" y="137180"/>
                    </a:cubicBezTo>
                    <a:cubicBezTo>
                      <a:pt x="155491" y="146046"/>
                      <a:pt x="169233" y="152252"/>
                      <a:pt x="182533" y="159789"/>
                    </a:cubicBezTo>
                    <a:cubicBezTo>
                      <a:pt x="190512" y="165108"/>
                      <a:pt x="197162" y="171314"/>
                      <a:pt x="203812" y="177521"/>
                    </a:cubicBezTo>
                    <a:cubicBezTo>
                      <a:pt x="210461" y="184171"/>
                      <a:pt x="216667" y="191263"/>
                      <a:pt x="221987" y="199243"/>
                    </a:cubicBezTo>
                    <a:cubicBezTo>
                      <a:pt x="222430" y="199243"/>
                      <a:pt x="222430" y="199686"/>
                      <a:pt x="222430" y="2001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9"/>
              <p:cNvSpPr/>
              <p:nvPr/>
            </p:nvSpPr>
            <p:spPr>
              <a:xfrm>
                <a:off x="10257702" y="1484913"/>
                <a:ext cx="140915" cy="140823"/>
              </a:xfrm>
              <a:custGeom>
                <a:avLst/>
                <a:gdLst/>
                <a:ahLst/>
                <a:cxnLst/>
                <a:rect l="l" t="t" r="r" b="b"/>
                <a:pathLst>
                  <a:path w="140915" h="140823" extrusionOk="0">
                    <a:moveTo>
                      <a:pt x="140617" y="139816"/>
                    </a:moveTo>
                    <a:cubicBezTo>
                      <a:pt x="141504" y="140260"/>
                      <a:pt x="140174" y="141146"/>
                      <a:pt x="139731" y="140703"/>
                    </a:cubicBezTo>
                    <a:cubicBezTo>
                      <a:pt x="123771" y="129620"/>
                      <a:pt x="106039" y="122527"/>
                      <a:pt x="90080" y="111445"/>
                    </a:cubicBezTo>
                    <a:cubicBezTo>
                      <a:pt x="69244" y="97702"/>
                      <a:pt x="54172" y="77753"/>
                      <a:pt x="39986" y="57361"/>
                    </a:cubicBezTo>
                    <a:cubicBezTo>
                      <a:pt x="27130" y="39185"/>
                      <a:pt x="15160" y="20566"/>
                      <a:pt x="1861" y="3277"/>
                    </a:cubicBezTo>
                    <a:cubicBezTo>
                      <a:pt x="1418" y="2390"/>
                      <a:pt x="88" y="1947"/>
                      <a:pt x="88" y="1061"/>
                    </a:cubicBezTo>
                    <a:cubicBezTo>
                      <a:pt x="-356" y="174"/>
                      <a:pt x="975" y="-269"/>
                      <a:pt x="1861" y="174"/>
                    </a:cubicBezTo>
                    <a:cubicBezTo>
                      <a:pt x="2748" y="617"/>
                      <a:pt x="3191" y="1947"/>
                      <a:pt x="3634" y="2834"/>
                    </a:cubicBezTo>
                    <a:cubicBezTo>
                      <a:pt x="29347" y="36082"/>
                      <a:pt x="49739" y="74650"/>
                      <a:pt x="83430" y="100805"/>
                    </a:cubicBezTo>
                    <a:cubicBezTo>
                      <a:pt x="95843" y="110558"/>
                      <a:pt x="110472" y="117651"/>
                      <a:pt x="123771" y="126517"/>
                    </a:cubicBezTo>
                    <a:cubicBezTo>
                      <a:pt x="129091" y="131837"/>
                      <a:pt x="134411" y="135827"/>
                      <a:pt x="140617" y="1398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29"/>
              <p:cNvSpPr/>
              <p:nvPr/>
            </p:nvSpPr>
            <p:spPr>
              <a:xfrm>
                <a:off x="10495726" y="1624729"/>
                <a:ext cx="24108" cy="88839"/>
              </a:xfrm>
              <a:custGeom>
                <a:avLst/>
                <a:gdLst/>
                <a:ahLst/>
                <a:cxnLst/>
                <a:rect l="l" t="t" r="r" b="b"/>
                <a:pathLst>
                  <a:path w="24108" h="88839" extrusionOk="0">
                    <a:moveTo>
                      <a:pt x="21400" y="87775"/>
                    </a:moveTo>
                    <a:cubicBezTo>
                      <a:pt x="16523" y="75363"/>
                      <a:pt x="11204" y="62950"/>
                      <a:pt x="7214" y="50094"/>
                    </a:cubicBezTo>
                    <a:cubicBezTo>
                      <a:pt x="5440" y="44331"/>
                      <a:pt x="3224" y="38568"/>
                      <a:pt x="1007" y="32362"/>
                    </a:cubicBezTo>
                    <a:cubicBezTo>
                      <a:pt x="565" y="30588"/>
                      <a:pt x="-323" y="29258"/>
                      <a:pt x="121" y="27485"/>
                    </a:cubicBezTo>
                    <a:cubicBezTo>
                      <a:pt x="2781" y="18619"/>
                      <a:pt x="4554" y="9753"/>
                      <a:pt x="5884" y="443"/>
                    </a:cubicBezTo>
                    <a:cubicBezTo>
                      <a:pt x="5884" y="0"/>
                      <a:pt x="6327" y="0"/>
                      <a:pt x="6327" y="0"/>
                    </a:cubicBezTo>
                    <a:cubicBezTo>
                      <a:pt x="7657" y="443"/>
                      <a:pt x="6771" y="1773"/>
                      <a:pt x="6771" y="2660"/>
                    </a:cubicBezTo>
                    <a:cubicBezTo>
                      <a:pt x="5440" y="10639"/>
                      <a:pt x="3668" y="18619"/>
                      <a:pt x="2781" y="27042"/>
                    </a:cubicBezTo>
                    <a:cubicBezTo>
                      <a:pt x="8101" y="40341"/>
                      <a:pt x="12534" y="54970"/>
                      <a:pt x="17410" y="68270"/>
                    </a:cubicBezTo>
                    <a:cubicBezTo>
                      <a:pt x="19626" y="74476"/>
                      <a:pt x="21400" y="80682"/>
                      <a:pt x="24059" y="86445"/>
                    </a:cubicBezTo>
                    <a:cubicBezTo>
                      <a:pt x="24503" y="89105"/>
                      <a:pt x="21843" y="89549"/>
                      <a:pt x="21400" y="877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29"/>
              <p:cNvSpPr/>
              <p:nvPr/>
            </p:nvSpPr>
            <p:spPr>
              <a:xfrm>
                <a:off x="10464372" y="1522990"/>
                <a:ext cx="30144" cy="120801"/>
              </a:xfrm>
              <a:custGeom>
                <a:avLst/>
                <a:gdLst/>
                <a:ahLst/>
                <a:cxnLst/>
                <a:rect l="l" t="t" r="r" b="b"/>
                <a:pathLst>
                  <a:path w="30144" h="120801" extrusionOk="0">
                    <a:moveTo>
                      <a:pt x="29702" y="120359"/>
                    </a:moveTo>
                    <a:cubicBezTo>
                      <a:pt x="23939" y="106173"/>
                      <a:pt x="19506" y="91543"/>
                      <a:pt x="14629" y="77358"/>
                    </a:cubicBezTo>
                    <a:cubicBezTo>
                      <a:pt x="8866" y="61842"/>
                      <a:pt x="4433" y="47213"/>
                      <a:pt x="443" y="31253"/>
                    </a:cubicBezTo>
                    <a:cubicBezTo>
                      <a:pt x="0" y="29923"/>
                      <a:pt x="0" y="27707"/>
                      <a:pt x="0" y="26377"/>
                    </a:cubicBezTo>
                    <a:cubicBezTo>
                      <a:pt x="443" y="14851"/>
                      <a:pt x="443" y="9531"/>
                      <a:pt x="0" y="665"/>
                    </a:cubicBezTo>
                    <a:cubicBezTo>
                      <a:pt x="0" y="-222"/>
                      <a:pt x="1330" y="-222"/>
                      <a:pt x="1330" y="665"/>
                    </a:cubicBezTo>
                    <a:cubicBezTo>
                      <a:pt x="1773" y="9974"/>
                      <a:pt x="2660" y="19284"/>
                      <a:pt x="3103" y="29037"/>
                    </a:cubicBezTo>
                    <a:cubicBezTo>
                      <a:pt x="7979" y="48986"/>
                      <a:pt x="15073" y="68048"/>
                      <a:pt x="20836" y="87997"/>
                    </a:cubicBezTo>
                    <a:cubicBezTo>
                      <a:pt x="23939" y="98636"/>
                      <a:pt x="27486" y="109276"/>
                      <a:pt x="30145" y="119915"/>
                    </a:cubicBezTo>
                    <a:cubicBezTo>
                      <a:pt x="30145" y="120359"/>
                      <a:pt x="30145" y="120802"/>
                      <a:pt x="29702" y="120802"/>
                    </a:cubicBezTo>
                    <a:cubicBezTo>
                      <a:pt x="29702" y="120802"/>
                      <a:pt x="29702" y="120359"/>
                      <a:pt x="29702" y="120359"/>
                    </a:cubicBezTo>
                    <a:cubicBezTo>
                      <a:pt x="29702" y="120359"/>
                      <a:pt x="29702" y="120359"/>
                      <a:pt x="29702" y="1203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9"/>
              <p:cNvSpPr/>
              <p:nvPr/>
            </p:nvSpPr>
            <p:spPr>
              <a:xfrm>
                <a:off x="10471022" y="1593033"/>
                <a:ext cx="34577" cy="98040"/>
              </a:xfrm>
              <a:custGeom>
                <a:avLst/>
                <a:gdLst/>
                <a:ahLst/>
                <a:cxnLst/>
                <a:rect l="l" t="t" r="r" b="b"/>
                <a:pathLst>
                  <a:path w="34577" h="98040" extrusionOk="0">
                    <a:moveTo>
                      <a:pt x="32805" y="97306"/>
                    </a:moveTo>
                    <a:cubicBezTo>
                      <a:pt x="21279" y="65388"/>
                      <a:pt x="10640" y="33027"/>
                      <a:pt x="0" y="665"/>
                    </a:cubicBezTo>
                    <a:cubicBezTo>
                      <a:pt x="0" y="-222"/>
                      <a:pt x="1330" y="-222"/>
                      <a:pt x="1330" y="665"/>
                    </a:cubicBezTo>
                    <a:cubicBezTo>
                      <a:pt x="9753" y="26377"/>
                      <a:pt x="18619" y="52089"/>
                      <a:pt x="27486" y="78244"/>
                    </a:cubicBezTo>
                    <a:cubicBezTo>
                      <a:pt x="29702" y="84451"/>
                      <a:pt x="31919" y="90657"/>
                      <a:pt x="34135" y="96863"/>
                    </a:cubicBezTo>
                    <a:cubicBezTo>
                      <a:pt x="34135" y="97306"/>
                      <a:pt x="34135" y="97306"/>
                      <a:pt x="34578" y="97750"/>
                    </a:cubicBezTo>
                    <a:cubicBezTo>
                      <a:pt x="34135" y="98193"/>
                      <a:pt x="32805" y="98193"/>
                      <a:pt x="32805" y="973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29"/>
              <p:cNvSpPr/>
              <p:nvPr/>
            </p:nvSpPr>
            <p:spPr>
              <a:xfrm>
                <a:off x="10490527" y="1663297"/>
                <a:ext cx="3875" cy="9095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9095" extrusionOk="0">
                    <a:moveTo>
                      <a:pt x="3103" y="8866"/>
                    </a:moveTo>
                    <a:cubicBezTo>
                      <a:pt x="1773" y="6206"/>
                      <a:pt x="1330" y="3103"/>
                      <a:pt x="0" y="443"/>
                    </a:cubicBezTo>
                    <a:cubicBezTo>
                      <a:pt x="0" y="0"/>
                      <a:pt x="0" y="0"/>
                      <a:pt x="443" y="0"/>
                    </a:cubicBezTo>
                    <a:cubicBezTo>
                      <a:pt x="886" y="0"/>
                      <a:pt x="1330" y="0"/>
                      <a:pt x="1330" y="443"/>
                    </a:cubicBezTo>
                    <a:cubicBezTo>
                      <a:pt x="1773" y="2217"/>
                      <a:pt x="2217" y="3546"/>
                      <a:pt x="2659" y="5320"/>
                    </a:cubicBezTo>
                    <a:cubicBezTo>
                      <a:pt x="3103" y="5320"/>
                      <a:pt x="4876" y="10196"/>
                      <a:pt x="3103" y="88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29"/>
              <p:cNvSpPr/>
              <p:nvPr/>
            </p:nvSpPr>
            <p:spPr>
              <a:xfrm>
                <a:off x="10434917" y="1336523"/>
                <a:ext cx="19720" cy="125068"/>
              </a:xfrm>
              <a:custGeom>
                <a:avLst/>
                <a:gdLst/>
                <a:ahLst/>
                <a:cxnLst/>
                <a:rect l="l" t="t" r="r" b="b"/>
                <a:pathLst>
                  <a:path w="19720" h="125068" extrusionOk="0">
                    <a:moveTo>
                      <a:pt x="8620" y="125069"/>
                    </a:moveTo>
                    <a:cubicBezTo>
                      <a:pt x="8176" y="125069"/>
                      <a:pt x="7733" y="124625"/>
                      <a:pt x="7733" y="124182"/>
                    </a:cubicBezTo>
                    <a:cubicBezTo>
                      <a:pt x="6847" y="119749"/>
                      <a:pt x="5960" y="115316"/>
                      <a:pt x="5074" y="110883"/>
                    </a:cubicBezTo>
                    <a:cubicBezTo>
                      <a:pt x="3300" y="104676"/>
                      <a:pt x="1970" y="98470"/>
                      <a:pt x="197" y="92264"/>
                    </a:cubicBezTo>
                    <a:cubicBezTo>
                      <a:pt x="197" y="91377"/>
                      <a:pt x="-247" y="90490"/>
                      <a:pt x="197" y="89604"/>
                    </a:cubicBezTo>
                    <a:cubicBezTo>
                      <a:pt x="640" y="73201"/>
                      <a:pt x="2857" y="56356"/>
                      <a:pt x="5517" y="39953"/>
                    </a:cubicBezTo>
                    <a:cubicBezTo>
                      <a:pt x="8176" y="26654"/>
                      <a:pt x="13053" y="13798"/>
                      <a:pt x="18373" y="942"/>
                    </a:cubicBezTo>
                    <a:cubicBezTo>
                      <a:pt x="19702" y="-1275"/>
                      <a:pt x="20146" y="942"/>
                      <a:pt x="19259" y="2272"/>
                    </a:cubicBezTo>
                    <a:cubicBezTo>
                      <a:pt x="11723" y="20004"/>
                      <a:pt x="6403" y="39066"/>
                      <a:pt x="4630" y="58129"/>
                    </a:cubicBezTo>
                    <a:cubicBezTo>
                      <a:pt x="3300" y="68325"/>
                      <a:pt x="1527" y="78964"/>
                      <a:pt x="1527" y="89161"/>
                    </a:cubicBezTo>
                    <a:cubicBezTo>
                      <a:pt x="5517" y="98470"/>
                      <a:pt x="6403" y="109553"/>
                      <a:pt x="8176" y="119306"/>
                    </a:cubicBezTo>
                    <a:cubicBezTo>
                      <a:pt x="8176" y="120636"/>
                      <a:pt x="8620" y="121965"/>
                      <a:pt x="9063" y="123739"/>
                    </a:cubicBezTo>
                    <a:cubicBezTo>
                      <a:pt x="9507" y="124182"/>
                      <a:pt x="9063" y="124625"/>
                      <a:pt x="8620" y="1250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9"/>
              <p:cNvSpPr/>
              <p:nvPr/>
            </p:nvSpPr>
            <p:spPr>
              <a:xfrm>
                <a:off x="10518964" y="1299663"/>
                <a:ext cx="232350" cy="432352"/>
              </a:xfrm>
              <a:custGeom>
                <a:avLst/>
                <a:gdLst/>
                <a:ahLst/>
                <a:cxnLst/>
                <a:rect l="l" t="t" r="r" b="b"/>
                <a:pathLst>
                  <a:path w="232350" h="432352" extrusionOk="0">
                    <a:moveTo>
                      <a:pt x="231343" y="121"/>
                    </a:moveTo>
                    <a:cubicBezTo>
                      <a:pt x="231786" y="-322"/>
                      <a:pt x="232673" y="564"/>
                      <a:pt x="232230" y="1007"/>
                    </a:cubicBezTo>
                    <a:cubicBezTo>
                      <a:pt x="212281" y="17410"/>
                      <a:pt x="194549" y="36915"/>
                      <a:pt x="178589" y="57308"/>
                    </a:cubicBezTo>
                    <a:cubicBezTo>
                      <a:pt x="148444" y="95432"/>
                      <a:pt x="123175" y="136660"/>
                      <a:pt x="96577" y="177445"/>
                    </a:cubicBezTo>
                    <a:cubicBezTo>
                      <a:pt x="77514" y="206260"/>
                      <a:pt x="58452" y="235518"/>
                      <a:pt x="43380" y="266993"/>
                    </a:cubicBezTo>
                    <a:cubicBezTo>
                      <a:pt x="30967" y="293592"/>
                      <a:pt x="22101" y="321964"/>
                      <a:pt x="15895" y="350779"/>
                    </a:cubicBezTo>
                    <a:cubicBezTo>
                      <a:pt x="11462" y="368954"/>
                      <a:pt x="7029" y="387573"/>
                      <a:pt x="5255" y="406192"/>
                    </a:cubicBezTo>
                    <a:cubicBezTo>
                      <a:pt x="4812" y="411955"/>
                      <a:pt x="4368" y="417718"/>
                      <a:pt x="4368" y="423925"/>
                    </a:cubicBezTo>
                    <a:cubicBezTo>
                      <a:pt x="4368" y="426141"/>
                      <a:pt x="4368" y="427915"/>
                      <a:pt x="4368" y="430131"/>
                    </a:cubicBezTo>
                    <a:cubicBezTo>
                      <a:pt x="4368" y="431461"/>
                      <a:pt x="3482" y="432348"/>
                      <a:pt x="2595" y="432348"/>
                    </a:cubicBezTo>
                    <a:cubicBezTo>
                      <a:pt x="-2724" y="432791"/>
                      <a:pt x="1709" y="398656"/>
                      <a:pt x="2152" y="394666"/>
                    </a:cubicBezTo>
                    <a:cubicBezTo>
                      <a:pt x="6585" y="365408"/>
                      <a:pt x="16337" y="337479"/>
                      <a:pt x="24761" y="309551"/>
                    </a:cubicBezTo>
                    <a:cubicBezTo>
                      <a:pt x="40277" y="259014"/>
                      <a:pt x="69535" y="214239"/>
                      <a:pt x="98793" y="170795"/>
                    </a:cubicBezTo>
                    <a:cubicBezTo>
                      <a:pt x="125836" y="130454"/>
                      <a:pt x="151104" y="88783"/>
                      <a:pt x="182136" y="51101"/>
                    </a:cubicBezTo>
                    <a:cubicBezTo>
                      <a:pt x="195435" y="34699"/>
                      <a:pt x="210065" y="19626"/>
                      <a:pt x="225580" y="5440"/>
                    </a:cubicBezTo>
                    <a:cubicBezTo>
                      <a:pt x="227353" y="3667"/>
                      <a:pt x="229570" y="1894"/>
                      <a:pt x="231343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9"/>
              <p:cNvSpPr/>
              <p:nvPr/>
            </p:nvSpPr>
            <p:spPr>
              <a:xfrm>
                <a:off x="10491742" y="1263311"/>
                <a:ext cx="218666" cy="399986"/>
              </a:xfrm>
              <a:custGeom>
                <a:avLst/>
                <a:gdLst/>
                <a:ahLst/>
                <a:cxnLst/>
                <a:rect l="l" t="t" r="r" b="b"/>
                <a:pathLst>
                  <a:path w="218666" h="399986" extrusionOk="0">
                    <a:moveTo>
                      <a:pt x="217780" y="121"/>
                    </a:moveTo>
                    <a:cubicBezTo>
                      <a:pt x="218224" y="-323"/>
                      <a:pt x="218666" y="564"/>
                      <a:pt x="218666" y="1008"/>
                    </a:cubicBezTo>
                    <a:cubicBezTo>
                      <a:pt x="205811" y="20956"/>
                      <a:pt x="189851" y="38245"/>
                      <a:pt x="173449" y="55091"/>
                    </a:cubicBezTo>
                    <a:cubicBezTo>
                      <a:pt x="153500" y="74154"/>
                      <a:pt x="129562" y="89669"/>
                      <a:pt x="111829" y="110948"/>
                    </a:cubicBezTo>
                    <a:cubicBezTo>
                      <a:pt x="76807" y="153949"/>
                      <a:pt x="53755" y="205816"/>
                      <a:pt x="35580" y="257684"/>
                    </a:cubicBezTo>
                    <a:cubicBezTo>
                      <a:pt x="22724" y="295365"/>
                      <a:pt x="16518" y="334820"/>
                      <a:pt x="8538" y="373388"/>
                    </a:cubicBezTo>
                    <a:cubicBezTo>
                      <a:pt x="7208" y="379594"/>
                      <a:pt x="5878" y="385357"/>
                      <a:pt x="4991" y="391563"/>
                    </a:cubicBezTo>
                    <a:cubicBezTo>
                      <a:pt x="4105" y="394223"/>
                      <a:pt x="4991" y="397326"/>
                      <a:pt x="3661" y="399543"/>
                    </a:cubicBezTo>
                    <a:cubicBezTo>
                      <a:pt x="3218" y="399986"/>
                      <a:pt x="2775" y="399986"/>
                      <a:pt x="1888" y="399986"/>
                    </a:cubicBezTo>
                    <a:cubicBezTo>
                      <a:pt x="558" y="399543"/>
                      <a:pt x="-328" y="398213"/>
                      <a:pt x="116" y="396883"/>
                    </a:cubicBezTo>
                    <a:cubicBezTo>
                      <a:pt x="558" y="393337"/>
                      <a:pt x="1002" y="389790"/>
                      <a:pt x="1445" y="386244"/>
                    </a:cubicBezTo>
                    <a:cubicBezTo>
                      <a:pt x="3218" y="375161"/>
                      <a:pt x="6321" y="363635"/>
                      <a:pt x="8538" y="352552"/>
                    </a:cubicBezTo>
                    <a:cubicBezTo>
                      <a:pt x="13415" y="328613"/>
                      <a:pt x="17848" y="304675"/>
                      <a:pt x="24498" y="281179"/>
                    </a:cubicBezTo>
                    <a:cubicBezTo>
                      <a:pt x="38683" y="233745"/>
                      <a:pt x="58188" y="187198"/>
                      <a:pt x="84344" y="144640"/>
                    </a:cubicBezTo>
                    <a:cubicBezTo>
                      <a:pt x="97200" y="123804"/>
                      <a:pt x="111829" y="103855"/>
                      <a:pt x="130448" y="87896"/>
                    </a:cubicBezTo>
                    <a:cubicBezTo>
                      <a:pt x="145078" y="75040"/>
                      <a:pt x="161036" y="63514"/>
                      <a:pt x="174779" y="49772"/>
                    </a:cubicBezTo>
                    <a:cubicBezTo>
                      <a:pt x="188522" y="35586"/>
                      <a:pt x="201821" y="20956"/>
                      <a:pt x="213791" y="4997"/>
                    </a:cubicBezTo>
                    <a:cubicBezTo>
                      <a:pt x="215563" y="3667"/>
                      <a:pt x="216894" y="1894"/>
                      <a:pt x="217780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9"/>
              <p:cNvSpPr/>
              <p:nvPr/>
            </p:nvSpPr>
            <p:spPr>
              <a:xfrm>
                <a:off x="10418197" y="1021631"/>
                <a:ext cx="186261" cy="283963"/>
              </a:xfrm>
              <a:custGeom>
                <a:avLst/>
                <a:gdLst/>
                <a:ahLst/>
                <a:cxnLst/>
                <a:rect l="l" t="t" r="r" b="b"/>
                <a:pathLst>
                  <a:path w="186261" h="283963" extrusionOk="0">
                    <a:moveTo>
                      <a:pt x="1844" y="283915"/>
                    </a:moveTo>
                    <a:cubicBezTo>
                      <a:pt x="-1702" y="283029"/>
                      <a:pt x="957" y="275936"/>
                      <a:pt x="957" y="273276"/>
                    </a:cubicBezTo>
                    <a:cubicBezTo>
                      <a:pt x="1844" y="265296"/>
                      <a:pt x="3618" y="257760"/>
                      <a:pt x="4947" y="249780"/>
                    </a:cubicBezTo>
                    <a:cubicBezTo>
                      <a:pt x="13814" y="202790"/>
                      <a:pt x="48835" y="167325"/>
                      <a:pt x="78980" y="132303"/>
                    </a:cubicBezTo>
                    <a:cubicBezTo>
                      <a:pt x="88733" y="121221"/>
                      <a:pt x="98043" y="109251"/>
                      <a:pt x="106465" y="97282"/>
                    </a:cubicBezTo>
                    <a:cubicBezTo>
                      <a:pt x="119321" y="78663"/>
                      <a:pt x="131291" y="58714"/>
                      <a:pt x="146363" y="41868"/>
                    </a:cubicBezTo>
                    <a:cubicBezTo>
                      <a:pt x="155673" y="30785"/>
                      <a:pt x="165868" y="20589"/>
                      <a:pt x="176065" y="10393"/>
                    </a:cubicBezTo>
                    <a:cubicBezTo>
                      <a:pt x="179168" y="7290"/>
                      <a:pt x="182272" y="3744"/>
                      <a:pt x="185375" y="197"/>
                    </a:cubicBezTo>
                    <a:cubicBezTo>
                      <a:pt x="185817" y="-246"/>
                      <a:pt x="185817" y="197"/>
                      <a:pt x="186261" y="197"/>
                    </a:cubicBezTo>
                    <a:cubicBezTo>
                      <a:pt x="186261" y="640"/>
                      <a:pt x="186261" y="1084"/>
                      <a:pt x="186261" y="1084"/>
                    </a:cubicBezTo>
                    <a:cubicBezTo>
                      <a:pt x="184045" y="3744"/>
                      <a:pt x="181384" y="6403"/>
                      <a:pt x="179168" y="9063"/>
                    </a:cubicBezTo>
                    <a:cubicBezTo>
                      <a:pt x="170301" y="18373"/>
                      <a:pt x="161879" y="27682"/>
                      <a:pt x="153457" y="36992"/>
                    </a:cubicBezTo>
                    <a:cubicBezTo>
                      <a:pt x="136167" y="55611"/>
                      <a:pt x="122868" y="77333"/>
                      <a:pt x="108682" y="98168"/>
                    </a:cubicBezTo>
                    <a:cubicBezTo>
                      <a:pt x="94939" y="117674"/>
                      <a:pt x="79423" y="134963"/>
                      <a:pt x="64351" y="153139"/>
                    </a:cubicBezTo>
                    <a:cubicBezTo>
                      <a:pt x="40412" y="180624"/>
                      <a:pt x="18247" y="210326"/>
                      <a:pt x="10711" y="246677"/>
                    </a:cubicBezTo>
                    <a:cubicBezTo>
                      <a:pt x="8494" y="257317"/>
                      <a:pt x="6277" y="268399"/>
                      <a:pt x="4947" y="279039"/>
                    </a:cubicBezTo>
                    <a:cubicBezTo>
                      <a:pt x="4061" y="281699"/>
                      <a:pt x="4061" y="284359"/>
                      <a:pt x="1844" y="2839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p29"/>
            <p:cNvGrpSpPr/>
            <p:nvPr/>
          </p:nvGrpSpPr>
          <p:grpSpPr>
            <a:xfrm>
              <a:off x="-74226" y="3655279"/>
              <a:ext cx="1092894" cy="1295921"/>
              <a:chOff x="1394701" y="2167213"/>
              <a:chExt cx="1092785" cy="1295791"/>
            </a:xfrm>
          </p:grpSpPr>
          <p:sp>
            <p:nvSpPr>
              <p:cNvPr id="902" name="Google Shape;902;p29"/>
              <p:cNvSpPr/>
              <p:nvPr/>
            </p:nvSpPr>
            <p:spPr>
              <a:xfrm>
                <a:off x="1394701" y="2167213"/>
                <a:ext cx="1092785" cy="1185069"/>
              </a:xfrm>
              <a:custGeom>
                <a:avLst/>
                <a:gdLst/>
                <a:ahLst/>
                <a:cxnLst/>
                <a:rect l="l" t="t" r="r" b="b"/>
                <a:pathLst>
                  <a:path w="1092785" h="1185069" extrusionOk="0">
                    <a:moveTo>
                      <a:pt x="511579" y="893396"/>
                    </a:moveTo>
                    <a:cubicBezTo>
                      <a:pt x="504043" y="891180"/>
                      <a:pt x="489414" y="901376"/>
                      <a:pt x="483651" y="905809"/>
                    </a:cubicBezTo>
                    <a:cubicBezTo>
                      <a:pt x="476558" y="910685"/>
                      <a:pt x="476115" y="915118"/>
                      <a:pt x="471238" y="921768"/>
                    </a:cubicBezTo>
                    <a:cubicBezTo>
                      <a:pt x="466805" y="927531"/>
                      <a:pt x="461929" y="929304"/>
                      <a:pt x="457052" y="934180"/>
                    </a:cubicBezTo>
                    <a:cubicBezTo>
                      <a:pt x="449516" y="941717"/>
                      <a:pt x="442866" y="949253"/>
                      <a:pt x="434887" y="956789"/>
                    </a:cubicBezTo>
                    <a:cubicBezTo>
                      <a:pt x="428237" y="962996"/>
                      <a:pt x="421144" y="969202"/>
                      <a:pt x="418041" y="977625"/>
                    </a:cubicBezTo>
                    <a:cubicBezTo>
                      <a:pt x="414051" y="988264"/>
                      <a:pt x="410505" y="999790"/>
                      <a:pt x="410948" y="1011316"/>
                    </a:cubicBezTo>
                    <a:cubicBezTo>
                      <a:pt x="411835" y="1024172"/>
                      <a:pt x="418928" y="1033925"/>
                      <a:pt x="422031" y="1045894"/>
                    </a:cubicBezTo>
                    <a:cubicBezTo>
                      <a:pt x="425577" y="1057864"/>
                      <a:pt x="429124" y="1071606"/>
                      <a:pt x="431784" y="1083576"/>
                    </a:cubicBezTo>
                    <a:cubicBezTo>
                      <a:pt x="434000" y="1093329"/>
                      <a:pt x="436660" y="1118597"/>
                      <a:pt x="433557" y="1128793"/>
                    </a:cubicBezTo>
                    <a:cubicBezTo>
                      <a:pt x="426021" y="1151402"/>
                      <a:pt x="387896" y="1139876"/>
                      <a:pt x="382576" y="1122144"/>
                    </a:cubicBezTo>
                    <a:cubicBezTo>
                      <a:pt x="378586" y="1108845"/>
                      <a:pt x="381690" y="1091999"/>
                      <a:pt x="375927" y="1077813"/>
                    </a:cubicBezTo>
                    <a:cubicBezTo>
                      <a:pt x="374153" y="1073823"/>
                      <a:pt x="371493" y="1068060"/>
                      <a:pt x="367504" y="1065400"/>
                    </a:cubicBezTo>
                    <a:cubicBezTo>
                      <a:pt x="359081" y="1059637"/>
                      <a:pt x="361297" y="1062740"/>
                      <a:pt x="353318" y="1065843"/>
                    </a:cubicBezTo>
                    <a:cubicBezTo>
                      <a:pt x="342235" y="1070277"/>
                      <a:pt x="340018" y="1073380"/>
                      <a:pt x="333812" y="1084019"/>
                    </a:cubicBezTo>
                    <a:cubicBezTo>
                      <a:pt x="328049" y="1094215"/>
                      <a:pt x="320070" y="1101752"/>
                      <a:pt x="314307" y="1111948"/>
                    </a:cubicBezTo>
                    <a:cubicBezTo>
                      <a:pt x="298791" y="1138103"/>
                      <a:pt x="292584" y="1173124"/>
                      <a:pt x="259779" y="1183764"/>
                    </a:cubicBezTo>
                    <a:cubicBezTo>
                      <a:pt x="230521" y="1193073"/>
                      <a:pt x="239387" y="1150072"/>
                      <a:pt x="244264" y="1134556"/>
                    </a:cubicBezTo>
                    <a:cubicBezTo>
                      <a:pt x="255346" y="1099535"/>
                      <a:pt x="280615" y="1069390"/>
                      <a:pt x="299234" y="1038358"/>
                    </a:cubicBezTo>
                    <a:cubicBezTo>
                      <a:pt x="301894" y="1033925"/>
                      <a:pt x="302780" y="1026832"/>
                      <a:pt x="305884" y="1022842"/>
                    </a:cubicBezTo>
                    <a:cubicBezTo>
                      <a:pt x="310317" y="1016193"/>
                      <a:pt x="316080" y="1012203"/>
                      <a:pt x="320070" y="1005110"/>
                    </a:cubicBezTo>
                    <a:cubicBezTo>
                      <a:pt x="325833" y="994914"/>
                      <a:pt x="330266" y="979398"/>
                      <a:pt x="314750" y="978955"/>
                    </a:cubicBezTo>
                    <a:cubicBezTo>
                      <a:pt x="307214" y="978511"/>
                      <a:pt x="277512" y="997574"/>
                      <a:pt x="270862" y="1002007"/>
                    </a:cubicBezTo>
                    <a:cubicBezTo>
                      <a:pt x="259336" y="1009543"/>
                      <a:pt x="248697" y="1020183"/>
                      <a:pt x="237614" y="1028162"/>
                    </a:cubicBezTo>
                    <a:cubicBezTo>
                      <a:pt x="226531" y="1036585"/>
                      <a:pt x="213675" y="1050328"/>
                      <a:pt x="205252" y="1061854"/>
                    </a:cubicBezTo>
                    <a:cubicBezTo>
                      <a:pt x="196829" y="1073823"/>
                      <a:pt x="187520" y="1080029"/>
                      <a:pt x="176437" y="1089782"/>
                    </a:cubicBezTo>
                    <a:cubicBezTo>
                      <a:pt x="165798" y="1098648"/>
                      <a:pt x="156488" y="1104855"/>
                      <a:pt x="143189" y="1106628"/>
                    </a:cubicBezTo>
                    <a:cubicBezTo>
                      <a:pt x="129890" y="1108401"/>
                      <a:pt x="124127" y="1106185"/>
                      <a:pt x="130333" y="1094215"/>
                    </a:cubicBezTo>
                    <a:cubicBezTo>
                      <a:pt x="142302" y="1070720"/>
                      <a:pt x="165798" y="1049441"/>
                      <a:pt x="182200" y="1029049"/>
                    </a:cubicBezTo>
                    <a:cubicBezTo>
                      <a:pt x="192396" y="1016193"/>
                      <a:pt x="198603" y="1001564"/>
                      <a:pt x="210129" y="989594"/>
                    </a:cubicBezTo>
                    <a:cubicBezTo>
                      <a:pt x="224315" y="974522"/>
                      <a:pt x="242490" y="960779"/>
                      <a:pt x="260223" y="950583"/>
                    </a:cubicBezTo>
                    <a:cubicBezTo>
                      <a:pt x="283275" y="936840"/>
                      <a:pt x="309873" y="937727"/>
                      <a:pt x="332926" y="923098"/>
                    </a:cubicBezTo>
                    <a:cubicBezTo>
                      <a:pt x="353761" y="909798"/>
                      <a:pt x="375927" y="898716"/>
                      <a:pt x="383463" y="873004"/>
                    </a:cubicBezTo>
                    <a:cubicBezTo>
                      <a:pt x="392772" y="841529"/>
                      <a:pt x="352431" y="842859"/>
                      <a:pt x="334255" y="848622"/>
                    </a:cubicBezTo>
                    <a:cubicBezTo>
                      <a:pt x="324503" y="851725"/>
                      <a:pt x="318296" y="857488"/>
                      <a:pt x="309430" y="861478"/>
                    </a:cubicBezTo>
                    <a:cubicBezTo>
                      <a:pt x="300121" y="865911"/>
                      <a:pt x="290811" y="867684"/>
                      <a:pt x="281502" y="872117"/>
                    </a:cubicBezTo>
                    <a:cubicBezTo>
                      <a:pt x="270862" y="877437"/>
                      <a:pt x="261109" y="884086"/>
                      <a:pt x="250470" y="889406"/>
                    </a:cubicBezTo>
                    <a:cubicBezTo>
                      <a:pt x="241160" y="894283"/>
                      <a:pt x="230078" y="896056"/>
                      <a:pt x="221212" y="901376"/>
                    </a:cubicBezTo>
                    <a:cubicBezTo>
                      <a:pt x="207912" y="909355"/>
                      <a:pt x="194613" y="924871"/>
                      <a:pt x="184860" y="936840"/>
                    </a:cubicBezTo>
                    <a:cubicBezTo>
                      <a:pt x="175551" y="947923"/>
                      <a:pt x="171118" y="964326"/>
                      <a:pt x="160035" y="973635"/>
                    </a:cubicBezTo>
                    <a:cubicBezTo>
                      <a:pt x="148952" y="982501"/>
                      <a:pt x="133880" y="993584"/>
                      <a:pt x="121024" y="999790"/>
                    </a:cubicBezTo>
                    <a:cubicBezTo>
                      <a:pt x="110384" y="1004667"/>
                      <a:pt x="81569" y="1018853"/>
                      <a:pt x="70043" y="1011316"/>
                    </a:cubicBezTo>
                    <a:cubicBezTo>
                      <a:pt x="47434" y="995801"/>
                      <a:pt x="82012" y="951470"/>
                      <a:pt x="92652" y="939944"/>
                    </a:cubicBezTo>
                    <a:cubicBezTo>
                      <a:pt x="106394" y="925314"/>
                      <a:pt x="117920" y="909355"/>
                      <a:pt x="132106" y="895169"/>
                    </a:cubicBezTo>
                    <a:cubicBezTo>
                      <a:pt x="146292" y="880983"/>
                      <a:pt x="159148" y="872561"/>
                      <a:pt x="175551" y="861478"/>
                    </a:cubicBezTo>
                    <a:cubicBezTo>
                      <a:pt x="192840" y="849952"/>
                      <a:pt x="204366" y="832663"/>
                      <a:pt x="222985" y="823353"/>
                    </a:cubicBezTo>
                    <a:cubicBezTo>
                      <a:pt x="235397" y="817147"/>
                      <a:pt x="248697" y="812270"/>
                      <a:pt x="261553" y="806951"/>
                    </a:cubicBezTo>
                    <a:cubicBezTo>
                      <a:pt x="287265" y="796311"/>
                      <a:pt x="310760" y="794095"/>
                      <a:pt x="338689" y="794538"/>
                    </a:cubicBezTo>
                    <a:cubicBezTo>
                      <a:pt x="359524" y="794981"/>
                      <a:pt x="391886" y="786115"/>
                      <a:pt x="401639" y="766609"/>
                    </a:cubicBezTo>
                    <a:cubicBezTo>
                      <a:pt x="408288" y="753310"/>
                      <a:pt x="406515" y="749321"/>
                      <a:pt x="394546" y="744001"/>
                    </a:cubicBezTo>
                    <a:cubicBezTo>
                      <a:pt x="373710" y="734691"/>
                      <a:pt x="359081" y="740898"/>
                      <a:pt x="337359" y="745331"/>
                    </a:cubicBezTo>
                    <a:cubicBezTo>
                      <a:pt x="315193" y="750207"/>
                      <a:pt x="292141" y="755970"/>
                      <a:pt x="269976" y="759517"/>
                    </a:cubicBezTo>
                    <a:cubicBezTo>
                      <a:pt x="254460" y="762176"/>
                      <a:pt x="239387" y="759960"/>
                      <a:pt x="223871" y="760403"/>
                    </a:cubicBezTo>
                    <a:cubicBezTo>
                      <a:pt x="209242" y="761290"/>
                      <a:pt x="197273" y="766609"/>
                      <a:pt x="182200" y="766166"/>
                    </a:cubicBezTo>
                    <a:cubicBezTo>
                      <a:pt x="166241" y="765723"/>
                      <a:pt x="153385" y="771043"/>
                      <a:pt x="137426" y="771486"/>
                    </a:cubicBezTo>
                    <a:cubicBezTo>
                      <a:pt x="130333" y="771929"/>
                      <a:pt x="127230" y="774146"/>
                      <a:pt x="120580" y="775919"/>
                    </a:cubicBezTo>
                    <a:cubicBezTo>
                      <a:pt x="114817" y="777249"/>
                      <a:pt x="109054" y="775476"/>
                      <a:pt x="103734" y="776805"/>
                    </a:cubicBezTo>
                    <a:cubicBezTo>
                      <a:pt x="94425" y="779022"/>
                      <a:pt x="93538" y="783455"/>
                      <a:pt x="81569" y="783012"/>
                    </a:cubicBezTo>
                    <a:cubicBezTo>
                      <a:pt x="70930" y="782125"/>
                      <a:pt x="57630" y="778579"/>
                      <a:pt x="47877" y="773259"/>
                    </a:cubicBezTo>
                    <a:cubicBezTo>
                      <a:pt x="43444" y="771043"/>
                      <a:pt x="24382" y="755527"/>
                      <a:pt x="24825" y="749321"/>
                    </a:cubicBezTo>
                    <a:cubicBezTo>
                      <a:pt x="25712" y="736464"/>
                      <a:pt x="98858" y="724495"/>
                      <a:pt x="109497" y="721392"/>
                    </a:cubicBezTo>
                    <a:cubicBezTo>
                      <a:pt x="114374" y="720062"/>
                      <a:pt x="122353" y="718732"/>
                      <a:pt x="127673" y="717402"/>
                    </a:cubicBezTo>
                    <a:cubicBezTo>
                      <a:pt x="132993" y="716959"/>
                      <a:pt x="137869" y="716072"/>
                      <a:pt x="143189" y="715186"/>
                    </a:cubicBezTo>
                    <a:cubicBezTo>
                      <a:pt x="148065" y="711639"/>
                      <a:pt x="153385" y="708536"/>
                      <a:pt x="158705" y="706319"/>
                    </a:cubicBezTo>
                    <a:cubicBezTo>
                      <a:pt x="170674" y="702330"/>
                      <a:pt x="184860" y="697453"/>
                      <a:pt x="197273" y="695237"/>
                    </a:cubicBezTo>
                    <a:cubicBezTo>
                      <a:pt x="229634" y="689474"/>
                      <a:pt x="264213" y="693907"/>
                      <a:pt x="293914" y="706763"/>
                    </a:cubicBezTo>
                    <a:cubicBezTo>
                      <a:pt x="320956" y="718289"/>
                      <a:pt x="355978" y="715629"/>
                      <a:pt x="383020" y="706763"/>
                    </a:cubicBezTo>
                    <a:cubicBezTo>
                      <a:pt x="400752" y="701000"/>
                      <a:pt x="433557" y="699226"/>
                      <a:pt x="428237" y="672185"/>
                    </a:cubicBezTo>
                    <a:cubicBezTo>
                      <a:pt x="422917" y="644256"/>
                      <a:pt x="390999" y="649576"/>
                      <a:pt x="370164" y="649576"/>
                    </a:cubicBezTo>
                    <a:cubicBezTo>
                      <a:pt x="331596" y="649576"/>
                      <a:pt x="292141" y="652236"/>
                      <a:pt x="253573" y="650019"/>
                    </a:cubicBezTo>
                    <a:cubicBezTo>
                      <a:pt x="239387" y="649132"/>
                      <a:pt x="225645" y="643369"/>
                      <a:pt x="211015" y="643369"/>
                    </a:cubicBezTo>
                    <a:cubicBezTo>
                      <a:pt x="199489" y="643813"/>
                      <a:pt x="189737" y="648689"/>
                      <a:pt x="178654" y="649576"/>
                    </a:cubicBezTo>
                    <a:cubicBezTo>
                      <a:pt x="160035" y="651349"/>
                      <a:pt x="141416" y="641153"/>
                      <a:pt x="123683" y="636720"/>
                    </a:cubicBezTo>
                    <a:cubicBezTo>
                      <a:pt x="97085" y="630070"/>
                      <a:pt x="74919" y="622534"/>
                      <a:pt x="50094" y="611451"/>
                    </a:cubicBezTo>
                    <a:cubicBezTo>
                      <a:pt x="28815" y="600812"/>
                      <a:pt x="8866" y="594605"/>
                      <a:pt x="0" y="570667"/>
                    </a:cubicBezTo>
                    <a:cubicBezTo>
                      <a:pt x="12856" y="556924"/>
                      <a:pt x="38568" y="565347"/>
                      <a:pt x="54084" y="569337"/>
                    </a:cubicBezTo>
                    <a:cubicBezTo>
                      <a:pt x="77579" y="575986"/>
                      <a:pt x="104621" y="582193"/>
                      <a:pt x="129003" y="580863"/>
                    </a:cubicBezTo>
                    <a:cubicBezTo>
                      <a:pt x="140086" y="579976"/>
                      <a:pt x="150282" y="575986"/>
                      <a:pt x="161365" y="574656"/>
                    </a:cubicBezTo>
                    <a:cubicBezTo>
                      <a:pt x="172891" y="573327"/>
                      <a:pt x="185303" y="575100"/>
                      <a:pt x="196386" y="575100"/>
                    </a:cubicBezTo>
                    <a:cubicBezTo>
                      <a:pt x="226975" y="575100"/>
                      <a:pt x="253130" y="576873"/>
                      <a:pt x="282832" y="583523"/>
                    </a:cubicBezTo>
                    <a:cubicBezTo>
                      <a:pt x="302780" y="587956"/>
                      <a:pt x="323173" y="593275"/>
                      <a:pt x="344008" y="591946"/>
                    </a:cubicBezTo>
                    <a:cubicBezTo>
                      <a:pt x="360854" y="591059"/>
                      <a:pt x="379916" y="589729"/>
                      <a:pt x="388783" y="575100"/>
                    </a:cubicBezTo>
                    <a:cubicBezTo>
                      <a:pt x="398092" y="559584"/>
                      <a:pt x="396319" y="547615"/>
                      <a:pt x="376813" y="547171"/>
                    </a:cubicBezTo>
                    <a:cubicBezTo>
                      <a:pt x="338245" y="545841"/>
                      <a:pt x="297904" y="552491"/>
                      <a:pt x="260223" y="542295"/>
                    </a:cubicBezTo>
                    <a:cubicBezTo>
                      <a:pt x="225201" y="532985"/>
                      <a:pt x="191510" y="513036"/>
                      <a:pt x="157375" y="500180"/>
                    </a:cubicBezTo>
                    <a:cubicBezTo>
                      <a:pt x="131663" y="490428"/>
                      <a:pt x="103291" y="482448"/>
                      <a:pt x="84672" y="460726"/>
                    </a:cubicBezTo>
                    <a:cubicBezTo>
                      <a:pt x="78022" y="452746"/>
                      <a:pt x="53197" y="424818"/>
                      <a:pt x="59847" y="412848"/>
                    </a:cubicBezTo>
                    <a:cubicBezTo>
                      <a:pt x="72259" y="390683"/>
                      <a:pt x="135653" y="427921"/>
                      <a:pt x="148952" y="432797"/>
                    </a:cubicBezTo>
                    <a:cubicBezTo>
                      <a:pt x="178654" y="444323"/>
                      <a:pt x="209242" y="454963"/>
                      <a:pt x="238057" y="469149"/>
                    </a:cubicBezTo>
                    <a:cubicBezTo>
                      <a:pt x="250470" y="475355"/>
                      <a:pt x="262883" y="480675"/>
                      <a:pt x="275739" y="485994"/>
                    </a:cubicBezTo>
                    <a:cubicBezTo>
                      <a:pt x="293028" y="493531"/>
                      <a:pt x="304997" y="495304"/>
                      <a:pt x="323173" y="498407"/>
                    </a:cubicBezTo>
                    <a:cubicBezTo>
                      <a:pt x="343565" y="501510"/>
                      <a:pt x="364844" y="505057"/>
                      <a:pt x="385236" y="502840"/>
                    </a:cubicBezTo>
                    <a:cubicBezTo>
                      <a:pt x="408288" y="500180"/>
                      <a:pt x="402525" y="469592"/>
                      <a:pt x="387896" y="457623"/>
                    </a:cubicBezTo>
                    <a:cubicBezTo>
                      <a:pt x="358638" y="434127"/>
                      <a:pt x="309873" y="431467"/>
                      <a:pt x="274852" y="424374"/>
                    </a:cubicBezTo>
                    <a:cubicBezTo>
                      <a:pt x="242934" y="417725"/>
                      <a:pt x="212345" y="405312"/>
                      <a:pt x="186190" y="385363"/>
                    </a:cubicBezTo>
                    <a:cubicBezTo>
                      <a:pt x="174221" y="376054"/>
                      <a:pt x="159148" y="364084"/>
                      <a:pt x="149395" y="353002"/>
                    </a:cubicBezTo>
                    <a:cubicBezTo>
                      <a:pt x="140972" y="343249"/>
                      <a:pt x="135209" y="329063"/>
                      <a:pt x="127673" y="318423"/>
                    </a:cubicBezTo>
                    <a:cubicBezTo>
                      <a:pt x="117034" y="303351"/>
                      <a:pt x="86889" y="258133"/>
                      <a:pt x="100188" y="240401"/>
                    </a:cubicBezTo>
                    <a:cubicBezTo>
                      <a:pt x="135653" y="237741"/>
                      <a:pt x="160478" y="271876"/>
                      <a:pt x="186633" y="288722"/>
                    </a:cubicBezTo>
                    <a:cubicBezTo>
                      <a:pt x="203479" y="299804"/>
                      <a:pt x="216335" y="314434"/>
                      <a:pt x="232738" y="325960"/>
                    </a:cubicBezTo>
                    <a:cubicBezTo>
                      <a:pt x="250027" y="338372"/>
                      <a:pt x="269532" y="349012"/>
                      <a:pt x="287708" y="359651"/>
                    </a:cubicBezTo>
                    <a:cubicBezTo>
                      <a:pt x="303224" y="368517"/>
                      <a:pt x="393659" y="392013"/>
                      <a:pt x="375040" y="348125"/>
                    </a:cubicBezTo>
                    <a:cubicBezTo>
                      <a:pt x="363071" y="319310"/>
                      <a:pt x="329822" y="307784"/>
                      <a:pt x="304997" y="292712"/>
                    </a:cubicBezTo>
                    <a:cubicBezTo>
                      <a:pt x="280172" y="277639"/>
                      <a:pt x="248697" y="253700"/>
                      <a:pt x="232294" y="229762"/>
                    </a:cubicBezTo>
                    <a:cubicBezTo>
                      <a:pt x="221212" y="213359"/>
                      <a:pt x="203036" y="193410"/>
                      <a:pt x="204366" y="172574"/>
                    </a:cubicBezTo>
                    <a:cubicBezTo>
                      <a:pt x="205696" y="149966"/>
                      <a:pt x="230521" y="165925"/>
                      <a:pt x="243377" y="172574"/>
                    </a:cubicBezTo>
                    <a:cubicBezTo>
                      <a:pt x="272635" y="187647"/>
                      <a:pt x="301894" y="207153"/>
                      <a:pt x="333369" y="216019"/>
                    </a:cubicBezTo>
                    <a:cubicBezTo>
                      <a:pt x="344008" y="219122"/>
                      <a:pt x="359081" y="226215"/>
                      <a:pt x="369277" y="220009"/>
                    </a:cubicBezTo>
                    <a:cubicBezTo>
                      <a:pt x="382133" y="212472"/>
                      <a:pt x="377700" y="193410"/>
                      <a:pt x="377700" y="180554"/>
                    </a:cubicBezTo>
                    <a:cubicBezTo>
                      <a:pt x="377256" y="150852"/>
                      <a:pt x="375927" y="120707"/>
                      <a:pt x="380360" y="91449"/>
                    </a:cubicBezTo>
                    <a:cubicBezTo>
                      <a:pt x="383906" y="67510"/>
                      <a:pt x="389669" y="8107"/>
                      <a:pt x="419814" y="570"/>
                    </a:cubicBezTo>
                    <a:cubicBezTo>
                      <a:pt x="453506" y="-7852"/>
                      <a:pt x="452619" y="79479"/>
                      <a:pt x="454392" y="99428"/>
                    </a:cubicBezTo>
                    <a:cubicBezTo>
                      <a:pt x="455722" y="112284"/>
                      <a:pt x="454392" y="195627"/>
                      <a:pt x="483651" y="182327"/>
                    </a:cubicBezTo>
                    <a:cubicBezTo>
                      <a:pt x="495177" y="177008"/>
                      <a:pt x="503600" y="149522"/>
                      <a:pt x="509363" y="138883"/>
                    </a:cubicBezTo>
                    <a:cubicBezTo>
                      <a:pt x="518672" y="120707"/>
                      <a:pt x="530642" y="102532"/>
                      <a:pt x="545271" y="87902"/>
                    </a:cubicBezTo>
                    <a:cubicBezTo>
                      <a:pt x="553250" y="79923"/>
                      <a:pt x="570983" y="60417"/>
                      <a:pt x="581622" y="68397"/>
                    </a:cubicBezTo>
                    <a:cubicBezTo>
                      <a:pt x="592705" y="76820"/>
                      <a:pt x="586942" y="104748"/>
                      <a:pt x="585169" y="116274"/>
                    </a:cubicBezTo>
                    <a:cubicBezTo>
                      <a:pt x="574973" y="170358"/>
                      <a:pt x="536848" y="215132"/>
                      <a:pt x="514239" y="263896"/>
                    </a:cubicBezTo>
                    <a:cubicBezTo>
                      <a:pt x="506703" y="280299"/>
                      <a:pt x="489857" y="309557"/>
                      <a:pt x="498280" y="328176"/>
                    </a:cubicBezTo>
                    <a:cubicBezTo>
                      <a:pt x="506703" y="347239"/>
                      <a:pt x="532415" y="326846"/>
                      <a:pt x="542611" y="317980"/>
                    </a:cubicBezTo>
                    <a:cubicBezTo>
                      <a:pt x="564776" y="298475"/>
                      <a:pt x="586499" y="274093"/>
                      <a:pt x="603788" y="250154"/>
                    </a:cubicBezTo>
                    <a:cubicBezTo>
                      <a:pt x="621963" y="225772"/>
                      <a:pt x="634819" y="198286"/>
                      <a:pt x="654325" y="174791"/>
                    </a:cubicBezTo>
                    <a:cubicBezTo>
                      <a:pt x="674717" y="150409"/>
                      <a:pt x="686687" y="117604"/>
                      <a:pt x="723038" y="122481"/>
                    </a:cubicBezTo>
                    <a:cubicBezTo>
                      <a:pt x="730574" y="144203"/>
                      <a:pt x="718162" y="167255"/>
                      <a:pt x="710182" y="186760"/>
                    </a:cubicBezTo>
                    <a:cubicBezTo>
                      <a:pt x="696883" y="219565"/>
                      <a:pt x="682697" y="245277"/>
                      <a:pt x="660088" y="273206"/>
                    </a:cubicBezTo>
                    <a:cubicBezTo>
                      <a:pt x="636593" y="302464"/>
                      <a:pt x="623293" y="337486"/>
                      <a:pt x="594035" y="362754"/>
                    </a:cubicBezTo>
                    <a:cubicBezTo>
                      <a:pt x="569210" y="384033"/>
                      <a:pt x="541281" y="405756"/>
                      <a:pt x="525322" y="435457"/>
                    </a:cubicBezTo>
                    <a:cubicBezTo>
                      <a:pt x="511579" y="461169"/>
                      <a:pt x="527982" y="470479"/>
                      <a:pt x="551477" y="457179"/>
                    </a:cubicBezTo>
                    <a:cubicBezTo>
                      <a:pt x="579849" y="441220"/>
                      <a:pt x="607334" y="412848"/>
                      <a:pt x="627726" y="387580"/>
                    </a:cubicBezTo>
                    <a:cubicBezTo>
                      <a:pt x="648119" y="362311"/>
                      <a:pt x="667624" y="337486"/>
                      <a:pt x="689346" y="313104"/>
                    </a:cubicBezTo>
                    <a:cubicBezTo>
                      <a:pt x="710625" y="289608"/>
                      <a:pt x="723038" y="270989"/>
                      <a:pt x="755843" y="263010"/>
                    </a:cubicBezTo>
                    <a:cubicBezTo>
                      <a:pt x="770472" y="259463"/>
                      <a:pt x="840072" y="234638"/>
                      <a:pt x="841402" y="261680"/>
                    </a:cubicBezTo>
                    <a:cubicBezTo>
                      <a:pt x="842288" y="272319"/>
                      <a:pt x="822783" y="297145"/>
                      <a:pt x="818350" y="306454"/>
                    </a:cubicBezTo>
                    <a:cubicBezTo>
                      <a:pt x="803277" y="339259"/>
                      <a:pt x="786875" y="356548"/>
                      <a:pt x="758503" y="379157"/>
                    </a:cubicBezTo>
                    <a:cubicBezTo>
                      <a:pt x="733677" y="399549"/>
                      <a:pt x="705749" y="413735"/>
                      <a:pt x="680037" y="432354"/>
                    </a:cubicBezTo>
                    <a:cubicBezTo>
                      <a:pt x="654768" y="450530"/>
                      <a:pt x="630830" y="470035"/>
                      <a:pt x="607334" y="490871"/>
                    </a:cubicBezTo>
                    <a:cubicBezTo>
                      <a:pt x="586942" y="509490"/>
                      <a:pt x="564333" y="533872"/>
                      <a:pt x="550147" y="557811"/>
                    </a:cubicBezTo>
                    <a:cubicBezTo>
                      <a:pt x="545271" y="566233"/>
                      <a:pt x="529312" y="586626"/>
                      <a:pt x="533302" y="596822"/>
                    </a:cubicBezTo>
                    <a:cubicBezTo>
                      <a:pt x="538621" y="610121"/>
                      <a:pt x="555467" y="599925"/>
                      <a:pt x="562117" y="595492"/>
                    </a:cubicBezTo>
                    <a:cubicBezTo>
                      <a:pt x="617087" y="557811"/>
                      <a:pt x="663635" y="506830"/>
                      <a:pt x="715058" y="464272"/>
                    </a:cubicBezTo>
                    <a:cubicBezTo>
                      <a:pt x="740327" y="442993"/>
                      <a:pt x="763823" y="424374"/>
                      <a:pt x="795297" y="413292"/>
                    </a:cubicBezTo>
                    <a:cubicBezTo>
                      <a:pt x="817906" y="405312"/>
                      <a:pt x="840072" y="398219"/>
                      <a:pt x="863124" y="392013"/>
                    </a:cubicBezTo>
                    <a:cubicBezTo>
                      <a:pt x="878196" y="388023"/>
                      <a:pt x="884846" y="382703"/>
                      <a:pt x="899032" y="388466"/>
                    </a:cubicBezTo>
                    <a:cubicBezTo>
                      <a:pt x="903022" y="390240"/>
                      <a:pt x="909671" y="394229"/>
                      <a:pt x="913218" y="396446"/>
                    </a:cubicBezTo>
                    <a:cubicBezTo>
                      <a:pt x="916321" y="398219"/>
                      <a:pt x="919424" y="398219"/>
                      <a:pt x="921641" y="401766"/>
                    </a:cubicBezTo>
                    <a:cubicBezTo>
                      <a:pt x="928734" y="413292"/>
                      <a:pt x="911888" y="420828"/>
                      <a:pt x="903465" y="428364"/>
                    </a:cubicBezTo>
                    <a:cubicBezTo>
                      <a:pt x="897702" y="433684"/>
                      <a:pt x="892826" y="435901"/>
                      <a:pt x="885733" y="440334"/>
                    </a:cubicBezTo>
                    <a:cubicBezTo>
                      <a:pt x="866670" y="452303"/>
                      <a:pt x="852928" y="470035"/>
                      <a:pt x="833865" y="481561"/>
                    </a:cubicBezTo>
                    <a:cubicBezTo>
                      <a:pt x="784215" y="511263"/>
                      <a:pt x="725698" y="534315"/>
                      <a:pt x="684027" y="575100"/>
                    </a:cubicBezTo>
                    <a:cubicBezTo>
                      <a:pt x="676491" y="582636"/>
                      <a:pt x="670727" y="586626"/>
                      <a:pt x="661861" y="591502"/>
                    </a:cubicBezTo>
                    <a:cubicBezTo>
                      <a:pt x="648119" y="599482"/>
                      <a:pt x="639696" y="608791"/>
                      <a:pt x="628170" y="619431"/>
                    </a:cubicBezTo>
                    <a:cubicBezTo>
                      <a:pt x="615757" y="630957"/>
                      <a:pt x="577632" y="650462"/>
                      <a:pt x="578076" y="669525"/>
                    </a:cubicBezTo>
                    <a:cubicBezTo>
                      <a:pt x="579406" y="710753"/>
                      <a:pt x="709739" y="636277"/>
                      <a:pt x="727471" y="625637"/>
                    </a:cubicBezTo>
                    <a:cubicBezTo>
                      <a:pt x="750523" y="611895"/>
                      <a:pt x="774019" y="595935"/>
                      <a:pt x="797957" y="583966"/>
                    </a:cubicBezTo>
                    <a:cubicBezTo>
                      <a:pt x="815246" y="575100"/>
                      <a:pt x="833865" y="569337"/>
                      <a:pt x="850711" y="558697"/>
                    </a:cubicBezTo>
                    <a:cubicBezTo>
                      <a:pt x="861794" y="551604"/>
                      <a:pt x="870660" y="544511"/>
                      <a:pt x="883516" y="540078"/>
                    </a:cubicBezTo>
                    <a:cubicBezTo>
                      <a:pt x="914548" y="529882"/>
                      <a:pt x="959322" y="531212"/>
                      <a:pt x="989910" y="541851"/>
                    </a:cubicBezTo>
                    <a:cubicBezTo>
                      <a:pt x="1000993" y="545841"/>
                      <a:pt x="1012963" y="552491"/>
                      <a:pt x="1000993" y="563130"/>
                    </a:cubicBezTo>
                    <a:cubicBezTo>
                      <a:pt x="996117" y="567564"/>
                      <a:pt x="989910" y="566677"/>
                      <a:pt x="985034" y="569780"/>
                    </a:cubicBezTo>
                    <a:cubicBezTo>
                      <a:pt x="970848" y="577760"/>
                      <a:pt x="955776" y="586182"/>
                      <a:pt x="941590" y="595049"/>
                    </a:cubicBezTo>
                    <a:cubicBezTo>
                      <a:pt x="933167" y="600368"/>
                      <a:pt x="925631" y="607461"/>
                      <a:pt x="917208" y="612338"/>
                    </a:cubicBezTo>
                    <a:cubicBezTo>
                      <a:pt x="900362" y="622091"/>
                      <a:pt x="881300" y="626080"/>
                      <a:pt x="862681" y="631400"/>
                    </a:cubicBezTo>
                    <a:cubicBezTo>
                      <a:pt x="828989" y="641596"/>
                      <a:pt x="797071" y="655782"/>
                      <a:pt x="764266" y="669081"/>
                    </a:cubicBezTo>
                    <a:cubicBezTo>
                      <a:pt x="737667" y="679721"/>
                      <a:pt x="714172" y="696567"/>
                      <a:pt x="689346" y="710309"/>
                    </a:cubicBezTo>
                    <a:cubicBezTo>
                      <a:pt x="677820" y="716959"/>
                      <a:pt x="650335" y="728928"/>
                      <a:pt x="655655" y="746217"/>
                    </a:cubicBezTo>
                    <a:cubicBezTo>
                      <a:pt x="667624" y="750650"/>
                      <a:pt x="679594" y="745774"/>
                      <a:pt x="690233" y="740454"/>
                    </a:cubicBezTo>
                    <a:cubicBezTo>
                      <a:pt x="709739" y="731145"/>
                      <a:pt x="728801" y="720505"/>
                      <a:pt x="747863" y="710753"/>
                    </a:cubicBezTo>
                    <a:cubicBezTo>
                      <a:pt x="763823" y="702330"/>
                      <a:pt x="778452" y="690360"/>
                      <a:pt x="794854" y="683267"/>
                    </a:cubicBezTo>
                    <a:cubicBezTo>
                      <a:pt x="808597" y="677504"/>
                      <a:pt x="823669" y="675731"/>
                      <a:pt x="838742" y="672628"/>
                    </a:cubicBezTo>
                    <a:cubicBezTo>
                      <a:pt x="860021" y="667751"/>
                      <a:pt x="885289" y="665535"/>
                      <a:pt x="907012" y="669968"/>
                    </a:cubicBezTo>
                    <a:cubicBezTo>
                      <a:pt x="929177" y="674401"/>
                      <a:pt x="950456" y="674401"/>
                      <a:pt x="973065" y="674401"/>
                    </a:cubicBezTo>
                    <a:cubicBezTo>
                      <a:pt x="983704" y="674401"/>
                      <a:pt x="994787" y="671298"/>
                      <a:pt x="1000993" y="681937"/>
                    </a:cubicBezTo>
                    <a:cubicBezTo>
                      <a:pt x="1013406" y="703216"/>
                      <a:pt x="985034" y="731145"/>
                      <a:pt x="969518" y="737794"/>
                    </a:cubicBezTo>
                    <a:cubicBezTo>
                      <a:pt x="938043" y="750650"/>
                      <a:pt x="906125" y="744001"/>
                      <a:pt x="873763" y="748434"/>
                    </a:cubicBezTo>
                    <a:cubicBezTo>
                      <a:pt x="857804" y="750650"/>
                      <a:pt x="840515" y="750650"/>
                      <a:pt x="824556" y="753754"/>
                    </a:cubicBezTo>
                    <a:cubicBezTo>
                      <a:pt x="809927" y="756413"/>
                      <a:pt x="796184" y="764836"/>
                      <a:pt x="781998" y="769713"/>
                    </a:cubicBezTo>
                    <a:cubicBezTo>
                      <a:pt x="755843" y="778579"/>
                      <a:pt x="723038" y="785228"/>
                      <a:pt x="701759" y="804291"/>
                    </a:cubicBezTo>
                    <a:cubicBezTo>
                      <a:pt x="688903" y="816260"/>
                      <a:pt x="673831" y="841085"/>
                      <a:pt x="694223" y="849508"/>
                    </a:cubicBezTo>
                    <a:cubicBezTo>
                      <a:pt x="720821" y="860591"/>
                      <a:pt x="769142" y="843745"/>
                      <a:pt x="795297" y="836209"/>
                    </a:cubicBezTo>
                    <a:cubicBezTo>
                      <a:pt x="824999" y="827343"/>
                      <a:pt x="856474" y="811384"/>
                      <a:pt x="883959" y="797198"/>
                    </a:cubicBezTo>
                    <a:cubicBezTo>
                      <a:pt x="900362" y="788775"/>
                      <a:pt x="961539" y="783012"/>
                      <a:pt x="940260" y="818477"/>
                    </a:cubicBezTo>
                    <a:cubicBezTo>
                      <a:pt x="933610" y="829559"/>
                      <a:pt x="919424" y="836652"/>
                      <a:pt x="908785" y="842416"/>
                    </a:cubicBezTo>
                    <a:cubicBezTo>
                      <a:pt x="895929" y="849065"/>
                      <a:pt x="885733" y="857931"/>
                      <a:pt x="874207" y="866354"/>
                    </a:cubicBezTo>
                    <a:cubicBezTo>
                      <a:pt x="863567" y="874334"/>
                      <a:pt x="804164" y="891623"/>
                      <a:pt x="813473" y="914675"/>
                    </a:cubicBezTo>
                    <a:cubicBezTo>
                      <a:pt x="826329" y="918665"/>
                      <a:pt x="843175" y="912015"/>
                      <a:pt x="855588" y="910685"/>
                    </a:cubicBezTo>
                    <a:cubicBezTo>
                      <a:pt x="869330" y="909355"/>
                      <a:pt x="882630" y="909355"/>
                      <a:pt x="896372" y="906252"/>
                    </a:cubicBezTo>
                    <a:cubicBezTo>
                      <a:pt x="924301" y="899602"/>
                      <a:pt x="954446" y="891180"/>
                      <a:pt x="981487" y="881427"/>
                    </a:cubicBezTo>
                    <a:cubicBezTo>
                      <a:pt x="1002766" y="873890"/>
                      <a:pt x="1024932" y="865467"/>
                      <a:pt x="1047097" y="860148"/>
                    </a:cubicBezTo>
                    <a:cubicBezTo>
                      <a:pt x="1055520" y="857931"/>
                      <a:pt x="1081232" y="855271"/>
                      <a:pt x="1088325" y="861921"/>
                    </a:cubicBezTo>
                    <a:cubicBezTo>
                      <a:pt x="1095418" y="868571"/>
                      <a:pt x="1092758" y="891180"/>
                      <a:pt x="1089212" y="899602"/>
                    </a:cubicBezTo>
                    <a:cubicBezTo>
                      <a:pt x="1081676" y="916005"/>
                      <a:pt x="1055077" y="931521"/>
                      <a:pt x="1041334" y="941274"/>
                    </a:cubicBezTo>
                    <a:cubicBezTo>
                      <a:pt x="1018726" y="957233"/>
                      <a:pt x="993014" y="976738"/>
                      <a:pt x="965972" y="984275"/>
                    </a:cubicBezTo>
                    <a:cubicBezTo>
                      <a:pt x="941146" y="991367"/>
                      <a:pt x="915434" y="983388"/>
                      <a:pt x="890166" y="988264"/>
                    </a:cubicBezTo>
                    <a:cubicBezTo>
                      <a:pt x="880413" y="990038"/>
                      <a:pt x="848495" y="994027"/>
                      <a:pt x="844948" y="1003780"/>
                    </a:cubicBezTo>
                    <a:cubicBezTo>
                      <a:pt x="837855" y="1021069"/>
                      <a:pt x="875980" y="1034369"/>
                      <a:pt x="884846" y="1040132"/>
                    </a:cubicBezTo>
                    <a:cubicBezTo>
                      <a:pt x="900362" y="1050771"/>
                      <a:pt x="922971" y="1068947"/>
                      <a:pt x="908341" y="1089782"/>
                    </a:cubicBezTo>
                    <a:cubicBezTo>
                      <a:pt x="899032" y="1103082"/>
                      <a:pt x="865340" y="1103968"/>
                      <a:pt x="850268" y="1104855"/>
                    </a:cubicBezTo>
                    <a:cubicBezTo>
                      <a:pt x="826772" y="1106185"/>
                      <a:pt x="794411" y="1107515"/>
                      <a:pt x="776235" y="1090669"/>
                    </a:cubicBezTo>
                    <a:cubicBezTo>
                      <a:pt x="758946" y="1074266"/>
                      <a:pt x="750523" y="1048998"/>
                      <a:pt x="732791" y="1033039"/>
                    </a:cubicBezTo>
                    <a:cubicBezTo>
                      <a:pt x="727028" y="1028162"/>
                      <a:pt x="703976" y="1009987"/>
                      <a:pt x="695996" y="1016193"/>
                    </a:cubicBezTo>
                    <a:cubicBezTo>
                      <a:pt x="688017" y="1022399"/>
                      <a:pt x="700429" y="1048111"/>
                      <a:pt x="700429" y="1053874"/>
                    </a:cubicBezTo>
                    <a:cubicBezTo>
                      <a:pt x="634819" y="1071163"/>
                      <a:pt x="606891" y="982944"/>
                      <a:pt x="583396" y="936840"/>
                    </a:cubicBezTo>
                    <a:cubicBezTo>
                      <a:pt x="576746" y="923984"/>
                      <a:pt x="573199" y="924871"/>
                      <a:pt x="562560" y="919108"/>
                    </a:cubicBezTo>
                    <a:cubicBezTo>
                      <a:pt x="552364" y="913788"/>
                      <a:pt x="543498" y="906695"/>
                      <a:pt x="532858" y="902262"/>
                    </a:cubicBezTo>
                    <a:cubicBezTo>
                      <a:pt x="520446" y="896499"/>
                      <a:pt x="512466" y="898716"/>
                      <a:pt x="511579" y="8933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3" name="Google Shape;903;p29"/>
              <p:cNvGrpSpPr/>
              <p:nvPr/>
            </p:nvGrpSpPr>
            <p:grpSpPr>
              <a:xfrm>
                <a:off x="1432160" y="2222976"/>
                <a:ext cx="1037047" cy="1240028"/>
                <a:chOff x="1432160" y="2222976"/>
                <a:chExt cx="1037047" cy="1240028"/>
              </a:xfrm>
            </p:grpSpPr>
            <p:sp>
              <p:nvSpPr>
                <p:cNvPr id="904" name="Google Shape;904;p29"/>
                <p:cNvSpPr/>
                <p:nvPr/>
              </p:nvSpPr>
              <p:spPr>
                <a:xfrm>
                  <a:off x="1833134" y="2489294"/>
                  <a:ext cx="142576" cy="973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576" h="973710" extrusionOk="0">
                      <a:moveTo>
                        <a:pt x="0" y="332"/>
                      </a:moveTo>
                      <a:cubicBezTo>
                        <a:pt x="2217" y="44220"/>
                        <a:pt x="7536" y="87664"/>
                        <a:pt x="9309" y="131109"/>
                      </a:cubicBezTo>
                      <a:cubicBezTo>
                        <a:pt x="11083" y="171007"/>
                        <a:pt x="12856" y="207802"/>
                        <a:pt x="23939" y="246813"/>
                      </a:cubicBezTo>
                      <a:cubicBezTo>
                        <a:pt x="45661" y="325279"/>
                        <a:pt x="43444" y="405961"/>
                        <a:pt x="52311" y="485756"/>
                      </a:cubicBezTo>
                      <a:cubicBezTo>
                        <a:pt x="61177" y="562449"/>
                        <a:pt x="66940" y="638255"/>
                        <a:pt x="81126" y="714504"/>
                      </a:cubicBezTo>
                      <a:cubicBezTo>
                        <a:pt x="96641" y="798290"/>
                        <a:pt x="137869" y="870549"/>
                        <a:pt x="116590" y="958325"/>
                      </a:cubicBezTo>
                      <a:cubicBezTo>
                        <a:pt x="112157" y="976057"/>
                        <a:pt x="140086" y="980047"/>
                        <a:pt x="141416" y="961871"/>
                      </a:cubicBezTo>
                      <a:cubicBezTo>
                        <a:pt x="146735" y="887838"/>
                        <a:pt x="132993" y="819125"/>
                        <a:pt x="116147" y="747309"/>
                      </a:cubicBezTo>
                      <a:cubicBezTo>
                        <a:pt x="97085" y="665297"/>
                        <a:pt x="83342" y="580182"/>
                        <a:pt x="70043" y="497283"/>
                      </a:cubicBezTo>
                      <a:cubicBezTo>
                        <a:pt x="58517" y="426353"/>
                        <a:pt x="53197" y="355867"/>
                        <a:pt x="39011" y="284937"/>
                      </a:cubicBezTo>
                      <a:cubicBezTo>
                        <a:pt x="29258" y="234843"/>
                        <a:pt x="17289" y="188739"/>
                        <a:pt x="15073" y="137315"/>
                      </a:cubicBezTo>
                      <a:cubicBezTo>
                        <a:pt x="13299" y="91211"/>
                        <a:pt x="4433" y="45994"/>
                        <a:pt x="443" y="332"/>
                      </a:cubicBezTo>
                      <a:cubicBezTo>
                        <a:pt x="887" y="-111"/>
                        <a:pt x="0" y="-111"/>
                        <a:pt x="0" y="332"/>
                      </a:cubicBezTo>
                      <a:lnTo>
                        <a:pt x="0" y="33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9"/>
                <p:cNvSpPr/>
                <p:nvPr/>
              </p:nvSpPr>
              <p:spPr>
                <a:xfrm>
                  <a:off x="1660243" y="2995720"/>
                  <a:ext cx="242424" cy="315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24" h="315976" extrusionOk="0">
                      <a:moveTo>
                        <a:pt x="887" y="315802"/>
                      </a:moveTo>
                      <a:cubicBezTo>
                        <a:pt x="21279" y="306493"/>
                        <a:pt x="29702" y="276791"/>
                        <a:pt x="40341" y="258172"/>
                      </a:cubicBezTo>
                      <a:cubicBezTo>
                        <a:pt x="57630" y="229357"/>
                        <a:pt x="81569" y="205862"/>
                        <a:pt x="97085" y="176160"/>
                      </a:cubicBezTo>
                      <a:cubicBezTo>
                        <a:pt x="117477" y="137149"/>
                        <a:pt x="127673" y="98581"/>
                        <a:pt x="167571" y="74199"/>
                      </a:cubicBezTo>
                      <a:cubicBezTo>
                        <a:pt x="195056" y="57353"/>
                        <a:pt x="215892" y="46270"/>
                        <a:pt x="238501" y="23661"/>
                      </a:cubicBezTo>
                      <a:cubicBezTo>
                        <a:pt x="250913" y="11249"/>
                        <a:pt x="230964" y="-8700"/>
                        <a:pt x="218995" y="4156"/>
                      </a:cubicBezTo>
                      <a:cubicBezTo>
                        <a:pt x="178654" y="48487"/>
                        <a:pt x="125457" y="63559"/>
                        <a:pt x="104621" y="125179"/>
                      </a:cubicBezTo>
                      <a:cubicBezTo>
                        <a:pt x="91765" y="163304"/>
                        <a:pt x="75806" y="190346"/>
                        <a:pt x="53640" y="222707"/>
                      </a:cubicBezTo>
                      <a:cubicBezTo>
                        <a:pt x="33692" y="251522"/>
                        <a:pt x="21722" y="287430"/>
                        <a:pt x="0" y="314916"/>
                      </a:cubicBezTo>
                      <a:cubicBezTo>
                        <a:pt x="0" y="315802"/>
                        <a:pt x="443" y="316246"/>
                        <a:pt x="887" y="315802"/>
                      </a:cubicBezTo>
                      <a:lnTo>
                        <a:pt x="887" y="31580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9"/>
                <p:cNvSpPr/>
                <p:nvPr/>
              </p:nvSpPr>
              <p:spPr>
                <a:xfrm>
                  <a:off x="1755555" y="3139490"/>
                  <a:ext cx="45399" cy="131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99" h="131136" extrusionOk="0">
                      <a:moveTo>
                        <a:pt x="43001" y="130805"/>
                      </a:moveTo>
                      <a:cubicBezTo>
                        <a:pt x="47877" y="114402"/>
                        <a:pt x="44774" y="101103"/>
                        <a:pt x="38568" y="85587"/>
                      </a:cubicBezTo>
                      <a:cubicBezTo>
                        <a:pt x="34135" y="74504"/>
                        <a:pt x="29258" y="63421"/>
                        <a:pt x="24825" y="51895"/>
                      </a:cubicBezTo>
                      <a:cubicBezTo>
                        <a:pt x="24825" y="51452"/>
                        <a:pt x="15516" y="14657"/>
                        <a:pt x="15073" y="15101"/>
                      </a:cubicBezTo>
                      <a:cubicBezTo>
                        <a:pt x="22609" y="11111"/>
                        <a:pt x="18619" y="471"/>
                        <a:pt x="11083" y="28"/>
                      </a:cubicBezTo>
                      <a:cubicBezTo>
                        <a:pt x="10196" y="28"/>
                        <a:pt x="9309" y="28"/>
                        <a:pt x="8866" y="28"/>
                      </a:cubicBezTo>
                      <a:cubicBezTo>
                        <a:pt x="3990" y="-415"/>
                        <a:pt x="0" y="4461"/>
                        <a:pt x="0" y="8894"/>
                      </a:cubicBezTo>
                      <a:cubicBezTo>
                        <a:pt x="0" y="30616"/>
                        <a:pt x="8866" y="45246"/>
                        <a:pt x="18176" y="63865"/>
                      </a:cubicBezTo>
                      <a:cubicBezTo>
                        <a:pt x="29258" y="85587"/>
                        <a:pt x="34578" y="108196"/>
                        <a:pt x="43001" y="130805"/>
                      </a:cubicBezTo>
                      <a:cubicBezTo>
                        <a:pt x="42558" y="131248"/>
                        <a:pt x="43001" y="131248"/>
                        <a:pt x="43001" y="130805"/>
                      </a:cubicBezTo>
                      <a:lnTo>
                        <a:pt x="43001" y="1308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9"/>
                <p:cNvSpPr/>
                <p:nvPr/>
              </p:nvSpPr>
              <p:spPr>
                <a:xfrm>
                  <a:off x="1558108" y="3107492"/>
                  <a:ext cx="221522" cy="13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22" h="134519" extrusionOk="0">
                      <a:moveTo>
                        <a:pt x="1061" y="134430"/>
                      </a:moveTo>
                      <a:cubicBezTo>
                        <a:pt x="34309" y="109605"/>
                        <a:pt x="59577" y="75470"/>
                        <a:pt x="94156" y="51531"/>
                      </a:cubicBezTo>
                      <a:cubicBezTo>
                        <a:pt x="114104" y="37346"/>
                        <a:pt x="133167" y="28480"/>
                        <a:pt x="157992" y="28036"/>
                      </a:cubicBezTo>
                      <a:cubicBezTo>
                        <a:pt x="169961" y="27593"/>
                        <a:pt x="183704" y="33356"/>
                        <a:pt x="194787" y="32026"/>
                      </a:cubicBezTo>
                      <a:cubicBezTo>
                        <a:pt x="205870" y="30696"/>
                        <a:pt x="210746" y="27593"/>
                        <a:pt x="218726" y="18283"/>
                      </a:cubicBezTo>
                      <a:cubicBezTo>
                        <a:pt x="227592" y="8087"/>
                        <a:pt x="213406" y="-6542"/>
                        <a:pt x="203653" y="3211"/>
                      </a:cubicBezTo>
                      <a:cubicBezTo>
                        <a:pt x="195673" y="11190"/>
                        <a:pt x="154002" y="9860"/>
                        <a:pt x="142920" y="11634"/>
                      </a:cubicBezTo>
                      <a:cubicBezTo>
                        <a:pt x="123414" y="14294"/>
                        <a:pt x="112331" y="17840"/>
                        <a:pt x="99032" y="31139"/>
                      </a:cubicBezTo>
                      <a:cubicBezTo>
                        <a:pt x="65340" y="64387"/>
                        <a:pt x="32536" y="98079"/>
                        <a:pt x="174" y="133100"/>
                      </a:cubicBezTo>
                      <a:cubicBezTo>
                        <a:pt x="-269" y="133544"/>
                        <a:pt x="174" y="134874"/>
                        <a:pt x="1061" y="134430"/>
                      </a:cubicBezTo>
                      <a:lnTo>
                        <a:pt x="1061" y="13443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9"/>
                <p:cNvSpPr/>
                <p:nvPr/>
              </p:nvSpPr>
              <p:spPr>
                <a:xfrm>
                  <a:off x="1481534" y="2886133"/>
                  <a:ext cx="409244" cy="265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44" h="265593" extrusionOk="0">
                      <a:moveTo>
                        <a:pt x="2272" y="265355"/>
                      </a:moveTo>
                      <a:cubicBezTo>
                        <a:pt x="18231" y="252942"/>
                        <a:pt x="34633" y="243633"/>
                        <a:pt x="49706" y="229890"/>
                      </a:cubicBezTo>
                      <a:cubicBezTo>
                        <a:pt x="69212" y="211271"/>
                        <a:pt x="86501" y="192652"/>
                        <a:pt x="109109" y="177136"/>
                      </a:cubicBezTo>
                      <a:cubicBezTo>
                        <a:pt x="149451" y="149651"/>
                        <a:pt x="186689" y="126599"/>
                        <a:pt x="234123" y="111083"/>
                      </a:cubicBezTo>
                      <a:cubicBezTo>
                        <a:pt x="270917" y="99114"/>
                        <a:pt x="310372" y="106207"/>
                        <a:pt x="343620" y="86258"/>
                      </a:cubicBezTo>
                      <a:cubicBezTo>
                        <a:pt x="372879" y="68968"/>
                        <a:pt x="407457" y="43700"/>
                        <a:pt x="409230" y="6905"/>
                      </a:cubicBezTo>
                      <a:cubicBezTo>
                        <a:pt x="409673" y="255"/>
                        <a:pt x="399477" y="-2848"/>
                        <a:pt x="396374" y="3359"/>
                      </a:cubicBezTo>
                      <a:cubicBezTo>
                        <a:pt x="357806" y="85371"/>
                        <a:pt x="245206" y="84928"/>
                        <a:pt x="173833" y="123052"/>
                      </a:cubicBezTo>
                      <a:cubicBezTo>
                        <a:pt x="106893" y="158961"/>
                        <a:pt x="58572" y="216591"/>
                        <a:pt x="942" y="263138"/>
                      </a:cubicBezTo>
                      <a:cubicBezTo>
                        <a:pt x="-1275" y="264468"/>
                        <a:pt x="942" y="266241"/>
                        <a:pt x="2272" y="265355"/>
                      </a:cubicBezTo>
                      <a:lnTo>
                        <a:pt x="2272" y="26535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9"/>
                <p:cNvSpPr/>
                <p:nvPr/>
              </p:nvSpPr>
              <p:spPr>
                <a:xfrm>
                  <a:off x="1450046" y="2849728"/>
                  <a:ext cx="432954" cy="73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954" h="73132" extrusionOk="0">
                      <a:moveTo>
                        <a:pt x="512" y="73012"/>
                      </a:moveTo>
                      <a:cubicBezTo>
                        <a:pt x="26224" y="67692"/>
                        <a:pt x="53709" y="68579"/>
                        <a:pt x="79864" y="63259"/>
                      </a:cubicBezTo>
                      <a:cubicBezTo>
                        <a:pt x="102030" y="58826"/>
                        <a:pt x="122865" y="55723"/>
                        <a:pt x="144588" y="49516"/>
                      </a:cubicBezTo>
                      <a:cubicBezTo>
                        <a:pt x="176949" y="40650"/>
                        <a:pt x="198671" y="39320"/>
                        <a:pt x="231920" y="48630"/>
                      </a:cubicBezTo>
                      <a:cubicBezTo>
                        <a:pt x="254972" y="54836"/>
                        <a:pt x="266498" y="52619"/>
                        <a:pt x="291766" y="49959"/>
                      </a:cubicBezTo>
                      <a:cubicBezTo>
                        <a:pt x="322355" y="46413"/>
                        <a:pt x="352943" y="45970"/>
                        <a:pt x="383531" y="41980"/>
                      </a:cubicBezTo>
                      <a:cubicBezTo>
                        <a:pt x="401707" y="39763"/>
                        <a:pt x="428749" y="31341"/>
                        <a:pt x="432739" y="10948"/>
                      </a:cubicBezTo>
                      <a:cubicBezTo>
                        <a:pt x="434955" y="-134"/>
                        <a:pt x="419439" y="-4568"/>
                        <a:pt x="415893" y="6072"/>
                      </a:cubicBezTo>
                      <a:cubicBezTo>
                        <a:pt x="406140" y="33557"/>
                        <a:pt x="352500" y="27351"/>
                        <a:pt x="330778" y="30897"/>
                      </a:cubicBezTo>
                      <a:cubicBezTo>
                        <a:pt x="316148" y="33114"/>
                        <a:pt x="300633" y="36660"/>
                        <a:pt x="285560" y="38434"/>
                      </a:cubicBezTo>
                      <a:cubicBezTo>
                        <a:pt x="257188" y="41980"/>
                        <a:pt x="236353" y="36217"/>
                        <a:pt x="209754" y="31341"/>
                      </a:cubicBezTo>
                      <a:cubicBezTo>
                        <a:pt x="181382" y="26464"/>
                        <a:pt x="157887" y="39320"/>
                        <a:pt x="131732" y="47300"/>
                      </a:cubicBezTo>
                      <a:cubicBezTo>
                        <a:pt x="89174" y="59712"/>
                        <a:pt x="43070" y="60156"/>
                        <a:pt x="512" y="72125"/>
                      </a:cubicBezTo>
                      <a:cubicBezTo>
                        <a:pt x="-375" y="72568"/>
                        <a:pt x="69" y="73455"/>
                        <a:pt x="512" y="73012"/>
                      </a:cubicBezTo>
                      <a:lnTo>
                        <a:pt x="512" y="730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9"/>
                <p:cNvSpPr/>
                <p:nvPr/>
              </p:nvSpPr>
              <p:spPr>
                <a:xfrm>
                  <a:off x="1441359" y="2752509"/>
                  <a:ext cx="6427" cy="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7" h="886" extrusionOk="0">
                      <a:moveTo>
                        <a:pt x="6096" y="0"/>
                      </a:moveTo>
                      <a:cubicBezTo>
                        <a:pt x="4322" y="0"/>
                        <a:pt x="2106" y="0"/>
                        <a:pt x="332" y="0"/>
                      </a:cubicBezTo>
                      <a:cubicBezTo>
                        <a:pt x="-111" y="0"/>
                        <a:pt x="-111" y="886"/>
                        <a:pt x="332" y="886"/>
                      </a:cubicBezTo>
                      <a:cubicBezTo>
                        <a:pt x="2106" y="886"/>
                        <a:pt x="4322" y="886"/>
                        <a:pt x="6096" y="886"/>
                      </a:cubicBezTo>
                      <a:cubicBezTo>
                        <a:pt x="6539" y="886"/>
                        <a:pt x="6539" y="0"/>
                        <a:pt x="6096" y="0"/>
                      </a:cubicBez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9"/>
                <p:cNvSpPr/>
                <p:nvPr/>
              </p:nvSpPr>
              <p:spPr>
                <a:xfrm>
                  <a:off x="1432160" y="2752419"/>
                  <a:ext cx="441169" cy="46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169" h="46281" extrusionOk="0">
                      <a:moveTo>
                        <a:pt x="665" y="977"/>
                      </a:moveTo>
                      <a:cubicBezTo>
                        <a:pt x="47656" y="4967"/>
                        <a:pt x="85337" y="33339"/>
                        <a:pt x="133658" y="35112"/>
                      </a:cubicBezTo>
                      <a:cubicBezTo>
                        <a:pt x="150060" y="35555"/>
                        <a:pt x="164246" y="32452"/>
                        <a:pt x="180205" y="28906"/>
                      </a:cubicBezTo>
                      <a:cubicBezTo>
                        <a:pt x="210794" y="22256"/>
                        <a:pt x="225423" y="26246"/>
                        <a:pt x="253795" y="32895"/>
                      </a:cubicBezTo>
                      <a:cubicBezTo>
                        <a:pt x="276404" y="38215"/>
                        <a:pt x="298569" y="45308"/>
                        <a:pt x="321621" y="46195"/>
                      </a:cubicBezTo>
                      <a:cubicBezTo>
                        <a:pt x="342457" y="47081"/>
                        <a:pt x="363736" y="40875"/>
                        <a:pt x="384571" y="41761"/>
                      </a:cubicBezTo>
                      <a:cubicBezTo>
                        <a:pt x="403633" y="42648"/>
                        <a:pt x="416933" y="46638"/>
                        <a:pt x="435552" y="39988"/>
                      </a:cubicBezTo>
                      <a:cubicBezTo>
                        <a:pt x="445305" y="36442"/>
                        <a:pt x="441315" y="23142"/>
                        <a:pt x="431562" y="24916"/>
                      </a:cubicBezTo>
                      <a:cubicBezTo>
                        <a:pt x="413386" y="28019"/>
                        <a:pt x="388561" y="21813"/>
                        <a:pt x="368612" y="24029"/>
                      </a:cubicBezTo>
                      <a:cubicBezTo>
                        <a:pt x="354426" y="25359"/>
                        <a:pt x="338910" y="29349"/>
                        <a:pt x="324724" y="29349"/>
                      </a:cubicBezTo>
                      <a:cubicBezTo>
                        <a:pt x="296353" y="29349"/>
                        <a:pt x="269311" y="20483"/>
                        <a:pt x="241382" y="16050"/>
                      </a:cubicBezTo>
                      <a:cubicBezTo>
                        <a:pt x="201484" y="9400"/>
                        <a:pt x="166906" y="28906"/>
                        <a:pt x="127008" y="28906"/>
                      </a:cubicBezTo>
                      <a:cubicBezTo>
                        <a:pt x="81791" y="28906"/>
                        <a:pt x="44996" y="2307"/>
                        <a:pt x="665" y="91"/>
                      </a:cubicBezTo>
                      <a:cubicBezTo>
                        <a:pt x="-222" y="-353"/>
                        <a:pt x="-222" y="977"/>
                        <a:pt x="665" y="977"/>
                      </a:cubicBezTo>
                      <a:lnTo>
                        <a:pt x="665" y="9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9"/>
                <p:cNvSpPr/>
                <p:nvPr/>
              </p:nvSpPr>
              <p:spPr>
                <a:xfrm>
                  <a:off x="1494002" y="2606592"/>
                  <a:ext cx="361479" cy="105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479" h="105671" extrusionOk="0">
                      <a:moveTo>
                        <a:pt x="443" y="512"/>
                      </a:moveTo>
                      <a:cubicBezTo>
                        <a:pt x="20392" y="8492"/>
                        <a:pt x="39898" y="23121"/>
                        <a:pt x="59847" y="32430"/>
                      </a:cubicBezTo>
                      <a:cubicBezTo>
                        <a:pt x="79352" y="41740"/>
                        <a:pt x="99301" y="47946"/>
                        <a:pt x="118807" y="55925"/>
                      </a:cubicBezTo>
                      <a:cubicBezTo>
                        <a:pt x="131220" y="60802"/>
                        <a:pt x="143632" y="65678"/>
                        <a:pt x="156045" y="70555"/>
                      </a:cubicBezTo>
                      <a:cubicBezTo>
                        <a:pt x="168901" y="75874"/>
                        <a:pt x="179540" y="84741"/>
                        <a:pt x="192840" y="89174"/>
                      </a:cubicBezTo>
                      <a:cubicBezTo>
                        <a:pt x="221212" y="98483"/>
                        <a:pt x="256233" y="94937"/>
                        <a:pt x="285491" y="96267"/>
                      </a:cubicBezTo>
                      <a:cubicBezTo>
                        <a:pt x="308544" y="97153"/>
                        <a:pt x="333369" y="109123"/>
                        <a:pt x="355978" y="104690"/>
                      </a:cubicBezTo>
                      <a:cubicBezTo>
                        <a:pt x="364844" y="102916"/>
                        <a:pt x="362184" y="90060"/>
                        <a:pt x="353761" y="89617"/>
                      </a:cubicBezTo>
                      <a:cubicBezTo>
                        <a:pt x="336029" y="88287"/>
                        <a:pt x="318740" y="79864"/>
                        <a:pt x="299234" y="79864"/>
                      </a:cubicBezTo>
                      <a:cubicBezTo>
                        <a:pt x="279285" y="79864"/>
                        <a:pt x="259779" y="81194"/>
                        <a:pt x="239387" y="79864"/>
                      </a:cubicBezTo>
                      <a:cubicBezTo>
                        <a:pt x="214119" y="78091"/>
                        <a:pt x="204366" y="76318"/>
                        <a:pt x="178210" y="67452"/>
                      </a:cubicBezTo>
                      <a:cubicBezTo>
                        <a:pt x="153385" y="59472"/>
                        <a:pt x="127673" y="52379"/>
                        <a:pt x="102848" y="44843"/>
                      </a:cubicBezTo>
                      <a:cubicBezTo>
                        <a:pt x="66496" y="33317"/>
                        <a:pt x="35021" y="13368"/>
                        <a:pt x="0" y="512"/>
                      </a:cubicBezTo>
                      <a:cubicBezTo>
                        <a:pt x="0" y="-375"/>
                        <a:pt x="0" y="69"/>
                        <a:pt x="443" y="512"/>
                      </a:cubicBezTo>
                      <a:lnTo>
                        <a:pt x="443" y="5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9"/>
                <p:cNvSpPr/>
                <p:nvPr/>
              </p:nvSpPr>
              <p:spPr>
                <a:xfrm>
                  <a:off x="1526190" y="2451433"/>
                  <a:ext cx="320880" cy="17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880" h="171770" extrusionOk="0">
                      <a:moveTo>
                        <a:pt x="174" y="512"/>
                      </a:moveTo>
                      <a:cubicBezTo>
                        <a:pt x="20123" y="24451"/>
                        <a:pt x="36525" y="50162"/>
                        <a:pt x="62681" y="67008"/>
                      </a:cubicBezTo>
                      <a:cubicBezTo>
                        <a:pt x="87506" y="82524"/>
                        <a:pt x="114104" y="94493"/>
                        <a:pt x="140703" y="106906"/>
                      </a:cubicBezTo>
                      <a:cubicBezTo>
                        <a:pt x="162869" y="117102"/>
                        <a:pt x="185477" y="124195"/>
                        <a:pt x="208529" y="132175"/>
                      </a:cubicBezTo>
                      <a:cubicBezTo>
                        <a:pt x="243108" y="144144"/>
                        <a:pt x="275469" y="165423"/>
                        <a:pt x="311377" y="171629"/>
                      </a:cubicBezTo>
                      <a:cubicBezTo>
                        <a:pt x="322460" y="173403"/>
                        <a:pt x="324677" y="157887"/>
                        <a:pt x="313594" y="156557"/>
                      </a:cubicBezTo>
                      <a:cubicBezTo>
                        <a:pt x="278129" y="152124"/>
                        <a:pt x="245767" y="131288"/>
                        <a:pt x="211633" y="120649"/>
                      </a:cubicBezTo>
                      <a:cubicBezTo>
                        <a:pt x="187251" y="113113"/>
                        <a:pt x="163755" y="103803"/>
                        <a:pt x="139816" y="95823"/>
                      </a:cubicBezTo>
                      <a:cubicBezTo>
                        <a:pt x="117208" y="88287"/>
                        <a:pt x="95929" y="80308"/>
                        <a:pt x="74650" y="69225"/>
                      </a:cubicBezTo>
                      <a:cubicBezTo>
                        <a:pt x="41402" y="51492"/>
                        <a:pt x="25443" y="28440"/>
                        <a:pt x="1061" y="512"/>
                      </a:cubicBezTo>
                      <a:cubicBezTo>
                        <a:pt x="174" y="-375"/>
                        <a:pt x="-269" y="69"/>
                        <a:pt x="174" y="512"/>
                      </a:cubicBezTo>
                      <a:lnTo>
                        <a:pt x="174" y="5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9"/>
                <p:cNvSpPr/>
                <p:nvPr/>
              </p:nvSpPr>
              <p:spPr>
                <a:xfrm>
                  <a:off x="1637191" y="2375252"/>
                  <a:ext cx="206227" cy="214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27" h="214918" extrusionOk="0">
                      <a:moveTo>
                        <a:pt x="0" y="887"/>
                      </a:moveTo>
                      <a:cubicBezTo>
                        <a:pt x="21279" y="18619"/>
                        <a:pt x="36351" y="35908"/>
                        <a:pt x="60733" y="49651"/>
                      </a:cubicBezTo>
                      <a:cubicBezTo>
                        <a:pt x="93538" y="68270"/>
                        <a:pt x="116147" y="93095"/>
                        <a:pt x="140086" y="121910"/>
                      </a:cubicBezTo>
                      <a:cubicBezTo>
                        <a:pt x="164025" y="151612"/>
                        <a:pt x="179984" y="185747"/>
                        <a:pt x="204366" y="214562"/>
                      </a:cubicBezTo>
                      <a:cubicBezTo>
                        <a:pt x="205252" y="215449"/>
                        <a:pt x="206582" y="214562"/>
                        <a:pt x="206139" y="213232"/>
                      </a:cubicBezTo>
                      <a:cubicBezTo>
                        <a:pt x="197716" y="167128"/>
                        <a:pt x="172004" y="137869"/>
                        <a:pt x="138756" y="105064"/>
                      </a:cubicBezTo>
                      <a:cubicBezTo>
                        <a:pt x="118807" y="85559"/>
                        <a:pt x="99745" y="66496"/>
                        <a:pt x="75363" y="51867"/>
                      </a:cubicBezTo>
                      <a:cubicBezTo>
                        <a:pt x="58074" y="41228"/>
                        <a:pt x="39011" y="34578"/>
                        <a:pt x="23495" y="20836"/>
                      </a:cubicBezTo>
                      <a:cubicBezTo>
                        <a:pt x="15516" y="13743"/>
                        <a:pt x="8866" y="6206"/>
                        <a:pt x="443" y="0"/>
                      </a:cubicBezTo>
                      <a:cubicBezTo>
                        <a:pt x="443" y="0"/>
                        <a:pt x="0" y="443"/>
                        <a:pt x="0" y="887"/>
                      </a:cubicBezTo>
                      <a:lnTo>
                        <a:pt x="0" y="8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9"/>
                <p:cNvSpPr/>
                <p:nvPr/>
              </p:nvSpPr>
              <p:spPr>
                <a:xfrm>
                  <a:off x="1823824" y="2425125"/>
                  <a:ext cx="9752" cy="47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2" h="47212" extrusionOk="0">
                      <a:moveTo>
                        <a:pt x="9753" y="47213"/>
                      </a:moveTo>
                      <a:cubicBezTo>
                        <a:pt x="9753" y="43666"/>
                        <a:pt x="9309" y="41450"/>
                        <a:pt x="8423" y="38346"/>
                      </a:cubicBezTo>
                      <a:cubicBezTo>
                        <a:pt x="7093" y="33470"/>
                        <a:pt x="7536" y="29037"/>
                        <a:pt x="7536" y="24160"/>
                      </a:cubicBezTo>
                      <a:cubicBezTo>
                        <a:pt x="7093" y="16181"/>
                        <a:pt x="3546" y="8201"/>
                        <a:pt x="1773" y="665"/>
                      </a:cubicBezTo>
                      <a:cubicBezTo>
                        <a:pt x="1773" y="-222"/>
                        <a:pt x="0" y="-222"/>
                        <a:pt x="0" y="665"/>
                      </a:cubicBezTo>
                      <a:cubicBezTo>
                        <a:pt x="887" y="7758"/>
                        <a:pt x="4433" y="14407"/>
                        <a:pt x="5763" y="21501"/>
                      </a:cubicBezTo>
                      <a:cubicBezTo>
                        <a:pt x="6650" y="25490"/>
                        <a:pt x="5763" y="29037"/>
                        <a:pt x="6206" y="33027"/>
                      </a:cubicBezTo>
                      <a:cubicBezTo>
                        <a:pt x="6650" y="37903"/>
                        <a:pt x="9753" y="41450"/>
                        <a:pt x="9753" y="47213"/>
                      </a:cubicBezTo>
                      <a:cubicBezTo>
                        <a:pt x="9309" y="47213"/>
                        <a:pt x="9753" y="47213"/>
                        <a:pt x="9753" y="47213"/>
                      </a:cubicBezTo>
                      <a:lnTo>
                        <a:pt x="9753" y="472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9"/>
                <p:cNvSpPr/>
                <p:nvPr/>
              </p:nvSpPr>
              <p:spPr>
                <a:xfrm>
                  <a:off x="1806430" y="2222976"/>
                  <a:ext cx="12960" cy="17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0" h="176548" extrusionOk="0">
                      <a:moveTo>
                        <a:pt x="12961" y="176216"/>
                      </a:moveTo>
                      <a:cubicBezTo>
                        <a:pt x="6311" y="140307"/>
                        <a:pt x="4095" y="106173"/>
                        <a:pt x="5868" y="69821"/>
                      </a:cubicBezTo>
                      <a:cubicBezTo>
                        <a:pt x="6754" y="45439"/>
                        <a:pt x="9414" y="24604"/>
                        <a:pt x="4538" y="665"/>
                      </a:cubicBezTo>
                      <a:cubicBezTo>
                        <a:pt x="4538" y="-222"/>
                        <a:pt x="2765" y="-222"/>
                        <a:pt x="2765" y="665"/>
                      </a:cubicBezTo>
                      <a:cubicBezTo>
                        <a:pt x="5868" y="30367"/>
                        <a:pt x="2765" y="59625"/>
                        <a:pt x="548" y="89327"/>
                      </a:cubicBezTo>
                      <a:cubicBezTo>
                        <a:pt x="-2112" y="120358"/>
                        <a:pt x="5424" y="145627"/>
                        <a:pt x="12074" y="176216"/>
                      </a:cubicBezTo>
                      <a:cubicBezTo>
                        <a:pt x="12074" y="176659"/>
                        <a:pt x="12961" y="176659"/>
                        <a:pt x="12961" y="176216"/>
                      </a:cubicBezTo>
                      <a:lnTo>
                        <a:pt x="12961" y="1762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9"/>
                <p:cNvSpPr/>
                <p:nvPr/>
              </p:nvSpPr>
              <p:spPr>
                <a:xfrm>
                  <a:off x="1841559" y="2262535"/>
                  <a:ext cx="125723" cy="285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23" h="285941" extrusionOk="0">
                      <a:moveTo>
                        <a:pt x="884" y="285609"/>
                      </a:moveTo>
                      <a:cubicBezTo>
                        <a:pt x="1771" y="230638"/>
                        <a:pt x="46545" y="193400"/>
                        <a:pt x="59844" y="143306"/>
                      </a:cubicBezTo>
                      <a:cubicBezTo>
                        <a:pt x="66051" y="118481"/>
                        <a:pt x="63834" y="107398"/>
                        <a:pt x="76690" y="83903"/>
                      </a:cubicBezTo>
                      <a:cubicBezTo>
                        <a:pt x="85556" y="67500"/>
                        <a:pt x="101959" y="55531"/>
                        <a:pt x="110825" y="39572"/>
                      </a:cubicBezTo>
                      <a:cubicBezTo>
                        <a:pt x="117475" y="28046"/>
                        <a:pt x="119691" y="15190"/>
                        <a:pt x="125454" y="3221"/>
                      </a:cubicBezTo>
                      <a:cubicBezTo>
                        <a:pt x="126784" y="561"/>
                        <a:pt x="122794" y="-1213"/>
                        <a:pt x="121908" y="1004"/>
                      </a:cubicBezTo>
                      <a:cubicBezTo>
                        <a:pt x="99742" y="48882"/>
                        <a:pt x="70041" y="92326"/>
                        <a:pt x="47432" y="140646"/>
                      </a:cubicBezTo>
                      <a:cubicBezTo>
                        <a:pt x="26596" y="185421"/>
                        <a:pt x="-5765" y="234185"/>
                        <a:pt x="884" y="285609"/>
                      </a:cubicBezTo>
                      <a:cubicBezTo>
                        <a:pt x="441" y="286052"/>
                        <a:pt x="884" y="286052"/>
                        <a:pt x="884" y="285609"/>
                      </a:cubicBezTo>
                      <a:lnTo>
                        <a:pt x="884" y="2856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9"/>
                <p:cNvSpPr/>
                <p:nvPr/>
              </p:nvSpPr>
              <p:spPr>
                <a:xfrm>
                  <a:off x="1846599" y="2556083"/>
                  <a:ext cx="72093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93" h="118292" extrusionOk="0">
                      <a:moveTo>
                        <a:pt x="4710" y="117960"/>
                      </a:moveTo>
                      <a:cubicBezTo>
                        <a:pt x="12690" y="108651"/>
                        <a:pt x="16236" y="97125"/>
                        <a:pt x="23773" y="86929"/>
                      </a:cubicBezTo>
                      <a:cubicBezTo>
                        <a:pt x="30866" y="78063"/>
                        <a:pt x="35742" y="70526"/>
                        <a:pt x="41505" y="60330"/>
                      </a:cubicBezTo>
                      <a:cubicBezTo>
                        <a:pt x="51701" y="41711"/>
                        <a:pt x="67660" y="21762"/>
                        <a:pt x="72093" y="927"/>
                      </a:cubicBezTo>
                      <a:cubicBezTo>
                        <a:pt x="72093" y="40"/>
                        <a:pt x="71207" y="-403"/>
                        <a:pt x="70763" y="483"/>
                      </a:cubicBezTo>
                      <a:cubicBezTo>
                        <a:pt x="62341" y="26638"/>
                        <a:pt x="34412" y="45701"/>
                        <a:pt x="19340" y="68310"/>
                      </a:cubicBezTo>
                      <a:cubicBezTo>
                        <a:pt x="9587" y="82496"/>
                        <a:pt x="-7702" y="100228"/>
                        <a:pt x="3824" y="117960"/>
                      </a:cubicBezTo>
                      <a:cubicBezTo>
                        <a:pt x="4267" y="118404"/>
                        <a:pt x="4710" y="118404"/>
                        <a:pt x="4710" y="117960"/>
                      </a:cubicBezTo>
                      <a:lnTo>
                        <a:pt x="4710" y="11796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9"/>
                <p:cNvSpPr/>
                <p:nvPr/>
              </p:nvSpPr>
              <p:spPr>
                <a:xfrm>
                  <a:off x="1923569" y="2544856"/>
                  <a:ext cx="4110" cy="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0" h="6573" extrusionOk="0">
                      <a:moveTo>
                        <a:pt x="887" y="6390"/>
                      </a:moveTo>
                      <a:cubicBezTo>
                        <a:pt x="1773" y="4617"/>
                        <a:pt x="2660" y="2400"/>
                        <a:pt x="3990" y="627"/>
                      </a:cubicBezTo>
                      <a:cubicBezTo>
                        <a:pt x="4433" y="184"/>
                        <a:pt x="3546" y="-260"/>
                        <a:pt x="3103" y="184"/>
                      </a:cubicBezTo>
                      <a:cubicBezTo>
                        <a:pt x="2217" y="1957"/>
                        <a:pt x="1330" y="4173"/>
                        <a:pt x="0" y="5947"/>
                      </a:cubicBezTo>
                      <a:cubicBezTo>
                        <a:pt x="0" y="6390"/>
                        <a:pt x="887" y="6833"/>
                        <a:pt x="887" y="6390"/>
                      </a:cubicBezTo>
                      <a:lnTo>
                        <a:pt x="887" y="63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9"/>
                <p:cNvSpPr/>
                <p:nvPr/>
              </p:nvSpPr>
              <p:spPr>
                <a:xfrm>
                  <a:off x="1949724" y="2312234"/>
                  <a:ext cx="152303" cy="21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03" h="210045" extrusionOk="0">
                      <a:moveTo>
                        <a:pt x="1330" y="209754"/>
                      </a:moveTo>
                      <a:cubicBezTo>
                        <a:pt x="4876" y="199115"/>
                        <a:pt x="25712" y="183599"/>
                        <a:pt x="33248" y="174289"/>
                      </a:cubicBezTo>
                      <a:cubicBezTo>
                        <a:pt x="46548" y="158330"/>
                        <a:pt x="60290" y="143258"/>
                        <a:pt x="74033" y="127298"/>
                      </a:cubicBezTo>
                      <a:cubicBezTo>
                        <a:pt x="88662" y="110453"/>
                        <a:pt x="103291" y="91834"/>
                        <a:pt x="113931" y="72328"/>
                      </a:cubicBezTo>
                      <a:cubicBezTo>
                        <a:pt x="125900" y="50163"/>
                        <a:pt x="132993" y="27111"/>
                        <a:pt x="150725" y="8935"/>
                      </a:cubicBezTo>
                      <a:cubicBezTo>
                        <a:pt x="155602" y="4058"/>
                        <a:pt x="148065" y="-3034"/>
                        <a:pt x="143189" y="1399"/>
                      </a:cubicBezTo>
                      <a:cubicBezTo>
                        <a:pt x="127230" y="17358"/>
                        <a:pt x="119250" y="34647"/>
                        <a:pt x="109941" y="54596"/>
                      </a:cubicBezTo>
                      <a:cubicBezTo>
                        <a:pt x="95755" y="85628"/>
                        <a:pt x="82456" y="111783"/>
                        <a:pt x="58960" y="137495"/>
                      </a:cubicBezTo>
                      <a:cubicBezTo>
                        <a:pt x="46991" y="150351"/>
                        <a:pt x="39455" y="157887"/>
                        <a:pt x="29702" y="172073"/>
                      </a:cubicBezTo>
                      <a:cubicBezTo>
                        <a:pt x="20392" y="185815"/>
                        <a:pt x="6206" y="194238"/>
                        <a:pt x="0" y="209311"/>
                      </a:cubicBezTo>
                      <a:cubicBezTo>
                        <a:pt x="0" y="210197"/>
                        <a:pt x="887" y="210197"/>
                        <a:pt x="1330" y="209754"/>
                      </a:cubicBezTo>
                      <a:lnTo>
                        <a:pt x="1330" y="2097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9"/>
                <p:cNvSpPr/>
                <p:nvPr/>
              </p:nvSpPr>
              <p:spPr>
                <a:xfrm>
                  <a:off x="1866669" y="2435492"/>
                  <a:ext cx="345453" cy="326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53" h="326617" extrusionOk="0">
                      <a:moveTo>
                        <a:pt x="2373" y="326326"/>
                      </a:moveTo>
                      <a:cubicBezTo>
                        <a:pt x="1043" y="313027"/>
                        <a:pt x="15229" y="306820"/>
                        <a:pt x="23652" y="297954"/>
                      </a:cubicBezTo>
                      <a:cubicBezTo>
                        <a:pt x="38281" y="283325"/>
                        <a:pt x="51580" y="268696"/>
                        <a:pt x="67096" y="254953"/>
                      </a:cubicBezTo>
                      <a:cubicBezTo>
                        <a:pt x="101674" y="224365"/>
                        <a:pt x="126943" y="181807"/>
                        <a:pt x="165068" y="156982"/>
                      </a:cubicBezTo>
                      <a:cubicBezTo>
                        <a:pt x="198316" y="135260"/>
                        <a:pt x="232894" y="113538"/>
                        <a:pt x="260822" y="84722"/>
                      </a:cubicBezTo>
                      <a:cubicBezTo>
                        <a:pt x="278555" y="66547"/>
                        <a:pt x="295401" y="54134"/>
                        <a:pt x="315350" y="39062"/>
                      </a:cubicBezTo>
                      <a:cubicBezTo>
                        <a:pt x="327319" y="30195"/>
                        <a:pt x="333525" y="17783"/>
                        <a:pt x="344165" y="7586"/>
                      </a:cubicBezTo>
                      <a:cubicBezTo>
                        <a:pt x="347711" y="4040"/>
                        <a:pt x="343278" y="-1723"/>
                        <a:pt x="338845" y="494"/>
                      </a:cubicBezTo>
                      <a:cubicBezTo>
                        <a:pt x="333082" y="4040"/>
                        <a:pt x="330865" y="8030"/>
                        <a:pt x="325989" y="12463"/>
                      </a:cubicBezTo>
                      <a:cubicBezTo>
                        <a:pt x="314463" y="22659"/>
                        <a:pt x="302494" y="31082"/>
                        <a:pt x="290081" y="40391"/>
                      </a:cubicBezTo>
                      <a:cubicBezTo>
                        <a:pt x="275452" y="51474"/>
                        <a:pt x="266142" y="64330"/>
                        <a:pt x="254173" y="77630"/>
                      </a:cubicBezTo>
                      <a:cubicBezTo>
                        <a:pt x="220038" y="116197"/>
                        <a:pt x="168171" y="134373"/>
                        <a:pt x="132706" y="171168"/>
                      </a:cubicBezTo>
                      <a:cubicBezTo>
                        <a:pt x="98571" y="206633"/>
                        <a:pt x="61776" y="237664"/>
                        <a:pt x="26312" y="271799"/>
                      </a:cubicBezTo>
                      <a:cubicBezTo>
                        <a:pt x="9466" y="287758"/>
                        <a:pt x="-4720" y="303717"/>
                        <a:pt x="1486" y="325883"/>
                      </a:cubicBezTo>
                      <a:cubicBezTo>
                        <a:pt x="1486" y="326769"/>
                        <a:pt x="2373" y="326769"/>
                        <a:pt x="2373" y="326326"/>
                      </a:cubicBezTo>
                      <a:lnTo>
                        <a:pt x="2373" y="32632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9"/>
                <p:cNvSpPr/>
                <p:nvPr/>
              </p:nvSpPr>
              <p:spPr>
                <a:xfrm>
                  <a:off x="1868582" y="2576512"/>
                  <a:ext cx="398711" cy="293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711" h="293332" extrusionOk="0">
                      <a:moveTo>
                        <a:pt x="5780" y="291257"/>
                      </a:moveTo>
                      <a:cubicBezTo>
                        <a:pt x="18636" y="256236"/>
                        <a:pt x="82473" y="242493"/>
                        <a:pt x="108628" y="216781"/>
                      </a:cubicBezTo>
                      <a:cubicBezTo>
                        <a:pt x="122814" y="203039"/>
                        <a:pt x="139659" y="191956"/>
                        <a:pt x="154732" y="179100"/>
                      </a:cubicBezTo>
                      <a:cubicBezTo>
                        <a:pt x="174238" y="163141"/>
                        <a:pt x="191527" y="144965"/>
                        <a:pt x="212362" y="131666"/>
                      </a:cubicBezTo>
                      <a:cubicBezTo>
                        <a:pt x="244724" y="110387"/>
                        <a:pt x="271766" y="83345"/>
                        <a:pt x="304127" y="62066"/>
                      </a:cubicBezTo>
                      <a:cubicBezTo>
                        <a:pt x="320530" y="51427"/>
                        <a:pt x="339149" y="44777"/>
                        <a:pt x="355995" y="35024"/>
                      </a:cubicBezTo>
                      <a:cubicBezTo>
                        <a:pt x="369737" y="27045"/>
                        <a:pt x="382593" y="14189"/>
                        <a:pt x="396779" y="7096"/>
                      </a:cubicBezTo>
                      <a:cubicBezTo>
                        <a:pt x="401212" y="4879"/>
                        <a:pt x="397222" y="-1770"/>
                        <a:pt x="392789" y="446"/>
                      </a:cubicBezTo>
                      <a:cubicBezTo>
                        <a:pt x="375057" y="9756"/>
                        <a:pt x="361314" y="25272"/>
                        <a:pt x="343582" y="35468"/>
                      </a:cubicBezTo>
                      <a:cubicBezTo>
                        <a:pt x="326736" y="45664"/>
                        <a:pt x="309004" y="52757"/>
                        <a:pt x="292601" y="64283"/>
                      </a:cubicBezTo>
                      <a:cubicBezTo>
                        <a:pt x="271766" y="78912"/>
                        <a:pt x="254033" y="97088"/>
                        <a:pt x="233198" y="111717"/>
                      </a:cubicBezTo>
                      <a:cubicBezTo>
                        <a:pt x="216352" y="123686"/>
                        <a:pt x="197290" y="133439"/>
                        <a:pt x="182217" y="147182"/>
                      </a:cubicBezTo>
                      <a:cubicBezTo>
                        <a:pt x="143649" y="182203"/>
                        <a:pt x="103308" y="204369"/>
                        <a:pt x="57647" y="229194"/>
                      </a:cubicBezTo>
                      <a:cubicBezTo>
                        <a:pt x="33265" y="242493"/>
                        <a:pt x="-870" y="257566"/>
                        <a:pt x="17" y="290371"/>
                      </a:cubicBezTo>
                      <a:cubicBezTo>
                        <a:pt x="17" y="293917"/>
                        <a:pt x="4450" y="294360"/>
                        <a:pt x="5780" y="291257"/>
                      </a:cubicBezTo>
                      <a:lnTo>
                        <a:pt x="5780" y="29125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9"/>
                <p:cNvSpPr/>
                <p:nvPr/>
              </p:nvSpPr>
              <p:spPr>
                <a:xfrm>
                  <a:off x="1890858" y="2711228"/>
                  <a:ext cx="470280" cy="24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280" h="246768" extrusionOk="0">
                      <a:moveTo>
                        <a:pt x="6999" y="245203"/>
                      </a:moveTo>
                      <a:cubicBezTo>
                        <a:pt x="15422" y="230130"/>
                        <a:pt x="51773" y="227027"/>
                        <a:pt x="67732" y="217274"/>
                      </a:cubicBezTo>
                      <a:cubicBezTo>
                        <a:pt x="87238" y="205748"/>
                        <a:pt x="104527" y="192892"/>
                        <a:pt x="123146" y="180037"/>
                      </a:cubicBezTo>
                      <a:cubicBezTo>
                        <a:pt x="164817" y="151665"/>
                        <a:pt x="207818" y="127726"/>
                        <a:pt x="253922" y="106447"/>
                      </a:cubicBezTo>
                      <a:cubicBezTo>
                        <a:pt x="297810" y="86055"/>
                        <a:pt x="339925" y="68766"/>
                        <a:pt x="381596" y="43497"/>
                      </a:cubicBezTo>
                      <a:cubicBezTo>
                        <a:pt x="408638" y="27095"/>
                        <a:pt x="443659" y="26208"/>
                        <a:pt x="468928" y="6259"/>
                      </a:cubicBezTo>
                      <a:cubicBezTo>
                        <a:pt x="472917" y="3156"/>
                        <a:pt x="467154" y="-2164"/>
                        <a:pt x="463608" y="939"/>
                      </a:cubicBezTo>
                      <a:cubicBezTo>
                        <a:pt x="448535" y="12466"/>
                        <a:pt x="424597" y="16899"/>
                        <a:pt x="406864" y="23105"/>
                      </a:cubicBezTo>
                      <a:cubicBezTo>
                        <a:pt x="389132" y="29311"/>
                        <a:pt x="377163" y="36848"/>
                        <a:pt x="361647" y="47044"/>
                      </a:cubicBezTo>
                      <a:cubicBezTo>
                        <a:pt x="315986" y="77632"/>
                        <a:pt x="256582" y="94921"/>
                        <a:pt x="206932" y="118416"/>
                      </a:cubicBezTo>
                      <a:cubicBezTo>
                        <a:pt x="159498" y="140582"/>
                        <a:pt x="117383" y="172057"/>
                        <a:pt x="70392" y="195109"/>
                      </a:cubicBezTo>
                      <a:cubicBezTo>
                        <a:pt x="55763" y="202645"/>
                        <a:pt x="40247" y="207522"/>
                        <a:pt x="25175" y="214171"/>
                      </a:cubicBezTo>
                      <a:cubicBezTo>
                        <a:pt x="19412" y="216831"/>
                        <a:pt x="9659" y="217718"/>
                        <a:pt x="5226" y="223481"/>
                      </a:cubicBezTo>
                      <a:cubicBezTo>
                        <a:pt x="-537" y="230574"/>
                        <a:pt x="-981" y="235450"/>
                        <a:pt x="1236" y="244316"/>
                      </a:cubicBezTo>
                      <a:cubicBezTo>
                        <a:pt x="1236" y="247420"/>
                        <a:pt x="5669" y="247420"/>
                        <a:pt x="6999" y="245203"/>
                      </a:cubicBezTo>
                      <a:lnTo>
                        <a:pt x="6999" y="2452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9"/>
                <p:cNvSpPr/>
                <p:nvPr/>
              </p:nvSpPr>
              <p:spPr>
                <a:xfrm>
                  <a:off x="1888519" y="2991990"/>
                  <a:ext cx="363282" cy="246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82" h="246829" extrusionOk="0">
                      <a:moveTo>
                        <a:pt x="3132" y="11875"/>
                      </a:moveTo>
                      <a:cubicBezTo>
                        <a:pt x="36380" y="26061"/>
                        <a:pt x="71401" y="38474"/>
                        <a:pt x="104650" y="53546"/>
                      </a:cubicBezTo>
                      <a:cubicBezTo>
                        <a:pt x="123712" y="61969"/>
                        <a:pt x="145434" y="65959"/>
                        <a:pt x="163167" y="76155"/>
                      </a:cubicBezTo>
                      <a:cubicBezTo>
                        <a:pt x="182672" y="87238"/>
                        <a:pt x="199075" y="103197"/>
                        <a:pt x="216807" y="116940"/>
                      </a:cubicBezTo>
                      <a:cubicBezTo>
                        <a:pt x="246952" y="139992"/>
                        <a:pt x="265128" y="173240"/>
                        <a:pt x="289510" y="201612"/>
                      </a:cubicBezTo>
                      <a:cubicBezTo>
                        <a:pt x="312119" y="227767"/>
                        <a:pt x="333397" y="233974"/>
                        <a:pt x="362656" y="246829"/>
                      </a:cubicBezTo>
                      <a:cubicBezTo>
                        <a:pt x="363099" y="246829"/>
                        <a:pt x="363542" y="246386"/>
                        <a:pt x="363099" y="246386"/>
                      </a:cubicBezTo>
                      <a:cubicBezTo>
                        <a:pt x="336501" y="230870"/>
                        <a:pt x="312119" y="220674"/>
                        <a:pt x="291726" y="196292"/>
                      </a:cubicBezTo>
                      <a:cubicBezTo>
                        <a:pt x="264684" y="164374"/>
                        <a:pt x="246509" y="128022"/>
                        <a:pt x="215920" y="98764"/>
                      </a:cubicBezTo>
                      <a:cubicBezTo>
                        <a:pt x="183559" y="67732"/>
                        <a:pt x="149867" y="52217"/>
                        <a:pt x="111299" y="30938"/>
                      </a:cubicBezTo>
                      <a:cubicBezTo>
                        <a:pt x="82484" y="15422"/>
                        <a:pt x="39926" y="-2754"/>
                        <a:pt x="6678" y="349"/>
                      </a:cubicBezTo>
                      <a:cubicBezTo>
                        <a:pt x="915" y="793"/>
                        <a:pt x="-3075" y="9216"/>
                        <a:pt x="3132" y="11875"/>
                      </a:cubicBezTo>
                      <a:lnTo>
                        <a:pt x="3132" y="1187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9"/>
                <p:cNvSpPr/>
                <p:nvPr/>
              </p:nvSpPr>
              <p:spPr>
                <a:xfrm>
                  <a:off x="2147494" y="3135085"/>
                  <a:ext cx="81293" cy="13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93" h="13340" extrusionOk="0">
                      <a:moveTo>
                        <a:pt x="3493" y="11083"/>
                      </a:moveTo>
                      <a:cubicBezTo>
                        <a:pt x="15019" y="14629"/>
                        <a:pt x="24772" y="13742"/>
                        <a:pt x="35855" y="10196"/>
                      </a:cubicBezTo>
                      <a:cubicBezTo>
                        <a:pt x="49597" y="5763"/>
                        <a:pt x="66443" y="3546"/>
                        <a:pt x="80629" y="1330"/>
                      </a:cubicBezTo>
                      <a:cubicBezTo>
                        <a:pt x="81516" y="1330"/>
                        <a:pt x="81516" y="0"/>
                        <a:pt x="80629" y="0"/>
                      </a:cubicBezTo>
                      <a:cubicBezTo>
                        <a:pt x="68660" y="443"/>
                        <a:pt x="55360" y="887"/>
                        <a:pt x="43391" y="2660"/>
                      </a:cubicBezTo>
                      <a:cubicBezTo>
                        <a:pt x="34525" y="3990"/>
                        <a:pt x="27875" y="5763"/>
                        <a:pt x="19009" y="3546"/>
                      </a:cubicBezTo>
                      <a:cubicBezTo>
                        <a:pt x="12359" y="1773"/>
                        <a:pt x="10143" y="443"/>
                        <a:pt x="3493" y="1773"/>
                      </a:cubicBezTo>
                      <a:cubicBezTo>
                        <a:pt x="-1383" y="3103"/>
                        <a:pt x="-940" y="9753"/>
                        <a:pt x="3493" y="11083"/>
                      </a:cubicBezTo>
                      <a:lnTo>
                        <a:pt x="3493" y="1108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9"/>
                <p:cNvSpPr/>
                <p:nvPr/>
              </p:nvSpPr>
              <p:spPr>
                <a:xfrm>
                  <a:off x="2236724" y="3052984"/>
                  <a:ext cx="232483" cy="80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83" h="80328" extrusionOk="0">
                      <a:moveTo>
                        <a:pt x="265" y="80328"/>
                      </a:moveTo>
                      <a:cubicBezTo>
                        <a:pt x="17998" y="79442"/>
                        <a:pt x="32183" y="72349"/>
                        <a:pt x="48143" y="66586"/>
                      </a:cubicBezTo>
                      <a:cubicBezTo>
                        <a:pt x="70308" y="58606"/>
                        <a:pt x="91587" y="61709"/>
                        <a:pt x="113752" y="55503"/>
                      </a:cubicBezTo>
                      <a:cubicBezTo>
                        <a:pt x="139908" y="47967"/>
                        <a:pt x="164290" y="29348"/>
                        <a:pt x="189558" y="19152"/>
                      </a:cubicBezTo>
                      <a:cubicBezTo>
                        <a:pt x="202858" y="13389"/>
                        <a:pt x="220590" y="10729"/>
                        <a:pt x="232116" y="1419"/>
                      </a:cubicBezTo>
                      <a:cubicBezTo>
                        <a:pt x="233003" y="976"/>
                        <a:pt x="232116" y="-354"/>
                        <a:pt x="231229" y="89"/>
                      </a:cubicBezTo>
                      <a:cubicBezTo>
                        <a:pt x="210837" y="5852"/>
                        <a:pt x="193105" y="6739"/>
                        <a:pt x="173156" y="15605"/>
                      </a:cubicBezTo>
                      <a:cubicBezTo>
                        <a:pt x="152320" y="24915"/>
                        <a:pt x="134588" y="37771"/>
                        <a:pt x="112866" y="44420"/>
                      </a:cubicBezTo>
                      <a:cubicBezTo>
                        <a:pt x="96907" y="49297"/>
                        <a:pt x="79174" y="49297"/>
                        <a:pt x="63658" y="54616"/>
                      </a:cubicBezTo>
                      <a:cubicBezTo>
                        <a:pt x="41493" y="62153"/>
                        <a:pt x="25534" y="77668"/>
                        <a:pt x="1152" y="79442"/>
                      </a:cubicBezTo>
                      <a:cubicBezTo>
                        <a:pt x="-178" y="79885"/>
                        <a:pt x="-178" y="80328"/>
                        <a:pt x="265" y="80328"/>
                      </a:cubicBezTo>
                      <a:lnTo>
                        <a:pt x="265" y="8032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9"/>
                <p:cNvSpPr/>
                <p:nvPr/>
              </p:nvSpPr>
              <p:spPr>
                <a:xfrm>
                  <a:off x="2076067" y="2972918"/>
                  <a:ext cx="241624" cy="10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624" h="104711" extrusionOk="0">
                      <a:moveTo>
                        <a:pt x="0" y="101877"/>
                      </a:moveTo>
                      <a:cubicBezTo>
                        <a:pt x="34135" y="114733"/>
                        <a:pt x="78909" y="80598"/>
                        <a:pt x="109054" y="64639"/>
                      </a:cubicBezTo>
                      <a:cubicBezTo>
                        <a:pt x="152055" y="42030"/>
                        <a:pt x="207469" y="42917"/>
                        <a:pt x="241160" y="3463"/>
                      </a:cubicBezTo>
                      <a:cubicBezTo>
                        <a:pt x="242490" y="1689"/>
                        <a:pt x="240717" y="-970"/>
                        <a:pt x="238944" y="359"/>
                      </a:cubicBezTo>
                      <a:cubicBezTo>
                        <a:pt x="168014" y="52227"/>
                        <a:pt x="77579" y="64196"/>
                        <a:pt x="0" y="101877"/>
                      </a:cubicBezTo>
                      <a:cubicBezTo>
                        <a:pt x="0" y="101434"/>
                        <a:pt x="0" y="101877"/>
                        <a:pt x="0" y="101877"/>
                      </a:cubicBezTo>
                      <a:lnTo>
                        <a:pt x="0" y="1018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9"/>
                <p:cNvSpPr/>
                <p:nvPr/>
              </p:nvSpPr>
              <p:spPr>
                <a:xfrm>
                  <a:off x="1994089" y="3030211"/>
                  <a:ext cx="59147" cy="129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47" h="129699" extrusionOk="0">
                      <a:moveTo>
                        <a:pt x="409" y="4687"/>
                      </a:moveTo>
                      <a:cubicBezTo>
                        <a:pt x="14595" y="24192"/>
                        <a:pt x="21245" y="53007"/>
                        <a:pt x="27894" y="76503"/>
                      </a:cubicBezTo>
                      <a:cubicBezTo>
                        <a:pt x="30111" y="84926"/>
                        <a:pt x="32327" y="95565"/>
                        <a:pt x="37204" y="102658"/>
                      </a:cubicBezTo>
                      <a:cubicBezTo>
                        <a:pt x="43410" y="111968"/>
                        <a:pt x="50503" y="117731"/>
                        <a:pt x="54936" y="128813"/>
                      </a:cubicBezTo>
                      <a:cubicBezTo>
                        <a:pt x="54936" y="129257"/>
                        <a:pt x="55379" y="129700"/>
                        <a:pt x="56266" y="129700"/>
                      </a:cubicBezTo>
                      <a:cubicBezTo>
                        <a:pt x="57153" y="129700"/>
                        <a:pt x="58039" y="129700"/>
                        <a:pt x="58483" y="129700"/>
                      </a:cubicBezTo>
                      <a:cubicBezTo>
                        <a:pt x="59369" y="129700"/>
                        <a:pt x="59369" y="128370"/>
                        <a:pt x="58483" y="127927"/>
                      </a:cubicBezTo>
                      <a:cubicBezTo>
                        <a:pt x="57596" y="127483"/>
                        <a:pt x="54493" y="112854"/>
                        <a:pt x="53163" y="110194"/>
                      </a:cubicBezTo>
                      <a:cubicBezTo>
                        <a:pt x="50060" y="105318"/>
                        <a:pt x="44740" y="102215"/>
                        <a:pt x="41637" y="97782"/>
                      </a:cubicBezTo>
                      <a:cubicBezTo>
                        <a:pt x="34987" y="88915"/>
                        <a:pt x="34101" y="77833"/>
                        <a:pt x="31441" y="67193"/>
                      </a:cubicBezTo>
                      <a:cubicBezTo>
                        <a:pt x="25678" y="44584"/>
                        <a:pt x="20358" y="19316"/>
                        <a:pt x="5285" y="697"/>
                      </a:cubicBezTo>
                      <a:cubicBezTo>
                        <a:pt x="3069" y="-1520"/>
                        <a:pt x="-1364" y="2027"/>
                        <a:pt x="409" y="4687"/>
                      </a:cubicBezTo>
                      <a:lnTo>
                        <a:pt x="409" y="46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9"/>
                <p:cNvSpPr/>
                <p:nvPr/>
              </p:nvSpPr>
              <p:spPr>
                <a:xfrm>
                  <a:off x="1955447" y="2860866"/>
                  <a:ext cx="422061" cy="156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061" h="156845" extrusionOk="0">
                      <a:moveTo>
                        <a:pt x="483" y="152752"/>
                      </a:moveTo>
                      <a:cubicBezTo>
                        <a:pt x="26195" y="165165"/>
                        <a:pt x="50577" y="146989"/>
                        <a:pt x="70083" y="129700"/>
                      </a:cubicBezTo>
                      <a:cubicBezTo>
                        <a:pt x="109094" y="96009"/>
                        <a:pt x="148549" y="63647"/>
                        <a:pt x="197756" y="44141"/>
                      </a:cubicBezTo>
                      <a:cubicBezTo>
                        <a:pt x="237211" y="28625"/>
                        <a:pt x="291738" y="14883"/>
                        <a:pt x="333852" y="19759"/>
                      </a:cubicBezTo>
                      <a:cubicBezTo>
                        <a:pt x="365770" y="23306"/>
                        <a:pt x="395915" y="29512"/>
                        <a:pt x="421184" y="4687"/>
                      </a:cubicBezTo>
                      <a:cubicBezTo>
                        <a:pt x="423844" y="2027"/>
                        <a:pt x="419854" y="-1520"/>
                        <a:pt x="417194" y="697"/>
                      </a:cubicBezTo>
                      <a:cubicBezTo>
                        <a:pt x="382616" y="32172"/>
                        <a:pt x="327202" y="3357"/>
                        <a:pt x="285531" y="13996"/>
                      </a:cubicBezTo>
                      <a:cubicBezTo>
                        <a:pt x="255386" y="21533"/>
                        <a:pt x="226128" y="28625"/>
                        <a:pt x="196426" y="38378"/>
                      </a:cubicBezTo>
                      <a:cubicBezTo>
                        <a:pt x="163621" y="49461"/>
                        <a:pt x="128156" y="67193"/>
                        <a:pt x="99341" y="85812"/>
                      </a:cubicBezTo>
                      <a:cubicBezTo>
                        <a:pt x="66093" y="106648"/>
                        <a:pt x="39051" y="138123"/>
                        <a:pt x="927" y="150979"/>
                      </a:cubicBezTo>
                      <a:cubicBezTo>
                        <a:pt x="40" y="151865"/>
                        <a:pt x="-403" y="152752"/>
                        <a:pt x="483" y="152752"/>
                      </a:cubicBezTo>
                      <a:lnTo>
                        <a:pt x="483" y="15275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89" name="Google Shape;844;p29"/>
          <p:cNvSpPr txBox="1">
            <a:spLocks/>
          </p:cNvSpPr>
          <p:nvPr/>
        </p:nvSpPr>
        <p:spPr>
          <a:xfrm>
            <a:off x="2009133" y="3052804"/>
            <a:ext cx="5573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fr-FR" b="1" i="1" dirty="0" smtClean="0"/>
              <a:t>Animal NER on Scientific Articles</a:t>
            </a:r>
            <a:endParaRPr lang="fr-FR" b="1" i="1" dirty="0"/>
          </a:p>
        </p:txBody>
      </p:sp>
      <p:sp>
        <p:nvSpPr>
          <p:cNvPr id="90" name="Google Shape;844;p29"/>
          <p:cNvSpPr txBox="1">
            <a:spLocks/>
          </p:cNvSpPr>
          <p:nvPr/>
        </p:nvSpPr>
        <p:spPr>
          <a:xfrm>
            <a:off x="2799213" y="4304287"/>
            <a:ext cx="5573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fr-FR" b="1" i="1" dirty="0" err="1" smtClean="0"/>
              <a:t>June</a:t>
            </a:r>
            <a:r>
              <a:rPr lang="fr-FR" b="1" i="1" dirty="0" smtClean="0"/>
              <a:t>, 10, 2025</a:t>
            </a:r>
            <a:endParaRPr lang="fr-FR" b="1" i="1" dirty="0"/>
          </a:p>
        </p:txBody>
      </p:sp>
      <p:sp>
        <p:nvSpPr>
          <p:cNvPr id="91" name="Google Shape;844;p29"/>
          <p:cNvSpPr txBox="1">
            <a:spLocks/>
          </p:cNvSpPr>
          <p:nvPr/>
        </p:nvSpPr>
        <p:spPr>
          <a:xfrm>
            <a:off x="709870" y="578246"/>
            <a:ext cx="5573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fr-FR" b="1" i="1" dirty="0" err="1" smtClean="0"/>
              <a:t>Thank</a:t>
            </a:r>
            <a:r>
              <a:rPr lang="fr-FR" b="1" i="1" dirty="0" smtClean="0"/>
              <a:t> for </a:t>
            </a:r>
            <a:r>
              <a:rPr lang="fr-FR" b="1" i="1" dirty="0" err="1" smtClean="0"/>
              <a:t>your</a:t>
            </a:r>
            <a:r>
              <a:rPr lang="fr-FR" b="1" i="1" dirty="0" smtClean="0"/>
              <a:t> Attention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38554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3"/>
          <p:cNvSpPr txBox="1">
            <a:spLocks noGrp="1"/>
          </p:cNvSpPr>
          <p:nvPr>
            <p:ph type="title"/>
          </p:nvPr>
        </p:nvSpPr>
        <p:spPr>
          <a:xfrm>
            <a:off x="4068700" y="2220513"/>
            <a:ext cx="43602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Intro &amp; </a:t>
            </a:r>
            <a:r>
              <a:rPr lang="fr-FR" dirty="0" err="1"/>
              <a:t>Subject</a:t>
            </a:r>
            <a:endParaRPr lang="fr-FR" dirty="0"/>
          </a:p>
        </p:txBody>
      </p:sp>
      <p:sp>
        <p:nvSpPr>
          <p:cNvPr id="1365" name="Google Shape;1365;p33"/>
          <p:cNvSpPr txBox="1">
            <a:spLocks noGrp="1"/>
          </p:cNvSpPr>
          <p:nvPr>
            <p:ph type="title" idx="2"/>
          </p:nvPr>
        </p:nvSpPr>
        <p:spPr>
          <a:xfrm>
            <a:off x="5455825" y="1332810"/>
            <a:ext cx="15861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366" name="Google Shape;1366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5100" y="982950"/>
            <a:ext cx="3177600" cy="3177600"/>
          </a:xfrm>
          <a:prstGeom prst="ellipse">
            <a:avLst/>
          </a:prstGeom>
        </p:spPr>
      </p:pic>
      <p:grpSp>
        <p:nvGrpSpPr>
          <p:cNvPr id="1367" name="Google Shape;1367;p33"/>
          <p:cNvGrpSpPr/>
          <p:nvPr/>
        </p:nvGrpSpPr>
        <p:grpSpPr>
          <a:xfrm>
            <a:off x="6846553" y="189068"/>
            <a:ext cx="2633751" cy="2053442"/>
            <a:chOff x="6846553" y="189068"/>
            <a:chExt cx="2633751" cy="2053442"/>
          </a:xfrm>
        </p:grpSpPr>
        <p:grpSp>
          <p:nvGrpSpPr>
            <p:cNvPr id="1368" name="Google Shape;1368;p33"/>
            <p:cNvGrpSpPr/>
            <p:nvPr/>
          </p:nvGrpSpPr>
          <p:grpSpPr>
            <a:xfrm rot="7895906">
              <a:off x="7841726" y="330821"/>
              <a:ext cx="1173961" cy="1770215"/>
              <a:chOff x="3583265" y="4060465"/>
              <a:chExt cx="825023" cy="1244052"/>
            </a:xfrm>
          </p:grpSpPr>
          <p:sp>
            <p:nvSpPr>
              <p:cNvPr id="1369" name="Google Shape;1369;p33"/>
              <p:cNvSpPr/>
              <p:nvPr/>
            </p:nvSpPr>
            <p:spPr>
              <a:xfrm>
                <a:off x="3771405" y="4060465"/>
                <a:ext cx="636624" cy="1109021"/>
              </a:xfrm>
              <a:custGeom>
                <a:avLst/>
                <a:gdLst/>
                <a:ahLst/>
                <a:cxnLst/>
                <a:rect l="l" t="t" r="r" b="b"/>
                <a:pathLst>
                  <a:path w="636624" h="1109021" extrusionOk="0">
                    <a:moveTo>
                      <a:pt x="311495" y="1073335"/>
                    </a:moveTo>
                    <a:cubicBezTo>
                      <a:pt x="289329" y="1075109"/>
                      <a:pt x="267164" y="1073778"/>
                      <a:pt x="244998" y="1072449"/>
                    </a:cubicBezTo>
                    <a:cubicBezTo>
                      <a:pt x="202441" y="1070232"/>
                      <a:pt x="159883" y="1064912"/>
                      <a:pt x="117325" y="1068902"/>
                    </a:cubicBezTo>
                    <a:cubicBezTo>
                      <a:pt x="96046" y="1070232"/>
                      <a:pt x="74767" y="1072449"/>
                      <a:pt x="54375" y="1079542"/>
                    </a:cubicBezTo>
                    <a:cubicBezTo>
                      <a:pt x="41962" y="1084418"/>
                      <a:pt x="29550" y="1091068"/>
                      <a:pt x="18024" y="1097717"/>
                    </a:cubicBezTo>
                    <a:cubicBezTo>
                      <a:pt x="17580" y="1098161"/>
                      <a:pt x="17137" y="1098161"/>
                      <a:pt x="16694" y="1098604"/>
                    </a:cubicBezTo>
                    <a:cubicBezTo>
                      <a:pt x="12704" y="1102150"/>
                      <a:pt x="8271" y="1105254"/>
                      <a:pt x="3838" y="1108357"/>
                    </a:cubicBezTo>
                    <a:cubicBezTo>
                      <a:pt x="2951" y="1109243"/>
                      <a:pt x="1621" y="1109243"/>
                      <a:pt x="735" y="1108357"/>
                    </a:cubicBezTo>
                    <a:cubicBezTo>
                      <a:pt x="735" y="1108357"/>
                      <a:pt x="292" y="1107913"/>
                      <a:pt x="292" y="1107913"/>
                    </a:cubicBezTo>
                    <a:cubicBezTo>
                      <a:pt x="-152" y="1107027"/>
                      <a:pt x="-152" y="1105254"/>
                      <a:pt x="735" y="1104367"/>
                    </a:cubicBezTo>
                    <a:cubicBezTo>
                      <a:pt x="2951" y="1103037"/>
                      <a:pt x="7384" y="1098604"/>
                      <a:pt x="7828" y="1098161"/>
                    </a:cubicBezTo>
                    <a:cubicBezTo>
                      <a:pt x="9601" y="1096831"/>
                      <a:pt x="18910" y="1090181"/>
                      <a:pt x="21570" y="1087521"/>
                    </a:cubicBezTo>
                    <a:cubicBezTo>
                      <a:pt x="32210" y="1078655"/>
                      <a:pt x="41962" y="1068902"/>
                      <a:pt x="51715" y="1059149"/>
                    </a:cubicBezTo>
                    <a:cubicBezTo>
                      <a:pt x="52159" y="1058706"/>
                      <a:pt x="52602" y="1058263"/>
                      <a:pt x="53045" y="1057819"/>
                    </a:cubicBezTo>
                    <a:cubicBezTo>
                      <a:pt x="54375" y="1056490"/>
                      <a:pt x="55705" y="1055160"/>
                      <a:pt x="57035" y="1053386"/>
                    </a:cubicBezTo>
                    <a:cubicBezTo>
                      <a:pt x="64128" y="1045850"/>
                      <a:pt x="71221" y="1038757"/>
                      <a:pt x="78314" y="1031221"/>
                    </a:cubicBezTo>
                    <a:cubicBezTo>
                      <a:pt x="79200" y="1029891"/>
                      <a:pt x="80530" y="1029004"/>
                      <a:pt x="81417" y="1027674"/>
                    </a:cubicBezTo>
                    <a:cubicBezTo>
                      <a:pt x="91613" y="1016592"/>
                      <a:pt x="101809" y="1005065"/>
                      <a:pt x="112005" y="993096"/>
                    </a:cubicBezTo>
                    <a:cubicBezTo>
                      <a:pt x="113779" y="991323"/>
                      <a:pt x="115108" y="989550"/>
                      <a:pt x="116882" y="987777"/>
                    </a:cubicBezTo>
                    <a:lnTo>
                      <a:pt x="116882" y="987777"/>
                    </a:lnTo>
                    <a:cubicBezTo>
                      <a:pt x="125748" y="977137"/>
                      <a:pt x="134614" y="966498"/>
                      <a:pt x="143480" y="955415"/>
                    </a:cubicBezTo>
                    <a:cubicBezTo>
                      <a:pt x="144810" y="953642"/>
                      <a:pt x="146140" y="952312"/>
                      <a:pt x="147470" y="950538"/>
                    </a:cubicBezTo>
                    <a:cubicBezTo>
                      <a:pt x="157666" y="937683"/>
                      <a:pt x="167419" y="925270"/>
                      <a:pt x="176728" y="911970"/>
                    </a:cubicBezTo>
                    <a:cubicBezTo>
                      <a:pt x="177615" y="910641"/>
                      <a:pt x="178945" y="909311"/>
                      <a:pt x="179832" y="907981"/>
                    </a:cubicBezTo>
                    <a:cubicBezTo>
                      <a:pt x="189141" y="895568"/>
                      <a:pt x="198008" y="883155"/>
                      <a:pt x="206874" y="870743"/>
                    </a:cubicBezTo>
                    <a:cubicBezTo>
                      <a:pt x="215297" y="858773"/>
                      <a:pt x="223719" y="846361"/>
                      <a:pt x="231699" y="833948"/>
                    </a:cubicBezTo>
                    <a:lnTo>
                      <a:pt x="231699" y="833948"/>
                    </a:lnTo>
                    <a:cubicBezTo>
                      <a:pt x="232585" y="832618"/>
                      <a:pt x="233472" y="831288"/>
                      <a:pt x="234359" y="829958"/>
                    </a:cubicBezTo>
                    <a:cubicBezTo>
                      <a:pt x="244555" y="814442"/>
                      <a:pt x="254751" y="798926"/>
                      <a:pt x="264504" y="783411"/>
                    </a:cubicBezTo>
                    <a:cubicBezTo>
                      <a:pt x="264947" y="782524"/>
                      <a:pt x="265390" y="781638"/>
                      <a:pt x="266277" y="780751"/>
                    </a:cubicBezTo>
                    <a:cubicBezTo>
                      <a:pt x="273370" y="769668"/>
                      <a:pt x="280463" y="758142"/>
                      <a:pt x="287556" y="746616"/>
                    </a:cubicBezTo>
                    <a:cubicBezTo>
                      <a:pt x="288443" y="745286"/>
                      <a:pt x="289329" y="743956"/>
                      <a:pt x="290216" y="742183"/>
                    </a:cubicBezTo>
                    <a:cubicBezTo>
                      <a:pt x="296422" y="732430"/>
                      <a:pt x="302185" y="722234"/>
                      <a:pt x="307948" y="712481"/>
                    </a:cubicBezTo>
                    <a:cubicBezTo>
                      <a:pt x="308835" y="711151"/>
                      <a:pt x="309278" y="710265"/>
                      <a:pt x="310165" y="708935"/>
                    </a:cubicBezTo>
                    <a:cubicBezTo>
                      <a:pt x="316371" y="698295"/>
                      <a:pt x="322577" y="687656"/>
                      <a:pt x="328784" y="677016"/>
                    </a:cubicBezTo>
                    <a:cubicBezTo>
                      <a:pt x="329670" y="675686"/>
                      <a:pt x="330113" y="674800"/>
                      <a:pt x="330557" y="673470"/>
                    </a:cubicBezTo>
                    <a:cubicBezTo>
                      <a:pt x="335433" y="664604"/>
                      <a:pt x="340310" y="656181"/>
                      <a:pt x="345186" y="647315"/>
                    </a:cubicBezTo>
                    <a:cubicBezTo>
                      <a:pt x="345629" y="646428"/>
                      <a:pt x="346073" y="645985"/>
                      <a:pt x="346516" y="645098"/>
                    </a:cubicBezTo>
                    <a:cubicBezTo>
                      <a:pt x="363362" y="614510"/>
                      <a:pt x="379321" y="583478"/>
                      <a:pt x="394393" y="552003"/>
                    </a:cubicBezTo>
                    <a:cubicBezTo>
                      <a:pt x="395280" y="550673"/>
                      <a:pt x="395723" y="549343"/>
                      <a:pt x="396610" y="547570"/>
                    </a:cubicBezTo>
                    <a:cubicBezTo>
                      <a:pt x="399713" y="540920"/>
                      <a:pt x="402816" y="534714"/>
                      <a:pt x="405920" y="528064"/>
                    </a:cubicBezTo>
                    <a:cubicBezTo>
                      <a:pt x="406806" y="526735"/>
                      <a:pt x="407249" y="525405"/>
                      <a:pt x="408136" y="523631"/>
                    </a:cubicBezTo>
                    <a:cubicBezTo>
                      <a:pt x="412126" y="515208"/>
                      <a:pt x="416116" y="506786"/>
                      <a:pt x="419662" y="497919"/>
                    </a:cubicBezTo>
                    <a:cubicBezTo>
                      <a:pt x="421436" y="494373"/>
                      <a:pt x="422765" y="490383"/>
                      <a:pt x="424539" y="486837"/>
                    </a:cubicBezTo>
                    <a:lnTo>
                      <a:pt x="424539" y="486837"/>
                    </a:lnTo>
                    <a:cubicBezTo>
                      <a:pt x="424982" y="485507"/>
                      <a:pt x="425869" y="484177"/>
                      <a:pt x="426312" y="482847"/>
                    </a:cubicBezTo>
                    <a:lnTo>
                      <a:pt x="426312" y="482847"/>
                    </a:lnTo>
                    <a:cubicBezTo>
                      <a:pt x="428529" y="477527"/>
                      <a:pt x="430745" y="472207"/>
                      <a:pt x="432962" y="466888"/>
                    </a:cubicBezTo>
                    <a:cubicBezTo>
                      <a:pt x="432962" y="466444"/>
                      <a:pt x="432962" y="466444"/>
                      <a:pt x="432962" y="466001"/>
                    </a:cubicBezTo>
                    <a:cubicBezTo>
                      <a:pt x="433405" y="465114"/>
                      <a:pt x="433848" y="464228"/>
                      <a:pt x="433848" y="463341"/>
                    </a:cubicBezTo>
                    <a:cubicBezTo>
                      <a:pt x="434291" y="461568"/>
                      <a:pt x="435178" y="460238"/>
                      <a:pt x="435621" y="458465"/>
                    </a:cubicBezTo>
                    <a:cubicBezTo>
                      <a:pt x="440941" y="442949"/>
                      <a:pt x="446261" y="427433"/>
                      <a:pt x="451137" y="411917"/>
                    </a:cubicBezTo>
                    <a:cubicBezTo>
                      <a:pt x="451580" y="410144"/>
                      <a:pt x="452024" y="408814"/>
                      <a:pt x="452467" y="407041"/>
                    </a:cubicBezTo>
                    <a:cubicBezTo>
                      <a:pt x="454240" y="400834"/>
                      <a:pt x="456013" y="394185"/>
                      <a:pt x="457787" y="387979"/>
                    </a:cubicBezTo>
                    <a:cubicBezTo>
                      <a:pt x="458230" y="387092"/>
                      <a:pt x="458230" y="385762"/>
                      <a:pt x="458673" y="384875"/>
                    </a:cubicBezTo>
                    <a:cubicBezTo>
                      <a:pt x="466210" y="357833"/>
                      <a:pt x="472416" y="330792"/>
                      <a:pt x="477736" y="303750"/>
                    </a:cubicBezTo>
                    <a:lnTo>
                      <a:pt x="477736" y="303750"/>
                    </a:lnTo>
                    <a:cubicBezTo>
                      <a:pt x="478179" y="301976"/>
                      <a:pt x="478622" y="300203"/>
                      <a:pt x="478622" y="298430"/>
                    </a:cubicBezTo>
                    <a:cubicBezTo>
                      <a:pt x="480396" y="290007"/>
                      <a:pt x="482169" y="281584"/>
                      <a:pt x="483499" y="272718"/>
                    </a:cubicBezTo>
                    <a:cubicBezTo>
                      <a:pt x="483942" y="270945"/>
                      <a:pt x="483942" y="269171"/>
                      <a:pt x="484385" y="267398"/>
                    </a:cubicBezTo>
                    <a:cubicBezTo>
                      <a:pt x="484385" y="267398"/>
                      <a:pt x="484385" y="267398"/>
                      <a:pt x="484385" y="267398"/>
                    </a:cubicBezTo>
                    <a:cubicBezTo>
                      <a:pt x="487488" y="250553"/>
                      <a:pt x="490149" y="233707"/>
                      <a:pt x="492808" y="216418"/>
                    </a:cubicBezTo>
                    <a:cubicBezTo>
                      <a:pt x="493252" y="214644"/>
                      <a:pt x="493252" y="213315"/>
                      <a:pt x="493695" y="211541"/>
                    </a:cubicBezTo>
                    <a:cubicBezTo>
                      <a:pt x="495025" y="202675"/>
                      <a:pt x="496355" y="193809"/>
                      <a:pt x="497242" y="184943"/>
                    </a:cubicBezTo>
                    <a:cubicBezTo>
                      <a:pt x="497685" y="183170"/>
                      <a:pt x="497685" y="180953"/>
                      <a:pt x="498128" y="179180"/>
                    </a:cubicBezTo>
                    <a:cubicBezTo>
                      <a:pt x="499015" y="170757"/>
                      <a:pt x="500344" y="162334"/>
                      <a:pt x="501231" y="153911"/>
                    </a:cubicBezTo>
                    <a:cubicBezTo>
                      <a:pt x="501231" y="152581"/>
                      <a:pt x="501675" y="151251"/>
                      <a:pt x="501675" y="149921"/>
                    </a:cubicBezTo>
                    <a:cubicBezTo>
                      <a:pt x="503891" y="130416"/>
                      <a:pt x="506108" y="110910"/>
                      <a:pt x="508324" y="91848"/>
                    </a:cubicBezTo>
                    <a:cubicBezTo>
                      <a:pt x="508767" y="88301"/>
                      <a:pt x="509211" y="84755"/>
                      <a:pt x="509211" y="81652"/>
                    </a:cubicBezTo>
                    <a:cubicBezTo>
                      <a:pt x="509211" y="79435"/>
                      <a:pt x="509654" y="77218"/>
                      <a:pt x="509654" y="75445"/>
                    </a:cubicBezTo>
                    <a:cubicBezTo>
                      <a:pt x="510098" y="71899"/>
                      <a:pt x="510541" y="67909"/>
                      <a:pt x="510541" y="64363"/>
                    </a:cubicBezTo>
                    <a:cubicBezTo>
                      <a:pt x="510984" y="61259"/>
                      <a:pt x="510984" y="58156"/>
                      <a:pt x="511427" y="55053"/>
                    </a:cubicBezTo>
                    <a:cubicBezTo>
                      <a:pt x="511870" y="51063"/>
                      <a:pt x="512314" y="47073"/>
                      <a:pt x="512314" y="43084"/>
                    </a:cubicBezTo>
                    <a:cubicBezTo>
                      <a:pt x="513201" y="35104"/>
                      <a:pt x="513644" y="27124"/>
                      <a:pt x="514531" y="18701"/>
                    </a:cubicBezTo>
                    <a:cubicBezTo>
                      <a:pt x="515417" y="12939"/>
                      <a:pt x="515417" y="6732"/>
                      <a:pt x="518077" y="1413"/>
                    </a:cubicBezTo>
                    <a:cubicBezTo>
                      <a:pt x="520293" y="-1691"/>
                      <a:pt x="523397" y="969"/>
                      <a:pt x="525170" y="3186"/>
                    </a:cubicBezTo>
                    <a:cubicBezTo>
                      <a:pt x="526943" y="4959"/>
                      <a:pt x="528273" y="7176"/>
                      <a:pt x="529603" y="8949"/>
                    </a:cubicBezTo>
                    <a:cubicBezTo>
                      <a:pt x="530047" y="9392"/>
                      <a:pt x="530490" y="10279"/>
                      <a:pt x="530933" y="10722"/>
                    </a:cubicBezTo>
                    <a:cubicBezTo>
                      <a:pt x="533593" y="14268"/>
                      <a:pt x="536252" y="18258"/>
                      <a:pt x="538913" y="22248"/>
                    </a:cubicBezTo>
                    <a:cubicBezTo>
                      <a:pt x="539799" y="23578"/>
                      <a:pt x="540242" y="24465"/>
                      <a:pt x="541129" y="25795"/>
                    </a:cubicBezTo>
                    <a:cubicBezTo>
                      <a:pt x="541572" y="26238"/>
                      <a:pt x="542016" y="26681"/>
                      <a:pt x="542016" y="27124"/>
                    </a:cubicBezTo>
                    <a:cubicBezTo>
                      <a:pt x="544232" y="30671"/>
                      <a:pt x="546449" y="34217"/>
                      <a:pt x="548665" y="38207"/>
                    </a:cubicBezTo>
                    <a:cubicBezTo>
                      <a:pt x="549552" y="39537"/>
                      <a:pt x="549995" y="40867"/>
                      <a:pt x="550439" y="42197"/>
                    </a:cubicBezTo>
                    <a:cubicBezTo>
                      <a:pt x="553098" y="47517"/>
                      <a:pt x="555315" y="53280"/>
                      <a:pt x="557088" y="59043"/>
                    </a:cubicBezTo>
                    <a:cubicBezTo>
                      <a:pt x="557088" y="59486"/>
                      <a:pt x="557088" y="59486"/>
                      <a:pt x="557088" y="59930"/>
                    </a:cubicBezTo>
                    <a:cubicBezTo>
                      <a:pt x="557532" y="61259"/>
                      <a:pt x="557975" y="62589"/>
                      <a:pt x="558418" y="63919"/>
                    </a:cubicBezTo>
                    <a:lnTo>
                      <a:pt x="558418" y="63919"/>
                    </a:lnTo>
                    <a:cubicBezTo>
                      <a:pt x="559748" y="68796"/>
                      <a:pt x="560634" y="74115"/>
                      <a:pt x="561078" y="79435"/>
                    </a:cubicBezTo>
                    <a:lnTo>
                      <a:pt x="561078" y="79435"/>
                    </a:lnTo>
                    <a:cubicBezTo>
                      <a:pt x="561078" y="81208"/>
                      <a:pt x="561521" y="83425"/>
                      <a:pt x="561521" y="85198"/>
                    </a:cubicBezTo>
                    <a:cubicBezTo>
                      <a:pt x="561965" y="92291"/>
                      <a:pt x="561521" y="99384"/>
                      <a:pt x="560634" y="106477"/>
                    </a:cubicBezTo>
                    <a:cubicBezTo>
                      <a:pt x="560634" y="106477"/>
                      <a:pt x="560634" y="106477"/>
                      <a:pt x="560634" y="106477"/>
                    </a:cubicBezTo>
                    <a:cubicBezTo>
                      <a:pt x="560191" y="109137"/>
                      <a:pt x="559748" y="112240"/>
                      <a:pt x="559305" y="114900"/>
                    </a:cubicBezTo>
                    <a:cubicBezTo>
                      <a:pt x="556645" y="128643"/>
                      <a:pt x="552212" y="141942"/>
                      <a:pt x="546892" y="154798"/>
                    </a:cubicBezTo>
                    <a:cubicBezTo>
                      <a:pt x="543789" y="162334"/>
                      <a:pt x="539799" y="169870"/>
                      <a:pt x="536252" y="177407"/>
                    </a:cubicBezTo>
                    <a:cubicBezTo>
                      <a:pt x="536252" y="177407"/>
                      <a:pt x="536252" y="177407"/>
                      <a:pt x="536252" y="177407"/>
                    </a:cubicBezTo>
                    <a:lnTo>
                      <a:pt x="535366" y="179180"/>
                    </a:lnTo>
                    <a:cubicBezTo>
                      <a:pt x="539356" y="176520"/>
                      <a:pt x="543789" y="173860"/>
                      <a:pt x="547779" y="171200"/>
                    </a:cubicBezTo>
                    <a:cubicBezTo>
                      <a:pt x="561078" y="162334"/>
                      <a:pt x="574377" y="153468"/>
                      <a:pt x="586347" y="142828"/>
                    </a:cubicBezTo>
                    <a:cubicBezTo>
                      <a:pt x="586790" y="142385"/>
                      <a:pt x="587677" y="141498"/>
                      <a:pt x="588563" y="141055"/>
                    </a:cubicBezTo>
                    <a:cubicBezTo>
                      <a:pt x="588563" y="140612"/>
                      <a:pt x="589006" y="140612"/>
                      <a:pt x="589450" y="140612"/>
                    </a:cubicBezTo>
                    <a:cubicBezTo>
                      <a:pt x="590337" y="140168"/>
                      <a:pt x="590780" y="140612"/>
                      <a:pt x="591666" y="141055"/>
                    </a:cubicBezTo>
                    <a:cubicBezTo>
                      <a:pt x="592110" y="141498"/>
                      <a:pt x="592110" y="141942"/>
                      <a:pt x="592553" y="142385"/>
                    </a:cubicBezTo>
                    <a:cubicBezTo>
                      <a:pt x="593439" y="144158"/>
                      <a:pt x="594326" y="146375"/>
                      <a:pt x="595213" y="148148"/>
                    </a:cubicBezTo>
                    <a:cubicBezTo>
                      <a:pt x="595213" y="148591"/>
                      <a:pt x="595656" y="148591"/>
                      <a:pt x="595656" y="149035"/>
                    </a:cubicBezTo>
                    <a:cubicBezTo>
                      <a:pt x="596099" y="149478"/>
                      <a:pt x="596099" y="150365"/>
                      <a:pt x="596543" y="150808"/>
                    </a:cubicBezTo>
                    <a:cubicBezTo>
                      <a:pt x="599203" y="156571"/>
                      <a:pt x="601419" y="161891"/>
                      <a:pt x="603193" y="167654"/>
                    </a:cubicBezTo>
                    <a:cubicBezTo>
                      <a:pt x="603636" y="168540"/>
                      <a:pt x="604079" y="169427"/>
                      <a:pt x="604079" y="170313"/>
                    </a:cubicBezTo>
                    <a:cubicBezTo>
                      <a:pt x="605409" y="173417"/>
                      <a:pt x="606296" y="176520"/>
                      <a:pt x="607626" y="180066"/>
                    </a:cubicBezTo>
                    <a:cubicBezTo>
                      <a:pt x="608512" y="182726"/>
                      <a:pt x="609399" y="184943"/>
                      <a:pt x="609842" y="187603"/>
                    </a:cubicBezTo>
                    <a:cubicBezTo>
                      <a:pt x="610285" y="188489"/>
                      <a:pt x="610285" y="189819"/>
                      <a:pt x="610729" y="190706"/>
                    </a:cubicBezTo>
                    <a:cubicBezTo>
                      <a:pt x="612945" y="197355"/>
                      <a:pt x="614719" y="204448"/>
                      <a:pt x="616048" y="211098"/>
                    </a:cubicBezTo>
                    <a:cubicBezTo>
                      <a:pt x="616492" y="211985"/>
                      <a:pt x="616492" y="213315"/>
                      <a:pt x="616935" y="214201"/>
                    </a:cubicBezTo>
                    <a:cubicBezTo>
                      <a:pt x="618708" y="221294"/>
                      <a:pt x="620038" y="228830"/>
                      <a:pt x="621368" y="235923"/>
                    </a:cubicBezTo>
                    <a:lnTo>
                      <a:pt x="621368" y="235923"/>
                    </a:lnTo>
                    <a:cubicBezTo>
                      <a:pt x="621368" y="236810"/>
                      <a:pt x="621811" y="237697"/>
                      <a:pt x="621811" y="238583"/>
                    </a:cubicBezTo>
                    <a:cubicBezTo>
                      <a:pt x="622255" y="240800"/>
                      <a:pt x="622698" y="243016"/>
                      <a:pt x="622698" y="245233"/>
                    </a:cubicBezTo>
                    <a:cubicBezTo>
                      <a:pt x="623585" y="252326"/>
                      <a:pt x="624914" y="258975"/>
                      <a:pt x="625801" y="266068"/>
                    </a:cubicBezTo>
                    <a:cubicBezTo>
                      <a:pt x="625801" y="266955"/>
                      <a:pt x="626245" y="267842"/>
                      <a:pt x="626245" y="269171"/>
                    </a:cubicBezTo>
                    <a:cubicBezTo>
                      <a:pt x="627575" y="278924"/>
                      <a:pt x="628461" y="288677"/>
                      <a:pt x="629791" y="297987"/>
                    </a:cubicBezTo>
                    <a:cubicBezTo>
                      <a:pt x="629791" y="298873"/>
                      <a:pt x="630234" y="300203"/>
                      <a:pt x="630234" y="301090"/>
                    </a:cubicBezTo>
                    <a:lnTo>
                      <a:pt x="630234" y="301090"/>
                    </a:lnTo>
                    <a:cubicBezTo>
                      <a:pt x="631121" y="309956"/>
                      <a:pt x="632008" y="318379"/>
                      <a:pt x="632451" y="327245"/>
                    </a:cubicBezTo>
                    <a:cubicBezTo>
                      <a:pt x="632451" y="328575"/>
                      <a:pt x="632451" y="329462"/>
                      <a:pt x="632894" y="330792"/>
                    </a:cubicBezTo>
                    <a:cubicBezTo>
                      <a:pt x="633337" y="337884"/>
                      <a:pt x="633781" y="345421"/>
                      <a:pt x="634667" y="352514"/>
                    </a:cubicBezTo>
                    <a:cubicBezTo>
                      <a:pt x="634667" y="353400"/>
                      <a:pt x="634667" y="354287"/>
                      <a:pt x="634667" y="355174"/>
                    </a:cubicBezTo>
                    <a:cubicBezTo>
                      <a:pt x="635111" y="362266"/>
                      <a:pt x="635554" y="369360"/>
                      <a:pt x="635997" y="376452"/>
                    </a:cubicBezTo>
                    <a:cubicBezTo>
                      <a:pt x="635997" y="376452"/>
                      <a:pt x="635997" y="376896"/>
                      <a:pt x="635997" y="376896"/>
                    </a:cubicBezTo>
                    <a:cubicBezTo>
                      <a:pt x="635997" y="378226"/>
                      <a:pt x="635997" y="379556"/>
                      <a:pt x="635997" y="380886"/>
                    </a:cubicBezTo>
                    <a:lnTo>
                      <a:pt x="635997" y="380886"/>
                    </a:lnTo>
                    <a:cubicBezTo>
                      <a:pt x="636441" y="387535"/>
                      <a:pt x="636884" y="394628"/>
                      <a:pt x="636441" y="401721"/>
                    </a:cubicBezTo>
                    <a:cubicBezTo>
                      <a:pt x="636441" y="403051"/>
                      <a:pt x="636441" y="404381"/>
                      <a:pt x="636441" y="405268"/>
                    </a:cubicBezTo>
                    <a:cubicBezTo>
                      <a:pt x="636441" y="407484"/>
                      <a:pt x="635997" y="410144"/>
                      <a:pt x="635997" y="412361"/>
                    </a:cubicBezTo>
                    <a:cubicBezTo>
                      <a:pt x="633337" y="421227"/>
                      <a:pt x="625358" y="426990"/>
                      <a:pt x="618708" y="433196"/>
                    </a:cubicBezTo>
                    <a:cubicBezTo>
                      <a:pt x="593883" y="454918"/>
                      <a:pt x="567728" y="475754"/>
                      <a:pt x="538469" y="491270"/>
                    </a:cubicBezTo>
                    <a:cubicBezTo>
                      <a:pt x="534923" y="493043"/>
                      <a:pt x="530933" y="494816"/>
                      <a:pt x="527386" y="496590"/>
                    </a:cubicBezTo>
                    <a:cubicBezTo>
                      <a:pt x="529160" y="496146"/>
                      <a:pt x="530490" y="496146"/>
                      <a:pt x="532263" y="495703"/>
                    </a:cubicBezTo>
                    <a:cubicBezTo>
                      <a:pt x="532263" y="495703"/>
                      <a:pt x="532263" y="495703"/>
                      <a:pt x="532263" y="495703"/>
                    </a:cubicBezTo>
                    <a:cubicBezTo>
                      <a:pt x="534480" y="495259"/>
                      <a:pt x="536696" y="494816"/>
                      <a:pt x="539356" y="494373"/>
                    </a:cubicBezTo>
                    <a:cubicBezTo>
                      <a:pt x="545119" y="493043"/>
                      <a:pt x="550882" y="491713"/>
                      <a:pt x="556201" y="490383"/>
                    </a:cubicBezTo>
                    <a:cubicBezTo>
                      <a:pt x="556201" y="490383"/>
                      <a:pt x="556201" y="490383"/>
                      <a:pt x="556201" y="490383"/>
                    </a:cubicBezTo>
                    <a:cubicBezTo>
                      <a:pt x="581914" y="483290"/>
                      <a:pt x="607182" y="473094"/>
                      <a:pt x="630678" y="460238"/>
                    </a:cubicBezTo>
                    <a:cubicBezTo>
                      <a:pt x="631564" y="459795"/>
                      <a:pt x="633337" y="458908"/>
                      <a:pt x="634224" y="458908"/>
                    </a:cubicBezTo>
                    <a:cubicBezTo>
                      <a:pt x="635997" y="459351"/>
                      <a:pt x="635554" y="461125"/>
                      <a:pt x="635554" y="462455"/>
                    </a:cubicBezTo>
                    <a:cubicBezTo>
                      <a:pt x="634667" y="465114"/>
                      <a:pt x="634667" y="466001"/>
                      <a:pt x="634667" y="468218"/>
                    </a:cubicBezTo>
                    <a:cubicBezTo>
                      <a:pt x="634667" y="473981"/>
                      <a:pt x="634224" y="480187"/>
                      <a:pt x="633337" y="485950"/>
                    </a:cubicBezTo>
                    <a:cubicBezTo>
                      <a:pt x="633337" y="486837"/>
                      <a:pt x="633337" y="487280"/>
                      <a:pt x="632894" y="488167"/>
                    </a:cubicBezTo>
                    <a:cubicBezTo>
                      <a:pt x="632451" y="493486"/>
                      <a:pt x="631564" y="499249"/>
                      <a:pt x="630678" y="504569"/>
                    </a:cubicBezTo>
                    <a:cubicBezTo>
                      <a:pt x="629791" y="510775"/>
                      <a:pt x="628461" y="516538"/>
                      <a:pt x="627131" y="522745"/>
                    </a:cubicBezTo>
                    <a:lnTo>
                      <a:pt x="627131" y="522745"/>
                    </a:lnTo>
                    <a:cubicBezTo>
                      <a:pt x="626688" y="524074"/>
                      <a:pt x="626688" y="524961"/>
                      <a:pt x="626245" y="526291"/>
                    </a:cubicBezTo>
                    <a:cubicBezTo>
                      <a:pt x="626245" y="526291"/>
                      <a:pt x="626245" y="526291"/>
                      <a:pt x="626245" y="526291"/>
                    </a:cubicBezTo>
                    <a:cubicBezTo>
                      <a:pt x="623142" y="540477"/>
                      <a:pt x="619595" y="554663"/>
                      <a:pt x="615605" y="568405"/>
                    </a:cubicBezTo>
                    <a:cubicBezTo>
                      <a:pt x="615162" y="569292"/>
                      <a:pt x="615162" y="570179"/>
                      <a:pt x="614719" y="571509"/>
                    </a:cubicBezTo>
                    <a:cubicBezTo>
                      <a:pt x="612059" y="581262"/>
                      <a:pt x="608955" y="591458"/>
                      <a:pt x="606296" y="601210"/>
                    </a:cubicBezTo>
                    <a:cubicBezTo>
                      <a:pt x="605852" y="602540"/>
                      <a:pt x="605409" y="603870"/>
                      <a:pt x="604965" y="604757"/>
                    </a:cubicBezTo>
                    <a:cubicBezTo>
                      <a:pt x="602306" y="614067"/>
                      <a:pt x="599203" y="622933"/>
                      <a:pt x="596543" y="631799"/>
                    </a:cubicBezTo>
                    <a:cubicBezTo>
                      <a:pt x="596099" y="632685"/>
                      <a:pt x="596099" y="633572"/>
                      <a:pt x="595656" y="634459"/>
                    </a:cubicBezTo>
                    <a:cubicBezTo>
                      <a:pt x="591223" y="647315"/>
                      <a:pt x="586790" y="660614"/>
                      <a:pt x="581914" y="673470"/>
                    </a:cubicBezTo>
                    <a:cubicBezTo>
                      <a:pt x="581470" y="674357"/>
                      <a:pt x="581470" y="674800"/>
                      <a:pt x="581027" y="675686"/>
                    </a:cubicBezTo>
                    <a:cubicBezTo>
                      <a:pt x="576150" y="689429"/>
                      <a:pt x="570831" y="703172"/>
                      <a:pt x="565511" y="716471"/>
                    </a:cubicBezTo>
                    <a:cubicBezTo>
                      <a:pt x="565068" y="717358"/>
                      <a:pt x="564624" y="718244"/>
                      <a:pt x="564624" y="719131"/>
                    </a:cubicBezTo>
                    <a:cubicBezTo>
                      <a:pt x="560634" y="729327"/>
                      <a:pt x="556201" y="739523"/>
                      <a:pt x="551768" y="750162"/>
                    </a:cubicBezTo>
                    <a:cubicBezTo>
                      <a:pt x="551325" y="751049"/>
                      <a:pt x="550882" y="751936"/>
                      <a:pt x="550439" y="752822"/>
                    </a:cubicBezTo>
                    <a:lnTo>
                      <a:pt x="550439" y="752822"/>
                    </a:lnTo>
                    <a:cubicBezTo>
                      <a:pt x="545119" y="765678"/>
                      <a:pt x="539356" y="778978"/>
                      <a:pt x="533593" y="791834"/>
                    </a:cubicBezTo>
                    <a:cubicBezTo>
                      <a:pt x="533593" y="791834"/>
                      <a:pt x="533593" y="791834"/>
                      <a:pt x="533593" y="791834"/>
                    </a:cubicBezTo>
                    <a:cubicBezTo>
                      <a:pt x="533149" y="793164"/>
                      <a:pt x="532706" y="794050"/>
                      <a:pt x="531819" y="795380"/>
                    </a:cubicBezTo>
                    <a:cubicBezTo>
                      <a:pt x="531819" y="795380"/>
                      <a:pt x="531819" y="795380"/>
                      <a:pt x="531819" y="795380"/>
                    </a:cubicBezTo>
                    <a:cubicBezTo>
                      <a:pt x="530047" y="798926"/>
                      <a:pt x="528716" y="802473"/>
                      <a:pt x="526943" y="806020"/>
                    </a:cubicBezTo>
                    <a:cubicBezTo>
                      <a:pt x="523840" y="813112"/>
                      <a:pt x="520737" y="819762"/>
                      <a:pt x="517190" y="826855"/>
                    </a:cubicBezTo>
                    <a:cubicBezTo>
                      <a:pt x="516747" y="827742"/>
                      <a:pt x="516303" y="828628"/>
                      <a:pt x="515860" y="829515"/>
                    </a:cubicBezTo>
                    <a:cubicBezTo>
                      <a:pt x="510098" y="840598"/>
                      <a:pt x="503891" y="851680"/>
                      <a:pt x="497685" y="862763"/>
                    </a:cubicBezTo>
                    <a:cubicBezTo>
                      <a:pt x="496798" y="864093"/>
                      <a:pt x="496355" y="864980"/>
                      <a:pt x="495468" y="866310"/>
                    </a:cubicBezTo>
                    <a:cubicBezTo>
                      <a:pt x="488375" y="878722"/>
                      <a:pt x="480839" y="891135"/>
                      <a:pt x="473303" y="903548"/>
                    </a:cubicBezTo>
                    <a:cubicBezTo>
                      <a:pt x="472859" y="904434"/>
                      <a:pt x="471973" y="905764"/>
                      <a:pt x="471529" y="906651"/>
                    </a:cubicBezTo>
                    <a:lnTo>
                      <a:pt x="471529" y="906651"/>
                    </a:lnTo>
                    <a:cubicBezTo>
                      <a:pt x="463993" y="919064"/>
                      <a:pt x="456457" y="931919"/>
                      <a:pt x="449364" y="944775"/>
                    </a:cubicBezTo>
                    <a:cubicBezTo>
                      <a:pt x="448477" y="946105"/>
                      <a:pt x="447591" y="947435"/>
                      <a:pt x="447147" y="949209"/>
                    </a:cubicBezTo>
                    <a:cubicBezTo>
                      <a:pt x="445374" y="952755"/>
                      <a:pt x="443601" y="956301"/>
                      <a:pt x="441828" y="959848"/>
                    </a:cubicBezTo>
                    <a:cubicBezTo>
                      <a:pt x="438281" y="966941"/>
                      <a:pt x="435178" y="974477"/>
                      <a:pt x="431631" y="982014"/>
                    </a:cubicBezTo>
                    <a:cubicBezTo>
                      <a:pt x="431188" y="983343"/>
                      <a:pt x="430302" y="985117"/>
                      <a:pt x="429415" y="986447"/>
                    </a:cubicBezTo>
                    <a:cubicBezTo>
                      <a:pt x="422765" y="1000632"/>
                      <a:pt x="416116" y="1014818"/>
                      <a:pt x="405920" y="1027231"/>
                    </a:cubicBezTo>
                    <a:cubicBezTo>
                      <a:pt x="405920" y="1027231"/>
                      <a:pt x="405920" y="1027231"/>
                      <a:pt x="405920" y="1027231"/>
                    </a:cubicBezTo>
                    <a:cubicBezTo>
                      <a:pt x="405033" y="1028561"/>
                      <a:pt x="403703" y="1029891"/>
                      <a:pt x="402373" y="1031221"/>
                    </a:cubicBezTo>
                    <a:cubicBezTo>
                      <a:pt x="402373" y="1031221"/>
                      <a:pt x="401930" y="1031664"/>
                      <a:pt x="401930" y="1031664"/>
                    </a:cubicBezTo>
                    <a:cubicBezTo>
                      <a:pt x="379764" y="1058706"/>
                      <a:pt x="344743" y="1070232"/>
                      <a:pt x="311495" y="10733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70" name="Google Shape;1370;p33"/>
              <p:cNvGrpSpPr/>
              <p:nvPr/>
            </p:nvGrpSpPr>
            <p:grpSpPr>
              <a:xfrm>
                <a:off x="3823853" y="4070744"/>
                <a:ext cx="584435" cy="1050380"/>
                <a:chOff x="5987678" y="2811469"/>
                <a:chExt cx="584435" cy="1050380"/>
              </a:xfrm>
            </p:grpSpPr>
            <p:sp>
              <p:nvSpPr>
                <p:cNvPr id="1371" name="Google Shape;1371;p33"/>
                <p:cNvSpPr/>
                <p:nvPr/>
              </p:nvSpPr>
              <p:spPr>
                <a:xfrm>
                  <a:off x="5987678" y="3829752"/>
                  <a:ext cx="354800" cy="3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800" h="32097" extrusionOk="0">
                      <a:moveTo>
                        <a:pt x="350368" y="3990"/>
                      </a:moveTo>
                      <a:cubicBezTo>
                        <a:pt x="349924" y="4433"/>
                        <a:pt x="349038" y="4433"/>
                        <a:pt x="348594" y="4876"/>
                      </a:cubicBezTo>
                      <a:cubicBezTo>
                        <a:pt x="340615" y="7980"/>
                        <a:pt x="332635" y="11083"/>
                        <a:pt x="324212" y="12856"/>
                      </a:cubicBezTo>
                      <a:cubicBezTo>
                        <a:pt x="306924" y="16846"/>
                        <a:pt x="288747" y="17732"/>
                        <a:pt x="271015" y="18619"/>
                      </a:cubicBezTo>
                      <a:cubicBezTo>
                        <a:pt x="229344" y="20392"/>
                        <a:pt x="188116" y="17289"/>
                        <a:pt x="146445" y="16846"/>
                      </a:cubicBezTo>
                      <a:cubicBezTo>
                        <a:pt x="108764" y="15959"/>
                        <a:pt x="70639" y="18176"/>
                        <a:pt x="33844" y="23939"/>
                      </a:cubicBezTo>
                      <a:cubicBezTo>
                        <a:pt x="24978" y="25712"/>
                        <a:pt x="16112" y="27485"/>
                        <a:pt x="7690" y="30145"/>
                      </a:cubicBezTo>
                      <a:cubicBezTo>
                        <a:pt x="5029" y="30588"/>
                        <a:pt x="1926" y="33691"/>
                        <a:pt x="596" y="31032"/>
                      </a:cubicBezTo>
                      <a:cubicBezTo>
                        <a:pt x="596" y="31032"/>
                        <a:pt x="596" y="30588"/>
                        <a:pt x="153" y="30588"/>
                      </a:cubicBezTo>
                      <a:cubicBezTo>
                        <a:pt x="-733" y="28372"/>
                        <a:pt x="2370" y="26599"/>
                        <a:pt x="5916" y="25712"/>
                      </a:cubicBezTo>
                      <a:cubicBezTo>
                        <a:pt x="10349" y="24382"/>
                        <a:pt x="15669" y="23052"/>
                        <a:pt x="17442" y="22609"/>
                      </a:cubicBezTo>
                      <a:cubicBezTo>
                        <a:pt x="40494" y="16846"/>
                        <a:pt x="64433" y="15072"/>
                        <a:pt x="87929" y="13299"/>
                      </a:cubicBezTo>
                      <a:cubicBezTo>
                        <a:pt x="165508" y="7093"/>
                        <a:pt x="243530" y="21722"/>
                        <a:pt x="320666" y="9753"/>
                      </a:cubicBezTo>
                      <a:cubicBezTo>
                        <a:pt x="331749" y="7536"/>
                        <a:pt x="342832" y="4433"/>
                        <a:pt x="353471" y="443"/>
                      </a:cubicBezTo>
                      <a:cubicBezTo>
                        <a:pt x="353914" y="443"/>
                        <a:pt x="354357" y="0"/>
                        <a:pt x="354801" y="0"/>
                      </a:cubicBezTo>
                      <a:cubicBezTo>
                        <a:pt x="353914" y="1330"/>
                        <a:pt x="352584" y="2660"/>
                        <a:pt x="351255" y="3990"/>
                      </a:cubicBezTo>
                      <a:cubicBezTo>
                        <a:pt x="350368" y="3546"/>
                        <a:pt x="350368" y="3990"/>
                        <a:pt x="350368" y="39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33"/>
                <p:cNvSpPr/>
                <p:nvPr/>
              </p:nvSpPr>
              <p:spPr>
                <a:xfrm>
                  <a:off x="6014430" y="3783204"/>
                  <a:ext cx="353318" cy="50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318" h="50093" extrusionOk="0">
                      <a:moveTo>
                        <a:pt x="350658" y="5319"/>
                      </a:moveTo>
                      <a:cubicBezTo>
                        <a:pt x="341792" y="10196"/>
                        <a:pt x="329379" y="15516"/>
                        <a:pt x="327163" y="16402"/>
                      </a:cubicBezTo>
                      <a:cubicBezTo>
                        <a:pt x="298348" y="27042"/>
                        <a:pt x="267316" y="29702"/>
                        <a:pt x="237171" y="31032"/>
                      </a:cubicBezTo>
                      <a:cubicBezTo>
                        <a:pt x="198603" y="32362"/>
                        <a:pt x="160035" y="31032"/>
                        <a:pt x="121910" y="31918"/>
                      </a:cubicBezTo>
                      <a:cubicBezTo>
                        <a:pt x="92652" y="32362"/>
                        <a:pt x="63393" y="35465"/>
                        <a:pt x="35022" y="41671"/>
                      </a:cubicBezTo>
                      <a:cubicBezTo>
                        <a:pt x="23939" y="44331"/>
                        <a:pt x="12856" y="46991"/>
                        <a:pt x="1773" y="50094"/>
                      </a:cubicBezTo>
                      <a:cubicBezTo>
                        <a:pt x="1330" y="50094"/>
                        <a:pt x="887" y="50094"/>
                        <a:pt x="443" y="49650"/>
                      </a:cubicBezTo>
                      <a:cubicBezTo>
                        <a:pt x="443" y="49650"/>
                        <a:pt x="0" y="49207"/>
                        <a:pt x="0" y="48764"/>
                      </a:cubicBezTo>
                      <a:cubicBezTo>
                        <a:pt x="0" y="47877"/>
                        <a:pt x="443" y="46991"/>
                        <a:pt x="1330" y="46548"/>
                      </a:cubicBezTo>
                      <a:cubicBezTo>
                        <a:pt x="2217" y="46548"/>
                        <a:pt x="2660" y="46104"/>
                        <a:pt x="3547" y="45661"/>
                      </a:cubicBezTo>
                      <a:cubicBezTo>
                        <a:pt x="14629" y="42114"/>
                        <a:pt x="25269" y="38125"/>
                        <a:pt x="36795" y="35908"/>
                      </a:cubicBezTo>
                      <a:cubicBezTo>
                        <a:pt x="58517" y="31032"/>
                        <a:pt x="80683" y="28372"/>
                        <a:pt x="102848" y="27042"/>
                      </a:cubicBezTo>
                      <a:cubicBezTo>
                        <a:pt x="144076" y="24825"/>
                        <a:pt x="185304" y="27042"/>
                        <a:pt x="226531" y="26155"/>
                      </a:cubicBezTo>
                      <a:cubicBezTo>
                        <a:pt x="262883" y="25268"/>
                        <a:pt x="300121" y="23495"/>
                        <a:pt x="333812" y="9753"/>
                      </a:cubicBezTo>
                      <a:cubicBezTo>
                        <a:pt x="340462" y="7093"/>
                        <a:pt x="347112" y="3990"/>
                        <a:pt x="353318" y="0"/>
                      </a:cubicBezTo>
                      <a:cubicBezTo>
                        <a:pt x="351988" y="2217"/>
                        <a:pt x="351102" y="3990"/>
                        <a:pt x="350658" y="531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33"/>
                <p:cNvSpPr/>
                <p:nvPr/>
              </p:nvSpPr>
              <p:spPr>
                <a:xfrm>
                  <a:off x="6043688" y="3747739"/>
                  <a:ext cx="341792" cy="48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92" h="48142" extrusionOk="0">
                      <a:moveTo>
                        <a:pt x="339132" y="3546"/>
                      </a:moveTo>
                      <a:cubicBezTo>
                        <a:pt x="339132" y="3546"/>
                        <a:pt x="339132" y="3546"/>
                        <a:pt x="339132" y="3546"/>
                      </a:cubicBezTo>
                      <a:cubicBezTo>
                        <a:pt x="288151" y="27928"/>
                        <a:pt x="231851" y="38125"/>
                        <a:pt x="175551" y="38125"/>
                      </a:cubicBezTo>
                      <a:cubicBezTo>
                        <a:pt x="129890" y="39011"/>
                        <a:pt x="83786" y="36351"/>
                        <a:pt x="38125" y="40784"/>
                      </a:cubicBezTo>
                      <a:cubicBezTo>
                        <a:pt x="27042" y="42114"/>
                        <a:pt x="15960" y="44774"/>
                        <a:pt x="4877" y="47434"/>
                      </a:cubicBezTo>
                      <a:cubicBezTo>
                        <a:pt x="3990" y="47434"/>
                        <a:pt x="3547" y="47877"/>
                        <a:pt x="2660" y="47877"/>
                      </a:cubicBezTo>
                      <a:cubicBezTo>
                        <a:pt x="1773" y="48321"/>
                        <a:pt x="0" y="48321"/>
                        <a:pt x="0" y="46991"/>
                      </a:cubicBezTo>
                      <a:cubicBezTo>
                        <a:pt x="0" y="43887"/>
                        <a:pt x="3990" y="44331"/>
                        <a:pt x="6206" y="43001"/>
                      </a:cubicBezTo>
                      <a:cubicBezTo>
                        <a:pt x="7093" y="42558"/>
                        <a:pt x="8423" y="42114"/>
                        <a:pt x="9310" y="42114"/>
                      </a:cubicBezTo>
                      <a:lnTo>
                        <a:pt x="9310" y="42114"/>
                      </a:lnTo>
                      <a:cubicBezTo>
                        <a:pt x="18176" y="39454"/>
                        <a:pt x="27042" y="38125"/>
                        <a:pt x="36352" y="36795"/>
                      </a:cubicBezTo>
                      <a:cubicBezTo>
                        <a:pt x="72703" y="32362"/>
                        <a:pt x="109498" y="34578"/>
                        <a:pt x="146292" y="34135"/>
                      </a:cubicBezTo>
                      <a:cubicBezTo>
                        <a:pt x="176881" y="34578"/>
                        <a:pt x="207912" y="34578"/>
                        <a:pt x="238501" y="30145"/>
                      </a:cubicBezTo>
                      <a:cubicBezTo>
                        <a:pt x="272192" y="25268"/>
                        <a:pt x="305440" y="16402"/>
                        <a:pt x="336915" y="2217"/>
                      </a:cubicBezTo>
                      <a:cubicBezTo>
                        <a:pt x="338689" y="1773"/>
                        <a:pt x="340019" y="443"/>
                        <a:pt x="341792" y="0"/>
                      </a:cubicBezTo>
                      <a:cubicBezTo>
                        <a:pt x="340462" y="886"/>
                        <a:pt x="340019" y="2217"/>
                        <a:pt x="339132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33"/>
                <p:cNvSpPr/>
                <p:nvPr/>
              </p:nvSpPr>
              <p:spPr>
                <a:xfrm>
                  <a:off x="6076050" y="3705625"/>
                  <a:ext cx="333368" cy="5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68" h="51756" extrusionOk="0">
                      <a:moveTo>
                        <a:pt x="331152" y="3103"/>
                      </a:moveTo>
                      <a:cubicBezTo>
                        <a:pt x="331152" y="3546"/>
                        <a:pt x="331152" y="3546"/>
                        <a:pt x="331152" y="3103"/>
                      </a:cubicBezTo>
                      <a:cubicBezTo>
                        <a:pt x="295244" y="18176"/>
                        <a:pt x="257120" y="27485"/>
                        <a:pt x="218552" y="33691"/>
                      </a:cubicBezTo>
                      <a:cubicBezTo>
                        <a:pt x="175551" y="39011"/>
                        <a:pt x="131663" y="39011"/>
                        <a:pt x="88219" y="41228"/>
                      </a:cubicBezTo>
                      <a:cubicBezTo>
                        <a:pt x="66496" y="42114"/>
                        <a:pt x="44774" y="43887"/>
                        <a:pt x="23939" y="47877"/>
                      </a:cubicBezTo>
                      <a:cubicBezTo>
                        <a:pt x="18176" y="48764"/>
                        <a:pt x="12413" y="49650"/>
                        <a:pt x="6650" y="50981"/>
                      </a:cubicBezTo>
                      <a:cubicBezTo>
                        <a:pt x="5763" y="50981"/>
                        <a:pt x="4876" y="51424"/>
                        <a:pt x="3547" y="51424"/>
                      </a:cubicBezTo>
                      <a:cubicBezTo>
                        <a:pt x="2660" y="51867"/>
                        <a:pt x="1330" y="51867"/>
                        <a:pt x="443" y="51424"/>
                      </a:cubicBezTo>
                      <a:cubicBezTo>
                        <a:pt x="0" y="50981"/>
                        <a:pt x="0" y="50537"/>
                        <a:pt x="0" y="50094"/>
                      </a:cubicBezTo>
                      <a:cubicBezTo>
                        <a:pt x="0" y="48764"/>
                        <a:pt x="886" y="47877"/>
                        <a:pt x="2217" y="47434"/>
                      </a:cubicBezTo>
                      <a:cubicBezTo>
                        <a:pt x="3990" y="46991"/>
                        <a:pt x="6206" y="46548"/>
                        <a:pt x="7980" y="46104"/>
                      </a:cubicBezTo>
                      <a:cubicBezTo>
                        <a:pt x="11969" y="45217"/>
                        <a:pt x="15516" y="44774"/>
                        <a:pt x="19506" y="43887"/>
                      </a:cubicBezTo>
                      <a:cubicBezTo>
                        <a:pt x="31475" y="41228"/>
                        <a:pt x="43888" y="39454"/>
                        <a:pt x="55857" y="38125"/>
                      </a:cubicBezTo>
                      <a:cubicBezTo>
                        <a:pt x="99301" y="34135"/>
                        <a:pt x="142745" y="35021"/>
                        <a:pt x="185747" y="32362"/>
                      </a:cubicBezTo>
                      <a:cubicBezTo>
                        <a:pt x="234511" y="30145"/>
                        <a:pt x="283275" y="19505"/>
                        <a:pt x="328936" y="1773"/>
                      </a:cubicBezTo>
                      <a:cubicBezTo>
                        <a:pt x="330266" y="1330"/>
                        <a:pt x="332039" y="443"/>
                        <a:pt x="333369" y="0"/>
                      </a:cubicBezTo>
                      <a:cubicBezTo>
                        <a:pt x="332039" y="1330"/>
                        <a:pt x="331596" y="2217"/>
                        <a:pt x="331152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33"/>
                <p:cNvSpPr/>
                <p:nvPr/>
              </p:nvSpPr>
              <p:spPr>
                <a:xfrm>
                  <a:off x="6110510" y="3664840"/>
                  <a:ext cx="322403" cy="4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403" h="49834" extrusionOk="0">
                      <a:moveTo>
                        <a:pt x="320631" y="3990"/>
                      </a:moveTo>
                      <a:cubicBezTo>
                        <a:pt x="316198" y="5763"/>
                        <a:pt x="311764" y="7536"/>
                        <a:pt x="310878" y="7980"/>
                      </a:cubicBezTo>
                      <a:cubicBezTo>
                        <a:pt x="287382" y="16846"/>
                        <a:pt x="263000" y="23052"/>
                        <a:pt x="238618" y="28372"/>
                      </a:cubicBezTo>
                      <a:cubicBezTo>
                        <a:pt x="181431" y="40341"/>
                        <a:pt x="123358" y="47877"/>
                        <a:pt x="65284" y="49207"/>
                      </a:cubicBezTo>
                      <a:cubicBezTo>
                        <a:pt x="48882" y="49651"/>
                        <a:pt x="32479" y="50094"/>
                        <a:pt x="16077" y="49651"/>
                      </a:cubicBezTo>
                      <a:cubicBezTo>
                        <a:pt x="11644" y="49651"/>
                        <a:pt x="7211" y="49207"/>
                        <a:pt x="2335" y="48764"/>
                      </a:cubicBezTo>
                      <a:cubicBezTo>
                        <a:pt x="1891" y="48764"/>
                        <a:pt x="1891" y="48764"/>
                        <a:pt x="1448" y="48764"/>
                      </a:cubicBezTo>
                      <a:cubicBezTo>
                        <a:pt x="561" y="48764"/>
                        <a:pt x="-326" y="47877"/>
                        <a:pt x="118" y="46548"/>
                      </a:cubicBezTo>
                      <a:cubicBezTo>
                        <a:pt x="118" y="45661"/>
                        <a:pt x="1004" y="44331"/>
                        <a:pt x="2335" y="44331"/>
                      </a:cubicBezTo>
                      <a:cubicBezTo>
                        <a:pt x="3221" y="44331"/>
                        <a:pt x="4551" y="44331"/>
                        <a:pt x="5438" y="44331"/>
                      </a:cubicBezTo>
                      <a:cubicBezTo>
                        <a:pt x="7211" y="44331"/>
                        <a:pt x="8984" y="44331"/>
                        <a:pt x="10757" y="44331"/>
                      </a:cubicBezTo>
                      <a:cubicBezTo>
                        <a:pt x="19180" y="44331"/>
                        <a:pt x="27603" y="44331"/>
                        <a:pt x="36026" y="44331"/>
                      </a:cubicBezTo>
                      <a:cubicBezTo>
                        <a:pt x="59078" y="44331"/>
                        <a:pt x="82574" y="43887"/>
                        <a:pt x="105625" y="42114"/>
                      </a:cubicBezTo>
                      <a:cubicBezTo>
                        <a:pt x="153946" y="38568"/>
                        <a:pt x="202267" y="33248"/>
                        <a:pt x="249701" y="22609"/>
                      </a:cubicBezTo>
                      <a:cubicBezTo>
                        <a:pt x="274526" y="16403"/>
                        <a:pt x="299352" y="10639"/>
                        <a:pt x="322404" y="0"/>
                      </a:cubicBezTo>
                      <a:cubicBezTo>
                        <a:pt x="321961" y="1330"/>
                        <a:pt x="321518" y="2660"/>
                        <a:pt x="320631" y="39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33"/>
                <p:cNvSpPr/>
                <p:nvPr/>
              </p:nvSpPr>
              <p:spPr>
                <a:xfrm>
                  <a:off x="6143433" y="3629819"/>
                  <a:ext cx="309430" cy="46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430" h="46104" extrusionOk="0">
                      <a:moveTo>
                        <a:pt x="308100" y="2217"/>
                      </a:moveTo>
                      <a:cubicBezTo>
                        <a:pt x="293028" y="8866"/>
                        <a:pt x="277069" y="12856"/>
                        <a:pt x="261109" y="16846"/>
                      </a:cubicBezTo>
                      <a:cubicBezTo>
                        <a:pt x="205696" y="29259"/>
                        <a:pt x="148952" y="33248"/>
                        <a:pt x="92652" y="39455"/>
                      </a:cubicBezTo>
                      <a:cubicBezTo>
                        <a:pt x="67827" y="42114"/>
                        <a:pt x="43001" y="44774"/>
                        <a:pt x="18176" y="45661"/>
                      </a:cubicBezTo>
                      <a:cubicBezTo>
                        <a:pt x="12856" y="46104"/>
                        <a:pt x="7093" y="46104"/>
                        <a:pt x="1773" y="46104"/>
                      </a:cubicBezTo>
                      <a:cubicBezTo>
                        <a:pt x="444" y="46104"/>
                        <a:pt x="0" y="44774"/>
                        <a:pt x="0" y="43888"/>
                      </a:cubicBezTo>
                      <a:cubicBezTo>
                        <a:pt x="0" y="42558"/>
                        <a:pt x="1330" y="41671"/>
                        <a:pt x="2660" y="41671"/>
                      </a:cubicBezTo>
                      <a:cubicBezTo>
                        <a:pt x="13299" y="41228"/>
                        <a:pt x="23939" y="40785"/>
                        <a:pt x="34578" y="39898"/>
                      </a:cubicBezTo>
                      <a:cubicBezTo>
                        <a:pt x="46991" y="39011"/>
                        <a:pt x="59404" y="37681"/>
                        <a:pt x="72260" y="36795"/>
                      </a:cubicBezTo>
                      <a:cubicBezTo>
                        <a:pt x="117034" y="32362"/>
                        <a:pt x="162252" y="29702"/>
                        <a:pt x="207026" y="23939"/>
                      </a:cubicBezTo>
                      <a:cubicBezTo>
                        <a:pt x="239831" y="19506"/>
                        <a:pt x="273079" y="13743"/>
                        <a:pt x="304111" y="2217"/>
                      </a:cubicBezTo>
                      <a:lnTo>
                        <a:pt x="304111" y="2217"/>
                      </a:lnTo>
                      <a:cubicBezTo>
                        <a:pt x="305884" y="1330"/>
                        <a:pt x="307657" y="887"/>
                        <a:pt x="309430" y="0"/>
                      </a:cubicBezTo>
                      <a:cubicBezTo>
                        <a:pt x="308987" y="443"/>
                        <a:pt x="308544" y="1330"/>
                        <a:pt x="308100" y="22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33"/>
                <p:cNvSpPr/>
                <p:nvPr/>
              </p:nvSpPr>
              <p:spPr>
                <a:xfrm>
                  <a:off x="6166042" y="3593911"/>
                  <a:ext cx="303223" cy="4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23" h="41670" extrusionOk="0">
                      <a:moveTo>
                        <a:pt x="301451" y="3546"/>
                      </a:moveTo>
                      <a:cubicBezTo>
                        <a:pt x="301451" y="3546"/>
                        <a:pt x="301451" y="3546"/>
                        <a:pt x="301451" y="3546"/>
                      </a:cubicBezTo>
                      <a:cubicBezTo>
                        <a:pt x="299677" y="3990"/>
                        <a:pt x="298790" y="4433"/>
                        <a:pt x="297904" y="4876"/>
                      </a:cubicBezTo>
                      <a:cubicBezTo>
                        <a:pt x="276625" y="12856"/>
                        <a:pt x="254459" y="17732"/>
                        <a:pt x="231851" y="20836"/>
                      </a:cubicBezTo>
                      <a:cubicBezTo>
                        <a:pt x="185746" y="27485"/>
                        <a:pt x="139643" y="26599"/>
                        <a:pt x="93095" y="28815"/>
                      </a:cubicBezTo>
                      <a:cubicBezTo>
                        <a:pt x="70486" y="30145"/>
                        <a:pt x="47877" y="33248"/>
                        <a:pt x="25712" y="37238"/>
                      </a:cubicBezTo>
                      <a:cubicBezTo>
                        <a:pt x="17732" y="39011"/>
                        <a:pt x="9309" y="39454"/>
                        <a:pt x="1330" y="41671"/>
                      </a:cubicBezTo>
                      <a:lnTo>
                        <a:pt x="1330" y="41671"/>
                      </a:lnTo>
                      <a:cubicBezTo>
                        <a:pt x="443" y="41671"/>
                        <a:pt x="0" y="41228"/>
                        <a:pt x="0" y="40341"/>
                      </a:cubicBezTo>
                      <a:cubicBezTo>
                        <a:pt x="0" y="39454"/>
                        <a:pt x="443" y="38568"/>
                        <a:pt x="1330" y="38568"/>
                      </a:cubicBezTo>
                      <a:cubicBezTo>
                        <a:pt x="2217" y="38125"/>
                        <a:pt x="3103" y="38125"/>
                        <a:pt x="3989" y="37681"/>
                      </a:cubicBezTo>
                      <a:cubicBezTo>
                        <a:pt x="19505" y="33248"/>
                        <a:pt x="35465" y="30588"/>
                        <a:pt x="51424" y="28372"/>
                      </a:cubicBezTo>
                      <a:cubicBezTo>
                        <a:pt x="121023" y="18176"/>
                        <a:pt x="191953" y="27485"/>
                        <a:pt x="261109" y="12413"/>
                      </a:cubicBezTo>
                      <a:cubicBezTo>
                        <a:pt x="273965" y="9753"/>
                        <a:pt x="286821" y="6206"/>
                        <a:pt x="299234" y="1330"/>
                      </a:cubicBezTo>
                      <a:cubicBezTo>
                        <a:pt x="300564" y="887"/>
                        <a:pt x="301894" y="443"/>
                        <a:pt x="303223" y="0"/>
                      </a:cubicBezTo>
                      <a:cubicBezTo>
                        <a:pt x="302337" y="1330"/>
                        <a:pt x="301894" y="2660"/>
                        <a:pt x="301451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33"/>
                <p:cNvSpPr/>
                <p:nvPr/>
              </p:nvSpPr>
              <p:spPr>
                <a:xfrm>
                  <a:off x="6442044" y="2811469"/>
                  <a:ext cx="24118" cy="5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18" h="58008" extrusionOk="0">
                      <a:moveTo>
                        <a:pt x="180" y="55414"/>
                      </a:moveTo>
                      <a:cubicBezTo>
                        <a:pt x="1510" y="52310"/>
                        <a:pt x="3283" y="49207"/>
                        <a:pt x="4613" y="45661"/>
                      </a:cubicBezTo>
                      <a:cubicBezTo>
                        <a:pt x="11262" y="31475"/>
                        <a:pt x="17469" y="17289"/>
                        <a:pt x="21902" y="2660"/>
                      </a:cubicBezTo>
                      <a:cubicBezTo>
                        <a:pt x="22345" y="1773"/>
                        <a:pt x="22345" y="887"/>
                        <a:pt x="22788" y="0"/>
                      </a:cubicBezTo>
                      <a:cubicBezTo>
                        <a:pt x="23232" y="443"/>
                        <a:pt x="23675" y="1330"/>
                        <a:pt x="24118" y="1773"/>
                      </a:cubicBezTo>
                      <a:cubicBezTo>
                        <a:pt x="21902" y="9309"/>
                        <a:pt x="19685" y="17289"/>
                        <a:pt x="17026" y="24825"/>
                      </a:cubicBezTo>
                      <a:cubicBezTo>
                        <a:pt x="13479" y="35465"/>
                        <a:pt x="8603" y="45661"/>
                        <a:pt x="3283" y="55414"/>
                      </a:cubicBezTo>
                      <a:cubicBezTo>
                        <a:pt x="2839" y="55857"/>
                        <a:pt x="2839" y="56744"/>
                        <a:pt x="2396" y="57187"/>
                      </a:cubicBezTo>
                      <a:cubicBezTo>
                        <a:pt x="1953" y="58960"/>
                        <a:pt x="-707" y="57630"/>
                        <a:pt x="180" y="554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33"/>
                <p:cNvSpPr/>
                <p:nvPr/>
              </p:nvSpPr>
              <p:spPr>
                <a:xfrm>
                  <a:off x="6439524" y="2824325"/>
                  <a:ext cx="37721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1" h="62575" extrusionOk="0">
                      <a:moveTo>
                        <a:pt x="2700" y="62063"/>
                      </a:moveTo>
                      <a:cubicBezTo>
                        <a:pt x="2257" y="62507"/>
                        <a:pt x="926" y="62950"/>
                        <a:pt x="483" y="62063"/>
                      </a:cubicBezTo>
                      <a:cubicBezTo>
                        <a:pt x="-403" y="61177"/>
                        <a:pt x="40" y="60290"/>
                        <a:pt x="926" y="59404"/>
                      </a:cubicBezTo>
                      <a:cubicBezTo>
                        <a:pt x="2700" y="57187"/>
                        <a:pt x="4030" y="55414"/>
                        <a:pt x="5803" y="53197"/>
                      </a:cubicBezTo>
                      <a:cubicBezTo>
                        <a:pt x="9793" y="47878"/>
                        <a:pt x="13782" y="42558"/>
                        <a:pt x="17772" y="37238"/>
                      </a:cubicBezTo>
                      <a:cubicBezTo>
                        <a:pt x="23979" y="27929"/>
                        <a:pt x="29298" y="18176"/>
                        <a:pt x="32845" y="7536"/>
                      </a:cubicBezTo>
                      <a:cubicBezTo>
                        <a:pt x="33731" y="5320"/>
                        <a:pt x="34618" y="2660"/>
                        <a:pt x="35505" y="0"/>
                      </a:cubicBezTo>
                      <a:cubicBezTo>
                        <a:pt x="36391" y="1330"/>
                        <a:pt x="36835" y="2217"/>
                        <a:pt x="37721" y="3547"/>
                      </a:cubicBezTo>
                      <a:cubicBezTo>
                        <a:pt x="33288" y="22165"/>
                        <a:pt x="22205" y="39011"/>
                        <a:pt x="10680" y="54084"/>
                      </a:cubicBezTo>
                      <a:cubicBezTo>
                        <a:pt x="8906" y="56300"/>
                        <a:pt x="7133" y="58074"/>
                        <a:pt x="5359" y="59847"/>
                      </a:cubicBezTo>
                      <a:cubicBezTo>
                        <a:pt x="4030" y="60733"/>
                        <a:pt x="3587" y="61620"/>
                        <a:pt x="2700" y="620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33"/>
                <p:cNvSpPr/>
                <p:nvPr/>
              </p:nvSpPr>
              <p:spPr>
                <a:xfrm>
                  <a:off x="6443308" y="2840728"/>
                  <a:ext cx="42803" cy="6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3" h="65435" extrusionOk="0">
                      <a:moveTo>
                        <a:pt x="246" y="65167"/>
                      </a:moveTo>
                      <a:cubicBezTo>
                        <a:pt x="-1084" y="62507"/>
                        <a:pt x="3349" y="59404"/>
                        <a:pt x="4679" y="57187"/>
                      </a:cubicBezTo>
                      <a:cubicBezTo>
                        <a:pt x="8669" y="52754"/>
                        <a:pt x="12658" y="48321"/>
                        <a:pt x="16648" y="43444"/>
                      </a:cubicBezTo>
                      <a:cubicBezTo>
                        <a:pt x="23741" y="35022"/>
                        <a:pt x="29948" y="26599"/>
                        <a:pt x="34824" y="17289"/>
                      </a:cubicBezTo>
                      <a:cubicBezTo>
                        <a:pt x="37484" y="11526"/>
                        <a:pt x="39257" y="5763"/>
                        <a:pt x="41030" y="0"/>
                      </a:cubicBezTo>
                      <a:cubicBezTo>
                        <a:pt x="41917" y="1330"/>
                        <a:pt x="42361" y="2660"/>
                        <a:pt x="42804" y="3990"/>
                      </a:cubicBezTo>
                      <a:cubicBezTo>
                        <a:pt x="38814" y="21279"/>
                        <a:pt x="28618" y="35908"/>
                        <a:pt x="17092" y="49208"/>
                      </a:cubicBezTo>
                      <a:cubicBezTo>
                        <a:pt x="13545" y="53197"/>
                        <a:pt x="9999" y="57630"/>
                        <a:pt x="6453" y="61620"/>
                      </a:cubicBezTo>
                      <a:cubicBezTo>
                        <a:pt x="5122" y="62507"/>
                        <a:pt x="2463" y="66496"/>
                        <a:pt x="246" y="6516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33"/>
                <p:cNvSpPr/>
                <p:nvPr/>
              </p:nvSpPr>
              <p:spPr>
                <a:xfrm>
                  <a:off x="6440527" y="2862006"/>
                  <a:ext cx="54007" cy="69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07" h="69377" extrusionOk="0">
                      <a:moveTo>
                        <a:pt x="3470" y="68713"/>
                      </a:moveTo>
                      <a:cubicBezTo>
                        <a:pt x="2584" y="69600"/>
                        <a:pt x="1254" y="69600"/>
                        <a:pt x="367" y="68713"/>
                      </a:cubicBezTo>
                      <a:cubicBezTo>
                        <a:pt x="-520" y="67827"/>
                        <a:pt x="367" y="66053"/>
                        <a:pt x="1254" y="65167"/>
                      </a:cubicBezTo>
                      <a:cubicBezTo>
                        <a:pt x="8790" y="58074"/>
                        <a:pt x="15883" y="51424"/>
                        <a:pt x="22976" y="43888"/>
                      </a:cubicBezTo>
                      <a:cubicBezTo>
                        <a:pt x="34945" y="30588"/>
                        <a:pt x="45585" y="16403"/>
                        <a:pt x="52678" y="0"/>
                      </a:cubicBezTo>
                      <a:cubicBezTo>
                        <a:pt x="53121" y="1330"/>
                        <a:pt x="53565" y="2660"/>
                        <a:pt x="54008" y="3990"/>
                      </a:cubicBezTo>
                      <a:lnTo>
                        <a:pt x="54008" y="3990"/>
                      </a:lnTo>
                      <a:cubicBezTo>
                        <a:pt x="46028" y="24382"/>
                        <a:pt x="31399" y="41671"/>
                        <a:pt x="16326" y="56744"/>
                      </a:cubicBezTo>
                      <a:cubicBezTo>
                        <a:pt x="11893" y="60733"/>
                        <a:pt x="7903" y="64723"/>
                        <a:pt x="3470" y="6871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33"/>
                <p:cNvSpPr/>
                <p:nvPr/>
              </p:nvSpPr>
              <p:spPr>
                <a:xfrm>
                  <a:off x="6435843" y="2881069"/>
                  <a:ext cx="62237" cy="7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7" h="76016" extrusionOk="0">
                      <a:moveTo>
                        <a:pt x="618" y="75806"/>
                      </a:moveTo>
                      <a:cubicBezTo>
                        <a:pt x="618" y="75806"/>
                        <a:pt x="174" y="75363"/>
                        <a:pt x="174" y="75363"/>
                      </a:cubicBezTo>
                      <a:cubicBezTo>
                        <a:pt x="-269" y="74476"/>
                        <a:pt x="174" y="72703"/>
                        <a:pt x="1061" y="72259"/>
                      </a:cubicBezTo>
                      <a:lnTo>
                        <a:pt x="1504" y="71816"/>
                      </a:lnTo>
                      <a:cubicBezTo>
                        <a:pt x="14360" y="59847"/>
                        <a:pt x="27216" y="48321"/>
                        <a:pt x="38299" y="34578"/>
                      </a:cubicBezTo>
                      <a:cubicBezTo>
                        <a:pt x="44505" y="27485"/>
                        <a:pt x="49825" y="19505"/>
                        <a:pt x="55144" y="11526"/>
                      </a:cubicBezTo>
                      <a:cubicBezTo>
                        <a:pt x="57804" y="7980"/>
                        <a:pt x="59577" y="3546"/>
                        <a:pt x="61794" y="0"/>
                      </a:cubicBezTo>
                      <a:cubicBezTo>
                        <a:pt x="61794" y="1773"/>
                        <a:pt x="62237" y="3990"/>
                        <a:pt x="62237" y="5763"/>
                      </a:cubicBezTo>
                      <a:cubicBezTo>
                        <a:pt x="52041" y="25268"/>
                        <a:pt x="37855" y="42114"/>
                        <a:pt x="22339" y="57630"/>
                      </a:cubicBezTo>
                      <a:cubicBezTo>
                        <a:pt x="17906" y="62063"/>
                        <a:pt x="13473" y="66053"/>
                        <a:pt x="9040" y="70043"/>
                      </a:cubicBezTo>
                      <a:cubicBezTo>
                        <a:pt x="6824" y="71816"/>
                        <a:pt x="2834" y="77136"/>
                        <a:pt x="618" y="758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33"/>
                <p:cNvSpPr/>
                <p:nvPr/>
              </p:nvSpPr>
              <p:spPr>
                <a:xfrm>
                  <a:off x="6429000" y="2908554"/>
                  <a:ext cx="67750" cy="8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0" h="80087" extrusionOk="0">
                      <a:moveTo>
                        <a:pt x="12337" y="71816"/>
                      </a:moveTo>
                      <a:cubicBezTo>
                        <a:pt x="9233" y="74476"/>
                        <a:pt x="6574" y="76693"/>
                        <a:pt x="3471" y="79353"/>
                      </a:cubicBezTo>
                      <a:cubicBezTo>
                        <a:pt x="3471" y="79353"/>
                        <a:pt x="3027" y="79796"/>
                        <a:pt x="3027" y="79796"/>
                      </a:cubicBezTo>
                      <a:cubicBezTo>
                        <a:pt x="2140" y="80239"/>
                        <a:pt x="811" y="80239"/>
                        <a:pt x="367" y="79353"/>
                      </a:cubicBezTo>
                      <a:cubicBezTo>
                        <a:pt x="-519" y="78466"/>
                        <a:pt x="367" y="77136"/>
                        <a:pt x="1254" y="76249"/>
                      </a:cubicBezTo>
                      <a:cubicBezTo>
                        <a:pt x="2140" y="75363"/>
                        <a:pt x="3471" y="74033"/>
                        <a:pt x="4357" y="73146"/>
                      </a:cubicBezTo>
                      <a:cubicBezTo>
                        <a:pt x="6574" y="71373"/>
                        <a:pt x="8347" y="69600"/>
                        <a:pt x="10563" y="67827"/>
                      </a:cubicBezTo>
                      <a:cubicBezTo>
                        <a:pt x="16327" y="62950"/>
                        <a:pt x="22089" y="57630"/>
                        <a:pt x="27409" y="52754"/>
                      </a:cubicBezTo>
                      <a:cubicBezTo>
                        <a:pt x="43369" y="37238"/>
                        <a:pt x="56225" y="19063"/>
                        <a:pt x="67751" y="0"/>
                      </a:cubicBezTo>
                      <a:cubicBezTo>
                        <a:pt x="67307" y="2660"/>
                        <a:pt x="66864" y="5763"/>
                        <a:pt x="66420" y="8423"/>
                      </a:cubicBezTo>
                      <a:cubicBezTo>
                        <a:pt x="52235" y="32805"/>
                        <a:pt x="33615" y="54084"/>
                        <a:pt x="12337" y="718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33"/>
                <p:cNvSpPr/>
                <p:nvPr/>
              </p:nvSpPr>
              <p:spPr>
                <a:xfrm>
                  <a:off x="6423874" y="2956875"/>
                  <a:ext cx="58690" cy="6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63955" extrusionOk="0">
                      <a:moveTo>
                        <a:pt x="17020" y="53197"/>
                      </a:moveTo>
                      <a:cubicBezTo>
                        <a:pt x="13473" y="55857"/>
                        <a:pt x="9483" y="59404"/>
                        <a:pt x="5493" y="61620"/>
                      </a:cubicBezTo>
                      <a:cubicBezTo>
                        <a:pt x="5050" y="61620"/>
                        <a:pt x="4607" y="62063"/>
                        <a:pt x="4164" y="62507"/>
                      </a:cubicBezTo>
                      <a:cubicBezTo>
                        <a:pt x="2834" y="63393"/>
                        <a:pt x="1504" y="64723"/>
                        <a:pt x="174" y="63393"/>
                      </a:cubicBezTo>
                      <a:cubicBezTo>
                        <a:pt x="-269" y="62507"/>
                        <a:pt x="174" y="61620"/>
                        <a:pt x="1060" y="61177"/>
                      </a:cubicBezTo>
                      <a:cubicBezTo>
                        <a:pt x="2390" y="60290"/>
                        <a:pt x="3721" y="59404"/>
                        <a:pt x="4607" y="58073"/>
                      </a:cubicBezTo>
                      <a:cubicBezTo>
                        <a:pt x="6380" y="56744"/>
                        <a:pt x="8154" y="54971"/>
                        <a:pt x="9926" y="53640"/>
                      </a:cubicBezTo>
                      <a:cubicBezTo>
                        <a:pt x="17463" y="47877"/>
                        <a:pt x="24556" y="41671"/>
                        <a:pt x="31649" y="35022"/>
                      </a:cubicBezTo>
                      <a:cubicBezTo>
                        <a:pt x="42731" y="24825"/>
                        <a:pt x="50268" y="12413"/>
                        <a:pt x="58691" y="0"/>
                      </a:cubicBezTo>
                      <a:cubicBezTo>
                        <a:pt x="55588" y="7536"/>
                        <a:pt x="51598" y="15073"/>
                        <a:pt x="48052" y="22609"/>
                      </a:cubicBezTo>
                      <a:cubicBezTo>
                        <a:pt x="48052" y="22609"/>
                        <a:pt x="48052" y="22609"/>
                        <a:pt x="48052" y="22609"/>
                      </a:cubicBezTo>
                      <a:cubicBezTo>
                        <a:pt x="39185" y="34135"/>
                        <a:pt x="28103" y="43888"/>
                        <a:pt x="17020" y="5319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33"/>
                <p:cNvSpPr/>
                <p:nvPr/>
              </p:nvSpPr>
              <p:spPr>
                <a:xfrm>
                  <a:off x="6425279" y="2950225"/>
                  <a:ext cx="106049" cy="9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49" h="93180" extrusionOk="0">
                      <a:moveTo>
                        <a:pt x="30244" y="75806"/>
                      </a:moveTo>
                      <a:cubicBezTo>
                        <a:pt x="22708" y="80682"/>
                        <a:pt x="15171" y="85559"/>
                        <a:pt x="7192" y="90435"/>
                      </a:cubicBezTo>
                      <a:cubicBezTo>
                        <a:pt x="4975" y="91322"/>
                        <a:pt x="1872" y="94868"/>
                        <a:pt x="99" y="92208"/>
                      </a:cubicBezTo>
                      <a:cubicBezTo>
                        <a:pt x="-788" y="88662"/>
                        <a:pt x="4532" y="87332"/>
                        <a:pt x="6305" y="85559"/>
                      </a:cubicBezTo>
                      <a:cubicBezTo>
                        <a:pt x="18718" y="78022"/>
                        <a:pt x="31131" y="70043"/>
                        <a:pt x="42657" y="61177"/>
                      </a:cubicBezTo>
                      <a:cubicBezTo>
                        <a:pt x="66152" y="43444"/>
                        <a:pt x="87874" y="23939"/>
                        <a:pt x="104720" y="0"/>
                      </a:cubicBezTo>
                      <a:cubicBezTo>
                        <a:pt x="104720" y="443"/>
                        <a:pt x="105163" y="443"/>
                        <a:pt x="105163" y="887"/>
                      </a:cubicBezTo>
                      <a:cubicBezTo>
                        <a:pt x="105606" y="1330"/>
                        <a:pt x="105606" y="2217"/>
                        <a:pt x="106050" y="2660"/>
                      </a:cubicBezTo>
                      <a:cubicBezTo>
                        <a:pt x="102947" y="7093"/>
                        <a:pt x="99400" y="11526"/>
                        <a:pt x="95854" y="15959"/>
                      </a:cubicBezTo>
                      <a:cubicBezTo>
                        <a:pt x="77678" y="39455"/>
                        <a:pt x="54626" y="58960"/>
                        <a:pt x="30244" y="758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33"/>
                <p:cNvSpPr/>
                <p:nvPr/>
              </p:nvSpPr>
              <p:spPr>
                <a:xfrm>
                  <a:off x="6408938" y="2969731"/>
                  <a:ext cx="130371" cy="10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71" h="109671" extrusionOk="0">
                      <a:moveTo>
                        <a:pt x="61658" y="71373"/>
                      </a:moveTo>
                      <a:cubicBezTo>
                        <a:pt x="46585" y="83342"/>
                        <a:pt x="30626" y="93981"/>
                        <a:pt x="13780" y="103291"/>
                      </a:cubicBezTo>
                      <a:cubicBezTo>
                        <a:pt x="12451" y="104178"/>
                        <a:pt x="11121" y="104621"/>
                        <a:pt x="9791" y="105508"/>
                      </a:cubicBezTo>
                      <a:cubicBezTo>
                        <a:pt x="7131" y="106838"/>
                        <a:pt x="4914" y="108167"/>
                        <a:pt x="2255" y="109497"/>
                      </a:cubicBezTo>
                      <a:cubicBezTo>
                        <a:pt x="1368" y="109941"/>
                        <a:pt x="481" y="109497"/>
                        <a:pt x="38" y="108611"/>
                      </a:cubicBezTo>
                      <a:cubicBezTo>
                        <a:pt x="-405" y="105951"/>
                        <a:pt x="3141" y="105064"/>
                        <a:pt x="4914" y="103734"/>
                      </a:cubicBezTo>
                      <a:cubicBezTo>
                        <a:pt x="6688" y="102404"/>
                        <a:pt x="8904" y="101075"/>
                        <a:pt x="10678" y="99745"/>
                      </a:cubicBezTo>
                      <a:cubicBezTo>
                        <a:pt x="10678" y="99745"/>
                        <a:pt x="10678" y="99745"/>
                        <a:pt x="10678" y="99745"/>
                      </a:cubicBezTo>
                      <a:cubicBezTo>
                        <a:pt x="17327" y="95755"/>
                        <a:pt x="23977" y="92208"/>
                        <a:pt x="30183" y="88218"/>
                      </a:cubicBezTo>
                      <a:cubicBezTo>
                        <a:pt x="48802" y="76249"/>
                        <a:pt x="66534" y="62507"/>
                        <a:pt x="83824" y="48321"/>
                      </a:cubicBezTo>
                      <a:cubicBezTo>
                        <a:pt x="101113" y="34578"/>
                        <a:pt x="117072" y="18619"/>
                        <a:pt x="129485" y="0"/>
                      </a:cubicBezTo>
                      <a:cubicBezTo>
                        <a:pt x="129928" y="886"/>
                        <a:pt x="130371" y="1773"/>
                        <a:pt x="130371" y="2660"/>
                      </a:cubicBezTo>
                      <a:cubicBezTo>
                        <a:pt x="113082" y="31032"/>
                        <a:pt x="87370" y="51867"/>
                        <a:pt x="61658" y="713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33"/>
                <p:cNvSpPr/>
                <p:nvPr/>
              </p:nvSpPr>
              <p:spPr>
                <a:xfrm>
                  <a:off x="6409245" y="2989680"/>
                  <a:ext cx="136270" cy="117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70" h="117033" extrusionOk="0">
                      <a:moveTo>
                        <a:pt x="19680" y="106394"/>
                      </a:moveTo>
                      <a:cubicBezTo>
                        <a:pt x="14360" y="109941"/>
                        <a:pt x="9040" y="113044"/>
                        <a:pt x="4164" y="116147"/>
                      </a:cubicBezTo>
                      <a:cubicBezTo>
                        <a:pt x="3721" y="116147"/>
                        <a:pt x="3721" y="116590"/>
                        <a:pt x="3277" y="116590"/>
                      </a:cubicBezTo>
                      <a:cubicBezTo>
                        <a:pt x="3277" y="116590"/>
                        <a:pt x="3277" y="116590"/>
                        <a:pt x="3277" y="116590"/>
                      </a:cubicBezTo>
                      <a:cubicBezTo>
                        <a:pt x="2390" y="117034"/>
                        <a:pt x="1061" y="117477"/>
                        <a:pt x="174" y="116147"/>
                      </a:cubicBezTo>
                      <a:cubicBezTo>
                        <a:pt x="-269" y="115261"/>
                        <a:pt x="174" y="113487"/>
                        <a:pt x="1061" y="113044"/>
                      </a:cubicBezTo>
                      <a:cubicBezTo>
                        <a:pt x="1947" y="112600"/>
                        <a:pt x="3277" y="111714"/>
                        <a:pt x="4164" y="111271"/>
                      </a:cubicBezTo>
                      <a:cubicBezTo>
                        <a:pt x="6380" y="109497"/>
                        <a:pt x="9040" y="108167"/>
                        <a:pt x="11257" y="106394"/>
                      </a:cubicBezTo>
                      <a:cubicBezTo>
                        <a:pt x="28546" y="95312"/>
                        <a:pt x="45835" y="83785"/>
                        <a:pt x="62237" y="71373"/>
                      </a:cubicBezTo>
                      <a:cubicBezTo>
                        <a:pt x="90166" y="51424"/>
                        <a:pt x="114105" y="27042"/>
                        <a:pt x="135383" y="0"/>
                      </a:cubicBezTo>
                      <a:cubicBezTo>
                        <a:pt x="135827" y="886"/>
                        <a:pt x="135827" y="2217"/>
                        <a:pt x="136270" y="3103"/>
                      </a:cubicBezTo>
                      <a:cubicBezTo>
                        <a:pt x="106568" y="46548"/>
                        <a:pt x="63567" y="78022"/>
                        <a:pt x="19680" y="10639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33"/>
                <p:cNvSpPr/>
                <p:nvPr/>
              </p:nvSpPr>
              <p:spPr>
                <a:xfrm>
                  <a:off x="6409419" y="3013618"/>
                  <a:ext cx="143189" cy="116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89" h="116330" extrusionOk="0">
                      <a:moveTo>
                        <a:pt x="40785" y="93095"/>
                      </a:moveTo>
                      <a:cubicBezTo>
                        <a:pt x="29702" y="100188"/>
                        <a:pt x="19506" y="106838"/>
                        <a:pt x="8423" y="113044"/>
                      </a:cubicBezTo>
                      <a:cubicBezTo>
                        <a:pt x="6206" y="114374"/>
                        <a:pt x="3547" y="114817"/>
                        <a:pt x="1330" y="116147"/>
                      </a:cubicBezTo>
                      <a:cubicBezTo>
                        <a:pt x="887" y="116590"/>
                        <a:pt x="0" y="116147"/>
                        <a:pt x="0" y="115704"/>
                      </a:cubicBezTo>
                      <a:cubicBezTo>
                        <a:pt x="0" y="115261"/>
                        <a:pt x="0" y="114374"/>
                        <a:pt x="887" y="113931"/>
                      </a:cubicBezTo>
                      <a:cubicBezTo>
                        <a:pt x="6206" y="109941"/>
                        <a:pt x="11526" y="106394"/>
                        <a:pt x="17289" y="103291"/>
                      </a:cubicBezTo>
                      <a:cubicBezTo>
                        <a:pt x="31919" y="94425"/>
                        <a:pt x="46104" y="85116"/>
                        <a:pt x="60291" y="75363"/>
                      </a:cubicBezTo>
                      <a:cubicBezTo>
                        <a:pt x="89992" y="54971"/>
                        <a:pt x="117921" y="31032"/>
                        <a:pt x="140529" y="2660"/>
                      </a:cubicBezTo>
                      <a:cubicBezTo>
                        <a:pt x="141416" y="1773"/>
                        <a:pt x="141859" y="887"/>
                        <a:pt x="142303" y="0"/>
                      </a:cubicBezTo>
                      <a:cubicBezTo>
                        <a:pt x="142746" y="887"/>
                        <a:pt x="142746" y="2217"/>
                        <a:pt x="143189" y="3103"/>
                      </a:cubicBezTo>
                      <a:cubicBezTo>
                        <a:pt x="134323" y="15959"/>
                        <a:pt x="123240" y="27485"/>
                        <a:pt x="112158" y="38125"/>
                      </a:cubicBezTo>
                      <a:cubicBezTo>
                        <a:pt x="90435" y="58960"/>
                        <a:pt x="66053" y="77136"/>
                        <a:pt x="40785" y="9309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33"/>
                <p:cNvSpPr/>
                <p:nvPr/>
              </p:nvSpPr>
              <p:spPr>
                <a:xfrm>
                  <a:off x="6401319" y="3038887"/>
                  <a:ext cx="155279" cy="12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79" h="124300" extrusionOk="0">
                      <a:moveTo>
                        <a:pt x="101639" y="54971"/>
                      </a:moveTo>
                      <a:cubicBezTo>
                        <a:pt x="84350" y="69600"/>
                        <a:pt x="67504" y="84229"/>
                        <a:pt x="49328" y="97085"/>
                      </a:cubicBezTo>
                      <a:cubicBezTo>
                        <a:pt x="37802" y="105064"/>
                        <a:pt x="25832" y="112157"/>
                        <a:pt x="13863" y="118807"/>
                      </a:cubicBezTo>
                      <a:cubicBezTo>
                        <a:pt x="9873" y="121023"/>
                        <a:pt x="5883" y="122353"/>
                        <a:pt x="1894" y="124127"/>
                      </a:cubicBezTo>
                      <a:cubicBezTo>
                        <a:pt x="1007" y="124570"/>
                        <a:pt x="564" y="124127"/>
                        <a:pt x="121" y="123240"/>
                      </a:cubicBezTo>
                      <a:cubicBezTo>
                        <a:pt x="-322" y="122353"/>
                        <a:pt x="564" y="121467"/>
                        <a:pt x="1007" y="121023"/>
                      </a:cubicBezTo>
                      <a:cubicBezTo>
                        <a:pt x="3224" y="120137"/>
                        <a:pt x="5440" y="118364"/>
                        <a:pt x="7214" y="117034"/>
                      </a:cubicBezTo>
                      <a:cubicBezTo>
                        <a:pt x="17853" y="111271"/>
                        <a:pt x="28936" y="105508"/>
                        <a:pt x="38689" y="99301"/>
                      </a:cubicBezTo>
                      <a:cubicBezTo>
                        <a:pt x="57751" y="86889"/>
                        <a:pt x="75483" y="72703"/>
                        <a:pt x="92773" y="58517"/>
                      </a:cubicBezTo>
                      <a:cubicBezTo>
                        <a:pt x="92773" y="58517"/>
                        <a:pt x="92773" y="58517"/>
                        <a:pt x="92773" y="58517"/>
                      </a:cubicBezTo>
                      <a:cubicBezTo>
                        <a:pt x="92773" y="58517"/>
                        <a:pt x="92773" y="58517"/>
                        <a:pt x="92773" y="58517"/>
                      </a:cubicBezTo>
                      <a:cubicBezTo>
                        <a:pt x="110505" y="43888"/>
                        <a:pt x="127350" y="28815"/>
                        <a:pt x="143309" y="12413"/>
                      </a:cubicBezTo>
                      <a:cubicBezTo>
                        <a:pt x="147299" y="8423"/>
                        <a:pt x="151289" y="3990"/>
                        <a:pt x="154836" y="0"/>
                      </a:cubicBezTo>
                      <a:cubicBezTo>
                        <a:pt x="154836" y="887"/>
                        <a:pt x="155279" y="1773"/>
                        <a:pt x="155279" y="2660"/>
                      </a:cubicBezTo>
                      <a:cubicBezTo>
                        <a:pt x="139320" y="21722"/>
                        <a:pt x="120701" y="38568"/>
                        <a:pt x="101639" y="549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33"/>
                <p:cNvSpPr/>
                <p:nvPr/>
              </p:nvSpPr>
              <p:spPr>
                <a:xfrm>
                  <a:off x="6391243" y="3069032"/>
                  <a:ext cx="170674" cy="121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674" h="121910" extrusionOk="0">
                      <a:moveTo>
                        <a:pt x="86445" y="79796"/>
                      </a:moveTo>
                      <a:cubicBezTo>
                        <a:pt x="86445" y="79796"/>
                        <a:pt x="86445" y="79796"/>
                        <a:pt x="86445" y="79796"/>
                      </a:cubicBezTo>
                      <a:cubicBezTo>
                        <a:pt x="86445" y="79796"/>
                        <a:pt x="86445" y="79796"/>
                        <a:pt x="86445" y="79796"/>
                      </a:cubicBezTo>
                      <a:cubicBezTo>
                        <a:pt x="86002" y="79796"/>
                        <a:pt x="86002" y="80239"/>
                        <a:pt x="86445" y="79796"/>
                      </a:cubicBezTo>
                      <a:cubicBezTo>
                        <a:pt x="67827" y="91765"/>
                        <a:pt x="48764" y="101961"/>
                        <a:pt x="29258" y="111271"/>
                      </a:cubicBezTo>
                      <a:cubicBezTo>
                        <a:pt x="20836" y="114817"/>
                        <a:pt x="12413" y="120580"/>
                        <a:pt x="3103" y="121467"/>
                      </a:cubicBezTo>
                      <a:cubicBezTo>
                        <a:pt x="2660" y="121467"/>
                        <a:pt x="2217" y="121910"/>
                        <a:pt x="1330" y="121910"/>
                      </a:cubicBezTo>
                      <a:cubicBezTo>
                        <a:pt x="443" y="121910"/>
                        <a:pt x="0" y="121910"/>
                        <a:pt x="0" y="121023"/>
                      </a:cubicBezTo>
                      <a:cubicBezTo>
                        <a:pt x="0" y="120137"/>
                        <a:pt x="443" y="119694"/>
                        <a:pt x="1330" y="119250"/>
                      </a:cubicBezTo>
                      <a:cubicBezTo>
                        <a:pt x="1773" y="119250"/>
                        <a:pt x="2217" y="118807"/>
                        <a:pt x="2660" y="118807"/>
                      </a:cubicBezTo>
                      <a:cubicBezTo>
                        <a:pt x="10196" y="115704"/>
                        <a:pt x="17732" y="112157"/>
                        <a:pt x="25269" y="108611"/>
                      </a:cubicBezTo>
                      <a:cubicBezTo>
                        <a:pt x="46104" y="98858"/>
                        <a:pt x="66053" y="88662"/>
                        <a:pt x="85559" y="76249"/>
                      </a:cubicBezTo>
                      <a:lnTo>
                        <a:pt x="85559" y="76249"/>
                      </a:ln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96199" y="69600"/>
                        <a:pt x="106394" y="62063"/>
                        <a:pt x="116591" y="54084"/>
                      </a:cubicBezTo>
                      <a:cubicBezTo>
                        <a:pt x="116591" y="54084"/>
                        <a:pt x="116591" y="54084"/>
                        <a:pt x="116591" y="54084"/>
                      </a:cubicBezTo>
                      <a:cubicBezTo>
                        <a:pt x="116591" y="54084"/>
                        <a:pt x="116591" y="54084"/>
                        <a:pt x="116591" y="54084"/>
                      </a:cubicBezTo>
                      <a:cubicBezTo>
                        <a:pt x="136540" y="38125"/>
                        <a:pt x="154715" y="19949"/>
                        <a:pt x="170231" y="0"/>
                      </a:cubicBezTo>
                      <a:cubicBezTo>
                        <a:pt x="170231" y="887"/>
                        <a:pt x="170674" y="1773"/>
                        <a:pt x="170674" y="3103"/>
                      </a:cubicBezTo>
                      <a:cubicBezTo>
                        <a:pt x="147622" y="33692"/>
                        <a:pt x="118364" y="58960"/>
                        <a:pt x="86445" y="79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33"/>
                <p:cNvSpPr/>
                <p:nvPr/>
              </p:nvSpPr>
              <p:spPr>
                <a:xfrm>
                  <a:off x="6384150" y="3100950"/>
                  <a:ext cx="181756" cy="114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56" h="114045" extrusionOk="0">
                      <a:moveTo>
                        <a:pt x="114374" y="57187"/>
                      </a:moveTo>
                      <a:cubicBezTo>
                        <a:pt x="86889" y="75363"/>
                        <a:pt x="58517" y="92652"/>
                        <a:pt x="27485" y="104621"/>
                      </a:cubicBezTo>
                      <a:cubicBezTo>
                        <a:pt x="21279" y="107281"/>
                        <a:pt x="14629" y="109498"/>
                        <a:pt x="8423" y="111714"/>
                      </a:cubicBezTo>
                      <a:cubicBezTo>
                        <a:pt x="6206" y="112601"/>
                        <a:pt x="3990" y="113044"/>
                        <a:pt x="1773" y="113931"/>
                      </a:cubicBezTo>
                      <a:cubicBezTo>
                        <a:pt x="1773" y="113931"/>
                        <a:pt x="1773" y="113931"/>
                        <a:pt x="1773" y="113931"/>
                      </a:cubicBezTo>
                      <a:cubicBezTo>
                        <a:pt x="443" y="114374"/>
                        <a:pt x="0" y="113487"/>
                        <a:pt x="0" y="112157"/>
                      </a:cubicBezTo>
                      <a:cubicBezTo>
                        <a:pt x="0" y="110384"/>
                        <a:pt x="1330" y="109498"/>
                        <a:pt x="3103" y="109054"/>
                      </a:cubicBezTo>
                      <a:cubicBezTo>
                        <a:pt x="3103" y="109054"/>
                        <a:pt x="3547" y="109054"/>
                        <a:pt x="3547" y="109054"/>
                      </a:cubicBezTo>
                      <a:cubicBezTo>
                        <a:pt x="7536" y="107724"/>
                        <a:pt x="11526" y="105951"/>
                        <a:pt x="15516" y="104621"/>
                      </a:cubicBezTo>
                      <a:cubicBezTo>
                        <a:pt x="29258" y="99745"/>
                        <a:pt x="42558" y="94425"/>
                        <a:pt x="55414" y="87775"/>
                      </a:cubicBezTo>
                      <a:cubicBezTo>
                        <a:pt x="79353" y="75806"/>
                        <a:pt x="102404" y="61620"/>
                        <a:pt x="124570" y="46991"/>
                      </a:cubicBezTo>
                      <a:cubicBezTo>
                        <a:pt x="144519" y="32805"/>
                        <a:pt x="164911" y="18176"/>
                        <a:pt x="181314" y="0"/>
                      </a:cubicBezTo>
                      <a:cubicBezTo>
                        <a:pt x="181314" y="887"/>
                        <a:pt x="181757" y="2217"/>
                        <a:pt x="181757" y="3103"/>
                      </a:cubicBezTo>
                      <a:lnTo>
                        <a:pt x="181757" y="3103"/>
                      </a:lnTo>
                      <a:cubicBezTo>
                        <a:pt x="180871" y="3990"/>
                        <a:pt x="179984" y="4876"/>
                        <a:pt x="179097" y="5763"/>
                      </a:cubicBezTo>
                      <a:cubicBezTo>
                        <a:pt x="159591" y="25712"/>
                        <a:pt x="136983" y="42114"/>
                        <a:pt x="114374" y="5718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33"/>
                <p:cNvSpPr/>
                <p:nvPr/>
              </p:nvSpPr>
              <p:spPr>
                <a:xfrm>
                  <a:off x="6378831" y="3129765"/>
                  <a:ext cx="189292" cy="110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92" h="110137" extrusionOk="0">
                      <a:moveTo>
                        <a:pt x="130333" y="53640"/>
                      </a:moveTo>
                      <a:cubicBezTo>
                        <a:pt x="101517" y="73589"/>
                        <a:pt x="69599" y="89992"/>
                        <a:pt x="36351" y="100631"/>
                      </a:cubicBezTo>
                      <a:cubicBezTo>
                        <a:pt x="27485" y="103735"/>
                        <a:pt x="18176" y="105951"/>
                        <a:pt x="9309" y="108611"/>
                      </a:cubicBezTo>
                      <a:cubicBezTo>
                        <a:pt x="7093" y="109498"/>
                        <a:pt x="4876" y="109941"/>
                        <a:pt x="2660" y="109941"/>
                      </a:cubicBezTo>
                      <a:cubicBezTo>
                        <a:pt x="1773" y="109941"/>
                        <a:pt x="886" y="110384"/>
                        <a:pt x="443" y="109941"/>
                      </a:cubicBezTo>
                      <a:cubicBezTo>
                        <a:pt x="0" y="109498"/>
                        <a:pt x="0" y="109054"/>
                        <a:pt x="0" y="108611"/>
                      </a:cubicBezTo>
                      <a:cubicBezTo>
                        <a:pt x="0" y="107724"/>
                        <a:pt x="443" y="106394"/>
                        <a:pt x="1773" y="106394"/>
                      </a:cubicBezTo>
                      <a:cubicBezTo>
                        <a:pt x="6650" y="104621"/>
                        <a:pt x="11526" y="103291"/>
                        <a:pt x="15959" y="101961"/>
                      </a:cubicBezTo>
                      <a:cubicBezTo>
                        <a:pt x="33248" y="97085"/>
                        <a:pt x="50094" y="91765"/>
                        <a:pt x="66496" y="84672"/>
                      </a:cubicBezTo>
                      <a:cubicBezTo>
                        <a:pt x="112157" y="64280"/>
                        <a:pt x="154715" y="36351"/>
                        <a:pt x="188850" y="0"/>
                      </a:cubicBezTo>
                      <a:cubicBezTo>
                        <a:pt x="188850" y="1330"/>
                        <a:pt x="188850" y="2217"/>
                        <a:pt x="189293" y="3546"/>
                      </a:cubicBezTo>
                      <a:cubicBezTo>
                        <a:pt x="188407" y="4876"/>
                        <a:pt x="187520" y="5763"/>
                        <a:pt x="187076" y="5763"/>
                      </a:cubicBezTo>
                      <a:cubicBezTo>
                        <a:pt x="170230" y="23939"/>
                        <a:pt x="150725" y="39455"/>
                        <a:pt x="130333" y="536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33"/>
                <p:cNvSpPr/>
                <p:nvPr/>
              </p:nvSpPr>
              <p:spPr>
                <a:xfrm>
                  <a:off x="6356665" y="3155921"/>
                  <a:ext cx="211901" cy="11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01" h="112247" extrusionOk="0">
                      <a:moveTo>
                        <a:pt x="155602" y="48764"/>
                      </a:moveTo>
                      <a:cubicBezTo>
                        <a:pt x="118807" y="72703"/>
                        <a:pt x="78909" y="92652"/>
                        <a:pt x="36351" y="104621"/>
                      </a:cubicBezTo>
                      <a:cubicBezTo>
                        <a:pt x="28371" y="106838"/>
                        <a:pt x="20392" y="108611"/>
                        <a:pt x="11969" y="110384"/>
                      </a:cubicBezTo>
                      <a:cubicBezTo>
                        <a:pt x="10196" y="110827"/>
                        <a:pt x="8422" y="110827"/>
                        <a:pt x="6650" y="111271"/>
                      </a:cubicBezTo>
                      <a:cubicBezTo>
                        <a:pt x="4433" y="111271"/>
                        <a:pt x="2217" y="112600"/>
                        <a:pt x="443" y="112157"/>
                      </a:cubicBezTo>
                      <a:cubicBezTo>
                        <a:pt x="0" y="111714"/>
                        <a:pt x="0" y="111271"/>
                        <a:pt x="0" y="110827"/>
                      </a:cubicBezTo>
                      <a:cubicBezTo>
                        <a:pt x="0" y="109941"/>
                        <a:pt x="443" y="108611"/>
                        <a:pt x="1330" y="108611"/>
                      </a:cubicBezTo>
                      <a:cubicBezTo>
                        <a:pt x="3546" y="108167"/>
                        <a:pt x="6206" y="107724"/>
                        <a:pt x="8422" y="106838"/>
                      </a:cubicBezTo>
                      <a:cubicBezTo>
                        <a:pt x="10196" y="106394"/>
                        <a:pt x="11526" y="105951"/>
                        <a:pt x="13299" y="105508"/>
                      </a:cubicBezTo>
                      <a:cubicBezTo>
                        <a:pt x="26599" y="101961"/>
                        <a:pt x="39454" y="99301"/>
                        <a:pt x="52310" y="94868"/>
                      </a:cubicBezTo>
                      <a:cubicBezTo>
                        <a:pt x="91765" y="81569"/>
                        <a:pt x="129446" y="62063"/>
                        <a:pt x="164025" y="39011"/>
                      </a:cubicBezTo>
                      <a:cubicBezTo>
                        <a:pt x="164025" y="39011"/>
                        <a:pt x="164025" y="39011"/>
                        <a:pt x="164025" y="39011"/>
                      </a:cubicBezTo>
                      <a:cubicBezTo>
                        <a:pt x="181313" y="27485"/>
                        <a:pt x="198159" y="15516"/>
                        <a:pt x="211902" y="0"/>
                      </a:cubicBezTo>
                      <a:cubicBezTo>
                        <a:pt x="211902" y="886"/>
                        <a:pt x="211902" y="1773"/>
                        <a:pt x="211902" y="2660"/>
                      </a:cubicBezTo>
                      <a:cubicBezTo>
                        <a:pt x="211458" y="3546"/>
                        <a:pt x="210572" y="3990"/>
                        <a:pt x="210572" y="4433"/>
                      </a:cubicBezTo>
                      <a:cubicBezTo>
                        <a:pt x="195499" y="21722"/>
                        <a:pt x="175551" y="35465"/>
                        <a:pt x="155602" y="487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33"/>
                <p:cNvSpPr/>
                <p:nvPr/>
              </p:nvSpPr>
              <p:spPr>
                <a:xfrm>
                  <a:off x="6357108" y="3179416"/>
                  <a:ext cx="214118" cy="11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8" h="110383" extrusionOk="0">
                      <a:moveTo>
                        <a:pt x="152942" y="51424"/>
                      </a:moveTo>
                      <a:cubicBezTo>
                        <a:pt x="123683" y="70043"/>
                        <a:pt x="92208" y="84229"/>
                        <a:pt x="58960" y="94868"/>
                      </a:cubicBezTo>
                      <a:cubicBezTo>
                        <a:pt x="43001" y="100188"/>
                        <a:pt x="26599" y="105064"/>
                        <a:pt x="9753" y="109054"/>
                      </a:cubicBezTo>
                      <a:cubicBezTo>
                        <a:pt x="7093" y="109498"/>
                        <a:pt x="4876" y="109941"/>
                        <a:pt x="2660" y="110384"/>
                      </a:cubicBezTo>
                      <a:cubicBezTo>
                        <a:pt x="2660" y="110384"/>
                        <a:pt x="2217" y="110384"/>
                        <a:pt x="2217" y="110384"/>
                      </a:cubicBezTo>
                      <a:lnTo>
                        <a:pt x="2217" y="110384"/>
                      </a:lnTo>
                      <a:cubicBezTo>
                        <a:pt x="1330" y="110384"/>
                        <a:pt x="0" y="110384"/>
                        <a:pt x="0" y="109054"/>
                      </a:cubicBezTo>
                      <a:cubicBezTo>
                        <a:pt x="0" y="108167"/>
                        <a:pt x="443" y="107281"/>
                        <a:pt x="1330" y="106838"/>
                      </a:cubicBezTo>
                      <a:cubicBezTo>
                        <a:pt x="2217" y="106394"/>
                        <a:pt x="3103" y="106394"/>
                        <a:pt x="3990" y="105951"/>
                      </a:cubicBezTo>
                      <a:lnTo>
                        <a:pt x="3990" y="105951"/>
                      </a:lnTo>
                      <a:cubicBezTo>
                        <a:pt x="14186" y="102848"/>
                        <a:pt x="24382" y="100188"/>
                        <a:pt x="35022" y="97528"/>
                      </a:cubicBezTo>
                      <a:cubicBezTo>
                        <a:pt x="53640" y="92208"/>
                        <a:pt x="71816" y="86002"/>
                        <a:pt x="89992" y="78909"/>
                      </a:cubicBezTo>
                      <a:cubicBezTo>
                        <a:pt x="113487" y="69600"/>
                        <a:pt x="136096" y="57630"/>
                        <a:pt x="157818" y="43887"/>
                      </a:cubicBezTo>
                      <a:cubicBezTo>
                        <a:pt x="176881" y="31475"/>
                        <a:pt x="195943" y="18619"/>
                        <a:pt x="211902" y="2217"/>
                      </a:cubicBezTo>
                      <a:cubicBezTo>
                        <a:pt x="212789" y="1330"/>
                        <a:pt x="213232" y="887"/>
                        <a:pt x="214118" y="0"/>
                      </a:cubicBezTo>
                      <a:cubicBezTo>
                        <a:pt x="214118" y="1330"/>
                        <a:pt x="214118" y="2660"/>
                        <a:pt x="214118" y="3990"/>
                      </a:cubicBezTo>
                      <a:lnTo>
                        <a:pt x="214118" y="3990"/>
                      </a:lnTo>
                      <a:cubicBezTo>
                        <a:pt x="196386" y="23495"/>
                        <a:pt x="174664" y="37681"/>
                        <a:pt x="152942" y="514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33"/>
                <p:cNvSpPr/>
                <p:nvPr/>
              </p:nvSpPr>
              <p:spPr>
                <a:xfrm>
                  <a:off x="6361098" y="3205128"/>
                  <a:ext cx="211015" cy="100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15" h="100631" extrusionOk="0">
                      <a:moveTo>
                        <a:pt x="210128" y="3103"/>
                      </a:moveTo>
                      <a:cubicBezTo>
                        <a:pt x="208356" y="4433"/>
                        <a:pt x="206582" y="6206"/>
                        <a:pt x="205252" y="7536"/>
                      </a:cubicBezTo>
                      <a:cubicBezTo>
                        <a:pt x="191066" y="19506"/>
                        <a:pt x="176437" y="31475"/>
                        <a:pt x="160921" y="41671"/>
                      </a:cubicBezTo>
                      <a:cubicBezTo>
                        <a:pt x="133436" y="59847"/>
                        <a:pt x="102404" y="73146"/>
                        <a:pt x="71373" y="83786"/>
                      </a:cubicBezTo>
                      <a:cubicBezTo>
                        <a:pt x="52310" y="89992"/>
                        <a:pt x="33248" y="95312"/>
                        <a:pt x="13742" y="98858"/>
                      </a:cubicBezTo>
                      <a:cubicBezTo>
                        <a:pt x="9753" y="99745"/>
                        <a:pt x="5319" y="100188"/>
                        <a:pt x="1330" y="100631"/>
                      </a:cubicBezTo>
                      <a:cubicBezTo>
                        <a:pt x="443" y="100631"/>
                        <a:pt x="0" y="99745"/>
                        <a:pt x="0" y="99301"/>
                      </a:cubicBezTo>
                      <a:cubicBezTo>
                        <a:pt x="0" y="98415"/>
                        <a:pt x="443" y="97085"/>
                        <a:pt x="1773" y="97085"/>
                      </a:cubicBezTo>
                      <a:cubicBezTo>
                        <a:pt x="6650" y="96198"/>
                        <a:pt x="11526" y="94868"/>
                        <a:pt x="16402" y="93982"/>
                      </a:cubicBezTo>
                      <a:cubicBezTo>
                        <a:pt x="31032" y="90878"/>
                        <a:pt x="45661" y="87332"/>
                        <a:pt x="59847" y="82899"/>
                      </a:cubicBezTo>
                      <a:cubicBezTo>
                        <a:pt x="86002" y="75363"/>
                        <a:pt x="111271" y="65610"/>
                        <a:pt x="135209" y="53640"/>
                      </a:cubicBezTo>
                      <a:cubicBezTo>
                        <a:pt x="160035" y="40785"/>
                        <a:pt x="183087" y="24382"/>
                        <a:pt x="204366" y="5763"/>
                      </a:cubicBezTo>
                      <a:cubicBezTo>
                        <a:pt x="206582" y="3990"/>
                        <a:pt x="208799" y="1773"/>
                        <a:pt x="211015" y="0"/>
                      </a:cubicBezTo>
                      <a:cubicBezTo>
                        <a:pt x="210572" y="443"/>
                        <a:pt x="210128" y="1773"/>
                        <a:pt x="210128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33"/>
                <p:cNvSpPr/>
                <p:nvPr/>
              </p:nvSpPr>
              <p:spPr>
                <a:xfrm>
                  <a:off x="6322973" y="3292460"/>
                  <a:ext cx="168014" cy="3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14" h="39454" extrusionOk="0">
                      <a:moveTo>
                        <a:pt x="168014" y="0"/>
                      </a:moveTo>
                      <a:cubicBezTo>
                        <a:pt x="153829" y="6206"/>
                        <a:pt x="139199" y="11083"/>
                        <a:pt x="124127" y="15959"/>
                      </a:cubicBezTo>
                      <a:cubicBezTo>
                        <a:pt x="103291" y="23052"/>
                        <a:pt x="82012" y="28815"/>
                        <a:pt x="60291" y="32362"/>
                      </a:cubicBezTo>
                      <a:cubicBezTo>
                        <a:pt x="46104" y="35021"/>
                        <a:pt x="31919" y="36351"/>
                        <a:pt x="17732" y="38125"/>
                      </a:cubicBezTo>
                      <a:cubicBezTo>
                        <a:pt x="15516" y="38125"/>
                        <a:pt x="13299" y="38568"/>
                        <a:pt x="11083" y="38568"/>
                      </a:cubicBezTo>
                      <a:cubicBezTo>
                        <a:pt x="7980" y="39011"/>
                        <a:pt x="4877" y="39011"/>
                        <a:pt x="1773" y="39454"/>
                      </a:cubicBezTo>
                      <a:cubicBezTo>
                        <a:pt x="887" y="39454"/>
                        <a:pt x="0" y="38568"/>
                        <a:pt x="0" y="37681"/>
                      </a:cubicBezTo>
                      <a:cubicBezTo>
                        <a:pt x="0" y="36795"/>
                        <a:pt x="887" y="35465"/>
                        <a:pt x="1773" y="35465"/>
                      </a:cubicBezTo>
                      <a:cubicBezTo>
                        <a:pt x="7537" y="35021"/>
                        <a:pt x="13299" y="34135"/>
                        <a:pt x="19063" y="33248"/>
                      </a:cubicBezTo>
                      <a:cubicBezTo>
                        <a:pt x="21722" y="32805"/>
                        <a:pt x="24382" y="32805"/>
                        <a:pt x="26599" y="32362"/>
                      </a:cubicBezTo>
                      <a:cubicBezTo>
                        <a:pt x="38568" y="31032"/>
                        <a:pt x="50981" y="29702"/>
                        <a:pt x="62950" y="27485"/>
                      </a:cubicBezTo>
                      <a:cubicBezTo>
                        <a:pt x="85559" y="23495"/>
                        <a:pt x="107724" y="16846"/>
                        <a:pt x="129447" y="9753"/>
                      </a:cubicBezTo>
                      <a:cubicBezTo>
                        <a:pt x="133880" y="8423"/>
                        <a:pt x="138756" y="6650"/>
                        <a:pt x="143189" y="5320"/>
                      </a:cubicBezTo>
                      <a:cubicBezTo>
                        <a:pt x="143189" y="5320"/>
                        <a:pt x="143189" y="5320"/>
                        <a:pt x="143189" y="5320"/>
                      </a:cubicBezTo>
                      <a:cubicBezTo>
                        <a:pt x="145406" y="4876"/>
                        <a:pt x="147622" y="4433"/>
                        <a:pt x="150282" y="3990"/>
                      </a:cubicBezTo>
                      <a:cubicBezTo>
                        <a:pt x="156932" y="3103"/>
                        <a:pt x="162252" y="1773"/>
                        <a:pt x="1680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33"/>
                <p:cNvSpPr/>
                <p:nvPr/>
              </p:nvSpPr>
              <p:spPr>
                <a:xfrm>
                  <a:off x="6328293" y="3288470"/>
                  <a:ext cx="240273" cy="6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73" h="66053" extrusionOk="0">
                      <a:moveTo>
                        <a:pt x="240274" y="1773"/>
                      </a:moveTo>
                      <a:cubicBezTo>
                        <a:pt x="223871" y="11969"/>
                        <a:pt x="205696" y="19506"/>
                        <a:pt x="187963" y="27042"/>
                      </a:cubicBezTo>
                      <a:cubicBezTo>
                        <a:pt x="152055" y="41671"/>
                        <a:pt x="114817" y="52310"/>
                        <a:pt x="76692" y="58517"/>
                      </a:cubicBezTo>
                      <a:cubicBezTo>
                        <a:pt x="57630" y="61620"/>
                        <a:pt x="38125" y="64723"/>
                        <a:pt x="18619" y="65610"/>
                      </a:cubicBezTo>
                      <a:cubicBezTo>
                        <a:pt x="12856" y="65610"/>
                        <a:pt x="7536" y="66053"/>
                        <a:pt x="1773" y="66053"/>
                      </a:cubicBezTo>
                      <a:cubicBezTo>
                        <a:pt x="1773" y="66053"/>
                        <a:pt x="1773" y="66053"/>
                        <a:pt x="1773" y="66053"/>
                      </a:cubicBezTo>
                      <a:cubicBezTo>
                        <a:pt x="886" y="66053"/>
                        <a:pt x="0" y="65167"/>
                        <a:pt x="0" y="64280"/>
                      </a:cubicBezTo>
                      <a:cubicBezTo>
                        <a:pt x="0" y="62950"/>
                        <a:pt x="1330" y="62063"/>
                        <a:pt x="2217" y="62063"/>
                      </a:cubicBezTo>
                      <a:cubicBezTo>
                        <a:pt x="2660" y="62063"/>
                        <a:pt x="3103" y="62063"/>
                        <a:pt x="3546" y="62063"/>
                      </a:cubicBezTo>
                      <a:cubicBezTo>
                        <a:pt x="7536" y="62063"/>
                        <a:pt x="11969" y="61620"/>
                        <a:pt x="15959" y="61620"/>
                      </a:cubicBezTo>
                      <a:cubicBezTo>
                        <a:pt x="31918" y="60733"/>
                        <a:pt x="47434" y="59404"/>
                        <a:pt x="62950" y="56744"/>
                      </a:cubicBezTo>
                      <a:cubicBezTo>
                        <a:pt x="123240" y="47877"/>
                        <a:pt x="183087" y="30588"/>
                        <a:pt x="237171" y="1773"/>
                      </a:cubicBezTo>
                      <a:cubicBezTo>
                        <a:pt x="238057" y="1330"/>
                        <a:pt x="239387" y="443"/>
                        <a:pt x="240274" y="0"/>
                      </a:cubicBezTo>
                      <a:cubicBezTo>
                        <a:pt x="240274" y="443"/>
                        <a:pt x="240274" y="887"/>
                        <a:pt x="240274" y="17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33"/>
                <p:cNvSpPr/>
                <p:nvPr/>
              </p:nvSpPr>
              <p:spPr>
                <a:xfrm>
                  <a:off x="6327824" y="3323935"/>
                  <a:ext cx="234980" cy="55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80" h="55032" extrusionOk="0">
                      <a:moveTo>
                        <a:pt x="234093" y="4433"/>
                      </a:moveTo>
                      <a:cubicBezTo>
                        <a:pt x="215918" y="15959"/>
                        <a:pt x="195082" y="22165"/>
                        <a:pt x="174690" y="28372"/>
                      </a:cubicBezTo>
                      <a:cubicBezTo>
                        <a:pt x="134792" y="39898"/>
                        <a:pt x="94008" y="47877"/>
                        <a:pt x="52336" y="52310"/>
                      </a:cubicBezTo>
                      <a:cubicBezTo>
                        <a:pt x="37264" y="54084"/>
                        <a:pt x="22635" y="54527"/>
                        <a:pt x="7562" y="54971"/>
                      </a:cubicBezTo>
                      <a:cubicBezTo>
                        <a:pt x="4902" y="54527"/>
                        <a:pt x="-418" y="56300"/>
                        <a:pt x="26" y="52754"/>
                      </a:cubicBezTo>
                      <a:cubicBezTo>
                        <a:pt x="913" y="48764"/>
                        <a:pt x="6232" y="50537"/>
                        <a:pt x="9336" y="50094"/>
                      </a:cubicBezTo>
                      <a:cubicBezTo>
                        <a:pt x="15985" y="50094"/>
                        <a:pt x="23078" y="49651"/>
                        <a:pt x="29728" y="49208"/>
                      </a:cubicBezTo>
                      <a:cubicBezTo>
                        <a:pt x="51007" y="47877"/>
                        <a:pt x="72285" y="45661"/>
                        <a:pt x="93564" y="42558"/>
                      </a:cubicBezTo>
                      <a:cubicBezTo>
                        <a:pt x="121936" y="38125"/>
                        <a:pt x="149864" y="31475"/>
                        <a:pt x="177793" y="23495"/>
                      </a:cubicBezTo>
                      <a:cubicBezTo>
                        <a:pt x="197299" y="17289"/>
                        <a:pt x="217691" y="11526"/>
                        <a:pt x="234980" y="0"/>
                      </a:cubicBezTo>
                      <a:cubicBezTo>
                        <a:pt x="234536" y="2217"/>
                        <a:pt x="234093" y="3103"/>
                        <a:pt x="234093" y="4433"/>
                      </a:cubicBezTo>
                      <a:cubicBezTo>
                        <a:pt x="234093" y="4433"/>
                        <a:pt x="234093" y="4433"/>
                        <a:pt x="234093" y="44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33"/>
                <p:cNvSpPr/>
                <p:nvPr/>
              </p:nvSpPr>
              <p:spPr>
                <a:xfrm>
                  <a:off x="6308227" y="3370926"/>
                  <a:ext cx="243494" cy="43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94" h="43197" extrusionOk="0">
                      <a:moveTo>
                        <a:pt x="242165" y="2660"/>
                      </a:moveTo>
                      <a:cubicBezTo>
                        <a:pt x="240835" y="3546"/>
                        <a:pt x="239505" y="3990"/>
                        <a:pt x="238175" y="4876"/>
                      </a:cubicBezTo>
                      <a:cubicBezTo>
                        <a:pt x="221773" y="13299"/>
                        <a:pt x="203153" y="17732"/>
                        <a:pt x="185421" y="21722"/>
                      </a:cubicBezTo>
                      <a:cubicBezTo>
                        <a:pt x="163256" y="26155"/>
                        <a:pt x="141090" y="29702"/>
                        <a:pt x="118481" y="32362"/>
                      </a:cubicBezTo>
                      <a:cubicBezTo>
                        <a:pt x="90996" y="35908"/>
                        <a:pt x="63068" y="38568"/>
                        <a:pt x="35583" y="41228"/>
                      </a:cubicBezTo>
                      <a:cubicBezTo>
                        <a:pt x="26716" y="42114"/>
                        <a:pt x="17407" y="42558"/>
                        <a:pt x="8541" y="43001"/>
                      </a:cubicBezTo>
                      <a:cubicBezTo>
                        <a:pt x="6324" y="43001"/>
                        <a:pt x="3664" y="43444"/>
                        <a:pt x="1447" y="43001"/>
                      </a:cubicBezTo>
                      <a:cubicBezTo>
                        <a:pt x="561" y="43001"/>
                        <a:pt x="-325" y="42114"/>
                        <a:pt x="118" y="41228"/>
                      </a:cubicBezTo>
                      <a:cubicBezTo>
                        <a:pt x="561" y="38568"/>
                        <a:pt x="4108" y="39011"/>
                        <a:pt x="6324" y="38568"/>
                      </a:cubicBezTo>
                      <a:cubicBezTo>
                        <a:pt x="9427" y="38125"/>
                        <a:pt x="12974" y="38125"/>
                        <a:pt x="16077" y="38125"/>
                      </a:cubicBezTo>
                      <a:cubicBezTo>
                        <a:pt x="29819" y="37238"/>
                        <a:pt x="43562" y="35908"/>
                        <a:pt x="57305" y="34578"/>
                      </a:cubicBezTo>
                      <a:cubicBezTo>
                        <a:pt x="90553" y="31475"/>
                        <a:pt x="123801" y="27928"/>
                        <a:pt x="156606" y="23052"/>
                      </a:cubicBezTo>
                      <a:cubicBezTo>
                        <a:pt x="176112" y="19949"/>
                        <a:pt x="195174" y="16846"/>
                        <a:pt x="214236" y="11083"/>
                      </a:cubicBezTo>
                      <a:cubicBezTo>
                        <a:pt x="224432" y="8423"/>
                        <a:pt x="233742" y="4433"/>
                        <a:pt x="243495" y="0"/>
                      </a:cubicBezTo>
                      <a:cubicBezTo>
                        <a:pt x="242608" y="886"/>
                        <a:pt x="242608" y="1773"/>
                        <a:pt x="242165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33"/>
                <p:cNvSpPr/>
                <p:nvPr/>
              </p:nvSpPr>
              <p:spPr>
                <a:xfrm>
                  <a:off x="6276686" y="3403288"/>
                  <a:ext cx="265282" cy="4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282" h="49318" extrusionOk="0">
                      <a:moveTo>
                        <a:pt x="263953" y="3546"/>
                      </a:moveTo>
                      <a:cubicBezTo>
                        <a:pt x="246221" y="13742"/>
                        <a:pt x="226715" y="20392"/>
                        <a:pt x="207209" y="26155"/>
                      </a:cubicBezTo>
                      <a:cubicBezTo>
                        <a:pt x="166425" y="38568"/>
                        <a:pt x="123867" y="43444"/>
                        <a:pt x="81309" y="46991"/>
                      </a:cubicBezTo>
                      <a:cubicBezTo>
                        <a:pt x="66237" y="48321"/>
                        <a:pt x="50721" y="48764"/>
                        <a:pt x="35649" y="49207"/>
                      </a:cubicBezTo>
                      <a:cubicBezTo>
                        <a:pt x="25009" y="49651"/>
                        <a:pt x="14370" y="48764"/>
                        <a:pt x="3730" y="46548"/>
                      </a:cubicBezTo>
                      <a:cubicBezTo>
                        <a:pt x="2844" y="46548"/>
                        <a:pt x="1513" y="46104"/>
                        <a:pt x="627" y="46104"/>
                      </a:cubicBezTo>
                      <a:cubicBezTo>
                        <a:pt x="184" y="46104"/>
                        <a:pt x="-260" y="45218"/>
                        <a:pt x="184" y="44774"/>
                      </a:cubicBezTo>
                      <a:cubicBezTo>
                        <a:pt x="627" y="43444"/>
                        <a:pt x="2400" y="44331"/>
                        <a:pt x="3287" y="44331"/>
                      </a:cubicBezTo>
                      <a:cubicBezTo>
                        <a:pt x="3730" y="44331"/>
                        <a:pt x="4617" y="44331"/>
                        <a:pt x="5060" y="44331"/>
                      </a:cubicBezTo>
                      <a:cubicBezTo>
                        <a:pt x="21906" y="44774"/>
                        <a:pt x="39195" y="44774"/>
                        <a:pt x="56484" y="44331"/>
                      </a:cubicBezTo>
                      <a:cubicBezTo>
                        <a:pt x="100815" y="42114"/>
                        <a:pt x="145146" y="38568"/>
                        <a:pt x="188147" y="27928"/>
                      </a:cubicBezTo>
                      <a:cubicBezTo>
                        <a:pt x="208539" y="22609"/>
                        <a:pt x="228488" y="16846"/>
                        <a:pt x="247993" y="8423"/>
                      </a:cubicBezTo>
                      <a:cubicBezTo>
                        <a:pt x="253757" y="6206"/>
                        <a:pt x="259520" y="3103"/>
                        <a:pt x="265283" y="0"/>
                      </a:cubicBezTo>
                      <a:cubicBezTo>
                        <a:pt x="264839" y="1330"/>
                        <a:pt x="264396" y="2660"/>
                        <a:pt x="263953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33"/>
                <p:cNvSpPr/>
                <p:nvPr/>
              </p:nvSpPr>
              <p:spPr>
                <a:xfrm>
                  <a:off x="6258250" y="3434319"/>
                  <a:ext cx="273965" cy="47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5" h="47919" extrusionOk="0">
                      <a:moveTo>
                        <a:pt x="273079" y="2660"/>
                      </a:moveTo>
                      <a:cubicBezTo>
                        <a:pt x="233181" y="29258"/>
                        <a:pt x="183087" y="36351"/>
                        <a:pt x="136096" y="41671"/>
                      </a:cubicBezTo>
                      <a:cubicBezTo>
                        <a:pt x="105508" y="45218"/>
                        <a:pt x="74919" y="48321"/>
                        <a:pt x="43888" y="47877"/>
                      </a:cubicBezTo>
                      <a:cubicBezTo>
                        <a:pt x="31919" y="47434"/>
                        <a:pt x="20392" y="46991"/>
                        <a:pt x="8423" y="46104"/>
                      </a:cubicBezTo>
                      <a:cubicBezTo>
                        <a:pt x="7537" y="46104"/>
                        <a:pt x="6650" y="45661"/>
                        <a:pt x="5763" y="45661"/>
                      </a:cubicBezTo>
                      <a:cubicBezTo>
                        <a:pt x="3990" y="45218"/>
                        <a:pt x="2217" y="44774"/>
                        <a:pt x="887" y="44774"/>
                      </a:cubicBezTo>
                      <a:cubicBezTo>
                        <a:pt x="0" y="44774"/>
                        <a:pt x="0" y="43887"/>
                        <a:pt x="0" y="43444"/>
                      </a:cubicBezTo>
                      <a:cubicBezTo>
                        <a:pt x="0" y="42558"/>
                        <a:pt x="887" y="42114"/>
                        <a:pt x="1773" y="42114"/>
                      </a:cubicBezTo>
                      <a:cubicBezTo>
                        <a:pt x="3990" y="42114"/>
                        <a:pt x="5763" y="42114"/>
                        <a:pt x="7980" y="42114"/>
                      </a:cubicBezTo>
                      <a:cubicBezTo>
                        <a:pt x="17289" y="42558"/>
                        <a:pt x="26599" y="43001"/>
                        <a:pt x="36352" y="43444"/>
                      </a:cubicBezTo>
                      <a:cubicBezTo>
                        <a:pt x="63393" y="44331"/>
                        <a:pt x="90435" y="42558"/>
                        <a:pt x="117034" y="39898"/>
                      </a:cubicBezTo>
                      <a:cubicBezTo>
                        <a:pt x="169345" y="34578"/>
                        <a:pt x="224315" y="29702"/>
                        <a:pt x="270419" y="2217"/>
                      </a:cubicBezTo>
                      <a:cubicBezTo>
                        <a:pt x="271749" y="1330"/>
                        <a:pt x="272635" y="887"/>
                        <a:pt x="273966" y="0"/>
                      </a:cubicBezTo>
                      <a:cubicBezTo>
                        <a:pt x="273522" y="887"/>
                        <a:pt x="273079" y="1773"/>
                        <a:pt x="273079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33"/>
                <p:cNvSpPr/>
                <p:nvPr/>
              </p:nvSpPr>
              <p:spPr>
                <a:xfrm>
                  <a:off x="6232539" y="3475547"/>
                  <a:ext cx="285047" cy="40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047" h="40081" extrusionOk="0">
                      <a:moveTo>
                        <a:pt x="284161" y="2660"/>
                      </a:moveTo>
                      <a:cubicBezTo>
                        <a:pt x="241604" y="21279"/>
                        <a:pt x="194612" y="26599"/>
                        <a:pt x="148952" y="32805"/>
                      </a:cubicBezTo>
                      <a:cubicBezTo>
                        <a:pt x="117033" y="37238"/>
                        <a:pt x="84672" y="39455"/>
                        <a:pt x="52310" y="39898"/>
                      </a:cubicBezTo>
                      <a:cubicBezTo>
                        <a:pt x="38568" y="40341"/>
                        <a:pt x="25268" y="39898"/>
                        <a:pt x="11526" y="39455"/>
                      </a:cubicBezTo>
                      <a:cubicBezTo>
                        <a:pt x="7979" y="39455"/>
                        <a:pt x="4876" y="39455"/>
                        <a:pt x="1330" y="39455"/>
                      </a:cubicBezTo>
                      <a:cubicBezTo>
                        <a:pt x="443" y="39455"/>
                        <a:pt x="0" y="38568"/>
                        <a:pt x="0" y="37681"/>
                      </a:cubicBezTo>
                      <a:cubicBezTo>
                        <a:pt x="443" y="36795"/>
                        <a:pt x="1330" y="35908"/>
                        <a:pt x="2217" y="35908"/>
                      </a:cubicBezTo>
                      <a:cubicBezTo>
                        <a:pt x="5763" y="35908"/>
                        <a:pt x="9753" y="35908"/>
                        <a:pt x="13299" y="35908"/>
                      </a:cubicBezTo>
                      <a:cubicBezTo>
                        <a:pt x="14186" y="35908"/>
                        <a:pt x="15072" y="35908"/>
                        <a:pt x="15959" y="35908"/>
                      </a:cubicBezTo>
                      <a:cubicBezTo>
                        <a:pt x="30588" y="35465"/>
                        <a:pt x="45217" y="35465"/>
                        <a:pt x="60290" y="35465"/>
                      </a:cubicBezTo>
                      <a:cubicBezTo>
                        <a:pt x="97084" y="35465"/>
                        <a:pt x="133436" y="31918"/>
                        <a:pt x="169787" y="27042"/>
                      </a:cubicBezTo>
                      <a:cubicBezTo>
                        <a:pt x="207469" y="22165"/>
                        <a:pt x="245593" y="16403"/>
                        <a:pt x="280615" y="2217"/>
                      </a:cubicBezTo>
                      <a:cubicBezTo>
                        <a:pt x="281945" y="1773"/>
                        <a:pt x="283718" y="887"/>
                        <a:pt x="285048" y="0"/>
                      </a:cubicBezTo>
                      <a:cubicBezTo>
                        <a:pt x="284605" y="887"/>
                        <a:pt x="284605" y="1773"/>
                        <a:pt x="284161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33"/>
                <p:cNvSpPr/>
                <p:nvPr/>
              </p:nvSpPr>
              <p:spPr>
                <a:xfrm>
                  <a:off x="6207431" y="3518991"/>
                  <a:ext cx="293753" cy="32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3" h="32546" extrusionOk="0">
                      <a:moveTo>
                        <a:pt x="292423" y="2660"/>
                      </a:moveTo>
                      <a:cubicBezTo>
                        <a:pt x="276464" y="8423"/>
                        <a:pt x="259618" y="11083"/>
                        <a:pt x="243216" y="13743"/>
                      </a:cubicBezTo>
                      <a:cubicBezTo>
                        <a:pt x="224597" y="16403"/>
                        <a:pt x="206421" y="19062"/>
                        <a:pt x="188245" y="21722"/>
                      </a:cubicBezTo>
                      <a:cubicBezTo>
                        <a:pt x="131502" y="30588"/>
                        <a:pt x="72985" y="35908"/>
                        <a:pt x="15798" y="30145"/>
                      </a:cubicBezTo>
                      <a:cubicBezTo>
                        <a:pt x="10478" y="29702"/>
                        <a:pt x="5159" y="28815"/>
                        <a:pt x="282" y="28372"/>
                      </a:cubicBezTo>
                      <a:cubicBezTo>
                        <a:pt x="-604" y="27042"/>
                        <a:pt x="726" y="24382"/>
                        <a:pt x="2499" y="24826"/>
                      </a:cubicBezTo>
                      <a:cubicBezTo>
                        <a:pt x="7819" y="25269"/>
                        <a:pt x="13138" y="25712"/>
                        <a:pt x="18458" y="26155"/>
                      </a:cubicBezTo>
                      <a:cubicBezTo>
                        <a:pt x="23335" y="26599"/>
                        <a:pt x="28211" y="27042"/>
                        <a:pt x="33087" y="27042"/>
                      </a:cubicBezTo>
                      <a:cubicBezTo>
                        <a:pt x="52593" y="28372"/>
                        <a:pt x="72542" y="28815"/>
                        <a:pt x="92047" y="27928"/>
                      </a:cubicBezTo>
                      <a:cubicBezTo>
                        <a:pt x="144801" y="26155"/>
                        <a:pt x="196668" y="16403"/>
                        <a:pt x="248979" y="9753"/>
                      </a:cubicBezTo>
                      <a:cubicBezTo>
                        <a:pt x="248979" y="9753"/>
                        <a:pt x="248979" y="9753"/>
                        <a:pt x="249422" y="9753"/>
                      </a:cubicBezTo>
                      <a:cubicBezTo>
                        <a:pt x="263608" y="7536"/>
                        <a:pt x="278238" y="5320"/>
                        <a:pt x="291980" y="887"/>
                      </a:cubicBezTo>
                      <a:cubicBezTo>
                        <a:pt x="292423" y="887"/>
                        <a:pt x="293310" y="443"/>
                        <a:pt x="293753" y="0"/>
                      </a:cubicBezTo>
                      <a:cubicBezTo>
                        <a:pt x="293310" y="887"/>
                        <a:pt x="292866" y="1773"/>
                        <a:pt x="292423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33"/>
                <p:cNvSpPr/>
                <p:nvPr/>
              </p:nvSpPr>
              <p:spPr>
                <a:xfrm>
                  <a:off x="6197343" y="3551796"/>
                  <a:ext cx="289654" cy="3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54" h="35310" extrusionOk="0">
                      <a:moveTo>
                        <a:pt x="288768" y="3103"/>
                      </a:moveTo>
                      <a:lnTo>
                        <a:pt x="288768" y="3103"/>
                      </a:lnTo>
                      <a:cubicBezTo>
                        <a:pt x="287882" y="3546"/>
                        <a:pt x="286995" y="3990"/>
                        <a:pt x="285665" y="4433"/>
                      </a:cubicBezTo>
                      <a:cubicBezTo>
                        <a:pt x="230252" y="28815"/>
                        <a:pt x="169075" y="32362"/>
                        <a:pt x="109671" y="34578"/>
                      </a:cubicBezTo>
                      <a:cubicBezTo>
                        <a:pt x="81743" y="35908"/>
                        <a:pt x="54257" y="35021"/>
                        <a:pt x="26329" y="35021"/>
                      </a:cubicBezTo>
                      <a:cubicBezTo>
                        <a:pt x="19236" y="34578"/>
                        <a:pt x="11700" y="35465"/>
                        <a:pt x="4607" y="33691"/>
                      </a:cubicBezTo>
                      <a:cubicBezTo>
                        <a:pt x="4164" y="33691"/>
                        <a:pt x="3720" y="33248"/>
                        <a:pt x="2834" y="33248"/>
                      </a:cubicBezTo>
                      <a:cubicBezTo>
                        <a:pt x="1947" y="33248"/>
                        <a:pt x="1060" y="33248"/>
                        <a:pt x="174" y="32805"/>
                      </a:cubicBezTo>
                      <a:cubicBezTo>
                        <a:pt x="-269" y="32362"/>
                        <a:pt x="174" y="31475"/>
                        <a:pt x="1060" y="31475"/>
                      </a:cubicBezTo>
                      <a:cubicBezTo>
                        <a:pt x="2390" y="31475"/>
                        <a:pt x="3277" y="31032"/>
                        <a:pt x="4607" y="31032"/>
                      </a:cubicBezTo>
                      <a:cubicBezTo>
                        <a:pt x="16576" y="29702"/>
                        <a:pt x="28546" y="30588"/>
                        <a:pt x="40515" y="30588"/>
                      </a:cubicBezTo>
                      <a:cubicBezTo>
                        <a:pt x="58691" y="31032"/>
                        <a:pt x="77753" y="31032"/>
                        <a:pt x="95929" y="31032"/>
                      </a:cubicBezTo>
                      <a:cubicBezTo>
                        <a:pt x="161095" y="29258"/>
                        <a:pt x="228478" y="27042"/>
                        <a:pt x="289212" y="443"/>
                      </a:cubicBezTo>
                      <a:cubicBezTo>
                        <a:pt x="289212" y="443"/>
                        <a:pt x="289655" y="443"/>
                        <a:pt x="289655" y="0"/>
                      </a:cubicBezTo>
                      <a:cubicBezTo>
                        <a:pt x="289655" y="1330"/>
                        <a:pt x="289212" y="2217"/>
                        <a:pt x="288768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5" name="Google Shape;1405;p33"/>
              <p:cNvSpPr/>
              <p:nvPr/>
            </p:nvSpPr>
            <p:spPr>
              <a:xfrm>
                <a:off x="3583265" y="4060548"/>
                <a:ext cx="711203" cy="1243969"/>
              </a:xfrm>
              <a:custGeom>
                <a:avLst/>
                <a:gdLst/>
                <a:ahLst/>
                <a:cxnLst/>
                <a:rect l="l" t="t" r="r" b="b"/>
                <a:pathLst>
                  <a:path w="711203" h="1243969" extrusionOk="0">
                    <a:moveTo>
                      <a:pt x="225669" y="1082562"/>
                    </a:moveTo>
                    <a:cubicBezTo>
                      <a:pt x="187987" y="1118913"/>
                      <a:pt x="148090" y="1152605"/>
                      <a:pt x="109079" y="1187626"/>
                    </a:cubicBezTo>
                    <a:cubicBezTo>
                      <a:pt x="94006" y="1200926"/>
                      <a:pt x="78933" y="1215112"/>
                      <a:pt x="62974" y="1227524"/>
                    </a:cubicBezTo>
                    <a:cubicBezTo>
                      <a:pt x="62974" y="1227524"/>
                      <a:pt x="62531" y="1227968"/>
                      <a:pt x="62531" y="1227968"/>
                    </a:cubicBezTo>
                    <a:cubicBezTo>
                      <a:pt x="62088" y="1228411"/>
                      <a:pt x="62088" y="1228854"/>
                      <a:pt x="61644" y="1228854"/>
                    </a:cubicBezTo>
                    <a:cubicBezTo>
                      <a:pt x="54108" y="1233731"/>
                      <a:pt x="45242" y="1236390"/>
                      <a:pt x="36819" y="1239050"/>
                    </a:cubicBezTo>
                    <a:cubicBezTo>
                      <a:pt x="27066" y="1241267"/>
                      <a:pt x="17757" y="1244370"/>
                      <a:pt x="7561" y="1243927"/>
                    </a:cubicBezTo>
                    <a:cubicBezTo>
                      <a:pt x="5344" y="1243484"/>
                      <a:pt x="-419" y="1244813"/>
                      <a:pt x="24" y="1240824"/>
                    </a:cubicBezTo>
                    <a:cubicBezTo>
                      <a:pt x="24" y="1240824"/>
                      <a:pt x="24" y="1240380"/>
                      <a:pt x="468" y="1240380"/>
                    </a:cubicBezTo>
                    <a:cubicBezTo>
                      <a:pt x="468" y="1239494"/>
                      <a:pt x="468" y="1238607"/>
                      <a:pt x="1354" y="1238164"/>
                    </a:cubicBezTo>
                    <a:cubicBezTo>
                      <a:pt x="9777" y="1232401"/>
                      <a:pt x="18200" y="1226194"/>
                      <a:pt x="26180" y="1220431"/>
                    </a:cubicBezTo>
                    <a:cubicBezTo>
                      <a:pt x="62531" y="1192946"/>
                      <a:pt x="97109" y="1163244"/>
                      <a:pt x="132130" y="1133543"/>
                    </a:cubicBezTo>
                    <a:cubicBezTo>
                      <a:pt x="207493" y="1067490"/>
                      <a:pt x="276206" y="994343"/>
                      <a:pt x="339600" y="917207"/>
                    </a:cubicBezTo>
                    <a:cubicBezTo>
                      <a:pt x="381714" y="865340"/>
                      <a:pt x="418952" y="810370"/>
                      <a:pt x="454860" y="754070"/>
                    </a:cubicBezTo>
                    <a:cubicBezTo>
                      <a:pt x="500964" y="681367"/>
                      <a:pt x="543965" y="606004"/>
                      <a:pt x="579430" y="527538"/>
                    </a:cubicBezTo>
                    <a:cubicBezTo>
                      <a:pt x="619328" y="437546"/>
                      <a:pt x="647257" y="343122"/>
                      <a:pt x="668092" y="246923"/>
                    </a:cubicBezTo>
                    <a:cubicBezTo>
                      <a:pt x="674742" y="215005"/>
                      <a:pt x="680948" y="183087"/>
                      <a:pt x="686267" y="150725"/>
                    </a:cubicBezTo>
                    <a:cubicBezTo>
                      <a:pt x="688927" y="123240"/>
                      <a:pt x="690701" y="96198"/>
                      <a:pt x="693360" y="68713"/>
                    </a:cubicBezTo>
                    <a:cubicBezTo>
                      <a:pt x="696464" y="46104"/>
                      <a:pt x="696907" y="22609"/>
                      <a:pt x="704887" y="1330"/>
                    </a:cubicBezTo>
                    <a:cubicBezTo>
                      <a:pt x="705330" y="886"/>
                      <a:pt x="705773" y="0"/>
                      <a:pt x="706660" y="0"/>
                    </a:cubicBezTo>
                    <a:cubicBezTo>
                      <a:pt x="707103" y="0"/>
                      <a:pt x="709320" y="0"/>
                      <a:pt x="709763" y="0"/>
                    </a:cubicBezTo>
                    <a:cubicBezTo>
                      <a:pt x="711980" y="886"/>
                      <a:pt x="711093" y="3546"/>
                      <a:pt x="710649" y="4876"/>
                    </a:cubicBezTo>
                    <a:cubicBezTo>
                      <a:pt x="708876" y="9753"/>
                      <a:pt x="707990" y="14629"/>
                      <a:pt x="706660" y="19505"/>
                    </a:cubicBezTo>
                    <a:cubicBezTo>
                      <a:pt x="702227" y="41228"/>
                      <a:pt x="700897" y="62950"/>
                      <a:pt x="699124" y="85115"/>
                    </a:cubicBezTo>
                    <a:cubicBezTo>
                      <a:pt x="694247" y="160478"/>
                      <a:pt x="687598" y="235841"/>
                      <a:pt x="672968" y="309873"/>
                    </a:cubicBezTo>
                    <a:cubicBezTo>
                      <a:pt x="653019" y="410948"/>
                      <a:pt x="620214" y="509806"/>
                      <a:pt x="574554" y="602014"/>
                    </a:cubicBezTo>
                    <a:cubicBezTo>
                      <a:pt x="566131" y="620190"/>
                      <a:pt x="557708" y="637922"/>
                      <a:pt x="548841" y="655655"/>
                    </a:cubicBezTo>
                    <a:cubicBezTo>
                      <a:pt x="520026" y="710182"/>
                      <a:pt x="485005" y="760719"/>
                      <a:pt x="449540" y="810813"/>
                    </a:cubicBezTo>
                    <a:cubicBezTo>
                      <a:pt x="380384" y="906568"/>
                      <a:pt x="310784" y="1001880"/>
                      <a:pt x="225669" y="1082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33"/>
              <p:cNvSpPr/>
              <p:nvPr/>
            </p:nvSpPr>
            <p:spPr>
              <a:xfrm>
                <a:off x="3777126" y="4513278"/>
                <a:ext cx="415713" cy="626729"/>
              </a:xfrm>
              <a:custGeom>
                <a:avLst/>
                <a:gdLst/>
                <a:ahLst/>
                <a:cxnLst/>
                <a:rect l="l" t="t" r="r" b="b"/>
                <a:pathLst>
                  <a:path w="415713" h="626729" extrusionOk="0">
                    <a:moveTo>
                      <a:pt x="332" y="626286"/>
                    </a:moveTo>
                    <a:cubicBezTo>
                      <a:pt x="-111" y="625842"/>
                      <a:pt x="-111" y="624956"/>
                      <a:pt x="332" y="624956"/>
                    </a:cubicBezTo>
                    <a:cubicBezTo>
                      <a:pt x="2549" y="622739"/>
                      <a:pt x="4765" y="620523"/>
                      <a:pt x="6982" y="617863"/>
                    </a:cubicBezTo>
                    <a:cubicBezTo>
                      <a:pt x="14519" y="609883"/>
                      <a:pt x="22055" y="602347"/>
                      <a:pt x="29148" y="594367"/>
                    </a:cubicBezTo>
                    <a:cubicBezTo>
                      <a:pt x="67272" y="552253"/>
                      <a:pt x="106284" y="511025"/>
                      <a:pt x="140862" y="465808"/>
                    </a:cubicBezTo>
                    <a:cubicBezTo>
                      <a:pt x="181203" y="413054"/>
                      <a:pt x="217997" y="358083"/>
                      <a:pt x="254792" y="303556"/>
                    </a:cubicBezTo>
                    <a:cubicBezTo>
                      <a:pt x="308876" y="219771"/>
                      <a:pt x="358084" y="132439"/>
                      <a:pt x="397538" y="40674"/>
                    </a:cubicBezTo>
                    <a:cubicBezTo>
                      <a:pt x="401971" y="30034"/>
                      <a:pt x="406404" y="19395"/>
                      <a:pt x="410837" y="8755"/>
                    </a:cubicBezTo>
                    <a:cubicBezTo>
                      <a:pt x="411724" y="6096"/>
                      <a:pt x="413497" y="2992"/>
                      <a:pt x="414384" y="332"/>
                    </a:cubicBezTo>
                    <a:cubicBezTo>
                      <a:pt x="414384" y="-111"/>
                      <a:pt x="414827" y="-111"/>
                      <a:pt x="415270" y="332"/>
                    </a:cubicBezTo>
                    <a:cubicBezTo>
                      <a:pt x="415714" y="332"/>
                      <a:pt x="415714" y="776"/>
                      <a:pt x="415714" y="1219"/>
                    </a:cubicBezTo>
                    <a:cubicBezTo>
                      <a:pt x="413497" y="7426"/>
                      <a:pt x="411281" y="13632"/>
                      <a:pt x="409064" y="19838"/>
                    </a:cubicBezTo>
                    <a:cubicBezTo>
                      <a:pt x="403744" y="34467"/>
                      <a:pt x="397538" y="48653"/>
                      <a:pt x="391332" y="62839"/>
                    </a:cubicBezTo>
                    <a:cubicBezTo>
                      <a:pt x="346557" y="167460"/>
                      <a:pt x="288040" y="265875"/>
                      <a:pt x="223317" y="359413"/>
                    </a:cubicBezTo>
                    <a:cubicBezTo>
                      <a:pt x="195832" y="399755"/>
                      <a:pt x="167904" y="439652"/>
                      <a:pt x="138202" y="478220"/>
                    </a:cubicBezTo>
                    <a:cubicBezTo>
                      <a:pt x="115150" y="507479"/>
                      <a:pt x="90324" y="534964"/>
                      <a:pt x="65055" y="562449"/>
                    </a:cubicBezTo>
                    <a:cubicBezTo>
                      <a:pt x="49540" y="579295"/>
                      <a:pt x="33581" y="596141"/>
                      <a:pt x="17178" y="612100"/>
                    </a:cubicBezTo>
                    <a:cubicBezTo>
                      <a:pt x="12302" y="616976"/>
                      <a:pt x="6539" y="621853"/>
                      <a:pt x="1663" y="626729"/>
                    </a:cubicBezTo>
                    <a:cubicBezTo>
                      <a:pt x="1219" y="626729"/>
                      <a:pt x="332" y="626729"/>
                      <a:pt x="332" y="6262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33"/>
              <p:cNvSpPr/>
              <p:nvPr/>
            </p:nvSpPr>
            <p:spPr>
              <a:xfrm>
                <a:off x="4018499" y="4490115"/>
                <a:ext cx="189857" cy="372512"/>
              </a:xfrm>
              <a:custGeom>
                <a:avLst/>
                <a:gdLst/>
                <a:ahLst/>
                <a:cxnLst/>
                <a:rect l="l" t="t" r="r" b="b"/>
                <a:pathLst>
                  <a:path w="189857" h="372512" extrusionOk="0">
                    <a:moveTo>
                      <a:pt x="121" y="371493"/>
                    </a:moveTo>
                    <a:cubicBezTo>
                      <a:pt x="32926" y="325389"/>
                      <a:pt x="63957" y="277955"/>
                      <a:pt x="90113" y="227861"/>
                    </a:cubicBezTo>
                    <a:cubicBezTo>
                      <a:pt x="124247" y="162251"/>
                      <a:pt x="155279" y="94868"/>
                      <a:pt x="180548" y="25269"/>
                    </a:cubicBezTo>
                    <a:cubicBezTo>
                      <a:pt x="183208" y="18176"/>
                      <a:pt x="185424" y="10640"/>
                      <a:pt x="188084" y="3103"/>
                    </a:cubicBezTo>
                    <a:cubicBezTo>
                      <a:pt x="188527" y="2217"/>
                      <a:pt x="188527" y="1330"/>
                      <a:pt x="188971" y="443"/>
                    </a:cubicBezTo>
                    <a:cubicBezTo>
                      <a:pt x="188971" y="0"/>
                      <a:pt x="189414" y="0"/>
                      <a:pt x="189414" y="0"/>
                    </a:cubicBezTo>
                    <a:cubicBezTo>
                      <a:pt x="189858" y="0"/>
                      <a:pt x="189858" y="443"/>
                      <a:pt x="189858" y="887"/>
                    </a:cubicBezTo>
                    <a:cubicBezTo>
                      <a:pt x="188084" y="9310"/>
                      <a:pt x="184981" y="17289"/>
                      <a:pt x="181878" y="25712"/>
                    </a:cubicBezTo>
                    <a:cubicBezTo>
                      <a:pt x="144640" y="128560"/>
                      <a:pt x="99865" y="230078"/>
                      <a:pt x="37359" y="320513"/>
                    </a:cubicBezTo>
                    <a:cubicBezTo>
                      <a:pt x="25389" y="337802"/>
                      <a:pt x="12977" y="354648"/>
                      <a:pt x="1007" y="371937"/>
                    </a:cubicBezTo>
                    <a:cubicBezTo>
                      <a:pt x="564" y="373267"/>
                      <a:pt x="-322" y="371937"/>
                      <a:pt x="121" y="3714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8" name="Google Shape;1408;p33"/>
            <p:cNvSpPr/>
            <p:nvPr/>
          </p:nvSpPr>
          <p:spPr>
            <a:xfrm>
              <a:off x="8142451" y="189188"/>
              <a:ext cx="869236" cy="965145"/>
            </a:xfrm>
            <a:custGeom>
              <a:avLst/>
              <a:gdLst/>
              <a:ahLst/>
              <a:cxnLst/>
              <a:rect l="l" t="t" r="r" b="b"/>
              <a:pathLst>
                <a:path w="650372" h="722132" extrusionOk="0">
                  <a:moveTo>
                    <a:pt x="644449" y="616311"/>
                  </a:moveTo>
                  <a:cubicBezTo>
                    <a:pt x="604994" y="609662"/>
                    <a:pt x="600118" y="598579"/>
                    <a:pt x="571303" y="575527"/>
                  </a:cubicBezTo>
                  <a:cubicBezTo>
                    <a:pt x="557560" y="565331"/>
                    <a:pt x="544261" y="560011"/>
                    <a:pt x="526972" y="560011"/>
                  </a:cubicBezTo>
                  <a:cubicBezTo>
                    <a:pt x="522539" y="559568"/>
                    <a:pt x="517662" y="560011"/>
                    <a:pt x="513229" y="557794"/>
                  </a:cubicBezTo>
                  <a:cubicBezTo>
                    <a:pt x="509682" y="555578"/>
                    <a:pt x="509239" y="553361"/>
                    <a:pt x="513229" y="551588"/>
                  </a:cubicBezTo>
                  <a:cubicBezTo>
                    <a:pt x="520322" y="548928"/>
                    <a:pt x="527858" y="550258"/>
                    <a:pt x="535395" y="548928"/>
                  </a:cubicBezTo>
                  <a:cubicBezTo>
                    <a:pt x="546034" y="548042"/>
                    <a:pt x="557117" y="544052"/>
                    <a:pt x="563323" y="534742"/>
                  </a:cubicBezTo>
                  <a:cubicBezTo>
                    <a:pt x="565983" y="531196"/>
                    <a:pt x="567313" y="527206"/>
                    <a:pt x="569529" y="523660"/>
                  </a:cubicBezTo>
                  <a:cubicBezTo>
                    <a:pt x="577952" y="513463"/>
                    <a:pt x="589478" y="506814"/>
                    <a:pt x="599231" y="498834"/>
                  </a:cubicBezTo>
                  <a:cubicBezTo>
                    <a:pt x="604994" y="493514"/>
                    <a:pt x="606767" y="485535"/>
                    <a:pt x="604994" y="478442"/>
                  </a:cubicBezTo>
                  <a:cubicBezTo>
                    <a:pt x="604551" y="477555"/>
                    <a:pt x="604108" y="476225"/>
                    <a:pt x="603664" y="475782"/>
                  </a:cubicBezTo>
                  <a:cubicBezTo>
                    <a:pt x="598788" y="466916"/>
                    <a:pt x="583715" y="471792"/>
                    <a:pt x="576179" y="476225"/>
                  </a:cubicBezTo>
                  <a:cubicBezTo>
                    <a:pt x="561106" y="485535"/>
                    <a:pt x="546477" y="495731"/>
                    <a:pt x="531848" y="505484"/>
                  </a:cubicBezTo>
                  <a:cubicBezTo>
                    <a:pt x="516775" y="516123"/>
                    <a:pt x="498600" y="529866"/>
                    <a:pt x="479094" y="524989"/>
                  </a:cubicBezTo>
                  <a:cubicBezTo>
                    <a:pt x="472888" y="523660"/>
                    <a:pt x="467125" y="519670"/>
                    <a:pt x="460918" y="518340"/>
                  </a:cubicBezTo>
                  <a:cubicBezTo>
                    <a:pt x="460032" y="518340"/>
                    <a:pt x="459589" y="517896"/>
                    <a:pt x="458702" y="517896"/>
                  </a:cubicBezTo>
                  <a:cubicBezTo>
                    <a:pt x="453826" y="517453"/>
                    <a:pt x="449392" y="517896"/>
                    <a:pt x="444516" y="518340"/>
                  </a:cubicBezTo>
                  <a:cubicBezTo>
                    <a:pt x="441856" y="518340"/>
                    <a:pt x="437423" y="519226"/>
                    <a:pt x="435207" y="516567"/>
                  </a:cubicBezTo>
                  <a:cubicBezTo>
                    <a:pt x="434763" y="516123"/>
                    <a:pt x="434763" y="515237"/>
                    <a:pt x="434763" y="514350"/>
                  </a:cubicBezTo>
                  <a:lnTo>
                    <a:pt x="434763" y="514350"/>
                  </a:lnTo>
                  <a:cubicBezTo>
                    <a:pt x="440083" y="508587"/>
                    <a:pt x="453382" y="507257"/>
                    <a:pt x="467125" y="505927"/>
                  </a:cubicBezTo>
                  <a:cubicBezTo>
                    <a:pt x="481754" y="504597"/>
                    <a:pt x="497270" y="502824"/>
                    <a:pt x="507023" y="495288"/>
                  </a:cubicBezTo>
                  <a:cubicBezTo>
                    <a:pt x="511899" y="491741"/>
                    <a:pt x="515889" y="487751"/>
                    <a:pt x="520765" y="484648"/>
                  </a:cubicBezTo>
                  <a:cubicBezTo>
                    <a:pt x="530518" y="479329"/>
                    <a:pt x="542487" y="475782"/>
                    <a:pt x="548251" y="465586"/>
                  </a:cubicBezTo>
                  <a:cubicBezTo>
                    <a:pt x="552684" y="458050"/>
                    <a:pt x="555787" y="450513"/>
                    <a:pt x="561993" y="443864"/>
                  </a:cubicBezTo>
                  <a:cubicBezTo>
                    <a:pt x="566869" y="438987"/>
                    <a:pt x="572189" y="434998"/>
                    <a:pt x="577952" y="431451"/>
                  </a:cubicBezTo>
                  <a:cubicBezTo>
                    <a:pt x="581499" y="428791"/>
                    <a:pt x="586375" y="427018"/>
                    <a:pt x="589035" y="423472"/>
                  </a:cubicBezTo>
                  <a:cubicBezTo>
                    <a:pt x="593468" y="415492"/>
                    <a:pt x="580612" y="413719"/>
                    <a:pt x="575292" y="413719"/>
                  </a:cubicBezTo>
                  <a:cubicBezTo>
                    <a:pt x="560663" y="413719"/>
                    <a:pt x="546034" y="419038"/>
                    <a:pt x="534064" y="427461"/>
                  </a:cubicBezTo>
                  <a:cubicBezTo>
                    <a:pt x="523425" y="434554"/>
                    <a:pt x="515002" y="445194"/>
                    <a:pt x="502146" y="448740"/>
                  </a:cubicBezTo>
                  <a:cubicBezTo>
                    <a:pt x="494167" y="451400"/>
                    <a:pt x="487074" y="452287"/>
                    <a:pt x="479981" y="453617"/>
                  </a:cubicBezTo>
                  <a:cubicBezTo>
                    <a:pt x="465351" y="456276"/>
                    <a:pt x="452495" y="458050"/>
                    <a:pt x="438310" y="470019"/>
                  </a:cubicBezTo>
                  <a:cubicBezTo>
                    <a:pt x="430330" y="475782"/>
                    <a:pt x="419691" y="473122"/>
                    <a:pt x="410381" y="474895"/>
                  </a:cubicBezTo>
                  <a:cubicBezTo>
                    <a:pt x="399298" y="476225"/>
                    <a:pt x="389102" y="481102"/>
                    <a:pt x="378020" y="479772"/>
                  </a:cubicBezTo>
                  <a:cubicBezTo>
                    <a:pt x="376246" y="479329"/>
                    <a:pt x="374030" y="478885"/>
                    <a:pt x="373143" y="476669"/>
                  </a:cubicBezTo>
                  <a:cubicBezTo>
                    <a:pt x="373143" y="474895"/>
                    <a:pt x="375360" y="473566"/>
                    <a:pt x="376690" y="472679"/>
                  </a:cubicBezTo>
                  <a:cubicBezTo>
                    <a:pt x="380679" y="470906"/>
                    <a:pt x="384669" y="470019"/>
                    <a:pt x="389102" y="469132"/>
                  </a:cubicBezTo>
                  <a:cubicBezTo>
                    <a:pt x="401515" y="466473"/>
                    <a:pt x="414371" y="468246"/>
                    <a:pt x="426341" y="464699"/>
                  </a:cubicBezTo>
                  <a:cubicBezTo>
                    <a:pt x="445403" y="459823"/>
                    <a:pt x="462249" y="448297"/>
                    <a:pt x="477321" y="435884"/>
                  </a:cubicBezTo>
                  <a:cubicBezTo>
                    <a:pt x="487960" y="426575"/>
                    <a:pt x="499043" y="416379"/>
                    <a:pt x="503476" y="402636"/>
                  </a:cubicBezTo>
                  <a:cubicBezTo>
                    <a:pt x="505249" y="395100"/>
                    <a:pt x="506136" y="387563"/>
                    <a:pt x="510569" y="380914"/>
                  </a:cubicBezTo>
                  <a:cubicBezTo>
                    <a:pt x="516775" y="370718"/>
                    <a:pt x="526972" y="363181"/>
                    <a:pt x="532291" y="352542"/>
                  </a:cubicBezTo>
                  <a:cubicBezTo>
                    <a:pt x="534508" y="348109"/>
                    <a:pt x="540271" y="337026"/>
                    <a:pt x="538054" y="331706"/>
                  </a:cubicBezTo>
                  <a:cubicBezTo>
                    <a:pt x="537168" y="329490"/>
                    <a:pt x="534951" y="328160"/>
                    <a:pt x="530962" y="328603"/>
                  </a:cubicBezTo>
                  <a:cubicBezTo>
                    <a:pt x="516775" y="333480"/>
                    <a:pt x="511013" y="349439"/>
                    <a:pt x="497713" y="355645"/>
                  </a:cubicBezTo>
                  <a:cubicBezTo>
                    <a:pt x="490177" y="360078"/>
                    <a:pt x="482197" y="362738"/>
                    <a:pt x="473774" y="365398"/>
                  </a:cubicBezTo>
                  <a:cubicBezTo>
                    <a:pt x="464908" y="368501"/>
                    <a:pt x="458259" y="375594"/>
                    <a:pt x="454269" y="384017"/>
                  </a:cubicBezTo>
                  <a:cubicBezTo>
                    <a:pt x="446733" y="400863"/>
                    <a:pt x="435207" y="401306"/>
                    <a:pt x="419247" y="405296"/>
                  </a:cubicBezTo>
                  <a:cubicBezTo>
                    <a:pt x="406392" y="408842"/>
                    <a:pt x="393979" y="415049"/>
                    <a:pt x="383339" y="423028"/>
                  </a:cubicBezTo>
                  <a:cubicBezTo>
                    <a:pt x="381123" y="424358"/>
                    <a:pt x="379349" y="426131"/>
                    <a:pt x="377133" y="427905"/>
                  </a:cubicBezTo>
                  <a:lnTo>
                    <a:pt x="377133" y="427905"/>
                  </a:lnTo>
                  <a:cubicBezTo>
                    <a:pt x="376246" y="428348"/>
                    <a:pt x="375803" y="429235"/>
                    <a:pt x="374916" y="429678"/>
                  </a:cubicBezTo>
                  <a:cubicBezTo>
                    <a:pt x="366937" y="432338"/>
                    <a:pt x="358514" y="427905"/>
                    <a:pt x="350091" y="428348"/>
                  </a:cubicBezTo>
                  <a:cubicBezTo>
                    <a:pt x="345658" y="428348"/>
                    <a:pt x="341668" y="429235"/>
                    <a:pt x="337235" y="428791"/>
                  </a:cubicBezTo>
                  <a:cubicBezTo>
                    <a:pt x="333689" y="427905"/>
                    <a:pt x="330142" y="426131"/>
                    <a:pt x="327039" y="425245"/>
                  </a:cubicBezTo>
                  <a:cubicBezTo>
                    <a:pt x="327039" y="425245"/>
                    <a:pt x="327039" y="425245"/>
                    <a:pt x="326596" y="425245"/>
                  </a:cubicBezTo>
                  <a:cubicBezTo>
                    <a:pt x="326152" y="424801"/>
                    <a:pt x="325266" y="424801"/>
                    <a:pt x="324379" y="424801"/>
                  </a:cubicBezTo>
                  <a:cubicBezTo>
                    <a:pt x="324379" y="424801"/>
                    <a:pt x="323936" y="424801"/>
                    <a:pt x="323936" y="424801"/>
                  </a:cubicBezTo>
                  <a:cubicBezTo>
                    <a:pt x="322162" y="424801"/>
                    <a:pt x="320833" y="424801"/>
                    <a:pt x="319059" y="425245"/>
                  </a:cubicBezTo>
                  <a:cubicBezTo>
                    <a:pt x="315956" y="425245"/>
                    <a:pt x="313296" y="424358"/>
                    <a:pt x="311080" y="421698"/>
                  </a:cubicBezTo>
                  <a:cubicBezTo>
                    <a:pt x="311080" y="421698"/>
                    <a:pt x="311080" y="421698"/>
                    <a:pt x="311080" y="421698"/>
                  </a:cubicBezTo>
                  <a:cubicBezTo>
                    <a:pt x="313296" y="418595"/>
                    <a:pt x="316843" y="418152"/>
                    <a:pt x="320389" y="417265"/>
                  </a:cubicBezTo>
                  <a:cubicBezTo>
                    <a:pt x="321276" y="416822"/>
                    <a:pt x="322162" y="416822"/>
                    <a:pt x="323492" y="416379"/>
                  </a:cubicBezTo>
                  <a:cubicBezTo>
                    <a:pt x="327925" y="415492"/>
                    <a:pt x="332802" y="414162"/>
                    <a:pt x="337235" y="412832"/>
                  </a:cubicBezTo>
                  <a:cubicBezTo>
                    <a:pt x="350978" y="409286"/>
                    <a:pt x="364277" y="404409"/>
                    <a:pt x="377576" y="399533"/>
                  </a:cubicBezTo>
                  <a:cubicBezTo>
                    <a:pt x="406392" y="388007"/>
                    <a:pt x="434763" y="373378"/>
                    <a:pt x="458259" y="352542"/>
                  </a:cubicBezTo>
                  <a:cubicBezTo>
                    <a:pt x="463578" y="347666"/>
                    <a:pt x="468455" y="341903"/>
                    <a:pt x="472444" y="335696"/>
                  </a:cubicBezTo>
                  <a:cubicBezTo>
                    <a:pt x="475548" y="330820"/>
                    <a:pt x="477764" y="324614"/>
                    <a:pt x="481310" y="320180"/>
                  </a:cubicBezTo>
                  <a:cubicBezTo>
                    <a:pt x="489290" y="310428"/>
                    <a:pt x="501259" y="302448"/>
                    <a:pt x="506579" y="290922"/>
                  </a:cubicBezTo>
                  <a:cubicBezTo>
                    <a:pt x="511013" y="283386"/>
                    <a:pt x="513229" y="273633"/>
                    <a:pt x="508353" y="266097"/>
                  </a:cubicBezTo>
                  <a:cubicBezTo>
                    <a:pt x="507909" y="265653"/>
                    <a:pt x="507909" y="265653"/>
                    <a:pt x="507466" y="265210"/>
                  </a:cubicBezTo>
                  <a:cubicBezTo>
                    <a:pt x="496383" y="256344"/>
                    <a:pt x="479981" y="278953"/>
                    <a:pt x="472444" y="286046"/>
                  </a:cubicBezTo>
                  <a:cubicBezTo>
                    <a:pt x="467568" y="290922"/>
                    <a:pt x="461362" y="294468"/>
                    <a:pt x="454712" y="296242"/>
                  </a:cubicBezTo>
                  <a:cubicBezTo>
                    <a:pt x="437866" y="299788"/>
                    <a:pt x="419247" y="304221"/>
                    <a:pt x="409051" y="319737"/>
                  </a:cubicBezTo>
                  <a:cubicBezTo>
                    <a:pt x="405505" y="325500"/>
                    <a:pt x="402402" y="331706"/>
                    <a:pt x="396638" y="335253"/>
                  </a:cubicBezTo>
                  <a:cubicBezTo>
                    <a:pt x="388659" y="341016"/>
                    <a:pt x="379349" y="345006"/>
                    <a:pt x="369597" y="345006"/>
                  </a:cubicBezTo>
                  <a:cubicBezTo>
                    <a:pt x="360730" y="345892"/>
                    <a:pt x="352307" y="349882"/>
                    <a:pt x="344771" y="354315"/>
                  </a:cubicBezTo>
                  <a:cubicBezTo>
                    <a:pt x="341668" y="356088"/>
                    <a:pt x="338565" y="358305"/>
                    <a:pt x="335462" y="360522"/>
                  </a:cubicBezTo>
                  <a:cubicBezTo>
                    <a:pt x="335462" y="360522"/>
                    <a:pt x="335462" y="360522"/>
                    <a:pt x="335462" y="360522"/>
                  </a:cubicBezTo>
                  <a:cubicBezTo>
                    <a:pt x="328369" y="366285"/>
                    <a:pt x="321719" y="372934"/>
                    <a:pt x="312410" y="375594"/>
                  </a:cubicBezTo>
                  <a:cubicBezTo>
                    <a:pt x="296451" y="380027"/>
                    <a:pt x="296451" y="368501"/>
                    <a:pt x="306203" y="360078"/>
                  </a:cubicBezTo>
                  <a:cubicBezTo>
                    <a:pt x="311966" y="354759"/>
                    <a:pt x="318173" y="348996"/>
                    <a:pt x="324823" y="344119"/>
                  </a:cubicBezTo>
                  <a:cubicBezTo>
                    <a:pt x="341225" y="335253"/>
                    <a:pt x="361617" y="331263"/>
                    <a:pt x="373587" y="315747"/>
                  </a:cubicBezTo>
                  <a:cubicBezTo>
                    <a:pt x="377576" y="310428"/>
                    <a:pt x="379349" y="303778"/>
                    <a:pt x="383339" y="298458"/>
                  </a:cubicBezTo>
                  <a:cubicBezTo>
                    <a:pt x="398412" y="280726"/>
                    <a:pt x="421464" y="285159"/>
                    <a:pt x="424567" y="255457"/>
                  </a:cubicBezTo>
                  <a:cubicBezTo>
                    <a:pt x="424567" y="245704"/>
                    <a:pt x="428113" y="236395"/>
                    <a:pt x="434763" y="228859"/>
                  </a:cubicBezTo>
                  <a:cubicBezTo>
                    <a:pt x="441413" y="219992"/>
                    <a:pt x="450723" y="213343"/>
                    <a:pt x="460032" y="208023"/>
                  </a:cubicBezTo>
                  <a:cubicBezTo>
                    <a:pt x="464022" y="205363"/>
                    <a:pt x="468898" y="203147"/>
                    <a:pt x="470671" y="198270"/>
                  </a:cubicBezTo>
                  <a:cubicBezTo>
                    <a:pt x="470671" y="197827"/>
                    <a:pt x="470671" y="197384"/>
                    <a:pt x="470671" y="196940"/>
                  </a:cubicBezTo>
                  <a:cubicBezTo>
                    <a:pt x="471558" y="182754"/>
                    <a:pt x="450279" y="182311"/>
                    <a:pt x="440083" y="184528"/>
                  </a:cubicBezTo>
                  <a:cubicBezTo>
                    <a:pt x="434320" y="185414"/>
                    <a:pt x="429000" y="187631"/>
                    <a:pt x="423680" y="189847"/>
                  </a:cubicBezTo>
                  <a:cubicBezTo>
                    <a:pt x="411711" y="194280"/>
                    <a:pt x="400185" y="199157"/>
                    <a:pt x="390432" y="207580"/>
                  </a:cubicBezTo>
                  <a:cubicBezTo>
                    <a:pt x="374030" y="220879"/>
                    <a:pt x="359844" y="236838"/>
                    <a:pt x="348318" y="254127"/>
                  </a:cubicBezTo>
                  <a:cubicBezTo>
                    <a:pt x="344771" y="259447"/>
                    <a:pt x="341668" y="264323"/>
                    <a:pt x="338565" y="269643"/>
                  </a:cubicBezTo>
                  <a:cubicBezTo>
                    <a:pt x="335019" y="276736"/>
                    <a:pt x="327482" y="279396"/>
                    <a:pt x="320389" y="281612"/>
                  </a:cubicBezTo>
                  <a:cubicBezTo>
                    <a:pt x="314626" y="284272"/>
                    <a:pt x="310193" y="288262"/>
                    <a:pt x="304874" y="291809"/>
                  </a:cubicBezTo>
                  <a:cubicBezTo>
                    <a:pt x="298224" y="296242"/>
                    <a:pt x="292904" y="302005"/>
                    <a:pt x="287584" y="308211"/>
                  </a:cubicBezTo>
                  <a:cubicBezTo>
                    <a:pt x="276945" y="318850"/>
                    <a:pt x="261872" y="324170"/>
                    <a:pt x="246800" y="325057"/>
                  </a:cubicBezTo>
                  <a:cubicBezTo>
                    <a:pt x="246357" y="324614"/>
                    <a:pt x="245913" y="324614"/>
                    <a:pt x="245470" y="324170"/>
                  </a:cubicBezTo>
                  <a:cubicBezTo>
                    <a:pt x="242367" y="322397"/>
                    <a:pt x="241037" y="317964"/>
                    <a:pt x="242367" y="314861"/>
                  </a:cubicBezTo>
                  <a:cubicBezTo>
                    <a:pt x="252120" y="297128"/>
                    <a:pt x="275172" y="294025"/>
                    <a:pt x="289358" y="281169"/>
                  </a:cubicBezTo>
                  <a:cubicBezTo>
                    <a:pt x="296007" y="275849"/>
                    <a:pt x="295564" y="266540"/>
                    <a:pt x="300884" y="260777"/>
                  </a:cubicBezTo>
                  <a:cubicBezTo>
                    <a:pt x="306203" y="254571"/>
                    <a:pt x="312853" y="249694"/>
                    <a:pt x="318173" y="243931"/>
                  </a:cubicBezTo>
                  <a:cubicBezTo>
                    <a:pt x="325266" y="236395"/>
                    <a:pt x="331915" y="227972"/>
                    <a:pt x="336792" y="218662"/>
                  </a:cubicBezTo>
                  <a:cubicBezTo>
                    <a:pt x="345658" y="202260"/>
                    <a:pt x="352751" y="183198"/>
                    <a:pt x="350534" y="164135"/>
                  </a:cubicBezTo>
                  <a:cubicBezTo>
                    <a:pt x="350534" y="164135"/>
                    <a:pt x="350534" y="164135"/>
                    <a:pt x="350534" y="163692"/>
                  </a:cubicBezTo>
                  <a:cubicBezTo>
                    <a:pt x="347431" y="144630"/>
                    <a:pt x="331472" y="149063"/>
                    <a:pt x="323492" y="161919"/>
                  </a:cubicBezTo>
                  <a:cubicBezTo>
                    <a:pt x="318616" y="169012"/>
                    <a:pt x="315513" y="176991"/>
                    <a:pt x="312853" y="184971"/>
                  </a:cubicBezTo>
                  <a:cubicBezTo>
                    <a:pt x="310193" y="192951"/>
                    <a:pt x="309750" y="203147"/>
                    <a:pt x="303100" y="209353"/>
                  </a:cubicBezTo>
                  <a:cubicBezTo>
                    <a:pt x="300440" y="211570"/>
                    <a:pt x="297337" y="210683"/>
                    <a:pt x="294234" y="211570"/>
                  </a:cubicBezTo>
                  <a:cubicBezTo>
                    <a:pt x="286255" y="212899"/>
                    <a:pt x="282708" y="219106"/>
                    <a:pt x="280048" y="226199"/>
                  </a:cubicBezTo>
                  <a:cubicBezTo>
                    <a:pt x="280048" y="226642"/>
                    <a:pt x="279605" y="227529"/>
                    <a:pt x="279605" y="227972"/>
                  </a:cubicBezTo>
                  <a:cubicBezTo>
                    <a:pt x="270295" y="249251"/>
                    <a:pt x="265419" y="231075"/>
                    <a:pt x="267192" y="217776"/>
                  </a:cubicBezTo>
                  <a:cubicBezTo>
                    <a:pt x="267192" y="204033"/>
                    <a:pt x="278718" y="141527"/>
                    <a:pt x="258326" y="141527"/>
                  </a:cubicBezTo>
                  <a:cubicBezTo>
                    <a:pt x="241480" y="146403"/>
                    <a:pt x="243253" y="186744"/>
                    <a:pt x="241924" y="201373"/>
                  </a:cubicBezTo>
                  <a:cubicBezTo>
                    <a:pt x="241480" y="214229"/>
                    <a:pt x="239707" y="227972"/>
                    <a:pt x="234830" y="239941"/>
                  </a:cubicBezTo>
                  <a:cubicBezTo>
                    <a:pt x="232614" y="238168"/>
                    <a:pt x="231727" y="235065"/>
                    <a:pt x="230397" y="232848"/>
                  </a:cubicBezTo>
                  <a:cubicBezTo>
                    <a:pt x="228624" y="228859"/>
                    <a:pt x="226408" y="224869"/>
                    <a:pt x="223748" y="221766"/>
                  </a:cubicBezTo>
                  <a:cubicBezTo>
                    <a:pt x="218428" y="215116"/>
                    <a:pt x="209119" y="211570"/>
                    <a:pt x="205572" y="221766"/>
                  </a:cubicBezTo>
                  <a:cubicBezTo>
                    <a:pt x="202912" y="234178"/>
                    <a:pt x="214438" y="243488"/>
                    <a:pt x="217985" y="254571"/>
                  </a:cubicBezTo>
                  <a:lnTo>
                    <a:pt x="217985" y="254571"/>
                  </a:lnTo>
                  <a:cubicBezTo>
                    <a:pt x="221975" y="265653"/>
                    <a:pt x="217985" y="273190"/>
                    <a:pt x="210005" y="259447"/>
                  </a:cubicBezTo>
                  <a:cubicBezTo>
                    <a:pt x="207789" y="255457"/>
                    <a:pt x="206459" y="251024"/>
                    <a:pt x="202469" y="248364"/>
                  </a:cubicBezTo>
                  <a:cubicBezTo>
                    <a:pt x="196263" y="243488"/>
                    <a:pt x="189170" y="250581"/>
                    <a:pt x="188283" y="257230"/>
                  </a:cubicBezTo>
                  <a:cubicBezTo>
                    <a:pt x="185623" y="275406"/>
                    <a:pt x="200696" y="291809"/>
                    <a:pt x="197593" y="310428"/>
                  </a:cubicBezTo>
                  <a:cubicBezTo>
                    <a:pt x="196706" y="314417"/>
                    <a:pt x="195376" y="318407"/>
                    <a:pt x="192716" y="321954"/>
                  </a:cubicBezTo>
                  <a:cubicBezTo>
                    <a:pt x="192273" y="322397"/>
                    <a:pt x="191386" y="322840"/>
                    <a:pt x="190943" y="322840"/>
                  </a:cubicBezTo>
                  <a:cubicBezTo>
                    <a:pt x="164344" y="281169"/>
                    <a:pt x="142179" y="237281"/>
                    <a:pt x="126220" y="189847"/>
                  </a:cubicBezTo>
                  <a:cubicBezTo>
                    <a:pt x="112034" y="145960"/>
                    <a:pt x="97848" y="100299"/>
                    <a:pt x="96961" y="53751"/>
                  </a:cubicBezTo>
                  <a:cubicBezTo>
                    <a:pt x="96961" y="38235"/>
                    <a:pt x="97404" y="22720"/>
                    <a:pt x="100508" y="7647"/>
                  </a:cubicBezTo>
                  <a:cubicBezTo>
                    <a:pt x="100951" y="6317"/>
                    <a:pt x="101394" y="5431"/>
                    <a:pt x="101394" y="4101"/>
                  </a:cubicBezTo>
                  <a:cubicBezTo>
                    <a:pt x="101394" y="4101"/>
                    <a:pt x="101394" y="3657"/>
                    <a:pt x="101394" y="3657"/>
                  </a:cubicBezTo>
                  <a:cubicBezTo>
                    <a:pt x="101394" y="3214"/>
                    <a:pt x="101394" y="2327"/>
                    <a:pt x="101394" y="1884"/>
                  </a:cubicBezTo>
                  <a:cubicBezTo>
                    <a:pt x="100951" y="997"/>
                    <a:pt x="99621" y="554"/>
                    <a:pt x="99178" y="554"/>
                  </a:cubicBezTo>
                  <a:cubicBezTo>
                    <a:pt x="96961" y="-332"/>
                    <a:pt x="93858" y="111"/>
                    <a:pt x="91198" y="111"/>
                  </a:cubicBezTo>
                  <a:cubicBezTo>
                    <a:pt x="88538" y="554"/>
                    <a:pt x="85879" y="997"/>
                    <a:pt x="83662" y="2771"/>
                  </a:cubicBezTo>
                  <a:cubicBezTo>
                    <a:pt x="81889" y="4544"/>
                    <a:pt x="81445" y="5874"/>
                    <a:pt x="81445" y="6317"/>
                  </a:cubicBezTo>
                  <a:cubicBezTo>
                    <a:pt x="81445" y="6760"/>
                    <a:pt x="81445" y="7204"/>
                    <a:pt x="81445" y="7647"/>
                  </a:cubicBezTo>
                  <a:cubicBezTo>
                    <a:pt x="81002" y="10750"/>
                    <a:pt x="81002" y="13853"/>
                    <a:pt x="81002" y="16957"/>
                  </a:cubicBezTo>
                  <a:cubicBezTo>
                    <a:pt x="81002" y="16957"/>
                    <a:pt x="81002" y="16957"/>
                    <a:pt x="81002" y="16957"/>
                  </a:cubicBezTo>
                  <a:cubicBezTo>
                    <a:pt x="80559" y="17400"/>
                    <a:pt x="80559" y="18730"/>
                    <a:pt x="80116" y="19616"/>
                  </a:cubicBezTo>
                  <a:cubicBezTo>
                    <a:pt x="78786" y="33802"/>
                    <a:pt x="80116" y="48432"/>
                    <a:pt x="81002" y="62617"/>
                  </a:cubicBezTo>
                  <a:cubicBezTo>
                    <a:pt x="83662" y="93649"/>
                    <a:pt x="88538" y="124238"/>
                    <a:pt x="97404" y="153939"/>
                  </a:cubicBezTo>
                  <a:cubicBezTo>
                    <a:pt x="107157" y="186744"/>
                    <a:pt x="117353" y="219549"/>
                    <a:pt x="132426" y="250137"/>
                  </a:cubicBezTo>
                  <a:cubicBezTo>
                    <a:pt x="137746" y="260334"/>
                    <a:pt x="143952" y="270086"/>
                    <a:pt x="150602" y="279839"/>
                  </a:cubicBezTo>
                  <a:cubicBezTo>
                    <a:pt x="156365" y="289149"/>
                    <a:pt x="162128" y="298458"/>
                    <a:pt x="168334" y="307768"/>
                  </a:cubicBezTo>
                  <a:cubicBezTo>
                    <a:pt x="170994" y="312644"/>
                    <a:pt x="173654" y="317077"/>
                    <a:pt x="176314" y="321510"/>
                  </a:cubicBezTo>
                  <a:cubicBezTo>
                    <a:pt x="177200" y="322397"/>
                    <a:pt x="177644" y="325057"/>
                    <a:pt x="179417" y="324614"/>
                  </a:cubicBezTo>
                  <a:cubicBezTo>
                    <a:pt x="179417" y="324614"/>
                    <a:pt x="179417" y="324170"/>
                    <a:pt x="179860" y="324170"/>
                  </a:cubicBezTo>
                  <a:cubicBezTo>
                    <a:pt x="180303" y="324614"/>
                    <a:pt x="180747" y="325057"/>
                    <a:pt x="180747" y="325500"/>
                  </a:cubicBezTo>
                  <a:cubicBezTo>
                    <a:pt x="175870" y="325500"/>
                    <a:pt x="170551" y="324614"/>
                    <a:pt x="166117" y="323727"/>
                  </a:cubicBezTo>
                  <a:cubicBezTo>
                    <a:pt x="159025" y="322397"/>
                    <a:pt x="152375" y="317964"/>
                    <a:pt x="145282" y="318407"/>
                  </a:cubicBezTo>
                  <a:cubicBezTo>
                    <a:pt x="139962" y="318407"/>
                    <a:pt x="136859" y="323284"/>
                    <a:pt x="137746" y="328603"/>
                  </a:cubicBezTo>
                  <a:cubicBezTo>
                    <a:pt x="137746" y="331706"/>
                    <a:pt x="139519" y="334810"/>
                    <a:pt x="138632" y="337913"/>
                  </a:cubicBezTo>
                  <a:cubicBezTo>
                    <a:pt x="136416" y="339243"/>
                    <a:pt x="134199" y="337913"/>
                    <a:pt x="131983" y="337913"/>
                  </a:cubicBezTo>
                  <a:cubicBezTo>
                    <a:pt x="129766" y="337469"/>
                    <a:pt x="127550" y="337469"/>
                    <a:pt x="125333" y="337913"/>
                  </a:cubicBezTo>
                  <a:cubicBezTo>
                    <a:pt x="123117" y="338356"/>
                    <a:pt x="120900" y="339243"/>
                    <a:pt x="118684" y="340573"/>
                  </a:cubicBezTo>
                  <a:cubicBezTo>
                    <a:pt x="114250" y="343676"/>
                    <a:pt x="112920" y="348996"/>
                    <a:pt x="111147" y="353872"/>
                  </a:cubicBezTo>
                  <a:cubicBezTo>
                    <a:pt x="106271" y="364068"/>
                    <a:pt x="92971" y="364511"/>
                    <a:pt x="83219" y="364955"/>
                  </a:cubicBezTo>
                  <a:cubicBezTo>
                    <a:pt x="62383" y="365398"/>
                    <a:pt x="20269" y="358305"/>
                    <a:pt x="3866" y="372491"/>
                  </a:cubicBezTo>
                  <a:cubicBezTo>
                    <a:pt x="320" y="376037"/>
                    <a:pt x="-567" y="380470"/>
                    <a:pt x="320" y="384904"/>
                  </a:cubicBezTo>
                  <a:cubicBezTo>
                    <a:pt x="763" y="388450"/>
                    <a:pt x="2536" y="391553"/>
                    <a:pt x="5196" y="394213"/>
                  </a:cubicBezTo>
                  <a:cubicBezTo>
                    <a:pt x="10516" y="399090"/>
                    <a:pt x="18052" y="400863"/>
                    <a:pt x="24702" y="401749"/>
                  </a:cubicBezTo>
                  <a:cubicBezTo>
                    <a:pt x="38444" y="403523"/>
                    <a:pt x="51744" y="399090"/>
                    <a:pt x="65930" y="400419"/>
                  </a:cubicBezTo>
                  <a:cubicBezTo>
                    <a:pt x="71693" y="401306"/>
                    <a:pt x="77012" y="404409"/>
                    <a:pt x="82775" y="405739"/>
                  </a:cubicBezTo>
                  <a:cubicBezTo>
                    <a:pt x="91198" y="407956"/>
                    <a:pt x="100064" y="405739"/>
                    <a:pt x="107601" y="402636"/>
                  </a:cubicBezTo>
                  <a:cubicBezTo>
                    <a:pt x="117353" y="398203"/>
                    <a:pt x="125333" y="390667"/>
                    <a:pt x="135529" y="387563"/>
                  </a:cubicBezTo>
                  <a:cubicBezTo>
                    <a:pt x="141292" y="386234"/>
                    <a:pt x="150158" y="386234"/>
                    <a:pt x="146612" y="395100"/>
                  </a:cubicBezTo>
                  <a:cubicBezTo>
                    <a:pt x="143066" y="401306"/>
                    <a:pt x="137302" y="405296"/>
                    <a:pt x="133756" y="411502"/>
                  </a:cubicBezTo>
                  <a:cubicBezTo>
                    <a:pt x="132426" y="413719"/>
                    <a:pt x="130209" y="420368"/>
                    <a:pt x="131539" y="423028"/>
                  </a:cubicBezTo>
                  <a:cubicBezTo>
                    <a:pt x="131983" y="431008"/>
                    <a:pt x="136416" y="436328"/>
                    <a:pt x="125776" y="447854"/>
                  </a:cubicBezTo>
                  <a:cubicBezTo>
                    <a:pt x="120900" y="453173"/>
                    <a:pt x="113364" y="456720"/>
                    <a:pt x="108931" y="462926"/>
                  </a:cubicBezTo>
                  <a:cubicBezTo>
                    <a:pt x="106271" y="466473"/>
                    <a:pt x="104498" y="470462"/>
                    <a:pt x="102281" y="474009"/>
                  </a:cubicBezTo>
                  <a:cubicBezTo>
                    <a:pt x="99621" y="478442"/>
                    <a:pt x="95188" y="481988"/>
                    <a:pt x="90755" y="484648"/>
                  </a:cubicBezTo>
                  <a:cubicBezTo>
                    <a:pt x="77456" y="491741"/>
                    <a:pt x="62826" y="497504"/>
                    <a:pt x="53073" y="509474"/>
                  </a:cubicBezTo>
                  <a:cubicBezTo>
                    <a:pt x="46867" y="516567"/>
                    <a:pt x="38444" y="529423"/>
                    <a:pt x="46424" y="538289"/>
                  </a:cubicBezTo>
                  <a:cubicBezTo>
                    <a:pt x="51744" y="542279"/>
                    <a:pt x="58837" y="539175"/>
                    <a:pt x="64600" y="538732"/>
                  </a:cubicBezTo>
                  <a:cubicBezTo>
                    <a:pt x="81445" y="535629"/>
                    <a:pt x="97848" y="530309"/>
                    <a:pt x="112477" y="521886"/>
                  </a:cubicBezTo>
                  <a:cubicBezTo>
                    <a:pt x="128436" y="513907"/>
                    <a:pt x="137302" y="497948"/>
                    <a:pt x="144839" y="482432"/>
                  </a:cubicBezTo>
                  <a:cubicBezTo>
                    <a:pt x="151488" y="471792"/>
                    <a:pt x="162128" y="465143"/>
                    <a:pt x="168777" y="454947"/>
                  </a:cubicBezTo>
                  <a:cubicBezTo>
                    <a:pt x="173654" y="447854"/>
                    <a:pt x="175870" y="438987"/>
                    <a:pt x="177644" y="430564"/>
                  </a:cubicBezTo>
                  <a:cubicBezTo>
                    <a:pt x="178974" y="424358"/>
                    <a:pt x="178974" y="415492"/>
                    <a:pt x="185623" y="412389"/>
                  </a:cubicBezTo>
                  <a:cubicBezTo>
                    <a:pt x="185623" y="412389"/>
                    <a:pt x="185623" y="412389"/>
                    <a:pt x="185623" y="412389"/>
                  </a:cubicBezTo>
                  <a:cubicBezTo>
                    <a:pt x="186066" y="412389"/>
                    <a:pt x="186066" y="412389"/>
                    <a:pt x="186510" y="411945"/>
                  </a:cubicBezTo>
                  <a:cubicBezTo>
                    <a:pt x="194933" y="410616"/>
                    <a:pt x="196706" y="425245"/>
                    <a:pt x="196706" y="431451"/>
                  </a:cubicBezTo>
                  <a:cubicBezTo>
                    <a:pt x="196706" y="435884"/>
                    <a:pt x="195376" y="439874"/>
                    <a:pt x="193603" y="443864"/>
                  </a:cubicBezTo>
                  <a:cubicBezTo>
                    <a:pt x="189170" y="454947"/>
                    <a:pt x="179860" y="463813"/>
                    <a:pt x="176314" y="475339"/>
                  </a:cubicBezTo>
                  <a:cubicBezTo>
                    <a:pt x="175427" y="482432"/>
                    <a:pt x="175870" y="489081"/>
                    <a:pt x="174984" y="496174"/>
                  </a:cubicBezTo>
                  <a:cubicBezTo>
                    <a:pt x="172767" y="506814"/>
                    <a:pt x="167891" y="516567"/>
                    <a:pt x="160798" y="524546"/>
                  </a:cubicBezTo>
                  <a:cubicBezTo>
                    <a:pt x="155921" y="530309"/>
                    <a:pt x="150158" y="536072"/>
                    <a:pt x="144395" y="541392"/>
                  </a:cubicBezTo>
                  <a:cubicBezTo>
                    <a:pt x="141292" y="543608"/>
                    <a:pt x="138632" y="545825"/>
                    <a:pt x="135529" y="548485"/>
                  </a:cubicBezTo>
                  <a:cubicBezTo>
                    <a:pt x="135529" y="548485"/>
                    <a:pt x="135529" y="548485"/>
                    <a:pt x="135529" y="548485"/>
                  </a:cubicBezTo>
                  <a:cubicBezTo>
                    <a:pt x="135529" y="548485"/>
                    <a:pt x="135529" y="548485"/>
                    <a:pt x="135086" y="548485"/>
                  </a:cubicBezTo>
                  <a:cubicBezTo>
                    <a:pt x="122230" y="560454"/>
                    <a:pt x="108487" y="581733"/>
                    <a:pt x="105384" y="599022"/>
                  </a:cubicBezTo>
                  <a:cubicBezTo>
                    <a:pt x="103611" y="606558"/>
                    <a:pt x="105827" y="619414"/>
                    <a:pt x="116024" y="617198"/>
                  </a:cubicBezTo>
                  <a:cubicBezTo>
                    <a:pt x="122673" y="615425"/>
                    <a:pt x="127993" y="610548"/>
                    <a:pt x="133756" y="606115"/>
                  </a:cubicBezTo>
                  <a:cubicBezTo>
                    <a:pt x="142622" y="599022"/>
                    <a:pt x="150602" y="591486"/>
                    <a:pt x="159911" y="585280"/>
                  </a:cubicBezTo>
                  <a:cubicBezTo>
                    <a:pt x="164344" y="582620"/>
                    <a:pt x="168777" y="579960"/>
                    <a:pt x="173211" y="578187"/>
                  </a:cubicBezTo>
                  <a:cubicBezTo>
                    <a:pt x="178530" y="575970"/>
                    <a:pt x="184737" y="574640"/>
                    <a:pt x="190056" y="571537"/>
                  </a:cubicBezTo>
                  <a:cubicBezTo>
                    <a:pt x="206015" y="560454"/>
                    <a:pt x="218428" y="546712"/>
                    <a:pt x="224191" y="527649"/>
                  </a:cubicBezTo>
                  <a:cubicBezTo>
                    <a:pt x="229954" y="511247"/>
                    <a:pt x="230841" y="493958"/>
                    <a:pt x="233057" y="477112"/>
                  </a:cubicBezTo>
                  <a:cubicBezTo>
                    <a:pt x="233944" y="470462"/>
                    <a:pt x="235274" y="463369"/>
                    <a:pt x="239264" y="457606"/>
                  </a:cubicBezTo>
                  <a:cubicBezTo>
                    <a:pt x="242810" y="451843"/>
                    <a:pt x="249903" y="449627"/>
                    <a:pt x="253450" y="456720"/>
                  </a:cubicBezTo>
                  <a:cubicBezTo>
                    <a:pt x="256553" y="462483"/>
                    <a:pt x="257439" y="469132"/>
                    <a:pt x="258769" y="475782"/>
                  </a:cubicBezTo>
                  <a:cubicBezTo>
                    <a:pt x="260543" y="484205"/>
                    <a:pt x="261429" y="492628"/>
                    <a:pt x="261429" y="501051"/>
                  </a:cubicBezTo>
                  <a:cubicBezTo>
                    <a:pt x="261429" y="510360"/>
                    <a:pt x="260099" y="519226"/>
                    <a:pt x="258769" y="528536"/>
                  </a:cubicBezTo>
                  <a:cubicBezTo>
                    <a:pt x="257439" y="534742"/>
                    <a:pt x="256110" y="541392"/>
                    <a:pt x="254779" y="547598"/>
                  </a:cubicBezTo>
                  <a:cubicBezTo>
                    <a:pt x="253006" y="564444"/>
                    <a:pt x="252120" y="581290"/>
                    <a:pt x="255666" y="597692"/>
                  </a:cubicBezTo>
                  <a:cubicBezTo>
                    <a:pt x="256996" y="604342"/>
                    <a:pt x="259656" y="610548"/>
                    <a:pt x="260986" y="617198"/>
                  </a:cubicBezTo>
                  <a:cubicBezTo>
                    <a:pt x="262316" y="626064"/>
                    <a:pt x="259212" y="634930"/>
                    <a:pt x="256110" y="642910"/>
                  </a:cubicBezTo>
                  <a:cubicBezTo>
                    <a:pt x="253893" y="648673"/>
                    <a:pt x="253006" y="655322"/>
                    <a:pt x="253450" y="661529"/>
                  </a:cubicBezTo>
                  <a:cubicBezTo>
                    <a:pt x="253450" y="664189"/>
                    <a:pt x="253450" y="666405"/>
                    <a:pt x="253893" y="669065"/>
                  </a:cubicBezTo>
                  <a:cubicBezTo>
                    <a:pt x="254336" y="677045"/>
                    <a:pt x="255666" y="684581"/>
                    <a:pt x="254779" y="692561"/>
                  </a:cubicBezTo>
                  <a:cubicBezTo>
                    <a:pt x="254779" y="698767"/>
                    <a:pt x="251676" y="718272"/>
                    <a:pt x="256553" y="721819"/>
                  </a:cubicBezTo>
                  <a:cubicBezTo>
                    <a:pt x="260543" y="723592"/>
                    <a:pt x="260543" y="717386"/>
                    <a:pt x="261872" y="714726"/>
                  </a:cubicBezTo>
                  <a:cubicBezTo>
                    <a:pt x="264089" y="707190"/>
                    <a:pt x="266749" y="699653"/>
                    <a:pt x="271182" y="693447"/>
                  </a:cubicBezTo>
                  <a:cubicBezTo>
                    <a:pt x="274285" y="688571"/>
                    <a:pt x="277832" y="684138"/>
                    <a:pt x="280492" y="679705"/>
                  </a:cubicBezTo>
                  <a:cubicBezTo>
                    <a:pt x="284481" y="673942"/>
                    <a:pt x="284925" y="666849"/>
                    <a:pt x="287584" y="660199"/>
                  </a:cubicBezTo>
                  <a:cubicBezTo>
                    <a:pt x="292017" y="650889"/>
                    <a:pt x="301327" y="645570"/>
                    <a:pt x="306203" y="636703"/>
                  </a:cubicBezTo>
                  <a:cubicBezTo>
                    <a:pt x="310193" y="629167"/>
                    <a:pt x="311080" y="620301"/>
                    <a:pt x="310193" y="611878"/>
                  </a:cubicBezTo>
                  <a:cubicBezTo>
                    <a:pt x="309307" y="607002"/>
                    <a:pt x="307977" y="602125"/>
                    <a:pt x="308863" y="597249"/>
                  </a:cubicBezTo>
                  <a:cubicBezTo>
                    <a:pt x="313296" y="575527"/>
                    <a:pt x="318616" y="564001"/>
                    <a:pt x="311966" y="540949"/>
                  </a:cubicBezTo>
                  <a:cubicBezTo>
                    <a:pt x="310637" y="535629"/>
                    <a:pt x="309307" y="529866"/>
                    <a:pt x="310637" y="524103"/>
                  </a:cubicBezTo>
                  <a:cubicBezTo>
                    <a:pt x="311966" y="518783"/>
                    <a:pt x="317286" y="513463"/>
                    <a:pt x="323049" y="514793"/>
                  </a:cubicBezTo>
                  <a:cubicBezTo>
                    <a:pt x="330142" y="517010"/>
                    <a:pt x="332802" y="524989"/>
                    <a:pt x="334132" y="532082"/>
                  </a:cubicBezTo>
                  <a:cubicBezTo>
                    <a:pt x="334575" y="536516"/>
                    <a:pt x="334575" y="541392"/>
                    <a:pt x="334575" y="546268"/>
                  </a:cubicBezTo>
                  <a:cubicBezTo>
                    <a:pt x="334575" y="549815"/>
                    <a:pt x="334132" y="553805"/>
                    <a:pt x="334132" y="557351"/>
                  </a:cubicBezTo>
                  <a:cubicBezTo>
                    <a:pt x="334132" y="571094"/>
                    <a:pt x="339008" y="584393"/>
                    <a:pt x="345215" y="596806"/>
                  </a:cubicBezTo>
                  <a:cubicBezTo>
                    <a:pt x="351421" y="610105"/>
                    <a:pt x="358957" y="624291"/>
                    <a:pt x="353638" y="638920"/>
                  </a:cubicBezTo>
                  <a:cubicBezTo>
                    <a:pt x="350534" y="653106"/>
                    <a:pt x="342998" y="666405"/>
                    <a:pt x="343885" y="681034"/>
                  </a:cubicBezTo>
                  <a:cubicBezTo>
                    <a:pt x="343885" y="681034"/>
                    <a:pt x="343885" y="681478"/>
                    <a:pt x="343885" y="681478"/>
                  </a:cubicBezTo>
                  <a:cubicBezTo>
                    <a:pt x="345215" y="695220"/>
                    <a:pt x="362060" y="695220"/>
                    <a:pt x="371370" y="689014"/>
                  </a:cubicBezTo>
                  <a:cubicBezTo>
                    <a:pt x="371813" y="688571"/>
                    <a:pt x="373143" y="687684"/>
                    <a:pt x="374916" y="686797"/>
                  </a:cubicBezTo>
                  <a:cubicBezTo>
                    <a:pt x="377576" y="685024"/>
                    <a:pt x="380236" y="682808"/>
                    <a:pt x="382010" y="680591"/>
                  </a:cubicBezTo>
                  <a:cubicBezTo>
                    <a:pt x="390432" y="669952"/>
                    <a:pt x="389102" y="654879"/>
                    <a:pt x="395309" y="642910"/>
                  </a:cubicBezTo>
                  <a:cubicBezTo>
                    <a:pt x="397525" y="638920"/>
                    <a:pt x="401072" y="635374"/>
                    <a:pt x="403288" y="630940"/>
                  </a:cubicBezTo>
                  <a:cubicBezTo>
                    <a:pt x="405061" y="626951"/>
                    <a:pt x="406392" y="622518"/>
                    <a:pt x="406835" y="618528"/>
                  </a:cubicBezTo>
                  <a:cubicBezTo>
                    <a:pt x="407721" y="610105"/>
                    <a:pt x="404175" y="602125"/>
                    <a:pt x="403731" y="593702"/>
                  </a:cubicBezTo>
                  <a:cubicBezTo>
                    <a:pt x="403288" y="586609"/>
                    <a:pt x="402402" y="578187"/>
                    <a:pt x="406835" y="571980"/>
                  </a:cubicBezTo>
                  <a:cubicBezTo>
                    <a:pt x="412154" y="564887"/>
                    <a:pt x="421907" y="570207"/>
                    <a:pt x="425897" y="576413"/>
                  </a:cubicBezTo>
                  <a:cubicBezTo>
                    <a:pt x="430774" y="584836"/>
                    <a:pt x="431217" y="594589"/>
                    <a:pt x="435207" y="603455"/>
                  </a:cubicBezTo>
                  <a:cubicBezTo>
                    <a:pt x="436980" y="607888"/>
                    <a:pt x="440526" y="611435"/>
                    <a:pt x="442743" y="615425"/>
                  </a:cubicBezTo>
                  <a:cubicBezTo>
                    <a:pt x="448062" y="626951"/>
                    <a:pt x="446289" y="640250"/>
                    <a:pt x="448062" y="652663"/>
                  </a:cubicBezTo>
                  <a:cubicBezTo>
                    <a:pt x="455156" y="709850"/>
                    <a:pt x="509239" y="709850"/>
                    <a:pt x="498600" y="661972"/>
                  </a:cubicBezTo>
                  <a:cubicBezTo>
                    <a:pt x="495940" y="650446"/>
                    <a:pt x="487517" y="642023"/>
                    <a:pt x="484857" y="630497"/>
                  </a:cubicBezTo>
                  <a:cubicBezTo>
                    <a:pt x="483527" y="625177"/>
                    <a:pt x="485744" y="619414"/>
                    <a:pt x="483971" y="614095"/>
                  </a:cubicBezTo>
                  <a:cubicBezTo>
                    <a:pt x="480424" y="607002"/>
                    <a:pt x="482641" y="603899"/>
                    <a:pt x="486631" y="603012"/>
                  </a:cubicBezTo>
                  <a:cubicBezTo>
                    <a:pt x="489733" y="602125"/>
                    <a:pt x="494167" y="602569"/>
                    <a:pt x="498600" y="603455"/>
                  </a:cubicBezTo>
                  <a:cubicBezTo>
                    <a:pt x="510126" y="609662"/>
                    <a:pt x="521652" y="622518"/>
                    <a:pt x="548251" y="610548"/>
                  </a:cubicBezTo>
                  <a:cubicBezTo>
                    <a:pt x="557117" y="607445"/>
                    <a:pt x="566869" y="607445"/>
                    <a:pt x="575292" y="610992"/>
                  </a:cubicBezTo>
                  <a:cubicBezTo>
                    <a:pt x="587262" y="615868"/>
                    <a:pt x="599231" y="621631"/>
                    <a:pt x="612087" y="622518"/>
                  </a:cubicBezTo>
                  <a:cubicBezTo>
                    <a:pt x="624500" y="622961"/>
                    <a:pt x="636913" y="623404"/>
                    <a:pt x="648882" y="621631"/>
                  </a:cubicBezTo>
                  <a:cubicBezTo>
                    <a:pt x="653315" y="618528"/>
                    <a:pt x="646665" y="616755"/>
                    <a:pt x="644449" y="6163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9" name="Google Shape;1409;p33"/>
            <p:cNvGrpSpPr/>
            <p:nvPr/>
          </p:nvGrpSpPr>
          <p:grpSpPr>
            <a:xfrm rot="-6637505">
              <a:off x="7116590" y="229352"/>
              <a:ext cx="931960" cy="1222046"/>
              <a:chOff x="2157162" y="2019551"/>
              <a:chExt cx="695223" cy="911645"/>
            </a:xfrm>
          </p:grpSpPr>
          <p:sp>
            <p:nvSpPr>
              <p:cNvPr id="1410" name="Google Shape;1410;p33"/>
              <p:cNvSpPr/>
              <p:nvPr/>
            </p:nvSpPr>
            <p:spPr>
              <a:xfrm>
                <a:off x="2157162" y="2019551"/>
                <a:ext cx="661965" cy="719048"/>
              </a:xfrm>
              <a:custGeom>
                <a:avLst/>
                <a:gdLst/>
                <a:ahLst/>
                <a:cxnLst/>
                <a:rect l="l" t="t" r="r" b="b"/>
                <a:pathLst>
                  <a:path w="661965" h="719048" extrusionOk="0">
                    <a:moveTo>
                      <a:pt x="558570" y="719048"/>
                    </a:moveTo>
                    <a:cubicBezTo>
                      <a:pt x="472568" y="602014"/>
                      <a:pt x="349771" y="642799"/>
                      <a:pt x="226088" y="640139"/>
                    </a:cubicBezTo>
                    <a:cubicBezTo>
                      <a:pt x="152942" y="638809"/>
                      <a:pt x="122797" y="607778"/>
                      <a:pt x="74476" y="559900"/>
                    </a:cubicBezTo>
                    <a:cubicBezTo>
                      <a:pt x="48321" y="533745"/>
                      <a:pt x="6206" y="500053"/>
                      <a:pt x="0" y="461042"/>
                    </a:cubicBezTo>
                    <a:cubicBezTo>
                      <a:pt x="11969" y="467248"/>
                      <a:pt x="31032" y="473011"/>
                      <a:pt x="46548" y="473898"/>
                    </a:cubicBezTo>
                    <a:cubicBezTo>
                      <a:pt x="18619" y="398979"/>
                      <a:pt x="7536" y="307657"/>
                      <a:pt x="16846" y="227861"/>
                    </a:cubicBezTo>
                    <a:cubicBezTo>
                      <a:pt x="65167" y="260223"/>
                      <a:pt x="116147" y="192396"/>
                      <a:pt x="137426" y="155158"/>
                    </a:cubicBezTo>
                    <a:cubicBezTo>
                      <a:pt x="162695" y="111271"/>
                      <a:pt x="177767" y="83342"/>
                      <a:pt x="232294" y="86445"/>
                    </a:cubicBezTo>
                    <a:cubicBezTo>
                      <a:pt x="254903" y="87775"/>
                      <a:pt x="255347" y="89549"/>
                      <a:pt x="279285" y="86889"/>
                    </a:cubicBezTo>
                    <a:cubicBezTo>
                      <a:pt x="296131" y="84672"/>
                      <a:pt x="320070" y="83342"/>
                      <a:pt x="338245" y="80239"/>
                    </a:cubicBezTo>
                    <a:cubicBezTo>
                      <a:pt x="391886" y="70043"/>
                      <a:pt x="394989" y="30145"/>
                      <a:pt x="431784" y="0"/>
                    </a:cubicBezTo>
                    <a:cubicBezTo>
                      <a:pt x="496064" y="57187"/>
                      <a:pt x="532858" y="105508"/>
                      <a:pt x="578963" y="177324"/>
                    </a:cubicBezTo>
                    <a:cubicBezTo>
                      <a:pt x="588715" y="163581"/>
                      <a:pt x="591375" y="142302"/>
                      <a:pt x="601128" y="128116"/>
                    </a:cubicBezTo>
                    <a:cubicBezTo>
                      <a:pt x="696883" y="215449"/>
                      <a:pt x="667624" y="377257"/>
                      <a:pt x="595808" y="465032"/>
                    </a:cubicBezTo>
                    <a:cubicBezTo>
                      <a:pt x="533302" y="541724"/>
                      <a:pt x="530642" y="624623"/>
                      <a:pt x="554581" y="715502"/>
                    </a:cubicBezTo>
                    <a:cubicBezTo>
                      <a:pt x="553694" y="707522"/>
                      <a:pt x="553694" y="699543"/>
                      <a:pt x="558570" y="7190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2429234" y="2302757"/>
                <a:ext cx="423151" cy="628439"/>
              </a:xfrm>
              <a:custGeom>
                <a:avLst/>
                <a:gdLst/>
                <a:ahLst/>
                <a:cxnLst/>
                <a:rect l="l" t="t" r="r" b="b"/>
                <a:pathLst>
                  <a:path w="423151" h="628439" extrusionOk="0">
                    <a:moveTo>
                      <a:pt x="121" y="512"/>
                    </a:moveTo>
                    <a:cubicBezTo>
                      <a:pt x="21843" y="29770"/>
                      <a:pt x="33812" y="70111"/>
                      <a:pt x="52431" y="101586"/>
                    </a:cubicBezTo>
                    <a:cubicBezTo>
                      <a:pt x="65287" y="123752"/>
                      <a:pt x="78587" y="145474"/>
                      <a:pt x="92329" y="166753"/>
                    </a:cubicBezTo>
                    <a:cubicBezTo>
                      <a:pt x="130454" y="225270"/>
                      <a:pt x="175671" y="280684"/>
                      <a:pt x="208920" y="342304"/>
                    </a:cubicBezTo>
                    <a:cubicBezTo>
                      <a:pt x="235075" y="391068"/>
                      <a:pt x="261673" y="442048"/>
                      <a:pt x="298025" y="484606"/>
                    </a:cubicBezTo>
                    <a:cubicBezTo>
                      <a:pt x="312654" y="501895"/>
                      <a:pt x="329500" y="516081"/>
                      <a:pt x="343686" y="533370"/>
                    </a:cubicBezTo>
                    <a:cubicBezTo>
                      <a:pt x="367625" y="562185"/>
                      <a:pt x="380924" y="597207"/>
                      <a:pt x="406192" y="625135"/>
                    </a:cubicBezTo>
                    <a:cubicBezTo>
                      <a:pt x="413729" y="633558"/>
                      <a:pt x="424368" y="624249"/>
                      <a:pt x="423038" y="615382"/>
                    </a:cubicBezTo>
                    <a:cubicBezTo>
                      <a:pt x="423038" y="614939"/>
                      <a:pt x="423038" y="614052"/>
                      <a:pt x="422595" y="613609"/>
                    </a:cubicBezTo>
                    <a:cubicBezTo>
                      <a:pt x="420822" y="601196"/>
                      <a:pt x="400873" y="606073"/>
                      <a:pt x="403089" y="618929"/>
                    </a:cubicBezTo>
                    <a:cubicBezTo>
                      <a:pt x="403089" y="619372"/>
                      <a:pt x="403533" y="620259"/>
                      <a:pt x="403533" y="620702"/>
                    </a:cubicBezTo>
                    <a:cubicBezTo>
                      <a:pt x="409296" y="617599"/>
                      <a:pt x="414615" y="614052"/>
                      <a:pt x="420378" y="610949"/>
                    </a:cubicBezTo>
                    <a:cubicBezTo>
                      <a:pt x="392007" y="581691"/>
                      <a:pt x="378707" y="542680"/>
                      <a:pt x="356098" y="509431"/>
                    </a:cubicBezTo>
                    <a:cubicBezTo>
                      <a:pt x="344129" y="492142"/>
                      <a:pt x="330386" y="476183"/>
                      <a:pt x="317530" y="459337"/>
                    </a:cubicBezTo>
                    <a:cubicBezTo>
                      <a:pt x="282509" y="414120"/>
                      <a:pt x="264777" y="356933"/>
                      <a:pt x="229755" y="311272"/>
                    </a:cubicBezTo>
                    <a:cubicBezTo>
                      <a:pt x="187641" y="256745"/>
                      <a:pt x="141980" y="207094"/>
                      <a:pt x="102525" y="150794"/>
                    </a:cubicBezTo>
                    <a:cubicBezTo>
                      <a:pt x="68391" y="102473"/>
                      <a:pt x="39132" y="44843"/>
                      <a:pt x="1007" y="512"/>
                    </a:cubicBezTo>
                    <a:cubicBezTo>
                      <a:pt x="564" y="-375"/>
                      <a:pt x="-322" y="69"/>
                      <a:pt x="121" y="512"/>
                    </a:cubicBezTo>
                    <a:lnTo>
                      <a:pt x="121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33"/>
              <p:cNvSpPr/>
              <p:nvPr/>
            </p:nvSpPr>
            <p:spPr>
              <a:xfrm>
                <a:off x="2431922" y="2174640"/>
                <a:ext cx="106339" cy="295156"/>
              </a:xfrm>
              <a:custGeom>
                <a:avLst/>
                <a:gdLst/>
                <a:ahLst/>
                <a:cxnLst/>
                <a:rect l="l" t="t" r="r" b="b"/>
                <a:pathLst>
                  <a:path w="106339" h="295156" extrusionOk="0">
                    <a:moveTo>
                      <a:pt x="92" y="512"/>
                    </a:moveTo>
                    <a:cubicBezTo>
                      <a:pt x="7628" y="20904"/>
                      <a:pt x="19598" y="39080"/>
                      <a:pt x="29350" y="58142"/>
                    </a:cubicBezTo>
                    <a:cubicBezTo>
                      <a:pt x="47083" y="92277"/>
                      <a:pt x="52846" y="124639"/>
                      <a:pt x="59495" y="162320"/>
                    </a:cubicBezTo>
                    <a:cubicBezTo>
                      <a:pt x="67032" y="203991"/>
                      <a:pt x="65702" y="262508"/>
                      <a:pt x="98950" y="293983"/>
                    </a:cubicBezTo>
                    <a:cubicBezTo>
                      <a:pt x="102053" y="296643"/>
                      <a:pt x="105600" y="294426"/>
                      <a:pt x="106043" y="290880"/>
                    </a:cubicBezTo>
                    <a:cubicBezTo>
                      <a:pt x="108703" y="267828"/>
                      <a:pt x="92744" y="244332"/>
                      <a:pt x="87867" y="221723"/>
                    </a:cubicBezTo>
                    <a:cubicBezTo>
                      <a:pt x="81661" y="192465"/>
                      <a:pt x="75011" y="164980"/>
                      <a:pt x="67032" y="136608"/>
                    </a:cubicBezTo>
                    <a:cubicBezTo>
                      <a:pt x="59495" y="109566"/>
                      <a:pt x="53732" y="87844"/>
                      <a:pt x="38217" y="63905"/>
                    </a:cubicBezTo>
                    <a:cubicBezTo>
                      <a:pt x="24917" y="43513"/>
                      <a:pt x="10288" y="23121"/>
                      <a:pt x="535" y="512"/>
                    </a:cubicBezTo>
                    <a:cubicBezTo>
                      <a:pt x="978" y="-375"/>
                      <a:pt x="-351" y="69"/>
                      <a:pt x="92" y="512"/>
                    </a:cubicBezTo>
                    <a:lnTo>
                      <a:pt x="92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33"/>
              <p:cNvSpPr/>
              <p:nvPr/>
            </p:nvSpPr>
            <p:spPr>
              <a:xfrm>
                <a:off x="2654878" y="2204078"/>
                <a:ext cx="5067" cy="27290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27290" extrusionOk="0">
                    <a:moveTo>
                      <a:pt x="1007" y="332"/>
                    </a:moveTo>
                    <a:cubicBezTo>
                      <a:pt x="564" y="5209"/>
                      <a:pt x="-323" y="10972"/>
                      <a:pt x="121" y="15848"/>
                    </a:cubicBezTo>
                    <a:cubicBezTo>
                      <a:pt x="564" y="19395"/>
                      <a:pt x="2337" y="22941"/>
                      <a:pt x="3224" y="26488"/>
                    </a:cubicBezTo>
                    <a:cubicBezTo>
                      <a:pt x="3667" y="27818"/>
                      <a:pt x="5440" y="27374"/>
                      <a:pt x="4997" y="26044"/>
                    </a:cubicBezTo>
                    <a:cubicBezTo>
                      <a:pt x="4554" y="22498"/>
                      <a:pt x="3224" y="18951"/>
                      <a:pt x="2337" y="15405"/>
                    </a:cubicBezTo>
                    <a:cubicBezTo>
                      <a:pt x="1451" y="10529"/>
                      <a:pt x="1894" y="5209"/>
                      <a:pt x="1007" y="332"/>
                    </a:cubicBezTo>
                    <a:cubicBezTo>
                      <a:pt x="1451" y="-111"/>
                      <a:pt x="1007" y="-111"/>
                      <a:pt x="1007" y="332"/>
                    </a:cubicBezTo>
                    <a:lnTo>
                      <a:pt x="1007" y="33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2610368" y="2293776"/>
                <a:ext cx="46404" cy="322241"/>
              </a:xfrm>
              <a:custGeom>
                <a:avLst/>
                <a:gdLst/>
                <a:ahLst/>
                <a:cxnLst/>
                <a:rect l="l" t="t" r="r" b="b"/>
                <a:pathLst>
                  <a:path w="46404" h="322241" extrusionOk="0">
                    <a:moveTo>
                      <a:pt x="45518" y="184"/>
                    </a:moveTo>
                    <a:cubicBezTo>
                      <a:pt x="38868" y="25009"/>
                      <a:pt x="39311" y="52494"/>
                      <a:pt x="36208" y="78206"/>
                    </a:cubicBezTo>
                    <a:cubicBezTo>
                      <a:pt x="32662" y="108794"/>
                      <a:pt x="24239" y="134063"/>
                      <a:pt x="15373" y="163322"/>
                    </a:cubicBezTo>
                    <a:cubicBezTo>
                      <a:pt x="1187" y="210312"/>
                      <a:pt x="-12999" y="279025"/>
                      <a:pt x="21136" y="321583"/>
                    </a:cubicBezTo>
                    <a:cubicBezTo>
                      <a:pt x="22022" y="322913"/>
                      <a:pt x="24239" y="322026"/>
                      <a:pt x="24682" y="320697"/>
                    </a:cubicBezTo>
                    <a:cubicBezTo>
                      <a:pt x="36208" y="263953"/>
                      <a:pt x="13156" y="207653"/>
                      <a:pt x="27342" y="149136"/>
                    </a:cubicBezTo>
                    <a:cubicBezTo>
                      <a:pt x="33548" y="122980"/>
                      <a:pt x="39755" y="96825"/>
                      <a:pt x="41971" y="70227"/>
                    </a:cubicBezTo>
                    <a:cubicBezTo>
                      <a:pt x="43745" y="48061"/>
                      <a:pt x="39311" y="22349"/>
                      <a:pt x="46404" y="627"/>
                    </a:cubicBezTo>
                    <a:cubicBezTo>
                      <a:pt x="46404" y="184"/>
                      <a:pt x="45518" y="-260"/>
                      <a:pt x="45518" y="184"/>
                    </a:cubicBezTo>
                    <a:lnTo>
                      <a:pt x="45518" y="1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2621178" y="2351230"/>
                <a:ext cx="108810" cy="149644"/>
              </a:xfrm>
              <a:custGeom>
                <a:avLst/>
                <a:gdLst/>
                <a:ahLst/>
                <a:cxnLst/>
                <a:rect l="l" t="t" r="r" b="b"/>
                <a:pathLst>
                  <a:path w="108810" h="149644" extrusionOk="0">
                    <a:moveTo>
                      <a:pt x="573" y="149312"/>
                    </a:moveTo>
                    <a:cubicBezTo>
                      <a:pt x="10769" y="114734"/>
                      <a:pt x="40027" y="85475"/>
                      <a:pt x="66182" y="61980"/>
                    </a:cubicBezTo>
                    <a:cubicBezTo>
                      <a:pt x="83471" y="46464"/>
                      <a:pt x="103864" y="24298"/>
                      <a:pt x="108740" y="1246"/>
                    </a:cubicBezTo>
                    <a:cubicBezTo>
                      <a:pt x="109183" y="-84"/>
                      <a:pt x="107410" y="-527"/>
                      <a:pt x="106967" y="803"/>
                    </a:cubicBezTo>
                    <a:cubicBezTo>
                      <a:pt x="95884" y="43361"/>
                      <a:pt x="56429" y="56217"/>
                      <a:pt x="29388" y="85032"/>
                    </a:cubicBezTo>
                    <a:cubicBezTo>
                      <a:pt x="15202" y="100104"/>
                      <a:pt x="-1644" y="128033"/>
                      <a:pt x="129" y="149312"/>
                    </a:cubicBezTo>
                    <a:cubicBezTo>
                      <a:pt x="-314" y="149755"/>
                      <a:pt x="573" y="149755"/>
                      <a:pt x="573" y="149312"/>
                    </a:cubicBezTo>
                    <a:lnTo>
                      <a:pt x="573" y="1493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33"/>
              <p:cNvSpPr/>
              <p:nvPr/>
            </p:nvSpPr>
            <p:spPr>
              <a:xfrm>
                <a:off x="2736568" y="2295289"/>
                <a:ext cx="28593" cy="40119"/>
              </a:xfrm>
              <a:custGeom>
                <a:avLst/>
                <a:gdLst/>
                <a:ahLst/>
                <a:cxnLst/>
                <a:rect l="l" t="t" r="r" b="b"/>
                <a:pathLst>
                  <a:path w="28593" h="40119" extrusionOk="0">
                    <a:moveTo>
                      <a:pt x="1330" y="39455"/>
                    </a:moveTo>
                    <a:cubicBezTo>
                      <a:pt x="2217" y="31475"/>
                      <a:pt x="11526" y="26155"/>
                      <a:pt x="15516" y="19949"/>
                    </a:cubicBezTo>
                    <a:cubicBezTo>
                      <a:pt x="18176" y="16402"/>
                      <a:pt x="21722" y="4433"/>
                      <a:pt x="26599" y="3990"/>
                    </a:cubicBezTo>
                    <a:cubicBezTo>
                      <a:pt x="29259" y="3990"/>
                      <a:pt x="29259" y="0"/>
                      <a:pt x="26599" y="0"/>
                    </a:cubicBezTo>
                    <a:cubicBezTo>
                      <a:pt x="19949" y="0"/>
                      <a:pt x="15516" y="8423"/>
                      <a:pt x="13299" y="13299"/>
                    </a:cubicBezTo>
                    <a:cubicBezTo>
                      <a:pt x="11526" y="17732"/>
                      <a:pt x="8866" y="20836"/>
                      <a:pt x="6206" y="24825"/>
                    </a:cubicBezTo>
                    <a:cubicBezTo>
                      <a:pt x="3103" y="29702"/>
                      <a:pt x="1330" y="34135"/>
                      <a:pt x="0" y="39455"/>
                    </a:cubicBezTo>
                    <a:cubicBezTo>
                      <a:pt x="443" y="40341"/>
                      <a:pt x="1330" y="40341"/>
                      <a:pt x="1330" y="39455"/>
                    </a:cubicBezTo>
                    <a:lnTo>
                      <a:pt x="1330" y="394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33"/>
              <p:cNvSpPr/>
              <p:nvPr/>
            </p:nvSpPr>
            <p:spPr>
              <a:xfrm>
                <a:off x="2620421" y="2484915"/>
                <a:ext cx="1773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9283" extrusionOk="0">
                    <a:moveTo>
                      <a:pt x="1773" y="18287"/>
                    </a:moveTo>
                    <a:cubicBezTo>
                      <a:pt x="1773" y="12523"/>
                      <a:pt x="1773" y="6760"/>
                      <a:pt x="1773" y="998"/>
                    </a:cubicBezTo>
                    <a:cubicBezTo>
                      <a:pt x="1773" y="-333"/>
                      <a:pt x="0" y="-333"/>
                      <a:pt x="0" y="998"/>
                    </a:cubicBezTo>
                    <a:cubicBezTo>
                      <a:pt x="0" y="6760"/>
                      <a:pt x="0" y="12523"/>
                      <a:pt x="0" y="18287"/>
                    </a:cubicBezTo>
                    <a:cubicBezTo>
                      <a:pt x="0" y="19616"/>
                      <a:pt x="1773" y="19616"/>
                      <a:pt x="1773" y="18287"/>
                    </a:cubicBezTo>
                    <a:lnTo>
                      <a:pt x="1773" y="182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33"/>
              <p:cNvSpPr/>
              <p:nvPr/>
            </p:nvSpPr>
            <p:spPr>
              <a:xfrm>
                <a:off x="2550972" y="2249779"/>
                <a:ext cx="75211" cy="272814"/>
              </a:xfrm>
              <a:custGeom>
                <a:avLst/>
                <a:gdLst/>
                <a:ahLst/>
                <a:cxnLst/>
                <a:rect l="l" t="t" r="r" b="b"/>
                <a:pathLst>
                  <a:path w="75211" h="272814" extrusionOk="0">
                    <a:moveTo>
                      <a:pt x="75212" y="271155"/>
                    </a:moveTo>
                    <a:cubicBezTo>
                      <a:pt x="69005" y="219731"/>
                      <a:pt x="50386" y="170523"/>
                      <a:pt x="39747" y="119986"/>
                    </a:cubicBezTo>
                    <a:cubicBezTo>
                      <a:pt x="29551" y="72995"/>
                      <a:pt x="32211" y="38417"/>
                      <a:pt x="1622" y="292"/>
                    </a:cubicBezTo>
                    <a:cubicBezTo>
                      <a:pt x="736" y="-594"/>
                      <a:pt x="-594" y="736"/>
                      <a:pt x="292" y="1622"/>
                    </a:cubicBezTo>
                    <a:cubicBezTo>
                      <a:pt x="50386" y="83191"/>
                      <a:pt x="22458" y="190029"/>
                      <a:pt x="72109" y="272041"/>
                    </a:cubicBezTo>
                    <a:cubicBezTo>
                      <a:pt x="72552" y="273371"/>
                      <a:pt x="75212" y="272928"/>
                      <a:pt x="75212" y="271155"/>
                    </a:cubicBezTo>
                    <a:lnTo>
                      <a:pt x="75212" y="2711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33"/>
              <p:cNvSpPr/>
              <p:nvPr/>
            </p:nvSpPr>
            <p:spPr>
              <a:xfrm>
                <a:off x="2580399" y="2203081"/>
                <a:ext cx="21762" cy="114857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114857" extrusionOk="0">
                    <a:moveTo>
                      <a:pt x="568" y="114374"/>
                    </a:moveTo>
                    <a:cubicBezTo>
                      <a:pt x="1897" y="93982"/>
                      <a:pt x="15197" y="77136"/>
                      <a:pt x="16527" y="56300"/>
                    </a:cubicBezTo>
                    <a:cubicBezTo>
                      <a:pt x="16970" y="45218"/>
                      <a:pt x="13867" y="33692"/>
                      <a:pt x="15197" y="22609"/>
                    </a:cubicBezTo>
                    <a:cubicBezTo>
                      <a:pt x="15197" y="21722"/>
                      <a:pt x="19187" y="2660"/>
                      <a:pt x="20960" y="2217"/>
                    </a:cubicBezTo>
                    <a:cubicBezTo>
                      <a:pt x="22290" y="1773"/>
                      <a:pt x="21846" y="0"/>
                      <a:pt x="20516" y="0"/>
                    </a:cubicBezTo>
                    <a:cubicBezTo>
                      <a:pt x="19630" y="0"/>
                      <a:pt x="18743" y="0"/>
                      <a:pt x="18300" y="0"/>
                    </a:cubicBezTo>
                    <a:cubicBezTo>
                      <a:pt x="17413" y="0"/>
                      <a:pt x="16970" y="443"/>
                      <a:pt x="16970" y="887"/>
                    </a:cubicBezTo>
                    <a:cubicBezTo>
                      <a:pt x="14754" y="9310"/>
                      <a:pt x="10764" y="19062"/>
                      <a:pt x="10320" y="27929"/>
                    </a:cubicBezTo>
                    <a:cubicBezTo>
                      <a:pt x="9434" y="35022"/>
                      <a:pt x="12980" y="42114"/>
                      <a:pt x="13423" y="48764"/>
                    </a:cubicBezTo>
                    <a:cubicBezTo>
                      <a:pt x="15640" y="71816"/>
                      <a:pt x="3227" y="91765"/>
                      <a:pt x="124" y="113931"/>
                    </a:cubicBezTo>
                    <a:cubicBezTo>
                      <a:pt x="-319" y="114817"/>
                      <a:pt x="568" y="115261"/>
                      <a:pt x="568" y="114374"/>
                    </a:cubicBezTo>
                    <a:lnTo>
                      <a:pt x="568" y="11437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33"/>
              <p:cNvSpPr/>
              <p:nvPr/>
            </p:nvSpPr>
            <p:spPr>
              <a:xfrm>
                <a:off x="2240125" y="2534999"/>
                <a:ext cx="402316" cy="88428"/>
              </a:xfrm>
              <a:custGeom>
                <a:avLst/>
                <a:gdLst/>
                <a:ahLst/>
                <a:cxnLst/>
                <a:rect l="l" t="t" r="r" b="b"/>
                <a:pathLst>
                  <a:path w="402316" h="88428" extrusionOk="0">
                    <a:moveTo>
                      <a:pt x="402018" y="87009"/>
                    </a:moveTo>
                    <a:cubicBezTo>
                      <a:pt x="378079" y="60854"/>
                      <a:pt x="359017" y="40462"/>
                      <a:pt x="323995" y="34256"/>
                    </a:cubicBezTo>
                    <a:cubicBezTo>
                      <a:pt x="283211" y="26719"/>
                      <a:pt x="245530" y="41349"/>
                      <a:pt x="204745" y="42679"/>
                    </a:cubicBezTo>
                    <a:cubicBezTo>
                      <a:pt x="132042" y="44452"/>
                      <a:pt x="66876" y="34699"/>
                      <a:pt x="823" y="121"/>
                    </a:cubicBezTo>
                    <a:cubicBezTo>
                      <a:pt x="379" y="-322"/>
                      <a:pt x="-507" y="564"/>
                      <a:pt x="379" y="1007"/>
                    </a:cubicBezTo>
                    <a:cubicBezTo>
                      <a:pt x="47813" y="30266"/>
                      <a:pt x="106330" y="55091"/>
                      <a:pt x="162631" y="59081"/>
                    </a:cubicBezTo>
                    <a:cubicBezTo>
                      <a:pt x="242870" y="64401"/>
                      <a:pt x="332862" y="30709"/>
                      <a:pt x="401131" y="88340"/>
                    </a:cubicBezTo>
                    <a:cubicBezTo>
                      <a:pt x="401575" y="88783"/>
                      <a:pt x="402904" y="87453"/>
                      <a:pt x="402018" y="87009"/>
                    </a:cubicBezTo>
                    <a:lnTo>
                      <a:pt x="402018" y="870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33"/>
              <p:cNvSpPr/>
              <p:nvPr/>
            </p:nvSpPr>
            <p:spPr>
              <a:xfrm>
                <a:off x="2277058" y="2348199"/>
                <a:ext cx="235116" cy="95939"/>
              </a:xfrm>
              <a:custGeom>
                <a:avLst/>
                <a:gdLst/>
                <a:ahLst/>
                <a:cxnLst/>
                <a:rect l="l" t="t" r="r" b="b"/>
                <a:pathLst>
                  <a:path w="235116" h="95939" extrusionOk="0">
                    <a:moveTo>
                      <a:pt x="232093" y="87176"/>
                    </a:moveTo>
                    <a:cubicBezTo>
                      <a:pt x="194411" y="75650"/>
                      <a:pt x="157617" y="65010"/>
                      <a:pt x="119049" y="57031"/>
                    </a:cubicBezTo>
                    <a:cubicBezTo>
                      <a:pt x="98213" y="53041"/>
                      <a:pt x="78264" y="47278"/>
                      <a:pt x="57872" y="40185"/>
                    </a:cubicBezTo>
                    <a:cubicBezTo>
                      <a:pt x="30830" y="30432"/>
                      <a:pt x="21520" y="19349"/>
                      <a:pt x="2015" y="287"/>
                    </a:cubicBezTo>
                    <a:cubicBezTo>
                      <a:pt x="1128" y="-600"/>
                      <a:pt x="-645" y="730"/>
                      <a:pt x="242" y="2060"/>
                    </a:cubicBezTo>
                    <a:cubicBezTo>
                      <a:pt x="13097" y="18019"/>
                      <a:pt x="20634" y="33535"/>
                      <a:pt x="36593" y="44175"/>
                    </a:cubicBezTo>
                    <a:cubicBezTo>
                      <a:pt x="49892" y="53041"/>
                      <a:pt x="74718" y="63237"/>
                      <a:pt x="90233" y="69443"/>
                    </a:cubicBezTo>
                    <a:cubicBezTo>
                      <a:pt x="130131" y="84959"/>
                      <a:pt x="187318" y="98258"/>
                      <a:pt x="230319" y="95599"/>
                    </a:cubicBezTo>
                    <a:cubicBezTo>
                      <a:pt x="235639" y="95155"/>
                      <a:pt x="236969" y="88506"/>
                      <a:pt x="232093" y="87176"/>
                    </a:cubicBezTo>
                    <a:lnTo>
                      <a:pt x="232093" y="871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33"/>
              <p:cNvSpPr/>
              <p:nvPr/>
            </p:nvSpPr>
            <p:spPr>
              <a:xfrm>
                <a:off x="2375686" y="2516297"/>
                <a:ext cx="152588" cy="68138"/>
              </a:xfrm>
              <a:custGeom>
                <a:avLst/>
                <a:gdLst/>
                <a:ahLst/>
                <a:cxnLst/>
                <a:rect l="l" t="t" r="r" b="b"/>
                <a:pathLst>
                  <a:path w="152588" h="68138" extrusionOk="0">
                    <a:moveTo>
                      <a:pt x="471" y="2864"/>
                    </a:moveTo>
                    <a:cubicBezTo>
                      <a:pt x="18647" y="19709"/>
                      <a:pt x="43029" y="26802"/>
                      <a:pt x="66081" y="32122"/>
                    </a:cubicBezTo>
                    <a:cubicBezTo>
                      <a:pt x="86916" y="36998"/>
                      <a:pt x="122381" y="49854"/>
                      <a:pt x="137454" y="65813"/>
                    </a:cubicBezTo>
                    <a:cubicBezTo>
                      <a:pt x="143217" y="71577"/>
                      <a:pt x="155186" y="65813"/>
                      <a:pt x="152083" y="57391"/>
                    </a:cubicBezTo>
                    <a:cubicBezTo>
                      <a:pt x="144547" y="38328"/>
                      <a:pt x="113072" y="35668"/>
                      <a:pt x="96226" y="28575"/>
                    </a:cubicBezTo>
                    <a:cubicBezTo>
                      <a:pt x="82483" y="22812"/>
                      <a:pt x="72287" y="22812"/>
                      <a:pt x="57658" y="19709"/>
                    </a:cubicBezTo>
                    <a:cubicBezTo>
                      <a:pt x="40812" y="16606"/>
                      <a:pt x="17760" y="7740"/>
                      <a:pt x="2244" y="204"/>
                    </a:cubicBezTo>
                    <a:cubicBezTo>
                      <a:pt x="914" y="-683"/>
                      <a:pt x="-859" y="1533"/>
                      <a:pt x="471" y="2864"/>
                    </a:cubicBezTo>
                    <a:lnTo>
                      <a:pt x="471" y="28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33"/>
              <p:cNvSpPr/>
              <p:nvPr/>
            </p:nvSpPr>
            <p:spPr>
              <a:xfrm>
                <a:off x="2455177" y="2569114"/>
                <a:ext cx="127251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27251" h="60095" extrusionOk="0">
                    <a:moveTo>
                      <a:pt x="333" y="56884"/>
                    </a:moveTo>
                    <a:cubicBezTo>
                      <a:pt x="15405" y="59987"/>
                      <a:pt x="30921" y="62204"/>
                      <a:pt x="45550" y="56884"/>
                    </a:cubicBezTo>
                    <a:cubicBezTo>
                      <a:pt x="55303" y="53337"/>
                      <a:pt x="60623" y="47574"/>
                      <a:pt x="69489" y="42255"/>
                    </a:cubicBezTo>
                    <a:cubicBezTo>
                      <a:pt x="87664" y="31172"/>
                      <a:pt x="117810" y="37378"/>
                      <a:pt x="126676" y="12553"/>
                    </a:cubicBezTo>
                    <a:cubicBezTo>
                      <a:pt x="130222" y="3243"/>
                      <a:pt x="116480" y="-4293"/>
                      <a:pt x="109830" y="2800"/>
                    </a:cubicBezTo>
                    <a:cubicBezTo>
                      <a:pt x="103180" y="10336"/>
                      <a:pt x="89438" y="13883"/>
                      <a:pt x="81015" y="18316"/>
                    </a:cubicBezTo>
                    <a:cubicBezTo>
                      <a:pt x="72149" y="22749"/>
                      <a:pt x="67272" y="27182"/>
                      <a:pt x="59736" y="35162"/>
                    </a:cubicBezTo>
                    <a:cubicBezTo>
                      <a:pt x="55746" y="39151"/>
                      <a:pt x="53086" y="43141"/>
                      <a:pt x="47767" y="46244"/>
                    </a:cubicBezTo>
                    <a:cubicBezTo>
                      <a:pt x="33581" y="54667"/>
                      <a:pt x="16292" y="53337"/>
                      <a:pt x="333" y="55997"/>
                    </a:cubicBezTo>
                    <a:cubicBezTo>
                      <a:pt x="-111" y="55997"/>
                      <a:pt x="-111" y="56884"/>
                      <a:pt x="333" y="56884"/>
                    </a:cubicBezTo>
                    <a:lnTo>
                      <a:pt x="333" y="568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4" name="Google Shape;1424;p33"/>
          <p:cNvGrpSpPr/>
          <p:nvPr/>
        </p:nvGrpSpPr>
        <p:grpSpPr>
          <a:xfrm>
            <a:off x="-17918" y="124212"/>
            <a:ext cx="2369368" cy="1617008"/>
            <a:chOff x="-17918" y="124212"/>
            <a:chExt cx="2369368" cy="1617008"/>
          </a:xfrm>
        </p:grpSpPr>
        <p:sp>
          <p:nvSpPr>
            <p:cNvPr id="1425" name="Google Shape;1425;p33"/>
            <p:cNvSpPr/>
            <p:nvPr/>
          </p:nvSpPr>
          <p:spPr>
            <a:xfrm rot="-4692749">
              <a:off x="731475" y="-214272"/>
              <a:ext cx="999402" cy="2080255"/>
            </a:xfrm>
            <a:custGeom>
              <a:avLst/>
              <a:gdLst/>
              <a:ahLst/>
              <a:cxnLst/>
              <a:rect l="l" t="t" r="r" b="b"/>
              <a:pathLst>
                <a:path w="548082" h="1140833" extrusionOk="0">
                  <a:moveTo>
                    <a:pt x="442177" y="302781"/>
                  </a:moveTo>
                  <a:cubicBezTo>
                    <a:pt x="439074" y="304554"/>
                    <a:pt x="436414" y="305884"/>
                    <a:pt x="433310" y="307657"/>
                  </a:cubicBezTo>
                  <a:cubicBezTo>
                    <a:pt x="396073" y="326719"/>
                    <a:pt x="353958" y="334699"/>
                    <a:pt x="315833" y="352431"/>
                  </a:cubicBezTo>
                  <a:cubicBezTo>
                    <a:pt x="289235" y="365287"/>
                    <a:pt x="263523" y="383906"/>
                    <a:pt x="249780" y="410505"/>
                  </a:cubicBezTo>
                  <a:cubicBezTo>
                    <a:pt x="247120" y="415381"/>
                    <a:pt x="244904" y="420701"/>
                    <a:pt x="242687" y="426021"/>
                  </a:cubicBezTo>
                  <a:cubicBezTo>
                    <a:pt x="241801" y="429124"/>
                    <a:pt x="240028" y="431784"/>
                    <a:pt x="240028" y="434887"/>
                  </a:cubicBezTo>
                  <a:cubicBezTo>
                    <a:pt x="240028" y="434887"/>
                    <a:pt x="240471" y="435330"/>
                    <a:pt x="240471" y="435330"/>
                  </a:cubicBezTo>
                  <a:cubicBezTo>
                    <a:pt x="240471" y="435330"/>
                    <a:pt x="240914" y="435330"/>
                    <a:pt x="240914" y="435330"/>
                  </a:cubicBezTo>
                  <a:cubicBezTo>
                    <a:pt x="242687" y="434443"/>
                    <a:pt x="243574" y="432670"/>
                    <a:pt x="244904" y="431340"/>
                  </a:cubicBezTo>
                  <a:cubicBezTo>
                    <a:pt x="250224" y="423804"/>
                    <a:pt x="255100" y="416268"/>
                    <a:pt x="260863" y="409175"/>
                  </a:cubicBezTo>
                  <a:cubicBezTo>
                    <a:pt x="279482" y="385679"/>
                    <a:pt x="303864" y="370164"/>
                    <a:pt x="332679" y="362184"/>
                  </a:cubicBezTo>
                  <a:cubicBezTo>
                    <a:pt x="345092" y="358638"/>
                    <a:pt x="357948" y="355978"/>
                    <a:pt x="370361" y="351988"/>
                  </a:cubicBezTo>
                  <a:cubicBezTo>
                    <a:pt x="390310" y="345338"/>
                    <a:pt x="409372" y="334256"/>
                    <a:pt x="426661" y="322286"/>
                  </a:cubicBezTo>
                  <a:cubicBezTo>
                    <a:pt x="433754" y="317410"/>
                    <a:pt x="440404" y="311647"/>
                    <a:pt x="446610" y="305884"/>
                  </a:cubicBezTo>
                  <a:cubicBezTo>
                    <a:pt x="449713" y="302781"/>
                    <a:pt x="453703" y="300564"/>
                    <a:pt x="456806" y="297461"/>
                  </a:cubicBezTo>
                  <a:cubicBezTo>
                    <a:pt x="458579" y="296131"/>
                    <a:pt x="459909" y="294801"/>
                    <a:pt x="461682" y="293471"/>
                  </a:cubicBezTo>
                  <a:cubicBezTo>
                    <a:pt x="458136" y="317853"/>
                    <a:pt x="454146" y="342235"/>
                    <a:pt x="449713" y="366174"/>
                  </a:cubicBezTo>
                  <a:cubicBezTo>
                    <a:pt x="444837" y="370607"/>
                    <a:pt x="439960" y="374597"/>
                    <a:pt x="434197" y="378143"/>
                  </a:cubicBezTo>
                  <a:cubicBezTo>
                    <a:pt x="432867" y="379030"/>
                    <a:pt x="431094" y="379473"/>
                    <a:pt x="429764" y="379916"/>
                  </a:cubicBezTo>
                  <a:cubicBezTo>
                    <a:pt x="420011" y="383463"/>
                    <a:pt x="409815" y="386123"/>
                    <a:pt x="400062" y="388783"/>
                  </a:cubicBezTo>
                  <a:cubicBezTo>
                    <a:pt x="376567" y="394546"/>
                    <a:pt x="352628" y="397649"/>
                    <a:pt x="329133" y="404742"/>
                  </a:cubicBezTo>
                  <a:cubicBezTo>
                    <a:pt x="285245" y="415381"/>
                    <a:pt x="239584" y="442866"/>
                    <a:pt x="226728" y="488527"/>
                  </a:cubicBezTo>
                  <a:cubicBezTo>
                    <a:pt x="226728" y="488527"/>
                    <a:pt x="227171" y="488971"/>
                    <a:pt x="227171" y="488971"/>
                  </a:cubicBezTo>
                  <a:cubicBezTo>
                    <a:pt x="228502" y="489857"/>
                    <a:pt x="230275" y="485867"/>
                    <a:pt x="231605" y="484094"/>
                  </a:cubicBezTo>
                  <a:cubicBezTo>
                    <a:pt x="235151" y="478774"/>
                    <a:pt x="238698" y="473455"/>
                    <a:pt x="242687" y="469022"/>
                  </a:cubicBezTo>
                  <a:cubicBezTo>
                    <a:pt x="259533" y="448629"/>
                    <a:pt x="284802" y="436660"/>
                    <a:pt x="310070" y="429567"/>
                  </a:cubicBezTo>
                  <a:cubicBezTo>
                    <a:pt x="353958" y="416268"/>
                    <a:pt x="407155" y="417154"/>
                    <a:pt x="439517" y="380360"/>
                  </a:cubicBezTo>
                  <a:cubicBezTo>
                    <a:pt x="439960" y="379916"/>
                    <a:pt x="440847" y="379030"/>
                    <a:pt x="441290" y="378587"/>
                  </a:cubicBezTo>
                  <a:cubicBezTo>
                    <a:pt x="443063" y="377257"/>
                    <a:pt x="444393" y="376370"/>
                    <a:pt x="446166" y="375040"/>
                  </a:cubicBezTo>
                  <a:cubicBezTo>
                    <a:pt x="447053" y="374153"/>
                    <a:pt x="447940" y="373710"/>
                    <a:pt x="448826" y="372823"/>
                  </a:cubicBezTo>
                  <a:cubicBezTo>
                    <a:pt x="448826" y="373267"/>
                    <a:pt x="448826" y="374153"/>
                    <a:pt x="448383" y="374597"/>
                  </a:cubicBezTo>
                  <a:cubicBezTo>
                    <a:pt x="445280" y="390999"/>
                    <a:pt x="441290" y="407402"/>
                    <a:pt x="437300" y="423361"/>
                  </a:cubicBezTo>
                  <a:cubicBezTo>
                    <a:pt x="433754" y="426464"/>
                    <a:pt x="429321" y="428680"/>
                    <a:pt x="425331" y="431340"/>
                  </a:cubicBezTo>
                  <a:cubicBezTo>
                    <a:pt x="417795" y="435773"/>
                    <a:pt x="409815" y="439320"/>
                    <a:pt x="401392" y="442866"/>
                  </a:cubicBezTo>
                  <a:cubicBezTo>
                    <a:pt x="383216" y="447743"/>
                    <a:pt x="364597" y="448186"/>
                    <a:pt x="344205" y="451289"/>
                  </a:cubicBezTo>
                  <a:cubicBezTo>
                    <a:pt x="294111" y="460155"/>
                    <a:pt x="235594" y="480991"/>
                    <a:pt x="216532" y="532858"/>
                  </a:cubicBezTo>
                  <a:cubicBezTo>
                    <a:pt x="216532" y="533302"/>
                    <a:pt x="216532" y="533302"/>
                    <a:pt x="216975" y="533302"/>
                  </a:cubicBezTo>
                  <a:cubicBezTo>
                    <a:pt x="216975" y="533302"/>
                    <a:pt x="216975" y="533302"/>
                    <a:pt x="216975" y="533302"/>
                  </a:cubicBezTo>
                  <a:cubicBezTo>
                    <a:pt x="217862" y="533745"/>
                    <a:pt x="218305" y="532858"/>
                    <a:pt x="218749" y="532415"/>
                  </a:cubicBezTo>
                  <a:cubicBezTo>
                    <a:pt x="219192" y="531528"/>
                    <a:pt x="219635" y="531085"/>
                    <a:pt x="220079" y="530198"/>
                  </a:cubicBezTo>
                  <a:cubicBezTo>
                    <a:pt x="231161" y="512909"/>
                    <a:pt x="248007" y="499610"/>
                    <a:pt x="267069" y="491631"/>
                  </a:cubicBezTo>
                  <a:cubicBezTo>
                    <a:pt x="287462" y="484094"/>
                    <a:pt x="309184" y="482321"/>
                    <a:pt x="330463" y="477001"/>
                  </a:cubicBezTo>
                  <a:cubicBezTo>
                    <a:pt x="357505" y="470795"/>
                    <a:pt x="382773" y="458825"/>
                    <a:pt x="407598" y="446413"/>
                  </a:cubicBezTo>
                  <a:cubicBezTo>
                    <a:pt x="414248" y="442866"/>
                    <a:pt x="421341" y="439320"/>
                    <a:pt x="427104" y="434887"/>
                  </a:cubicBezTo>
                  <a:cubicBezTo>
                    <a:pt x="430207" y="433114"/>
                    <a:pt x="433310" y="431340"/>
                    <a:pt x="436414" y="429567"/>
                  </a:cubicBezTo>
                  <a:cubicBezTo>
                    <a:pt x="432867" y="443310"/>
                    <a:pt x="429321" y="457052"/>
                    <a:pt x="425331" y="470352"/>
                  </a:cubicBezTo>
                  <a:cubicBezTo>
                    <a:pt x="425331" y="470352"/>
                    <a:pt x="425331" y="470352"/>
                    <a:pt x="425331" y="470352"/>
                  </a:cubicBezTo>
                  <a:cubicBezTo>
                    <a:pt x="424888" y="471238"/>
                    <a:pt x="424888" y="472568"/>
                    <a:pt x="424444" y="473455"/>
                  </a:cubicBezTo>
                  <a:cubicBezTo>
                    <a:pt x="424444" y="473455"/>
                    <a:pt x="424444" y="473455"/>
                    <a:pt x="424444" y="473455"/>
                  </a:cubicBezTo>
                  <a:cubicBezTo>
                    <a:pt x="423114" y="477445"/>
                    <a:pt x="422228" y="481434"/>
                    <a:pt x="420898" y="485424"/>
                  </a:cubicBezTo>
                  <a:cubicBezTo>
                    <a:pt x="418681" y="492074"/>
                    <a:pt x="416465" y="498723"/>
                    <a:pt x="414248" y="505373"/>
                  </a:cubicBezTo>
                  <a:cubicBezTo>
                    <a:pt x="413805" y="506703"/>
                    <a:pt x="413361" y="508033"/>
                    <a:pt x="412918" y="509806"/>
                  </a:cubicBezTo>
                  <a:cubicBezTo>
                    <a:pt x="411145" y="511136"/>
                    <a:pt x="409815" y="512466"/>
                    <a:pt x="408042" y="513353"/>
                  </a:cubicBezTo>
                  <a:cubicBezTo>
                    <a:pt x="402279" y="516899"/>
                    <a:pt x="396073" y="520002"/>
                    <a:pt x="389866" y="522662"/>
                  </a:cubicBezTo>
                  <a:cubicBezTo>
                    <a:pt x="381887" y="524879"/>
                    <a:pt x="373464" y="526209"/>
                    <a:pt x="365484" y="526652"/>
                  </a:cubicBezTo>
                  <a:cubicBezTo>
                    <a:pt x="338442" y="527538"/>
                    <a:pt x="311400" y="524879"/>
                    <a:pt x="284802" y="529755"/>
                  </a:cubicBezTo>
                  <a:cubicBezTo>
                    <a:pt x="258647" y="534631"/>
                    <a:pt x="231161" y="543498"/>
                    <a:pt x="212099" y="563447"/>
                  </a:cubicBezTo>
                  <a:cubicBezTo>
                    <a:pt x="205893" y="569653"/>
                    <a:pt x="201460" y="576746"/>
                    <a:pt x="197026" y="584282"/>
                  </a:cubicBezTo>
                  <a:cubicBezTo>
                    <a:pt x="196583" y="585612"/>
                    <a:pt x="194810" y="587385"/>
                    <a:pt x="195253" y="588715"/>
                  </a:cubicBezTo>
                  <a:cubicBezTo>
                    <a:pt x="195253" y="588715"/>
                    <a:pt x="195697" y="589159"/>
                    <a:pt x="195697" y="589159"/>
                  </a:cubicBezTo>
                  <a:cubicBezTo>
                    <a:pt x="196583" y="589602"/>
                    <a:pt x="197470" y="587829"/>
                    <a:pt x="198356" y="586942"/>
                  </a:cubicBezTo>
                  <a:cubicBezTo>
                    <a:pt x="201903" y="582952"/>
                    <a:pt x="205449" y="578962"/>
                    <a:pt x="209883" y="574973"/>
                  </a:cubicBezTo>
                  <a:cubicBezTo>
                    <a:pt x="220522" y="565663"/>
                    <a:pt x="233378" y="559457"/>
                    <a:pt x="246677" y="555024"/>
                  </a:cubicBezTo>
                  <a:cubicBezTo>
                    <a:pt x="264410" y="549261"/>
                    <a:pt x="283029" y="545714"/>
                    <a:pt x="302091" y="544384"/>
                  </a:cubicBezTo>
                  <a:cubicBezTo>
                    <a:pt x="320266" y="543054"/>
                    <a:pt x="338442" y="541281"/>
                    <a:pt x="356175" y="536405"/>
                  </a:cubicBezTo>
                  <a:cubicBezTo>
                    <a:pt x="366814" y="533745"/>
                    <a:pt x="377453" y="531085"/>
                    <a:pt x="387650" y="527538"/>
                  </a:cubicBezTo>
                  <a:cubicBezTo>
                    <a:pt x="395186" y="525322"/>
                    <a:pt x="402722" y="521776"/>
                    <a:pt x="409815" y="517342"/>
                  </a:cubicBezTo>
                  <a:cubicBezTo>
                    <a:pt x="410259" y="516899"/>
                    <a:pt x="410702" y="516456"/>
                    <a:pt x="411588" y="516013"/>
                  </a:cubicBezTo>
                  <a:cubicBezTo>
                    <a:pt x="406269" y="530642"/>
                    <a:pt x="400506" y="545271"/>
                    <a:pt x="394299" y="559457"/>
                  </a:cubicBezTo>
                  <a:cubicBezTo>
                    <a:pt x="393856" y="559900"/>
                    <a:pt x="393856" y="559900"/>
                    <a:pt x="393413" y="560344"/>
                  </a:cubicBezTo>
                  <a:cubicBezTo>
                    <a:pt x="384546" y="567436"/>
                    <a:pt x="373907" y="572756"/>
                    <a:pt x="363268" y="576746"/>
                  </a:cubicBezTo>
                  <a:cubicBezTo>
                    <a:pt x="358391" y="578519"/>
                    <a:pt x="353071" y="580292"/>
                    <a:pt x="348195" y="581622"/>
                  </a:cubicBezTo>
                  <a:cubicBezTo>
                    <a:pt x="347308" y="581622"/>
                    <a:pt x="345979" y="582066"/>
                    <a:pt x="345092" y="582066"/>
                  </a:cubicBezTo>
                  <a:cubicBezTo>
                    <a:pt x="318050" y="585612"/>
                    <a:pt x="290565" y="582066"/>
                    <a:pt x="263523" y="586499"/>
                  </a:cubicBezTo>
                  <a:cubicBezTo>
                    <a:pt x="228945" y="592262"/>
                    <a:pt x="187717" y="609994"/>
                    <a:pt x="173974" y="644572"/>
                  </a:cubicBezTo>
                  <a:cubicBezTo>
                    <a:pt x="173974" y="644572"/>
                    <a:pt x="173974" y="645016"/>
                    <a:pt x="174418" y="645016"/>
                  </a:cubicBezTo>
                  <a:cubicBezTo>
                    <a:pt x="174861" y="645459"/>
                    <a:pt x="175748" y="644572"/>
                    <a:pt x="176191" y="644129"/>
                  </a:cubicBezTo>
                  <a:cubicBezTo>
                    <a:pt x="181067" y="638366"/>
                    <a:pt x="186387" y="632603"/>
                    <a:pt x="192150" y="627283"/>
                  </a:cubicBezTo>
                  <a:cubicBezTo>
                    <a:pt x="232935" y="589602"/>
                    <a:pt x="279039" y="603788"/>
                    <a:pt x="328246" y="594478"/>
                  </a:cubicBezTo>
                  <a:cubicBezTo>
                    <a:pt x="341989" y="591818"/>
                    <a:pt x="354845" y="586499"/>
                    <a:pt x="367257" y="580736"/>
                  </a:cubicBezTo>
                  <a:cubicBezTo>
                    <a:pt x="373020" y="578076"/>
                    <a:pt x="379227" y="575416"/>
                    <a:pt x="383660" y="570983"/>
                  </a:cubicBezTo>
                  <a:cubicBezTo>
                    <a:pt x="385876" y="569653"/>
                    <a:pt x="388093" y="568323"/>
                    <a:pt x="390310" y="566993"/>
                  </a:cubicBezTo>
                  <a:cubicBezTo>
                    <a:pt x="390753" y="566993"/>
                    <a:pt x="391196" y="566550"/>
                    <a:pt x="391639" y="566106"/>
                  </a:cubicBezTo>
                  <a:cubicBezTo>
                    <a:pt x="388536" y="573199"/>
                    <a:pt x="385433" y="580292"/>
                    <a:pt x="382330" y="587385"/>
                  </a:cubicBezTo>
                  <a:cubicBezTo>
                    <a:pt x="376124" y="600685"/>
                    <a:pt x="369917" y="614427"/>
                    <a:pt x="363711" y="627726"/>
                  </a:cubicBezTo>
                  <a:cubicBezTo>
                    <a:pt x="360164" y="629943"/>
                    <a:pt x="356618" y="632160"/>
                    <a:pt x="352628" y="634376"/>
                  </a:cubicBezTo>
                  <a:cubicBezTo>
                    <a:pt x="341546" y="637479"/>
                    <a:pt x="329576" y="637923"/>
                    <a:pt x="318050" y="639253"/>
                  </a:cubicBezTo>
                  <a:cubicBezTo>
                    <a:pt x="291451" y="641912"/>
                    <a:pt x="264853" y="639253"/>
                    <a:pt x="238698" y="641469"/>
                  </a:cubicBezTo>
                  <a:cubicBezTo>
                    <a:pt x="216532" y="643686"/>
                    <a:pt x="193923" y="649005"/>
                    <a:pt x="176191" y="663191"/>
                  </a:cubicBezTo>
                  <a:cubicBezTo>
                    <a:pt x="165995" y="671614"/>
                    <a:pt x="157572" y="682697"/>
                    <a:pt x="150922" y="694223"/>
                  </a:cubicBezTo>
                  <a:cubicBezTo>
                    <a:pt x="150922" y="694666"/>
                    <a:pt x="150922" y="694666"/>
                    <a:pt x="151366" y="695110"/>
                  </a:cubicBezTo>
                  <a:cubicBezTo>
                    <a:pt x="151809" y="695110"/>
                    <a:pt x="152252" y="695110"/>
                    <a:pt x="152695" y="694666"/>
                  </a:cubicBezTo>
                  <a:cubicBezTo>
                    <a:pt x="155355" y="692006"/>
                    <a:pt x="158015" y="689347"/>
                    <a:pt x="160675" y="687130"/>
                  </a:cubicBezTo>
                  <a:cubicBezTo>
                    <a:pt x="185944" y="664964"/>
                    <a:pt x="211656" y="658315"/>
                    <a:pt x="244461" y="658758"/>
                  </a:cubicBezTo>
                  <a:cubicBezTo>
                    <a:pt x="259090" y="658315"/>
                    <a:pt x="273719" y="660531"/>
                    <a:pt x="288348" y="659645"/>
                  </a:cubicBezTo>
                  <a:cubicBezTo>
                    <a:pt x="309627" y="658315"/>
                    <a:pt x="330906" y="650779"/>
                    <a:pt x="349525" y="640139"/>
                  </a:cubicBezTo>
                  <a:cubicBezTo>
                    <a:pt x="351298" y="639253"/>
                    <a:pt x="353071" y="638366"/>
                    <a:pt x="355288" y="637479"/>
                  </a:cubicBezTo>
                  <a:cubicBezTo>
                    <a:pt x="356175" y="637036"/>
                    <a:pt x="358834" y="635706"/>
                    <a:pt x="361494" y="633933"/>
                  </a:cubicBezTo>
                  <a:cubicBezTo>
                    <a:pt x="353958" y="650335"/>
                    <a:pt x="346422" y="666294"/>
                    <a:pt x="339329" y="682697"/>
                  </a:cubicBezTo>
                  <a:cubicBezTo>
                    <a:pt x="338886" y="684027"/>
                    <a:pt x="337999" y="685357"/>
                    <a:pt x="337556" y="686243"/>
                  </a:cubicBezTo>
                  <a:cubicBezTo>
                    <a:pt x="331349" y="690677"/>
                    <a:pt x="324700" y="694223"/>
                    <a:pt x="317607" y="697326"/>
                  </a:cubicBezTo>
                  <a:cubicBezTo>
                    <a:pt x="315833" y="698213"/>
                    <a:pt x="314503" y="698656"/>
                    <a:pt x="312730" y="699099"/>
                  </a:cubicBezTo>
                  <a:cubicBezTo>
                    <a:pt x="309184" y="699986"/>
                    <a:pt x="305194" y="700429"/>
                    <a:pt x="301204" y="701316"/>
                  </a:cubicBezTo>
                  <a:cubicBezTo>
                    <a:pt x="275935" y="704419"/>
                    <a:pt x="250667" y="700429"/>
                    <a:pt x="225842" y="703089"/>
                  </a:cubicBezTo>
                  <a:cubicBezTo>
                    <a:pt x="199243" y="705306"/>
                    <a:pt x="171758" y="712842"/>
                    <a:pt x="150036" y="729244"/>
                  </a:cubicBezTo>
                  <a:cubicBezTo>
                    <a:pt x="142056" y="735451"/>
                    <a:pt x="134520" y="742100"/>
                    <a:pt x="127427" y="749637"/>
                  </a:cubicBezTo>
                  <a:cubicBezTo>
                    <a:pt x="126540" y="750967"/>
                    <a:pt x="124767" y="751853"/>
                    <a:pt x="124767" y="753626"/>
                  </a:cubicBezTo>
                  <a:cubicBezTo>
                    <a:pt x="124767" y="754070"/>
                    <a:pt x="125210" y="754070"/>
                    <a:pt x="125210" y="754070"/>
                  </a:cubicBezTo>
                  <a:cubicBezTo>
                    <a:pt x="125654" y="754513"/>
                    <a:pt x="126984" y="753626"/>
                    <a:pt x="127427" y="753183"/>
                  </a:cubicBezTo>
                  <a:cubicBezTo>
                    <a:pt x="135407" y="746977"/>
                    <a:pt x="143829" y="741214"/>
                    <a:pt x="153139" y="736781"/>
                  </a:cubicBezTo>
                  <a:cubicBezTo>
                    <a:pt x="176634" y="724811"/>
                    <a:pt x="203233" y="723481"/>
                    <a:pt x="228945" y="721708"/>
                  </a:cubicBezTo>
                  <a:cubicBezTo>
                    <a:pt x="249337" y="720378"/>
                    <a:pt x="269286" y="717275"/>
                    <a:pt x="288792" y="711512"/>
                  </a:cubicBezTo>
                  <a:cubicBezTo>
                    <a:pt x="298101" y="708852"/>
                    <a:pt x="307411" y="706192"/>
                    <a:pt x="316277" y="702203"/>
                  </a:cubicBezTo>
                  <a:cubicBezTo>
                    <a:pt x="318937" y="701316"/>
                    <a:pt x="321153" y="699986"/>
                    <a:pt x="323813" y="698656"/>
                  </a:cubicBezTo>
                  <a:cubicBezTo>
                    <a:pt x="327803" y="696883"/>
                    <a:pt x="331349" y="695110"/>
                    <a:pt x="334896" y="692893"/>
                  </a:cubicBezTo>
                  <a:cubicBezTo>
                    <a:pt x="323370" y="716388"/>
                    <a:pt x="312287" y="740327"/>
                    <a:pt x="299874" y="763379"/>
                  </a:cubicBezTo>
                  <a:cubicBezTo>
                    <a:pt x="298101" y="764709"/>
                    <a:pt x="296771" y="766039"/>
                    <a:pt x="294555" y="767369"/>
                  </a:cubicBezTo>
                  <a:cubicBezTo>
                    <a:pt x="289678" y="770472"/>
                    <a:pt x="283915" y="771802"/>
                    <a:pt x="278152" y="772689"/>
                  </a:cubicBezTo>
                  <a:cubicBezTo>
                    <a:pt x="271059" y="772689"/>
                    <a:pt x="264410" y="771802"/>
                    <a:pt x="257317" y="770916"/>
                  </a:cubicBezTo>
                  <a:cubicBezTo>
                    <a:pt x="234265" y="767812"/>
                    <a:pt x="211212" y="762936"/>
                    <a:pt x="187717" y="764709"/>
                  </a:cubicBezTo>
                  <a:cubicBezTo>
                    <a:pt x="156242" y="766926"/>
                    <a:pt x="122994" y="779338"/>
                    <a:pt x="106148" y="806824"/>
                  </a:cubicBezTo>
                  <a:cubicBezTo>
                    <a:pt x="106148" y="807267"/>
                    <a:pt x="106148" y="807710"/>
                    <a:pt x="106591" y="807710"/>
                  </a:cubicBezTo>
                  <a:cubicBezTo>
                    <a:pt x="106591" y="807710"/>
                    <a:pt x="106591" y="807710"/>
                    <a:pt x="107035" y="807710"/>
                  </a:cubicBezTo>
                  <a:cubicBezTo>
                    <a:pt x="107921" y="807710"/>
                    <a:pt x="107921" y="806824"/>
                    <a:pt x="108364" y="806380"/>
                  </a:cubicBezTo>
                  <a:cubicBezTo>
                    <a:pt x="116344" y="796184"/>
                    <a:pt x="128757" y="791308"/>
                    <a:pt x="140283" y="785545"/>
                  </a:cubicBezTo>
                  <a:cubicBezTo>
                    <a:pt x="154912" y="779338"/>
                    <a:pt x="170871" y="775792"/>
                    <a:pt x="186830" y="775349"/>
                  </a:cubicBezTo>
                  <a:cubicBezTo>
                    <a:pt x="208553" y="775792"/>
                    <a:pt x="230718" y="777565"/>
                    <a:pt x="252440" y="777122"/>
                  </a:cubicBezTo>
                  <a:cubicBezTo>
                    <a:pt x="262193" y="776679"/>
                    <a:pt x="271946" y="776679"/>
                    <a:pt x="281699" y="774462"/>
                  </a:cubicBezTo>
                  <a:cubicBezTo>
                    <a:pt x="283915" y="774019"/>
                    <a:pt x="286132" y="773575"/>
                    <a:pt x="288348" y="772689"/>
                  </a:cubicBezTo>
                  <a:cubicBezTo>
                    <a:pt x="288792" y="772689"/>
                    <a:pt x="288792" y="772689"/>
                    <a:pt x="289235" y="772245"/>
                  </a:cubicBezTo>
                  <a:cubicBezTo>
                    <a:pt x="289235" y="772245"/>
                    <a:pt x="289235" y="772245"/>
                    <a:pt x="289235" y="772245"/>
                  </a:cubicBezTo>
                  <a:cubicBezTo>
                    <a:pt x="291451" y="771359"/>
                    <a:pt x="294111" y="770472"/>
                    <a:pt x="295884" y="769142"/>
                  </a:cubicBezTo>
                  <a:cubicBezTo>
                    <a:pt x="291451" y="777565"/>
                    <a:pt x="286575" y="785988"/>
                    <a:pt x="281699" y="793968"/>
                  </a:cubicBezTo>
                  <a:cubicBezTo>
                    <a:pt x="277709" y="800174"/>
                    <a:pt x="274162" y="806824"/>
                    <a:pt x="270173" y="813473"/>
                  </a:cubicBezTo>
                  <a:cubicBezTo>
                    <a:pt x="268399" y="814360"/>
                    <a:pt x="266626" y="815247"/>
                    <a:pt x="264853" y="816133"/>
                  </a:cubicBezTo>
                  <a:cubicBezTo>
                    <a:pt x="259090" y="818793"/>
                    <a:pt x="252884" y="820123"/>
                    <a:pt x="246234" y="821453"/>
                  </a:cubicBezTo>
                  <a:cubicBezTo>
                    <a:pt x="232048" y="823226"/>
                    <a:pt x="217419" y="822783"/>
                    <a:pt x="203233" y="821010"/>
                  </a:cubicBezTo>
                  <a:cubicBezTo>
                    <a:pt x="188604" y="819236"/>
                    <a:pt x="173974" y="816576"/>
                    <a:pt x="159345" y="817020"/>
                  </a:cubicBezTo>
                  <a:cubicBezTo>
                    <a:pt x="130973" y="817463"/>
                    <a:pt x="105261" y="828989"/>
                    <a:pt x="85756" y="849381"/>
                  </a:cubicBezTo>
                  <a:cubicBezTo>
                    <a:pt x="81766" y="853371"/>
                    <a:pt x="78219" y="857804"/>
                    <a:pt x="74673" y="862237"/>
                  </a:cubicBezTo>
                  <a:cubicBezTo>
                    <a:pt x="74230" y="862681"/>
                    <a:pt x="73343" y="863567"/>
                    <a:pt x="74230" y="864454"/>
                  </a:cubicBezTo>
                  <a:cubicBezTo>
                    <a:pt x="74230" y="864454"/>
                    <a:pt x="74230" y="864454"/>
                    <a:pt x="74230" y="864454"/>
                  </a:cubicBezTo>
                  <a:cubicBezTo>
                    <a:pt x="74673" y="864897"/>
                    <a:pt x="75560" y="864454"/>
                    <a:pt x="76003" y="864011"/>
                  </a:cubicBezTo>
                  <a:cubicBezTo>
                    <a:pt x="81766" y="859578"/>
                    <a:pt x="87086" y="854701"/>
                    <a:pt x="93292" y="850268"/>
                  </a:cubicBezTo>
                  <a:cubicBezTo>
                    <a:pt x="112798" y="836082"/>
                    <a:pt x="136293" y="827659"/>
                    <a:pt x="160675" y="829876"/>
                  </a:cubicBezTo>
                  <a:cubicBezTo>
                    <a:pt x="189047" y="832536"/>
                    <a:pt x="212099" y="836525"/>
                    <a:pt x="240471" y="827659"/>
                  </a:cubicBezTo>
                  <a:cubicBezTo>
                    <a:pt x="245347" y="826329"/>
                    <a:pt x="250224" y="824999"/>
                    <a:pt x="254657" y="823226"/>
                  </a:cubicBezTo>
                  <a:cubicBezTo>
                    <a:pt x="259090" y="822339"/>
                    <a:pt x="263080" y="821010"/>
                    <a:pt x="267069" y="819236"/>
                  </a:cubicBezTo>
                  <a:cubicBezTo>
                    <a:pt x="261306" y="828989"/>
                    <a:pt x="255100" y="838299"/>
                    <a:pt x="249337" y="847608"/>
                  </a:cubicBezTo>
                  <a:cubicBezTo>
                    <a:pt x="245347" y="853814"/>
                    <a:pt x="241357" y="859578"/>
                    <a:pt x="237368" y="865784"/>
                  </a:cubicBezTo>
                  <a:cubicBezTo>
                    <a:pt x="234708" y="866670"/>
                    <a:pt x="232048" y="867557"/>
                    <a:pt x="229388" y="868000"/>
                  </a:cubicBezTo>
                  <a:cubicBezTo>
                    <a:pt x="228945" y="868000"/>
                    <a:pt x="228058" y="868000"/>
                    <a:pt x="227615" y="868000"/>
                  </a:cubicBezTo>
                  <a:cubicBezTo>
                    <a:pt x="221408" y="868444"/>
                    <a:pt x="215202" y="866670"/>
                    <a:pt x="208996" y="865784"/>
                  </a:cubicBezTo>
                  <a:cubicBezTo>
                    <a:pt x="170871" y="860021"/>
                    <a:pt x="129643" y="854258"/>
                    <a:pt x="93292" y="871547"/>
                  </a:cubicBezTo>
                  <a:cubicBezTo>
                    <a:pt x="78663" y="878196"/>
                    <a:pt x="65807" y="888836"/>
                    <a:pt x="58271" y="903022"/>
                  </a:cubicBezTo>
                  <a:cubicBezTo>
                    <a:pt x="57827" y="903908"/>
                    <a:pt x="56497" y="905238"/>
                    <a:pt x="57384" y="906125"/>
                  </a:cubicBezTo>
                  <a:cubicBezTo>
                    <a:pt x="57384" y="906125"/>
                    <a:pt x="57384" y="906125"/>
                    <a:pt x="57384" y="906125"/>
                  </a:cubicBezTo>
                  <a:cubicBezTo>
                    <a:pt x="57827" y="906568"/>
                    <a:pt x="58714" y="906125"/>
                    <a:pt x="59157" y="905682"/>
                  </a:cubicBezTo>
                  <a:cubicBezTo>
                    <a:pt x="61817" y="903022"/>
                    <a:pt x="64477" y="900362"/>
                    <a:pt x="67580" y="897702"/>
                  </a:cubicBezTo>
                  <a:cubicBezTo>
                    <a:pt x="101715" y="867114"/>
                    <a:pt x="143386" y="871103"/>
                    <a:pt x="185500" y="872877"/>
                  </a:cubicBezTo>
                  <a:cubicBezTo>
                    <a:pt x="195697" y="872877"/>
                    <a:pt x="205893" y="872433"/>
                    <a:pt x="216532" y="872433"/>
                  </a:cubicBezTo>
                  <a:cubicBezTo>
                    <a:pt x="217862" y="872433"/>
                    <a:pt x="218749" y="872433"/>
                    <a:pt x="220079" y="871990"/>
                  </a:cubicBezTo>
                  <a:cubicBezTo>
                    <a:pt x="224955" y="871990"/>
                    <a:pt x="229831" y="871547"/>
                    <a:pt x="234265" y="870660"/>
                  </a:cubicBezTo>
                  <a:cubicBezTo>
                    <a:pt x="228058" y="879526"/>
                    <a:pt x="222295" y="888393"/>
                    <a:pt x="216975" y="897259"/>
                  </a:cubicBezTo>
                  <a:cubicBezTo>
                    <a:pt x="216975" y="897259"/>
                    <a:pt x="216975" y="897259"/>
                    <a:pt x="216975" y="897259"/>
                  </a:cubicBezTo>
                  <a:cubicBezTo>
                    <a:pt x="216532" y="897702"/>
                    <a:pt x="216089" y="898589"/>
                    <a:pt x="216089" y="899032"/>
                  </a:cubicBezTo>
                  <a:cubicBezTo>
                    <a:pt x="212986" y="900805"/>
                    <a:pt x="209883" y="902135"/>
                    <a:pt x="206779" y="903022"/>
                  </a:cubicBezTo>
                  <a:cubicBezTo>
                    <a:pt x="204563" y="903465"/>
                    <a:pt x="202789" y="903908"/>
                    <a:pt x="200573" y="903908"/>
                  </a:cubicBezTo>
                  <a:cubicBezTo>
                    <a:pt x="194367" y="904352"/>
                    <a:pt x="188160" y="903465"/>
                    <a:pt x="181511" y="903022"/>
                  </a:cubicBezTo>
                  <a:cubicBezTo>
                    <a:pt x="161118" y="901692"/>
                    <a:pt x="140726" y="896372"/>
                    <a:pt x="119891" y="898145"/>
                  </a:cubicBezTo>
                  <a:cubicBezTo>
                    <a:pt x="90189" y="900805"/>
                    <a:pt x="57827" y="915434"/>
                    <a:pt x="40095" y="940260"/>
                  </a:cubicBezTo>
                  <a:cubicBezTo>
                    <a:pt x="40095" y="940703"/>
                    <a:pt x="40095" y="940703"/>
                    <a:pt x="40538" y="940703"/>
                  </a:cubicBezTo>
                  <a:cubicBezTo>
                    <a:pt x="40981" y="941146"/>
                    <a:pt x="41868" y="940703"/>
                    <a:pt x="41868" y="940260"/>
                  </a:cubicBezTo>
                  <a:cubicBezTo>
                    <a:pt x="47631" y="934053"/>
                    <a:pt x="53837" y="928291"/>
                    <a:pt x="60487" y="923857"/>
                  </a:cubicBezTo>
                  <a:cubicBezTo>
                    <a:pt x="76446" y="913661"/>
                    <a:pt x="95952" y="908342"/>
                    <a:pt x="114571" y="907012"/>
                  </a:cubicBezTo>
                  <a:cubicBezTo>
                    <a:pt x="132747" y="906125"/>
                    <a:pt x="150922" y="908785"/>
                    <a:pt x="169098" y="909228"/>
                  </a:cubicBezTo>
                  <a:cubicBezTo>
                    <a:pt x="177964" y="909671"/>
                    <a:pt x="186830" y="909671"/>
                    <a:pt x="195697" y="907898"/>
                  </a:cubicBezTo>
                  <a:cubicBezTo>
                    <a:pt x="201016" y="907455"/>
                    <a:pt x="206779" y="906125"/>
                    <a:pt x="211656" y="903908"/>
                  </a:cubicBezTo>
                  <a:cubicBezTo>
                    <a:pt x="211212" y="904795"/>
                    <a:pt x="210326" y="905682"/>
                    <a:pt x="209883" y="906568"/>
                  </a:cubicBezTo>
                  <a:cubicBezTo>
                    <a:pt x="206779" y="910558"/>
                    <a:pt x="204120" y="914105"/>
                    <a:pt x="201016" y="918094"/>
                  </a:cubicBezTo>
                  <a:cubicBezTo>
                    <a:pt x="197470" y="922528"/>
                    <a:pt x="193923" y="926517"/>
                    <a:pt x="190377" y="930950"/>
                  </a:cubicBezTo>
                  <a:cubicBezTo>
                    <a:pt x="189490" y="931394"/>
                    <a:pt x="188604" y="932280"/>
                    <a:pt x="187717" y="932280"/>
                  </a:cubicBezTo>
                  <a:cubicBezTo>
                    <a:pt x="179738" y="936270"/>
                    <a:pt x="170428" y="937600"/>
                    <a:pt x="161562" y="938487"/>
                  </a:cubicBezTo>
                  <a:cubicBezTo>
                    <a:pt x="157572" y="938043"/>
                    <a:pt x="154025" y="937600"/>
                    <a:pt x="150036" y="937600"/>
                  </a:cubicBezTo>
                  <a:cubicBezTo>
                    <a:pt x="132747" y="934940"/>
                    <a:pt x="115014" y="931837"/>
                    <a:pt x="97725" y="934053"/>
                  </a:cubicBezTo>
                  <a:cubicBezTo>
                    <a:pt x="79549" y="935827"/>
                    <a:pt x="60930" y="940260"/>
                    <a:pt x="46301" y="951343"/>
                  </a:cubicBezTo>
                  <a:cubicBezTo>
                    <a:pt x="36548" y="958879"/>
                    <a:pt x="28569" y="968632"/>
                    <a:pt x="22806" y="979714"/>
                  </a:cubicBezTo>
                  <a:cubicBezTo>
                    <a:pt x="21919" y="981044"/>
                    <a:pt x="21476" y="982374"/>
                    <a:pt x="21032" y="983704"/>
                  </a:cubicBezTo>
                  <a:cubicBezTo>
                    <a:pt x="21032" y="984147"/>
                    <a:pt x="21032" y="984147"/>
                    <a:pt x="21476" y="984591"/>
                  </a:cubicBezTo>
                  <a:cubicBezTo>
                    <a:pt x="21476" y="984591"/>
                    <a:pt x="21476" y="984591"/>
                    <a:pt x="21476" y="984591"/>
                  </a:cubicBezTo>
                  <a:cubicBezTo>
                    <a:pt x="22363" y="985034"/>
                    <a:pt x="22806" y="984147"/>
                    <a:pt x="22806" y="983704"/>
                  </a:cubicBezTo>
                  <a:cubicBezTo>
                    <a:pt x="25909" y="978828"/>
                    <a:pt x="29012" y="973508"/>
                    <a:pt x="33002" y="969075"/>
                  </a:cubicBezTo>
                  <a:cubicBezTo>
                    <a:pt x="54281" y="944693"/>
                    <a:pt x="83982" y="946023"/>
                    <a:pt x="113241" y="948683"/>
                  </a:cubicBezTo>
                  <a:cubicBezTo>
                    <a:pt x="125654" y="949569"/>
                    <a:pt x="138066" y="949126"/>
                    <a:pt x="150479" y="947353"/>
                  </a:cubicBezTo>
                  <a:cubicBezTo>
                    <a:pt x="159789" y="945579"/>
                    <a:pt x="169098" y="943806"/>
                    <a:pt x="177964" y="940260"/>
                  </a:cubicBezTo>
                  <a:cubicBezTo>
                    <a:pt x="180181" y="939816"/>
                    <a:pt x="182840" y="938930"/>
                    <a:pt x="185057" y="938043"/>
                  </a:cubicBezTo>
                  <a:cubicBezTo>
                    <a:pt x="177077" y="947796"/>
                    <a:pt x="169098" y="957549"/>
                    <a:pt x="160675" y="967302"/>
                  </a:cubicBezTo>
                  <a:cubicBezTo>
                    <a:pt x="154912" y="970405"/>
                    <a:pt x="148706" y="972178"/>
                    <a:pt x="142056" y="973065"/>
                  </a:cubicBezTo>
                  <a:cubicBezTo>
                    <a:pt x="141170" y="973065"/>
                    <a:pt x="139840" y="973065"/>
                    <a:pt x="138953" y="973508"/>
                  </a:cubicBezTo>
                  <a:cubicBezTo>
                    <a:pt x="131860" y="973508"/>
                    <a:pt x="125210" y="972621"/>
                    <a:pt x="118117" y="972621"/>
                  </a:cubicBezTo>
                  <a:cubicBezTo>
                    <a:pt x="104818" y="971735"/>
                    <a:pt x="91076" y="971292"/>
                    <a:pt x="77776" y="973065"/>
                  </a:cubicBezTo>
                  <a:cubicBezTo>
                    <a:pt x="53394" y="976168"/>
                    <a:pt x="29012" y="988137"/>
                    <a:pt x="14826" y="1008086"/>
                  </a:cubicBezTo>
                  <a:cubicBezTo>
                    <a:pt x="13053" y="1010746"/>
                    <a:pt x="10836" y="1012963"/>
                    <a:pt x="9506" y="1016066"/>
                  </a:cubicBezTo>
                  <a:cubicBezTo>
                    <a:pt x="9506" y="1016509"/>
                    <a:pt x="9506" y="1016509"/>
                    <a:pt x="9950" y="1016509"/>
                  </a:cubicBezTo>
                  <a:cubicBezTo>
                    <a:pt x="9950" y="1016509"/>
                    <a:pt x="9950" y="1016509"/>
                    <a:pt x="9950" y="1016509"/>
                  </a:cubicBezTo>
                  <a:cubicBezTo>
                    <a:pt x="11280" y="1016952"/>
                    <a:pt x="11723" y="1015179"/>
                    <a:pt x="12166" y="1014736"/>
                  </a:cubicBezTo>
                  <a:cubicBezTo>
                    <a:pt x="29455" y="993457"/>
                    <a:pt x="52951" y="984591"/>
                    <a:pt x="79549" y="985921"/>
                  </a:cubicBezTo>
                  <a:cubicBezTo>
                    <a:pt x="99942" y="985921"/>
                    <a:pt x="120777" y="984147"/>
                    <a:pt x="140283" y="977498"/>
                  </a:cubicBezTo>
                  <a:cubicBezTo>
                    <a:pt x="141170" y="977055"/>
                    <a:pt x="142499" y="976611"/>
                    <a:pt x="143386" y="976168"/>
                  </a:cubicBezTo>
                  <a:cubicBezTo>
                    <a:pt x="147376" y="975281"/>
                    <a:pt x="150922" y="974395"/>
                    <a:pt x="154912" y="973065"/>
                  </a:cubicBezTo>
                  <a:cubicBezTo>
                    <a:pt x="150036" y="978828"/>
                    <a:pt x="145159" y="984147"/>
                    <a:pt x="140726" y="989910"/>
                  </a:cubicBezTo>
                  <a:cubicBezTo>
                    <a:pt x="139840" y="990354"/>
                    <a:pt x="138953" y="991241"/>
                    <a:pt x="138066" y="991684"/>
                  </a:cubicBezTo>
                  <a:cubicBezTo>
                    <a:pt x="133190" y="994787"/>
                    <a:pt x="127870" y="997004"/>
                    <a:pt x="122550" y="998777"/>
                  </a:cubicBezTo>
                  <a:cubicBezTo>
                    <a:pt x="116787" y="1000107"/>
                    <a:pt x="110581" y="1000550"/>
                    <a:pt x="104818" y="1000993"/>
                  </a:cubicBezTo>
                  <a:cubicBezTo>
                    <a:pt x="84869" y="1003210"/>
                    <a:pt x="64477" y="1001880"/>
                    <a:pt x="44971" y="1008086"/>
                  </a:cubicBezTo>
                  <a:cubicBezTo>
                    <a:pt x="27682" y="1013406"/>
                    <a:pt x="13496" y="1026262"/>
                    <a:pt x="4630" y="1041778"/>
                  </a:cubicBezTo>
                  <a:cubicBezTo>
                    <a:pt x="3300" y="1044438"/>
                    <a:pt x="1527" y="1046654"/>
                    <a:pt x="640" y="1049314"/>
                  </a:cubicBezTo>
                  <a:cubicBezTo>
                    <a:pt x="640" y="1049757"/>
                    <a:pt x="197" y="1050201"/>
                    <a:pt x="197" y="1050644"/>
                  </a:cubicBezTo>
                  <a:cubicBezTo>
                    <a:pt x="197" y="1051087"/>
                    <a:pt x="640" y="1051087"/>
                    <a:pt x="640" y="1051087"/>
                  </a:cubicBezTo>
                  <a:cubicBezTo>
                    <a:pt x="1527" y="1051531"/>
                    <a:pt x="2414" y="1050644"/>
                    <a:pt x="2857" y="1049757"/>
                  </a:cubicBezTo>
                  <a:cubicBezTo>
                    <a:pt x="5073" y="1047097"/>
                    <a:pt x="7290" y="1044438"/>
                    <a:pt x="9950" y="1041778"/>
                  </a:cubicBezTo>
                  <a:cubicBezTo>
                    <a:pt x="39651" y="1011633"/>
                    <a:pt x="56054" y="1023159"/>
                    <a:pt x="91962" y="1014736"/>
                  </a:cubicBezTo>
                  <a:cubicBezTo>
                    <a:pt x="99942" y="1012963"/>
                    <a:pt x="107478" y="1009859"/>
                    <a:pt x="114571" y="1006313"/>
                  </a:cubicBezTo>
                  <a:cubicBezTo>
                    <a:pt x="116787" y="1004983"/>
                    <a:pt x="119447" y="1004096"/>
                    <a:pt x="121664" y="1002766"/>
                  </a:cubicBezTo>
                  <a:cubicBezTo>
                    <a:pt x="125654" y="1001437"/>
                    <a:pt x="129643" y="1000107"/>
                    <a:pt x="133190" y="998333"/>
                  </a:cubicBezTo>
                  <a:cubicBezTo>
                    <a:pt x="129643" y="1002323"/>
                    <a:pt x="126097" y="1006313"/>
                    <a:pt x="122550" y="1010746"/>
                  </a:cubicBezTo>
                  <a:cubicBezTo>
                    <a:pt x="117231" y="1013849"/>
                    <a:pt x="111025" y="1016509"/>
                    <a:pt x="105261" y="1019169"/>
                  </a:cubicBezTo>
                  <a:cubicBezTo>
                    <a:pt x="103488" y="1020056"/>
                    <a:pt x="101715" y="1020499"/>
                    <a:pt x="99942" y="1021386"/>
                  </a:cubicBezTo>
                  <a:cubicBezTo>
                    <a:pt x="88416" y="1024489"/>
                    <a:pt x="76446" y="1025375"/>
                    <a:pt x="64477" y="1027592"/>
                  </a:cubicBezTo>
                  <a:cubicBezTo>
                    <a:pt x="43641" y="1030695"/>
                    <a:pt x="26352" y="1038674"/>
                    <a:pt x="14826" y="1057294"/>
                  </a:cubicBezTo>
                  <a:cubicBezTo>
                    <a:pt x="9950" y="1064387"/>
                    <a:pt x="6403" y="1072366"/>
                    <a:pt x="3300" y="1080346"/>
                  </a:cubicBezTo>
                  <a:cubicBezTo>
                    <a:pt x="2857" y="1081232"/>
                    <a:pt x="2857" y="1081676"/>
                    <a:pt x="2414" y="1082562"/>
                  </a:cubicBezTo>
                  <a:cubicBezTo>
                    <a:pt x="1970" y="1083449"/>
                    <a:pt x="1527" y="1084779"/>
                    <a:pt x="1084" y="1085665"/>
                  </a:cubicBezTo>
                  <a:cubicBezTo>
                    <a:pt x="1084" y="1085665"/>
                    <a:pt x="1084" y="1086109"/>
                    <a:pt x="1084" y="1086109"/>
                  </a:cubicBezTo>
                  <a:cubicBezTo>
                    <a:pt x="640" y="1086995"/>
                    <a:pt x="640" y="1087439"/>
                    <a:pt x="197" y="1088325"/>
                  </a:cubicBezTo>
                  <a:cubicBezTo>
                    <a:pt x="197" y="1088769"/>
                    <a:pt x="-246" y="1089212"/>
                    <a:pt x="197" y="1089655"/>
                  </a:cubicBezTo>
                  <a:cubicBezTo>
                    <a:pt x="197" y="1089655"/>
                    <a:pt x="640" y="1089655"/>
                    <a:pt x="640" y="1090099"/>
                  </a:cubicBezTo>
                  <a:cubicBezTo>
                    <a:pt x="1527" y="1090542"/>
                    <a:pt x="1970" y="1089212"/>
                    <a:pt x="2414" y="1088325"/>
                  </a:cubicBezTo>
                  <a:cubicBezTo>
                    <a:pt x="3744" y="1085665"/>
                    <a:pt x="5073" y="1083449"/>
                    <a:pt x="6403" y="1080789"/>
                  </a:cubicBezTo>
                  <a:cubicBezTo>
                    <a:pt x="16599" y="1063057"/>
                    <a:pt x="33445" y="1048871"/>
                    <a:pt x="53394" y="1043551"/>
                  </a:cubicBezTo>
                  <a:cubicBezTo>
                    <a:pt x="75560" y="1038231"/>
                    <a:pt x="93735" y="1037788"/>
                    <a:pt x="110138" y="1021386"/>
                  </a:cubicBezTo>
                  <a:cubicBezTo>
                    <a:pt x="111911" y="1020499"/>
                    <a:pt x="114127" y="1019612"/>
                    <a:pt x="115901" y="1018726"/>
                  </a:cubicBezTo>
                  <a:cubicBezTo>
                    <a:pt x="111911" y="1023602"/>
                    <a:pt x="107921" y="1028035"/>
                    <a:pt x="103931" y="1032911"/>
                  </a:cubicBezTo>
                  <a:cubicBezTo>
                    <a:pt x="100828" y="1036458"/>
                    <a:pt x="97725" y="1039561"/>
                    <a:pt x="94622" y="1042664"/>
                  </a:cubicBezTo>
                  <a:cubicBezTo>
                    <a:pt x="89745" y="1046211"/>
                    <a:pt x="83982" y="1048427"/>
                    <a:pt x="78219" y="1050201"/>
                  </a:cubicBezTo>
                  <a:cubicBezTo>
                    <a:pt x="75116" y="1051087"/>
                    <a:pt x="72013" y="1051531"/>
                    <a:pt x="68910" y="1052860"/>
                  </a:cubicBezTo>
                  <a:cubicBezTo>
                    <a:pt x="42755" y="1059954"/>
                    <a:pt x="17929" y="1076799"/>
                    <a:pt x="7733" y="1102511"/>
                  </a:cubicBezTo>
                  <a:cubicBezTo>
                    <a:pt x="5960" y="1106944"/>
                    <a:pt x="3744" y="1111377"/>
                    <a:pt x="2414" y="1116254"/>
                  </a:cubicBezTo>
                  <a:cubicBezTo>
                    <a:pt x="2414" y="1116697"/>
                    <a:pt x="1970" y="1117584"/>
                    <a:pt x="2857" y="1118027"/>
                  </a:cubicBezTo>
                  <a:cubicBezTo>
                    <a:pt x="2857" y="1118027"/>
                    <a:pt x="2857" y="1118027"/>
                    <a:pt x="2857" y="1118027"/>
                  </a:cubicBezTo>
                  <a:cubicBezTo>
                    <a:pt x="4187" y="1118914"/>
                    <a:pt x="5073" y="1117140"/>
                    <a:pt x="5517" y="1116254"/>
                  </a:cubicBezTo>
                  <a:cubicBezTo>
                    <a:pt x="8620" y="1112264"/>
                    <a:pt x="11280" y="1107831"/>
                    <a:pt x="14383" y="1103841"/>
                  </a:cubicBezTo>
                  <a:cubicBezTo>
                    <a:pt x="21032" y="1094532"/>
                    <a:pt x="29455" y="1086109"/>
                    <a:pt x="38765" y="1079016"/>
                  </a:cubicBezTo>
                  <a:cubicBezTo>
                    <a:pt x="49848" y="1070593"/>
                    <a:pt x="61817" y="1063943"/>
                    <a:pt x="73786" y="1056850"/>
                  </a:cubicBezTo>
                  <a:cubicBezTo>
                    <a:pt x="75560" y="1055964"/>
                    <a:pt x="77333" y="1055077"/>
                    <a:pt x="78663" y="1053747"/>
                  </a:cubicBezTo>
                  <a:cubicBezTo>
                    <a:pt x="79106" y="1053747"/>
                    <a:pt x="79549" y="1053304"/>
                    <a:pt x="79993" y="1053304"/>
                  </a:cubicBezTo>
                  <a:cubicBezTo>
                    <a:pt x="82209" y="1052417"/>
                    <a:pt x="84426" y="1051531"/>
                    <a:pt x="86642" y="1050644"/>
                  </a:cubicBezTo>
                  <a:cubicBezTo>
                    <a:pt x="86642" y="1051087"/>
                    <a:pt x="86642" y="1051087"/>
                    <a:pt x="86642" y="1051531"/>
                  </a:cubicBezTo>
                  <a:cubicBezTo>
                    <a:pt x="81323" y="1056850"/>
                    <a:pt x="76446" y="1062613"/>
                    <a:pt x="72013" y="1068820"/>
                  </a:cubicBezTo>
                  <a:cubicBezTo>
                    <a:pt x="71570" y="1069706"/>
                    <a:pt x="70683" y="1070593"/>
                    <a:pt x="70240" y="1071036"/>
                  </a:cubicBezTo>
                  <a:cubicBezTo>
                    <a:pt x="68023" y="1073253"/>
                    <a:pt x="65807" y="1075913"/>
                    <a:pt x="63590" y="1078129"/>
                  </a:cubicBezTo>
                  <a:cubicBezTo>
                    <a:pt x="56054" y="1086109"/>
                    <a:pt x="47631" y="1093202"/>
                    <a:pt x="39651" y="1100738"/>
                  </a:cubicBezTo>
                  <a:cubicBezTo>
                    <a:pt x="29012" y="1111377"/>
                    <a:pt x="18373" y="1122460"/>
                    <a:pt x="6847" y="1132656"/>
                  </a:cubicBezTo>
                  <a:cubicBezTo>
                    <a:pt x="6847" y="1133100"/>
                    <a:pt x="6847" y="1133543"/>
                    <a:pt x="7290" y="1133543"/>
                  </a:cubicBezTo>
                  <a:cubicBezTo>
                    <a:pt x="8177" y="1133986"/>
                    <a:pt x="9063" y="1133100"/>
                    <a:pt x="9506" y="1132656"/>
                  </a:cubicBezTo>
                  <a:cubicBezTo>
                    <a:pt x="21032" y="1126007"/>
                    <a:pt x="33002" y="1119800"/>
                    <a:pt x="43198" y="1110934"/>
                  </a:cubicBezTo>
                  <a:cubicBezTo>
                    <a:pt x="52951" y="1102068"/>
                    <a:pt x="61374" y="1091872"/>
                    <a:pt x="68910" y="1080789"/>
                  </a:cubicBezTo>
                  <a:cubicBezTo>
                    <a:pt x="70683" y="1078129"/>
                    <a:pt x="76446" y="1071479"/>
                    <a:pt x="78219" y="1067046"/>
                  </a:cubicBezTo>
                  <a:cubicBezTo>
                    <a:pt x="84426" y="1060397"/>
                    <a:pt x="90632" y="1053747"/>
                    <a:pt x="96839" y="1047097"/>
                  </a:cubicBezTo>
                  <a:cubicBezTo>
                    <a:pt x="94622" y="1051087"/>
                    <a:pt x="92849" y="1055520"/>
                    <a:pt x="91076" y="1059954"/>
                  </a:cubicBezTo>
                  <a:cubicBezTo>
                    <a:pt x="80879" y="1076799"/>
                    <a:pt x="70683" y="1093645"/>
                    <a:pt x="58714" y="1109604"/>
                  </a:cubicBezTo>
                  <a:cubicBezTo>
                    <a:pt x="51621" y="1118470"/>
                    <a:pt x="44085" y="1127336"/>
                    <a:pt x="35662" y="1135316"/>
                  </a:cubicBezTo>
                  <a:cubicBezTo>
                    <a:pt x="34332" y="1136646"/>
                    <a:pt x="33002" y="1137533"/>
                    <a:pt x="32115" y="1138863"/>
                  </a:cubicBezTo>
                  <a:cubicBezTo>
                    <a:pt x="31672" y="1139306"/>
                    <a:pt x="31229" y="1139749"/>
                    <a:pt x="31672" y="1140192"/>
                  </a:cubicBezTo>
                  <a:cubicBezTo>
                    <a:pt x="31672" y="1140636"/>
                    <a:pt x="32115" y="1140636"/>
                    <a:pt x="32115" y="1140636"/>
                  </a:cubicBezTo>
                  <a:cubicBezTo>
                    <a:pt x="34332" y="1141966"/>
                    <a:pt x="42312" y="1136203"/>
                    <a:pt x="44085" y="1134873"/>
                  </a:cubicBezTo>
                  <a:cubicBezTo>
                    <a:pt x="66250" y="1118470"/>
                    <a:pt x="83982" y="1091428"/>
                    <a:pt x="94179" y="1066160"/>
                  </a:cubicBezTo>
                  <a:cubicBezTo>
                    <a:pt x="95509" y="1062613"/>
                    <a:pt x="96839" y="1058623"/>
                    <a:pt x="97725" y="1054634"/>
                  </a:cubicBezTo>
                  <a:cubicBezTo>
                    <a:pt x="100828" y="1047984"/>
                    <a:pt x="103931" y="1041778"/>
                    <a:pt x="107478" y="1035571"/>
                  </a:cubicBezTo>
                  <a:cubicBezTo>
                    <a:pt x="111911" y="1030695"/>
                    <a:pt x="115901" y="1025819"/>
                    <a:pt x="120334" y="1020942"/>
                  </a:cubicBezTo>
                  <a:cubicBezTo>
                    <a:pt x="120777" y="1020499"/>
                    <a:pt x="120777" y="1020499"/>
                    <a:pt x="121221" y="1020056"/>
                  </a:cubicBezTo>
                  <a:cubicBezTo>
                    <a:pt x="120777" y="1021386"/>
                    <a:pt x="120334" y="1022715"/>
                    <a:pt x="119891" y="1024045"/>
                  </a:cubicBezTo>
                  <a:cubicBezTo>
                    <a:pt x="109694" y="1038674"/>
                    <a:pt x="110581" y="1058623"/>
                    <a:pt x="106591" y="1075469"/>
                  </a:cubicBezTo>
                  <a:cubicBezTo>
                    <a:pt x="103045" y="1089212"/>
                    <a:pt x="96395" y="1102068"/>
                    <a:pt x="88416" y="1113594"/>
                  </a:cubicBezTo>
                  <a:cubicBezTo>
                    <a:pt x="86642" y="1116254"/>
                    <a:pt x="84869" y="1118470"/>
                    <a:pt x="82653" y="1120687"/>
                  </a:cubicBezTo>
                  <a:cubicBezTo>
                    <a:pt x="82209" y="1121130"/>
                    <a:pt x="82209" y="1121130"/>
                    <a:pt x="82209" y="1121573"/>
                  </a:cubicBezTo>
                  <a:cubicBezTo>
                    <a:pt x="82209" y="1121573"/>
                    <a:pt x="82209" y="1122017"/>
                    <a:pt x="82653" y="1122017"/>
                  </a:cubicBezTo>
                  <a:cubicBezTo>
                    <a:pt x="84869" y="1123347"/>
                    <a:pt x="99055" y="1112264"/>
                    <a:pt x="101272" y="1110491"/>
                  </a:cubicBezTo>
                  <a:cubicBezTo>
                    <a:pt x="118117" y="1095862"/>
                    <a:pt x="117231" y="1071479"/>
                    <a:pt x="120334" y="1051531"/>
                  </a:cubicBezTo>
                  <a:cubicBezTo>
                    <a:pt x="121664" y="1042221"/>
                    <a:pt x="122550" y="1032911"/>
                    <a:pt x="123880" y="1023602"/>
                  </a:cubicBezTo>
                  <a:cubicBezTo>
                    <a:pt x="123880" y="1023159"/>
                    <a:pt x="123880" y="1023159"/>
                    <a:pt x="123880" y="1022715"/>
                  </a:cubicBezTo>
                  <a:cubicBezTo>
                    <a:pt x="124767" y="1020056"/>
                    <a:pt x="125654" y="1016952"/>
                    <a:pt x="126984" y="1014292"/>
                  </a:cubicBezTo>
                  <a:cubicBezTo>
                    <a:pt x="126984" y="1014292"/>
                    <a:pt x="126984" y="1013849"/>
                    <a:pt x="127427" y="1013849"/>
                  </a:cubicBezTo>
                  <a:cubicBezTo>
                    <a:pt x="132747" y="1007643"/>
                    <a:pt x="138066" y="1001437"/>
                    <a:pt x="143386" y="995230"/>
                  </a:cubicBezTo>
                  <a:cubicBezTo>
                    <a:pt x="143386" y="997447"/>
                    <a:pt x="143386" y="1000107"/>
                    <a:pt x="143386" y="1002323"/>
                  </a:cubicBezTo>
                  <a:cubicBezTo>
                    <a:pt x="143386" y="1003210"/>
                    <a:pt x="142943" y="1004096"/>
                    <a:pt x="142943" y="1004983"/>
                  </a:cubicBezTo>
                  <a:cubicBezTo>
                    <a:pt x="140726" y="1016066"/>
                    <a:pt x="140283" y="1027592"/>
                    <a:pt x="140726" y="1039118"/>
                  </a:cubicBezTo>
                  <a:cubicBezTo>
                    <a:pt x="141170" y="1053304"/>
                    <a:pt x="140726" y="1067490"/>
                    <a:pt x="135850" y="1080789"/>
                  </a:cubicBezTo>
                  <a:cubicBezTo>
                    <a:pt x="133190" y="1087439"/>
                    <a:pt x="131417" y="1094088"/>
                    <a:pt x="126984" y="1099851"/>
                  </a:cubicBezTo>
                  <a:cubicBezTo>
                    <a:pt x="126540" y="1100738"/>
                    <a:pt x="125210" y="1101181"/>
                    <a:pt x="126097" y="1102068"/>
                  </a:cubicBezTo>
                  <a:cubicBezTo>
                    <a:pt x="126097" y="1102068"/>
                    <a:pt x="126097" y="1102068"/>
                    <a:pt x="126097" y="1102068"/>
                  </a:cubicBezTo>
                  <a:cubicBezTo>
                    <a:pt x="126540" y="1102068"/>
                    <a:pt x="126984" y="1102068"/>
                    <a:pt x="127427" y="1101624"/>
                  </a:cubicBezTo>
                  <a:cubicBezTo>
                    <a:pt x="143829" y="1085665"/>
                    <a:pt x="150922" y="1061283"/>
                    <a:pt x="150922" y="1038674"/>
                  </a:cubicBezTo>
                  <a:cubicBezTo>
                    <a:pt x="150922" y="1030695"/>
                    <a:pt x="149592" y="1022715"/>
                    <a:pt x="147376" y="1015179"/>
                  </a:cubicBezTo>
                  <a:cubicBezTo>
                    <a:pt x="147376" y="1014736"/>
                    <a:pt x="146932" y="1013849"/>
                    <a:pt x="146932" y="1012963"/>
                  </a:cubicBezTo>
                  <a:cubicBezTo>
                    <a:pt x="146489" y="1005426"/>
                    <a:pt x="145603" y="997447"/>
                    <a:pt x="146932" y="989910"/>
                  </a:cubicBezTo>
                  <a:cubicBezTo>
                    <a:pt x="155799" y="979714"/>
                    <a:pt x="164222" y="969518"/>
                    <a:pt x="173088" y="959322"/>
                  </a:cubicBezTo>
                  <a:cubicBezTo>
                    <a:pt x="172644" y="961539"/>
                    <a:pt x="172644" y="963755"/>
                    <a:pt x="172201" y="965528"/>
                  </a:cubicBezTo>
                  <a:cubicBezTo>
                    <a:pt x="168655" y="975281"/>
                    <a:pt x="167325" y="985477"/>
                    <a:pt x="168211" y="995674"/>
                  </a:cubicBezTo>
                  <a:cubicBezTo>
                    <a:pt x="169098" y="1008973"/>
                    <a:pt x="174418" y="1022272"/>
                    <a:pt x="173088" y="1036015"/>
                  </a:cubicBezTo>
                  <a:cubicBezTo>
                    <a:pt x="171758" y="1050201"/>
                    <a:pt x="166881" y="1064830"/>
                    <a:pt x="158902" y="1076799"/>
                  </a:cubicBezTo>
                  <a:cubicBezTo>
                    <a:pt x="156242" y="1080346"/>
                    <a:pt x="154025" y="1083449"/>
                    <a:pt x="150922" y="1086552"/>
                  </a:cubicBezTo>
                  <a:cubicBezTo>
                    <a:pt x="150479" y="1086995"/>
                    <a:pt x="150036" y="1087439"/>
                    <a:pt x="150479" y="1088325"/>
                  </a:cubicBezTo>
                  <a:cubicBezTo>
                    <a:pt x="150479" y="1088325"/>
                    <a:pt x="150479" y="1088325"/>
                    <a:pt x="150922" y="1088769"/>
                  </a:cubicBezTo>
                  <a:cubicBezTo>
                    <a:pt x="151366" y="1089212"/>
                    <a:pt x="151809" y="1088769"/>
                    <a:pt x="152252" y="1088325"/>
                  </a:cubicBezTo>
                  <a:cubicBezTo>
                    <a:pt x="156242" y="1084779"/>
                    <a:pt x="159345" y="1081232"/>
                    <a:pt x="162892" y="1077242"/>
                  </a:cubicBezTo>
                  <a:cubicBezTo>
                    <a:pt x="177077" y="1061283"/>
                    <a:pt x="188604" y="1040891"/>
                    <a:pt x="188604" y="1018726"/>
                  </a:cubicBezTo>
                  <a:cubicBezTo>
                    <a:pt x="189047" y="1002323"/>
                    <a:pt x="177077" y="989024"/>
                    <a:pt x="174861" y="973065"/>
                  </a:cubicBezTo>
                  <a:cubicBezTo>
                    <a:pt x="174861" y="971735"/>
                    <a:pt x="174861" y="970405"/>
                    <a:pt x="174861" y="969075"/>
                  </a:cubicBezTo>
                  <a:cubicBezTo>
                    <a:pt x="175304" y="964642"/>
                    <a:pt x="175748" y="960209"/>
                    <a:pt x="176634" y="955776"/>
                  </a:cubicBezTo>
                  <a:cubicBezTo>
                    <a:pt x="176634" y="954889"/>
                    <a:pt x="177077" y="954002"/>
                    <a:pt x="177521" y="953559"/>
                  </a:cubicBezTo>
                  <a:cubicBezTo>
                    <a:pt x="185057" y="944693"/>
                    <a:pt x="192593" y="935383"/>
                    <a:pt x="199686" y="926517"/>
                  </a:cubicBezTo>
                  <a:cubicBezTo>
                    <a:pt x="199243" y="928291"/>
                    <a:pt x="199243" y="930064"/>
                    <a:pt x="199243" y="931837"/>
                  </a:cubicBezTo>
                  <a:cubicBezTo>
                    <a:pt x="195253" y="942033"/>
                    <a:pt x="193037" y="953559"/>
                    <a:pt x="195697" y="964198"/>
                  </a:cubicBezTo>
                  <a:cubicBezTo>
                    <a:pt x="197470" y="972178"/>
                    <a:pt x="201903" y="979271"/>
                    <a:pt x="203233" y="987251"/>
                  </a:cubicBezTo>
                  <a:cubicBezTo>
                    <a:pt x="210769" y="1017839"/>
                    <a:pt x="201903" y="1036901"/>
                    <a:pt x="186387" y="1062613"/>
                  </a:cubicBezTo>
                  <a:cubicBezTo>
                    <a:pt x="186387" y="1063057"/>
                    <a:pt x="186387" y="1063500"/>
                    <a:pt x="186830" y="1063500"/>
                  </a:cubicBezTo>
                  <a:cubicBezTo>
                    <a:pt x="186830" y="1063500"/>
                    <a:pt x="186830" y="1063500"/>
                    <a:pt x="187274" y="1063500"/>
                  </a:cubicBezTo>
                  <a:cubicBezTo>
                    <a:pt x="188604" y="1063057"/>
                    <a:pt x="189490" y="1061727"/>
                    <a:pt x="190377" y="1060840"/>
                  </a:cubicBezTo>
                  <a:cubicBezTo>
                    <a:pt x="206779" y="1043551"/>
                    <a:pt x="218749" y="1020942"/>
                    <a:pt x="220079" y="997004"/>
                  </a:cubicBezTo>
                  <a:cubicBezTo>
                    <a:pt x="220522" y="984147"/>
                    <a:pt x="216975" y="972178"/>
                    <a:pt x="210769" y="960652"/>
                  </a:cubicBezTo>
                  <a:cubicBezTo>
                    <a:pt x="207666" y="954446"/>
                    <a:pt x="204120" y="948239"/>
                    <a:pt x="202346" y="941146"/>
                  </a:cubicBezTo>
                  <a:cubicBezTo>
                    <a:pt x="201903" y="939816"/>
                    <a:pt x="201903" y="938930"/>
                    <a:pt x="201903" y="937600"/>
                  </a:cubicBezTo>
                  <a:cubicBezTo>
                    <a:pt x="201903" y="934497"/>
                    <a:pt x="201903" y="931394"/>
                    <a:pt x="202346" y="928291"/>
                  </a:cubicBezTo>
                  <a:cubicBezTo>
                    <a:pt x="202346" y="928291"/>
                    <a:pt x="202346" y="928291"/>
                    <a:pt x="202346" y="928291"/>
                  </a:cubicBezTo>
                  <a:cubicBezTo>
                    <a:pt x="202346" y="928291"/>
                    <a:pt x="202346" y="928291"/>
                    <a:pt x="202346" y="928291"/>
                  </a:cubicBezTo>
                  <a:cubicBezTo>
                    <a:pt x="202789" y="925630"/>
                    <a:pt x="203233" y="922971"/>
                    <a:pt x="204120" y="920311"/>
                  </a:cubicBezTo>
                  <a:cubicBezTo>
                    <a:pt x="204120" y="919868"/>
                    <a:pt x="204120" y="919868"/>
                    <a:pt x="204120" y="919424"/>
                  </a:cubicBezTo>
                  <a:cubicBezTo>
                    <a:pt x="210769" y="911001"/>
                    <a:pt x="217419" y="902135"/>
                    <a:pt x="224068" y="893269"/>
                  </a:cubicBezTo>
                  <a:cubicBezTo>
                    <a:pt x="224068" y="894156"/>
                    <a:pt x="224068" y="895485"/>
                    <a:pt x="224068" y="896372"/>
                  </a:cubicBezTo>
                  <a:cubicBezTo>
                    <a:pt x="223625" y="896815"/>
                    <a:pt x="223625" y="897259"/>
                    <a:pt x="223182" y="897702"/>
                  </a:cubicBezTo>
                  <a:cubicBezTo>
                    <a:pt x="220965" y="903022"/>
                    <a:pt x="220522" y="909228"/>
                    <a:pt x="220522" y="914991"/>
                  </a:cubicBezTo>
                  <a:cubicBezTo>
                    <a:pt x="221852" y="931394"/>
                    <a:pt x="231605" y="945579"/>
                    <a:pt x="236481" y="961539"/>
                  </a:cubicBezTo>
                  <a:cubicBezTo>
                    <a:pt x="240028" y="974838"/>
                    <a:pt x="239141" y="989467"/>
                    <a:pt x="234265" y="1001880"/>
                  </a:cubicBezTo>
                  <a:cubicBezTo>
                    <a:pt x="232935" y="1004983"/>
                    <a:pt x="230275" y="1007643"/>
                    <a:pt x="228945" y="1010746"/>
                  </a:cubicBezTo>
                  <a:cubicBezTo>
                    <a:pt x="228945" y="1011189"/>
                    <a:pt x="228945" y="1011189"/>
                    <a:pt x="229388" y="1011189"/>
                  </a:cubicBezTo>
                  <a:cubicBezTo>
                    <a:pt x="230718" y="1012076"/>
                    <a:pt x="236038" y="1005426"/>
                    <a:pt x="237368" y="1004540"/>
                  </a:cubicBezTo>
                  <a:cubicBezTo>
                    <a:pt x="250667" y="991241"/>
                    <a:pt x="255100" y="971735"/>
                    <a:pt x="249780" y="954002"/>
                  </a:cubicBezTo>
                  <a:cubicBezTo>
                    <a:pt x="247564" y="946023"/>
                    <a:pt x="244461" y="938487"/>
                    <a:pt x="240471" y="930950"/>
                  </a:cubicBezTo>
                  <a:cubicBezTo>
                    <a:pt x="234708" y="921641"/>
                    <a:pt x="228945" y="911888"/>
                    <a:pt x="227171" y="900805"/>
                  </a:cubicBezTo>
                  <a:cubicBezTo>
                    <a:pt x="227171" y="898145"/>
                    <a:pt x="227171" y="895485"/>
                    <a:pt x="227171" y="892826"/>
                  </a:cubicBezTo>
                  <a:cubicBezTo>
                    <a:pt x="227171" y="891052"/>
                    <a:pt x="227171" y="889723"/>
                    <a:pt x="227615" y="887949"/>
                  </a:cubicBezTo>
                  <a:cubicBezTo>
                    <a:pt x="233821" y="879526"/>
                    <a:pt x="240028" y="870660"/>
                    <a:pt x="246234" y="861794"/>
                  </a:cubicBezTo>
                  <a:cubicBezTo>
                    <a:pt x="253327" y="851155"/>
                    <a:pt x="260420" y="840072"/>
                    <a:pt x="267513" y="828989"/>
                  </a:cubicBezTo>
                  <a:cubicBezTo>
                    <a:pt x="267069" y="832092"/>
                    <a:pt x="267069" y="835639"/>
                    <a:pt x="267069" y="839185"/>
                  </a:cubicBezTo>
                  <a:cubicBezTo>
                    <a:pt x="266183" y="840515"/>
                    <a:pt x="265739" y="842288"/>
                    <a:pt x="264853" y="843618"/>
                  </a:cubicBezTo>
                  <a:cubicBezTo>
                    <a:pt x="262636" y="848495"/>
                    <a:pt x="262193" y="854258"/>
                    <a:pt x="262193" y="859578"/>
                  </a:cubicBezTo>
                  <a:cubicBezTo>
                    <a:pt x="262193" y="867114"/>
                    <a:pt x="263966" y="874650"/>
                    <a:pt x="266626" y="881743"/>
                  </a:cubicBezTo>
                  <a:cubicBezTo>
                    <a:pt x="268843" y="887949"/>
                    <a:pt x="272389" y="893712"/>
                    <a:pt x="274162" y="900362"/>
                  </a:cubicBezTo>
                  <a:cubicBezTo>
                    <a:pt x="278596" y="915878"/>
                    <a:pt x="278596" y="932724"/>
                    <a:pt x="275935" y="948683"/>
                  </a:cubicBezTo>
                  <a:cubicBezTo>
                    <a:pt x="274606" y="954889"/>
                    <a:pt x="272389" y="961095"/>
                    <a:pt x="269286" y="966415"/>
                  </a:cubicBezTo>
                  <a:cubicBezTo>
                    <a:pt x="268843" y="966858"/>
                    <a:pt x="268399" y="967302"/>
                    <a:pt x="268843" y="968188"/>
                  </a:cubicBezTo>
                  <a:cubicBezTo>
                    <a:pt x="268843" y="968188"/>
                    <a:pt x="268843" y="968188"/>
                    <a:pt x="269286" y="968632"/>
                  </a:cubicBezTo>
                  <a:cubicBezTo>
                    <a:pt x="271946" y="969961"/>
                    <a:pt x="282142" y="951786"/>
                    <a:pt x="283472" y="949569"/>
                  </a:cubicBezTo>
                  <a:cubicBezTo>
                    <a:pt x="290565" y="939373"/>
                    <a:pt x="293225" y="927404"/>
                    <a:pt x="292781" y="914991"/>
                  </a:cubicBezTo>
                  <a:cubicBezTo>
                    <a:pt x="292781" y="906568"/>
                    <a:pt x="291895" y="898589"/>
                    <a:pt x="288792" y="890609"/>
                  </a:cubicBezTo>
                  <a:cubicBezTo>
                    <a:pt x="283915" y="875980"/>
                    <a:pt x="272833" y="863124"/>
                    <a:pt x="270173" y="847608"/>
                  </a:cubicBezTo>
                  <a:cubicBezTo>
                    <a:pt x="269729" y="839185"/>
                    <a:pt x="270616" y="830319"/>
                    <a:pt x="271502" y="822339"/>
                  </a:cubicBezTo>
                  <a:cubicBezTo>
                    <a:pt x="279482" y="809483"/>
                    <a:pt x="287462" y="796184"/>
                    <a:pt x="294998" y="782885"/>
                  </a:cubicBezTo>
                  <a:cubicBezTo>
                    <a:pt x="294998" y="784658"/>
                    <a:pt x="294998" y="785988"/>
                    <a:pt x="294998" y="787761"/>
                  </a:cubicBezTo>
                  <a:cubicBezTo>
                    <a:pt x="294555" y="789091"/>
                    <a:pt x="293668" y="790865"/>
                    <a:pt x="293225" y="792638"/>
                  </a:cubicBezTo>
                  <a:cubicBezTo>
                    <a:pt x="290121" y="805050"/>
                    <a:pt x="298544" y="819680"/>
                    <a:pt x="303864" y="830762"/>
                  </a:cubicBezTo>
                  <a:cubicBezTo>
                    <a:pt x="313617" y="848938"/>
                    <a:pt x="320710" y="870660"/>
                    <a:pt x="314503" y="891496"/>
                  </a:cubicBezTo>
                  <a:cubicBezTo>
                    <a:pt x="313174" y="895042"/>
                    <a:pt x="311400" y="898589"/>
                    <a:pt x="310514" y="902135"/>
                  </a:cubicBezTo>
                  <a:cubicBezTo>
                    <a:pt x="310514" y="902578"/>
                    <a:pt x="310514" y="903022"/>
                    <a:pt x="310957" y="903465"/>
                  </a:cubicBezTo>
                  <a:cubicBezTo>
                    <a:pt x="313617" y="904795"/>
                    <a:pt x="320266" y="893712"/>
                    <a:pt x="321597" y="891052"/>
                  </a:cubicBezTo>
                  <a:cubicBezTo>
                    <a:pt x="331793" y="871990"/>
                    <a:pt x="333123" y="848051"/>
                    <a:pt x="322040" y="828546"/>
                  </a:cubicBezTo>
                  <a:cubicBezTo>
                    <a:pt x="318050" y="821453"/>
                    <a:pt x="312287" y="815690"/>
                    <a:pt x="307411" y="808597"/>
                  </a:cubicBezTo>
                  <a:cubicBezTo>
                    <a:pt x="303421" y="802390"/>
                    <a:pt x="300318" y="795741"/>
                    <a:pt x="298544" y="788648"/>
                  </a:cubicBezTo>
                  <a:cubicBezTo>
                    <a:pt x="298101" y="785101"/>
                    <a:pt x="298544" y="781112"/>
                    <a:pt x="298544" y="776679"/>
                  </a:cubicBezTo>
                  <a:cubicBezTo>
                    <a:pt x="308297" y="759833"/>
                    <a:pt x="317163" y="742987"/>
                    <a:pt x="326473" y="726141"/>
                  </a:cubicBezTo>
                  <a:cubicBezTo>
                    <a:pt x="326473" y="728801"/>
                    <a:pt x="326916" y="731018"/>
                    <a:pt x="326916" y="733677"/>
                  </a:cubicBezTo>
                  <a:cubicBezTo>
                    <a:pt x="325143" y="738111"/>
                    <a:pt x="325586" y="750523"/>
                    <a:pt x="326473" y="753183"/>
                  </a:cubicBezTo>
                  <a:cubicBezTo>
                    <a:pt x="329133" y="771359"/>
                    <a:pt x="339772" y="786431"/>
                    <a:pt x="347308" y="802390"/>
                  </a:cubicBezTo>
                  <a:cubicBezTo>
                    <a:pt x="352185" y="813917"/>
                    <a:pt x="354845" y="826329"/>
                    <a:pt x="353071" y="838299"/>
                  </a:cubicBezTo>
                  <a:cubicBezTo>
                    <a:pt x="352628" y="842288"/>
                    <a:pt x="351742" y="846278"/>
                    <a:pt x="350412" y="849825"/>
                  </a:cubicBezTo>
                  <a:cubicBezTo>
                    <a:pt x="350412" y="850268"/>
                    <a:pt x="349968" y="850711"/>
                    <a:pt x="350412" y="851155"/>
                  </a:cubicBezTo>
                  <a:cubicBezTo>
                    <a:pt x="350412" y="851155"/>
                    <a:pt x="350412" y="851155"/>
                    <a:pt x="350412" y="851155"/>
                  </a:cubicBezTo>
                  <a:cubicBezTo>
                    <a:pt x="352185" y="852041"/>
                    <a:pt x="356618" y="844062"/>
                    <a:pt x="357505" y="842732"/>
                  </a:cubicBezTo>
                  <a:cubicBezTo>
                    <a:pt x="365484" y="828103"/>
                    <a:pt x="367701" y="810813"/>
                    <a:pt x="361938" y="794854"/>
                  </a:cubicBezTo>
                  <a:cubicBezTo>
                    <a:pt x="357061" y="778895"/>
                    <a:pt x="344205" y="767369"/>
                    <a:pt x="336226" y="753626"/>
                  </a:cubicBezTo>
                  <a:cubicBezTo>
                    <a:pt x="334009" y="749637"/>
                    <a:pt x="331793" y="745647"/>
                    <a:pt x="330463" y="741657"/>
                  </a:cubicBezTo>
                  <a:cubicBezTo>
                    <a:pt x="329133" y="734121"/>
                    <a:pt x="328689" y="726141"/>
                    <a:pt x="329576" y="718605"/>
                  </a:cubicBezTo>
                  <a:cubicBezTo>
                    <a:pt x="335782" y="706636"/>
                    <a:pt x="341989" y="694223"/>
                    <a:pt x="347752" y="682254"/>
                  </a:cubicBezTo>
                  <a:cubicBezTo>
                    <a:pt x="348195" y="686687"/>
                    <a:pt x="349082" y="690677"/>
                    <a:pt x="350412" y="695110"/>
                  </a:cubicBezTo>
                  <a:cubicBezTo>
                    <a:pt x="350412" y="695110"/>
                    <a:pt x="350412" y="695110"/>
                    <a:pt x="350412" y="695110"/>
                  </a:cubicBezTo>
                  <a:cubicBezTo>
                    <a:pt x="350855" y="699986"/>
                    <a:pt x="351742" y="704419"/>
                    <a:pt x="352628" y="709295"/>
                  </a:cubicBezTo>
                  <a:cubicBezTo>
                    <a:pt x="355288" y="721265"/>
                    <a:pt x="361938" y="731018"/>
                    <a:pt x="371691" y="738554"/>
                  </a:cubicBezTo>
                  <a:cubicBezTo>
                    <a:pt x="384103" y="748307"/>
                    <a:pt x="388536" y="761606"/>
                    <a:pt x="388979" y="777122"/>
                  </a:cubicBezTo>
                  <a:cubicBezTo>
                    <a:pt x="389423" y="785101"/>
                    <a:pt x="386763" y="792194"/>
                    <a:pt x="384546" y="799287"/>
                  </a:cubicBezTo>
                  <a:cubicBezTo>
                    <a:pt x="384546" y="799731"/>
                    <a:pt x="384990" y="799731"/>
                    <a:pt x="384990" y="799731"/>
                  </a:cubicBezTo>
                  <a:cubicBezTo>
                    <a:pt x="386320" y="800617"/>
                    <a:pt x="389423" y="796184"/>
                    <a:pt x="390310" y="794854"/>
                  </a:cubicBezTo>
                  <a:cubicBezTo>
                    <a:pt x="400506" y="781555"/>
                    <a:pt x="404052" y="762493"/>
                    <a:pt x="397402" y="746977"/>
                  </a:cubicBezTo>
                  <a:cubicBezTo>
                    <a:pt x="390753" y="731461"/>
                    <a:pt x="374350" y="724368"/>
                    <a:pt x="364597" y="711512"/>
                  </a:cubicBezTo>
                  <a:cubicBezTo>
                    <a:pt x="360164" y="704862"/>
                    <a:pt x="354401" y="698213"/>
                    <a:pt x="352628" y="690233"/>
                  </a:cubicBezTo>
                  <a:cubicBezTo>
                    <a:pt x="351742" y="686243"/>
                    <a:pt x="351298" y="682697"/>
                    <a:pt x="350855" y="678707"/>
                  </a:cubicBezTo>
                  <a:cubicBezTo>
                    <a:pt x="350855" y="677821"/>
                    <a:pt x="350855" y="676491"/>
                    <a:pt x="350855" y="675604"/>
                  </a:cubicBezTo>
                  <a:cubicBezTo>
                    <a:pt x="353515" y="669841"/>
                    <a:pt x="356618" y="664078"/>
                    <a:pt x="359278" y="657872"/>
                  </a:cubicBezTo>
                  <a:cubicBezTo>
                    <a:pt x="363711" y="648562"/>
                    <a:pt x="367701" y="639253"/>
                    <a:pt x="371691" y="629943"/>
                  </a:cubicBezTo>
                  <a:cubicBezTo>
                    <a:pt x="372134" y="631716"/>
                    <a:pt x="372134" y="633046"/>
                    <a:pt x="372577" y="634819"/>
                  </a:cubicBezTo>
                  <a:cubicBezTo>
                    <a:pt x="372577" y="634819"/>
                    <a:pt x="372577" y="635263"/>
                    <a:pt x="372577" y="635263"/>
                  </a:cubicBezTo>
                  <a:cubicBezTo>
                    <a:pt x="370361" y="645902"/>
                    <a:pt x="375680" y="658315"/>
                    <a:pt x="381887" y="667181"/>
                  </a:cubicBezTo>
                  <a:cubicBezTo>
                    <a:pt x="386763" y="674274"/>
                    <a:pt x="394743" y="678264"/>
                    <a:pt x="401392" y="683140"/>
                  </a:cubicBezTo>
                  <a:cubicBezTo>
                    <a:pt x="408485" y="688460"/>
                    <a:pt x="415135" y="694666"/>
                    <a:pt x="416908" y="703532"/>
                  </a:cubicBezTo>
                  <a:cubicBezTo>
                    <a:pt x="418681" y="709295"/>
                    <a:pt x="419125" y="715502"/>
                    <a:pt x="418238" y="721265"/>
                  </a:cubicBezTo>
                  <a:cubicBezTo>
                    <a:pt x="417795" y="725255"/>
                    <a:pt x="416465" y="729244"/>
                    <a:pt x="416021" y="733234"/>
                  </a:cubicBezTo>
                  <a:cubicBezTo>
                    <a:pt x="416021" y="733234"/>
                    <a:pt x="416465" y="733677"/>
                    <a:pt x="416465" y="733677"/>
                  </a:cubicBezTo>
                  <a:cubicBezTo>
                    <a:pt x="417795" y="734121"/>
                    <a:pt x="419125" y="731461"/>
                    <a:pt x="420011" y="731018"/>
                  </a:cubicBezTo>
                  <a:cubicBezTo>
                    <a:pt x="423558" y="726141"/>
                    <a:pt x="426218" y="720378"/>
                    <a:pt x="427991" y="714615"/>
                  </a:cubicBezTo>
                  <a:cubicBezTo>
                    <a:pt x="432867" y="697769"/>
                    <a:pt x="430207" y="686243"/>
                    <a:pt x="418681" y="672944"/>
                  </a:cubicBezTo>
                  <a:cubicBezTo>
                    <a:pt x="413805" y="666738"/>
                    <a:pt x="406712" y="662748"/>
                    <a:pt x="399176" y="659202"/>
                  </a:cubicBezTo>
                  <a:cubicBezTo>
                    <a:pt x="391639" y="655212"/>
                    <a:pt x="384546" y="651665"/>
                    <a:pt x="379670" y="645016"/>
                  </a:cubicBezTo>
                  <a:cubicBezTo>
                    <a:pt x="376124" y="636593"/>
                    <a:pt x="374350" y="628170"/>
                    <a:pt x="376567" y="619747"/>
                  </a:cubicBezTo>
                  <a:cubicBezTo>
                    <a:pt x="387650" y="594478"/>
                    <a:pt x="398289" y="569210"/>
                    <a:pt x="408485" y="543941"/>
                  </a:cubicBezTo>
                  <a:cubicBezTo>
                    <a:pt x="408485" y="547931"/>
                    <a:pt x="408928" y="551921"/>
                    <a:pt x="409372" y="556354"/>
                  </a:cubicBezTo>
                  <a:cubicBezTo>
                    <a:pt x="408042" y="560344"/>
                    <a:pt x="408042" y="569653"/>
                    <a:pt x="408485" y="571426"/>
                  </a:cubicBezTo>
                  <a:cubicBezTo>
                    <a:pt x="409372" y="578076"/>
                    <a:pt x="412032" y="584726"/>
                    <a:pt x="415135" y="590932"/>
                  </a:cubicBezTo>
                  <a:cubicBezTo>
                    <a:pt x="418238" y="596251"/>
                    <a:pt x="423114" y="600685"/>
                    <a:pt x="426661" y="606004"/>
                  </a:cubicBezTo>
                  <a:cubicBezTo>
                    <a:pt x="438187" y="619747"/>
                    <a:pt x="443950" y="635706"/>
                    <a:pt x="445280" y="653439"/>
                  </a:cubicBezTo>
                  <a:cubicBezTo>
                    <a:pt x="445723" y="658758"/>
                    <a:pt x="445280" y="663635"/>
                    <a:pt x="445723" y="668954"/>
                  </a:cubicBezTo>
                  <a:cubicBezTo>
                    <a:pt x="445723" y="669398"/>
                    <a:pt x="445723" y="670284"/>
                    <a:pt x="446166" y="670728"/>
                  </a:cubicBezTo>
                  <a:cubicBezTo>
                    <a:pt x="446166" y="670728"/>
                    <a:pt x="446166" y="670728"/>
                    <a:pt x="446610" y="670728"/>
                  </a:cubicBezTo>
                  <a:cubicBezTo>
                    <a:pt x="448383" y="671614"/>
                    <a:pt x="449713" y="668954"/>
                    <a:pt x="450600" y="667624"/>
                  </a:cubicBezTo>
                  <a:cubicBezTo>
                    <a:pt x="461239" y="652552"/>
                    <a:pt x="462126" y="631273"/>
                    <a:pt x="454146" y="614427"/>
                  </a:cubicBezTo>
                  <a:cubicBezTo>
                    <a:pt x="444393" y="595365"/>
                    <a:pt x="427104" y="592262"/>
                    <a:pt x="416908" y="574529"/>
                  </a:cubicBezTo>
                  <a:cubicBezTo>
                    <a:pt x="412475" y="561673"/>
                    <a:pt x="411588" y="547487"/>
                    <a:pt x="412918" y="533745"/>
                  </a:cubicBezTo>
                  <a:cubicBezTo>
                    <a:pt x="412918" y="533302"/>
                    <a:pt x="412918" y="533302"/>
                    <a:pt x="412918" y="532858"/>
                  </a:cubicBezTo>
                  <a:cubicBezTo>
                    <a:pt x="418681" y="517342"/>
                    <a:pt x="424444" y="502270"/>
                    <a:pt x="429764" y="486754"/>
                  </a:cubicBezTo>
                  <a:cubicBezTo>
                    <a:pt x="430207" y="489857"/>
                    <a:pt x="431094" y="492517"/>
                    <a:pt x="431981" y="495620"/>
                  </a:cubicBezTo>
                  <a:cubicBezTo>
                    <a:pt x="431981" y="500053"/>
                    <a:pt x="432867" y="504486"/>
                    <a:pt x="434197" y="508476"/>
                  </a:cubicBezTo>
                  <a:cubicBezTo>
                    <a:pt x="436857" y="517342"/>
                    <a:pt x="441290" y="525765"/>
                    <a:pt x="447053" y="533302"/>
                  </a:cubicBezTo>
                  <a:cubicBezTo>
                    <a:pt x="457249" y="546601"/>
                    <a:pt x="470992" y="558570"/>
                    <a:pt x="475425" y="575416"/>
                  </a:cubicBezTo>
                  <a:cubicBezTo>
                    <a:pt x="477198" y="582509"/>
                    <a:pt x="478528" y="590045"/>
                    <a:pt x="478085" y="598025"/>
                  </a:cubicBezTo>
                  <a:cubicBezTo>
                    <a:pt x="478085" y="600241"/>
                    <a:pt x="477641" y="602458"/>
                    <a:pt x="477641" y="604674"/>
                  </a:cubicBezTo>
                  <a:cubicBezTo>
                    <a:pt x="477641" y="605118"/>
                    <a:pt x="477641" y="606004"/>
                    <a:pt x="478085" y="606004"/>
                  </a:cubicBezTo>
                  <a:cubicBezTo>
                    <a:pt x="478085" y="606004"/>
                    <a:pt x="478085" y="606004"/>
                    <a:pt x="478085" y="606004"/>
                  </a:cubicBezTo>
                  <a:cubicBezTo>
                    <a:pt x="480745" y="607334"/>
                    <a:pt x="482961" y="598468"/>
                    <a:pt x="483848" y="596251"/>
                  </a:cubicBezTo>
                  <a:cubicBezTo>
                    <a:pt x="490941" y="576303"/>
                    <a:pt x="484734" y="555910"/>
                    <a:pt x="472765" y="539508"/>
                  </a:cubicBezTo>
                  <a:cubicBezTo>
                    <a:pt x="467889" y="532858"/>
                    <a:pt x="462126" y="526652"/>
                    <a:pt x="455919" y="520889"/>
                  </a:cubicBezTo>
                  <a:cubicBezTo>
                    <a:pt x="448383" y="514239"/>
                    <a:pt x="440847" y="507146"/>
                    <a:pt x="436414" y="497837"/>
                  </a:cubicBezTo>
                  <a:cubicBezTo>
                    <a:pt x="434197" y="491631"/>
                    <a:pt x="432867" y="485424"/>
                    <a:pt x="432867" y="478774"/>
                  </a:cubicBezTo>
                  <a:cubicBezTo>
                    <a:pt x="442177" y="451733"/>
                    <a:pt x="450600" y="424691"/>
                    <a:pt x="458136" y="396762"/>
                  </a:cubicBezTo>
                  <a:cubicBezTo>
                    <a:pt x="458136" y="397205"/>
                    <a:pt x="458136" y="397205"/>
                    <a:pt x="458136" y="397649"/>
                  </a:cubicBezTo>
                  <a:cubicBezTo>
                    <a:pt x="458579" y="400309"/>
                    <a:pt x="459466" y="402525"/>
                    <a:pt x="459909" y="405185"/>
                  </a:cubicBezTo>
                  <a:cubicBezTo>
                    <a:pt x="459909" y="416268"/>
                    <a:pt x="463012" y="427351"/>
                    <a:pt x="466115" y="437547"/>
                  </a:cubicBezTo>
                  <a:cubicBezTo>
                    <a:pt x="470992" y="450403"/>
                    <a:pt x="479858" y="461042"/>
                    <a:pt x="487394" y="472568"/>
                  </a:cubicBezTo>
                  <a:cubicBezTo>
                    <a:pt x="495374" y="484981"/>
                    <a:pt x="501137" y="498280"/>
                    <a:pt x="502910" y="512909"/>
                  </a:cubicBezTo>
                  <a:cubicBezTo>
                    <a:pt x="503797" y="520446"/>
                    <a:pt x="504240" y="528425"/>
                    <a:pt x="504240" y="536405"/>
                  </a:cubicBezTo>
                  <a:cubicBezTo>
                    <a:pt x="504240" y="539508"/>
                    <a:pt x="503797" y="542611"/>
                    <a:pt x="503797" y="545714"/>
                  </a:cubicBezTo>
                  <a:cubicBezTo>
                    <a:pt x="503797" y="546158"/>
                    <a:pt x="503797" y="546601"/>
                    <a:pt x="504240" y="547044"/>
                  </a:cubicBezTo>
                  <a:cubicBezTo>
                    <a:pt x="504240" y="547044"/>
                    <a:pt x="504240" y="547044"/>
                    <a:pt x="504240" y="547044"/>
                  </a:cubicBezTo>
                  <a:cubicBezTo>
                    <a:pt x="507343" y="548817"/>
                    <a:pt x="510446" y="536405"/>
                    <a:pt x="511776" y="533745"/>
                  </a:cubicBezTo>
                  <a:cubicBezTo>
                    <a:pt x="519313" y="513796"/>
                    <a:pt x="517539" y="504043"/>
                    <a:pt x="512220" y="484538"/>
                  </a:cubicBezTo>
                  <a:cubicBezTo>
                    <a:pt x="505127" y="463259"/>
                    <a:pt x="487838" y="448186"/>
                    <a:pt x="474982" y="430454"/>
                  </a:cubicBezTo>
                  <a:cubicBezTo>
                    <a:pt x="472322" y="426464"/>
                    <a:pt x="469662" y="422031"/>
                    <a:pt x="467445" y="417598"/>
                  </a:cubicBezTo>
                  <a:cubicBezTo>
                    <a:pt x="464342" y="408288"/>
                    <a:pt x="462126" y="398979"/>
                    <a:pt x="460796" y="389669"/>
                  </a:cubicBezTo>
                  <a:cubicBezTo>
                    <a:pt x="460796" y="388783"/>
                    <a:pt x="460796" y="388339"/>
                    <a:pt x="460352" y="387453"/>
                  </a:cubicBezTo>
                  <a:cubicBezTo>
                    <a:pt x="466115" y="363957"/>
                    <a:pt x="470105" y="340462"/>
                    <a:pt x="474095" y="316523"/>
                  </a:cubicBezTo>
                  <a:cubicBezTo>
                    <a:pt x="474538" y="319183"/>
                    <a:pt x="475425" y="321843"/>
                    <a:pt x="475868" y="324503"/>
                  </a:cubicBezTo>
                  <a:cubicBezTo>
                    <a:pt x="475868" y="326719"/>
                    <a:pt x="475425" y="329379"/>
                    <a:pt x="475868" y="331596"/>
                  </a:cubicBezTo>
                  <a:cubicBezTo>
                    <a:pt x="476755" y="370164"/>
                    <a:pt x="500250" y="396762"/>
                    <a:pt x="516209" y="429567"/>
                  </a:cubicBezTo>
                  <a:cubicBezTo>
                    <a:pt x="523746" y="445970"/>
                    <a:pt x="527292" y="463702"/>
                    <a:pt x="529509" y="481434"/>
                  </a:cubicBezTo>
                  <a:cubicBezTo>
                    <a:pt x="529509" y="481434"/>
                    <a:pt x="529952" y="481878"/>
                    <a:pt x="529952" y="481878"/>
                  </a:cubicBezTo>
                  <a:cubicBezTo>
                    <a:pt x="531725" y="482764"/>
                    <a:pt x="532612" y="478331"/>
                    <a:pt x="533055" y="476558"/>
                  </a:cubicBezTo>
                  <a:cubicBezTo>
                    <a:pt x="539705" y="453949"/>
                    <a:pt x="535272" y="429124"/>
                    <a:pt x="525519" y="407845"/>
                  </a:cubicBezTo>
                  <a:cubicBezTo>
                    <a:pt x="521972" y="400309"/>
                    <a:pt x="517983" y="392772"/>
                    <a:pt x="513550" y="385679"/>
                  </a:cubicBezTo>
                  <a:cubicBezTo>
                    <a:pt x="502023" y="367947"/>
                    <a:pt x="487394" y="351545"/>
                    <a:pt x="481631" y="331152"/>
                  </a:cubicBezTo>
                  <a:cubicBezTo>
                    <a:pt x="479415" y="321843"/>
                    <a:pt x="477641" y="312533"/>
                    <a:pt x="476755" y="302781"/>
                  </a:cubicBezTo>
                  <a:cubicBezTo>
                    <a:pt x="476755" y="301451"/>
                    <a:pt x="477198" y="300121"/>
                    <a:pt x="477198" y="298791"/>
                  </a:cubicBezTo>
                  <a:cubicBezTo>
                    <a:pt x="479858" y="281945"/>
                    <a:pt x="482518" y="265099"/>
                    <a:pt x="485178" y="248253"/>
                  </a:cubicBezTo>
                  <a:cubicBezTo>
                    <a:pt x="486508" y="253130"/>
                    <a:pt x="488281" y="258006"/>
                    <a:pt x="490054" y="262883"/>
                  </a:cubicBezTo>
                  <a:cubicBezTo>
                    <a:pt x="490941" y="266872"/>
                    <a:pt x="492271" y="271306"/>
                    <a:pt x="493157" y="275295"/>
                  </a:cubicBezTo>
                  <a:cubicBezTo>
                    <a:pt x="496260" y="289038"/>
                    <a:pt x="501580" y="302781"/>
                    <a:pt x="510003" y="314307"/>
                  </a:cubicBezTo>
                  <a:cubicBezTo>
                    <a:pt x="514879" y="321399"/>
                    <a:pt x="521086" y="327606"/>
                    <a:pt x="525962" y="334699"/>
                  </a:cubicBezTo>
                  <a:cubicBezTo>
                    <a:pt x="531725" y="343565"/>
                    <a:pt x="535715" y="352875"/>
                    <a:pt x="538818" y="362627"/>
                  </a:cubicBezTo>
                  <a:cubicBezTo>
                    <a:pt x="541035" y="369277"/>
                    <a:pt x="542365" y="375927"/>
                    <a:pt x="543695" y="382576"/>
                  </a:cubicBezTo>
                  <a:cubicBezTo>
                    <a:pt x="544581" y="386123"/>
                    <a:pt x="544581" y="389669"/>
                    <a:pt x="545911" y="392772"/>
                  </a:cubicBezTo>
                  <a:cubicBezTo>
                    <a:pt x="548128" y="394102"/>
                    <a:pt x="547241" y="389226"/>
                    <a:pt x="547685" y="387896"/>
                  </a:cubicBezTo>
                  <a:cubicBezTo>
                    <a:pt x="549901" y="359524"/>
                    <a:pt x="542808" y="327163"/>
                    <a:pt x="527736" y="302781"/>
                  </a:cubicBezTo>
                  <a:cubicBezTo>
                    <a:pt x="521529" y="293471"/>
                    <a:pt x="512663" y="286821"/>
                    <a:pt x="504240" y="279728"/>
                  </a:cubicBezTo>
                  <a:cubicBezTo>
                    <a:pt x="502467" y="278399"/>
                    <a:pt x="500694" y="276625"/>
                    <a:pt x="499364" y="274409"/>
                  </a:cubicBezTo>
                  <a:cubicBezTo>
                    <a:pt x="493601" y="262883"/>
                    <a:pt x="489611" y="250913"/>
                    <a:pt x="486508" y="238501"/>
                  </a:cubicBezTo>
                  <a:cubicBezTo>
                    <a:pt x="489611" y="217665"/>
                    <a:pt x="491827" y="196830"/>
                    <a:pt x="493601" y="175994"/>
                  </a:cubicBezTo>
                  <a:cubicBezTo>
                    <a:pt x="493601" y="176881"/>
                    <a:pt x="494044" y="177324"/>
                    <a:pt x="494044" y="178211"/>
                  </a:cubicBezTo>
                  <a:cubicBezTo>
                    <a:pt x="495374" y="183974"/>
                    <a:pt x="497590" y="189737"/>
                    <a:pt x="499364" y="195500"/>
                  </a:cubicBezTo>
                  <a:cubicBezTo>
                    <a:pt x="499364" y="196830"/>
                    <a:pt x="499364" y="198159"/>
                    <a:pt x="499807" y="199489"/>
                  </a:cubicBezTo>
                  <a:cubicBezTo>
                    <a:pt x="501137" y="216335"/>
                    <a:pt x="508673" y="231408"/>
                    <a:pt x="519313" y="244264"/>
                  </a:cubicBezTo>
                  <a:cubicBezTo>
                    <a:pt x="529509" y="256676"/>
                    <a:pt x="535272" y="271749"/>
                    <a:pt x="540591" y="286821"/>
                  </a:cubicBezTo>
                  <a:cubicBezTo>
                    <a:pt x="540591" y="287265"/>
                    <a:pt x="541035" y="287708"/>
                    <a:pt x="541478" y="288151"/>
                  </a:cubicBezTo>
                  <a:cubicBezTo>
                    <a:pt x="542365" y="288595"/>
                    <a:pt x="542808" y="287708"/>
                    <a:pt x="542808" y="286378"/>
                  </a:cubicBezTo>
                  <a:cubicBezTo>
                    <a:pt x="541921" y="279285"/>
                    <a:pt x="541478" y="272192"/>
                    <a:pt x="539705" y="265543"/>
                  </a:cubicBezTo>
                  <a:cubicBezTo>
                    <a:pt x="536158" y="248697"/>
                    <a:pt x="527292" y="234068"/>
                    <a:pt x="517096" y="220325"/>
                  </a:cubicBezTo>
                  <a:cubicBezTo>
                    <a:pt x="513550" y="215449"/>
                    <a:pt x="510003" y="210572"/>
                    <a:pt x="507343" y="205252"/>
                  </a:cubicBezTo>
                  <a:cubicBezTo>
                    <a:pt x="504683" y="198159"/>
                    <a:pt x="502023" y="190623"/>
                    <a:pt x="499807" y="183087"/>
                  </a:cubicBezTo>
                  <a:cubicBezTo>
                    <a:pt x="497590" y="175994"/>
                    <a:pt x="496260" y="168901"/>
                    <a:pt x="494931" y="161808"/>
                  </a:cubicBezTo>
                  <a:cubicBezTo>
                    <a:pt x="495374" y="152942"/>
                    <a:pt x="495817" y="143632"/>
                    <a:pt x="496260" y="134766"/>
                  </a:cubicBezTo>
                  <a:cubicBezTo>
                    <a:pt x="496704" y="105508"/>
                    <a:pt x="496704" y="76693"/>
                    <a:pt x="496260" y="47434"/>
                  </a:cubicBezTo>
                  <a:cubicBezTo>
                    <a:pt x="496260" y="37681"/>
                    <a:pt x="494931" y="28372"/>
                    <a:pt x="493601" y="18619"/>
                  </a:cubicBezTo>
                  <a:cubicBezTo>
                    <a:pt x="493601" y="18619"/>
                    <a:pt x="493601" y="18619"/>
                    <a:pt x="493601" y="18619"/>
                  </a:cubicBezTo>
                  <a:cubicBezTo>
                    <a:pt x="493601" y="18619"/>
                    <a:pt x="493601" y="18176"/>
                    <a:pt x="493601" y="18176"/>
                  </a:cubicBezTo>
                  <a:cubicBezTo>
                    <a:pt x="493157" y="15959"/>
                    <a:pt x="493157" y="13743"/>
                    <a:pt x="493157" y="11969"/>
                  </a:cubicBezTo>
                  <a:cubicBezTo>
                    <a:pt x="493157" y="10196"/>
                    <a:pt x="492714" y="8423"/>
                    <a:pt x="492271" y="7093"/>
                  </a:cubicBezTo>
                  <a:cubicBezTo>
                    <a:pt x="490941" y="3103"/>
                    <a:pt x="488281" y="0"/>
                    <a:pt x="483848" y="0"/>
                  </a:cubicBezTo>
                  <a:cubicBezTo>
                    <a:pt x="478972" y="0"/>
                    <a:pt x="474095" y="3547"/>
                    <a:pt x="472765" y="7980"/>
                  </a:cubicBezTo>
                  <a:cubicBezTo>
                    <a:pt x="472765" y="7980"/>
                    <a:pt x="472765" y="8423"/>
                    <a:pt x="472765" y="8423"/>
                  </a:cubicBezTo>
                  <a:cubicBezTo>
                    <a:pt x="472765" y="8423"/>
                    <a:pt x="472765" y="8866"/>
                    <a:pt x="472765" y="8866"/>
                  </a:cubicBezTo>
                  <a:cubicBezTo>
                    <a:pt x="472765" y="9310"/>
                    <a:pt x="472765" y="9753"/>
                    <a:pt x="472765" y="10640"/>
                  </a:cubicBezTo>
                  <a:cubicBezTo>
                    <a:pt x="472765" y="13743"/>
                    <a:pt x="474095" y="17289"/>
                    <a:pt x="474982" y="20392"/>
                  </a:cubicBezTo>
                  <a:cubicBezTo>
                    <a:pt x="474982" y="20392"/>
                    <a:pt x="474982" y="20392"/>
                    <a:pt x="474982" y="20836"/>
                  </a:cubicBezTo>
                  <a:cubicBezTo>
                    <a:pt x="475868" y="29258"/>
                    <a:pt x="477198" y="37681"/>
                    <a:pt x="478085" y="46104"/>
                  </a:cubicBezTo>
                  <a:cubicBezTo>
                    <a:pt x="478528" y="51424"/>
                    <a:pt x="479415" y="56744"/>
                    <a:pt x="479415" y="61620"/>
                  </a:cubicBezTo>
                  <a:cubicBezTo>
                    <a:pt x="481631" y="91322"/>
                    <a:pt x="481631" y="120580"/>
                    <a:pt x="480301" y="150282"/>
                  </a:cubicBezTo>
                  <a:cubicBezTo>
                    <a:pt x="480301" y="152499"/>
                    <a:pt x="479858" y="154272"/>
                    <a:pt x="479858" y="156488"/>
                  </a:cubicBezTo>
                  <a:cubicBezTo>
                    <a:pt x="472765" y="166241"/>
                    <a:pt x="463899" y="174221"/>
                    <a:pt x="454589" y="181314"/>
                  </a:cubicBezTo>
                  <a:cubicBezTo>
                    <a:pt x="444837" y="186190"/>
                    <a:pt x="434197" y="190180"/>
                    <a:pt x="424444" y="195056"/>
                  </a:cubicBezTo>
                  <a:cubicBezTo>
                    <a:pt x="398289" y="207912"/>
                    <a:pt x="377453" y="230078"/>
                    <a:pt x="362824" y="254903"/>
                  </a:cubicBezTo>
                  <a:cubicBezTo>
                    <a:pt x="362824" y="255346"/>
                    <a:pt x="363268" y="255790"/>
                    <a:pt x="363268" y="255790"/>
                  </a:cubicBezTo>
                  <a:cubicBezTo>
                    <a:pt x="364154" y="256233"/>
                    <a:pt x="365928" y="254017"/>
                    <a:pt x="366814" y="253130"/>
                  </a:cubicBezTo>
                  <a:cubicBezTo>
                    <a:pt x="375237" y="243820"/>
                    <a:pt x="384103" y="234954"/>
                    <a:pt x="394743" y="227861"/>
                  </a:cubicBezTo>
                  <a:cubicBezTo>
                    <a:pt x="417351" y="211902"/>
                    <a:pt x="444393" y="200376"/>
                    <a:pt x="463456" y="179540"/>
                  </a:cubicBezTo>
                  <a:cubicBezTo>
                    <a:pt x="463899" y="178654"/>
                    <a:pt x="466559" y="176881"/>
                    <a:pt x="468332" y="175107"/>
                  </a:cubicBezTo>
                  <a:cubicBezTo>
                    <a:pt x="472765" y="171118"/>
                    <a:pt x="476755" y="167128"/>
                    <a:pt x="480301" y="162695"/>
                  </a:cubicBezTo>
                  <a:cubicBezTo>
                    <a:pt x="479415" y="178211"/>
                    <a:pt x="477641" y="193726"/>
                    <a:pt x="476311" y="209686"/>
                  </a:cubicBezTo>
                  <a:cubicBezTo>
                    <a:pt x="470992" y="217222"/>
                    <a:pt x="465229" y="224315"/>
                    <a:pt x="458579" y="230521"/>
                  </a:cubicBezTo>
                  <a:cubicBezTo>
                    <a:pt x="434641" y="247367"/>
                    <a:pt x="404495" y="254903"/>
                    <a:pt x="377897" y="267316"/>
                  </a:cubicBezTo>
                  <a:cubicBezTo>
                    <a:pt x="353515" y="278399"/>
                    <a:pt x="332236" y="295688"/>
                    <a:pt x="317163" y="317853"/>
                  </a:cubicBezTo>
                  <a:cubicBezTo>
                    <a:pt x="313617" y="322730"/>
                    <a:pt x="310070" y="328049"/>
                    <a:pt x="307411" y="333369"/>
                  </a:cubicBezTo>
                  <a:cubicBezTo>
                    <a:pt x="306967" y="333812"/>
                    <a:pt x="306524" y="334699"/>
                    <a:pt x="306967" y="335585"/>
                  </a:cubicBezTo>
                  <a:cubicBezTo>
                    <a:pt x="306967" y="335585"/>
                    <a:pt x="306967" y="335585"/>
                    <a:pt x="306967" y="335585"/>
                  </a:cubicBezTo>
                  <a:cubicBezTo>
                    <a:pt x="306967" y="335585"/>
                    <a:pt x="307411" y="335585"/>
                    <a:pt x="307854" y="335585"/>
                  </a:cubicBezTo>
                  <a:cubicBezTo>
                    <a:pt x="308741" y="334699"/>
                    <a:pt x="309627" y="333812"/>
                    <a:pt x="310514" y="332482"/>
                  </a:cubicBezTo>
                  <a:cubicBezTo>
                    <a:pt x="313174" y="328936"/>
                    <a:pt x="315390" y="325833"/>
                    <a:pt x="318050" y="322286"/>
                  </a:cubicBezTo>
                  <a:cubicBezTo>
                    <a:pt x="325586" y="312977"/>
                    <a:pt x="334009" y="304110"/>
                    <a:pt x="345092" y="298791"/>
                  </a:cubicBezTo>
                  <a:cubicBezTo>
                    <a:pt x="362381" y="291254"/>
                    <a:pt x="380557" y="285935"/>
                    <a:pt x="397846" y="277955"/>
                  </a:cubicBezTo>
                  <a:cubicBezTo>
                    <a:pt x="433754" y="261996"/>
                    <a:pt x="444393" y="254460"/>
                    <a:pt x="469662" y="224315"/>
                  </a:cubicBezTo>
                  <a:cubicBezTo>
                    <a:pt x="470105" y="223428"/>
                    <a:pt x="470992" y="222541"/>
                    <a:pt x="471878" y="221655"/>
                  </a:cubicBezTo>
                  <a:cubicBezTo>
                    <a:pt x="473208" y="219882"/>
                    <a:pt x="474538" y="218108"/>
                    <a:pt x="476311" y="215892"/>
                  </a:cubicBezTo>
                  <a:cubicBezTo>
                    <a:pt x="474538" y="230078"/>
                    <a:pt x="473208" y="244264"/>
                    <a:pt x="470992" y="258893"/>
                  </a:cubicBezTo>
                  <a:cubicBezTo>
                    <a:pt x="469662" y="266872"/>
                    <a:pt x="468775" y="275295"/>
                    <a:pt x="467445" y="283275"/>
                  </a:cubicBezTo>
                  <a:cubicBezTo>
                    <a:pt x="463012" y="287265"/>
                    <a:pt x="458579" y="291254"/>
                    <a:pt x="453703" y="294801"/>
                  </a:cubicBezTo>
                  <a:cubicBezTo>
                    <a:pt x="446166" y="300121"/>
                    <a:pt x="443950" y="301451"/>
                    <a:pt x="442177" y="3027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33"/>
            <p:cNvSpPr/>
            <p:nvPr/>
          </p:nvSpPr>
          <p:spPr>
            <a:xfrm rot="-9964742">
              <a:off x="129954" y="331078"/>
              <a:ext cx="826811" cy="1330218"/>
            </a:xfrm>
            <a:custGeom>
              <a:avLst/>
              <a:gdLst/>
              <a:ahLst/>
              <a:cxnLst/>
              <a:rect l="l" t="t" r="r" b="b"/>
              <a:pathLst>
                <a:path w="685920" h="1103545" extrusionOk="0">
                  <a:moveTo>
                    <a:pt x="680037" y="397354"/>
                  </a:moveTo>
                  <a:cubicBezTo>
                    <a:pt x="677377" y="400014"/>
                    <a:pt x="675160" y="403560"/>
                    <a:pt x="672944" y="406663"/>
                  </a:cubicBezTo>
                  <a:cubicBezTo>
                    <a:pt x="665408" y="417303"/>
                    <a:pt x="657428" y="427499"/>
                    <a:pt x="649005" y="437252"/>
                  </a:cubicBezTo>
                  <a:cubicBezTo>
                    <a:pt x="637922" y="449664"/>
                    <a:pt x="626839" y="462077"/>
                    <a:pt x="617973" y="476263"/>
                  </a:cubicBezTo>
                  <a:cubicBezTo>
                    <a:pt x="610437" y="488232"/>
                    <a:pt x="603788" y="500645"/>
                    <a:pt x="598024" y="513058"/>
                  </a:cubicBezTo>
                  <a:cubicBezTo>
                    <a:pt x="597581" y="512614"/>
                    <a:pt x="597138" y="512614"/>
                    <a:pt x="597138" y="513058"/>
                  </a:cubicBezTo>
                  <a:cubicBezTo>
                    <a:pt x="596695" y="513944"/>
                    <a:pt x="596251" y="514388"/>
                    <a:pt x="596251" y="515274"/>
                  </a:cubicBezTo>
                  <a:cubicBezTo>
                    <a:pt x="592262" y="523697"/>
                    <a:pt x="589158" y="532120"/>
                    <a:pt x="585612" y="540543"/>
                  </a:cubicBezTo>
                  <a:cubicBezTo>
                    <a:pt x="579849" y="553842"/>
                    <a:pt x="573199" y="567141"/>
                    <a:pt x="567436" y="580884"/>
                  </a:cubicBezTo>
                  <a:cubicBezTo>
                    <a:pt x="552364" y="619009"/>
                    <a:pt x="540838" y="658020"/>
                    <a:pt x="530198" y="697474"/>
                  </a:cubicBezTo>
                  <a:cubicBezTo>
                    <a:pt x="519559" y="738702"/>
                    <a:pt x="509806" y="780373"/>
                    <a:pt x="510249" y="822931"/>
                  </a:cubicBezTo>
                  <a:cubicBezTo>
                    <a:pt x="510249" y="828251"/>
                    <a:pt x="509806" y="834014"/>
                    <a:pt x="510692" y="839334"/>
                  </a:cubicBezTo>
                  <a:cubicBezTo>
                    <a:pt x="510692" y="839334"/>
                    <a:pt x="510692" y="839334"/>
                    <a:pt x="510692" y="839334"/>
                  </a:cubicBezTo>
                  <a:cubicBezTo>
                    <a:pt x="511136" y="861499"/>
                    <a:pt x="514239" y="883665"/>
                    <a:pt x="518672" y="905387"/>
                  </a:cubicBezTo>
                  <a:cubicBezTo>
                    <a:pt x="520002" y="912923"/>
                    <a:pt x="521332" y="920016"/>
                    <a:pt x="522662" y="927552"/>
                  </a:cubicBezTo>
                  <a:cubicBezTo>
                    <a:pt x="523105" y="927995"/>
                    <a:pt x="523105" y="928882"/>
                    <a:pt x="523105" y="929769"/>
                  </a:cubicBezTo>
                  <a:cubicBezTo>
                    <a:pt x="523105" y="931099"/>
                    <a:pt x="523105" y="932429"/>
                    <a:pt x="523549" y="933758"/>
                  </a:cubicBezTo>
                  <a:cubicBezTo>
                    <a:pt x="523992" y="935532"/>
                    <a:pt x="524878" y="943955"/>
                    <a:pt x="527095" y="952378"/>
                  </a:cubicBezTo>
                  <a:cubicBezTo>
                    <a:pt x="523105" y="947058"/>
                    <a:pt x="519115" y="941295"/>
                    <a:pt x="515126" y="935975"/>
                  </a:cubicBezTo>
                  <a:cubicBezTo>
                    <a:pt x="505816" y="923119"/>
                    <a:pt x="496950" y="909376"/>
                    <a:pt x="487197" y="896964"/>
                  </a:cubicBezTo>
                  <a:cubicBezTo>
                    <a:pt x="485424" y="888098"/>
                    <a:pt x="485424" y="879231"/>
                    <a:pt x="484094" y="870365"/>
                  </a:cubicBezTo>
                  <a:cubicBezTo>
                    <a:pt x="484094" y="869479"/>
                    <a:pt x="484094" y="868592"/>
                    <a:pt x="483207" y="867705"/>
                  </a:cubicBezTo>
                  <a:cubicBezTo>
                    <a:pt x="483207" y="867262"/>
                    <a:pt x="483207" y="866819"/>
                    <a:pt x="483207" y="866819"/>
                  </a:cubicBezTo>
                  <a:cubicBezTo>
                    <a:pt x="483651" y="862386"/>
                    <a:pt x="484094" y="857953"/>
                    <a:pt x="485424" y="853076"/>
                  </a:cubicBezTo>
                  <a:cubicBezTo>
                    <a:pt x="493846" y="814952"/>
                    <a:pt x="488084" y="775940"/>
                    <a:pt x="491187" y="737372"/>
                  </a:cubicBezTo>
                  <a:cubicBezTo>
                    <a:pt x="494290" y="689051"/>
                    <a:pt x="505373" y="640731"/>
                    <a:pt x="521332" y="595070"/>
                  </a:cubicBezTo>
                  <a:cubicBezTo>
                    <a:pt x="521775" y="594627"/>
                    <a:pt x="521775" y="593740"/>
                    <a:pt x="522218" y="593297"/>
                  </a:cubicBezTo>
                  <a:cubicBezTo>
                    <a:pt x="526652" y="582657"/>
                    <a:pt x="531528" y="572461"/>
                    <a:pt x="536848" y="562265"/>
                  </a:cubicBezTo>
                  <a:cubicBezTo>
                    <a:pt x="546600" y="544089"/>
                    <a:pt x="558126" y="527243"/>
                    <a:pt x="568766" y="509954"/>
                  </a:cubicBezTo>
                  <a:cubicBezTo>
                    <a:pt x="574529" y="499315"/>
                    <a:pt x="580736" y="488676"/>
                    <a:pt x="584282" y="477150"/>
                  </a:cubicBezTo>
                  <a:cubicBezTo>
                    <a:pt x="584282" y="476263"/>
                    <a:pt x="585612" y="474490"/>
                    <a:pt x="584725" y="474046"/>
                  </a:cubicBezTo>
                  <a:cubicBezTo>
                    <a:pt x="584725" y="474046"/>
                    <a:pt x="584282" y="474046"/>
                    <a:pt x="584282" y="474046"/>
                  </a:cubicBezTo>
                  <a:cubicBezTo>
                    <a:pt x="588272" y="462077"/>
                    <a:pt x="590045" y="450108"/>
                    <a:pt x="593591" y="438138"/>
                  </a:cubicBezTo>
                  <a:cubicBezTo>
                    <a:pt x="601128" y="414643"/>
                    <a:pt x="609107" y="391147"/>
                    <a:pt x="613984" y="366765"/>
                  </a:cubicBezTo>
                  <a:cubicBezTo>
                    <a:pt x="613984" y="365435"/>
                    <a:pt x="614870" y="363662"/>
                    <a:pt x="613984" y="362776"/>
                  </a:cubicBezTo>
                  <a:cubicBezTo>
                    <a:pt x="613540" y="362332"/>
                    <a:pt x="612654" y="362776"/>
                    <a:pt x="612654" y="363219"/>
                  </a:cubicBezTo>
                  <a:cubicBezTo>
                    <a:pt x="608664" y="371199"/>
                    <a:pt x="606004" y="379621"/>
                    <a:pt x="602457" y="387601"/>
                  </a:cubicBezTo>
                  <a:cubicBezTo>
                    <a:pt x="601571" y="389817"/>
                    <a:pt x="600685" y="392034"/>
                    <a:pt x="599798" y="394251"/>
                  </a:cubicBezTo>
                  <a:cubicBezTo>
                    <a:pt x="598468" y="396910"/>
                    <a:pt x="596695" y="399570"/>
                    <a:pt x="595365" y="402674"/>
                  </a:cubicBezTo>
                  <a:cubicBezTo>
                    <a:pt x="591375" y="410653"/>
                    <a:pt x="586942" y="418633"/>
                    <a:pt x="582508" y="426612"/>
                  </a:cubicBezTo>
                  <a:cubicBezTo>
                    <a:pt x="561230" y="467840"/>
                    <a:pt x="529311" y="502861"/>
                    <a:pt x="510249" y="544976"/>
                  </a:cubicBezTo>
                  <a:cubicBezTo>
                    <a:pt x="496507" y="575564"/>
                    <a:pt x="486754" y="607483"/>
                    <a:pt x="477887" y="639401"/>
                  </a:cubicBezTo>
                  <a:cubicBezTo>
                    <a:pt x="473011" y="658463"/>
                    <a:pt x="469021" y="677526"/>
                    <a:pt x="465918" y="697031"/>
                  </a:cubicBezTo>
                  <a:cubicBezTo>
                    <a:pt x="465475" y="701464"/>
                    <a:pt x="464588" y="705454"/>
                    <a:pt x="464145" y="709887"/>
                  </a:cubicBezTo>
                  <a:cubicBezTo>
                    <a:pt x="464145" y="710774"/>
                    <a:pt x="463702" y="711660"/>
                    <a:pt x="463702" y="712547"/>
                  </a:cubicBezTo>
                  <a:cubicBezTo>
                    <a:pt x="461042" y="730723"/>
                    <a:pt x="459269" y="748898"/>
                    <a:pt x="460598" y="767517"/>
                  </a:cubicBezTo>
                  <a:cubicBezTo>
                    <a:pt x="461485" y="789240"/>
                    <a:pt x="464145" y="811405"/>
                    <a:pt x="469464" y="832684"/>
                  </a:cubicBezTo>
                  <a:cubicBezTo>
                    <a:pt x="472125" y="848200"/>
                    <a:pt x="474341" y="864602"/>
                    <a:pt x="480104" y="879231"/>
                  </a:cubicBezTo>
                  <a:cubicBezTo>
                    <a:pt x="480104" y="882335"/>
                    <a:pt x="480547" y="885881"/>
                    <a:pt x="480991" y="888984"/>
                  </a:cubicBezTo>
                  <a:cubicBezTo>
                    <a:pt x="474785" y="878345"/>
                    <a:pt x="467692" y="868592"/>
                    <a:pt x="461485" y="858396"/>
                  </a:cubicBezTo>
                  <a:cubicBezTo>
                    <a:pt x="449516" y="839334"/>
                    <a:pt x="436216" y="821158"/>
                    <a:pt x="425134" y="802095"/>
                  </a:cubicBezTo>
                  <a:cubicBezTo>
                    <a:pt x="425134" y="802095"/>
                    <a:pt x="425134" y="801652"/>
                    <a:pt x="424690" y="801652"/>
                  </a:cubicBezTo>
                  <a:cubicBezTo>
                    <a:pt x="421587" y="793673"/>
                    <a:pt x="418928" y="786136"/>
                    <a:pt x="416267" y="778157"/>
                  </a:cubicBezTo>
                  <a:cubicBezTo>
                    <a:pt x="413608" y="770177"/>
                    <a:pt x="410948" y="762198"/>
                    <a:pt x="408731" y="753775"/>
                  </a:cubicBezTo>
                  <a:cubicBezTo>
                    <a:pt x="407401" y="744022"/>
                    <a:pt x="407845" y="733826"/>
                    <a:pt x="408288" y="723630"/>
                  </a:cubicBezTo>
                  <a:cubicBezTo>
                    <a:pt x="409174" y="712990"/>
                    <a:pt x="410505" y="702351"/>
                    <a:pt x="410948" y="691268"/>
                  </a:cubicBezTo>
                  <a:cubicBezTo>
                    <a:pt x="410948" y="677082"/>
                    <a:pt x="411834" y="662896"/>
                    <a:pt x="414495" y="649154"/>
                  </a:cubicBezTo>
                  <a:cubicBezTo>
                    <a:pt x="414938" y="646051"/>
                    <a:pt x="415381" y="643391"/>
                    <a:pt x="416267" y="640287"/>
                  </a:cubicBezTo>
                  <a:cubicBezTo>
                    <a:pt x="416267" y="640287"/>
                    <a:pt x="416267" y="639844"/>
                    <a:pt x="416267" y="639844"/>
                  </a:cubicBezTo>
                  <a:cubicBezTo>
                    <a:pt x="418041" y="632308"/>
                    <a:pt x="419814" y="624328"/>
                    <a:pt x="421587" y="616792"/>
                  </a:cubicBezTo>
                  <a:cubicBezTo>
                    <a:pt x="426464" y="596843"/>
                    <a:pt x="431340" y="576451"/>
                    <a:pt x="437103" y="556502"/>
                  </a:cubicBezTo>
                  <a:cubicBezTo>
                    <a:pt x="437546" y="554729"/>
                    <a:pt x="437990" y="552956"/>
                    <a:pt x="438433" y="551182"/>
                  </a:cubicBezTo>
                  <a:cubicBezTo>
                    <a:pt x="440206" y="545863"/>
                    <a:pt x="441536" y="540543"/>
                    <a:pt x="443310" y="535666"/>
                  </a:cubicBezTo>
                  <a:cubicBezTo>
                    <a:pt x="452619" y="508181"/>
                    <a:pt x="465031" y="481583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7641" y="446118"/>
                    <a:pt x="494733" y="435035"/>
                    <a:pt x="500940" y="423509"/>
                  </a:cubicBezTo>
                  <a:cubicBezTo>
                    <a:pt x="505816" y="415086"/>
                    <a:pt x="508476" y="406220"/>
                    <a:pt x="514239" y="398240"/>
                  </a:cubicBezTo>
                  <a:cubicBezTo>
                    <a:pt x="521332" y="387601"/>
                    <a:pt x="530198" y="377405"/>
                    <a:pt x="536848" y="366322"/>
                  </a:cubicBezTo>
                  <a:cubicBezTo>
                    <a:pt x="537291" y="364992"/>
                    <a:pt x="540394" y="362776"/>
                    <a:pt x="539064" y="361446"/>
                  </a:cubicBezTo>
                  <a:cubicBezTo>
                    <a:pt x="539064" y="361446"/>
                    <a:pt x="538621" y="361446"/>
                    <a:pt x="538621" y="361446"/>
                  </a:cubicBezTo>
                  <a:cubicBezTo>
                    <a:pt x="548817" y="348146"/>
                    <a:pt x="559013" y="334404"/>
                    <a:pt x="567436" y="319775"/>
                  </a:cubicBezTo>
                  <a:cubicBezTo>
                    <a:pt x="570982" y="312682"/>
                    <a:pt x="576303" y="305145"/>
                    <a:pt x="577632" y="297166"/>
                  </a:cubicBezTo>
                  <a:cubicBezTo>
                    <a:pt x="575859" y="293176"/>
                    <a:pt x="571869" y="302042"/>
                    <a:pt x="568766" y="305589"/>
                  </a:cubicBezTo>
                  <a:cubicBezTo>
                    <a:pt x="558570" y="320218"/>
                    <a:pt x="547044" y="334404"/>
                    <a:pt x="535075" y="348146"/>
                  </a:cubicBezTo>
                  <a:cubicBezTo>
                    <a:pt x="514239" y="372085"/>
                    <a:pt x="490744" y="393364"/>
                    <a:pt x="469908" y="416859"/>
                  </a:cubicBezTo>
                  <a:cubicBezTo>
                    <a:pt x="469021" y="416416"/>
                    <a:pt x="468135" y="417746"/>
                    <a:pt x="467248" y="418633"/>
                  </a:cubicBezTo>
                  <a:cubicBezTo>
                    <a:pt x="461485" y="426612"/>
                    <a:pt x="455279" y="434148"/>
                    <a:pt x="449959" y="442571"/>
                  </a:cubicBezTo>
                  <a:cubicBezTo>
                    <a:pt x="425134" y="480253"/>
                    <a:pt x="414495" y="524584"/>
                    <a:pt x="402968" y="567585"/>
                  </a:cubicBezTo>
                  <a:cubicBezTo>
                    <a:pt x="398092" y="584874"/>
                    <a:pt x="394989" y="602163"/>
                    <a:pt x="392772" y="619895"/>
                  </a:cubicBezTo>
                  <a:cubicBezTo>
                    <a:pt x="391442" y="628318"/>
                    <a:pt x="390112" y="636741"/>
                    <a:pt x="389226" y="645164"/>
                  </a:cubicBezTo>
                  <a:cubicBezTo>
                    <a:pt x="387452" y="658906"/>
                    <a:pt x="385679" y="672649"/>
                    <a:pt x="387452" y="686392"/>
                  </a:cubicBezTo>
                  <a:cubicBezTo>
                    <a:pt x="388339" y="693041"/>
                    <a:pt x="389226" y="699691"/>
                    <a:pt x="390999" y="706341"/>
                  </a:cubicBezTo>
                  <a:cubicBezTo>
                    <a:pt x="391885" y="712104"/>
                    <a:pt x="393215" y="717867"/>
                    <a:pt x="394546" y="723630"/>
                  </a:cubicBezTo>
                  <a:cubicBezTo>
                    <a:pt x="398092" y="738702"/>
                    <a:pt x="402082" y="754218"/>
                    <a:pt x="408731" y="768404"/>
                  </a:cubicBezTo>
                  <a:cubicBezTo>
                    <a:pt x="410948" y="775497"/>
                    <a:pt x="413164" y="782590"/>
                    <a:pt x="415824" y="789683"/>
                  </a:cubicBezTo>
                  <a:cubicBezTo>
                    <a:pt x="400751" y="764414"/>
                    <a:pt x="386123" y="739145"/>
                    <a:pt x="372380" y="712990"/>
                  </a:cubicBezTo>
                  <a:cubicBezTo>
                    <a:pt x="372380" y="712990"/>
                    <a:pt x="372380" y="712547"/>
                    <a:pt x="372380" y="712547"/>
                  </a:cubicBezTo>
                  <a:cubicBezTo>
                    <a:pt x="371493" y="711217"/>
                    <a:pt x="371050" y="709887"/>
                    <a:pt x="370164" y="708114"/>
                  </a:cubicBezTo>
                  <a:cubicBezTo>
                    <a:pt x="365730" y="698804"/>
                    <a:pt x="361297" y="688165"/>
                    <a:pt x="355091" y="679742"/>
                  </a:cubicBezTo>
                  <a:cubicBezTo>
                    <a:pt x="355091" y="679742"/>
                    <a:pt x="355091" y="679742"/>
                    <a:pt x="355091" y="679742"/>
                  </a:cubicBezTo>
                  <a:cubicBezTo>
                    <a:pt x="354648" y="677969"/>
                    <a:pt x="354204" y="676196"/>
                    <a:pt x="353761" y="674422"/>
                  </a:cubicBezTo>
                  <a:cubicBezTo>
                    <a:pt x="352431" y="669103"/>
                    <a:pt x="351101" y="663783"/>
                    <a:pt x="349771" y="658463"/>
                  </a:cubicBezTo>
                  <a:cubicBezTo>
                    <a:pt x="348884" y="654030"/>
                    <a:pt x="348441" y="649154"/>
                    <a:pt x="347554" y="644721"/>
                  </a:cubicBezTo>
                  <a:cubicBezTo>
                    <a:pt x="346668" y="639844"/>
                    <a:pt x="345782" y="635411"/>
                    <a:pt x="345338" y="630535"/>
                  </a:cubicBezTo>
                  <a:cubicBezTo>
                    <a:pt x="345338" y="630535"/>
                    <a:pt x="345338" y="630091"/>
                    <a:pt x="345338" y="630091"/>
                  </a:cubicBezTo>
                  <a:cubicBezTo>
                    <a:pt x="345338" y="624328"/>
                    <a:pt x="345338" y="618565"/>
                    <a:pt x="345782" y="612802"/>
                  </a:cubicBezTo>
                  <a:cubicBezTo>
                    <a:pt x="347554" y="593297"/>
                    <a:pt x="350658" y="573791"/>
                    <a:pt x="356864" y="555615"/>
                  </a:cubicBezTo>
                  <a:cubicBezTo>
                    <a:pt x="374153" y="513501"/>
                    <a:pt x="396318" y="473603"/>
                    <a:pt x="419814" y="434592"/>
                  </a:cubicBezTo>
                  <a:cubicBezTo>
                    <a:pt x="429123" y="419519"/>
                    <a:pt x="437990" y="404003"/>
                    <a:pt x="446413" y="388931"/>
                  </a:cubicBezTo>
                  <a:cubicBezTo>
                    <a:pt x="455279" y="375188"/>
                    <a:pt x="463702" y="360559"/>
                    <a:pt x="470351" y="345487"/>
                  </a:cubicBezTo>
                  <a:cubicBezTo>
                    <a:pt x="470351" y="345487"/>
                    <a:pt x="470351" y="345487"/>
                    <a:pt x="470351" y="345043"/>
                  </a:cubicBezTo>
                  <a:cubicBezTo>
                    <a:pt x="476114" y="333961"/>
                    <a:pt x="480104" y="321548"/>
                    <a:pt x="482764" y="309135"/>
                  </a:cubicBezTo>
                  <a:cubicBezTo>
                    <a:pt x="483651" y="305145"/>
                    <a:pt x="484537" y="301156"/>
                    <a:pt x="485424" y="297166"/>
                  </a:cubicBezTo>
                  <a:cubicBezTo>
                    <a:pt x="485867" y="296722"/>
                    <a:pt x="485424" y="295836"/>
                    <a:pt x="484980" y="295393"/>
                  </a:cubicBezTo>
                  <a:cubicBezTo>
                    <a:pt x="485424" y="292289"/>
                    <a:pt x="486310" y="289630"/>
                    <a:pt x="486754" y="286526"/>
                  </a:cubicBezTo>
                  <a:cubicBezTo>
                    <a:pt x="495177" y="250618"/>
                    <a:pt x="500496" y="213824"/>
                    <a:pt x="499167" y="176586"/>
                  </a:cubicBezTo>
                  <a:cubicBezTo>
                    <a:pt x="499167" y="174812"/>
                    <a:pt x="499167" y="173482"/>
                    <a:pt x="498723" y="171709"/>
                  </a:cubicBezTo>
                  <a:cubicBezTo>
                    <a:pt x="498723" y="171266"/>
                    <a:pt x="498280" y="171266"/>
                    <a:pt x="497836" y="171266"/>
                  </a:cubicBezTo>
                  <a:cubicBezTo>
                    <a:pt x="497393" y="171266"/>
                    <a:pt x="496950" y="171709"/>
                    <a:pt x="496950" y="171709"/>
                  </a:cubicBezTo>
                  <a:cubicBezTo>
                    <a:pt x="495177" y="183235"/>
                    <a:pt x="495177" y="195205"/>
                    <a:pt x="493403" y="207174"/>
                  </a:cubicBezTo>
                  <a:cubicBezTo>
                    <a:pt x="491630" y="222690"/>
                    <a:pt x="486754" y="238206"/>
                    <a:pt x="481877" y="252835"/>
                  </a:cubicBezTo>
                  <a:cubicBezTo>
                    <a:pt x="473898" y="278547"/>
                    <a:pt x="461485" y="302486"/>
                    <a:pt x="449072" y="325981"/>
                  </a:cubicBezTo>
                  <a:cubicBezTo>
                    <a:pt x="433113" y="357456"/>
                    <a:pt x="414495" y="388044"/>
                    <a:pt x="396318" y="418633"/>
                  </a:cubicBezTo>
                  <a:cubicBezTo>
                    <a:pt x="396318" y="418633"/>
                    <a:pt x="396318" y="418633"/>
                    <a:pt x="396318" y="418633"/>
                  </a:cubicBezTo>
                  <a:cubicBezTo>
                    <a:pt x="390999" y="427499"/>
                    <a:pt x="385679" y="436365"/>
                    <a:pt x="380359" y="445231"/>
                  </a:cubicBezTo>
                  <a:cubicBezTo>
                    <a:pt x="364844" y="472716"/>
                    <a:pt x="348441" y="500202"/>
                    <a:pt x="339132" y="530347"/>
                  </a:cubicBezTo>
                  <a:cubicBezTo>
                    <a:pt x="332482" y="555172"/>
                    <a:pt x="330266" y="581771"/>
                    <a:pt x="332482" y="607483"/>
                  </a:cubicBezTo>
                  <a:cubicBezTo>
                    <a:pt x="333812" y="619009"/>
                    <a:pt x="336915" y="630535"/>
                    <a:pt x="340905" y="641617"/>
                  </a:cubicBezTo>
                  <a:cubicBezTo>
                    <a:pt x="341792" y="648267"/>
                    <a:pt x="343121" y="654917"/>
                    <a:pt x="344895" y="661566"/>
                  </a:cubicBezTo>
                  <a:cubicBezTo>
                    <a:pt x="336472" y="644721"/>
                    <a:pt x="328492" y="627431"/>
                    <a:pt x="321843" y="610142"/>
                  </a:cubicBezTo>
                  <a:cubicBezTo>
                    <a:pt x="313420" y="589750"/>
                    <a:pt x="306327" y="568471"/>
                    <a:pt x="299234" y="547636"/>
                  </a:cubicBezTo>
                  <a:cubicBezTo>
                    <a:pt x="297904" y="537440"/>
                    <a:pt x="296574" y="526800"/>
                    <a:pt x="295687" y="516604"/>
                  </a:cubicBezTo>
                  <a:cubicBezTo>
                    <a:pt x="295244" y="513058"/>
                    <a:pt x="295244" y="509954"/>
                    <a:pt x="295244" y="506408"/>
                  </a:cubicBezTo>
                  <a:cubicBezTo>
                    <a:pt x="295687" y="502861"/>
                    <a:pt x="296131" y="499315"/>
                    <a:pt x="297017" y="495769"/>
                  </a:cubicBezTo>
                  <a:cubicBezTo>
                    <a:pt x="301451" y="473160"/>
                    <a:pt x="310760" y="451438"/>
                    <a:pt x="320956" y="431045"/>
                  </a:cubicBezTo>
                  <a:cubicBezTo>
                    <a:pt x="330266" y="412426"/>
                    <a:pt x="340905" y="394251"/>
                    <a:pt x="350215" y="375632"/>
                  </a:cubicBezTo>
                  <a:cubicBezTo>
                    <a:pt x="363070" y="350806"/>
                    <a:pt x="374153" y="325538"/>
                    <a:pt x="384349" y="299826"/>
                  </a:cubicBezTo>
                  <a:cubicBezTo>
                    <a:pt x="389226" y="286970"/>
                    <a:pt x="394989" y="273670"/>
                    <a:pt x="398092" y="260371"/>
                  </a:cubicBezTo>
                  <a:cubicBezTo>
                    <a:pt x="398979" y="253278"/>
                    <a:pt x="399422" y="246185"/>
                    <a:pt x="401638" y="239092"/>
                  </a:cubicBezTo>
                  <a:cubicBezTo>
                    <a:pt x="402525" y="235546"/>
                    <a:pt x="403855" y="231999"/>
                    <a:pt x="405185" y="228453"/>
                  </a:cubicBezTo>
                  <a:cubicBezTo>
                    <a:pt x="405185" y="228009"/>
                    <a:pt x="404741" y="227566"/>
                    <a:pt x="404741" y="227123"/>
                  </a:cubicBezTo>
                  <a:cubicBezTo>
                    <a:pt x="408288" y="217813"/>
                    <a:pt x="412278" y="208947"/>
                    <a:pt x="414938" y="199194"/>
                  </a:cubicBezTo>
                  <a:cubicBezTo>
                    <a:pt x="419814" y="181019"/>
                    <a:pt x="422474" y="162400"/>
                    <a:pt x="422031" y="143337"/>
                  </a:cubicBezTo>
                  <a:cubicBezTo>
                    <a:pt x="421587" y="130925"/>
                    <a:pt x="420257" y="118069"/>
                    <a:pt x="419371" y="105656"/>
                  </a:cubicBezTo>
                  <a:cubicBezTo>
                    <a:pt x="419371" y="104769"/>
                    <a:pt x="419371" y="102996"/>
                    <a:pt x="418041" y="102996"/>
                  </a:cubicBezTo>
                  <a:cubicBezTo>
                    <a:pt x="416711" y="102996"/>
                    <a:pt x="417154" y="104769"/>
                    <a:pt x="417154" y="105656"/>
                  </a:cubicBezTo>
                  <a:cubicBezTo>
                    <a:pt x="417154" y="118512"/>
                    <a:pt x="416267" y="131368"/>
                    <a:pt x="414938" y="144224"/>
                  </a:cubicBezTo>
                  <a:cubicBezTo>
                    <a:pt x="411834" y="184122"/>
                    <a:pt x="393659" y="210277"/>
                    <a:pt x="375040" y="243525"/>
                  </a:cubicBezTo>
                  <a:cubicBezTo>
                    <a:pt x="359081" y="275444"/>
                    <a:pt x="346225" y="309135"/>
                    <a:pt x="332038" y="342383"/>
                  </a:cubicBezTo>
                  <a:cubicBezTo>
                    <a:pt x="316966" y="378292"/>
                    <a:pt x="301007" y="414200"/>
                    <a:pt x="292141" y="452324"/>
                  </a:cubicBezTo>
                  <a:cubicBezTo>
                    <a:pt x="288151" y="469170"/>
                    <a:pt x="287708" y="486902"/>
                    <a:pt x="289038" y="504191"/>
                  </a:cubicBezTo>
                  <a:cubicBezTo>
                    <a:pt x="289038" y="504635"/>
                    <a:pt x="289481" y="506408"/>
                    <a:pt x="289481" y="508181"/>
                  </a:cubicBezTo>
                  <a:cubicBezTo>
                    <a:pt x="289481" y="512171"/>
                    <a:pt x="289481" y="516161"/>
                    <a:pt x="289924" y="520151"/>
                  </a:cubicBezTo>
                  <a:cubicBezTo>
                    <a:pt x="289924" y="521480"/>
                    <a:pt x="290368" y="522810"/>
                    <a:pt x="290368" y="524584"/>
                  </a:cubicBezTo>
                  <a:cubicBezTo>
                    <a:pt x="284605" y="506851"/>
                    <a:pt x="279285" y="489562"/>
                    <a:pt x="273079" y="472273"/>
                  </a:cubicBezTo>
                  <a:cubicBezTo>
                    <a:pt x="272192" y="469170"/>
                    <a:pt x="271748" y="466067"/>
                    <a:pt x="270862" y="462964"/>
                  </a:cubicBezTo>
                  <a:cubicBezTo>
                    <a:pt x="265986" y="436808"/>
                    <a:pt x="261996" y="410653"/>
                    <a:pt x="260666" y="384055"/>
                  </a:cubicBezTo>
                  <a:cubicBezTo>
                    <a:pt x="260223" y="379178"/>
                    <a:pt x="260223" y="373858"/>
                    <a:pt x="259779" y="368982"/>
                  </a:cubicBezTo>
                  <a:cubicBezTo>
                    <a:pt x="259779" y="368982"/>
                    <a:pt x="259779" y="368982"/>
                    <a:pt x="259779" y="368982"/>
                  </a:cubicBezTo>
                  <a:cubicBezTo>
                    <a:pt x="260223" y="368539"/>
                    <a:pt x="260223" y="367652"/>
                    <a:pt x="260223" y="366765"/>
                  </a:cubicBezTo>
                  <a:cubicBezTo>
                    <a:pt x="261553" y="358343"/>
                    <a:pt x="262882" y="349476"/>
                    <a:pt x="265542" y="341053"/>
                  </a:cubicBezTo>
                  <a:cubicBezTo>
                    <a:pt x="271305" y="323321"/>
                    <a:pt x="280171" y="306919"/>
                    <a:pt x="286821" y="289186"/>
                  </a:cubicBezTo>
                  <a:cubicBezTo>
                    <a:pt x="297461" y="259041"/>
                    <a:pt x="307213" y="228453"/>
                    <a:pt x="312976" y="196978"/>
                  </a:cubicBezTo>
                  <a:cubicBezTo>
                    <a:pt x="316523" y="177916"/>
                    <a:pt x="315193" y="158853"/>
                    <a:pt x="316523" y="139348"/>
                  </a:cubicBezTo>
                  <a:cubicBezTo>
                    <a:pt x="316523" y="138904"/>
                    <a:pt x="316523" y="138461"/>
                    <a:pt x="316079" y="138461"/>
                  </a:cubicBezTo>
                  <a:cubicBezTo>
                    <a:pt x="316079" y="134914"/>
                    <a:pt x="316079" y="131368"/>
                    <a:pt x="316523" y="127822"/>
                  </a:cubicBezTo>
                  <a:cubicBezTo>
                    <a:pt x="316966" y="105213"/>
                    <a:pt x="318296" y="83047"/>
                    <a:pt x="319183" y="60882"/>
                  </a:cubicBezTo>
                  <a:cubicBezTo>
                    <a:pt x="319183" y="60438"/>
                    <a:pt x="319183" y="59995"/>
                    <a:pt x="319183" y="59109"/>
                  </a:cubicBezTo>
                  <a:cubicBezTo>
                    <a:pt x="319183" y="58222"/>
                    <a:pt x="317853" y="58222"/>
                    <a:pt x="317410" y="58665"/>
                  </a:cubicBezTo>
                  <a:cubicBezTo>
                    <a:pt x="316523" y="63098"/>
                    <a:pt x="316079" y="67531"/>
                    <a:pt x="315636" y="71965"/>
                  </a:cubicBezTo>
                  <a:cubicBezTo>
                    <a:pt x="313863" y="87037"/>
                    <a:pt x="312533" y="102553"/>
                    <a:pt x="309873" y="117625"/>
                  </a:cubicBezTo>
                  <a:cubicBezTo>
                    <a:pt x="309873" y="118069"/>
                    <a:pt x="309430" y="118955"/>
                    <a:pt x="309430" y="119399"/>
                  </a:cubicBezTo>
                  <a:cubicBezTo>
                    <a:pt x="309430" y="120285"/>
                    <a:pt x="308987" y="120729"/>
                    <a:pt x="308987" y="121615"/>
                  </a:cubicBezTo>
                  <a:cubicBezTo>
                    <a:pt x="301894" y="147327"/>
                    <a:pt x="289481" y="171266"/>
                    <a:pt x="281945" y="196978"/>
                  </a:cubicBezTo>
                  <a:cubicBezTo>
                    <a:pt x="276182" y="214710"/>
                    <a:pt x="270862" y="232443"/>
                    <a:pt x="266872" y="250175"/>
                  </a:cubicBezTo>
                  <a:cubicBezTo>
                    <a:pt x="265099" y="258155"/>
                    <a:pt x="262882" y="266577"/>
                    <a:pt x="261553" y="275000"/>
                  </a:cubicBezTo>
                  <a:cubicBezTo>
                    <a:pt x="261553" y="275887"/>
                    <a:pt x="261109" y="276774"/>
                    <a:pt x="261109" y="277660"/>
                  </a:cubicBezTo>
                  <a:cubicBezTo>
                    <a:pt x="260223" y="282537"/>
                    <a:pt x="258892" y="286970"/>
                    <a:pt x="258006" y="291846"/>
                  </a:cubicBezTo>
                  <a:cubicBezTo>
                    <a:pt x="254459" y="308249"/>
                    <a:pt x="253130" y="325094"/>
                    <a:pt x="253573" y="342383"/>
                  </a:cubicBezTo>
                  <a:cubicBezTo>
                    <a:pt x="253573" y="349920"/>
                    <a:pt x="254016" y="357456"/>
                    <a:pt x="255346" y="364549"/>
                  </a:cubicBezTo>
                  <a:cubicBezTo>
                    <a:pt x="255789" y="370312"/>
                    <a:pt x="255789" y="376075"/>
                    <a:pt x="256233" y="381838"/>
                  </a:cubicBezTo>
                  <a:cubicBezTo>
                    <a:pt x="257120" y="401344"/>
                    <a:pt x="259336" y="420406"/>
                    <a:pt x="262882" y="439468"/>
                  </a:cubicBezTo>
                  <a:cubicBezTo>
                    <a:pt x="258892" y="428385"/>
                    <a:pt x="255346" y="416859"/>
                    <a:pt x="251356" y="405777"/>
                  </a:cubicBezTo>
                  <a:cubicBezTo>
                    <a:pt x="250470" y="401344"/>
                    <a:pt x="248697" y="397354"/>
                    <a:pt x="247366" y="393364"/>
                  </a:cubicBezTo>
                  <a:cubicBezTo>
                    <a:pt x="242933" y="377405"/>
                    <a:pt x="238057" y="361889"/>
                    <a:pt x="234954" y="345930"/>
                  </a:cubicBezTo>
                  <a:cubicBezTo>
                    <a:pt x="234954" y="337950"/>
                    <a:pt x="235841" y="329971"/>
                    <a:pt x="236284" y="321991"/>
                  </a:cubicBezTo>
                  <a:cubicBezTo>
                    <a:pt x="236284" y="321991"/>
                    <a:pt x="236284" y="321991"/>
                    <a:pt x="236284" y="321991"/>
                  </a:cubicBezTo>
                  <a:cubicBezTo>
                    <a:pt x="236727" y="314455"/>
                    <a:pt x="237614" y="306919"/>
                    <a:pt x="238057" y="299382"/>
                  </a:cubicBezTo>
                  <a:cubicBezTo>
                    <a:pt x="238057" y="299382"/>
                    <a:pt x="238057" y="298939"/>
                    <a:pt x="238057" y="298939"/>
                  </a:cubicBezTo>
                  <a:cubicBezTo>
                    <a:pt x="238500" y="292733"/>
                    <a:pt x="238500" y="286526"/>
                    <a:pt x="238943" y="280763"/>
                  </a:cubicBezTo>
                  <a:cubicBezTo>
                    <a:pt x="238943" y="278990"/>
                    <a:pt x="239387" y="277217"/>
                    <a:pt x="239387" y="275444"/>
                  </a:cubicBezTo>
                  <a:cubicBezTo>
                    <a:pt x="241160" y="266577"/>
                    <a:pt x="242490" y="257711"/>
                    <a:pt x="243820" y="248845"/>
                  </a:cubicBezTo>
                  <a:cubicBezTo>
                    <a:pt x="245593" y="235989"/>
                    <a:pt x="247366" y="223133"/>
                    <a:pt x="250026" y="210277"/>
                  </a:cubicBezTo>
                  <a:cubicBezTo>
                    <a:pt x="250470" y="208061"/>
                    <a:pt x="250913" y="205401"/>
                    <a:pt x="251800" y="203184"/>
                  </a:cubicBezTo>
                  <a:cubicBezTo>
                    <a:pt x="253130" y="197421"/>
                    <a:pt x="254459" y="192101"/>
                    <a:pt x="255789" y="186338"/>
                  </a:cubicBezTo>
                  <a:cubicBezTo>
                    <a:pt x="262882" y="159296"/>
                    <a:pt x="271305" y="132255"/>
                    <a:pt x="272635" y="104326"/>
                  </a:cubicBezTo>
                  <a:cubicBezTo>
                    <a:pt x="273079" y="93243"/>
                    <a:pt x="271748" y="82161"/>
                    <a:pt x="270862" y="71078"/>
                  </a:cubicBezTo>
                  <a:cubicBezTo>
                    <a:pt x="270862" y="70635"/>
                    <a:pt x="270862" y="70635"/>
                    <a:pt x="270862" y="70191"/>
                  </a:cubicBezTo>
                  <a:cubicBezTo>
                    <a:pt x="270862" y="68418"/>
                    <a:pt x="270862" y="66201"/>
                    <a:pt x="270862" y="64428"/>
                  </a:cubicBezTo>
                  <a:cubicBezTo>
                    <a:pt x="270419" y="47139"/>
                    <a:pt x="268202" y="29850"/>
                    <a:pt x="264656" y="13004"/>
                  </a:cubicBezTo>
                  <a:cubicBezTo>
                    <a:pt x="263325" y="9015"/>
                    <a:pt x="263325" y="3695"/>
                    <a:pt x="261109" y="148"/>
                  </a:cubicBezTo>
                  <a:cubicBezTo>
                    <a:pt x="257563" y="-1182"/>
                    <a:pt x="259779" y="6798"/>
                    <a:pt x="259779" y="9458"/>
                  </a:cubicBezTo>
                  <a:cubicBezTo>
                    <a:pt x="261109" y="28077"/>
                    <a:pt x="261996" y="46696"/>
                    <a:pt x="260666" y="65315"/>
                  </a:cubicBezTo>
                  <a:cubicBezTo>
                    <a:pt x="260666" y="65315"/>
                    <a:pt x="260666" y="65315"/>
                    <a:pt x="260223" y="65315"/>
                  </a:cubicBezTo>
                  <a:cubicBezTo>
                    <a:pt x="259779" y="65315"/>
                    <a:pt x="259779" y="65315"/>
                    <a:pt x="259336" y="65758"/>
                  </a:cubicBezTo>
                  <a:cubicBezTo>
                    <a:pt x="259336" y="67531"/>
                    <a:pt x="258892" y="68861"/>
                    <a:pt x="258892" y="70635"/>
                  </a:cubicBezTo>
                  <a:cubicBezTo>
                    <a:pt x="257120" y="81717"/>
                    <a:pt x="251800" y="91913"/>
                    <a:pt x="248253" y="102553"/>
                  </a:cubicBezTo>
                  <a:cubicBezTo>
                    <a:pt x="242047" y="119399"/>
                    <a:pt x="237614" y="136688"/>
                    <a:pt x="233624" y="153977"/>
                  </a:cubicBezTo>
                  <a:cubicBezTo>
                    <a:pt x="227861" y="175256"/>
                    <a:pt x="231407" y="197421"/>
                    <a:pt x="234067" y="218700"/>
                  </a:cubicBezTo>
                  <a:cubicBezTo>
                    <a:pt x="234067" y="218700"/>
                    <a:pt x="234067" y="218700"/>
                    <a:pt x="234067" y="218700"/>
                  </a:cubicBezTo>
                  <a:lnTo>
                    <a:pt x="234067" y="218700"/>
                  </a:lnTo>
                  <a:cubicBezTo>
                    <a:pt x="234067" y="219143"/>
                    <a:pt x="234510" y="219143"/>
                    <a:pt x="234510" y="219587"/>
                  </a:cubicBezTo>
                  <a:cubicBezTo>
                    <a:pt x="234954" y="219587"/>
                    <a:pt x="234954" y="219587"/>
                    <a:pt x="234954" y="219587"/>
                  </a:cubicBezTo>
                  <a:cubicBezTo>
                    <a:pt x="235841" y="227123"/>
                    <a:pt x="237171" y="234659"/>
                    <a:pt x="237171" y="242639"/>
                  </a:cubicBezTo>
                  <a:cubicBezTo>
                    <a:pt x="237614" y="247515"/>
                    <a:pt x="237614" y="252391"/>
                    <a:pt x="237614" y="257268"/>
                  </a:cubicBezTo>
                  <a:cubicBezTo>
                    <a:pt x="237171" y="267021"/>
                    <a:pt x="236727" y="276330"/>
                    <a:pt x="235841" y="286083"/>
                  </a:cubicBezTo>
                  <a:cubicBezTo>
                    <a:pt x="234954" y="301599"/>
                    <a:pt x="234067" y="316671"/>
                    <a:pt x="232738" y="332187"/>
                  </a:cubicBezTo>
                  <a:cubicBezTo>
                    <a:pt x="232738" y="332187"/>
                    <a:pt x="232738" y="331744"/>
                    <a:pt x="232738" y="331744"/>
                  </a:cubicBezTo>
                  <a:cubicBezTo>
                    <a:pt x="232738" y="330414"/>
                    <a:pt x="232294" y="329084"/>
                    <a:pt x="232294" y="327754"/>
                  </a:cubicBezTo>
                  <a:cubicBezTo>
                    <a:pt x="230077" y="310022"/>
                    <a:pt x="226531" y="292733"/>
                    <a:pt x="221211" y="275887"/>
                  </a:cubicBezTo>
                  <a:cubicBezTo>
                    <a:pt x="221211" y="275000"/>
                    <a:pt x="220768" y="274557"/>
                    <a:pt x="220768" y="273670"/>
                  </a:cubicBezTo>
                  <a:cubicBezTo>
                    <a:pt x="220768" y="271897"/>
                    <a:pt x="219438" y="268351"/>
                    <a:pt x="219438" y="267021"/>
                  </a:cubicBezTo>
                  <a:cubicBezTo>
                    <a:pt x="216778" y="256825"/>
                    <a:pt x="214561" y="247072"/>
                    <a:pt x="213675" y="236876"/>
                  </a:cubicBezTo>
                  <a:cubicBezTo>
                    <a:pt x="211458" y="216484"/>
                    <a:pt x="210572" y="196091"/>
                    <a:pt x="210128" y="175699"/>
                  </a:cubicBezTo>
                  <a:cubicBezTo>
                    <a:pt x="211458" y="175256"/>
                    <a:pt x="210572" y="167719"/>
                    <a:pt x="210572" y="166389"/>
                  </a:cubicBezTo>
                  <a:cubicBezTo>
                    <a:pt x="210572" y="160183"/>
                    <a:pt x="211015" y="153533"/>
                    <a:pt x="210572" y="147327"/>
                  </a:cubicBezTo>
                  <a:cubicBezTo>
                    <a:pt x="209685" y="134914"/>
                    <a:pt x="209242" y="122058"/>
                    <a:pt x="206139" y="110089"/>
                  </a:cubicBezTo>
                  <a:cubicBezTo>
                    <a:pt x="202592" y="97676"/>
                    <a:pt x="196386" y="86150"/>
                    <a:pt x="193283" y="73738"/>
                  </a:cubicBezTo>
                  <a:cubicBezTo>
                    <a:pt x="187963" y="53789"/>
                    <a:pt x="184860" y="32953"/>
                    <a:pt x="175107" y="14334"/>
                  </a:cubicBezTo>
                  <a:cubicBezTo>
                    <a:pt x="174220" y="12561"/>
                    <a:pt x="172891" y="11231"/>
                    <a:pt x="171561" y="9901"/>
                  </a:cubicBezTo>
                  <a:cubicBezTo>
                    <a:pt x="171117" y="9458"/>
                    <a:pt x="170674" y="9015"/>
                    <a:pt x="170230" y="9458"/>
                  </a:cubicBezTo>
                  <a:cubicBezTo>
                    <a:pt x="169787" y="9901"/>
                    <a:pt x="169787" y="10345"/>
                    <a:pt x="170230" y="10788"/>
                  </a:cubicBezTo>
                  <a:cubicBezTo>
                    <a:pt x="170230" y="10788"/>
                    <a:pt x="170230" y="11231"/>
                    <a:pt x="170230" y="11231"/>
                  </a:cubicBezTo>
                  <a:cubicBezTo>
                    <a:pt x="170230" y="11231"/>
                    <a:pt x="169787" y="11231"/>
                    <a:pt x="169787" y="11674"/>
                  </a:cubicBezTo>
                  <a:cubicBezTo>
                    <a:pt x="168901" y="14778"/>
                    <a:pt x="170230" y="17881"/>
                    <a:pt x="170230" y="20984"/>
                  </a:cubicBezTo>
                  <a:cubicBezTo>
                    <a:pt x="172447" y="34727"/>
                    <a:pt x="175107" y="48912"/>
                    <a:pt x="176880" y="62655"/>
                  </a:cubicBezTo>
                  <a:cubicBezTo>
                    <a:pt x="176880" y="63985"/>
                    <a:pt x="177324" y="64872"/>
                    <a:pt x="177324" y="66201"/>
                  </a:cubicBezTo>
                  <a:cubicBezTo>
                    <a:pt x="177324" y="65315"/>
                    <a:pt x="176880" y="63985"/>
                    <a:pt x="176880" y="63098"/>
                  </a:cubicBezTo>
                  <a:cubicBezTo>
                    <a:pt x="176880" y="62655"/>
                    <a:pt x="176437" y="62655"/>
                    <a:pt x="175994" y="62655"/>
                  </a:cubicBezTo>
                  <a:cubicBezTo>
                    <a:pt x="175551" y="62655"/>
                    <a:pt x="175551" y="63098"/>
                    <a:pt x="175551" y="63098"/>
                  </a:cubicBezTo>
                  <a:cubicBezTo>
                    <a:pt x="175551" y="64428"/>
                    <a:pt x="175994" y="65315"/>
                    <a:pt x="175994" y="66645"/>
                  </a:cubicBezTo>
                  <a:cubicBezTo>
                    <a:pt x="179540" y="92800"/>
                    <a:pt x="178653" y="118955"/>
                    <a:pt x="179984" y="145111"/>
                  </a:cubicBezTo>
                  <a:cubicBezTo>
                    <a:pt x="181313" y="163286"/>
                    <a:pt x="185746" y="181019"/>
                    <a:pt x="191066" y="198308"/>
                  </a:cubicBezTo>
                  <a:cubicBezTo>
                    <a:pt x="193283" y="206287"/>
                    <a:pt x="195943" y="213824"/>
                    <a:pt x="199046" y="221803"/>
                  </a:cubicBezTo>
                  <a:cubicBezTo>
                    <a:pt x="199046" y="222246"/>
                    <a:pt x="199489" y="222690"/>
                    <a:pt x="199933" y="223133"/>
                  </a:cubicBezTo>
                  <a:cubicBezTo>
                    <a:pt x="201706" y="229339"/>
                    <a:pt x="203922" y="235546"/>
                    <a:pt x="205695" y="241752"/>
                  </a:cubicBezTo>
                  <a:cubicBezTo>
                    <a:pt x="208356" y="249288"/>
                    <a:pt x="210128" y="257268"/>
                    <a:pt x="213232" y="264804"/>
                  </a:cubicBezTo>
                  <a:cubicBezTo>
                    <a:pt x="215892" y="275000"/>
                    <a:pt x="218995" y="285197"/>
                    <a:pt x="221655" y="295393"/>
                  </a:cubicBezTo>
                  <a:cubicBezTo>
                    <a:pt x="222541" y="304259"/>
                    <a:pt x="224315" y="313125"/>
                    <a:pt x="226088" y="321991"/>
                  </a:cubicBezTo>
                  <a:cubicBezTo>
                    <a:pt x="220768" y="314455"/>
                    <a:pt x="214561" y="306919"/>
                    <a:pt x="213232" y="305145"/>
                  </a:cubicBezTo>
                  <a:cubicBezTo>
                    <a:pt x="213232" y="305145"/>
                    <a:pt x="213232" y="304702"/>
                    <a:pt x="212789" y="304702"/>
                  </a:cubicBezTo>
                  <a:cubicBezTo>
                    <a:pt x="211458" y="302042"/>
                    <a:pt x="210128" y="299382"/>
                    <a:pt x="208799" y="296279"/>
                  </a:cubicBezTo>
                  <a:cubicBezTo>
                    <a:pt x="199046" y="274557"/>
                    <a:pt x="193283" y="251505"/>
                    <a:pt x="187076" y="228896"/>
                  </a:cubicBezTo>
                  <a:cubicBezTo>
                    <a:pt x="183530" y="216040"/>
                    <a:pt x="177767" y="204071"/>
                    <a:pt x="171117" y="192545"/>
                  </a:cubicBezTo>
                  <a:cubicBezTo>
                    <a:pt x="164911" y="181905"/>
                    <a:pt x="157375" y="172153"/>
                    <a:pt x="152942" y="160626"/>
                  </a:cubicBezTo>
                  <a:cubicBezTo>
                    <a:pt x="152942" y="160183"/>
                    <a:pt x="152498" y="160183"/>
                    <a:pt x="152498" y="160183"/>
                  </a:cubicBezTo>
                  <a:cubicBezTo>
                    <a:pt x="152498" y="159740"/>
                    <a:pt x="152498" y="159740"/>
                    <a:pt x="152055" y="159296"/>
                  </a:cubicBezTo>
                  <a:cubicBezTo>
                    <a:pt x="144519" y="131368"/>
                    <a:pt x="140529" y="102110"/>
                    <a:pt x="131220" y="74624"/>
                  </a:cubicBezTo>
                  <a:cubicBezTo>
                    <a:pt x="130333" y="72408"/>
                    <a:pt x="129889" y="70191"/>
                    <a:pt x="129003" y="67975"/>
                  </a:cubicBezTo>
                  <a:cubicBezTo>
                    <a:pt x="129003" y="67531"/>
                    <a:pt x="128560" y="67531"/>
                    <a:pt x="128116" y="67531"/>
                  </a:cubicBezTo>
                  <a:cubicBezTo>
                    <a:pt x="126786" y="67531"/>
                    <a:pt x="126786" y="69305"/>
                    <a:pt x="127230" y="70191"/>
                  </a:cubicBezTo>
                  <a:cubicBezTo>
                    <a:pt x="128116" y="74624"/>
                    <a:pt x="129003" y="78614"/>
                    <a:pt x="129446" y="83047"/>
                  </a:cubicBezTo>
                  <a:cubicBezTo>
                    <a:pt x="138312" y="130481"/>
                    <a:pt x="140086" y="180132"/>
                    <a:pt x="157818" y="225350"/>
                  </a:cubicBezTo>
                  <a:cubicBezTo>
                    <a:pt x="158705" y="228009"/>
                    <a:pt x="159148" y="230226"/>
                    <a:pt x="160035" y="232886"/>
                  </a:cubicBezTo>
                  <a:cubicBezTo>
                    <a:pt x="160921" y="234659"/>
                    <a:pt x="161364" y="236876"/>
                    <a:pt x="162694" y="238206"/>
                  </a:cubicBezTo>
                  <a:cubicBezTo>
                    <a:pt x="164911" y="243082"/>
                    <a:pt x="167128" y="247515"/>
                    <a:pt x="169787" y="251948"/>
                  </a:cubicBezTo>
                  <a:cubicBezTo>
                    <a:pt x="173777" y="259041"/>
                    <a:pt x="177767" y="266134"/>
                    <a:pt x="182643" y="272784"/>
                  </a:cubicBezTo>
                  <a:cubicBezTo>
                    <a:pt x="191066" y="285197"/>
                    <a:pt x="199489" y="298052"/>
                    <a:pt x="210128" y="309135"/>
                  </a:cubicBezTo>
                  <a:cubicBezTo>
                    <a:pt x="215005" y="315785"/>
                    <a:pt x="219881" y="321991"/>
                    <a:pt x="224315" y="328641"/>
                  </a:cubicBezTo>
                  <a:cubicBezTo>
                    <a:pt x="225644" y="330857"/>
                    <a:pt x="226974" y="333517"/>
                    <a:pt x="228304" y="335734"/>
                  </a:cubicBezTo>
                  <a:cubicBezTo>
                    <a:pt x="230521" y="345930"/>
                    <a:pt x="232738" y="356126"/>
                    <a:pt x="234954" y="366322"/>
                  </a:cubicBezTo>
                  <a:cubicBezTo>
                    <a:pt x="242490" y="397797"/>
                    <a:pt x="250913" y="428829"/>
                    <a:pt x="260666" y="459860"/>
                  </a:cubicBezTo>
                  <a:cubicBezTo>
                    <a:pt x="269975" y="487346"/>
                    <a:pt x="279285" y="515274"/>
                    <a:pt x="289038" y="543203"/>
                  </a:cubicBezTo>
                  <a:cubicBezTo>
                    <a:pt x="286821" y="539656"/>
                    <a:pt x="285048" y="536553"/>
                    <a:pt x="282831" y="533007"/>
                  </a:cubicBezTo>
                  <a:cubicBezTo>
                    <a:pt x="279285" y="526800"/>
                    <a:pt x="275738" y="520594"/>
                    <a:pt x="272192" y="514388"/>
                  </a:cubicBezTo>
                  <a:cubicBezTo>
                    <a:pt x="271305" y="512171"/>
                    <a:pt x="270419" y="510398"/>
                    <a:pt x="269532" y="508181"/>
                  </a:cubicBezTo>
                  <a:cubicBezTo>
                    <a:pt x="268646" y="506408"/>
                    <a:pt x="268202" y="505078"/>
                    <a:pt x="267315" y="503305"/>
                  </a:cubicBezTo>
                  <a:cubicBezTo>
                    <a:pt x="267315" y="503305"/>
                    <a:pt x="267315" y="503305"/>
                    <a:pt x="267315" y="503305"/>
                  </a:cubicBezTo>
                  <a:cubicBezTo>
                    <a:pt x="263769" y="492665"/>
                    <a:pt x="259336" y="482469"/>
                    <a:pt x="254459" y="471830"/>
                  </a:cubicBezTo>
                  <a:cubicBezTo>
                    <a:pt x="254459" y="471830"/>
                    <a:pt x="254459" y="471830"/>
                    <a:pt x="254459" y="471830"/>
                  </a:cubicBezTo>
                  <a:cubicBezTo>
                    <a:pt x="251800" y="459860"/>
                    <a:pt x="245593" y="448334"/>
                    <a:pt x="239830" y="437695"/>
                  </a:cubicBezTo>
                  <a:cubicBezTo>
                    <a:pt x="224315" y="409323"/>
                    <a:pt x="199933" y="387601"/>
                    <a:pt x="174220" y="368539"/>
                  </a:cubicBezTo>
                  <a:cubicBezTo>
                    <a:pt x="159591" y="357456"/>
                    <a:pt x="147179" y="344157"/>
                    <a:pt x="135653" y="329971"/>
                  </a:cubicBezTo>
                  <a:cubicBezTo>
                    <a:pt x="131220" y="324651"/>
                    <a:pt x="127230" y="318888"/>
                    <a:pt x="123240" y="313568"/>
                  </a:cubicBezTo>
                  <a:cubicBezTo>
                    <a:pt x="122353" y="312238"/>
                    <a:pt x="121466" y="311352"/>
                    <a:pt x="120580" y="310022"/>
                  </a:cubicBezTo>
                  <a:cubicBezTo>
                    <a:pt x="117920" y="306475"/>
                    <a:pt x="115261" y="302929"/>
                    <a:pt x="112600" y="298939"/>
                  </a:cubicBezTo>
                  <a:cubicBezTo>
                    <a:pt x="111271" y="297166"/>
                    <a:pt x="109940" y="294949"/>
                    <a:pt x="108611" y="292733"/>
                  </a:cubicBezTo>
                  <a:cubicBezTo>
                    <a:pt x="108611" y="292289"/>
                    <a:pt x="108167" y="292289"/>
                    <a:pt x="107724" y="292289"/>
                  </a:cubicBezTo>
                  <a:cubicBezTo>
                    <a:pt x="102404" y="284753"/>
                    <a:pt x="97971" y="276774"/>
                    <a:pt x="93538" y="268794"/>
                  </a:cubicBezTo>
                  <a:cubicBezTo>
                    <a:pt x="87775" y="257711"/>
                    <a:pt x="82012" y="246185"/>
                    <a:pt x="76249" y="234659"/>
                  </a:cubicBezTo>
                  <a:cubicBezTo>
                    <a:pt x="75806" y="234216"/>
                    <a:pt x="75806" y="233773"/>
                    <a:pt x="75363" y="233329"/>
                  </a:cubicBezTo>
                  <a:cubicBezTo>
                    <a:pt x="74476" y="232886"/>
                    <a:pt x="74032" y="233329"/>
                    <a:pt x="73589" y="234216"/>
                  </a:cubicBezTo>
                  <a:cubicBezTo>
                    <a:pt x="77579" y="247072"/>
                    <a:pt x="82455" y="259484"/>
                    <a:pt x="86889" y="271897"/>
                  </a:cubicBezTo>
                  <a:cubicBezTo>
                    <a:pt x="86889" y="273227"/>
                    <a:pt x="87775" y="275000"/>
                    <a:pt x="87775" y="275887"/>
                  </a:cubicBezTo>
                  <a:cubicBezTo>
                    <a:pt x="93981" y="296722"/>
                    <a:pt x="94425" y="319331"/>
                    <a:pt x="106394" y="337950"/>
                  </a:cubicBezTo>
                  <a:cubicBezTo>
                    <a:pt x="118363" y="357456"/>
                    <a:pt x="136096" y="372528"/>
                    <a:pt x="153828" y="386714"/>
                  </a:cubicBezTo>
                  <a:cubicBezTo>
                    <a:pt x="160921" y="392477"/>
                    <a:pt x="167571" y="397797"/>
                    <a:pt x="174664" y="403560"/>
                  </a:cubicBezTo>
                  <a:cubicBezTo>
                    <a:pt x="177767" y="405777"/>
                    <a:pt x="180870" y="409323"/>
                    <a:pt x="184860" y="411096"/>
                  </a:cubicBezTo>
                  <a:cubicBezTo>
                    <a:pt x="187963" y="413756"/>
                    <a:pt x="191066" y="415973"/>
                    <a:pt x="194169" y="418633"/>
                  </a:cubicBezTo>
                  <a:cubicBezTo>
                    <a:pt x="212789" y="432375"/>
                    <a:pt x="226088" y="450994"/>
                    <a:pt x="239387" y="469613"/>
                  </a:cubicBezTo>
                  <a:cubicBezTo>
                    <a:pt x="242933" y="474490"/>
                    <a:pt x="246480" y="479366"/>
                    <a:pt x="250026" y="484243"/>
                  </a:cubicBezTo>
                  <a:cubicBezTo>
                    <a:pt x="261109" y="505078"/>
                    <a:pt x="271305" y="525914"/>
                    <a:pt x="284161" y="545863"/>
                  </a:cubicBezTo>
                  <a:cubicBezTo>
                    <a:pt x="289481" y="555172"/>
                    <a:pt x="294801" y="564482"/>
                    <a:pt x="299677" y="573791"/>
                  </a:cubicBezTo>
                  <a:cubicBezTo>
                    <a:pt x="303667" y="583987"/>
                    <a:pt x="307213" y="594183"/>
                    <a:pt x="311646" y="604379"/>
                  </a:cubicBezTo>
                  <a:cubicBezTo>
                    <a:pt x="317410" y="618122"/>
                    <a:pt x="323616" y="632308"/>
                    <a:pt x="329822" y="646051"/>
                  </a:cubicBezTo>
                  <a:cubicBezTo>
                    <a:pt x="322729" y="637628"/>
                    <a:pt x="315193" y="629648"/>
                    <a:pt x="307213" y="622112"/>
                  </a:cubicBezTo>
                  <a:cubicBezTo>
                    <a:pt x="292584" y="593740"/>
                    <a:pt x="268202" y="572904"/>
                    <a:pt x="244263" y="552512"/>
                  </a:cubicBezTo>
                  <a:cubicBezTo>
                    <a:pt x="237171" y="546306"/>
                    <a:pt x="229634" y="540543"/>
                    <a:pt x="222541" y="534336"/>
                  </a:cubicBezTo>
                  <a:cubicBezTo>
                    <a:pt x="222541" y="533893"/>
                    <a:pt x="222984" y="533893"/>
                    <a:pt x="222541" y="533450"/>
                  </a:cubicBezTo>
                  <a:cubicBezTo>
                    <a:pt x="222098" y="533007"/>
                    <a:pt x="221211" y="532563"/>
                    <a:pt x="220768" y="532120"/>
                  </a:cubicBezTo>
                  <a:cubicBezTo>
                    <a:pt x="213675" y="526800"/>
                    <a:pt x="207025" y="521037"/>
                    <a:pt x="200376" y="515718"/>
                  </a:cubicBezTo>
                  <a:cubicBezTo>
                    <a:pt x="175551" y="496212"/>
                    <a:pt x="151168" y="476706"/>
                    <a:pt x="125900" y="457644"/>
                  </a:cubicBezTo>
                  <a:cubicBezTo>
                    <a:pt x="111714" y="446561"/>
                    <a:pt x="94868" y="440355"/>
                    <a:pt x="78909" y="433262"/>
                  </a:cubicBezTo>
                  <a:cubicBezTo>
                    <a:pt x="69156" y="429272"/>
                    <a:pt x="59403" y="423952"/>
                    <a:pt x="50094" y="419076"/>
                  </a:cubicBezTo>
                  <a:cubicBezTo>
                    <a:pt x="48320" y="418189"/>
                    <a:pt x="46991" y="417303"/>
                    <a:pt x="45217" y="416859"/>
                  </a:cubicBezTo>
                  <a:cubicBezTo>
                    <a:pt x="44774" y="416416"/>
                    <a:pt x="44331" y="416859"/>
                    <a:pt x="43887" y="416859"/>
                  </a:cubicBezTo>
                  <a:cubicBezTo>
                    <a:pt x="32361" y="410210"/>
                    <a:pt x="21279" y="401787"/>
                    <a:pt x="12412" y="391147"/>
                  </a:cubicBezTo>
                  <a:cubicBezTo>
                    <a:pt x="8866" y="387158"/>
                    <a:pt x="5763" y="383168"/>
                    <a:pt x="2660" y="378735"/>
                  </a:cubicBezTo>
                  <a:cubicBezTo>
                    <a:pt x="2217" y="377848"/>
                    <a:pt x="1330" y="376962"/>
                    <a:pt x="443" y="377405"/>
                  </a:cubicBezTo>
                  <a:cubicBezTo>
                    <a:pt x="0" y="377405"/>
                    <a:pt x="0" y="377848"/>
                    <a:pt x="0" y="378292"/>
                  </a:cubicBezTo>
                  <a:cubicBezTo>
                    <a:pt x="443" y="380065"/>
                    <a:pt x="1773" y="381838"/>
                    <a:pt x="3103" y="383611"/>
                  </a:cubicBezTo>
                  <a:cubicBezTo>
                    <a:pt x="20835" y="406663"/>
                    <a:pt x="43887" y="424396"/>
                    <a:pt x="67383" y="441685"/>
                  </a:cubicBezTo>
                  <a:cubicBezTo>
                    <a:pt x="67383" y="441685"/>
                    <a:pt x="67383" y="441685"/>
                    <a:pt x="67383" y="441685"/>
                  </a:cubicBezTo>
                  <a:cubicBezTo>
                    <a:pt x="67826" y="442128"/>
                    <a:pt x="68269" y="442128"/>
                    <a:pt x="68269" y="442571"/>
                  </a:cubicBezTo>
                  <a:cubicBezTo>
                    <a:pt x="70486" y="444345"/>
                    <a:pt x="72702" y="445675"/>
                    <a:pt x="74919" y="447448"/>
                  </a:cubicBezTo>
                  <a:cubicBezTo>
                    <a:pt x="121910" y="492665"/>
                    <a:pt x="170674" y="536553"/>
                    <a:pt x="224315" y="573348"/>
                  </a:cubicBezTo>
                  <a:cubicBezTo>
                    <a:pt x="246037" y="588864"/>
                    <a:pt x="268202" y="603493"/>
                    <a:pt x="290368" y="618122"/>
                  </a:cubicBezTo>
                  <a:cubicBezTo>
                    <a:pt x="294801" y="621225"/>
                    <a:pt x="298790" y="623885"/>
                    <a:pt x="303223" y="626545"/>
                  </a:cubicBezTo>
                  <a:cubicBezTo>
                    <a:pt x="304110" y="626988"/>
                    <a:pt x="305440" y="627431"/>
                    <a:pt x="306327" y="627431"/>
                  </a:cubicBezTo>
                  <a:cubicBezTo>
                    <a:pt x="306327" y="627431"/>
                    <a:pt x="306327" y="627431"/>
                    <a:pt x="306327" y="627431"/>
                  </a:cubicBezTo>
                  <a:cubicBezTo>
                    <a:pt x="306770" y="627875"/>
                    <a:pt x="306770" y="627875"/>
                    <a:pt x="307213" y="628318"/>
                  </a:cubicBezTo>
                  <a:cubicBezTo>
                    <a:pt x="313420" y="634524"/>
                    <a:pt x="319626" y="640731"/>
                    <a:pt x="325389" y="647824"/>
                  </a:cubicBezTo>
                  <a:cubicBezTo>
                    <a:pt x="331152" y="654473"/>
                    <a:pt x="336028" y="662010"/>
                    <a:pt x="340905" y="669103"/>
                  </a:cubicBezTo>
                  <a:cubicBezTo>
                    <a:pt x="356421" y="703237"/>
                    <a:pt x="373266" y="736929"/>
                    <a:pt x="390999" y="770177"/>
                  </a:cubicBezTo>
                  <a:cubicBezTo>
                    <a:pt x="382133" y="760868"/>
                    <a:pt x="372380" y="752445"/>
                    <a:pt x="362627" y="744022"/>
                  </a:cubicBezTo>
                  <a:cubicBezTo>
                    <a:pt x="359967" y="740919"/>
                    <a:pt x="357751" y="737372"/>
                    <a:pt x="355091" y="733826"/>
                  </a:cubicBezTo>
                  <a:cubicBezTo>
                    <a:pt x="338245" y="710330"/>
                    <a:pt x="317853" y="689495"/>
                    <a:pt x="294801" y="672206"/>
                  </a:cubicBezTo>
                  <a:cubicBezTo>
                    <a:pt x="294801" y="671762"/>
                    <a:pt x="294801" y="671319"/>
                    <a:pt x="294357" y="671319"/>
                  </a:cubicBezTo>
                  <a:cubicBezTo>
                    <a:pt x="288594" y="667329"/>
                    <a:pt x="282831" y="662896"/>
                    <a:pt x="277512" y="658463"/>
                  </a:cubicBezTo>
                  <a:cubicBezTo>
                    <a:pt x="245150" y="638071"/>
                    <a:pt x="208799" y="624772"/>
                    <a:pt x="175107" y="607039"/>
                  </a:cubicBezTo>
                  <a:cubicBezTo>
                    <a:pt x="152942" y="596400"/>
                    <a:pt x="134322" y="581771"/>
                    <a:pt x="114374" y="567585"/>
                  </a:cubicBezTo>
                  <a:cubicBezTo>
                    <a:pt x="100631" y="558275"/>
                    <a:pt x="85558" y="550739"/>
                    <a:pt x="71373" y="542316"/>
                  </a:cubicBezTo>
                  <a:cubicBezTo>
                    <a:pt x="52310" y="530790"/>
                    <a:pt x="35021" y="516604"/>
                    <a:pt x="19062" y="501088"/>
                  </a:cubicBezTo>
                  <a:cubicBezTo>
                    <a:pt x="16845" y="499315"/>
                    <a:pt x="14629" y="496212"/>
                    <a:pt x="11969" y="494882"/>
                  </a:cubicBezTo>
                  <a:cubicBezTo>
                    <a:pt x="11526" y="494439"/>
                    <a:pt x="11526" y="494439"/>
                    <a:pt x="11083" y="493995"/>
                  </a:cubicBezTo>
                  <a:cubicBezTo>
                    <a:pt x="10639" y="493552"/>
                    <a:pt x="9753" y="493109"/>
                    <a:pt x="9309" y="493552"/>
                  </a:cubicBezTo>
                  <a:cubicBezTo>
                    <a:pt x="8866" y="493995"/>
                    <a:pt x="8866" y="494439"/>
                    <a:pt x="8866" y="494882"/>
                  </a:cubicBezTo>
                  <a:cubicBezTo>
                    <a:pt x="8866" y="495325"/>
                    <a:pt x="9309" y="495325"/>
                    <a:pt x="9753" y="495769"/>
                  </a:cubicBezTo>
                  <a:cubicBezTo>
                    <a:pt x="9753" y="497098"/>
                    <a:pt x="10639" y="497985"/>
                    <a:pt x="11083" y="499315"/>
                  </a:cubicBezTo>
                  <a:cubicBezTo>
                    <a:pt x="14629" y="503748"/>
                    <a:pt x="18619" y="507738"/>
                    <a:pt x="22609" y="511728"/>
                  </a:cubicBezTo>
                  <a:cubicBezTo>
                    <a:pt x="39898" y="530790"/>
                    <a:pt x="58960" y="548079"/>
                    <a:pt x="77579" y="565368"/>
                  </a:cubicBezTo>
                  <a:cubicBezTo>
                    <a:pt x="99745" y="589307"/>
                    <a:pt x="124570" y="610586"/>
                    <a:pt x="151612" y="629205"/>
                  </a:cubicBezTo>
                  <a:cubicBezTo>
                    <a:pt x="168458" y="640731"/>
                    <a:pt x="186190" y="650040"/>
                    <a:pt x="205252" y="657133"/>
                  </a:cubicBezTo>
                  <a:cubicBezTo>
                    <a:pt x="224315" y="664226"/>
                    <a:pt x="244263" y="669103"/>
                    <a:pt x="261996" y="679742"/>
                  </a:cubicBezTo>
                  <a:cubicBezTo>
                    <a:pt x="280615" y="689938"/>
                    <a:pt x="298347" y="701908"/>
                    <a:pt x="314306" y="715650"/>
                  </a:cubicBezTo>
                  <a:cubicBezTo>
                    <a:pt x="333369" y="732053"/>
                    <a:pt x="351987" y="750672"/>
                    <a:pt x="373710" y="763084"/>
                  </a:cubicBezTo>
                  <a:cubicBezTo>
                    <a:pt x="380803" y="769291"/>
                    <a:pt x="387452" y="775940"/>
                    <a:pt x="394102" y="783033"/>
                  </a:cubicBezTo>
                  <a:cubicBezTo>
                    <a:pt x="395875" y="784807"/>
                    <a:pt x="397205" y="786580"/>
                    <a:pt x="398979" y="788353"/>
                  </a:cubicBezTo>
                  <a:cubicBezTo>
                    <a:pt x="412278" y="812292"/>
                    <a:pt x="426020" y="836230"/>
                    <a:pt x="440649" y="859282"/>
                  </a:cubicBezTo>
                  <a:cubicBezTo>
                    <a:pt x="432670" y="853076"/>
                    <a:pt x="424690" y="847756"/>
                    <a:pt x="416267" y="842437"/>
                  </a:cubicBezTo>
                  <a:cubicBezTo>
                    <a:pt x="414938" y="841550"/>
                    <a:pt x="414051" y="840663"/>
                    <a:pt x="412721" y="839777"/>
                  </a:cubicBezTo>
                  <a:cubicBezTo>
                    <a:pt x="387009" y="819828"/>
                    <a:pt x="359524" y="802982"/>
                    <a:pt x="330709" y="787909"/>
                  </a:cubicBezTo>
                  <a:cubicBezTo>
                    <a:pt x="330709" y="787466"/>
                    <a:pt x="331152" y="787023"/>
                    <a:pt x="330709" y="786580"/>
                  </a:cubicBezTo>
                  <a:cubicBezTo>
                    <a:pt x="329822" y="786136"/>
                    <a:pt x="329379" y="785250"/>
                    <a:pt x="328492" y="784807"/>
                  </a:cubicBezTo>
                  <a:cubicBezTo>
                    <a:pt x="317853" y="778600"/>
                    <a:pt x="306770" y="773280"/>
                    <a:pt x="295687" y="768404"/>
                  </a:cubicBezTo>
                  <a:cubicBezTo>
                    <a:pt x="269532" y="757764"/>
                    <a:pt x="243377" y="746239"/>
                    <a:pt x="217665" y="734712"/>
                  </a:cubicBezTo>
                  <a:cubicBezTo>
                    <a:pt x="185303" y="719640"/>
                    <a:pt x="152055" y="706341"/>
                    <a:pt x="122353" y="686392"/>
                  </a:cubicBezTo>
                  <a:cubicBezTo>
                    <a:pt x="105951" y="675309"/>
                    <a:pt x="90435" y="662896"/>
                    <a:pt x="75363" y="650484"/>
                  </a:cubicBezTo>
                  <a:cubicBezTo>
                    <a:pt x="70930" y="646937"/>
                    <a:pt x="66496" y="643391"/>
                    <a:pt x="62063" y="639401"/>
                  </a:cubicBezTo>
                  <a:cubicBezTo>
                    <a:pt x="59403" y="637628"/>
                    <a:pt x="57187" y="634968"/>
                    <a:pt x="54084" y="633638"/>
                  </a:cubicBezTo>
                  <a:cubicBezTo>
                    <a:pt x="54084" y="633638"/>
                    <a:pt x="54084" y="633638"/>
                    <a:pt x="53640" y="633638"/>
                  </a:cubicBezTo>
                  <a:cubicBezTo>
                    <a:pt x="53197" y="633195"/>
                    <a:pt x="52753" y="633195"/>
                    <a:pt x="52310" y="633638"/>
                  </a:cubicBezTo>
                  <a:cubicBezTo>
                    <a:pt x="51867" y="634081"/>
                    <a:pt x="51867" y="634524"/>
                    <a:pt x="52310" y="634968"/>
                  </a:cubicBezTo>
                  <a:cubicBezTo>
                    <a:pt x="53640" y="636741"/>
                    <a:pt x="55414" y="638071"/>
                    <a:pt x="56743" y="639844"/>
                  </a:cubicBezTo>
                  <a:cubicBezTo>
                    <a:pt x="72259" y="659350"/>
                    <a:pt x="90435" y="675752"/>
                    <a:pt x="109054" y="691711"/>
                  </a:cubicBezTo>
                  <a:cubicBezTo>
                    <a:pt x="130333" y="711217"/>
                    <a:pt x="149395" y="732939"/>
                    <a:pt x="175551" y="745795"/>
                  </a:cubicBezTo>
                  <a:cubicBezTo>
                    <a:pt x="201262" y="759981"/>
                    <a:pt x="228748" y="769291"/>
                    <a:pt x="256233" y="779487"/>
                  </a:cubicBezTo>
                  <a:cubicBezTo>
                    <a:pt x="272635" y="785250"/>
                    <a:pt x="288594" y="793229"/>
                    <a:pt x="304997" y="799879"/>
                  </a:cubicBezTo>
                  <a:cubicBezTo>
                    <a:pt x="325389" y="807858"/>
                    <a:pt x="345782" y="814508"/>
                    <a:pt x="365287" y="823818"/>
                  </a:cubicBezTo>
                  <a:cubicBezTo>
                    <a:pt x="375040" y="828251"/>
                    <a:pt x="384349" y="833127"/>
                    <a:pt x="394102" y="838447"/>
                  </a:cubicBezTo>
                  <a:cubicBezTo>
                    <a:pt x="406958" y="845540"/>
                    <a:pt x="419814" y="851746"/>
                    <a:pt x="432670" y="858396"/>
                  </a:cubicBezTo>
                  <a:cubicBezTo>
                    <a:pt x="434887" y="860169"/>
                    <a:pt x="437103" y="861499"/>
                    <a:pt x="439320" y="863272"/>
                  </a:cubicBezTo>
                  <a:cubicBezTo>
                    <a:pt x="443310" y="866375"/>
                    <a:pt x="447299" y="869922"/>
                    <a:pt x="451289" y="873468"/>
                  </a:cubicBezTo>
                  <a:cubicBezTo>
                    <a:pt x="453949" y="877458"/>
                    <a:pt x="456609" y="881891"/>
                    <a:pt x="459269" y="885881"/>
                  </a:cubicBezTo>
                  <a:cubicBezTo>
                    <a:pt x="469021" y="900953"/>
                    <a:pt x="479218" y="915583"/>
                    <a:pt x="489857" y="930212"/>
                  </a:cubicBezTo>
                  <a:cubicBezTo>
                    <a:pt x="475671" y="923119"/>
                    <a:pt x="459712" y="918686"/>
                    <a:pt x="444196" y="913810"/>
                  </a:cubicBezTo>
                  <a:cubicBezTo>
                    <a:pt x="441979" y="912923"/>
                    <a:pt x="440206" y="911593"/>
                    <a:pt x="438433" y="910263"/>
                  </a:cubicBezTo>
                  <a:cubicBezTo>
                    <a:pt x="429123" y="902727"/>
                    <a:pt x="419814" y="895190"/>
                    <a:pt x="410505" y="888541"/>
                  </a:cubicBezTo>
                  <a:cubicBezTo>
                    <a:pt x="410505" y="888098"/>
                    <a:pt x="410061" y="888098"/>
                    <a:pt x="410061" y="887654"/>
                  </a:cubicBezTo>
                  <a:cubicBezTo>
                    <a:pt x="402082" y="881005"/>
                    <a:pt x="393659" y="875685"/>
                    <a:pt x="384792" y="870365"/>
                  </a:cubicBezTo>
                  <a:cubicBezTo>
                    <a:pt x="375926" y="865932"/>
                    <a:pt x="366617" y="861056"/>
                    <a:pt x="356864" y="858396"/>
                  </a:cubicBezTo>
                  <a:cubicBezTo>
                    <a:pt x="340905" y="854849"/>
                    <a:pt x="324059" y="852189"/>
                    <a:pt x="308543" y="846426"/>
                  </a:cubicBezTo>
                  <a:cubicBezTo>
                    <a:pt x="295687" y="841993"/>
                    <a:pt x="282831" y="836674"/>
                    <a:pt x="270862" y="830467"/>
                  </a:cubicBezTo>
                  <a:cubicBezTo>
                    <a:pt x="248697" y="819385"/>
                    <a:pt x="228748" y="804312"/>
                    <a:pt x="207912" y="791456"/>
                  </a:cubicBezTo>
                  <a:cubicBezTo>
                    <a:pt x="195499" y="783920"/>
                    <a:pt x="182643" y="777713"/>
                    <a:pt x="169787" y="771507"/>
                  </a:cubicBezTo>
                  <a:cubicBezTo>
                    <a:pt x="159591" y="766187"/>
                    <a:pt x="149838" y="760425"/>
                    <a:pt x="139199" y="755991"/>
                  </a:cubicBezTo>
                  <a:cubicBezTo>
                    <a:pt x="133436" y="753331"/>
                    <a:pt x="128116" y="750672"/>
                    <a:pt x="122353" y="748012"/>
                  </a:cubicBezTo>
                  <a:cubicBezTo>
                    <a:pt x="119694" y="746239"/>
                    <a:pt x="116590" y="744909"/>
                    <a:pt x="113930" y="743135"/>
                  </a:cubicBezTo>
                  <a:cubicBezTo>
                    <a:pt x="113044" y="742692"/>
                    <a:pt x="111714" y="741805"/>
                    <a:pt x="111271" y="743135"/>
                  </a:cubicBezTo>
                  <a:cubicBezTo>
                    <a:pt x="110827" y="744022"/>
                    <a:pt x="111714" y="744909"/>
                    <a:pt x="112600" y="745352"/>
                  </a:cubicBezTo>
                  <a:cubicBezTo>
                    <a:pt x="118363" y="750228"/>
                    <a:pt x="124570" y="754218"/>
                    <a:pt x="130776" y="758651"/>
                  </a:cubicBezTo>
                  <a:cubicBezTo>
                    <a:pt x="150725" y="772394"/>
                    <a:pt x="171561" y="785250"/>
                    <a:pt x="190179" y="801209"/>
                  </a:cubicBezTo>
                  <a:cubicBezTo>
                    <a:pt x="209242" y="817611"/>
                    <a:pt x="228748" y="833571"/>
                    <a:pt x="249140" y="847756"/>
                  </a:cubicBezTo>
                  <a:cubicBezTo>
                    <a:pt x="268202" y="862829"/>
                    <a:pt x="288594" y="877015"/>
                    <a:pt x="311646" y="884108"/>
                  </a:cubicBezTo>
                  <a:cubicBezTo>
                    <a:pt x="331595" y="890757"/>
                    <a:pt x="352431" y="892974"/>
                    <a:pt x="372380" y="899624"/>
                  </a:cubicBezTo>
                  <a:cubicBezTo>
                    <a:pt x="372823" y="899624"/>
                    <a:pt x="373266" y="899624"/>
                    <a:pt x="373266" y="899180"/>
                  </a:cubicBezTo>
                  <a:cubicBezTo>
                    <a:pt x="374597" y="899624"/>
                    <a:pt x="375926" y="900067"/>
                    <a:pt x="377256" y="900510"/>
                  </a:cubicBezTo>
                  <a:cubicBezTo>
                    <a:pt x="393215" y="905387"/>
                    <a:pt x="408731" y="912036"/>
                    <a:pt x="425134" y="916026"/>
                  </a:cubicBezTo>
                  <a:cubicBezTo>
                    <a:pt x="435773" y="918686"/>
                    <a:pt x="446856" y="920459"/>
                    <a:pt x="457939" y="922233"/>
                  </a:cubicBezTo>
                  <a:cubicBezTo>
                    <a:pt x="471681" y="926666"/>
                    <a:pt x="484980" y="931542"/>
                    <a:pt x="497393" y="939078"/>
                  </a:cubicBezTo>
                  <a:cubicBezTo>
                    <a:pt x="512909" y="959914"/>
                    <a:pt x="529311" y="980749"/>
                    <a:pt x="547044" y="999812"/>
                  </a:cubicBezTo>
                  <a:cubicBezTo>
                    <a:pt x="569653" y="1024637"/>
                    <a:pt x="592705" y="1049019"/>
                    <a:pt x="618417" y="1070741"/>
                  </a:cubicBezTo>
                  <a:cubicBezTo>
                    <a:pt x="633046" y="1082710"/>
                    <a:pt x="648118" y="1095123"/>
                    <a:pt x="665851" y="1103103"/>
                  </a:cubicBezTo>
                  <a:cubicBezTo>
                    <a:pt x="666294" y="1103103"/>
                    <a:pt x="666294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lnTo>
                    <a:pt x="666737" y="1103546"/>
                  </a:ln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9398" y="1103546"/>
                    <a:pt x="672057" y="1102659"/>
                    <a:pt x="674717" y="1102216"/>
                  </a:cubicBezTo>
                  <a:cubicBezTo>
                    <a:pt x="678707" y="1100886"/>
                    <a:pt x="681810" y="1099113"/>
                    <a:pt x="684913" y="1096453"/>
                  </a:cubicBezTo>
                  <a:cubicBezTo>
                    <a:pt x="685357" y="1096010"/>
                    <a:pt x="686243" y="1095567"/>
                    <a:pt x="685800" y="1094680"/>
                  </a:cubicBezTo>
                  <a:cubicBezTo>
                    <a:pt x="685800" y="1094680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4913" y="1094237"/>
                    <a:pt x="684913" y="1093793"/>
                    <a:pt x="684470" y="1093793"/>
                  </a:cubicBezTo>
                  <a:cubicBezTo>
                    <a:pt x="680923" y="1092020"/>
                    <a:pt x="677377" y="1089360"/>
                    <a:pt x="673387" y="1087587"/>
                  </a:cubicBezTo>
                  <a:cubicBezTo>
                    <a:pt x="664078" y="1081824"/>
                    <a:pt x="655211" y="1075618"/>
                    <a:pt x="646345" y="1068968"/>
                  </a:cubicBezTo>
                  <a:cubicBezTo>
                    <a:pt x="613540" y="1044586"/>
                    <a:pt x="583395" y="1016657"/>
                    <a:pt x="555910" y="986069"/>
                  </a:cubicBezTo>
                  <a:cubicBezTo>
                    <a:pt x="554137" y="984296"/>
                    <a:pt x="552364" y="982079"/>
                    <a:pt x="550147" y="979863"/>
                  </a:cubicBezTo>
                  <a:cubicBezTo>
                    <a:pt x="550147" y="979863"/>
                    <a:pt x="549704" y="979419"/>
                    <a:pt x="549704" y="979419"/>
                  </a:cubicBezTo>
                  <a:cubicBezTo>
                    <a:pt x="544827" y="973656"/>
                    <a:pt x="539951" y="967450"/>
                    <a:pt x="535075" y="961687"/>
                  </a:cubicBezTo>
                  <a:cubicBezTo>
                    <a:pt x="533301" y="956367"/>
                    <a:pt x="531972" y="950604"/>
                    <a:pt x="531085" y="945284"/>
                  </a:cubicBezTo>
                  <a:cubicBezTo>
                    <a:pt x="528868" y="934645"/>
                    <a:pt x="527982" y="923562"/>
                    <a:pt x="527095" y="912480"/>
                  </a:cubicBezTo>
                  <a:cubicBezTo>
                    <a:pt x="527095" y="909820"/>
                    <a:pt x="527538" y="907160"/>
                    <a:pt x="527982" y="904943"/>
                  </a:cubicBezTo>
                  <a:cubicBezTo>
                    <a:pt x="530198" y="886324"/>
                    <a:pt x="534631" y="868592"/>
                    <a:pt x="537734" y="849973"/>
                  </a:cubicBezTo>
                  <a:cubicBezTo>
                    <a:pt x="540838" y="834457"/>
                    <a:pt x="541724" y="818498"/>
                    <a:pt x="543498" y="802982"/>
                  </a:cubicBezTo>
                  <a:cubicBezTo>
                    <a:pt x="546157" y="783920"/>
                    <a:pt x="550147" y="765301"/>
                    <a:pt x="555023" y="746682"/>
                  </a:cubicBezTo>
                  <a:cubicBezTo>
                    <a:pt x="566549" y="698361"/>
                    <a:pt x="584282" y="651814"/>
                    <a:pt x="602457" y="605709"/>
                  </a:cubicBezTo>
                  <a:cubicBezTo>
                    <a:pt x="611767" y="579997"/>
                    <a:pt x="623736" y="555172"/>
                    <a:pt x="630829" y="529017"/>
                  </a:cubicBezTo>
                  <a:cubicBezTo>
                    <a:pt x="633489" y="518377"/>
                    <a:pt x="635706" y="507295"/>
                    <a:pt x="637922" y="496655"/>
                  </a:cubicBezTo>
                  <a:cubicBezTo>
                    <a:pt x="639252" y="490892"/>
                    <a:pt x="641026" y="485129"/>
                    <a:pt x="642355" y="479366"/>
                  </a:cubicBezTo>
                  <a:cubicBezTo>
                    <a:pt x="642355" y="479366"/>
                    <a:pt x="642355" y="479366"/>
                    <a:pt x="642355" y="479366"/>
                  </a:cubicBezTo>
                  <a:cubicBezTo>
                    <a:pt x="646345" y="467397"/>
                    <a:pt x="651221" y="455427"/>
                    <a:pt x="657428" y="443901"/>
                  </a:cubicBezTo>
                  <a:cubicBezTo>
                    <a:pt x="665851" y="428829"/>
                    <a:pt x="676490" y="415086"/>
                    <a:pt x="683140" y="399127"/>
                  </a:cubicBezTo>
                  <a:cubicBezTo>
                    <a:pt x="683583" y="398240"/>
                    <a:pt x="683140" y="396910"/>
                    <a:pt x="682253" y="396910"/>
                  </a:cubicBezTo>
                  <a:cubicBezTo>
                    <a:pt x="680480" y="396910"/>
                    <a:pt x="680480" y="397354"/>
                    <a:pt x="680037" y="397354"/>
                  </a:cubicBezTo>
                  <a:close/>
                  <a:moveTo>
                    <a:pt x="531972" y="368539"/>
                  </a:moveTo>
                  <a:cubicBezTo>
                    <a:pt x="531972" y="368539"/>
                    <a:pt x="531972" y="368539"/>
                    <a:pt x="531972" y="368539"/>
                  </a:cubicBezTo>
                  <a:cubicBezTo>
                    <a:pt x="531972" y="368539"/>
                    <a:pt x="531972" y="368539"/>
                    <a:pt x="531972" y="368539"/>
                  </a:cubicBezTo>
                  <a:close/>
                  <a:moveTo>
                    <a:pt x="344451" y="582214"/>
                  </a:moveTo>
                  <a:cubicBezTo>
                    <a:pt x="344451" y="581327"/>
                    <a:pt x="344895" y="580441"/>
                    <a:pt x="344895" y="579554"/>
                  </a:cubicBezTo>
                  <a:cubicBezTo>
                    <a:pt x="344895" y="580441"/>
                    <a:pt x="344895" y="581327"/>
                    <a:pt x="344451" y="582214"/>
                  </a:cubicBezTo>
                  <a:cubicBezTo>
                    <a:pt x="344451" y="582214"/>
                    <a:pt x="344451" y="582214"/>
                    <a:pt x="344451" y="582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33"/>
          <p:cNvGrpSpPr/>
          <p:nvPr/>
        </p:nvGrpSpPr>
        <p:grpSpPr>
          <a:xfrm>
            <a:off x="90419" y="2678811"/>
            <a:ext cx="2021708" cy="2679600"/>
            <a:chOff x="90419" y="2678811"/>
            <a:chExt cx="2021708" cy="2679600"/>
          </a:xfrm>
        </p:grpSpPr>
        <p:grpSp>
          <p:nvGrpSpPr>
            <p:cNvPr id="1428" name="Google Shape;1428;p33"/>
            <p:cNvGrpSpPr/>
            <p:nvPr/>
          </p:nvGrpSpPr>
          <p:grpSpPr>
            <a:xfrm rot="4228116">
              <a:off x="562089" y="3758887"/>
              <a:ext cx="988625" cy="1699221"/>
              <a:chOff x="2227062" y="1404352"/>
              <a:chExt cx="1146049" cy="1969797"/>
            </a:xfrm>
          </p:grpSpPr>
          <p:sp>
            <p:nvSpPr>
              <p:cNvPr id="1429" name="Google Shape;1429;p33"/>
              <p:cNvSpPr/>
              <p:nvPr/>
            </p:nvSpPr>
            <p:spPr>
              <a:xfrm>
                <a:off x="2475536" y="1407954"/>
                <a:ext cx="379775" cy="503081"/>
              </a:xfrm>
              <a:custGeom>
                <a:avLst/>
                <a:gdLst/>
                <a:ahLst/>
                <a:cxnLst/>
                <a:rect l="l" t="t" r="r" b="b"/>
                <a:pathLst>
                  <a:path w="268392" h="355534" extrusionOk="0">
                    <a:moveTo>
                      <a:pt x="36351" y="202149"/>
                    </a:moveTo>
                    <a:lnTo>
                      <a:pt x="37238" y="203036"/>
                    </a:lnTo>
                    <a:cubicBezTo>
                      <a:pt x="39011" y="204809"/>
                      <a:pt x="41228" y="207026"/>
                      <a:pt x="43001" y="208799"/>
                    </a:cubicBezTo>
                    <a:cubicBezTo>
                      <a:pt x="50537" y="216335"/>
                      <a:pt x="58517" y="224315"/>
                      <a:pt x="66940" y="230964"/>
                    </a:cubicBezTo>
                    <a:cubicBezTo>
                      <a:pt x="73589" y="236727"/>
                      <a:pt x="81126" y="241604"/>
                      <a:pt x="88662" y="246480"/>
                    </a:cubicBezTo>
                    <a:cubicBezTo>
                      <a:pt x="92652" y="249140"/>
                      <a:pt x="96198" y="251800"/>
                      <a:pt x="100188" y="254460"/>
                    </a:cubicBezTo>
                    <a:cubicBezTo>
                      <a:pt x="106838" y="258893"/>
                      <a:pt x="112157" y="263326"/>
                      <a:pt x="116590" y="267759"/>
                    </a:cubicBezTo>
                    <a:cubicBezTo>
                      <a:pt x="121910" y="272635"/>
                      <a:pt x="126786" y="278398"/>
                      <a:pt x="130776" y="283275"/>
                    </a:cubicBezTo>
                    <a:lnTo>
                      <a:pt x="133436" y="286378"/>
                    </a:lnTo>
                    <a:cubicBezTo>
                      <a:pt x="136983" y="290368"/>
                      <a:pt x="140529" y="294801"/>
                      <a:pt x="144076" y="298791"/>
                    </a:cubicBezTo>
                    <a:cubicBezTo>
                      <a:pt x="148952" y="304110"/>
                      <a:pt x="153828" y="308543"/>
                      <a:pt x="158705" y="312533"/>
                    </a:cubicBezTo>
                    <a:cubicBezTo>
                      <a:pt x="168014" y="320513"/>
                      <a:pt x="179097" y="328049"/>
                      <a:pt x="191953" y="336029"/>
                    </a:cubicBezTo>
                    <a:cubicBezTo>
                      <a:pt x="199933" y="341348"/>
                      <a:pt x="208799" y="345782"/>
                      <a:pt x="216778" y="350658"/>
                    </a:cubicBezTo>
                    <a:cubicBezTo>
                      <a:pt x="219438" y="352431"/>
                      <a:pt x="222541" y="353761"/>
                      <a:pt x="225201" y="355534"/>
                    </a:cubicBezTo>
                    <a:cubicBezTo>
                      <a:pt x="225201" y="354205"/>
                      <a:pt x="225201" y="353318"/>
                      <a:pt x="225644" y="351988"/>
                    </a:cubicBezTo>
                    <a:cubicBezTo>
                      <a:pt x="228748" y="320956"/>
                      <a:pt x="237171" y="290811"/>
                      <a:pt x="245150" y="261553"/>
                    </a:cubicBezTo>
                    <a:cubicBezTo>
                      <a:pt x="254460" y="228748"/>
                      <a:pt x="261109" y="201263"/>
                      <a:pt x="264656" y="172448"/>
                    </a:cubicBezTo>
                    <a:cubicBezTo>
                      <a:pt x="268646" y="142746"/>
                      <a:pt x="269532" y="112157"/>
                      <a:pt x="266872" y="81569"/>
                    </a:cubicBezTo>
                    <a:cubicBezTo>
                      <a:pt x="265099" y="55857"/>
                      <a:pt x="260223" y="28372"/>
                      <a:pt x="253130" y="0"/>
                    </a:cubicBezTo>
                    <a:cubicBezTo>
                      <a:pt x="199933" y="15516"/>
                      <a:pt x="244263" y="96641"/>
                      <a:pt x="233181" y="139199"/>
                    </a:cubicBezTo>
                    <a:cubicBezTo>
                      <a:pt x="229634" y="152499"/>
                      <a:pt x="211015" y="155158"/>
                      <a:pt x="203922" y="143189"/>
                    </a:cubicBezTo>
                    <a:cubicBezTo>
                      <a:pt x="192396" y="124570"/>
                      <a:pt x="182200" y="104621"/>
                      <a:pt x="164911" y="89992"/>
                    </a:cubicBezTo>
                    <a:cubicBezTo>
                      <a:pt x="111271" y="43444"/>
                      <a:pt x="83342" y="81126"/>
                      <a:pt x="105951" y="135653"/>
                    </a:cubicBezTo>
                    <a:cubicBezTo>
                      <a:pt x="127673" y="188850"/>
                      <a:pt x="178211" y="209685"/>
                      <a:pt x="206139" y="254016"/>
                    </a:cubicBezTo>
                    <a:cubicBezTo>
                      <a:pt x="224315" y="283275"/>
                      <a:pt x="203036" y="324946"/>
                      <a:pt x="179540" y="295244"/>
                    </a:cubicBezTo>
                    <a:cubicBezTo>
                      <a:pt x="165354" y="273522"/>
                      <a:pt x="150282" y="240274"/>
                      <a:pt x="129003" y="228748"/>
                    </a:cubicBezTo>
                    <a:cubicBezTo>
                      <a:pt x="113931" y="220768"/>
                      <a:pt x="96198" y="230964"/>
                      <a:pt x="82012" y="225201"/>
                    </a:cubicBezTo>
                    <a:cubicBezTo>
                      <a:pt x="66496" y="218552"/>
                      <a:pt x="69156" y="210572"/>
                      <a:pt x="59403" y="195943"/>
                    </a:cubicBezTo>
                    <a:cubicBezTo>
                      <a:pt x="47877" y="178654"/>
                      <a:pt x="20836" y="156488"/>
                      <a:pt x="0" y="169788"/>
                    </a:cubicBezTo>
                    <a:cubicBezTo>
                      <a:pt x="1773" y="171117"/>
                      <a:pt x="3990" y="172448"/>
                      <a:pt x="5763" y="174221"/>
                    </a:cubicBezTo>
                    <a:cubicBezTo>
                      <a:pt x="17289" y="183087"/>
                      <a:pt x="27042" y="192840"/>
                      <a:pt x="36351" y="202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33"/>
              <p:cNvSpPr/>
              <p:nvPr/>
            </p:nvSpPr>
            <p:spPr>
              <a:xfrm>
                <a:off x="2228953" y="1920571"/>
                <a:ext cx="570426" cy="420907"/>
              </a:xfrm>
              <a:custGeom>
                <a:avLst/>
                <a:gdLst/>
                <a:ahLst/>
                <a:cxnLst/>
                <a:rect l="l" t="t" r="r" b="b"/>
                <a:pathLst>
                  <a:path w="403128" h="297461" extrusionOk="0">
                    <a:moveTo>
                      <a:pt x="72703" y="226088"/>
                    </a:moveTo>
                    <a:lnTo>
                      <a:pt x="129446" y="220768"/>
                    </a:lnTo>
                    <a:cubicBezTo>
                      <a:pt x="152055" y="218995"/>
                      <a:pt x="170231" y="218109"/>
                      <a:pt x="187076" y="218552"/>
                    </a:cubicBezTo>
                    <a:cubicBezTo>
                      <a:pt x="225644" y="218995"/>
                      <a:pt x="264212" y="228748"/>
                      <a:pt x="298791" y="246924"/>
                    </a:cubicBezTo>
                    <a:cubicBezTo>
                      <a:pt x="308987" y="252243"/>
                      <a:pt x="319626" y="257563"/>
                      <a:pt x="329379" y="263326"/>
                    </a:cubicBezTo>
                    <a:cubicBezTo>
                      <a:pt x="336029" y="266873"/>
                      <a:pt x="342678" y="270419"/>
                      <a:pt x="349328" y="273966"/>
                    </a:cubicBezTo>
                    <a:cubicBezTo>
                      <a:pt x="367504" y="284162"/>
                      <a:pt x="384349" y="291698"/>
                      <a:pt x="400752" y="297461"/>
                    </a:cubicBezTo>
                    <a:cubicBezTo>
                      <a:pt x="400309" y="286822"/>
                      <a:pt x="400752" y="276182"/>
                      <a:pt x="401195" y="265099"/>
                    </a:cubicBezTo>
                    <a:cubicBezTo>
                      <a:pt x="402968" y="230078"/>
                      <a:pt x="403412" y="200819"/>
                      <a:pt x="402968" y="173335"/>
                    </a:cubicBezTo>
                    <a:cubicBezTo>
                      <a:pt x="402968" y="158705"/>
                      <a:pt x="402525" y="143632"/>
                      <a:pt x="401638" y="126787"/>
                    </a:cubicBezTo>
                    <a:lnTo>
                      <a:pt x="400309" y="127673"/>
                    </a:lnTo>
                    <a:cubicBezTo>
                      <a:pt x="390556" y="113931"/>
                      <a:pt x="378143" y="101961"/>
                      <a:pt x="363514" y="92652"/>
                    </a:cubicBezTo>
                    <a:cubicBezTo>
                      <a:pt x="350215" y="83786"/>
                      <a:pt x="334699" y="76250"/>
                      <a:pt x="317853" y="70486"/>
                    </a:cubicBezTo>
                    <a:cubicBezTo>
                      <a:pt x="293471" y="61620"/>
                      <a:pt x="267316" y="56744"/>
                      <a:pt x="241604" y="51868"/>
                    </a:cubicBezTo>
                    <a:cubicBezTo>
                      <a:pt x="233624" y="50094"/>
                      <a:pt x="225201" y="48764"/>
                      <a:pt x="217222" y="46991"/>
                    </a:cubicBezTo>
                    <a:cubicBezTo>
                      <a:pt x="196829" y="42558"/>
                      <a:pt x="180870" y="38125"/>
                      <a:pt x="166684" y="32805"/>
                    </a:cubicBezTo>
                    <a:cubicBezTo>
                      <a:pt x="156045" y="28815"/>
                      <a:pt x="145849" y="24382"/>
                      <a:pt x="136096" y="19949"/>
                    </a:cubicBezTo>
                    <a:cubicBezTo>
                      <a:pt x="130333" y="17289"/>
                      <a:pt x="124570" y="14629"/>
                      <a:pt x="118807" y="12413"/>
                    </a:cubicBezTo>
                    <a:cubicBezTo>
                      <a:pt x="98858" y="3547"/>
                      <a:pt x="77136" y="444"/>
                      <a:pt x="55857" y="0"/>
                    </a:cubicBezTo>
                    <a:cubicBezTo>
                      <a:pt x="38568" y="46104"/>
                      <a:pt x="113487" y="32805"/>
                      <a:pt x="132993" y="44331"/>
                    </a:cubicBezTo>
                    <a:cubicBezTo>
                      <a:pt x="75363" y="90435"/>
                      <a:pt x="132549" y="88662"/>
                      <a:pt x="171117" y="80683"/>
                    </a:cubicBezTo>
                    <a:cubicBezTo>
                      <a:pt x="216778" y="71373"/>
                      <a:pt x="320069" y="74476"/>
                      <a:pt x="323616" y="141859"/>
                    </a:cubicBezTo>
                    <a:cubicBezTo>
                      <a:pt x="326719" y="210129"/>
                      <a:pt x="236284" y="175551"/>
                      <a:pt x="205696" y="163138"/>
                    </a:cubicBezTo>
                    <a:cubicBezTo>
                      <a:pt x="187963" y="156045"/>
                      <a:pt x="55857" y="123240"/>
                      <a:pt x="81126" y="173778"/>
                    </a:cubicBezTo>
                    <a:cubicBezTo>
                      <a:pt x="48321" y="188850"/>
                      <a:pt x="3990" y="183087"/>
                      <a:pt x="0" y="228304"/>
                    </a:cubicBezTo>
                    <a:cubicBezTo>
                      <a:pt x="25712" y="229635"/>
                      <a:pt x="50537" y="228304"/>
                      <a:pt x="72703" y="226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33"/>
              <p:cNvSpPr/>
              <p:nvPr/>
            </p:nvSpPr>
            <p:spPr>
              <a:xfrm>
                <a:off x="2808078" y="1808260"/>
                <a:ext cx="545108" cy="427807"/>
              </a:xfrm>
              <a:custGeom>
                <a:avLst/>
                <a:gdLst/>
                <a:ahLst/>
                <a:cxnLst/>
                <a:rect l="l" t="t" r="r" b="b"/>
                <a:pathLst>
                  <a:path w="385235" h="302337" extrusionOk="0">
                    <a:moveTo>
                      <a:pt x="226088" y="38125"/>
                    </a:moveTo>
                    <a:cubicBezTo>
                      <a:pt x="220768" y="39898"/>
                      <a:pt x="215448" y="41671"/>
                      <a:pt x="210129" y="43444"/>
                    </a:cubicBezTo>
                    <a:cubicBezTo>
                      <a:pt x="198603" y="46991"/>
                      <a:pt x="186633" y="50981"/>
                      <a:pt x="175107" y="54970"/>
                    </a:cubicBezTo>
                    <a:cubicBezTo>
                      <a:pt x="157375" y="61177"/>
                      <a:pt x="141859" y="69156"/>
                      <a:pt x="127673" y="78466"/>
                    </a:cubicBezTo>
                    <a:cubicBezTo>
                      <a:pt x="116147" y="86002"/>
                      <a:pt x="105508" y="94425"/>
                      <a:pt x="94868" y="102848"/>
                    </a:cubicBezTo>
                    <a:cubicBezTo>
                      <a:pt x="91765" y="105508"/>
                      <a:pt x="88218" y="108167"/>
                      <a:pt x="85116" y="110384"/>
                    </a:cubicBezTo>
                    <a:cubicBezTo>
                      <a:pt x="59403" y="130333"/>
                      <a:pt x="29702" y="153829"/>
                      <a:pt x="0" y="175994"/>
                    </a:cubicBezTo>
                    <a:cubicBezTo>
                      <a:pt x="1330" y="201262"/>
                      <a:pt x="2217" y="227418"/>
                      <a:pt x="1773" y="253130"/>
                    </a:cubicBezTo>
                    <a:cubicBezTo>
                      <a:pt x="1773" y="268646"/>
                      <a:pt x="1330" y="285048"/>
                      <a:pt x="443" y="302337"/>
                    </a:cubicBezTo>
                    <a:cubicBezTo>
                      <a:pt x="13742" y="292141"/>
                      <a:pt x="30588" y="279285"/>
                      <a:pt x="48764" y="268203"/>
                    </a:cubicBezTo>
                    <a:cubicBezTo>
                      <a:pt x="69156" y="255790"/>
                      <a:pt x="88218" y="247810"/>
                      <a:pt x="106394" y="243377"/>
                    </a:cubicBezTo>
                    <a:cubicBezTo>
                      <a:pt x="120137" y="239831"/>
                      <a:pt x="134766" y="239387"/>
                      <a:pt x="148509" y="238944"/>
                    </a:cubicBezTo>
                    <a:cubicBezTo>
                      <a:pt x="155158" y="238501"/>
                      <a:pt x="161808" y="238501"/>
                      <a:pt x="168458" y="237614"/>
                    </a:cubicBezTo>
                    <a:cubicBezTo>
                      <a:pt x="179540" y="236727"/>
                      <a:pt x="189293" y="234954"/>
                      <a:pt x="197716" y="231851"/>
                    </a:cubicBezTo>
                    <a:cubicBezTo>
                      <a:pt x="207469" y="228305"/>
                      <a:pt x="216335" y="223872"/>
                      <a:pt x="224758" y="218995"/>
                    </a:cubicBezTo>
                    <a:cubicBezTo>
                      <a:pt x="227418" y="217665"/>
                      <a:pt x="229634" y="216335"/>
                      <a:pt x="232294" y="214562"/>
                    </a:cubicBezTo>
                    <a:cubicBezTo>
                      <a:pt x="238501" y="211016"/>
                      <a:pt x="245150" y="207026"/>
                      <a:pt x="252243" y="203923"/>
                    </a:cubicBezTo>
                    <a:cubicBezTo>
                      <a:pt x="263326" y="198603"/>
                      <a:pt x="272635" y="195057"/>
                      <a:pt x="281502" y="191953"/>
                    </a:cubicBezTo>
                    <a:cubicBezTo>
                      <a:pt x="301007" y="185747"/>
                      <a:pt x="321843" y="181313"/>
                      <a:pt x="343121" y="179541"/>
                    </a:cubicBezTo>
                    <a:cubicBezTo>
                      <a:pt x="357307" y="178211"/>
                      <a:pt x="371493" y="177767"/>
                      <a:pt x="385236" y="178211"/>
                    </a:cubicBezTo>
                    <a:cubicBezTo>
                      <a:pt x="368834" y="146292"/>
                      <a:pt x="277069" y="164468"/>
                      <a:pt x="256233" y="169788"/>
                    </a:cubicBezTo>
                    <a:cubicBezTo>
                      <a:pt x="261996" y="153829"/>
                      <a:pt x="270419" y="134766"/>
                      <a:pt x="258449" y="119694"/>
                    </a:cubicBezTo>
                    <a:cubicBezTo>
                      <a:pt x="232738" y="123683"/>
                      <a:pt x="147179" y="196386"/>
                      <a:pt x="123240" y="163138"/>
                    </a:cubicBezTo>
                    <a:cubicBezTo>
                      <a:pt x="106838" y="140529"/>
                      <a:pt x="175107" y="97085"/>
                      <a:pt x="191066" y="88662"/>
                    </a:cubicBezTo>
                    <a:cubicBezTo>
                      <a:pt x="235397" y="66053"/>
                      <a:pt x="286821" y="72703"/>
                      <a:pt x="330266" y="50981"/>
                    </a:cubicBezTo>
                    <a:cubicBezTo>
                      <a:pt x="374153" y="28815"/>
                      <a:pt x="351101" y="9753"/>
                      <a:pt x="322729" y="0"/>
                    </a:cubicBezTo>
                    <a:cubicBezTo>
                      <a:pt x="307214" y="6650"/>
                      <a:pt x="291698" y="13299"/>
                      <a:pt x="277069" y="19062"/>
                    </a:cubicBezTo>
                    <a:cubicBezTo>
                      <a:pt x="259336" y="27042"/>
                      <a:pt x="241604" y="33248"/>
                      <a:pt x="226088" y="381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33"/>
              <p:cNvSpPr/>
              <p:nvPr/>
            </p:nvSpPr>
            <p:spPr>
              <a:xfrm>
                <a:off x="2806112" y="1404352"/>
                <a:ext cx="462531" cy="646566"/>
              </a:xfrm>
              <a:custGeom>
                <a:avLst/>
                <a:gdLst/>
                <a:ahLst/>
                <a:cxnLst/>
                <a:rect l="l" t="t" r="r" b="b"/>
                <a:pathLst>
                  <a:path w="326877" h="456937" extrusionOk="0">
                    <a:moveTo>
                      <a:pt x="39957" y="175879"/>
                    </a:moveTo>
                    <a:cubicBezTo>
                      <a:pt x="36854" y="206911"/>
                      <a:pt x="28874" y="237499"/>
                      <a:pt x="20895" y="267201"/>
                    </a:cubicBezTo>
                    <a:cubicBezTo>
                      <a:pt x="13359" y="296016"/>
                      <a:pt x="5379" y="325718"/>
                      <a:pt x="2276" y="355419"/>
                    </a:cubicBezTo>
                    <a:cubicBezTo>
                      <a:pt x="-1271" y="386894"/>
                      <a:pt x="59" y="418813"/>
                      <a:pt x="1389" y="446298"/>
                    </a:cubicBezTo>
                    <a:lnTo>
                      <a:pt x="1389" y="449845"/>
                    </a:lnTo>
                    <a:cubicBezTo>
                      <a:pt x="1389" y="452061"/>
                      <a:pt x="1389" y="454278"/>
                      <a:pt x="1832" y="456937"/>
                    </a:cubicBezTo>
                    <a:cubicBezTo>
                      <a:pt x="29318" y="432999"/>
                      <a:pt x="57689" y="409503"/>
                      <a:pt x="82072" y="389111"/>
                    </a:cubicBezTo>
                    <a:cubicBezTo>
                      <a:pt x="95371" y="378028"/>
                      <a:pt x="109556" y="366059"/>
                      <a:pt x="125072" y="355863"/>
                    </a:cubicBezTo>
                    <a:cubicBezTo>
                      <a:pt x="139258" y="346110"/>
                      <a:pt x="155661" y="337687"/>
                      <a:pt x="173836" y="331037"/>
                    </a:cubicBezTo>
                    <a:cubicBezTo>
                      <a:pt x="185806" y="326604"/>
                      <a:pt x="197775" y="323058"/>
                      <a:pt x="209301" y="319511"/>
                    </a:cubicBezTo>
                    <a:cubicBezTo>
                      <a:pt x="214621" y="317738"/>
                      <a:pt x="219941" y="316408"/>
                      <a:pt x="225260" y="314635"/>
                    </a:cubicBezTo>
                    <a:cubicBezTo>
                      <a:pt x="240776" y="309759"/>
                      <a:pt x="256735" y="304439"/>
                      <a:pt x="271808" y="299119"/>
                    </a:cubicBezTo>
                    <a:lnTo>
                      <a:pt x="275798" y="297789"/>
                    </a:lnTo>
                    <a:cubicBezTo>
                      <a:pt x="288654" y="293356"/>
                      <a:pt x="301953" y="288037"/>
                      <a:pt x="315252" y="282717"/>
                    </a:cubicBezTo>
                    <a:cubicBezTo>
                      <a:pt x="323675" y="260108"/>
                      <a:pt x="340078" y="233509"/>
                      <a:pt x="307273" y="221983"/>
                    </a:cubicBezTo>
                    <a:cubicBezTo>
                      <a:pt x="268705" y="208241"/>
                      <a:pt x="234570" y="253902"/>
                      <a:pt x="209745" y="274294"/>
                    </a:cubicBezTo>
                    <a:cubicBezTo>
                      <a:pt x="213291" y="162580"/>
                      <a:pt x="133939" y="325275"/>
                      <a:pt x="105567" y="319955"/>
                    </a:cubicBezTo>
                    <a:cubicBezTo>
                      <a:pt x="105567" y="319955"/>
                      <a:pt x="96701" y="319511"/>
                      <a:pt x="99360" y="303996"/>
                    </a:cubicBezTo>
                    <a:cubicBezTo>
                      <a:pt x="103350" y="278727"/>
                      <a:pt x="155661" y="209127"/>
                      <a:pt x="116206" y="199818"/>
                    </a:cubicBezTo>
                    <a:cubicBezTo>
                      <a:pt x="93597" y="194498"/>
                      <a:pt x="80298" y="237942"/>
                      <a:pt x="67886" y="202478"/>
                    </a:cubicBezTo>
                    <a:cubicBezTo>
                      <a:pt x="62123" y="186075"/>
                      <a:pt x="78082" y="141301"/>
                      <a:pt x="78525" y="122239"/>
                    </a:cubicBezTo>
                    <a:cubicBezTo>
                      <a:pt x="79411" y="84114"/>
                      <a:pt x="91381" y="-9424"/>
                      <a:pt x="27544" y="772"/>
                    </a:cubicBezTo>
                    <a:cubicBezTo>
                      <a:pt x="26214" y="772"/>
                      <a:pt x="24884" y="1215"/>
                      <a:pt x="23555" y="1658"/>
                    </a:cubicBezTo>
                    <a:cubicBezTo>
                      <a:pt x="40843" y="57516"/>
                      <a:pt x="46607" y="117806"/>
                      <a:pt x="39957" y="1758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2311148" y="1654537"/>
                <a:ext cx="486143" cy="442234"/>
              </a:xfrm>
              <a:custGeom>
                <a:avLst/>
                <a:gdLst/>
                <a:ahLst/>
                <a:cxnLst/>
                <a:rect l="l" t="t" r="r" b="b"/>
                <a:pathLst>
                  <a:path w="343564" h="312533" extrusionOk="0">
                    <a:moveTo>
                      <a:pt x="38125" y="185303"/>
                    </a:moveTo>
                    <a:cubicBezTo>
                      <a:pt x="46104" y="187077"/>
                      <a:pt x="54527" y="189293"/>
                      <a:pt x="63393" y="192840"/>
                    </a:cubicBezTo>
                    <a:cubicBezTo>
                      <a:pt x="70930" y="195500"/>
                      <a:pt x="78466" y="199046"/>
                      <a:pt x="85559" y="202149"/>
                    </a:cubicBezTo>
                    <a:cubicBezTo>
                      <a:pt x="93982" y="205696"/>
                      <a:pt x="102848" y="209685"/>
                      <a:pt x="111271" y="212789"/>
                    </a:cubicBezTo>
                    <a:cubicBezTo>
                      <a:pt x="125457" y="217665"/>
                      <a:pt x="140972" y="222098"/>
                      <a:pt x="160921" y="226088"/>
                    </a:cubicBezTo>
                    <a:cubicBezTo>
                      <a:pt x="169344" y="227861"/>
                      <a:pt x="178211" y="229634"/>
                      <a:pt x="187077" y="231408"/>
                    </a:cubicBezTo>
                    <a:cubicBezTo>
                      <a:pt x="211902" y="236727"/>
                      <a:pt x="238057" y="242047"/>
                      <a:pt x="262439" y="251357"/>
                    </a:cubicBezTo>
                    <a:cubicBezTo>
                      <a:pt x="280615" y="258449"/>
                      <a:pt x="295688" y="266429"/>
                      <a:pt x="308987" y="276182"/>
                    </a:cubicBezTo>
                    <a:cubicBezTo>
                      <a:pt x="323616" y="286821"/>
                      <a:pt x="335142" y="299234"/>
                      <a:pt x="343565" y="312534"/>
                    </a:cubicBezTo>
                    <a:cubicBezTo>
                      <a:pt x="343122" y="299234"/>
                      <a:pt x="342235" y="285491"/>
                      <a:pt x="341348" y="270419"/>
                    </a:cubicBezTo>
                    <a:cubicBezTo>
                      <a:pt x="340019" y="243377"/>
                      <a:pt x="339132" y="214562"/>
                      <a:pt x="341348" y="185303"/>
                    </a:cubicBezTo>
                    <a:cubicBezTo>
                      <a:pt x="317410" y="174664"/>
                      <a:pt x="292141" y="162695"/>
                      <a:pt x="269976" y="144962"/>
                    </a:cubicBezTo>
                    <a:cubicBezTo>
                      <a:pt x="258893" y="136539"/>
                      <a:pt x="249583" y="126343"/>
                      <a:pt x="240274" y="115261"/>
                    </a:cubicBezTo>
                    <a:cubicBezTo>
                      <a:pt x="235397" y="109498"/>
                      <a:pt x="230964" y="105064"/>
                      <a:pt x="226531" y="100631"/>
                    </a:cubicBezTo>
                    <a:cubicBezTo>
                      <a:pt x="222098" y="96641"/>
                      <a:pt x="217222" y="92652"/>
                      <a:pt x="211015" y="88219"/>
                    </a:cubicBezTo>
                    <a:cubicBezTo>
                      <a:pt x="207469" y="85559"/>
                      <a:pt x="203479" y="82899"/>
                      <a:pt x="199933" y="80239"/>
                    </a:cubicBezTo>
                    <a:cubicBezTo>
                      <a:pt x="192396" y="74919"/>
                      <a:pt x="184860" y="69600"/>
                      <a:pt x="177324" y="63837"/>
                    </a:cubicBezTo>
                    <a:cubicBezTo>
                      <a:pt x="165354" y="54084"/>
                      <a:pt x="155158" y="43001"/>
                      <a:pt x="147622" y="34578"/>
                    </a:cubicBezTo>
                    <a:cubicBezTo>
                      <a:pt x="138756" y="24826"/>
                      <a:pt x="129446" y="14629"/>
                      <a:pt x="118807" y="5320"/>
                    </a:cubicBezTo>
                    <a:cubicBezTo>
                      <a:pt x="116590" y="3546"/>
                      <a:pt x="114817" y="1773"/>
                      <a:pt x="112601" y="0"/>
                    </a:cubicBezTo>
                    <a:cubicBezTo>
                      <a:pt x="111714" y="887"/>
                      <a:pt x="110827" y="1773"/>
                      <a:pt x="109941" y="2660"/>
                    </a:cubicBezTo>
                    <a:cubicBezTo>
                      <a:pt x="82455" y="35022"/>
                      <a:pt x="145849" y="55414"/>
                      <a:pt x="166241" y="70043"/>
                    </a:cubicBezTo>
                    <a:cubicBezTo>
                      <a:pt x="161808" y="85559"/>
                      <a:pt x="138313" y="96198"/>
                      <a:pt x="147179" y="112157"/>
                    </a:cubicBezTo>
                    <a:cubicBezTo>
                      <a:pt x="152942" y="123240"/>
                      <a:pt x="182200" y="123240"/>
                      <a:pt x="192840" y="126787"/>
                    </a:cubicBezTo>
                    <a:cubicBezTo>
                      <a:pt x="214118" y="133436"/>
                      <a:pt x="275295" y="163581"/>
                      <a:pt x="269532" y="194613"/>
                    </a:cubicBezTo>
                    <a:cubicBezTo>
                      <a:pt x="259336" y="246480"/>
                      <a:pt x="194170" y="177767"/>
                      <a:pt x="176881" y="168458"/>
                    </a:cubicBezTo>
                    <a:cubicBezTo>
                      <a:pt x="143189" y="149395"/>
                      <a:pt x="111271" y="149395"/>
                      <a:pt x="144962" y="187520"/>
                    </a:cubicBezTo>
                    <a:cubicBezTo>
                      <a:pt x="104621" y="207469"/>
                      <a:pt x="32805" y="123240"/>
                      <a:pt x="2217" y="177767"/>
                    </a:cubicBezTo>
                    <a:cubicBezTo>
                      <a:pt x="1330" y="179097"/>
                      <a:pt x="443" y="180870"/>
                      <a:pt x="0" y="182200"/>
                    </a:cubicBezTo>
                    <a:cubicBezTo>
                      <a:pt x="3990" y="182200"/>
                      <a:pt x="7980" y="182200"/>
                      <a:pt x="11969" y="182200"/>
                    </a:cubicBezTo>
                    <a:cubicBezTo>
                      <a:pt x="21279" y="182644"/>
                      <a:pt x="30145" y="183530"/>
                      <a:pt x="38125" y="1853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33"/>
              <p:cNvSpPr/>
              <p:nvPr/>
            </p:nvSpPr>
            <p:spPr>
              <a:xfrm>
                <a:off x="2227062" y="2244673"/>
                <a:ext cx="1136017" cy="1129476"/>
              </a:xfrm>
              <a:custGeom>
                <a:avLst/>
                <a:gdLst/>
                <a:ahLst/>
                <a:cxnLst/>
                <a:rect l="l" t="t" r="r" b="b"/>
                <a:pathLst>
                  <a:path w="802839" h="798216" extrusionOk="0">
                    <a:moveTo>
                      <a:pt x="776684" y="264414"/>
                    </a:moveTo>
                    <a:cubicBezTo>
                      <a:pt x="762942" y="255548"/>
                      <a:pt x="748313" y="247568"/>
                      <a:pt x="734127" y="240032"/>
                    </a:cubicBezTo>
                    <a:cubicBezTo>
                      <a:pt x="730137" y="237816"/>
                      <a:pt x="726590" y="236042"/>
                      <a:pt x="722601" y="233826"/>
                    </a:cubicBezTo>
                    <a:cubicBezTo>
                      <a:pt x="704425" y="224073"/>
                      <a:pt x="686693" y="212547"/>
                      <a:pt x="669403" y="200135"/>
                    </a:cubicBezTo>
                    <a:cubicBezTo>
                      <a:pt x="653888" y="189052"/>
                      <a:pt x="636155" y="176639"/>
                      <a:pt x="617093" y="168216"/>
                    </a:cubicBezTo>
                    <a:cubicBezTo>
                      <a:pt x="605124" y="162896"/>
                      <a:pt x="592711" y="158463"/>
                      <a:pt x="580741" y="154030"/>
                    </a:cubicBezTo>
                    <a:cubicBezTo>
                      <a:pt x="573649" y="151370"/>
                      <a:pt x="566556" y="148711"/>
                      <a:pt x="559019" y="146051"/>
                    </a:cubicBezTo>
                    <a:cubicBezTo>
                      <a:pt x="542174" y="139401"/>
                      <a:pt x="520895" y="130091"/>
                      <a:pt x="504049" y="114132"/>
                    </a:cubicBezTo>
                    <a:cubicBezTo>
                      <a:pt x="496069" y="107039"/>
                      <a:pt x="489420" y="98617"/>
                      <a:pt x="482770" y="90637"/>
                    </a:cubicBezTo>
                    <a:cubicBezTo>
                      <a:pt x="476120" y="82657"/>
                      <a:pt x="469471" y="74678"/>
                      <a:pt x="461935" y="68028"/>
                    </a:cubicBezTo>
                    <a:cubicBezTo>
                      <a:pt x="453955" y="60492"/>
                      <a:pt x="445532" y="55172"/>
                      <a:pt x="436666" y="51626"/>
                    </a:cubicBezTo>
                    <a:cubicBezTo>
                      <a:pt x="429573" y="48966"/>
                      <a:pt x="419377" y="46306"/>
                      <a:pt x="408294" y="48523"/>
                    </a:cubicBezTo>
                    <a:cubicBezTo>
                      <a:pt x="406964" y="73791"/>
                      <a:pt x="406964" y="101276"/>
                      <a:pt x="414500" y="127432"/>
                    </a:cubicBezTo>
                    <a:lnTo>
                      <a:pt x="411397" y="128319"/>
                    </a:lnTo>
                    <a:cubicBezTo>
                      <a:pt x="404748" y="109256"/>
                      <a:pt x="402531" y="89307"/>
                      <a:pt x="402088" y="68915"/>
                    </a:cubicBezTo>
                    <a:lnTo>
                      <a:pt x="401201" y="72018"/>
                    </a:lnTo>
                    <a:cubicBezTo>
                      <a:pt x="381696" y="66698"/>
                      <a:pt x="363077" y="58275"/>
                      <a:pt x="347561" y="51183"/>
                    </a:cubicBezTo>
                    <a:cubicBezTo>
                      <a:pt x="340468" y="47636"/>
                      <a:pt x="333375" y="44090"/>
                      <a:pt x="326282" y="40543"/>
                    </a:cubicBezTo>
                    <a:cubicBezTo>
                      <a:pt x="316529" y="35667"/>
                      <a:pt x="306333" y="30347"/>
                      <a:pt x="296137" y="25914"/>
                    </a:cubicBezTo>
                    <a:cubicBezTo>
                      <a:pt x="261115" y="8625"/>
                      <a:pt x="224764" y="-241"/>
                      <a:pt x="187969" y="202"/>
                    </a:cubicBezTo>
                    <a:cubicBezTo>
                      <a:pt x="162257" y="-685"/>
                      <a:pt x="136102" y="1532"/>
                      <a:pt x="110390" y="3305"/>
                    </a:cubicBezTo>
                    <a:cubicBezTo>
                      <a:pt x="98421" y="4192"/>
                      <a:pt x="86451" y="5078"/>
                      <a:pt x="74039" y="5965"/>
                    </a:cubicBezTo>
                    <a:cubicBezTo>
                      <a:pt x="55863" y="6852"/>
                      <a:pt x="36357" y="7738"/>
                      <a:pt x="16408" y="6408"/>
                    </a:cubicBezTo>
                    <a:cubicBezTo>
                      <a:pt x="10645" y="5965"/>
                      <a:pt x="5326" y="5521"/>
                      <a:pt x="6" y="4635"/>
                    </a:cubicBezTo>
                    <a:cubicBezTo>
                      <a:pt x="-437" y="36996"/>
                      <a:pt x="24388" y="35224"/>
                      <a:pt x="52760" y="27244"/>
                    </a:cubicBezTo>
                    <a:cubicBezTo>
                      <a:pt x="40347" y="48966"/>
                      <a:pt x="32811" y="64482"/>
                      <a:pt x="53646" y="76894"/>
                    </a:cubicBezTo>
                    <a:cubicBezTo>
                      <a:pt x="82462" y="93297"/>
                      <a:pt x="109503" y="61822"/>
                      <a:pt x="131669" y="49852"/>
                    </a:cubicBezTo>
                    <a:cubicBezTo>
                      <a:pt x="164917" y="31677"/>
                      <a:pt x="199052" y="28130"/>
                      <a:pt x="230527" y="49852"/>
                    </a:cubicBezTo>
                    <a:cubicBezTo>
                      <a:pt x="248703" y="62265"/>
                      <a:pt x="257125" y="76894"/>
                      <a:pt x="278848" y="84874"/>
                    </a:cubicBezTo>
                    <a:cubicBezTo>
                      <a:pt x="284167" y="87091"/>
                      <a:pt x="289930" y="88421"/>
                      <a:pt x="295693" y="89750"/>
                    </a:cubicBezTo>
                    <a:cubicBezTo>
                      <a:pt x="258456" y="112359"/>
                      <a:pt x="200825" y="127432"/>
                      <a:pt x="182649" y="134524"/>
                    </a:cubicBezTo>
                    <a:cubicBezTo>
                      <a:pt x="145412" y="148711"/>
                      <a:pt x="58080" y="200135"/>
                      <a:pt x="128566" y="231609"/>
                    </a:cubicBezTo>
                    <a:cubicBezTo>
                      <a:pt x="104627" y="254662"/>
                      <a:pt x="68719" y="251558"/>
                      <a:pt x="62956" y="289683"/>
                    </a:cubicBezTo>
                    <a:cubicBezTo>
                      <a:pt x="59409" y="313178"/>
                      <a:pt x="63843" y="323375"/>
                      <a:pt x="87781" y="328694"/>
                    </a:cubicBezTo>
                    <a:cubicBezTo>
                      <a:pt x="76255" y="354850"/>
                      <a:pt x="72266" y="388541"/>
                      <a:pt x="96648" y="401840"/>
                    </a:cubicBezTo>
                    <a:cubicBezTo>
                      <a:pt x="97091" y="399181"/>
                      <a:pt x="97091" y="396964"/>
                      <a:pt x="97977" y="394304"/>
                    </a:cubicBezTo>
                    <a:cubicBezTo>
                      <a:pt x="100194" y="385438"/>
                      <a:pt x="104184" y="376128"/>
                      <a:pt x="109947" y="366819"/>
                    </a:cubicBezTo>
                    <a:cubicBezTo>
                      <a:pt x="117040" y="355736"/>
                      <a:pt x="125906" y="346427"/>
                      <a:pt x="134772" y="337117"/>
                    </a:cubicBezTo>
                    <a:cubicBezTo>
                      <a:pt x="139205" y="332241"/>
                      <a:pt x="144081" y="327364"/>
                      <a:pt x="148515" y="322045"/>
                    </a:cubicBezTo>
                    <a:cubicBezTo>
                      <a:pt x="155608" y="313622"/>
                      <a:pt x="160927" y="306086"/>
                      <a:pt x="164917" y="298993"/>
                    </a:cubicBezTo>
                    <a:cubicBezTo>
                      <a:pt x="168907" y="291456"/>
                      <a:pt x="171124" y="283033"/>
                      <a:pt x="173340" y="273724"/>
                    </a:cubicBezTo>
                    <a:lnTo>
                      <a:pt x="173783" y="271950"/>
                    </a:lnTo>
                    <a:cubicBezTo>
                      <a:pt x="178660" y="252002"/>
                      <a:pt x="187969" y="233383"/>
                      <a:pt x="200382" y="217867"/>
                    </a:cubicBezTo>
                    <a:cubicBezTo>
                      <a:pt x="213681" y="201465"/>
                      <a:pt x="230970" y="189052"/>
                      <a:pt x="246043" y="179299"/>
                    </a:cubicBezTo>
                    <a:cubicBezTo>
                      <a:pt x="261115" y="169546"/>
                      <a:pt x="278405" y="158020"/>
                      <a:pt x="295250" y="147381"/>
                    </a:cubicBezTo>
                    <a:lnTo>
                      <a:pt x="302787" y="142504"/>
                    </a:lnTo>
                    <a:cubicBezTo>
                      <a:pt x="316529" y="133638"/>
                      <a:pt x="330715" y="124772"/>
                      <a:pt x="345787" y="117236"/>
                    </a:cubicBezTo>
                    <a:cubicBezTo>
                      <a:pt x="367066" y="107039"/>
                      <a:pt x="385685" y="102606"/>
                      <a:pt x="403418" y="103050"/>
                    </a:cubicBezTo>
                    <a:lnTo>
                      <a:pt x="403418" y="106153"/>
                    </a:lnTo>
                    <a:cubicBezTo>
                      <a:pt x="386129" y="107039"/>
                      <a:pt x="367510" y="112359"/>
                      <a:pt x="348891" y="122555"/>
                    </a:cubicBezTo>
                    <a:cubicBezTo>
                      <a:pt x="334261" y="130535"/>
                      <a:pt x="320075" y="139845"/>
                      <a:pt x="306333" y="149154"/>
                    </a:cubicBezTo>
                    <a:lnTo>
                      <a:pt x="299240" y="154030"/>
                    </a:lnTo>
                    <a:cubicBezTo>
                      <a:pt x="290374" y="160237"/>
                      <a:pt x="281064" y="166443"/>
                      <a:pt x="272198" y="172206"/>
                    </a:cubicBezTo>
                    <a:cubicBezTo>
                      <a:pt x="265105" y="177083"/>
                      <a:pt x="257569" y="181959"/>
                      <a:pt x="250476" y="186835"/>
                    </a:cubicBezTo>
                    <a:cubicBezTo>
                      <a:pt x="236290" y="196588"/>
                      <a:pt x="219888" y="208558"/>
                      <a:pt x="207031" y="224073"/>
                    </a:cubicBezTo>
                    <a:cubicBezTo>
                      <a:pt x="195062" y="238702"/>
                      <a:pt x="186639" y="255548"/>
                      <a:pt x="181763" y="274611"/>
                    </a:cubicBezTo>
                    <a:lnTo>
                      <a:pt x="181320" y="276827"/>
                    </a:lnTo>
                    <a:cubicBezTo>
                      <a:pt x="179103" y="285694"/>
                      <a:pt x="176443" y="294560"/>
                      <a:pt x="172010" y="303426"/>
                    </a:cubicBezTo>
                    <a:cubicBezTo>
                      <a:pt x="168020" y="311405"/>
                      <a:pt x="162257" y="319385"/>
                      <a:pt x="154278" y="327808"/>
                    </a:cubicBezTo>
                    <a:cubicBezTo>
                      <a:pt x="149401" y="333127"/>
                      <a:pt x="144525" y="338004"/>
                      <a:pt x="139648" y="342880"/>
                    </a:cubicBezTo>
                    <a:cubicBezTo>
                      <a:pt x="130339" y="351746"/>
                      <a:pt x="121916" y="360612"/>
                      <a:pt x="114823" y="370809"/>
                    </a:cubicBezTo>
                    <a:cubicBezTo>
                      <a:pt x="108617" y="379232"/>
                      <a:pt x="104627" y="388098"/>
                      <a:pt x="102411" y="396077"/>
                    </a:cubicBezTo>
                    <a:cubicBezTo>
                      <a:pt x="101524" y="398737"/>
                      <a:pt x="101081" y="401397"/>
                      <a:pt x="100637" y="404500"/>
                    </a:cubicBezTo>
                    <a:cubicBezTo>
                      <a:pt x="105070" y="406274"/>
                      <a:pt x="109947" y="407160"/>
                      <a:pt x="115710" y="407604"/>
                    </a:cubicBezTo>
                    <a:cubicBezTo>
                      <a:pt x="147628" y="410263"/>
                      <a:pt x="153834" y="387655"/>
                      <a:pt x="157824" y="363716"/>
                    </a:cubicBezTo>
                    <a:cubicBezTo>
                      <a:pt x="161371" y="344210"/>
                      <a:pt x="181763" y="332684"/>
                      <a:pt x="200382" y="339334"/>
                    </a:cubicBezTo>
                    <a:cubicBezTo>
                      <a:pt x="216341" y="345097"/>
                      <a:pt x="233630" y="348200"/>
                      <a:pt x="247373" y="341994"/>
                    </a:cubicBezTo>
                    <a:cubicBezTo>
                      <a:pt x="266878" y="333127"/>
                      <a:pt x="255796" y="320715"/>
                      <a:pt x="267765" y="308745"/>
                    </a:cubicBezTo>
                    <a:cubicBezTo>
                      <a:pt x="281951" y="294560"/>
                      <a:pt x="301456" y="301209"/>
                      <a:pt x="316972" y="288796"/>
                    </a:cubicBezTo>
                    <a:cubicBezTo>
                      <a:pt x="344901" y="266631"/>
                      <a:pt x="328498" y="224517"/>
                      <a:pt x="341798" y="197918"/>
                    </a:cubicBezTo>
                    <a:cubicBezTo>
                      <a:pt x="351551" y="177969"/>
                      <a:pt x="376819" y="157577"/>
                      <a:pt x="400315" y="149154"/>
                    </a:cubicBezTo>
                    <a:cubicBezTo>
                      <a:pt x="400315" y="149154"/>
                      <a:pt x="400315" y="149154"/>
                      <a:pt x="400315" y="149154"/>
                    </a:cubicBezTo>
                    <a:cubicBezTo>
                      <a:pt x="402974" y="148268"/>
                      <a:pt x="405634" y="147381"/>
                      <a:pt x="408294" y="146937"/>
                    </a:cubicBezTo>
                    <a:cubicBezTo>
                      <a:pt x="424697" y="228950"/>
                      <a:pt x="407408" y="315838"/>
                      <a:pt x="388345" y="395634"/>
                    </a:cubicBezTo>
                    <a:cubicBezTo>
                      <a:pt x="378592" y="436419"/>
                      <a:pt x="367953" y="477203"/>
                      <a:pt x="361303" y="518874"/>
                    </a:cubicBezTo>
                    <a:cubicBezTo>
                      <a:pt x="354654" y="560989"/>
                      <a:pt x="350664" y="603546"/>
                      <a:pt x="349334" y="646547"/>
                    </a:cubicBezTo>
                    <a:cubicBezTo>
                      <a:pt x="348004" y="695755"/>
                      <a:pt x="350664" y="744962"/>
                      <a:pt x="356870" y="793726"/>
                    </a:cubicBezTo>
                    <a:cubicBezTo>
                      <a:pt x="357757" y="799489"/>
                      <a:pt x="366623" y="799933"/>
                      <a:pt x="366180" y="793726"/>
                    </a:cubicBezTo>
                    <a:cubicBezTo>
                      <a:pt x="363520" y="705508"/>
                      <a:pt x="367066" y="616846"/>
                      <a:pt x="381252" y="529514"/>
                    </a:cubicBezTo>
                    <a:cubicBezTo>
                      <a:pt x="388345" y="487399"/>
                      <a:pt x="398541" y="445728"/>
                      <a:pt x="408294" y="404057"/>
                    </a:cubicBezTo>
                    <a:cubicBezTo>
                      <a:pt x="418047" y="362386"/>
                      <a:pt x="425140" y="320715"/>
                      <a:pt x="428243" y="277714"/>
                    </a:cubicBezTo>
                    <a:cubicBezTo>
                      <a:pt x="431790" y="233383"/>
                      <a:pt x="430016" y="187722"/>
                      <a:pt x="417604" y="144721"/>
                    </a:cubicBezTo>
                    <a:cubicBezTo>
                      <a:pt x="461048" y="139401"/>
                      <a:pt x="494740" y="181516"/>
                      <a:pt x="513802" y="213877"/>
                    </a:cubicBezTo>
                    <a:cubicBezTo>
                      <a:pt x="522225" y="228506"/>
                      <a:pt x="533751" y="258651"/>
                      <a:pt x="550153" y="266631"/>
                    </a:cubicBezTo>
                    <a:cubicBezTo>
                      <a:pt x="577639" y="280373"/>
                      <a:pt x="581628" y="259095"/>
                      <a:pt x="598474" y="250672"/>
                    </a:cubicBezTo>
                    <a:cubicBezTo>
                      <a:pt x="639702" y="229836"/>
                      <a:pt x="663640" y="279930"/>
                      <a:pt x="684476" y="305642"/>
                    </a:cubicBezTo>
                    <a:cubicBezTo>
                      <a:pt x="714178" y="342437"/>
                      <a:pt x="703538" y="291456"/>
                      <a:pt x="719941" y="278157"/>
                    </a:cubicBezTo>
                    <a:cubicBezTo>
                      <a:pt x="730580" y="269734"/>
                      <a:pt x="750972" y="301209"/>
                      <a:pt x="766932" y="301209"/>
                    </a:cubicBezTo>
                    <a:cubicBezTo>
                      <a:pt x="780674" y="301209"/>
                      <a:pt x="794860" y="295003"/>
                      <a:pt x="802840" y="284807"/>
                    </a:cubicBezTo>
                    <a:cubicBezTo>
                      <a:pt x="802396" y="284363"/>
                      <a:pt x="801953" y="283920"/>
                      <a:pt x="801066" y="283477"/>
                    </a:cubicBezTo>
                    <a:cubicBezTo>
                      <a:pt x="794860" y="275940"/>
                      <a:pt x="786437" y="270178"/>
                      <a:pt x="776684" y="264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33"/>
              <p:cNvSpPr/>
              <p:nvPr/>
            </p:nvSpPr>
            <p:spPr>
              <a:xfrm>
                <a:off x="2805569" y="2069276"/>
                <a:ext cx="567542" cy="569571"/>
              </a:xfrm>
              <a:custGeom>
                <a:avLst/>
                <a:gdLst/>
                <a:ahLst/>
                <a:cxnLst/>
                <a:rect l="l" t="t" r="r" b="b"/>
                <a:pathLst>
                  <a:path w="401090" h="402524" extrusionOk="0">
                    <a:moveTo>
                      <a:pt x="285935" y="16845"/>
                    </a:moveTo>
                    <a:cubicBezTo>
                      <a:pt x="277512" y="19506"/>
                      <a:pt x="268202" y="23495"/>
                      <a:pt x="258006" y="28372"/>
                    </a:cubicBezTo>
                    <a:cubicBezTo>
                      <a:pt x="251800" y="31475"/>
                      <a:pt x="245594" y="35022"/>
                      <a:pt x="239387" y="38568"/>
                    </a:cubicBezTo>
                    <a:cubicBezTo>
                      <a:pt x="236727" y="40341"/>
                      <a:pt x="234067" y="41671"/>
                      <a:pt x="231408" y="43444"/>
                    </a:cubicBezTo>
                    <a:cubicBezTo>
                      <a:pt x="222541" y="48321"/>
                      <a:pt x="212789" y="53197"/>
                      <a:pt x="202593" y="56743"/>
                    </a:cubicBezTo>
                    <a:cubicBezTo>
                      <a:pt x="193283" y="59847"/>
                      <a:pt x="183087" y="61620"/>
                      <a:pt x="171118" y="62507"/>
                    </a:cubicBezTo>
                    <a:cubicBezTo>
                      <a:pt x="164468" y="62950"/>
                      <a:pt x="157375" y="63393"/>
                      <a:pt x="150725" y="63393"/>
                    </a:cubicBezTo>
                    <a:cubicBezTo>
                      <a:pt x="136539" y="63837"/>
                      <a:pt x="123240" y="64280"/>
                      <a:pt x="110384" y="66940"/>
                    </a:cubicBezTo>
                    <a:cubicBezTo>
                      <a:pt x="92652" y="70486"/>
                      <a:pt x="74476" y="77579"/>
                      <a:pt x="54084" y="89105"/>
                    </a:cubicBezTo>
                    <a:cubicBezTo>
                      <a:pt x="38125" y="97971"/>
                      <a:pt x="23052" y="108168"/>
                      <a:pt x="7980" y="118363"/>
                    </a:cubicBezTo>
                    <a:lnTo>
                      <a:pt x="2660" y="121910"/>
                    </a:lnTo>
                    <a:cubicBezTo>
                      <a:pt x="2217" y="134323"/>
                      <a:pt x="1330" y="147179"/>
                      <a:pt x="443" y="160478"/>
                    </a:cubicBezTo>
                    <a:cubicBezTo>
                      <a:pt x="443" y="163138"/>
                      <a:pt x="0" y="165798"/>
                      <a:pt x="0" y="168458"/>
                    </a:cubicBezTo>
                    <a:cubicBezTo>
                      <a:pt x="9310" y="165798"/>
                      <a:pt x="19949" y="166684"/>
                      <a:pt x="30145" y="170231"/>
                    </a:cubicBezTo>
                    <a:cubicBezTo>
                      <a:pt x="39455" y="173777"/>
                      <a:pt x="48764" y="179097"/>
                      <a:pt x="57630" y="186633"/>
                    </a:cubicBezTo>
                    <a:cubicBezTo>
                      <a:pt x="65610" y="193726"/>
                      <a:pt x="73146" y="201706"/>
                      <a:pt x="79796" y="209685"/>
                    </a:cubicBezTo>
                    <a:cubicBezTo>
                      <a:pt x="86445" y="217222"/>
                      <a:pt x="93095" y="224758"/>
                      <a:pt x="100631" y="231407"/>
                    </a:cubicBezTo>
                    <a:cubicBezTo>
                      <a:pt x="113931" y="242933"/>
                      <a:pt x="130776" y="252243"/>
                      <a:pt x="153385" y="261109"/>
                    </a:cubicBezTo>
                    <a:cubicBezTo>
                      <a:pt x="160478" y="263769"/>
                      <a:pt x="167571" y="266429"/>
                      <a:pt x="174664" y="268646"/>
                    </a:cubicBezTo>
                    <a:cubicBezTo>
                      <a:pt x="187077" y="273079"/>
                      <a:pt x="199933" y="277512"/>
                      <a:pt x="211902" y="282831"/>
                    </a:cubicBezTo>
                    <a:cubicBezTo>
                      <a:pt x="231851" y="291697"/>
                      <a:pt x="250027" y="304554"/>
                      <a:pt x="265543" y="316079"/>
                    </a:cubicBezTo>
                    <a:cubicBezTo>
                      <a:pt x="283275" y="329379"/>
                      <a:pt x="301451" y="340461"/>
                      <a:pt x="317410" y="349771"/>
                    </a:cubicBezTo>
                    <a:cubicBezTo>
                      <a:pt x="321399" y="351988"/>
                      <a:pt x="325389" y="354205"/>
                      <a:pt x="328936" y="356864"/>
                    </a:cubicBezTo>
                    <a:cubicBezTo>
                      <a:pt x="342678" y="364844"/>
                      <a:pt x="357308" y="373267"/>
                      <a:pt x="370607" y="382576"/>
                    </a:cubicBezTo>
                    <a:cubicBezTo>
                      <a:pt x="380803" y="389226"/>
                      <a:pt x="389226" y="395875"/>
                      <a:pt x="397206" y="402525"/>
                    </a:cubicBezTo>
                    <a:cubicBezTo>
                      <a:pt x="400752" y="396762"/>
                      <a:pt x="402082" y="390112"/>
                      <a:pt x="400309" y="382576"/>
                    </a:cubicBezTo>
                    <a:cubicBezTo>
                      <a:pt x="393216" y="351101"/>
                      <a:pt x="332039" y="351544"/>
                      <a:pt x="346668" y="326719"/>
                    </a:cubicBezTo>
                    <a:cubicBezTo>
                      <a:pt x="354648" y="313420"/>
                      <a:pt x="372380" y="318296"/>
                      <a:pt x="371493" y="298791"/>
                    </a:cubicBezTo>
                    <a:cubicBezTo>
                      <a:pt x="370607" y="277512"/>
                      <a:pt x="343122" y="277069"/>
                      <a:pt x="327162" y="276182"/>
                    </a:cubicBezTo>
                    <a:cubicBezTo>
                      <a:pt x="315637" y="275738"/>
                      <a:pt x="290368" y="281945"/>
                      <a:pt x="283275" y="272192"/>
                    </a:cubicBezTo>
                    <a:cubicBezTo>
                      <a:pt x="276182" y="262439"/>
                      <a:pt x="287265" y="248697"/>
                      <a:pt x="283718" y="238057"/>
                    </a:cubicBezTo>
                    <a:cubicBezTo>
                      <a:pt x="270419" y="195943"/>
                      <a:pt x="215892" y="232294"/>
                      <a:pt x="191953" y="216335"/>
                    </a:cubicBezTo>
                    <a:cubicBezTo>
                      <a:pt x="183530" y="211015"/>
                      <a:pt x="187077" y="200819"/>
                      <a:pt x="182644" y="193726"/>
                    </a:cubicBezTo>
                    <a:cubicBezTo>
                      <a:pt x="174664" y="180870"/>
                      <a:pt x="165798" y="174220"/>
                      <a:pt x="151612" y="167128"/>
                    </a:cubicBezTo>
                    <a:cubicBezTo>
                      <a:pt x="142303" y="162251"/>
                      <a:pt x="131663" y="159148"/>
                      <a:pt x="121023" y="156932"/>
                    </a:cubicBezTo>
                    <a:cubicBezTo>
                      <a:pt x="105951" y="153828"/>
                      <a:pt x="99301" y="134766"/>
                      <a:pt x="109941" y="123683"/>
                    </a:cubicBezTo>
                    <a:cubicBezTo>
                      <a:pt x="136983" y="95312"/>
                      <a:pt x="198603" y="106838"/>
                      <a:pt x="233624" y="111714"/>
                    </a:cubicBezTo>
                    <a:cubicBezTo>
                      <a:pt x="249140" y="113930"/>
                      <a:pt x="285048" y="126786"/>
                      <a:pt x="291698" y="102404"/>
                    </a:cubicBezTo>
                    <a:cubicBezTo>
                      <a:pt x="297017" y="82899"/>
                      <a:pt x="271749" y="79796"/>
                      <a:pt x="270862" y="68270"/>
                    </a:cubicBezTo>
                    <a:cubicBezTo>
                      <a:pt x="267316" y="22609"/>
                      <a:pt x="370607" y="63393"/>
                      <a:pt x="385679" y="17289"/>
                    </a:cubicBezTo>
                    <a:cubicBezTo>
                      <a:pt x="387896" y="10640"/>
                      <a:pt x="388339" y="4876"/>
                      <a:pt x="387453" y="0"/>
                    </a:cubicBezTo>
                    <a:cubicBezTo>
                      <a:pt x="371493" y="443"/>
                      <a:pt x="357308" y="1330"/>
                      <a:pt x="344008" y="2660"/>
                    </a:cubicBezTo>
                    <a:cubicBezTo>
                      <a:pt x="322286" y="6650"/>
                      <a:pt x="303224" y="10640"/>
                      <a:pt x="285935" y="16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33"/>
              <p:cNvSpPr/>
              <p:nvPr/>
            </p:nvSpPr>
            <p:spPr>
              <a:xfrm>
                <a:off x="2228953" y="1408581"/>
                <a:ext cx="1141655" cy="1236375"/>
              </a:xfrm>
              <a:custGeom>
                <a:avLst/>
                <a:gdLst/>
                <a:ahLst/>
                <a:cxnLst/>
                <a:rect l="l" t="t" r="r" b="b"/>
                <a:pathLst>
                  <a:path w="806823" h="873763" extrusionOk="0">
                    <a:moveTo>
                      <a:pt x="751853" y="462815"/>
                    </a:moveTo>
                    <a:cubicBezTo>
                      <a:pt x="730574" y="464589"/>
                      <a:pt x="710182" y="468579"/>
                      <a:pt x="690233" y="475228"/>
                    </a:cubicBezTo>
                    <a:cubicBezTo>
                      <a:pt x="681367" y="477888"/>
                      <a:pt x="672057" y="481878"/>
                      <a:pt x="660975" y="487197"/>
                    </a:cubicBezTo>
                    <a:cubicBezTo>
                      <a:pt x="654325" y="490300"/>
                      <a:pt x="647675" y="494290"/>
                      <a:pt x="641026" y="497837"/>
                    </a:cubicBezTo>
                    <a:cubicBezTo>
                      <a:pt x="638366" y="499167"/>
                      <a:pt x="636149" y="500497"/>
                      <a:pt x="633489" y="502270"/>
                    </a:cubicBezTo>
                    <a:cubicBezTo>
                      <a:pt x="625067" y="507146"/>
                      <a:pt x="616200" y="512023"/>
                      <a:pt x="606448" y="515126"/>
                    </a:cubicBezTo>
                    <a:cubicBezTo>
                      <a:pt x="598025" y="518229"/>
                      <a:pt x="588272" y="520002"/>
                      <a:pt x="577189" y="520889"/>
                    </a:cubicBezTo>
                    <a:cubicBezTo>
                      <a:pt x="570539" y="521332"/>
                      <a:pt x="563890" y="521776"/>
                      <a:pt x="557240" y="522219"/>
                    </a:cubicBezTo>
                    <a:cubicBezTo>
                      <a:pt x="543498" y="522662"/>
                      <a:pt x="528868" y="523549"/>
                      <a:pt x="515126" y="526652"/>
                    </a:cubicBezTo>
                    <a:cubicBezTo>
                      <a:pt x="496950" y="531085"/>
                      <a:pt x="477888" y="539064"/>
                      <a:pt x="457495" y="551477"/>
                    </a:cubicBezTo>
                    <a:cubicBezTo>
                      <a:pt x="439320" y="562560"/>
                      <a:pt x="422474" y="575416"/>
                      <a:pt x="409175" y="585612"/>
                    </a:cubicBezTo>
                    <a:cubicBezTo>
                      <a:pt x="410061" y="568323"/>
                      <a:pt x="410505" y="551921"/>
                      <a:pt x="410505" y="536405"/>
                    </a:cubicBezTo>
                    <a:cubicBezTo>
                      <a:pt x="410948" y="510693"/>
                      <a:pt x="410061" y="484538"/>
                      <a:pt x="408731" y="459269"/>
                    </a:cubicBezTo>
                    <a:cubicBezTo>
                      <a:pt x="438433" y="437103"/>
                      <a:pt x="468135" y="414051"/>
                      <a:pt x="493847" y="393659"/>
                    </a:cubicBezTo>
                    <a:cubicBezTo>
                      <a:pt x="496950" y="390999"/>
                      <a:pt x="500496" y="388339"/>
                      <a:pt x="503600" y="386123"/>
                    </a:cubicBezTo>
                    <a:cubicBezTo>
                      <a:pt x="514239" y="377700"/>
                      <a:pt x="525322" y="369277"/>
                      <a:pt x="536405" y="361741"/>
                    </a:cubicBezTo>
                    <a:cubicBezTo>
                      <a:pt x="550147" y="352431"/>
                      <a:pt x="565663" y="344895"/>
                      <a:pt x="583839" y="338245"/>
                    </a:cubicBezTo>
                    <a:cubicBezTo>
                      <a:pt x="595365" y="333812"/>
                      <a:pt x="607334" y="330266"/>
                      <a:pt x="618860" y="326720"/>
                    </a:cubicBezTo>
                    <a:cubicBezTo>
                      <a:pt x="624180" y="324946"/>
                      <a:pt x="629500" y="323173"/>
                      <a:pt x="634819" y="321399"/>
                    </a:cubicBezTo>
                    <a:cubicBezTo>
                      <a:pt x="650335" y="316523"/>
                      <a:pt x="668067" y="310317"/>
                      <a:pt x="685800" y="303224"/>
                    </a:cubicBezTo>
                    <a:cubicBezTo>
                      <a:pt x="700872" y="297461"/>
                      <a:pt x="716388" y="290811"/>
                      <a:pt x="731461" y="284162"/>
                    </a:cubicBezTo>
                    <a:cubicBezTo>
                      <a:pt x="728358" y="283275"/>
                      <a:pt x="725254" y="282388"/>
                      <a:pt x="722151" y="281502"/>
                    </a:cubicBezTo>
                    <a:cubicBezTo>
                      <a:pt x="722151" y="281502"/>
                      <a:pt x="722151" y="281058"/>
                      <a:pt x="722595" y="281058"/>
                    </a:cubicBezTo>
                    <a:cubicBezTo>
                      <a:pt x="709295" y="286378"/>
                      <a:pt x="695996" y="291254"/>
                      <a:pt x="683140" y="296131"/>
                    </a:cubicBezTo>
                    <a:lnTo>
                      <a:pt x="679150" y="297461"/>
                    </a:lnTo>
                    <a:cubicBezTo>
                      <a:pt x="664078" y="302781"/>
                      <a:pt x="648118" y="308100"/>
                      <a:pt x="632603" y="312977"/>
                    </a:cubicBezTo>
                    <a:cubicBezTo>
                      <a:pt x="627283" y="314750"/>
                      <a:pt x="621963" y="316080"/>
                      <a:pt x="616644" y="317853"/>
                    </a:cubicBezTo>
                    <a:cubicBezTo>
                      <a:pt x="605118" y="321399"/>
                      <a:pt x="592705" y="324946"/>
                      <a:pt x="581179" y="329379"/>
                    </a:cubicBezTo>
                    <a:cubicBezTo>
                      <a:pt x="563003" y="336029"/>
                      <a:pt x="546601" y="344452"/>
                      <a:pt x="532415" y="354205"/>
                    </a:cubicBezTo>
                    <a:cubicBezTo>
                      <a:pt x="517342" y="364401"/>
                      <a:pt x="502713" y="376370"/>
                      <a:pt x="489414" y="387453"/>
                    </a:cubicBezTo>
                    <a:cubicBezTo>
                      <a:pt x="465032" y="407845"/>
                      <a:pt x="436660" y="431341"/>
                      <a:pt x="409175" y="455279"/>
                    </a:cubicBezTo>
                    <a:cubicBezTo>
                      <a:pt x="409175" y="453063"/>
                      <a:pt x="409175" y="450846"/>
                      <a:pt x="408731" y="448186"/>
                    </a:cubicBezTo>
                    <a:lnTo>
                      <a:pt x="408731" y="444640"/>
                    </a:lnTo>
                    <a:cubicBezTo>
                      <a:pt x="407401" y="417154"/>
                      <a:pt x="406515" y="384793"/>
                      <a:pt x="409618" y="353761"/>
                    </a:cubicBezTo>
                    <a:cubicBezTo>
                      <a:pt x="412721" y="324059"/>
                      <a:pt x="420701" y="294358"/>
                      <a:pt x="428237" y="265543"/>
                    </a:cubicBezTo>
                    <a:cubicBezTo>
                      <a:pt x="436217" y="235841"/>
                      <a:pt x="444196" y="205696"/>
                      <a:pt x="447299" y="174221"/>
                    </a:cubicBezTo>
                    <a:cubicBezTo>
                      <a:pt x="453949" y="116147"/>
                      <a:pt x="448186" y="55857"/>
                      <a:pt x="431340" y="0"/>
                    </a:cubicBezTo>
                    <a:cubicBezTo>
                      <a:pt x="430010" y="443"/>
                      <a:pt x="429124" y="443"/>
                      <a:pt x="427794" y="887"/>
                    </a:cubicBezTo>
                    <a:cubicBezTo>
                      <a:pt x="434887" y="29259"/>
                      <a:pt x="439763" y="56300"/>
                      <a:pt x="441536" y="82456"/>
                    </a:cubicBezTo>
                    <a:cubicBezTo>
                      <a:pt x="443753" y="113044"/>
                      <a:pt x="443310" y="143632"/>
                      <a:pt x="439320" y="173334"/>
                    </a:cubicBezTo>
                    <a:cubicBezTo>
                      <a:pt x="435773" y="202149"/>
                      <a:pt x="429124" y="229635"/>
                      <a:pt x="419814" y="262439"/>
                    </a:cubicBezTo>
                    <a:cubicBezTo>
                      <a:pt x="411834" y="291698"/>
                      <a:pt x="403412" y="321843"/>
                      <a:pt x="400309" y="352874"/>
                    </a:cubicBezTo>
                    <a:cubicBezTo>
                      <a:pt x="400309" y="354205"/>
                      <a:pt x="400309" y="355091"/>
                      <a:pt x="399865" y="356421"/>
                    </a:cubicBezTo>
                    <a:cubicBezTo>
                      <a:pt x="397205" y="354648"/>
                      <a:pt x="394102" y="353318"/>
                      <a:pt x="391442" y="351545"/>
                    </a:cubicBezTo>
                    <a:cubicBezTo>
                      <a:pt x="383019" y="346668"/>
                      <a:pt x="374597" y="342235"/>
                      <a:pt x="366617" y="336915"/>
                    </a:cubicBezTo>
                    <a:cubicBezTo>
                      <a:pt x="353761" y="328936"/>
                      <a:pt x="343121" y="321399"/>
                      <a:pt x="333369" y="313420"/>
                    </a:cubicBezTo>
                    <a:cubicBezTo>
                      <a:pt x="328492" y="309430"/>
                      <a:pt x="323616" y="304554"/>
                      <a:pt x="318739" y="299677"/>
                    </a:cubicBezTo>
                    <a:cubicBezTo>
                      <a:pt x="315193" y="295688"/>
                      <a:pt x="311203" y="291698"/>
                      <a:pt x="308100" y="287265"/>
                    </a:cubicBezTo>
                    <a:lnTo>
                      <a:pt x="305440" y="284162"/>
                    </a:lnTo>
                    <a:cubicBezTo>
                      <a:pt x="301451" y="279285"/>
                      <a:pt x="296574" y="273966"/>
                      <a:pt x="291254" y="268646"/>
                    </a:cubicBezTo>
                    <a:cubicBezTo>
                      <a:pt x="286821" y="264213"/>
                      <a:pt x="281058" y="259780"/>
                      <a:pt x="274852" y="255347"/>
                    </a:cubicBezTo>
                    <a:cubicBezTo>
                      <a:pt x="270862" y="252686"/>
                      <a:pt x="267316" y="250027"/>
                      <a:pt x="263326" y="247367"/>
                    </a:cubicBezTo>
                    <a:cubicBezTo>
                      <a:pt x="255789" y="242047"/>
                      <a:pt x="248253" y="237171"/>
                      <a:pt x="241604" y="231851"/>
                    </a:cubicBezTo>
                    <a:cubicBezTo>
                      <a:pt x="233181" y="225202"/>
                      <a:pt x="225201" y="217222"/>
                      <a:pt x="217665" y="209686"/>
                    </a:cubicBezTo>
                    <a:cubicBezTo>
                      <a:pt x="215892" y="207912"/>
                      <a:pt x="213675" y="205696"/>
                      <a:pt x="211902" y="203922"/>
                    </a:cubicBezTo>
                    <a:lnTo>
                      <a:pt x="211015" y="203036"/>
                    </a:lnTo>
                    <a:cubicBezTo>
                      <a:pt x="201706" y="193726"/>
                      <a:pt x="191953" y="183974"/>
                      <a:pt x="181313" y="175551"/>
                    </a:cubicBezTo>
                    <a:cubicBezTo>
                      <a:pt x="179540" y="174221"/>
                      <a:pt x="177324" y="172891"/>
                      <a:pt x="175551" y="171118"/>
                    </a:cubicBezTo>
                    <a:cubicBezTo>
                      <a:pt x="173777" y="172004"/>
                      <a:pt x="172447" y="173334"/>
                      <a:pt x="171117" y="174664"/>
                    </a:cubicBezTo>
                    <a:cubicBezTo>
                      <a:pt x="173334" y="176437"/>
                      <a:pt x="175551" y="178211"/>
                      <a:pt x="177324" y="179984"/>
                    </a:cubicBezTo>
                    <a:cubicBezTo>
                      <a:pt x="187520" y="189293"/>
                      <a:pt x="196829" y="199489"/>
                      <a:pt x="206139" y="209242"/>
                    </a:cubicBezTo>
                    <a:cubicBezTo>
                      <a:pt x="213675" y="217665"/>
                      <a:pt x="224315" y="228748"/>
                      <a:pt x="235841" y="238501"/>
                    </a:cubicBezTo>
                    <a:cubicBezTo>
                      <a:pt x="242934" y="244707"/>
                      <a:pt x="250913" y="250027"/>
                      <a:pt x="258449" y="254903"/>
                    </a:cubicBezTo>
                    <a:cubicBezTo>
                      <a:pt x="262439" y="257563"/>
                      <a:pt x="265986" y="260223"/>
                      <a:pt x="269532" y="262883"/>
                    </a:cubicBezTo>
                    <a:cubicBezTo>
                      <a:pt x="275738" y="267316"/>
                      <a:pt x="281058" y="271306"/>
                      <a:pt x="285048" y="275295"/>
                    </a:cubicBezTo>
                    <a:cubicBezTo>
                      <a:pt x="289481" y="279729"/>
                      <a:pt x="293914" y="284162"/>
                      <a:pt x="298791" y="289925"/>
                    </a:cubicBezTo>
                    <a:cubicBezTo>
                      <a:pt x="308100" y="300564"/>
                      <a:pt x="317410" y="311203"/>
                      <a:pt x="328492" y="319626"/>
                    </a:cubicBezTo>
                    <a:cubicBezTo>
                      <a:pt x="350658" y="337359"/>
                      <a:pt x="375927" y="349328"/>
                      <a:pt x="399865" y="359968"/>
                    </a:cubicBezTo>
                    <a:cubicBezTo>
                      <a:pt x="397649" y="389226"/>
                      <a:pt x="398535" y="418041"/>
                      <a:pt x="399865" y="445083"/>
                    </a:cubicBezTo>
                    <a:cubicBezTo>
                      <a:pt x="400752" y="460156"/>
                      <a:pt x="401195" y="474341"/>
                      <a:pt x="402082" y="487197"/>
                    </a:cubicBezTo>
                    <a:cubicBezTo>
                      <a:pt x="393659" y="473455"/>
                      <a:pt x="382133" y="461485"/>
                      <a:pt x="367504" y="450846"/>
                    </a:cubicBezTo>
                    <a:cubicBezTo>
                      <a:pt x="354204" y="441093"/>
                      <a:pt x="338688" y="433114"/>
                      <a:pt x="320956" y="426020"/>
                    </a:cubicBezTo>
                    <a:cubicBezTo>
                      <a:pt x="296574" y="416711"/>
                      <a:pt x="270419" y="411392"/>
                      <a:pt x="245593" y="406072"/>
                    </a:cubicBezTo>
                    <a:cubicBezTo>
                      <a:pt x="236727" y="404299"/>
                      <a:pt x="228304" y="402525"/>
                      <a:pt x="219438" y="400752"/>
                    </a:cubicBezTo>
                    <a:cubicBezTo>
                      <a:pt x="199489" y="396762"/>
                      <a:pt x="183973" y="392329"/>
                      <a:pt x="169788" y="387453"/>
                    </a:cubicBezTo>
                    <a:cubicBezTo>
                      <a:pt x="160921" y="384350"/>
                      <a:pt x="152498" y="380803"/>
                      <a:pt x="144076" y="376813"/>
                    </a:cubicBezTo>
                    <a:cubicBezTo>
                      <a:pt x="136983" y="373710"/>
                      <a:pt x="129446" y="370607"/>
                      <a:pt x="121910" y="367504"/>
                    </a:cubicBezTo>
                    <a:cubicBezTo>
                      <a:pt x="112600" y="363957"/>
                      <a:pt x="104178" y="361741"/>
                      <a:pt x="96641" y="359968"/>
                    </a:cubicBezTo>
                    <a:cubicBezTo>
                      <a:pt x="88218" y="358194"/>
                      <a:pt x="79352" y="357307"/>
                      <a:pt x="70486" y="356864"/>
                    </a:cubicBezTo>
                    <a:cubicBezTo>
                      <a:pt x="66496" y="356864"/>
                      <a:pt x="62507" y="356864"/>
                      <a:pt x="58517" y="356864"/>
                    </a:cubicBezTo>
                    <a:cubicBezTo>
                      <a:pt x="57630" y="358638"/>
                      <a:pt x="56744" y="360411"/>
                      <a:pt x="56300" y="362184"/>
                    </a:cubicBezTo>
                    <a:cubicBezTo>
                      <a:pt x="77579" y="362628"/>
                      <a:pt x="99301" y="365730"/>
                      <a:pt x="119250" y="374597"/>
                    </a:cubicBezTo>
                    <a:cubicBezTo>
                      <a:pt x="125013" y="377256"/>
                      <a:pt x="130776" y="379917"/>
                      <a:pt x="136539" y="382133"/>
                    </a:cubicBezTo>
                    <a:cubicBezTo>
                      <a:pt x="146292" y="386566"/>
                      <a:pt x="156488" y="391443"/>
                      <a:pt x="167128" y="394989"/>
                    </a:cubicBezTo>
                    <a:cubicBezTo>
                      <a:pt x="181757" y="400309"/>
                      <a:pt x="197273" y="404742"/>
                      <a:pt x="217665" y="409175"/>
                    </a:cubicBezTo>
                    <a:cubicBezTo>
                      <a:pt x="225644" y="410948"/>
                      <a:pt x="234067" y="412721"/>
                      <a:pt x="242047" y="414051"/>
                    </a:cubicBezTo>
                    <a:cubicBezTo>
                      <a:pt x="267316" y="418928"/>
                      <a:pt x="293471" y="424248"/>
                      <a:pt x="318296" y="432670"/>
                    </a:cubicBezTo>
                    <a:cubicBezTo>
                      <a:pt x="335585" y="438877"/>
                      <a:pt x="351101" y="445969"/>
                      <a:pt x="363957" y="454836"/>
                    </a:cubicBezTo>
                    <a:cubicBezTo>
                      <a:pt x="378586" y="464146"/>
                      <a:pt x="390999" y="476115"/>
                      <a:pt x="400752" y="489857"/>
                    </a:cubicBezTo>
                    <a:lnTo>
                      <a:pt x="402082" y="488971"/>
                    </a:lnTo>
                    <a:cubicBezTo>
                      <a:pt x="402525" y="505373"/>
                      <a:pt x="402968" y="520889"/>
                      <a:pt x="403412" y="535518"/>
                    </a:cubicBezTo>
                    <a:cubicBezTo>
                      <a:pt x="403855" y="563003"/>
                      <a:pt x="402968" y="591818"/>
                      <a:pt x="401638" y="627283"/>
                    </a:cubicBezTo>
                    <a:cubicBezTo>
                      <a:pt x="401195" y="637923"/>
                      <a:pt x="401195" y="649005"/>
                      <a:pt x="401195" y="659645"/>
                    </a:cubicBezTo>
                    <a:cubicBezTo>
                      <a:pt x="384793" y="653882"/>
                      <a:pt x="367947" y="645902"/>
                      <a:pt x="349771" y="636149"/>
                    </a:cubicBezTo>
                    <a:cubicBezTo>
                      <a:pt x="343121" y="632603"/>
                      <a:pt x="336472" y="629057"/>
                      <a:pt x="329822" y="625510"/>
                    </a:cubicBezTo>
                    <a:cubicBezTo>
                      <a:pt x="320069" y="620190"/>
                      <a:pt x="309430" y="614427"/>
                      <a:pt x="299234" y="609108"/>
                    </a:cubicBezTo>
                    <a:cubicBezTo>
                      <a:pt x="265099" y="590932"/>
                      <a:pt x="226531" y="581179"/>
                      <a:pt x="187520" y="580736"/>
                    </a:cubicBezTo>
                    <a:cubicBezTo>
                      <a:pt x="170674" y="580292"/>
                      <a:pt x="152498" y="581179"/>
                      <a:pt x="129890" y="582952"/>
                    </a:cubicBezTo>
                    <a:lnTo>
                      <a:pt x="73146" y="588272"/>
                    </a:lnTo>
                    <a:cubicBezTo>
                      <a:pt x="50981" y="590045"/>
                      <a:pt x="25712" y="591375"/>
                      <a:pt x="0" y="589602"/>
                    </a:cubicBezTo>
                    <a:cubicBezTo>
                      <a:pt x="0" y="590045"/>
                      <a:pt x="0" y="590489"/>
                      <a:pt x="0" y="590932"/>
                    </a:cubicBezTo>
                    <a:cubicBezTo>
                      <a:pt x="0" y="592262"/>
                      <a:pt x="0" y="594035"/>
                      <a:pt x="0" y="595365"/>
                    </a:cubicBezTo>
                    <a:cubicBezTo>
                      <a:pt x="5319" y="595808"/>
                      <a:pt x="10639" y="596695"/>
                      <a:pt x="16402" y="597138"/>
                    </a:cubicBezTo>
                    <a:cubicBezTo>
                      <a:pt x="36351" y="598468"/>
                      <a:pt x="55414" y="597582"/>
                      <a:pt x="74032" y="596695"/>
                    </a:cubicBezTo>
                    <a:cubicBezTo>
                      <a:pt x="86002" y="595808"/>
                      <a:pt x="98415" y="594922"/>
                      <a:pt x="110384" y="594035"/>
                    </a:cubicBezTo>
                    <a:cubicBezTo>
                      <a:pt x="135653" y="591818"/>
                      <a:pt x="162251" y="590045"/>
                      <a:pt x="187963" y="590932"/>
                    </a:cubicBezTo>
                    <a:cubicBezTo>
                      <a:pt x="224758" y="590932"/>
                      <a:pt x="261109" y="599798"/>
                      <a:pt x="296131" y="616644"/>
                    </a:cubicBezTo>
                    <a:cubicBezTo>
                      <a:pt x="306327" y="621520"/>
                      <a:pt x="316523" y="626397"/>
                      <a:pt x="326276" y="631273"/>
                    </a:cubicBezTo>
                    <a:cubicBezTo>
                      <a:pt x="333369" y="634820"/>
                      <a:pt x="340462" y="638366"/>
                      <a:pt x="347555" y="641913"/>
                    </a:cubicBezTo>
                    <a:cubicBezTo>
                      <a:pt x="363070" y="649449"/>
                      <a:pt x="381246" y="657428"/>
                      <a:pt x="401195" y="662748"/>
                    </a:cubicBezTo>
                    <a:lnTo>
                      <a:pt x="402082" y="659645"/>
                    </a:lnTo>
                    <a:cubicBezTo>
                      <a:pt x="402525" y="680037"/>
                      <a:pt x="404742" y="699986"/>
                      <a:pt x="411391" y="719049"/>
                    </a:cubicBezTo>
                    <a:lnTo>
                      <a:pt x="414495" y="718162"/>
                    </a:lnTo>
                    <a:cubicBezTo>
                      <a:pt x="406958" y="692006"/>
                      <a:pt x="406958" y="664078"/>
                      <a:pt x="408288" y="639253"/>
                    </a:cubicBezTo>
                    <a:cubicBezTo>
                      <a:pt x="419371" y="636593"/>
                      <a:pt x="430010" y="639696"/>
                      <a:pt x="436660" y="642356"/>
                    </a:cubicBezTo>
                    <a:cubicBezTo>
                      <a:pt x="445526" y="645902"/>
                      <a:pt x="453949" y="651665"/>
                      <a:pt x="461928" y="658758"/>
                    </a:cubicBezTo>
                    <a:cubicBezTo>
                      <a:pt x="469465" y="665851"/>
                      <a:pt x="476114" y="673831"/>
                      <a:pt x="482764" y="681367"/>
                    </a:cubicBezTo>
                    <a:cubicBezTo>
                      <a:pt x="489414" y="689347"/>
                      <a:pt x="496063" y="697326"/>
                      <a:pt x="504043" y="704862"/>
                    </a:cubicBezTo>
                    <a:cubicBezTo>
                      <a:pt x="520889" y="720821"/>
                      <a:pt x="542168" y="730131"/>
                      <a:pt x="559013" y="736781"/>
                    </a:cubicBezTo>
                    <a:cubicBezTo>
                      <a:pt x="566106" y="739441"/>
                      <a:pt x="573643" y="742100"/>
                      <a:pt x="580736" y="744760"/>
                    </a:cubicBezTo>
                    <a:cubicBezTo>
                      <a:pt x="592705" y="749193"/>
                      <a:pt x="605561" y="753626"/>
                      <a:pt x="617087" y="758946"/>
                    </a:cubicBezTo>
                    <a:cubicBezTo>
                      <a:pt x="636149" y="767369"/>
                      <a:pt x="653882" y="779782"/>
                      <a:pt x="669398" y="790865"/>
                    </a:cubicBezTo>
                    <a:cubicBezTo>
                      <a:pt x="686686" y="803277"/>
                      <a:pt x="704419" y="814803"/>
                      <a:pt x="722595" y="824556"/>
                    </a:cubicBezTo>
                    <a:cubicBezTo>
                      <a:pt x="726584" y="826772"/>
                      <a:pt x="730131" y="828546"/>
                      <a:pt x="734121" y="830762"/>
                    </a:cubicBezTo>
                    <a:cubicBezTo>
                      <a:pt x="748307" y="838742"/>
                      <a:pt x="762936" y="846721"/>
                      <a:pt x="776678" y="855144"/>
                    </a:cubicBezTo>
                    <a:cubicBezTo>
                      <a:pt x="786431" y="861351"/>
                      <a:pt x="794854" y="867114"/>
                      <a:pt x="802390" y="872434"/>
                    </a:cubicBezTo>
                    <a:cubicBezTo>
                      <a:pt x="802834" y="872877"/>
                      <a:pt x="803277" y="873320"/>
                      <a:pt x="804164" y="873763"/>
                    </a:cubicBezTo>
                    <a:cubicBezTo>
                      <a:pt x="805050" y="872434"/>
                      <a:pt x="805937" y="871103"/>
                      <a:pt x="806824" y="869774"/>
                    </a:cubicBezTo>
                    <a:cubicBezTo>
                      <a:pt x="799287" y="863124"/>
                      <a:pt x="790421" y="856475"/>
                      <a:pt x="780225" y="849825"/>
                    </a:cubicBezTo>
                    <a:cubicBezTo>
                      <a:pt x="766482" y="840515"/>
                      <a:pt x="752296" y="832093"/>
                      <a:pt x="738554" y="824113"/>
                    </a:cubicBezTo>
                    <a:cubicBezTo>
                      <a:pt x="734564" y="821896"/>
                      <a:pt x="730574" y="819680"/>
                      <a:pt x="727028" y="817020"/>
                    </a:cubicBezTo>
                    <a:cubicBezTo>
                      <a:pt x="711068" y="807711"/>
                      <a:pt x="692449" y="796184"/>
                      <a:pt x="675161" y="783328"/>
                    </a:cubicBezTo>
                    <a:cubicBezTo>
                      <a:pt x="659201" y="771802"/>
                      <a:pt x="641469" y="758503"/>
                      <a:pt x="621520" y="750080"/>
                    </a:cubicBezTo>
                    <a:cubicBezTo>
                      <a:pt x="609107" y="744760"/>
                      <a:pt x="596251" y="740327"/>
                      <a:pt x="584282" y="735894"/>
                    </a:cubicBezTo>
                    <a:cubicBezTo>
                      <a:pt x="577189" y="733234"/>
                      <a:pt x="570096" y="731018"/>
                      <a:pt x="563003" y="728358"/>
                    </a:cubicBezTo>
                    <a:cubicBezTo>
                      <a:pt x="540394" y="719935"/>
                      <a:pt x="523549" y="710626"/>
                      <a:pt x="510249" y="698656"/>
                    </a:cubicBezTo>
                    <a:cubicBezTo>
                      <a:pt x="502713" y="692006"/>
                      <a:pt x="496063" y="684470"/>
                      <a:pt x="489414" y="676934"/>
                    </a:cubicBezTo>
                    <a:cubicBezTo>
                      <a:pt x="482321" y="668954"/>
                      <a:pt x="475228" y="660975"/>
                      <a:pt x="467248" y="653882"/>
                    </a:cubicBezTo>
                    <a:cubicBezTo>
                      <a:pt x="458382" y="646346"/>
                      <a:pt x="449073" y="641026"/>
                      <a:pt x="439763" y="637479"/>
                    </a:cubicBezTo>
                    <a:cubicBezTo>
                      <a:pt x="429567" y="633933"/>
                      <a:pt x="418928" y="633046"/>
                      <a:pt x="409618" y="635706"/>
                    </a:cubicBezTo>
                    <a:cubicBezTo>
                      <a:pt x="409618" y="633046"/>
                      <a:pt x="410061" y="630387"/>
                      <a:pt x="410061" y="627726"/>
                    </a:cubicBezTo>
                    <a:cubicBezTo>
                      <a:pt x="410948" y="614427"/>
                      <a:pt x="411834" y="601572"/>
                      <a:pt x="412278" y="589159"/>
                    </a:cubicBezTo>
                    <a:lnTo>
                      <a:pt x="417597" y="585612"/>
                    </a:lnTo>
                    <a:cubicBezTo>
                      <a:pt x="432227" y="575416"/>
                      <a:pt x="447743" y="565220"/>
                      <a:pt x="463702" y="556354"/>
                    </a:cubicBezTo>
                    <a:cubicBezTo>
                      <a:pt x="484094" y="544828"/>
                      <a:pt x="502270" y="537735"/>
                      <a:pt x="520002" y="534188"/>
                    </a:cubicBezTo>
                    <a:cubicBezTo>
                      <a:pt x="533301" y="531528"/>
                      <a:pt x="546601" y="531085"/>
                      <a:pt x="560343" y="530642"/>
                    </a:cubicBezTo>
                    <a:cubicBezTo>
                      <a:pt x="566993" y="530198"/>
                      <a:pt x="574086" y="530198"/>
                      <a:pt x="580736" y="529755"/>
                    </a:cubicBezTo>
                    <a:cubicBezTo>
                      <a:pt x="592705" y="528869"/>
                      <a:pt x="602901" y="527095"/>
                      <a:pt x="612211" y="523992"/>
                    </a:cubicBezTo>
                    <a:cubicBezTo>
                      <a:pt x="622407" y="520446"/>
                      <a:pt x="632159" y="515569"/>
                      <a:pt x="641026" y="510693"/>
                    </a:cubicBezTo>
                    <a:cubicBezTo>
                      <a:pt x="643685" y="509363"/>
                      <a:pt x="646345" y="507590"/>
                      <a:pt x="649005" y="505816"/>
                    </a:cubicBezTo>
                    <a:cubicBezTo>
                      <a:pt x="655212" y="502270"/>
                      <a:pt x="661418" y="498723"/>
                      <a:pt x="667624" y="495620"/>
                    </a:cubicBezTo>
                    <a:cubicBezTo>
                      <a:pt x="678264" y="490300"/>
                      <a:pt x="687130" y="486754"/>
                      <a:pt x="695553" y="484094"/>
                    </a:cubicBezTo>
                    <a:cubicBezTo>
                      <a:pt x="712842" y="478331"/>
                      <a:pt x="731461" y="474341"/>
                      <a:pt x="754956" y="471238"/>
                    </a:cubicBezTo>
                    <a:cubicBezTo>
                      <a:pt x="768256" y="469465"/>
                      <a:pt x="782442" y="468579"/>
                      <a:pt x="798401" y="468579"/>
                    </a:cubicBezTo>
                    <a:cubicBezTo>
                      <a:pt x="797957" y="465918"/>
                      <a:pt x="797514" y="463702"/>
                      <a:pt x="796184" y="461929"/>
                    </a:cubicBezTo>
                    <a:cubicBezTo>
                      <a:pt x="780225" y="461042"/>
                      <a:pt x="766039" y="461485"/>
                      <a:pt x="751853" y="4628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33"/>
              <p:cNvSpPr/>
              <p:nvPr/>
            </p:nvSpPr>
            <p:spPr>
              <a:xfrm>
                <a:off x="2365107" y="2388601"/>
                <a:ext cx="434080" cy="425967"/>
              </a:xfrm>
              <a:custGeom>
                <a:avLst/>
                <a:gdLst/>
                <a:ahLst/>
                <a:cxnLst/>
                <a:rect l="l" t="t" r="r" b="b"/>
                <a:pathLst>
                  <a:path w="306770" h="301037" extrusionOk="0">
                    <a:moveTo>
                      <a:pt x="18176" y="267789"/>
                    </a:moveTo>
                    <a:cubicBezTo>
                      <a:pt x="25269" y="257593"/>
                      <a:pt x="33692" y="249170"/>
                      <a:pt x="43001" y="239861"/>
                    </a:cubicBezTo>
                    <a:cubicBezTo>
                      <a:pt x="47878" y="234984"/>
                      <a:pt x="52754" y="230107"/>
                      <a:pt x="57630" y="224788"/>
                    </a:cubicBezTo>
                    <a:cubicBezTo>
                      <a:pt x="65610" y="215922"/>
                      <a:pt x="71373" y="208386"/>
                      <a:pt x="75363" y="200406"/>
                    </a:cubicBezTo>
                    <a:cubicBezTo>
                      <a:pt x="79796" y="191983"/>
                      <a:pt x="82456" y="182674"/>
                      <a:pt x="84672" y="173807"/>
                    </a:cubicBezTo>
                    <a:lnTo>
                      <a:pt x="85116" y="171591"/>
                    </a:lnTo>
                    <a:cubicBezTo>
                      <a:pt x="89992" y="152528"/>
                      <a:pt x="98415" y="135683"/>
                      <a:pt x="110384" y="121053"/>
                    </a:cubicBezTo>
                    <a:cubicBezTo>
                      <a:pt x="122797" y="105538"/>
                      <a:pt x="139199" y="93568"/>
                      <a:pt x="153828" y="83815"/>
                    </a:cubicBezTo>
                    <a:cubicBezTo>
                      <a:pt x="160922" y="78939"/>
                      <a:pt x="168458" y="74063"/>
                      <a:pt x="175551" y="69186"/>
                    </a:cubicBezTo>
                    <a:cubicBezTo>
                      <a:pt x="184417" y="63423"/>
                      <a:pt x="193726" y="57217"/>
                      <a:pt x="202593" y="51011"/>
                    </a:cubicBezTo>
                    <a:lnTo>
                      <a:pt x="209686" y="46134"/>
                    </a:lnTo>
                    <a:cubicBezTo>
                      <a:pt x="223428" y="36825"/>
                      <a:pt x="237171" y="27515"/>
                      <a:pt x="252243" y="19535"/>
                    </a:cubicBezTo>
                    <a:cubicBezTo>
                      <a:pt x="271306" y="9340"/>
                      <a:pt x="289481" y="3576"/>
                      <a:pt x="306770" y="3133"/>
                    </a:cubicBezTo>
                    <a:lnTo>
                      <a:pt x="306770" y="30"/>
                    </a:lnTo>
                    <a:cubicBezTo>
                      <a:pt x="289481" y="-414"/>
                      <a:pt x="270419" y="4020"/>
                      <a:pt x="249140" y="14216"/>
                    </a:cubicBezTo>
                    <a:cubicBezTo>
                      <a:pt x="234068" y="21752"/>
                      <a:pt x="219882" y="30618"/>
                      <a:pt x="206139" y="39484"/>
                    </a:cubicBezTo>
                    <a:lnTo>
                      <a:pt x="198603" y="44361"/>
                    </a:lnTo>
                    <a:cubicBezTo>
                      <a:pt x="181314" y="55000"/>
                      <a:pt x="164468" y="66527"/>
                      <a:pt x="149395" y="76279"/>
                    </a:cubicBezTo>
                    <a:cubicBezTo>
                      <a:pt x="134323" y="86476"/>
                      <a:pt x="117034" y="98888"/>
                      <a:pt x="103735" y="114847"/>
                    </a:cubicBezTo>
                    <a:cubicBezTo>
                      <a:pt x="91322" y="130363"/>
                      <a:pt x="82012" y="148982"/>
                      <a:pt x="77136" y="168931"/>
                    </a:cubicBezTo>
                    <a:lnTo>
                      <a:pt x="76693" y="170704"/>
                    </a:lnTo>
                    <a:cubicBezTo>
                      <a:pt x="74476" y="179571"/>
                      <a:pt x="72260" y="187993"/>
                      <a:pt x="68270" y="195973"/>
                    </a:cubicBezTo>
                    <a:cubicBezTo>
                      <a:pt x="64280" y="203509"/>
                      <a:pt x="58960" y="211045"/>
                      <a:pt x="51867" y="219025"/>
                    </a:cubicBezTo>
                    <a:cubicBezTo>
                      <a:pt x="47434" y="224345"/>
                      <a:pt x="42558" y="229221"/>
                      <a:pt x="38125" y="234097"/>
                    </a:cubicBezTo>
                    <a:cubicBezTo>
                      <a:pt x="29259" y="243407"/>
                      <a:pt x="20392" y="252717"/>
                      <a:pt x="13299" y="263799"/>
                    </a:cubicBezTo>
                    <a:cubicBezTo>
                      <a:pt x="7536" y="273109"/>
                      <a:pt x="3103" y="282418"/>
                      <a:pt x="1330" y="291284"/>
                    </a:cubicBezTo>
                    <a:cubicBezTo>
                      <a:pt x="887" y="293944"/>
                      <a:pt x="443" y="296161"/>
                      <a:pt x="0" y="298820"/>
                    </a:cubicBezTo>
                    <a:cubicBezTo>
                      <a:pt x="1330" y="299707"/>
                      <a:pt x="2660" y="300151"/>
                      <a:pt x="4433" y="301037"/>
                    </a:cubicBezTo>
                    <a:cubicBezTo>
                      <a:pt x="4877" y="298377"/>
                      <a:pt x="5320" y="295718"/>
                      <a:pt x="6206" y="292615"/>
                    </a:cubicBezTo>
                    <a:cubicBezTo>
                      <a:pt x="7980" y="284635"/>
                      <a:pt x="12413" y="276212"/>
                      <a:pt x="18176" y="2677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8" name="Google Shape;1438;p33"/>
            <p:cNvGrpSpPr/>
            <p:nvPr/>
          </p:nvGrpSpPr>
          <p:grpSpPr>
            <a:xfrm rot="1146169">
              <a:off x="569532" y="2810152"/>
              <a:ext cx="1194464" cy="2328511"/>
              <a:chOff x="1421268" y="1259275"/>
              <a:chExt cx="685799" cy="1336910"/>
            </a:xfrm>
          </p:grpSpPr>
          <p:sp>
            <p:nvSpPr>
              <p:cNvPr id="1439" name="Google Shape;1439;p33"/>
              <p:cNvSpPr/>
              <p:nvPr/>
            </p:nvSpPr>
            <p:spPr>
              <a:xfrm>
                <a:off x="1480346" y="1259275"/>
                <a:ext cx="626721" cy="993013"/>
              </a:xfrm>
              <a:custGeom>
                <a:avLst/>
                <a:gdLst/>
                <a:ahLst/>
                <a:cxnLst/>
                <a:rect l="l" t="t" r="r" b="b"/>
                <a:pathLst>
                  <a:path w="626721" h="993013" extrusionOk="0">
                    <a:moveTo>
                      <a:pt x="39337" y="974838"/>
                    </a:moveTo>
                    <a:cubicBezTo>
                      <a:pt x="38007" y="980158"/>
                      <a:pt x="45986" y="982817"/>
                      <a:pt x="38894" y="983704"/>
                    </a:cubicBezTo>
                    <a:cubicBezTo>
                      <a:pt x="-36469" y="856031"/>
                      <a:pt x="12738" y="715945"/>
                      <a:pt x="60172" y="583839"/>
                    </a:cubicBezTo>
                    <a:cubicBezTo>
                      <a:pt x="84111" y="517342"/>
                      <a:pt x="103617" y="447299"/>
                      <a:pt x="143958" y="388339"/>
                    </a:cubicBezTo>
                    <a:cubicBezTo>
                      <a:pt x="199372" y="306770"/>
                      <a:pt x="298230" y="244707"/>
                      <a:pt x="376696" y="186633"/>
                    </a:cubicBezTo>
                    <a:cubicBezTo>
                      <a:pt x="460038" y="125013"/>
                      <a:pt x="544267" y="63837"/>
                      <a:pt x="626722" y="0"/>
                    </a:cubicBezTo>
                    <a:cubicBezTo>
                      <a:pt x="588154" y="67826"/>
                      <a:pt x="534514" y="124570"/>
                      <a:pt x="513235" y="202149"/>
                    </a:cubicBezTo>
                    <a:cubicBezTo>
                      <a:pt x="486193" y="300121"/>
                      <a:pt x="477770" y="402525"/>
                      <a:pt x="448511" y="499610"/>
                    </a:cubicBezTo>
                    <a:cubicBezTo>
                      <a:pt x="400634" y="659645"/>
                      <a:pt x="342117" y="852928"/>
                      <a:pt x="186959" y="935827"/>
                    </a:cubicBezTo>
                    <a:cubicBezTo>
                      <a:pt x="143071" y="959322"/>
                      <a:pt x="77018" y="965528"/>
                      <a:pt x="38894" y="993014"/>
                    </a:cubicBezTo>
                    <a:cubicBezTo>
                      <a:pt x="33131" y="989910"/>
                      <a:pt x="39780" y="990354"/>
                      <a:pt x="39337" y="9748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33"/>
              <p:cNvSpPr/>
              <p:nvPr/>
            </p:nvSpPr>
            <p:spPr>
              <a:xfrm>
                <a:off x="1421268" y="1345286"/>
                <a:ext cx="620180" cy="1250899"/>
              </a:xfrm>
              <a:custGeom>
                <a:avLst/>
                <a:gdLst/>
                <a:ahLst/>
                <a:cxnLst/>
                <a:rect l="l" t="t" r="r" b="b"/>
                <a:pathLst>
                  <a:path w="620180" h="1250899" extrusionOk="0">
                    <a:moveTo>
                      <a:pt x="3990" y="1249237"/>
                    </a:moveTo>
                    <a:cubicBezTo>
                      <a:pt x="7980" y="1176978"/>
                      <a:pt x="38125" y="1111368"/>
                      <a:pt x="66496" y="1045758"/>
                    </a:cubicBezTo>
                    <a:cubicBezTo>
                      <a:pt x="89992" y="992561"/>
                      <a:pt x="106838" y="939364"/>
                      <a:pt x="125900" y="884393"/>
                    </a:cubicBezTo>
                    <a:cubicBezTo>
                      <a:pt x="144962" y="828093"/>
                      <a:pt x="172004" y="773566"/>
                      <a:pt x="192840" y="717709"/>
                    </a:cubicBezTo>
                    <a:cubicBezTo>
                      <a:pt x="210572" y="669388"/>
                      <a:pt x="234511" y="621511"/>
                      <a:pt x="257119" y="575406"/>
                    </a:cubicBezTo>
                    <a:cubicBezTo>
                      <a:pt x="279285" y="529746"/>
                      <a:pt x="301450" y="484528"/>
                      <a:pt x="323616" y="439310"/>
                    </a:cubicBezTo>
                    <a:cubicBezTo>
                      <a:pt x="346225" y="393650"/>
                      <a:pt x="375927" y="355525"/>
                      <a:pt x="402968" y="312524"/>
                    </a:cubicBezTo>
                    <a:cubicBezTo>
                      <a:pt x="436217" y="259770"/>
                      <a:pt x="458825" y="205243"/>
                      <a:pt x="503600" y="159582"/>
                    </a:cubicBezTo>
                    <a:cubicBezTo>
                      <a:pt x="526652" y="136087"/>
                      <a:pt x="546157" y="117468"/>
                      <a:pt x="562117" y="89096"/>
                    </a:cubicBezTo>
                    <a:cubicBezTo>
                      <a:pt x="578076" y="60724"/>
                      <a:pt x="595808" y="27476"/>
                      <a:pt x="619303" y="4867"/>
                    </a:cubicBezTo>
                    <a:cubicBezTo>
                      <a:pt x="621964" y="2207"/>
                      <a:pt x="617974" y="-1783"/>
                      <a:pt x="615314" y="877"/>
                    </a:cubicBezTo>
                    <a:cubicBezTo>
                      <a:pt x="597581" y="18610"/>
                      <a:pt x="585612" y="41662"/>
                      <a:pt x="571426" y="62497"/>
                    </a:cubicBezTo>
                    <a:cubicBezTo>
                      <a:pt x="548374" y="95302"/>
                      <a:pt x="523992" y="123231"/>
                      <a:pt x="496507" y="152489"/>
                    </a:cubicBezTo>
                    <a:cubicBezTo>
                      <a:pt x="455722" y="196377"/>
                      <a:pt x="430454" y="249574"/>
                      <a:pt x="397649" y="298781"/>
                    </a:cubicBezTo>
                    <a:cubicBezTo>
                      <a:pt x="367947" y="343556"/>
                      <a:pt x="334255" y="383010"/>
                      <a:pt x="309430" y="431331"/>
                    </a:cubicBezTo>
                    <a:cubicBezTo>
                      <a:pt x="284605" y="480095"/>
                      <a:pt x="258006" y="527972"/>
                      <a:pt x="232737" y="577180"/>
                    </a:cubicBezTo>
                    <a:cubicBezTo>
                      <a:pt x="180870" y="678254"/>
                      <a:pt x="119250" y="777999"/>
                      <a:pt x="89548" y="888826"/>
                    </a:cubicBezTo>
                    <a:cubicBezTo>
                      <a:pt x="73146" y="950446"/>
                      <a:pt x="58960" y="1010737"/>
                      <a:pt x="38125" y="1071470"/>
                    </a:cubicBezTo>
                    <a:cubicBezTo>
                      <a:pt x="19062" y="1127770"/>
                      <a:pt x="2217" y="1189390"/>
                      <a:pt x="0" y="1249237"/>
                    </a:cubicBezTo>
                    <a:cubicBezTo>
                      <a:pt x="0" y="1251454"/>
                      <a:pt x="3990" y="1251454"/>
                      <a:pt x="3990" y="1249237"/>
                    </a:cubicBezTo>
                    <a:lnTo>
                      <a:pt x="3990" y="124923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1548942" y="1844970"/>
                <a:ext cx="30307" cy="257811"/>
              </a:xfrm>
              <a:custGeom>
                <a:avLst/>
                <a:gdLst/>
                <a:ahLst/>
                <a:cxnLst/>
                <a:rect l="l" t="t" r="r" b="b"/>
                <a:pathLst>
                  <a:path w="30307" h="257811" extrusionOk="0">
                    <a:moveTo>
                      <a:pt x="24825" y="257479"/>
                    </a:moveTo>
                    <a:cubicBezTo>
                      <a:pt x="40341" y="224231"/>
                      <a:pt x="18176" y="165271"/>
                      <a:pt x="16402" y="131136"/>
                    </a:cubicBezTo>
                    <a:cubicBezTo>
                      <a:pt x="13742" y="86362"/>
                      <a:pt x="14186" y="45134"/>
                      <a:pt x="20392" y="1246"/>
                    </a:cubicBezTo>
                    <a:cubicBezTo>
                      <a:pt x="20392" y="-84"/>
                      <a:pt x="18619" y="-527"/>
                      <a:pt x="18619" y="803"/>
                    </a:cubicBezTo>
                    <a:cubicBezTo>
                      <a:pt x="9309" y="42031"/>
                      <a:pt x="443" y="76609"/>
                      <a:pt x="0" y="118723"/>
                    </a:cubicBezTo>
                    <a:cubicBezTo>
                      <a:pt x="0" y="151528"/>
                      <a:pt x="3103" y="179900"/>
                      <a:pt x="7980" y="212262"/>
                    </a:cubicBezTo>
                    <a:cubicBezTo>
                      <a:pt x="11083" y="232654"/>
                      <a:pt x="9309" y="243737"/>
                      <a:pt x="23495" y="257479"/>
                    </a:cubicBezTo>
                    <a:cubicBezTo>
                      <a:pt x="23939" y="257923"/>
                      <a:pt x="24382" y="257923"/>
                      <a:pt x="24825" y="257479"/>
                    </a:cubicBezTo>
                    <a:lnTo>
                      <a:pt x="24825" y="25747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1618040" y="1694874"/>
                <a:ext cx="29960" cy="285279"/>
              </a:xfrm>
              <a:custGeom>
                <a:avLst/>
                <a:gdLst/>
                <a:ahLst/>
                <a:cxnLst/>
                <a:rect l="l" t="t" r="r" b="b"/>
                <a:pathLst>
                  <a:path w="29960" h="285279" extrusionOk="0">
                    <a:moveTo>
                      <a:pt x="23553" y="281676"/>
                    </a:moveTo>
                    <a:cubicBezTo>
                      <a:pt x="38182" y="244437"/>
                      <a:pt x="23553" y="193014"/>
                      <a:pt x="20893" y="153559"/>
                    </a:cubicBezTo>
                    <a:cubicBezTo>
                      <a:pt x="19120" y="128734"/>
                      <a:pt x="19120" y="104352"/>
                      <a:pt x="19120" y="79970"/>
                    </a:cubicBezTo>
                    <a:cubicBezTo>
                      <a:pt x="19120" y="56031"/>
                      <a:pt x="13357" y="23669"/>
                      <a:pt x="23553" y="1061"/>
                    </a:cubicBezTo>
                    <a:cubicBezTo>
                      <a:pt x="23996" y="174"/>
                      <a:pt x="22666" y="-269"/>
                      <a:pt x="22223" y="174"/>
                    </a:cubicBezTo>
                    <a:cubicBezTo>
                      <a:pt x="3604" y="31206"/>
                      <a:pt x="5377" y="83516"/>
                      <a:pt x="3161" y="118981"/>
                    </a:cubicBezTo>
                    <a:cubicBezTo>
                      <a:pt x="501" y="168632"/>
                      <a:pt x="-5705" y="233798"/>
                      <a:pt x="12914" y="281232"/>
                    </a:cubicBezTo>
                    <a:cubicBezTo>
                      <a:pt x="15130" y="286552"/>
                      <a:pt x="21780" y="286552"/>
                      <a:pt x="23553" y="281676"/>
                    </a:cubicBezTo>
                    <a:lnTo>
                      <a:pt x="23553" y="2816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1686909" y="1595955"/>
                <a:ext cx="32263" cy="256911"/>
              </a:xfrm>
              <a:custGeom>
                <a:avLst/>
                <a:gdLst/>
                <a:ahLst/>
                <a:cxnLst/>
                <a:rect l="l" t="t" r="r" b="b"/>
                <a:pathLst>
                  <a:path w="32263" h="256911" extrusionOk="0">
                    <a:moveTo>
                      <a:pt x="22510" y="251148"/>
                    </a:moveTo>
                    <a:cubicBezTo>
                      <a:pt x="26057" y="239179"/>
                      <a:pt x="21624" y="225436"/>
                      <a:pt x="21180" y="213467"/>
                    </a:cubicBezTo>
                    <a:cubicBezTo>
                      <a:pt x="19850" y="187312"/>
                      <a:pt x="19850" y="161156"/>
                      <a:pt x="18077" y="135001"/>
                    </a:cubicBezTo>
                    <a:cubicBezTo>
                      <a:pt x="16747" y="113279"/>
                      <a:pt x="15861" y="92000"/>
                      <a:pt x="17191" y="70278"/>
                    </a:cubicBezTo>
                    <a:cubicBezTo>
                      <a:pt x="18964" y="45452"/>
                      <a:pt x="27830" y="25504"/>
                      <a:pt x="32263" y="1121"/>
                    </a:cubicBezTo>
                    <a:cubicBezTo>
                      <a:pt x="32263" y="235"/>
                      <a:pt x="31376" y="-652"/>
                      <a:pt x="30490" y="678"/>
                    </a:cubicBezTo>
                    <a:cubicBezTo>
                      <a:pt x="12314" y="35700"/>
                      <a:pt x="5221" y="66288"/>
                      <a:pt x="3891" y="105743"/>
                    </a:cubicBezTo>
                    <a:cubicBezTo>
                      <a:pt x="2118" y="154507"/>
                      <a:pt x="-3645" y="201497"/>
                      <a:pt x="3448" y="249818"/>
                    </a:cubicBezTo>
                    <a:cubicBezTo>
                      <a:pt x="3891" y="253808"/>
                      <a:pt x="8768" y="256911"/>
                      <a:pt x="12758" y="256911"/>
                    </a:cubicBezTo>
                    <a:cubicBezTo>
                      <a:pt x="13201" y="256911"/>
                      <a:pt x="13644" y="256911"/>
                      <a:pt x="14087" y="256911"/>
                    </a:cubicBezTo>
                    <a:cubicBezTo>
                      <a:pt x="18521" y="256468"/>
                      <a:pt x="21180" y="254251"/>
                      <a:pt x="22510" y="251148"/>
                    </a:cubicBezTo>
                    <a:lnTo>
                      <a:pt x="22510" y="2511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1754523" y="1533891"/>
                <a:ext cx="41747" cy="201447"/>
              </a:xfrm>
              <a:custGeom>
                <a:avLst/>
                <a:gdLst/>
                <a:ahLst/>
                <a:cxnLst/>
                <a:rect l="l" t="t" r="r" b="b"/>
                <a:pathLst>
                  <a:path w="41747" h="201447" extrusionOk="0">
                    <a:moveTo>
                      <a:pt x="13857" y="199725"/>
                    </a:moveTo>
                    <a:cubicBezTo>
                      <a:pt x="38239" y="137662"/>
                      <a:pt x="3217" y="63629"/>
                      <a:pt x="41342" y="2896"/>
                    </a:cubicBezTo>
                    <a:cubicBezTo>
                      <a:pt x="42672" y="1122"/>
                      <a:pt x="40455" y="-651"/>
                      <a:pt x="38682" y="236"/>
                    </a:cubicBezTo>
                    <a:cubicBezTo>
                      <a:pt x="19176" y="10432"/>
                      <a:pt x="11197" y="57423"/>
                      <a:pt x="7207" y="76485"/>
                    </a:cubicBezTo>
                    <a:cubicBezTo>
                      <a:pt x="-1216" y="112836"/>
                      <a:pt x="-4319" y="165590"/>
                      <a:pt x="9424" y="200168"/>
                    </a:cubicBezTo>
                    <a:cubicBezTo>
                      <a:pt x="9867" y="201942"/>
                      <a:pt x="12527" y="201942"/>
                      <a:pt x="13857" y="199725"/>
                    </a:cubicBezTo>
                    <a:lnTo>
                      <a:pt x="13857" y="1997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1822106" y="1466008"/>
                <a:ext cx="57632" cy="177616"/>
              </a:xfrm>
              <a:custGeom>
                <a:avLst/>
                <a:gdLst/>
                <a:ahLst/>
                <a:cxnLst/>
                <a:rect l="l" t="t" r="r" b="b"/>
                <a:pathLst>
                  <a:path w="57632" h="177616" extrusionOk="0">
                    <a:moveTo>
                      <a:pt x="2574" y="177616"/>
                    </a:moveTo>
                    <a:cubicBezTo>
                      <a:pt x="22080" y="164317"/>
                      <a:pt x="18090" y="123089"/>
                      <a:pt x="21193" y="101810"/>
                    </a:cubicBezTo>
                    <a:cubicBezTo>
                      <a:pt x="26513" y="65902"/>
                      <a:pt x="37595" y="32211"/>
                      <a:pt x="57544" y="1622"/>
                    </a:cubicBezTo>
                    <a:cubicBezTo>
                      <a:pt x="57988" y="736"/>
                      <a:pt x="56658" y="-594"/>
                      <a:pt x="55771" y="292"/>
                    </a:cubicBezTo>
                    <a:cubicBezTo>
                      <a:pt x="38925" y="21571"/>
                      <a:pt x="21636" y="49056"/>
                      <a:pt x="10997" y="73882"/>
                    </a:cubicBezTo>
                    <a:cubicBezTo>
                      <a:pt x="3017" y="92501"/>
                      <a:pt x="3904" y="115110"/>
                      <a:pt x="2574" y="135059"/>
                    </a:cubicBezTo>
                    <a:cubicBezTo>
                      <a:pt x="1687" y="148801"/>
                      <a:pt x="-2746" y="164760"/>
                      <a:pt x="2574" y="177616"/>
                    </a:cubicBezTo>
                    <a:cubicBezTo>
                      <a:pt x="2131" y="177616"/>
                      <a:pt x="2131" y="177616"/>
                      <a:pt x="2574" y="177616"/>
                    </a:cubicBezTo>
                    <a:lnTo>
                      <a:pt x="2574" y="1776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1888960" y="1416975"/>
                <a:ext cx="60851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60851" h="119725" extrusionOk="0">
                    <a:moveTo>
                      <a:pt x="1773" y="119368"/>
                    </a:moveTo>
                    <a:cubicBezTo>
                      <a:pt x="17289" y="110502"/>
                      <a:pt x="20836" y="90996"/>
                      <a:pt x="26599" y="75481"/>
                    </a:cubicBezTo>
                    <a:cubicBezTo>
                      <a:pt x="36351" y="49769"/>
                      <a:pt x="46991" y="24943"/>
                      <a:pt x="60733" y="1448"/>
                    </a:cubicBezTo>
                    <a:cubicBezTo>
                      <a:pt x="61177" y="561"/>
                      <a:pt x="60290" y="-325"/>
                      <a:pt x="59404" y="118"/>
                    </a:cubicBezTo>
                    <a:cubicBezTo>
                      <a:pt x="23052" y="23613"/>
                      <a:pt x="8866" y="78584"/>
                      <a:pt x="0" y="118038"/>
                    </a:cubicBezTo>
                    <a:cubicBezTo>
                      <a:pt x="0" y="119368"/>
                      <a:pt x="887" y="120255"/>
                      <a:pt x="1773" y="119368"/>
                    </a:cubicBezTo>
                    <a:lnTo>
                      <a:pt x="1773" y="1193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1536184" y="2116792"/>
                <a:ext cx="155789" cy="76481"/>
              </a:xfrm>
              <a:custGeom>
                <a:avLst/>
                <a:gdLst/>
                <a:ahLst/>
                <a:cxnLst/>
                <a:rect l="l" t="t" r="r" b="b"/>
                <a:pathLst>
                  <a:path w="155789" h="76481" extrusionOk="0">
                    <a:moveTo>
                      <a:pt x="3005" y="73433"/>
                    </a:moveTo>
                    <a:cubicBezTo>
                      <a:pt x="53985" y="89392"/>
                      <a:pt x="124028" y="39298"/>
                      <a:pt x="155503" y="2060"/>
                    </a:cubicBezTo>
                    <a:cubicBezTo>
                      <a:pt x="156390" y="730"/>
                      <a:pt x="155060" y="-600"/>
                      <a:pt x="153730" y="287"/>
                    </a:cubicBezTo>
                    <a:cubicBezTo>
                      <a:pt x="111615" y="38412"/>
                      <a:pt x="52655" y="44175"/>
                      <a:pt x="2118" y="65897"/>
                    </a:cubicBezTo>
                    <a:cubicBezTo>
                      <a:pt x="-1429" y="67670"/>
                      <a:pt x="-99" y="72547"/>
                      <a:pt x="3005" y="73433"/>
                    </a:cubicBezTo>
                    <a:lnTo>
                      <a:pt x="3005" y="7343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1581746" y="1985328"/>
                <a:ext cx="192245" cy="112006"/>
              </a:xfrm>
              <a:custGeom>
                <a:avLst/>
                <a:gdLst/>
                <a:ahLst/>
                <a:cxnLst/>
                <a:rect l="l" t="t" r="r" b="b"/>
                <a:pathLst>
                  <a:path w="192245" h="112006" extrusionOk="0">
                    <a:moveTo>
                      <a:pt x="443" y="105152"/>
                    </a:moveTo>
                    <a:cubicBezTo>
                      <a:pt x="28815" y="125101"/>
                      <a:pt x="75363" y="96730"/>
                      <a:pt x="100188" y="80770"/>
                    </a:cubicBezTo>
                    <a:cubicBezTo>
                      <a:pt x="134323" y="58605"/>
                      <a:pt x="164025" y="31563"/>
                      <a:pt x="191953" y="1861"/>
                    </a:cubicBezTo>
                    <a:cubicBezTo>
                      <a:pt x="192840" y="975"/>
                      <a:pt x="191510" y="-355"/>
                      <a:pt x="190623" y="88"/>
                    </a:cubicBezTo>
                    <a:cubicBezTo>
                      <a:pt x="158705" y="24027"/>
                      <a:pt x="128117" y="47079"/>
                      <a:pt x="90435" y="61265"/>
                    </a:cubicBezTo>
                    <a:cubicBezTo>
                      <a:pt x="62063" y="72348"/>
                      <a:pt x="18176" y="76337"/>
                      <a:pt x="0" y="103822"/>
                    </a:cubicBezTo>
                    <a:cubicBezTo>
                      <a:pt x="0" y="104709"/>
                      <a:pt x="0" y="105152"/>
                      <a:pt x="443" y="105152"/>
                    </a:cubicBezTo>
                    <a:lnTo>
                      <a:pt x="443" y="105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33"/>
              <p:cNvSpPr/>
              <p:nvPr/>
            </p:nvSpPr>
            <p:spPr>
              <a:xfrm>
                <a:off x="1637707" y="1861201"/>
                <a:ext cx="192585" cy="108216"/>
              </a:xfrm>
              <a:custGeom>
                <a:avLst/>
                <a:gdLst/>
                <a:ahLst/>
                <a:cxnLst/>
                <a:rect l="l" t="t" r="r" b="b"/>
                <a:pathLst>
                  <a:path w="192585" h="108216" extrusionOk="0">
                    <a:moveTo>
                      <a:pt x="2556" y="105596"/>
                    </a:moveTo>
                    <a:cubicBezTo>
                      <a:pt x="32258" y="116235"/>
                      <a:pt x="67279" y="91853"/>
                      <a:pt x="93435" y="79440"/>
                    </a:cubicBezTo>
                    <a:cubicBezTo>
                      <a:pt x="130673" y="61708"/>
                      <a:pt x="162591" y="29790"/>
                      <a:pt x="192293" y="1861"/>
                    </a:cubicBezTo>
                    <a:cubicBezTo>
                      <a:pt x="193179" y="975"/>
                      <a:pt x="191850" y="-355"/>
                      <a:pt x="190963" y="88"/>
                    </a:cubicBezTo>
                    <a:cubicBezTo>
                      <a:pt x="154168" y="27130"/>
                      <a:pt x="122250" y="45749"/>
                      <a:pt x="78806" y="59492"/>
                    </a:cubicBezTo>
                    <a:cubicBezTo>
                      <a:pt x="61516" y="64811"/>
                      <a:pt x="45557" y="75451"/>
                      <a:pt x="29598" y="82987"/>
                    </a:cubicBezTo>
                    <a:cubicBezTo>
                      <a:pt x="19846" y="87420"/>
                      <a:pt x="5216" y="89637"/>
                      <a:pt x="340" y="100276"/>
                    </a:cubicBezTo>
                    <a:cubicBezTo>
                      <a:pt x="-547" y="102493"/>
                      <a:pt x="340" y="104709"/>
                      <a:pt x="2556" y="105596"/>
                    </a:cubicBezTo>
                    <a:lnTo>
                      <a:pt x="2556" y="105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33"/>
              <p:cNvSpPr/>
              <p:nvPr/>
            </p:nvSpPr>
            <p:spPr>
              <a:xfrm>
                <a:off x="1703039" y="1717808"/>
                <a:ext cx="195028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195028" h="125075" extrusionOk="0">
                    <a:moveTo>
                      <a:pt x="1061" y="122203"/>
                    </a:moveTo>
                    <a:cubicBezTo>
                      <a:pt x="38742" y="134172"/>
                      <a:pt x="86176" y="106243"/>
                      <a:pt x="114548" y="84521"/>
                    </a:cubicBezTo>
                    <a:cubicBezTo>
                      <a:pt x="147796" y="59253"/>
                      <a:pt x="169518" y="34871"/>
                      <a:pt x="194787" y="1622"/>
                    </a:cubicBezTo>
                    <a:cubicBezTo>
                      <a:pt x="195673" y="736"/>
                      <a:pt x="193900" y="-594"/>
                      <a:pt x="193014" y="292"/>
                    </a:cubicBezTo>
                    <a:cubicBezTo>
                      <a:pt x="164199" y="31324"/>
                      <a:pt x="135383" y="58366"/>
                      <a:pt x="95486" y="74768"/>
                    </a:cubicBezTo>
                    <a:cubicBezTo>
                      <a:pt x="65784" y="87181"/>
                      <a:pt x="23226" y="97821"/>
                      <a:pt x="174" y="119543"/>
                    </a:cubicBezTo>
                    <a:cubicBezTo>
                      <a:pt x="-269" y="120429"/>
                      <a:pt x="174" y="121759"/>
                      <a:pt x="1061" y="122203"/>
                    </a:cubicBezTo>
                    <a:lnTo>
                      <a:pt x="1061" y="122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1770153" y="1642888"/>
                <a:ext cx="146584" cy="78519"/>
              </a:xfrm>
              <a:custGeom>
                <a:avLst/>
                <a:gdLst/>
                <a:ahLst/>
                <a:cxnLst/>
                <a:rect l="l" t="t" r="r" b="b"/>
                <a:pathLst>
                  <a:path w="146584" h="78519" extrusionOk="0">
                    <a:moveTo>
                      <a:pt x="1330" y="74325"/>
                    </a:moveTo>
                    <a:cubicBezTo>
                      <a:pt x="24382" y="85408"/>
                      <a:pt x="54084" y="72109"/>
                      <a:pt x="75806" y="62356"/>
                    </a:cubicBezTo>
                    <a:cubicBezTo>
                      <a:pt x="106838" y="48613"/>
                      <a:pt x="122797" y="24674"/>
                      <a:pt x="146292" y="1622"/>
                    </a:cubicBezTo>
                    <a:cubicBezTo>
                      <a:pt x="147179" y="736"/>
                      <a:pt x="145849" y="-594"/>
                      <a:pt x="144962" y="292"/>
                    </a:cubicBezTo>
                    <a:cubicBezTo>
                      <a:pt x="123683" y="18911"/>
                      <a:pt x="100631" y="34871"/>
                      <a:pt x="73589" y="43293"/>
                    </a:cubicBezTo>
                    <a:cubicBezTo>
                      <a:pt x="49651" y="50386"/>
                      <a:pt x="23052" y="57036"/>
                      <a:pt x="1330" y="69449"/>
                    </a:cubicBezTo>
                    <a:cubicBezTo>
                      <a:pt x="-443" y="69892"/>
                      <a:pt x="-443" y="72995"/>
                      <a:pt x="1330" y="74325"/>
                    </a:cubicBezTo>
                    <a:lnTo>
                      <a:pt x="1330" y="743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1830706" y="1551337"/>
                <a:ext cx="123331" cy="82586"/>
              </a:xfrm>
              <a:custGeom>
                <a:avLst/>
                <a:gdLst/>
                <a:ahLst/>
                <a:cxnLst/>
                <a:rect l="l" t="t" r="r" b="b"/>
                <a:pathLst>
                  <a:path w="123331" h="82586" extrusionOk="0">
                    <a:moveTo>
                      <a:pt x="9490" y="82534"/>
                    </a:moveTo>
                    <a:cubicBezTo>
                      <a:pt x="53821" y="75441"/>
                      <a:pt x="99039" y="43079"/>
                      <a:pt x="122978" y="4511"/>
                    </a:cubicBezTo>
                    <a:cubicBezTo>
                      <a:pt x="124307" y="1852"/>
                      <a:pt x="121648" y="-1252"/>
                      <a:pt x="118988" y="522"/>
                    </a:cubicBezTo>
                    <a:cubicBezTo>
                      <a:pt x="98152" y="13821"/>
                      <a:pt x="83966" y="34213"/>
                      <a:pt x="60914" y="44853"/>
                    </a:cubicBezTo>
                    <a:cubicBezTo>
                      <a:pt x="42295" y="53275"/>
                      <a:pt x="22346" y="59925"/>
                      <a:pt x="3727" y="68791"/>
                    </a:cubicBezTo>
                    <a:cubicBezTo>
                      <a:pt x="-4252" y="72781"/>
                      <a:pt x="1954" y="83420"/>
                      <a:pt x="9490" y="82534"/>
                    </a:cubicBezTo>
                    <a:lnTo>
                      <a:pt x="9490" y="825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3" name="Google Shape;1453;p33"/>
          <p:cNvSpPr/>
          <p:nvPr/>
        </p:nvSpPr>
        <p:spPr>
          <a:xfrm>
            <a:off x="1898643" y="1492778"/>
            <a:ext cx="58264" cy="34716"/>
          </a:xfrm>
          <a:custGeom>
            <a:avLst/>
            <a:gdLst/>
            <a:ahLst/>
            <a:cxnLst/>
            <a:rect l="l" t="t" r="r" b="b"/>
            <a:pathLst>
              <a:path w="58264" h="34716" extrusionOk="0">
                <a:moveTo>
                  <a:pt x="2287" y="34256"/>
                </a:moveTo>
                <a:cubicBezTo>
                  <a:pt x="1843" y="34699"/>
                  <a:pt x="14256" y="32482"/>
                  <a:pt x="14699" y="32482"/>
                </a:cubicBezTo>
                <a:cubicBezTo>
                  <a:pt x="20462" y="30709"/>
                  <a:pt x="26225" y="29823"/>
                  <a:pt x="31545" y="26276"/>
                </a:cubicBezTo>
                <a:cubicBezTo>
                  <a:pt x="36865" y="23173"/>
                  <a:pt x="39968" y="17853"/>
                  <a:pt x="44844" y="13863"/>
                </a:cubicBezTo>
                <a:cubicBezTo>
                  <a:pt x="49721" y="9874"/>
                  <a:pt x="54154" y="5884"/>
                  <a:pt x="58144" y="1007"/>
                </a:cubicBezTo>
                <a:cubicBezTo>
                  <a:pt x="58587" y="564"/>
                  <a:pt x="57700" y="-322"/>
                  <a:pt x="57257" y="121"/>
                </a:cubicBezTo>
                <a:cubicBezTo>
                  <a:pt x="50607" y="6327"/>
                  <a:pt x="42628" y="8100"/>
                  <a:pt x="34648" y="11647"/>
                </a:cubicBezTo>
                <a:cubicBezTo>
                  <a:pt x="28885" y="13863"/>
                  <a:pt x="24452" y="18297"/>
                  <a:pt x="18689" y="20070"/>
                </a:cubicBezTo>
                <a:cubicBezTo>
                  <a:pt x="12926" y="21843"/>
                  <a:pt x="-373" y="24946"/>
                  <a:pt x="70" y="33369"/>
                </a:cubicBezTo>
                <a:cubicBezTo>
                  <a:pt x="-373" y="34699"/>
                  <a:pt x="1400" y="35142"/>
                  <a:pt x="2287" y="34256"/>
                </a:cubicBezTo>
                <a:lnTo>
                  <a:pt x="2287" y="34256"/>
                </a:lnTo>
                <a:close/>
              </a:path>
            </a:pathLst>
          </a:custGeom>
          <a:solidFill>
            <a:srgbClr val="1D68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03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66994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32"/>
          <p:cNvGrpSpPr/>
          <p:nvPr/>
        </p:nvGrpSpPr>
        <p:grpSpPr>
          <a:xfrm>
            <a:off x="7369017" y="48345"/>
            <a:ext cx="2113734" cy="2273837"/>
            <a:chOff x="6719631" y="48345"/>
            <a:chExt cx="2113734" cy="2273837"/>
          </a:xfrm>
        </p:grpSpPr>
        <p:sp>
          <p:nvSpPr>
            <p:cNvPr id="1155" name="Google Shape;1155;p32"/>
            <p:cNvSpPr/>
            <p:nvPr/>
          </p:nvSpPr>
          <p:spPr>
            <a:xfrm rot="10654278">
              <a:off x="6965654" y="204157"/>
              <a:ext cx="1194420" cy="2093657"/>
            </a:xfrm>
            <a:custGeom>
              <a:avLst/>
              <a:gdLst/>
              <a:ahLst/>
              <a:cxnLst/>
              <a:rect l="l" t="t" r="r" b="b"/>
              <a:pathLst>
                <a:path w="778693" h="1364944" extrusionOk="0">
                  <a:moveTo>
                    <a:pt x="770478" y="709711"/>
                  </a:moveTo>
                  <a:cubicBezTo>
                    <a:pt x="760725" y="708380"/>
                    <a:pt x="751415" y="711041"/>
                    <a:pt x="742549" y="713700"/>
                  </a:cubicBezTo>
                  <a:cubicBezTo>
                    <a:pt x="742549" y="713700"/>
                    <a:pt x="742105" y="713700"/>
                    <a:pt x="742105" y="713700"/>
                  </a:cubicBezTo>
                  <a:cubicBezTo>
                    <a:pt x="740776" y="714144"/>
                    <a:pt x="739446" y="714144"/>
                    <a:pt x="737672" y="714144"/>
                  </a:cubicBezTo>
                  <a:cubicBezTo>
                    <a:pt x="733683" y="714587"/>
                    <a:pt x="729693" y="714587"/>
                    <a:pt x="725703" y="715474"/>
                  </a:cubicBezTo>
                  <a:cubicBezTo>
                    <a:pt x="712847" y="718577"/>
                    <a:pt x="702651" y="727443"/>
                    <a:pt x="693785" y="736752"/>
                  </a:cubicBezTo>
                  <a:cubicBezTo>
                    <a:pt x="682258" y="740299"/>
                    <a:pt x="670289" y="744289"/>
                    <a:pt x="658764" y="747392"/>
                  </a:cubicBezTo>
                  <a:cubicBezTo>
                    <a:pt x="657434" y="747835"/>
                    <a:pt x="656104" y="748278"/>
                    <a:pt x="654331" y="748722"/>
                  </a:cubicBezTo>
                  <a:cubicBezTo>
                    <a:pt x="656547" y="743845"/>
                    <a:pt x="659650" y="739856"/>
                    <a:pt x="662753" y="735866"/>
                  </a:cubicBezTo>
                  <a:cubicBezTo>
                    <a:pt x="665856" y="734536"/>
                    <a:pt x="668959" y="733206"/>
                    <a:pt x="672063" y="731876"/>
                  </a:cubicBezTo>
                  <a:cubicBezTo>
                    <a:pt x="679599" y="728329"/>
                    <a:pt x="686249" y="723453"/>
                    <a:pt x="691568" y="716803"/>
                  </a:cubicBezTo>
                  <a:cubicBezTo>
                    <a:pt x="694671" y="712814"/>
                    <a:pt x="697774" y="707937"/>
                    <a:pt x="701765" y="703947"/>
                  </a:cubicBezTo>
                  <a:cubicBezTo>
                    <a:pt x="707084" y="698628"/>
                    <a:pt x="717280" y="692421"/>
                    <a:pt x="713290" y="683998"/>
                  </a:cubicBezTo>
                  <a:cubicBezTo>
                    <a:pt x="709744" y="680452"/>
                    <a:pt x="703981" y="683112"/>
                    <a:pt x="699104" y="686658"/>
                  </a:cubicBezTo>
                  <a:cubicBezTo>
                    <a:pt x="699104" y="686658"/>
                    <a:pt x="699104" y="686658"/>
                    <a:pt x="699104" y="686658"/>
                  </a:cubicBezTo>
                  <a:cubicBezTo>
                    <a:pt x="698218" y="686215"/>
                    <a:pt x="697774" y="687545"/>
                    <a:pt x="696888" y="687988"/>
                  </a:cubicBezTo>
                  <a:cubicBezTo>
                    <a:pt x="690238" y="694195"/>
                    <a:pt x="680929" y="696855"/>
                    <a:pt x="673836" y="702618"/>
                  </a:cubicBezTo>
                  <a:cubicBezTo>
                    <a:pt x="664970" y="710154"/>
                    <a:pt x="658320" y="720793"/>
                    <a:pt x="656104" y="732763"/>
                  </a:cubicBezTo>
                  <a:cubicBezTo>
                    <a:pt x="656104" y="733649"/>
                    <a:pt x="655660" y="734093"/>
                    <a:pt x="655660" y="734979"/>
                  </a:cubicBezTo>
                  <a:cubicBezTo>
                    <a:pt x="655660" y="735423"/>
                    <a:pt x="655660" y="735866"/>
                    <a:pt x="655660" y="736309"/>
                  </a:cubicBezTo>
                  <a:cubicBezTo>
                    <a:pt x="655660" y="736752"/>
                    <a:pt x="655660" y="737196"/>
                    <a:pt x="655660" y="737639"/>
                  </a:cubicBezTo>
                  <a:cubicBezTo>
                    <a:pt x="653887" y="740299"/>
                    <a:pt x="649454" y="746505"/>
                    <a:pt x="648568" y="750495"/>
                  </a:cubicBezTo>
                  <a:cubicBezTo>
                    <a:pt x="636155" y="754042"/>
                    <a:pt x="624185" y="756701"/>
                    <a:pt x="611773" y="758918"/>
                  </a:cubicBezTo>
                  <a:cubicBezTo>
                    <a:pt x="613545" y="753155"/>
                    <a:pt x="615319" y="747835"/>
                    <a:pt x="617978" y="742515"/>
                  </a:cubicBezTo>
                  <a:cubicBezTo>
                    <a:pt x="617978" y="742515"/>
                    <a:pt x="617978" y="742515"/>
                    <a:pt x="618422" y="742515"/>
                  </a:cubicBezTo>
                  <a:cubicBezTo>
                    <a:pt x="629061" y="737196"/>
                    <a:pt x="637927" y="729216"/>
                    <a:pt x="643691" y="719020"/>
                  </a:cubicBezTo>
                  <a:cubicBezTo>
                    <a:pt x="646351" y="713700"/>
                    <a:pt x="648124" y="707937"/>
                    <a:pt x="651670" y="703504"/>
                  </a:cubicBezTo>
                  <a:cubicBezTo>
                    <a:pt x="655217" y="699071"/>
                    <a:pt x="660537" y="695968"/>
                    <a:pt x="663640" y="691092"/>
                  </a:cubicBezTo>
                  <a:cubicBezTo>
                    <a:pt x="669403" y="683555"/>
                    <a:pt x="661867" y="679122"/>
                    <a:pt x="654773" y="682225"/>
                  </a:cubicBezTo>
                  <a:cubicBezTo>
                    <a:pt x="651670" y="683112"/>
                    <a:pt x="649010" y="684885"/>
                    <a:pt x="646794" y="687102"/>
                  </a:cubicBezTo>
                  <a:cubicBezTo>
                    <a:pt x="646794" y="687102"/>
                    <a:pt x="646351" y="687102"/>
                    <a:pt x="646351" y="687545"/>
                  </a:cubicBezTo>
                  <a:cubicBezTo>
                    <a:pt x="645907" y="687545"/>
                    <a:pt x="645907" y="687988"/>
                    <a:pt x="645465" y="688432"/>
                  </a:cubicBezTo>
                  <a:cubicBezTo>
                    <a:pt x="644577" y="689318"/>
                    <a:pt x="643691" y="689762"/>
                    <a:pt x="642804" y="690648"/>
                  </a:cubicBezTo>
                  <a:cubicBezTo>
                    <a:pt x="639701" y="693308"/>
                    <a:pt x="637041" y="696411"/>
                    <a:pt x="634382" y="699514"/>
                  </a:cubicBezTo>
                  <a:cubicBezTo>
                    <a:pt x="630835" y="703061"/>
                    <a:pt x="625958" y="705721"/>
                    <a:pt x="622855" y="710154"/>
                  </a:cubicBezTo>
                  <a:cubicBezTo>
                    <a:pt x="621083" y="712814"/>
                    <a:pt x="619752" y="715474"/>
                    <a:pt x="618422" y="718577"/>
                  </a:cubicBezTo>
                  <a:cubicBezTo>
                    <a:pt x="616649" y="721680"/>
                    <a:pt x="615319" y="724783"/>
                    <a:pt x="614876" y="728329"/>
                  </a:cubicBezTo>
                  <a:cubicBezTo>
                    <a:pt x="614876" y="728329"/>
                    <a:pt x="614876" y="728329"/>
                    <a:pt x="614876" y="728329"/>
                  </a:cubicBezTo>
                  <a:cubicBezTo>
                    <a:pt x="614433" y="729660"/>
                    <a:pt x="614433" y="731433"/>
                    <a:pt x="614433" y="732763"/>
                  </a:cubicBezTo>
                  <a:cubicBezTo>
                    <a:pt x="613989" y="734536"/>
                    <a:pt x="613989" y="735866"/>
                    <a:pt x="613545" y="737639"/>
                  </a:cubicBezTo>
                  <a:cubicBezTo>
                    <a:pt x="613103" y="739856"/>
                    <a:pt x="613103" y="742072"/>
                    <a:pt x="613103" y="744289"/>
                  </a:cubicBezTo>
                  <a:cubicBezTo>
                    <a:pt x="613103" y="744289"/>
                    <a:pt x="613545" y="744732"/>
                    <a:pt x="613545" y="744732"/>
                  </a:cubicBezTo>
                  <a:cubicBezTo>
                    <a:pt x="612659" y="746948"/>
                    <a:pt x="611773" y="749165"/>
                    <a:pt x="610886" y="751825"/>
                  </a:cubicBezTo>
                  <a:cubicBezTo>
                    <a:pt x="610442" y="753598"/>
                    <a:pt x="608670" y="758031"/>
                    <a:pt x="608670" y="760691"/>
                  </a:cubicBezTo>
                  <a:cubicBezTo>
                    <a:pt x="595370" y="763351"/>
                    <a:pt x="581627" y="765568"/>
                    <a:pt x="568328" y="768671"/>
                  </a:cubicBezTo>
                  <a:cubicBezTo>
                    <a:pt x="565668" y="769114"/>
                    <a:pt x="563009" y="770001"/>
                    <a:pt x="560792" y="770444"/>
                  </a:cubicBezTo>
                  <a:cubicBezTo>
                    <a:pt x="562122" y="766897"/>
                    <a:pt x="563452" y="762908"/>
                    <a:pt x="565225" y="759361"/>
                  </a:cubicBezTo>
                  <a:cubicBezTo>
                    <a:pt x="565225" y="759361"/>
                    <a:pt x="565668" y="759361"/>
                    <a:pt x="565668" y="758918"/>
                  </a:cubicBezTo>
                  <a:cubicBezTo>
                    <a:pt x="572761" y="755371"/>
                    <a:pt x="579855" y="751382"/>
                    <a:pt x="586060" y="746505"/>
                  </a:cubicBezTo>
                  <a:cubicBezTo>
                    <a:pt x="594927" y="739412"/>
                    <a:pt x="597587" y="727886"/>
                    <a:pt x="604679" y="719463"/>
                  </a:cubicBezTo>
                  <a:cubicBezTo>
                    <a:pt x="607783" y="715474"/>
                    <a:pt x="614433" y="708824"/>
                    <a:pt x="610000" y="703504"/>
                  </a:cubicBezTo>
                  <a:cubicBezTo>
                    <a:pt x="609112" y="702618"/>
                    <a:pt x="607783" y="702618"/>
                    <a:pt x="606453" y="702618"/>
                  </a:cubicBezTo>
                  <a:cubicBezTo>
                    <a:pt x="602020" y="703061"/>
                    <a:pt x="598473" y="706164"/>
                    <a:pt x="595370" y="709267"/>
                  </a:cubicBezTo>
                  <a:cubicBezTo>
                    <a:pt x="594484" y="709711"/>
                    <a:pt x="593596" y="711041"/>
                    <a:pt x="593154" y="711484"/>
                  </a:cubicBezTo>
                  <a:cubicBezTo>
                    <a:pt x="589163" y="715030"/>
                    <a:pt x="585618" y="718577"/>
                    <a:pt x="581185" y="721237"/>
                  </a:cubicBezTo>
                  <a:cubicBezTo>
                    <a:pt x="575864" y="724783"/>
                    <a:pt x="570102" y="728329"/>
                    <a:pt x="566111" y="733649"/>
                  </a:cubicBezTo>
                  <a:cubicBezTo>
                    <a:pt x="560349" y="740742"/>
                    <a:pt x="559019" y="750938"/>
                    <a:pt x="560349" y="759805"/>
                  </a:cubicBezTo>
                  <a:cubicBezTo>
                    <a:pt x="560349" y="759805"/>
                    <a:pt x="560349" y="760248"/>
                    <a:pt x="560792" y="760248"/>
                  </a:cubicBezTo>
                  <a:cubicBezTo>
                    <a:pt x="559906" y="761578"/>
                    <a:pt x="559019" y="763351"/>
                    <a:pt x="558575" y="764681"/>
                  </a:cubicBezTo>
                  <a:cubicBezTo>
                    <a:pt x="558132" y="766454"/>
                    <a:pt x="556359" y="769557"/>
                    <a:pt x="556359" y="771774"/>
                  </a:cubicBezTo>
                  <a:cubicBezTo>
                    <a:pt x="531977" y="777093"/>
                    <a:pt x="507595" y="782857"/>
                    <a:pt x="483213" y="789063"/>
                  </a:cubicBezTo>
                  <a:cubicBezTo>
                    <a:pt x="483213" y="789063"/>
                    <a:pt x="483213" y="789063"/>
                    <a:pt x="483213" y="788620"/>
                  </a:cubicBezTo>
                  <a:cubicBezTo>
                    <a:pt x="484543" y="785960"/>
                    <a:pt x="485873" y="783743"/>
                    <a:pt x="487646" y="781527"/>
                  </a:cubicBezTo>
                  <a:cubicBezTo>
                    <a:pt x="489419" y="781083"/>
                    <a:pt x="490749" y="780197"/>
                    <a:pt x="492522" y="779310"/>
                  </a:cubicBezTo>
                  <a:cubicBezTo>
                    <a:pt x="501388" y="774877"/>
                    <a:pt x="510255" y="770001"/>
                    <a:pt x="516461" y="762464"/>
                  </a:cubicBezTo>
                  <a:cubicBezTo>
                    <a:pt x="521781" y="756701"/>
                    <a:pt x="523111" y="749165"/>
                    <a:pt x="527544" y="742959"/>
                  </a:cubicBezTo>
                  <a:cubicBezTo>
                    <a:pt x="530647" y="738969"/>
                    <a:pt x="534637" y="734536"/>
                    <a:pt x="535524" y="729216"/>
                  </a:cubicBezTo>
                  <a:cubicBezTo>
                    <a:pt x="536410" y="723896"/>
                    <a:pt x="531534" y="720793"/>
                    <a:pt x="527101" y="723453"/>
                  </a:cubicBezTo>
                  <a:cubicBezTo>
                    <a:pt x="527101" y="723453"/>
                    <a:pt x="526657" y="723896"/>
                    <a:pt x="526657" y="723896"/>
                  </a:cubicBezTo>
                  <a:cubicBezTo>
                    <a:pt x="526214" y="723896"/>
                    <a:pt x="525770" y="723896"/>
                    <a:pt x="525770" y="724340"/>
                  </a:cubicBezTo>
                  <a:cubicBezTo>
                    <a:pt x="519121" y="728773"/>
                    <a:pt x="514688" y="735866"/>
                    <a:pt x="509811" y="742515"/>
                  </a:cubicBezTo>
                  <a:cubicBezTo>
                    <a:pt x="503605" y="750495"/>
                    <a:pt x="495182" y="756258"/>
                    <a:pt x="490749" y="765568"/>
                  </a:cubicBezTo>
                  <a:cubicBezTo>
                    <a:pt x="488976" y="768671"/>
                    <a:pt x="487203" y="771774"/>
                    <a:pt x="485873" y="775320"/>
                  </a:cubicBezTo>
                  <a:cubicBezTo>
                    <a:pt x="485429" y="776650"/>
                    <a:pt x="484543" y="778424"/>
                    <a:pt x="484543" y="780197"/>
                  </a:cubicBezTo>
                  <a:cubicBezTo>
                    <a:pt x="482770" y="782857"/>
                    <a:pt x="480996" y="785073"/>
                    <a:pt x="480110" y="788176"/>
                  </a:cubicBezTo>
                  <a:cubicBezTo>
                    <a:pt x="479666" y="789063"/>
                    <a:pt x="479666" y="789950"/>
                    <a:pt x="479223" y="790836"/>
                  </a:cubicBezTo>
                  <a:cubicBezTo>
                    <a:pt x="463707" y="794826"/>
                    <a:pt x="448634" y="798816"/>
                    <a:pt x="433119" y="802806"/>
                  </a:cubicBezTo>
                  <a:cubicBezTo>
                    <a:pt x="434006" y="800589"/>
                    <a:pt x="435779" y="798373"/>
                    <a:pt x="437108" y="796156"/>
                  </a:cubicBezTo>
                  <a:cubicBezTo>
                    <a:pt x="437108" y="796156"/>
                    <a:pt x="437552" y="795713"/>
                    <a:pt x="437552" y="795713"/>
                  </a:cubicBezTo>
                  <a:cubicBezTo>
                    <a:pt x="449521" y="790836"/>
                    <a:pt x="462377" y="785073"/>
                    <a:pt x="470800" y="775320"/>
                  </a:cubicBezTo>
                  <a:cubicBezTo>
                    <a:pt x="476563" y="769557"/>
                    <a:pt x="477893" y="761578"/>
                    <a:pt x="481883" y="754485"/>
                  </a:cubicBezTo>
                  <a:cubicBezTo>
                    <a:pt x="485873" y="748722"/>
                    <a:pt x="491193" y="743402"/>
                    <a:pt x="490749" y="735866"/>
                  </a:cubicBezTo>
                  <a:cubicBezTo>
                    <a:pt x="490749" y="733206"/>
                    <a:pt x="488532" y="730546"/>
                    <a:pt x="485429" y="730546"/>
                  </a:cubicBezTo>
                  <a:cubicBezTo>
                    <a:pt x="484986" y="730546"/>
                    <a:pt x="484543" y="730989"/>
                    <a:pt x="483656" y="730989"/>
                  </a:cubicBezTo>
                  <a:cubicBezTo>
                    <a:pt x="483213" y="730546"/>
                    <a:pt x="481883" y="730989"/>
                    <a:pt x="481439" y="731433"/>
                  </a:cubicBezTo>
                  <a:cubicBezTo>
                    <a:pt x="471687" y="734979"/>
                    <a:pt x="468140" y="744732"/>
                    <a:pt x="461934" y="751382"/>
                  </a:cubicBezTo>
                  <a:cubicBezTo>
                    <a:pt x="455728" y="757588"/>
                    <a:pt x="446862" y="760691"/>
                    <a:pt x="442872" y="768671"/>
                  </a:cubicBezTo>
                  <a:cubicBezTo>
                    <a:pt x="442429" y="769557"/>
                    <a:pt x="441542" y="771331"/>
                    <a:pt x="440212" y="773991"/>
                  </a:cubicBezTo>
                  <a:cubicBezTo>
                    <a:pt x="438882" y="775764"/>
                    <a:pt x="437995" y="777537"/>
                    <a:pt x="437552" y="779754"/>
                  </a:cubicBezTo>
                  <a:cubicBezTo>
                    <a:pt x="437552" y="780197"/>
                    <a:pt x="437108" y="780640"/>
                    <a:pt x="437108" y="781527"/>
                  </a:cubicBezTo>
                  <a:cubicBezTo>
                    <a:pt x="435335" y="785960"/>
                    <a:pt x="434006" y="789950"/>
                    <a:pt x="434006" y="792609"/>
                  </a:cubicBezTo>
                  <a:cubicBezTo>
                    <a:pt x="430902" y="796599"/>
                    <a:pt x="428685" y="800146"/>
                    <a:pt x="428242" y="802806"/>
                  </a:cubicBezTo>
                  <a:cubicBezTo>
                    <a:pt x="427356" y="803249"/>
                    <a:pt x="426026" y="803249"/>
                    <a:pt x="425139" y="803692"/>
                  </a:cubicBezTo>
                  <a:cubicBezTo>
                    <a:pt x="422480" y="804579"/>
                    <a:pt x="403860" y="809012"/>
                    <a:pt x="392334" y="813445"/>
                  </a:cubicBezTo>
                  <a:cubicBezTo>
                    <a:pt x="406520" y="781083"/>
                    <a:pt x="421149" y="749609"/>
                    <a:pt x="437108" y="718133"/>
                  </a:cubicBezTo>
                  <a:cubicBezTo>
                    <a:pt x="442429" y="708380"/>
                    <a:pt x="447305" y="698184"/>
                    <a:pt x="452624" y="688432"/>
                  </a:cubicBezTo>
                  <a:cubicBezTo>
                    <a:pt x="454398" y="687545"/>
                    <a:pt x="456614" y="687102"/>
                    <a:pt x="458388" y="686215"/>
                  </a:cubicBezTo>
                  <a:cubicBezTo>
                    <a:pt x="465480" y="683555"/>
                    <a:pt x="472573" y="680452"/>
                    <a:pt x="479666" y="676906"/>
                  </a:cubicBezTo>
                  <a:cubicBezTo>
                    <a:pt x="480553" y="677349"/>
                    <a:pt x="481439" y="677792"/>
                    <a:pt x="482326" y="678235"/>
                  </a:cubicBezTo>
                  <a:cubicBezTo>
                    <a:pt x="485429" y="679565"/>
                    <a:pt x="488976" y="680896"/>
                    <a:pt x="492522" y="682225"/>
                  </a:cubicBezTo>
                  <a:cubicBezTo>
                    <a:pt x="492965" y="684442"/>
                    <a:pt x="494739" y="686658"/>
                    <a:pt x="495626" y="687988"/>
                  </a:cubicBezTo>
                  <a:cubicBezTo>
                    <a:pt x="500059" y="693751"/>
                    <a:pt x="504935" y="699514"/>
                    <a:pt x="512028" y="702618"/>
                  </a:cubicBezTo>
                  <a:cubicBezTo>
                    <a:pt x="517347" y="705278"/>
                    <a:pt x="522667" y="705721"/>
                    <a:pt x="528430" y="707494"/>
                  </a:cubicBezTo>
                  <a:cubicBezTo>
                    <a:pt x="531090" y="708380"/>
                    <a:pt x="534193" y="709267"/>
                    <a:pt x="536853" y="710597"/>
                  </a:cubicBezTo>
                  <a:cubicBezTo>
                    <a:pt x="539513" y="711927"/>
                    <a:pt x="542616" y="712814"/>
                    <a:pt x="545276" y="713257"/>
                  </a:cubicBezTo>
                  <a:cubicBezTo>
                    <a:pt x="550152" y="715030"/>
                    <a:pt x="558132" y="712370"/>
                    <a:pt x="555916" y="706164"/>
                  </a:cubicBezTo>
                  <a:cubicBezTo>
                    <a:pt x="551483" y="698184"/>
                    <a:pt x="540843" y="696855"/>
                    <a:pt x="534193" y="691535"/>
                  </a:cubicBezTo>
                  <a:cubicBezTo>
                    <a:pt x="528430" y="685329"/>
                    <a:pt x="521781" y="679565"/>
                    <a:pt x="512914" y="677792"/>
                  </a:cubicBezTo>
                  <a:cubicBezTo>
                    <a:pt x="508925" y="676906"/>
                    <a:pt x="500059" y="676462"/>
                    <a:pt x="496069" y="679122"/>
                  </a:cubicBezTo>
                  <a:cubicBezTo>
                    <a:pt x="492079" y="677792"/>
                    <a:pt x="488532" y="676462"/>
                    <a:pt x="484986" y="674689"/>
                  </a:cubicBezTo>
                  <a:cubicBezTo>
                    <a:pt x="495626" y="669813"/>
                    <a:pt x="506265" y="664493"/>
                    <a:pt x="517347" y="659616"/>
                  </a:cubicBezTo>
                  <a:cubicBezTo>
                    <a:pt x="517347" y="659616"/>
                    <a:pt x="517791" y="660060"/>
                    <a:pt x="517791" y="660060"/>
                  </a:cubicBezTo>
                  <a:cubicBezTo>
                    <a:pt x="521337" y="662276"/>
                    <a:pt x="525327" y="664050"/>
                    <a:pt x="529317" y="665823"/>
                  </a:cubicBezTo>
                  <a:cubicBezTo>
                    <a:pt x="529317" y="665823"/>
                    <a:pt x="529317" y="665823"/>
                    <a:pt x="529317" y="666266"/>
                  </a:cubicBezTo>
                  <a:cubicBezTo>
                    <a:pt x="533307" y="674246"/>
                    <a:pt x="540400" y="681339"/>
                    <a:pt x="548379" y="685329"/>
                  </a:cubicBezTo>
                  <a:cubicBezTo>
                    <a:pt x="557245" y="689318"/>
                    <a:pt x="566998" y="690205"/>
                    <a:pt x="575864" y="693308"/>
                  </a:cubicBezTo>
                  <a:cubicBezTo>
                    <a:pt x="579855" y="695525"/>
                    <a:pt x="584288" y="697298"/>
                    <a:pt x="588721" y="698184"/>
                  </a:cubicBezTo>
                  <a:cubicBezTo>
                    <a:pt x="593154" y="699514"/>
                    <a:pt x="601134" y="698184"/>
                    <a:pt x="598917" y="691978"/>
                  </a:cubicBezTo>
                  <a:cubicBezTo>
                    <a:pt x="596257" y="685772"/>
                    <a:pt x="589163" y="683555"/>
                    <a:pt x="583401" y="680009"/>
                  </a:cubicBezTo>
                  <a:cubicBezTo>
                    <a:pt x="571431" y="675132"/>
                    <a:pt x="562122" y="664493"/>
                    <a:pt x="549709" y="660503"/>
                  </a:cubicBezTo>
                  <a:cubicBezTo>
                    <a:pt x="544390" y="658730"/>
                    <a:pt x="538627" y="659173"/>
                    <a:pt x="533307" y="660947"/>
                  </a:cubicBezTo>
                  <a:cubicBezTo>
                    <a:pt x="532420" y="661390"/>
                    <a:pt x="531090" y="661390"/>
                    <a:pt x="530204" y="662276"/>
                  </a:cubicBezTo>
                  <a:cubicBezTo>
                    <a:pt x="527544" y="660947"/>
                    <a:pt x="524441" y="659173"/>
                    <a:pt x="521781" y="657843"/>
                  </a:cubicBezTo>
                  <a:cubicBezTo>
                    <a:pt x="538183" y="651194"/>
                    <a:pt x="555029" y="644544"/>
                    <a:pt x="571875" y="638781"/>
                  </a:cubicBezTo>
                  <a:cubicBezTo>
                    <a:pt x="572318" y="638781"/>
                    <a:pt x="572318" y="639224"/>
                    <a:pt x="572761" y="639224"/>
                  </a:cubicBezTo>
                  <a:cubicBezTo>
                    <a:pt x="576308" y="641441"/>
                    <a:pt x="579411" y="643214"/>
                    <a:pt x="582957" y="644987"/>
                  </a:cubicBezTo>
                  <a:cubicBezTo>
                    <a:pt x="587834" y="650750"/>
                    <a:pt x="592267" y="656513"/>
                    <a:pt x="598473" y="661390"/>
                  </a:cubicBezTo>
                  <a:cubicBezTo>
                    <a:pt x="603793" y="665380"/>
                    <a:pt x="610442" y="668483"/>
                    <a:pt x="617092" y="668926"/>
                  </a:cubicBezTo>
                  <a:cubicBezTo>
                    <a:pt x="620639" y="669369"/>
                    <a:pt x="624185" y="669369"/>
                    <a:pt x="627288" y="670699"/>
                  </a:cubicBezTo>
                  <a:cubicBezTo>
                    <a:pt x="627732" y="670699"/>
                    <a:pt x="627732" y="670699"/>
                    <a:pt x="628175" y="670256"/>
                  </a:cubicBezTo>
                  <a:cubicBezTo>
                    <a:pt x="633494" y="672916"/>
                    <a:pt x="638371" y="676019"/>
                    <a:pt x="644134" y="676462"/>
                  </a:cubicBezTo>
                  <a:cubicBezTo>
                    <a:pt x="648124" y="676906"/>
                    <a:pt x="653001" y="674689"/>
                    <a:pt x="652557" y="670256"/>
                  </a:cubicBezTo>
                  <a:cubicBezTo>
                    <a:pt x="651227" y="663606"/>
                    <a:pt x="637041" y="658287"/>
                    <a:pt x="631278" y="654740"/>
                  </a:cubicBezTo>
                  <a:cubicBezTo>
                    <a:pt x="623742" y="651194"/>
                    <a:pt x="618422" y="643657"/>
                    <a:pt x="610886" y="640111"/>
                  </a:cubicBezTo>
                  <a:cubicBezTo>
                    <a:pt x="606896" y="639224"/>
                    <a:pt x="599803" y="637894"/>
                    <a:pt x="593596" y="637451"/>
                  </a:cubicBezTo>
                  <a:cubicBezTo>
                    <a:pt x="593596" y="637451"/>
                    <a:pt x="594040" y="637451"/>
                    <a:pt x="594040" y="637451"/>
                  </a:cubicBezTo>
                  <a:cubicBezTo>
                    <a:pt x="594040" y="637008"/>
                    <a:pt x="594040" y="637008"/>
                    <a:pt x="593596" y="637008"/>
                  </a:cubicBezTo>
                  <a:cubicBezTo>
                    <a:pt x="590051" y="637008"/>
                    <a:pt x="586060" y="637894"/>
                    <a:pt x="582514" y="638781"/>
                  </a:cubicBezTo>
                  <a:cubicBezTo>
                    <a:pt x="582071" y="638781"/>
                    <a:pt x="581627" y="638781"/>
                    <a:pt x="581185" y="638781"/>
                  </a:cubicBezTo>
                  <a:cubicBezTo>
                    <a:pt x="579855" y="637894"/>
                    <a:pt x="578524" y="637008"/>
                    <a:pt x="577194" y="636121"/>
                  </a:cubicBezTo>
                  <a:cubicBezTo>
                    <a:pt x="582957" y="634348"/>
                    <a:pt x="588277" y="632575"/>
                    <a:pt x="594040" y="630801"/>
                  </a:cubicBezTo>
                  <a:cubicBezTo>
                    <a:pt x="600246" y="629028"/>
                    <a:pt x="606009" y="627255"/>
                    <a:pt x="611773" y="625482"/>
                  </a:cubicBezTo>
                  <a:cubicBezTo>
                    <a:pt x="611773" y="625482"/>
                    <a:pt x="612216" y="625925"/>
                    <a:pt x="612216" y="625925"/>
                  </a:cubicBezTo>
                  <a:cubicBezTo>
                    <a:pt x="615762" y="628585"/>
                    <a:pt x="619752" y="630801"/>
                    <a:pt x="623742" y="632575"/>
                  </a:cubicBezTo>
                  <a:cubicBezTo>
                    <a:pt x="627288" y="637894"/>
                    <a:pt x="631278" y="643214"/>
                    <a:pt x="636598" y="647204"/>
                  </a:cubicBezTo>
                  <a:cubicBezTo>
                    <a:pt x="643248" y="652080"/>
                    <a:pt x="651227" y="653853"/>
                    <a:pt x="659207" y="656070"/>
                  </a:cubicBezTo>
                  <a:cubicBezTo>
                    <a:pt x="659650" y="656070"/>
                    <a:pt x="660093" y="655627"/>
                    <a:pt x="660537" y="655183"/>
                  </a:cubicBezTo>
                  <a:cubicBezTo>
                    <a:pt x="666743" y="658730"/>
                    <a:pt x="672063" y="664493"/>
                    <a:pt x="679599" y="665823"/>
                  </a:cubicBezTo>
                  <a:cubicBezTo>
                    <a:pt x="682702" y="666710"/>
                    <a:pt x="687135" y="664936"/>
                    <a:pt x="686691" y="661390"/>
                  </a:cubicBezTo>
                  <a:cubicBezTo>
                    <a:pt x="685805" y="657843"/>
                    <a:pt x="682702" y="655627"/>
                    <a:pt x="680486" y="652967"/>
                  </a:cubicBezTo>
                  <a:cubicBezTo>
                    <a:pt x="674280" y="647204"/>
                    <a:pt x="668073" y="642328"/>
                    <a:pt x="661423" y="637008"/>
                  </a:cubicBezTo>
                  <a:cubicBezTo>
                    <a:pt x="659207" y="635234"/>
                    <a:pt x="656547" y="633905"/>
                    <a:pt x="654331" y="632575"/>
                  </a:cubicBezTo>
                  <a:cubicBezTo>
                    <a:pt x="654331" y="632575"/>
                    <a:pt x="654331" y="632131"/>
                    <a:pt x="653887" y="632131"/>
                  </a:cubicBezTo>
                  <a:cubicBezTo>
                    <a:pt x="644577" y="626812"/>
                    <a:pt x="633938" y="623708"/>
                    <a:pt x="623299" y="626812"/>
                  </a:cubicBezTo>
                  <a:cubicBezTo>
                    <a:pt x="622855" y="626812"/>
                    <a:pt x="622855" y="626812"/>
                    <a:pt x="622412" y="627255"/>
                  </a:cubicBezTo>
                  <a:cubicBezTo>
                    <a:pt x="621083" y="626368"/>
                    <a:pt x="619309" y="625482"/>
                    <a:pt x="617978" y="624595"/>
                  </a:cubicBezTo>
                  <a:cubicBezTo>
                    <a:pt x="625958" y="621935"/>
                    <a:pt x="633938" y="619275"/>
                    <a:pt x="642361" y="617059"/>
                  </a:cubicBezTo>
                  <a:cubicBezTo>
                    <a:pt x="642804" y="617502"/>
                    <a:pt x="642804" y="617945"/>
                    <a:pt x="643691" y="617945"/>
                  </a:cubicBezTo>
                  <a:cubicBezTo>
                    <a:pt x="649010" y="620605"/>
                    <a:pt x="655217" y="621935"/>
                    <a:pt x="660980" y="623708"/>
                  </a:cubicBezTo>
                  <a:cubicBezTo>
                    <a:pt x="663640" y="626368"/>
                    <a:pt x="666743" y="629028"/>
                    <a:pt x="669403" y="631688"/>
                  </a:cubicBezTo>
                  <a:cubicBezTo>
                    <a:pt x="670733" y="633018"/>
                    <a:pt x="672063" y="634348"/>
                    <a:pt x="673392" y="635234"/>
                  </a:cubicBezTo>
                  <a:cubicBezTo>
                    <a:pt x="677825" y="638781"/>
                    <a:pt x="682702" y="640998"/>
                    <a:pt x="688022" y="643214"/>
                  </a:cubicBezTo>
                  <a:cubicBezTo>
                    <a:pt x="691125" y="644987"/>
                    <a:pt x="693785" y="647204"/>
                    <a:pt x="696445" y="649864"/>
                  </a:cubicBezTo>
                  <a:cubicBezTo>
                    <a:pt x="697332" y="650307"/>
                    <a:pt x="698218" y="651637"/>
                    <a:pt x="699104" y="651637"/>
                  </a:cubicBezTo>
                  <a:cubicBezTo>
                    <a:pt x="702207" y="653853"/>
                    <a:pt x="705311" y="656070"/>
                    <a:pt x="708857" y="656957"/>
                  </a:cubicBezTo>
                  <a:cubicBezTo>
                    <a:pt x="714620" y="659173"/>
                    <a:pt x="720827" y="655627"/>
                    <a:pt x="720383" y="648977"/>
                  </a:cubicBezTo>
                  <a:cubicBezTo>
                    <a:pt x="719940" y="645874"/>
                    <a:pt x="717280" y="644101"/>
                    <a:pt x="715064" y="641884"/>
                  </a:cubicBezTo>
                  <a:cubicBezTo>
                    <a:pt x="711961" y="638781"/>
                    <a:pt x="707971" y="636565"/>
                    <a:pt x="703981" y="634348"/>
                  </a:cubicBezTo>
                  <a:cubicBezTo>
                    <a:pt x="697774" y="630358"/>
                    <a:pt x="692898" y="624152"/>
                    <a:pt x="686249" y="621049"/>
                  </a:cubicBezTo>
                  <a:cubicBezTo>
                    <a:pt x="683146" y="619719"/>
                    <a:pt x="680042" y="618389"/>
                    <a:pt x="676939" y="617945"/>
                  </a:cubicBezTo>
                  <a:cubicBezTo>
                    <a:pt x="676939" y="617945"/>
                    <a:pt x="676939" y="617945"/>
                    <a:pt x="676939" y="617945"/>
                  </a:cubicBezTo>
                  <a:cubicBezTo>
                    <a:pt x="676939" y="617502"/>
                    <a:pt x="676496" y="617059"/>
                    <a:pt x="676496" y="617059"/>
                  </a:cubicBezTo>
                  <a:cubicBezTo>
                    <a:pt x="674280" y="617059"/>
                    <a:pt x="672506" y="617059"/>
                    <a:pt x="670289" y="617059"/>
                  </a:cubicBezTo>
                  <a:cubicBezTo>
                    <a:pt x="668959" y="617502"/>
                    <a:pt x="662753" y="617502"/>
                    <a:pt x="660093" y="618832"/>
                  </a:cubicBezTo>
                  <a:cubicBezTo>
                    <a:pt x="660093" y="618832"/>
                    <a:pt x="659650" y="618832"/>
                    <a:pt x="659650" y="618832"/>
                  </a:cubicBezTo>
                  <a:cubicBezTo>
                    <a:pt x="655660" y="617502"/>
                    <a:pt x="651670" y="616616"/>
                    <a:pt x="647681" y="614842"/>
                  </a:cubicBezTo>
                  <a:cubicBezTo>
                    <a:pt x="656547" y="611739"/>
                    <a:pt x="665856" y="609079"/>
                    <a:pt x="674722" y="606419"/>
                  </a:cubicBezTo>
                  <a:cubicBezTo>
                    <a:pt x="677383" y="609079"/>
                    <a:pt x="684919" y="610852"/>
                    <a:pt x="686691" y="611739"/>
                  </a:cubicBezTo>
                  <a:cubicBezTo>
                    <a:pt x="688022" y="612183"/>
                    <a:pt x="689796" y="612626"/>
                    <a:pt x="691125" y="613069"/>
                  </a:cubicBezTo>
                  <a:cubicBezTo>
                    <a:pt x="691125" y="613069"/>
                    <a:pt x="691125" y="613069"/>
                    <a:pt x="691125" y="613069"/>
                  </a:cubicBezTo>
                  <a:cubicBezTo>
                    <a:pt x="698662" y="621492"/>
                    <a:pt x="709301" y="625482"/>
                    <a:pt x="719940" y="627255"/>
                  </a:cubicBezTo>
                  <a:cubicBezTo>
                    <a:pt x="726147" y="629471"/>
                    <a:pt x="731910" y="633018"/>
                    <a:pt x="738116" y="635678"/>
                  </a:cubicBezTo>
                  <a:cubicBezTo>
                    <a:pt x="738560" y="635678"/>
                    <a:pt x="739002" y="635678"/>
                    <a:pt x="739446" y="635234"/>
                  </a:cubicBezTo>
                  <a:cubicBezTo>
                    <a:pt x="739889" y="635234"/>
                    <a:pt x="739889" y="635234"/>
                    <a:pt x="740332" y="635678"/>
                  </a:cubicBezTo>
                  <a:cubicBezTo>
                    <a:pt x="750529" y="638781"/>
                    <a:pt x="754518" y="631688"/>
                    <a:pt x="748755" y="623265"/>
                  </a:cubicBezTo>
                  <a:cubicBezTo>
                    <a:pt x="746982" y="620605"/>
                    <a:pt x="743879" y="619275"/>
                    <a:pt x="741663" y="617502"/>
                  </a:cubicBezTo>
                  <a:cubicBezTo>
                    <a:pt x="739446" y="615729"/>
                    <a:pt x="737672" y="613069"/>
                    <a:pt x="734569" y="612183"/>
                  </a:cubicBezTo>
                  <a:cubicBezTo>
                    <a:pt x="725703" y="607306"/>
                    <a:pt x="715507" y="608193"/>
                    <a:pt x="705754" y="608193"/>
                  </a:cubicBezTo>
                  <a:cubicBezTo>
                    <a:pt x="705311" y="607306"/>
                    <a:pt x="703537" y="607749"/>
                    <a:pt x="702651" y="607306"/>
                  </a:cubicBezTo>
                  <a:cubicBezTo>
                    <a:pt x="700878" y="607306"/>
                    <a:pt x="695558" y="607306"/>
                    <a:pt x="692455" y="608193"/>
                  </a:cubicBezTo>
                  <a:cubicBezTo>
                    <a:pt x="688465" y="607306"/>
                    <a:pt x="684475" y="605533"/>
                    <a:pt x="680929" y="603760"/>
                  </a:cubicBezTo>
                  <a:cubicBezTo>
                    <a:pt x="685805" y="602430"/>
                    <a:pt x="690238" y="601100"/>
                    <a:pt x="695115" y="599770"/>
                  </a:cubicBezTo>
                  <a:cubicBezTo>
                    <a:pt x="696001" y="599326"/>
                    <a:pt x="697332" y="599326"/>
                    <a:pt x="698218" y="599326"/>
                  </a:cubicBezTo>
                  <a:cubicBezTo>
                    <a:pt x="698218" y="600213"/>
                    <a:pt x="698662" y="600656"/>
                    <a:pt x="699991" y="601100"/>
                  </a:cubicBezTo>
                  <a:cubicBezTo>
                    <a:pt x="707528" y="603760"/>
                    <a:pt x="715507" y="604203"/>
                    <a:pt x="723486" y="604646"/>
                  </a:cubicBezTo>
                  <a:cubicBezTo>
                    <a:pt x="733239" y="605976"/>
                    <a:pt x="742105" y="601986"/>
                    <a:pt x="751415" y="599770"/>
                  </a:cubicBezTo>
                  <a:cubicBezTo>
                    <a:pt x="756292" y="598883"/>
                    <a:pt x="761168" y="599326"/>
                    <a:pt x="765601" y="597110"/>
                  </a:cubicBezTo>
                  <a:cubicBezTo>
                    <a:pt x="766045" y="597110"/>
                    <a:pt x="766045" y="596667"/>
                    <a:pt x="766045" y="596667"/>
                  </a:cubicBezTo>
                  <a:cubicBezTo>
                    <a:pt x="766045" y="596667"/>
                    <a:pt x="766487" y="596667"/>
                    <a:pt x="766487" y="596667"/>
                  </a:cubicBezTo>
                  <a:cubicBezTo>
                    <a:pt x="777127" y="592677"/>
                    <a:pt x="777127" y="582924"/>
                    <a:pt x="766931" y="578934"/>
                  </a:cubicBezTo>
                  <a:cubicBezTo>
                    <a:pt x="758065" y="576274"/>
                    <a:pt x="749199" y="580264"/>
                    <a:pt x="740776" y="582037"/>
                  </a:cubicBezTo>
                  <a:cubicBezTo>
                    <a:pt x="734126" y="582924"/>
                    <a:pt x="727477" y="581594"/>
                    <a:pt x="720827" y="584254"/>
                  </a:cubicBezTo>
                  <a:cubicBezTo>
                    <a:pt x="719053" y="584697"/>
                    <a:pt x="716837" y="585584"/>
                    <a:pt x="715064" y="586027"/>
                  </a:cubicBezTo>
                  <a:cubicBezTo>
                    <a:pt x="715064" y="586027"/>
                    <a:pt x="715064" y="586027"/>
                    <a:pt x="714620" y="586027"/>
                  </a:cubicBezTo>
                  <a:cubicBezTo>
                    <a:pt x="711961" y="586914"/>
                    <a:pt x="709744" y="588244"/>
                    <a:pt x="707084" y="589574"/>
                  </a:cubicBezTo>
                  <a:cubicBezTo>
                    <a:pt x="705754" y="590460"/>
                    <a:pt x="702207" y="593120"/>
                    <a:pt x="699548" y="595337"/>
                  </a:cubicBezTo>
                  <a:cubicBezTo>
                    <a:pt x="692012" y="596667"/>
                    <a:pt x="684475" y="598440"/>
                    <a:pt x="676939" y="600656"/>
                  </a:cubicBezTo>
                  <a:cubicBezTo>
                    <a:pt x="677383" y="599770"/>
                    <a:pt x="678269" y="598883"/>
                    <a:pt x="678713" y="597997"/>
                  </a:cubicBezTo>
                  <a:cubicBezTo>
                    <a:pt x="679155" y="597997"/>
                    <a:pt x="679599" y="597997"/>
                    <a:pt x="680042" y="597553"/>
                  </a:cubicBezTo>
                  <a:cubicBezTo>
                    <a:pt x="680042" y="597553"/>
                    <a:pt x="680486" y="597553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6249" y="595337"/>
                    <a:pt x="691125" y="592234"/>
                    <a:pt x="695558" y="589130"/>
                  </a:cubicBezTo>
                  <a:cubicBezTo>
                    <a:pt x="701321" y="585584"/>
                    <a:pt x="705311" y="580707"/>
                    <a:pt x="709301" y="575831"/>
                  </a:cubicBezTo>
                  <a:cubicBezTo>
                    <a:pt x="715064" y="571398"/>
                    <a:pt x="721270" y="566521"/>
                    <a:pt x="724817" y="559872"/>
                  </a:cubicBezTo>
                  <a:cubicBezTo>
                    <a:pt x="727477" y="555882"/>
                    <a:pt x="727477" y="549232"/>
                    <a:pt x="722600" y="547903"/>
                  </a:cubicBezTo>
                  <a:cubicBezTo>
                    <a:pt x="722156" y="547459"/>
                    <a:pt x="721714" y="547459"/>
                    <a:pt x="720827" y="547459"/>
                  </a:cubicBezTo>
                  <a:cubicBezTo>
                    <a:pt x="720383" y="547459"/>
                    <a:pt x="720383" y="547459"/>
                    <a:pt x="719940" y="547903"/>
                  </a:cubicBezTo>
                  <a:cubicBezTo>
                    <a:pt x="719940" y="547903"/>
                    <a:pt x="719497" y="547903"/>
                    <a:pt x="719497" y="547903"/>
                  </a:cubicBezTo>
                  <a:cubicBezTo>
                    <a:pt x="717280" y="548346"/>
                    <a:pt x="715064" y="549676"/>
                    <a:pt x="712847" y="551006"/>
                  </a:cubicBezTo>
                  <a:cubicBezTo>
                    <a:pt x="705311" y="555882"/>
                    <a:pt x="699991" y="563418"/>
                    <a:pt x="692455" y="567852"/>
                  </a:cubicBezTo>
                  <a:cubicBezTo>
                    <a:pt x="685362" y="572285"/>
                    <a:pt x="679155" y="578048"/>
                    <a:pt x="676496" y="586027"/>
                  </a:cubicBezTo>
                  <a:cubicBezTo>
                    <a:pt x="676496" y="586027"/>
                    <a:pt x="676496" y="586470"/>
                    <a:pt x="676496" y="586470"/>
                  </a:cubicBezTo>
                  <a:cubicBezTo>
                    <a:pt x="676052" y="587357"/>
                    <a:pt x="676052" y="588244"/>
                    <a:pt x="676052" y="589130"/>
                  </a:cubicBezTo>
                  <a:cubicBezTo>
                    <a:pt x="675609" y="590460"/>
                    <a:pt x="675609" y="591790"/>
                    <a:pt x="675609" y="593120"/>
                  </a:cubicBezTo>
                  <a:cubicBezTo>
                    <a:pt x="675609" y="593563"/>
                    <a:pt x="675609" y="594450"/>
                    <a:pt x="675166" y="594893"/>
                  </a:cubicBezTo>
                  <a:cubicBezTo>
                    <a:pt x="672950" y="597553"/>
                    <a:pt x="671176" y="600213"/>
                    <a:pt x="671619" y="601986"/>
                  </a:cubicBezTo>
                  <a:cubicBezTo>
                    <a:pt x="663197" y="604203"/>
                    <a:pt x="654773" y="606863"/>
                    <a:pt x="645907" y="609522"/>
                  </a:cubicBezTo>
                  <a:cubicBezTo>
                    <a:pt x="647237" y="606863"/>
                    <a:pt x="648568" y="604203"/>
                    <a:pt x="650340" y="601543"/>
                  </a:cubicBezTo>
                  <a:cubicBezTo>
                    <a:pt x="664526" y="596667"/>
                    <a:pt x="671176" y="582037"/>
                    <a:pt x="673836" y="568295"/>
                  </a:cubicBezTo>
                  <a:cubicBezTo>
                    <a:pt x="675166" y="563418"/>
                    <a:pt x="677383" y="558985"/>
                    <a:pt x="679155" y="554109"/>
                  </a:cubicBezTo>
                  <a:cubicBezTo>
                    <a:pt x="680486" y="551006"/>
                    <a:pt x="680486" y="547459"/>
                    <a:pt x="676939" y="546129"/>
                  </a:cubicBezTo>
                  <a:cubicBezTo>
                    <a:pt x="676496" y="546129"/>
                    <a:pt x="676052" y="546129"/>
                    <a:pt x="676052" y="546129"/>
                  </a:cubicBezTo>
                  <a:cubicBezTo>
                    <a:pt x="676052" y="545686"/>
                    <a:pt x="676052" y="545243"/>
                    <a:pt x="675609" y="545243"/>
                  </a:cubicBezTo>
                  <a:cubicBezTo>
                    <a:pt x="668516" y="544356"/>
                    <a:pt x="662309" y="551892"/>
                    <a:pt x="660093" y="557655"/>
                  </a:cubicBezTo>
                  <a:cubicBezTo>
                    <a:pt x="657876" y="563418"/>
                    <a:pt x="653001" y="566965"/>
                    <a:pt x="649454" y="571841"/>
                  </a:cubicBezTo>
                  <a:cubicBezTo>
                    <a:pt x="643691" y="580264"/>
                    <a:pt x="643691" y="590903"/>
                    <a:pt x="646351" y="600656"/>
                  </a:cubicBezTo>
                  <a:cubicBezTo>
                    <a:pt x="646351" y="600656"/>
                    <a:pt x="646351" y="600656"/>
                    <a:pt x="646351" y="600656"/>
                  </a:cubicBezTo>
                  <a:cubicBezTo>
                    <a:pt x="644134" y="604646"/>
                    <a:pt x="641918" y="608193"/>
                    <a:pt x="641918" y="610852"/>
                  </a:cubicBezTo>
                  <a:cubicBezTo>
                    <a:pt x="634824" y="613069"/>
                    <a:pt x="627732" y="615285"/>
                    <a:pt x="620639" y="617502"/>
                  </a:cubicBezTo>
                  <a:cubicBezTo>
                    <a:pt x="615319" y="618832"/>
                    <a:pt x="610000" y="620605"/>
                    <a:pt x="604679" y="622379"/>
                  </a:cubicBezTo>
                  <a:cubicBezTo>
                    <a:pt x="605123" y="620162"/>
                    <a:pt x="606009" y="617945"/>
                    <a:pt x="606896" y="615729"/>
                  </a:cubicBezTo>
                  <a:cubicBezTo>
                    <a:pt x="608226" y="614842"/>
                    <a:pt x="609556" y="613956"/>
                    <a:pt x="610886" y="613512"/>
                  </a:cubicBezTo>
                  <a:cubicBezTo>
                    <a:pt x="619752" y="609966"/>
                    <a:pt x="629061" y="604646"/>
                    <a:pt x="631278" y="594450"/>
                  </a:cubicBezTo>
                  <a:cubicBezTo>
                    <a:pt x="633052" y="589130"/>
                    <a:pt x="632608" y="583367"/>
                    <a:pt x="636155" y="578934"/>
                  </a:cubicBezTo>
                  <a:cubicBezTo>
                    <a:pt x="638371" y="574058"/>
                    <a:pt x="642361" y="567852"/>
                    <a:pt x="639701" y="562532"/>
                  </a:cubicBezTo>
                  <a:cubicBezTo>
                    <a:pt x="639258" y="562088"/>
                    <a:pt x="638815" y="561645"/>
                    <a:pt x="637927" y="561202"/>
                  </a:cubicBezTo>
                  <a:cubicBezTo>
                    <a:pt x="637927" y="560315"/>
                    <a:pt x="636598" y="559872"/>
                    <a:pt x="636155" y="559872"/>
                  </a:cubicBezTo>
                  <a:cubicBezTo>
                    <a:pt x="635268" y="559872"/>
                    <a:pt x="634824" y="559872"/>
                    <a:pt x="633938" y="560315"/>
                  </a:cubicBezTo>
                  <a:cubicBezTo>
                    <a:pt x="633938" y="560315"/>
                    <a:pt x="633938" y="560315"/>
                    <a:pt x="633938" y="560315"/>
                  </a:cubicBezTo>
                  <a:cubicBezTo>
                    <a:pt x="633494" y="560315"/>
                    <a:pt x="633052" y="560315"/>
                    <a:pt x="632165" y="560758"/>
                  </a:cubicBezTo>
                  <a:cubicBezTo>
                    <a:pt x="631722" y="560758"/>
                    <a:pt x="630835" y="561202"/>
                    <a:pt x="630391" y="561645"/>
                  </a:cubicBezTo>
                  <a:cubicBezTo>
                    <a:pt x="627732" y="562975"/>
                    <a:pt x="625072" y="564748"/>
                    <a:pt x="623299" y="566965"/>
                  </a:cubicBezTo>
                  <a:cubicBezTo>
                    <a:pt x="620639" y="570955"/>
                    <a:pt x="619309" y="576274"/>
                    <a:pt x="615762" y="579821"/>
                  </a:cubicBezTo>
                  <a:cubicBezTo>
                    <a:pt x="612659" y="582924"/>
                    <a:pt x="608670" y="585584"/>
                    <a:pt x="606009" y="589130"/>
                  </a:cubicBezTo>
                  <a:cubicBezTo>
                    <a:pt x="601134" y="597110"/>
                    <a:pt x="601576" y="606419"/>
                    <a:pt x="602463" y="615285"/>
                  </a:cubicBezTo>
                  <a:cubicBezTo>
                    <a:pt x="602463" y="615285"/>
                    <a:pt x="602463" y="615285"/>
                    <a:pt x="602463" y="615285"/>
                  </a:cubicBezTo>
                  <a:cubicBezTo>
                    <a:pt x="601134" y="618389"/>
                    <a:pt x="600246" y="621492"/>
                    <a:pt x="600246" y="623708"/>
                  </a:cubicBezTo>
                  <a:cubicBezTo>
                    <a:pt x="588277" y="627255"/>
                    <a:pt x="576308" y="631245"/>
                    <a:pt x="564782" y="635234"/>
                  </a:cubicBezTo>
                  <a:cubicBezTo>
                    <a:pt x="565668" y="632131"/>
                    <a:pt x="566555" y="629028"/>
                    <a:pt x="567885" y="625925"/>
                  </a:cubicBezTo>
                  <a:cubicBezTo>
                    <a:pt x="568328" y="625925"/>
                    <a:pt x="568772" y="625482"/>
                    <a:pt x="569214" y="625482"/>
                  </a:cubicBezTo>
                  <a:cubicBezTo>
                    <a:pt x="577194" y="621492"/>
                    <a:pt x="584288" y="615285"/>
                    <a:pt x="589607" y="607749"/>
                  </a:cubicBezTo>
                  <a:cubicBezTo>
                    <a:pt x="591824" y="604203"/>
                    <a:pt x="593596" y="600213"/>
                    <a:pt x="594040" y="595780"/>
                  </a:cubicBezTo>
                  <a:cubicBezTo>
                    <a:pt x="594484" y="591790"/>
                    <a:pt x="595370" y="587800"/>
                    <a:pt x="598030" y="584254"/>
                  </a:cubicBezTo>
                  <a:cubicBezTo>
                    <a:pt x="602906" y="577604"/>
                    <a:pt x="608670" y="569625"/>
                    <a:pt x="607783" y="560758"/>
                  </a:cubicBezTo>
                  <a:cubicBezTo>
                    <a:pt x="607339" y="557655"/>
                    <a:pt x="606009" y="553666"/>
                    <a:pt x="602906" y="552779"/>
                  </a:cubicBezTo>
                  <a:cubicBezTo>
                    <a:pt x="602906" y="552779"/>
                    <a:pt x="602906" y="552779"/>
                    <a:pt x="602906" y="552336"/>
                  </a:cubicBezTo>
                  <a:cubicBezTo>
                    <a:pt x="602020" y="551449"/>
                    <a:pt x="600246" y="552336"/>
                    <a:pt x="599360" y="552779"/>
                  </a:cubicBezTo>
                  <a:cubicBezTo>
                    <a:pt x="594040" y="556769"/>
                    <a:pt x="591380" y="562975"/>
                    <a:pt x="587834" y="568738"/>
                  </a:cubicBezTo>
                  <a:cubicBezTo>
                    <a:pt x="585618" y="572285"/>
                    <a:pt x="582514" y="575831"/>
                    <a:pt x="578968" y="578934"/>
                  </a:cubicBezTo>
                  <a:cubicBezTo>
                    <a:pt x="572761" y="585140"/>
                    <a:pt x="564782" y="591347"/>
                    <a:pt x="563452" y="600656"/>
                  </a:cubicBezTo>
                  <a:cubicBezTo>
                    <a:pt x="563009" y="603316"/>
                    <a:pt x="562565" y="605533"/>
                    <a:pt x="562565" y="608193"/>
                  </a:cubicBezTo>
                  <a:cubicBezTo>
                    <a:pt x="562565" y="609522"/>
                    <a:pt x="562565" y="610409"/>
                    <a:pt x="562565" y="611739"/>
                  </a:cubicBezTo>
                  <a:cubicBezTo>
                    <a:pt x="562565" y="612626"/>
                    <a:pt x="562565" y="613069"/>
                    <a:pt x="562565" y="613956"/>
                  </a:cubicBezTo>
                  <a:cubicBezTo>
                    <a:pt x="562565" y="614842"/>
                    <a:pt x="562565" y="615729"/>
                    <a:pt x="562565" y="617059"/>
                  </a:cubicBezTo>
                  <a:cubicBezTo>
                    <a:pt x="562565" y="619275"/>
                    <a:pt x="563009" y="621492"/>
                    <a:pt x="563452" y="623265"/>
                  </a:cubicBezTo>
                  <a:cubicBezTo>
                    <a:pt x="563452" y="624152"/>
                    <a:pt x="563895" y="624595"/>
                    <a:pt x="564339" y="625482"/>
                  </a:cubicBezTo>
                  <a:cubicBezTo>
                    <a:pt x="562565" y="629028"/>
                    <a:pt x="560349" y="634348"/>
                    <a:pt x="560349" y="637894"/>
                  </a:cubicBezTo>
                  <a:cubicBezTo>
                    <a:pt x="548379" y="642328"/>
                    <a:pt x="535967" y="646761"/>
                    <a:pt x="524441" y="651637"/>
                  </a:cubicBezTo>
                  <a:cubicBezTo>
                    <a:pt x="524884" y="650307"/>
                    <a:pt x="524884" y="648534"/>
                    <a:pt x="525327" y="647204"/>
                  </a:cubicBezTo>
                  <a:cubicBezTo>
                    <a:pt x="527101" y="646317"/>
                    <a:pt x="528874" y="644987"/>
                    <a:pt x="530204" y="643657"/>
                  </a:cubicBezTo>
                  <a:cubicBezTo>
                    <a:pt x="535967" y="639224"/>
                    <a:pt x="541286" y="634348"/>
                    <a:pt x="545276" y="628142"/>
                  </a:cubicBezTo>
                  <a:cubicBezTo>
                    <a:pt x="548379" y="622822"/>
                    <a:pt x="548379" y="616616"/>
                    <a:pt x="549266" y="610852"/>
                  </a:cubicBezTo>
                  <a:cubicBezTo>
                    <a:pt x="550596" y="605089"/>
                    <a:pt x="553256" y="599770"/>
                    <a:pt x="555916" y="594007"/>
                  </a:cubicBezTo>
                  <a:cubicBezTo>
                    <a:pt x="558575" y="587357"/>
                    <a:pt x="559906" y="579821"/>
                    <a:pt x="556802" y="573171"/>
                  </a:cubicBezTo>
                  <a:cubicBezTo>
                    <a:pt x="555916" y="571398"/>
                    <a:pt x="554586" y="569625"/>
                    <a:pt x="553256" y="569181"/>
                  </a:cubicBezTo>
                  <a:cubicBezTo>
                    <a:pt x="553256" y="568738"/>
                    <a:pt x="553256" y="568295"/>
                    <a:pt x="552812" y="568295"/>
                  </a:cubicBezTo>
                  <a:cubicBezTo>
                    <a:pt x="552369" y="567852"/>
                    <a:pt x="551483" y="567852"/>
                    <a:pt x="551039" y="567852"/>
                  </a:cubicBezTo>
                  <a:cubicBezTo>
                    <a:pt x="538627" y="570955"/>
                    <a:pt x="535524" y="590460"/>
                    <a:pt x="527987" y="599770"/>
                  </a:cubicBezTo>
                  <a:cubicBezTo>
                    <a:pt x="516904" y="613956"/>
                    <a:pt x="509811" y="630358"/>
                    <a:pt x="521781" y="645874"/>
                  </a:cubicBezTo>
                  <a:cubicBezTo>
                    <a:pt x="521781" y="645874"/>
                    <a:pt x="521781" y="645874"/>
                    <a:pt x="521781" y="646317"/>
                  </a:cubicBezTo>
                  <a:cubicBezTo>
                    <a:pt x="521337" y="648090"/>
                    <a:pt x="520008" y="651194"/>
                    <a:pt x="520451" y="653410"/>
                  </a:cubicBezTo>
                  <a:cubicBezTo>
                    <a:pt x="509811" y="657843"/>
                    <a:pt x="498729" y="662720"/>
                    <a:pt x="488532" y="668039"/>
                  </a:cubicBezTo>
                  <a:cubicBezTo>
                    <a:pt x="488532" y="664936"/>
                    <a:pt x="489419" y="662276"/>
                    <a:pt x="489862" y="659173"/>
                  </a:cubicBezTo>
                  <a:cubicBezTo>
                    <a:pt x="491636" y="657843"/>
                    <a:pt x="493409" y="656070"/>
                    <a:pt x="494296" y="655183"/>
                  </a:cubicBezTo>
                  <a:cubicBezTo>
                    <a:pt x="500502" y="648977"/>
                    <a:pt x="506265" y="641884"/>
                    <a:pt x="507595" y="632575"/>
                  </a:cubicBezTo>
                  <a:cubicBezTo>
                    <a:pt x="508038" y="628142"/>
                    <a:pt x="508038" y="624595"/>
                    <a:pt x="509368" y="620162"/>
                  </a:cubicBezTo>
                  <a:cubicBezTo>
                    <a:pt x="511142" y="614842"/>
                    <a:pt x="514688" y="609966"/>
                    <a:pt x="514688" y="604203"/>
                  </a:cubicBezTo>
                  <a:cubicBezTo>
                    <a:pt x="515131" y="601543"/>
                    <a:pt x="513801" y="597997"/>
                    <a:pt x="512028" y="596667"/>
                  </a:cubicBezTo>
                  <a:cubicBezTo>
                    <a:pt x="512028" y="595337"/>
                    <a:pt x="509811" y="595337"/>
                    <a:pt x="508925" y="595780"/>
                  </a:cubicBezTo>
                  <a:cubicBezTo>
                    <a:pt x="508925" y="595780"/>
                    <a:pt x="508925" y="595780"/>
                    <a:pt x="508481" y="595780"/>
                  </a:cubicBezTo>
                  <a:cubicBezTo>
                    <a:pt x="508038" y="595780"/>
                    <a:pt x="507152" y="596223"/>
                    <a:pt x="506265" y="596667"/>
                  </a:cubicBezTo>
                  <a:cubicBezTo>
                    <a:pt x="505821" y="596667"/>
                    <a:pt x="505821" y="597110"/>
                    <a:pt x="505378" y="597110"/>
                  </a:cubicBezTo>
                  <a:cubicBezTo>
                    <a:pt x="501388" y="599326"/>
                    <a:pt x="497842" y="603316"/>
                    <a:pt x="495626" y="607306"/>
                  </a:cubicBezTo>
                  <a:cubicBezTo>
                    <a:pt x="493409" y="612183"/>
                    <a:pt x="492079" y="617502"/>
                    <a:pt x="488976" y="622379"/>
                  </a:cubicBezTo>
                  <a:cubicBezTo>
                    <a:pt x="485873" y="627255"/>
                    <a:pt x="482770" y="632575"/>
                    <a:pt x="482326" y="638338"/>
                  </a:cubicBezTo>
                  <a:cubicBezTo>
                    <a:pt x="481883" y="642328"/>
                    <a:pt x="482770" y="646761"/>
                    <a:pt x="483656" y="650750"/>
                  </a:cubicBezTo>
                  <a:cubicBezTo>
                    <a:pt x="484099" y="652967"/>
                    <a:pt x="484543" y="655627"/>
                    <a:pt x="485429" y="658287"/>
                  </a:cubicBezTo>
                  <a:cubicBezTo>
                    <a:pt x="484543" y="662276"/>
                    <a:pt x="483656" y="666710"/>
                    <a:pt x="484543" y="669369"/>
                  </a:cubicBezTo>
                  <a:cubicBezTo>
                    <a:pt x="474790" y="673802"/>
                    <a:pt x="465480" y="677792"/>
                    <a:pt x="455728" y="681782"/>
                  </a:cubicBezTo>
                  <a:cubicBezTo>
                    <a:pt x="478336" y="637451"/>
                    <a:pt x="499615" y="592677"/>
                    <a:pt x="516461" y="545686"/>
                  </a:cubicBezTo>
                  <a:cubicBezTo>
                    <a:pt x="521781" y="531057"/>
                    <a:pt x="526214" y="515984"/>
                    <a:pt x="530647" y="501355"/>
                  </a:cubicBezTo>
                  <a:cubicBezTo>
                    <a:pt x="534637" y="500912"/>
                    <a:pt x="538183" y="500025"/>
                    <a:pt x="541729" y="499139"/>
                  </a:cubicBezTo>
                  <a:cubicBezTo>
                    <a:pt x="542173" y="499582"/>
                    <a:pt x="542173" y="500025"/>
                    <a:pt x="543060" y="500468"/>
                  </a:cubicBezTo>
                  <a:cubicBezTo>
                    <a:pt x="546163" y="503572"/>
                    <a:pt x="550152" y="505345"/>
                    <a:pt x="553699" y="507118"/>
                  </a:cubicBezTo>
                  <a:cubicBezTo>
                    <a:pt x="560792" y="518644"/>
                    <a:pt x="574535" y="523964"/>
                    <a:pt x="586947" y="527954"/>
                  </a:cubicBezTo>
                  <a:cubicBezTo>
                    <a:pt x="594040" y="530613"/>
                    <a:pt x="600246" y="536376"/>
                    <a:pt x="607783" y="537263"/>
                  </a:cubicBezTo>
                  <a:cubicBezTo>
                    <a:pt x="612216" y="537706"/>
                    <a:pt x="617092" y="537263"/>
                    <a:pt x="621083" y="534603"/>
                  </a:cubicBezTo>
                  <a:cubicBezTo>
                    <a:pt x="621525" y="534160"/>
                    <a:pt x="622412" y="533717"/>
                    <a:pt x="621969" y="532830"/>
                  </a:cubicBezTo>
                  <a:cubicBezTo>
                    <a:pt x="621969" y="532387"/>
                    <a:pt x="622412" y="532387"/>
                    <a:pt x="622412" y="531943"/>
                  </a:cubicBezTo>
                  <a:cubicBezTo>
                    <a:pt x="622855" y="530613"/>
                    <a:pt x="622855" y="528840"/>
                    <a:pt x="621969" y="527954"/>
                  </a:cubicBezTo>
                  <a:cubicBezTo>
                    <a:pt x="617092" y="523964"/>
                    <a:pt x="611329" y="521747"/>
                    <a:pt x="606453" y="518201"/>
                  </a:cubicBezTo>
                  <a:cubicBezTo>
                    <a:pt x="597587" y="512438"/>
                    <a:pt x="589163" y="504015"/>
                    <a:pt x="578081" y="502685"/>
                  </a:cubicBezTo>
                  <a:cubicBezTo>
                    <a:pt x="570988" y="500912"/>
                    <a:pt x="563452" y="501798"/>
                    <a:pt x="556802" y="503572"/>
                  </a:cubicBezTo>
                  <a:cubicBezTo>
                    <a:pt x="553256" y="502241"/>
                    <a:pt x="550152" y="500025"/>
                    <a:pt x="547049" y="497808"/>
                  </a:cubicBezTo>
                  <a:cubicBezTo>
                    <a:pt x="549266" y="497365"/>
                    <a:pt x="551926" y="496479"/>
                    <a:pt x="554142" y="496035"/>
                  </a:cubicBezTo>
                  <a:cubicBezTo>
                    <a:pt x="565668" y="492932"/>
                    <a:pt x="577194" y="489829"/>
                    <a:pt x="588277" y="486282"/>
                  </a:cubicBezTo>
                  <a:cubicBezTo>
                    <a:pt x="590937" y="488056"/>
                    <a:pt x="593596" y="489386"/>
                    <a:pt x="596257" y="491159"/>
                  </a:cubicBezTo>
                  <a:cubicBezTo>
                    <a:pt x="601134" y="497365"/>
                    <a:pt x="606009" y="505345"/>
                    <a:pt x="613989" y="508005"/>
                  </a:cubicBezTo>
                  <a:cubicBezTo>
                    <a:pt x="617978" y="509335"/>
                    <a:pt x="622855" y="509778"/>
                    <a:pt x="626402" y="512438"/>
                  </a:cubicBezTo>
                  <a:cubicBezTo>
                    <a:pt x="633938" y="516871"/>
                    <a:pt x="640144" y="524850"/>
                    <a:pt x="649010" y="526624"/>
                  </a:cubicBezTo>
                  <a:cubicBezTo>
                    <a:pt x="649010" y="526624"/>
                    <a:pt x="649010" y="526624"/>
                    <a:pt x="649010" y="526624"/>
                  </a:cubicBezTo>
                  <a:cubicBezTo>
                    <a:pt x="649454" y="526624"/>
                    <a:pt x="649898" y="526624"/>
                    <a:pt x="650340" y="527067"/>
                  </a:cubicBezTo>
                  <a:cubicBezTo>
                    <a:pt x="651670" y="527067"/>
                    <a:pt x="654773" y="527510"/>
                    <a:pt x="655660" y="526624"/>
                  </a:cubicBezTo>
                  <a:cubicBezTo>
                    <a:pt x="657876" y="525737"/>
                    <a:pt x="659207" y="524407"/>
                    <a:pt x="657876" y="521304"/>
                  </a:cubicBezTo>
                  <a:cubicBezTo>
                    <a:pt x="653443" y="513768"/>
                    <a:pt x="645465" y="509778"/>
                    <a:pt x="639258" y="504458"/>
                  </a:cubicBezTo>
                  <a:cubicBezTo>
                    <a:pt x="627732" y="494705"/>
                    <a:pt x="625516" y="488499"/>
                    <a:pt x="608670" y="487169"/>
                  </a:cubicBezTo>
                  <a:cubicBezTo>
                    <a:pt x="606009" y="487169"/>
                    <a:pt x="601134" y="486282"/>
                    <a:pt x="598473" y="488056"/>
                  </a:cubicBezTo>
                  <a:cubicBezTo>
                    <a:pt x="597143" y="487169"/>
                    <a:pt x="595370" y="486282"/>
                    <a:pt x="594040" y="485396"/>
                  </a:cubicBezTo>
                  <a:cubicBezTo>
                    <a:pt x="600246" y="483623"/>
                    <a:pt x="606896" y="481406"/>
                    <a:pt x="613103" y="479633"/>
                  </a:cubicBezTo>
                  <a:cubicBezTo>
                    <a:pt x="618422" y="477859"/>
                    <a:pt x="623742" y="476086"/>
                    <a:pt x="629061" y="473870"/>
                  </a:cubicBezTo>
                  <a:cubicBezTo>
                    <a:pt x="631722" y="475200"/>
                    <a:pt x="634382" y="476973"/>
                    <a:pt x="637041" y="478303"/>
                  </a:cubicBezTo>
                  <a:cubicBezTo>
                    <a:pt x="643248" y="484953"/>
                    <a:pt x="649898" y="491602"/>
                    <a:pt x="658764" y="494262"/>
                  </a:cubicBezTo>
                  <a:cubicBezTo>
                    <a:pt x="662309" y="495149"/>
                    <a:pt x="665413" y="493819"/>
                    <a:pt x="668959" y="494262"/>
                  </a:cubicBezTo>
                  <a:cubicBezTo>
                    <a:pt x="673836" y="495149"/>
                    <a:pt x="678713" y="496922"/>
                    <a:pt x="684032" y="497365"/>
                  </a:cubicBezTo>
                  <a:cubicBezTo>
                    <a:pt x="684475" y="497365"/>
                    <a:pt x="686249" y="497365"/>
                    <a:pt x="688022" y="497365"/>
                  </a:cubicBezTo>
                  <a:cubicBezTo>
                    <a:pt x="688465" y="497365"/>
                    <a:pt x="689352" y="497365"/>
                    <a:pt x="689796" y="497365"/>
                  </a:cubicBezTo>
                  <a:cubicBezTo>
                    <a:pt x="690682" y="497365"/>
                    <a:pt x="692455" y="497365"/>
                    <a:pt x="693785" y="496922"/>
                  </a:cubicBezTo>
                  <a:cubicBezTo>
                    <a:pt x="696445" y="496922"/>
                    <a:pt x="698662" y="496035"/>
                    <a:pt x="698662" y="495149"/>
                  </a:cubicBezTo>
                  <a:cubicBezTo>
                    <a:pt x="698662" y="495149"/>
                    <a:pt x="698662" y="495149"/>
                    <a:pt x="698662" y="495149"/>
                  </a:cubicBezTo>
                  <a:cubicBezTo>
                    <a:pt x="700435" y="493819"/>
                    <a:pt x="701321" y="492489"/>
                    <a:pt x="700435" y="489829"/>
                  </a:cubicBezTo>
                  <a:cubicBezTo>
                    <a:pt x="698662" y="487612"/>
                    <a:pt x="696001" y="486282"/>
                    <a:pt x="693341" y="484953"/>
                  </a:cubicBezTo>
                  <a:cubicBezTo>
                    <a:pt x="686249" y="480963"/>
                    <a:pt x="678269" y="480076"/>
                    <a:pt x="670733" y="477859"/>
                  </a:cubicBezTo>
                  <a:cubicBezTo>
                    <a:pt x="666300" y="476530"/>
                    <a:pt x="662309" y="473870"/>
                    <a:pt x="657876" y="472983"/>
                  </a:cubicBezTo>
                  <a:cubicBezTo>
                    <a:pt x="653001" y="471653"/>
                    <a:pt x="648124" y="471653"/>
                    <a:pt x="643691" y="472540"/>
                  </a:cubicBezTo>
                  <a:cubicBezTo>
                    <a:pt x="642804" y="472540"/>
                    <a:pt x="640144" y="472540"/>
                    <a:pt x="638371" y="473426"/>
                  </a:cubicBezTo>
                  <a:cubicBezTo>
                    <a:pt x="637041" y="472540"/>
                    <a:pt x="636155" y="472096"/>
                    <a:pt x="634824" y="471210"/>
                  </a:cubicBezTo>
                  <a:cubicBezTo>
                    <a:pt x="645021" y="467220"/>
                    <a:pt x="655217" y="463230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8354"/>
                    <a:pt x="665413" y="458354"/>
                  </a:cubicBezTo>
                  <a:cubicBezTo>
                    <a:pt x="669403" y="458797"/>
                    <a:pt x="673836" y="457024"/>
                    <a:pt x="677825" y="456581"/>
                  </a:cubicBezTo>
                  <a:cubicBezTo>
                    <a:pt x="687579" y="454364"/>
                    <a:pt x="695115" y="446828"/>
                    <a:pt x="700435" y="438405"/>
                  </a:cubicBezTo>
                  <a:cubicBezTo>
                    <a:pt x="707971" y="432199"/>
                    <a:pt x="722600" y="422889"/>
                    <a:pt x="721714" y="411806"/>
                  </a:cubicBezTo>
                  <a:cubicBezTo>
                    <a:pt x="720383" y="408260"/>
                    <a:pt x="716837" y="409146"/>
                    <a:pt x="713290" y="410920"/>
                  </a:cubicBezTo>
                  <a:cubicBezTo>
                    <a:pt x="707971" y="413580"/>
                    <a:pt x="703095" y="418456"/>
                    <a:pt x="697774" y="420673"/>
                  </a:cubicBezTo>
                  <a:cubicBezTo>
                    <a:pt x="684032" y="425549"/>
                    <a:pt x="674280" y="434415"/>
                    <a:pt x="668073" y="447714"/>
                  </a:cubicBezTo>
                  <a:cubicBezTo>
                    <a:pt x="667630" y="449044"/>
                    <a:pt x="665856" y="451704"/>
                    <a:pt x="664970" y="453921"/>
                  </a:cubicBezTo>
                  <a:cubicBezTo>
                    <a:pt x="656990" y="457911"/>
                    <a:pt x="648124" y="461014"/>
                    <a:pt x="639701" y="464117"/>
                  </a:cubicBezTo>
                  <a:cubicBezTo>
                    <a:pt x="638371" y="464560"/>
                    <a:pt x="637485" y="465004"/>
                    <a:pt x="636155" y="465447"/>
                  </a:cubicBezTo>
                  <a:cubicBezTo>
                    <a:pt x="637041" y="464117"/>
                    <a:pt x="637927" y="462787"/>
                    <a:pt x="638815" y="461900"/>
                  </a:cubicBezTo>
                  <a:cubicBezTo>
                    <a:pt x="649898" y="457911"/>
                    <a:pt x="660093" y="450374"/>
                    <a:pt x="666300" y="440178"/>
                  </a:cubicBezTo>
                  <a:cubicBezTo>
                    <a:pt x="669847" y="433085"/>
                    <a:pt x="671619" y="425106"/>
                    <a:pt x="674280" y="417569"/>
                  </a:cubicBezTo>
                  <a:cubicBezTo>
                    <a:pt x="675166" y="414466"/>
                    <a:pt x="677383" y="410920"/>
                    <a:pt x="678269" y="407817"/>
                  </a:cubicBezTo>
                  <a:cubicBezTo>
                    <a:pt x="678269" y="405157"/>
                    <a:pt x="675609" y="403827"/>
                    <a:pt x="673392" y="404270"/>
                  </a:cubicBezTo>
                  <a:cubicBezTo>
                    <a:pt x="673392" y="404270"/>
                    <a:pt x="673392" y="404270"/>
                    <a:pt x="673392" y="404270"/>
                  </a:cubicBezTo>
                  <a:cubicBezTo>
                    <a:pt x="672506" y="403384"/>
                    <a:pt x="671176" y="404713"/>
                    <a:pt x="670289" y="405157"/>
                  </a:cubicBezTo>
                  <a:cubicBezTo>
                    <a:pt x="663197" y="409590"/>
                    <a:pt x="659650" y="417126"/>
                    <a:pt x="655217" y="424219"/>
                  </a:cubicBezTo>
                  <a:cubicBezTo>
                    <a:pt x="651670" y="427766"/>
                    <a:pt x="647237" y="430426"/>
                    <a:pt x="644134" y="434415"/>
                  </a:cubicBezTo>
                  <a:cubicBezTo>
                    <a:pt x="640144" y="438405"/>
                    <a:pt x="638371" y="443281"/>
                    <a:pt x="637041" y="448601"/>
                  </a:cubicBezTo>
                  <a:cubicBezTo>
                    <a:pt x="636598" y="450818"/>
                    <a:pt x="636155" y="452591"/>
                    <a:pt x="635711" y="454808"/>
                  </a:cubicBezTo>
                  <a:cubicBezTo>
                    <a:pt x="635711" y="455251"/>
                    <a:pt x="635711" y="455694"/>
                    <a:pt x="635711" y="456137"/>
                  </a:cubicBezTo>
                  <a:cubicBezTo>
                    <a:pt x="635711" y="457024"/>
                    <a:pt x="635711" y="458354"/>
                    <a:pt x="635711" y="459241"/>
                  </a:cubicBezTo>
                  <a:cubicBezTo>
                    <a:pt x="634382" y="461457"/>
                    <a:pt x="633052" y="463674"/>
                    <a:pt x="631722" y="465890"/>
                  </a:cubicBezTo>
                  <a:cubicBezTo>
                    <a:pt x="631278" y="466334"/>
                    <a:pt x="631278" y="466777"/>
                    <a:pt x="631278" y="467220"/>
                  </a:cubicBezTo>
                  <a:cubicBezTo>
                    <a:pt x="622412" y="470323"/>
                    <a:pt x="613989" y="473426"/>
                    <a:pt x="605123" y="476086"/>
                  </a:cubicBezTo>
                  <a:cubicBezTo>
                    <a:pt x="605567" y="475200"/>
                    <a:pt x="606009" y="473870"/>
                    <a:pt x="606453" y="472983"/>
                  </a:cubicBezTo>
                  <a:cubicBezTo>
                    <a:pt x="607339" y="472540"/>
                    <a:pt x="607783" y="471653"/>
                    <a:pt x="608670" y="471210"/>
                  </a:cubicBezTo>
                  <a:cubicBezTo>
                    <a:pt x="610000" y="470323"/>
                    <a:pt x="611329" y="469880"/>
                    <a:pt x="612216" y="468993"/>
                  </a:cubicBezTo>
                  <a:cubicBezTo>
                    <a:pt x="625072" y="461014"/>
                    <a:pt x="629949" y="445941"/>
                    <a:pt x="629505" y="431312"/>
                  </a:cubicBezTo>
                  <a:cubicBezTo>
                    <a:pt x="629505" y="423332"/>
                    <a:pt x="632165" y="414466"/>
                    <a:pt x="628619" y="406930"/>
                  </a:cubicBezTo>
                  <a:cubicBezTo>
                    <a:pt x="627732" y="405157"/>
                    <a:pt x="625958" y="402940"/>
                    <a:pt x="624185" y="402497"/>
                  </a:cubicBezTo>
                  <a:cubicBezTo>
                    <a:pt x="624185" y="402497"/>
                    <a:pt x="624185" y="402497"/>
                    <a:pt x="623742" y="402497"/>
                  </a:cubicBezTo>
                  <a:cubicBezTo>
                    <a:pt x="623299" y="402497"/>
                    <a:pt x="623299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15319" y="403384"/>
                    <a:pt x="613545" y="412250"/>
                    <a:pt x="613103" y="418899"/>
                  </a:cubicBezTo>
                  <a:cubicBezTo>
                    <a:pt x="612659" y="423332"/>
                    <a:pt x="612216" y="427766"/>
                    <a:pt x="610442" y="431755"/>
                  </a:cubicBezTo>
                  <a:cubicBezTo>
                    <a:pt x="607783" y="436632"/>
                    <a:pt x="604237" y="441065"/>
                    <a:pt x="602020" y="445941"/>
                  </a:cubicBezTo>
                  <a:cubicBezTo>
                    <a:pt x="598473" y="454364"/>
                    <a:pt x="598917" y="464117"/>
                    <a:pt x="601576" y="472540"/>
                  </a:cubicBezTo>
                  <a:cubicBezTo>
                    <a:pt x="601576" y="472540"/>
                    <a:pt x="601576" y="472540"/>
                    <a:pt x="601576" y="472540"/>
                  </a:cubicBezTo>
                  <a:cubicBezTo>
                    <a:pt x="600690" y="474313"/>
                    <a:pt x="599803" y="476086"/>
                    <a:pt x="599803" y="477859"/>
                  </a:cubicBezTo>
                  <a:cubicBezTo>
                    <a:pt x="596257" y="479190"/>
                    <a:pt x="592710" y="480076"/>
                    <a:pt x="588721" y="481406"/>
                  </a:cubicBezTo>
                  <a:cubicBezTo>
                    <a:pt x="588277" y="481406"/>
                    <a:pt x="587834" y="481406"/>
                    <a:pt x="587391" y="481849"/>
                  </a:cubicBezTo>
                  <a:cubicBezTo>
                    <a:pt x="581185" y="483623"/>
                    <a:pt x="574535" y="485396"/>
                    <a:pt x="568328" y="487169"/>
                  </a:cubicBezTo>
                  <a:cubicBezTo>
                    <a:pt x="568328" y="487169"/>
                    <a:pt x="568328" y="487169"/>
                    <a:pt x="568328" y="487169"/>
                  </a:cubicBezTo>
                  <a:cubicBezTo>
                    <a:pt x="568328" y="484066"/>
                    <a:pt x="568772" y="480519"/>
                    <a:pt x="569658" y="477416"/>
                  </a:cubicBezTo>
                  <a:cubicBezTo>
                    <a:pt x="572761" y="474757"/>
                    <a:pt x="575864" y="472096"/>
                    <a:pt x="578524" y="468993"/>
                  </a:cubicBezTo>
                  <a:cubicBezTo>
                    <a:pt x="589163" y="458797"/>
                    <a:pt x="584288" y="443281"/>
                    <a:pt x="586060" y="429982"/>
                  </a:cubicBezTo>
                  <a:cubicBezTo>
                    <a:pt x="586947" y="420229"/>
                    <a:pt x="588721" y="409590"/>
                    <a:pt x="585174" y="400280"/>
                  </a:cubicBezTo>
                  <a:cubicBezTo>
                    <a:pt x="584288" y="398507"/>
                    <a:pt x="582071" y="397621"/>
                    <a:pt x="580297" y="398507"/>
                  </a:cubicBezTo>
                  <a:cubicBezTo>
                    <a:pt x="577194" y="399837"/>
                    <a:pt x="574978" y="402054"/>
                    <a:pt x="573648" y="405157"/>
                  </a:cubicBezTo>
                  <a:cubicBezTo>
                    <a:pt x="573648" y="405157"/>
                    <a:pt x="573648" y="405157"/>
                    <a:pt x="573648" y="405600"/>
                  </a:cubicBezTo>
                  <a:cubicBezTo>
                    <a:pt x="573648" y="405600"/>
                    <a:pt x="573648" y="406044"/>
                    <a:pt x="573648" y="406044"/>
                  </a:cubicBezTo>
                  <a:cubicBezTo>
                    <a:pt x="573205" y="407373"/>
                    <a:pt x="572761" y="408260"/>
                    <a:pt x="572318" y="409590"/>
                  </a:cubicBezTo>
                  <a:cubicBezTo>
                    <a:pt x="570102" y="415796"/>
                    <a:pt x="568772" y="422446"/>
                    <a:pt x="565668" y="428652"/>
                  </a:cubicBezTo>
                  <a:cubicBezTo>
                    <a:pt x="563009" y="434415"/>
                    <a:pt x="557689" y="439292"/>
                    <a:pt x="556802" y="445941"/>
                  </a:cubicBezTo>
                  <a:cubicBezTo>
                    <a:pt x="555916" y="457024"/>
                    <a:pt x="561235" y="467663"/>
                    <a:pt x="564782" y="477859"/>
                  </a:cubicBezTo>
                  <a:cubicBezTo>
                    <a:pt x="563895" y="481849"/>
                    <a:pt x="563895" y="485839"/>
                    <a:pt x="564339" y="488499"/>
                  </a:cubicBezTo>
                  <a:cubicBezTo>
                    <a:pt x="558132" y="490272"/>
                    <a:pt x="551926" y="492045"/>
                    <a:pt x="545719" y="493375"/>
                  </a:cubicBezTo>
                  <a:cubicBezTo>
                    <a:pt x="542173" y="494262"/>
                    <a:pt x="538183" y="495149"/>
                    <a:pt x="534637" y="496035"/>
                  </a:cubicBezTo>
                  <a:cubicBezTo>
                    <a:pt x="534193" y="496035"/>
                    <a:pt x="532863" y="496479"/>
                    <a:pt x="531534" y="496479"/>
                  </a:cubicBezTo>
                  <a:cubicBezTo>
                    <a:pt x="535080" y="483623"/>
                    <a:pt x="538627" y="470767"/>
                    <a:pt x="541729" y="457467"/>
                  </a:cubicBezTo>
                  <a:cubicBezTo>
                    <a:pt x="542173" y="455694"/>
                    <a:pt x="542616" y="453921"/>
                    <a:pt x="543060" y="452148"/>
                  </a:cubicBezTo>
                  <a:cubicBezTo>
                    <a:pt x="550596" y="425549"/>
                    <a:pt x="558132" y="398507"/>
                    <a:pt x="563895" y="371465"/>
                  </a:cubicBezTo>
                  <a:cubicBezTo>
                    <a:pt x="571431" y="360382"/>
                    <a:pt x="581627" y="350630"/>
                    <a:pt x="592267" y="342207"/>
                  </a:cubicBezTo>
                  <a:cubicBezTo>
                    <a:pt x="592267" y="342207"/>
                    <a:pt x="592267" y="342207"/>
                    <a:pt x="592710" y="342207"/>
                  </a:cubicBezTo>
                  <a:cubicBezTo>
                    <a:pt x="594484" y="343094"/>
                    <a:pt x="596257" y="343980"/>
                    <a:pt x="598030" y="345310"/>
                  </a:cubicBezTo>
                  <a:cubicBezTo>
                    <a:pt x="598030" y="345753"/>
                    <a:pt x="598030" y="345753"/>
                    <a:pt x="598473" y="345753"/>
                  </a:cubicBezTo>
                  <a:cubicBezTo>
                    <a:pt x="601576" y="351960"/>
                    <a:pt x="605123" y="358609"/>
                    <a:pt x="610886" y="363042"/>
                  </a:cubicBezTo>
                  <a:cubicBezTo>
                    <a:pt x="615319" y="366589"/>
                    <a:pt x="620195" y="369692"/>
                    <a:pt x="624185" y="373682"/>
                  </a:cubicBezTo>
                  <a:cubicBezTo>
                    <a:pt x="631722" y="383878"/>
                    <a:pt x="638815" y="396734"/>
                    <a:pt x="651670" y="400280"/>
                  </a:cubicBezTo>
                  <a:cubicBezTo>
                    <a:pt x="653443" y="400724"/>
                    <a:pt x="655660" y="399837"/>
                    <a:pt x="654773" y="398507"/>
                  </a:cubicBezTo>
                  <a:cubicBezTo>
                    <a:pt x="662753" y="396734"/>
                    <a:pt x="657434" y="382548"/>
                    <a:pt x="653001" y="376785"/>
                  </a:cubicBezTo>
                  <a:cubicBezTo>
                    <a:pt x="647681" y="367919"/>
                    <a:pt x="640144" y="360826"/>
                    <a:pt x="633052" y="353290"/>
                  </a:cubicBezTo>
                  <a:cubicBezTo>
                    <a:pt x="630391" y="350186"/>
                    <a:pt x="627288" y="347083"/>
                    <a:pt x="623742" y="344423"/>
                  </a:cubicBezTo>
                  <a:cubicBezTo>
                    <a:pt x="616649" y="340433"/>
                    <a:pt x="607783" y="338217"/>
                    <a:pt x="599803" y="339104"/>
                  </a:cubicBezTo>
                  <a:cubicBezTo>
                    <a:pt x="599360" y="339104"/>
                    <a:pt x="598473" y="339104"/>
                    <a:pt x="598030" y="339547"/>
                  </a:cubicBezTo>
                  <a:cubicBezTo>
                    <a:pt x="597587" y="339104"/>
                    <a:pt x="596700" y="339104"/>
                    <a:pt x="596257" y="338660"/>
                  </a:cubicBezTo>
                  <a:cubicBezTo>
                    <a:pt x="596257" y="338660"/>
                    <a:pt x="595813" y="338660"/>
                    <a:pt x="595813" y="338217"/>
                  </a:cubicBezTo>
                  <a:cubicBezTo>
                    <a:pt x="606453" y="330681"/>
                    <a:pt x="618422" y="326248"/>
                    <a:pt x="630835" y="322701"/>
                  </a:cubicBezTo>
                  <a:cubicBezTo>
                    <a:pt x="631278" y="322701"/>
                    <a:pt x="631278" y="322701"/>
                    <a:pt x="631722" y="322701"/>
                  </a:cubicBezTo>
                  <a:cubicBezTo>
                    <a:pt x="633052" y="324474"/>
                    <a:pt x="634824" y="325804"/>
                    <a:pt x="637041" y="326691"/>
                  </a:cubicBezTo>
                  <a:cubicBezTo>
                    <a:pt x="637485" y="328021"/>
                    <a:pt x="637485" y="328908"/>
                    <a:pt x="637927" y="330237"/>
                  </a:cubicBezTo>
                  <a:cubicBezTo>
                    <a:pt x="638815" y="333341"/>
                    <a:pt x="639701" y="336000"/>
                    <a:pt x="641474" y="338217"/>
                  </a:cubicBezTo>
                  <a:cubicBezTo>
                    <a:pt x="643248" y="340433"/>
                    <a:pt x="645021" y="342650"/>
                    <a:pt x="646794" y="344423"/>
                  </a:cubicBezTo>
                  <a:cubicBezTo>
                    <a:pt x="647237" y="344423"/>
                    <a:pt x="647237" y="344867"/>
                    <a:pt x="647681" y="344867"/>
                  </a:cubicBezTo>
                  <a:cubicBezTo>
                    <a:pt x="649454" y="346640"/>
                    <a:pt x="651670" y="348413"/>
                    <a:pt x="653887" y="349743"/>
                  </a:cubicBezTo>
                  <a:cubicBezTo>
                    <a:pt x="657876" y="352403"/>
                    <a:pt x="661867" y="354176"/>
                    <a:pt x="664970" y="357723"/>
                  </a:cubicBezTo>
                  <a:cubicBezTo>
                    <a:pt x="674722" y="366589"/>
                    <a:pt x="678713" y="378115"/>
                    <a:pt x="693341" y="380331"/>
                  </a:cubicBezTo>
                  <a:cubicBezTo>
                    <a:pt x="694671" y="380331"/>
                    <a:pt x="696888" y="381218"/>
                    <a:pt x="697332" y="379445"/>
                  </a:cubicBezTo>
                  <a:cubicBezTo>
                    <a:pt x="697332" y="379445"/>
                    <a:pt x="697332" y="379445"/>
                    <a:pt x="697332" y="379445"/>
                  </a:cubicBezTo>
                  <a:cubicBezTo>
                    <a:pt x="703095" y="377228"/>
                    <a:pt x="701765" y="368805"/>
                    <a:pt x="697774" y="364372"/>
                  </a:cubicBezTo>
                  <a:cubicBezTo>
                    <a:pt x="691568" y="355949"/>
                    <a:pt x="684919" y="347527"/>
                    <a:pt x="678713" y="339104"/>
                  </a:cubicBezTo>
                  <a:cubicBezTo>
                    <a:pt x="669847" y="327134"/>
                    <a:pt x="653443" y="320928"/>
                    <a:pt x="638815" y="323145"/>
                  </a:cubicBezTo>
                  <a:cubicBezTo>
                    <a:pt x="638371" y="322701"/>
                    <a:pt x="637485" y="322258"/>
                    <a:pt x="637041" y="321815"/>
                  </a:cubicBezTo>
                  <a:cubicBezTo>
                    <a:pt x="640144" y="320928"/>
                    <a:pt x="643248" y="320041"/>
                    <a:pt x="645907" y="319598"/>
                  </a:cubicBezTo>
                  <a:cubicBezTo>
                    <a:pt x="651670" y="318268"/>
                    <a:pt x="657434" y="316495"/>
                    <a:pt x="663197" y="314722"/>
                  </a:cubicBezTo>
                  <a:cubicBezTo>
                    <a:pt x="666300" y="316495"/>
                    <a:pt x="669403" y="317825"/>
                    <a:pt x="672950" y="319155"/>
                  </a:cubicBezTo>
                  <a:cubicBezTo>
                    <a:pt x="677825" y="324031"/>
                    <a:pt x="682702" y="328908"/>
                    <a:pt x="687579" y="333784"/>
                  </a:cubicBezTo>
                  <a:cubicBezTo>
                    <a:pt x="689796" y="335557"/>
                    <a:pt x="691568" y="337331"/>
                    <a:pt x="694229" y="338217"/>
                  </a:cubicBezTo>
                  <a:cubicBezTo>
                    <a:pt x="700435" y="340877"/>
                    <a:pt x="707528" y="339547"/>
                    <a:pt x="714178" y="339990"/>
                  </a:cubicBezTo>
                  <a:cubicBezTo>
                    <a:pt x="721270" y="340433"/>
                    <a:pt x="727477" y="344867"/>
                    <a:pt x="735013" y="344867"/>
                  </a:cubicBezTo>
                  <a:cubicBezTo>
                    <a:pt x="737672" y="345310"/>
                    <a:pt x="745652" y="344423"/>
                    <a:pt x="745209" y="340877"/>
                  </a:cubicBezTo>
                  <a:cubicBezTo>
                    <a:pt x="745209" y="340877"/>
                    <a:pt x="745209" y="340433"/>
                    <a:pt x="744765" y="340433"/>
                  </a:cubicBezTo>
                  <a:cubicBezTo>
                    <a:pt x="746982" y="338217"/>
                    <a:pt x="746538" y="335114"/>
                    <a:pt x="741219" y="331567"/>
                  </a:cubicBezTo>
                  <a:cubicBezTo>
                    <a:pt x="735456" y="328021"/>
                    <a:pt x="728806" y="325361"/>
                    <a:pt x="722600" y="322701"/>
                  </a:cubicBezTo>
                  <a:cubicBezTo>
                    <a:pt x="716394" y="319598"/>
                    <a:pt x="710187" y="316495"/>
                    <a:pt x="703981" y="315165"/>
                  </a:cubicBezTo>
                  <a:cubicBezTo>
                    <a:pt x="695558" y="313392"/>
                    <a:pt x="687135" y="312949"/>
                    <a:pt x="678713" y="314722"/>
                  </a:cubicBezTo>
                  <a:cubicBezTo>
                    <a:pt x="678269" y="314722"/>
                    <a:pt x="677383" y="315165"/>
                    <a:pt x="676052" y="315608"/>
                  </a:cubicBezTo>
                  <a:cubicBezTo>
                    <a:pt x="673836" y="314722"/>
                    <a:pt x="671619" y="314278"/>
                    <a:pt x="669847" y="312949"/>
                  </a:cubicBezTo>
                  <a:cubicBezTo>
                    <a:pt x="680929" y="309402"/>
                    <a:pt x="692012" y="305412"/>
                    <a:pt x="703095" y="300536"/>
                  </a:cubicBezTo>
                  <a:cubicBezTo>
                    <a:pt x="704868" y="300979"/>
                    <a:pt x="707528" y="301422"/>
                    <a:pt x="708857" y="301422"/>
                  </a:cubicBezTo>
                  <a:cubicBezTo>
                    <a:pt x="723044" y="300979"/>
                    <a:pt x="738116" y="298319"/>
                    <a:pt x="748755" y="289010"/>
                  </a:cubicBezTo>
                  <a:cubicBezTo>
                    <a:pt x="754962" y="284577"/>
                    <a:pt x="758509" y="277484"/>
                    <a:pt x="762498" y="271277"/>
                  </a:cubicBezTo>
                  <a:cubicBezTo>
                    <a:pt x="762498" y="271277"/>
                    <a:pt x="762498" y="270834"/>
                    <a:pt x="762498" y="270834"/>
                  </a:cubicBezTo>
                  <a:cubicBezTo>
                    <a:pt x="764714" y="268618"/>
                    <a:pt x="766487" y="265958"/>
                    <a:pt x="768261" y="263298"/>
                  </a:cubicBezTo>
                  <a:cubicBezTo>
                    <a:pt x="771808" y="258421"/>
                    <a:pt x="772694" y="249112"/>
                    <a:pt x="764714" y="248669"/>
                  </a:cubicBezTo>
                  <a:cubicBezTo>
                    <a:pt x="755404" y="248225"/>
                    <a:pt x="747426" y="255318"/>
                    <a:pt x="739889" y="259751"/>
                  </a:cubicBezTo>
                  <a:cubicBezTo>
                    <a:pt x="728363" y="266844"/>
                    <a:pt x="715507" y="273937"/>
                    <a:pt x="708857" y="285906"/>
                  </a:cubicBezTo>
                  <a:cubicBezTo>
                    <a:pt x="708414" y="285906"/>
                    <a:pt x="707971" y="285906"/>
                    <a:pt x="707971" y="286350"/>
                  </a:cubicBezTo>
                  <a:cubicBezTo>
                    <a:pt x="706198" y="288123"/>
                    <a:pt x="705311" y="290340"/>
                    <a:pt x="703537" y="292113"/>
                  </a:cubicBezTo>
                  <a:cubicBezTo>
                    <a:pt x="702651" y="293443"/>
                    <a:pt x="701765" y="294773"/>
                    <a:pt x="700878" y="295659"/>
                  </a:cubicBezTo>
                  <a:cubicBezTo>
                    <a:pt x="700435" y="296103"/>
                    <a:pt x="700435" y="296546"/>
                    <a:pt x="700435" y="296546"/>
                  </a:cubicBezTo>
                  <a:cubicBezTo>
                    <a:pt x="694229" y="299206"/>
                    <a:pt x="688022" y="301866"/>
                    <a:pt x="681816" y="304082"/>
                  </a:cubicBezTo>
                  <a:cubicBezTo>
                    <a:pt x="682702" y="302752"/>
                    <a:pt x="683146" y="301422"/>
                    <a:pt x="684032" y="299649"/>
                  </a:cubicBezTo>
                  <a:cubicBezTo>
                    <a:pt x="685805" y="298763"/>
                    <a:pt x="687579" y="297876"/>
                    <a:pt x="688908" y="296546"/>
                  </a:cubicBezTo>
                  <a:cubicBezTo>
                    <a:pt x="695558" y="292556"/>
                    <a:pt x="701321" y="286350"/>
                    <a:pt x="704868" y="279257"/>
                  </a:cubicBezTo>
                  <a:cubicBezTo>
                    <a:pt x="707084" y="275710"/>
                    <a:pt x="706640" y="271277"/>
                    <a:pt x="707971" y="267287"/>
                  </a:cubicBezTo>
                  <a:cubicBezTo>
                    <a:pt x="712847" y="258421"/>
                    <a:pt x="724373" y="247782"/>
                    <a:pt x="723044" y="237142"/>
                  </a:cubicBezTo>
                  <a:cubicBezTo>
                    <a:pt x="719940" y="228276"/>
                    <a:pt x="709744" y="236256"/>
                    <a:pt x="704868" y="238916"/>
                  </a:cubicBezTo>
                  <a:cubicBezTo>
                    <a:pt x="702207" y="240689"/>
                    <a:pt x="699548" y="242905"/>
                    <a:pt x="697332" y="245565"/>
                  </a:cubicBezTo>
                  <a:cubicBezTo>
                    <a:pt x="696888" y="246009"/>
                    <a:pt x="696888" y="246009"/>
                    <a:pt x="696445" y="246452"/>
                  </a:cubicBezTo>
                  <a:cubicBezTo>
                    <a:pt x="690238" y="253102"/>
                    <a:pt x="686691" y="261524"/>
                    <a:pt x="682702" y="269947"/>
                  </a:cubicBezTo>
                  <a:cubicBezTo>
                    <a:pt x="676939" y="276597"/>
                    <a:pt x="671619" y="284133"/>
                    <a:pt x="675166" y="293443"/>
                  </a:cubicBezTo>
                  <a:cubicBezTo>
                    <a:pt x="676052" y="296103"/>
                    <a:pt x="676939" y="298319"/>
                    <a:pt x="678269" y="300092"/>
                  </a:cubicBezTo>
                  <a:cubicBezTo>
                    <a:pt x="677383" y="301866"/>
                    <a:pt x="676496" y="304082"/>
                    <a:pt x="675166" y="305855"/>
                  </a:cubicBezTo>
                  <a:cubicBezTo>
                    <a:pt x="665856" y="308959"/>
                    <a:pt x="656547" y="311618"/>
                    <a:pt x="647237" y="313835"/>
                  </a:cubicBezTo>
                  <a:cubicBezTo>
                    <a:pt x="643691" y="314722"/>
                    <a:pt x="640144" y="315608"/>
                    <a:pt x="636598" y="316495"/>
                  </a:cubicBezTo>
                  <a:cubicBezTo>
                    <a:pt x="637485" y="315165"/>
                    <a:pt x="638371" y="313835"/>
                    <a:pt x="639258" y="312062"/>
                  </a:cubicBezTo>
                  <a:cubicBezTo>
                    <a:pt x="641031" y="308072"/>
                    <a:pt x="642804" y="304526"/>
                    <a:pt x="644134" y="301422"/>
                  </a:cubicBezTo>
                  <a:cubicBezTo>
                    <a:pt x="645465" y="299649"/>
                    <a:pt x="647237" y="297876"/>
                    <a:pt x="647681" y="296989"/>
                  </a:cubicBezTo>
                  <a:cubicBezTo>
                    <a:pt x="654331" y="288566"/>
                    <a:pt x="658320" y="277927"/>
                    <a:pt x="656547" y="267287"/>
                  </a:cubicBezTo>
                  <a:cubicBezTo>
                    <a:pt x="655217" y="259308"/>
                    <a:pt x="653001" y="251772"/>
                    <a:pt x="651227" y="243792"/>
                  </a:cubicBezTo>
                  <a:cubicBezTo>
                    <a:pt x="649010" y="238029"/>
                    <a:pt x="645907" y="220297"/>
                    <a:pt x="637041" y="228720"/>
                  </a:cubicBezTo>
                  <a:cubicBezTo>
                    <a:pt x="634382" y="231823"/>
                    <a:pt x="633052" y="234926"/>
                    <a:pt x="632608" y="238916"/>
                  </a:cubicBezTo>
                  <a:cubicBezTo>
                    <a:pt x="631722" y="242905"/>
                    <a:pt x="631278" y="247338"/>
                    <a:pt x="631278" y="251328"/>
                  </a:cubicBezTo>
                  <a:cubicBezTo>
                    <a:pt x="631278" y="257978"/>
                    <a:pt x="634382" y="263741"/>
                    <a:pt x="635711" y="269947"/>
                  </a:cubicBezTo>
                  <a:cubicBezTo>
                    <a:pt x="635711" y="270391"/>
                    <a:pt x="635711" y="271277"/>
                    <a:pt x="635711" y="271720"/>
                  </a:cubicBezTo>
                  <a:cubicBezTo>
                    <a:pt x="635711" y="274824"/>
                    <a:pt x="634824" y="277927"/>
                    <a:pt x="634382" y="281030"/>
                  </a:cubicBezTo>
                  <a:cubicBezTo>
                    <a:pt x="632608" y="288566"/>
                    <a:pt x="635268" y="295659"/>
                    <a:pt x="638371" y="302309"/>
                  </a:cubicBezTo>
                  <a:cubicBezTo>
                    <a:pt x="636155" y="307185"/>
                    <a:pt x="633494" y="312505"/>
                    <a:pt x="630835" y="316938"/>
                  </a:cubicBezTo>
                  <a:cubicBezTo>
                    <a:pt x="630391" y="317382"/>
                    <a:pt x="630391" y="317825"/>
                    <a:pt x="629949" y="317825"/>
                  </a:cubicBezTo>
                  <a:cubicBezTo>
                    <a:pt x="618866" y="321371"/>
                    <a:pt x="607783" y="325804"/>
                    <a:pt x="598030" y="332011"/>
                  </a:cubicBezTo>
                  <a:cubicBezTo>
                    <a:pt x="598030" y="330681"/>
                    <a:pt x="598030" y="329351"/>
                    <a:pt x="598030" y="328021"/>
                  </a:cubicBezTo>
                  <a:cubicBezTo>
                    <a:pt x="598030" y="326248"/>
                    <a:pt x="598473" y="324474"/>
                    <a:pt x="598473" y="322701"/>
                  </a:cubicBezTo>
                  <a:cubicBezTo>
                    <a:pt x="598473" y="322258"/>
                    <a:pt x="598917" y="322258"/>
                    <a:pt x="598917" y="321815"/>
                  </a:cubicBezTo>
                  <a:cubicBezTo>
                    <a:pt x="606896" y="315165"/>
                    <a:pt x="610886" y="304969"/>
                    <a:pt x="611773" y="294773"/>
                  </a:cubicBezTo>
                  <a:cubicBezTo>
                    <a:pt x="613103" y="283247"/>
                    <a:pt x="618422" y="271720"/>
                    <a:pt x="616649" y="259751"/>
                  </a:cubicBezTo>
                  <a:cubicBezTo>
                    <a:pt x="616206" y="257091"/>
                    <a:pt x="615762" y="252658"/>
                    <a:pt x="612216" y="252215"/>
                  </a:cubicBezTo>
                  <a:cubicBezTo>
                    <a:pt x="609556" y="252215"/>
                    <a:pt x="607783" y="253102"/>
                    <a:pt x="606009" y="254875"/>
                  </a:cubicBezTo>
                  <a:cubicBezTo>
                    <a:pt x="605567" y="254875"/>
                    <a:pt x="605567" y="254875"/>
                    <a:pt x="605123" y="254875"/>
                  </a:cubicBezTo>
                  <a:cubicBezTo>
                    <a:pt x="598917" y="261081"/>
                    <a:pt x="599360" y="269947"/>
                    <a:pt x="596257" y="277484"/>
                  </a:cubicBezTo>
                  <a:cubicBezTo>
                    <a:pt x="594484" y="281473"/>
                    <a:pt x="591824" y="285020"/>
                    <a:pt x="590494" y="289010"/>
                  </a:cubicBezTo>
                  <a:cubicBezTo>
                    <a:pt x="588277" y="295659"/>
                    <a:pt x="587834" y="303196"/>
                    <a:pt x="589163" y="309845"/>
                  </a:cubicBezTo>
                  <a:cubicBezTo>
                    <a:pt x="590051" y="314278"/>
                    <a:pt x="591380" y="318711"/>
                    <a:pt x="593596" y="323145"/>
                  </a:cubicBezTo>
                  <a:cubicBezTo>
                    <a:pt x="593154" y="326691"/>
                    <a:pt x="593154" y="330237"/>
                    <a:pt x="593596" y="333784"/>
                  </a:cubicBezTo>
                  <a:cubicBezTo>
                    <a:pt x="588721" y="337331"/>
                    <a:pt x="583844" y="341320"/>
                    <a:pt x="579411" y="345753"/>
                  </a:cubicBezTo>
                  <a:cubicBezTo>
                    <a:pt x="578081" y="347527"/>
                    <a:pt x="571875" y="353290"/>
                    <a:pt x="566555" y="359496"/>
                  </a:cubicBezTo>
                  <a:cubicBezTo>
                    <a:pt x="567885" y="353733"/>
                    <a:pt x="568772" y="347970"/>
                    <a:pt x="569658" y="342207"/>
                  </a:cubicBezTo>
                  <a:cubicBezTo>
                    <a:pt x="574091" y="311175"/>
                    <a:pt x="576752" y="280143"/>
                    <a:pt x="576752" y="248669"/>
                  </a:cubicBezTo>
                  <a:cubicBezTo>
                    <a:pt x="581185" y="238472"/>
                    <a:pt x="586060" y="228720"/>
                    <a:pt x="591380" y="218523"/>
                  </a:cubicBezTo>
                  <a:cubicBezTo>
                    <a:pt x="591824" y="217637"/>
                    <a:pt x="592710" y="216750"/>
                    <a:pt x="593154" y="215864"/>
                  </a:cubicBezTo>
                  <a:cubicBezTo>
                    <a:pt x="593154" y="215864"/>
                    <a:pt x="593154" y="215864"/>
                    <a:pt x="593154" y="215864"/>
                  </a:cubicBezTo>
                  <a:cubicBezTo>
                    <a:pt x="595813" y="214090"/>
                    <a:pt x="598917" y="212317"/>
                    <a:pt x="601576" y="210544"/>
                  </a:cubicBezTo>
                  <a:cubicBezTo>
                    <a:pt x="601576" y="210987"/>
                    <a:pt x="602020" y="210987"/>
                    <a:pt x="602020" y="210987"/>
                  </a:cubicBezTo>
                  <a:cubicBezTo>
                    <a:pt x="607339" y="212317"/>
                    <a:pt x="612659" y="213204"/>
                    <a:pt x="617978" y="213204"/>
                  </a:cubicBezTo>
                  <a:cubicBezTo>
                    <a:pt x="632165" y="213204"/>
                    <a:pt x="645465" y="209214"/>
                    <a:pt x="658764" y="203894"/>
                  </a:cubicBezTo>
                  <a:cubicBezTo>
                    <a:pt x="665413" y="201678"/>
                    <a:pt x="672063" y="201234"/>
                    <a:pt x="678269" y="199018"/>
                  </a:cubicBezTo>
                  <a:cubicBezTo>
                    <a:pt x="682702" y="197688"/>
                    <a:pt x="686691" y="195471"/>
                    <a:pt x="689352" y="191925"/>
                  </a:cubicBezTo>
                  <a:cubicBezTo>
                    <a:pt x="689352" y="191482"/>
                    <a:pt x="689796" y="191482"/>
                    <a:pt x="689796" y="191038"/>
                  </a:cubicBezTo>
                  <a:cubicBezTo>
                    <a:pt x="689796" y="191038"/>
                    <a:pt x="689796" y="191038"/>
                    <a:pt x="689796" y="191038"/>
                  </a:cubicBezTo>
                  <a:cubicBezTo>
                    <a:pt x="690238" y="190595"/>
                    <a:pt x="690682" y="190152"/>
                    <a:pt x="690682" y="189708"/>
                  </a:cubicBezTo>
                  <a:cubicBezTo>
                    <a:pt x="691568" y="187492"/>
                    <a:pt x="691125" y="184832"/>
                    <a:pt x="688908" y="183502"/>
                  </a:cubicBezTo>
                  <a:cubicBezTo>
                    <a:pt x="676496" y="179069"/>
                    <a:pt x="663197" y="183059"/>
                    <a:pt x="650340" y="184389"/>
                  </a:cubicBezTo>
                  <a:cubicBezTo>
                    <a:pt x="644134" y="184832"/>
                    <a:pt x="637927" y="183945"/>
                    <a:pt x="632165" y="185275"/>
                  </a:cubicBezTo>
                  <a:cubicBezTo>
                    <a:pt x="624185" y="187492"/>
                    <a:pt x="616649" y="191925"/>
                    <a:pt x="610000" y="196801"/>
                  </a:cubicBezTo>
                  <a:cubicBezTo>
                    <a:pt x="608226" y="198131"/>
                    <a:pt x="603793" y="201678"/>
                    <a:pt x="602020" y="204781"/>
                  </a:cubicBezTo>
                  <a:cubicBezTo>
                    <a:pt x="600246" y="205668"/>
                    <a:pt x="598473" y="206554"/>
                    <a:pt x="596700" y="207441"/>
                  </a:cubicBezTo>
                  <a:cubicBezTo>
                    <a:pt x="606009" y="191925"/>
                    <a:pt x="616649" y="176852"/>
                    <a:pt x="628619" y="163553"/>
                  </a:cubicBezTo>
                  <a:cubicBezTo>
                    <a:pt x="628619" y="163553"/>
                    <a:pt x="629061" y="163553"/>
                    <a:pt x="629061" y="163553"/>
                  </a:cubicBezTo>
                  <a:cubicBezTo>
                    <a:pt x="637485" y="162666"/>
                    <a:pt x="646351" y="160450"/>
                    <a:pt x="653887" y="156017"/>
                  </a:cubicBezTo>
                  <a:cubicBezTo>
                    <a:pt x="660093" y="152027"/>
                    <a:pt x="664083" y="145377"/>
                    <a:pt x="669403" y="140501"/>
                  </a:cubicBezTo>
                  <a:cubicBezTo>
                    <a:pt x="675609" y="135181"/>
                    <a:pt x="683589" y="132521"/>
                    <a:pt x="689352" y="127202"/>
                  </a:cubicBezTo>
                  <a:cubicBezTo>
                    <a:pt x="694229" y="123212"/>
                    <a:pt x="699548" y="118779"/>
                    <a:pt x="699991" y="112129"/>
                  </a:cubicBezTo>
                  <a:cubicBezTo>
                    <a:pt x="699991" y="111243"/>
                    <a:pt x="699991" y="110799"/>
                    <a:pt x="699548" y="110356"/>
                  </a:cubicBezTo>
                  <a:cubicBezTo>
                    <a:pt x="699548" y="105923"/>
                    <a:pt x="696445" y="102820"/>
                    <a:pt x="688908" y="103706"/>
                  </a:cubicBezTo>
                  <a:cubicBezTo>
                    <a:pt x="683589" y="104593"/>
                    <a:pt x="679599" y="108583"/>
                    <a:pt x="674722" y="110799"/>
                  </a:cubicBezTo>
                  <a:cubicBezTo>
                    <a:pt x="667630" y="114346"/>
                    <a:pt x="659650" y="116562"/>
                    <a:pt x="652557" y="120109"/>
                  </a:cubicBezTo>
                  <a:cubicBezTo>
                    <a:pt x="642804" y="125428"/>
                    <a:pt x="634824" y="134738"/>
                    <a:pt x="630391" y="144934"/>
                  </a:cubicBezTo>
                  <a:cubicBezTo>
                    <a:pt x="629505" y="148480"/>
                    <a:pt x="624185" y="156903"/>
                    <a:pt x="625516" y="160893"/>
                  </a:cubicBezTo>
                  <a:cubicBezTo>
                    <a:pt x="617536" y="169759"/>
                    <a:pt x="610442" y="179512"/>
                    <a:pt x="603350" y="189265"/>
                  </a:cubicBezTo>
                  <a:cubicBezTo>
                    <a:pt x="601134" y="192368"/>
                    <a:pt x="599360" y="195028"/>
                    <a:pt x="597587" y="198131"/>
                  </a:cubicBezTo>
                  <a:cubicBezTo>
                    <a:pt x="597143" y="195915"/>
                    <a:pt x="597143" y="193698"/>
                    <a:pt x="596700" y="191482"/>
                  </a:cubicBezTo>
                  <a:cubicBezTo>
                    <a:pt x="601134" y="187935"/>
                    <a:pt x="606009" y="177739"/>
                    <a:pt x="607783" y="175079"/>
                  </a:cubicBezTo>
                  <a:cubicBezTo>
                    <a:pt x="611773" y="168429"/>
                    <a:pt x="610886" y="160893"/>
                    <a:pt x="610000" y="153800"/>
                  </a:cubicBezTo>
                  <a:cubicBezTo>
                    <a:pt x="610000" y="150254"/>
                    <a:pt x="610442" y="146707"/>
                    <a:pt x="611329" y="143161"/>
                  </a:cubicBezTo>
                  <a:cubicBezTo>
                    <a:pt x="611773" y="141831"/>
                    <a:pt x="611773" y="140501"/>
                    <a:pt x="611329" y="140058"/>
                  </a:cubicBezTo>
                  <a:cubicBezTo>
                    <a:pt x="613103" y="132078"/>
                    <a:pt x="613989" y="122325"/>
                    <a:pt x="608226" y="115676"/>
                  </a:cubicBezTo>
                  <a:cubicBezTo>
                    <a:pt x="605567" y="112572"/>
                    <a:pt x="600690" y="109912"/>
                    <a:pt x="597143" y="113459"/>
                  </a:cubicBezTo>
                  <a:cubicBezTo>
                    <a:pt x="594927" y="115676"/>
                    <a:pt x="594927" y="119222"/>
                    <a:pt x="594484" y="122325"/>
                  </a:cubicBezTo>
                  <a:cubicBezTo>
                    <a:pt x="594040" y="127645"/>
                    <a:pt x="593154" y="132965"/>
                    <a:pt x="591824" y="137841"/>
                  </a:cubicBezTo>
                  <a:cubicBezTo>
                    <a:pt x="589607" y="146707"/>
                    <a:pt x="585174" y="155574"/>
                    <a:pt x="584288" y="165326"/>
                  </a:cubicBezTo>
                  <a:cubicBezTo>
                    <a:pt x="583401" y="171089"/>
                    <a:pt x="584288" y="177739"/>
                    <a:pt x="586947" y="183059"/>
                  </a:cubicBezTo>
                  <a:cubicBezTo>
                    <a:pt x="586947" y="183059"/>
                    <a:pt x="586947" y="183059"/>
                    <a:pt x="586947" y="183059"/>
                  </a:cubicBezTo>
                  <a:cubicBezTo>
                    <a:pt x="588277" y="186162"/>
                    <a:pt x="589607" y="189265"/>
                    <a:pt x="592267" y="191482"/>
                  </a:cubicBezTo>
                  <a:cubicBezTo>
                    <a:pt x="592710" y="195028"/>
                    <a:pt x="593154" y="199018"/>
                    <a:pt x="594040" y="202564"/>
                  </a:cubicBezTo>
                  <a:cubicBezTo>
                    <a:pt x="587391" y="213647"/>
                    <a:pt x="581185" y="225173"/>
                    <a:pt x="575421" y="237142"/>
                  </a:cubicBezTo>
                  <a:cubicBezTo>
                    <a:pt x="575421" y="225173"/>
                    <a:pt x="574535" y="213204"/>
                    <a:pt x="573648" y="201234"/>
                  </a:cubicBezTo>
                  <a:cubicBezTo>
                    <a:pt x="571875" y="175523"/>
                    <a:pt x="567442" y="150697"/>
                    <a:pt x="562122" y="125428"/>
                  </a:cubicBezTo>
                  <a:cubicBezTo>
                    <a:pt x="562565" y="124098"/>
                    <a:pt x="563009" y="121882"/>
                    <a:pt x="563452" y="120995"/>
                  </a:cubicBezTo>
                  <a:cubicBezTo>
                    <a:pt x="563895" y="119222"/>
                    <a:pt x="564782" y="117449"/>
                    <a:pt x="565668" y="116119"/>
                  </a:cubicBezTo>
                  <a:cubicBezTo>
                    <a:pt x="569658" y="114789"/>
                    <a:pt x="574091" y="114346"/>
                    <a:pt x="578081" y="112572"/>
                  </a:cubicBezTo>
                  <a:cubicBezTo>
                    <a:pt x="586947" y="108139"/>
                    <a:pt x="594484" y="101933"/>
                    <a:pt x="600246" y="93953"/>
                  </a:cubicBezTo>
                  <a:cubicBezTo>
                    <a:pt x="603350" y="88634"/>
                    <a:pt x="608670" y="84644"/>
                    <a:pt x="612216" y="79324"/>
                  </a:cubicBezTo>
                  <a:cubicBezTo>
                    <a:pt x="615319" y="74004"/>
                    <a:pt x="617978" y="65581"/>
                    <a:pt x="613989" y="60262"/>
                  </a:cubicBezTo>
                  <a:cubicBezTo>
                    <a:pt x="613545" y="59819"/>
                    <a:pt x="612659" y="59375"/>
                    <a:pt x="612216" y="59819"/>
                  </a:cubicBezTo>
                  <a:cubicBezTo>
                    <a:pt x="611773" y="59375"/>
                    <a:pt x="611329" y="58932"/>
                    <a:pt x="610886" y="58932"/>
                  </a:cubicBezTo>
                  <a:cubicBezTo>
                    <a:pt x="605123" y="57602"/>
                    <a:pt x="601134" y="63365"/>
                    <a:pt x="597143" y="66912"/>
                  </a:cubicBezTo>
                  <a:cubicBezTo>
                    <a:pt x="590937" y="72675"/>
                    <a:pt x="583401" y="76221"/>
                    <a:pt x="577194" y="82427"/>
                  </a:cubicBezTo>
                  <a:cubicBezTo>
                    <a:pt x="570545" y="88634"/>
                    <a:pt x="565225" y="97943"/>
                    <a:pt x="564339" y="107253"/>
                  </a:cubicBezTo>
                  <a:cubicBezTo>
                    <a:pt x="563895" y="109026"/>
                    <a:pt x="563452" y="110356"/>
                    <a:pt x="563452" y="112129"/>
                  </a:cubicBezTo>
                  <a:cubicBezTo>
                    <a:pt x="563452" y="112572"/>
                    <a:pt x="563009" y="113016"/>
                    <a:pt x="563009" y="113016"/>
                  </a:cubicBezTo>
                  <a:cubicBezTo>
                    <a:pt x="562565" y="113902"/>
                    <a:pt x="562122" y="115676"/>
                    <a:pt x="561235" y="117449"/>
                  </a:cubicBezTo>
                  <a:cubicBezTo>
                    <a:pt x="559906" y="111686"/>
                    <a:pt x="559019" y="106366"/>
                    <a:pt x="557689" y="100603"/>
                  </a:cubicBezTo>
                  <a:cubicBezTo>
                    <a:pt x="558132" y="100160"/>
                    <a:pt x="558575" y="99273"/>
                    <a:pt x="558575" y="98387"/>
                  </a:cubicBezTo>
                  <a:cubicBezTo>
                    <a:pt x="559019" y="97057"/>
                    <a:pt x="559019" y="95283"/>
                    <a:pt x="559462" y="93510"/>
                  </a:cubicBezTo>
                  <a:cubicBezTo>
                    <a:pt x="563452" y="86417"/>
                    <a:pt x="569658" y="74004"/>
                    <a:pt x="572761" y="62479"/>
                  </a:cubicBezTo>
                  <a:cubicBezTo>
                    <a:pt x="576752" y="57159"/>
                    <a:pt x="577638" y="50509"/>
                    <a:pt x="576308" y="43859"/>
                  </a:cubicBezTo>
                  <a:cubicBezTo>
                    <a:pt x="574978" y="38540"/>
                    <a:pt x="570988" y="32333"/>
                    <a:pt x="564782" y="32333"/>
                  </a:cubicBezTo>
                  <a:cubicBezTo>
                    <a:pt x="560349" y="33663"/>
                    <a:pt x="557689" y="38097"/>
                    <a:pt x="555029" y="41643"/>
                  </a:cubicBezTo>
                  <a:cubicBezTo>
                    <a:pt x="553699" y="42973"/>
                    <a:pt x="552369" y="46076"/>
                    <a:pt x="550596" y="49622"/>
                  </a:cubicBezTo>
                  <a:cubicBezTo>
                    <a:pt x="547049" y="48293"/>
                    <a:pt x="544390" y="40313"/>
                    <a:pt x="543060" y="37653"/>
                  </a:cubicBezTo>
                  <a:cubicBezTo>
                    <a:pt x="538183" y="25240"/>
                    <a:pt x="534637" y="11054"/>
                    <a:pt x="523997" y="2188"/>
                  </a:cubicBezTo>
                  <a:cubicBezTo>
                    <a:pt x="520008" y="-1358"/>
                    <a:pt x="513801" y="-471"/>
                    <a:pt x="511142" y="3962"/>
                  </a:cubicBezTo>
                  <a:cubicBezTo>
                    <a:pt x="505378" y="13271"/>
                    <a:pt x="508925" y="24797"/>
                    <a:pt x="511585" y="34550"/>
                  </a:cubicBezTo>
                  <a:cubicBezTo>
                    <a:pt x="513801" y="41199"/>
                    <a:pt x="516461" y="47406"/>
                    <a:pt x="520008" y="53169"/>
                  </a:cubicBezTo>
                  <a:cubicBezTo>
                    <a:pt x="521781" y="56715"/>
                    <a:pt x="523997" y="59819"/>
                    <a:pt x="524884" y="63808"/>
                  </a:cubicBezTo>
                  <a:cubicBezTo>
                    <a:pt x="524884" y="64252"/>
                    <a:pt x="524884" y="64252"/>
                    <a:pt x="524884" y="64695"/>
                  </a:cubicBezTo>
                  <a:cubicBezTo>
                    <a:pt x="521781" y="64252"/>
                    <a:pt x="518678" y="64252"/>
                    <a:pt x="516018" y="65138"/>
                  </a:cubicBezTo>
                  <a:cubicBezTo>
                    <a:pt x="512471" y="67355"/>
                    <a:pt x="513358" y="72231"/>
                    <a:pt x="513801" y="75778"/>
                  </a:cubicBezTo>
                  <a:cubicBezTo>
                    <a:pt x="514244" y="80654"/>
                    <a:pt x="516461" y="85087"/>
                    <a:pt x="520451" y="88190"/>
                  </a:cubicBezTo>
                  <a:cubicBezTo>
                    <a:pt x="530204" y="95283"/>
                    <a:pt x="542173" y="97500"/>
                    <a:pt x="553699" y="100603"/>
                  </a:cubicBezTo>
                  <a:cubicBezTo>
                    <a:pt x="555472" y="108139"/>
                    <a:pt x="556802" y="115676"/>
                    <a:pt x="558132" y="122769"/>
                  </a:cubicBezTo>
                  <a:cubicBezTo>
                    <a:pt x="556359" y="121439"/>
                    <a:pt x="554586" y="120552"/>
                    <a:pt x="554142" y="120109"/>
                  </a:cubicBezTo>
                  <a:cubicBezTo>
                    <a:pt x="551926" y="118335"/>
                    <a:pt x="549266" y="117006"/>
                    <a:pt x="546606" y="116119"/>
                  </a:cubicBezTo>
                  <a:cubicBezTo>
                    <a:pt x="545276" y="113459"/>
                    <a:pt x="542616" y="111686"/>
                    <a:pt x="540843" y="109912"/>
                  </a:cubicBezTo>
                  <a:cubicBezTo>
                    <a:pt x="531534" y="102820"/>
                    <a:pt x="519564" y="101933"/>
                    <a:pt x="508038" y="99716"/>
                  </a:cubicBezTo>
                  <a:cubicBezTo>
                    <a:pt x="503605" y="98830"/>
                    <a:pt x="500059" y="96170"/>
                    <a:pt x="495182" y="96170"/>
                  </a:cubicBezTo>
                  <a:cubicBezTo>
                    <a:pt x="488532" y="95727"/>
                    <a:pt x="484543" y="98387"/>
                    <a:pt x="488089" y="103706"/>
                  </a:cubicBezTo>
                  <a:cubicBezTo>
                    <a:pt x="490749" y="110799"/>
                    <a:pt x="498729" y="114789"/>
                    <a:pt x="504935" y="118779"/>
                  </a:cubicBezTo>
                  <a:cubicBezTo>
                    <a:pt x="511142" y="124542"/>
                    <a:pt x="520008" y="127202"/>
                    <a:pt x="528430" y="128088"/>
                  </a:cubicBezTo>
                  <a:cubicBezTo>
                    <a:pt x="533750" y="128532"/>
                    <a:pt x="539070" y="125872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946" y="122769"/>
                    <a:pt x="543946" y="122325"/>
                    <a:pt x="544390" y="122325"/>
                  </a:cubicBezTo>
                  <a:cubicBezTo>
                    <a:pt x="544833" y="122325"/>
                    <a:pt x="545276" y="121882"/>
                    <a:pt x="545719" y="121439"/>
                  </a:cubicBezTo>
                  <a:cubicBezTo>
                    <a:pt x="545719" y="121439"/>
                    <a:pt x="545719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50152" y="123212"/>
                    <a:pt x="554586" y="125872"/>
                    <a:pt x="559462" y="130305"/>
                  </a:cubicBezTo>
                  <a:cubicBezTo>
                    <a:pt x="560349" y="133851"/>
                    <a:pt x="560792" y="137398"/>
                    <a:pt x="561678" y="140944"/>
                  </a:cubicBezTo>
                  <a:cubicBezTo>
                    <a:pt x="566111" y="170646"/>
                    <a:pt x="569214" y="200791"/>
                    <a:pt x="569214" y="230936"/>
                  </a:cubicBezTo>
                  <a:cubicBezTo>
                    <a:pt x="568772" y="230493"/>
                    <a:pt x="567885" y="230493"/>
                    <a:pt x="567442" y="230050"/>
                  </a:cubicBezTo>
                  <a:cubicBezTo>
                    <a:pt x="565225" y="228720"/>
                    <a:pt x="563452" y="227390"/>
                    <a:pt x="561235" y="226060"/>
                  </a:cubicBezTo>
                  <a:cubicBezTo>
                    <a:pt x="559462" y="223400"/>
                    <a:pt x="558132" y="221183"/>
                    <a:pt x="556802" y="218080"/>
                  </a:cubicBezTo>
                  <a:cubicBezTo>
                    <a:pt x="555472" y="214977"/>
                    <a:pt x="554142" y="211874"/>
                    <a:pt x="552812" y="208771"/>
                  </a:cubicBezTo>
                  <a:cubicBezTo>
                    <a:pt x="553256" y="207884"/>
                    <a:pt x="553256" y="206554"/>
                    <a:pt x="553699" y="205668"/>
                  </a:cubicBezTo>
                  <a:cubicBezTo>
                    <a:pt x="555472" y="199018"/>
                    <a:pt x="558132" y="191925"/>
                    <a:pt x="555472" y="185275"/>
                  </a:cubicBezTo>
                  <a:cubicBezTo>
                    <a:pt x="553256" y="179512"/>
                    <a:pt x="548823" y="175523"/>
                    <a:pt x="544833" y="171089"/>
                  </a:cubicBezTo>
                  <a:cubicBezTo>
                    <a:pt x="540843" y="163110"/>
                    <a:pt x="534637" y="156460"/>
                    <a:pt x="528430" y="150254"/>
                  </a:cubicBezTo>
                  <a:cubicBezTo>
                    <a:pt x="523554" y="145821"/>
                    <a:pt x="506265" y="133851"/>
                    <a:pt x="501832" y="142717"/>
                  </a:cubicBezTo>
                  <a:cubicBezTo>
                    <a:pt x="500945" y="144934"/>
                    <a:pt x="502275" y="147594"/>
                    <a:pt x="503162" y="149810"/>
                  </a:cubicBezTo>
                  <a:cubicBezTo>
                    <a:pt x="503162" y="149810"/>
                    <a:pt x="503162" y="149810"/>
                    <a:pt x="503162" y="150254"/>
                  </a:cubicBezTo>
                  <a:cubicBezTo>
                    <a:pt x="503162" y="150254"/>
                    <a:pt x="503162" y="150254"/>
                    <a:pt x="503162" y="150254"/>
                  </a:cubicBezTo>
                  <a:cubicBezTo>
                    <a:pt x="505821" y="157347"/>
                    <a:pt x="510255" y="163553"/>
                    <a:pt x="516018" y="168429"/>
                  </a:cubicBezTo>
                  <a:cubicBezTo>
                    <a:pt x="517791" y="169759"/>
                    <a:pt x="520008" y="171533"/>
                    <a:pt x="521781" y="173306"/>
                  </a:cubicBezTo>
                  <a:cubicBezTo>
                    <a:pt x="524884" y="177739"/>
                    <a:pt x="524441" y="183502"/>
                    <a:pt x="526657" y="188822"/>
                  </a:cubicBezTo>
                  <a:cubicBezTo>
                    <a:pt x="530647" y="199018"/>
                    <a:pt x="539070" y="206997"/>
                    <a:pt x="548823" y="211874"/>
                  </a:cubicBezTo>
                  <a:cubicBezTo>
                    <a:pt x="549266" y="212317"/>
                    <a:pt x="549266" y="213204"/>
                    <a:pt x="549709" y="213647"/>
                  </a:cubicBezTo>
                  <a:cubicBezTo>
                    <a:pt x="550596" y="215864"/>
                    <a:pt x="551483" y="218080"/>
                    <a:pt x="552812" y="220740"/>
                  </a:cubicBezTo>
                  <a:cubicBezTo>
                    <a:pt x="551483" y="219853"/>
                    <a:pt x="550152" y="218967"/>
                    <a:pt x="548823" y="217637"/>
                  </a:cubicBezTo>
                  <a:cubicBezTo>
                    <a:pt x="538627" y="209214"/>
                    <a:pt x="528874" y="200348"/>
                    <a:pt x="517347" y="193698"/>
                  </a:cubicBezTo>
                  <a:cubicBezTo>
                    <a:pt x="516904" y="193698"/>
                    <a:pt x="516904" y="193255"/>
                    <a:pt x="516461" y="193255"/>
                  </a:cubicBezTo>
                  <a:cubicBezTo>
                    <a:pt x="517791" y="191482"/>
                    <a:pt x="514244" y="187048"/>
                    <a:pt x="513801" y="185719"/>
                  </a:cubicBezTo>
                  <a:cubicBezTo>
                    <a:pt x="510698" y="180399"/>
                    <a:pt x="506265" y="175966"/>
                    <a:pt x="500945" y="173306"/>
                  </a:cubicBezTo>
                  <a:cubicBezTo>
                    <a:pt x="491636" y="167986"/>
                    <a:pt x="480553" y="165770"/>
                    <a:pt x="469913" y="163553"/>
                  </a:cubicBezTo>
                  <a:cubicBezTo>
                    <a:pt x="463707" y="160893"/>
                    <a:pt x="457501" y="156903"/>
                    <a:pt x="450408" y="155574"/>
                  </a:cubicBezTo>
                  <a:cubicBezTo>
                    <a:pt x="446418" y="154687"/>
                    <a:pt x="441098" y="154687"/>
                    <a:pt x="440212" y="159563"/>
                  </a:cubicBezTo>
                  <a:cubicBezTo>
                    <a:pt x="440212" y="159563"/>
                    <a:pt x="440212" y="160007"/>
                    <a:pt x="440212" y="160007"/>
                  </a:cubicBezTo>
                  <a:cubicBezTo>
                    <a:pt x="440212" y="160450"/>
                    <a:pt x="440212" y="160893"/>
                    <a:pt x="440212" y="161337"/>
                  </a:cubicBezTo>
                  <a:cubicBezTo>
                    <a:pt x="440212" y="163110"/>
                    <a:pt x="440655" y="164440"/>
                    <a:pt x="441542" y="166213"/>
                  </a:cubicBezTo>
                  <a:cubicBezTo>
                    <a:pt x="441985" y="167543"/>
                    <a:pt x="442872" y="168873"/>
                    <a:pt x="444201" y="170646"/>
                  </a:cubicBezTo>
                  <a:cubicBezTo>
                    <a:pt x="450408" y="177296"/>
                    <a:pt x="461934" y="183502"/>
                    <a:pt x="466367" y="186605"/>
                  </a:cubicBezTo>
                  <a:cubicBezTo>
                    <a:pt x="473903" y="192368"/>
                    <a:pt x="481883" y="199018"/>
                    <a:pt x="491636" y="199905"/>
                  </a:cubicBezTo>
                  <a:cubicBezTo>
                    <a:pt x="498729" y="200791"/>
                    <a:pt x="505378" y="199905"/>
                    <a:pt x="512028" y="197688"/>
                  </a:cubicBezTo>
                  <a:cubicBezTo>
                    <a:pt x="512471" y="197688"/>
                    <a:pt x="512471" y="197688"/>
                    <a:pt x="512914" y="197245"/>
                  </a:cubicBezTo>
                  <a:cubicBezTo>
                    <a:pt x="526214" y="204781"/>
                    <a:pt x="537296" y="216307"/>
                    <a:pt x="549709" y="225616"/>
                  </a:cubicBezTo>
                  <a:cubicBezTo>
                    <a:pt x="546163" y="225616"/>
                    <a:pt x="542173" y="226060"/>
                    <a:pt x="538627" y="226946"/>
                  </a:cubicBezTo>
                  <a:cubicBezTo>
                    <a:pt x="538183" y="226503"/>
                    <a:pt x="537740" y="226503"/>
                    <a:pt x="536853" y="226503"/>
                  </a:cubicBezTo>
                  <a:cubicBezTo>
                    <a:pt x="523554" y="215864"/>
                    <a:pt x="506708" y="223843"/>
                    <a:pt x="492522" y="227390"/>
                  </a:cubicBezTo>
                  <a:cubicBezTo>
                    <a:pt x="484099" y="228276"/>
                    <a:pt x="473460" y="227833"/>
                    <a:pt x="467254" y="234926"/>
                  </a:cubicBezTo>
                  <a:cubicBezTo>
                    <a:pt x="462377" y="242462"/>
                    <a:pt x="471244" y="247338"/>
                    <a:pt x="477893" y="247782"/>
                  </a:cubicBezTo>
                  <a:cubicBezTo>
                    <a:pt x="478780" y="247782"/>
                    <a:pt x="479666" y="247782"/>
                    <a:pt x="480110" y="247782"/>
                  </a:cubicBezTo>
                  <a:cubicBezTo>
                    <a:pt x="482326" y="248225"/>
                    <a:pt x="484099" y="248225"/>
                    <a:pt x="484099" y="248225"/>
                  </a:cubicBezTo>
                  <a:cubicBezTo>
                    <a:pt x="489419" y="248225"/>
                    <a:pt x="495182" y="247338"/>
                    <a:pt x="500502" y="247338"/>
                  </a:cubicBezTo>
                  <a:cubicBezTo>
                    <a:pt x="517791" y="249112"/>
                    <a:pt x="529317" y="246895"/>
                    <a:pt x="540400" y="231823"/>
                  </a:cubicBezTo>
                  <a:cubicBezTo>
                    <a:pt x="540400" y="231823"/>
                    <a:pt x="540400" y="231379"/>
                    <a:pt x="540843" y="231379"/>
                  </a:cubicBezTo>
                  <a:cubicBezTo>
                    <a:pt x="545719" y="230936"/>
                    <a:pt x="551039" y="230493"/>
                    <a:pt x="555916" y="230936"/>
                  </a:cubicBezTo>
                  <a:cubicBezTo>
                    <a:pt x="559906" y="233596"/>
                    <a:pt x="563895" y="235813"/>
                    <a:pt x="567885" y="237586"/>
                  </a:cubicBezTo>
                  <a:cubicBezTo>
                    <a:pt x="567885" y="240246"/>
                    <a:pt x="567885" y="242462"/>
                    <a:pt x="567885" y="245122"/>
                  </a:cubicBezTo>
                  <a:cubicBezTo>
                    <a:pt x="567442" y="270834"/>
                    <a:pt x="568772" y="296546"/>
                    <a:pt x="564782" y="322258"/>
                  </a:cubicBezTo>
                  <a:cubicBezTo>
                    <a:pt x="562122" y="339547"/>
                    <a:pt x="557689" y="356393"/>
                    <a:pt x="553256" y="372795"/>
                  </a:cubicBezTo>
                  <a:cubicBezTo>
                    <a:pt x="551483" y="371465"/>
                    <a:pt x="549709" y="370135"/>
                    <a:pt x="548379" y="368362"/>
                  </a:cubicBezTo>
                  <a:cubicBezTo>
                    <a:pt x="548379" y="368362"/>
                    <a:pt x="548379" y="368362"/>
                    <a:pt x="548379" y="368362"/>
                  </a:cubicBezTo>
                  <a:cubicBezTo>
                    <a:pt x="547493" y="367919"/>
                    <a:pt x="547049" y="367032"/>
                    <a:pt x="546163" y="366589"/>
                  </a:cubicBezTo>
                  <a:cubicBezTo>
                    <a:pt x="546606" y="363929"/>
                    <a:pt x="545719" y="360382"/>
                    <a:pt x="545276" y="357723"/>
                  </a:cubicBezTo>
                  <a:cubicBezTo>
                    <a:pt x="546606" y="355949"/>
                    <a:pt x="547936" y="354619"/>
                    <a:pt x="549266" y="352846"/>
                  </a:cubicBezTo>
                  <a:cubicBezTo>
                    <a:pt x="551039" y="347970"/>
                    <a:pt x="552812" y="343094"/>
                    <a:pt x="553699" y="338217"/>
                  </a:cubicBezTo>
                  <a:cubicBezTo>
                    <a:pt x="553699" y="334227"/>
                    <a:pt x="552812" y="330237"/>
                    <a:pt x="552812" y="325804"/>
                  </a:cubicBezTo>
                  <a:cubicBezTo>
                    <a:pt x="552369" y="321371"/>
                    <a:pt x="553699" y="317382"/>
                    <a:pt x="554586" y="313392"/>
                  </a:cubicBezTo>
                  <a:cubicBezTo>
                    <a:pt x="555916" y="304969"/>
                    <a:pt x="555029" y="295659"/>
                    <a:pt x="550596" y="287680"/>
                  </a:cubicBezTo>
                  <a:cubicBezTo>
                    <a:pt x="550152" y="286793"/>
                    <a:pt x="549709" y="285906"/>
                    <a:pt x="548823" y="285463"/>
                  </a:cubicBezTo>
                  <a:cubicBezTo>
                    <a:pt x="548379" y="285020"/>
                    <a:pt x="547936" y="285463"/>
                    <a:pt x="547936" y="285906"/>
                  </a:cubicBezTo>
                  <a:cubicBezTo>
                    <a:pt x="543946" y="285463"/>
                    <a:pt x="541286" y="293000"/>
                    <a:pt x="540843" y="296989"/>
                  </a:cubicBezTo>
                  <a:cubicBezTo>
                    <a:pt x="539957" y="300979"/>
                    <a:pt x="539513" y="304969"/>
                    <a:pt x="538627" y="308959"/>
                  </a:cubicBezTo>
                  <a:cubicBezTo>
                    <a:pt x="535080" y="320485"/>
                    <a:pt x="528874" y="332454"/>
                    <a:pt x="534637" y="344423"/>
                  </a:cubicBezTo>
                  <a:cubicBezTo>
                    <a:pt x="536853" y="348856"/>
                    <a:pt x="539513" y="352846"/>
                    <a:pt x="541729" y="357279"/>
                  </a:cubicBezTo>
                  <a:cubicBezTo>
                    <a:pt x="542173" y="359053"/>
                    <a:pt x="542173" y="360826"/>
                    <a:pt x="542173" y="362599"/>
                  </a:cubicBezTo>
                  <a:cubicBezTo>
                    <a:pt x="540400" y="360826"/>
                    <a:pt x="538183" y="359496"/>
                    <a:pt x="536410" y="357723"/>
                  </a:cubicBezTo>
                  <a:cubicBezTo>
                    <a:pt x="531090" y="353733"/>
                    <a:pt x="525327" y="349743"/>
                    <a:pt x="520008" y="345753"/>
                  </a:cubicBezTo>
                  <a:cubicBezTo>
                    <a:pt x="520451" y="344423"/>
                    <a:pt x="520008" y="342207"/>
                    <a:pt x="520008" y="340877"/>
                  </a:cubicBezTo>
                  <a:cubicBezTo>
                    <a:pt x="520008" y="340877"/>
                    <a:pt x="520008" y="340877"/>
                    <a:pt x="520008" y="340877"/>
                  </a:cubicBezTo>
                  <a:cubicBezTo>
                    <a:pt x="522224" y="339547"/>
                    <a:pt x="523111" y="334671"/>
                    <a:pt x="523554" y="332897"/>
                  </a:cubicBezTo>
                  <a:cubicBezTo>
                    <a:pt x="525327" y="325361"/>
                    <a:pt x="524884" y="316938"/>
                    <a:pt x="523111" y="309402"/>
                  </a:cubicBezTo>
                  <a:cubicBezTo>
                    <a:pt x="521337" y="302309"/>
                    <a:pt x="518678" y="294773"/>
                    <a:pt x="512914" y="289896"/>
                  </a:cubicBezTo>
                  <a:cubicBezTo>
                    <a:pt x="507595" y="286350"/>
                    <a:pt x="505378" y="280143"/>
                    <a:pt x="503162" y="274381"/>
                  </a:cubicBezTo>
                  <a:cubicBezTo>
                    <a:pt x="503162" y="273937"/>
                    <a:pt x="502719" y="273494"/>
                    <a:pt x="501832" y="273494"/>
                  </a:cubicBezTo>
                  <a:cubicBezTo>
                    <a:pt x="501832" y="273494"/>
                    <a:pt x="501832" y="273494"/>
                    <a:pt x="501832" y="273494"/>
                  </a:cubicBezTo>
                  <a:cubicBezTo>
                    <a:pt x="499615" y="269504"/>
                    <a:pt x="496955" y="266844"/>
                    <a:pt x="493852" y="269947"/>
                  </a:cubicBezTo>
                  <a:cubicBezTo>
                    <a:pt x="491193" y="273494"/>
                    <a:pt x="492522" y="278370"/>
                    <a:pt x="493409" y="282803"/>
                  </a:cubicBezTo>
                  <a:cubicBezTo>
                    <a:pt x="494739" y="289453"/>
                    <a:pt x="498729" y="295216"/>
                    <a:pt x="498285" y="302309"/>
                  </a:cubicBezTo>
                  <a:cubicBezTo>
                    <a:pt x="497842" y="311618"/>
                    <a:pt x="500945" y="320928"/>
                    <a:pt x="505821" y="328464"/>
                  </a:cubicBezTo>
                  <a:cubicBezTo>
                    <a:pt x="508925" y="331567"/>
                    <a:pt x="512028" y="334671"/>
                    <a:pt x="515131" y="337774"/>
                  </a:cubicBezTo>
                  <a:cubicBezTo>
                    <a:pt x="515131" y="339547"/>
                    <a:pt x="515131" y="341320"/>
                    <a:pt x="515131" y="343094"/>
                  </a:cubicBezTo>
                  <a:cubicBezTo>
                    <a:pt x="505378" y="336887"/>
                    <a:pt x="495182" y="331567"/>
                    <a:pt x="484986" y="326691"/>
                  </a:cubicBezTo>
                  <a:cubicBezTo>
                    <a:pt x="484986" y="325361"/>
                    <a:pt x="484099" y="323588"/>
                    <a:pt x="484099" y="322701"/>
                  </a:cubicBezTo>
                  <a:cubicBezTo>
                    <a:pt x="484099" y="322258"/>
                    <a:pt x="483656" y="321815"/>
                    <a:pt x="483656" y="321371"/>
                  </a:cubicBezTo>
                  <a:cubicBezTo>
                    <a:pt x="483656" y="320928"/>
                    <a:pt x="484099" y="320041"/>
                    <a:pt x="484099" y="319598"/>
                  </a:cubicBezTo>
                  <a:cubicBezTo>
                    <a:pt x="484543" y="315165"/>
                    <a:pt x="484543" y="311175"/>
                    <a:pt x="484099" y="306742"/>
                  </a:cubicBezTo>
                  <a:cubicBezTo>
                    <a:pt x="484099" y="306299"/>
                    <a:pt x="484099" y="305412"/>
                    <a:pt x="483656" y="304969"/>
                  </a:cubicBezTo>
                  <a:cubicBezTo>
                    <a:pt x="483656" y="304082"/>
                    <a:pt x="483656" y="303639"/>
                    <a:pt x="483213" y="302752"/>
                  </a:cubicBezTo>
                  <a:cubicBezTo>
                    <a:pt x="481883" y="295659"/>
                    <a:pt x="479666" y="289010"/>
                    <a:pt x="473903" y="284133"/>
                  </a:cubicBezTo>
                  <a:cubicBezTo>
                    <a:pt x="469470" y="277484"/>
                    <a:pt x="465924" y="270391"/>
                    <a:pt x="460604" y="264628"/>
                  </a:cubicBezTo>
                  <a:cubicBezTo>
                    <a:pt x="460604" y="264184"/>
                    <a:pt x="460161" y="264184"/>
                    <a:pt x="459717" y="264184"/>
                  </a:cubicBezTo>
                  <a:cubicBezTo>
                    <a:pt x="457944" y="262411"/>
                    <a:pt x="456614" y="261081"/>
                    <a:pt x="454841" y="261081"/>
                  </a:cubicBezTo>
                  <a:cubicBezTo>
                    <a:pt x="444201" y="264628"/>
                    <a:pt x="459274" y="283690"/>
                    <a:pt x="461491" y="289896"/>
                  </a:cubicBezTo>
                  <a:cubicBezTo>
                    <a:pt x="464150" y="298763"/>
                    <a:pt x="466811" y="308959"/>
                    <a:pt x="474347" y="314722"/>
                  </a:cubicBezTo>
                  <a:cubicBezTo>
                    <a:pt x="475677" y="316051"/>
                    <a:pt x="477006" y="317382"/>
                    <a:pt x="477893" y="318711"/>
                  </a:cubicBezTo>
                  <a:cubicBezTo>
                    <a:pt x="478336" y="320485"/>
                    <a:pt x="478780" y="322258"/>
                    <a:pt x="479223" y="324474"/>
                  </a:cubicBezTo>
                  <a:cubicBezTo>
                    <a:pt x="479223" y="324474"/>
                    <a:pt x="479223" y="324474"/>
                    <a:pt x="479223" y="324474"/>
                  </a:cubicBezTo>
                  <a:cubicBezTo>
                    <a:pt x="476563" y="323145"/>
                    <a:pt x="474347" y="322258"/>
                    <a:pt x="471687" y="320928"/>
                  </a:cubicBezTo>
                  <a:cubicBezTo>
                    <a:pt x="468140" y="319598"/>
                    <a:pt x="464594" y="318268"/>
                    <a:pt x="460604" y="316495"/>
                  </a:cubicBezTo>
                  <a:cubicBezTo>
                    <a:pt x="460604" y="316495"/>
                    <a:pt x="460604" y="316495"/>
                    <a:pt x="460604" y="316495"/>
                  </a:cubicBezTo>
                  <a:cubicBezTo>
                    <a:pt x="458388" y="312062"/>
                    <a:pt x="455728" y="307185"/>
                    <a:pt x="452181" y="303639"/>
                  </a:cubicBezTo>
                  <a:cubicBezTo>
                    <a:pt x="443758" y="293443"/>
                    <a:pt x="429572" y="292113"/>
                    <a:pt x="419819" y="284133"/>
                  </a:cubicBezTo>
                  <a:cubicBezTo>
                    <a:pt x="416716" y="281917"/>
                    <a:pt x="402974" y="271720"/>
                    <a:pt x="399870" y="273494"/>
                  </a:cubicBezTo>
                  <a:cubicBezTo>
                    <a:pt x="399870" y="273937"/>
                    <a:pt x="399870" y="273937"/>
                    <a:pt x="399870" y="274381"/>
                  </a:cubicBezTo>
                  <a:cubicBezTo>
                    <a:pt x="399870" y="274381"/>
                    <a:pt x="399427" y="274381"/>
                    <a:pt x="399427" y="274381"/>
                  </a:cubicBezTo>
                  <a:cubicBezTo>
                    <a:pt x="395881" y="275710"/>
                    <a:pt x="396324" y="280587"/>
                    <a:pt x="397654" y="283690"/>
                  </a:cubicBezTo>
                  <a:cubicBezTo>
                    <a:pt x="400757" y="291226"/>
                    <a:pt x="406077" y="297876"/>
                    <a:pt x="410953" y="304526"/>
                  </a:cubicBezTo>
                  <a:cubicBezTo>
                    <a:pt x="418046" y="314278"/>
                    <a:pt x="428685" y="322258"/>
                    <a:pt x="441098" y="322701"/>
                  </a:cubicBezTo>
                  <a:cubicBezTo>
                    <a:pt x="442429" y="322701"/>
                    <a:pt x="443758" y="322701"/>
                    <a:pt x="445531" y="322701"/>
                  </a:cubicBezTo>
                  <a:cubicBezTo>
                    <a:pt x="445975" y="322701"/>
                    <a:pt x="445975" y="323145"/>
                    <a:pt x="446418" y="323145"/>
                  </a:cubicBezTo>
                  <a:cubicBezTo>
                    <a:pt x="449521" y="323145"/>
                    <a:pt x="452181" y="322701"/>
                    <a:pt x="455284" y="323145"/>
                  </a:cubicBezTo>
                  <a:cubicBezTo>
                    <a:pt x="457501" y="323588"/>
                    <a:pt x="459274" y="323145"/>
                    <a:pt x="460604" y="321815"/>
                  </a:cubicBezTo>
                  <a:cubicBezTo>
                    <a:pt x="467254" y="324474"/>
                    <a:pt x="473460" y="327578"/>
                    <a:pt x="480110" y="330237"/>
                  </a:cubicBezTo>
                  <a:cubicBezTo>
                    <a:pt x="480110" y="330237"/>
                    <a:pt x="480110" y="330237"/>
                    <a:pt x="480110" y="330237"/>
                  </a:cubicBezTo>
                  <a:cubicBezTo>
                    <a:pt x="477450" y="332454"/>
                    <a:pt x="474347" y="334671"/>
                    <a:pt x="471687" y="336887"/>
                  </a:cubicBezTo>
                  <a:cubicBezTo>
                    <a:pt x="470800" y="336887"/>
                    <a:pt x="469913" y="336887"/>
                    <a:pt x="469470" y="336444"/>
                  </a:cubicBezTo>
                  <a:cubicBezTo>
                    <a:pt x="465480" y="335557"/>
                    <a:pt x="461047" y="335557"/>
                    <a:pt x="456614" y="336444"/>
                  </a:cubicBezTo>
                  <a:cubicBezTo>
                    <a:pt x="448634" y="338660"/>
                    <a:pt x="441985" y="344423"/>
                    <a:pt x="433562" y="346640"/>
                  </a:cubicBezTo>
                  <a:cubicBezTo>
                    <a:pt x="426913" y="348856"/>
                    <a:pt x="418933" y="349300"/>
                    <a:pt x="413170" y="354619"/>
                  </a:cubicBezTo>
                  <a:cubicBezTo>
                    <a:pt x="407850" y="359053"/>
                    <a:pt x="414057" y="363042"/>
                    <a:pt x="418933" y="364372"/>
                  </a:cubicBezTo>
                  <a:cubicBezTo>
                    <a:pt x="421149" y="365702"/>
                    <a:pt x="424252" y="366589"/>
                    <a:pt x="426913" y="367032"/>
                  </a:cubicBezTo>
                  <a:cubicBezTo>
                    <a:pt x="433119" y="367919"/>
                    <a:pt x="438882" y="365259"/>
                    <a:pt x="444645" y="364816"/>
                  </a:cubicBezTo>
                  <a:cubicBezTo>
                    <a:pt x="455284" y="367032"/>
                    <a:pt x="461934" y="361713"/>
                    <a:pt x="467697" y="353290"/>
                  </a:cubicBezTo>
                  <a:cubicBezTo>
                    <a:pt x="470357" y="349743"/>
                    <a:pt x="472130" y="345753"/>
                    <a:pt x="473903" y="341764"/>
                  </a:cubicBezTo>
                  <a:cubicBezTo>
                    <a:pt x="473903" y="341320"/>
                    <a:pt x="474347" y="340877"/>
                    <a:pt x="474790" y="340433"/>
                  </a:cubicBezTo>
                  <a:cubicBezTo>
                    <a:pt x="474790" y="340433"/>
                    <a:pt x="474790" y="340433"/>
                    <a:pt x="474790" y="340433"/>
                  </a:cubicBezTo>
                  <a:cubicBezTo>
                    <a:pt x="477450" y="338660"/>
                    <a:pt x="479666" y="336444"/>
                    <a:pt x="482326" y="334227"/>
                  </a:cubicBezTo>
                  <a:cubicBezTo>
                    <a:pt x="482770" y="333784"/>
                    <a:pt x="483656" y="332897"/>
                    <a:pt x="484099" y="332454"/>
                  </a:cubicBezTo>
                  <a:cubicBezTo>
                    <a:pt x="493852" y="336887"/>
                    <a:pt x="502719" y="342207"/>
                    <a:pt x="511585" y="347970"/>
                  </a:cubicBezTo>
                  <a:cubicBezTo>
                    <a:pt x="508925" y="348856"/>
                    <a:pt x="506265" y="350186"/>
                    <a:pt x="503605" y="351516"/>
                  </a:cubicBezTo>
                  <a:cubicBezTo>
                    <a:pt x="490306" y="349743"/>
                    <a:pt x="480553" y="360382"/>
                    <a:pt x="469027" y="366589"/>
                  </a:cubicBezTo>
                  <a:cubicBezTo>
                    <a:pt x="463707" y="369249"/>
                    <a:pt x="457944" y="371465"/>
                    <a:pt x="452181" y="373682"/>
                  </a:cubicBezTo>
                  <a:cubicBezTo>
                    <a:pt x="450851" y="374125"/>
                    <a:pt x="449078" y="375455"/>
                    <a:pt x="448634" y="376785"/>
                  </a:cubicBezTo>
                  <a:cubicBezTo>
                    <a:pt x="447305" y="381218"/>
                    <a:pt x="453068" y="383878"/>
                    <a:pt x="456614" y="384764"/>
                  </a:cubicBezTo>
                  <a:cubicBezTo>
                    <a:pt x="457057" y="384764"/>
                    <a:pt x="457057" y="384764"/>
                    <a:pt x="457501" y="384764"/>
                  </a:cubicBezTo>
                  <a:cubicBezTo>
                    <a:pt x="457501" y="385208"/>
                    <a:pt x="457944" y="385208"/>
                    <a:pt x="457944" y="385208"/>
                  </a:cubicBezTo>
                  <a:cubicBezTo>
                    <a:pt x="459274" y="385651"/>
                    <a:pt x="461047" y="386095"/>
                    <a:pt x="462377" y="386095"/>
                  </a:cubicBezTo>
                  <a:cubicBezTo>
                    <a:pt x="472573" y="386095"/>
                    <a:pt x="481883" y="381661"/>
                    <a:pt x="490749" y="377228"/>
                  </a:cubicBezTo>
                  <a:cubicBezTo>
                    <a:pt x="494739" y="375455"/>
                    <a:pt x="499172" y="374568"/>
                    <a:pt x="502275" y="371465"/>
                  </a:cubicBezTo>
                  <a:cubicBezTo>
                    <a:pt x="506265" y="367476"/>
                    <a:pt x="507152" y="362156"/>
                    <a:pt x="509368" y="357279"/>
                  </a:cubicBezTo>
                  <a:cubicBezTo>
                    <a:pt x="509811" y="355949"/>
                    <a:pt x="511142" y="354176"/>
                    <a:pt x="511142" y="352403"/>
                  </a:cubicBezTo>
                  <a:cubicBezTo>
                    <a:pt x="512914" y="351960"/>
                    <a:pt x="514244" y="351073"/>
                    <a:pt x="516018" y="350630"/>
                  </a:cubicBezTo>
                  <a:cubicBezTo>
                    <a:pt x="516018" y="350630"/>
                    <a:pt x="516461" y="350630"/>
                    <a:pt x="516461" y="350186"/>
                  </a:cubicBezTo>
                  <a:cubicBezTo>
                    <a:pt x="525327" y="356393"/>
                    <a:pt x="533750" y="363042"/>
                    <a:pt x="542173" y="370135"/>
                  </a:cubicBezTo>
                  <a:cubicBezTo>
                    <a:pt x="541286" y="371022"/>
                    <a:pt x="540400" y="371909"/>
                    <a:pt x="539070" y="372795"/>
                  </a:cubicBezTo>
                  <a:cubicBezTo>
                    <a:pt x="538627" y="372795"/>
                    <a:pt x="538183" y="372795"/>
                    <a:pt x="537740" y="372352"/>
                  </a:cubicBezTo>
                  <a:cubicBezTo>
                    <a:pt x="522667" y="369692"/>
                    <a:pt x="516018" y="378115"/>
                    <a:pt x="504492" y="384764"/>
                  </a:cubicBezTo>
                  <a:cubicBezTo>
                    <a:pt x="500059" y="386981"/>
                    <a:pt x="495182" y="388754"/>
                    <a:pt x="490306" y="390084"/>
                  </a:cubicBezTo>
                  <a:cubicBezTo>
                    <a:pt x="488089" y="390971"/>
                    <a:pt x="485429" y="391858"/>
                    <a:pt x="483656" y="394074"/>
                  </a:cubicBezTo>
                  <a:cubicBezTo>
                    <a:pt x="481439" y="397177"/>
                    <a:pt x="483213" y="399394"/>
                    <a:pt x="485873" y="400724"/>
                  </a:cubicBezTo>
                  <a:cubicBezTo>
                    <a:pt x="487203" y="402497"/>
                    <a:pt x="492965" y="402940"/>
                    <a:pt x="494739" y="402940"/>
                  </a:cubicBezTo>
                  <a:cubicBezTo>
                    <a:pt x="498729" y="403384"/>
                    <a:pt x="502719" y="402054"/>
                    <a:pt x="506708" y="401610"/>
                  </a:cubicBezTo>
                  <a:cubicBezTo>
                    <a:pt x="507152" y="401610"/>
                    <a:pt x="507595" y="401610"/>
                    <a:pt x="508038" y="401610"/>
                  </a:cubicBezTo>
                  <a:cubicBezTo>
                    <a:pt x="508925" y="401610"/>
                    <a:pt x="510255" y="401610"/>
                    <a:pt x="511142" y="401610"/>
                  </a:cubicBezTo>
                  <a:cubicBezTo>
                    <a:pt x="513358" y="402054"/>
                    <a:pt x="515575" y="402497"/>
                    <a:pt x="517791" y="402497"/>
                  </a:cubicBezTo>
                  <a:cubicBezTo>
                    <a:pt x="529760" y="401167"/>
                    <a:pt x="539070" y="386538"/>
                    <a:pt x="542616" y="375455"/>
                  </a:cubicBezTo>
                  <a:cubicBezTo>
                    <a:pt x="543503" y="374568"/>
                    <a:pt x="544390" y="373682"/>
                    <a:pt x="545276" y="372795"/>
                  </a:cubicBezTo>
                  <a:cubicBezTo>
                    <a:pt x="547049" y="374125"/>
                    <a:pt x="548823" y="375455"/>
                    <a:pt x="550152" y="377228"/>
                  </a:cubicBezTo>
                  <a:cubicBezTo>
                    <a:pt x="545719" y="393187"/>
                    <a:pt x="540843" y="409590"/>
                    <a:pt x="536410" y="425549"/>
                  </a:cubicBezTo>
                  <a:cubicBezTo>
                    <a:pt x="524884" y="467663"/>
                    <a:pt x="509811" y="508891"/>
                    <a:pt x="492522" y="549232"/>
                  </a:cubicBezTo>
                  <a:cubicBezTo>
                    <a:pt x="490749" y="538593"/>
                    <a:pt x="488089" y="528397"/>
                    <a:pt x="484099" y="518644"/>
                  </a:cubicBezTo>
                  <a:cubicBezTo>
                    <a:pt x="485873" y="515984"/>
                    <a:pt x="487203" y="512881"/>
                    <a:pt x="488976" y="510221"/>
                  </a:cubicBezTo>
                  <a:cubicBezTo>
                    <a:pt x="488976" y="510221"/>
                    <a:pt x="488976" y="510221"/>
                    <a:pt x="488976" y="510221"/>
                  </a:cubicBezTo>
                  <a:cubicBezTo>
                    <a:pt x="491193" y="507118"/>
                    <a:pt x="494296" y="504015"/>
                    <a:pt x="496512" y="500468"/>
                  </a:cubicBezTo>
                  <a:cubicBezTo>
                    <a:pt x="502275" y="492489"/>
                    <a:pt x="507595" y="483179"/>
                    <a:pt x="507152" y="472983"/>
                  </a:cubicBezTo>
                  <a:cubicBezTo>
                    <a:pt x="506708" y="468107"/>
                    <a:pt x="506265" y="463230"/>
                    <a:pt x="507152" y="458354"/>
                  </a:cubicBezTo>
                  <a:cubicBezTo>
                    <a:pt x="508481" y="452148"/>
                    <a:pt x="511142" y="445941"/>
                    <a:pt x="511142" y="439735"/>
                  </a:cubicBezTo>
                  <a:cubicBezTo>
                    <a:pt x="511142" y="438405"/>
                    <a:pt x="511142" y="436632"/>
                    <a:pt x="510698" y="435302"/>
                  </a:cubicBezTo>
                  <a:cubicBezTo>
                    <a:pt x="510698" y="434859"/>
                    <a:pt x="510255" y="434859"/>
                    <a:pt x="510255" y="434859"/>
                  </a:cubicBezTo>
                  <a:cubicBezTo>
                    <a:pt x="509811" y="433972"/>
                    <a:pt x="509368" y="433529"/>
                    <a:pt x="508925" y="433085"/>
                  </a:cubicBezTo>
                  <a:cubicBezTo>
                    <a:pt x="502719" y="431312"/>
                    <a:pt x="493852" y="446385"/>
                    <a:pt x="491636" y="451261"/>
                  </a:cubicBezTo>
                  <a:cubicBezTo>
                    <a:pt x="486759" y="460571"/>
                    <a:pt x="488976" y="471210"/>
                    <a:pt x="487646" y="481406"/>
                  </a:cubicBezTo>
                  <a:cubicBezTo>
                    <a:pt x="485873" y="488056"/>
                    <a:pt x="484986" y="495149"/>
                    <a:pt x="485429" y="501798"/>
                  </a:cubicBezTo>
                  <a:cubicBezTo>
                    <a:pt x="485429" y="503572"/>
                    <a:pt x="485429" y="505345"/>
                    <a:pt x="485873" y="507118"/>
                  </a:cubicBezTo>
                  <a:cubicBezTo>
                    <a:pt x="484986" y="508448"/>
                    <a:pt x="484099" y="509778"/>
                    <a:pt x="483213" y="511108"/>
                  </a:cubicBezTo>
                  <a:cubicBezTo>
                    <a:pt x="482770" y="511994"/>
                    <a:pt x="482326" y="512438"/>
                    <a:pt x="481883" y="513324"/>
                  </a:cubicBezTo>
                  <a:cubicBezTo>
                    <a:pt x="477893" y="504458"/>
                    <a:pt x="473460" y="495149"/>
                    <a:pt x="468583" y="486726"/>
                  </a:cubicBezTo>
                  <a:cubicBezTo>
                    <a:pt x="470800" y="484509"/>
                    <a:pt x="471244" y="476530"/>
                    <a:pt x="471687" y="474313"/>
                  </a:cubicBezTo>
                  <a:cubicBezTo>
                    <a:pt x="471687" y="472983"/>
                    <a:pt x="472130" y="471653"/>
                    <a:pt x="472130" y="469880"/>
                  </a:cubicBezTo>
                  <a:cubicBezTo>
                    <a:pt x="473460" y="468993"/>
                    <a:pt x="474347" y="465890"/>
                    <a:pt x="475233" y="465004"/>
                  </a:cubicBezTo>
                  <a:cubicBezTo>
                    <a:pt x="482770" y="452148"/>
                    <a:pt x="481439" y="443725"/>
                    <a:pt x="476120" y="430869"/>
                  </a:cubicBezTo>
                  <a:cubicBezTo>
                    <a:pt x="475233" y="424662"/>
                    <a:pt x="477006" y="413136"/>
                    <a:pt x="471244" y="409146"/>
                  </a:cubicBezTo>
                  <a:cubicBezTo>
                    <a:pt x="471244" y="409146"/>
                    <a:pt x="471244" y="409146"/>
                    <a:pt x="471244" y="409146"/>
                  </a:cubicBezTo>
                  <a:cubicBezTo>
                    <a:pt x="471244" y="409146"/>
                    <a:pt x="470800" y="408703"/>
                    <a:pt x="470800" y="408703"/>
                  </a:cubicBezTo>
                  <a:cubicBezTo>
                    <a:pt x="469470" y="407373"/>
                    <a:pt x="468140" y="405600"/>
                    <a:pt x="466367" y="405600"/>
                  </a:cubicBezTo>
                  <a:cubicBezTo>
                    <a:pt x="465924" y="405600"/>
                    <a:pt x="465480" y="406044"/>
                    <a:pt x="465037" y="406487"/>
                  </a:cubicBezTo>
                  <a:cubicBezTo>
                    <a:pt x="462377" y="410033"/>
                    <a:pt x="461491" y="414910"/>
                    <a:pt x="461047" y="419343"/>
                  </a:cubicBezTo>
                  <a:cubicBezTo>
                    <a:pt x="460604" y="428209"/>
                    <a:pt x="462377" y="437075"/>
                    <a:pt x="462821" y="445941"/>
                  </a:cubicBezTo>
                  <a:cubicBezTo>
                    <a:pt x="462377" y="453921"/>
                    <a:pt x="462377" y="462787"/>
                    <a:pt x="468140" y="468550"/>
                  </a:cubicBezTo>
                  <a:cubicBezTo>
                    <a:pt x="468140" y="470323"/>
                    <a:pt x="468140" y="471653"/>
                    <a:pt x="468140" y="473426"/>
                  </a:cubicBezTo>
                  <a:cubicBezTo>
                    <a:pt x="468140" y="475643"/>
                    <a:pt x="467697" y="478303"/>
                    <a:pt x="467254" y="480519"/>
                  </a:cubicBezTo>
                  <a:cubicBezTo>
                    <a:pt x="467254" y="481406"/>
                    <a:pt x="466811" y="482293"/>
                    <a:pt x="466367" y="482736"/>
                  </a:cubicBezTo>
                  <a:cubicBezTo>
                    <a:pt x="461047" y="472983"/>
                    <a:pt x="454841" y="463674"/>
                    <a:pt x="448191" y="454808"/>
                  </a:cubicBezTo>
                  <a:cubicBezTo>
                    <a:pt x="449521" y="452591"/>
                    <a:pt x="449078" y="445941"/>
                    <a:pt x="448191" y="437518"/>
                  </a:cubicBezTo>
                  <a:cubicBezTo>
                    <a:pt x="448634" y="437075"/>
                    <a:pt x="448634" y="436189"/>
                    <a:pt x="449078" y="435745"/>
                  </a:cubicBezTo>
                  <a:cubicBezTo>
                    <a:pt x="450851" y="432199"/>
                    <a:pt x="452181" y="428209"/>
                    <a:pt x="453511" y="424662"/>
                  </a:cubicBezTo>
                  <a:cubicBezTo>
                    <a:pt x="456614" y="416240"/>
                    <a:pt x="453954" y="408260"/>
                    <a:pt x="450408" y="400280"/>
                  </a:cubicBezTo>
                  <a:cubicBezTo>
                    <a:pt x="450408" y="400280"/>
                    <a:pt x="450408" y="399837"/>
                    <a:pt x="450408" y="399837"/>
                  </a:cubicBezTo>
                  <a:cubicBezTo>
                    <a:pt x="449965" y="398950"/>
                    <a:pt x="449965" y="397621"/>
                    <a:pt x="449521" y="396734"/>
                  </a:cubicBezTo>
                  <a:cubicBezTo>
                    <a:pt x="448634" y="393631"/>
                    <a:pt x="448191" y="390971"/>
                    <a:pt x="446862" y="388311"/>
                  </a:cubicBezTo>
                  <a:cubicBezTo>
                    <a:pt x="446418" y="387868"/>
                    <a:pt x="445975" y="387868"/>
                    <a:pt x="445975" y="387868"/>
                  </a:cubicBezTo>
                  <a:cubicBezTo>
                    <a:pt x="443315" y="383435"/>
                    <a:pt x="439768" y="380331"/>
                    <a:pt x="434449" y="381218"/>
                  </a:cubicBezTo>
                  <a:cubicBezTo>
                    <a:pt x="426469" y="385208"/>
                    <a:pt x="433119" y="402940"/>
                    <a:pt x="433119" y="410033"/>
                  </a:cubicBezTo>
                  <a:cubicBezTo>
                    <a:pt x="433562" y="416683"/>
                    <a:pt x="433562" y="423332"/>
                    <a:pt x="437108" y="429095"/>
                  </a:cubicBezTo>
                  <a:cubicBezTo>
                    <a:pt x="438882" y="432199"/>
                    <a:pt x="441098" y="435745"/>
                    <a:pt x="444201" y="437518"/>
                  </a:cubicBezTo>
                  <a:cubicBezTo>
                    <a:pt x="444201" y="439292"/>
                    <a:pt x="444645" y="441065"/>
                    <a:pt x="444645" y="443281"/>
                  </a:cubicBezTo>
                  <a:cubicBezTo>
                    <a:pt x="444645" y="445498"/>
                    <a:pt x="445088" y="447714"/>
                    <a:pt x="445088" y="450374"/>
                  </a:cubicBezTo>
                  <a:cubicBezTo>
                    <a:pt x="443315" y="447714"/>
                    <a:pt x="441098" y="445055"/>
                    <a:pt x="439325" y="442395"/>
                  </a:cubicBezTo>
                  <a:cubicBezTo>
                    <a:pt x="436665" y="439735"/>
                    <a:pt x="434449" y="436632"/>
                    <a:pt x="431346" y="434415"/>
                  </a:cubicBezTo>
                  <a:cubicBezTo>
                    <a:pt x="431789" y="433529"/>
                    <a:pt x="431789" y="432199"/>
                    <a:pt x="431346" y="431312"/>
                  </a:cubicBezTo>
                  <a:cubicBezTo>
                    <a:pt x="430016" y="427322"/>
                    <a:pt x="428242" y="422889"/>
                    <a:pt x="426469" y="418899"/>
                  </a:cubicBezTo>
                  <a:cubicBezTo>
                    <a:pt x="422480" y="410477"/>
                    <a:pt x="415386" y="403827"/>
                    <a:pt x="406964" y="400280"/>
                  </a:cubicBezTo>
                  <a:cubicBezTo>
                    <a:pt x="402087" y="398064"/>
                    <a:pt x="396767" y="396734"/>
                    <a:pt x="392334" y="394074"/>
                  </a:cubicBezTo>
                  <a:cubicBezTo>
                    <a:pt x="387901" y="390971"/>
                    <a:pt x="383468" y="387868"/>
                    <a:pt x="378149" y="386538"/>
                  </a:cubicBezTo>
                  <a:cubicBezTo>
                    <a:pt x="367952" y="382991"/>
                    <a:pt x="357756" y="389198"/>
                    <a:pt x="366179" y="399394"/>
                  </a:cubicBezTo>
                  <a:cubicBezTo>
                    <a:pt x="370612" y="405600"/>
                    <a:pt x="377705" y="408703"/>
                    <a:pt x="383468" y="412693"/>
                  </a:cubicBezTo>
                  <a:cubicBezTo>
                    <a:pt x="387458" y="415353"/>
                    <a:pt x="390561" y="419343"/>
                    <a:pt x="394108" y="422003"/>
                  </a:cubicBezTo>
                  <a:cubicBezTo>
                    <a:pt x="398541" y="425106"/>
                    <a:pt x="403417" y="428209"/>
                    <a:pt x="408737" y="430869"/>
                  </a:cubicBezTo>
                  <a:cubicBezTo>
                    <a:pt x="409623" y="431755"/>
                    <a:pt x="411397" y="432199"/>
                    <a:pt x="412283" y="432642"/>
                  </a:cubicBezTo>
                  <a:cubicBezTo>
                    <a:pt x="412726" y="432642"/>
                    <a:pt x="413170" y="433085"/>
                    <a:pt x="413613" y="433085"/>
                  </a:cubicBezTo>
                  <a:cubicBezTo>
                    <a:pt x="414943" y="433529"/>
                    <a:pt x="416716" y="433972"/>
                    <a:pt x="418046" y="434415"/>
                  </a:cubicBezTo>
                  <a:cubicBezTo>
                    <a:pt x="421593" y="435302"/>
                    <a:pt x="424696" y="436189"/>
                    <a:pt x="428242" y="436632"/>
                  </a:cubicBezTo>
                  <a:cubicBezTo>
                    <a:pt x="429129" y="436632"/>
                    <a:pt x="429572" y="436632"/>
                    <a:pt x="430016" y="436189"/>
                  </a:cubicBezTo>
                  <a:cubicBezTo>
                    <a:pt x="436665" y="442838"/>
                    <a:pt x="442429" y="450374"/>
                    <a:pt x="447748" y="458354"/>
                  </a:cubicBezTo>
                  <a:cubicBezTo>
                    <a:pt x="444645" y="457024"/>
                    <a:pt x="441542" y="455251"/>
                    <a:pt x="438439" y="453921"/>
                  </a:cubicBezTo>
                  <a:cubicBezTo>
                    <a:pt x="437552" y="453477"/>
                    <a:pt x="436222" y="453477"/>
                    <a:pt x="435335" y="453034"/>
                  </a:cubicBezTo>
                  <a:cubicBezTo>
                    <a:pt x="434006" y="451261"/>
                    <a:pt x="432232" y="449931"/>
                    <a:pt x="430902" y="448601"/>
                  </a:cubicBezTo>
                  <a:cubicBezTo>
                    <a:pt x="418933" y="438405"/>
                    <a:pt x="403417" y="446828"/>
                    <a:pt x="389675" y="445498"/>
                  </a:cubicBezTo>
                  <a:cubicBezTo>
                    <a:pt x="385241" y="445498"/>
                    <a:pt x="380365" y="445055"/>
                    <a:pt x="375932" y="447271"/>
                  </a:cubicBezTo>
                  <a:cubicBezTo>
                    <a:pt x="371499" y="449931"/>
                    <a:pt x="372829" y="454364"/>
                    <a:pt x="376375" y="456581"/>
                  </a:cubicBezTo>
                  <a:cubicBezTo>
                    <a:pt x="377262" y="457911"/>
                    <a:pt x="379035" y="458354"/>
                    <a:pt x="380365" y="459241"/>
                  </a:cubicBezTo>
                  <a:cubicBezTo>
                    <a:pt x="386128" y="461457"/>
                    <a:pt x="392334" y="462787"/>
                    <a:pt x="398098" y="461457"/>
                  </a:cubicBezTo>
                  <a:cubicBezTo>
                    <a:pt x="403860" y="461014"/>
                    <a:pt x="409623" y="463230"/>
                    <a:pt x="415386" y="463674"/>
                  </a:cubicBezTo>
                  <a:cubicBezTo>
                    <a:pt x="420706" y="463674"/>
                    <a:pt x="426469" y="463230"/>
                    <a:pt x="431346" y="460571"/>
                  </a:cubicBezTo>
                  <a:cubicBezTo>
                    <a:pt x="432232" y="460127"/>
                    <a:pt x="434892" y="459241"/>
                    <a:pt x="435779" y="458354"/>
                  </a:cubicBezTo>
                  <a:cubicBezTo>
                    <a:pt x="440655" y="460127"/>
                    <a:pt x="445975" y="461900"/>
                    <a:pt x="450851" y="463674"/>
                  </a:cubicBezTo>
                  <a:cubicBezTo>
                    <a:pt x="450851" y="463674"/>
                    <a:pt x="450851" y="463674"/>
                    <a:pt x="451295" y="463674"/>
                  </a:cubicBezTo>
                  <a:cubicBezTo>
                    <a:pt x="456171" y="471210"/>
                    <a:pt x="460161" y="478746"/>
                    <a:pt x="464594" y="486726"/>
                  </a:cubicBezTo>
                  <a:cubicBezTo>
                    <a:pt x="461491" y="486282"/>
                    <a:pt x="458388" y="485839"/>
                    <a:pt x="455284" y="485396"/>
                  </a:cubicBezTo>
                  <a:cubicBezTo>
                    <a:pt x="455284" y="485396"/>
                    <a:pt x="455284" y="485396"/>
                    <a:pt x="454841" y="485396"/>
                  </a:cubicBezTo>
                  <a:cubicBezTo>
                    <a:pt x="443758" y="477416"/>
                    <a:pt x="429572" y="476086"/>
                    <a:pt x="417160" y="481406"/>
                  </a:cubicBezTo>
                  <a:cubicBezTo>
                    <a:pt x="410953" y="484066"/>
                    <a:pt x="403860" y="483623"/>
                    <a:pt x="397211" y="485396"/>
                  </a:cubicBezTo>
                  <a:cubicBezTo>
                    <a:pt x="391448" y="487612"/>
                    <a:pt x="391004" y="490272"/>
                    <a:pt x="392778" y="492489"/>
                  </a:cubicBezTo>
                  <a:cubicBezTo>
                    <a:pt x="394108" y="497365"/>
                    <a:pt x="406964" y="499582"/>
                    <a:pt x="410953" y="499582"/>
                  </a:cubicBezTo>
                  <a:cubicBezTo>
                    <a:pt x="415386" y="499582"/>
                    <a:pt x="419819" y="498252"/>
                    <a:pt x="424696" y="498695"/>
                  </a:cubicBezTo>
                  <a:cubicBezTo>
                    <a:pt x="430902" y="499139"/>
                    <a:pt x="437552" y="500468"/>
                    <a:pt x="443315" y="498252"/>
                  </a:cubicBezTo>
                  <a:cubicBezTo>
                    <a:pt x="448191" y="496035"/>
                    <a:pt x="453068" y="494705"/>
                    <a:pt x="456614" y="491159"/>
                  </a:cubicBezTo>
                  <a:cubicBezTo>
                    <a:pt x="459717" y="491602"/>
                    <a:pt x="462821" y="492045"/>
                    <a:pt x="466367" y="492489"/>
                  </a:cubicBezTo>
                  <a:cubicBezTo>
                    <a:pt x="466367" y="492489"/>
                    <a:pt x="466367" y="492489"/>
                    <a:pt x="466811" y="492489"/>
                  </a:cubicBezTo>
                  <a:cubicBezTo>
                    <a:pt x="472573" y="504015"/>
                    <a:pt x="478336" y="515098"/>
                    <a:pt x="482326" y="527510"/>
                  </a:cubicBezTo>
                  <a:cubicBezTo>
                    <a:pt x="480553" y="527067"/>
                    <a:pt x="478780" y="526624"/>
                    <a:pt x="476563" y="526180"/>
                  </a:cubicBezTo>
                  <a:cubicBezTo>
                    <a:pt x="473016" y="521747"/>
                    <a:pt x="468140" y="518201"/>
                    <a:pt x="463264" y="516427"/>
                  </a:cubicBezTo>
                  <a:cubicBezTo>
                    <a:pt x="456614" y="513324"/>
                    <a:pt x="449521" y="515541"/>
                    <a:pt x="442872" y="514654"/>
                  </a:cubicBezTo>
                  <a:cubicBezTo>
                    <a:pt x="435335" y="513768"/>
                    <a:pt x="427799" y="511994"/>
                    <a:pt x="420706" y="514211"/>
                  </a:cubicBezTo>
                  <a:cubicBezTo>
                    <a:pt x="417603" y="515098"/>
                    <a:pt x="412283" y="516871"/>
                    <a:pt x="413170" y="520861"/>
                  </a:cubicBezTo>
                  <a:cubicBezTo>
                    <a:pt x="413170" y="520861"/>
                    <a:pt x="413170" y="520861"/>
                    <a:pt x="413170" y="521304"/>
                  </a:cubicBezTo>
                  <a:cubicBezTo>
                    <a:pt x="413170" y="521304"/>
                    <a:pt x="412726" y="521747"/>
                    <a:pt x="412726" y="521747"/>
                  </a:cubicBezTo>
                  <a:cubicBezTo>
                    <a:pt x="412726" y="523077"/>
                    <a:pt x="414500" y="524407"/>
                    <a:pt x="415386" y="525294"/>
                  </a:cubicBezTo>
                  <a:cubicBezTo>
                    <a:pt x="424696" y="531943"/>
                    <a:pt x="436222" y="527510"/>
                    <a:pt x="446418" y="527954"/>
                  </a:cubicBezTo>
                  <a:cubicBezTo>
                    <a:pt x="450851" y="528840"/>
                    <a:pt x="454398" y="532387"/>
                    <a:pt x="459717" y="532387"/>
                  </a:cubicBezTo>
                  <a:cubicBezTo>
                    <a:pt x="465480" y="532830"/>
                    <a:pt x="471244" y="531943"/>
                    <a:pt x="476563" y="531057"/>
                  </a:cubicBezTo>
                  <a:cubicBezTo>
                    <a:pt x="476563" y="531057"/>
                    <a:pt x="476563" y="531057"/>
                    <a:pt x="476563" y="531057"/>
                  </a:cubicBezTo>
                  <a:cubicBezTo>
                    <a:pt x="477450" y="531500"/>
                    <a:pt x="477893" y="531500"/>
                    <a:pt x="478780" y="531943"/>
                  </a:cubicBezTo>
                  <a:cubicBezTo>
                    <a:pt x="480553" y="532387"/>
                    <a:pt x="481883" y="532387"/>
                    <a:pt x="483656" y="532387"/>
                  </a:cubicBezTo>
                  <a:cubicBezTo>
                    <a:pt x="483656" y="532387"/>
                    <a:pt x="483656" y="532387"/>
                    <a:pt x="483656" y="532387"/>
                  </a:cubicBezTo>
                  <a:cubicBezTo>
                    <a:pt x="484543" y="534603"/>
                    <a:pt x="485429" y="537263"/>
                    <a:pt x="485873" y="539480"/>
                  </a:cubicBezTo>
                  <a:cubicBezTo>
                    <a:pt x="487646" y="545686"/>
                    <a:pt x="488532" y="551892"/>
                    <a:pt x="489419" y="558099"/>
                  </a:cubicBezTo>
                  <a:cubicBezTo>
                    <a:pt x="473903" y="594007"/>
                    <a:pt x="457057" y="629471"/>
                    <a:pt x="439768" y="664936"/>
                  </a:cubicBezTo>
                  <a:cubicBezTo>
                    <a:pt x="435335" y="674246"/>
                    <a:pt x="430902" y="683112"/>
                    <a:pt x="426026" y="692421"/>
                  </a:cubicBezTo>
                  <a:cubicBezTo>
                    <a:pt x="421149" y="685329"/>
                    <a:pt x="416716" y="678235"/>
                    <a:pt x="412726" y="670699"/>
                  </a:cubicBezTo>
                  <a:cubicBezTo>
                    <a:pt x="412726" y="668483"/>
                    <a:pt x="413170" y="666266"/>
                    <a:pt x="413613" y="664050"/>
                  </a:cubicBezTo>
                  <a:cubicBezTo>
                    <a:pt x="415386" y="663163"/>
                    <a:pt x="416716" y="661833"/>
                    <a:pt x="418490" y="660503"/>
                  </a:cubicBezTo>
                  <a:cubicBezTo>
                    <a:pt x="430902" y="650307"/>
                    <a:pt x="435779" y="634791"/>
                    <a:pt x="441985" y="620605"/>
                  </a:cubicBezTo>
                  <a:cubicBezTo>
                    <a:pt x="445088" y="614399"/>
                    <a:pt x="450851" y="608636"/>
                    <a:pt x="451738" y="601543"/>
                  </a:cubicBezTo>
                  <a:cubicBezTo>
                    <a:pt x="451738" y="601543"/>
                    <a:pt x="451738" y="601543"/>
                    <a:pt x="451738" y="601543"/>
                  </a:cubicBezTo>
                  <a:cubicBezTo>
                    <a:pt x="454398" y="593563"/>
                    <a:pt x="448634" y="586470"/>
                    <a:pt x="442429" y="594893"/>
                  </a:cubicBezTo>
                  <a:cubicBezTo>
                    <a:pt x="438439" y="599770"/>
                    <a:pt x="434892" y="604646"/>
                    <a:pt x="432232" y="610409"/>
                  </a:cubicBezTo>
                  <a:cubicBezTo>
                    <a:pt x="429572" y="615285"/>
                    <a:pt x="427799" y="620605"/>
                    <a:pt x="424252" y="625038"/>
                  </a:cubicBezTo>
                  <a:cubicBezTo>
                    <a:pt x="416716" y="630801"/>
                    <a:pt x="414057" y="640998"/>
                    <a:pt x="411840" y="649864"/>
                  </a:cubicBezTo>
                  <a:cubicBezTo>
                    <a:pt x="410953" y="653410"/>
                    <a:pt x="410510" y="657400"/>
                    <a:pt x="410067" y="661390"/>
                  </a:cubicBezTo>
                  <a:cubicBezTo>
                    <a:pt x="410067" y="662276"/>
                    <a:pt x="409623" y="663606"/>
                    <a:pt x="409623" y="664936"/>
                  </a:cubicBezTo>
                  <a:cubicBezTo>
                    <a:pt x="406520" y="659616"/>
                    <a:pt x="403860" y="653853"/>
                    <a:pt x="400757" y="648534"/>
                  </a:cubicBezTo>
                  <a:cubicBezTo>
                    <a:pt x="398098" y="643657"/>
                    <a:pt x="395437" y="639224"/>
                    <a:pt x="392778" y="634348"/>
                  </a:cubicBezTo>
                  <a:cubicBezTo>
                    <a:pt x="393664" y="633018"/>
                    <a:pt x="394551" y="631245"/>
                    <a:pt x="394994" y="630358"/>
                  </a:cubicBezTo>
                  <a:cubicBezTo>
                    <a:pt x="395881" y="628142"/>
                    <a:pt x="397211" y="626368"/>
                    <a:pt x="398098" y="624152"/>
                  </a:cubicBezTo>
                  <a:cubicBezTo>
                    <a:pt x="398098" y="624152"/>
                    <a:pt x="398541" y="624152"/>
                    <a:pt x="398541" y="623708"/>
                  </a:cubicBezTo>
                  <a:cubicBezTo>
                    <a:pt x="408293" y="619275"/>
                    <a:pt x="414057" y="610852"/>
                    <a:pt x="417603" y="601100"/>
                  </a:cubicBezTo>
                  <a:cubicBezTo>
                    <a:pt x="418490" y="598440"/>
                    <a:pt x="419819" y="596223"/>
                    <a:pt x="420263" y="593563"/>
                  </a:cubicBezTo>
                  <a:cubicBezTo>
                    <a:pt x="420706" y="591790"/>
                    <a:pt x="421149" y="590460"/>
                    <a:pt x="421593" y="588687"/>
                  </a:cubicBezTo>
                  <a:cubicBezTo>
                    <a:pt x="423366" y="582924"/>
                    <a:pt x="427799" y="578048"/>
                    <a:pt x="428685" y="572285"/>
                  </a:cubicBezTo>
                  <a:cubicBezTo>
                    <a:pt x="428685" y="570955"/>
                    <a:pt x="430016" y="568738"/>
                    <a:pt x="428685" y="567852"/>
                  </a:cubicBezTo>
                  <a:cubicBezTo>
                    <a:pt x="428685" y="567408"/>
                    <a:pt x="429129" y="566521"/>
                    <a:pt x="429129" y="566078"/>
                  </a:cubicBezTo>
                  <a:cubicBezTo>
                    <a:pt x="429129" y="562532"/>
                    <a:pt x="425583" y="560315"/>
                    <a:pt x="422480" y="562088"/>
                  </a:cubicBezTo>
                  <a:cubicBezTo>
                    <a:pt x="418046" y="564748"/>
                    <a:pt x="415830" y="570068"/>
                    <a:pt x="413613" y="574501"/>
                  </a:cubicBezTo>
                  <a:cubicBezTo>
                    <a:pt x="406077" y="589574"/>
                    <a:pt x="390118" y="600213"/>
                    <a:pt x="395881" y="619275"/>
                  </a:cubicBezTo>
                  <a:cubicBezTo>
                    <a:pt x="394551" y="621935"/>
                    <a:pt x="393221" y="625038"/>
                    <a:pt x="391448" y="627698"/>
                  </a:cubicBezTo>
                  <a:cubicBezTo>
                    <a:pt x="391004" y="628585"/>
                    <a:pt x="390561" y="629028"/>
                    <a:pt x="390118" y="629915"/>
                  </a:cubicBezTo>
                  <a:cubicBezTo>
                    <a:pt x="385241" y="621492"/>
                    <a:pt x="380365" y="612626"/>
                    <a:pt x="375045" y="604203"/>
                  </a:cubicBezTo>
                  <a:cubicBezTo>
                    <a:pt x="377262" y="602873"/>
                    <a:pt x="378592" y="600213"/>
                    <a:pt x="379921" y="597997"/>
                  </a:cubicBezTo>
                  <a:cubicBezTo>
                    <a:pt x="380365" y="597553"/>
                    <a:pt x="380365" y="596667"/>
                    <a:pt x="380808" y="596223"/>
                  </a:cubicBezTo>
                  <a:cubicBezTo>
                    <a:pt x="383911" y="595337"/>
                    <a:pt x="386571" y="592234"/>
                    <a:pt x="388788" y="590017"/>
                  </a:cubicBezTo>
                  <a:cubicBezTo>
                    <a:pt x="390561" y="588244"/>
                    <a:pt x="392334" y="586027"/>
                    <a:pt x="393664" y="583811"/>
                  </a:cubicBezTo>
                  <a:cubicBezTo>
                    <a:pt x="394551" y="582481"/>
                    <a:pt x="395437" y="580707"/>
                    <a:pt x="396324" y="578934"/>
                  </a:cubicBezTo>
                  <a:cubicBezTo>
                    <a:pt x="396324" y="578934"/>
                    <a:pt x="396324" y="578491"/>
                    <a:pt x="396324" y="578491"/>
                  </a:cubicBezTo>
                  <a:cubicBezTo>
                    <a:pt x="396767" y="577161"/>
                    <a:pt x="397211" y="575831"/>
                    <a:pt x="397654" y="574501"/>
                  </a:cubicBezTo>
                  <a:cubicBezTo>
                    <a:pt x="398541" y="571841"/>
                    <a:pt x="399427" y="568738"/>
                    <a:pt x="400314" y="566078"/>
                  </a:cubicBezTo>
                  <a:cubicBezTo>
                    <a:pt x="402974" y="559429"/>
                    <a:pt x="408737" y="554552"/>
                    <a:pt x="409623" y="547459"/>
                  </a:cubicBezTo>
                  <a:cubicBezTo>
                    <a:pt x="409623" y="546572"/>
                    <a:pt x="410067" y="545686"/>
                    <a:pt x="409623" y="545243"/>
                  </a:cubicBezTo>
                  <a:cubicBezTo>
                    <a:pt x="410067" y="542583"/>
                    <a:pt x="410067" y="539923"/>
                    <a:pt x="408737" y="538150"/>
                  </a:cubicBezTo>
                  <a:cubicBezTo>
                    <a:pt x="399870" y="531057"/>
                    <a:pt x="392334" y="555439"/>
                    <a:pt x="387901" y="560758"/>
                  </a:cubicBezTo>
                  <a:cubicBezTo>
                    <a:pt x="384355" y="566521"/>
                    <a:pt x="379035" y="571841"/>
                    <a:pt x="377705" y="578934"/>
                  </a:cubicBezTo>
                  <a:cubicBezTo>
                    <a:pt x="376818" y="583367"/>
                    <a:pt x="376375" y="587800"/>
                    <a:pt x="377262" y="591790"/>
                  </a:cubicBezTo>
                  <a:cubicBezTo>
                    <a:pt x="377262" y="592234"/>
                    <a:pt x="377262" y="592234"/>
                    <a:pt x="377262" y="592677"/>
                  </a:cubicBezTo>
                  <a:cubicBezTo>
                    <a:pt x="375932" y="595337"/>
                    <a:pt x="374602" y="597553"/>
                    <a:pt x="372829" y="599770"/>
                  </a:cubicBezTo>
                  <a:cubicBezTo>
                    <a:pt x="368395" y="591790"/>
                    <a:pt x="363962" y="583811"/>
                    <a:pt x="359972" y="575388"/>
                  </a:cubicBezTo>
                  <a:cubicBezTo>
                    <a:pt x="361303" y="570955"/>
                    <a:pt x="362189" y="566965"/>
                    <a:pt x="363076" y="562532"/>
                  </a:cubicBezTo>
                  <a:cubicBezTo>
                    <a:pt x="364849" y="561202"/>
                    <a:pt x="366179" y="558985"/>
                    <a:pt x="367066" y="557655"/>
                  </a:cubicBezTo>
                  <a:cubicBezTo>
                    <a:pt x="367952" y="556325"/>
                    <a:pt x="369282" y="554552"/>
                    <a:pt x="370169" y="553222"/>
                  </a:cubicBezTo>
                  <a:cubicBezTo>
                    <a:pt x="371055" y="551892"/>
                    <a:pt x="371942" y="550119"/>
                    <a:pt x="372385" y="548346"/>
                  </a:cubicBezTo>
                  <a:cubicBezTo>
                    <a:pt x="373272" y="546572"/>
                    <a:pt x="373716" y="544799"/>
                    <a:pt x="374159" y="543026"/>
                  </a:cubicBezTo>
                  <a:cubicBezTo>
                    <a:pt x="374159" y="543026"/>
                    <a:pt x="374159" y="542583"/>
                    <a:pt x="374159" y="542583"/>
                  </a:cubicBezTo>
                  <a:cubicBezTo>
                    <a:pt x="374159" y="542583"/>
                    <a:pt x="374159" y="542139"/>
                    <a:pt x="374159" y="542139"/>
                  </a:cubicBezTo>
                  <a:cubicBezTo>
                    <a:pt x="375488" y="536820"/>
                    <a:pt x="375488" y="531943"/>
                    <a:pt x="373716" y="526624"/>
                  </a:cubicBezTo>
                  <a:cubicBezTo>
                    <a:pt x="372829" y="517757"/>
                    <a:pt x="378149" y="509778"/>
                    <a:pt x="378592" y="501355"/>
                  </a:cubicBezTo>
                  <a:cubicBezTo>
                    <a:pt x="378592" y="500468"/>
                    <a:pt x="379035" y="498252"/>
                    <a:pt x="378149" y="497808"/>
                  </a:cubicBezTo>
                  <a:cubicBezTo>
                    <a:pt x="378149" y="493375"/>
                    <a:pt x="377262" y="489386"/>
                    <a:pt x="374602" y="485839"/>
                  </a:cubicBezTo>
                  <a:cubicBezTo>
                    <a:pt x="370612" y="480519"/>
                    <a:pt x="366179" y="484953"/>
                    <a:pt x="364406" y="489386"/>
                  </a:cubicBezTo>
                  <a:cubicBezTo>
                    <a:pt x="359972" y="500468"/>
                    <a:pt x="361303" y="512881"/>
                    <a:pt x="357756" y="524407"/>
                  </a:cubicBezTo>
                  <a:cubicBezTo>
                    <a:pt x="355983" y="531943"/>
                    <a:pt x="353767" y="539923"/>
                    <a:pt x="355539" y="547459"/>
                  </a:cubicBezTo>
                  <a:cubicBezTo>
                    <a:pt x="355983" y="548789"/>
                    <a:pt x="356426" y="550119"/>
                    <a:pt x="356870" y="551449"/>
                  </a:cubicBezTo>
                  <a:cubicBezTo>
                    <a:pt x="356426" y="552336"/>
                    <a:pt x="357313" y="554109"/>
                    <a:pt x="357313" y="554995"/>
                  </a:cubicBezTo>
                  <a:cubicBezTo>
                    <a:pt x="357756" y="556769"/>
                    <a:pt x="358643" y="558985"/>
                    <a:pt x="359086" y="561202"/>
                  </a:cubicBezTo>
                  <a:cubicBezTo>
                    <a:pt x="359086" y="561202"/>
                    <a:pt x="359086" y="561645"/>
                    <a:pt x="359086" y="561645"/>
                  </a:cubicBezTo>
                  <a:cubicBezTo>
                    <a:pt x="358200" y="564305"/>
                    <a:pt x="357756" y="566965"/>
                    <a:pt x="356870" y="569625"/>
                  </a:cubicBezTo>
                  <a:cubicBezTo>
                    <a:pt x="353767" y="563418"/>
                    <a:pt x="351106" y="556769"/>
                    <a:pt x="348447" y="550562"/>
                  </a:cubicBezTo>
                  <a:cubicBezTo>
                    <a:pt x="348003" y="549232"/>
                    <a:pt x="347117" y="547903"/>
                    <a:pt x="346673" y="546129"/>
                  </a:cubicBezTo>
                  <a:cubicBezTo>
                    <a:pt x="347117" y="544799"/>
                    <a:pt x="346673" y="543026"/>
                    <a:pt x="346673" y="541696"/>
                  </a:cubicBezTo>
                  <a:cubicBezTo>
                    <a:pt x="346673" y="532387"/>
                    <a:pt x="344013" y="522634"/>
                    <a:pt x="340911" y="513768"/>
                  </a:cubicBezTo>
                  <a:cubicBezTo>
                    <a:pt x="340467" y="513324"/>
                    <a:pt x="340024" y="512881"/>
                    <a:pt x="339580" y="513324"/>
                  </a:cubicBezTo>
                  <a:cubicBezTo>
                    <a:pt x="339580" y="513324"/>
                    <a:pt x="339580" y="513768"/>
                    <a:pt x="339137" y="513768"/>
                  </a:cubicBezTo>
                  <a:cubicBezTo>
                    <a:pt x="337364" y="510664"/>
                    <a:pt x="334704" y="508005"/>
                    <a:pt x="331157" y="504902"/>
                  </a:cubicBezTo>
                  <a:cubicBezTo>
                    <a:pt x="326281" y="499139"/>
                    <a:pt x="324065" y="491159"/>
                    <a:pt x="318302" y="485396"/>
                  </a:cubicBezTo>
                  <a:cubicBezTo>
                    <a:pt x="315198" y="481849"/>
                    <a:pt x="311652" y="476973"/>
                    <a:pt x="306332" y="477416"/>
                  </a:cubicBezTo>
                  <a:cubicBezTo>
                    <a:pt x="301899" y="477416"/>
                    <a:pt x="300126" y="482736"/>
                    <a:pt x="300569" y="486726"/>
                  </a:cubicBezTo>
                  <a:cubicBezTo>
                    <a:pt x="301456" y="495592"/>
                    <a:pt x="306332" y="502685"/>
                    <a:pt x="310322" y="509778"/>
                  </a:cubicBezTo>
                  <a:cubicBezTo>
                    <a:pt x="312539" y="517757"/>
                    <a:pt x="315198" y="525737"/>
                    <a:pt x="320962" y="531943"/>
                  </a:cubicBezTo>
                  <a:cubicBezTo>
                    <a:pt x="327168" y="538593"/>
                    <a:pt x="334261" y="545243"/>
                    <a:pt x="342684" y="548789"/>
                  </a:cubicBezTo>
                  <a:cubicBezTo>
                    <a:pt x="342684" y="548789"/>
                    <a:pt x="343127" y="548789"/>
                    <a:pt x="343127" y="548789"/>
                  </a:cubicBezTo>
                  <a:cubicBezTo>
                    <a:pt x="345344" y="554552"/>
                    <a:pt x="348003" y="560315"/>
                    <a:pt x="350220" y="565635"/>
                  </a:cubicBezTo>
                  <a:cubicBezTo>
                    <a:pt x="348003" y="565192"/>
                    <a:pt x="345787" y="564305"/>
                    <a:pt x="344013" y="563862"/>
                  </a:cubicBezTo>
                  <a:cubicBezTo>
                    <a:pt x="342684" y="560315"/>
                    <a:pt x="337364" y="556325"/>
                    <a:pt x="335147" y="554552"/>
                  </a:cubicBezTo>
                  <a:cubicBezTo>
                    <a:pt x="331157" y="551449"/>
                    <a:pt x="325838" y="550562"/>
                    <a:pt x="321405" y="549232"/>
                  </a:cubicBezTo>
                  <a:cubicBezTo>
                    <a:pt x="316528" y="547459"/>
                    <a:pt x="311652" y="544356"/>
                    <a:pt x="306775" y="543026"/>
                  </a:cubicBezTo>
                  <a:cubicBezTo>
                    <a:pt x="299682" y="540810"/>
                    <a:pt x="292146" y="538593"/>
                    <a:pt x="285054" y="539480"/>
                  </a:cubicBezTo>
                  <a:cubicBezTo>
                    <a:pt x="282837" y="539923"/>
                    <a:pt x="281064" y="541253"/>
                    <a:pt x="280621" y="543026"/>
                  </a:cubicBezTo>
                  <a:cubicBezTo>
                    <a:pt x="280177" y="543913"/>
                    <a:pt x="280177" y="544799"/>
                    <a:pt x="280177" y="545686"/>
                  </a:cubicBezTo>
                  <a:cubicBezTo>
                    <a:pt x="280621" y="547459"/>
                    <a:pt x="281507" y="549676"/>
                    <a:pt x="283723" y="551006"/>
                  </a:cubicBezTo>
                  <a:cubicBezTo>
                    <a:pt x="283723" y="551006"/>
                    <a:pt x="284167" y="551006"/>
                    <a:pt x="284167" y="551006"/>
                  </a:cubicBezTo>
                  <a:cubicBezTo>
                    <a:pt x="286826" y="553666"/>
                    <a:pt x="289930" y="555439"/>
                    <a:pt x="293476" y="556769"/>
                  </a:cubicBezTo>
                  <a:cubicBezTo>
                    <a:pt x="299682" y="558985"/>
                    <a:pt x="305889" y="561202"/>
                    <a:pt x="311652" y="564305"/>
                  </a:cubicBezTo>
                  <a:cubicBezTo>
                    <a:pt x="317858" y="567852"/>
                    <a:pt x="324065" y="570511"/>
                    <a:pt x="331157" y="570511"/>
                  </a:cubicBezTo>
                  <a:cubicBezTo>
                    <a:pt x="334261" y="570511"/>
                    <a:pt x="337364" y="569625"/>
                    <a:pt x="340467" y="568738"/>
                  </a:cubicBezTo>
                  <a:cubicBezTo>
                    <a:pt x="341354" y="568295"/>
                    <a:pt x="342240" y="568295"/>
                    <a:pt x="343127" y="567852"/>
                  </a:cubicBezTo>
                  <a:cubicBezTo>
                    <a:pt x="343127" y="567852"/>
                    <a:pt x="343570" y="567852"/>
                    <a:pt x="343570" y="567852"/>
                  </a:cubicBezTo>
                  <a:cubicBezTo>
                    <a:pt x="345787" y="568738"/>
                    <a:pt x="348447" y="569625"/>
                    <a:pt x="351106" y="570068"/>
                  </a:cubicBezTo>
                  <a:cubicBezTo>
                    <a:pt x="351550" y="570068"/>
                    <a:pt x="352436" y="570511"/>
                    <a:pt x="352880" y="570511"/>
                  </a:cubicBezTo>
                  <a:cubicBezTo>
                    <a:pt x="355983" y="577604"/>
                    <a:pt x="359086" y="584254"/>
                    <a:pt x="363076" y="590903"/>
                  </a:cubicBezTo>
                  <a:cubicBezTo>
                    <a:pt x="364406" y="593563"/>
                    <a:pt x="365736" y="595780"/>
                    <a:pt x="367509" y="598440"/>
                  </a:cubicBezTo>
                  <a:cubicBezTo>
                    <a:pt x="366622" y="598440"/>
                    <a:pt x="365736" y="598440"/>
                    <a:pt x="364849" y="598440"/>
                  </a:cubicBezTo>
                  <a:cubicBezTo>
                    <a:pt x="362189" y="594007"/>
                    <a:pt x="351550" y="589574"/>
                    <a:pt x="347560" y="588244"/>
                  </a:cubicBezTo>
                  <a:cubicBezTo>
                    <a:pt x="340467" y="586027"/>
                    <a:pt x="332488" y="587800"/>
                    <a:pt x="325395" y="585140"/>
                  </a:cubicBezTo>
                  <a:cubicBezTo>
                    <a:pt x="316085" y="581594"/>
                    <a:pt x="305889" y="580264"/>
                    <a:pt x="296136" y="580264"/>
                  </a:cubicBezTo>
                  <a:cubicBezTo>
                    <a:pt x="293476" y="580707"/>
                    <a:pt x="290373" y="580264"/>
                    <a:pt x="287713" y="581594"/>
                  </a:cubicBezTo>
                  <a:cubicBezTo>
                    <a:pt x="286826" y="582037"/>
                    <a:pt x="286383" y="582924"/>
                    <a:pt x="285940" y="583811"/>
                  </a:cubicBezTo>
                  <a:cubicBezTo>
                    <a:pt x="285940" y="583811"/>
                    <a:pt x="285940" y="583811"/>
                    <a:pt x="285497" y="583811"/>
                  </a:cubicBezTo>
                  <a:cubicBezTo>
                    <a:pt x="282393" y="592234"/>
                    <a:pt x="305446" y="596223"/>
                    <a:pt x="311208" y="599326"/>
                  </a:cubicBezTo>
                  <a:cubicBezTo>
                    <a:pt x="318302" y="602430"/>
                    <a:pt x="324508" y="607306"/>
                    <a:pt x="332044" y="608636"/>
                  </a:cubicBezTo>
                  <a:cubicBezTo>
                    <a:pt x="341354" y="610409"/>
                    <a:pt x="350663" y="606863"/>
                    <a:pt x="359529" y="604203"/>
                  </a:cubicBezTo>
                  <a:cubicBezTo>
                    <a:pt x="360416" y="603760"/>
                    <a:pt x="362633" y="603316"/>
                    <a:pt x="363962" y="602430"/>
                  </a:cubicBezTo>
                  <a:cubicBezTo>
                    <a:pt x="363962" y="602430"/>
                    <a:pt x="363962" y="602430"/>
                    <a:pt x="363962" y="602430"/>
                  </a:cubicBezTo>
                  <a:cubicBezTo>
                    <a:pt x="365736" y="602430"/>
                    <a:pt x="367509" y="602430"/>
                    <a:pt x="368839" y="601986"/>
                  </a:cubicBezTo>
                  <a:cubicBezTo>
                    <a:pt x="373272" y="609966"/>
                    <a:pt x="377705" y="617945"/>
                    <a:pt x="382138" y="625482"/>
                  </a:cubicBezTo>
                  <a:cubicBezTo>
                    <a:pt x="378149" y="625038"/>
                    <a:pt x="374159" y="625038"/>
                    <a:pt x="370612" y="625038"/>
                  </a:cubicBezTo>
                  <a:cubicBezTo>
                    <a:pt x="370169" y="625038"/>
                    <a:pt x="369726" y="624595"/>
                    <a:pt x="369726" y="624595"/>
                  </a:cubicBezTo>
                  <a:cubicBezTo>
                    <a:pt x="367509" y="622822"/>
                    <a:pt x="364849" y="621492"/>
                    <a:pt x="362633" y="620605"/>
                  </a:cubicBezTo>
                  <a:cubicBezTo>
                    <a:pt x="349777" y="614399"/>
                    <a:pt x="340024" y="616616"/>
                    <a:pt x="327168" y="621049"/>
                  </a:cubicBezTo>
                  <a:cubicBezTo>
                    <a:pt x="320962" y="623265"/>
                    <a:pt x="297466" y="617059"/>
                    <a:pt x="298353" y="626368"/>
                  </a:cubicBezTo>
                  <a:cubicBezTo>
                    <a:pt x="298353" y="626368"/>
                    <a:pt x="298353" y="626812"/>
                    <a:pt x="298796" y="626812"/>
                  </a:cubicBezTo>
                  <a:cubicBezTo>
                    <a:pt x="298796" y="626812"/>
                    <a:pt x="298796" y="626812"/>
                    <a:pt x="298796" y="626812"/>
                  </a:cubicBezTo>
                  <a:cubicBezTo>
                    <a:pt x="298796" y="627255"/>
                    <a:pt x="299239" y="627255"/>
                    <a:pt x="299239" y="627698"/>
                  </a:cubicBezTo>
                  <a:cubicBezTo>
                    <a:pt x="299682" y="628585"/>
                    <a:pt x="300569" y="629471"/>
                    <a:pt x="301899" y="630358"/>
                  </a:cubicBezTo>
                  <a:cubicBezTo>
                    <a:pt x="303672" y="631245"/>
                    <a:pt x="305446" y="632131"/>
                    <a:pt x="307219" y="632575"/>
                  </a:cubicBezTo>
                  <a:cubicBezTo>
                    <a:pt x="314312" y="635678"/>
                    <a:pt x="322291" y="637008"/>
                    <a:pt x="329828" y="639224"/>
                  </a:cubicBezTo>
                  <a:cubicBezTo>
                    <a:pt x="334704" y="640554"/>
                    <a:pt x="339580" y="641441"/>
                    <a:pt x="344457" y="641884"/>
                  </a:cubicBezTo>
                  <a:cubicBezTo>
                    <a:pt x="350220" y="642328"/>
                    <a:pt x="355983" y="640998"/>
                    <a:pt x="361303" y="637894"/>
                  </a:cubicBezTo>
                  <a:cubicBezTo>
                    <a:pt x="364849" y="636121"/>
                    <a:pt x="368395" y="633461"/>
                    <a:pt x="371499" y="631245"/>
                  </a:cubicBezTo>
                  <a:cubicBezTo>
                    <a:pt x="371942" y="630801"/>
                    <a:pt x="372829" y="630358"/>
                    <a:pt x="373272" y="629915"/>
                  </a:cubicBezTo>
                  <a:cubicBezTo>
                    <a:pt x="373716" y="629915"/>
                    <a:pt x="373716" y="629915"/>
                    <a:pt x="374159" y="629915"/>
                  </a:cubicBezTo>
                  <a:cubicBezTo>
                    <a:pt x="378149" y="629915"/>
                    <a:pt x="382138" y="630358"/>
                    <a:pt x="386571" y="630801"/>
                  </a:cubicBezTo>
                  <a:cubicBezTo>
                    <a:pt x="387458" y="632575"/>
                    <a:pt x="388788" y="634791"/>
                    <a:pt x="390118" y="636565"/>
                  </a:cubicBezTo>
                  <a:cubicBezTo>
                    <a:pt x="396324" y="647647"/>
                    <a:pt x="402531" y="659173"/>
                    <a:pt x="408737" y="670699"/>
                  </a:cubicBezTo>
                  <a:cubicBezTo>
                    <a:pt x="406077" y="670256"/>
                    <a:pt x="403860" y="670256"/>
                    <a:pt x="401201" y="670256"/>
                  </a:cubicBezTo>
                  <a:cubicBezTo>
                    <a:pt x="401201" y="670256"/>
                    <a:pt x="400757" y="669813"/>
                    <a:pt x="400757" y="669813"/>
                  </a:cubicBezTo>
                  <a:cubicBezTo>
                    <a:pt x="392778" y="662276"/>
                    <a:pt x="381252" y="658287"/>
                    <a:pt x="370169" y="660947"/>
                  </a:cubicBezTo>
                  <a:cubicBezTo>
                    <a:pt x="362633" y="662720"/>
                    <a:pt x="355983" y="664936"/>
                    <a:pt x="348003" y="664936"/>
                  </a:cubicBezTo>
                  <a:cubicBezTo>
                    <a:pt x="342684" y="665823"/>
                    <a:pt x="321405" y="660503"/>
                    <a:pt x="321405" y="667596"/>
                  </a:cubicBezTo>
                  <a:cubicBezTo>
                    <a:pt x="321405" y="667596"/>
                    <a:pt x="321405" y="667596"/>
                    <a:pt x="321405" y="667596"/>
                  </a:cubicBezTo>
                  <a:cubicBezTo>
                    <a:pt x="321405" y="668483"/>
                    <a:pt x="322291" y="669369"/>
                    <a:pt x="322735" y="670256"/>
                  </a:cubicBezTo>
                  <a:cubicBezTo>
                    <a:pt x="324508" y="672473"/>
                    <a:pt x="327168" y="674246"/>
                    <a:pt x="330271" y="675132"/>
                  </a:cubicBezTo>
                  <a:cubicBezTo>
                    <a:pt x="336921" y="678235"/>
                    <a:pt x="344457" y="679565"/>
                    <a:pt x="351550" y="681782"/>
                  </a:cubicBezTo>
                  <a:cubicBezTo>
                    <a:pt x="358643" y="683555"/>
                    <a:pt x="365293" y="686215"/>
                    <a:pt x="372385" y="687545"/>
                  </a:cubicBezTo>
                  <a:cubicBezTo>
                    <a:pt x="379921" y="688432"/>
                    <a:pt x="387015" y="684885"/>
                    <a:pt x="393221" y="680896"/>
                  </a:cubicBezTo>
                  <a:cubicBezTo>
                    <a:pt x="396324" y="678679"/>
                    <a:pt x="399870" y="677349"/>
                    <a:pt x="402974" y="674689"/>
                  </a:cubicBezTo>
                  <a:cubicBezTo>
                    <a:pt x="405634" y="674689"/>
                    <a:pt x="407850" y="675132"/>
                    <a:pt x="410067" y="676019"/>
                  </a:cubicBezTo>
                  <a:cubicBezTo>
                    <a:pt x="410510" y="676019"/>
                    <a:pt x="410510" y="676019"/>
                    <a:pt x="410953" y="676462"/>
                  </a:cubicBezTo>
                  <a:cubicBezTo>
                    <a:pt x="414943" y="683555"/>
                    <a:pt x="419376" y="690648"/>
                    <a:pt x="424252" y="697298"/>
                  </a:cubicBezTo>
                  <a:cubicBezTo>
                    <a:pt x="413170" y="719907"/>
                    <a:pt x="401644" y="742515"/>
                    <a:pt x="390118" y="764681"/>
                  </a:cubicBezTo>
                  <a:cubicBezTo>
                    <a:pt x="380808" y="782413"/>
                    <a:pt x="371055" y="800146"/>
                    <a:pt x="362189" y="818321"/>
                  </a:cubicBezTo>
                  <a:cubicBezTo>
                    <a:pt x="360416" y="815661"/>
                    <a:pt x="359086" y="813002"/>
                    <a:pt x="357313" y="809899"/>
                  </a:cubicBezTo>
                  <a:cubicBezTo>
                    <a:pt x="359086" y="806352"/>
                    <a:pt x="360416" y="799259"/>
                    <a:pt x="360859" y="795269"/>
                  </a:cubicBezTo>
                  <a:cubicBezTo>
                    <a:pt x="363076" y="794383"/>
                    <a:pt x="365293" y="788620"/>
                    <a:pt x="366179" y="787290"/>
                  </a:cubicBezTo>
                  <a:cubicBezTo>
                    <a:pt x="368395" y="781970"/>
                    <a:pt x="370169" y="775764"/>
                    <a:pt x="369726" y="770001"/>
                  </a:cubicBezTo>
                  <a:cubicBezTo>
                    <a:pt x="369726" y="769114"/>
                    <a:pt x="369726" y="768227"/>
                    <a:pt x="369282" y="767341"/>
                  </a:cubicBezTo>
                  <a:cubicBezTo>
                    <a:pt x="369282" y="767341"/>
                    <a:pt x="369282" y="767341"/>
                    <a:pt x="369282" y="767341"/>
                  </a:cubicBezTo>
                  <a:cubicBezTo>
                    <a:pt x="368839" y="765124"/>
                    <a:pt x="368395" y="763351"/>
                    <a:pt x="368395" y="761134"/>
                  </a:cubicBezTo>
                  <a:cubicBezTo>
                    <a:pt x="368839" y="756258"/>
                    <a:pt x="370169" y="750938"/>
                    <a:pt x="370612" y="746062"/>
                  </a:cubicBezTo>
                  <a:cubicBezTo>
                    <a:pt x="371055" y="742072"/>
                    <a:pt x="372385" y="737196"/>
                    <a:pt x="371055" y="733206"/>
                  </a:cubicBezTo>
                  <a:cubicBezTo>
                    <a:pt x="371055" y="733206"/>
                    <a:pt x="371055" y="733206"/>
                    <a:pt x="371055" y="733206"/>
                  </a:cubicBezTo>
                  <a:cubicBezTo>
                    <a:pt x="369282" y="729216"/>
                    <a:pt x="365293" y="728773"/>
                    <a:pt x="363076" y="734093"/>
                  </a:cubicBezTo>
                  <a:cubicBezTo>
                    <a:pt x="357756" y="744289"/>
                    <a:pt x="357756" y="755815"/>
                    <a:pt x="354210" y="766454"/>
                  </a:cubicBezTo>
                  <a:cubicBezTo>
                    <a:pt x="352436" y="773991"/>
                    <a:pt x="353323" y="784630"/>
                    <a:pt x="357756" y="791279"/>
                  </a:cubicBezTo>
                  <a:cubicBezTo>
                    <a:pt x="357756" y="792166"/>
                    <a:pt x="357756" y="793053"/>
                    <a:pt x="357313" y="793939"/>
                  </a:cubicBezTo>
                  <a:cubicBezTo>
                    <a:pt x="356426" y="797929"/>
                    <a:pt x="355983" y="801919"/>
                    <a:pt x="354653" y="805909"/>
                  </a:cubicBezTo>
                  <a:cubicBezTo>
                    <a:pt x="349333" y="797486"/>
                    <a:pt x="344013" y="789506"/>
                    <a:pt x="339137" y="781083"/>
                  </a:cubicBezTo>
                  <a:cubicBezTo>
                    <a:pt x="340467" y="778867"/>
                    <a:pt x="340911" y="773991"/>
                    <a:pt x="341354" y="772217"/>
                  </a:cubicBezTo>
                  <a:cubicBezTo>
                    <a:pt x="341797" y="768671"/>
                    <a:pt x="341797" y="765568"/>
                    <a:pt x="341354" y="762021"/>
                  </a:cubicBezTo>
                  <a:cubicBezTo>
                    <a:pt x="345787" y="759805"/>
                    <a:pt x="348890" y="744732"/>
                    <a:pt x="348890" y="741186"/>
                  </a:cubicBezTo>
                  <a:cubicBezTo>
                    <a:pt x="349777" y="734979"/>
                    <a:pt x="346673" y="729660"/>
                    <a:pt x="345787" y="723896"/>
                  </a:cubicBezTo>
                  <a:cubicBezTo>
                    <a:pt x="345344" y="720350"/>
                    <a:pt x="346673" y="716803"/>
                    <a:pt x="347560" y="712814"/>
                  </a:cubicBezTo>
                  <a:cubicBezTo>
                    <a:pt x="349333" y="707494"/>
                    <a:pt x="348447" y="701731"/>
                    <a:pt x="346230" y="696855"/>
                  </a:cubicBezTo>
                  <a:cubicBezTo>
                    <a:pt x="345344" y="695968"/>
                    <a:pt x="344900" y="696411"/>
                    <a:pt x="344457" y="696855"/>
                  </a:cubicBezTo>
                  <a:cubicBezTo>
                    <a:pt x="344013" y="696855"/>
                    <a:pt x="344013" y="696411"/>
                    <a:pt x="343570" y="696855"/>
                  </a:cubicBezTo>
                  <a:cubicBezTo>
                    <a:pt x="337807" y="699071"/>
                    <a:pt x="336477" y="707494"/>
                    <a:pt x="334704" y="712370"/>
                  </a:cubicBezTo>
                  <a:cubicBezTo>
                    <a:pt x="332488" y="721680"/>
                    <a:pt x="327168" y="730546"/>
                    <a:pt x="328054" y="740299"/>
                  </a:cubicBezTo>
                  <a:cubicBezTo>
                    <a:pt x="328941" y="747392"/>
                    <a:pt x="332044" y="755371"/>
                    <a:pt x="337364" y="760248"/>
                  </a:cubicBezTo>
                  <a:cubicBezTo>
                    <a:pt x="337364" y="765124"/>
                    <a:pt x="337364" y="770444"/>
                    <a:pt x="336477" y="775320"/>
                  </a:cubicBezTo>
                  <a:cubicBezTo>
                    <a:pt x="336477" y="775764"/>
                    <a:pt x="336477" y="776207"/>
                    <a:pt x="336477" y="776207"/>
                  </a:cubicBezTo>
                  <a:cubicBezTo>
                    <a:pt x="332931" y="770444"/>
                    <a:pt x="329385" y="765124"/>
                    <a:pt x="325838" y="759361"/>
                  </a:cubicBezTo>
                  <a:cubicBezTo>
                    <a:pt x="321405" y="752268"/>
                    <a:pt x="316972" y="745619"/>
                    <a:pt x="312539" y="738969"/>
                  </a:cubicBezTo>
                  <a:cubicBezTo>
                    <a:pt x="312982" y="738082"/>
                    <a:pt x="313425" y="736752"/>
                    <a:pt x="313425" y="735866"/>
                  </a:cubicBezTo>
                  <a:cubicBezTo>
                    <a:pt x="313869" y="732763"/>
                    <a:pt x="313869" y="729216"/>
                    <a:pt x="313425" y="726113"/>
                  </a:cubicBezTo>
                  <a:cubicBezTo>
                    <a:pt x="315198" y="724783"/>
                    <a:pt x="316972" y="720793"/>
                    <a:pt x="317858" y="719463"/>
                  </a:cubicBezTo>
                  <a:cubicBezTo>
                    <a:pt x="323621" y="709711"/>
                    <a:pt x="323621" y="698628"/>
                    <a:pt x="320075" y="688432"/>
                  </a:cubicBezTo>
                  <a:cubicBezTo>
                    <a:pt x="319631" y="686215"/>
                    <a:pt x="318745" y="683998"/>
                    <a:pt x="318302" y="681782"/>
                  </a:cubicBezTo>
                  <a:cubicBezTo>
                    <a:pt x="317858" y="680452"/>
                    <a:pt x="317415" y="679122"/>
                    <a:pt x="316528" y="678235"/>
                  </a:cubicBezTo>
                  <a:cubicBezTo>
                    <a:pt x="316528" y="678235"/>
                    <a:pt x="316085" y="678235"/>
                    <a:pt x="316085" y="678235"/>
                  </a:cubicBezTo>
                  <a:cubicBezTo>
                    <a:pt x="315642" y="677349"/>
                    <a:pt x="315198" y="676462"/>
                    <a:pt x="314312" y="676019"/>
                  </a:cubicBezTo>
                  <a:cubicBezTo>
                    <a:pt x="305003" y="670699"/>
                    <a:pt x="307219" y="686215"/>
                    <a:pt x="307219" y="691092"/>
                  </a:cubicBezTo>
                  <a:cubicBezTo>
                    <a:pt x="306332" y="702618"/>
                    <a:pt x="302786" y="713700"/>
                    <a:pt x="310322" y="723896"/>
                  </a:cubicBezTo>
                  <a:cubicBezTo>
                    <a:pt x="310322" y="726556"/>
                    <a:pt x="310765" y="729660"/>
                    <a:pt x="310765" y="732319"/>
                  </a:cubicBezTo>
                  <a:cubicBezTo>
                    <a:pt x="310765" y="733206"/>
                    <a:pt x="310322" y="734093"/>
                    <a:pt x="310322" y="735423"/>
                  </a:cubicBezTo>
                  <a:cubicBezTo>
                    <a:pt x="302342" y="723896"/>
                    <a:pt x="293920" y="712814"/>
                    <a:pt x="285054" y="701731"/>
                  </a:cubicBezTo>
                  <a:cubicBezTo>
                    <a:pt x="285940" y="700844"/>
                    <a:pt x="286383" y="699071"/>
                    <a:pt x="286826" y="697741"/>
                  </a:cubicBezTo>
                  <a:cubicBezTo>
                    <a:pt x="287270" y="696855"/>
                    <a:pt x="287270" y="695968"/>
                    <a:pt x="287270" y="695081"/>
                  </a:cubicBezTo>
                  <a:cubicBezTo>
                    <a:pt x="289930" y="692865"/>
                    <a:pt x="293476" y="687102"/>
                    <a:pt x="294363" y="685772"/>
                  </a:cubicBezTo>
                  <a:cubicBezTo>
                    <a:pt x="296136" y="682225"/>
                    <a:pt x="297466" y="678235"/>
                    <a:pt x="297909" y="674246"/>
                  </a:cubicBezTo>
                  <a:cubicBezTo>
                    <a:pt x="298796" y="668926"/>
                    <a:pt x="296580" y="663606"/>
                    <a:pt x="297466" y="658287"/>
                  </a:cubicBezTo>
                  <a:cubicBezTo>
                    <a:pt x="298353" y="652967"/>
                    <a:pt x="299682" y="646761"/>
                    <a:pt x="297466" y="641441"/>
                  </a:cubicBezTo>
                  <a:cubicBezTo>
                    <a:pt x="297466" y="640998"/>
                    <a:pt x="297023" y="640554"/>
                    <a:pt x="297023" y="640111"/>
                  </a:cubicBezTo>
                  <a:cubicBezTo>
                    <a:pt x="297023" y="639667"/>
                    <a:pt x="296580" y="639667"/>
                    <a:pt x="296136" y="639667"/>
                  </a:cubicBezTo>
                  <a:cubicBezTo>
                    <a:pt x="294806" y="638338"/>
                    <a:pt x="293033" y="637008"/>
                    <a:pt x="290816" y="637451"/>
                  </a:cubicBezTo>
                  <a:cubicBezTo>
                    <a:pt x="285054" y="638781"/>
                    <a:pt x="284610" y="656070"/>
                    <a:pt x="283280" y="661390"/>
                  </a:cubicBezTo>
                  <a:cubicBezTo>
                    <a:pt x="282393" y="668926"/>
                    <a:pt x="278404" y="676906"/>
                    <a:pt x="280177" y="684442"/>
                  </a:cubicBezTo>
                  <a:cubicBezTo>
                    <a:pt x="280621" y="687545"/>
                    <a:pt x="281950" y="690648"/>
                    <a:pt x="283723" y="693751"/>
                  </a:cubicBezTo>
                  <a:cubicBezTo>
                    <a:pt x="283723" y="693751"/>
                    <a:pt x="283723" y="694195"/>
                    <a:pt x="283723" y="694195"/>
                  </a:cubicBezTo>
                  <a:cubicBezTo>
                    <a:pt x="283280" y="695081"/>
                    <a:pt x="282837" y="696411"/>
                    <a:pt x="282393" y="697741"/>
                  </a:cubicBezTo>
                  <a:cubicBezTo>
                    <a:pt x="281064" y="695968"/>
                    <a:pt x="279290" y="694195"/>
                    <a:pt x="277960" y="691978"/>
                  </a:cubicBezTo>
                  <a:cubicBezTo>
                    <a:pt x="273527" y="686215"/>
                    <a:pt x="269094" y="680452"/>
                    <a:pt x="264661" y="674246"/>
                  </a:cubicBezTo>
                  <a:cubicBezTo>
                    <a:pt x="265991" y="671586"/>
                    <a:pt x="266877" y="669369"/>
                    <a:pt x="267321" y="666710"/>
                  </a:cubicBezTo>
                  <a:cubicBezTo>
                    <a:pt x="269538" y="664936"/>
                    <a:pt x="271754" y="660947"/>
                    <a:pt x="272641" y="660060"/>
                  </a:cubicBezTo>
                  <a:cubicBezTo>
                    <a:pt x="278404" y="652080"/>
                    <a:pt x="277517" y="643214"/>
                    <a:pt x="276631" y="633905"/>
                  </a:cubicBezTo>
                  <a:cubicBezTo>
                    <a:pt x="276631" y="630801"/>
                    <a:pt x="278404" y="627255"/>
                    <a:pt x="277074" y="624152"/>
                  </a:cubicBezTo>
                  <a:cubicBezTo>
                    <a:pt x="277074" y="623708"/>
                    <a:pt x="276631" y="623265"/>
                    <a:pt x="276187" y="623708"/>
                  </a:cubicBezTo>
                  <a:cubicBezTo>
                    <a:pt x="275744" y="622822"/>
                    <a:pt x="275300" y="621492"/>
                    <a:pt x="273971" y="621049"/>
                  </a:cubicBezTo>
                  <a:cubicBezTo>
                    <a:pt x="268208" y="619719"/>
                    <a:pt x="265991" y="635234"/>
                    <a:pt x="264218" y="639224"/>
                  </a:cubicBezTo>
                  <a:cubicBezTo>
                    <a:pt x="262001" y="647204"/>
                    <a:pt x="259341" y="656957"/>
                    <a:pt x="263331" y="664493"/>
                  </a:cubicBezTo>
                  <a:cubicBezTo>
                    <a:pt x="262888" y="666266"/>
                    <a:pt x="262001" y="668039"/>
                    <a:pt x="261558" y="670256"/>
                  </a:cubicBezTo>
                  <a:cubicBezTo>
                    <a:pt x="256682" y="663606"/>
                    <a:pt x="251805" y="656957"/>
                    <a:pt x="246929" y="649864"/>
                  </a:cubicBezTo>
                  <a:cubicBezTo>
                    <a:pt x="246929" y="645874"/>
                    <a:pt x="243826" y="638338"/>
                    <a:pt x="242052" y="633461"/>
                  </a:cubicBezTo>
                  <a:cubicBezTo>
                    <a:pt x="241609" y="631688"/>
                    <a:pt x="240723" y="629915"/>
                    <a:pt x="239836" y="628585"/>
                  </a:cubicBezTo>
                  <a:cubicBezTo>
                    <a:pt x="239392" y="627698"/>
                    <a:pt x="238949" y="627255"/>
                    <a:pt x="238949" y="626368"/>
                  </a:cubicBezTo>
                  <a:cubicBezTo>
                    <a:pt x="234516" y="618389"/>
                    <a:pt x="227423" y="611739"/>
                    <a:pt x="219887" y="606419"/>
                  </a:cubicBezTo>
                  <a:cubicBezTo>
                    <a:pt x="215010" y="601543"/>
                    <a:pt x="211464" y="594893"/>
                    <a:pt x="205701" y="591347"/>
                  </a:cubicBezTo>
                  <a:cubicBezTo>
                    <a:pt x="195062" y="585140"/>
                    <a:pt x="195062" y="597110"/>
                    <a:pt x="198608" y="604203"/>
                  </a:cubicBezTo>
                  <a:cubicBezTo>
                    <a:pt x="201268" y="609079"/>
                    <a:pt x="204371" y="613956"/>
                    <a:pt x="207474" y="618832"/>
                  </a:cubicBezTo>
                  <a:cubicBezTo>
                    <a:pt x="210577" y="624152"/>
                    <a:pt x="213237" y="630358"/>
                    <a:pt x="217227" y="635234"/>
                  </a:cubicBezTo>
                  <a:cubicBezTo>
                    <a:pt x="224320" y="643214"/>
                    <a:pt x="234073" y="648090"/>
                    <a:pt x="243826" y="652524"/>
                  </a:cubicBezTo>
                  <a:cubicBezTo>
                    <a:pt x="244269" y="652524"/>
                    <a:pt x="244269" y="652524"/>
                    <a:pt x="244712" y="652524"/>
                  </a:cubicBezTo>
                  <a:cubicBezTo>
                    <a:pt x="248702" y="658287"/>
                    <a:pt x="252692" y="664050"/>
                    <a:pt x="257125" y="669369"/>
                  </a:cubicBezTo>
                  <a:cubicBezTo>
                    <a:pt x="254908" y="669813"/>
                    <a:pt x="252692" y="669813"/>
                    <a:pt x="250475" y="669813"/>
                  </a:cubicBezTo>
                  <a:cubicBezTo>
                    <a:pt x="242052" y="664050"/>
                    <a:pt x="232300" y="660503"/>
                    <a:pt x="222103" y="662276"/>
                  </a:cubicBezTo>
                  <a:cubicBezTo>
                    <a:pt x="214567" y="662276"/>
                    <a:pt x="205701" y="660060"/>
                    <a:pt x="199495" y="664936"/>
                  </a:cubicBezTo>
                  <a:cubicBezTo>
                    <a:pt x="199051" y="665380"/>
                    <a:pt x="198608" y="665823"/>
                    <a:pt x="198608" y="666266"/>
                  </a:cubicBezTo>
                  <a:cubicBezTo>
                    <a:pt x="198608" y="666266"/>
                    <a:pt x="198608" y="666266"/>
                    <a:pt x="198608" y="666266"/>
                  </a:cubicBezTo>
                  <a:cubicBezTo>
                    <a:pt x="198164" y="666710"/>
                    <a:pt x="198608" y="667596"/>
                    <a:pt x="199051" y="668039"/>
                  </a:cubicBezTo>
                  <a:cubicBezTo>
                    <a:pt x="204371" y="674246"/>
                    <a:pt x="213680" y="673802"/>
                    <a:pt x="221217" y="674689"/>
                  </a:cubicBezTo>
                  <a:cubicBezTo>
                    <a:pt x="226093" y="675576"/>
                    <a:pt x="230969" y="677349"/>
                    <a:pt x="235846" y="677792"/>
                  </a:cubicBezTo>
                  <a:cubicBezTo>
                    <a:pt x="241166" y="678235"/>
                    <a:pt x="246485" y="676906"/>
                    <a:pt x="251362" y="674689"/>
                  </a:cubicBezTo>
                  <a:cubicBezTo>
                    <a:pt x="252249" y="674246"/>
                    <a:pt x="253135" y="673802"/>
                    <a:pt x="253578" y="672916"/>
                  </a:cubicBezTo>
                  <a:cubicBezTo>
                    <a:pt x="256238" y="672916"/>
                    <a:pt x="258898" y="672916"/>
                    <a:pt x="260228" y="671586"/>
                  </a:cubicBezTo>
                  <a:cubicBezTo>
                    <a:pt x="260672" y="672473"/>
                    <a:pt x="261558" y="673359"/>
                    <a:pt x="262001" y="674246"/>
                  </a:cubicBezTo>
                  <a:cubicBezTo>
                    <a:pt x="262001" y="674689"/>
                    <a:pt x="262444" y="675576"/>
                    <a:pt x="262888" y="676019"/>
                  </a:cubicBezTo>
                  <a:cubicBezTo>
                    <a:pt x="262888" y="676019"/>
                    <a:pt x="262888" y="676019"/>
                    <a:pt x="263331" y="676019"/>
                  </a:cubicBezTo>
                  <a:cubicBezTo>
                    <a:pt x="265548" y="678679"/>
                    <a:pt x="267321" y="681782"/>
                    <a:pt x="269538" y="684442"/>
                  </a:cubicBezTo>
                  <a:cubicBezTo>
                    <a:pt x="272198" y="688432"/>
                    <a:pt x="275300" y="691978"/>
                    <a:pt x="278404" y="695968"/>
                  </a:cubicBezTo>
                  <a:cubicBezTo>
                    <a:pt x="276631" y="696855"/>
                    <a:pt x="275300" y="697741"/>
                    <a:pt x="273527" y="698184"/>
                  </a:cubicBezTo>
                  <a:cubicBezTo>
                    <a:pt x="273084" y="698184"/>
                    <a:pt x="273084" y="698184"/>
                    <a:pt x="272641" y="698184"/>
                  </a:cubicBezTo>
                  <a:cubicBezTo>
                    <a:pt x="267764" y="695525"/>
                    <a:pt x="262444" y="692865"/>
                    <a:pt x="257125" y="691535"/>
                  </a:cubicBezTo>
                  <a:cubicBezTo>
                    <a:pt x="254465" y="691092"/>
                    <a:pt x="250918" y="690205"/>
                    <a:pt x="248259" y="691535"/>
                  </a:cubicBezTo>
                  <a:cubicBezTo>
                    <a:pt x="246042" y="692865"/>
                    <a:pt x="243382" y="692865"/>
                    <a:pt x="241166" y="692865"/>
                  </a:cubicBezTo>
                  <a:cubicBezTo>
                    <a:pt x="234516" y="692865"/>
                    <a:pt x="226980" y="691535"/>
                    <a:pt x="220774" y="695081"/>
                  </a:cubicBezTo>
                  <a:cubicBezTo>
                    <a:pt x="219444" y="695525"/>
                    <a:pt x="218557" y="696855"/>
                    <a:pt x="218557" y="698184"/>
                  </a:cubicBezTo>
                  <a:cubicBezTo>
                    <a:pt x="217670" y="698184"/>
                    <a:pt x="217670" y="699514"/>
                    <a:pt x="218113" y="699958"/>
                  </a:cubicBezTo>
                  <a:cubicBezTo>
                    <a:pt x="222990" y="706164"/>
                    <a:pt x="231856" y="704834"/>
                    <a:pt x="238949" y="706164"/>
                  </a:cubicBezTo>
                  <a:cubicBezTo>
                    <a:pt x="244269" y="707051"/>
                    <a:pt x="249145" y="710154"/>
                    <a:pt x="254465" y="710154"/>
                  </a:cubicBezTo>
                  <a:cubicBezTo>
                    <a:pt x="259341" y="709711"/>
                    <a:pt x="264218" y="707937"/>
                    <a:pt x="268651" y="705721"/>
                  </a:cubicBezTo>
                  <a:cubicBezTo>
                    <a:pt x="269094" y="705721"/>
                    <a:pt x="269538" y="705278"/>
                    <a:pt x="269981" y="705278"/>
                  </a:cubicBezTo>
                  <a:cubicBezTo>
                    <a:pt x="271754" y="704391"/>
                    <a:pt x="273527" y="703504"/>
                    <a:pt x="275300" y="702174"/>
                  </a:cubicBezTo>
                  <a:cubicBezTo>
                    <a:pt x="275300" y="702174"/>
                    <a:pt x="275300" y="701731"/>
                    <a:pt x="275744" y="701731"/>
                  </a:cubicBezTo>
                  <a:cubicBezTo>
                    <a:pt x="277960" y="701288"/>
                    <a:pt x="279734" y="700401"/>
                    <a:pt x="281507" y="699514"/>
                  </a:cubicBezTo>
                  <a:cubicBezTo>
                    <a:pt x="287270" y="707051"/>
                    <a:pt x="293033" y="714587"/>
                    <a:pt x="298353" y="722123"/>
                  </a:cubicBezTo>
                  <a:cubicBezTo>
                    <a:pt x="296136" y="723010"/>
                    <a:pt x="293476" y="723896"/>
                    <a:pt x="291260" y="723896"/>
                  </a:cubicBezTo>
                  <a:cubicBezTo>
                    <a:pt x="290373" y="723010"/>
                    <a:pt x="288600" y="722123"/>
                    <a:pt x="287270" y="721237"/>
                  </a:cubicBezTo>
                  <a:cubicBezTo>
                    <a:pt x="282393" y="717690"/>
                    <a:pt x="276187" y="716360"/>
                    <a:pt x="269981" y="717690"/>
                  </a:cubicBezTo>
                  <a:cubicBezTo>
                    <a:pt x="261558" y="720793"/>
                    <a:pt x="251805" y="718133"/>
                    <a:pt x="243382" y="721237"/>
                  </a:cubicBezTo>
                  <a:cubicBezTo>
                    <a:pt x="241166" y="721680"/>
                    <a:pt x="239392" y="723010"/>
                    <a:pt x="238506" y="724340"/>
                  </a:cubicBezTo>
                  <a:cubicBezTo>
                    <a:pt x="237619" y="724340"/>
                    <a:pt x="237176" y="726113"/>
                    <a:pt x="238062" y="726556"/>
                  </a:cubicBezTo>
                  <a:cubicBezTo>
                    <a:pt x="246042" y="732763"/>
                    <a:pt x="257125" y="730103"/>
                    <a:pt x="265991" y="732763"/>
                  </a:cubicBezTo>
                  <a:cubicBezTo>
                    <a:pt x="271754" y="734536"/>
                    <a:pt x="277960" y="731876"/>
                    <a:pt x="283723" y="730103"/>
                  </a:cubicBezTo>
                  <a:cubicBezTo>
                    <a:pt x="283723" y="730103"/>
                    <a:pt x="283723" y="730103"/>
                    <a:pt x="284167" y="730103"/>
                  </a:cubicBezTo>
                  <a:cubicBezTo>
                    <a:pt x="284167" y="730103"/>
                    <a:pt x="284610" y="730103"/>
                    <a:pt x="284610" y="730103"/>
                  </a:cubicBezTo>
                  <a:cubicBezTo>
                    <a:pt x="285054" y="729660"/>
                    <a:pt x="285940" y="729660"/>
                    <a:pt x="286383" y="729216"/>
                  </a:cubicBezTo>
                  <a:cubicBezTo>
                    <a:pt x="286826" y="729216"/>
                    <a:pt x="286826" y="728773"/>
                    <a:pt x="287270" y="728773"/>
                  </a:cubicBezTo>
                  <a:cubicBezTo>
                    <a:pt x="288157" y="728329"/>
                    <a:pt x="289043" y="727886"/>
                    <a:pt x="290373" y="727000"/>
                  </a:cubicBezTo>
                  <a:cubicBezTo>
                    <a:pt x="290816" y="727000"/>
                    <a:pt x="290816" y="726556"/>
                    <a:pt x="291260" y="726556"/>
                  </a:cubicBezTo>
                  <a:cubicBezTo>
                    <a:pt x="293476" y="726556"/>
                    <a:pt x="296136" y="726113"/>
                    <a:pt x="297909" y="725226"/>
                  </a:cubicBezTo>
                  <a:cubicBezTo>
                    <a:pt x="298796" y="724783"/>
                    <a:pt x="299682" y="724340"/>
                    <a:pt x="300569" y="723896"/>
                  </a:cubicBezTo>
                  <a:cubicBezTo>
                    <a:pt x="306775" y="732319"/>
                    <a:pt x="312982" y="741186"/>
                    <a:pt x="318745" y="750052"/>
                  </a:cubicBezTo>
                  <a:cubicBezTo>
                    <a:pt x="315642" y="750495"/>
                    <a:pt x="312539" y="750938"/>
                    <a:pt x="309436" y="751382"/>
                  </a:cubicBezTo>
                  <a:cubicBezTo>
                    <a:pt x="309436" y="751382"/>
                    <a:pt x="308992" y="750938"/>
                    <a:pt x="308992" y="750938"/>
                  </a:cubicBezTo>
                  <a:cubicBezTo>
                    <a:pt x="305003" y="748722"/>
                    <a:pt x="301013" y="745619"/>
                    <a:pt x="296580" y="744289"/>
                  </a:cubicBezTo>
                  <a:cubicBezTo>
                    <a:pt x="288157" y="741629"/>
                    <a:pt x="279290" y="742959"/>
                    <a:pt x="270867" y="744732"/>
                  </a:cubicBezTo>
                  <a:cubicBezTo>
                    <a:pt x="266434" y="745619"/>
                    <a:pt x="250032" y="742959"/>
                    <a:pt x="250032" y="748722"/>
                  </a:cubicBezTo>
                  <a:cubicBezTo>
                    <a:pt x="250032" y="748722"/>
                    <a:pt x="250032" y="748722"/>
                    <a:pt x="250032" y="748722"/>
                  </a:cubicBezTo>
                  <a:cubicBezTo>
                    <a:pt x="249145" y="749609"/>
                    <a:pt x="250475" y="751382"/>
                    <a:pt x="250918" y="752268"/>
                  </a:cubicBezTo>
                  <a:cubicBezTo>
                    <a:pt x="251362" y="752711"/>
                    <a:pt x="251805" y="752711"/>
                    <a:pt x="251805" y="753155"/>
                  </a:cubicBezTo>
                  <a:cubicBezTo>
                    <a:pt x="252249" y="753598"/>
                    <a:pt x="252249" y="753598"/>
                    <a:pt x="252692" y="754042"/>
                  </a:cubicBezTo>
                  <a:cubicBezTo>
                    <a:pt x="261115" y="761578"/>
                    <a:pt x="273527" y="760691"/>
                    <a:pt x="284167" y="764238"/>
                  </a:cubicBezTo>
                  <a:cubicBezTo>
                    <a:pt x="292590" y="765568"/>
                    <a:pt x="301013" y="761578"/>
                    <a:pt x="308105" y="757145"/>
                  </a:cubicBezTo>
                  <a:cubicBezTo>
                    <a:pt x="308992" y="756258"/>
                    <a:pt x="310322" y="755815"/>
                    <a:pt x="310765" y="754928"/>
                  </a:cubicBezTo>
                  <a:cubicBezTo>
                    <a:pt x="310765" y="754928"/>
                    <a:pt x="310765" y="754485"/>
                    <a:pt x="310765" y="754485"/>
                  </a:cubicBezTo>
                  <a:cubicBezTo>
                    <a:pt x="313869" y="754485"/>
                    <a:pt x="317858" y="754042"/>
                    <a:pt x="320518" y="753155"/>
                  </a:cubicBezTo>
                  <a:cubicBezTo>
                    <a:pt x="327168" y="763794"/>
                    <a:pt x="333818" y="774434"/>
                    <a:pt x="340467" y="785073"/>
                  </a:cubicBezTo>
                  <a:cubicBezTo>
                    <a:pt x="338694" y="785516"/>
                    <a:pt x="336477" y="785516"/>
                    <a:pt x="334704" y="785516"/>
                  </a:cubicBezTo>
                  <a:cubicBezTo>
                    <a:pt x="333818" y="785516"/>
                    <a:pt x="332488" y="785516"/>
                    <a:pt x="331601" y="785516"/>
                  </a:cubicBezTo>
                  <a:cubicBezTo>
                    <a:pt x="331157" y="785073"/>
                    <a:pt x="330271" y="784630"/>
                    <a:pt x="329828" y="784187"/>
                  </a:cubicBezTo>
                  <a:cubicBezTo>
                    <a:pt x="320075" y="775764"/>
                    <a:pt x="307219" y="772217"/>
                    <a:pt x="294806" y="773991"/>
                  </a:cubicBezTo>
                  <a:cubicBezTo>
                    <a:pt x="286826" y="774434"/>
                    <a:pt x="278404" y="771774"/>
                    <a:pt x="270867" y="774877"/>
                  </a:cubicBezTo>
                  <a:cubicBezTo>
                    <a:pt x="269981" y="775320"/>
                    <a:pt x="269094" y="776207"/>
                    <a:pt x="268651" y="777093"/>
                  </a:cubicBezTo>
                  <a:cubicBezTo>
                    <a:pt x="268208" y="777093"/>
                    <a:pt x="267764" y="777093"/>
                    <a:pt x="267764" y="777537"/>
                  </a:cubicBezTo>
                  <a:cubicBezTo>
                    <a:pt x="267764" y="777980"/>
                    <a:pt x="268208" y="777980"/>
                    <a:pt x="268208" y="778424"/>
                  </a:cubicBezTo>
                  <a:cubicBezTo>
                    <a:pt x="268208" y="778867"/>
                    <a:pt x="268208" y="778867"/>
                    <a:pt x="268651" y="779310"/>
                  </a:cubicBezTo>
                  <a:cubicBezTo>
                    <a:pt x="270424" y="782413"/>
                    <a:pt x="273971" y="783743"/>
                    <a:pt x="277074" y="784187"/>
                  </a:cubicBezTo>
                  <a:cubicBezTo>
                    <a:pt x="279734" y="785073"/>
                    <a:pt x="282393" y="785516"/>
                    <a:pt x="284610" y="786403"/>
                  </a:cubicBezTo>
                  <a:cubicBezTo>
                    <a:pt x="293920" y="789506"/>
                    <a:pt x="303229" y="793939"/>
                    <a:pt x="313425" y="793939"/>
                  </a:cubicBezTo>
                  <a:cubicBezTo>
                    <a:pt x="314312" y="793939"/>
                    <a:pt x="317858" y="793939"/>
                    <a:pt x="321405" y="793053"/>
                  </a:cubicBezTo>
                  <a:cubicBezTo>
                    <a:pt x="323178" y="792609"/>
                    <a:pt x="324508" y="792609"/>
                    <a:pt x="326281" y="791723"/>
                  </a:cubicBezTo>
                  <a:cubicBezTo>
                    <a:pt x="328941" y="790836"/>
                    <a:pt x="331157" y="789950"/>
                    <a:pt x="332044" y="789063"/>
                  </a:cubicBezTo>
                  <a:cubicBezTo>
                    <a:pt x="332931" y="789063"/>
                    <a:pt x="333374" y="789063"/>
                    <a:pt x="334261" y="789063"/>
                  </a:cubicBezTo>
                  <a:cubicBezTo>
                    <a:pt x="336921" y="789063"/>
                    <a:pt x="339580" y="789063"/>
                    <a:pt x="342240" y="788176"/>
                  </a:cubicBezTo>
                  <a:cubicBezTo>
                    <a:pt x="348003" y="797042"/>
                    <a:pt x="353767" y="806352"/>
                    <a:pt x="359086" y="815218"/>
                  </a:cubicBezTo>
                  <a:cubicBezTo>
                    <a:pt x="356870" y="815218"/>
                    <a:pt x="354210" y="815218"/>
                    <a:pt x="351993" y="815218"/>
                  </a:cubicBezTo>
                  <a:cubicBezTo>
                    <a:pt x="346230" y="807682"/>
                    <a:pt x="339137" y="800146"/>
                    <a:pt x="329385" y="799259"/>
                  </a:cubicBezTo>
                  <a:cubicBezTo>
                    <a:pt x="321405" y="799702"/>
                    <a:pt x="313425" y="801919"/>
                    <a:pt x="305446" y="801476"/>
                  </a:cubicBezTo>
                  <a:cubicBezTo>
                    <a:pt x="299682" y="801032"/>
                    <a:pt x="293476" y="798373"/>
                    <a:pt x="287713" y="801032"/>
                  </a:cubicBezTo>
                  <a:cubicBezTo>
                    <a:pt x="285940" y="802362"/>
                    <a:pt x="283280" y="803692"/>
                    <a:pt x="282837" y="805909"/>
                  </a:cubicBezTo>
                  <a:cubicBezTo>
                    <a:pt x="282837" y="805909"/>
                    <a:pt x="282837" y="805909"/>
                    <a:pt x="282837" y="805909"/>
                  </a:cubicBezTo>
                  <a:cubicBezTo>
                    <a:pt x="282837" y="806352"/>
                    <a:pt x="282837" y="806795"/>
                    <a:pt x="282837" y="806795"/>
                  </a:cubicBezTo>
                  <a:cubicBezTo>
                    <a:pt x="282837" y="807682"/>
                    <a:pt x="283280" y="808569"/>
                    <a:pt x="283723" y="809455"/>
                  </a:cubicBezTo>
                  <a:cubicBezTo>
                    <a:pt x="284610" y="810785"/>
                    <a:pt x="286383" y="811672"/>
                    <a:pt x="288600" y="812115"/>
                  </a:cubicBezTo>
                  <a:cubicBezTo>
                    <a:pt x="289487" y="812558"/>
                    <a:pt x="290816" y="812558"/>
                    <a:pt x="291703" y="813002"/>
                  </a:cubicBezTo>
                  <a:cubicBezTo>
                    <a:pt x="293920" y="813888"/>
                    <a:pt x="296580" y="814332"/>
                    <a:pt x="298353" y="814775"/>
                  </a:cubicBezTo>
                  <a:cubicBezTo>
                    <a:pt x="298353" y="814775"/>
                    <a:pt x="298796" y="814775"/>
                    <a:pt x="298796" y="814775"/>
                  </a:cubicBezTo>
                  <a:cubicBezTo>
                    <a:pt x="299682" y="814775"/>
                    <a:pt x="300126" y="815218"/>
                    <a:pt x="301013" y="815218"/>
                  </a:cubicBezTo>
                  <a:cubicBezTo>
                    <a:pt x="301899" y="815218"/>
                    <a:pt x="302342" y="815661"/>
                    <a:pt x="303229" y="815661"/>
                  </a:cubicBezTo>
                  <a:cubicBezTo>
                    <a:pt x="304559" y="816105"/>
                    <a:pt x="305446" y="816548"/>
                    <a:pt x="306332" y="816548"/>
                  </a:cubicBezTo>
                  <a:cubicBezTo>
                    <a:pt x="315198" y="819208"/>
                    <a:pt x="323178" y="824971"/>
                    <a:pt x="332488" y="824971"/>
                  </a:cubicBezTo>
                  <a:cubicBezTo>
                    <a:pt x="338251" y="824971"/>
                    <a:pt x="343570" y="824084"/>
                    <a:pt x="348447" y="820981"/>
                  </a:cubicBezTo>
                  <a:cubicBezTo>
                    <a:pt x="348447" y="820981"/>
                    <a:pt x="348447" y="820981"/>
                    <a:pt x="348447" y="820981"/>
                  </a:cubicBezTo>
                  <a:cubicBezTo>
                    <a:pt x="349333" y="820538"/>
                    <a:pt x="350220" y="820095"/>
                    <a:pt x="351106" y="819651"/>
                  </a:cubicBezTo>
                  <a:cubicBezTo>
                    <a:pt x="351993" y="819208"/>
                    <a:pt x="352880" y="818765"/>
                    <a:pt x="353323" y="818321"/>
                  </a:cubicBezTo>
                  <a:cubicBezTo>
                    <a:pt x="355096" y="818321"/>
                    <a:pt x="358643" y="818321"/>
                    <a:pt x="361303" y="817878"/>
                  </a:cubicBezTo>
                  <a:cubicBezTo>
                    <a:pt x="362633" y="819651"/>
                    <a:pt x="363519" y="821868"/>
                    <a:pt x="364849" y="823641"/>
                  </a:cubicBezTo>
                  <a:cubicBezTo>
                    <a:pt x="363519" y="826301"/>
                    <a:pt x="362189" y="828961"/>
                    <a:pt x="360859" y="831621"/>
                  </a:cubicBezTo>
                  <a:cubicBezTo>
                    <a:pt x="340467" y="876838"/>
                    <a:pt x="321848" y="922942"/>
                    <a:pt x="306332" y="970377"/>
                  </a:cubicBezTo>
                  <a:cubicBezTo>
                    <a:pt x="305003" y="968160"/>
                    <a:pt x="304116" y="966387"/>
                    <a:pt x="302786" y="964170"/>
                  </a:cubicBezTo>
                  <a:cubicBezTo>
                    <a:pt x="297466" y="954861"/>
                    <a:pt x="291703" y="945551"/>
                    <a:pt x="285497" y="936685"/>
                  </a:cubicBezTo>
                  <a:cubicBezTo>
                    <a:pt x="285497" y="936685"/>
                    <a:pt x="285497" y="936242"/>
                    <a:pt x="285497" y="936242"/>
                  </a:cubicBezTo>
                  <a:cubicBezTo>
                    <a:pt x="287270" y="931809"/>
                    <a:pt x="287713" y="927376"/>
                    <a:pt x="287713" y="922942"/>
                  </a:cubicBezTo>
                  <a:cubicBezTo>
                    <a:pt x="288157" y="922499"/>
                    <a:pt x="288600" y="922056"/>
                    <a:pt x="288600" y="921613"/>
                  </a:cubicBezTo>
                  <a:cubicBezTo>
                    <a:pt x="290373" y="919396"/>
                    <a:pt x="291703" y="915850"/>
                    <a:pt x="292590" y="914519"/>
                  </a:cubicBezTo>
                  <a:cubicBezTo>
                    <a:pt x="298796" y="901664"/>
                    <a:pt x="300569" y="887034"/>
                    <a:pt x="297466" y="872849"/>
                  </a:cubicBezTo>
                  <a:cubicBezTo>
                    <a:pt x="296136" y="863096"/>
                    <a:pt x="298796" y="853343"/>
                    <a:pt x="297466" y="844033"/>
                  </a:cubicBezTo>
                  <a:cubicBezTo>
                    <a:pt x="297466" y="843590"/>
                    <a:pt x="296580" y="841373"/>
                    <a:pt x="295693" y="839600"/>
                  </a:cubicBezTo>
                  <a:cubicBezTo>
                    <a:pt x="295249" y="837384"/>
                    <a:pt x="294363" y="835610"/>
                    <a:pt x="293033" y="833837"/>
                  </a:cubicBezTo>
                  <a:cubicBezTo>
                    <a:pt x="291703" y="830734"/>
                    <a:pt x="288157" y="828518"/>
                    <a:pt x="285054" y="830734"/>
                  </a:cubicBezTo>
                  <a:cubicBezTo>
                    <a:pt x="277074" y="838714"/>
                    <a:pt x="280621" y="860436"/>
                    <a:pt x="278847" y="871075"/>
                  </a:cubicBezTo>
                  <a:cubicBezTo>
                    <a:pt x="277960" y="878611"/>
                    <a:pt x="275744" y="885704"/>
                    <a:pt x="274414" y="893241"/>
                  </a:cubicBezTo>
                  <a:cubicBezTo>
                    <a:pt x="273084" y="902994"/>
                    <a:pt x="276631" y="913633"/>
                    <a:pt x="283723" y="920726"/>
                  </a:cubicBezTo>
                  <a:cubicBezTo>
                    <a:pt x="283723" y="922942"/>
                    <a:pt x="283723" y="925159"/>
                    <a:pt x="283280" y="927376"/>
                  </a:cubicBezTo>
                  <a:cubicBezTo>
                    <a:pt x="282837" y="928705"/>
                    <a:pt x="282393" y="930479"/>
                    <a:pt x="281950" y="931809"/>
                  </a:cubicBezTo>
                  <a:cubicBezTo>
                    <a:pt x="272641" y="917623"/>
                    <a:pt x="262888" y="903437"/>
                    <a:pt x="252692" y="889694"/>
                  </a:cubicBezTo>
                  <a:cubicBezTo>
                    <a:pt x="254465" y="883931"/>
                    <a:pt x="254908" y="878168"/>
                    <a:pt x="254908" y="871962"/>
                  </a:cubicBezTo>
                  <a:cubicBezTo>
                    <a:pt x="256238" y="870632"/>
                    <a:pt x="257568" y="868415"/>
                    <a:pt x="258455" y="866642"/>
                  </a:cubicBezTo>
                  <a:cubicBezTo>
                    <a:pt x="258455" y="866642"/>
                    <a:pt x="258898" y="866199"/>
                    <a:pt x="258898" y="866199"/>
                  </a:cubicBezTo>
                  <a:cubicBezTo>
                    <a:pt x="260228" y="863982"/>
                    <a:pt x="261115" y="861322"/>
                    <a:pt x="261558" y="859106"/>
                  </a:cubicBezTo>
                  <a:cubicBezTo>
                    <a:pt x="263775" y="852013"/>
                    <a:pt x="264661" y="844033"/>
                    <a:pt x="263331" y="836497"/>
                  </a:cubicBezTo>
                  <a:cubicBezTo>
                    <a:pt x="262444" y="831621"/>
                    <a:pt x="261115" y="827188"/>
                    <a:pt x="260228" y="822311"/>
                  </a:cubicBezTo>
                  <a:cubicBezTo>
                    <a:pt x="258455" y="814332"/>
                    <a:pt x="260228" y="805909"/>
                    <a:pt x="259785" y="797929"/>
                  </a:cubicBezTo>
                  <a:cubicBezTo>
                    <a:pt x="259785" y="797042"/>
                    <a:pt x="259785" y="795713"/>
                    <a:pt x="258898" y="795269"/>
                  </a:cubicBezTo>
                  <a:cubicBezTo>
                    <a:pt x="258898" y="794383"/>
                    <a:pt x="258455" y="793053"/>
                    <a:pt x="258011" y="792166"/>
                  </a:cubicBezTo>
                  <a:cubicBezTo>
                    <a:pt x="257125" y="789063"/>
                    <a:pt x="254022" y="785516"/>
                    <a:pt x="250475" y="786846"/>
                  </a:cubicBezTo>
                  <a:cubicBezTo>
                    <a:pt x="244269" y="791279"/>
                    <a:pt x="245156" y="801919"/>
                    <a:pt x="244712" y="808569"/>
                  </a:cubicBezTo>
                  <a:cubicBezTo>
                    <a:pt x="245599" y="818765"/>
                    <a:pt x="244269" y="828518"/>
                    <a:pt x="242052" y="838270"/>
                  </a:cubicBezTo>
                  <a:cubicBezTo>
                    <a:pt x="240279" y="849353"/>
                    <a:pt x="242495" y="862652"/>
                    <a:pt x="250475" y="870632"/>
                  </a:cubicBezTo>
                  <a:cubicBezTo>
                    <a:pt x="250032" y="875508"/>
                    <a:pt x="250032" y="880385"/>
                    <a:pt x="248702" y="885261"/>
                  </a:cubicBezTo>
                  <a:cubicBezTo>
                    <a:pt x="242052" y="876838"/>
                    <a:pt x="234959" y="868859"/>
                    <a:pt x="228753" y="860436"/>
                  </a:cubicBezTo>
                  <a:cubicBezTo>
                    <a:pt x="225207" y="856003"/>
                    <a:pt x="222103" y="851126"/>
                    <a:pt x="218557" y="846250"/>
                  </a:cubicBezTo>
                  <a:cubicBezTo>
                    <a:pt x="219000" y="845363"/>
                    <a:pt x="219000" y="844920"/>
                    <a:pt x="219444" y="844033"/>
                  </a:cubicBezTo>
                  <a:cubicBezTo>
                    <a:pt x="221217" y="839157"/>
                    <a:pt x="222103" y="833837"/>
                    <a:pt x="222103" y="828518"/>
                  </a:cubicBezTo>
                  <a:cubicBezTo>
                    <a:pt x="225650" y="824971"/>
                    <a:pt x="229640" y="813445"/>
                    <a:pt x="230526" y="810785"/>
                  </a:cubicBezTo>
                  <a:cubicBezTo>
                    <a:pt x="230969" y="809899"/>
                    <a:pt x="230969" y="809012"/>
                    <a:pt x="230969" y="808125"/>
                  </a:cubicBezTo>
                  <a:cubicBezTo>
                    <a:pt x="231413" y="806795"/>
                    <a:pt x="231856" y="805022"/>
                    <a:pt x="231856" y="803249"/>
                  </a:cubicBezTo>
                  <a:cubicBezTo>
                    <a:pt x="232300" y="797486"/>
                    <a:pt x="231856" y="792166"/>
                    <a:pt x="230526" y="786403"/>
                  </a:cubicBezTo>
                  <a:cubicBezTo>
                    <a:pt x="230083" y="783300"/>
                    <a:pt x="229640" y="780640"/>
                    <a:pt x="229640" y="777537"/>
                  </a:cubicBezTo>
                  <a:cubicBezTo>
                    <a:pt x="230083" y="768227"/>
                    <a:pt x="233629" y="758475"/>
                    <a:pt x="231413" y="749165"/>
                  </a:cubicBezTo>
                  <a:cubicBezTo>
                    <a:pt x="231413" y="748722"/>
                    <a:pt x="230969" y="747835"/>
                    <a:pt x="230969" y="747392"/>
                  </a:cubicBezTo>
                  <a:cubicBezTo>
                    <a:pt x="230526" y="746948"/>
                    <a:pt x="230083" y="746948"/>
                    <a:pt x="229640" y="746948"/>
                  </a:cubicBezTo>
                  <a:cubicBezTo>
                    <a:pt x="228753" y="744732"/>
                    <a:pt x="227423" y="742959"/>
                    <a:pt x="225650" y="741186"/>
                  </a:cubicBezTo>
                  <a:cubicBezTo>
                    <a:pt x="222990" y="739856"/>
                    <a:pt x="219887" y="740742"/>
                    <a:pt x="218113" y="742959"/>
                  </a:cubicBezTo>
                  <a:cubicBezTo>
                    <a:pt x="212351" y="750052"/>
                    <a:pt x="215010" y="760691"/>
                    <a:pt x="213680" y="769557"/>
                  </a:cubicBezTo>
                  <a:cubicBezTo>
                    <a:pt x="213680" y="781083"/>
                    <a:pt x="208361" y="791723"/>
                    <a:pt x="210134" y="803249"/>
                  </a:cubicBezTo>
                  <a:cubicBezTo>
                    <a:pt x="210577" y="810785"/>
                    <a:pt x="214124" y="817435"/>
                    <a:pt x="217227" y="824528"/>
                  </a:cubicBezTo>
                  <a:cubicBezTo>
                    <a:pt x="217670" y="825414"/>
                    <a:pt x="218113" y="826744"/>
                    <a:pt x="218557" y="827631"/>
                  </a:cubicBezTo>
                  <a:cubicBezTo>
                    <a:pt x="218113" y="831621"/>
                    <a:pt x="218113" y="835610"/>
                    <a:pt x="216784" y="839157"/>
                  </a:cubicBezTo>
                  <a:cubicBezTo>
                    <a:pt x="216341" y="840044"/>
                    <a:pt x="215897" y="840930"/>
                    <a:pt x="215897" y="841817"/>
                  </a:cubicBezTo>
                  <a:cubicBezTo>
                    <a:pt x="207918" y="830734"/>
                    <a:pt x="200381" y="819651"/>
                    <a:pt x="192402" y="808125"/>
                  </a:cubicBezTo>
                  <a:cubicBezTo>
                    <a:pt x="192845" y="807239"/>
                    <a:pt x="193288" y="805909"/>
                    <a:pt x="193731" y="805022"/>
                  </a:cubicBezTo>
                  <a:cubicBezTo>
                    <a:pt x="194618" y="800589"/>
                    <a:pt x="194175" y="796156"/>
                    <a:pt x="193288" y="791723"/>
                  </a:cubicBezTo>
                  <a:cubicBezTo>
                    <a:pt x="195948" y="789063"/>
                    <a:pt x="196835" y="785073"/>
                    <a:pt x="197721" y="781527"/>
                  </a:cubicBezTo>
                  <a:cubicBezTo>
                    <a:pt x="199938" y="771774"/>
                    <a:pt x="196392" y="762021"/>
                    <a:pt x="193288" y="752711"/>
                  </a:cubicBezTo>
                  <a:cubicBezTo>
                    <a:pt x="191072" y="744289"/>
                    <a:pt x="190628" y="735423"/>
                    <a:pt x="188855" y="726556"/>
                  </a:cubicBezTo>
                  <a:cubicBezTo>
                    <a:pt x="188855" y="726113"/>
                    <a:pt x="188855" y="725670"/>
                    <a:pt x="188855" y="725226"/>
                  </a:cubicBezTo>
                  <a:cubicBezTo>
                    <a:pt x="188412" y="724783"/>
                    <a:pt x="187969" y="724340"/>
                    <a:pt x="187969" y="724340"/>
                  </a:cubicBezTo>
                  <a:cubicBezTo>
                    <a:pt x="187525" y="721680"/>
                    <a:pt x="186639" y="719020"/>
                    <a:pt x="185752" y="716360"/>
                  </a:cubicBezTo>
                  <a:cubicBezTo>
                    <a:pt x="180876" y="710597"/>
                    <a:pt x="176443" y="718133"/>
                    <a:pt x="175999" y="723010"/>
                  </a:cubicBezTo>
                  <a:cubicBezTo>
                    <a:pt x="174226" y="733649"/>
                    <a:pt x="176443" y="744732"/>
                    <a:pt x="174669" y="755371"/>
                  </a:cubicBezTo>
                  <a:cubicBezTo>
                    <a:pt x="174669" y="768227"/>
                    <a:pt x="182649" y="779754"/>
                    <a:pt x="189298" y="790393"/>
                  </a:cubicBezTo>
                  <a:cubicBezTo>
                    <a:pt x="190185" y="794826"/>
                    <a:pt x="190628" y="798816"/>
                    <a:pt x="189298" y="803249"/>
                  </a:cubicBezTo>
                  <a:cubicBezTo>
                    <a:pt x="188855" y="802362"/>
                    <a:pt x="187969" y="801476"/>
                    <a:pt x="187525" y="800589"/>
                  </a:cubicBezTo>
                  <a:cubicBezTo>
                    <a:pt x="179546" y="788176"/>
                    <a:pt x="172453" y="775320"/>
                    <a:pt x="164030" y="763351"/>
                  </a:cubicBezTo>
                  <a:cubicBezTo>
                    <a:pt x="163587" y="762021"/>
                    <a:pt x="163143" y="760248"/>
                    <a:pt x="163143" y="759361"/>
                  </a:cubicBezTo>
                  <a:cubicBezTo>
                    <a:pt x="161813" y="755371"/>
                    <a:pt x="160927" y="750938"/>
                    <a:pt x="160040" y="746948"/>
                  </a:cubicBezTo>
                  <a:cubicBezTo>
                    <a:pt x="157380" y="739412"/>
                    <a:pt x="154720" y="731433"/>
                    <a:pt x="149400" y="725226"/>
                  </a:cubicBezTo>
                  <a:cubicBezTo>
                    <a:pt x="148957" y="724783"/>
                    <a:pt x="148071" y="725226"/>
                    <a:pt x="148071" y="725670"/>
                  </a:cubicBezTo>
                  <a:cubicBezTo>
                    <a:pt x="147184" y="724340"/>
                    <a:pt x="145854" y="722566"/>
                    <a:pt x="144967" y="721680"/>
                  </a:cubicBezTo>
                  <a:cubicBezTo>
                    <a:pt x="140534" y="717247"/>
                    <a:pt x="135658" y="713700"/>
                    <a:pt x="131225" y="709711"/>
                  </a:cubicBezTo>
                  <a:cubicBezTo>
                    <a:pt x="122802" y="702618"/>
                    <a:pt x="117482" y="692421"/>
                    <a:pt x="107730" y="687102"/>
                  </a:cubicBezTo>
                  <a:cubicBezTo>
                    <a:pt x="101080" y="683555"/>
                    <a:pt x="95760" y="687988"/>
                    <a:pt x="96203" y="695081"/>
                  </a:cubicBezTo>
                  <a:cubicBezTo>
                    <a:pt x="96647" y="700401"/>
                    <a:pt x="99307" y="704834"/>
                    <a:pt x="101966" y="709267"/>
                  </a:cubicBezTo>
                  <a:cubicBezTo>
                    <a:pt x="105513" y="714587"/>
                    <a:pt x="109946" y="719463"/>
                    <a:pt x="113936" y="724783"/>
                  </a:cubicBezTo>
                  <a:cubicBezTo>
                    <a:pt x="115266" y="727000"/>
                    <a:pt x="116596" y="729216"/>
                    <a:pt x="117926" y="731433"/>
                  </a:cubicBezTo>
                  <a:cubicBezTo>
                    <a:pt x="119256" y="734093"/>
                    <a:pt x="119256" y="737196"/>
                    <a:pt x="120585" y="739856"/>
                  </a:cubicBezTo>
                  <a:cubicBezTo>
                    <a:pt x="123689" y="746505"/>
                    <a:pt x="131225" y="750495"/>
                    <a:pt x="137431" y="754042"/>
                  </a:cubicBezTo>
                  <a:cubicBezTo>
                    <a:pt x="143638" y="758031"/>
                    <a:pt x="150287" y="761578"/>
                    <a:pt x="156494" y="765124"/>
                  </a:cubicBezTo>
                  <a:cubicBezTo>
                    <a:pt x="156494" y="765124"/>
                    <a:pt x="156050" y="765124"/>
                    <a:pt x="156050" y="764681"/>
                  </a:cubicBezTo>
                  <a:cubicBezTo>
                    <a:pt x="157823" y="765568"/>
                    <a:pt x="159597" y="766897"/>
                    <a:pt x="161813" y="767784"/>
                  </a:cubicBezTo>
                  <a:cubicBezTo>
                    <a:pt x="162700" y="768227"/>
                    <a:pt x="163143" y="768227"/>
                    <a:pt x="163587" y="768227"/>
                  </a:cubicBezTo>
                  <a:cubicBezTo>
                    <a:pt x="170236" y="778867"/>
                    <a:pt x="176886" y="789506"/>
                    <a:pt x="183536" y="800146"/>
                  </a:cubicBezTo>
                  <a:cubicBezTo>
                    <a:pt x="182649" y="800146"/>
                    <a:pt x="181762" y="800146"/>
                    <a:pt x="180876" y="800146"/>
                  </a:cubicBezTo>
                  <a:cubicBezTo>
                    <a:pt x="179102" y="800146"/>
                    <a:pt x="177329" y="799702"/>
                    <a:pt x="175999" y="799702"/>
                  </a:cubicBezTo>
                  <a:cubicBezTo>
                    <a:pt x="175556" y="796156"/>
                    <a:pt x="170236" y="790836"/>
                    <a:pt x="168020" y="789063"/>
                  </a:cubicBezTo>
                  <a:cubicBezTo>
                    <a:pt x="163587" y="785516"/>
                    <a:pt x="158710" y="783300"/>
                    <a:pt x="153390" y="781083"/>
                  </a:cubicBezTo>
                  <a:cubicBezTo>
                    <a:pt x="146297" y="778424"/>
                    <a:pt x="139205" y="778424"/>
                    <a:pt x="132112" y="776207"/>
                  </a:cubicBezTo>
                  <a:cubicBezTo>
                    <a:pt x="125462" y="773991"/>
                    <a:pt x="118812" y="771774"/>
                    <a:pt x="111719" y="770444"/>
                  </a:cubicBezTo>
                  <a:cubicBezTo>
                    <a:pt x="105513" y="768671"/>
                    <a:pt x="101966" y="771331"/>
                    <a:pt x="103297" y="774877"/>
                  </a:cubicBezTo>
                  <a:cubicBezTo>
                    <a:pt x="103297" y="774877"/>
                    <a:pt x="103297" y="775320"/>
                    <a:pt x="103297" y="775764"/>
                  </a:cubicBezTo>
                  <a:cubicBezTo>
                    <a:pt x="103740" y="777093"/>
                    <a:pt x="105069" y="778867"/>
                    <a:pt x="107286" y="780197"/>
                  </a:cubicBezTo>
                  <a:cubicBezTo>
                    <a:pt x="109946" y="782413"/>
                    <a:pt x="113049" y="783743"/>
                    <a:pt x="116596" y="785073"/>
                  </a:cubicBezTo>
                  <a:cubicBezTo>
                    <a:pt x="121915" y="787733"/>
                    <a:pt x="128122" y="789506"/>
                    <a:pt x="132998" y="792166"/>
                  </a:cubicBezTo>
                  <a:cubicBezTo>
                    <a:pt x="141864" y="796599"/>
                    <a:pt x="149844" y="803249"/>
                    <a:pt x="160040" y="803692"/>
                  </a:cubicBezTo>
                  <a:cubicBezTo>
                    <a:pt x="162257" y="803692"/>
                    <a:pt x="171566" y="804579"/>
                    <a:pt x="175556" y="803249"/>
                  </a:cubicBezTo>
                  <a:cubicBezTo>
                    <a:pt x="176886" y="803692"/>
                    <a:pt x="178216" y="803692"/>
                    <a:pt x="179546" y="803692"/>
                  </a:cubicBezTo>
                  <a:cubicBezTo>
                    <a:pt x="181319" y="803692"/>
                    <a:pt x="183536" y="803692"/>
                    <a:pt x="185309" y="802806"/>
                  </a:cubicBezTo>
                  <a:cubicBezTo>
                    <a:pt x="185309" y="802806"/>
                    <a:pt x="185309" y="802806"/>
                    <a:pt x="185309" y="802806"/>
                  </a:cubicBezTo>
                  <a:cubicBezTo>
                    <a:pt x="191072" y="812115"/>
                    <a:pt x="196835" y="821424"/>
                    <a:pt x="203485" y="830291"/>
                  </a:cubicBezTo>
                  <a:cubicBezTo>
                    <a:pt x="204371" y="831621"/>
                    <a:pt x="205258" y="832951"/>
                    <a:pt x="206144" y="834281"/>
                  </a:cubicBezTo>
                  <a:cubicBezTo>
                    <a:pt x="205258" y="834724"/>
                    <a:pt x="204814" y="834724"/>
                    <a:pt x="203928" y="834724"/>
                  </a:cubicBezTo>
                  <a:cubicBezTo>
                    <a:pt x="202598" y="835167"/>
                    <a:pt x="200825" y="835167"/>
                    <a:pt x="199495" y="835167"/>
                  </a:cubicBezTo>
                  <a:cubicBezTo>
                    <a:pt x="199495" y="835167"/>
                    <a:pt x="199051" y="834724"/>
                    <a:pt x="199051" y="834724"/>
                  </a:cubicBezTo>
                  <a:cubicBezTo>
                    <a:pt x="189298" y="824971"/>
                    <a:pt x="175113" y="828074"/>
                    <a:pt x="163143" y="824528"/>
                  </a:cubicBezTo>
                  <a:cubicBezTo>
                    <a:pt x="152504" y="821424"/>
                    <a:pt x="142751" y="816548"/>
                    <a:pt x="131668" y="814775"/>
                  </a:cubicBezTo>
                  <a:cubicBezTo>
                    <a:pt x="128565" y="814332"/>
                    <a:pt x="124132" y="812558"/>
                    <a:pt x="121472" y="815218"/>
                  </a:cubicBezTo>
                  <a:cubicBezTo>
                    <a:pt x="120585" y="815218"/>
                    <a:pt x="120142" y="816105"/>
                    <a:pt x="120585" y="816991"/>
                  </a:cubicBezTo>
                  <a:cubicBezTo>
                    <a:pt x="122359" y="827188"/>
                    <a:pt x="132998" y="832064"/>
                    <a:pt x="141864" y="835167"/>
                  </a:cubicBezTo>
                  <a:cubicBezTo>
                    <a:pt x="146297" y="836940"/>
                    <a:pt x="151174" y="837384"/>
                    <a:pt x="155607" y="839600"/>
                  </a:cubicBezTo>
                  <a:cubicBezTo>
                    <a:pt x="160483" y="841817"/>
                    <a:pt x="164916" y="844477"/>
                    <a:pt x="170236" y="844920"/>
                  </a:cubicBezTo>
                  <a:cubicBezTo>
                    <a:pt x="179102" y="845806"/>
                    <a:pt x="187525" y="842260"/>
                    <a:pt x="195948" y="840044"/>
                  </a:cubicBezTo>
                  <a:cubicBezTo>
                    <a:pt x="196835" y="839600"/>
                    <a:pt x="198164" y="839600"/>
                    <a:pt x="199051" y="839157"/>
                  </a:cubicBezTo>
                  <a:cubicBezTo>
                    <a:pt x="203041" y="838714"/>
                    <a:pt x="206587" y="838270"/>
                    <a:pt x="208804" y="836940"/>
                  </a:cubicBezTo>
                  <a:cubicBezTo>
                    <a:pt x="215454" y="846250"/>
                    <a:pt x="222103" y="855559"/>
                    <a:pt x="229196" y="864426"/>
                  </a:cubicBezTo>
                  <a:cubicBezTo>
                    <a:pt x="227867" y="864869"/>
                    <a:pt x="226093" y="865755"/>
                    <a:pt x="224763" y="866199"/>
                  </a:cubicBezTo>
                  <a:cubicBezTo>
                    <a:pt x="223877" y="866642"/>
                    <a:pt x="222547" y="866642"/>
                    <a:pt x="221660" y="867086"/>
                  </a:cubicBezTo>
                  <a:cubicBezTo>
                    <a:pt x="221217" y="866642"/>
                    <a:pt x="220330" y="865755"/>
                    <a:pt x="219444" y="865755"/>
                  </a:cubicBezTo>
                  <a:cubicBezTo>
                    <a:pt x="215010" y="861322"/>
                    <a:pt x="209247" y="858663"/>
                    <a:pt x="203041" y="857776"/>
                  </a:cubicBezTo>
                  <a:cubicBezTo>
                    <a:pt x="195948" y="856889"/>
                    <a:pt x="188855" y="858219"/>
                    <a:pt x="182205" y="857776"/>
                  </a:cubicBezTo>
                  <a:cubicBezTo>
                    <a:pt x="172453" y="857333"/>
                    <a:pt x="162700" y="855559"/>
                    <a:pt x="152947" y="855116"/>
                  </a:cubicBezTo>
                  <a:cubicBezTo>
                    <a:pt x="148071" y="855116"/>
                    <a:pt x="143195" y="854229"/>
                    <a:pt x="138761" y="856003"/>
                  </a:cubicBezTo>
                  <a:cubicBezTo>
                    <a:pt x="137431" y="856446"/>
                    <a:pt x="136545" y="857333"/>
                    <a:pt x="136101" y="858663"/>
                  </a:cubicBezTo>
                  <a:cubicBezTo>
                    <a:pt x="136101" y="858663"/>
                    <a:pt x="136101" y="858663"/>
                    <a:pt x="136101" y="858663"/>
                  </a:cubicBezTo>
                  <a:cubicBezTo>
                    <a:pt x="134772" y="859106"/>
                    <a:pt x="135215" y="860436"/>
                    <a:pt x="135658" y="861322"/>
                  </a:cubicBezTo>
                  <a:cubicBezTo>
                    <a:pt x="136101" y="862652"/>
                    <a:pt x="136988" y="863539"/>
                    <a:pt x="137874" y="864426"/>
                  </a:cubicBezTo>
                  <a:cubicBezTo>
                    <a:pt x="138318" y="864869"/>
                    <a:pt x="138761" y="865312"/>
                    <a:pt x="138761" y="865312"/>
                  </a:cubicBezTo>
                  <a:cubicBezTo>
                    <a:pt x="138761" y="865312"/>
                    <a:pt x="139205" y="865312"/>
                    <a:pt x="139205" y="865755"/>
                  </a:cubicBezTo>
                  <a:cubicBezTo>
                    <a:pt x="145411" y="870189"/>
                    <a:pt x="154720" y="870632"/>
                    <a:pt x="161370" y="873292"/>
                  </a:cubicBezTo>
                  <a:cubicBezTo>
                    <a:pt x="169349" y="875508"/>
                    <a:pt x="176886" y="879941"/>
                    <a:pt x="185309" y="880828"/>
                  </a:cubicBezTo>
                  <a:cubicBezTo>
                    <a:pt x="192845" y="881715"/>
                    <a:pt x="200381" y="881271"/>
                    <a:pt x="207474" y="879055"/>
                  </a:cubicBezTo>
                  <a:cubicBezTo>
                    <a:pt x="209691" y="877725"/>
                    <a:pt x="221660" y="874178"/>
                    <a:pt x="223877" y="870632"/>
                  </a:cubicBezTo>
                  <a:cubicBezTo>
                    <a:pt x="226093" y="870189"/>
                    <a:pt x="228310" y="869302"/>
                    <a:pt x="230526" y="868415"/>
                  </a:cubicBezTo>
                  <a:cubicBezTo>
                    <a:pt x="230969" y="868415"/>
                    <a:pt x="231413" y="867972"/>
                    <a:pt x="231413" y="867529"/>
                  </a:cubicBezTo>
                  <a:cubicBezTo>
                    <a:pt x="238949" y="876838"/>
                    <a:pt x="246485" y="886591"/>
                    <a:pt x="253578" y="895901"/>
                  </a:cubicBezTo>
                  <a:cubicBezTo>
                    <a:pt x="255352" y="898560"/>
                    <a:pt x="257125" y="900777"/>
                    <a:pt x="258898" y="903437"/>
                  </a:cubicBezTo>
                  <a:cubicBezTo>
                    <a:pt x="254465" y="904323"/>
                    <a:pt x="250475" y="904767"/>
                    <a:pt x="246042" y="905210"/>
                  </a:cubicBezTo>
                  <a:cubicBezTo>
                    <a:pt x="245599" y="904767"/>
                    <a:pt x="245156" y="903880"/>
                    <a:pt x="243826" y="903437"/>
                  </a:cubicBezTo>
                  <a:cubicBezTo>
                    <a:pt x="241166" y="899890"/>
                    <a:pt x="236733" y="898117"/>
                    <a:pt x="232743" y="896344"/>
                  </a:cubicBezTo>
                  <a:cubicBezTo>
                    <a:pt x="226980" y="894127"/>
                    <a:pt x="220774" y="892354"/>
                    <a:pt x="214567" y="892354"/>
                  </a:cubicBezTo>
                  <a:cubicBezTo>
                    <a:pt x="203485" y="892354"/>
                    <a:pt x="191959" y="895014"/>
                    <a:pt x="180876" y="893241"/>
                  </a:cubicBezTo>
                  <a:cubicBezTo>
                    <a:pt x="175556" y="892797"/>
                    <a:pt x="170236" y="892354"/>
                    <a:pt x="164916" y="892797"/>
                  </a:cubicBezTo>
                  <a:cubicBezTo>
                    <a:pt x="162700" y="893241"/>
                    <a:pt x="160040" y="894127"/>
                    <a:pt x="159154" y="896344"/>
                  </a:cubicBezTo>
                  <a:cubicBezTo>
                    <a:pt x="158710" y="896344"/>
                    <a:pt x="158710" y="896344"/>
                    <a:pt x="158267" y="896344"/>
                  </a:cubicBezTo>
                  <a:cubicBezTo>
                    <a:pt x="157380" y="897674"/>
                    <a:pt x="158710" y="899004"/>
                    <a:pt x="160040" y="900334"/>
                  </a:cubicBezTo>
                  <a:cubicBezTo>
                    <a:pt x="161370" y="902107"/>
                    <a:pt x="164030" y="902994"/>
                    <a:pt x="166246" y="903880"/>
                  </a:cubicBezTo>
                  <a:cubicBezTo>
                    <a:pt x="175113" y="907427"/>
                    <a:pt x="184422" y="907427"/>
                    <a:pt x="193731" y="909200"/>
                  </a:cubicBezTo>
                  <a:cubicBezTo>
                    <a:pt x="199495" y="910530"/>
                    <a:pt x="204371" y="914963"/>
                    <a:pt x="210134" y="915850"/>
                  </a:cubicBezTo>
                  <a:cubicBezTo>
                    <a:pt x="217227" y="916293"/>
                    <a:pt x="224320" y="914963"/>
                    <a:pt x="230969" y="912746"/>
                  </a:cubicBezTo>
                  <a:cubicBezTo>
                    <a:pt x="234516" y="911860"/>
                    <a:pt x="238506" y="910973"/>
                    <a:pt x="242052" y="910086"/>
                  </a:cubicBezTo>
                  <a:cubicBezTo>
                    <a:pt x="243382" y="909643"/>
                    <a:pt x="245599" y="909643"/>
                    <a:pt x="246485" y="908313"/>
                  </a:cubicBezTo>
                  <a:cubicBezTo>
                    <a:pt x="249589" y="908313"/>
                    <a:pt x="252692" y="907870"/>
                    <a:pt x="255352" y="907427"/>
                  </a:cubicBezTo>
                  <a:cubicBezTo>
                    <a:pt x="256682" y="906983"/>
                    <a:pt x="258455" y="906983"/>
                    <a:pt x="259785" y="906540"/>
                  </a:cubicBezTo>
                  <a:cubicBezTo>
                    <a:pt x="267764" y="918066"/>
                    <a:pt x="275300" y="929592"/>
                    <a:pt x="282837" y="941562"/>
                  </a:cubicBezTo>
                  <a:cubicBezTo>
                    <a:pt x="278847" y="942891"/>
                    <a:pt x="275300" y="943335"/>
                    <a:pt x="271311" y="943335"/>
                  </a:cubicBezTo>
                  <a:cubicBezTo>
                    <a:pt x="270424" y="942005"/>
                    <a:pt x="268208" y="940675"/>
                    <a:pt x="266877" y="939788"/>
                  </a:cubicBezTo>
                  <a:cubicBezTo>
                    <a:pt x="262444" y="936242"/>
                    <a:pt x="256682" y="934025"/>
                    <a:pt x="250918" y="932695"/>
                  </a:cubicBezTo>
                  <a:cubicBezTo>
                    <a:pt x="242495" y="930479"/>
                    <a:pt x="234073" y="930922"/>
                    <a:pt x="225650" y="930035"/>
                  </a:cubicBezTo>
                  <a:cubicBezTo>
                    <a:pt x="216784" y="929149"/>
                    <a:pt x="207918" y="926046"/>
                    <a:pt x="199051" y="925159"/>
                  </a:cubicBezTo>
                  <a:cubicBezTo>
                    <a:pt x="195505" y="924716"/>
                    <a:pt x="191072" y="923829"/>
                    <a:pt x="187969" y="925602"/>
                  </a:cubicBezTo>
                  <a:cubicBezTo>
                    <a:pt x="187525" y="925602"/>
                    <a:pt x="187525" y="926046"/>
                    <a:pt x="187082" y="926489"/>
                  </a:cubicBezTo>
                  <a:cubicBezTo>
                    <a:pt x="187082" y="926489"/>
                    <a:pt x="186639" y="926489"/>
                    <a:pt x="186639" y="926489"/>
                  </a:cubicBezTo>
                  <a:cubicBezTo>
                    <a:pt x="185309" y="926489"/>
                    <a:pt x="185309" y="928262"/>
                    <a:pt x="185309" y="929149"/>
                  </a:cubicBezTo>
                  <a:cubicBezTo>
                    <a:pt x="185309" y="929592"/>
                    <a:pt x="185752" y="929592"/>
                    <a:pt x="185752" y="930035"/>
                  </a:cubicBezTo>
                  <a:cubicBezTo>
                    <a:pt x="185752" y="930922"/>
                    <a:pt x="186195" y="932252"/>
                    <a:pt x="187082" y="932695"/>
                  </a:cubicBezTo>
                  <a:cubicBezTo>
                    <a:pt x="187525" y="933139"/>
                    <a:pt x="187969" y="933139"/>
                    <a:pt x="187969" y="933582"/>
                  </a:cubicBezTo>
                  <a:cubicBezTo>
                    <a:pt x="193288" y="939788"/>
                    <a:pt x="204814" y="940675"/>
                    <a:pt x="211908" y="943778"/>
                  </a:cubicBezTo>
                  <a:cubicBezTo>
                    <a:pt x="219444" y="946881"/>
                    <a:pt x="226093" y="953531"/>
                    <a:pt x="234959" y="953974"/>
                  </a:cubicBezTo>
                  <a:cubicBezTo>
                    <a:pt x="242495" y="954861"/>
                    <a:pt x="249589" y="953087"/>
                    <a:pt x="256682" y="951314"/>
                  </a:cubicBezTo>
                  <a:cubicBezTo>
                    <a:pt x="257125" y="951314"/>
                    <a:pt x="257125" y="951314"/>
                    <a:pt x="257568" y="951314"/>
                  </a:cubicBezTo>
                  <a:cubicBezTo>
                    <a:pt x="259341" y="950871"/>
                    <a:pt x="261558" y="950428"/>
                    <a:pt x="263331" y="949984"/>
                  </a:cubicBezTo>
                  <a:cubicBezTo>
                    <a:pt x="265548" y="949541"/>
                    <a:pt x="267764" y="949098"/>
                    <a:pt x="269981" y="948211"/>
                  </a:cubicBezTo>
                  <a:cubicBezTo>
                    <a:pt x="274857" y="948211"/>
                    <a:pt x="279734" y="947324"/>
                    <a:pt x="284610" y="945551"/>
                  </a:cubicBezTo>
                  <a:cubicBezTo>
                    <a:pt x="290816" y="955304"/>
                    <a:pt x="296580" y="965057"/>
                    <a:pt x="301899" y="975253"/>
                  </a:cubicBezTo>
                  <a:cubicBezTo>
                    <a:pt x="289487" y="1013821"/>
                    <a:pt x="278847" y="1052389"/>
                    <a:pt x="270867" y="1091843"/>
                  </a:cubicBezTo>
                  <a:cubicBezTo>
                    <a:pt x="268651" y="1090513"/>
                    <a:pt x="265991" y="1089184"/>
                    <a:pt x="263775" y="1087854"/>
                  </a:cubicBezTo>
                  <a:cubicBezTo>
                    <a:pt x="261115" y="1086524"/>
                    <a:pt x="258455" y="1084751"/>
                    <a:pt x="255795" y="1082977"/>
                  </a:cubicBezTo>
                  <a:cubicBezTo>
                    <a:pt x="256238" y="1081647"/>
                    <a:pt x="256682" y="1080761"/>
                    <a:pt x="256682" y="1079874"/>
                  </a:cubicBezTo>
                  <a:cubicBezTo>
                    <a:pt x="257125" y="1078101"/>
                    <a:pt x="257568" y="1076328"/>
                    <a:pt x="258011" y="1074554"/>
                  </a:cubicBezTo>
                  <a:cubicBezTo>
                    <a:pt x="258898" y="1074554"/>
                    <a:pt x="259341" y="1073668"/>
                    <a:pt x="259785" y="1073225"/>
                  </a:cubicBezTo>
                  <a:cubicBezTo>
                    <a:pt x="262888" y="1068791"/>
                    <a:pt x="265105" y="1063915"/>
                    <a:pt x="266877" y="1058595"/>
                  </a:cubicBezTo>
                  <a:cubicBezTo>
                    <a:pt x="269981" y="1051059"/>
                    <a:pt x="266434" y="1043523"/>
                    <a:pt x="266434" y="1035986"/>
                  </a:cubicBezTo>
                  <a:cubicBezTo>
                    <a:pt x="266434" y="1030667"/>
                    <a:pt x="266877" y="1024460"/>
                    <a:pt x="267321" y="1019141"/>
                  </a:cubicBezTo>
                  <a:cubicBezTo>
                    <a:pt x="267764" y="1015594"/>
                    <a:pt x="267764" y="1012048"/>
                    <a:pt x="266877" y="1008501"/>
                  </a:cubicBezTo>
                  <a:cubicBezTo>
                    <a:pt x="266877" y="1005841"/>
                    <a:pt x="266434" y="1002738"/>
                    <a:pt x="265991" y="1000078"/>
                  </a:cubicBezTo>
                  <a:cubicBezTo>
                    <a:pt x="264661" y="995202"/>
                    <a:pt x="260228" y="992542"/>
                    <a:pt x="258011" y="998305"/>
                  </a:cubicBezTo>
                  <a:cubicBezTo>
                    <a:pt x="257125" y="1000965"/>
                    <a:pt x="256682" y="1003625"/>
                    <a:pt x="256682" y="1006728"/>
                  </a:cubicBezTo>
                  <a:cubicBezTo>
                    <a:pt x="256238" y="1014708"/>
                    <a:pt x="256238" y="1022244"/>
                    <a:pt x="254908" y="1030223"/>
                  </a:cubicBezTo>
                  <a:cubicBezTo>
                    <a:pt x="250475" y="1044409"/>
                    <a:pt x="249589" y="1058152"/>
                    <a:pt x="255352" y="1071894"/>
                  </a:cubicBezTo>
                  <a:cubicBezTo>
                    <a:pt x="254465" y="1074998"/>
                    <a:pt x="253578" y="1078101"/>
                    <a:pt x="252249" y="1081204"/>
                  </a:cubicBezTo>
                  <a:cubicBezTo>
                    <a:pt x="245599" y="1077214"/>
                    <a:pt x="238949" y="1072781"/>
                    <a:pt x="232300" y="1068348"/>
                  </a:cubicBezTo>
                  <a:cubicBezTo>
                    <a:pt x="233629" y="1067018"/>
                    <a:pt x="234516" y="1064358"/>
                    <a:pt x="234959" y="1063028"/>
                  </a:cubicBezTo>
                  <a:cubicBezTo>
                    <a:pt x="235846" y="1059482"/>
                    <a:pt x="235846" y="1055935"/>
                    <a:pt x="235403" y="1052389"/>
                  </a:cubicBezTo>
                  <a:cubicBezTo>
                    <a:pt x="235846" y="1051945"/>
                    <a:pt x="236290" y="1051945"/>
                    <a:pt x="236290" y="1051502"/>
                  </a:cubicBezTo>
                  <a:cubicBezTo>
                    <a:pt x="237619" y="1049286"/>
                    <a:pt x="238949" y="1046626"/>
                    <a:pt x="240279" y="1043966"/>
                  </a:cubicBezTo>
                  <a:cubicBezTo>
                    <a:pt x="244712" y="1035100"/>
                    <a:pt x="245599" y="1025347"/>
                    <a:pt x="242939" y="1016037"/>
                  </a:cubicBezTo>
                  <a:cubicBezTo>
                    <a:pt x="241609" y="1011161"/>
                    <a:pt x="241166" y="1006285"/>
                    <a:pt x="241609" y="1001408"/>
                  </a:cubicBezTo>
                  <a:cubicBezTo>
                    <a:pt x="242495" y="996975"/>
                    <a:pt x="244269" y="992542"/>
                    <a:pt x="244712" y="988109"/>
                  </a:cubicBezTo>
                  <a:cubicBezTo>
                    <a:pt x="245156" y="984119"/>
                    <a:pt x="245599" y="979686"/>
                    <a:pt x="243382" y="976583"/>
                  </a:cubicBezTo>
                  <a:cubicBezTo>
                    <a:pt x="243382" y="976140"/>
                    <a:pt x="242939" y="976140"/>
                    <a:pt x="242495" y="976140"/>
                  </a:cubicBezTo>
                  <a:cubicBezTo>
                    <a:pt x="241609" y="974810"/>
                    <a:pt x="240723" y="973923"/>
                    <a:pt x="238949" y="973480"/>
                  </a:cubicBezTo>
                  <a:cubicBezTo>
                    <a:pt x="232743" y="972150"/>
                    <a:pt x="230083" y="982346"/>
                    <a:pt x="228753" y="987222"/>
                  </a:cubicBezTo>
                  <a:cubicBezTo>
                    <a:pt x="226536" y="998305"/>
                    <a:pt x="225650" y="1009388"/>
                    <a:pt x="222990" y="1020471"/>
                  </a:cubicBezTo>
                  <a:cubicBezTo>
                    <a:pt x="222990" y="1031110"/>
                    <a:pt x="226980" y="1041749"/>
                    <a:pt x="232300" y="1050616"/>
                  </a:cubicBezTo>
                  <a:cubicBezTo>
                    <a:pt x="232300" y="1051502"/>
                    <a:pt x="232300" y="1051945"/>
                    <a:pt x="232300" y="1052832"/>
                  </a:cubicBezTo>
                  <a:cubicBezTo>
                    <a:pt x="231856" y="1057265"/>
                    <a:pt x="232300" y="1062585"/>
                    <a:pt x="229640" y="1066575"/>
                  </a:cubicBezTo>
                  <a:cubicBezTo>
                    <a:pt x="229640" y="1066575"/>
                    <a:pt x="229640" y="1067018"/>
                    <a:pt x="229640" y="1067018"/>
                  </a:cubicBezTo>
                  <a:cubicBezTo>
                    <a:pt x="229196" y="1066575"/>
                    <a:pt x="228753" y="1066575"/>
                    <a:pt x="228753" y="1066131"/>
                  </a:cubicBezTo>
                  <a:cubicBezTo>
                    <a:pt x="222547" y="1062142"/>
                    <a:pt x="216341" y="1057709"/>
                    <a:pt x="210134" y="1053719"/>
                  </a:cubicBezTo>
                  <a:cubicBezTo>
                    <a:pt x="210577" y="1051059"/>
                    <a:pt x="211021" y="1047956"/>
                    <a:pt x="211464" y="1044853"/>
                  </a:cubicBezTo>
                  <a:cubicBezTo>
                    <a:pt x="211908" y="1041306"/>
                    <a:pt x="211908" y="1037760"/>
                    <a:pt x="211464" y="1034213"/>
                  </a:cubicBezTo>
                  <a:cubicBezTo>
                    <a:pt x="211908" y="1032883"/>
                    <a:pt x="212351" y="1030667"/>
                    <a:pt x="212794" y="1029780"/>
                  </a:cubicBezTo>
                  <a:cubicBezTo>
                    <a:pt x="213237" y="1028007"/>
                    <a:pt x="213237" y="1026234"/>
                    <a:pt x="213237" y="1024460"/>
                  </a:cubicBezTo>
                  <a:cubicBezTo>
                    <a:pt x="214124" y="1019141"/>
                    <a:pt x="214124" y="1013821"/>
                    <a:pt x="212351" y="1008501"/>
                  </a:cubicBezTo>
                  <a:cubicBezTo>
                    <a:pt x="211908" y="1006285"/>
                    <a:pt x="211021" y="1004068"/>
                    <a:pt x="210134" y="1002295"/>
                  </a:cubicBezTo>
                  <a:cubicBezTo>
                    <a:pt x="208804" y="997862"/>
                    <a:pt x="207031" y="993429"/>
                    <a:pt x="206144" y="988552"/>
                  </a:cubicBezTo>
                  <a:cubicBezTo>
                    <a:pt x="204814" y="981016"/>
                    <a:pt x="204814" y="973036"/>
                    <a:pt x="203041" y="965500"/>
                  </a:cubicBezTo>
                  <a:cubicBezTo>
                    <a:pt x="202154" y="961954"/>
                    <a:pt x="201268" y="957964"/>
                    <a:pt x="198608" y="955747"/>
                  </a:cubicBezTo>
                  <a:cubicBezTo>
                    <a:pt x="198164" y="955747"/>
                    <a:pt x="198164" y="955304"/>
                    <a:pt x="197721" y="955747"/>
                  </a:cubicBezTo>
                  <a:cubicBezTo>
                    <a:pt x="196392" y="954861"/>
                    <a:pt x="194618" y="953974"/>
                    <a:pt x="192845" y="955304"/>
                  </a:cubicBezTo>
                  <a:cubicBezTo>
                    <a:pt x="190628" y="957521"/>
                    <a:pt x="190185" y="961067"/>
                    <a:pt x="189742" y="964170"/>
                  </a:cubicBezTo>
                  <a:cubicBezTo>
                    <a:pt x="188855" y="973923"/>
                    <a:pt x="192845" y="983232"/>
                    <a:pt x="194618" y="992985"/>
                  </a:cubicBezTo>
                  <a:cubicBezTo>
                    <a:pt x="195948" y="1008058"/>
                    <a:pt x="197721" y="1024460"/>
                    <a:pt x="208804" y="1035986"/>
                  </a:cubicBezTo>
                  <a:cubicBezTo>
                    <a:pt x="209247" y="1041306"/>
                    <a:pt x="208361" y="1047069"/>
                    <a:pt x="207474" y="1052389"/>
                  </a:cubicBezTo>
                  <a:cubicBezTo>
                    <a:pt x="197721" y="1045739"/>
                    <a:pt x="187525" y="1039090"/>
                    <a:pt x="177772" y="1031997"/>
                  </a:cubicBezTo>
                  <a:cubicBezTo>
                    <a:pt x="177329" y="1031553"/>
                    <a:pt x="176443" y="1031110"/>
                    <a:pt x="175999" y="1030667"/>
                  </a:cubicBezTo>
                  <a:cubicBezTo>
                    <a:pt x="177329" y="1026677"/>
                    <a:pt x="178216" y="1022244"/>
                    <a:pt x="178659" y="1017811"/>
                  </a:cubicBezTo>
                  <a:cubicBezTo>
                    <a:pt x="179102" y="1015151"/>
                    <a:pt x="178659" y="1012934"/>
                    <a:pt x="178659" y="1010718"/>
                  </a:cubicBezTo>
                  <a:cubicBezTo>
                    <a:pt x="179546" y="1008501"/>
                    <a:pt x="179989" y="1004068"/>
                    <a:pt x="180432" y="1002738"/>
                  </a:cubicBezTo>
                  <a:cubicBezTo>
                    <a:pt x="181319" y="996975"/>
                    <a:pt x="182649" y="991212"/>
                    <a:pt x="181762" y="985449"/>
                  </a:cubicBezTo>
                  <a:cubicBezTo>
                    <a:pt x="181319" y="979686"/>
                    <a:pt x="178216" y="974810"/>
                    <a:pt x="176443" y="969933"/>
                  </a:cubicBezTo>
                  <a:cubicBezTo>
                    <a:pt x="174226" y="961954"/>
                    <a:pt x="175999" y="952201"/>
                    <a:pt x="169793" y="945551"/>
                  </a:cubicBezTo>
                  <a:cubicBezTo>
                    <a:pt x="169349" y="945108"/>
                    <a:pt x="169349" y="945108"/>
                    <a:pt x="168906" y="945108"/>
                  </a:cubicBezTo>
                  <a:cubicBezTo>
                    <a:pt x="166690" y="942005"/>
                    <a:pt x="163587" y="941562"/>
                    <a:pt x="160040" y="945551"/>
                  </a:cubicBezTo>
                  <a:cubicBezTo>
                    <a:pt x="154277" y="954861"/>
                    <a:pt x="160483" y="968160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587" y="978356"/>
                    <a:pt x="163587" y="979243"/>
                    <a:pt x="163587" y="980130"/>
                  </a:cubicBezTo>
                  <a:cubicBezTo>
                    <a:pt x="163143" y="980130"/>
                    <a:pt x="163143" y="980573"/>
                    <a:pt x="163587" y="981016"/>
                  </a:cubicBezTo>
                  <a:cubicBezTo>
                    <a:pt x="164030" y="982346"/>
                    <a:pt x="164030" y="984119"/>
                    <a:pt x="164473" y="985449"/>
                  </a:cubicBezTo>
                  <a:cubicBezTo>
                    <a:pt x="165360" y="994759"/>
                    <a:pt x="169793" y="1003181"/>
                    <a:pt x="174669" y="1010718"/>
                  </a:cubicBezTo>
                  <a:cubicBezTo>
                    <a:pt x="175113" y="1011161"/>
                    <a:pt x="175556" y="1011604"/>
                    <a:pt x="175999" y="1011604"/>
                  </a:cubicBezTo>
                  <a:cubicBezTo>
                    <a:pt x="175999" y="1014264"/>
                    <a:pt x="175556" y="1016924"/>
                    <a:pt x="175113" y="1020027"/>
                  </a:cubicBezTo>
                  <a:cubicBezTo>
                    <a:pt x="174669" y="1022687"/>
                    <a:pt x="173782" y="1025347"/>
                    <a:pt x="172896" y="1028450"/>
                  </a:cubicBezTo>
                  <a:cubicBezTo>
                    <a:pt x="162257" y="1020471"/>
                    <a:pt x="151174" y="1012934"/>
                    <a:pt x="140091" y="1005398"/>
                  </a:cubicBezTo>
                  <a:cubicBezTo>
                    <a:pt x="140091" y="1004955"/>
                    <a:pt x="140534" y="1004512"/>
                    <a:pt x="140534" y="1004068"/>
                  </a:cubicBezTo>
                  <a:cubicBezTo>
                    <a:pt x="141864" y="999192"/>
                    <a:pt x="141864" y="994315"/>
                    <a:pt x="141864" y="989882"/>
                  </a:cubicBezTo>
                  <a:cubicBezTo>
                    <a:pt x="141864" y="989439"/>
                    <a:pt x="141864" y="988996"/>
                    <a:pt x="141864" y="988552"/>
                  </a:cubicBezTo>
                  <a:cubicBezTo>
                    <a:pt x="141864" y="988109"/>
                    <a:pt x="142308" y="987222"/>
                    <a:pt x="142308" y="986779"/>
                  </a:cubicBezTo>
                  <a:cubicBezTo>
                    <a:pt x="142751" y="985449"/>
                    <a:pt x="142751" y="983676"/>
                    <a:pt x="142751" y="982346"/>
                  </a:cubicBezTo>
                  <a:cubicBezTo>
                    <a:pt x="143195" y="980573"/>
                    <a:pt x="143638" y="978799"/>
                    <a:pt x="143638" y="976583"/>
                  </a:cubicBezTo>
                  <a:cubicBezTo>
                    <a:pt x="146297" y="959737"/>
                    <a:pt x="146297" y="952644"/>
                    <a:pt x="138761" y="937128"/>
                  </a:cubicBezTo>
                  <a:cubicBezTo>
                    <a:pt x="136545" y="929592"/>
                    <a:pt x="137431" y="920283"/>
                    <a:pt x="131225" y="914519"/>
                  </a:cubicBezTo>
                  <a:cubicBezTo>
                    <a:pt x="130782" y="914519"/>
                    <a:pt x="130782" y="914076"/>
                    <a:pt x="130338" y="914076"/>
                  </a:cubicBezTo>
                  <a:cubicBezTo>
                    <a:pt x="127679" y="911860"/>
                    <a:pt x="124575" y="910086"/>
                    <a:pt x="121472" y="911860"/>
                  </a:cubicBezTo>
                  <a:cubicBezTo>
                    <a:pt x="113936" y="916736"/>
                    <a:pt x="125018" y="941562"/>
                    <a:pt x="124575" y="949984"/>
                  </a:cubicBezTo>
                  <a:cubicBezTo>
                    <a:pt x="124575" y="958407"/>
                    <a:pt x="126349" y="966830"/>
                    <a:pt x="129895" y="974366"/>
                  </a:cubicBezTo>
                  <a:cubicBezTo>
                    <a:pt x="132555" y="979243"/>
                    <a:pt x="134328" y="984563"/>
                    <a:pt x="137874" y="988552"/>
                  </a:cubicBezTo>
                  <a:cubicBezTo>
                    <a:pt x="137431" y="993429"/>
                    <a:pt x="136988" y="997862"/>
                    <a:pt x="136101" y="1002738"/>
                  </a:cubicBezTo>
                  <a:cubicBezTo>
                    <a:pt x="127679" y="996975"/>
                    <a:pt x="119256" y="991655"/>
                    <a:pt x="110833" y="985892"/>
                  </a:cubicBezTo>
                  <a:cubicBezTo>
                    <a:pt x="111719" y="983232"/>
                    <a:pt x="110833" y="977469"/>
                    <a:pt x="110389" y="974810"/>
                  </a:cubicBezTo>
                  <a:cubicBezTo>
                    <a:pt x="110389" y="974810"/>
                    <a:pt x="110389" y="974366"/>
                    <a:pt x="110389" y="974366"/>
                  </a:cubicBezTo>
                  <a:cubicBezTo>
                    <a:pt x="110389" y="973923"/>
                    <a:pt x="110389" y="973923"/>
                    <a:pt x="110833" y="973480"/>
                  </a:cubicBezTo>
                  <a:cubicBezTo>
                    <a:pt x="111719" y="970820"/>
                    <a:pt x="112606" y="968160"/>
                    <a:pt x="113049" y="965500"/>
                  </a:cubicBezTo>
                  <a:cubicBezTo>
                    <a:pt x="113492" y="964170"/>
                    <a:pt x="113492" y="962840"/>
                    <a:pt x="113936" y="961510"/>
                  </a:cubicBezTo>
                  <a:cubicBezTo>
                    <a:pt x="113936" y="961510"/>
                    <a:pt x="113936" y="961510"/>
                    <a:pt x="113936" y="961510"/>
                  </a:cubicBezTo>
                  <a:cubicBezTo>
                    <a:pt x="113936" y="961067"/>
                    <a:pt x="113936" y="960624"/>
                    <a:pt x="113936" y="960181"/>
                  </a:cubicBezTo>
                  <a:cubicBezTo>
                    <a:pt x="113936" y="959737"/>
                    <a:pt x="113936" y="959294"/>
                    <a:pt x="113936" y="958850"/>
                  </a:cubicBezTo>
                  <a:cubicBezTo>
                    <a:pt x="113936" y="958407"/>
                    <a:pt x="113936" y="957521"/>
                    <a:pt x="113936" y="957077"/>
                  </a:cubicBezTo>
                  <a:cubicBezTo>
                    <a:pt x="113936" y="952644"/>
                    <a:pt x="113049" y="948211"/>
                    <a:pt x="110833" y="944665"/>
                  </a:cubicBezTo>
                  <a:cubicBezTo>
                    <a:pt x="109503" y="942448"/>
                    <a:pt x="107286" y="940675"/>
                    <a:pt x="105956" y="938015"/>
                  </a:cubicBezTo>
                  <a:cubicBezTo>
                    <a:pt x="102410" y="930922"/>
                    <a:pt x="102410" y="922499"/>
                    <a:pt x="99307" y="914963"/>
                  </a:cubicBezTo>
                  <a:cubicBezTo>
                    <a:pt x="98864" y="914076"/>
                    <a:pt x="97977" y="912746"/>
                    <a:pt x="97090" y="912303"/>
                  </a:cubicBezTo>
                  <a:cubicBezTo>
                    <a:pt x="96647" y="911860"/>
                    <a:pt x="95760" y="911860"/>
                    <a:pt x="95317" y="912303"/>
                  </a:cubicBezTo>
                  <a:cubicBezTo>
                    <a:pt x="94874" y="911860"/>
                    <a:pt x="94430" y="911417"/>
                    <a:pt x="93987" y="910973"/>
                  </a:cubicBezTo>
                  <a:cubicBezTo>
                    <a:pt x="89554" y="907870"/>
                    <a:pt x="85564" y="912303"/>
                    <a:pt x="86007" y="916736"/>
                  </a:cubicBezTo>
                  <a:cubicBezTo>
                    <a:pt x="86451" y="925602"/>
                    <a:pt x="90441" y="933582"/>
                    <a:pt x="92657" y="942005"/>
                  </a:cubicBezTo>
                  <a:cubicBezTo>
                    <a:pt x="93987" y="951314"/>
                    <a:pt x="96203" y="960624"/>
                    <a:pt x="101523" y="968603"/>
                  </a:cubicBezTo>
                  <a:cubicBezTo>
                    <a:pt x="102853" y="970820"/>
                    <a:pt x="104626" y="972150"/>
                    <a:pt x="105513" y="974366"/>
                  </a:cubicBezTo>
                  <a:cubicBezTo>
                    <a:pt x="105956" y="974810"/>
                    <a:pt x="105956" y="975253"/>
                    <a:pt x="106400" y="975253"/>
                  </a:cubicBezTo>
                  <a:cubicBezTo>
                    <a:pt x="106400" y="977913"/>
                    <a:pt x="106400" y="980573"/>
                    <a:pt x="106400" y="983676"/>
                  </a:cubicBezTo>
                  <a:cubicBezTo>
                    <a:pt x="99750" y="979243"/>
                    <a:pt x="93544" y="974810"/>
                    <a:pt x="86894" y="970377"/>
                  </a:cubicBezTo>
                  <a:cubicBezTo>
                    <a:pt x="86894" y="969933"/>
                    <a:pt x="86894" y="969047"/>
                    <a:pt x="86894" y="968603"/>
                  </a:cubicBezTo>
                  <a:cubicBezTo>
                    <a:pt x="86451" y="966387"/>
                    <a:pt x="85564" y="963727"/>
                    <a:pt x="85121" y="961510"/>
                  </a:cubicBezTo>
                  <a:cubicBezTo>
                    <a:pt x="87337" y="958407"/>
                    <a:pt x="84677" y="947324"/>
                    <a:pt x="83791" y="945108"/>
                  </a:cubicBezTo>
                  <a:cubicBezTo>
                    <a:pt x="81574" y="937128"/>
                    <a:pt x="77584" y="930035"/>
                    <a:pt x="71821" y="924272"/>
                  </a:cubicBezTo>
                  <a:cubicBezTo>
                    <a:pt x="70935" y="922499"/>
                    <a:pt x="70048" y="920283"/>
                    <a:pt x="69161" y="918509"/>
                  </a:cubicBezTo>
                  <a:cubicBezTo>
                    <a:pt x="68275" y="915850"/>
                    <a:pt x="67388" y="913633"/>
                    <a:pt x="66059" y="910973"/>
                  </a:cubicBezTo>
                  <a:cubicBezTo>
                    <a:pt x="65172" y="909200"/>
                    <a:pt x="64285" y="907870"/>
                    <a:pt x="63399" y="906540"/>
                  </a:cubicBezTo>
                  <a:cubicBezTo>
                    <a:pt x="62955" y="906097"/>
                    <a:pt x="62512" y="905653"/>
                    <a:pt x="62069" y="904767"/>
                  </a:cubicBezTo>
                  <a:cubicBezTo>
                    <a:pt x="61182" y="903880"/>
                    <a:pt x="60295" y="902994"/>
                    <a:pt x="58966" y="902107"/>
                  </a:cubicBezTo>
                  <a:cubicBezTo>
                    <a:pt x="58522" y="901664"/>
                    <a:pt x="57636" y="901664"/>
                    <a:pt x="57192" y="902107"/>
                  </a:cubicBezTo>
                  <a:cubicBezTo>
                    <a:pt x="54976" y="901664"/>
                    <a:pt x="52759" y="902994"/>
                    <a:pt x="52316" y="906983"/>
                  </a:cubicBezTo>
                  <a:cubicBezTo>
                    <a:pt x="52759" y="913190"/>
                    <a:pt x="56749" y="918953"/>
                    <a:pt x="58522" y="925159"/>
                  </a:cubicBezTo>
                  <a:cubicBezTo>
                    <a:pt x="60295" y="930035"/>
                    <a:pt x="60738" y="935355"/>
                    <a:pt x="62955" y="940232"/>
                  </a:cubicBezTo>
                  <a:cubicBezTo>
                    <a:pt x="64728" y="945551"/>
                    <a:pt x="68718" y="949541"/>
                    <a:pt x="73151" y="953087"/>
                  </a:cubicBezTo>
                  <a:cubicBezTo>
                    <a:pt x="74925" y="955304"/>
                    <a:pt x="77141" y="957964"/>
                    <a:pt x="79358" y="959737"/>
                  </a:cubicBezTo>
                  <a:cubicBezTo>
                    <a:pt x="80244" y="961954"/>
                    <a:pt x="80687" y="964614"/>
                    <a:pt x="81131" y="966830"/>
                  </a:cubicBezTo>
                  <a:cubicBezTo>
                    <a:pt x="73595" y="961510"/>
                    <a:pt x="66502" y="956634"/>
                    <a:pt x="58966" y="951314"/>
                  </a:cubicBezTo>
                  <a:cubicBezTo>
                    <a:pt x="57636" y="947768"/>
                    <a:pt x="54089" y="942891"/>
                    <a:pt x="53202" y="941562"/>
                  </a:cubicBezTo>
                  <a:cubicBezTo>
                    <a:pt x="51872" y="940232"/>
                    <a:pt x="50543" y="937128"/>
                    <a:pt x="48769" y="936685"/>
                  </a:cubicBezTo>
                  <a:cubicBezTo>
                    <a:pt x="46553" y="934025"/>
                    <a:pt x="44336" y="931809"/>
                    <a:pt x="43450" y="930922"/>
                  </a:cubicBezTo>
                  <a:cubicBezTo>
                    <a:pt x="40790" y="928262"/>
                    <a:pt x="37243" y="926932"/>
                    <a:pt x="33697" y="925602"/>
                  </a:cubicBezTo>
                  <a:cubicBezTo>
                    <a:pt x="31037" y="923829"/>
                    <a:pt x="28820" y="921613"/>
                    <a:pt x="26161" y="919396"/>
                  </a:cubicBezTo>
                  <a:cubicBezTo>
                    <a:pt x="24387" y="917623"/>
                    <a:pt x="21728" y="916293"/>
                    <a:pt x="19511" y="914963"/>
                  </a:cubicBezTo>
                  <a:cubicBezTo>
                    <a:pt x="15078" y="913190"/>
                    <a:pt x="10645" y="910530"/>
                    <a:pt x="6212" y="911417"/>
                  </a:cubicBezTo>
                  <a:cubicBezTo>
                    <a:pt x="-2211" y="912746"/>
                    <a:pt x="-1325" y="920726"/>
                    <a:pt x="4438" y="925159"/>
                  </a:cubicBezTo>
                  <a:cubicBezTo>
                    <a:pt x="8871" y="928705"/>
                    <a:pt x="13748" y="931809"/>
                    <a:pt x="18624" y="934912"/>
                  </a:cubicBezTo>
                  <a:cubicBezTo>
                    <a:pt x="18624" y="935355"/>
                    <a:pt x="18624" y="935799"/>
                    <a:pt x="19511" y="936242"/>
                  </a:cubicBezTo>
                  <a:cubicBezTo>
                    <a:pt x="23944" y="938458"/>
                    <a:pt x="26604" y="942448"/>
                    <a:pt x="30594" y="945108"/>
                  </a:cubicBezTo>
                  <a:cubicBezTo>
                    <a:pt x="38130" y="950428"/>
                    <a:pt x="47439" y="952644"/>
                    <a:pt x="56749" y="953974"/>
                  </a:cubicBezTo>
                  <a:cubicBezTo>
                    <a:pt x="57636" y="953974"/>
                    <a:pt x="58079" y="953974"/>
                    <a:pt x="58522" y="953531"/>
                  </a:cubicBezTo>
                  <a:cubicBezTo>
                    <a:pt x="65172" y="958407"/>
                    <a:pt x="71821" y="962840"/>
                    <a:pt x="78471" y="967717"/>
                  </a:cubicBezTo>
                  <a:cubicBezTo>
                    <a:pt x="77584" y="967717"/>
                    <a:pt x="76698" y="967717"/>
                    <a:pt x="76254" y="967717"/>
                  </a:cubicBezTo>
                  <a:cubicBezTo>
                    <a:pt x="74482" y="967717"/>
                    <a:pt x="73151" y="967717"/>
                    <a:pt x="71378" y="968160"/>
                  </a:cubicBezTo>
                  <a:cubicBezTo>
                    <a:pt x="70048" y="967717"/>
                    <a:pt x="68275" y="967273"/>
                    <a:pt x="67388" y="966830"/>
                  </a:cubicBezTo>
                  <a:cubicBezTo>
                    <a:pt x="62069" y="964170"/>
                    <a:pt x="55862" y="963284"/>
                    <a:pt x="50099" y="964170"/>
                  </a:cubicBezTo>
                  <a:cubicBezTo>
                    <a:pt x="43006" y="965500"/>
                    <a:pt x="35913" y="967273"/>
                    <a:pt x="28820" y="966830"/>
                  </a:cubicBezTo>
                  <a:cubicBezTo>
                    <a:pt x="22614" y="966830"/>
                    <a:pt x="15964" y="965057"/>
                    <a:pt x="10202" y="967717"/>
                  </a:cubicBezTo>
                  <a:cubicBezTo>
                    <a:pt x="3108" y="973480"/>
                    <a:pt x="11974" y="978799"/>
                    <a:pt x="18624" y="980573"/>
                  </a:cubicBezTo>
                  <a:cubicBezTo>
                    <a:pt x="18624" y="981016"/>
                    <a:pt x="18624" y="981016"/>
                    <a:pt x="19068" y="981459"/>
                  </a:cubicBezTo>
                  <a:cubicBezTo>
                    <a:pt x="23944" y="982346"/>
                    <a:pt x="29707" y="981903"/>
                    <a:pt x="34584" y="981459"/>
                  </a:cubicBezTo>
                  <a:cubicBezTo>
                    <a:pt x="40346" y="981016"/>
                    <a:pt x="45666" y="981459"/>
                    <a:pt x="50986" y="982789"/>
                  </a:cubicBezTo>
                  <a:cubicBezTo>
                    <a:pt x="58079" y="983232"/>
                    <a:pt x="66059" y="980573"/>
                    <a:pt x="71378" y="975696"/>
                  </a:cubicBezTo>
                  <a:cubicBezTo>
                    <a:pt x="72265" y="974810"/>
                    <a:pt x="73595" y="973480"/>
                    <a:pt x="74482" y="972593"/>
                  </a:cubicBezTo>
                  <a:cubicBezTo>
                    <a:pt x="78028" y="972593"/>
                    <a:pt x="81574" y="972593"/>
                    <a:pt x="85121" y="973036"/>
                  </a:cubicBezTo>
                  <a:cubicBezTo>
                    <a:pt x="85121" y="973036"/>
                    <a:pt x="85121" y="973036"/>
                    <a:pt x="85121" y="973036"/>
                  </a:cubicBezTo>
                  <a:cubicBezTo>
                    <a:pt x="91770" y="977913"/>
                    <a:pt x="98420" y="982789"/>
                    <a:pt x="105513" y="987222"/>
                  </a:cubicBezTo>
                  <a:cubicBezTo>
                    <a:pt x="102853" y="988996"/>
                    <a:pt x="99750" y="990326"/>
                    <a:pt x="97090" y="991655"/>
                  </a:cubicBezTo>
                  <a:cubicBezTo>
                    <a:pt x="97090" y="991655"/>
                    <a:pt x="97090" y="991655"/>
                    <a:pt x="97090" y="991655"/>
                  </a:cubicBezTo>
                  <a:cubicBezTo>
                    <a:pt x="95317" y="991655"/>
                    <a:pt x="93100" y="990769"/>
                    <a:pt x="91327" y="990326"/>
                  </a:cubicBezTo>
                  <a:cubicBezTo>
                    <a:pt x="85121" y="989439"/>
                    <a:pt x="78028" y="989439"/>
                    <a:pt x="71821" y="990769"/>
                  </a:cubicBezTo>
                  <a:cubicBezTo>
                    <a:pt x="65615" y="992985"/>
                    <a:pt x="59852" y="994759"/>
                    <a:pt x="53646" y="996089"/>
                  </a:cubicBezTo>
                  <a:cubicBezTo>
                    <a:pt x="47439" y="996975"/>
                    <a:pt x="41233" y="998305"/>
                    <a:pt x="35470" y="1000522"/>
                  </a:cubicBezTo>
                  <a:cubicBezTo>
                    <a:pt x="32810" y="1001408"/>
                    <a:pt x="29707" y="1002738"/>
                    <a:pt x="27934" y="1005398"/>
                  </a:cubicBezTo>
                  <a:cubicBezTo>
                    <a:pt x="24831" y="1010275"/>
                    <a:pt x="29264" y="1014264"/>
                    <a:pt x="34140" y="1014708"/>
                  </a:cubicBezTo>
                  <a:cubicBezTo>
                    <a:pt x="35470" y="1014708"/>
                    <a:pt x="36800" y="1014708"/>
                    <a:pt x="38573" y="1014708"/>
                  </a:cubicBezTo>
                  <a:cubicBezTo>
                    <a:pt x="38573" y="1015151"/>
                    <a:pt x="38573" y="1015594"/>
                    <a:pt x="39017" y="1015594"/>
                  </a:cubicBezTo>
                  <a:cubicBezTo>
                    <a:pt x="46996" y="1014264"/>
                    <a:pt x="54976" y="1010718"/>
                    <a:pt x="62955" y="1009831"/>
                  </a:cubicBezTo>
                  <a:cubicBezTo>
                    <a:pt x="71378" y="1008501"/>
                    <a:pt x="80244" y="1008945"/>
                    <a:pt x="87781" y="1004955"/>
                  </a:cubicBezTo>
                  <a:cubicBezTo>
                    <a:pt x="91327" y="1003181"/>
                    <a:pt x="94430" y="1000522"/>
                    <a:pt x="97090" y="997862"/>
                  </a:cubicBezTo>
                  <a:cubicBezTo>
                    <a:pt x="97533" y="997418"/>
                    <a:pt x="98420" y="996975"/>
                    <a:pt x="98864" y="996532"/>
                  </a:cubicBezTo>
                  <a:cubicBezTo>
                    <a:pt x="99307" y="996089"/>
                    <a:pt x="99307" y="996089"/>
                    <a:pt x="99750" y="995645"/>
                  </a:cubicBezTo>
                  <a:cubicBezTo>
                    <a:pt x="99750" y="995645"/>
                    <a:pt x="99750" y="995645"/>
                    <a:pt x="99750" y="995645"/>
                  </a:cubicBezTo>
                  <a:cubicBezTo>
                    <a:pt x="100193" y="995202"/>
                    <a:pt x="100636" y="994759"/>
                    <a:pt x="100636" y="994315"/>
                  </a:cubicBezTo>
                  <a:cubicBezTo>
                    <a:pt x="102853" y="992985"/>
                    <a:pt x="106400" y="991655"/>
                    <a:pt x="108173" y="989439"/>
                  </a:cubicBezTo>
                  <a:cubicBezTo>
                    <a:pt x="117482" y="996089"/>
                    <a:pt x="126349" y="1002295"/>
                    <a:pt x="135658" y="1008945"/>
                  </a:cubicBezTo>
                  <a:cubicBezTo>
                    <a:pt x="132998" y="1010718"/>
                    <a:pt x="129895" y="1012491"/>
                    <a:pt x="126792" y="1013821"/>
                  </a:cubicBezTo>
                  <a:cubicBezTo>
                    <a:pt x="118369" y="1008945"/>
                    <a:pt x="107286" y="1008945"/>
                    <a:pt x="98420" y="1012491"/>
                  </a:cubicBezTo>
                  <a:cubicBezTo>
                    <a:pt x="93100" y="1014708"/>
                    <a:pt x="88667" y="1017811"/>
                    <a:pt x="83348" y="1019584"/>
                  </a:cubicBezTo>
                  <a:cubicBezTo>
                    <a:pt x="73151" y="1023574"/>
                    <a:pt x="61625" y="1023130"/>
                    <a:pt x="52316" y="1028450"/>
                  </a:cubicBezTo>
                  <a:cubicBezTo>
                    <a:pt x="46553" y="1034213"/>
                    <a:pt x="53646" y="1038646"/>
                    <a:pt x="59409" y="1038646"/>
                  </a:cubicBezTo>
                  <a:cubicBezTo>
                    <a:pt x="61625" y="1038646"/>
                    <a:pt x="63842" y="1038646"/>
                    <a:pt x="65615" y="1038646"/>
                  </a:cubicBezTo>
                  <a:cubicBezTo>
                    <a:pt x="65615" y="1038646"/>
                    <a:pt x="65615" y="1039090"/>
                    <a:pt x="66059" y="1039090"/>
                  </a:cubicBezTo>
                  <a:cubicBezTo>
                    <a:pt x="68275" y="1038646"/>
                    <a:pt x="70492" y="1038203"/>
                    <a:pt x="72708" y="1037760"/>
                  </a:cubicBezTo>
                  <a:cubicBezTo>
                    <a:pt x="78471" y="1036873"/>
                    <a:pt x="83791" y="1035100"/>
                    <a:pt x="89554" y="1034213"/>
                  </a:cubicBezTo>
                  <a:cubicBezTo>
                    <a:pt x="96647" y="1032883"/>
                    <a:pt x="104183" y="1033770"/>
                    <a:pt x="111276" y="1031553"/>
                  </a:cubicBezTo>
                  <a:cubicBezTo>
                    <a:pt x="119699" y="1028894"/>
                    <a:pt x="127679" y="1023574"/>
                    <a:pt x="131668" y="1015594"/>
                  </a:cubicBezTo>
                  <a:cubicBezTo>
                    <a:pt x="131668" y="1015594"/>
                    <a:pt x="131668" y="1015151"/>
                    <a:pt x="131668" y="1015151"/>
                  </a:cubicBezTo>
                  <a:cubicBezTo>
                    <a:pt x="133441" y="1014264"/>
                    <a:pt x="135658" y="1013378"/>
                    <a:pt x="137431" y="1012048"/>
                  </a:cubicBezTo>
                  <a:cubicBezTo>
                    <a:pt x="137874" y="1011604"/>
                    <a:pt x="138761" y="1011161"/>
                    <a:pt x="139205" y="1010718"/>
                  </a:cubicBezTo>
                  <a:cubicBezTo>
                    <a:pt x="145411" y="1015151"/>
                    <a:pt x="151617" y="1019584"/>
                    <a:pt x="157823" y="1024017"/>
                  </a:cubicBezTo>
                  <a:cubicBezTo>
                    <a:pt x="161813" y="1027120"/>
                    <a:pt x="166246" y="1029780"/>
                    <a:pt x="170236" y="1032883"/>
                  </a:cubicBezTo>
                  <a:cubicBezTo>
                    <a:pt x="167133" y="1033327"/>
                    <a:pt x="164030" y="1033770"/>
                    <a:pt x="160927" y="1034657"/>
                  </a:cubicBezTo>
                  <a:cubicBezTo>
                    <a:pt x="160483" y="1034213"/>
                    <a:pt x="160040" y="1033770"/>
                    <a:pt x="159597" y="1033770"/>
                  </a:cubicBezTo>
                  <a:cubicBezTo>
                    <a:pt x="151174" y="1031997"/>
                    <a:pt x="141864" y="1031110"/>
                    <a:pt x="133441" y="1032883"/>
                  </a:cubicBezTo>
                  <a:cubicBezTo>
                    <a:pt x="125018" y="1034213"/>
                    <a:pt x="117926" y="1038203"/>
                    <a:pt x="110833" y="1043079"/>
                  </a:cubicBezTo>
                  <a:cubicBezTo>
                    <a:pt x="106843" y="1045739"/>
                    <a:pt x="102853" y="1048843"/>
                    <a:pt x="97977" y="1050616"/>
                  </a:cubicBezTo>
                  <a:cubicBezTo>
                    <a:pt x="93544" y="1052389"/>
                    <a:pt x="88667" y="1054162"/>
                    <a:pt x="83791" y="1056379"/>
                  </a:cubicBezTo>
                  <a:cubicBezTo>
                    <a:pt x="76698" y="1060368"/>
                    <a:pt x="82904" y="1064358"/>
                    <a:pt x="88224" y="1063915"/>
                  </a:cubicBezTo>
                  <a:cubicBezTo>
                    <a:pt x="93544" y="1063915"/>
                    <a:pt x="98420" y="1062585"/>
                    <a:pt x="103297" y="1061255"/>
                  </a:cubicBezTo>
                  <a:cubicBezTo>
                    <a:pt x="105956" y="1060812"/>
                    <a:pt x="108616" y="1060368"/>
                    <a:pt x="111276" y="1059482"/>
                  </a:cubicBezTo>
                  <a:cubicBezTo>
                    <a:pt x="119699" y="1056822"/>
                    <a:pt x="129008" y="1056379"/>
                    <a:pt x="137874" y="1054606"/>
                  </a:cubicBezTo>
                  <a:cubicBezTo>
                    <a:pt x="145854" y="1053719"/>
                    <a:pt x="152504" y="1048399"/>
                    <a:pt x="157823" y="1042636"/>
                  </a:cubicBezTo>
                  <a:cubicBezTo>
                    <a:pt x="159597" y="1040863"/>
                    <a:pt x="161813" y="1039533"/>
                    <a:pt x="163143" y="1037760"/>
                  </a:cubicBezTo>
                  <a:cubicBezTo>
                    <a:pt x="164916" y="1037760"/>
                    <a:pt x="166246" y="1037316"/>
                    <a:pt x="168020" y="1037316"/>
                  </a:cubicBezTo>
                  <a:cubicBezTo>
                    <a:pt x="169349" y="1036873"/>
                    <a:pt x="172453" y="1036873"/>
                    <a:pt x="174226" y="1036430"/>
                  </a:cubicBezTo>
                  <a:cubicBezTo>
                    <a:pt x="184422" y="1043523"/>
                    <a:pt x="194618" y="1050616"/>
                    <a:pt x="204814" y="1057709"/>
                  </a:cubicBezTo>
                  <a:cubicBezTo>
                    <a:pt x="203485" y="1057709"/>
                    <a:pt x="202154" y="1058152"/>
                    <a:pt x="200825" y="1058595"/>
                  </a:cubicBezTo>
                  <a:cubicBezTo>
                    <a:pt x="199938" y="1059039"/>
                    <a:pt x="199051" y="1059039"/>
                    <a:pt x="198164" y="1059482"/>
                  </a:cubicBezTo>
                  <a:cubicBezTo>
                    <a:pt x="197278" y="1059039"/>
                    <a:pt x="196392" y="1058595"/>
                    <a:pt x="195062" y="1058595"/>
                  </a:cubicBezTo>
                  <a:cubicBezTo>
                    <a:pt x="189742" y="1056379"/>
                    <a:pt x="183536" y="1056822"/>
                    <a:pt x="177772" y="1057709"/>
                  </a:cubicBezTo>
                  <a:cubicBezTo>
                    <a:pt x="171566" y="1058595"/>
                    <a:pt x="165803" y="1061255"/>
                    <a:pt x="160040" y="1063028"/>
                  </a:cubicBezTo>
                  <a:cubicBezTo>
                    <a:pt x="150287" y="1065688"/>
                    <a:pt x="140091" y="1068348"/>
                    <a:pt x="130782" y="1071451"/>
                  </a:cubicBezTo>
                  <a:cubicBezTo>
                    <a:pt x="127679" y="1072338"/>
                    <a:pt x="124575" y="1073225"/>
                    <a:pt x="121915" y="1075441"/>
                  </a:cubicBezTo>
                  <a:cubicBezTo>
                    <a:pt x="116152" y="1080317"/>
                    <a:pt x="121915" y="1084307"/>
                    <a:pt x="127235" y="1084307"/>
                  </a:cubicBezTo>
                  <a:cubicBezTo>
                    <a:pt x="129895" y="1084307"/>
                    <a:pt x="132112" y="1084307"/>
                    <a:pt x="134328" y="1083864"/>
                  </a:cubicBezTo>
                  <a:cubicBezTo>
                    <a:pt x="134328" y="1083864"/>
                    <a:pt x="134328" y="1083864"/>
                    <a:pt x="134328" y="1083864"/>
                  </a:cubicBezTo>
                  <a:cubicBezTo>
                    <a:pt x="137874" y="1083864"/>
                    <a:pt x="140978" y="1082534"/>
                    <a:pt x="144524" y="1082091"/>
                  </a:cubicBezTo>
                  <a:cubicBezTo>
                    <a:pt x="152061" y="1081204"/>
                    <a:pt x="159597" y="1081204"/>
                    <a:pt x="167133" y="1080317"/>
                  </a:cubicBezTo>
                  <a:cubicBezTo>
                    <a:pt x="179546" y="1078988"/>
                    <a:pt x="192845" y="1073668"/>
                    <a:pt x="200825" y="1063472"/>
                  </a:cubicBezTo>
                  <a:cubicBezTo>
                    <a:pt x="200825" y="1063472"/>
                    <a:pt x="200825" y="1063028"/>
                    <a:pt x="200825" y="1063028"/>
                  </a:cubicBezTo>
                  <a:cubicBezTo>
                    <a:pt x="203928" y="1062585"/>
                    <a:pt x="207031" y="1062142"/>
                    <a:pt x="210134" y="1062142"/>
                  </a:cubicBezTo>
                  <a:cubicBezTo>
                    <a:pt x="218113" y="1067461"/>
                    <a:pt x="226093" y="1072781"/>
                    <a:pt x="233629" y="1078101"/>
                  </a:cubicBezTo>
                  <a:cubicBezTo>
                    <a:pt x="230083" y="1078988"/>
                    <a:pt x="226536" y="1080761"/>
                    <a:pt x="222990" y="1082091"/>
                  </a:cubicBezTo>
                  <a:cubicBezTo>
                    <a:pt x="222103" y="1081647"/>
                    <a:pt x="221217" y="1081204"/>
                    <a:pt x="220330" y="1080761"/>
                  </a:cubicBezTo>
                  <a:cubicBezTo>
                    <a:pt x="215454" y="1078544"/>
                    <a:pt x="209691" y="1078544"/>
                    <a:pt x="204814" y="1079431"/>
                  </a:cubicBezTo>
                  <a:cubicBezTo>
                    <a:pt x="195948" y="1080761"/>
                    <a:pt x="187969" y="1085637"/>
                    <a:pt x="179102" y="1087854"/>
                  </a:cubicBezTo>
                  <a:cubicBezTo>
                    <a:pt x="172453" y="1090070"/>
                    <a:pt x="150287" y="1094503"/>
                    <a:pt x="148071" y="1100710"/>
                  </a:cubicBezTo>
                  <a:cubicBezTo>
                    <a:pt x="147184" y="1104256"/>
                    <a:pt x="152061" y="1105586"/>
                    <a:pt x="155164" y="1105586"/>
                  </a:cubicBezTo>
                  <a:cubicBezTo>
                    <a:pt x="155164" y="1105586"/>
                    <a:pt x="155607" y="1105586"/>
                    <a:pt x="155607" y="1105586"/>
                  </a:cubicBezTo>
                  <a:cubicBezTo>
                    <a:pt x="155607" y="1105586"/>
                    <a:pt x="156050" y="1105586"/>
                    <a:pt x="156050" y="1105586"/>
                  </a:cubicBezTo>
                  <a:cubicBezTo>
                    <a:pt x="164916" y="1105586"/>
                    <a:pt x="173339" y="1100710"/>
                    <a:pt x="182205" y="1101596"/>
                  </a:cubicBezTo>
                  <a:cubicBezTo>
                    <a:pt x="194175" y="1101596"/>
                    <a:pt x="205701" y="1097163"/>
                    <a:pt x="216341" y="1091400"/>
                  </a:cubicBezTo>
                  <a:cubicBezTo>
                    <a:pt x="219444" y="1089627"/>
                    <a:pt x="222990" y="1087410"/>
                    <a:pt x="225207" y="1084307"/>
                  </a:cubicBezTo>
                  <a:cubicBezTo>
                    <a:pt x="226093" y="1083864"/>
                    <a:pt x="226980" y="1083864"/>
                    <a:pt x="227867" y="1083421"/>
                  </a:cubicBezTo>
                  <a:cubicBezTo>
                    <a:pt x="230969" y="1082091"/>
                    <a:pt x="234516" y="1081204"/>
                    <a:pt x="238062" y="1080317"/>
                  </a:cubicBezTo>
                  <a:cubicBezTo>
                    <a:pt x="244712" y="1084751"/>
                    <a:pt x="251805" y="1089184"/>
                    <a:pt x="258898" y="1093173"/>
                  </a:cubicBezTo>
                  <a:cubicBezTo>
                    <a:pt x="256238" y="1095833"/>
                    <a:pt x="253135" y="1098050"/>
                    <a:pt x="250032" y="1099823"/>
                  </a:cubicBezTo>
                  <a:cubicBezTo>
                    <a:pt x="244712" y="1097607"/>
                    <a:pt x="238062" y="1098050"/>
                    <a:pt x="232300" y="1098493"/>
                  </a:cubicBezTo>
                  <a:cubicBezTo>
                    <a:pt x="222990" y="1098936"/>
                    <a:pt x="215454" y="1104256"/>
                    <a:pt x="207474" y="1108246"/>
                  </a:cubicBezTo>
                  <a:cubicBezTo>
                    <a:pt x="200825" y="1111349"/>
                    <a:pt x="194175" y="1114009"/>
                    <a:pt x="188412" y="1117999"/>
                  </a:cubicBezTo>
                  <a:cubicBezTo>
                    <a:pt x="185752" y="1120215"/>
                    <a:pt x="172896" y="1126422"/>
                    <a:pt x="179989" y="1129968"/>
                  </a:cubicBezTo>
                  <a:cubicBezTo>
                    <a:pt x="182649" y="1130411"/>
                    <a:pt x="184865" y="1129968"/>
                    <a:pt x="187525" y="1129525"/>
                  </a:cubicBezTo>
                  <a:cubicBezTo>
                    <a:pt x="194618" y="1128638"/>
                    <a:pt x="200825" y="1125092"/>
                    <a:pt x="207474" y="1122432"/>
                  </a:cubicBezTo>
                  <a:cubicBezTo>
                    <a:pt x="207474" y="1122432"/>
                    <a:pt x="207918" y="1122432"/>
                    <a:pt x="207918" y="1122432"/>
                  </a:cubicBezTo>
                  <a:cubicBezTo>
                    <a:pt x="209247" y="1121989"/>
                    <a:pt x="210134" y="1121545"/>
                    <a:pt x="211464" y="1121102"/>
                  </a:cubicBezTo>
                  <a:cubicBezTo>
                    <a:pt x="211464" y="1121102"/>
                    <a:pt x="211908" y="1121102"/>
                    <a:pt x="211908" y="1121102"/>
                  </a:cubicBezTo>
                  <a:cubicBezTo>
                    <a:pt x="215897" y="1120215"/>
                    <a:pt x="220330" y="1119329"/>
                    <a:pt x="224320" y="1118885"/>
                  </a:cubicBezTo>
                  <a:cubicBezTo>
                    <a:pt x="226536" y="1117999"/>
                    <a:pt x="229196" y="1117112"/>
                    <a:pt x="231413" y="1116225"/>
                  </a:cubicBezTo>
                  <a:cubicBezTo>
                    <a:pt x="237619" y="1114009"/>
                    <a:pt x="243382" y="1111349"/>
                    <a:pt x="248259" y="1106473"/>
                  </a:cubicBezTo>
                  <a:cubicBezTo>
                    <a:pt x="248702" y="1106029"/>
                    <a:pt x="248702" y="1106029"/>
                    <a:pt x="249145" y="1106029"/>
                  </a:cubicBezTo>
                  <a:cubicBezTo>
                    <a:pt x="249589" y="1105586"/>
                    <a:pt x="250032" y="1104699"/>
                    <a:pt x="250918" y="1103813"/>
                  </a:cubicBezTo>
                  <a:cubicBezTo>
                    <a:pt x="250918" y="1103813"/>
                    <a:pt x="250918" y="1103813"/>
                    <a:pt x="251362" y="1103370"/>
                  </a:cubicBezTo>
                  <a:cubicBezTo>
                    <a:pt x="251362" y="1103370"/>
                    <a:pt x="251805" y="1102926"/>
                    <a:pt x="251805" y="1102483"/>
                  </a:cubicBezTo>
                  <a:cubicBezTo>
                    <a:pt x="255352" y="1100710"/>
                    <a:pt x="258898" y="1098050"/>
                    <a:pt x="262001" y="1094947"/>
                  </a:cubicBezTo>
                  <a:cubicBezTo>
                    <a:pt x="262001" y="1094947"/>
                    <a:pt x="262444" y="1094503"/>
                    <a:pt x="262444" y="1094503"/>
                  </a:cubicBezTo>
                  <a:cubicBezTo>
                    <a:pt x="265105" y="1095833"/>
                    <a:pt x="267321" y="1097163"/>
                    <a:pt x="269981" y="1098493"/>
                  </a:cubicBezTo>
                  <a:cubicBezTo>
                    <a:pt x="263775" y="1129968"/>
                    <a:pt x="258898" y="1161443"/>
                    <a:pt x="255352" y="1193361"/>
                  </a:cubicBezTo>
                  <a:cubicBezTo>
                    <a:pt x="254022" y="1208877"/>
                    <a:pt x="252692" y="1224393"/>
                    <a:pt x="252249" y="1239909"/>
                  </a:cubicBezTo>
                  <a:cubicBezTo>
                    <a:pt x="245156" y="1238136"/>
                    <a:pt x="238506" y="1235476"/>
                    <a:pt x="231856" y="1233259"/>
                  </a:cubicBezTo>
                  <a:cubicBezTo>
                    <a:pt x="230526" y="1232816"/>
                    <a:pt x="229196" y="1232373"/>
                    <a:pt x="227867" y="1231486"/>
                  </a:cubicBezTo>
                  <a:cubicBezTo>
                    <a:pt x="227867" y="1230156"/>
                    <a:pt x="227423" y="1228383"/>
                    <a:pt x="226536" y="1226166"/>
                  </a:cubicBezTo>
                  <a:cubicBezTo>
                    <a:pt x="226980" y="1225723"/>
                    <a:pt x="226980" y="1224836"/>
                    <a:pt x="226980" y="1224393"/>
                  </a:cubicBezTo>
                  <a:cubicBezTo>
                    <a:pt x="227867" y="1221733"/>
                    <a:pt x="228310" y="1219517"/>
                    <a:pt x="228310" y="1216857"/>
                  </a:cubicBezTo>
                  <a:cubicBezTo>
                    <a:pt x="228753" y="1212867"/>
                    <a:pt x="227867" y="1208877"/>
                    <a:pt x="226536" y="1205331"/>
                  </a:cubicBezTo>
                  <a:cubicBezTo>
                    <a:pt x="225650" y="1201341"/>
                    <a:pt x="223877" y="1197351"/>
                    <a:pt x="221660" y="1193805"/>
                  </a:cubicBezTo>
                  <a:cubicBezTo>
                    <a:pt x="220330" y="1191145"/>
                    <a:pt x="218557" y="1188042"/>
                    <a:pt x="217227" y="1185382"/>
                  </a:cubicBezTo>
                  <a:cubicBezTo>
                    <a:pt x="215010" y="1178732"/>
                    <a:pt x="212351" y="1172526"/>
                    <a:pt x="207918" y="1167206"/>
                  </a:cubicBezTo>
                  <a:cubicBezTo>
                    <a:pt x="207474" y="1166763"/>
                    <a:pt x="207031" y="1166320"/>
                    <a:pt x="206587" y="1165876"/>
                  </a:cubicBezTo>
                  <a:cubicBezTo>
                    <a:pt x="205258" y="1164989"/>
                    <a:pt x="203928" y="1164103"/>
                    <a:pt x="202154" y="1163660"/>
                  </a:cubicBezTo>
                  <a:cubicBezTo>
                    <a:pt x="199938" y="1163216"/>
                    <a:pt x="198164" y="1164546"/>
                    <a:pt x="197721" y="1166763"/>
                  </a:cubicBezTo>
                  <a:cubicBezTo>
                    <a:pt x="196835" y="1168979"/>
                    <a:pt x="198164" y="1171639"/>
                    <a:pt x="198608" y="1173856"/>
                  </a:cubicBezTo>
                  <a:cubicBezTo>
                    <a:pt x="200381" y="1179619"/>
                    <a:pt x="201711" y="1185382"/>
                    <a:pt x="203485" y="1191145"/>
                  </a:cubicBezTo>
                  <a:cubicBezTo>
                    <a:pt x="205258" y="1196908"/>
                    <a:pt x="207031" y="1202671"/>
                    <a:pt x="209691" y="1207991"/>
                  </a:cubicBezTo>
                  <a:cubicBezTo>
                    <a:pt x="211021" y="1210651"/>
                    <a:pt x="212794" y="1213310"/>
                    <a:pt x="215010" y="1215527"/>
                  </a:cubicBezTo>
                  <a:cubicBezTo>
                    <a:pt x="217670" y="1219073"/>
                    <a:pt x="219887" y="1222620"/>
                    <a:pt x="222547" y="1225723"/>
                  </a:cubicBezTo>
                  <a:cubicBezTo>
                    <a:pt x="222547" y="1225723"/>
                    <a:pt x="222547" y="1225723"/>
                    <a:pt x="222547" y="1225723"/>
                  </a:cubicBezTo>
                  <a:cubicBezTo>
                    <a:pt x="222990" y="1227053"/>
                    <a:pt x="222990" y="1228383"/>
                    <a:pt x="223433" y="1229713"/>
                  </a:cubicBezTo>
                  <a:cubicBezTo>
                    <a:pt x="213680" y="1225723"/>
                    <a:pt x="203928" y="1222176"/>
                    <a:pt x="194175" y="1218187"/>
                  </a:cubicBezTo>
                  <a:cubicBezTo>
                    <a:pt x="193731" y="1215970"/>
                    <a:pt x="192845" y="1213310"/>
                    <a:pt x="191959" y="1211094"/>
                  </a:cubicBezTo>
                  <a:cubicBezTo>
                    <a:pt x="191515" y="1209320"/>
                    <a:pt x="190628" y="1207991"/>
                    <a:pt x="189742" y="1206661"/>
                  </a:cubicBezTo>
                  <a:cubicBezTo>
                    <a:pt x="190185" y="1205774"/>
                    <a:pt x="190185" y="1204887"/>
                    <a:pt x="190628" y="1204001"/>
                  </a:cubicBezTo>
                  <a:cubicBezTo>
                    <a:pt x="190628" y="1204001"/>
                    <a:pt x="190628" y="1203557"/>
                    <a:pt x="190628" y="1203557"/>
                  </a:cubicBezTo>
                  <a:cubicBezTo>
                    <a:pt x="191072" y="1201784"/>
                    <a:pt x="191072" y="1199568"/>
                    <a:pt x="190628" y="1197794"/>
                  </a:cubicBezTo>
                  <a:cubicBezTo>
                    <a:pt x="190185" y="1189815"/>
                    <a:pt x="186195" y="1182722"/>
                    <a:pt x="180876" y="1176959"/>
                  </a:cubicBezTo>
                  <a:cubicBezTo>
                    <a:pt x="173782" y="1169423"/>
                    <a:pt x="172453" y="1157453"/>
                    <a:pt x="163587" y="1151690"/>
                  </a:cubicBezTo>
                  <a:cubicBezTo>
                    <a:pt x="163587" y="1151690"/>
                    <a:pt x="163143" y="1151690"/>
                    <a:pt x="163143" y="1151690"/>
                  </a:cubicBezTo>
                  <a:cubicBezTo>
                    <a:pt x="161370" y="1150360"/>
                    <a:pt x="159154" y="1149474"/>
                    <a:pt x="156494" y="1149474"/>
                  </a:cubicBezTo>
                  <a:cubicBezTo>
                    <a:pt x="144524" y="1152577"/>
                    <a:pt x="159597" y="1165876"/>
                    <a:pt x="162700" y="1171196"/>
                  </a:cubicBezTo>
                  <a:cubicBezTo>
                    <a:pt x="165360" y="1175186"/>
                    <a:pt x="164030" y="1180062"/>
                    <a:pt x="166690" y="1184052"/>
                  </a:cubicBezTo>
                  <a:cubicBezTo>
                    <a:pt x="171123" y="1192918"/>
                    <a:pt x="177329" y="1203114"/>
                    <a:pt x="186639" y="1207104"/>
                  </a:cubicBezTo>
                  <a:cubicBezTo>
                    <a:pt x="188412" y="1210207"/>
                    <a:pt x="189742" y="1213310"/>
                    <a:pt x="190628" y="1216414"/>
                  </a:cubicBezTo>
                  <a:cubicBezTo>
                    <a:pt x="182205" y="1213310"/>
                    <a:pt x="174226" y="1210207"/>
                    <a:pt x="165803" y="1207104"/>
                  </a:cubicBezTo>
                  <a:cubicBezTo>
                    <a:pt x="161813" y="1205774"/>
                    <a:pt x="158267" y="1204001"/>
                    <a:pt x="154277" y="1202671"/>
                  </a:cubicBezTo>
                  <a:cubicBezTo>
                    <a:pt x="154720" y="1200898"/>
                    <a:pt x="154720" y="1197794"/>
                    <a:pt x="153834" y="1194691"/>
                  </a:cubicBezTo>
                  <a:cubicBezTo>
                    <a:pt x="155164" y="1193361"/>
                    <a:pt x="156050" y="1188928"/>
                    <a:pt x="156494" y="1187598"/>
                  </a:cubicBezTo>
                  <a:cubicBezTo>
                    <a:pt x="158267" y="1179619"/>
                    <a:pt x="156050" y="1176072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0731" y="1170753"/>
                    <a:pt x="149844" y="1169866"/>
                    <a:pt x="148957" y="1168536"/>
                  </a:cubicBezTo>
                  <a:cubicBezTo>
                    <a:pt x="146741" y="1164989"/>
                    <a:pt x="145854" y="1160556"/>
                    <a:pt x="144081" y="1156567"/>
                  </a:cubicBezTo>
                  <a:cubicBezTo>
                    <a:pt x="141864" y="1151690"/>
                    <a:pt x="139648" y="1146814"/>
                    <a:pt x="136545" y="1142824"/>
                  </a:cubicBezTo>
                  <a:cubicBezTo>
                    <a:pt x="136101" y="1141938"/>
                    <a:pt x="134772" y="1140607"/>
                    <a:pt x="133885" y="1141494"/>
                  </a:cubicBezTo>
                  <a:cubicBezTo>
                    <a:pt x="126792" y="1135731"/>
                    <a:pt x="118812" y="1141494"/>
                    <a:pt x="125018" y="1153020"/>
                  </a:cubicBezTo>
                  <a:cubicBezTo>
                    <a:pt x="127679" y="1158340"/>
                    <a:pt x="131668" y="1164103"/>
                    <a:pt x="134328" y="1169423"/>
                  </a:cubicBezTo>
                  <a:cubicBezTo>
                    <a:pt x="136545" y="1179619"/>
                    <a:pt x="141421" y="1189371"/>
                    <a:pt x="150731" y="1194691"/>
                  </a:cubicBezTo>
                  <a:cubicBezTo>
                    <a:pt x="150731" y="1194691"/>
                    <a:pt x="151174" y="1194691"/>
                    <a:pt x="151174" y="1194691"/>
                  </a:cubicBezTo>
                  <a:cubicBezTo>
                    <a:pt x="151174" y="1196465"/>
                    <a:pt x="151617" y="1197794"/>
                    <a:pt x="151617" y="1200011"/>
                  </a:cubicBezTo>
                  <a:cubicBezTo>
                    <a:pt x="151617" y="1200454"/>
                    <a:pt x="151617" y="1200898"/>
                    <a:pt x="151617" y="1201341"/>
                  </a:cubicBezTo>
                  <a:cubicBezTo>
                    <a:pt x="143195" y="1198238"/>
                    <a:pt x="135215" y="1194691"/>
                    <a:pt x="126792" y="1192031"/>
                  </a:cubicBezTo>
                  <a:cubicBezTo>
                    <a:pt x="125905" y="1188928"/>
                    <a:pt x="125018" y="1185382"/>
                    <a:pt x="123689" y="1182279"/>
                  </a:cubicBezTo>
                  <a:cubicBezTo>
                    <a:pt x="125905" y="1172526"/>
                    <a:pt x="122802" y="1161886"/>
                    <a:pt x="116596" y="1153907"/>
                  </a:cubicBezTo>
                  <a:cubicBezTo>
                    <a:pt x="112163" y="1148587"/>
                    <a:pt x="110389" y="1141494"/>
                    <a:pt x="105513" y="1135731"/>
                  </a:cubicBezTo>
                  <a:cubicBezTo>
                    <a:pt x="105069" y="1134844"/>
                    <a:pt x="103740" y="1134401"/>
                    <a:pt x="103297" y="1134844"/>
                  </a:cubicBezTo>
                  <a:cubicBezTo>
                    <a:pt x="102853" y="1134401"/>
                    <a:pt x="102410" y="1134401"/>
                    <a:pt x="101966" y="1133958"/>
                  </a:cubicBezTo>
                  <a:cubicBezTo>
                    <a:pt x="99750" y="1132628"/>
                    <a:pt x="96647" y="1132185"/>
                    <a:pt x="94874" y="1134401"/>
                  </a:cubicBezTo>
                  <a:cubicBezTo>
                    <a:pt x="92657" y="1136618"/>
                    <a:pt x="93544" y="1140164"/>
                    <a:pt x="94430" y="1142824"/>
                  </a:cubicBezTo>
                  <a:cubicBezTo>
                    <a:pt x="96203" y="1149917"/>
                    <a:pt x="100636" y="1155237"/>
                    <a:pt x="104626" y="1161000"/>
                  </a:cubicBezTo>
                  <a:cubicBezTo>
                    <a:pt x="107730" y="1169423"/>
                    <a:pt x="111276" y="1179175"/>
                    <a:pt x="119699" y="1183165"/>
                  </a:cubicBezTo>
                  <a:cubicBezTo>
                    <a:pt x="120142" y="1185382"/>
                    <a:pt x="121029" y="1187598"/>
                    <a:pt x="121472" y="1189815"/>
                  </a:cubicBezTo>
                  <a:cubicBezTo>
                    <a:pt x="116152" y="1188042"/>
                    <a:pt x="110833" y="1186269"/>
                    <a:pt x="105513" y="1184495"/>
                  </a:cubicBezTo>
                  <a:cubicBezTo>
                    <a:pt x="105513" y="1184052"/>
                    <a:pt x="105069" y="1183609"/>
                    <a:pt x="104626" y="1183165"/>
                  </a:cubicBezTo>
                  <a:cubicBezTo>
                    <a:pt x="102853" y="1180505"/>
                    <a:pt x="100636" y="1178289"/>
                    <a:pt x="98420" y="1176072"/>
                  </a:cubicBezTo>
                  <a:cubicBezTo>
                    <a:pt x="97090" y="1174742"/>
                    <a:pt x="89554" y="1168536"/>
                    <a:pt x="87781" y="1169866"/>
                  </a:cubicBezTo>
                  <a:cubicBezTo>
                    <a:pt x="85564" y="1168979"/>
                    <a:pt x="83348" y="1168979"/>
                    <a:pt x="81131" y="1168536"/>
                  </a:cubicBezTo>
                  <a:cubicBezTo>
                    <a:pt x="76254" y="1167206"/>
                    <a:pt x="71821" y="1164546"/>
                    <a:pt x="67388" y="1161886"/>
                  </a:cubicBezTo>
                  <a:cubicBezTo>
                    <a:pt x="62512" y="1159226"/>
                    <a:pt x="56305" y="1154793"/>
                    <a:pt x="50986" y="1158340"/>
                  </a:cubicBezTo>
                  <a:cubicBezTo>
                    <a:pt x="46996" y="1163660"/>
                    <a:pt x="50543" y="1169423"/>
                    <a:pt x="55862" y="1171639"/>
                  </a:cubicBezTo>
                  <a:cubicBezTo>
                    <a:pt x="60295" y="1173856"/>
                    <a:pt x="65615" y="1174742"/>
                    <a:pt x="70048" y="1177402"/>
                  </a:cubicBezTo>
                  <a:cubicBezTo>
                    <a:pt x="70048" y="1177402"/>
                    <a:pt x="70048" y="1177402"/>
                    <a:pt x="70048" y="1177402"/>
                  </a:cubicBezTo>
                  <a:cubicBezTo>
                    <a:pt x="73595" y="1179619"/>
                    <a:pt x="76698" y="1182722"/>
                    <a:pt x="80687" y="1184938"/>
                  </a:cubicBezTo>
                  <a:cubicBezTo>
                    <a:pt x="84677" y="1186712"/>
                    <a:pt x="88667" y="1188042"/>
                    <a:pt x="93100" y="1188928"/>
                  </a:cubicBezTo>
                  <a:cubicBezTo>
                    <a:pt x="97090" y="1189815"/>
                    <a:pt x="101080" y="1188928"/>
                    <a:pt x="105069" y="1187155"/>
                  </a:cubicBezTo>
                  <a:cubicBezTo>
                    <a:pt x="111719" y="1189815"/>
                    <a:pt x="118369" y="1192031"/>
                    <a:pt x="125018" y="1194691"/>
                  </a:cubicBezTo>
                  <a:cubicBezTo>
                    <a:pt x="121472" y="1195578"/>
                    <a:pt x="117926" y="1196465"/>
                    <a:pt x="113936" y="1197351"/>
                  </a:cubicBezTo>
                  <a:cubicBezTo>
                    <a:pt x="109946" y="1197351"/>
                    <a:pt x="106400" y="1196021"/>
                    <a:pt x="102410" y="1196021"/>
                  </a:cubicBezTo>
                  <a:cubicBezTo>
                    <a:pt x="97090" y="1196021"/>
                    <a:pt x="91770" y="1196908"/>
                    <a:pt x="87337" y="1199124"/>
                  </a:cubicBezTo>
                  <a:cubicBezTo>
                    <a:pt x="80687" y="1205331"/>
                    <a:pt x="70492" y="1203114"/>
                    <a:pt x="63842" y="1208877"/>
                  </a:cubicBezTo>
                  <a:cubicBezTo>
                    <a:pt x="60295" y="1212424"/>
                    <a:pt x="61625" y="1218187"/>
                    <a:pt x="66502" y="1219073"/>
                  </a:cubicBezTo>
                  <a:cubicBezTo>
                    <a:pt x="66502" y="1219073"/>
                    <a:pt x="66502" y="1219073"/>
                    <a:pt x="66502" y="1219073"/>
                  </a:cubicBezTo>
                  <a:cubicBezTo>
                    <a:pt x="67388" y="1219517"/>
                    <a:pt x="68275" y="1219517"/>
                    <a:pt x="69161" y="1219960"/>
                  </a:cubicBezTo>
                  <a:cubicBezTo>
                    <a:pt x="77141" y="1220403"/>
                    <a:pt x="83791" y="1215527"/>
                    <a:pt x="91770" y="1214197"/>
                  </a:cubicBezTo>
                  <a:cubicBezTo>
                    <a:pt x="97977" y="1212867"/>
                    <a:pt x="104626" y="1212867"/>
                    <a:pt x="109503" y="1209320"/>
                  </a:cubicBezTo>
                  <a:cubicBezTo>
                    <a:pt x="112163" y="1207547"/>
                    <a:pt x="114823" y="1205774"/>
                    <a:pt x="116152" y="1202671"/>
                  </a:cubicBezTo>
                  <a:cubicBezTo>
                    <a:pt x="116596" y="1201784"/>
                    <a:pt x="117039" y="1201341"/>
                    <a:pt x="117482" y="1200454"/>
                  </a:cubicBezTo>
                  <a:cubicBezTo>
                    <a:pt x="119699" y="1200011"/>
                    <a:pt x="121915" y="1199568"/>
                    <a:pt x="124132" y="1198681"/>
                  </a:cubicBezTo>
                  <a:cubicBezTo>
                    <a:pt x="125905" y="1198238"/>
                    <a:pt x="128565" y="1197794"/>
                    <a:pt x="129895" y="1196465"/>
                  </a:cubicBezTo>
                  <a:cubicBezTo>
                    <a:pt x="138761" y="1200011"/>
                    <a:pt x="147628" y="1203557"/>
                    <a:pt x="156494" y="1207104"/>
                  </a:cubicBezTo>
                  <a:cubicBezTo>
                    <a:pt x="153834" y="1208877"/>
                    <a:pt x="151174" y="1210651"/>
                    <a:pt x="148514" y="1211980"/>
                  </a:cubicBezTo>
                  <a:cubicBezTo>
                    <a:pt x="145854" y="1210207"/>
                    <a:pt x="140978" y="1210207"/>
                    <a:pt x="138761" y="1210207"/>
                  </a:cubicBezTo>
                  <a:cubicBezTo>
                    <a:pt x="134772" y="1209320"/>
                    <a:pt x="130338" y="1210207"/>
                    <a:pt x="126792" y="1211980"/>
                  </a:cubicBezTo>
                  <a:cubicBezTo>
                    <a:pt x="118812" y="1216414"/>
                    <a:pt x="111719" y="1223063"/>
                    <a:pt x="102410" y="1225280"/>
                  </a:cubicBezTo>
                  <a:cubicBezTo>
                    <a:pt x="97533" y="1227053"/>
                    <a:pt x="89997" y="1227496"/>
                    <a:pt x="87781" y="1232816"/>
                  </a:cubicBezTo>
                  <a:cubicBezTo>
                    <a:pt x="87337" y="1233702"/>
                    <a:pt x="87781" y="1235033"/>
                    <a:pt x="88224" y="1235476"/>
                  </a:cubicBezTo>
                  <a:cubicBezTo>
                    <a:pt x="87781" y="1237692"/>
                    <a:pt x="93100" y="1239022"/>
                    <a:pt x="94874" y="1239022"/>
                  </a:cubicBezTo>
                  <a:cubicBezTo>
                    <a:pt x="104183" y="1239909"/>
                    <a:pt x="112163" y="1235033"/>
                    <a:pt x="120585" y="1232816"/>
                  </a:cubicBezTo>
                  <a:cubicBezTo>
                    <a:pt x="123689" y="1231929"/>
                    <a:pt x="126792" y="1231929"/>
                    <a:pt x="129451" y="1231486"/>
                  </a:cubicBezTo>
                  <a:cubicBezTo>
                    <a:pt x="135215" y="1229713"/>
                    <a:pt x="140091" y="1227053"/>
                    <a:pt x="144524" y="1223063"/>
                  </a:cubicBezTo>
                  <a:cubicBezTo>
                    <a:pt x="145854" y="1221733"/>
                    <a:pt x="149844" y="1217743"/>
                    <a:pt x="150731" y="1215084"/>
                  </a:cubicBezTo>
                  <a:cubicBezTo>
                    <a:pt x="154720" y="1213754"/>
                    <a:pt x="158267" y="1211980"/>
                    <a:pt x="160927" y="1208877"/>
                  </a:cubicBezTo>
                  <a:cubicBezTo>
                    <a:pt x="168463" y="1211980"/>
                    <a:pt x="176443" y="1215084"/>
                    <a:pt x="183979" y="1217743"/>
                  </a:cubicBezTo>
                  <a:cubicBezTo>
                    <a:pt x="182649" y="1219073"/>
                    <a:pt x="181319" y="1220847"/>
                    <a:pt x="179989" y="1222176"/>
                  </a:cubicBezTo>
                  <a:cubicBezTo>
                    <a:pt x="175556" y="1220403"/>
                    <a:pt x="170679" y="1221290"/>
                    <a:pt x="166246" y="1222620"/>
                  </a:cubicBezTo>
                  <a:cubicBezTo>
                    <a:pt x="158267" y="1225280"/>
                    <a:pt x="152504" y="1230599"/>
                    <a:pt x="146741" y="1236806"/>
                  </a:cubicBezTo>
                  <a:cubicBezTo>
                    <a:pt x="137874" y="1243455"/>
                    <a:pt x="126792" y="1247002"/>
                    <a:pt x="120142" y="1255868"/>
                  </a:cubicBezTo>
                  <a:cubicBezTo>
                    <a:pt x="118369" y="1258084"/>
                    <a:pt x="118369" y="1261631"/>
                    <a:pt x="120585" y="1262961"/>
                  </a:cubicBezTo>
                  <a:cubicBezTo>
                    <a:pt x="120585" y="1263404"/>
                    <a:pt x="121915" y="1263848"/>
                    <a:pt x="123246" y="1263848"/>
                  </a:cubicBezTo>
                  <a:cubicBezTo>
                    <a:pt x="132112" y="1263848"/>
                    <a:pt x="138761" y="1256755"/>
                    <a:pt x="146297" y="1252765"/>
                  </a:cubicBezTo>
                  <a:cubicBezTo>
                    <a:pt x="151617" y="1250105"/>
                    <a:pt x="157823" y="1250105"/>
                    <a:pt x="162700" y="1247002"/>
                  </a:cubicBezTo>
                  <a:cubicBezTo>
                    <a:pt x="171566" y="1242125"/>
                    <a:pt x="180432" y="1235033"/>
                    <a:pt x="183536" y="1225280"/>
                  </a:cubicBezTo>
                  <a:cubicBezTo>
                    <a:pt x="183536" y="1224836"/>
                    <a:pt x="183536" y="1224836"/>
                    <a:pt x="183536" y="1224836"/>
                  </a:cubicBezTo>
                  <a:cubicBezTo>
                    <a:pt x="184865" y="1223506"/>
                    <a:pt x="186639" y="1221733"/>
                    <a:pt x="187969" y="1219960"/>
                  </a:cubicBezTo>
                  <a:cubicBezTo>
                    <a:pt x="187969" y="1219960"/>
                    <a:pt x="187969" y="1219517"/>
                    <a:pt x="187969" y="1219517"/>
                  </a:cubicBezTo>
                  <a:cubicBezTo>
                    <a:pt x="189742" y="1219960"/>
                    <a:pt x="191515" y="1220847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203485" y="1225280"/>
                    <a:pt x="214124" y="1230156"/>
                    <a:pt x="224320" y="1234146"/>
                  </a:cubicBezTo>
                  <a:cubicBezTo>
                    <a:pt x="222547" y="1235919"/>
                    <a:pt x="220330" y="1237692"/>
                    <a:pt x="218113" y="1239466"/>
                  </a:cubicBezTo>
                  <a:cubicBezTo>
                    <a:pt x="215897" y="1239022"/>
                    <a:pt x="213680" y="1239466"/>
                    <a:pt x="211908" y="1239909"/>
                  </a:cubicBezTo>
                  <a:cubicBezTo>
                    <a:pt x="207474" y="1240352"/>
                    <a:pt x="202598" y="1240796"/>
                    <a:pt x="198608" y="1242569"/>
                  </a:cubicBezTo>
                  <a:cubicBezTo>
                    <a:pt x="191072" y="1245229"/>
                    <a:pt x="184865" y="1251435"/>
                    <a:pt x="179102" y="1256755"/>
                  </a:cubicBezTo>
                  <a:cubicBezTo>
                    <a:pt x="173339" y="1262074"/>
                    <a:pt x="156937" y="1266507"/>
                    <a:pt x="156494" y="1274930"/>
                  </a:cubicBezTo>
                  <a:cubicBezTo>
                    <a:pt x="156494" y="1276260"/>
                    <a:pt x="156937" y="1277147"/>
                    <a:pt x="157823" y="1277590"/>
                  </a:cubicBezTo>
                  <a:cubicBezTo>
                    <a:pt x="157823" y="1277590"/>
                    <a:pt x="158267" y="1278033"/>
                    <a:pt x="158267" y="1278033"/>
                  </a:cubicBezTo>
                  <a:cubicBezTo>
                    <a:pt x="159154" y="1278477"/>
                    <a:pt x="159597" y="1278920"/>
                    <a:pt x="160483" y="1278920"/>
                  </a:cubicBezTo>
                  <a:cubicBezTo>
                    <a:pt x="160927" y="1278920"/>
                    <a:pt x="160927" y="1278920"/>
                    <a:pt x="161370" y="1278920"/>
                  </a:cubicBezTo>
                  <a:cubicBezTo>
                    <a:pt x="162257" y="1278920"/>
                    <a:pt x="162700" y="1278920"/>
                    <a:pt x="163143" y="1278920"/>
                  </a:cubicBezTo>
                  <a:cubicBezTo>
                    <a:pt x="172010" y="1279807"/>
                    <a:pt x="179102" y="1273157"/>
                    <a:pt x="186639" y="1270054"/>
                  </a:cubicBezTo>
                  <a:cubicBezTo>
                    <a:pt x="193288" y="1267394"/>
                    <a:pt x="200825" y="1266951"/>
                    <a:pt x="207031" y="1262961"/>
                  </a:cubicBezTo>
                  <a:cubicBezTo>
                    <a:pt x="209691" y="1261188"/>
                    <a:pt x="211464" y="1258971"/>
                    <a:pt x="213680" y="1256755"/>
                  </a:cubicBezTo>
                  <a:cubicBezTo>
                    <a:pt x="217670" y="1252765"/>
                    <a:pt x="219887" y="1247888"/>
                    <a:pt x="222103" y="1242569"/>
                  </a:cubicBezTo>
                  <a:cubicBezTo>
                    <a:pt x="222103" y="1242569"/>
                    <a:pt x="222103" y="1242569"/>
                    <a:pt x="222103" y="1242125"/>
                  </a:cubicBezTo>
                  <a:cubicBezTo>
                    <a:pt x="223877" y="1240796"/>
                    <a:pt x="226093" y="1239022"/>
                    <a:pt x="227423" y="1237249"/>
                  </a:cubicBezTo>
                  <a:cubicBezTo>
                    <a:pt x="227867" y="1236806"/>
                    <a:pt x="227867" y="1236806"/>
                    <a:pt x="228310" y="1236362"/>
                  </a:cubicBezTo>
                  <a:cubicBezTo>
                    <a:pt x="236733" y="1239466"/>
                    <a:pt x="245156" y="1242569"/>
                    <a:pt x="254022" y="1244342"/>
                  </a:cubicBezTo>
                  <a:cubicBezTo>
                    <a:pt x="253135" y="1268281"/>
                    <a:pt x="254022" y="1292219"/>
                    <a:pt x="257568" y="1315715"/>
                  </a:cubicBezTo>
                  <a:cubicBezTo>
                    <a:pt x="257568" y="1317488"/>
                    <a:pt x="258011" y="1318818"/>
                    <a:pt x="258455" y="1320591"/>
                  </a:cubicBezTo>
                  <a:cubicBezTo>
                    <a:pt x="259341" y="1325911"/>
                    <a:pt x="259785" y="1331674"/>
                    <a:pt x="261115" y="1336994"/>
                  </a:cubicBezTo>
                  <a:cubicBezTo>
                    <a:pt x="263331" y="1344087"/>
                    <a:pt x="268651" y="1349406"/>
                    <a:pt x="273971" y="1354283"/>
                  </a:cubicBezTo>
                  <a:cubicBezTo>
                    <a:pt x="277517" y="1357829"/>
                    <a:pt x="281064" y="1361376"/>
                    <a:pt x="285054" y="1364479"/>
                  </a:cubicBezTo>
                  <a:lnTo>
                    <a:pt x="285054" y="1364479"/>
                  </a:lnTo>
                  <a:cubicBezTo>
                    <a:pt x="290373" y="1367582"/>
                    <a:pt x="289487" y="1354283"/>
                    <a:pt x="289487" y="1351179"/>
                  </a:cubicBezTo>
                  <a:cubicBezTo>
                    <a:pt x="289487" y="1348077"/>
                    <a:pt x="289043" y="1345417"/>
                    <a:pt x="288600" y="1342313"/>
                  </a:cubicBezTo>
                  <a:cubicBezTo>
                    <a:pt x="288600" y="1342313"/>
                    <a:pt x="288600" y="1342313"/>
                    <a:pt x="288600" y="1342313"/>
                  </a:cubicBezTo>
                  <a:cubicBezTo>
                    <a:pt x="287270" y="1333891"/>
                    <a:pt x="285940" y="1325024"/>
                    <a:pt x="284610" y="1316601"/>
                  </a:cubicBezTo>
                  <a:cubicBezTo>
                    <a:pt x="281507" y="1293549"/>
                    <a:pt x="279734" y="1270497"/>
                    <a:pt x="280177" y="1247002"/>
                  </a:cubicBezTo>
                  <a:cubicBezTo>
                    <a:pt x="291703" y="1246115"/>
                    <a:pt x="303229" y="1245229"/>
                    <a:pt x="314755" y="1243899"/>
                  </a:cubicBezTo>
                  <a:cubicBezTo>
                    <a:pt x="316528" y="1246115"/>
                    <a:pt x="318302" y="1247888"/>
                    <a:pt x="320075" y="1249662"/>
                  </a:cubicBezTo>
                  <a:cubicBezTo>
                    <a:pt x="320518" y="1250105"/>
                    <a:pt x="321405" y="1250548"/>
                    <a:pt x="322291" y="1250992"/>
                  </a:cubicBezTo>
                  <a:cubicBezTo>
                    <a:pt x="322291" y="1250992"/>
                    <a:pt x="322291" y="1251435"/>
                    <a:pt x="322291" y="1251435"/>
                  </a:cubicBezTo>
                  <a:cubicBezTo>
                    <a:pt x="322291" y="1251435"/>
                    <a:pt x="322291" y="1251878"/>
                    <a:pt x="322291" y="1251878"/>
                  </a:cubicBezTo>
                  <a:cubicBezTo>
                    <a:pt x="322291" y="1251878"/>
                    <a:pt x="322291" y="1252321"/>
                    <a:pt x="322735" y="1252765"/>
                  </a:cubicBezTo>
                  <a:cubicBezTo>
                    <a:pt x="323621" y="1256311"/>
                    <a:pt x="326281" y="1258971"/>
                    <a:pt x="328054" y="1262074"/>
                  </a:cubicBezTo>
                  <a:cubicBezTo>
                    <a:pt x="334704" y="1273157"/>
                    <a:pt x="347560" y="1277147"/>
                    <a:pt x="359086" y="1280250"/>
                  </a:cubicBezTo>
                  <a:cubicBezTo>
                    <a:pt x="363519" y="1282023"/>
                    <a:pt x="367509" y="1284683"/>
                    <a:pt x="371942" y="1286900"/>
                  </a:cubicBezTo>
                  <a:cubicBezTo>
                    <a:pt x="374159" y="1288230"/>
                    <a:pt x="376375" y="1290003"/>
                    <a:pt x="379035" y="1290446"/>
                  </a:cubicBezTo>
                  <a:cubicBezTo>
                    <a:pt x="379035" y="1290446"/>
                    <a:pt x="379478" y="1290446"/>
                    <a:pt x="379478" y="1290446"/>
                  </a:cubicBezTo>
                  <a:cubicBezTo>
                    <a:pt x="379921" y="1290446"/>
                    <a:pt x="380365" y="1290889"/>
                    <a:pt x="381252" y="1291333"/>
                  </a:cubicBezTo>
                  <a:lnTo>
                    <a:pt x="381252" y="1291333"/>
                  </a:lnTo>
                  <a:cubicBezTo>
                    <a:pt x="384355" y="1292663"/>
                    <a:pt x="391004" y="1292219"/>
                    <a:pt x="389675" y="1287343"/>
                  </a:cubicBezTo>
                  <a:cubicBezTo>
                    <a:pt x="388344" y="1282466"/>
                    <a:pt x="383911" y="1278920"/>
                    <a:pt x="380365" y="1275817"/>
                  </a:cubicBezTo>
                  <a:cubicBezTo>
                    <a:pt x="373272" y="1270054"/>
                    <a:pt x="364849" y="1266507"/>
                    <a:pt x="357313" y="1262074"/>
                  </a:cubicBezTo>
                  <a:cubicBezTo>
                    <a:pt x="351550" y="1257641"/>
                    <a:pt x="345344" y="1253651"/>
                    <a:pt x="338251" y="1251878"/>
                  </a:cubicBezTo>
                  <a:cubicBezTo>
                    <a:pt x="334704" y="1250548"/>
                    <a:pt x="331157" y="1250992"/>
                    <a:pt x="327611" y="1250105"/>
                  </a:cubicBezTo>
                  <a:cubicBezTo>
                    <a:pt x="327168" y="1250105"/>
                    <a:pt x="326724" y="1250105"/>
                    <a:pt x="326281" y="1250105"/>
                  </a:cubicBezTo>
                  <a:cubicBezTo>
                    <a:pt x="324508" y="1247888"/>
                    <a:pt x="322291" y="1245672"/>
                    <a:pt x="320518" y="1243899"/>
                  </a:cubicBezTo>
                  <a:cubicBezTo>
                    <a:pt x="321405" y="1243899"/>
                    <a:pt x="322735" y="1243899"/>
                    <a:pt x="323621" y="1243455"/>
                  </a:cubicBezTo>
                  <a:cubicBezTo>
                    <a:pt x="334704" y="1242569"/>
                    <a:pt x="345787" y="1241682"/>
                    <a:pt x="356870" y="1240796"/>
                  </a:cubicBezTo>
                  <a:cubicBezTo>
                    <a:pt x="356870" y="1240796"/>
                    <a:pt x="356870" y="1241239"/>
                    <a:pt x="356870" y="1241239"/>
                  </a:cubicBezTo>
                  <a:cubicBezTo>
                    <a:pt x="359086" y="1243012"/>
                    <a:pt x="361746" y="1244342"/>
                    <a:pt x="364406" y="1245672"/>
                  </a:cubicBezTo>
                  <a:cubicBezTo>
                    <a:pt x="364406" y="1246115"/>
                    <a:pt x="364406" y="1246115"/>
                    <a:pt x="364406" y="1246559"/>
                  </a:cubicBezTo>
                  <a:cubicBezTo>
                    <a:pt x="364406" y="1247002"/>
                    <a:pt x="364406" y="1247888"/>
                    <a:pt x="364406" y="1248332"/>
                  </a:cubicBezTo>
                  <a:cubicBezTo>
                    <a:pt x="365293" y="1253651"/>
                    <a:pt x="369282" y="1258084"/>
                    <a:pt x="373272" y="1261631"/>
                  </a:cubicBezTo>
                  <a:cubicBezTo>
                    <a:pt x="379035" y="1267837"/>
                    <a:pt x="387458" y="1271384"/>
                    <a:pt x="394551" y="1276260"/>
                  </a:cubicBezTo>
                  <a:cubicBezTo>
                    <a:pt x="399870" y="1279364"/>
                    <a:pt x="404303" y="1285127"/>
                    <a:pt x="410510" y="1286013"/>
                  </a:cubicBezTo>
                  <a:cubicBezTo>
                    <a:pt x="410510" y="1286013"/>
                    <a:pt x="410953" y="1286013"/>
                    <a:pt x="410953" y="1286013"/>
                  </a:cubicBezTo>
                  <a:cubicBezTo>
                    <a:pt x="413170" y="1286900"/>
                    <a:pt x="414943" y="1287786"/>
                    <a:pt x="417603" y="1288230"/>
                  </a:cubicBezTo>
                  <a:cubicBezTo>
                    <a:pt x="421149" y="1288673"/>
                    <a:pt x="425139" y="1286900"/>
                    <a:pt x="423809" y="1282910"/>
                  </a:cubicBezTo>
                  <a:cubicBezTo>
                    <a:pt x="422480" y="1278920"/>
                    <a:pt x="418490" y="1277147"/>
                    <a:pt x="415830" y="1274487"/>
                  </a:cubicBezTo>
                  <a:cubicBezTo>
                    <a:pt x="412726" y="1271827"/>
                    <a:pt x="409623" y="1269167"/>
                    <a:pt x="406520" y="1266507"/>
                  </a:cubicBezTo>
                  <a:cubicBezTo>
                    <a:pt x="398541" y="1260744"/>
                    <a:pt x="393221" y="1252321"/>
                    <a:pt x="383911" y="1247888"/>
                  </a:cubicBezTo>
                  <a:cubicBezTo>
                    <a:pt x="378592" y="1245229"/>
                    <a:pt x="372385" y="1242569"/>
                    <a:pt x="366179" y="1243899"/>
                  </a:cubicBezTo>
                  <a:cubicBezTo>
                    <a:pt x="364406" y="1243012"/>
                    <a:pt x="362633" y="1241682"/>
                    <a:pt x="360859" y="1240796"/>
                  </a:cubicBezTo>
                  <a:cubicBezTo>
                    <a:pt x="370169" y="1239909"/>
                    <a:pt x="379478" y="1239022"/>
                    <a:pt x="388788" y="1238136"/>
                  </a:cubicBezTo>
                  <a:cubicBezTo>
                    <a:pt x="388788" y="1238136"/>
                    <a:pt x="389231" y="1238136"/>
                    <a:pt x="389231" y="1238579"/>
                  </a:cubicBezTo>
                  <a:cubicBezTo>
                    <a:pt x="391004" y="1239466"/>
                    <a:pt x="392334" y="1239909"/>
                    <a:pt x="394108" y="1240352"/>
                  </a:cubicBezTo>
                  <a:cubicBezTo>
                    <a:pt x="394108" y="1240796"/>
                    <a:pt x="394551" y="1241239"/>
                    <a:pt x="394551" y="1242125"/>
                  </a:cubicBezTo>
                  <a:cubicBezTo>
                    <a:pt x="398984" y="1250105"/>
                    <a:pt x="407407" y="1254982"/>
                    <a:pt x="415386" y="1258084"/>
                  </a:cubicBezTo>
                  <a:cubicBezTo>
                    <a:pt x="420706" y="1259858"/>
                    <a:pt x="426026" y="1259415"/>
                    <a:pt x="431346" y="1260301"/>
                  </a:cubicBezTo>
                  <a:cubicBezTo>
                    <a:pt x="434892" y="1261188"/>
                    <a:pt x="438439" y="1262518"/>
                    <a:pt x="441985" y="1263848"/>
                  </a:cubicBezTo>
                  <a:cubicBezTo>
                    <a:pt x="441985" y="1263848"/>
                    <a:pt x="442429" y="1263848"/>
                    <a:pt x="442429" y="1263848"/>
                  </a:cubicBezTo>
                  <a:cubicBezTo>
                    <a:pt x="443758" y="1264734"/>
                    <a:pt x="445531" y="1265178"/>
                    <a:pt x="447305" y="1266064"/>
                  </a:cubicBezTo>
                  <a:cubicBezTo>
                    <a:pt x="454398" y="1269611"/>
                    <a:pt x="464150" y="1266507"/>
                    <a:pt x="457944" y="1257641"/>
                  </a:cubicBezTo>
                  <a:cubicBezTo>
                    <a:pt x="453511" y="1252321"/>
                    <a:pt x="446862" y="1250992"/>
                    <a:pt x="440655" y="1248775"/>
                  </a:cubicBezTo>
                  <a:cubicBezTo>
                    <a:pt x="435335" y="1247002"/>
                    <a:pt x="431789" y="1243455"/>
                    <a:pt x="426913" y="1240796"/>
                  </a:cubicBezTo>
                  <a:cubicBezTo>
                    <a:pt x="418933" y="1237249"/>
                    <a:pt x="409623" y="1236362"/>
                    <a:pt x="401201" y="1238136"/>
                  </a:cubicBezTo>
                  <a:cubicBezTo>
                    <a:pt x="399427" y="1238136"/>
                    <a:pt x="397211" y="1237692"/>
                    <a:pt x="395437" y="1238136"/>
                  </a:cubicBezTo>
                  <a:cubicBezTo>
                    <a:pt x="395437" y="1238136"/>
                    <a:pt x="394994" y="1238136"/>
                    <a:pt x="394994" y="1238136"/>
                  </a:cubicBezTo>
                  <a:cubicBezTo>
                    <a:pt x="401644" y="1237249"/>
                    <a:pt x="408293" y="1236806"/>
                    <a:pt x="414943" y="1235919"/>
                  </a:cubicBezTo>
                  <a:cubicBezTo>
                    <a:pt x="422480" y="1235033"/>
                    <a:pt x="430016" y="1233702"/>
                    <a:pt x="437552" y="1231929"/>
                  </a:cubicBezTo>
                  <a:cubicBezTo>
                    <a:pt x="442429" y="1235033"/>
                    <a:pt x="453954" y="1236806"/>
                    <a:pt x="457057" y="1236806"/>
                  </a:cubicBezTo>
                  <a:cubicBezTo>
                    <a:pt x="458831" y="1236806"/>
                    <a:pt x="460604" y="1236806"/>
                    <a:pt x="462377" y="1236362"/>
                  </a:cubicBezTo>
                  <a:cubicBezTo>
                    <a:pt x="462821" y="1236362"/>
                    <a:pt x="463264" y="1235919"/>
                    <a:pt x="463264" y="1235476"/>
                  </a:cubicBezTo>
                  <a:cubicBezTo>
                    <a:pt x="463707" y="1235476"/>
                    <a:pt x="464150" y="1235476"/>
                    <a:pt x="464594" y="1235476"/>
                  </a:cubicBezTo>
                  <a:cubicBezTo>
                    <a:pt x="471687" y="1235476"/>
                    <a:pt x="479666" y="1236362"/>
                    <a:pt x="486316" y="1233259"/>
                  </a:cubicBezTo>
                  <a:cubicBezTo>
                    <a:pt x="488976" y="1231486"/>
                    <a:pt x="491636" y="1229713"/>
                    <a:pt x="495182" y="1229269"/>
                  </a:cubicBezTo>
                  <a:cubicBezTo>
                    <a:pt x="500059" y="1228383"/>
                    <a:pt x="504935" y="1227496"/>
                    <a:pt x="509811" y="1226610"/>
                  </a:cubicBezTo>
                  <a:cubicBezTo>
                    <a:pt x="514244" y="1225723"/>
                    <a:pt x="519564" y="1224836"/>
                    <a:pt x="522667" y="1220847"/>
                  </a:cubicBezTo>
                  <a:cubicBezTo>
                    <a:pt x="526657" y="1214640"/>
                    <a:pt x="518678" y="1209764"/>
                    <a:pt x="512914" y="1208877"/>
                  </a:cubicBezTo>
                  <a:cubicBezTo>
                    <a:pt x="504492" y="1207104"/>
                    <a:pt x="496512" y="1209764"/>
                    <a:pt x="488089" y="1210207"/>
                  </a:cubicBezTo>
                  <a:cubicBezTo>
                    <a:pt x="481883" y="1210207"/>
                    <a:pt x="476563" y="1210207"/>
                    <a:pt x="471244" y="1211094"/>
                  </a:cubicBezTo>
                  <a:cubicBezTo>
                    <a:pt x="471244" y="1211094"/>
                    <a:pt x="470800" y="1210651"/>
                    <a:pt x="470800" y="1210651"/>
                  </a:cubicBezTo>
                  <a:cubicBezTo>
                    <a:pt x="467697" y="1210207"/>
                    <a:pt x="464150" y="1211094"/>
                    <a:pt x="461047" y="1212424"/>
                  </a:cubicBezTo>
                  <a:cubicBezTo>
                    <a:pt x="451738" y="1215527"/>
                    <a:pt x="443758" y="1222176"/>
                    <a:pt x="435779" y="1228383"/>
                  </a:cubicBezTo>
                  <a:cubicBezTo>
                    <a:pt x="435779" y="1228383"/>
                    <a:pt x="435779" y="1228383"/>
                    <a:pt x="435779" y="1228383"/>
                  </a:cubicBezTo>
                  <a:cubicBezTo>
                    <a:pt x="431346" y="1229269"/>
                    <a:pt x="426469" y="1230156"/>
                    <a:pt x="421593" y="1231043"/>
                  </a:cubicBezTo>
                  <a:cubicBezTo>
                    <a:pt x="406077" y="1233259"/>
                    <a:pt x="390561" y="1234589"/>
                    <a:pt x="375045" y="1235919"/>
                  </a:cubicBezTo>
                  <a:cubicBezTo>
                    <a:pt x="375045" y="1235476"/>
                    <a:pt x="375488" y="1235476"/>
                    <a:pt x="375488" y="1235033"/>
                  </a:cubicBezTo>
                  <a:cubicBezTo>
                    <a:pt x="377705" y="1230156"/>
                    <a:pt x="381252" y="1226610"/>
                    <a:pt x="385241" y="1223063"/>
                  </a:cubicBezTo>
                  <a:cubicBezTo>
                    <a:pt x="385241" y="1223063"/>
                    <a:pt x="385241" y="1223063"/>
                    <a:pt x="385241" y="1223063"/>
                  </a:cubicBezTo>
                  <a:cubicBezTo>
                    <a:pt x="400314" y="1223063"/>
                    <a:pt x="415386" y="1216857"/>
                    <a:pt x="426913" y="1207104"/>
                  </a:cubicBezTo>
                  <a:cubicBezTo>
                    <a:pt x="430902" y="1204444"/>
                    <a:pt x="435335" y="1203557"/>
                    <a:pt x="439325" y="1200898"/>
                  </a:cubicBezTo>
                  <a:cubicBezTo>
                    <a:pt x="444201" y="1197794"/>
                    <a:pt x="449965" y="1190258"/>
                    <a:pt x="445975" y="1184495"/>
                  </a:cubicBezTo>
                  <a:cubicBezTo>
                    <a:pt x="442872" y="1181392"/>
                    <a:pt x="437995" y="1183165"/>
                    <a:pt x="434449" y="1184052"/>
                  </a:cubicBezTo>
                  <a:cubicBezTo>
                    <a:pt x="434006" y="1184052"/>
                    <a:pt x="433562" y="1184495"/>
                    <a:pt x="433562" y="1184495"/>
                  </a:cubicBezTo>
                  <a:cubicBezTo>
                    <a:pt x="433119" y="1184495"/>
                    <a:pt x="433119" y="1184495"/>
                    <a:pt x="432675" y="1184495"/>
                  </a:cubicBezTo>
                  <a:cubicBezTo>
                    <a:pt x="431789" y="1184938"/>
                    <a:pt x="431346" y="1185382"/>
                    <a:pt x="430459" y="1185825"/>
                  </a:cubicBezTo>
                  <a:cubicBezTo>
                    <a:pt x="428685" y="1186712"/>
                    <a:pt x="426913" y="1187598"/>
                    <a:pt x="425139" y="1188928"/>
                  </a:cubicBezTo>
                  <a:cubicBezTo>
                    <a:pt x="421149" y="1191145"/>
                    <a:pt x="416716" y="1193361"/>
                    <a:pt x="412283" y="1195135"/>
                  </a:cubicBezTo>
                  <a:cubicBezTo>
                    <a:pt x="408737" y="1196021"/>
                    <a:pt x="405634" y="1196908"/>
                    <a:pt x="402087" y="1198238"/>
                  </a:cubicBezTo>
                  <a:cubicBezTo>
                    <a:pt x="395437" y="1201341"/>
                    <a:pt x="385241" y="1209320"/>
                    <a:pt x="383468" y="1217300"/>
                  </a:cubicBezTo>
                  <a:cubicBezTo>
                    <a:pt x="383025" y="1217743"/>
                    <a:pt x="383025" y="1218630"/>
                    <a:pt x="383025" y="1219517"/>
                  </a:cubicBezTo>
                  <a:cubicBezTo>
                    <a:pt x="379478" y="1222176"/>
                    <a:pt x="376375" y="1224836"/>
                    <a:pt x="374159" y="1228383"/>
                  </a:cubicBezTo>
                  <a:cubicBezTo>
                    <a:pt x="373716" y="1230156"/>
                    <a:pt x="371055" y="1233259"/>
                    <a:pt x="371055" y="1235476"/>
                  </a:cubicBezTo>
                  <a:cubicBezTo>
                    <a:pt x="366622" y="1235919"/>
                    <a:pt x="362189" y="1236362"/>
                    <a:pt x="357756" y="1236362"/>
                  </a:cubicBezTo>
                  <a:cubicBezTo>
                    <a:pt x="349333" y="1237249"/>
                    <a:pt x="340911" y="1237692"/>
                    <a:pt x="332044" y="1238579"/>
                  </a:cubicBezTo>
                  <a:cubicBezTo>
                    <a:pt x="332488" y="1238136"/>
                    <a:pt x="332931" y="1237249"/>
                    <a:pt x="333374" y="1236806"/>
                  </a:cubicBezTo>
                  <a:cubicBezTo>
                    <a:pt x="334704" y="1234146"/>
                    <a:pt x="336477" y="1232373"/>
                    <a:pt x="338694" y="1230156"/>
                  </a:cubicBezTo>
                  <a:cubicBezTo>
                    <a:pt x="339137" y="1230156"/>
                    <a:pt x="339580" y="1229713"/>
                    <a:pt x="340024" y="1229713"/>
                  </a:cubicBezTo>
                  <a:cubicBezTo>
                    <a:pt x="346230" y="1227496"/>
                    <a:pt x="352880" y="1226610"/>
                    <a:pt x="358643" y="1223950"/>
                  </a:cubicBezTo>
                  <a:cubicBezTo>
                    <a:pt x="363962" y="1221733"/>
                    <a:pt x="367509" y="1217743"/>
                    <a:pt x="370612" y="1213310"/>
                  </a:cubicBezTo>
                  <a:cubicBezTo>
                    <a:pt x="374159" y="1207991"/>
                    <a:pt x="379035" y="1204001"/>
                    <a:pt x="384355" y="1200454"/>
                  </a:cubicBezTo>
                  <a:cubicBezTo>
                    <a:pt x="387901" y="1197794"/>
                    <a:pt x="392778" y="1193805"/>
                    <a:pt x="391891" y="1188485"/>
                  </a:cubicBezTo>
                  <a:cubicBezTo>
                    <a:pt x="391448" y="1185382"/>
                    <a:pt x="387458" y="1183165"/>
                    <a:pt x="384355" y="1184495"/>
                  </a:cubicBezTo>
                  <a:cubicBezTo>
                    <a:pt x="383025" y="1184938"/>
                    <a:pt x="382138" y="1185825"/>
                    <a:pt x="380808" y="1186712"/>
                  </a:cubicBezTo>
                  <a:cubicBezTo>
                    <a:pt x="380808" y="1186712"/>
                    <a:pt x="380365" y="1186712"/>
                    <a:pt x="380365" y="1186712"/>
                  </a:cubicBezTo>
                  <a:cubicBezTo>
                    <a:pt x="372829" y="1190702"/>
                    <a:pt x="366179" y="1195578"/>
                    <a:pt x="359086" y="1199568"/>
                  </a:cubicBezTo>
                  <a:cubicBezTo>
                    <a:pt x="348890" y="1204444"/>
                    <a:pt x="338251" y="1213310"/>
                    <a:pt x="336477" y="1224836"/>
                  </a:cubicBezTo>
                  <a:cubicBezTo>
                    <a:pt x="336034" y="1226166"/>
                    <a:pt x="336034" y="1227053"/>
                    <a:pt x="336034" y="1227939"/>
                  </a:cubicBezTo>
                  <a:cubicBezTo>
                    <a:pt x="333818" y="1230599"/>
                    <a:pt x="332044" y="1233259"/>
                    <a:pt x="330271" y="1235919"/>
                  </a:cubicBezTo>
                  <a:cubicBezTo>
                    <a:pt x="329828" y="1236806"/>
                    <a:pt x="328941" y="1238136"/>
                    <a:pt x="328498" y="1239022"/>
                  </a:cubicBezTo>
                  <a:cubicBezTo>
                    <a:pt x="317415" y="1239909"/>
                    <a:pt x="306775" y="1240796"/>
                    <a:pt x="295693" y="1241682"/>
                  </a:cubicBezTo>
                  <a:cubicBezTo>
                    <a:pt x="296136" y="1241239"/>
                    <a:pt x="296136" y="1240796"/>
                    <a:pt x="296136" y="1240352"/>
                  </a:cubicBezTo>
                  <a:cubicBezTo>
                    <a:pt x="296136" y="1239909"/>
                    <a:pt x="296580" y="1239466"/>
                    <a:pt x="297023" y="1238579"/>
                  </a:cubicBezTo>
                  <a:cubicBezTo>
                    <a:pt x="300126" y="1240352"/>
                    <a:pt x="307219" y="1235476"/>
                    <a:pt x="309879" y="1233702"/>
                  </a:cubicBezTo>
                  <a:cubicBezTo>
                    <a:pt x="309879" y="1233702"/>
                    <a:pt x="310322" y="1233259"/>
                    <a:pt x="310322" y="1233259"/>
                  </a:cubicBezTo>
                  <a:cubicBezTo>
                    <a:pt x="312539" y="1232373"/>
                    <a:pt x="314312" y="1231486"/>
                    <a:pt x="316528" y="1230156"/>
                  </a:cubicBezTo>
                  <a:cubicBezTo>
                    <a:pt x="321848" y="1227496"/>
                    <a:pt x="324065" y="1221733"/>
                    <a:pt x="327168" y="1217300"/>
                  </a:cubicBezTo>
                  <a:cubicBezTo>
                    <a:pt x="332488" y="1211094"/>
                    <a:pt x="340911" y="1204887"/>
                    <a:pt x="341354" y="1196021"/>
                  </a:cubicBezTo>
                  <a:cubicBezTo>
                    <a:pt x="341354" y="1193361"/>
                    <a:pt x="339580" y="1191145"/>
                    <a:pt x="336921" y="1190702"/>
                  </a:cubicBezTo>
                  <a:cubicBezTo>
                    <a:pt x="332931" y="1190702"/>
                    <a:pt x="329828" y="1192031"/>
                    <a:pt x="326724" y="1194691"/>
                  </a:cubicBezTo>
                  <a:cubicBezTo>
                    <a:pt x="323621" y="1195135"/>
                    <a:pt x="315642" y="1209764"/>
                    <a:pt x="312982" y="1211980"/>
                  </a:cubicBezTo>
                  <a:cubicBezTo>
                    <a:pt x="308105" y="1215084"/>
                    <a:pt x="303229" y="1218187"/>
                    <a:pt x="300126" y="1223063"/>
                  </a:cubicBezTo>
                  <a:cubicBezTo>
                    <a:pt x="298353" y="1225280"/>
                    <a:pt x="297466" y="1228383"/>
                    <a:pt x="296580" y="1231043"/>
                  </a:cubicBezTo>
                  <a:cubicBezTo>
                    <a:pt x="296580" y="1231929"/>
                    <a:pt x="296136" y="1232373"/>
                    <a:pt x="296136" y="1233259"/>
                  </a:cubicBezTo>
                  <a:cubicBezTo>
                    <a:pt x="294806" y="1234589"/>
                    <a:pt x="293476" y="1235919"/>
                    <a:pt x="292590" y="1237692"/>
                  </a:cubicBezTo>
                  <a:cubicBezTo>
                    <a:pt x="291703" y="1239022"/>
                    <a:pt x="291260" y="1240796"/>
                    <a:pt x="291703" y="1242125"/>
                  </a:cubicBezTo>
                  <a:cubicBezTo>
                    <a:pt x="287713" y="1242569"/>
                    <a:pt x="284167" y="1243012"/>
                    <a:pt x="280177" y="1243012"/>
                  </a:cubicBezTo>
                  <a:cubicBezTo>
                    <a:pt x="279290" y="1243012"/>
                    <a:pt x="278404" y="1243012"/>
                    <a:pt x="277517" y="1243012"/>
                  </a:cubicBezTo>
                  <a:cubicBezTo>
                    <a:pt x="277960" y="1227053"/>
                    <a:pt x="278847" y="1211094"/>
                    <a:pt x="280621" y="1195135"/>
                  </a:cubicBezTo>
                  <a:cubicBezTo>
                    <a:pt x="283723" y="1170309"/>
                    <a:pt x="288157" y="1145927"/>
                    <a:pt x="293476" y="1121545"/>
                  </a:cubicBezTo>
                  <a:cubicBezTo>
                    <a:pt x="298796" y="1121989"/>
                    <a:pt x="304116" y="1121989"/>
                    <a:pt x="309436" y="1122432"/>
                  </a:cubicBezTo>
                  <a:cubicBezTo>
                    <a:pt x="318302" y="1122432"/>
                    <a:pt x="327168" y="1121989"/>
                    <a:pt x="335590" y="1121989"/>
                  </a:cubicBezTo>
                  <a:cubicBezTo>
                    <a:pt x="336034" y="1121989"/>
                    <a:pt x="336034" y="1122432"/>
                    <a:pt x="336034" y="1122432"/>
                  </a:cubicBezTo>
                  <a:cubicBezTo>
                    <a:pt x="337807" y="1124205"/>
                    <a:pt x="340024" y="1125978"/>
                    <a:pt x="342240" y="1127752"/>
                  </a:cubicBezTo>
                  <a:cubicBezTo>
                    <a:pt x="342240" y="1128638"/>
                    <a:pt x="342684" y="1129968"/>
                    <a:pt x="342684" y="1130855"/>
                  </a:cubicBezTo>
                  <a:cubicBezTo>
                    <a:pt x="343127" y="1132628"/>
                    <a:pt x="343570" y="1134844"/>
                    <a:pt x="344457" y="1136618"/>
                  </a:cubicBezTo>
                  <a:cubicBezTo>
                    <a:pt x="346673" y="1141494"/>
                    <a:pt x="350663" y="1144154"/>
                    <a:pt x="355096" y="1146814"/>
                  </a:cubicBezTo>
                  <a:cubicBezTo>
                    <a:pt x="355539" y="1147257"/>
                    <a:pt x="355983" y="1147257"/>
                    <a:pt x="355983" y="1147257"/>
                  </a:cubicBezTo>
                  <a:cubicBezTo>
                    <a:pt x="357313" y="1148144"/>
                    <a:pt x="358200" y="1148587"/>
                    <a:pt x="359529" y="1149474"/>
                  </a:cubicBezTo>
                  <a:cubicBezTo>
                    <a:pt x="360859" y="1150360"/>
                    <a:pt x="361746" y="1150804"/>
                    <a:pt x="363076" y="1151247"/>
                  </a:cubicBezTo>
                  <a:cubicBezTo>
                    <a:pt x="367952" y="1153907"/>
                    <a:pt x="372829" y="1156123"/>
                    <a:pt x="377262" y="1157897"/>
                  </a:cubicBezTo>
                  <a:cubicBezTo>
                    <a:pt x="383025" y="1161000"/>
                    <a:pt x="387458" y="1165876"/>
                    <a:pt x="392334" y="1170309"/>
                  </a:cubicBezTo>
                  <a:cubicBezTo>
                    <a:pt x="394551" y="1172083"/>
                    <a:pt x="396767" y="1173856"/>
                    <a:pt x="399870" y="1175186"/>
                  </a:cubicBezTo>
                  <a:cubicBezTo>
                    <a:pt x="402531" y="1176516"/>
                    <a:pt x="404747" y="1178289"/>
                    <a:pt x="407850" y="1178732"/>
                  </a:cubicBezTo>
                  <a:cubicBezTo>
                    <a:pt x="408293" y="1178732"/>
                    <a:pt x="408737" y="1178732"/>
                    <a:pt x="408737" y="1178289"/>
                  </a:cubicBezTo>
                  <a:cubicBezTo>
                    <a:pt x="414943" y="1179619"/>
                    <a:pt x="422036" y="1174742"/>
                    <a:pt x="417603" y="1168093"/>
                  </a:cubicBezTo>
                  <a:cubicBezTo>
                    <a:pt x="411397" y="1157897"/>
                    <a:pt x="399427" y="1153464"/>
                    <a:pt x="390561" y="1146371"/>
                  </a:cubicBezTo>
                  <a:cubicBezTo>
                    <a:pt x="385685" y="1142381"/>
                    <a:pt x="381695" y="1137061"/>
                    <a:pt x="376375" y="1133071"/>
                  </a:cubicBezTo>
                  <a:cubicBezTo>
                    <a:pt x="368839" y="1127308"/>
                    <a:pt x="359529" y="1123762"/>
                    <a:pt x="350220" y="1124205"/>
                  </a:cubicBezTo>
                  <a:cubicBezTo>
                    <a:pt x="348890" y="1124205"/>
                    <a:pt x="347560" y="1124205"/>
                    <a:pt x="346230" y="1124205"/>
                  </a:cubicBezTo>
                  <a:cubicBezTo>
                    <a:pt x="344900" y="1123319"/>
                    <a:pt x="344013" y="1121989"/>
                    <a:pt x="342684" y="1121102"/>
                  </a:cubicBezTo>
                  <a:cubicBezTo>
                    <a:pt x="358200" y="1120658"/>
                    <a:pt x="373716" y="1120215"/>
                    <a:pt x="389231" y="1119329"/>
                  </a:cubicBezTo>
                  <a:cubicBezTo>
                    <a:pt x="390561" y="1121102"/>
                    <a:pt x="392778" y="1122432"/>
                    <a:pt x="394551" y="1123319"/>
                  </a:cubicBezTo>
                  <a:cubicBezTo>
                    <a:pt x="395881" y="1124205"/>
                    <a:pt x="397211" y="1124648"/>
                    <a:pt x="398541" y="1125092"/>
                  </a:cubicBezTo>
                  <a:cubicBezTo>
                    <a:pt x="398541" y="1127308"/>
                    <a:pt x="400314" y="1129525"/>
                    <a:pt x="401644" y="1131298"/>
                  </a:cubicBezTo>
                  <a:cubicBezTo>
                    <a:pt x="408737" y="1141051"/>
                    <a:pt x="418046" y="1149030"/>
                    <a:pt x="429129" y="1153907"/>
                  </a:cubicBezTo>
                  <a:cubicBezTo>
                    <a:pt x="433562" y="1156123"/>
                    <a:pt x="437995" y="1156567"/>
                    <a:pt x="442429" y="1158340"/>
                  </a:cubicBezTo>
                  <a:cubicBezTo>
                    <a:pt x="448191" y="1160556"/>
                    <a:pt x="453068" y="1164103"/>
                    <a:pt x="458388" y="1166763"/>
                  </a:cubicBezTo>
                  <a:cubicBezTo>
                    <a:pt x="458831" y="1166763"/>
                    <a:pt x="458831" y="1166763"/>
                    <a:pt x="459274" y="1166763"/>
                  </a:cubicBezTo>
                  <a:cubicBezTo>
                    <a:pt x="461491" y="1167649"/>
                    <a:pt x="463264" y="1168979"/>
                    <a:pt x="465480" y="1169423"/>
                  </a:cubicBezTo>
                  <a:cubicBezTo>
                    <a:pt x="469027" y="1170309"/>
                    <a:pt x="473903" y="1168979"/>
                    <a:pt x="474347" y="1164989"/>
                  </a:cubicBezTo>
                  <a:cubicBezTo>
                    <a:pt x="474790" y="1162330"/>
                    <a:pt x="472573" y="1160113"/>
                    <a:pt x="470800" y="1158340"/>
                  </a:cubicBezTo>
                  <a:cubicBezTo>
                    <a:pt x="467697" y="1155237"/>
                    <a:pt x="464150" y="1152577"/>
                    <a:pt x="461047" y="1149917"/>
                  </a:cubicBezTo>
                  <a:cubicBezTo>
                    <a:pt x="452624" y="1144154"/>
                    <a:pt x="442429" y="1141494"/>
                    <a:pt x="434892" y="1134401"/>
                  </a:cubicBezTo>
                  <a:cubicBezTo>
                    <a:pt x="427799" y="1127752"/>
                    <a:pt x="418490" y="1122432"/>
                    <a:pt x="408293" y="1121989"/>
                  </a:cubicBezTo>
                  <a:cubicBezTo>
                    <a:pt x="406077" y="1121989"/>
                    <a:pt x="403417" y="1121545"/>
                    <a:pt x="401201" y="1122432"/>
                  </a:cubicBezTo>
                  <a:cubicBezTo>
                    <a:pt x="398984" y="1121102"/>
                    <a:pt x="397211" y="1119772"/>
                    <a:pt x="395437" y="1118442"/>
                  </a:cubicBezTo>
                  <a:cubicBezTo>
                    <a:pt x="415386" y="1117112"/>
                    <a:pt x="435335" y="1115782"/>
                    <a:pt x="455284" y="1114009"/>
                  </a:cubicBezTo>
                  <a:cubicBezTo>
                    <a:pt x="455284" y="1115339"/>
                    <a:pt x="456171" y="1116225"/>
                    <a:pt x="457057" y="1117112"/>
                  </a:cubicBezTo>
                  <a:cubicBezTo>
                    <a:pt x="457944" y="1118442"/>
                    <a:pt x="459274" y="1119329"/>
                    <a:pt x="460161" y="1120658"/>
                  </a:cubicBezTo>
                  <a:cubicBezTo>
                    <a:pt x="460161" y="1121102"/>
                    <a:pt x="460604" y="1121545"/>
                    <a:pt x="460604" y="1122432"/>
                  </a:cubicBezTo>
                  <a:cubicBezTo>
                    <a:pt x="462377" y="1127308"/>
                    <a:pt x="465037" y="1131741"/>
                    <a:pt x="468140" y="1135731"/>
                  </a:cubicBezTo>
                  <a:cubicBezTo>
                    <a:pt x="473460" y="1143267"/>
                    <a:pt x="480553" y="1149917"/>
                    <a:pt x="489419" y="1153464"/>
                  </a:cubicBezTo>
                  <a:cubicBezTo>
                    <a:pt x="499172" y="1156567"/>
                    <a:pt x="504935" y="1165876"/>
                    <a:pt x="513358" y="1170753"/>
                  </a:cubicBezTo>
                  <a:cubicBezTo>
                    <a:pt x="513801" y="1170753"/>
                    <a:pt x="514244" y="1170753"/>
                    <a:pt x="514244" y="1170309"/>
                  </a:cubicBezTo>
                  <a:cubicBezTo>
                    <a:pt x="514244" y="1170309"/>
                    <a:pt x="514244" y="1170309"/>
                    <a:pt x="514244" y="1170309"/>
                  </a:cubicBezTo>
                  <a:cubicBezTo>
                    <a:pt x="516018" y="1171196"/>
                    <a:pt x="517791" y="1172083"/>
                    <a:pt x="520008" y="1172526"/>
                  </a:cubicBezTo>
                  <a:cubicBezTo>
                    <a:pt x="523111" y="1173412"/>
                    <a:pt x="527987" y="1172969"/>
                    <a:pt x="529317" y="1169423"/>
                  </a:cubicBezTo>
                  <a:cubicBezTo>
                    <a:pt x="531090" y="1160556"/>
                    <a:pt x="505821" y="1145041"/>
                    <a:pt x="500059" y="1138391"/>
                  </a:cubicBezTo>
                  <a:cubicBezTo>
                    <a:pt x="492522" y="1130855"/>
                    <a:pt x="485873" y="1120658"/>
                    <a:pt x="474347" y="1118885"/>
                  </a:cubicBezTo>
                  <a:cubicBezTo>
                    <a:pt x="472130" y="1118885"/>
                    <a:pt x="467254" y="1117999"/>
                    <a:pt x="464150" y="1118442"/>
                  </a:cubicBezTo>
                  <a:cubicBezTo>
                    <a:pt x="463264" y="1117556"/>
                    <a:pt x="462377" y="1116669"/>
                    <a:pt x="461934" y="1115782"/>
                  </a:cubicBezTo>
                  <a:cubicBezTo>
                    <a:pt x="461491" y="1115339"/>
                    <a:pt x="460604" y="1114009"/>
                    <a:pt x="460161" y="1113122"/>
                  </a:cubicBezTo>
                  <a:cubicBezTo>
                    <a:pt x="472573" y="1111792"/>
                    <a:pt x="484543" y="1110906"/>
                    <a:pt x="496955" y="1109133"/>
                  </a:cubicBezTo>
                  <a:cubicBezTo>
                    <a:pt x="500502" y="1108689"/>
                    <a:pt x="504492" y="1108246"/>
                    <a:pt x="508038" y="1107803"/>
                  </a:cubicBezTo>
                  <a:cubicBezTo>
                    <a:pt x="508925" y="1110019"/>
                    <a:pt x="511585" y="1113122"/>
                    <a:pt x="514244" y="1115782"/>
                  </a:cubicBezTo>
                  <a:cubicBezTo>
                    <a:pt x="514688" y="1121102"/>
                    <a:pt x="516904" y="1126422"/>
                    <a:pt x="520008" y="1130855"/>
                  </a:cubicBezTo>
                  <a:cubicBezTo>
                    <a:pt x="524441" y="1136174"/>
                    <a:pt x="530647" y="1139721"/>
                    <a:pt x="535524" y="1144154"/>
                  </a:cubicBezTo>
                  <a:cubicBezTo>
                    <a:pt x="542173" y="1150360"/>
                    <a:pt x="547049" y="1160113"/>
                    <a:pt x="556802" y="1161443"/>
                  </a:cubicBezTo>
                  <a:cubicBezTo>
                    <a:pt x="556802" y="1161443"/>
                    <a:pt x="556802" y="1161443"/>
                    <a:pt x="556802" y="1161443"/>
                  </a:cubicBezTo>
                  <a:cubicBezTo>
                    <a:pt x="557689" y="1161886"/>
                    <a:pt x="558132" y="1162330"/>
                    <a:pt x="559019" y="1162330"/>
                  </a:cubicBezTo>
                  <a:cubicBezTo>
                    <a:pt x="564782" y="1164103"/>
                    <a:pt x="570102" y="1160113"/>
                    <a:pt x="567885" y="1154350"/>
                  </a:cubicBezTo>
                  <a:cubicBezTo>
                    <a:pt x="565668" y="1147701"/>
                    <a:pt x="559019" y="1143711"/>
                    <a:pt x="554142" y="1139278"/>
                  </a:cubicBezTo>
                  <a:cubicBezTo>
                    <a:pt x="550596" y="1136618"/>
                    <a:pt x="547493" y="1133958"/>
                    <a:pt x="544833" y="1129968"/>
                  </a:cubicBezTo>
                  <a:cubicBezTo>
                    <a:pt x="542616" y="1126422"/>
                    <a:pt x="540400" y="1122875"/>
                    <a:pt x="536853" y="1120215"/>
                  </a:cubicBezTo>
                  <a:cubicBezTo>
                    <a:pt x="531090" y="1116669"/>
                    <a:pt x="525327" y="1112679"/>
                    <a:pt x="518678" y="1111792"/>
                  </a:cubicBezTo>
                  <a:cubicBezTo>
                    <a:pt x="518234" y="1111792"/>
                    <a:pt x="517347" y="1111792"/>
                    <a:pt x="516904" y="1111792"/>
                  </a:cubicBezTo>
                  <a:cubicBezTo>
                    <a:pt x="515575" y="1110019"/>
                    <a:pt x="514244" y="1108689"/>
                    <a:pt x="512914" y="1106916"/>
                  </a:cubicBezTo>
                  <a:cubicBezTo>
                    <a:pt x="524441" y="1105586"/>
                    <a:pt x="535967" y="1104699"/>
                    <a:pt x="547493" y="1103370"/>
                  </a:cubicBezTo>
                  <a:cubicBezTo>
                    <a:pt x="547493" y="1103370"/>
                    <a:pt x="547493" y="1103813"/>
                    <a:pt x="547493" y="1103813"/>
                  </a:cubicBezTo>
                  <a:cubicBezTo>
                    <a:pt x="549709" y="1106916"/>
                    <a:pt x="552369" y="1109133"/>
                    <a:pt x="555472" y="1111349"/>
                  </a:cubicBezTo>
                  <a:cubicBezTo>
                    <a:pt x="555916" y="1112679"/>
                    <a:pt x="556802" y="1114452"/>
                    <a:pt x="557689" y="1116225"/>
                  </a:cubicBezTo>
                  <a:cubicBezTo>
                    <a:pt x="559019" y="1118442"/>
                    <a:pt x="560349" y="1120658"/>
                    <a:pt x="561678" y="1122432"/>
                  </a:cubicBezTo>
                  <a:cubicBezTo>
                    <a:pt x="564339" y="1125978"/>
                    <a:pt x="567442" y="1129968"/>
                    <a:pt x="571431" y="1133071"/>
                  </a:cubicBezTo>
                  <a:cubicBezTo>
                    <a:pt x="574091" y="1135288"/>
                    <a:pt x="577194" y="1136174"/>
                    <a:pt x="580297" y="1137504"/>
                  </a:cubicBezTo>
                  <a:cubicBezTo>
                    <a:pt x="583401" y="1139278"/>
                    <a:pt x="586504" y="1140607"/>
                    <a:pt x="590051" y="1141494"/>
                  </a:cubicBezTo>
                  <a:cubicBezTo>
                    <a:pt x="596257" y="1144597"/>
                    <a:pt x="602463" y="1148587"/>
                    <a:pt x="609556" y="1149030"/>
                  </a:cubicBezTo>
                  <a:cubicBezTo>
                    <a:pt x="610000" y="1149030"/>
                    <a:pt x="610442" y="1148587"/>
                    <a:pt x="610442" y="1148144"/>
                  </a:cubicBezTo>
                  <a:cubicBezTo>
                    <a:pt x="611773" y="1148587"/>
                    <a:pt x="613103" y="1149030"/>
                    <a:pt x="614876" y="1149030"/>
                  </a:cubicBezTo>
                  <a:cubicBezTo>
                    <a:pt x="621083" y="1149474"/>
                    <a:pt x="625958" y="1144597"/>
                    <a:pt x="620639" y="1139721"/>
                  </a:cubicBezTo>
                  <a:cubicBezTo>
                    <a:pt x="617536" y="1136618"/>
                    <a:pt x="613545" y="1134844"/>
                    <a:pt x="610000" y="1132185"/>
                  </a:cubicBezTo>
                  <a:cubicBezTo>
                    <a:pt x="601576" y="1127752"/>
                    <a:pt x="594040" y="1122432"/>
                    <a:pt x="586947" y="1116225"/>
                  </a:cubicBezTo>
                  <a:cubicBezTo>
                    <a:pt x="579855" y="1111792"/>
                    <a:pt x="570988" y="1110462"/>
                    <a:pt x="563009" y="1108246"/>
                  </a:cubicBezTo>
                  <a:cubicBezTo>
                    <a:pt x="560792" y="1107803"/>
                    <a:pt x="559462" y="1107803"/>
                    <a:pt x="558575" y="1107803"/>
                  </a:cubicBezTo>
                  <a:cubicBezTo>
                    <a:pt x="557245" y="1106473"/>
                    <a:pt x="555472" y="1105143"/>
                    <a:pt x="554142" y="1103813"/>
                  </a:cubicBezTo>
                  <a:cubicBezTo>
                    <a:pt x="553699" y="1103370"/>
                    <a:pt x="553256" y="1102926"/>
                    <a:pt x="552812" y="1102483"/>
                  </a:cubicBezTo>
                  <a:cubicBezTo>
                    <a:pt x="562122" y="1101596"/>
                    <a:pt x="571431" y="1100710"/>
                    <a:pt x="580741" y="1099823"/>
                  </a:cubicBezTo>
                  <a:cubicBezTo>
                    <a:pt x="580741" y="1099823"/>
                    <a:pt x="580741" y="1099823"/>
                    <a:pt x="581185" y="1100266"/>
                  </a:cubicBezTo>
                  <a:cubicBezTo>
                    <a:pt x="585174" y="1102483"/>
                    <a:pt x="589607" y="1104256"/>
                    <a:pt x="594040" y="1105143"/>
                  </a:cubicBezTo>
                  <a:cubicBezTo>
                    <a:pt x="598917" y="1105586"/>
                    <a:pt x="603793" y="1108246"/>
                    <a:pt x="608670" y="1108246"/>
                  </a:cubicBezTo>
                  <a:cubicBezTo>
                    <a:pt x="610000" y="1108246"/>
                    <a:pt x="612659" y="1108689"/>
                    <a:pt x="613989" y="1107359"/>
                  </a:cubicBezTo>
                  <a:cubicBezTo>
                    <a:pt x="622412" y="1107359"/>
                    <a:pt x="629949" y="1103370"/>
                    <a:pt x="637927" y="1101596"/>
                  </a:cubicBezTo>
                  <a:cubicBezTo>
                    <a:pt x="646794" y="1099823"/>
                    <a:pt x="661867" y="1103813"/>
                    <a:pt x="667630" y="1095390"/>
                  </a:cubicBezTo>
                  <a:cubicBezTo>
                    <a:pt x="670733" y="1089184"/>
                    <a:pt x="662753" y="1084751"/>
                    <a:pt x="657876" y="1083421"/>
                  </a:cubicBezTo>
                  <a:cubicBezTo>
                    <a:pt x="649898" y="1080761"/>
                    <a:pt x="641474" y="1082091"/>
                    <a:pt x="633494" y="1082091"/>
                  </a:cubicBezTo>
                  <a:cubicBezTo>
                    <a:pt x="633494" y="1081647"/>
                    <a:pt x="633052" y="1081647"/>
                    <a:pt x="632608" y="1081647"/>
                  </a:cubicBezTo>
                  <a:cubicBezTo>
                    <a:pt x="622412" y="1081647"/>
                    <a:pt x="612216" y="1078101"/>
                    <a:pt x="602020" y="1081204"/>
                  </a:cubicBezTo>
                  <a:cubicBezTo>
                    <a:pt x="593596" y="1083421"/>
                    <a:pt x="587391" y="1090070"/>
                    <a:pt x="581185" y="1096276"/>
                  </a:cubicBezTo>
                  <a:cubicBezTo>
                    <a:pt x="580741" y="1096720"/>
                    <a:pt x="580741" y="1096720"/>
                    <a:pt x="580741" y="1097163"/>
                  </a:cubicBezTo>
                  <a:cubicBezTo>
                    <a:pt x="566998" y="1098050"/>
                    <a:pt x="553699" y="1098936"/>
                    <a:pt x="540400" y="1099823"/>
                  </a:cubicBezTo>
                  <a:cubicBezTo>
                    <a:pt x="541286" y="1097607"/>
                    <a:pt x="542173" y="1095833"/>
                    <a:pt x="543060" y="1094060"/>
                  </a:cubicBezTo>
                  <a:cubicBezTo>
                    <a:pt x="543503" y="1092730"/>
                    <a:pt x="544390" y="1091843"/>
                    <a:pt x="545276" y="1090513"/>
                  </a:cubicBezTo>
                  <a:cubicBezTo>
                    <a:pt x="545719" y="1090070"/>
                    <a:pt x="546606" y="1090070"/>
                    <a:pt x="547049" y="1089627"/>
                  </a:cubicBezTo>
                  <a:cubicBezTo>
                    <a:pt x="552812" y="1088297"/>
                    <a:pt x="558575" y="1085194"/>
                    <a:pt x="562565" y="1080761"/>
                  </a:cubicBezTo>
                  <a:cubicBezTo>
                    <a:pt x="564339" y="1079431"/>
                    <a:pt x="564782" y="1076771"/>
                    <a:pt x="566555" y="1075441"/>
                  </a:cubicBezTo>
                  <a:cubicBezTo>
                    <a:pt x="572318" y="1072338"/>
                    <a:pt x="579411" y="1070565"/>
                    <a:pt x="583844" y="1065688"/>
                  </a:cubicBezTo>
                  <a:cubicBezTo>
                    <a:pt x="590051" y="1058595"/>
                    <a:pt x="599360" y="1048399"/>
                    <a:pt x="598030" y="1038203"/>
                  </a:cubicBezTo>
                  <a:cubicBezTo>
                    <a:pt x="597143" y="1035100"/>
                    <a:pt x="593596" y="1035100"/>
                    <a:pt x="591824" y="1037316"/>
                  </a:cubicBezTo>
                  <a:cubicBezTo>
                    <a:pt x="586504" y="1041306"/>
                    <a:pt x="581627" y="1045739"/>
                    <a:pt x="576308" y="1049729"/>
                  </a:cubicBezTo>
                  <a:cubicBezTo>
                    <a:pt x="564782" y="1055935"/>
                    <a:pt x="551483" y="1061255"/>
                    <a:pt x="545276" y="1073668"/>
                  </a:cubicBezTo>
                  <a:cubicBezTo>
                    <a:pt x="544390" y="1075884"/>
                    <a:pt x="537740" y="1088297"/>
                    <a:pt x="539957" y="1090957"/>
                  </a:cubicBezTo>
                  <a:cubicBezTo>
                    <a:pt x="538627" y="1093173"/>
                    <a:pt x="537740" y="1095833"/>
                    <a:pt x="536853" y="1098493"/>
                  </a:cubicBezTo>
                  <a:cubicBezTo>
                    <a:pt x="536853" y="1098936"/>
                    <a:pt x="536410" y="1099823"/>
                    <a:pt x="536410" y="1100266"/>
                  </a:cubicBezTo>
                  <a:cubicBezTo>
                    <a:pt x="527101" y="1101153"/>
                    <a:pt x="517791" y="1102040"/>
                    <a:pt x="508038" y="1102926"/>
                  </a:cubicBezTo>
                  <a:cubicBezTo>
                    <a:pt x="508481" y="1100710"/>
                    <a:pt x="508925" y="1098936"/>
                    <a:pt x="509368" y="1096720"/>
                  </a:cubicBezTo>
                  <a:cubicBezTo>
                    <a:pt x="510255" y="1094947"/>
                    <a:pt x="510698" y="1092730"/>
                    <a:pt x="511142" y="1090513"/>
                  </a:cubicBezTo>
                  <a:cubicBezTo>
                    <a:pt x="514244" y="1088297"/>
                    <a:pt x="517791" y="1086524"/>
                    <a:pt x="520894" y="1084307"/>
                  </a:cubicBezTo>
                  <a:cubicBezTo>
                    <a:pt x="524441" y="1081204"/>
                    <a:pt x="527544" y="1077214"/>
                    <a:pt x="530204" y="1073225"/>
                  </a:cubicBezTo>
                  <a:cubicBezTo>
                    <a:pt x="532420" y="1069678"/>
                    <a:pt x="533307" y="1064802"/>
                    <a:pt x="535967" y="1061698"/>
                  </a:cubicBezTo>
                  <a:cubicBezTo>
                    <a:pt x="540843" y="1055492"/>
                    <a:pt x="547936" y="1049729"/>
                    <a:pt x="549266" y="1041306"/>
                  </a:cubicBezTo>
                  <a:cubicBezTo>
                    <a:pt x="550152" y="1034657"/>
                    <a:pt x="544833" y="1030223"/>
                    <a:pt x="539957" y="1032440"/>
                  </a:cubicBezTo>
                  <a:cubicBezTo>
                    <a:pt x="539070" y="1032440"/>
                    <a:pt x="538183" y="1032883"/>
                    <a:pt x="537740" y="1033327"/>
                  </a:cubicBezTo>
                  <a:cubicBezTo>
                    <a:pt x="527544" y="1040420"/>
                    <a:pt x="523111" y="1052832"/>
                    <a:pt x="515575" y="1062585"/>
                  </a:cubicBezTo>
                  <a:cubicBezTo>
                    <a:pt x="513801" y="1065245"/>
                    <a:pt x="511142" y="1067018"/>
                    <a:pt x="509368" y="1070121"/>
                  </a:cubicBezTo>
                  <a:cubicBezTo>
                    <a:pt x="506708" y="1074554"/>
                    <a:pt x="506265" y="1079874"/>
                    <a:pt x="506265" y="1085194"/>
                  </a:cubicBezTo>
                  <a:cubicBezTo>
                    <a:pt x="506265" y="1086524"/>
                    <a:pt x="506265" y="1087854"/>
                    <a:pt x="506265" y="1089184"/>
                  </a:cubicBezTo>
                  <a:cubicBezTo>
                    <a:pt x="506265" y="1090513"/>
                    <a:pt x="505821" y="1091843"/>
                    <a:pt x="506708" y="1092730"/>
                  </a:cubicBezTo>
                  <a:cubicBezTo>
                    <a:pt x="505821" y="1095390"/>
                    <a:pt x="504935" y="1098050"/>
                    <a:pt x="504492" y="1101153"/>
                  </a:cubicBezTo>
                  <a:cubicBezTo>
                    <a:pt x="504492" y="1101596"/>
                    <a:pt x="504492" y="1102483"/>
                    <a:pt x="504048" y="1102926"/>
                  </a:cubicBezTo>
                  <a:cubicBezTo>
                    <a:pt x="484986" y="1104699"/>
                    <a:pt x="466367" y="1106473"/>
                    <a:pt x="447305" y="1108246"/>
                  </a:cubicBezTo>
                  <a:cubicBezTo>
                    <a:pt x="447305" y="1108246"/>
                    <a:pt x="447305" y="1107803"/>
                    <a:pt x="447305" y="1107359"/>
                  </a:cubicBezTo>
                  <a:cubicBezTo>
                    <a:pt x="449078" y="1102483"/>
                    <a:pt x="451295" y="1098050"/>
                    <a:pt x="453954" y="1094060"/>
                  </a:cubicBezTo>
                  <a:cubicBezTo>
                    <a:pt x="454398" y="1094060"/>
                    <a:pt x="455284" y="1094060"/>
                    <a:pt x="455728" y="1094060"/>
                  </a:cubicBezTo>
                  <a:cubicBezTo>
                    <a:pt x="463707" y="1092287"/>
                    <a:pt x="470800" y="1088297"/>
                    <a:pt x="476120" y="1082091"/>
                  </a:cubicBezTo>
                  <a:cubicBezTo>
                    <a:pt x="478780" y="1078988"/>
                    <a:pt x="480996" y="1074998"/>
                    <a:pt x="482770" y="1071008"/>
                  </a:cubicBezTo>
                  <a:cubicBezTo>
                    <a:pt x="484099" y="1067905"/>
                    <a:pt x="484986" y="1064802"/>
                    <a:pt x="486759" y="1062142"/>
                  </a:cubicBezTo>
                  <a:cubicBezTo>
                    <a:pt x="492522" y="1056379"/>
                    <a:pt x="498285" y="1050616"/>
                    <a:pt x="501388" y="1042636"/>
                  </a:cubicBezTo>
                  <a:cubicBezTo>
                    <a:pt x="503605" y="1038646"/>
                    <a:pt x="501832" y="1035100"/>
                    <a:pt x="498285" y="1035100"/>
                  </a:cubicBezTo>
                  <a:cubicBezTo>
                    <a:pt x="497842" y="1034657"/>
                    <a:pt x="496512" y="1034657"/>
                    <a:pt x="495626" y="1035100"/>
                  </a:cubicBezTo>
                  <a:cubicBezTo>
                    <a:pt x="484543" y="1038646"/>
                    <a:pt x="478780" y="1050172"/>
                    <a:pt x="470800" y="1057709"/>
                  </a:cubicBezTo>
                  <a:cubicBezTo>
                    <a:pt x="465924" y="1062142"/>
                    <a:pt x="459717" y="1065688"/>
                    <a:pt x="456171" y="1071451"/>
                  </a:cubicBezTo>
                  <a:cubicBezTo>
                    <a:pt x="451738" y="1077658"/>
                    <a:pt x="448191" y="1085194"/>
                    <a:pt x="449965" y="1093173"/>
                  </a:cubicBezTo>
                  <a:cubicBezTo>
                    <a:pt x="446862" y="1097607"/>
                    <a:pt x="444645" y="1102926"/>
                    <a:pt x="443758" y="1108689"/>
                  </a:cubicBezTo>
                  <a:cubicBezTo>
                    <a:pt x="428685" y="1110019"/>
                    <a:pt x="413613" y="1110906"/>
                    <a:pt x="398984" y="1111792"/>
                  </a:cubicBezTo>
                  <a:cubicBezTo>
                    <a:pt x="399427" y="1109133"/>
                    <a:pt x="399870" y="1106916"/>
                    <a:pt x="400757" y="1104256"/>
                  </a:cubicBezTo>
                  <a:cubicBezTo>
                    <a:pt x="400757" y="1104256"/>
                    <a:pt x="401201" y="1103813"/>
                    <a:pt x="401201" y="1103813"/>
                  </a:cubicBezTo>
                  <a:cubicBezTo>
                    <a:pt x="404303" y="1102926"/>
                    <a:pt x="407407" y="1102483"/>
                    <a:pt x="410067" y="1100710"/>
                  </a:cubicBezTo>
                  <a:cubicBezTo>
                    <a:pt x="419376" y="1096276"/>
                    <a:pt x="425583" y="1087854"/>
                    <a:pt x="430902" y="1079431"/>
                  </a:cubicBezTo>
                  <a:cubicBezTo>
                    <a:pt x="434449" y="1074554"/>
                    <a:pt x="439768" y="1071008"/>
                    <a:pt x="444201" y="1067018"/>
                  </a:cubicBezTo>
                  <a:cubicBezTo>
                    <a:pt x="449078" y="1061698"/>
                    <a:pt x="457944" y="1053719"/>
                    <a:pt x="457057" y="1045739"/>
                  </a:cubicBezTo>
                  <a:cubicBezTo>
                    <a:pt x="456614" y="1044409"/>
                    <a:pt x="456171" y="1043523"/>
                    <a:pt x="455284" y="1043079"/>
                  </a:cubicBezTo>
                  <a:cubicBezTo>
                    <a:pt x="455284" y="1042636"/>
                    <a:pt x="455284" y="1042636"/>
                    <a:pt x="455284" y="1042193"/>
                  </a:cubicBezTo>
                  <a:cubicBezTo>
                    <a:pt x="454841" y="1042193"/>
                    <a:pt x="453954" y="1042193"/>
                    <a:pt x="453511" y="1042193"/>
                  </a:cubicBezTo>
                  <a:cubicBezTo>
                    <a:pt x="453511" y="1042193"/>
                    <a:pt x="453068" y="1042193"/>
                    <a:pt x="453068" y="1042193"/>
                  </a:cubicBezTo>
                  <a:cubicBezTo>
                    <a:pt x="452624" y="1042193"/>
                    <a:pt x="452181" y="1042193"/>
                    <a:pt x="451738" y="1042193"/>
                  </a:cubicBezTo>
                  <a:cubicBezTo>
                    <a:pt x="451295" y="1042193"/>
                    <a:pt x="450408" y="1042636"/>
                    <a:pt x="449965" y="1042636"/>
                  </a:cubicBezTo>
                  <a:cubicBezTo>
                    <a:pt x="449965" y="1042636"/>
                    <a:pt x="449521" y="1042636"/>
                    <a:pt x="449521" y="1042636"/>
                  </a:cubicBezTo>
                  <a:cubicBezTo>
                    <a:pt x="441542" y="1046626"/>
                    <a:pt x="436665" y="1054606"/>
                    <a:pt x="429129" y="1059039"/>
                  </a:cubicBezTo>
                  <a:cubicBezTo>
                    <a:pt x="422923" y="1062585"/>
                    <a:pt x="415386" y="1063915"/>
                    <a:pt x="410510" y="1069678"/>
                  </a:cubicBezTo>
                  <a:cubicBezTo>
                    <a:pt x="401644" y="1076328"/>
                    <a:pt x="400314" y="1087410"/>
                    <a:pt x="398541" y="1097607"/>
                  </a:cubicBezTo>
                  <a:cubicBezTo>
                    <a:pt x="398541" y="1098936"/>
                    <a:pt x="397654" y="1100710"/>
                    <a:pt x="398098" y="1102483"/>
                  </a:cubicBezTo>
                  <a:cubicBezTo>
                    <a:pt x="397654" y="1104256"/>
                    <a:pt x="397211" y="1106029"/>
                    <a:pt x="396767" y="1107803"/>
                  </a:cubicBezTo>
                  <a:cubicBezTo>
                    <a:pt x="396767" y="1108689"/>
                    <a:pt x="396324" y="1110462"/>
                    <a:pt x="396324" y="1111792"/>
                  </a:cubicBezTo>
                  <a:cubicBezTo>
                    <a:pt x="390561" y="1112236"/>
                    <a:pt x="384798" y="1112236"/>
                    <a:pt x="379478" y="1112679"/>
                  </a:cubicBezTo>
                  <a:cubicBezTo>
                    <a:pt x="363962" y="1113122"/>
                    <a:pt x="348447" y="1114009"/>
                    <a:pt x="332931" y="1114009"/>
                  </a:cubicBezTo>
                  <a:cubicBezTo>
                    <a:pt x="332931" y="1114009"/>
                    <a:pt x="332931" y="1113566"/>
                    <a:pt x="333374" y="1113566"/>
                  </a:cubicBezTo>
                  <a:cubicBezTo>
                    <a:pt x="333818" y="1113122"/>
                    <a:pt x="334261" y="1112236"/>
                    <a:pt x="334704" y="1111792"/>
                  </a:cubicBezTo>
                  <a:cubicBezTo>
                    <a:pt x="344457" y="1111792"/>
                    <a:pt x="354210" y="1107803"/>
                    <a:pt x="361303" y="1100710"/>
                  </a:cubicBezTo>
                  <a:cubicBezTo>
                    <a:pt x="364406" y="1097163"/>
                    <a:pt x="366622" y="1093173"/>
                    <a:pt x="368839" y="1089184"/>
                  </a:cubicBezTo>
                  <a:cubicBezTo>
                    <a:pt x="374602" y="1083421"/>
                    <a:pt x="382138" y="1079874"/>
                    <a:pt x="387901" y="1073668"/>
                  </a:cubicBezTo>
                  <a:cubicBezTo>
                    <a:pt x="392334" y="1069235"/>
                    <a:pt x="396767" y="1063915"/>
                    <a:pt x="397211" y="1057709"/>
                  </a:cubicBezTo>
                  <a:cubicBezTo>
                    <a:pt x="397211" y="1056379"/>
                    <a:pt x="396767" y="105504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437" y="1052832"/>
                    <a:pt x="394551" y="1052389"/>
                    <a:pt x="393221" y="1051945"/>
                  </a:cubicBezTo>
                  <a:cubicBezTo>
                    <a:pt x="392778" y="1051945"/>
                    <a:pt x="392334" y="1051945"/>
                    <a:pt x="391891" y="1051945"/>
                  </a:cubicBezTo>
                  <a:cubicBezTo>
                    <a:pt x="380808" y="1050172"/>
                    <a:pt x="369282" y="1067018"/>
                    <a:pt x="360416" y="1072338"/>
                  </a:cubicBezTo>
                  <a:cubicBezTo>
                    <a:pt x="355539" y="1075884"/>
                    <a:pt x="349777" y="1077214"/>
                    <a:pt x="344900" y="1080761"/>
                  </a:cubicBezTo>
                  <a:cubicBezTo>
                    <a:pt x="340911" y="1084307"/>
                    <a:pt x="337364" y="1088740"/>
                    <a:pt x="334704" y="1093617"/>
                  </a:cubicBezTo>
                  <a:cubicBezTo>
                    <a:pt x="332044" y="1098050"/>
                    <a:pt x="329828" y="1102483"/>
                    <a:pt x="329385" y="1107803"/>
                  </a:cubicBezTo>
                  <a:cubicBezTo>
                    <a:pt x="329385" y="1109133"/>
                    <a:pt x="328941" y="1110462"/>
                    <a:pt x="329828" y="1111349"/>
                  </a:cubicBezTo>
                  <a:cubicBezTo>
                    <a:pt x="329385" y="1112236"/>
                    <a:pt x="328941" y="1113122"/>
                    <a:pt x="328941" y="1113566"/>
                  </a:cubicBezTo>
                  <a:cubicBezTo>
                    <a:pt x="318745" y="1113566"/>
                    <a:pt x="308105" y="1113566"/>
                    <a:pt x="297909" y="1113122"/>
                  </a:cubicBezTo>
                  <a:cubicBezTo>
                    <a:pt x="304116" y="1084751"/>
                    <a:pt x="311652" y="1056379"/>
                    <a:pt x="319188" y="1028007"/>
                  </a:cubicBezTo>
                  <a:cubicBezTo>
                    <a:pt x="323178" y="1014264"/>
                    <a:pt x="327168" y="1000078"/>
                    <a:pt x="331601" y="986336"/>
                  </a:cubicBezTo>
                  <a:cubicBezTo>
                    <a:pt x="334261" y="985006"/>
                    <a:pt x="336477" y="983676"/>
                    <a:pt x="339137" y="982789"/>
                  </a:cubicBezTo>
                  <a:cubicBezTo>
                    <a:pt x="339580" y="985006"/>
                    <a:pt x="341797" y="987666"/>
                    <a:pt x="344457" y="989882"/>
                  </a:cubicBezTo>
                  <a:cubicBezTo>
                    <a:pt x="344457" y="989882"/>
                    <a:pt x="344457" y="990326"/>
                    <a:pt x="344457" y="990326"/>
                  </a:cubicBezTo>
                  <a:cubicBezTo>
                    <a:pt x="348890" y="996089"/>
                    <a:pt x="354653" y="1000522"/>
                    <a:pt x="359972" y="1004955"/>
                  </a:cubicBezTo>
                  <a:cubicBezTo>
                    <a:pt x="363076" y="1007171"/>
                    <a:pt x="366622" y="1009831"/>
                    <a:pt x="370169" y="1011604"/>
                  </a:cubicBezTo>
                  <a:cubicBezTo>
                    <a:pt x="373272" y="1013378"/>
                    <a:pt x="377262" y="1013378"/>
                    <a:pt x="380808" y="1015151"/>
                  </a:cubicBezTo>
                  <a:cubicBezTo>
                    <a:pt x="385685" y="1017367"/>
                    <a:pt x="390561" y="1020471"/>
                    <a:pt x="395437" y="1021800"/>
                  </a:cubicBezTo>
                  <a:cubicBezTo>
                    <a:pt x="395881" y="1022244"/>
                    <a:pt x="397211" y="1021800"/>
                    <a:pt x="397654" y="1021357"/>
                  </a:cubicBezTo>
                  <a:cubicBezTo>
                    <a:pt x="401201" y="1021800"/>
                    <a:pt x="403860" y="1018697"/>
                    <a:pt x="401201" y="1015594"/>
                  </a:cubicBezTo>
                  <a:cubicBezTo>
                    <a:pt x="394994" y="1008945"/>
                    <a:pt x="388344" y="1002295"/>
                    <a:pt x="380365" y="997418"/>
                  </a:cubicBezTo>
                  <a:cubicBezTo>
                    <a:pt x="371942" y="992099"/>
                    <a:pt x="362633" y="988552"/>
                    <a:pt x="352436" y="987666"/>
                  </a:cubicBezTo>
                  <a:cubicBezTo>
                    <a:pt x="351106" y="987666"/>
                    <a:pt x="349333" y="987222"/>
                    <a:pt x="347560" y="987222"/>
                  </a:cubicBezTo>
                  <a:cubicBezTo>
                    <a:pt x="345787" y="985449"/>
                    <a:pt x="344013" y="984119"/>
                    <a:pt x="342684" y="981903"/>
                  </a:cubicBezTo>
                  <a:cubicBezTo>
                    <a:pt x="342684" y="981459"/>
                    <a:pt x="342240" y="981459"/>
                    <a:pt x="341797" y="981016"/>
                  </a:cubicBezTo>
                  <a:cubicBezTo>
                    <a:pt x="344900" y="979686"/>
                    <a:pt x="348003" y="978356"/>
                    <a:pt x="351550" y="977026"/>
                  </a:cubicBezTo>
                  <a:cubicBezTo>
                    <a:pt x="357313" y="974810"/>
                    <a:pt x="363519" y="973036"/>
                    <a:pt x="369282" y="971263"/>
                  </a:cubicBezTo>
                  <a:cubicBezTo>
                    <a:pt x="369282" y="971707"/>
                    <a:pt x="369726" y="971707"/>
                    <a:pt x="370169" y="972150"/>
                  </a:cubicBezTo>
                  <a:cubicBezTo>
                    <a:pt x="373716" y="975253"/>
                    <a:pt x="377262" y="977913"/>
                    <a:pt x="381252" y="980573"/>
                  </a:cubicBezTo>
                  <a:cubicBezTo>
                    <a:pt x="383025" y="990326"/>
                    <a:pt x="390561" y="998305"/>
                    <a:pt x="398984" y="1002738"/>
                  </a:cubicBezTo>
                  <a:cubicBezTo>
                    <a:pt x="404747" y="1005841"/>
                    <a:pt x="410953" y="1006285"/>
                    <a:pt x="416716" y="1008945"/>
                  </a:cubicBezTo>
                  <a:cubicBezTo>
                    <a:pt x="425139" y="1013378"/>
                    <a:pt x="431789" y="1023130"/>
                    <a:pt x="441985" y="1024017"/>
                  </a:cubicBezTo>
                  <a:cubicBezTo>
                    <a:pt x="443758" y="1024017"/>
                    <a:pt x="446418" y="1024017"/>
                    <a:pt x="447748" y="1023130"/>
                  </a:cubicBezTo>
                  <a:cubicBezTo>
                    <a:pt x="449521" y="1022687"/>
                    <a:pt x="450408" y="1021357"/>
                    <a:pt x="450408" y="1019584"/>
                  </a:cubicBezTo>
                  <a:cubicBezTo>
                    <a:pt x="449965" y="1016924"/>
                    <a:pt x="447748" y="1015151"/>
                    <a:pt x="445531" y="1013378"/>
                  </a:cubicBezTo>
                  <a:cubicBezTo>
                    <a:pt x="441098" y="1009831"/>
                    <a:pt x="435779" y="1006285"/>
                    <a:pt x="431346" y="1002738"/>
                  </a:cubicBezTo>
                  <a:cubicBezTo>
                    <a:pt x="426469" y="998748"/>
                    <a:pt x="422480" y="993872"/>
                    <a:pt x="418046" y="989882"/>
                  </a:cubicBezTo>
                  <a:cubicBezTo>
                    <a:pt x="411840" y="985006"/>
                    <a:pt x="404303" y="981903"/>
                    <a:pt x="396767" y="980130"/>
                  </a:cubicBezTo>
                  <a:cubicBezTo>
                    <a:pt x="394108" y="980130"/>
                    <a:pt x="388344" y="977469"/>
                    <a:pt x="384798" y="977913"/>
                  </a:cubicBezTo>
                  <a:cubicBezTo>
                    <a:pt x="381252" y="975253"/>
                    <a:pt x="378149" y="972593"/>
                    <a:pt x="374602" y="969933"/>
                  </a:cubicBezTo>
                  <a:cubicBezTo>
                    <a:pt x="386571" y="966387"/>
                    <a:pt x="398541" y="963284"/>
                    <a:pt x="410953" y="960624"/>
                  </a:cubicBezTo>
                  <a:cubicBezTo>
                    <a:pt x="412283" y="961954"/>
                    <a:pt x="414057" y="963284"/>
                    <a:pt x="414943" y="963727"/>
                  </a:cubicBezTo>
                  <a:cubicBezTo>
                    <a:pt x="419376" y="966830"/>
                    <a:pt x="423366" y="970377"/>
                    <a:pt x="427799" y="973036"/>
                  </a:cubicBezTo>
                  <a:cubicBezTo>
                    <a:pt x="428242" y="973480"/>
                    <a:pt x="428685" y="974366"/>
                    <a:pt x="429129" y="975253"/>
                  </a:cubicBezTo>
                  <a:cubicBezTo>
                    <a:pt x="432675" y="981903"/>
                    <a:pt x="437995" y="988109"/>
                    <a:pt x="444201" y="992542"/>
                  </a:cubicBezTo>
                  <a:cubicBezTo>
                    <a:pt x="449078" y="995645"/>
                    <a:pt x="454841" y="997418"/>
                    <a:pt x="460161" y="999635"/>
                  </a:cubicBezTo>
                  <a:cubicBezTo>
                    <a:pt x="468583" y="1004955"/>
                    <a:pt x="474790" y="1014708"/>
                    <a:pt x="484543" y="1017811"/>
                  </a:cubicBezTo>
                  <a:cubicBezTo>
                    <a:pt x="484986" y="1017811"/>
                    <a:pt x="485429" y="1018254"/>
                    <a:pt x="485873" y="1018254"/>
                  </a:cubicBezTo>
                  <a:cubicBezTo>
                    <a:pt x="486316" y="1018254"/>
                    <a:pt x="486759" y="1018254"/>
                    <a:pt x="487203" y="1018254"/>
                  </a:cubicBezTo>
                  <a:cubicBezTo>
                    <a:pt x="487203" y="1018254"/>
                    <a:pt x="487203" y="1018254"/>
                    <a:pt x="487646" y="1018254"/>
                  </a:cubicBezTo>
                  <a:cubicBezTo>
                    <a:pt x="489419" y="1018697"/>
                    <a:pt x="490749" y="1018697"/>
                    <a:pt x="492522" y="1018254"/>
                  </a:cubicBezTo>
                  <a:cubicBezTo>
                    <a:pt x="492965" y="1018254"/>
                    <a:pt x="493409" y="1017811"/>
                    <a:pt x="493409" y="1017367"/>
                  </a:cubicBezTo>
                  <a:cubicBezTo>
                    <a:pt x="496512" y="1015151"/>
                    <a:pt x="496512" y="1010275"/>
                    <a:pt x="492965" y="1006285"/>
                  </a:cubicBezTo>
                  <a:cubicBezTo>
                    <a:pt x="487203" y="999192"/>
                    <a:pt x="479666" y="993872"/>
                    <a:pt x="473016" y="987666"/>
                  </a:cubicBezTo>
                  <a:cubicBezTo>
                    <a:pt x="470357" y="985006"/>
                    <a:pt x="467697" y="981903"/>
                    <a:pt x="465037" y="979686"/>
                  </a:cubicBezTo>
                  <a:cubicBezTo>
                    <a:pt x="457501" y="972150"/>
                    <a:pt x="446862" y="968160"/>
                    <a:pt x="436222" y="968603"/>
                  </a:cubicBezTo>
                  <a:cubicBezTo>
                    <a:pt x="434449" y="968603"/>
                    <a:pt x="432232" y="969047"/>
                    <a:pt x="430459" y="969490"/>
                  </a:cubicBezTo>
                  <a:cubicBezTo>
                    <a:pt x="426026" y="966387"/>
                    <a:pt x="421593" y="962840"/>
                    <a:pt x="417160" y="959294"/>
                  </a:cubicBezTo>
                  <a:cubicBezTo>
                    <a:pt x="430459" y="956634"/>
                    <a:pt x="443758" y="954417"/>
                    <a:pt x="457057" y="952201"/>
                  </a:cubicBezTo>
                  <a:cubicBezTo>
                    <a:pt x="457944" y="953087"/>
                    <a:pt x="458388" y="953531"/>
                    <a:pt x="459274" y="954417"/>
                  </a:cubicBezTo>
                  <a:cubicBezTo>
                    <a:pt x="463264" y="958407"/>
                    <a:pt x="467697" y="961510"/>
                    <a:pt x="472130" y="964170"/>
                  </a:cubicBezTo>
                  <a:cubicBezTo>
                    <a:pt x="472130" y="964614"/>
                    <a:pt x="471687" y="965057"/>
                    <a:pt x="472130" y="965500"/>
                  </a:cubicBezTo>
                  <a:cubicBezTo>
                    <a:pt x="474790" y="971263"/>
                    <a:pt x="480110" y="975253"/>
                    <a:pt x="484543" y="979243"/>
                  </a:cubicBezTo>
                  <a:cubicBezTo>
                    <a:pt x="489419" y="983232"/>
                    <a:pt x="495626" y="985006"/>
                    <a:pt x="500502" y="988109"/>
                  </a:cubicBezTo>
                  <a:cubicBezTo>
                    <a:pt x="507152" y="993429"/>
                    <a:pt x="513801" y="998748"/>
                    <a:pt x="521337" y="1003625"/>
                  </a:cubicBezTo>
                  <a:cubicBezTo>
                    <a:pt x="525327" y="1007171"/>
                    <a:pt x="530204" y="1009831"/>
                    <a:pt x="535080" y="1011604"/>
                  </a:cubicBezTo>
                  <a:cubicBezTo>
                    <a:pt x="535967" y="1012048"/>
                    <a:pt x="536853" y="1012048"/>
                    <a:pt x="537740" y="1012048"/>
                  </a:cubicBezTo>
                  <a:cubicBezTo>
                    <a:pt x="538627" y="1012048"/>
                    <a:pt x="539513" y="1012491"/>
                    <a:pt x="539957" y="1012048"/>
                  </a:cubicBezTo>
                  <a:cubicBezTo>
                    <a:pt x="540400" y="1012048"/>
                    <a:pt x="540400" y="1011604"/>
                    <a:pt x="539957" y="1011161"/>
                  </a:cubicBezTo>
                  <a:cubicBezTo>
                    <a:pt x="542173" y="1009831"/>
                    <a:pt x="542616" y="1006285"/>
                    <a:pt x="540843" y="1002738"/>
                  </a:cubicBezTo>
                  <a:cubicBezTo>
                    <a:pt x="539513" y="997862"/>
                    <a:pt x="534637" y="994759"/>
                    <a:pt x="531090" y="991212"/>
                  </a:cubicBezTo>
                  <a:cubicBezTo>
                    <a:pt x="525770" y="986779"/>
                    <a:pt x="520894" y="983232"/>
                    <a:pt x="516461" y="977913"/>
                  </a:cubicBezTo>
                  <a:cubicBezTo>
                    <a:pt x="507152" y="965944"/>
                    <a:pt x="491193" y="956191"/>
                    <a:pt x="475677" y="961067"/>
                  </a:cubicBezTo>
                  <a:cubicBezTo>
                    <a:pt x="471244" y="957964"/>
                    <a:pt x="466811" y="954861"/>
                    <a:pt x="462821" y="951314"/>
                  </a:cubicBezTo>
                  <a:cubicBezTo>
                    <a:pt x="462377" y="950871"/>
                    <a:pt x="462377" y="950871"/>
                    <a:pt x="461934" y="950428"/>
                  </a:cubicBezTo>
                  <a:cubicBezTo>
                    <a:pt x="474790" y="948211"/>
                    <a:pt x="487646" y="946438"/>
                    <a:pt x="500502" y="944221"/>
                  </a:cubicBezTo>
                  <a:cubicBezTo>
                    <a:pt x="501832" y="944221"/>
                    <a:pt x="502719" y="943778"/>
                    <a:pt x="504048" y="943778"/>
                  </a:cubicBezTo>
                  <a:cubicBezTo>
                    <a:pt x="504492" y="944221"/>
                    <a:pt x="504492" y="944665"/>
                    <a:pt x="504935" y="944665"/>
                  </a:cubicBezTo>
                  <a:cubicBezTo>
                    <a:pt x="508038" y="947768"/>
                    <a:pt x="511142" y="949984"/>
                    <a:pt x="514688" y="952201"/>
                  </a:cubicBezTo>
                  <a:cubicBezTo>
                    <a:pt x="516461" y="958407"/>
                    <a:pt x="521337" y="963284"/>
                    <a:pt x="525327" y="968603"/>
                  </a:cubicBezTo>
                  <a:cubicBezTo>
                    <a:pt x="530204" y="974366"/>
                    <a:pt x="535967" y="979243"/>
                    <a:pt x="542616" y="982346"/>
                  </a:cubicBezTo>
                  <a:cubicBezTo>
                    <a:pt x="546163" y="983676"/>
                    <a:pt x="549266" y="984563"/>
                    <a:pt x="552812" y="985892"/>
                  </a:cubicBezTo>
                  <a:cubicBezTo>
                    <a:pt x="562122" y="990326"/>
                    <a:pt x="568772" y="999192"/>
                    <a:pt x="578081" y="1003625"/>
                  </a:cubicBezTo>
                  <a:cubicBezTo>
                    <a:pt x="578524" y="1003625"/>
                    <a:pt x="578524" y="1003625"/>
                    <a:pt x="578968" y="1003625"/>
                  </a:cubicBezTo>
                  <a:cubicBezTo>
                    <a:pt x="579855" y="1004068"/>
                    <a:pt x="580297" y="1004068"/>
                    <a:pt x="581185" y="1004512"/>
                  </a:cubicBezTo>
                  <a:cubicBezTo>
                    <a:pt x="593154" y="1004068"/>
                    <a:pt x="581185" y="987222"/>
                    <a:pt x="577194" y="983232"/>
                  </a:cubicBezTo>
                  <a:cubicBezTo>
                    <a:pt x="571431" y="977026"/>
                    <a:pt x="564339" y="972593"/>
                    <a:pt x="557689" y="967273"/>
                  </a:cubicBezTo>
                  <a:cubicBezTo>
                    <a:pt x="552369" y="962840"/>
                    <a:pt x="547493" y="957521"/>
                    <a:pt x="540843" y="954861"/>
                  </a:cubicBezTo>
                  <a:cubicBezTo>
                    <a:pt x="538183" y="953531"/>
                    <a:pt x="523111" y="948654"/>
                    <a:pt x="516904" y="949984"/>
                  </a:cubicBezTo>
                  <a:cubicBezTo>
                    <a:pt x="515131" y="948654"/>
                    <a:pt x="513801" y="947768"/>
                    <a:pt x="512028" y="946438"/>
                  </a:cubicBezTo>
                  <a:cubicBezTo>
                    <a:pt x="510698" y="945551"/>
                    <a:pt x="509368" y="944221"/>
                    <a:pt x="508038" y="943335"/>
                  </a:cubicBezTo>
                  <a:cubicBezTo>
                    <a:pt x="520894" y="941118"/>
                    <a:pt x="534193" y="939345"/>
                    <a:pt x="547049" y="937572"/>
                  </a:cubicBezTo>
                  <a:cubicBezTo>
                    <a:pt x="547493" y="938901"/>
                    <a:pt x="548823" y="939788"/>
                    <a:pt x="549709" y="941118"/>
                  </a:cubicBezTo>
                  <a:cubicBezTo>
                    <a:pt x="551483" y="942448"/>
                    <a:pt x="553256" y="943778"/>
                    <a:pt x="555029" y="945108"/>
                  </a:cubicBezTo>
                  <a:cubicBezTo>
                    <a:pt x="557689" y="955747"/>
                    <a:pt x="564782" y="964614"/>
                    <a:pt x="574091" y="970820"/>
                  </a:cubicBezTo>
                  <a:cubicBezTo>
                    <a:pt x="578081" y="973923"/>
                    <a:pt x="583401" y="975253"/>
                    <a:pt x="587391" y="978799"/>
                  </a:cubicBezTo>
                  <a:cubicBezTo>
                    <a:pt x="591380" y="981903"/>
                    <a:pt x="594484" y="986336"/>
                    <a:pt x="598030" y="989882"/>
                  </a:cubicBezTo>
                  <a:cubicBezTo>
                    <a:pt x="601576" y="992542"/>
                    <a:pt x="605567" y="995202"/>
                    <a:pt x="609556" y="996532"/>
                  </a:cubicBezTo>
                  <a:cubicBezTo>
                    <a:pt x="610442" y="996532"/>
                    <a:pt x="610886" y="996089"/>
                    <a:pt x="610886" y="995645"/>
                  </a:cubicBezTo>
                  <a:cubicBezTo>
                    <a:pt x="612659" y="995645"/>
                    <a:pt x="613989" y="995202"/>
                    <a:pt x="614876" y="993429"/>
                  </a:cubicBezTo>
                  <a:cubicBezTo>
                    <a:pt x="615762" y="992099"/>
                    <a:pt x="614876" y="990769"/>
                    <a:pt x="614433" y="989439"/>
                  </a:cubicBezTo>
                  <a:cubicBezTo>
                    <a:pt x="613545" y="987222"/>
                    <a:pt x="612216" y="985006"/>
                    <a:pt x="610442" y="983232"/>
                  </a:cubicBezTo>
                  <a:cubicBezTo>
                    <a:pt x="606896" y="978356"/>
                    <a:pt x="602020" y="974810"/>
                    <a:pt x="598473" y="969933"/>
                  </a:cubicBezTo>
                  <a:cubicBezTo>
                    <a:pt x="590937" y="958407"/>
                    <a:pt x="581185" y="946438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3895" y="943778"/>
                    <a:pt x="562122" y="943335"/>
                    <a:pt x="559906" y="943335"/>
                  </a:cubicBezTo>
                  <a:cubicBezTo>
                    <a:pt x="559462" y="943335"/>
                    <a:pt x="558575" y="943335"/>
                    <a:pt x="557689" y="943335"/>
                  </a:cubicBezTo>
                  <a:cubicBezTo>
                    <a:pt x="555472" y="941562"/>
                    <a:pt x="553256" y="939345"/>
                    <a:pt x="551039" y="937128"/>
                  </a:cubicBezTo>
                  <a:cubicBezTo>
                    <a:pt x="562122" y="935355"/>
                    <a:pt x="573648" y="934025"/>
                    <a:pt x="584730" y="932252"/>
                  </a:cubicBezTo>
                  <a:cubicBezTo>
                    <a:pt x="585618" y="934468"/>
                    <a:pt x="588277" y="938015"/>
                    <a:pt x="591380" y="940675"/>
                  </a:cubicBezTo>
                  <a:cubicBezTo>
                    <a:pt x="591380" y="941118"/>
                    <a:pt x="591380" y="941562"/>
                    <a:pt x="591824" y="941562"/>
                  </a:cubicBezTo>
                  <a:cubicBezTo>
                    <a:pt x="594040" y="953531"/>
                    <a:pt x="604237" y="966830"/>
                    <a:pt x="614876" y="972150"/>
                  </a:cubicBezTo>
                  <a:cubicBezTo>
                    <a:pt x="618422" y="973923"/>
                    <a:pt x="621969" y="975696"/>
                    <a:pt x="625072" y="977913"/>
                  </a:cubicBezTo>
                  <a:cubicBezTo>
                    <a:pt x="628619" y="980130"/>
                    <a:pt x="631722" y="983676"/>
                    <a:pt x="635711" y="984563"/>
                  </a:cubicBezTo>
                  <a:cubicBezTo>
                    <a:pt x="636155" y="984563"/>
                    <a:pt x="636598" y="984563"/>
                    <a:pt x="637041" y="984119"/>
                  </a:cubicBezTo>
                  <a:cubicBezTo>
                    <a:pt x="640144" y="984563"/>
                    <a:pt x="643691" y="983676"/>
                    <a:pt x="645907" y="981016"/>
                  </a:cubicBezTo>
                  <a:cubicBezTo>
                    <a:pt x="649010" y="972593"/>
                    <a:pt x="638815" y="965500"/>
                    <a:pt x="633052" y="961067"/>
                  </a:cubicBezTo>
                  <a:cubicBezTo>
                    <a:pt x="626845" y="956634"/>
                    <a:pt x="622855" y="949541"/>
                    <a:pt x="616649" y="945551"/>
                  </a:cubicBezTo>
                  <a:cubicBezTo>
                    <a:pt x="610442" y="941562"/>
                    <a:pt x="603350" y="939345"/>
                    <a:pt x="595813" y="938901"/>
                  </a:cubicBezTo>
                  <a:cubicBezTo>
                    <a:pt x="594040" y="936685"/>
                    <a:pt x="591824" y="934025"/>
                    <a:pt x="590494" y="931809"/>
                  </a:cubicBezTo>
                  <a:cubicBezTo>
                    <a:pt x="593596" y="931365"/>
                    <a:pt x="596700" y="930922"/>
                    <a:pt x="599803" y="930479"/>
                  </a:cubicBezTo>
                  <a:cubicBezTo>
                    <a:pt x="602906" y="930035"/>
                    <a:pt x="606009" y="929592"/>
                    <a:pt x="609112" y="929149"/>
                  </a:cubicBezTo>
                  <a:cubicBezTo>
                    <a:pt x="612659" y="931809"/>
                    <a:pt x="616649" y="934025"/>
                    <a:pt x="620639" y="935799"/>
                  </a:cubicBezTo>
                  <a:cubicBezTo>
                    <a:pt x="620639" y="935799"/>
                    <a:pt x="620639" y="935799"/>
                    <a:pt x="620639" y="935799"/>
                  </a:cubicBezTo>
                  <a:cubicBezTo>
                    <a:pt x="621969" y="938458"/>
                    <a:pt x="624628" y="940675"/>
                    <a:pt x="626845" y="942448"/>
                  </a:cubicBezTo>
                  <a:cubicBezTo>
                    <a:pt x="631278" y="946438"/>
                    <a:pt x="636155" y="950428"/>
                    <a:pt x="641474" y="953531"/>
                  </a:cubicBezTo>
                  <a:cubicBezTo>
                    <a:pt x="649010" y="957521"/>
                    <a:pt x="657876" y="958407"/>
                    <a:pt x="666300" y="958407"/>
                  </a:cubicBezTo>
                  <a:lnTo>
                    <a:pt x="666300" y="958407"/>
                  </a:lnTo>
                  <a:cubicBezTo>
                    <a:pt x="667186" y="958407"/>
                    <a:pt x="668959" y="958850"/>
                    <a:pt x="669403" y="957521"/>
                  </a:cubicBezTo>
                  <a:cubicBezTo>
                    <a:pt x="669403" y="957521"/>
                    <a:pt x="669403" y="957521"/>
                    <a:pt x="669403" y="957521"/>
                  </a:cubicBezTo>
                  <a:cubicBezTo>
                    <a:pt x="676496" y="959737"/>
                    <a:pt x="683146" y="964614"/>
                    <a:pt x="690682" y="965944"/>
                  </a:cubicBezTo>
                  <a:cubicBezTo>
                    <a:pt x="694229" y="966830"/>
                    <a:pt x="698218" y="964170"/>
                    <a:pt x="697774" y="960181"/>
                  </a:cubicBezTo>
                  <a:cubicBezTo>
                    <a:pt x="697332" y="956191"/>
                    <a:pt x="692898" y="953974"/>
                    <a:pt x="689352" y="952201"/>
                  </a:cubicBezTo>
                  <a:cubicBezTo>
                    <a:pt x="685362" y="949984"/>
                    <a:pt x="680929" y="948211"/>
                    <a:pt x="676939" y="945995"/>
                  </a:cubicBezTo>
                  <a:cubicBezTo>
                    <a:pt x="673836" y="944221"/>
                    <a:pt x="671176" y="942891"/>
                    <a:pt x="668516" y="941118"/>
                  </a:cubicBezTo>
                  <a:cubicBezTo>
                    <a:pt x="668516" y="941118"/>
                    <a:pt x="668516" y="940675"/>
                    <a:pt x="668073" y="940675"/>
                  </a:cubicBezTo>
                  <a:cubicBezTo>
                    <a:pt x="654773" y="931365"/>
                    <a:pt x="641918" y="927819"/>
                    <a:pt x="625958" y="931809"/>
                  </a:cubicBezTo>
                  <a:cubicBezTo>
                    <a:pt x="625516" y="931809"/>
                    <a:pt x="625516" y="931809"/>
                    <a:pt x="625072" y="932252"/>
                  </a:cubicBezTo>
                  <a:cubicBezTo>
                    <a:pt x="621969" y="930922"/>
                    <a:pt x="618866" y="929149"/>
                    <a:pt x="616206" y="927376"/>
                  </a:cubicBezTo>
                  <a:cubicBezTo>
                    <a:pt x="626845" y="925602"/>
                    <a:pt x="637485" y="923829"/>
                    <a:pt x="648568" y="922499"/>
                  </a:cubicBezTo>
                  <a:cubicBezTo>
                    <a:pt x="649454" y="922499"/>
                    <a:pt x="650340" y="922499"/>
                    <a:pt x="651227" y="922056"/>
                  </a:cubicBezTo>
                  <a:cubicBezTo>
                    <a:pt x="652557" y="923386"/>
                    <a:pt x="655217" y="924272"/>
                    <a:pt x="656990" y="925159"/>
                  </a:cubicBezTo>
                  <a:cubicBezTo>
                    <a:pt x="662309" y="928262"/>
                    <a:pt x="668516" y="930035"/>
                    <a:pt x="674722" y="930479"/>
                  </a:cubicBezTo>
                  <a:cubicBezTo>
                    <a:pt x="683589" y="930922"/>
                    <a:pt x="692898" y="930035"/>
                    <a:pt x="701765" y="926932"/>
                  </a:cubicBezTo>
                  <a:cubicBezTo>
                    <a:pt x="702207" y="926932"/>
                    <a:pt x="702207" y="926489"/>
                    <a:pt x="702207" y="926489"/>
                  </a:cubicBezTo>
                  <a:cubicBezTo>
                    <a:pt x="706198" y="925159"/>
                    <a:pt x="710187" y="923386"/>
                    <a:pt x="714620" y="922056"/>
                  </a:cubicBezTo>
                  <a:cubicBezTo>
                    <a:pt x="720827" y="919839"/>
                    <a:pt x="731022" y="918953"/>
                    <a:pt x="733239" y="911860"/>
                  </a:cubicBezTo>
                  <a:cubicBezTo>
                    <a:pt x="733683" y="909200"/>
                    <a:pt x="731022" y="907427"/>
                    <a:pt x="729250" y="905653"/>
                  </a:cubicBezTo>
                  <a:cubicBezTo>
                    <a:pt x="722156" y="900334"/>
                    <a:pt x="712847" y="901664"/>
                    <a:pt x="704424" y="902994"/>
                  </a:cubicBezTo>
                  <a:cubicBezTo>
                    <a:pt x="703981" y="902994"/>
                    <a:pt x="703537" y="902550"/>
                    <a:pt x="702651" y="902994"/>
                  </a:cubicBezTo>
                  <a:cubicBezTo>
                    <a:pt x="697774" y="903880"/>
                    <a:pt x="692898" y="903437"/>
                    <a:pt x="688022" y="902994"/>
                  </a:cubicBezTo>
                  <a:cubicBezTo>
                    <a:pt x="678269" y="902994"/>
                    <a:pt x="668959" y="906983"/>
                    <a:pt x="660980" y="912303"/>
                  </a:cubicBezTo>
                  <a:cubicBezTo>
                    <a:pt x="657876" y="914076"/>
                    <a:pt x="654773" y="916293"/>
                    <a:pt x="651670" y="918509"/>
                  </a:cubicBezTo>
                  <a:cubicBezTo>
                    <a:pt x="645907" y="918953"/>
                    <a:pt x="640588" y="919839"/>
                    <a:pt x="634824" y="920283"/>
                  </a:cubicBezTo>
                  <a:cubicBezTo>
                    <a:pt x="627732" y="921169"/>
                    <a:pt x="621083" y="922056"/>
                    <a:pt x="613989" y="922942"/>
                  </a:cubicBezTo>
                  <a:cubicBezTo>
                    <a:pt x="613989" y="922942"/>
                    <a:pt x="613989" y="922942"/>
                    <a:pt x="613989" y="922942"/>
                  </a:cubicBezTo>
                  <a:cubicBezTo>
                    <a:pt x="614876" y="921169"/>
                    <a:pt x="615762" y="919396"/>
                    <a:pt x="616649" y="917623"/>
                  </a:cubicBezTo>
                  <a:cubicBezTo>
                    <a:pt x="627732" y="916736"/>
                    <a:pt x="637485" y="909200"/>
                    <a:pt x="643691" y="900334"/>
                  </a:cubicBezTo>
                  <a:cubicBezTo>
                    <a:pt x="646351" y="897231"/>
                    <a:pt x="647681" y="892354"/>
                    <a:pt x="649898" y="888808"/>
                  </a:cubicBezTo>
                  <a:cubicBezTo>
                    <a:pt x="655660" y="881715"/>
                    <a:pt x="676496" y="871519"/>
                    <a:pt x="665413" y="861322"/>
                  </a:cubicBezTo>
                  <a:cubicBezTo>
                    <a:pt x="664083" y="859992"/>
                    <a:pt x="662309" y="859549"/>
                    <a:pt x="660537" y="859549"/>
                  </a:cubicBezTo>
                  <a:cubicBezTo>
                    <a:pt x="660093" y="859549"/>
                    <a:pt x="660093" y="859549"/>
                    <a:pt x="659650" y="859549"/>
                  </a:cubicBezTo>
                  <a:cubicBezTo>
                    <a:pt x="652114" y="860436"/>
                    <a:pt x="645021" y="866199"/>
                    <a:pt x="641031" y="872405"/>
                  </a:cubicBezTo>
                  <a:cubicBezTo>
                    <a:pt x="639701" y="875508"/>
                    <a:pt x="637927" y="878611"/>
                    <a:pt x="635711" y="880828"/>
                  </a:cubicBezTo>
                  <a:cubicBezTo>
                    <a:pt x="627288" y="888808"/>
                    <a:pt x="617092" y="896344"/>
                    <a:pt x="614876" y="908313"/>
                  </a:cubicBezTo>
                  <a:cubicBezTo>
                    <a:pt x="614433" y="909643"/>
                    <a:pt x="613989" y="911417"/>
                    <a:pt x="613545" y="912746"/>
                  </a:cubicBezTo>
                  <a:cubicBezTo>
                    <a:pt x="613545" y="913190"/>
                    <a:pt x="613103" y="913633"/>
                    <a:pt x="613545" y="914519"/>
                  </a:cubicBezTo>
                  <a:cubicBezTo>
                    <a:pt x="612216" y="916293"/>
                    <a:pt x="609556" y="920726"/>
                    <a:pt x="608670" y="923386"/>
                  </a:cubicBezTo>
                  <a:cubicBezTo>
                    <a:pt x="597587" y="924716"/>
                    <a:pt x="586947" y="926489"/>
                    <a:pt x="575864" y="927819"/>
                  </a:cubicBezTo>
                  <a:cubicBezTo>
                    <a:pt x="576308" y="926489"/>
                    <a:pt x="576752" y="925159"/>
                    <a:pt x="577194" y="923829"/>
                  </a:cubicBezTo>
                  <a:cubicBezTo>
                    <a:pt x="578524" y="923829"/>
                    <a:pt x="579411" y="922942"/>
                    <a:pt x="580297" y="922056"/>
                  </a:cubicBezTo>
                  <a:cubicBezTo>
                    <a:pt x="585618" y="918953"/>
                    <a:pt x="590937" y="915850"/>
                    <a:pt x="595370" y="911860"/>
                  </a:cubicBezTo>
                  <a:cubicBezTo>
                    <a:pt x="601576" y="906540"/>
                    <a:pt x="605123" y="899004"/>
                    <a:pt x="609112" y="892354"/>
                  </a:cubicBezTo>
                  <a:cubicBezTo>
                    <a:pt x="614876" y="884818"/>
                    <a:pt x="624628" y="878611"/>
                    <a:pt x="625072" y="868415"/>
                  </a:cubicBezTo>
                  <a:cubicBezTo>
                    <a:pt x="625072" y="865312"/>
                    <a:pt x="622412" y="861766"/>
                    <a:pt x="618866" y="862209"/>
                  </a:cubicBezTo>
                  <a:cubicBezTo>
                    <a:pt x="618422" y="862209"/>
                    <a:pt x="617978" y="862652"/>
                    <a:pt x="617978" y="862652"/>
                  </a:cubicBezTo>
                  <a:cubicBezTo>
                    <a:pt x="608670" y="863982"/>
                    <a:pt x="603350" y="875065"/>
                    <a:pt x="596257" y="880385"/>
                  </a:cubicBezTo>
                  <a:cubicBezTo>
                    <a:pt x="590937" y="884374"/>
                    <a:pt x="584288" y="887478"/>
                    <a:pt x="581627" y="894127"/>
                  </a:cubicBezTo>
                  <a:cubicBezTo>
                    <a:pt x="578968" y="898560"/>
                    <a:pt x="577638" y="903880"/>
                    <a:pt x="576752" y="909200"/>
                  </a:cubicBezTo>
                  <a:cubicBezTo>
                    <a:pt x="576752" y="909200"/>
                    <a:pt x="576752" y="909643"/>
                    <a:pt x="576752" y="909643"/>
                  </a:cubicBezTo>
                  <a:cubicBezTo>
                    <a:pt x="576752" y="910086"/>
                    <a:pt x="576308" y="910086"/>
                    <a:pt x="576308" y="910530"/>
                  </a:cubicBezTo>
                  <a:cubicBezTo>
                    <a:pt x="576308" y="911417"/>
                    <a:pt x="575864" y="913190"/>
                    <a:pt x="575421" y="915406"/>
                  </a:cubicBezTo>
                  <a:cubicBezTo>
                    <a:pt x="575421" y="915406"/>
                    <a:pt x="575421" y="915406"/>
                    <a:pt x="575421" y="915406"/>
                  </a:cubicBezTo>
                  <a:cubicBezTo>
                    <a:pt x="575421" y="915850"/>
                    <a:pt x="575421" y="916293"/>
                    <a:pt x="574978" y="917179"/>
                  </a:cubicBezTo>
                  <a:cubicBezTo>
                    <a:pt x="573205" y="919839"/>
                    <a:pt x="571875" y="922942"/>
                    <a:pt x="570545" y="926046"/>
                  </a:cubicBezTo>
                  <a:cubicBezTo>
                    <a:pt x="570102" y="926932"/>
                    <a:pt x="570102" y="927819"/>
                    <a:pt x="569658" y="928705"/>
                  </a:cubicBezTo>
                  <a:cubicBezTo>
                    <a:pt x="560349" y="930035"/>
                    <a:pt x="550596" y="931365"/>
                    <a:pt x="541286" y="932695"/>
                  </a:cubicBezTo>
                  <a:cubicBezTo>
                    <a:pt x="542616" y="930479"/>
                    <a:pt x="543946" y="927819"/>
                    <a:pt x="545719" y="925602"/>
                  </a:cubicBezTo>
                  <a:cubicBezTo>
                    <a:pt x="546163" y="925159"/>
                    <a:pt x="546606" y="925159"/>
                    <a:pt x="546606" y="925159"/>
                  </a:cubicBezTo>
                  <a:cubicBezTo>
                    <a:pt x="553699" y="920726"/>
                    <a:pt x="560349" y="915850"/>
                    <a:pt x="565668" y="909200"/>
                  </a:cubicBezTo>
                  <a:cubicBezTo>
                    <a:pt x="573648" y="899447"/>
                    <a:pt x="574535" y="886148"/>
                    <a:pt x="582957" y="876395"/>
                  </a:cubicBezTo>
                  <a:cubicBezTo>
                    <a:pt x="586060" y="871519"/>
                    <a:pt x="590494" y="866642"/>
                    <a:pt x="590937" y="860879"/>
                  </a:cubicBezTo>
                  <a:cubicBezTo>
                    <a:pt x="590494" y="857333"/>
                    <a:pt x="588721" y="856889"/>
                    <a:pt x="586060" y="857333"/>
                  </a:cubicBezTo>
                  <a:cubicBezTo>
                    <a:pt x="585618" y="856889"/>
                    <a:pt x="584730" y="856889"/>
                    <a:pt x="584288" y="857333"/>
                  </a:cubicBezTo>
                  <a:cubicBezTo>
                    <a:pt x="573648" y="863096"/>
                    <a:pt x="567442" y="874178"/>
                    <a:pt x="560349" y="883931"/>
                  </a:cubicBezTo>
                  <a:cubicBezTo>
                    <a:pt x="552812" y="892797"/>
                    <a:pt x="541729" y="900334"/>
                    <a:pt x="541286" y="912746"/>
                  </a:cubicBezTo>
                  <a:cubicBezTo>
                    <a:pt x="541286" y="916293"/>
                    <a:pt x="540400" y="920726"/>
                    <a:pt x="541286" y="924716"/>
                  </a:cubicBezTo>
                  <a:cubicBezTo>
                    <a:pt x="539513" y="927376"/>
                    <a:pt x="537740" y="930479"/>
                    <a:pt x="535967" y="933582"/>
                  </a:cubicBezTo>
                  <a:cubicBezTo>
                    <a:pt x="523554" y="935355"/>
                    <a:pt x="511585" y="937128"/>
                    <a:pt x="499172" y="939345"/>
                  </a:cubicBezTo>
                  <a:cubicBezTo>
                    <a:pt x="499172" y="938901"/>
                    <a:pt x="499615" y="938015"/>
                    <a:pt x="499615" y="937572"/>
                  </a:cubicBezTo>
                  <a:cubicBezTo>
                    <a:pt x="500059" y="936242"/>
                    <a:pt x="500502" y="934912"/>
                    <a:pt x="501388" y="933582"/>
                  </a:cubicBezTo>
                  <a:cubicBezTo>
                    <a:pt x="501388" y="933582"/>
                    <a:pt x="501832" y="933582"/>
                    <a:pt x="501832" y="933582"/>
                  </a:cubicBezTo>
                  <a:cubicBezTo>
                    <a:pt x="504935" y="931809"/>
                    <a:pt x="508481" y="930035"/>
                    <a:pt x="511585" y="928262"/>
                  </a:cubicBezTo>
                  <a:cubicBezTo>
                    <a:pt x="511585" y="928262"/>
                    <a:pt x="511585" y="928262"/>
                    <a:pt x="511585" y="928262"/>
                  </a:cubicBezTo>
                  <a:cubicBezTo>
                    <a:pt x="522667" y="921613"/>
                    <a:pt x="529760" y="910086"/>
                    <a:pt x="535967" y="899004"/>
                  </a:cubicBezTo>
                  <a:cubicBezTo>
                    <a:pt x="541729" y="891024"/>
                    <a:pt x="549709" y="884374"/>
                    <a:pt x="551926" y="874622"/>
                  </a:cubicBezTo>
                  <a:cubicBezTo>
                    <a:pt x="555029" y="864426"/>
                    <a:pt x="548823" y="861322"/>
                    <a:pt x="541729" y="865312"/>
                  </a:cubicBezTo>
                  <a:cubicBezTo>
                    <a:pt x="530204" y="870189"/>
                    <a:pt x="524884" y="883931"/>
                    <a:pt x="517347" y="893241"/>
                  </a:cubicBezTo>
                  <a:cubicBezTo>
                    <a:pt x="512914" y="898560"/>
                    <a:pt x="506708" y="902994"/>
                    <a:pt x="502719" y="908756"/>
                  </a:cubicBezTo>
                  <a:cubicBezTo>
                    <a:pt x="498285" y="914963"/>
                    <a:pt x="496069" y="922942"/>
                    <a:pt x="496955" y="930479"/>
                  </a:cubicBezTo>
                  <a:cubicBezTo>
                    <a:pt x="496512" y="930922"/>
                    <a:pt x="496512" y="931365"/>
                    <a:pt x="496069" y="931809"/>
                  </a:cubicBezTo>
                  <a:cubicBezTo>
                    <a:pt x="494739" y="934468"/>
                    <a:pt x="493409" y="937128"/>
                    <a:pt x="492965" y="940232"/>
                  </a:cubicBezTo>
                  <a:cubicBezTo>
                    <a:pt x="481439" y="942005"/>
                    <a:pt x="469913" y="943778"/>
                    <a:pt x="458831" y="945551"/>
                  </a:cubicBezTo>
                  <a:cubicBezTo>
                    <a:pt x="455728" y="945995"/>
                    <a:pt x="452624" y="946438"/>
                    <a:pt x="449521" y="946881"/>
                  </a:cubicBezTo>
                  <a:cubicBezTo>
                    <a:pt x="449521" y="946881"/>
                    <a:pt x="449521" y="946438"/>
                    <a:pt x="449965" y="946438"/>
                  </a:cubicBezTo>
                  <a:cubicBezTo>
                    <a:pt x="451295" y="943335"/>
                    <a:pt x="453068" y="939788"/>
                    <a:pt x="455284" y="936685"/>
                  </a:cubicBezTo>
                  <a:cubicBezTo>
                    <a:pt x="466367" y="934912"/>
                    <a:pt x="476563" y="928705"/>
                    <a:pt x="485429" y="921613"/>
                  </a:cubicBezTo>
                  <a:cubicBezTo>
                    <a:pt x="492965" y="915406"/>
                    <a:pt x="497398" y="906097"/>
                    <a:pt x="500059" y="897231"/>
                  </a:cubicBezTo>
                  <a:cubicBezTo>
                    <a:pt x="503605" y="887921"/>
                    <a:pt x="511142" y="879055"/>
                    <a:pt x="509368" y="868415"/>
                  </a:cubicBezTo>
                  <a:cubicBezTo>
                    <a:pt x="508925" y="863539"/>
                    <a:pt x="504492" y="860879"/>
                    <a:pt x="500059" y="863096"/>
                  </a:cubicBezTo>
                  <a:cubicBezTo>
                    <a:pt x="499172" y="863539"/>
                    <a:pt x="498729" y="863982"/>
                    <a:pt x="498285" y="864426"/>
                  </a:cubicBezTo>
                  <a:cubicBezTo>
                    <a:pt x="487646" y="869745"/>
                    <a:pt x="483656" y="883045"/>
                    <a:pt x="474790" y="891024"/>
                  </a:cubicBezTo>
                  <a:cubicBezTo>
                    <a:pt x="470357" y="895901"/>
                    <a:pt x="463707" y="898560"/>
                    <a:pt x="459274" y="903880"/>
                  </a:cubicBezTo>
                  <a:cubicBezTo>
                    <a:pt x="451738" y="912303"/>
                    <a:pt x="449521" y="924272"/>
                    <a:pt x="450851" y="934912"/>
                  </a:cubicBezTo>
                  <a:cubicBezTo>
                    <a:pt x="450851" y="934912"/>
                    <a:pt x="450851" y="934912"/>
                    <a:pt x="450851" y="934912"/>
                  </a:cubicBezTo>
                  <a:cubicBezTo>
                    <a:pt x="450408" y="935799"/>
                    <a:pt x="449521" y="936685"/>
                    <a:pt x="449078" y="938015"/>
                  </a:cubicBezTo>
                  <a:cubicBezTo>
                    <a:pt x="448191" y="940232"/>
                    <a:pt x="445088" y="944665"/>
                    <a:pt x="444201" y="948211"/>
                  </a:cubicBezTo>
                  <a:cubicBezTo>
                    <a:pt x="427799" y="950871"/>
                    <a:pt x="411840" y="953974"/>
                    <a:pt x="395881" y="957964"/>
                  </a:cubicBezTo>
                  <a:cubicBezTo>
                    <a:pt x="395881" y="957521"/>
                    <a:pt x="395881" y="957077"/>
                    <a:pt x="395881" y="957077"/>
                  </a:cubicBezTo>
                  <a:cubicBezTo>
                    <a:pt x="397211" y="953974"/>
                    <a:pt x="399427" y="951758"/>
                    <a:pt x="401644" y="949098"/>
                  </a:cubicBezTo>
                  <a:cubicBezTo>
                    <a:pt x="401644" y="949098"/>
                    <a:pt x="402087" y="948654"/>
                    <a:pt x="402087" y="948654"/>
                  </a:cubicBezTo>
                  <a:cubicBezTo>
                    <a:pt x="404303" y="948211"/>
                    <a:pt x="406077" y="947324"/>
                    <a:pt x="407850" y="946438"/>
                  </a:cubicBezTo>
                  <a:cubicBezTo>
                    <a:pt x="414500" y="942448"/>
                    <a:pt x="421593" y="938901"/>
                    <a:pt x="426469" y="933139"/>
                  </a:cubicBezTo>
                  <a:cubicBezTo>
                    <a:pt x="435779" y="924272"/>
                    <a:pt x="439768" y="911860"/>
                    <a:pt x="444201" y="899890"/>
                  </a:cubicBezTo>
                  <a:cubicBezTo>
                    <a:pt x="446418" y="893684"/>
                    <a:pt x="457944" y="881271"/>
                    <a:pt x="449965" y="875508"/>
                  </a:cubicBezTo>
                  <a:cubicBezTo>
                    <a:pt x="448191" y="875065"/>
                    <a:pt x="446418" y="875065"/>
                    <a:pt x="444645" y="875952"/>
                  </a:cubicBezTo>
                  <a:cubicBezTo>
                    <a:pt x="444645" y="875952"/>
                    <a:pt x="444201" y="875952"/>
                    <a:pt x="444201" y="875952"/>
                  </a:cubicBezTo>
                  <a:cubicBezTo>
                    <a:pt x="444201" y="875952"/>
                    <a:pt x="443758" y="875952"/>
                    <a:pt x="443758" y="876395"/>
                  </a:cubicBezTo>
                  <a:cubicBezTo>
                    <a:pt x="443758" y="876395"/>
                    <a:pt x="443315" y="876395"/>
                    <a:pt x="443315" y="876838"/>
                  </a:cubicBezTo>
                  <a:cubicBezTo>
                    <a:pt x="432675" y="880828"/>
                    <a:pt x="427356" y="891911"/>
                    <a:pt x="421593" y="900777"/>
                  </a:cubicBezTo>
                  <a:cubicBezTo>
                    <a:pt x="413613" y="910973"/>
                    <a:pt x="402974" y="919396"/>
                    <a:pt x="398984" y="932695"/>
                  </a:cubicBezTo>
                  <a:cubicBezTo>
                    <a:pt x="397654" y="937572"/>
                    <a:pt x="396324" y="942448"/>
                    <a:pt x="397211" y="947768"/>
                  </a:cubicBezTo>
                  <a:cubicBezTo>
                    <a:pt x="396767" y="948654"/>
                    <a:pt x="395881" y="949541"/>
                    <a:pt x="395437" y="949984"/>
                  </a:cubicBezTo>
                  <a:cubicBezTo>
                    <a:pt x="393664" y="952201"/>
                    <a:pt x="390118" y="956634"/>
                    <a:pt x="390561" y="959737"/>
                  </a:cubicBezTo>
                  <a:cubicBezTo>
                    <a:pt x="379478" y="962397"/>
                    <a:pt x="367952" y="965500"/>
                    <a:pt x="356870" y="969490"/>
                  </a:cubicBezTo>
                  <a:cubicBezTo>
                    <a:pt x="355983" y="969933"/>
                    <a:pt x="353767" y="970377"/>
                    <a:pt x="351106" y="971707"/>
                  </a:cubicBezTo>
                  <a:cubicBezTo>
                    <a:pt x="351550" y="969933"/>
                    <a:pt x="352436" y="967717"/>
                    <a:pt x="353767" y="965944"/>
                  </a:cubicBezTo>
                  <a:cubicBezTo>
                    <a:pt x="354653" y="965057"/>
                    <a:pt x="355539" y="963727"/>
                    <a:pt x="356426" y="962397"/>
                  </a:cubicBezTo>
                  <a:cubicBezTo>
                    <a:pt x="364849" y="957077"/>
                    <a:pt x="373272" y="952201"/>
                    <a:pt x="379035" y="943778"/>
                  </a:cubicBezTo>
                  <a:cubicBezTo>
                    <a:pt x="381695" y="940232"/>
                    <a:pt x="383025" y="935799"/>
                    <a:pt x="384798" y="931809"/>
                  </a:cubicBezTo>
                  <a:cubicBezTo>
                    <a:pt x="388344" y="926489"/>
                    <a:pt x="392778" y="920726"/>
                    <a:pt x="394108" y="914076"/>
                  </a:cubicBezTo>
                  <a:cubicBezTo>
                    <a:pt x="394994" y="910530"/>
                    <a:pt x="393221" y="905653"/>
                    <a:pt x="388788" y="905653"/>
                  </a:cubicBezTo>
                  <a:cubicBezTo>
                    <a:pt x="387901" y="905653"/>
                    <a:pt x="387458" y="906097"/>
                    <a:pt x="386571" y="906540"/>
                  </a:cubicBezTo>
                  <a:cubicBezTo>
                    <a:pt x="386571" y="906540"/>
                    <a:pt x="386571" y="906540"/>
                    <a:pt x="386128" y="906540"/>
                  </a:cubicBezTo>
                  <a:cubicBezTo>
                    <a:pt x="377262" y="910086"/>
                    <a:pt x="371942" y="919396"/>
                    <a:pt x="368395" y="927819"/>
                  </a:cubicBezTo>
                  <a:cubicBezTo>
                    <a:pt x="367509" y="930479"/>
                    <a:pt x="366622" y="933582"/>
                    <a:pt x="364406" y="935355"/>
                  </a:cubicBezTo>
                  <a:cubicBezTo>
                    <a:pt x="360416" y="938901"/>
                    <a:pt x="355983" y="942891"/>
                    <a:pt x="352880" y="947324"/>
                  </a:cubicBezTo>
                  <a:cubicBezTo>
                    <a:pt x="350220" y="951314"/>
                    <a:pt x="344900" y="961067"/>
                    <a:pt x="348003" y="965500"/>
                  </a:cubicBezTo>
                  <a:cubicBezTo>
                    <a:pt x="347117" y="966830"/>
                    <a:pt x="346673" y="968603"/>
                    <a:pt x="345787" y="970377"/>
                  </a:cubicBezTo>
                  <a:cubicBezTo>
                    <a:pt x="345344" y="971263"/>
                    <a:pt x="345344" y="972150"/>
                    <a:pt x="344900" y="973036"/>
                  </a:cubicBezTo>
                  <a:cubicBezTo>
                    <a:pt x="340024" y="974810"/>
                    <a:pt x="334704" y="977469"/>
                    <a:pt x="329828" y="979686"/>
                  </a:cubicBezTo>
                  <a:cubicBezTo>
                    <a:pt x="339137" y="948654"/>
                    <a:pt x="349333" y="918066"/>
                    <a:pt x="360416" y="887921"/>
                  </a:cubicBezTo>
                  <a:cubicBezTo>
                    <a:pt x="369726" y="863539"/>
                    <a:pt x="379478" y="839157"/>
                    <a:pt x="389675" y="815218"/>
                  </a:cubicBezTo>
                  <a:cubicBezTo>
                    <a:pt x="394551" y="813445"/>
                    <a:pt x="399427" y="811672"/>
                    <a:pt x="404747" y="810342"/>
                  </a:cubicBezTo>
                  <a:cubicBezTo>
                    <a:pt x="405190" y="811228"/>
                    <a:pt x="406077" y="812115"/>
                    <a:pt x="406520" y="813002"/>
                  </a:cubicBezTo>
                  <a:cubicBezTo>
                    <a:pt x="409180" y="814332"/>
                    <a:pt x="411840" y="815218"/>
                    <a:pt x="414500" y="816105"/>
                  </a:cubicBezTo>
                  <a:cubicBezTo>
                    <a:pt x="416273" y="819208"/>
                    <a:pt x="418933" y="821868"/>
                    <a:pt x="421593" y="824084"/>
                  </a:cubicBezTo>
                  <a:cubicBezTo>
                    <a:pt x="431789" y="832951"/>
                    <a:pt x="444645" y="837827"/>
                    <a:pt x="457944" y="840487"/>
                  </a:cubicBezTo>
                  <a:cubicBezTo>
                    <a:pt x="465924" y="841817"/>
                    <a:pt x="473016" y="846693"/>
                    <a:pt x="480553" y="848466"/>
                  </a:cubicBezTo>
                  <a:cubicBezTo>
                    <a:pt x="481883" y="848466"/>
                    <a:pt x="487646" y="848023"/>
                    <a:pt x="487203" y="845806"/>
                  </a:cubicBezTo>
                  <a:cubicBezTo>
                    <a:pt x="487203" y="845806"/>
                    <a:pt x="487203" y="845806"/>
                    <a:pt x="487203" y="845806"/>
                  </a:cubicBezTo>
                  <a:cubicBezTo>
                    <a:pt x="489419" y="844033"/>
                    <a:pt x="490749" y="841373"/>
                    <a:pt x="488976" y="838714"/>
                  </a:cubicBezTo>
                  <a:cubicBezTo>
                    <a:pt x="485429" y="832951"/>
                    <a:pt x="478780" y="830734"/>
                    <a:pt x="473016" y="827631"/>
                  </a:cubicBezTo>
                  <a:cubicBezTo>
                    <a:pt x="459274" y="819651"/>
                    <a:pt x="445088" y="811228"/>
                    <a:pt x="428242" y="810785"/>
                  </a:cubicBezTo>
                  <a:cubicBezTo>
                    <a:pt x="426469" y="810785"/>
                    <a:pt x="419376" y="810785"/>
                    <a:pt x="415830" y="812558"/>
                  </a:cubicBezTo>
                  <a:cubicBezTo>
                    <a:pt x="413613" y="812115"/>
                    <a:pt x="411397" y="811228"/>
                    <a:pt x="409623" y="809455"/>
                  </a:cubicBezTo>
                  <a:cubicBezTo>
                    <a:pt x="421593" y="805909"/>
                    <a:pt x="434006" y="802806"/>
                    <a:pt x="446418" y="799702"/>
                  </a:cubicBezTo>
                  <a:cubicBezTo>
                    <a:pt x="446862" y="800146"/>
                    <a:pt x="447305" y="800146"/>
                    <a:pt x="447748" y="800146"/>
                  </a:cubicBezTo>
                  <a:cubicBezTo>
                    <a:pt x="451738" y="801476"/>
                    <a:pt x="456171" y="802806"/>
                    <a:pt x="460161" y="804136"/>
                  </a:cubicBezTo>
                  <a:cubicBezTo>
                    <a:pt x="467697" y="814332"/>
                    <a:pt x="478780" y="821868"/>
                    <a:pt x="490749" y="826744"/>
                  </a:cubicBezTo>
                  <a:cubicBezTo>
                    <a:pt x="496955" y="829404"/>
                    <a:pt x="503605" y="829404"/>
                    <a:pt x="510255" y="831177"/>
                  </a:cubicBezTo>
                  <a:cubicBezTo>
                    <a:pt x="515131" y="832064"/>
                    <a:pt x="519564" y="834281"/>
                    <a:pt x="524441" y="835167"/>
                  </a:cubicBezTo>
                  <a:cubicBezTo>
                    <a:pt x="526214" y="835610"/>
                    <a:pt x="532863" y="835167"/>
                    <a:pt x="531977" y="832507"/>
                  </a:cubicBezTo>
                  <a:cubicBezTo>
                    <a:pt x="531977" y="832507"/>
                    <a:pt x="531534" y="832507"/>
                    <a:pt x="531090" y="832507"/>
                  </a:cubicBezTo>
                  <a:cubicBezTo>
                    <a:pt x="531534" y="831621"/>
                    <a:pt x="531977" y="830734"/>
                    <a:pt x="531977" y="829404"/>
                  </a:cubicBezTo>
                  <a:cubicBezTo>
                    <a:pt x="529317" y="820538"/>
                    <a:pt x="519121" y="816991"/>
                    <a:pt x="511585" y="813445"/>
                  </a:cubicBezTo>
                  <a:cubicBezTo>
                    <a:pt x="500059" y="807239"/>
                    <a:pt x="489419" y="798816"/>
                    <a:pt x="475677" y="799259"/>
                  </a:cubicBezTo>
                  <a:cubicBezTo>
                    <a:pt x="473460" y="799259"/>
                    <a:pt x="465480" y="799259"/>
                    <a:pt x="461934" y="801032"/>
                  </a:cubicBezTo>
                  <a:cubicBezTo>
                    <a:pt x="459274" y="800146"/>
                    <a:pt x="456614" y="799702"/>
                    <a:pt x="454398" y="798373"/>
                  </a:cubicBezTo>
                  <a:cubicBezTo>
                    <a:pt x="454398" y="798373"/>
                    <a:pt x="454398" y="798373"/>
                    <a:pt x="454841" y="798373"/>
                  </a:cubicBezTo>
                  <a:cubicBezTo>
                    <a:pt x="454398" y="798373"/>
                    <a:pt x="453954" y="797929"/>
                    <a:pt x="453511" y="797929"/>
                  </a:cubicBezTo>
                  <a:cubicBezTo>
                    <a:pt x="468140" y="793939"/>
                    <a:pt x="482770" y="790393"/>
                    <a:pt x="497842" y="786846"/>
                  </a:cubicBezTo>
                  <a:cubicBezTo>
                    <a:pt x="504492" y="790836"/>
                    <a:pt x="511142" y="794383"/>
                    <a:pt x="518678" y="796599"/>
                  </a:cubicBezTo>
                  <a:cubicBezTo>
                    <a:pt x="527544" y="809455"/>
                    <a:pt x="542616" y="817435"/>
                    <a:pt x="558132" y="819208"/>
                  </a:cubicBezTo>
                  <a:cubicBezTo>
                    <a:pt x="566555" y="820538"/>
                    <a:pt x="575864" y="820538"/>
                    <a:pt x="583401" y="824971"/>
                  </a:cubicBezTo>
                  <a:cubicBezTo>
                    <a:pt x="583401" y="824971"/>
                    <a:pt x="583844" y="824971"/>
                    <a:pt x="583844" y="824971"/>
                  </a:cubicBezTo>
                  <a:cubicBezTo>
                    <a:pt x="585618" y="825858"/>
                    <a:pt x="587834" y="826301"/>
                    <a:pt x="589607" y="826744"/>
                  </a:cubicBezTo>
                  <a:cubicBezTo>
                    <a:pt x="594927" y="828074"/>
                    <a:pt x="602020" y="824971"/>
                    <a:pt x="598030" y="818765"/>
                  </a:cubicBezTo>
                  <a:cubicBezTo>
                    <a:pt x="592710" y="812115"/>
                    <a:pt x="584288" y="809455"/>
                    <a:pt x="576752" y="805909"/>
                  </a:cubicBezTo>
                  <a:cubicBezTo>
                    <a:pt x="565225" y="801919"/>
                    <a:pt x="555472" y="793053"/>
                    <a:pt x="543503" y="790393"/>
                  </a:cubicBezTo>
                  <a:cubicBezTo>
                    <a:pt x="536410" y="788620"/>
                    <a:pt x="528430" y="788176"/>
                    <a:pt x="521781" y="791279"/>
                  </a:cubicBezTo>
                  <a:cubicBezTo>
                    <a:pt x="520894" y="791723"/>
                    <a:pt x="520008" y="792166"/>
                    <a:pt x="519564" y="792609"/>
                  </a:cubicBezTo>
                  <a:cubicBezTo>
                    <a:pt x="519121" y="792609"/>
                    <a:pt x="519121" y="792609"/>
                    <a:pt x="518678" y="792166"/>
                  </a:cubicBezTo>
                  <a:cubicBezTo>
                    <a:pt x="513358" y="790393"/>
                    <a:pt x="508481" y="787733"/>
                    <a:pt x="503605" y="785073"/>
                  </a:cubicBezTo>
                  <a:cubicBezTo>
                    <a:pt x="511585" y="783300"/>
                    <a:pt x="519564" y="781083"/>
                    <a:pt x="527544" y="779310"/>
                  </a:cubicBezTo>
                  <a:cubicBezTo>
                    <a:pt x="538183" y="776650"/>
                    <a:pt x="548823" y="774434"/>
                    <a:pt x="559906" y="772217"/>
                  </a:cubicBezTo>
                  <a:cubicBezTo>
                    <a:pt x="559906" y="772217"/>
                    <a:pt x="559906" y="772217"/>
                    <a:pt x="559906" y="772217"/>
                  </a:cubicBezTo>
                  <a:cubicBezTo>
                    <a:pt x="564782" y="776207"/>
                    <a:pt x="570545" y="779310"/>
                    <a:pt x="576308" y="781970"/>
                  </a:cubicBezTo>
                  <a:cubicBezTo>
                    <a:pt x="576308" y="781970"/>
                    <a:pt x="576308" y="781970"/>
                    <a:pt x="576308" y="781970"/>
                  </a:cubicBezTo>
                  <a:cubicBezTo>
                    <a:pt x="586504" y="794383"/>
                    <a:pt x="600246" y="806352"/>
                    <a:pt x="616649" y="806795"/>
                  </a:cubicBezTo>
                  <a:cubicBezTo>
                    <a:pt x="622855" y="807682"/>
                    <a:pt x="629061" y="806352"/>
                    <a:pt x="634824" y="808569"/>
                  </a:cubicBezTo>
                  <a:cubicBezTo>
                    <a:pt x="634824" y="808569"/>
                    <a:pt x="635268" y="808569"/>
                    <a:pt x="635268" y="808569"/>
                  </a:cubicBezTo>
                  <a:cubicBezTo>
                    <a:pt x="638815" y="809899"/>
                    <a:pt x="642361" y="811228"/>
                    <a:pt x="646351" y="811672"/>
                  </a:cubicBezTo>
                  <a:cubicBezTo>
                    <a:pt x="649454" y="812115"/>
                    <a:pt x="653887" y="810785"/>
                    <a:pt x="654773" y="807239"/>
                  </a:cubicBezTo>
                  <a:cubicBezTo>
                    <a:pt x="654773" y="806352"/>
                    <a:pt x="654773" y="805909"/>
                    <a:pt x="654331" y="805022"/>
                  </a:cubicBezTo>
                  <a:cubicBezTo>
                    <a:pt x="652114" y="801919"/>
                    <a:pt x="649454" y="798816"/>
                    <a:pt x="646351" y="796599"/>
                  </a:cubicBezTo>
                  <a:cubicBezTo>
                    <a:pt x="641031" y="793496"/>
                    <a:pt x="635268" y="791279"/>
                    <a:pt x="629505" y="789063"/>
                  </a:cubicBezTo>
                  <a:cubicBezTo>
                    <a:pt x="624185" y="787290"/>
                    <a:pt x="618866" y="785516"/>
                    <a:pt x="613989" y="782857"/>
                  </a:cubicBezTo>
                  <a:cubicBezTo>
                    <a:pt x="607783" y="779754"/>
                    <a:pt x="602020" y="775764"/>
                    <a:pt x="594927" y="774434"/>
                  </a:cubicBezTo>
                  <a:cubicBezTo>
                    <a:pt x="588721" y="773547"/>
                    <a:pt x="580741" y="773104"/>
                    <a:pt x="575864" y="777537"/>
                  </a:cubicBezTo>
                  <a:cubicBezTo>
                    <a:pt x="571875" y="775320"/>
                    <a:pt x="568328" y="773104"/>
                    <a:pt x="564782" y="770444"/>
                  </a:cubicBezTo>
                  <a:cubicBezTo>
                    <a:pt x="578081" y="767784"/>
                    <a:pt x="591380" y="765124"/>
                    <a:pt x="604679" y="762464"/>
                  </a:cubicBezTo>
                  <a:cubicBezTo>
                    <a:pt x="610442" y="763794"/>
                    <a:pt x="616206" y="764681"/>
                    <a:pt x="621969" y="765568"/>
                  </a:cubicBezTo>
                  <a:cubicBezTo>
                    <a:pt x="621969" y="765568"/>
                    <a:pt x="621969" y="765568"/>
                    <a:pt x="621969" y="765568"/>
                  </a:cubicBezTo>
                  <a:cubicBezTo>
                    <a:pt x="622412" y="766897"/>
                    <a:pt x="623299" y="768227"/>
                    <a:pt x="624185" y="769114"/>
                  </a:cubicBezTo>
                  <a:cubicBezTo>
                    <a:pt x="629949" y="775764"/>
                    <a:pt x="637041" y="780197"/>
                    <a:pt x="644577" y="784187"/>
                  </a:cubicBezTo>
                  <a:cubicBezTo>
                    <a:pt x="656547" y="790393"/>
                    <a:pt x="670733" y="789063"/>
                    <a:pt x="683589" y="790393"/>
                  </a:cubicBezTo>
                  <a:cubicBezTo>
                    <a:pt x="683589" y="790393"/>
                    <a:pt x="684032" y="790393"/>
                    <a:pt x="684032" y="790393"/>
                  </a:cubicBezTo>
                  <a:cubicBezTo>
                    <a:pt x="684475" y="790393"/>
                    <a:pt x="685362" y="790393"/>
                    <a:pt x="685805" y="790836"/>
                  </a:cubicBezTo>
                  <a:cubicBezTo>
                    <a:pt x="689796" y="791279"/>
                    <a:pt x="695558" y="791279"/>
                    <a:pt x="697774" y="786846"/>
                  </a:cubicBezTo>
                  <a:cubicBezTo>
                    <a:pt x="699104" y="781970"/>
                    <a:pt x="692455" y="779754"/>
                    <a:pt x="689352" y="777537"/>
                  </a:cubicBezTo>
                  <a:cubicBezTo>
                    <a:pt x="684032" y="774434"/>
                    <a:pt x="678269" y="772660"/>
                    <a:pt x="672506" y="770887"/>
                  </a:cubicBezTo>
                  <a:cubicBezTo>
                    <a:pt x="660093" y="768227"/>
                    <a:pt x="649898" y="758918"/>
                    <a:pt x="637041" y="759361"/>
                  </a:cubicBezTo>
                  <a:cubicBezTo>
                    <a:pt x="632165" y="759361"/>
                    <a:pt x="627732" y="759805"/>
                    <a:pt x="623299" y="762021"/>
                  </a:cubicBezTo>
                  <a:cubicBezTo>
                    <a:pt x="620195" y="761578"/>
                    <a:pt x="616649" y="760691"/>
                    <a:pt x="613545" y="760248"/>
                  </a:cubicBezTo>
                  <a:cubicBezTo>
                    <a:pt x="622412" y="758475"/>
                    <a:pt x="631722" y="756258"/>
                    <a:pt x="640588" y="754042"/>
                  </a:cubicBezTo>
                  <a:cubicBezTo>
                    <a:pt x="647237" y="752268"/>
                    <a:pt x="654331" y="750495"/>
                    <a:pt x="660980" y="748278"/>
                  </a:cubicBezTo>
                  <a:cubicBezTo>
                    <a:pt x="661867" y="749609"/>
                    <a:pt x="663640" y="750052"/>
                    <a:pt x="664970" y="750495"/>
                  </a:cubicBezTo>
                  <a:cubicBezTo>
                    <a:pt x="667186" y="751382"/>
                    <a:pt x="669403" y="751825"/>
                    <a:pt x="671619" y="752268"/>
                  </a:cubicBezTo>
                  <a:cubicBezTo>
                    <a:pt x="674280" y="755371"/>
                    <a:pt x="677383" y="757588"/>
                    <a:pt x="680486" y="759361"/>
                  </a:cubicBezTo>
                  <a:cubicBezTo>
                    <a:pt x="688465" y="764238"/>
                    <a:pt x="697332" y="768671"/>
                    <a:pt x="706640" y="769557"/>
                  </a:cubicBezTo>
                  <a:cubicBezTo>
                    <a:pt x="715507" y="771774"/>
                    <a:pt x="724373" y="769114"/>
                    <a:pt x="733239" y="770887"/>
                  </a:cubicBezTo>
                  <a:cubicBezTo>
                    <a:pt x="733683" y="770887"/>
                    <a:pt x="733683" y="770887"/>
                    <a:pt x="734126" y="770444"/>
                  </a:cubicBezTo>
                  <a:cubicBezTo>
                    <a:pt x="734569" y="770444"/>
                    <a:pt x="735456" y="770444"/>
                    <a:pt x="735899" y="770887"/>
                  </a:cubicBezTo>
                  <a:cubicBezTo>
                    <a:pt x="748755" y="773547"/>
                    <a:pt x="754075" y="763794"/>
                    <a:pt x="740776" y="758031"/>
                  </a:cubicBezTo>
                  <a:cubicBezTo>
                    <a:pt x="732796" y="754485"/>
                    <a:pt x="723486" y="754485"/>
                    <a:pt x="715064" y="751825"/>
                  </a:cubicBezTo>
                  <a:cubicBezTo>
                    <a:pt x="707528" y="749165"/>
                    <a:pt x="699991" y="745619"/>
                    <a:pt x="692012" y="745619"/>
                  </a:cubicBezTo>
                  <a:cubicBezTo>
                    <a:pt x="686249" y="745619"/>
                    <a:pt x="680042" y="745619"/>
                    <a:pt x="674722" y="747835"/>
                  </a:cubicBezTo>
                  <a:cubicBezTo>
                    <a:pt x="674722" y="747835"/>
                    <a:pt x="674280" y="747835"/>
                    <a:pt x="674280" y="747835"/>
                  </a:cubicBezTo>
                  <a:cubicBezTo>
                    <a:pt x="671619" y="746948"/>
                    <a:pt x="668959" y="746062"/>
                    <a:pt x="666300" y="745619"/>
                  </a:cubicBezTo>
                  <a:cubicBezTo>
                    <a:pt x="675166" y="742515"/>
                    <a:pt x="684032" y="739412"/>
                    <a:pt x="692898" y="736309"/>
                  </a:cubicBezTo>
                  <a:cubicBezTo>
                    <a:pt x="693785" y="737196"/>
                    <a:pt x="695115" y="737196"/>
                    <a:pt x="696445" y="737639"/>
                  </a:cubicBezTo>
                  <a:cubicBezTo>
                    <a:pt x="704868" y="738526"/>
                    <a:pt x="713290" y="738969"/>
                    <a:pt x="721714" y="739412"/>
                  </a:cubicBezTo>
                  <a:cubicBezTo>
                    <a:pt x="726147" y="739412"/>
                    <a:pt x="730580" y="738526"/>
                    <a:pt x="735013" y="738082"/>
                  </a:cubicBezTo>
                  <a:cubicBezTo>
                    <a:pt x="736786" y="737639"/>
                    <a:pt x="742105" y="737639"/>
                    <a:pt x="742105" y="735423"/>
                  </a:cubicBezTo>
                  <a:cubicBezTo>
                    <a:pt x="742105" y="735423"/>
                    <a:pt x="742105" y="735423"/>
                    <a:pt x="742105" y="735423"/>
                  </a:cubicBezTo>
                  <a:cubicBezTo>
                    <a:pt x="742549" y="735423"/>
                    <a:pt x="743435" y="734979"/>
                    <a:pt x="743879" y="734979"/>
                  </a:cubicBezTo>
                  <a:cubicBezTo>
                    <a:pt x="750529" y="733206"/>
                    <a:pt x="756735" y="729216"/>
                    <a:pt x="762942" y="726556"/>
                  </a:cubicBezTo>
                  <a:cubicBezTo>
                    <a:pt x="766045" y="725226"/>
                    <a:pt x="769591" y="724340"/>
                    <a:pt x="772250" y="722566"/>
                  </a:cubicBezTo>
                  <a:cubicBezTo>
                    <a:pt x="781117" y="720793"/>
                    <a:pt x="781117" y="711484"/>
                    <a:pt x="770478" y="709711"/>
                  </a:cubicBezTo>
                  <a:close/>
                  <a:moveTo>
                    <a:pt x="514688" y="294329"/>
                  </a:moveTo>
                  <a:cubicBezTo>
                    <a:pt x="515131" y="294329"/>
                    <a:pt x="515131" y="294773"/>
                    <a:pt x="514688" y="294329"/>
                  </a:cubicBezTo>
                  <a:cubicBezTo>
                    <a:pt x="515131" y="294773"/>
                    <a:pt x="515131" y="294773"/>
                    <a:pt x="514688" y="294329"/>
                  </a:cubicBezTo>
                  <a:cubicBezTo>
                    <a:pt x="515131" y="294773"/>
                    <a:pt x="515131" y="294329"/>
                    <a:pt x="514688" y="294329"/>
                  </a:cubicBezTo>
                  <a:close/>
                  <a:moveTo>
                    <a:pt x="387458" y="662276"/>
                  </a:moveTo>
                  <a:cubicBezTo>
                    <a:pt x="387458" y="662276"/>
                    <a:pt x="387015" y="662276"/>
                    <a:pt x="387015" y="661833"/>
                  </a:cubicBezTo>
                  <a:cubicBezTo>
                    <a:pt x="387015" y="662276"/>
                    <a:pt x="387015" y="662276"/>
                    <a:pt x="387458" y="662276"/>
                  </a:cubicBezTo>
                  <a:cubicBezTo>
                    <a:pt x="387458" y="662276"/>
                    <a:pt x="387458" y="662276"/>
                    <a:pt x="387458" y="662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6" name="Google Shape;1156;p32"/>
            <p:cNvGrpSpPr/>
            <p:nvPr/>
          </p:nvGrpSpPr>
          <p:grpSpPr>
            <a:xfrm>
              <a:off x="6719631" y="48345"/>
              <a:ext cx="2113734" cy="2146446"/>
              <a:chOff x="6719631" y="48345"/>
              <a:chExt cx="2113734" cy="2146446"/>
            </a:xfrm>
          </p:grpSpPr>
          <p:sp>
            <p:nvSpPr>
              <p:cNvPr id="1157" name="Google Shape;1157;p32"/>
              <p:cNvSpPr/>
              <p:nvPr/>
            </p:nvSpPr>
            <p:spPr>
              <a:xfrm rot="777230">
                <a:off x="6822186" y="128873"/>
                <a:ext cx="833083" cy="1009564"/>
              </a:xfrm>
              <a:custGeom>
                <a:avLst/>
                <a:gdLst/>
                <a:ahLst/>
                <a:cxnLst/>
                <a:rect l="l" t="t" r="r" b="b"/>
                <a:pathLst>
                  <a:path w="633046" h="767151" extrusionOk="0">
                    <a:moveTo>
                      <a:pt x="22165" y="512180"/>
                    </a:moveTo>
                    <a:cubicBezTo>
                      <a:pt x="55414" y="483365"/>
                      <a:pt x="97085" y="464303"/>
                      <a:pt x="141416" y="459869"/>
                    </a:cubicBezTo>
                    <a:cubicBezTo>
                      <a:pt x="159591" y="458539"/>
                      <a:pt x="178211" y="457653"/>
                      <a:pt x="195056" y="464303"/>
                    </a:cubicBezTo>
                    <a:cubicBezTo>
                      <a:pt x="202149" y="466962"/>
                      <a:pt x="210129" y="470509"/>
                      <a:pt x="212789" y="478045"/>
                    </a:cubicBezTo>
                    <a:cubicBezTo>
                      <a:pt x="217222" y="490458"/>
                      <a:pt x="184860" y="492674"/>
                      <a:pt x="176881" y="494004"/>
                    </a:cubicBezTo>
                    <a:cubicBezTo>
                      <a:pt x="152942" y="496664"/>
                      <a:pt x="128560" y="499767"/>
                      <a:pt x="105508" y="506860"/>
                    </a:cubicBezTo>
                    <a:cubicBezTo>
                      <a:pt x="74476" y="516170"/>
                      <a:pt x="43001" y="526809"/>
                      <a:pt x="18176" y="548088"/>
                    </a:cubicBezTo>
                    <a:cubicBezTo>
                      <a:pt x="13299" y="554738"/>
                      <a:pt x="18176" y="564047"/>
                      <a:pt x="19063" y="571583"/>
                    </a:cubicBezTo>
                    <a:cubicBezTo>
                      <a:pt x="19506" y="573800"/>
                      <a:pt x="19949" y="575573"/>
                      <a:pt x="20392" y="577790"/>
                    </a:cubicBezTo>
                    <a:cubicBezTo>
                      <a:pt x="23052" y="598625"/>
                      <a:pt x="26155" y="619017"/>
                      <a:pt x="26155" y="640296"/>
                    </a:cubicBezTo>
                    <a:cubicBezTo>
                      <a:pt x="25269" y="682854"/>
                      <a:pt x="15073" y="724969"/>
                      <a:pt x="0" y="764423"/>
                    </a:cubicBezTo>
                    <a:cubicBezTo>
                      <a:pt x="0" y="765310"/>
                      <a:pt x="443" y="765753"/>
                      <a:pt x="443" y="766196"/>
                    </a:cubicBezTo>
                    <a:cubicBezTo>
                      <a:pt x="1773" y="768413"/>
                      <a:pt x="5763" y="766196"/>
                      <a:pt x="8423" y="765310"/>
                    </a:cubicBezTo>
                    <a:cubicBezTo>
                      <a:pt x="14186" y="763093"/>
                      <a:pt x="19949" y="761320"/>
                      <a:pt x="25712" y="759547"/>
                    </a:cubicBezTo>
                    <a:cubicBezTo>
                      <a:pt x="51868" y="752454"/>
                      <a:pt x="79353" y="749794"/>
                      <a:pt x="106838" y="749351"/>
                    </a:cubicBezTo>
                    <a:cubicBezTo>
                      <a:pt x="126343" y="749794"/>
                      <a:pt x="146292" y="752010"/>
                      <a:pt x="165798" y="753340"/>
                    </a:cubicBezTo>
                    <a:cubicBezTo>
                      <a:pt x="171561" y="753784"/>
                      <a:pt x="177324" y="753784"/>
                      <a:pt x="183087" y="753784"/>
                    </a:cubicBezTo>
                    <a:cubicBezTo>
                      <a:pt x="185304" y="753784"/>
                      <a:pt x="187520" y="753784"/>
                      <a:pt x="188850" y="752454"/>
                    </a:cubicBezTo>
                    <a:cubicBezTo>
                      <a:pt x="190180" y="751124"/>
                      <a:pt x="190623" y="749351"/>
                      <a:pt x="190623" y="747577"/>
                    </a:cubicBezTo>
                    <a:cubicBezTo>
                      <a:pt x="191066" y="742258"/>
                      <a:pt x="191066" y="736938"/>
                      <a:pt x="191510" y="731175"/>
                    </a:cubicBezTo>
                    <a:cubicBezTo>
                      <a:pt x="192840" y="710783"/>
                      <a:pt x="195943" y="690391"/>
                      <a:pt x="202149" y="670442"/>
                    </a:cubicBezTo>
                    <a:cubicBezTo>
                      <a:pt x="209242" y="649606"/>
                      <a:pt x="218995" y="628770"/>
                      <a:pt x="235841" y="614141"/>
                    </a:cubicBezTo>
                    <a:cubicBezTo>
                      <a:pt x="243377" y="606605"/>
                      <a:pt x="254017" y="605718"/>
                      <a:pt x="261109" y="611481"/>
                    </a:cubicBezTo>
                    <a:cubicBezTo>
                      <a:pt x="269532" y="626111"/>
                      <a:pt x="267316" y="648719"/>
                      <a:pt x="264212" y="664235"/>
                    </a:cubicBezTo>
                    <a:cubicBezTo>
                      <a:pt x="258007" y="688617"/>
                      <a:pt x="246480" y="710783"/>
                      <a:pt x="234954" y="732948"/>
                    </a:cubicBezTo>
                    <a:cubicBezTo>
                      <a:pt x="231408" y="739598"/>
                      <a:pt x="227861" y="746247"/>
                      <a:pt x="223871" y="752454"/>
                    </a:cubicBezTo>
                    <a:cubicBezTo>
                      <a:pt x="223428" y="753340"/>
                      <a:pt x="222542" y="754227"/>
                      <a:pt x="222985" y="755557"/>
                    </a:cubicBezTo>
                    <a:cubicBezTo>
                      <a:pt x="223871" y="758660"/>
                      <a:pt x="228304" y="756000"/>
                      <a:pt x="230521" y="756000"/>
                    </a:cubicBezTo>
                    <a:cubicBezTo>
                      <a:pt x="242934" y="754227"/>
                      <a:pt x="255790" y="753784"/>
                      <a:pt x="268646" y="752897"/>
                    </a:cubicBezTo>
                    <a:cubicBezTo>
                      <a:pt x="286822" y="751124"/>
                      <a:pt x="305440" y="749351"/>
                      <a:pt x="323616" y="746247"/>
                    </a:cubicBezTo>
                    <a:cubicBezTo>
                      <a:pt x="325833" y="746247"/>
                      <a:pt x="328492" y="745804"/>
                      <a:pt x="329822" y="743588"/>
                    </a:cubicBezTo>
                    <a:cubicBezTo>
                      <a:pt x="344008" y="721422"/>
                      <a:pt x="353318" y="697040"/>
                      <a:pt x="360411" y="671771"/>
                    </a:cubicBezTo>
                    <a:cubicBezTo>
                      <a:pt x="366174" y="650493"/>
                      <a:pt x="369277" y="627884"/>
                      <a:pt x="366174" y="605718"/>
                    </a:cubicBezTo>
                    <a:cubicBezTo>
                      <a:pt x="362627" y="581780"/>
                      <a:pt x="352431" y="559614"/>
                      <a:pt x="350658" y="535232"/>
                    </a:cubicBezTo>
                    <a:cubicBezTo>
                      <a:pt x="348885" y="519273"/>
                      <a:pt x="353761" y="494004"/>
                      <a:pt x="375484" y="505087"/>
                    </a:cubicBezTo>
                    <a:cubicBezTo>
                      <a:pt x="388339" y="512623"/>
                      <a:pt x="395876" y="526366"/>
                      <a:pt x="400752" y="540108"/>
                    </a:cubicBezTo>
                    <a:cubicBezTo>
                      <a:pt x="406958" y="556511"/>
                      <a:pt x="412278" y="573357"/>
                      <a:pt x="413608" y="590646"/>
                    </a:cubicBezTo>
                    <a:cubicBezTo>
                      <a:pt x="415381" y="625224"/>
                      <a:pt x="407845" y="659802"/>
                      <a:pt x="396762" y="692164"/>
                    </a:cubicBezTo>
                    <a:cubicBezTo>
                      <a:pt x="393216" y="701916"/>
                      <a:pt x="389226" y="712113"/>
                      <a:pt x="384793" y="721865"/>
                    </a:cubicBezTo>
                    <a:cubicBezTo>
                      <a:pt x="384793" y="721865"/>
                      <a:pt x="384793" y="721865"/>
                      <a:pt x="384793" y="721865"/>
                    </a:cubicBezTo>
                    <a:cubicBezTo>
                      <a:pt x="383463" y="724082"/>
                      <a:pt x="381689" y="726298"/>
                      <a:pt x="381246" y="728958"/>
                    </a:cubicBezTo>
                    <a:cubicBezTo>
                      <a:pt x="382133" y="736051"/>
                      <a:pt x="393216" y="727185"/>
                      <a:pt x="396762" y="725855"/>
                    </a:cubicBezTo>
                    <a:cubicBezTo>
                      <a:pt x="406072" y="720536"/>
                      <a:pt x="415381" y="715659"/>
                      <a:pt x="424691" y="710339"/>
                    </a:cubicBezTo>
                    <a:cubicBezTo>
                      <a:pt x="440207" y="701030"/>
                      <a:pt x="457052" y="693050"/>
                      <a:pt x="472125" y="683297"/>
                    </a:cubicBezTo>
                    <a:cubicBezTo>
                      <a:pt x="479661" y="677534"/>
                      <a:pt x="482764" y="668225"/>
                      <a:pt x="486754" y="660245"/>
                    </a:cubicBezTo>
                    <a:cubicBezTo>
                      <a:pt x="509806" y="611038"/>
                      <a:pt x="520002" y="552965"/>
                      <a:pt x="492961" y="503314"/>
                    </a:cubicBezTo>
                    <a:cubicBezTo>
                      <a:pt x="485867" y="489571"/>
                      <a:pt x="476115" y="478045"/>
                      <a:pt x="466362" y="466519"/>
                    </a:cubicBezTo>
                    <a:cubicBezTo>
                      <a:pt x="459269" y="458096"/>
                      <a:pt x="452619" y="450117"/>
                      <a:pt x="446413" y="441250"/>
                    </a:cubicBezTo>
                    <a:cubicBezTo>
                      <a:pt x="429567" y="415982"/>
                      <a:pt x="455723" y="414652"/>
                      <a:pt x="473455" y="423075"/>
                    </a:cubicBezTo>
                    <a:cubicBezTo>
                      <a:pt x="500053" y="434157"/>
                      <a:pt x="521776" y="456766"/>
                      <a:pt x="532415" y="483365"/>
                    </a:cubicBezTo>
                    <a:cubicBezTo>
                      <a:pt x="545714" y="517943"/>
                      <a:pt x="549261" y="557398"/>
                      <a:pt x="539508" y="593306"/>
                    </a:cubicBezTo>
                    <a:cubicBezTo>
                      <a:pt x="536848" y="603502"/>
                      <a:pt x="534188" y="613255"/>
                      <a:pt x="530642" y="623007"/>
                    </a:cubicBezTo>
                    <a:cubicBezTo>
                      <a:pt x="527982" y="628327"/>
                      <a:pt x="524879" y="633647"/>
                      <a:pt x="521776" y="639410"/>
                    </a:cubicBezTo>
                    <a:cubicBezTo>
                      <a:pt x="520446" y="642070"/>
                      <a:pt x="518229" y="644729"/>
                      <a:pt x="518229" y="647389"/>
                    </a:cubicBezTo>
                    <a:cubicBezTo>
                      <a:pt x="518672" y="649606"/>
                      <a:pt x="521332" y="650049"/>
                      <a:pt x="522662" y="648719"/>
                    </a:cubicBezTo>
                    <a:cubicBezTo>
                      <a:pt x="528869" y="644729"/>
                      <a:pt x="534188" y="638966"/>
                      <a:pt x="539508" y="633647"/>
                    </a:cubicBezTo>
                    <a:cubicBezTo>
                      <a:pt x="561674" y="611038"/>
                      <a:pt x="578076" y="583996"/>
                      <a:pt x="591818" y="555624"/>
                    </a:cubicBezTo>
                    <a:cubicBezTo>
                      <a:pt x="621077" y="492674"/>
                      <a:pt x="629500" y="460313"/>
                      <a:pt x="574529" y="409775"/>
                    </a:cubicBezTo>
                    <a:cubicBezTo>
                      <a:pt x="564777" y="400466"/>
                      <a:pt x="554137" y="391600"/>
                      <a:pt x="546601" y="379630"/>
                    </a:cubicBezTo>
                    <a:cubicBezTo>
                      <a:pt x="542168" y="372981"/>
                      <a:pt x="536405" y="359238"/>
                      <a:pt x="547931" y="356578"/>
                    </a:cubicBezTo>
                    <a:cubicBezTo>
                      <a:pt x="559013" y="355248"/>
                      <a:pt x="569653" y="361898"/>
                      <a:pt x="578962" y="366774"/>
                    </a:cubicBezTo>
                    <a:cubicBezTo>
                      <a:pt x="587385" y="371651"/>
                      <a:pt x="595365" y="376971"/>
                      <a:pt x="602458" y="383177"/>
                    </a:cubicBezTo>
                    <a:cubicBezTo>
                      <a:pt x="602458" y="383177"/>
                      <a:pt x="602458" y="383177"/>
                      <a:pt x="602458" y="383177"/>
                    </a:cubicBezTo>
                    <a:cubicBezTo>
                      <a:pt x="605118" y="385837"/>
                      <a:pt x="607777" y="388496"/>
                      <a:pt x="610438" y="391156"/>
                    </a:cubicBezTo>
                    <a:cubicBezTo>
                      <a:pt x="615757" y="396919"/>
                      <a:pt x="621077" y="403126"/>
                      <a:pt x="624623" y="410219"/>
                    </a:cubicBezTo>
                    <a:cubicBezTo>
                      <a:pt x="625954" y="412878"/>
                      <a:pt x="627283" y="415539"/>
                      <a:pt x="628613" y="417755"/>
                    </a:cubicBezTo>
                    <a:cubicBezTo>
                      <a:pt x="629056" y="418198"/>
                      <a:pt x="629056" y="418641"/>
                      <a:pt x="629500" y="419085"/>
                    </a:cubicBezTo>
                    <a:cubicBezTo>
                      <a:pt x="630387" y="419528"/>
                      <a:pt x="631273" y="419085"/>
                      <a:pt x="632159" y="418641"/>
                    </a:cubicBezTo>
                    <a:cubicBezTo>
                      <a:pt x="633490" y="417312"/>
                      <a:pt x="632603" y="415095"/>
                      <a:pt x="633046" y="413765"/>
                    </a:cubicBezTo>
                    <a:cubicBezTo>
                      <a:pt x="633046" y="409775"/>
                      <a:pt x="632603" y="406229"/>
                      <a:pt x="632159" y="401796"/>
                    </a:cubicBezTo>
                    <a:cubicBezTo>
                      <a:pt x="630387" y="389826"/>
                      <a:pt x="627726" y="378300"/>
                      <a:pt x="624623" y="366774"/>
                    </a:cubicBezTo>
                    <a:cubicBezTo>
                      <a:pt x="619747" y="349485"/>
                      <a:pt x="614871" y="331753"/>
                      <a:pt x="603344" y="317567"/>
                    </a:cubicBezTo>
                    <a:cubicBezTo>
                      <a:pt x="593149" y="305598"/>
                      <a:pt x="578076" y="299391"/>
                      <a:pt x="562560" y="298061"/>
                    </a:cubicBezTo>
                    <a:cubicBezTo>
                      <a:pt x="554580" y="297175"/>
                      <a:pt x="545714" y="296731"/>
                      <a:pt x="539064" y="291855"/>
                    </a:cubicBezTo>
                    <a:cubicBezTo>
                      <a:pt x="534188" y="288309"/>
                      <a:pt x="531528" y="283432"/>
                      <a:pt x="528869" y="278113"/>
                    </a:cubicBezTo>
                    <a:cubicBezTo>
                      <a:pt x="526652" y="274123"/>
                      <a:pt x="524879" y="270133"/>
                      <a:pt x="521776" y="267030"/>
                    </a:cubicBezTo>
                    <a:cubicBezTo>
                      <a:pt x="513353" y="258607"/>
                      <a:pt x="500053" y="256833"/>
                      <a:pt x="488971" y="260380"/>
                    </a:cubicBezTo>
                    <a:cubicBezTo>
                      <a:pt x="477888" y="263927"/>
                      <a:pt x="469465" y="272793"/>
                      <a:pt x="459269" y="278556"/>
                    </a:cubicBezTo>
                    <a:cubicBezTo>
                      <a:pt x="451733" y="282989"/>
                      <a:pt x="444640" y="287865"/>
                      <a:pt x="436217" y="290968"/>
                    </a:cubicBezTo>
                    <a:cubicBezTo>
                      <a:pt x="430454" y="292298"/>
                      <a:pt x="424691" y="292742"/>
                      <a:pt x="418928" y="291855"/>
                    </a:cubicBezTo>
                    <a:cubicBezTo>
                      <a:pt x="430897" y="262597"/>
                      <a:pt x="440207" y="232008"/>
                      <a:pt x="447300" y="200977"/>
                    </a:cubicBezTo>
                    <a:cubicBezTo>
                      <a:pt x="452619" y="177038"/>
                      <a:pt x="457052" y="153099"/>
                      <a:pt x="457939" y="128717"/>
                    </a:cubicBezTo>
                    <a:cubicBezTo>
                      <a:pt x="458382" y="112758"/>
                      <a:pt x="457052" y="96356"/>
                      <a:pt x="455723" y="80396"/>
                    </a:cubicBezTo>
                    <a:cubicBezTo>
                      <a:pt x="453949" y="58674"/>
                      <a:pt x="451733" y="36952"/>
                      <a:pt x="451289" y="15230"/>
                    </a:cubicBezTo>
                    <a:cubicBezTo>
                      <a:pt x="450846" y="11240"/>
                      <a:pt x="451733" y="7250"/>
                      <a:pt x="450846" y="3261"/>
                    </a:cubicBezTo>
                    <a:cubicBezTo>
                      <a:pt x="450846" y="2817"/>
                      <a:pt x="450846" y="2817"/>
                      <a:pt x="450402" y="2374"/>
                    </a:cubicBezTo>
                    <a:cubicBezTo>
                      <a:pt x="446413" y="-4719"/>
                      <a:pt x="434887" y="5920"/>
                      <a:pt x="430010" y="10353"/>
                    </a:cubicBezTo>
                    <a:cubicBezTo>
                      <a:pt x="422031" y="17446"/>
                      <a:pt x="415825" y="26312"/>
                      <a:pt x="409175" y="34735"/>
                    </a:cubicBezTo>
                    <a:cubicBezTo>
                      <a:pt x="406515" y="38725"/>
                      <a:pt x="402525" y="42272"/>
                      <a:pt x="403412" y="47148"/>
                    </a:cubicBezTo>
                    <a:cubicBezTo>
                      <a:pt x="403855" y="48921"/>
                      <a:pt x="404299" y="50694"/>
                      <a:pt x="404742" y="52468"/>
                    </a:cubicBezTo>
                    <a:cubicBezTo>
                      <a:pt x="406515" y="57344"/>
                      <a:pt x="409175" y="62221"/>
                      <a:pt x="410505" y="67097"/>
                    </a:cubicBezTo>
                    <a:cubicBezTo>
                      <a:pt x="416268" y="83499"/>
                      <a:pt x="418928" y="100345"/>
                      <a:pt x="419815" y="117634"/>
                    </a:cubicBezTo>
                    <a:cubicBezTo>
                      <a:pt x="420258" y="147336"/>
                      <a:pt x="417154" y="177481"/>
                      <a:pt x="412278" y="206740"/>
                    </a:cubicBezTo>
                    <a:cubicBezTo>
                      <a:pt x="408288" y="230678"/>
                      <a:pt x="403412" y="254174"/>
                      <a:pt x="395876" y="277226"/>
                    </a:cubicBezTo>
                    <a:cubicBezTo>
                      <a:pt x="386123" y="265700"/>
                      <a:pt x="380803" y="251070"/>
                      <a:pt x="381246" y="235555"/>
                    </a:cubicBezTo>
                    <a:cubicBezTo>
                      <a:pt x="381246" y="220482"/>
                      <a:pt x="380803" y="205410"/>
                      <a:pt x="374153" y="191667"/>
                    </a:cubicBezTo>
                    <a:cubicBezTo>
                      <a:pt x="363957" y="166842"/>
                      <a:pt x="343565" y="153542"/>
                      <a:pt x="317410" y="150439"/>
                    </a:cubicBezTo>
                    <a:cubicBezTo>
                      <a:pt x="305440" y="148666"/>
                      <a:pt x="293028" y="150439"/>
                      <a:pt x="281058" y="150883"/>
                    </a:cubicBezTo>
                    <a:cubicBezTo>
                      <a:pt x="265543" y="150883"/>
                      <a:pt x="250027" y="147779"/>
                      <a:pt x="236284" y="140243"/>
                    </a:cubicBezTo>
                    <a:cubicBezTo>
                      <a:pt x="211459" y="125614"/>
                      <a:pt x="190623" y="129604"/>
                      <a:pt x="164912" y="139800"/>
                    </a:cubicBezTo>
                    <a:cubicBezTo>
                      <a:pt x="142302" y="148223"/>
                      <a:pt x="121910" y="161965"/>
                      <a:pt x="104178" y="178811"/>
                    </a:cubicBezTo>
                    <a:cubicBezTo>
                      <a:pt x="100188" y="182357"/>
                      <a:pt x="95755" y="186347"/>
                      <a:pt x="92209" y="190337"/>
                    </a:cubicBezTo>
                    <a:cubicBezTo>
                      <a:pt x="91322" y="191224"/>
                      <a:pt x="90435" y="192110"/>
                      <a:pt x="89992" y="193440"/>
                    </a:cubicBezTo>
                    <a:cubicBezTo>
                      <a:pt x="88662" y="200533"/>
                      <a:pt x="112158" y="193440"/>
                      <a:pt x="116591" y="193440"/>
                    </a:cubicBezTo>
                    <a:cubicBezTo>
                      <a:pt x="129890" y="190780"/>
                      <a:pt x="143632" y="189007"/>
                      <a:pt x="156932" y="187677"/>
                    </a:cubicBezTo>
                    <a:cubicBezTo>
                      <a:pt x="178654" y="186347"/>
                      <a:pt x="201263" y="186791"/>
                      <a:pt x="222542" y="193884"/>
                    </a:cubicBezTo>
                    <a:cubicBezTo>
                      <a:pt x="231408" y="196543"/>
                      <a:pt x="255346" y="208956"/>
                      <a:pt x="243377" y="219596"/>
                    </a:cubicBezTo>
                    <a:cubicBezTo>
                      <a:pt x="235397" y="224029"/>
                      <a:pt x="225645" y="223142"/>
                      <a:pt x="216779" y="222699"/>
                    </a:cubicBezTo>
                    <a:cubicBezTo>
                      <a:pt x="194170" y="220482"/>
                      <a:pt x="172004" y="215606"/>
                      <a:pt x="149396" y="216492"/>
                    </a:cubicBezTo>
                    <a:cubicBezTo>
                      <a:pt x="117034" y="216936"/>
                      <a:pt x="86445" y="229348"/>
                      <a:pt x="58517" y="243978"/>
                    </a:cubicBezTo>
                    <a:cubicBezTo>
                      <a:pt x="53640" y="247081"/>
                      <a:pt x="47434" y="249297"/>
                      <a:pt x="44331" y="254174"/>
                    </a:cubicBezTo>
                    <a:cubicBezTo>
                      <a:pt x="39011" y="265256"/>
                      <a:pt x="36352" y="277226"/>
                      <a:pt x="32362" y="288752"/>
                    </a:cubicBezTo>
                    <a:cubicBezTo>
                      <a:pt x="26155" y="308258"/>
                      <a:pt x="18176" y="327320"/>
                      <a:pt x="12413" y="347269"/>
                    </a:cubicBezTo>
                    <a:cubicBezTo>
                      <a:pt x="10640" y="355248"/>
                      <a:pt x="7093" y="363228"/>
                      <a:pt x="7093" y="371651"/>
                    </a:cubicBezTo>
                    <a:cubicBezTo>
                      <a:pt x="8866" y="380960"/>
                      <a:pt x="27486" y="363671"/>
                      <a:pt x="31919" y="361455"/>
                    </a:cubicBezTo>
                    <a:cubicBezTo>
                      <a:pt x="52754" y="348599"/>
                      <a:pt x="75806" y="339732"/>
                      <a:pt x="98858" y="331753"/>
                    </a:cubicBezTo>
                    <a:cubicBezTo>
                      <a:pt x="128117" y="323330"/>
                      <a:pt x="157818" y="315794"/>
                      <a:pt x="188407" y="315350"/>
                    </a:cubicBezTo>
                    <a:cubicBezTo>
                      <a:pt x="204366" y="315794"/>
                      <a:pt x="222098" y="317124"/>
                      <a:pt x="234954" y="327320"/>
                    </a:cubicBezTo>
                    <a:cubicBezTo>
                      <a:pt x="247367" y="339732"/>
                      <a:pt x="233181" y="353032"/>
                      <a:pt x="220768" y="357022"/>
                    </a:cubicBezTo>
                    <a:cubicBezTo>
                      <a:pt x="211459" y="360568"/>
                      <a:pt x="202149" y="361455"/>
                      <a:pt x="192396" y="361898"/>
                    </a:cubicBezTo>
                    <a:cubicBezTo>
                      <a:pt x="188407" y="361898"/>
                      <a:pt x="184860" y="361898"/>
                      <a:pt x="180871" y="361898"/>
                    </a:cubicBezTo>
                    <a:cubicBezTo>
                      <a:pt x="180871" y="361898"/>
                      <a:pt x="180427" y="361898"/>
                      <a:pt x="180427" y="361898"/>
                    </a:cubicBezTo>
                    <a:cubicBezTo>
                      <a:pt x="172448" y="361898"/>
                      <a:pt x="164468" y="361898"/>
                      <a:pt x="156489" y="363228"/>
                    </a:cubicBezTo>
                    <a:cubicBezTo>
                      <a:pt x="154715" y="363228"/>
                      <a:pt x="152942" y="363671"/>
                      <a:pt x="151168" y="364114"/>
                    </a:cubicBezTo>
                    <a:cubicBezTo>
                      <a:pt x="151168" y="364114"/>
                      <a:pt x="151168" y="364114"/>
                      <a:pt x="151168" y="364114"/>
                    </a:cubicBezTo>
                    <a:cubicBezTo>
                      <a:pt x="143189" y="365001"/>
                      <a:pt x="135653" y="366331"/>
                      <a:pt x="127673" y="368104"/>
                    </a:cubicBezTo>
                    <a:cubicBezTo>
                      <a:pt x="112158" y="371208"/>
                      <a:pt x="97528" y="378744"/>
                      <a:pt x="83342" y="386280"/>
                    </a:cubicBezTo>
                    <a:cubicBezTo>
                      <a:pt x="67383" y="394703"/>
                      <a:pt x="51424" y="402682"/>
                      <a:pt x="35908" y="411549"/>
                    </a:cubicBezTo>
                    <a:cubicBezTo>
                      <a:pt x="29258" y="415982"/>
                      <a:pt x="21279" y="419085"/>
                      <a:pt x="15516" y="424848"/>
                    </a:cubicBezTo>
                    <a:cubicBezTo>
                      <a:pt x="11970" y="429724"/>
                      <a:pt x="11526" y="436374"/>
                      <a:pt x="10640" y="442137"/>
                    </a:cubicBezTo>
                    <a:cubicBezTo>
                      <a:pt x="7093" y="465189"/>
                      <a:pt x="6206" y="489128"/>
                      <a:pt x="6650" y="512623"/>
                    </a:cubicBezTo>
                    <a:cubicBezTo>
                      <a:pt x="6650" y="514840"/>
                      <a:pt x="6650" y="517500"/>
                      <a:pt x="7093" y="519716"/>
                    </a:cubicBezTo>
                    <a:cubicBezTo>
                      <a:pt x="7093" y="520603"/>
                      <a:pt x="7537" y="521933"/>
                      <a:pt x="8423" y="522376"/>
                    </a:cubicBezTo>
                    <a:cubicBezTo>
                      <a:pt x="9753" y="522819"/>
                      <a:pt x="11083" y="522376"/>
                      <a:pt x="11970" y="521933"/>
                    </a:cubicBezTo>
                    <a:cubicBezTo>
                      <a:pt x="15516" y="518830"/>
                      <a:pt x="19063" y="515283"/>
                      <a:pt x="22165" y="512180"/>
                    </a:cubicBezTo>
                    <a:close/>
                    <a:moveTo>
                      <a:pt x="296574" y="328206"/>
                    </a:moveTo>
                    <a:cubicBezTo>
                      <a:pt x="305440" y="328206"/>
                      <a:pt x="314307" y="331753"/>
                      <a:pt x="322286" y="335299"/>
                    </a:cubicBezTo>
                    <a:cubicBezTo>
                      <a:pt x="327163" y="337516"/>
                      <a:pt x="332039" y="340619"/>
                      <a:pt x="335142" y="345052"/>
                    </a:cubicBezTo>
                    <a:cubicBezTo>
                      <a:pt x="335142" y="345052"/>
                      <a:pt x="335586" y="345495"/>
                      <a:pt x="335586" y="345495"/>
                    </a:cubicBezTo>
                    <a:cubicBezTo>
                      <a:pt x="341348" y="355692"/>
                      <a:pt x="335586" y="365444"/>
                      <a:pt x="325389" y="369434"/>
                    </a:cubicBezTo>
                    <a:cubicBezTo>
                      <a:pt x="316523" y="373424"/>
                      <a:pt x="306771" y="373867"/>
                      <a:pt x="297017" y="372981"/>
                    </a:cubicBezTo>
                    <a:cubicBezTo>
                      <a:pt x="286378" y="371208"/>
                      <a:pt x="274852" y="369877"/>
                      <a:pt x="266873" y="361898"/>
                    </a:cubicBezTo>
                    <a:cubicBezTo>
                      <a:pt x="252243" y="344609"/>
                      <a:pt x="280615" y="328206"/>
                      <a:pt x="296574" y="328206"/>
                    </a:cubicBezTo>
                    <a:close/>
                    <a:moveTo>
                      <a:pt x="60734" y="662905"/>
                    </a:moveTo>
                    <a:cubicBezTo>
                      <a:pt x="54527" y="652709"/>
                      <a:pt x="61177" y="637637"/>
                      <a:pt x="64723" y="626997"/>
                    </a:cubicBezTo>
                    <a:cubicBezTo>
                      <a:pt x="72703" y="605718"/>
                      <a:pt x="105508" y="574687"/>
                      <a:pt x="129447" y="578676"/>
                    </a:cubicBezTo>
                    <a:cubicBezTo>
                      <a:pt x="132550" y="579120"/>
                      <a:pt x="135653" y="580893"/>
                      <a:pt x="137426" y="583553"/>
                    </a:cubicBezTo>
                    <a:cubicBezTo>
                      <a:pt x="139199" y="585769"/>
                      <a:pt x="139643" y="588429"/>
                      <a:pt x="138756" y="591089"/>
                    </a:cubicBezTo>
                    <a:cubicBezTo>
                      <a:pt x="134766" y="599955"/>
                      <a:pt x="125457" y="603502"/>
                      <a:pt x="117920" y="609708"/>
                    </a:cubicBezTo>
                    <a:cubicBezTo>
                      <a:pt x="111271" y="615028"/>
                      <a:pt x="105508" y="620791"/>
                      <a:pt x="100632" y="627440"/>
                    </a:cubicBezTo>
                    <a:cubicBezTo>
                      <a:pt x="92652" y="635863"/>
                      <a:pt x="74919" y="677978"/>
                      <a:pt x="60734" y="6629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8" name="Google Shape;1158;p32"/>
              <p:cNvGrpSpPr/>
              <p:nvPr/>
            </p:nvGrpSpPr>
            <p:grpSpPr>
              <a:xfrm>
                <a:off x="7755267" y="192293"/>
                <a:ext cx="1078099" cy="2002498"/>
                <a:chOff x="9552431" y="235492"/>
                <a:chExt cx="427953" cy="794926"/>
              </a:xfrm>
            </p:grpSpPr>
            <p:sp>
              <p:nvSpPr>
                <p:cNvPr id="1159" name="Google Shape;1159;p32"/>
                <p:cNvSpPr/>
                <p:nvPr/>
              </p:nvSpPr>
              <p:spPr>
                <a:xfrm>
                  <a:off x="9641755" y="453505"/>
                  <a:ext cx="338629" cy="57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29" h="576913" extrusionOk="0">
                      <a:moveTo>
                        <a:pt x="69433" y="374153"/>
                      </a:moveTo>
                      <a:cubicBezTo>
                        <a:pt x="65444" y="368834"/>
                        <a:pt x="61897" y="363514"/>
                        <a:pt x="58351" y="358194"/>
                      </a:cubicBezTo>
                      <a:lnTo>
                        <a:pt x="58351" y="358194"/>
                      </a:lnTo>
                      <a:cubicBezTo>
                        <a:pt x="57021" y="355978"/>
                        <a:pt x="55691" y="353761"/>
                        <a:pt x="54361" y="351545"/>
                      </a:cubicBezTo>
                      <a:cubicBezTo>
                        <a:pt x="49041" y="343122"/>
                        <a:pt x="44165" y="334255"/>
                        <a:pt x="39288" y="325389"/>
                      </a:cubicBezTo>
                      <a:cubicBezTo>
                        <a:pt x="25989" y="300564"/>
                        <a:pt x="15793" y="274409"/>
                        <a:pt x="9143" y="246923"/>
                      </a:cubicBezTo>
                      <a:lnTo>
                        <a:pt x="9143" y="246923"/>
                      </a:lnTo>
                      <a:lnTo>
                        <a:pt x="8700" y="246037"/>
                      </a:lnTo>
                      <a:lnTo>
                        <a:pt x="6484" y="237171"/>
                      </a:lnTo>
                      <a:cubicBezTo>
                        <a:pt x="-2826" y="193726"/>
                        <a:pt x="-2382" y="148952"/>
                        <a:pt x="9587" y="105951"/>
                      </a:cubicBezTo>
                      <a:cubicBezTo>
                        <a:pt x="16680" y="78022"/>
                        <a:pt x="29092" y="51424"/>
                        <a:pt x="44165" y="26599"/>
                      </a:cubicBezTo>
                      <a:cubicBezTo>
                        <a:pt x="44608" y="26155"/>
                        <a:pt x="44608" y="25712"/>
                        <a:pt x="45051" y="25269"/>
                      </a:cubicBezTo>
                      <a:cubicBezTo>
                        <a:pt x="46382" y="22165"/>
                        <a:pt x="47711" y="19062"/>
                        <a:pt x="49041" y="15516"/>
                      </a:cubicBezTo>
                      <a:cubicBezTo>
                        <a:pt x="49928" y="12856"/>
                        <a:pt x="50815" y="10196"/>
                        <a:pt x="51701" y="7536"/>
                      </a:cubicBezTo>
                      <a:cubicBezTo>
                        <a:pt x="51701" y="7093"/>
                        <a:pt x="52144" y="6650"/>
                        <a:pt x="52144" y="5763"/>
                      </a:cubicBezTo>
                      <a:cubicBezTo>
                        <a:pt x="52587" y="3546"/>
                        <a:pt x="53474" y="443"/>
                        <a:pt x="56134" y="0"/>
                      </a:cubicBezTo>
                      <a:cubicBezTo>
                        <a:pt x="59681" y="443"/>
                        <a:pt x="63227" y="1773"/>
                        <a:pt x="66774" y="2660"/>
                      </a:cubicBezTo>
                      <a:cubicBezTo>
                        <a:pt x="68547" y="3103"/>
                        <a:pt x="70320" y="3990"/>
                        <a:pt x="72093" y="4433"/>
                      </a:cubicBezTo>
                      <a:cubicBezTo>
                        <a:pt x="92042" y="9309"/>
                        <a:pt x="111548" y="15073"/>
                        <a:pt x="130167" y="23052"/>
                      </a:cubicBezTo>
                      <a:cubicBezTo>
                        <a:pt x="137703" y="26155"/>
                        <a:pt x="145239" y="29702"/>
                        <a:pt x="152776" y="33248"/>
                      </a:cubicBezTo>
                      <a:cubicBezTo>
                        <a:pt x="155436" y="34578"/>
                        <a:pt x="157652" y="35908"/>
                        <a:pt x="160312" y="37238"/>
                      </a:cubicBezTo>
                      <a:cubicBezTo>
                        <a:pt x="183808" y="49651"/>
                        <a:pt x="205529" y="65610"/>
                        <a:pt x="224592" y="84229"/>
                      </a:cubicBezTo>
                      <a:cubicBezTo>
                        <a:pt x="228582" y="88219"/>
                        <a:pt x="232128" y="92208"/>
                        <a:pt x="236118" y="96198"/>
                      </a:cubicBezTo>
                      <a:cubicBezTo>
                        <a:pt x="236561" y="96641"/>
                        <a:pt x="237005" y="97528"/>
                        <a:pt x="237891" y="97971"/>
                      </a:cubicBezTo>
                      <a:cubicBezTo>
                        <a:pt x="265820" y="131220"/>
                        <a:pt x="287542" y="168901"/>
                        <a:pt x="303944" y="208799"/>
                      </a:cubicBezTo>
                      <a:lnTo>
                        <a:pt x="303944" y="208799"/>
                      </a:lnTo>
                      <a:lnTo>
                        <a:pt x="306604" y="215005"/>
                      </a:lnTo>
                      <a:cubicBezTo>
                        <a:pt x="311037" y="226531"/>
                        <a:pt x="315470" y="238501"/>
                        <a:pt x="319017" y="250470"/>
                      </a:cubicBezTo>
                      <a:cubicBezTo>
                        <a:pt x="328326" y="280615"/>
                        <a:pt x="335862" y="311647"/>
                        <a:pt x="337636" y="343122"/>
                      </a:cubicBezTo>
                      <a:cubicBezTo>
                        <a:pt x="337636" y="343122"/>
                        <a:pt x="337636" y="343122"/>
                        <a:pt x="337636" y="343122"/>
                      </a:cubicBezTo>
                      <a:cubicBezTo>
                        <a:pt x="337636" y="344008"/>
                        <a:pt x="337636" y="344452"/>
                        <a:pt x="337636" y="345338"/>
                      </a:cubicBezTo>
                      <a:cubicBezTo>
                        <a:pt x="337636" y="346668"/>
                        <a:pt x="337636" y="347998"/>
                        <a:pt x="338079" y="349771"/>
                      </a:cubicBezTo>
                      <a:cubicBezTo>
                        <a:pt x="339409" y="377256"/>
                        <a:pt x="338079" y="405185"/>
                        <a:pt x="336749" y="433114"/>
                      </a:cubicBezTo>
                      <a:lnTo>
                        <a:pt x="336749" y="435330"/>
                      </a:lnTo>
                      <a:cubicBezTo>
                        <a:pt x="335862" y="455279"/>
                        <a:pt x="334533" y="475228"/>
                        <a:pt x="334533" y="495177"/>
                      </a:cubicBezTo>
                      <a:cubicBezTo>
                        <a:pt x="334533" y="500497"/>
                        <a:pt x="334533" y="505816"/>
                        <a:pt x="334089" y="510693"/>
                      </a:cubicBezTo>
                      <a:lnTo>
                        <a:pt x="334089" y="513796"/>
                      </a:lnTo>
                      <a:cubicBezTo>
                        <a:pt x="334089" y="520002"/>
                        <a:pt x="334089" y="525765"/>
                        <a:pt x="334089" y="531972"/>
                      </a:cubicBezTo>
                      <a:cubicBezTo>
                        <a:pt x="333646" y="541724"/>
                        <a:pt x="338522" y="562117"/>
                        <a:pt x="332760" y="571869"/>
                      </a:cubicBezTo>
                      <a:cubicBezTo>
                        <a:pt x="331873" y="573199"/>
                        <a:pt x="331429" y="574086"/>
                        <a:pt x="330100" y="574973"/>
                      </a:cubicBezTo>
                      <a:cubicBezTo>
                        <a:pt x="329213" y="575859"/>
                        <a:pt x="327883" y="576303"/>
                        <a:pt x="326553" y="576746"/>
                      </a:cubicBezTo>
                      <a:cubicBezTo>
                        <a:pt x="312367" y="578962"/>
                        <a:pt x="294635" y="558570"/>
                        <a:pt x="284439" y="550147"/>
                      </a:cubicBezTo>
                      <a:cubicBezTo>
                        <a:pt x="282665" y="548374"/>
                        <a:pt x="280892" y="547044"/>
                        <a:pt x="279119" y="545271"/>
                      </a:cubicBezTo>
                      <a:cubicBezTo>
                        <a:pt x="277789" y="543941"/>
                        <a:pt x="276459" y="543054"/>
                        <a:pt x="275129" y="541724"/>
                      </a:cubicBezTo>
                      <a:cubicBezTo>
                        <a:pt x="266263" y="534188"/>
                        <a:pt x="256954" y="527095"/>
                        <a:pt x="247644" y="520445"/>
                      </a:cubicBezTo>
                      <a:cubicBezTo>
                        <a:pt x="235231" y="512023"/>
                        <a:pt x="222819" y="503600"/>
                        <a:pt x="210406" y="494734"/>
                      </a:cubicBezTo>
                      <a:cubicBezTo>
                        <a:pt x="209076" y="493847"/>
                        <a:pt x="208190" y="492960"/>
                        <a:pt x="206859" y="492517"/>
                      </a:cubicBezTo>
                      <a:cubicBezTo>
                        <a:pt x="180704" y="474341"/>
                        <a:pt x="154549" y="455722"/>
                        <a:pt x="129280" y="435773"/>
                      </a:cubicBezTo>
                      <a:cubicBezTo>
                        <a:pt x="129280" y="435773"/>
                        <a:pt x="129280" y="435773"/>
                        <a:pt x="129280" y="435773"/>
                      </a:cubicBezTo>
                      <a:cubicBezTo>
                        <a:pt x="127950" y="434887"/>
                        <a:pt x="127064" y="434000"/>
                        <a:pt x="125734" y="433114"/>
                      </a:cubicBezTo>
                      <a:cubicBezTo>
                        <a:pt x="125290" y="433114"/>
                        <a:pt x="125290" y="432670"/>
                        <a:pt x="124847" y="432227"/>
                      </a:cubicBezTo>
                      <a:cubicBezTo>
                        <a:pt x="105785" y="415381"/>
                        <a:pt x="85836" y="395876"/>
                        <a:pt x="69433" y="3741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60" name="Google Shape;1160;p32"/>
                <p:cNvGrpSpPr/>
                <p:nvPr/>
              </p:nvGrpSpPr>
              <p:grpSpPr>
                <a:xfrm>
                  <a:off x="9552431" y="235492"/>
                  <a:ext cx="427403" cy="792542"/>
                  <a:chOff x="9552431" y="235492"/>
                  <a:chExt cx="427403" cy="792542"/>
                </a:xfrm>
              </p:grpSpPr>
              <p:sp>
                <p:nvSpPr>
                  <p:cNvPr id="1161" name="Google Shape;1161;p32"/>
                  <p:cNvSpPr/>
                  <p:nvPr/>
                </p:nvSpPr>
                <p:spPr>
                  <a:xfrm>
                    <a:off x="9552431" y="235492"/>
                    <a:ext cx="422970" cy="792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970" h="792542" extrusionOk="0">
                        <a:moveTo>
                          <a:pt x="406125" y="774810"/>
                        </a:moveTo>
                        <a:cubicBezTo>
                          <a:pt x="402136" y="769047"/>
                          <a:pt x="398589" y="763284"/>
                          <a:pt x="395043" y="757521"/>
                        </a:cubicBezTo>
                        <a:cubicBezTo>
                          <a:pt x="395043" y="757521"/>
                          <a:pt x="395043" y="757521"/>
                          <a:pt x="395043" y="757077"/>
                        </a:cubicBezTo>
                        <a:cubicBezTo>
                          <a:pt x="381743" y="738458"/>
                          <a:pt x="369774" y="719396"/>
                          <a:pt x="357805" y="699890"/>
                        </a:cubicBezTo>
                        <a:cubicBezTo>
                          <a:pt x="353815" y="693684"/>
                          <a:pt x="349825" y="687921"/>
                          <a:pt x="345835" y="681715"/>
                        </a:cubicBezTo>
                        <a:cubicBezTo>
                          <a:pt x="344062" y="679055"/>
                          <a:pt x="341846" y="675952"/>
                          <a:pt x="340072" y="673292"/>
                        </a:cubicBezTo>
                        <a:cubicBezTo>
                          <a:pt x="332092" y="661766"/>
                          <a:pt x="324113" y="649796"/>
                          <a:pt x="316133" y="638270"/>
                        </a:cubicBezTo>
                        <a:cubicBezTo>
                          <a:pt x="303277" y="616548"/>
                          <a:pt x="291308" y="594383"/>
                          <a:pt x="280669" y="571331"/>
                        </a:cubicBezTo>
                        <a:cubicBezTo>
                          <a:pt x="279338" y="568228"/>
                          <a:pt x="277566" y="565124"/>
                          <a:pt x="276235" y="562021"/>
                        </a:cubicBezTo>
                        <a:cubicBezTo>
                          <a:pt x="274462" y="558475"/>
                          <a:pt x="273133" y="554928"/>
                          <a:pt x="271359" y="551825"/>
                        </a:cubicBezTo>
                        <a:cubicBezTo>
                          <a:pt x="255843" y="518577"/>
                          <a:pt x="241657" y="484885"/>
                          <a:pt x="227915" y="450750"/>
                        </a:cubicBezTo>
                        <a:cubicBezTo>
                          <a:pt x="225255" y="444544"/>
                          <a:pt x="223038" y="438338"/>
                          <a:pt x="220379" y="432575"/>
                        </a:cubicBezTo>
                        <a:cubicBezTo>
                          <a:pt x="212399" y="412626"/>
                          <a:pt x="204863" y="392677"/>
                          <a:pt x="196883" y="373171"/>
                        </a:cubicBezTo>
                        <a:cubicBezTo>
                          <a:pt x="194223" y="366078"/>
                          <a:pt x="192007" y="358985"/>
                          <a:pt x="189347" y="352336"/>
                        </a:cubicBezTo>
                        <a:cubicBezTo>
                          <a:pt x="188017" y="348346"/>
                          <a:pt x="186687" y="344356"/>
                          <a:pt x="184914" y="340366"/>
                        </a:cubicBezTo>
                        <a:cubicBezTo>
                          <a:pt x="176934" y="318644"/>
                          <a:pt x="169398" y="297365"/>
                          <a:pt x="161418" y="275643"/>
                        </a:cubicBezTo>
                        <a:cubicBezTo>
                          <a:pt x="160089" y="272097"/>
                          <a:pt x="158758" y="268993"/>
                          <a:pt x="157428" y="265890"/>
                        </a:cubicBezTo>
                        <a:cubicBezTo>
                          <a:pt x="154325" y="258354"/>
                          <a:pt x="151666" y="250374"/>
                          <a:pt x="148562" y="242838"/>
                        </a:cubicBezTo>
                        <a:cubicBezTo>
                          <a:pt x="146346" y="237075"/>
                          <a:pt x="144129" y="231755"/>
                          <a:pt x="141469" y="225992"/>
                        </a:cubicBezTo>
                        <a:cubicBezTo>
                          <a:pt x="117974" y="170579"/>
                          <a:pt x="89602" y="117382"/>
                          <a:pt x="55467" y="67288"/>
                        </a:cubicBezTo>
                        <a:cubicBezTo>
                          <a:pt x="46158" y="53545"/>
                          <a:pt x="35962" y="41132"/>
                          <a:pt x="25766" y="28276"/>
                        </a:cubicBezTo>
                        <a:cubicBezTo>
                          <a:pt x="18673" y="20297"/>
                          <a:pt x="11136" y="13204"/>
                          <a:pt x="2270" y="6997"/>
                        </a:cubicBezTo>
                        <a:cubicBezTo>
                          <a:pt x="53" y="5668"/>
                          <a:pt x="-1276" y="3451"/>
                          <a:pt x="1827" y="2121"/>
                        </a:cubicBezTo>
                        <a:cubicBezTo>
                          <a:pt x="7590" y="348"/>
                          <a:pt x="13353" y="-539"/>
                          <a:pt x="19559" y="348"/>
                        </a:cubicBezTo>
                        <a:cubicBezTo>
                          <a:pt x="21776" y="348"/>
                          <a:pt x="23549" y="2564"/>
                          <a:pt x="25322" y="3451"/>
                        </a:cubicBezTo>
                        <a:cubicBezTo>
                          <a:pt x="28425" y="6111"/>
                          <a:pt x="31529" y="8771"/>
                          <a:pt x="34632" y="11431"/>
                        </a:cubicBezTo>
                        <a:cubicBezTo>
                          <a:pt x="47488" y="23843"/>
                          <a:pt x="59457" y="37143"/>
                          <a:pt x="70540" y="51328"/>
                        </a:cubicBezTo>
                        <a:cubicBezTo>
                          <a:pt x="108221" y="101422"/>
                          <a:pt x="137036" y="158609"/>
                          <a:pt x="156542" y="218013"/>
                        </a:cubicBezTo>
                        <a:cubicBezTo>
                          <a:pt x="156985" y="218899"/>
                          <a:pt x="156985" y="219786"/>
                          <a:pt x="157428" y="220229"/>
                        </a:cubicBezTo>
                        <a:cubicBezTo>
                          <a:pt x="160089" y="227322"/>
                          <a:pt x="162305" y="234859"/>
                          <a:pt x="164965" y="241952"/>
                        </a:cubicBezTo>
                        <a:cubicBezTo>
                          <a:pt x="165851" y="244168"/>
                          <a:pt x="166738" y="246828"/>
                          <a:pt x="167625" y="249045"/>
                        </a:cubicBezTo>
                        <a:cubicBezTo>
                          <a:pt x="174717" y="269437"/>
                          <a:pt x="181810" y="289386"/>
                          <a:pt x="189347" y="309778"/>
                        </a:cubicBezTo>
                        <a:cubicBezTo>
                          <a:pt x="190677" y="313324"/>
                          <a:pt x="192007" y="316871"/>
                          <a:pt x="192893" y="319974"/>
                        </a:cubicBezTo>
                        <a:cubicBezTo>
                          <a:pt x="204420" y="351892"/>
                          <a:pt x="216389" y="384254"/>
                          <a:pt x="228358" y="416172"/>
                        </a:cubicBezTo>
                        <a:cubicBezTo>
                          <a:pt x="231461" y="424152"/>
                          <a:pt x="234564" y="432575"/>
                          <a:pt x="237668" y="440554"/>
                        </a:cubicBezTo>
                        <a:cubicBezTo>
                          <a:pt x="239441" y="444544"/>
                          <a:pt x="240771" y="448977"/>
                          <a:pt x="242544" y="452967"/>
                        </a:cubicBezTo>
                        <a:cubicBezTo>
                          <a:pt x="255843" y="485772"/>
                          <a:pt x="269586" y="518577"/>
                          <a:pt x="284658" y="550495"/>
                        </a:cubicBezTo>
                        <a:cubicBezTo>
                          <a:pt x="285988" y="552712"/>
                          <a:pt x="286875" y="555371"/>
                          <a:pt x="288205" y="557588"/>
                        </a:cubicBezTo>
                        <a:cubicBezTo>
                          <a:pt x="292195" y="565568"/>
                          <a:pt x="295741" y="573547"/>
                          <a:pt x="299731" y="581527"/>
                        </a:cubicBezTo>
                        <a:cubicBezTo>
                          <a:pt x="313917" y="608569"/>
                          <a:pt x="328989" y="635611"/>
                          <a:pt x="344062" y="662209"/>
                        </a:cubicBezTo>
                        <a:cubicBezTo>
                          <a:pt x="345835" y="665756"/>
                          <a:pt x="348051" y="668859"/>
                          <a:pt x="349825" y="672405"/>
                        </a:cubicBezTo>
                        <a:cubicBezTo>
                          <a:pt x="360021" y="689694"/>
                          <a:pt x="370217" y="706540"/>
                          <a:pt x="380413" y="723386"/>
                        </a:cubicBezTo>
                        <a:cubicBezTo>
                          <a:pt x="386620" y="734025"/>
                          <a:pt x="392826" y="745108"/>
                          <a:pt x="399476" y="755747"/>
                        </a:cubicBezTo>
                        <a:cubicBezTo>
                          <a:pt x="399919" y="756634"/>
                          <a:pt x="400362" y="757077"/>
                          <a:pt x="400805" y="757964"/>
                        </a:cubicBezTo>
                        <a:cubicBezTo>
                          <a:pt x="401692" y="759294"/>
                          <a:pt x="402579" y="760624"/>
                          <a:pt x="403465" y="761954"/>
                        </a:cubicBezTo>
                        <a:cubicBezTo>
                          <a:pt x="407455" y="767717"/>
                          <a:pt x="414548" y="778356"/>
                          <a:pt x="420311" y="785892"/>
                        </a:cubicBezTo>
                        <a:cubicBezTo>
                          <a:pt x="421198" y="787222"/>
                          <a:pt x="422084" y="788552"/>
                          <a:pt x="422971" y="789439"/>
                        </a:cubicBezTo>
                        <a:cubicBezTo>
                          <a:pt x="422084" y="790769"/>
                          <a:pt x="421641" y="791656"/>
                          <a:pt x="420311" y="792542"/>
                        </a:cubicBezTo>
                        <a:cubicBezTo>
                          <a:pt x="414548" y="787666"/>
                          <a:pt x="410559" y="781459"/>
                          <a:pt x="406125" y="7748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32"/>
                  <p:cNvSpPr/>
                  <p:nvPr/>
                </p:nvSpPr>
                <p:spPr>
                  <a:xfrm>
                    <a:off x="9891862" y="907011"/>
                    <a:ext cx="29898" cy="92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8" h="92208" extrusionOk="0">
                        <a:moveTo>
                          <a:pt x="29899" y="92208"/>
                        </a:moveTo>
                        <a:cubicBezTo>
                          <a:pt x="20589" y="74919"/>
                          <a:pt x="13940" y="56744"/>
                          <a:pt x="10836" y="37238"/>
                        </a:cubicBezTo>
                        <a:cubicBezTo>
                          <a:pt x="9507" y="29702"/>
                          <a:pt x="7733" y="22609"/>
                          <a:pt x="6847" y="15073"/>
                        </a:cubicBezTo>
                        <a:cubicBezTo>
                          <a:pt x="6403" y="13299"/>
                          <a:pt x="6403" y="11969"/>
                          <a:pt x="5960" y="10196"/>
                        </a:cubicBezTo>
                        <a:cubicBezTo>
                          <a:pt x="5960" y="10196"/>
                          <a:pt x="5960" y="10196"/>
                          <a:pt x="5960" y="10196"/>
                        </a:cubicBezTo>
                        <a:cubicBezTo>
                          <a:pt x="5517" y="7536"/>
                          <a:pt x="5074" y="5320"/>
                          <a:pt x="4630" y="2660"/>
                        </a:cubicBezTo>
                        <a:cubicBezTo>
                          <a:pt x="4187" y="1330"/>
                          <a:pt x="3300" y="0"/>
                          <a:pt x="1970" y="0"/>
                        </a:cubicBezTo>
                        <a:cubicBezTo>
                          <a:pt x="640" y="0"/>
                          <a:pt x="197" y="887"/>
                          <a:pt x="197" y="1330"/>
                        </a:cubicBezTo>
                        <a:lnTo>
                          <a:pt x="197" y="1330"/>
                        </a:lnTo>
                        <a:cubicBezTo>
                          <a:pt x="-247" y="2217"/>
                          <a:pt x="197" y="3990"/>
                          <a:pt x="197" y="4876"/>
                        </a:cubicBezTo>
                        <a:cubicBezTo>
                          <a:pt x="1084" y="11083"/>
                          <a:pt x="1970" y="16846"/>
                          <a:pt x="3300" y="22609"/>
                        </a:cubicBezTo>
                        <a:cubicBezTo>
                          <a:pt x="7290" y="45218"/>
                          <a:pt x="13940" y="68270"/>
                          <a:pt x="25909" y="87775"/>
                        </a:cubicBezTo>
                        <a:lnTo>
                          <a:pt x="29899" y="92208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32"/>
                  <p:cNvSpPr/>
                  <p:nvPr/>
                </p:nvSpPr>
                <p:spPr>
                  <a:xfrm>
                    <a:off x="9884651" y="892382"/>
                    <a:ext cx="91637" cy="75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37" h="75362" extrusionOk="0">
                        <a:moveTo>
                          <a:pt x="91637" y="72259"/>
                        </a:moveTo>
                        <a:cubicBezTo>
                          <a:pt x="86761" y="64723"/>
                          <a:pt x="80111" y="57630"/>
                          <a:pt x="73905" y="50981"/>
                        </a:cubicBezTo>
                        <a:cubicBezTo>
                          <a:pt x="63709" y="40341"/>
                          <a:pt x="51739" y="30588"/>
                          <a:pt x="38440" y="23495"/>
                        </a:cubicBezTo>
                        <a:cubicBezTo>
                          <a:pt x="29130" y="18176"/>
                          <a:pt x="20264" y="12413"/>
                          <a:pt x="11398" y="6206"/>
                        </a:cubicBezTo>
                        <a:cubicBezTo>
                          <a:pt x="11398" y="6206"/>
                          <a:pt x="11398" y="6206"/>
                          <a:pt x="11398" y="6206"/>
                        </a:cubicBezTo>
                        <a:cubicBezTo>
                          <a:pt x="10955" y="5763"/>
                          <a:pt x="10511" y="5763"/>
                          <a:pt x="10068" y="5320"/>
                        </a:cubicBezTo>
                        <a:cubicBezTo>
                          <a:pt x="7409" y="3990"/>
                          <a:pt x="4748" y="443"/>
                          <a:pt x="1645" y="0"/>
                        </a:cubicBezTo>
                        <a:cubicBezTo>
                          <a:pt x="1202" y="0"/>
                          <a:pt x="315" y="443"/>
                          <a:pt x="315" y="887"/>
                        </a:cubicBezTo>
                        <a:cubicBezTo>
                          <a:pt x="-1458" y="4876"/>
                          <a:pt x="4748" y="6650"/>
                          <a:pt x="6522" y="8866"/>
                        </a:cubicBezTo>
                        <a:cubicBezTo>
                          <a:pt x="10068" y="11526"/>
                          <a:pt x="13614" y="13743"/>
                          <a:pt x="17161" y="16402"/>
                        </a:cubicBezTo>
                        <a:cubicBezTo>
                          <a:pt x="17161" y="16402"/>
                          <a:pt x="17161" y="16402"/>
                          <a:pt x="17161" y="16402"/>
                        </a:cubicBezTo>
                        <a:cubicBezTo>
                          <a:pt x="22924" y="19949"/>
                          <a:pt x="28687" y="23495"/>
                          <a:pt x="34450" y="27042"/>
                        </a:cubicBezTo>
                        <a:cubicBezTo>
                          <a:pt x="57059" y="39011"/>
                          <a:pt x="77451" y="54527"/>
                          <a:pt x="91637" y="75363"/>
                        </a:cubicBezTo>
                        <a:lnTo>
                          <a:pt x="91637" y="7225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4" name="Google Shape;1164;p32"/>
                  <p:cNvSpPr/>
                  <p:nvPr/>
                </p:nvSpPr>
                <p:spPr>
                  <a:xfrm>
                    <a:off x="9827752" y="792637"/>
                    <a:ext cx="24852" cy="156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52" h="156488" extrusionOk="0">
                        <a:moveTo>
                          <a:pt x="21750" y="154272"/>
                        </a:moveTo>
                        <a:cubicBezTo>
                          <a:pt x="17316" y="147179"/>
                          <a:pt x="13770" y="139643"/>
                          <a:pt x="11111" y="132106"/>
                        </a:cubicBezTo>
                        <a:cubicBezTo>
                          <a:pt x="471" y="108611"/>
                          <a:pt x="28" y="82456"/>
                          <a:pt x="28" y="56744"/>
                        </a:cubicBezTo>
                        <a:cubicBezTo>
                          <a:pt x="28" y="39898"/>
                          <a:pt x="28" y="22609"/>
                          <a:pt x="28" y="5320"/>
                        </a:cubicBezTo>
                        <a:cubicBezTo>
                          <a:pt x="28" y="5320"/>
                          <a:pt x="28" y="5320"/>
                          <a:pt x="28" y="5320"/>
                        </a:cubicBezTo>
                        <a:cubicBezTo>
                          <a:pt x="28" y="3546"/>
                          <a:pt x="-416" y="0"/>
                          <a:pt x="2244" y="0"/>
                        </a:cubicBezTo>
                        <a:cubicBezTo>
                          <a:pt x="3574" y="443"/>
                          <a:pt x="4461" y="1773"/>
                          <a:pt x="4461" y="3103"/>
                        </a:cubicBezTo>
                        <a:cubicBezTo>
                          <a:pt x="4461" y="7093"/>
                          <a:pt x="4461" y="10639"/>
                          <a:pt x="4461" y="14629"/>
                        </a:cubicBezTo>
                        <a:cubicBezTo>
                          <a:pt x="4461" y="19506"/>
                          <a:pt x="4461" y="23939"/>
                          <a:pt x="4461" y="28815"/>
                        </a:cubicBezTo>
                        <a:cubicBezTo>
                          <a:pt x="4904" y="80239"/>
                          <a:pt x="-416" y="113044"/>
                          <a:pt x="24853" y="156488"/>
                        </a:cubicBezTo>
                        <a:cubicBezTo>
                          <a:pt x="24410" y="155602"/>
                          <a:pt x="23080" y="155158"/>
                          <a:pt x="21750" y="15427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5" name="Google Shape;1165;p32"/>
                  <p:cNvSpPr/>
                  <p:nvPr/>
                </p:nvSpPr>
                <p:spPr>
                  <a:xfrm>
                    <a:off x="9822337" y="779298"/>
                    <a:ext cx="156610" cy="10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10" h="109537" extrusionOk="0">
                        <a:moveTo>
                          <a:pt x="156611" y="109537"/>
                        </a:moveTo>
                        <a:cubicBezTo>
                          <a:pt x="150848" y="103774"/>
                          <a:pt x="145971" y="97125"/>
                          <a:pt x="140652" y="91362"/>
                        </a:cubicBezTo>
                        <a:cubicBezTo>
                          <a:pt x="124692" y="73186"/>
                          <a:pt x="106073" y="56340"/>
                          <a:pt x="84794" y="44814"/>
                        </a:cubicBezTo>
                        <a:cubicBezTo>
                          <a:pt x="67062" y="35061"/>
                          <a:pt x="47113" y="29298"/>
                          <a:pt x="28494" y="20432"/>
                        </a:cubicBezTo>
                        <a:cubicBezTo>
                          <a:pt x="26721" y="19546"/>
                          <a:pt x="22288" y="17329"/>
                          <a:pt x="17412" y="14669"/>
                        </a:cubicBezTo>
                        <a:cubicBezTo>
                          <a:pt x="8545" y="9793"/>
                          <a:pt x="-1207" y="3586"/>
                          <a:pt x="122" y="927"/>
                        </a:cubicBezTo>
                        <a:cubicBezTo>
                          <a:pt x="566" y="40"/>
                          <a:pt x="2339" y="-403"/>
                          <a:pt x="3226" y="483"/>
                        </a:cubicBezTo>
                        <a:cubicBezTo>
                          <a:pt x="6772" y="3143"/>
                          <a:pt x="10319" y="5360"/>
                          <a:pt x="13865" y="7576"/>
                        </a:cubicBezTo>
                        <a:lnTo>
                          <a:pt x="13865" y="7576"/>
                        </a:lnTo>
                        <a:cubicBezTo>
                          <a:pt x="32041" y="18659"/>
                          <a:pt x="52876" y="25309"/>
                          <a:pt x="72382" y="33731"/>
                        </a:cubicBezTo>
                        <a:cubicBezTo>
                          <a:pt x="99424" y="45258"/>
                          <a:pt x="122476" y="64320"/>
                          <a:pt x="140652" y="86929"/>
                        </a:cubicBezTo>
                        <a:cubicBezTo>
                          <a:pt x="146415" y="93578"/>
                          <a:pt x="150848" y="101115"/>
                          <a:pt x="156611" y="107764"/>
                        </a:cubicBezTo>
                        <a:lnTo>
                          <a:pt x="156611" y="10953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6" name="Google Shape;1166;p32"/>
                  <p:cNvSpPr/>
                  <p:nvPr/>
                </p:nvSpPr>
                <p:spPr>
                  <a:xfrm>
                    <a:off x="9762411" y="666715"/>
                    <a:ext cx="18821" cy="223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21" h="223007" extrusionOk="0">
                        <a:moveTo>
                          <a:pt x="5522" y="219904"/>
                        </a:moveTo>
                        <a:cubicBezTo>
                          <a:pt x="-9108" y="167594"/>
                          <a:pt x="9511" y="114840"/>
                          <a:pt x="13501" y="62529"/>
                        </a:cubicBezTo>
                        <a:cubicBezTo>
                          <a:pt x="14388" y="50560"/>
                          <a:pt x="14831" y="38591"/>
                          <a:pt x="13501" y="26621"/>
                        </a:cubicBezTo>
                        <a:cubicBezTo>
                          <a:pt x="12615" y="19085"/>
                          <a:pt x="11285" y="11992"/>
                          <a:pt x="9955" y="4456"/>
                        </a:cubicBezTo>
                        <a:cubicBezTo>
                          <a:pt x="9511" y="3569"/>
                          <a:pt x="9511" y="2239"/>
                          <a:pt x="9511" y="1353"/>
                        </a:cubicBezTo>
                        <a:cubicBezTo>
                          <a:pt x="9511" y="909"/>
                          <a:pt x="9955" y="466"/>
                          <a:pt x="10841" y="23"/>
                        </a:cubicBezTo>
                        <a:cubicBezTo>
                          <a:pt x="14388" y="-421"/>
                          <a:pt x="13944" y="5786"/>
                          <a:pt x="14831" y="8002"/>
                        </a:cubicBezTo>
                        <a:cubicBezTo>
                          <a:pt x="15718" y="11992"/>
                          <a:pt x="16161" y="15538"/>
                          <a:pt x="17048" y="19528"/>
                        </a:cubicBezTo>
                        <a:cubicBezTo>
                          <a:pt x="18377" y="28838"/>
                          <a:pt x="18821" y="37704"/>
                          <a:pt x="18821" y="47013"/>
                        </a:cubicBezTo>
                        <a:cubicBezTo>
                          <a:pt x="18377" y="105530"/>
                          <a:pt x="-7334" y="164047"/>
                          <a:pt x="9511" y="222564"/>
                        </a:cubicBezTo>
                        <a:cubicBezTo>
                          <a:pt x="9511" y="222564"/>
                          <a:pt x="9511" y="222564"/>
                          <a:pt x="9511" y="223007"/>
                        </a:cubicBezTo>
                        <a:cubicBezTo>
                          <a:pt x="8182" y="222121"/>
                          <a:pt x="7295" y="221234"/>
                          <a:pt x="5965" y="220348"/>
                        </a:cubicBezTo>
                        <a:cubicBezTo>
                          <a:pt x="5965" y="220348"/>
                          <a:pt x="5965" y="220348"/>
                          <a:pt x="5522" y="21990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7" name="Google Shape;1167;p32"/>
                  <p:cNvSpPr/>
                  <p:nvPr/>
                </p:nvSpPr>
                <p:spPr>
                  <a:xfrm>
                    <a:off x="9776991" y="666456"/>
                    <a:ext cx="202843" cy="137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843" h="137707" extrusionOk="0">
                        <a:moveTo>
                          <a:pt x="2468" y="6045"/>
                        </a:moveTo>
                        <a:cubicBezTo>
                          <a:pt x="1138" y="4271"/>
                          <a:pt x="-1522" y="2055"/>
                          <a:pt x="1138" y="282"/>
                        </a:cubicBezTo>
                        <a:cubicBezTo>
                          <a:pt x="5128" y="-1492"/>
                          <a:pt x="7788" y="5601"/>
                          <a:pt x="10004" y="7818"/>
                        </a:cubicBezTo>
                        <a:cubicBezTo>
                          <a:pt x="10891" y="8705"/>
                          <a:pt x="11778" y="9591"/>
                          <a:pt x="12221" y="10478"/>
                        </a:cubicBezTo>
                        <a:cubicBezTo>
                          <a:pt x="19314" y="18457"/>
                          <a:pt x="27293" y="25994"/>
                          <a:pt x="36160" y="32200"/>
                        </a:cubicBezTo>
                        <a:cubicBezTo>
                          <a:pt x="57439" y="47272"/>
                          <a:pt x="83594" y="54365"/>
                          <a:pt x="107976" y="63232"/>
                        </a:cubicBezTo>
                        <a:cubicBezTo>
                          <a:pt x="144770" y="76531"/>
                          <a:pt x="180678" y="96480"/>
                          <a:pt x="201514" y="129285"/>
                        </a:cubicBezTo>
                        <a:cubicBezTo>
                          <a:pt x="201958" y="129728"/>
                          <a:pt x="201958" y="130171"/>
                          <a:pt x="202401" y="131058"/>
                        </a:cubicBezTo>
                        <a:cubicBezTo>
                          <a:pt x="202401" y="131058"/>
                          <a:pt x="202401" y="131058"/>
                          <a:pt x="202401" y="131058"/>
                        </a:cubicBezTo>
                        <a:cubicBezTo>
                          <a:pt x="202401" y="131945"/>
                          <a:pt x="202401" y="132388"/>
                          <a:pt x="202401" y="133275"/>
                        </a:cubicBezTo>
                        <a:cubicBezTo>
                          <a:pt x="202401" y="134604"/>
                          <a:pt x="202401" y="135934"/>
                          <a:pt x="202844" y="137708"/>
                        </a:cubicBezTo>
                        <a:cubicBezTo>
                          <a:pt x="202401" y="136821"/>
                          <a:pt x="201514" y="135934"/>
                          <a:pt x="201071" y="135048"/>
                        </a:cubicBezTo>
                        <a:cubicBezTo>
                          <a:pt x="180678" y="101800"/>
                          <a:pt x="145657" y="81851"/>
                          <a:pt x="108862" y="68551"/>
                        </a:cubicBezTo>
                        <a:cubicBezTo>
                          <a:pt x="76501" y="57025"/>
                          <a:pt x="41479" y="47272"/>
                          <a:pt x="17097" y="23334"/>
                        </a:cubicBezTo>
                        <a:lnTo>
                          <a:pt x="17097" y="23334"/>
                        </a:lnTo>
                        <a:cubicBezTo>
                          <a:pt x="15324" y="21560"/>
                          <a:pt x="13551" y="19787"/>
                          <a:pt x="12221" y="18014"/>
                        </a:cubicBezTo>
                        <a:cubicBezTo>
                          <a:pt x="8675" y="14024"/>
                          <a:pt x="5128" y="10034"/>
                          <a:pt x="2468" y="604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8" name="Google Shape;1168;p32"/>
                  <p:cNvSpPr/>
                  <p:nvPr/>
                </p:nvSpPr>
                <p:spPr>
                  <a:xfrm>
                    <a:off x="9693480" y="564246"/>
                    <a:ext cx="48186" cy="247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86" h="247010" extrusionOk="0">
                        <a:moveTo>
                          <a:pt x="6626" y="247010"/>
                        </a:moveTo>
                        <a:cubicBezTo>
                          <a:pt x="5296" y="244794"/>
                          <a:pt x="3966" y="242577"/>
                          <a:pt x="2636" y="240361"/>
                        </a:cubicBezTo>
                        <a:cubicBezTo>
                          <a:pt x="-7560" y="192040"/>
                          <a:pt x="14162" y="145936"/>
                          <a:pt x="27905" y="101162"/>
                        </a:cubicBezTo>
                        <a:cubicBezTo>
                          <a:pt x="35441" y="76336"/>
                          <a:pt x="41647" y="50624"/>
                          <a:pt x="42977" y="24469"/>
                        </a:cubicBezTo>
                        <a:cubicBezTo>
                          <a:pt x="43421" y="19593"/>
                          <a:pt x="43421" y="15159"/>
                          <a:pt x="43421" y="10726"/>
                        </a:cubicBezTo>
                        <a:cubicBezTo>
                          <a:pt x="43421" y="10726"/>
                          <a:pt x="43421" y="10726"/>
                          <a:pt x="43421" y="10726"/>
                        </a:cubicBezTo>
                        <a:cubicBezTo>
                          <a:pt x="43421" y="8067"/>
                          <a:pt x="43421" y="4963"/>
                          <a:pt x="43421" y="2304"/>
                        </a:cubicBezTo>
                        <a:cubicBezTo>
                          <a:pt x="43421" y="974"/>
                          <a:pt x="44307" y="-356"/>
                          <a:pt x="45637" y="87"/>
                        </a:cubicBezTo>
                        <a:cubicBezTo>
                          <a:pt x="46967" y="530"/>
                          <a:pt x="47854" y="1860"/>
                          <a:pt x="47854" y="3190"/>
                        </a:cubicBezTo>
                        <a:cubicBezTo>
                          <a:pt x="48297" y="7623"/>
                          <a:pt x="48297" y="12056"/>
                          <a:pt x="47854" y="16046"/>
                        </a:cubicBezTo>
                        <a:cubicBezTo>
                          <a:pt x="47854" y="18263"/>
                          <a:pt x="47854" y="20479"/>
                          <a:pt x="47410" y="22696"/>
                        </a:cubicBezTo>
                        <a:cubicBezTo>
                          <a:pt x="46524" y="40428"/>
                          <a:pt x="43421" y="58160"/>
                          <a:pt x="39431" y="75450"/>
                        </a:cubicBezTo>
                        <a:cubicBezTo>
                          <a:pt x="33224" y="100718"/>
                          <a:pt x="24358" y="124657"/>
                          <a:pt x="16379" y="149039"/>
                        </a:cubicBezTo>
                        <a:cubicBezTo>
                          <a:pt x="5740" y="180514"/>
                          <a:pt x="-1354" y="214206"/>
                          <a:pt x="6626" y="2470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9" name="Google Shape;1169;p32"/>
                  <p:cNvSpPr/>
                  <p:nvPr/>
                </p:nvSpPr>
                <p:spPr>
                  <a:xfrm>
                    <a:off x="9723427" y="531066"/>
                    <a:ext cx="225375" cy="13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375" h="138330" extrusionOk="0">
                        <a:moveTo>
                          <a:pt x="225376" y="138331"/>
                        </a:moveTo>
                        <a:cubicBezTo>
                          <a:pt x="220056" y="131681"/>
                          <a:pt x="213850" y="125918"/>
                          <a:pt x="207200" y="120155"/>
                        </a:cubicBezTo>
                        <a:cubicBezTo>
                          <a:pt x="188138" y="103752"/>
                          <a:pt x="166416" y="90010"/>
                          <a:pt x="142477" y="81144"/>
                        </a:cubicBezTo>
                        <a:cubicBezTo>
                          <a:pt x="119869" y="73164"/>
                          <a:pt x="96816" y="68288"/>
                          <a:pt x="74651" y="59421"/>
                        </a:cubicBezTo>
                        <a:cubicBezTo>
                          <a:pt x="54259" y="52329"/>
                          <a:pt x="36526" y="40359"/>
                          <a:pt x="21010" y="25730"/>
                        </a:cubicBezTo>
                        <a:cubicBezTo>
                          <a:pt x="17020" y="21740"/>
                          <a:pt x="12587" y="17750"/>
                          <a:pt x="9041" y="13317"/>
                        </a:cubicBezTo>
                        <a:cubicBezTo>
                          <a:pt x="5938" y="10214"/>
                          <a:pt x="3278" y="7111"/>
                          <a:pt x="618" y="3564"/>
                        </a:cubicBezTo>
                        <a:cubicBezTo>
                          <a:pt x="-269" y="2678"/>
                          <a:pt x="-269" y="905"/>
                          <a:pt x="1061" y="461"/>
                        </a:cubicBezTo>
                        <a:cubicBezTo>
                          <a:pt x="2392" y="-425"/>
                          <a:pt x="3721" y="18"/>
                          <a:pt x="4608" y="1348"/>
                        </a:cubicBezTo>
                        <a:cubicBezTo>
                          <a:pt x="9041" y="6224"/>
                          <a:pt x="13031" y="11101"/>
                          <a:pt x="17464" y="15534"/>
                        </a:cubicBezTo>
                        <a:lnTo>
                          <a:pt x="17464" y="15534"/>
                        </a:lnTo>
                        <a:cubicBezTo>
                          <a:pt x="19237" y="17307"/>
                          <a:pt x="21010" y="19080"/>
                          <a:pt x="22784" y="20854"/>
                        </a:cubicBezTo>
                        <a:cubicBezTo>
                          <a:pt x="55589" y="55432"/>
                          <a:pt x="100363" y="62081"/>
                          <a:pt x="143807" y="77597"/>
                        </a:cubicBezTo>
                        <a:cubicBezTo>
                          <a:pt x="167746" y="86907"/>
                          <a:pt x="189468" y="101093"/>
                          <a:pt x="208530" y="117938"/>
                        </a:cubicBezTo>
                        <a:cubicBezTo>
                          <a:pt x="213407" y="122371"/>
                          <a:pt x="218283" y="127248"/>
                          <a:pt x="222716" y="132124"/>
                        </a:cubicBezTo>
                        <a:cubicBezTo>
                          <a:pt x="222716" y="132124"/>
                          <a:pt x="222716" y="132124"/>
                          <a:pt x="222716" y="132124"/>
                        </a:cubicBezTo>
                        <a:lnTo>
                          <a:pt x="225376" y="13833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0" name="Google Shape;1170;p32"/>
                  <p:cNvSpPr/>
                  <p:nvPr/>
                </p:nvSpPr>
                <p:spPr>
                  <a:xfrm>
                    <a:off x="9648239" y="490743"/>
                    <a:ext cx="66297" cy="209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297" h="209685" extrusionOk="0">
                        <a:moveTo>
                          <a:pt x="2217" y="209685"/>
                        </a:moveTo>
                        <a:cubicBezTo>
                          <a:pt x="2217" y="209685"/>
                          <a:pt x="2217" y="209685"/>
                          <a:pt x="2217" y="209685"/>
                        </a:cubicBezTo>
                        <a:cubicBezTo>
                          <a:pt x="3546" y="180870"/>
                          <a:pt x="11083" y="152942"/>
                          <a:pt x="23938" y="127230"/>
                        </a:cubicBezTo>
                        <a:cubicBezTo>
                          <a:pt x="40784" y="93095"/>
                          <a:pt x="64280" y="59847"/>
                          <a:pt x="65166" y="20392"/>
                        </a:cubicBezTo>
                        <a:lnTo>
                          <a:pt x="65166" y="20392"/>
                        </a:lnTo>
                        <a:cubicBezTo>
                          <a:pt x="65166" y="20392"/>
                          <a:pt x="65166" y="20392"/>
                          <a:pt x="65166" y="20392"/>
                        </a:cubicBezTo>
                        <a:cubicBezTo>
                          <a:pt x="65610" y="15959"/>
                          <a:pt x="65610" y="11969"/>
                          <a:pt x="66053" y="7536"/>
                        </a:cubicBezTo>
                        <a:cubicBezTo>
                          <a:pt x="66053" y="5320"/>
                          <a:pt x="67383" y="887"/>
                          <a:pt x="63836" y="0"/>
                        </a:cubicBezTo>
                        <a:cubicBezTo>
                          <a:pt x="60733" y="443"/>
                          <a:pt x="62063" y="4433"/>
                          <a:pt x="61620" y="6650"/>
                        </a:cubicBezTo>
                        <a:cubicBezTo>
                          <a:pt x="61620" y="7980"/>
                          <a:pt x="61620" y="8866"/>
                          <a:pt x="61620" y="10196"/>
                        </a:cubicBezTo>
                        <a:cubicBezTo>
                          <a:pt x="61620" y="10196"/>
                          <a:pt x="61620" y="10196"/>
                          <a:pt x="61620" y="10196"/>
                        </a:cubicBezTo>
                        <a:cubicBezTo>
                          <a:pt x="61620" y="14186"/>
                          <a:pt x="61176" y="18176"/>
                          <a:pt x="60733" y="22165"/>
                        </a:cubicBezTo>
                        <a:cubicBezTo>
                          <a:pt x="59847" y="37681"/>
                          <a:pt x="55857" y="52754"/>
                          <a:pt x="49650" y="66940"/>
                        </a:cubicBezTo>
                        <a:cubicBezTo>
                          <a:pt x="39898" y="89105"/>
                          <a:pt x="26599" y="110384"/>
                          <a:pt x="16845" y="132550"/>
                        </a:cubicBezTo>
                        <a:cubicBezTo>
                          <a:pt x="9309" y="148952"/>
                          <a:pt x="4433" y="166684"/>
                          <a:pt x="1773" y="184417"/>
                        </a:cubicBezTo>
                        <a:cubicBezTo>
                          <a:pt x="1330" y="189293"/>
                          <a:pt x="443" y="194170"/>
                          <a:pt x="0" y="199046"/>
                        </a:cubicBezTo>
                        <a:lnTo>
                          <a:pt x="2217" y="20968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1" name="Google Shape;1171;p32"/>
                  <p:cNvSpPr/>
                  <p:nvPr/>
                </p:nvSpPr>
                <p:spPr>
                  <a:xfrm>
                    <a:off x="9700494" y="466321"/>
                    <a:ext cx="177822" cy="84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822" h="84268" extrusionOk="0">
                        <a:moveTo>
                          <a:pt x="499" y="483"/>
                        </a:moveTo>
                        <a:cubicBezTo>
                          <a:pt x="1385" y="-403"/>
                          <a:pt x="3159" y="40"/>
                          <a:pt x="4045" y="927"/>
                        </a:cubicBezTo>
                        <a:cubicBezTo>
                          <a:pt x="8035" y="4916"/>
                          <a:pt x="12025" y="8463"/>
                          <a:pt x="16014" y="12009"/>
                        </a:cubicBezTo>
                        <a:cubicBezTo>
                          <a:pt x="56799" y="44814"/>
                          <a:pt x="102903" y="36835"/>
                          <a:pt x="149007" y="61660"/>
                        </a:cubicBezTo>
                        <a:cubicBezTo>
                          <a:pt x="149007" y="61660"/>
                          <a:pt x="149007" y="61660"/>
                          <a:pt x="149007" y="61660"/>
                        </a:cubicBezTo>
                        <a:cubicBezTo>
                          <a:pt x="155214" y="64763"/>
                          <a:pt x="160977" y="68310"/>
                          <a:pt x="166296" y="72299"/>
                        </a:cubicBezTo>
                        <a:cubicBezTo>
                          <a:pt x="170286" y="76289"/>
                          <a:pt x="173833" y="80279"/>
                          <a:pt x="177822" y="84269"/>
                        </a:cubicBezTo>
                        <a:cubicBezTo>
                          <a:pt x="159647" y="70083"/>
                          <a:pt x="138811" y="59000"/>
                          <a:pt x="116646" y="52794"/>
                        </a:cubicBezTo>
                        <a:cubicBezTo>
                          <a:pt x="79851" y="43484"/>
                          <a:pt x="48376" y="40824"/>
                          <a:pt x="18675" y="19546"/>
                        </a:cubicBezTo>
                        <a:cubicBezTo>
                          <a:pt x="14242" y="16442"/>
                          <a:pt x="10252" y="12896"/>
                          <a:pt x="6262" y="9349"/>
                        </a:cubicBezTo>
                        <a:cubicBezTo>
                          <a:pt x="4045" y="6690"/>
                          <a:pt x="-1718" y="3586"/>
                          <a:pt x="499" y="48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72" name="Google Shape;1172;p32"/>
                <p:cNvGrpSpPr/>
                <p:nvPr/>
              </p:nvGrpSpPr>
              <p:grpSpPr>
                <a:xfrm>
                  <a:off x="9664326" y="474784"/>
                  <a:ext cx="304205" cy="517403"/>
                  <a:chOff x="9664326" y="474784"/>
                  <a:chExt cx="304205" cy="517403"/>
                </a:xfrm>
              </p:grpSpPr>
              <p:sp>
                <p:nvSpPr>
                  <p:cNvPr id="1173" name="Google Shape;1173;p32"/>
                  <p:cNvSpPr/>
                  <p:nvPr/>
                </p:nvSpPr>
                <p:spPr>
                  <a:xfrm>
                    <a:off x="9664326" y="599991"/>
                    <a:ext cx="41118" cy="80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18" h="80390" extrusionOk="0">
                        <a:moveTo>
                          <a:pt x="17162" y="64973"/>
                        </a:moveTo>
                        <a:cubicBezTo>
                          <a:pt x="15388" y="70736"/>
                          <a:pt x="7408" y="87581"/>
                          <a:pt x="759" y="76942"/>
                        </a:cubicBezTo>
                        <a:cubicBezTo>
                          <a:pt x="-1015" y="72509"/>
                          <a:pt x="759" y="67189"/>
                          <a:pt x="1646" y="62756"/>
                        </a:cubicBezTo>
                        <a:cubicBezTo>
                          <a:pt x="3419" y="56993"/>
                          <a:pt x="5635" y="51230"/>
                          <a:pt x="7852" y="45467"/>
                        </a:cubicBezTo>
                        <a:cubicBezTo>
                          <a:pt x="11842" y="35714"/>
                          <a:pt x="15388" y="25961"/>
                          <a:pt x="20264" y="16652"/>
                        </a:cubicBezTo>
                        <a:cubicBezTo>
                          <a:pt x="23367" y="11332"/>
                          <a:pt x="26028" y="5569"/>
                          <a:pt x="30904" y="2023"/>
                        </a:cubicBezTo>
                        <a:cubicBezTo>
                          <a:pt x="34894" y="-1967"/>
                          <a:pt x="40213" y="249"/>
                          <a:pt x="41100" y="6012"/>
                        </a:cubicBezTo>
                        <a:cubicBezTo>
                          <a:pt x="41544" y="15322"/>
                          <a:pt x="34007" y="22415"/>
                          <a:pt x="29574" y="29951"/>
                        </a:cubicBezTo>
                        <a:cubicBezTo>
                          <a:pt x="23811" y="41034"/>
                          <a:pt x="21595" y="53447"/>
                          <a:pt x="17162" y="649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4" name="Google Shape;1174;p32"/>
                  <p:cNvSpPr/>
                  <p:nvPr/>
                </p:nvSpPr>
                <p:spPr>
                  <a:xfrm>
                    <a:off x="9689467" y="632098"/>
                    <a:ext cx="17176" cy="29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76" h="29438" extrusionOk="0">
                        <a:moveTo>
                          <a:pt x="2660" y="29320"/>
                        </a:moveTo>
                        <a:cubicBezTo>
                          <a:pt x="443" y="28433"/>
                          <a:pt x="0" y="25773"/>
                          <a:pt x="0" y="24000"/>
                        </a:cubicBezTo>
                        <a:cubicBezTo>
                          <a:pt x="887" y="18680"/>
                          <a:pt x="3547" y="13361"/>
                          <a:pt x="5763" y="8928"/>
                        </a:cubicBezTo>
                        <a:cubicBezTo>
                          <a:pt x="7537" y="5824"/>
                          <a:pt x="8866" y="3165"/>
                          <a:pt x="11526" y="948"/>
                        </a:cubicBezTo>
                        <a:cubicBezTo>
                          <a:pt x="12856" y="-382"/>
                          <a:pt x="15516" y="-382"/>
                          <a:pt x="16403" y="1391"/>
                        </a:cubicBezTo>
                        <a:cubicBezTo>
                          <a:pt x="19063" y="7154"/>
                          <a:pt x="14186" y="12031"/>
                          <a:pt x="11970" y="16907"/>
                        </a:cubicBezTo>
                        <a:cubicBezTo>
                          <a:pt x="10640" y="20454"/>
                          <a:pt x="8423" y="30650"/>
                          <a:pt x="2660" y="293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5" name="Google Shape;1175;p32"/>
                  <p:cNvSpPr/>
                  <p:nvPr/>
                </p:nvSpPr>
                <p:spPr>
                  <a:xfrm>
                    <a:off x="9708605" y="683188"/>
                    <a:ext cx="34066" cy="126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6" h="126294" extrusionOk="0">
                        <a:moveTo>
                          <a:pt x="7903" y="125408"/>
                        </a:moveTo>
                        <a:cubicBezTo>
                          <a:pt x="2584" y="122305"/>
                          <a:pt x="1254" y="105459"/>
                          <a:pt x="367" y="99253"/>
                        </a:cubicBezTo>
                        <a:cubicBezTo>
                          <a:pt x="-519" y="90830"/>
                          <a:pt x="367" y="82407"/>
                          <a:pt x="1254" y="74427"/>
                        </a:cubicBezTo>
                        <a:cubicBezTo>
                          <a:pt x="3027" y="58468"/>
                          <a:pt x="7017" y="42066"/>
                          <a:pt x="14553" y="27880"/>
                        </a:cubicBezTo>
                        <a:cubicBezTo>
                          <a:pt x="15883" y="23447"/>
                          <a:pt x="17656" y="19457"/>
                          <a:pt x="19430" y="15467"/>
                        </a:cubicBezTo>
                        <a:cubicBezTo>
                          <a:pt x="22089" y="10147"/>
                          <a:pt x="23863" y="3941"/>
                          <a:pt x="28739" y="395"/>
                        </a:cubicBezTo>
                        <a:cubicBezTo>
                          <a:pt x="34502" y="-2265"/>
                          <a:pt x="32729" y="9261"/>
                          <a:pt x="33615" y="12807"/>
                        </a:cubicBezTo>
                        <a:cubicBezTo>
                          <a:pt x="34502" y="26993"/>
                          <a:pt x="34502" y="42066"/>
                          <a:pt x="29625" y="55808"/>
                        </a:cubicBezTo>
                        <a:cubicBezTo>
                          <a:pt x="28296" y="60241"/>
                          <a:pt x="26523" y="65118"/>
                          <a:pt x="24749" y="69551"/>
                        </a:cubicBezTo>
                        <a:cubicBezTo>
                          <a:pt x="24306" y="70438"/>
                          <a:pt x="24306" y="71324"/>
                          <a:pt x="23863" y="72211"/>
                        </a:cubicBezTo>
                        <a:cubicBezTo>
                          <a:pt x="23863" y="72211"/>
                          <a:pt x="23863" y="72211"/>
                          <a:pt x="23863" y="72211"/>
                        </a:cubicBezTo>
                        <a:cubicBezTo>
                          <a:pt x="22976" y="76644"/>
                          <a:pt x="22089" y="81964"/>
                          <a:pt x="21202" y="85953"/>
                        </a:cubicBezTo>
                        <a:cubicBezTo>
                          <a:pt x="21202" y="85953"/>
                          <a:pt x="21202" y="85953"/>
                          <a:pt x="21202" y="85953"/>
                        </a:cubicBezTo>
                        <a:cubicBezTo>
                          <a:pt x="19873" y="98366"/>
                          <a:pt x="21646" y="111222"/>
                          <a:pt x="15440" y="122305"/>
                        </a:cubicBezTo>
                        <a:cubicBezTo>
                          <a:pt x="14997" y="122748"/>
                          <a:pt x="14997" y="122748"/>
                          <a:pt x="14553" y="123191"/>
                        </a:cubicBezTo>
                        <a:cubicBezTo>
                          <a:pt x="14110" y="123635"/>
                          <a:pt x="14110" y="124078"/>
                          <a:pt x="13666" y="124521"/>
                        </a:cubicBezTo>
                        <a:cubicBezTo>
                          <a:pt x="12780" y="125851"/>
                          <a:pt x="11450" y="126295"/>
                          <a:pt x="10563" y="126295"/>
                        </a:cubicBezTo>
                        <a:cubicBezTo>
                          <a:pt x="9677" y="125408"/>
                          <a:pt x="8790" y="125851"/>
                          <a:pt x="7903" y="1254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32"/>
                  <p:cNvSpPr/>
                  <p:nvPr/>
                </p:nvSpPr>
                <p:spPr>
                  <a:xfrm>
                    <a:off x="9734442" y="753604"/>
                    <a:ext cx="19012" cy="50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12" h="50003" extrusionOk="0">
                        <a:moveTo>
                          <a:pt x="11768" y="47899"/>
                        </a:moveTo>
                        <a:cubicBezTo>
                          <a:pt x="8665" y="51889"/>
                          <a:pt x="3345" y="49673"/>
                          <a:pt x="2015" y="45683"/>
                        </a:cubicBezTo>
                        <a:cubicBezTo>
                          <a:pt x="-1531" y="38147"/>
                          <a:pt x="242" y="29280"/>
                          <a:pt x="2459" y="21301"/>
                        </a:cubicBezTo>
                        <a:cubicBezTo>
                          <a:pt x="4676" y="14208"/>
                          <a:pt x="6005" y="5342"/>
                          <a:pt x="11768" y="465"/>
                        </a:cubicBezTo>
                        <a:cubicBezTo>
                          <a:pt x="16645" y="-1751"/>
                          <a:pt x="19748" y="4455"/>
                          <a:pt x="18861" y="8445"/>
                        </a:cubicBezTo>
                        <a:cubicBezTo>
                          <a:pt x="17975" y="15981"/>
                          <a:pt x="16201" y="23074"/>
                          <a:pt x="15758" y="30167"/>
                        </a:cubicBezTo>
                        <a:cubicBezTo>
                          <a:pt x="14871" y="36373"/>
                          <a:pt x="15315" y="43023"/>
                          <a:pt x="11768" y="478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32"/>
                  <p:cNvSpPr/>
                  <p:nvPr/>
                </p:nvSpPr>
                <p:spPr>
                  <a:xfrm>
                    <a:off x="9774088" y="776805"/>
                    <a:ext cx="23633" cy="87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33" h="87627" extrusionOk="0">
                        <a:moveTo>
                          <a:pt x="5814" y="84102"/>
                        </a:moveTo>
                        <a:cubicBezTo>
                          <a:pt x="-3939" y="72576"/>
                          <a:pt x="938" y="53070"/>
                          <a:pt x="3597" y="39328"/>
                        </a:cubicBezTo>
                        <a:cubicBezTo>
                          <a:pt x="5371" y="31348"/>
                          <a:pt x="6700" y="23368"/>
                          <a:pt x="8031" y="15389"/>
                        </a:cubicBezTo>
                        <a:cubicBezTo>
                          <a:pt x="9361" y="10512"/>
                          <a:pt x="9804" y="4306"/>
                          <a:pt x="13794" y="760"/>
                        </a:cubicBezTo>
                        <a:cubicBezTo>
                          <a:pt x="20443" y="-2787"/>
                          <a:pt x="23103" y="6966"/>
                          <a:pt x="23103" y="11842"/>
                        </a:cubicBezTo>
                        <a:cubicBezTo>
                          <a:pt x="24433" y="19822"/>
                          <a:pt x="23103" y="28245"/>
                          <a:pt x="20887" y="36224"/>
                        </a:cubicBezTo>
                        <a:cubicBezTo>
                          <a:pt x="19113" y="44204"/>
                          <a:pt x="16897" y="52627"/>
                          <a:pt x="16010" y="60606"/>
                        </a:cubicBezTo>
                        <a:cubicBezTo>
                          <a:pt x="16010" y="68586"/>
                          <a:pt x="20443" y="79225"/>
                          <a:pt x="15123" y="86318"/>
                        </a:cubicBezTo>
                        <a:cubicBezTo>
                          <a:pt x="12020" y="89422"/>
                          <a:pt x="8031" y="86318"/>
                          <a:pt x="5814" y="8410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32"/>
                  <p:cNvSpPr/>
                  <p:nvPr/>
                </p:nvSpPr>
                <p:spPr>
                  <a:xfrm>
                    <a:off x="9796823" y="817019"/>
                    <a:ext cx="13263" cy="29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3" h="29387" extrusionOk="0">
                        <a:moveTo>
                          <a:pt x="9678" y="25269"/>
                        </a:moveTo>
                        <a:cubicBezTo>
                          <a:pt x="7904" y="31918"/>
                          <a:pt x="1698" y="29702"/>
                          <a:pt x="368" y="24382"/>
                        </a:cubicBezTo>
                        <a:cubicBezTo>
                          <a:pt x="-1405" y="19062"/>
                          <a:pt x="3471" y="443"/>
                          <a:pt x="9678" y="0"/>
                        </a:cubicBezTo>
                        <a:cubicBezTo>
                          <a:pt x="15884" y="1773"/>
                          <a:pt x="12338" y="11083"/>
                          <a:pt x="11451" y="15516"/>
                        </a:cubicBezTo>
                        <a:cubicBezTo>
                          <a:pt x="11008" y="19062"/>
                          <a:pt x="11008" y="22165"/>
                          <a:pt x="9678" y="2526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32"/>
                  <p:cNvSpPr/>
                  <p:nvPr/>
                </p:nvSpPr>
                <p:spPr>
                  <a:xfrm>
                    <a:off x="9665085" y="522282"/>
                    <a:ext cx="22874" cy="42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74" h="42767" extrusionOk="0">
                        <a:moveTo>
                          <a:pt x="7093" y="41607"/>
                        </a:moveTo>
                        <a:cubicBezTo>
                          <a:pt x="3990" y="44267"/>
                          <a:pt x="443" y="42050"/>
                          <a:pt x="0" y="38060"/>
                        </a:cubicBezTo>
                        <a:cubicBezTo>
                          <a:pt x="887" y="28308"/>
                          <a:pt x="11083" y="6585"/>
                          <a:pt x="18619" y="379"/>
                        </a:cubicBezTo>
                        <a:cubicBezTo>
                          <a:pt x="22165" y="-1394"/>
                          <a:pt x="23496" y="3482"/>
                          <a:pt x="22609" y="6142"/>
                        </a:cubicBezTo>
                        <a:cubicBezTo>
                          <a:pt x="21722" y="9689"/>
                          <a:pt x="20392" y="12792"/>
                          <a:pt x="18619" y="15895"/>
                        </a:cubicBezTo>
                        <a:cubicBezTo>
                          <a:pt x="15073" y="22545"/>
                          <a:pt x="11526" y="29194"/>
                          <a:pt x="9753" y="36287"/>
                        </a:cubicBezTo>
                        <a:cubicBezTo>
                          <a:pt x="9309" y="38504"/>
                          <a:pt x="8423" y="40277"/>
                          <a:pt x="7093" y="4160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32"/>
                  <p:cNvSpPr/>
                  <p:nvPr/>
                </p:nvSpPr>
                <p:spPr>
                  <a:xfrm>
                    <a:off x="9731126" y="474784"/>
                    <a:ext cx="49073" cy="20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73" h="20392" extrusionOk="0">
                        <a:moveTo>
                          <a:pt x="28384" y="14629"/>
                        </a:moveTo>
                        <a:cubicBezTo>
                          <a:pt x="25280" y="12856"/>
                          <a:pt x="-7968" y="4876"/>
                          <a:pt x="1785" y="0"/>
                        </a:cubicBezTo>
                        <a:cubicBezTo>
                          <a:pt x="8435" y="0"/>
                          <a:pt x="15528" y="1330"/>
                          <a:pt x="22177" y="3546"/>
                        </a:cubicBezTo>
                        <a:cubicBezTo>
                          <a:pt x="29713" y="4876"/>
                          <a:pt x="37250" y="7093"/>
                          <a:pt x="43456" y="11083"/>
                        </a:cubicBezTo>
                        <a:cubicBezTo>
                          <a:pt x="46559" y="12856"/>
                          <a:pt x="52766" y="19062"/>
                          <a:pt x="46116" y="20392"/>
                        </a:cubicBezTo>
                        <a:cubicBezTo>
                          <a:pt x="39910" y="19949"/>
                          <a:pt x="34146" y="15959"/>
                          <a:pt x="28384" y="1462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1" name="Google Shape;1181;p32"/>
                  <p:cNvSpPr/>
                  <p:nvPr/>
                </p:nvSpPr>
                <p:spPr>
                  <a:xfrm>
                    <a:off x="9792210" y="536235"/>
                    <a:ext cx="93816" cy="43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816" h="43420" extrusionOk="0">
                        <a:moveTo>
                          <a:pt x="19610" y="17015"/>
                        </a:moveTo>
                        <a:cubicBezTo>
                          <a:pt x="13404" y="15242"/>
                          <a:pt x="-7432" y="11695"/>
                          <a:pt x="2764" y="2386"/>
                        </a:cubicBezTo>
                        <a:cubicBezTo>
                          <a:pt x="13404" y="-2490"/>
                          <a:pt x="25816" y="1056"/>
                          <a:pt x="36456" y="4603"/>
                        </a:cubicBezTo>
                        <a:cubicBezTo>
                          <a:pt x="46208" y="7262"/>
                          <a:pt x="55075" y="12582"/>
                          <a:pt x="63941" y="17902"/>
                        </a:cubicBezTo>
                        <a:cubicBezTo>
                          <a:pt x="71034" y="22335"/>
                          <a:pt x="78127" y="26325"/>
                          <a:pt x="84777" y="30758"/>
                        </a:cubicBezTo>
                        <a:cubicBezTo>
                          <a:pt x="87880" y="33418"/>
                          <a:pt x="91870" y="35634"/>
                          <a:pt x="93643" y="39624"/>
                        </a:cubicBezTo>
                        <a:cubicBezTo>
                          <a:pt x="94086" y="40511"/>
                          <a:pt x="93643" y="41841"/>
                          <a:pt x="92756" y="42284"/>
                        </a:cubicBezTo>
                        <a:cubicBezTo>
                          <a:pt x="86550" y="46717"/>
                          <a:pt x="74580" y="36964"/>
                          <a:pt x="69261" y="33861"/>
                        </a:cubicBezTo>
                        <a:cubicBezTo>
                          <a:pt x="63498" y="30314"/>
                          <a:pt x="57291" y="26325"/>
                          <a:pt x="51085" y="23665"/>
                        </a:cubicBezTo>
                        <a:cubicBezTo>
                          <a:pt x="40889" y="19675"/>
                          <a:pt x="29806" y="20118"/>
                          <a:pt x="19610" y="1701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2" name="Google Shape;1182;p32"/>
                  <p:cNvSpPr/>
                  <p:nvPr/>
                </p:nvSpPr>
                <p:spPr>
                  <a:xfrm>
                    <a:off x="9818006" y="567350"/>
                    <a:ext cx="42423" cy="2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23" h="23279" extrusionOk="0">
                        <a:moveTo>
                          <a:pt x="14650" y="14271"/>
                        </a:moveTo>
                        <a:cubicBezTo>
                          <a:pt x="10660" y="12055"/>
                          <a:pt x="-5299" y="6735"/>
                          <a:pt x="1794" y="972"/>
                        </a:cubicBezTo>
                        <a:cubicBezTo>
                          <a:pt x="7557" y="-1688"/>
                          <a:pt x="14207" y="1859"/>
                          <a:pt x="20413" y="2745"/>
                        </a:cubicBezTo>
                        <a:cubicBezTo>
                          <a:pt x="27062" y="4962"/>
                          <a:pt x="33712" y="7622"/>
                          <a:pt x="39032" y="12498"/>
                        </a:cubicBezTo>
                        <a:cubicBezTo>
                          <a:pt x="46568" y="19591"/>
                          <a:pt x="40362" y="25797"/>
                          <a:pt x="31939" y="22251"/>
                        </a:cubicBezTo>
                        <a:cubicBezTo>
                          <a:pt x="26176" y="19591"/>
                          <a:pt x="20413" y="16488"/>
                          <a:pt x="14650" y="1427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32"/>
                  <p:cNvSpPr/>
                  <p:nvPr/>
                </p:nvSpPr>
                <p:spPr>
                  <a:xfrm>
                    <a:off x="9778686" y="598425"/>
                    <a:ext cx="85770" cy="53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70" h="53697" extrusionOk="0">
                        <a:moveTo>
                          <a:pt x="2990" y="10239"/>
                        </a:moveTo>
                        <a:cubicBezTo>
                          <a:pt x="330" y="7136"/>
                          <a:pt x="-2330" y="929"/>
                          <a:pt x="3433" y="43"/>
                        </a:cubicBezTo>
                        <a:cubicBezTo>
                          <a:pt x="7866" y="-400"/>
                          <a:pt x="11856" y="2703"/>
                          <a:pt x="15402" y="4476"/>
                        </a:cubicBezTo>
                        <a:cubicBezTo>
                          <a:pt x="19392" y="6249"/>
                          <a:pt x="22938" y="8022"/>
                          <a:pt x="26928" y="9796"/>
                        </a:cubicBezTo>
                        <a:cubicBezTo>
                          <a:pt x="38898" y="14229"/>
                          <a:pt x="51310" y="16889"/>
                          <a:pt x="63280" y="21322"/>
                        </a:cubicBezTo>
                        <a:cubicBezTo>
                          <a:pt x="71259" y="23982"/>
                          <a:pt x="78795" y="28415"/>
                          <a:pt x="83228" y="35508"/>
                        </a:cubicBezTo>
                        <a:cubicBezTo>
                          <a:pt x="88992" y="43930"/>
                          <a:pt x="84559" y="54127"/>
                          <a:pt x="73919" y="53683"/>
                        </a:cubicBezTo>
                        <a:cubicBezTo>
                          <a:pt x="62393" y="53240"/>
                          <a:pt x="54413" y="43487"/>
                          <a:pt x="46434" y="36838"/>
                        </a:cubicBezTo>
                        <a:cubicBezTo>
                          <a:pt x="40671" y="31518"/>
                          <a:pt x="33578" y="28858"/>
                          <a:pt x="26485" y="26198"/>
                        </a:cubicBezTo>
                        <a:cubicBezTo>
                          <a:pt x="18062" y="22208"/>
                          <a:pt x="9196" y="17775"/>
                          <a:pt x="2990" y="102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32"/>
                  <p:cNvSpPr/>
                  <p:nvPr/>
                </p:nvSpPr>
                <p:spPr>
                  <a:xfrm>
                    <a:off x="9793710" y="629716"/>
                    <a:ext cx="33400" cy="234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00" h="23411" extrusionOk="0">
                        <a:moveTo>
                          <a:pt x="11904" y="14856"/>
                        </a:moveTo>
                        <a:cubicBezTo>
                          <a:pt x="7914" y="12639"/>
                          <a:pt x="-4499" y="6876"/>
                          <a:pt x="1707" y="1113"/>
                        </a:cubicBezTo>
                        <a:cubicBezTo>
                          <a:pt x="6140" y="-1547"/>
                          <a:pt x="11460" y="1113"/>
                          <a:pt x="15450" y="3330"/>
                        </a:cubicBezTo>
                        <a:cubicBezTo>
                          <a:pt x="21213" y="4660"/>
                          <a:pt x="26533" y="8206"/>
                          <a:pt x="30522" y="12639"/>
                        </a:cubicBezTo>
                        <a:cubicBezTo>
                          <a:pt x="35842" y="18402"/>
                          <a:pt x="33625" y="25495"/>
                          <a:pt x="25203" y="22835"/>
                        </a:cubicBezTo>
                        <a:cubicBezTo>
                          <a:pt x="20770" y="21062"/>
                          <a:pt x="16780" y="17072"/>
                          <a:pt x="11904" y="148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32"/>
                  <p:cNvSpPr/>
                  <p:nvPr/>
                </p:nvSpPr>
                <p:spPr>
                  <a:xfrm>
                    <a:off x="9869103" y="685799"/>
                    <a:ext cx="92628" cy="66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28" h="66554" extrusionOk="0">
                        <a:moveTo>
                          <a:pt x="10543" y="13299"/>
                        </a:moveTo>
                        <a:cubicBezTo>
                          <a:pt x="8327" y="11526"/>
                          <a:pt x="-4529" y="1773"/>
                          <a:pt x="1677" y="0"/>
                        </a:cubicBezTo>
                        <a:cubicBezTo>
                          <a:pt x="12317" y="2660"/>
                          <a:pt x="22069" y="7980"/>
                          <a:pt x="32265" y="11526"/>
                        </a:cubicBezTo>
                        <a:cubicBezTo>
                          <a:pt x="45565" y="16846"/>
                          <a:pt x="60637" y="17289"/>
                          <a:pt x="72163" y="27042"/>
                        </a:cubicBezTo>
                        <a:cubicBezTo>
                          <a:pt x="80586" y="34135"/>
                          <a:pt x="88566" y="42114"/>
                          <a:pt x="91669" y="52754"/>
                        </a:cubicBezTo>
                        <a:cubicBezTo>
                          <a:pt x="92999" y="57187"/>
                          <a:pt x="93886" y="65167"/>
                          <a:pt x="87679" y="66496"/>
                        </a:cubicBezTo>
                        <a:cubicBezTo>
                          <a:pt x="84132" y="66940"/>
                          <a:pt x="81473" y="64723"/>
                          <a:pt x="78370" y="63393"/>
                        </a:cubicBezTo>
                        <a:cubicBezTo>
                          <a:pt x="72163" y="59847"/>
                          <a:pt x="65957" y="55857"/>
                          <a:pt x="61967" y="50094"/>
                        </a:cubicBezTo>
                        <a:cubicBezTo>
                          <a:pt x="60194" y="47877"/>
                          <a:pt x="58864" y="44774"/>
                          <a:pt x="58864" y="41671"/>
                        </a:cubicBezTo>
                        <a:cubicBezTo>
                          <a:pt x="57091" y="39455"/>
                          <a:pt x="55317" y="37238"/>
                          <a:pt x="52658" y="35465"/>
                        </a:cubicBezTo>
                        <a:cubicBezTo>
                          <a:pt x="39802" y="26155"/>
                          <a:pt x="23399" y="23052"/>
                          <a:pt x="10543" y="132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32"/>
                  <p:cNvSpPr/>
                  <p:nvPr/>
                </p:nvSpPr>
                <p:spPr>
                  <a:xfrm>
                    <a:off x="9920699" y="681332"/>
                    <a:ext cx="27607" cy="25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07" h="25023" extrusionOk="0">
                        <a:moveTo>
                          <a:pt x="23671" y="24859"/>
                        </a:moveTo>
                        <a:cubicBezTo>
                          <a:pt x="19681" y="22199"/>
                          <a:pt x="-6474" y="5354"/>
                          <a:pt x="1505" y="477"/>
                        </a:cubicBezTo>
                        <a:cubicBezTo>
                          <a:pt x="5938" y="-1296"/>
                          <a:pt x="10371" y="2251"/>
                          <a:pt x="13475" y="4910"/>
                        </a:cubicBezTo>
                        <a:cubicBezTo>
                          <a:pt x="18351" y="7570"/>
                          <a:pt x="22784" y="11560"/>
                          <a:pt x="25887" y="16436"/>
                        </a:cubicBezTo>
                        <a:cubicBezTo>
                          <a:pt x="27660" y="19096"/>
                          <a:pt x="29434" y="26189"/>
                          <a:pt x="23671" y="248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32"/>
                  <p:cNvSpPr/>
                  <p:nvPr/>
                </p:nvSpPr>
                <p:spPr>
                  <a:xfrm>
                    <a:off x="9822734" y="724787"/>
                    <a:ext cx="64173" cy="45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73" h="45658" extrusionOk="0">
                        <a:moveTo>
                          <a:pt x="32974" y="31056"/>
                        </a:moveTo>
                        <a:cubicBezTo>
                          <a:pt x="23665" y="21746"/>
                          <a:pt x="9035" y="19530"/>
                          <a:pt x="1499" y="8447"/>
                        </a:cubicBezTo>
                        <a:cubicBezTo>
                          <a:pt x="-274" y="5787"/>
                          <a:pt x="-1160" y="468"/>
                          <a:pt x="2830" y="24"/>
                        </a:cubicBezTo>
                        <a:cubicBezTo>
                          <a:pt x="9479" y="-419"/>
                          <a:pt x="14799" y="5344"/>
                          <a:pt x="20562" y="8447"/>
                        </a:cubicBezTo>
                        <a:cubicBezTo>
                          <a:pt x="26768" y="12437"/>
                          <a:pt x="32088" y="16427"/>
                          <a:pt x="38737" y="19530"/>
                        </a:cubicBezTo>
                        <a:cubicBezTo>
                          <a:pt x="44057" y="21746"/>
                          <a:pt x="49820" y="23076"/>
                          <a:pt x="55140" y="25736"/>
                        </a:cubicBezTo>
                        <a:cubicBezTo>
                          <a:pt x="63563" y="29283"/>
                          <a:pt x="68882" y="40809"/>
                          <a:pt x="58243" y="44798"/>
                        </a:cubicBezTo>
                        <a:cubicBezTo>
                          <a:pt x="47160" y="48345"/>
                          <a:pt x="37851" y="40365"/>
                          <a:pt x="32974" y="310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8" name="Google Shape;1188;p32"/>
                  <p:cNvSpPr/>
                  <p:nvPr/>
                </p:nvSpPr>
                <p:spPr>
                  <a:xfrm>
                    <a:off x="9899897" y="759389"/>
                    <a:ext cx="64265" cy="66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65" h="66063" extrusionOk="0">
                        <a:moveTo>
                          <a:pt x="46690" y="59847"/>
                        </a:moveTo>
                        <a:cubicBezTo>
                          <a:pt x="40040" y="55414"/>
                          <a:pt x="23195" y="43888"/>
                          <a:pt x="24524" y="34578"/>
                        </a:cubicBezTo>
                        <a:cubicBezTo>
                          <a:pt x="24967" y="32362"/>
                          <a:pt x="27628" y="31918"/>
                          <a:pt x="27184" y="29702"/>
                        </a:cubicBezTo>
                        <a:cubicBezTo>
                          <a:pt x="24081" y="23495"/>
                          <a:pt x="17875" y="19506"/>
                          <a:pt x="12555" y="15073"/>
                        </a:cubicBezTo>
                        <a:cubicBezTo>
                          <a:pt x="9895" y="12413"/>
                          <a:pt x="-6951" y="1773"/>
                          <a:pt x="3246" y="0"/>
                        </a:cubicBezTo>
                        <a:cubicBezTo>
                          <a:pt x="6792" y="0"/>
                          <a:pt x="10338" y="1773"/>
                          <a:pt x="13441" y="3103"/>
                        </a:cubicBezTo>
                        <a:cubicBezTo>
                          <a:pt x="24967" y="8866"/>
                          <a:pt x="35607" y="15959"/>
                          <a:pt x="43587" y="25712"/>
                        </a:cubicBezTo>
                        <a:cubicBezTo>
                          <a:pt x="52010" y="34135"/>
                          <a:pt x="61319" y="43444"/>
                          <a:pt x="63979" y="55857"/>
                        </a:cubicBezTo>
                        <a:cubicBezTo>
                          <a:pt x="66195" y="72703"/>
                          <a:pt x="55113" y="64723"/>
                          <a:pt x="46690" y="5984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9" name="Google Shape;1189;p32"/>
                  <p:cNvSpPr/>
                  <p:nvPr/>
                </p:nvSpPr>
                <p:spPr>
                  <a:xfrm>
                    <a:off x="9919863" y="810370"/>
                    <a:ext cx="48668" cy="449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68" h="44903" extrusionOk="0">
                        <a:moveTo>
                          <a:pt x="3672" y="7536"/>
                        </a:moveTo>
                        <a:cubicBezTo>
                          <a:pt x="568" y="5763"/>
                          <a:pt x="-2535" y="887"/>
                          <a:pt x="3229" y="0"/>
                        </a:cubicBezTo>
                        <a:cubicBezTo>
                          <a:pt x="14311" y="443"/>
                          <a:pt x="22734" y="8866"/>
                          <a:pt x="30714" y="15516"/>
                        </a:cubicBezTo>
                        <a:cubicBezTo>
                          <a:pt x="35147" y="19506"/>
                          <a:pt x="39580" y="23939"/>
                          <a:pt x="43127" y="28815"/>
                        </a:cubicBezTo>
                        <a:cubicBezTo>
                          <a:pt x="44013" y="30145"/>
                          <a:pt x="45786" y="31918"/>
                          <a:pt x="45343" y="33691"/>
                        </a:cubicBezTo>
                        <a:cubicBezTo>
                          <a:pt x="47560" y="36795"/>
                          <a:pt x="51993" y="46104"/>
                          <a:pt x="44456" y="44774"/>
                        </a:cubicBezTo>
                        <a:cubicBezTo>
                          <a:pt x="40910" y="43001"/>
                          <a:pt x="38250" y="39455"/>
                          <a:pt x="35590" y="36795"/>
                        </a:cubicBezTo>
                        <a:cubicBezTo>
                          <a:pt x="29827" y="31032"/>
                          <a:pt x="24064" y="24825"/>
                          <a:pt x="18301" y="19506"/>
                        </a:cubicBezTo>
                        <a:cubicBezTo>
                          <a:pt x="12981" y="15073"/>
                          <a:pt x="8548" y="11526"/>
                          <a:pt x="3672" y="75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32"/>
                  <p:cNvSpPr/>
                  <p:nvPr/>
                </p:nvSpPr>
                <p:spPr>
                  <a:xfrm>
                    <a:off x="9880561" y="824527"/>
                    <a:ext cx="64444" cy="57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44" h="57398" extrusionOk="0">
                        <a:moveTo>
                          <a:pt x="27457" y="27957"/>
                        </a:moveTo>
                        <a:cubicBezTo>
                          <a:pt x="19034" y="20864"/>
                          <a:pt x="7951" y="16431"/>
                          <a:pt x="1302" y="7564"/>
                        </a:cubicBezTo>
                        <a:cubicBezTo>
                          <a:pt x="-915" y="4461"/>
                          <a:pt x="-472" y="-415"/>
                          <a:pt x="3961" y="28"/>
                        </a:cubicBezTo>
                        <a:cubicBezTo>
                          <a:pt x="6178" y="28"/>
                          <a:pt x="8395" y="915"/>
                          <a:pt x="10611" y="2245"/>
                        </a:cubicBezTo>
                        <a:cubicBezTo>
                          <a:pt x="20807" y="6235"/>
                          <a:pt x="31003" y="11554"/>
                          <a:pt x="38983" y="19977"/>
                        </a:cubicBezTo>
                        <a:cubicBezTo>
                          <a:pt x="42973" y="24410"/>
                          <a:pt x="46963" y="29287"/>
                          <a:pt x="51396" y="33276"/>
                        </a:cubicBezTo>
                        <a:cubicBezTo>
                          <a:pt x="56272" y="38153"/>
                          <a:pt x="70458" y="51009"/>
                          <a:pt x="61592" y="57215"/>
                        </a:cubicBezTo>
                        <a:cubicBezTo>
                          <a:pt x="52725" y="58988"/>
                          <a:pt x="47406" y="47462"/>
                          <a:pt x="42086" y="42143"/>
                        </a:cubicBezTo>
                        <a:cubicBezTo>
                          <a:pt x="37210" y="36380"/>
                          <a:pt x="32777" y="31947"/>
                          <a:pt x="27457" y="2795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32"/>
                  <p:cNvSpPr/>
                  <p:nvPr/>
                </p:nvSpPr>
                <p:spPr>
                  <a:xfrm>
                    <a:off x="9918947" y="872827"/>
                    <a:ext cx="41702" cy="52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02" h="52111" extrusionOk="0">
                        <a:moveTo>
                          <a:pt x="34732" y="51473"/>
                        </a:moveTo>
                        <a:cubicBezTo>
                          <a:pt x="30299" y="47483"/>
                          <a:pt x="29413" y="42164"/>
                          <a:pt x="25866" y="37731"/>
                        </a:cubicBezTo>
                        <a:cubicBezTo>
                          <a:pt x="22320" y="32854"/>
                          <a:pt x="18330" y="28864"/>
                          <a:pt x="14340" y="24875"/>
                        </a:cubicBezTo>
                        <a:cubicBezTo>
                          <a:pt x="14340" y="24875"/>
                          <a:pt x="14340" y="24875"/>
                          <a:pt x="14340" y="24875"/>
                        </a:cubicBezTo>
                        <a:cubicBezTo>
                          <a:pt x="8577" y="19555"/>
                          <a:pt x="1484" y="13792"/>
                          <a:pt x="154" y="5369"/>
                        </a:cubicBezTo>
                        <a:cubicBezTo>
                          <a:pt x="-289" y="3596"/>
                          <a:pt x="154" y="493"/>
                          <a:pt x="2371" y="49"/>
                        </a:cubicBezTo>
                        <a:cubicBezTo>
                          <a:pt x="4588" y="-394"/>
                          <a:pt x="6361" y="2266"/>
                          <a:pt x="7690" y="3596"/>
                        </a:cubicBezTo>
                        <a:cubicBezTo>
                          <a:pt x="10350" y="7142"/>
                          <a:pt x="12567" y="11132"/>
                          <a:pt x="16557" y="12905"/>
                        </a:cubicBezTo>
                        <a:cubicBezTo>
                          <a:pt x="18330" y="13792"/>
                          <a:pt x="20990" y="14678"/>
                          <a:pt x="22763" y="14678"/>
                        </a:cubicBezTo>
                        <a:cubicBezTo>
                          <a:pt x="29413" y="15565"/>
                          <a:pt x="35176" y="19998"/>
                          <a:pt x="37393" y="26205"/>
                        </a:cubicBezTo>
                        <a:cubicBezTo>
                          <a:pt x="39609" y="32411"/>
                          <a:pt x="42712" y="39061"/>
                          <a:pt x="41382" y="46153"/>
                        </a:cubicBezTo>
                        <a:cubicBezTo>
                          <a:pt x="40939" y="49700"/>
                          <a:pt x="37836" y="53690"/>
                          <a:pt x="34732" y="514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32"/>
                  <p:cNvSpPr/>
                  <p:nvPr/>
                </p:nvSpPr>
                <p:spPr>
                  <a:xfrm>
                    <a:off x="9953714" y="881788"/>
                    <a:ext cx="14089" cy="1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89" h="17850" extrusionOk="0">
                        <a:moveTo>
                          <a:pt x="6172" y="13253"/>
                        </a:moveTo>
                        <a:cubicBezTo>
                          <a:pt x="3955" y="10150"/>
                          <a:pt x="-2251" y="4387"/>
                          <a:pt x="852" y="398"/>
                        </a:cubicBezTo>
                        <a:cubicBezTo>
                          <a:pt x="5728" y="-2706"/>
                          <a:pt x="17254" y="13253"/>
                          <a:pt x="13265" y="17243"/>
                        </a:cubicBezTo>
                        <a:cubicBezTo>
                          <a:pt x="10605" y="19460"/>
                          <a:pt x="7945" y="15027"/>
                          <a:pt x="6172" y="1325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32"/>
                  <p:cNvSpPr/>
                  <p:nvPr/>
                </p:nvSpPr>
                <p:spPr>
                  <a:xfrm>
                    <a:off x="9947292" y="963674"/>
                    <a:ext cx="20243" cy="28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43" h="28513" extrusionOk="0">
                        <a:moveTo>
                          <a:pt x="19686" y="21359"/>
                        </a:moveTo>
                        <a:cubicBezTo>
                          <a:pt x="21903" y="28895"/>
                          <a:pt x="17027" y="31555"/>
                          <a:pt x="13480" y="24019"/>
                        </a:cubicBezTo>
                        <a:cubicBezTo>
                          <a:pt x="12150" y="21803"/>
                          <a:pt x="10820" y="19586"/>
                          <a:pt x="9491" y="17369"/>
                        </a:cubicBezTo>
                        <a:cubicBezTo>
                          <a:pt x="6387" y="12936"/>
                          <a:pt x="-3809" y="5400"/>
                          <a:pt x="1511" y="80"/>
                        </a:cubicBezTo>
                        <a:cubicBezTo>
                          <a:pt x="9934" y="-1250"/>
                          <a:pt x="18357" y="14266"/>
                          <a:pt x="19686" y="213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32"/>
                  <p:cNvSpPr/>
                  <p:nvPr/>
                </p:nvSpPr>
                <p:spPr>
                  <a:xfrm>
                    <a:off x="9870434" y="902267"/>
                    <a:ext cx="12540" cy="23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40" h="23282" extrusionOk="0">
                        <a:moveTo>
                          <a:pt x="11872" y="22033"/>
                        </a:moveTo>
                        <a:cubicBezTo>
                          <a:pt x="4779" y="29126"/>
                          <a:pt x="-3644" y="3858"/>
                          <a:pt x="1676" y="311"/>
                        </a:cubicBezTo>
                        <a:cubicBezTo>
                          <a:pt x="7882" y="-1905"/>
                          <a:pt x="9655" y="8291"/>
                          <a:pt x="10542" y="12724"/>
                        </a:cubicBezTo>
                        <a:cubicBezTo>
                          <a:pt x="11429" y="15827"/>
                          <a:pt x="13645" y="18930"/>
                          <a:pt x="11872" y="2203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5" name="Google Shape;1195;p32"/>
                  <p:cNvSpPr/>
                  <p:nvPr/>
                </p:nvSpPr>
                <p:spPr>
                  <a:xfrm>
                    <a:off x="9847984" y="887839"/>
                    <a:ext cx="41927" cy="65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27" h="65961" extrusionOk="0">
                        <a:moveTo>
                          <a:pt x="22796" y="59070"/>
                        </a:moveTo>
                        <a:cubicBezTo>
                          <a:pt x="12157" y="49317"/>
                          <a:pt x="5507" y="36018"/>
                          <a:pt x="1961" y="22276"/>
                        </a:cubicBezTo>
                        <a:cubicBezTo>
                          <a:pt x="631" y="16512"/>
                          <a:pt x="-2472" y="4100"/>
                          <a:pt x="3734" y="110"/>
                        </a:cubicBezTo>
                        <a:cubicBezTo>
                          <a:pt x="15703" y="-2107"/>
                          <a:pt x="18363" y="29812"/>
                          <a:pt x="24126" y="37791"/>
                        </a:cubicBezTo>
                        <a:cubicBezTo>
                          <a:pt x="28116" y="43111"/>
                          <a:pt x="32549" y="47101"/>
                          <a:pt x="36982" y="51977"/>
                        </a:cubicBezTo>
                        <a:cubicBezTo>
                          <a:pt x="39198" y="54194"/>
                          <a:pt x="41415" y="56854"/>
                          <a:pt x="41859" y="60400"/>
                        </a:cubicBezTo>
                        <a:cubicBezTo>
                          <a:pt x="42302" y="62617"/>
                          <a:pt x="40528" y="64833"/>
                          <a:pt x="38755" y="65720"/>
                        </a:cubicBezTo>
                        <a:cubicBezTo>
                          <a:pt x="32105" y="67050"/>
                          <a:pt x="26786" y="62617"/>
                          <a:pt x="22796" y="5907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96" name="Google Shape;1196;p32"/>
                <p:cNvSpPr/>
                <p:nvPr/>
              </p:nvSpPr>
              <p:spPr>
                <a:xfrm>
                  <a:off x="9591163" y="252686"/>
                  <a:ext cx="94446" cy="142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46" h="142745" extrusionOk="0">
                      <a:moveTo>
                        <a:pt x="332" y="0"/>
                      </a:moveTo>
                      <a:cubicBezTo>
                        <a:pt x="332" y="0"/>
                        <a:pt x="776" y="0"/>
                        <a:pt x="776" y="0"/>
                      </a:cubicBezTo>
                      <a:cubicBezTo>
                        <a:pt x="3879" y="3103"/>
                        <a:pt x="6539" y="6206"/>
                        <a:pt x="9199" y="9309"/>
                      </a:cubicBezTo>
                      <a:cubicBezTo>
                        <a:pt x="17622" y="18619"/>
                        <a:pt x="26045" y="27929"/>
                        <a:pt x="34024" y="37681"/>
                      </a:cubicBezTo>
                      <a:cubicBezTo>
                        <a:pt x="57963" y="68713"/>
                        <a:pt x="77468" y="103291"/>
                        <a:pt x="93427" y="139199"/>
                      </a:cubicBezTo>
                      <a:cubicBezTo>
                        <a:pt x="93871" y="140529"/>
                        <a:pt x="95201" y="141859"/>
                        <a:pt x="93871" y="142746"/>
                      </a:cubicBezTo>
                      <a:cubicBezTo>
                        <a:pt x="93427" y="142746"/>
                        <a:pt x="92984" y="142746"/>
                        <a:pt x="92984" y="142302"/>
                      </a:cubicBezTo>
                      <a:cubicBezTo>
                        <a:pt x="92097" y="140529"/>
                        <a:pt x="91211" y="138756"/>
                        <a:pt x="90324" y="136539"/>
                      </a:cubicBezTo>
                      <a:cubicBezTo>
                        <a:pt x="75252" y="102848"/>
                        <a:pt x="55746" y="71816"/>
                        <a:pt x="34467" y="41671"/>
                      </a:cubicBezTo>
                      <a:cubicBezTo>
                        <a:pt x="26488" y="31032"/>
                        <a:pt x="18065" y="21279"/>
                        <a:pt x="9642" y="11083"/>
                      </a:cubicBezTo>
                      <a:cubicBezTo>
                        <a:pt x="6539" y="7536"/>
                        <a:pt x="3435" y="3990"/>
                        <a:pt x="332" y="443"/>
                      </a:cubicBezTo>
                      <a:cubicBezTo>
                        <a:pt x="-111" y="443"/>
                        <a:pt x="-111" y="443"/>
                        <a:pt x="332" y="0"/>
                      </a:cubicBezTo>
                      <a:cubicBezTo>
                        <a:pt x="-111" y="0"/>
                        <a:pt x="-111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197" name="Google Shape;1197;p32"/>
          <p:cNvGrpSpPr/>
          <p:nvPr/>
        </p:nvGrpSpPr>
        <p:grpSpPr>
          <a:xfrm>
            <a:off x="7249798" y="3645948"/>
            <a:ext cx="1173056" cy="1416915"/>
            <a:chOff x="7418232" y="4026446"/>
            <a:chExt cx="813944" cy="983149"/>
          </a:xfrm>
        </p:grpSpPr>
        <p:sp>
          <p:nvSpPr>
            <p:cNvPr id="1198" name="Google Shape;1198;p32"/>
            <p:cNvSpPr/>
            <p:nvPr/>
          </p:nvSpPr>
          <p:spPr>
            <a:xfrm rot="9895252" flipH="1">
              <a:off x="7495641" y="4095472"/>
              <a:ext cx="620285" cy="677207"/>
            </a:xfrm>
            <a:custGeom>
              <a:avLst/>
              <a:gdLst/>
              <a:ahLst/>
              <a:cxnLst/>
              <a:rect l="l" t="t" r="r" b="b"/>
              <a:pathLst>
                <a:path w="620650" h="677605" extrusionOk="0">
                  <a:moveTo>
                    <a:pt x="308560" y="183225"/>
                  </a:moveTo>
                  <a:cubicBezTo>
                    <a:pt x="308560" y="183225"/>
                    <a:pt x="308117" y="183668"/>
                    <a:pt x="308117" y="183668"/>
                  </a:cubicBezTo>
                  <a:cubicBezTo>
                    <a:pt x="299694" y="192091"/>
                    <a:pt x="303241" y="203174"/>
                    <a:pt x="311664" y="209823"/>
                  </a:cubicBezTo>
                  <a:cubicBezTo>
                    <a:pt x="311664" y="209823"/>
                    <a:pt x="311664" y="209823"/>
                    <a:pt x="311221" y="209823"/>
                  </a:cubicBezTo>
                  <a:cubicBezTo>
                    <a:pt x="318757" y="216030"/>
                    <a:pt x="328066" y="219133"/>
                    <a:pt x="337819" y="220463"/>
                  </a:cubicBezTo>
                  <a:cubicBezTo>
                    <a:pt x="348458" y="221793"/>
                    <a:pt x="359985" y="223123"/>
                    <a:pt x="369737" y="217803"/>
                  </a:cubicBezTo>
                  <a:cubicBezTo>
                    <a:pt x="388356" y="204947"/>
                    <a:pt x="365747" y="181452"/>
                    <a:pt x="350232" y="177462"/>
                  </a:cubicBezTo>
                  <a:cubicBezTo>
                    <a:pt x="341809" y="175245"/>
                    <a:pt x="332056" y="176132"/>
                    <a:pt x="323190" y="177462"/>
                  </a:cubicBezTo>
                  <a:cubicBezTo>
                    <a:pt x="318313" y="177905"/>
                    <a:pt x="312993" y="179678"/>
                    <a:pt x="308560" y="183225"/>
                  </a:cubicBezTo>
                  <a:close/>
                  <a:moveTo>
                    <a:pt x="437120" y="465170"/>
                  </a:moveTo>
                  <a:cubicBezTo>
                    <a:pt x="434904" y="466943"/>
                    <a:pt x="433574" y="469160"/>
                    <a:pt x="434017" y="472263"/>
                  </a:cubicBezTo>
                  <a:cubicBezTo>
                    <a:pt x="435791" y="481572"/>
                    <a:pt x="443770" y="487779"/>
                    <a:pt x="449090" y="495758"/>
                  </a:cubicBezTo>
                  <a:cubicBezTo>
                    <a:pt x="453966" y="502408"/>
                    <a:pt x="457956" y="509944"/>
                    <a:pt x="461502" y="517480"/>
                  </a:cubicBezTo>
                  <a:cubicBezTo>
                    <a:pt x="467265" y="527233"/>
                    <a:pt x="473472" y="572894"/>
                    <a:pt x="490761" y="561811"/>
                  </a:cubicBezTo>
                  <a:cubicBezTo>
                    <a:pt x="499183" y="553388"/>
                    <a:pt x="496967" y="536986"/>
                    <a:pt x="496081" y="526347"/>
                  </a:cubicBezTo>
                  <a:cubicBezTo>
                    <a:pt x="494307" y="503738"/>
                    <a:pt x="470368" y="465170"/>
                    <a:pt x="446430" y="462953"/>
                  </a:cubicBezTo>
                  <a:cubicBezTo>
                    <a:pt x="442883" y="462067"/>
                    <a:pt x="439337" y="462953"/>
                    <a:pt x="437120" y="465170"/>
                  </a:cubicBezTo>
                  <a:close/>
                  <a:moveTo>
                    <a:pt x="521793" y="677072"/>
                  </a:moveTo>
                  <a:cubicBezTo>
                    <a:pt x="520019" y="678845"/>
                    <a:pt x="516473" y="675742"/>
                    <a:pt x="514256" y="674412"/>
                  </a:cubicBezTo>
                  <a:cubicBezTo>
                    <a:pt x="509380" y="670865"/>
                    <a:pt x="504504" y="667319"/>
                    <a:pt x="499183" y="664216"/>
                  </a:cubicBezTo>
                  <a:cubicBezTo>
                    <a:pt x="475688" y="650473"/>
                    <a:pt x="449976" y="640720"/>
                    <a:pt x="423821" y="633184"/>
                  </a:cubicBezTo>
                  <a:cubicBezTo>
                    <a:pt x="404759" y="628308"/>
                    <a:pt x="385253" y="625205"/>
                    <a:pt x="365747" y="621658"/>
                  </a:cubicBezTo>
                  <a:cubicBezTo>
                    <a:pt x="359985" y="620328"/>
                    <a:pt x="354665" y="618998"/>
                    <a:pt x="349345" y="617668"/>
                  </a:cubicBezTo>
                  <a:cubicBezTo>
                    <a:pt x="347572" y="617225"/>
                    <a:pt x="345355" y="616782"/>
                    <a:pt x="344025" y="614565"/>
                  </a:cubicBezTo>
                  <a:cubicBezTo>
                    <a:pt x="343139" y="612792"/>
                    <a:pt x="343139" y="611019"/>
                    <a:pt x="343582" y="609246"/>
                  </a:cubicBezTo>
                  <a:cubicBezTo>
                    <a:pt x="344469" y="603926"/>
                    <a:pt x="345798" y="598606"/>
                    <a:pt x="347129" y="593286"/>
                  </a:cubicBezTo>
                  <a:cubicBezTo>
                    <a:pt x="351119" y="573337"/>
                    <a:pt x="353778" y="552502"/>
                    <a:pt x="352448" y="532110"/>
                  </a:cubicBezTo>
                  <a:cubicBezTo>
                    <a:pt x="351119" y="510388"/>
                    <a:pt x="347129" y="487335"/>
                    <a:pt x="334716" y="469160"/>
                  </a:cubicBezTo>
                  <a:cubicBezTo>
                    <a:pt x="329396" y="459850"/>
                    <a:pt x="319643" y="456304"/>
                    <a:pt x="310777" y="460293"/>
                  </a:cubicBezTo>
                  <a:cubicBezTo>
                    <a:pt x="298808" y="471820"/>
                    <a:pt x="294818" y="494428"/>
                    <a:pt x="293931" y="510388"/>
                  </a:cubicBezTo>
                  <a:cubicBezTo>
                    <a:pt x="293488" y="535213"/>
                    <a:pt x="298808" y="560038"/>
                    <a:pt x="304127" y="584420"/>
                  </a:cubicBezTo>
                  <a:cubicBezTo>
                    <a:pt x="305901" y="591513"/>
                    <a:pt x="307231" y="599049"/>
                    <a:pt x="309447" y="606142"/>
                  </a:cubicBezTo>
                  <a:cubicBezTo>
                    <a:pt x="309890" y="607029"/>
                    <a:pt x="310334" y="608359"/>
                    <a:pt x="309447" y="609246"/>
                  </a:cubicBezTo>
                  <a:cubicBezTo>
                    <a:pt x="307674" y="611905"/>
                    <a:pt x="304571" y="608359"/>
                    <a:pt x="302354" y="607916"/>
                  </a:cubicBezTo>
                  <a:cubicBezTo>
                    <a:pt x="290385" y="603039"/>
                    <a:pt x="278416" y="599493"/>
                    <a:pt x="266446" y="595060"/>
                  </a:cubicBezTo>
                  <a:cubicBezTo>
                    <a:pt x="249157" y="588410"/>
                    <a:pt x="231868" y="582203"/>
                    <a:pt x="215022" y="574224"/>
                  </a:cubicBezTo>
                  <a:cubicBezTo>
                    <a:pt x="212806" y="573781"/>
                    <a:pt x="210589" y="572451"/>
                    <a:pt x="209703" y="570234"/>
                  </a:cubicBezTo>
                  <a:cubicBezTo>
                    <a:pt x="201723" y="544966"/>
                    <a:pt x="199506" y="519254"/>
                    <a:pt x="199063" y="492655"/>
                  </a:cubicBezTo>
                  <a:cubicBezTo>
                    <a:pt x="199063" y="470490"/>
                    <a:pt x="202166" y="447881"/>
                    <a:pt x="211032" y="427489"/>
                  </a:cubicBezTo>
                  <a:cubicBezTo>
                    <a:pt x="220785" y="405323"/>
                    <a:pt x="236744" y="386261"/>
                    <a:pt x="244724" y="363652"/>
                  </a:cubicBezTo>
                  <a:cubicBezTo>
                    <a:pt x="250930" y="348580"/>
                    <a:pt x="252260" y="322867"/>
                    <a:pt x="228765" y="328187"/>
                  </a:cubicBezTo>
                  <a:cubicBezTo>
                    <a:pt x="214136" y="331734"/>
                    <a:pt x="203496" y="343260"/>
                    <a:pt x="195073" y="355229"/>
                  </a:cubicBezTo>
                  <a:cubicBezTo>
                    <a:pt x="184877" y="369415"/>
                    <a:pt x="175567" y="384044"/>
                    <a:pt x="169362" y="400890"/>
                  </a:cubicBezTo>
                  <a:cubicBezTo>
                    <a:pt x="158722" y="433695"/>
                    <a:pt x="156949" y="469160"/>
                    <a:pt x="159165" y="503294"/>
                  </a:cubicBezTo>
                  <a:cubicBezTo>
                    <a:pt x="160052" y="513934"/>
                    <a:pt x="161382" y="524573"/>
                    <a:pt x="162712" y="535213"/>
                  </a:cubicBezTo>
                  <a:cubicBezTo>
                    <a:pt x="162712" y="535213"/>
                    <a:pt x="162712" y="535213"/>
                    <a:pt x="162712" y="535213"/>
                  </a:cubicBezTo>
                  <a:cubicBezTo>
                    <a:pt x="163155" y="537873"/>
                    <a:pt x="164928" y="540089"/>
                    <a:pt x="164042" y="542749"/>
                  </a:cubicBezTo>
                  <a:cubicBezTo>
                    <a:pt x="161382" y="548955"/>
                    <a:pt x="152959" y="538316"/>
                    <a:pt x="149856" y="535656"/>
                  </a:cubicBezTo>
                  <a:cubicBezTo>
                    <a:pt x="142319" y="528120"/>
                    <a:pt x="134783" y="520584"/>
                    <a:pt x="126803" y="513490"/>
                  </a:cubicBezTo>
                  <a:cubicBezTo>
                    <a:pt x="113948" y="500635"/>
                    <a:pt x="100205" y="488665"/>
                    <a:pt x="88236" y="474923"/>
                  </a:cubicBezTo>
                  <a:cubicBezTo>
                    <a:pt x="82472" y="467386"/>
                    <a:pt x="82029" y="457634"/>
                    <a:pt x="80256" y="448767"/>
                  </a:cubicBezTo>
                  <a:cubicBezTo>
                    <a:pt x="70946" y="395570"/>
                    <a:pt x="76267" y="336610"/>
                    <a:pt x="115277" y="295826"/>
                  </a:cubicBezTo>
                  <a:cubicBezTo>
                    <a:pt x="125917" y="284743"/>
                    <a:pt x="138330" y="275877"/>
                    <a:pt x="150742" y="267454"/>
                  </a:cubicBezTo>
                  <a:cubicBezTo>
                    <a:pt x="159608" y="261247"/>
                    <a:pt x="168475" y="255041"/>
                    <a:pt x="176454" y="247948"/>
                  </a:cubicBezTo>
                  <a:cubicBezTo>
                    <a:pt x="199063" y="227999"/>
                    <a:pt x="174681" y="220020"/>
                    <a:pt x="155175" y="223123"/>
                  </a:cubicBezTo>
                  <a:cubicBezTo>
                    <a:pt x="126360" y="226669"/>
                    <a:pt x="99762" y="243072"/>
                    <a:pt x="82472" y="266124"/>
                  </a:cubicBezTo>
                  <a:cubicBezTo>
                    <a:pt x="60307" y="295826"/>
                    <a:pt x="47008" y="333064"/>
                    <a:pt x="46564" y="370302"/>
                  </a:cubicBezTo>
                  <a:cubicBezTo>
                    <a:pt x="46564" y="380498"/>
                    <a:pt x="46564" y="391137"/>
                    <a:pt x="47451" y="401333"/>
                  </a:cubicBezTo>
                  <a:cubicBezTo>
                    <a:pt x="48781" y="407540"/>
                    <a:pt x="50111" y="413303"/>
                    <a:pt x="51885" y="419509"/>
                  </a:cubicBezTo>
                  <a:cubicBezTo>
                    <a:pt x="52328" y="422169"/>
                    <a:pt x="54101" y="425272"/>
                    <a:pt x="53214" y="428375"/>
                  </a:cubicBezTo>
                  <a:cubicBezTo>
                    <a:pt x="52328" y="430148"/>
                    <a:pt x="49668" y="430148"/>
                    <a:pt x="48338" y="428818"/>
                  </a:cubicBezTo>
                  <a:cubicBezTo>
                    <a:pt x="43018" y="423055"/>
                    <a:pt x="39472" y="416406"/>
                    <a:pt x="35925" y="410199"/>
                  </a:cubicBezTo>
                  <a:cubicBezTo>
                    <a:pt x="20409" y="382714"/>
                    <a:pt x="11987" y="352126"/>
                    <a:pt x="5780" y="321094"/>
                  </a:cubicBezTo>
                  <a:cubicBezTo>
                    <a:pt x="-5746" y="252824"/>
                    <a:pt x="-5746" y="219576"/>
                    <a:pt x="60751" y="184998"/>
                  </a:cubicBezTo>
                  <a:cubicBezTo>
                    <a:pt x="72720" y="178348"/>
                    <a:pt x="85133" y="172586"/>
                    <a:pt x="95329" y="163276"/>
                  </a:cubicBezTo>
                  <a:cubicBezTo>
                    <a:pt x="101092" y="157956"/>
                    <a:pt x="110401" y="146430"/>
                    <a:pt x="100205" y="140667"/>
                  </a:cubicBezTo>
                  <a:cubicBezTo>
                    <a:pt x="89566" y="136677"/>
                    <a:pt x="78039" y="139781"/>
                    <a:pt x="67400" y="142441"/>
                  </a:cubicBezTo>
                  <a:cubicBezTo>
                    <a:pt x="58090" y="145100"/>
                    <a:pt x="48781" y="148203"/>
                    <a:pt x="40358" y="152193"/>
                  </a:cubicBezTo>
                  <a:cubicBezTo>
                    <a:pt x="40358" y="152193"/>
                    <a:pt x="40358" y="152193"/>
                    <a:pt x="40358" y="152193"/>
                  </a:cubicBezTo>
                  <a:cubicBezTo>
                    <a:pt x="37255" y="153966"/>
                    <a:pt x="33708" y="155740"/>
                    <a:pt x="30605" y="157513"/>
                  </a:cubicBezTo>
                  <a:cubicBezTo>
                    <a:pt x="23956" y="161503"/>
                    <a:pt x="17306" y="166379"/>
                    <a:pt x="11987" y="172142"/>
                  </a:cubicBezTo>
                  <a:cubicBezTo>
                    <a:pt x="9770" y="174359"/>
                    <a:pt x="7997" y="176575"/>
                    <a:pt x="6223" y="178792"/>
                  </a:cubicBezTo>
                  <a:cubicBezTo>
                    <a:pt x="5780" y="179235"/>
                    <a:pt x="5337" y="179678"/>
                    <a:pt x="4893" y="179678"/>
                  </a:cubicBezTo>
                  <a:cubicBezTo>
                    <a:pt x="4007" y="180122"/>
                    <a:pt x="3120" y="179235"/>
                    <a:pt x="2677" y="178348"/>
                  </a:cubicBezTo>
                  <a:cubicBezTo>
                    <a:pt x="1790" y="176575"/>
                    <a:pt x="3120" y="174802"/>
                    <a:pt x="3120" y="173029"/>
                  </a:cubicBezTo>
                  <a:cubicBezTo>
                    <a:pt x="4450" y="169039"/>
                    <a:pt x="5780" y="165936"/>
                    <a:pt x="7110" y="161946"/>
                  </a:cubicBezTo>
                  <a:cubicBezTo>
                    <a:pt x="11543" y="150863"/>
                    <a:pt x="17749" y="140667"/>
                    <a:pt x="23513" y="130028"/>
                  </a:cubicBezTo>
                  <a:cubicBezTo>
                    <a:pt x="32822" y="114512"/>
                    <a:pt x="42131" y="98553"/>
                    <a:pt x="57204" y="88357"/>
                  </a:cubicBezTo>
                  <a:cubicBezTo>
                    <a:pt x="70060" y="79491"/>
                    <a:pt x="86462" y="77717"/>
                    <a:pt x="101535" y="79934"/>
                  </a:cubicBezTo>
                  <a:cubicBezTo>
                    <a:pt x="109515" y="81264"/>
                    <a:pt x="117937" y="83037"/>
                    <a:pt x="125917" y="79934"/>
                  </a:cubicBezTo>
                  <a:cubicBezTo>
                    <a:pt x="131680" y="77717"/>
                    <a:pt x="135670" y="73728"/>
                    <a:pt x="139659" y="69294"/>
                  </a:cubicBezTo>
                  <a:cubicBezTo>
                    <a:pt x="142763" y="66191"/>
                    <a:pt x="145866" y="62645"/>
                    <a:pt x="149413" y="60428"/>
                  </a:cubicBezTo>
                  <a:cubicBezTo>
                    <a:pt x="159608" y="54665"/>
                    <a:pt x="172908" y="56438"/>
                    <a:pt x="182661" y="62645"/>
                  </a:cubicBezTo>
                  <a:cubicBezTo>
                    <a:pt x="192413" y="68851"/>
                    <a:pt x="198620" y="79491"/>
                    <a:pt x="206156" y="87913"/>
                  </a:cubicBezTo>
                  <a:cubicBezTo>
                    <a:pt x="211919" y="94120"/>
                    <a:pt x="217682" y="100769"/>
                    <a:pt x="225218" y="105646"/>
                  </a:cubicBezTo>
                  <a:cubicBezTo>
                    <a:pt x="234085" y="110965"/>
                    <a:pt x="245167" y="113182"/>
                    <a:pt x="254920" y="110079"/>
                  </a:cubicBezTo>
                  <a:cubicBezTo>
                    <a:pt x="273539" y="101656"/>
                    <a:pt x="288168" y="86583"/>
                    <a:pt x="293045" y="66191"/>
                  </a:cubicBezTo>
                  <a:cubicBezTo>
                    <a:pt x="297034" y="52005"/>
                    <a:pt x="301468" y="37376"/>
                    <a:pt x="311221" y="25850"/>
                  </a:cubicBezTo>
                  <a:cubicBezTo>
                    <a:pt x="327180" y="4571"/>
                    <a:pt x="350675" y="-2965"/>
                    <a:pt x="376830" y="1025"/>
                  </a:cubicBezTo>
                  <a:cubicBezTo>
                    <a:pt x="388800" y="2355"/>
                    <a:pt x="400326" y="7231"/>
                    <a:pt x="411852" y="10778"/>
                  </a:cubicBezTo>
                  <a:cubicBezTo>
                    <a:pt x="426924" y="14767"/>
                    <a:pt x="442440" y="16097"/>
                    <a:pt x="457956" y="12107"/>
                  </a:cubicBezTo>
                  <a:cubicBezTo>
                    <a:pt x="485884" y="4571"/>
                    <a:pt x="504504" y="13881"/>
                    <a:pt x="527112" y="30283"/>
                  </a:cubicBezTo>
                  <a:cubicBezTo>
                    <a:pt x="546618" y="44469"/>
                    <a:pt x="562577" y="63088"/>
                    <a:pt x="575433" y="83480"/>
                  </a:cubicBezTo>
                  <a:cubicBezTo>
                    <a:pt x="578536" y="88357"/>
                    <a:pt x="581196" y="92790"/>
                    <a:pt x="584299" y="97666"/>
                  </a:cubicBezTo>
                  <a:cubicBezTo>
                    <a:pt x="584742" y="98553"/>
                    <a:pt x="585629" y="99883"/>
                    <a:pt x="585629" y="101213"/>
                  </a:cubicBezTo>
                  <a:cubicBezTo>
                    <a:pt x="585186" y="108306"/>
                    <a:pt x="564350" y="95450"/>
                    <a:pt x="559917" y="94120"/>
                  </a:cubicBezTo>
                  <a:cubicBezTo>
                    <a:pt x="547504" y="87913"/>
                    <a:pt x="535092" y="82594"/>
                    <a:pt x="522236" y="78161"/>
                  </a:cubicBezTo>
                  <a:cubicBezTo>
                    <a:pt x="501400" y="71068"/>
                    <a:pt x="479678" y="65748"/>
                    <a:pt x="457513" y="67078"/>
                  </a:cubicBezTo>
                  <a:cubicBezTo>
                    <a:pt x="448203" y="67078"/>
                    <a:pt x="422048" y="73284"/>
                    <a:pt x="430470" y="86583"/>
                  </a:cubicBezTo>
                  <a:cubicBezTo>
                    <a:pt x="437120" y="93233"/>
                    <a:pt x="446873" y="94563"/>
                    <a:pt x="455296" y="96779"/>
                  </a:cubicBezTo>
                  <a:cubicBezTo>
                    <a:pt x="477462" y="100769"/>
                    <a:pt x="500514" y="101656"/>
                    <a:pt x="522236" y="108306"/>
                  </a:cubicBezTo>
                  <a:cubicBezTo>
                    <a:pt x="553268" y="117172"/>
                    <a:pt x="579423" y="137121"/>
                    <a:pt x="602918" y="158843"/>
                  </a:cubicBezTo>
                  <a:cubicBezTo>
                    <a:pt x="606465" y="162833"/>
                    <a:pt x="612671" y="166823"/>
                    <a:pt x="614001" y="172586"/>
                  </a:cubicBezTo>
                  <a:cubicBezTo>
                    <a:pt x="616217" y="184555"/>
                    <a:pt x="615774" y="196968"/>
                    <a:pt x="616661" y="209380"/>
                  </a:cubicBezTo>
                  <a:cubicBezTo>
                    <a:pt x="617547" y="229772"/>
                    <a:pt x="620207" y="250608"/>
                    <a:pt x="620650" y="271000"/>
                  </a:cubicBezTo>
                  <a:cubicBezTo>
                    <a:pt x="620207" y="279423"/>
                    <a:pt x="621537" y="287846"/>
                    <a:pt x="619321" y="295826"/>
                  </a:cubicBezTo>
                  <a:cubicBezTo>
                    <a:pt x="615331" y="304249"/>
                    <a:pt x="602032" y="282526"/>
                    <a:pt x="598042" y="279423"/>
                  </a:cubicBezTo>
                  <a:cubicBezTo>
                    <a:pt x="581196" y="261691"/>
                    <a:pt x="561247" y="247061"/>
                    <a:pt x="541298" y="233319"/>
                  </a:cubicBezTo>
                  <a:cubicBezTo>
                    <a:pt x="515143" y="217360"/>
                    <a:pt x="488544" y="202287"/>
                    <a:pt x="459286" y="194308"/>
                  </a:cubicBezTo>
                  <a:cubicBezTo>
                    <a:pt x="443770" y="190318"/>
                    <a:pt x="426481" y="187215"/>
                    <a:pt x="410965" y="193421"/>
                  </a:cubicBezTo>
                  <a:cubicBezTo>
                    <a:pt x="395449" y="201844"/>
                    <a:pt x="405645" y="218690"/>
                    <a:pt x="416728" y="225783"/>
                  </a:cubicBezTo>
                  <a:cubicBezTo>
                    <a:pt x="424708" y="231546"/>
                    <a:pt x="433574" y="235092"/>
                    <a:pt x="442883" y="238195"/>
                  </a:cubicBezTo>
                  <a:cubicBezTo>
                    <a:pt x="446430" y="239082"/>
                    <a:pt x="450419" y="240412"/>
                    <a:pt x="453966" y="241299"/>
                  </a:cubicBezTo>
                  <a:cubicBezTo>
                    <a:pt x="453966" y="241299"/>
                    <a:pt x="453966" y="241299"/>
                    <a:pt x="454409" y="241299"/>
                  </a:cubicBezTo>
                  <a:cubicBezTo>
                    <a:pt x="462389" y="243515"/>
                    <a:pt x="469925" y="245732"/>
                    <a:pt x="477462" y="248835"/>
                  </a:cubicBezTo>
                  <a:cubicBezTo>
                    <a:pt x="479235" y="249278"/>
                    <a:pt x="480565" y="250165"/>
                    <a:pt x="482338" y="251051"/>
                  </a:cubicBezTo>
                  <a:cubicBezTo>
                    <a:pt x="482338" y="251051"/>
                    <a:pt x="482338" y="251051"/>
                    <a:pt x="482338" y="251051"/>
                  </a:cubicBezTo>
                  <a:cubicBezTo>
                    <a:pt x="489874" y="254154"/>
                    <a:pt x="496967" y="257258"/>
                    <a:pt x="504060" y="260804"/>
                  </a:cubicBezTo>
                  <a:cubicBezTo>
                    <a:pt x="518246" y="267897"/>
                    <a:pt x="530659" y="278980"/>
                    <a:pt x="542185" y="289619"/>
                  </a:cubicBezTo>
                  <a:cubicBezTo>
                    <a:pt x="555484" y="302032"/>
                    <a:pt x="568783" y="313558"/>
                    <a:pt x="581196" y="326414"/>
                  </a:cubicBezTo>
                  <a:cubicBezTo>
                    <a:pt x="586516" y="332620"/>
                    <a:pt x="593609" y="337497"/>
                    <a:pt x="597599" y="344590"/>
                  </a:cubicBezTo>
                  <a:cubicBezTo>
                    <a:pt x="599815" y="350353"/>
                    <a:pt x="598485" y="356559"/>
                    <a:pt x="598042" y="362322"/>
                  </a:cubicBezTo>
                  <a:cubicBezTo>
                    <a:pt x="595382" y="385817"/>
                    <a:pt x="590062" y="408870"/>
                    <a:pt x="583412" y="431478"/>
                  </a:cubicBezTo>
                  <a:cubicBezTo>
                    <a:pt x="582526" y="433695"/>
                    <a:pt x="582083" y="435911"/>
                    <a:pt x="581196" y="438128"/>
                  </a:cubicBezTo>
                  <a:cubicBezTo>
                    <a:pt x="580753" y="439015"/>
                    <a:pt x="580309" y="440344"/>
                    <a:pt x="578979" y="440344"/>
                  </a:cubicBezTo>
                  <a:cubicBezTo>
                    <a:pt x="577650" y="440344"/>
                    <a:pt x="576763" y="439458"/>
                    <a:pt x="575433" y="439015"/>
                  </a:cubicBezTo>
                  <a:cubicBezTo>
                    <a:pt x="572330" y="435911"/>
                    <a:pt x="570113" y="431922"/>
                    <a:pt x="567453" y="427932"/>
                  </a:cubicBezTo>
                  <a:cubicBezTo>
                    <a:pt x="543071" y="391137"/>
                    <a:pt x="507606" y="362322"/>
                    <a:pt x="466379" y="346363"/>
                  </a:cubicBezTo>
                  <a:cubicBezTo>
                    <a:pt x="449533" y="340157"/>
                    <a:pt x="431357" y="334837"/>
                    <a:pt x="413182" y="336610"/>
                  </a:cubicBezTo>
                  <a:cubicBezTo>
                    <a:pt x="405645" y="337497"/>
                    <a:pt x="396779" y="338383"/>
                    <a:pt x="392346" y="345476"/>
                  </a:cubicBezTo>
                  <a:cubicBezTo>
                    <a:pt x="384810" y="356116"/>
                    <a:pt x="415398" y="366755"/>
                    <a:pt x="422934" y="370302"/>
                  </a:cubicBezTo>
                  <a:cubicBezTo>
                    <a:pt x="445543" y="379168"/>
                    <a:pt x="468152" y="388477"/>
                    <a:pt x="488544" y="401333"/>
                  </a:cubicBezTo>
                  <a:cubicBezTo>
                    <a:pt x="516029" y="418179"/>
                    <a:pt x="543514" y="436798"/>
                    <a:pt x="562134" y="463840"/>
                  </a:cubicBezTo>
                  <a:cubicBezTo>
                    <a:pt x="564794" y="471820"/>
                    <a:pt x="557701" y="479356"/>
                    <a:pt x="555041" y="486449"/>
                  </a:cubicBezTo>
                  <a:cubicBezTo>
                    <a:pt x="554154" y="488222"/>
                    <a:pt x="553268" y="490439"/>
                    <a:pt x="552381" y="492212"/>
                  </a:cubicBezTo>
                  <a:cubicBezTo>
                    <a:pt x="544401" y="511717"/>
                    <a:pt x="535978" y="530780"/>
                    <a:pt x="530215" y="550729"/>
                  </a:cubicBezTo>
                  <a:cubicBezTo>
                    <a:pt x="520019" y="591956"/>
                    <a:pt x="518689" y="635401"/>
                    <a:pt x="523122" y="677515"/>
                  </a:cubicBezTo>
                  <a:cubicBezTo>
                    <a:pt x="522236" y="676629"/>
                    <a:pt x="522236" y="677072"/>
                    <a:pt x="521793" y="677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9" name="Google Shape;1199;p32"/>
            <p:cNvGrpSpPr/>
            <p:nvPr/>
          </p:nvGrpSpPr>
          <p:grpSpPr>
            <a:xfrm rot="9900040" flipH="1">
              <a:off x="7540003" y="4214216"/>
              <a:ext cx="573891" cy="541772"/>
              <a:chOff x="7744668" y="2643571"/>
              <a:chExt cx="573908" cy="541788"/>
            </a:xfrm>
          </p:grpSpPr>
          <p:sp>
            <p:nvSpPr>
              <p:cNvPr id="1200" name="Google Shape;1200;p32"/>
              <p:cNvSpPr/>
              <p:nvPr/>
            </p:nvSpPr>
            <p:spPr>
              <a:xfrm>
                <a:off x="8026612" y="2897305"/>
                <a:ext cx="217221" cy="112803"/>
              </a:xfrm>
              <a:custGeom>
                <a:avLst/>
                <a:gdLst/>
                <a:ahLst/>
                <a:cxnLst/>
                <a:rect l="l" t="t" r="r" b="b"/>
                <a:pathLst>
                  <a:path w="217221" h="112803" extrusionOk="0">
                    <a:moveTo>
                      <a:pt x="3547" y="28095"/>
                    </a:moveTo>
                    <a:cubicBezTo>
                      <a:pt x="2217" y="22775"/>
                      <a:pt x="0" y="17455"/>
                      <a:pt x="0" y="12136"/>
                    </a:cubicBezTo>
                    <a:cubicBezTo>
                      <a:pt x="443" y="9919"/>
                      <a:pt x="3103" y="8589"/>
                      <a:pt x="5319" y="7703"/>
                    </a:cubicBezTo>
                    <a:cubicBezTo>
                      <a:pt x="56744" y="-6040"/>
                      <a:pt x="111714" y="-2050"/>
                      <a:pt x="158261" y="24992"/>
                    </a:cubicBezTo>
                    <a:cubicBezTo>
                      <a:pt x="172891" y="32971"/>
                      <a:pt x="187076" y="42724"/>
                      <a:pt x="199933" y="53363"/>
                    </a:cubicBezTo>
                    <a:cubicBezTo>
                      <a:pt x="204809" y="57353"/>
                      <a:pt x="209242" y="61343"/>
                      <a:pt x="213675" y="65333"/>
                    </a:cubicBezTo>
                    <a:cubicBezTo>
                      <a:pt x="215005" y="67106"/>
                      <a:pt x="217222" y="68879"/>
                      <a:pt x="217222" y="71096"/>
                    </a:cubicBezTo>
                    <a:cubicBezTo>
                      <a:pt x="215448" y="79076"/>
                      <a:pt x="164025" y="48487"/>
                      <a:pt x="155602" y="45827"/>
                    </a:cubicBezTo>
                    <a:cubicBezTo>
                      <a:pt x="124127" y="31641"/>
                      <a:pt x="88662" y="20115"/>
                      <a:pt x="53640" y="25878"/>
                    </a:cubicBezTo>
                    <a:cubicBezTo>
                      <a:pt x="47434" y="27208"/>
                      <a:pt x="42558" y="31198"/>
                      <a:pt x="47878" y="36961"/>
                    </a:cubicBezTo>
                    <a:cubicBezTo>
                      <a:pt x="52754" y="43611"/>
                      <a:pt x="58517" y="54250"/>
                      <a:pt x="49207" y="59570"/>
                    </a:cubicBezTo>
                    <a:cubicBezTo>
                      <a:pt x="46991" y="60900"/>
                      <a:pt x="43888" y="60900"/>
                      <a:pt x="42114" y="63560"/>
                    </a:cubicBezTo>
                    <a:cubicBezTo>
                      <a:pt x="39455" y="70653"/>
                      <a:pt x="43445" y="79076"/>
                      <a:pt x="43888" y="87055"/>
                    </a:cubicBezTo>
                    <a:cubicBezTo>
                      <a:pt x="44331" y="94591"/>
                      <a:pt x="44774" y="102127"/>
                      <a:pt x="44774" y="110107"/>
                    </a:cubicBezTo>
                    <a:cubicBezTo>
                      <a:pt x="41671" y="118087"/>
                      <a:pt x="35908" y="106117"/>
                      <a:pt x="34135" y="103014"/>
                    </a:cubicBezTo>
                    <a:cubicBezTo>
                      <a:pt x="21722" y="78632"/>
                      <a:pt x="11526" y="53363"/>
                      <a:pt x="3547" y="28095"/>
                    </a:cubicBezTo>
                    <a:close/>
                    <a:moveTo>
                      <a:pt x="71373" y="2826"/>
                    </a:moveTo>
                    <a:cubicBezTo>
                      <a:pt x="70043" y="2826"/>
                      <a:pt x="69156" y="2826"/>
                      <a:pt x="67827" y="2826"/>
                    </a:cubicBezTo>
                    <a:cubicBezTo>
                      <a:pt x="63393" y="2826"/>
                      <a:pt x="58960" y="2826"/>
                      <a:pt x="54084" y="2826"/>
                    </a:cubicBezTo>
                    <a:cubicBezTo>
                      <a:pt x="51867" y="3269"/>
                      <a:pt x="53640" y="3269"/>
                      <a:pt x="55414" y="3269"/>
                    </a:cubicBezTo>
                    <a:cubicBezTo>
                      <a:pt x="60733" y="3269"/>
                      <a:pt x="66053" y="2826"/>
                      <a:pt x="71373" y="28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8123676" y="3038930"/>
                <a:ext cx="111712" cy="80324"/>
              </a:xfrm>
              <a:custGeom>
                <a:avLst/>
                <a:gdLst/>
                <a:ahLst/>
                <a:cxnLst/>
                <a:rect l="l" t="t" r="r" b="b"/>
                <a:pathLst>
                  <a:path w="111712" h="80324" extrusionOk="0">
                    <a:moveTo>
                      <a:pt x="907" y="2617"/>
                    </a:moveTo>
                    <a:cubicBezTo>
                      <a:pt x="-1309" y="5720"/>
                      <a:pt x="907" y="9710"/>
                      <a:pt x="3567" y="11927"/>
                    </a:cubicBezTo>
                    <a:cubicBezTo>
                      <a:pt x="16866" y="22566"/>
                      <a:pt x="33269" y="27886"/>
                      <a:pt x="47455" y="37196"/>
                    </a:cubicBezTo>
                    <a:cubicBezTo>
                      <a:pt x="58094" y="43845"/>
                      <a:pt x="67847" y="51381"/>
                      <a:pt x="77600" y="58918"/>
                    </a:cubicBezTo>
                    <a:cubicBezTo>
                      <a:pt x="83363" y="62464"/>
                      <a:pt x="105972" y="87290"/>
                      <a:pt x="111292" y="78423"/>
                    </a:cubicBezTo>
                    <a:cubicBezTo>
                      <a:pt x="113508" y="71774"/>
                      <a:pt x="106415" y="63794"/>
                      <a:pt x="102869" y="58474"/>
                    </a:cubicBezTo>
                    <a:cubicBezTo>
                      <a:pt x="92229" y="43845"/>
                      <a:pt x="76713" y="33649"/>
                      <a:pt x="61641" y="24340"/>
                    </a:cubicBezTo>
                    <a:cubicBezTo>
                      <a:pt x="48342" y="16360"/>
                      <a:pt x="35486" y="7937"/>
                      <a:pt x="20856" y="2617"/>
                    </a:cubicBezTo>
                    <a:cubicBezTo>
                      <a:pt x="14650" y="844"/>
                      <a:pt x="5784" y="-2259"/>
                      <a:pt x="907" y="26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7920046" y="2968645"/>
                <a:ext cx="101246" cy="216714"/>
              </a:xfrm>
              <a:custGeom>
                <a:avLst/>
                <a:gdLst/>
                <a:ahLst/>
                <a:cxnLst/>
                <a:rect l="l" t="t" r="r" b="b"/>
                <a:pathLst>
                  <a:path w="101246" h="216714" extrusionOk="0">
                    <a:moveTo>
                      <a:pt x="4605" y="187275"/>
                    </a:moveTo>
                    <a:cubicBezTo>
                      <a:pt x="7708" y="197028"/>
                      <a:pt x="11698" y="207224"/>
                      <a:pt x="21007" y="212987"/>
                    </a:cubicBezTo>
                    <a:cubicBezTo>
                      <a:pt x="26770" y="216977"/>
                      <a:pt x="36523" y="219193"/>
                      <a:pt x="40956" y="212101"/>
                    </a:cubicBezTo>
                    <a:cubicBezTo>
                      <a:pt x="44503" y="205008"/>
                      <a:pt x="42729" y="196142"/>
                      <a:pt x="42729" y="188162"/>
                    </a:cubicBezTo>
                    <a:cubicBezTo>
                      <a:pt x="41843" y="171760"/>
                      <a:pt x="41843" y="154914"/>
                      <a:pt x="43616" y="138511"/>
                    </a:cubicBezTo>
                    <a:cubicBezTo>
                      <a:pt x="46719" y="114129"/>
                      <a:pt x="53812" y="90191"/>
                      <a:pt x="64452" y="68468"/>
                    </a:cubicBezTo>
                    <a:cubicBezTo>
                      <a:pt x="71988" y="53396"/>
                      <a:pt x="80411" y="39210"/>
                      <a:pt x="90164" y="25024"/>
                    </a:cubicBezTo>
                    <a:cubicBezTo>
                      <a:pt x="94153" y="18374"/>
                      <a:pt x="99916" y="11725"/>
                      <a:pt x="101247" y="3745"/>
                    </a:cubicBezTo>
                    <a:cubicBezTo>
                      <a:pt x="99916" y="-5121"/>
                      <a:pt x="88834" y="4188"/>
                      <a:pt x="85287" y="6848"/>
                    </a:cubicBezTo>
                    <a:cubicBezTo>
                      <a:pt x="68885" y="19261"/>
                      <a:pt x="59575" y="38323"/>
                      <a:pt x="51596" y="56942"/>
                    </a:cubicBezTo>
                    <a:cubicBezTo>
                      <a:pt x="45833" y="69798"/>
                      <a:pt x="41843" y="83541"/>
                      <a:pt x="34750" y="95510"/>
                    </a:cubicBezTo>
                    <a:cubicBezTo>
                      <a:pt x="26770" y="107480"/>
                      <a:pt x="28100" y="83541"/>
                      <a:pt x="17904" y="86201"/>
                    </a:cubicBezTo>
                    <a:cubicBezTo>
                      <a:pt x="10368" y="88861"/>
                      <a:pt x="7708" y="103490"/>
                      <a:pt x="5491" y="110583"/>
                    </a:cubicBezTo>
                    <a:cubicBezTo>
                      <a:pt x="1945" y="123439"/>
                      <a:pt x="-715" y="136738"/>
                      <a:pt x="172" y="150037"/>
                    </a:cubicBezTo>
                    <a:cubicBezTo>
                      <a:pt x="1058" y="163337"/>
                      <a:pt x="1058" y="175749"/>
                      <a:pt x="4605" y="1872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7765060" y="2809824"/>
                <a:ext cx="230527" cy="141456"/>
              </a:xfrm>
              <a:custGeom>
                <a:avLst/>
                <a:gdLst/>
                <a:ahLst/>
                <a:cxnLst/>
                <a:rect l="l" t="t" r="r" b="b"/>
                <a:pathLst>
                  <a:path w="230527" h="141456" extrusionOk="0">
                    <a:moveTo>
                      <a:pt x="0" y="75678"/>
                    </a:moveTo>
                    <a:cubicBezTo>
                      <a:pt x="0" y="77451"/>
                      <a:pt x="1773" y="79225"/>
                      <a:pt x="3547" y="79225"/>
                    </a:cubicBezTo>
                    <a:cubicBezTo>
                      <a:pt x="5319" y="79668"/>
                      <a:pt x="7093" y="78338"/>
                      <a:pt x="8423" y="77451"/>
                    </a:cubicBezTo>
                    <a:cubicBezTo>
                      <a:pt x="11526" y="74792"/>
                      <a:pt x="14186" y="72132"/>
                      <a:pt x="17289" y="69472"/>
                    </a:cubicBezTo>
                    <a:cubicBezTo>
                      <a:pt x="41228" y="45090"/>
                      <a:pt x="72703" y="29574"/>
                      <a:pt x="106394" y="23368"/>
                    </a:cubicBezTo>
                    <a:cubicBezTo>
                      <a:pt x="120137" y="20708"/>
                      <a:pt x="134766" y="19821"/>
                      <a:pt x="148066" y="25584"/>
                    </a:cubicBezTo>
                    <a:cubicBezTo>
                      <a:pt x="151612" y="27357"/>
                      <a:pt x="154715" y="29574"/>
                      <a:pt x="156045" y="33120"/>
                    </a:cubicBezTo>
                    <a:cubicBezTo>
                      <a:pt x="157375" y="37997"/>
                      <a:pt x="159591" y="42873"/>
                      <a:pt x="164025" y="45977"/>
                    </a:cubicBezTo>
                    <a:cubicBezTo>
                      <a:pt x="169788" y="50853"/>
                      <a:pt x="181314" y="49966"/>
                      <a:pt x="174221" y="60163"/>
                    </a:cubicBezTo>
                    <a:cubicBezTo>
                      <a:pt x="152942" y="87647"/>
                      <a:pt x="110827" y="93411"/>
                      <a:pt x="96198" y="126659"/>
                    </a:cubicBezTo>
                    <a:cubicBezTo>
                      <a:pt x="92652" y="134638"/>
                      <a:pt x="97085" y="143948"/>
                      <a:pt x="106838" y="140845"/>
                    </a:cubicBezTo>
                    <a:cubicBezTo>
                      <a:pt x="110384" y="139515"/>
                      <a:pt x="113487" y="136855"/>
                      <a:pt x="116147" y="134195"/>
                    </a:cubicBezTo>
                    <a:cubicBezTo>
                      <a:pt x="135209" y="114246"/>
                      <a:pt x="154715" y="94297"/>
                      <a:pt x="179984" y="82328"/>
                    </a:cubicBezTo>
                    <a:cubicBezTo>
                      <a:pt x="187963" y="78338"/>
                      <a:pt x="196386" y="74348"/>
                      <a:pt x="204809" y="71245"/>
                    </a:cubicBezTo>
                    <a:cubicBezTo>
                      <a:pt x="210129" y="68585"/>
                      <a:pt x="230964" y="63709"/>
                      <a:pt x="230521" y="57502"/>
                    </a:cubicBezTo>
                    <a:cubicBezTo>
                      <a:pt x="228748" y="49080"/>
                      <a:pt x="225202" y="41100"/>
                      <a:pt x="221655" y="33120"/>
                    </a:cubicBezTo>
                    <a:cubicBezTo>
                      <a:pt x="216779" y="21151"/>
                      <a:pt x="208356" y="10955"/>
                      <a:pt x="196830" y="5192"/>
                    </a:cubicBezTo>
                    <a:cubicBezTo>
                      <a:pt x="185747" y="-1014"/>
                      <a:pt x="172448" y="-128"/>
                      <a:pt x="160478" y="316"/>
                    </a:cubicBezTo>
                    <a:cubicBezTo>
                      <a:pt x="131663" y="759"/>
                      <a:pt x="102848" y="4749"/>
                      <a:pt x="75806" y="14501"/>
                    </a:cubicBezTo>
                    <a:cubicBezTo>
                      <a:pt x="60290" y="21151"/>
                      <a:pt x="45661" y="30017"/>
                      <a:pt x="31918" y="40214"/>
                    </a:cubicBezTo>
                    <a:cubicBezTo>
                      <a:pt x="21279" y="48193"/>
                      <a:pt x="2217" y="62822"/>
                      <a:pt x="0" y="756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7976090" y="2643571"/>
                <a:ext cx="111558" cy="126487"/>
              </a:xfrm>
              <a:custGeom>
                <a:avLst/>
                <a:gdLst/>
                <a:ahLst/>
                <a:cxnLst/>
                <a:rect l="l" t="t" r="r" b="b"/>
                <a:pathLst>
                  <a:path w="111558" h="126487" extrusionOk="0">
                    <a:moveTo>
                      <a:pt x="429" y="119577"/>
                    </a:moveTo>
                    <a:cubicBezTo>
                      <a:pt x="872" y="123567"/>
                      <a:pt x="3532" y="127557"/>
                      <a:pt x="7965" y="126227"/>
                    </a:cubicBezTo>
                    <a:cubicBezTo>
                      <a:pt x="10182" y="125784"/>
                      <a:pt x="12398" y="124454"/>
                      <a:pt x="14615" y="124011"/>
                    </a:cubicBezTo>
                    <a:cubicBezTo>
                      <a:pt x="32347" y="118691"/>
                      <a:pt x="48306" y="108052"/>
                      <a:pt x="62492" y="96525"/>
                    </a:cubicBezTo>
                    <a:cubicBezTo>
                      <a:pt x="72688" y="87659"/>
                      <a:pt x="109039" y="52638"/>
                      <a:pt x="101947" y="38895"/>
                    </a:cubicBezTo>
                    <a:cubicBezTo>
                      <a:pt x="99730" y="35792"/>
                      <a:pt x="95297" y="37122"/>
                      <a:pt x="92194" y="38452"/>
                    </a:cubicBezTo>
                    <a:cubicBezTo>
                      <a:pt x="90421" y="39339"/>
                      <a:pt x="88647" y="41112"/>
                      <a:pt x="86874" y="39782"/>
                    </a:cubicBezTo>
                    <a:cubicBezTo>
                      <a:pt x="86874" y="36679"/>
                      <a:pt x="89534" y="34905"/>
                      <a:pt x="91307" y="32689"/>
                    </a:cubicBezTo>
                    <a:cubicBezTo>
                      <a:pt x="97514" y="26482"/>
                      <a:pt x="106380" y="21606"/>
                      <a:pt x="110813" y="13627"/>
                    </a:cubicBezTo>
                    <a:cubicBezTo>
                      <a:pt x="113473" y="7863"/>
                      <a:pt x="108596" y="1657"/>
                      <a:pt x="102834" y="327"/>
                    </a:cubicBezTo>
                    <a:cubicBezTo>
                      <a:pt x="93080" y="-1446"/>
                      <a:pt x="83771" y="4317"/>
                      <a:pt x="75791" y="9637"/>
                    </a:cubicBezTo>
                    <a:cubicBezTo>
                      <a:pt x="52739" y="27369"/>
                      <a:pt x="46090" y="58401"/>
                      <a:pt x="27027" y="79680"/>
                    </a:cubicBezTo>
                    <a:cubicBezTo>
                      <a:pt x="23038" y="84113"/>
                      <a:pt x="19048" y="88546"/>
                      <a:pt x="14172" y="92092"/>
                    </a:cubicBezTo>
                    <a:cubicBezTo>
                      <a:pt x="4862" y="98742"/>
                      <a:pt x="-1788" y="107165"/>
                      <a:pt x="429" y="1195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7744668" y="2740041"/>
                <a:ext cx="177134" cy="123405"/>
              </a:xfrm>
              <a:custGeom>
                <a:avLst/>
                <a:gdLst/>
                <a:ahLst/>
                <a:cxnLst/>
                <a:rect l="l" t="t" r="r" b="b"/>
                <a:pathLst>
                  <a:path w="177134" h="123405" extrusionOk="0">
                    <a:moveTo>
                      <a:pt x="0" y="120192"/>
                    </a:moveTo>
                    <a:cubicBezTo>
                      <a:pt x="886" y="125068"/>
                      <a:pt x="7093" y="123295"/>
                      <a:pt x="10640" y="121965"/>
                    </a:cubicBezTo>
                    <a:cubicBezTo>
                      <a:pt x="16402" y="119748"/>
                      <a:pt x="21722" y="117975"/>
                      <a:pt x="27485" y="115315"/>
                    </a:cubicBezTo>
                    <a:cubicBezTo>
                      <a:pt x="56300" y="104233"/>
                      <a:pt x="76692" y="79407"/>
                      <a:pt x="104621" y="66995"/>
                    </a:cubicBezTo>
                    <a:cubicBezTo>
                      <a:pt x="120580" y="59902"/>
                      <a:pt x="137426" y="57242"/>
                      <a:pt x="154715" y="54582"/>
                    </a:cubicBezTo>
                    <a:cubicBezTo>
                      <a:pt x="158705" y="54139"/>
                      <a:pt x="162694" y="53252"/>
                      <a:pt x="166684" y="52366"/>
                    </a:cubicBezTo>
                    <a:cubicBezTo>
                      <a:pt x="170231" y="51479"/>
                      <a:pt x="174664" y="50592"/>
                      <a:pt x="176881" y="47489"/>
                    </a:cubicBezTo>
                    <a:cubicBezTo>
                      <a:pt x="178653" y="41726"/>
                      <a:pt x="170674" y="40396"/>
                      <a:pt x="167128" y="38623"/>
                    </a:cubicBezTo>
                    <a:cubicBezTo>
                      <a:pt x="160921" y="35963"/>
                      <a:pt x="154271" y="32860"/>
                      <a:pt x="148509" y="29757"/>
                    </a:cubicBezTo>
                    <a:cubicBezTo>
                      <a:pt x="125456" y="17344"/>
                      <a:pt x="102404" y="2271"/>
                      <a:pt x="75806" y="55"/>
                    </a:cubicBezTo>
                    <a:cubicBezTo>
                      <a:pt x="61176" y="-388"/>
                      <a:pt x="46104" y="1828"/>
                      <a:pt x="32361" y="7591"/>
                    </a:cubicBezTo>
                    <a:cubicBezTo>
                      <a:pt x="21279" y="12024"/>
                      <a:pt x="9753" y="17344"/>
                      <a:pt x="2217" y="27097"/>
                    </a:cubicBezTo>
                    <a:cubicBezTo>
                      <a:pt x="886" y="29313"/>
                      <a:pt x="1773" y="32417"/>
                      <a:pt x="4433" y="33303"/>
                    </a:cubicBezTo>
                    <a:cubicBezTo>
                      <a:pt x="5763" y="33747"/>
                      <a:pt x="6650" y="33303"/>
                      <a:pt x="7979" y="32860"/>
                    </a:cubicBezTo>
                    <a:cubicBezTo>
                      <a:pt x="10640" y="31973"/>
                      <a:pt x="12856" y="31087"/>
                      <a:pt x="15516" y="30200"/>
                    </a:cubicBezTo>
                    <a:cubicBezTo>
                      <a:pt x="35908" y="23551"/>
                      <a:pt x="62507" y="15128"/>
                      <a:pt x="83786" y="22664"/>
                    </a:cubicBezTo>
                    <a:cubicBezTo>
                      <a:pt x="94425" y="26210"/>
                      <a:pt x="107281" y="37293"/>
                      <a:pt x="98415" y="48819"/>
                    </a:cubicBezTo>
                    <a:cubicBezTo>
                      <a:pt x="90435" y="59015"/>
                      <a:pt x="77579" y="63892"/>
                      <a:pt x="66496" y="69655"/>
                    </a:cubicBezTo>
                    <a:cubicBezTo>
                      <a:pt x="51867" y="77191"/>
                      <a:pt x="36351" y="83397"/>
                      <a:pt x="23052" y="93593"/>
                    </a:cubicBezTo>
                    <a:cubicBezTo>
                      <a:pt x="15516" y="98470"/>
                      <a:pt x="0" y="111326"/>
                      <a:pt x="0" y="1201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8044788" y="2755332"/>
                <a:ext cx="244731" cy="87687"/>
              </a:xfrm>
              <a:custGeom>
                <a:avLst/>
                <a:gdLst/>
                <a:ahLst/>
                <a:cxnLst/>
                <a:rect l="l" t="t" r="r" b="b"/>
                <a:pathLst>
                  <a:path w="244731" h="87687" extrusionOk="0">
                    <a:moveTo>
                      <a:pt x="0" y="18899"/>
                    </a:moveTo>
                    <a:cubicBezTo>
                      <a:pt x="443" y="30868"/>
                      <a:pt x="24382" y="33085"/>
                      <a:pt x="33248" y="36631"/>
                    </a:cubicBezTo>
                    <a:cubicBezTo>
                      <a:pt x="42558" y="39291"/>
                      <a:pt x="53640" y="41951"/>
                      <a:pt x="62950" y="37075"/>
                    </a:cubicBezTo>
                    <a:cubicBezTo>
                      <a:pt x="66940" y="34858"/>
                      <a:pt x="65167" y="30425"/>
                      <a:pt x="66940" y="27322"/>
                    </a:cubicBezTo>
                    <a:cubicBezTo>
                      <a:pt x="69156" y="26435"/>
                      <a:pt x="71816" y="26878"/>
                      <a:pt x="74476" y="26878"/>
                    </a:cubicBezTo>
                    <a:cubicBezTo>
                      <a:pt x="83342" y="27322"/>
                      <a:pt x="91765" y="28652"/>
                      <a:pt x="100632" y="29981"/>
                    </a:cubicBezTo>
                    <a:cubicBezTo>
                      <a:pt x="132106" y="34415"/>
                      <a:pt x="161808" y="46384"/>
                      <a:pt x="189737" y="60570"/>
                    </a:cubicBezTo>
                    <a:cubicBezTo>
                      <a:pt x="201706" y="66776"/>
                      <a:pt x="213232" y="73869"/>
                      <a:pt x="225202" y="80519"/>
                    </a:cubicBezTo>
                    <a:cubicBezTo>
                      <a:pt x="229635" y="82292"/>
                      <a:pt x="242047" y="92045"/>
                      <a:pt x="244707" y="85395"/>
                    </a:cubicBezTo>
                    <a:cubicBezTo>
                      <a:pt x="245150" y="79632"/>
                      <a:pt x="239387" y="75642"/>
                      <a:pt x="235841" y="71653"/>
                    </a:cubicBezTo>
                    <a:cubicBezTo>
                      <a:pt x="230964" y="66776"/>
                      <a:pt x="226088" y="62343"/>
                      <a:pt x="221212" y="57910"/>
                    </a:cubicBezTo>
                    <a:cubicBezTo>
                      <a:pt x="191066" y="33085"/>
                      <a:pt x="153829" y="17569"/>
                      <a:pt x="115704" y="9589"/>
                    </a:cubicBezTo>
                    <a:cubicBezTo>
                      <a:pt x="100632" y="6043"/>
                      <a:pt x="85559" y="3826"/>
                      <a:pt x="70043" y="2053"/>
                    </a:cubicBezTo>
                    <a:cubicBezTo>
                      <a:pt x="53197" y="-164"/>
                      <a:pt x="35465" y="-1493"/>
                      <a:pt x="18619" y="2940"/>
                    </a:cubicBezTo>
                    <a:cubicBezTo>
                      <a:pt x="11083" y="6043"/>
                      <a:pt x="0" y="9589"/>
                      <a:pt x="0" y="188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7987132" y="3041684"/>
                <a:ext cx="43248" cy="71671"/>
              </a:xfrm>
              <a:custGeom>
                <a:avLst/>
                <a:gdLst/>
                <a:ahLst/>
                <a:cxnLst/>
                <a:rect l="l" t="t" r="r" b="b"/>
                <a:pathLst>
                  <a:path w="43248" h="71671" extrusionOk="0">
                    <a:moveTo>
                      <a:pt x="26" y="62370"/>
                    </a:moveTo>
                    <a:cubicBezTo>
                      <a:pt x="-417" y="69020"/>
                      <a:pt x="4902" y="76112"/>
                      <a:pt x="10222" y="68133"/>
                    </a:cubicBezTo>
                    <a:cubicBezTo>
                      <a:pt x="11996" y="65030"/>
                      <a:pt x="11996" y="61483"/>
                      <a:pt x="13325" y="58380"/>
                    </a:cubicBezTo>
                    <a:cubicBezTo>
                      <a:pt x="16872" y="49957"/>
                      <a:pt x="20418" y="40648"/>
                      <a:pt x="25295" y="33111"/>
                    </a:cubicBezTo>
                    <a:cubicBezTo>
                      <a:pt x="30171" y="24245"/>
                      <a:pt x="45244" y="16709"/>
                      <a:pt x="43027" y="5626"/>
                    </a:cubicBezTo>
                    <a:cubicBezTo>
                      <a:pt x="35047" y="-7673"/>
                      <a:pt x="20418" y="5626"/>
                      <a:pt x="15099" y="14493"/>
                    </a:cubicBezTo>
                    <a:cubicBezTo>
                      <a:pt x="6676" y="28678"/>
                      <a:pt x="1356" y="45524"/>
                      <a:pt x="26" y="623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8008227" y="3002536"/>
                <a:ext cx="32997" cy="34665"/>
              </a:xfrm>
              <a:custGeom>
                <a:avLst/>
                <a:gdLst/>
                <a:ahLst/>
                <a:cxnLst/>
                <a:rect l="l" t="t" r="r" b="b"/>
                <a:pathLst>
                  <a:path w="32997" h="34665" extrusionOk="0">
                    <a:moveTo>
                      <a:pt x="653" y="31918"/>
                    </a:moveTo>
                    <a:cubicBezTo>
                      <a:pt x="2870" y="36795"/>
                      <a:pt x="8189" y="34135"/>
                      <a:pt x="11293" y="31918"/>
                    </a:cubicBezTo>
                    <a:cubicBezTo>
                      <a:pt x="15726" y="29259"/>
                      <a:pt x="19716" y="26599"/>
                      <a:pt x="23262" y="23052"/>
                    </a:cubicBezTo>
                    <a:cubicBezTo>
                      <a:pt x="30798" y="17289"/>
                      <a:pt x="40108" y="1773"/>
                      <a:pt x="24592" y="0"/>
                    </a:cubicBezTo>
                    <a:cubicBezTo>
                      <a:pt x="11736" y="887"/>
                      <a:pt x="-3337" y="18619"/>
                      <a:pt x="653" y="319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8238133" y="2770151"/>
                <a:ext cx="80443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80443" h="56406" extrusionOk="0">
                    <a:moveTo>
                      <a:pt x="382" y="3637"/>
                    </a:moveTo>
                    <a:cubicBezTo>
                      <a:pt x="-1834" y="9843"/>
                      <a:pt x="6145" y="10730"/>
                      <a:pt x="10135" y="12503"/>
                    </a:cubicBezTo>
                    <a:cubicBezTo>
                      <a:pt x="17671" y="15163"/>
                      <a:pt x="24320" y="19596"/>
                      <a:pt x="30970" y="24029"/>
                    </a:cubicBezTo>
                    <a:cubicBezTo>
                      <a:pt x="39393" y="29792"/>
                      <a:pt x="46486" y="35998"/>
                      <a:pt x="53579" y="42648"/>
                    </a:cubicBezTo>
                    <a:cubicBezTo>
                      <a:pt x="60229" y="47968"/>
                      <a:pt x="66879" y="56834"/>
                      <a:pt x="76188" y="56391"/>
                    </a:cubicBezTo>
                    <a:cubicBezTo>
                      <a:pt x="79734" y="55947"/>
                      <a:pt x="81064" y="51957"/>
                      <a:pt x="80178" y="48855"/>
                    </a:cubicBezTo>
                    <a:cubicBezTo>
                      <a:pt x="77961" y="39988"/>
                      <a:pt x="69981" y="34225"/>
                      <a:pt x="64218" y="27575"/>
                    </a:cubicBezTo>
                    <a:cubicBezTo>
                      <a:pt x="58456" y="21369"/>
                      <a:pt x="51806" y="16049"/>
                      <a:pt x="44269" y="11616"/>
                    </a:cubicBezTo>
                    <a:cubicBezTo>
                      <a:pt x="33630" y="4967"/>
                      <a:pt x="21217" y="-796"/>
                      <a:pt x="8361" y="90"/>
                    </a:cubicBezTo>
                    <a:cubicBezTo>
                      <a:pt x="6145" y="90"/>
                      <a:pt x="2155" y="534"/>
                      <a:pt x="382" y="36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8191270" y="2743428"/>
                <a:ext cx="43140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43140" h="16636" extrusionOk="0">
                    <a:moveTo>
                      <a:pt x="697" y="2432"/>
                    </a:moveTo>
                    <a:cubicBezTo>
                      <a:pt x="-1520" y="5535"/>
                      <a:pt x="2027" y="8638"/>
                      <a:pt x="4686" y="9081"/>
                    </a:cubicBezTo>
                    <a:cubicBezTo>
                      <a:pt x="8676" y="9968"/>
                      <a:pt x="12666" y="10854"/>
                      <a:pt x="16656" y="12184"/>
                    </a:cubicBezTo>
                    <a:cubicBezTo>
                      <a:pt x="22419" y="13071"/>
                      <a:pt x="38821" y="20164"/>
                      <a:pt x="42811" y="14401"/>
                    </a:cubicBezTo>
                    <a:cubicBezTo>
                      <a:pt x="47244" y="3762"/>
                      <a:pt x="5573" y="-4218"/>
                      <a:pt x="697" y="2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7847395" y="2915924"/>
                <a:ext cx="159169" cy="213694"/>
              </a:xfrm>
              <a:custGeom>
                <a:avLst/>
                <a:gdLst/>
                <a:ahLst/>
                <a:cxnLst/>
                <a:rect l="l" t="t" r="r" b="b"/>
                <a:pathLst>
                  <a:path w="159169" h="213694" extrusionOk="0">
                    <a:moveTo>
                      <a:pt x="2780" y="205862"/>
                    </a:moveTo>
                    <a:cubicBezTo>
                      <a:pt x="3667" y="209409"/>
                      <a:pt x="7657" y="216502"/>
                      <a:pt x="11646" y="212512"/>
                    </a:cubicBezTo>
                    <a:cubicBezTo>
                      <a:pt x="17410" y="204533"/>
                      <a:pt x="17410" y="188130"/>
                      <a:pt x="16523" y="177047"/>
                    </a:cubicBezTo>
                    <a:cubicBezTo>
                      <a:pt x="16523" y="174387"/>
                      <a:pt x="16523" y="171728"/>
                      <a:pt x="16966" y="169068"/>
                    </a:cubicBezTo>
                    <a:cubicBezTo>
                      <a:pt x="18296" y="156212"/>
                      <a:pt x="19626" y="143356"/>
                      <a:pt x="22729" y="130943"/>
                    </a:cubicBezTo>
                    <a:cubicBezTo>
                      <a:pt x="32482" y="94148"/>
                      <a:pt x="52431" y="57797"/>
                      <a:pt x="84793" y="36961"/>
                    </a:cubicBezTo>
                    <a:cubicBezTo>
                      <a:pt x="94102" y="31198"/>
                      <a:pt x="105185" y="27209"/>
                      <a:pt x="115824" y="25435"/>
                    </a:cubicBezTo>
                    <a:cubicBezTo>
                      <a:pt x="115824" y="25435"/>
                      <a:pt x="116268" y="25435"/>
                      <a:pt x="116268" y="25435"/>
                    </a:cubicBezTo>
                    <a:cubicBezTo>
                      <a:pt x="125134" y="26765"/>
                      <a:pt x="132670" y="32085"/>
                      <a:pt x="132227" y="43168"/>
                    </a:cubicBezTo>
                    <a:cubicBezTo>
                      <a:pt x="132670" y="50261"/>
                      <a:pt x="129567" y="56467"/>
                      <a:pt x="126021" y="62674"/>
                    </a:cubicBezTo>
                    <a:cubicBezTo>
                      <a:pt x="118928" y="75529"/>
                      <a:pt x="110948" y="88385"/>
                      <a:pt x="106958" y="102128"/>
                    </a:cubicBezTo>
                    <a:cubicBezTo>
                      <a:pt x="106072" y="105674"/>
                      <a:pt x="104298" y="115871"/>
                      <a:pt x="108731" y="117201"/>
                    </a:cubicBezTo>
                    <a:cubicBezTo>
                      <a:pt x="110948" y="117644"/>
                      <a:pt x="112721" y="115427"/>
                      <a:pt x="113608" y="113654"/>
                    </a:cubicBezTo>
                    <a:cubicBezTo>
                      <a:pt x="117154" y="105674"/>
                      <a:pt x="120257" y="97695"/>
                      <a:pt x="124247" y="90159"/>
                    </a:cubicBezTo>
                    <a:cubicBezTo>
                      <a:pt x="130010" y="78189"/>
                      <a:pt x="137546" y="67550"/>
                      <a:pt x="145083" y="56467"/>
                    </a:cubicBezTo>
                    <a:cubicBezTo>
                      <a:pt x="150846" y="48044"/>
                      <a:pt x="156166" y="39621"/>
                      <a:pt x="158382" y="29425"/>
                    </a:cubicBezTo>
                    <a:cubicBezTo>
                      <a:pt x="163702" y="2383"/>
                      <a:pt x="141093" y="-4710"/>
                      <a:pt x="119371" y="2827"/>
                    </a:cubicBezTo>
                    <a:cubicBezTo>
                      <a:pt x="86123" y="13023"/>
                      <a:pt x="58638" y="37405"/>
                      <a:pt x="37802" y="64890"/>
                    </a:cubicBezTo>
                    <a:cubicBezTo>
                      <a:pt x="17410" y="91489"/>
                      <a:pt x="4554" y="123407"/>
                      <a:pt x="2337" y="156655"/>
                    </a:cubicBezTo>
                    <a:cubicBezTo>
                      <a:pt x="564" y="173057"/>
                      <a:pt x="-2096" y="189903"/>
                      <a:pt x="2780" y="2058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2" name="Google Shape;1212;p32"/>
            <p:cNvSpPr/>
            <p:nvPr/>
          </p:nvSpPr>
          <p:spPr>
            <a:xfrm rot="9895252" flipH="1">
              <a:off x="7532010" y="4104493"/>
              <a:ext cx="601067" cy="841404"/>
            </a:xfrm>
            <a:custGeom>
              <a:avLst/>
              <a:gdLst/>
              <a:ahLst/>
              <a:cxnLst/>
              <a:rect l="l" t="t" r="r" b="b"/>
              <a:pathLst>
                <a:path w="601420" h="841899" extrusionOk="0">
                  <a:moveTo>
                    <a:pt x="104621" y="674557"/>
                  </a:moveTo>
                  <a:cubicBezTo>
                    <a:pt x="105064" y="675001"/>
                    <a:pt x="105507" y="675001"/>
                    <a:pt x="106394" y="674114"/>
                  </a:cubicBezTo>
                  <a:cubicBezTo>
                    <a:pt x="106838" y="671454"/>
                    <a:pt x="105951" y="668794"/>
                    <a:pt x="105951" y="666134"/>
                  </a:cubicBezTo>
                  <a:cubicBezTo>
                    <a:pt x="104621" y="656825"/>
                    <a:pt x="103734" y="647959"/>
                    <a:pt x="103734" y="638649"/>
                  </a:cubicBezTo>
                  <a:cubicBezTo>
                    <a:pt x="102848" y="615154"/>
                    <a:pt x="105064" y="591215"/>
                    <a:pt x="112157" y="568606"/>
                  </a:cubicBezTo>
                  <a:cubicBezTo>
                    <a:pt x="128560" y="514523"/>
                    <a:pt x="171117" y="470635"/>
                    <a:pt x="222984" y="449356"/>
                  </a:cubicBezTo>
                  <a:cubicBezTo>
                    <a:pt x="237171" y="443593"/>
                    <a:pt x="250913" y="436944"/>
                    <a:pt x="265099" y="432067"/>
                  </a:cubicBezTo>
                  <a:cubicBezTo>
                    <a:pt x="266872" y="431624"/>
                    <a:pt x="268202" y="431180"/>
                    <a:pt x="269975" y="430737"/>
                  </a:cubicBezTo>
                  <a:cubicBezTo>
                    <a:pt x="279728" y="455119"/>
                    <a:pt x="290811" y="479501"/>
                    <a:pt x="301451" y="503440"/>
                  </a:cubicBezTo>
                  <a:cubicBezTo>
                    <a:pt x="300120" y="504326"/>
                    <a:pt x="298790" y="505657"/>
                    <a:pt x="297904" y="506100"/>
                  </a:cubicBezTo>
                  <a:cubicBezTo>
                    <a:pt x="280615" y="523832"/>
                    <a:pt x="267759" y="545998"/>
                    <a:pt x="257120" y="568163"/>
                  </a:cubicBezTo>
                  <a:cubicBezTo>
                    <a:pt x="243377" y="598752"/>
                    <a:pt x="236284" y="632000"/>
                    <a:pt x="232738" y="665691"/>
                  </a:cubicBezTo>
                  <a:cubicBezTo>
                    <a:pt x="230077" y="694063"/>
                    <a:pt x="229191" y="724208"/>
                    <a:pt x="238943" y="751250"/>
                  </a:cubicBezTo>
                  <a:cubicBezTo>
                    <a:pt x="240274" y="753910"/>
                    <a:pt x="241604" y="761003"/>
                    <a:pt x="244263" y="757900"/>
                  </a:cubicBezTo>
                  <a:cubicBezTo>
                    <a:pt x="244707" y="757013"/>
                    <a:pt x="244263" y="755683"/>
                    <a:pt x="243820" y="754796"/>
                  </a:cubicBezTo>
                  <a:cubicBezTo>
                    <a:pt x="239830" y="741054"/>
                    <a:pt x="238057" y="726868"/>
                    <a:pt x="236727" y="712682"/>
                  </a:cubicBezTo>
                  <a:cubicBezTo>
                    <a:pt x="234067" y="681650"/>
                    <a:pt x="238943" y="650619"/>
                    <a:pt x="249583" y="621360"/>
                  </a:cubicBezTo>
                  <a:cubicBezTo>
                    <a:pt x="255789" y="603628"/>
                    <a:pt x="262882" y="585895"/>
                    <a:pt x="271748" y="569493"/>
                  </a:cubicBezTo>
                  <a:cubicBezTo>
                    <a:pt x="281502" y="550874"/>
                    <a:pt x="293028" y="533142"/>
                    <a:pt x="308100" y="518512"/>
                  </a:cubicBezTo>
                  <a:cubicBezTo>
                    <a:pt x="312090" y="526935"/>
                    <a:pt x="315636" y="535358"/>
                    <a:pt x="319626" y="543781"/>
                  </a:cubicBezTo>
                  <a:cubicBezTo>
                    <a:pt x="334255" y="576586"/>
                    <a:pt x="349328" y="608948"/>
                    <a:pt x="366174" y="640866"/>
                  </a:cubicBezTo>
                  <a:cubicBezTo>
                    <a:pt x="371493" y="671454"/>
                    <a:pt x="367947" y="702486"/>
                    <a:pt x="374153" y="733074"/>
                  </a:cubicBezTo>
                  <a:cubicBezTo>
                    <a:pt x="378143" y="751693"/>
                    <a:pt x="385679" y="768982"/>
                    <a:pt x="394102" y="785828"/>
                  </a:cubicBezTo>
                  <a:cubicBezTo>
                    <a:pt x="395875" y="788488"/>
                    <a:pt x="403412" y="807550"/>
                    <a:pt x="405628" y="805334"/>
                  </a:cubicBezTo>
                  <a:cubicBezTo>
                    <a:pt x="406958" y="804004"/>
                    <a:pt x="404298" y="802231"/>
                    <a:pt x="403855" y="800901"/>
                  </a:cubicBezTo>
                  <a:cubicBezTo>
                    <a:pt x="391442" y="777405"/>
                    <a:pt x="381689" y="752137"/>
                    <a:pt x="377256" y="725538"/>
                  </a:cubicBezTo>
                  <a:cubicBezTo>
                    <a:pt x="373710" y="700713"/>
                    <a:pt x="375040" y="675001"/>
                    <a:pt x="371493" y="650619"/>
                  </a:cubicBezTo>
                  <a:cubicBezTo>
                    <a:pt x="384349" y="674557"/>
                    <a:pt x="398535" y="697610"/>
                    <a:pt x="414938" y="719332"/>
                  </a:cubicBezTo>
                  <a:cubicBezTo>
                    <a:pt x="434887" y="747260"/>
                    <a:pt x="456609" y="773415"/>
                    <a:pt x="475671" y="801787"/>
                  </a:cubicBezTo>
                  <a:cubicBezTo>
                    <a:pt x="484537" y="814200"/>
                    <a:pt x="490744" y="827942"/>
                    <a:pt x="498280" y="841242"/>
                  </a:cubicBezTo>
                  <a:cubicBezTo>
                    <a:pt x="498723" y="842572"/>
                    <a:pt x="500496" y="841685"/>
                    <a:pt x="500053" y="840355"/>
                  </a:cubicBezTo>
                  <a:cubicBezTo>
                    <a:pt x="500053" y="840355"/>
                    <a:pt x="500053" y="840355"/>
                    <a:pt x="500053" y="840355"/>
                  </a:cubicBezTo>
                  <a:cubicBezTo>
                    <a:pt x="491187" y="815530"/>
                    <a:pt x="475671" y="793364"/>
                    <a:pt x="460155" y="772086"/>
                  </a:cubicBezTo>
                  <a:cubicBezTo>
                    <a:pt x="448186" y="754353"/>
                    <a:pt x="435330" y="737064"/>
                    <a:pt x="424247" y="718888"/>
                  </a:cubicBezTo>
                  <a:cubicBezTo>
                    <a:pt x="406072" y="688300"/>
                    <a:pt x="389226" y="656382"/>
                    <a:pt x="375483" y="623134"/>
                  </a:cubicBezTo>
                  <a:cubicBezTo>
                    <a:pt x="368833" y="608061"/>
                    <a:pt x="361741" y="593432"/>
                    <a:pt x="355091" y="578803"/>
                  </a:cubicBezTo>
                  <a:cubicBezTo>
                    <a:pt x="359081" y="579689"/>
                    <a:pt x="363514" y="580576"/>
                    <a:pt x="367503" y="581462"/>
                  </a:cubicBezTo>
                  <a:cubicBezTo>
                    <a:pt x="412278" y="590329"/>
                    <a:pt x="456609" y="608504"/>
                    <a:pt x="489413" y="641309"/>
                  </a:cubicBezTo>
                  <a:cubicBezTo>
                    <a:pt x="501826" y="652835"/>
                    <a:pt x="511136" y="667021"/>
                    <a:pt x="523549" y="678547"/>
                  </a:cubicBezTo>
                  <a:cubicBezTo>
                    <a:pt x="524878" y="679434"/>
                    <a:pt x="526208" y="681207"/>
                    <a:pt x="527982" y="681207"/>
                  </a:cubicBezTo>
                  <a:cubicBezTo>
                    <a:pt x="528425" y="681207"/>
                    <a:pt x="528425" y="680764"/>
                    <a:pt x="528868" y="680764"/>
                  </a:cubicBezTo>
                  <a:cubicBezTo>
                    <a:pt x="529311" y="678547"/>
                    <a:pt x="526652" y="677217"/>
                    <a:pt x="525322" y="675444"/>
                  </a:cubicBezTo>
                  <a:cubicBezTo>
                    <a:pt x="515126" y="664805"/>
                    <a:pt x="506703" y="652392"/>
                    <a:pt x="496507" y="641752"/>
                  </a:cubicBezTo>
                  <a:cubicBezTo>
                    <a:pt x="480991" y="625350"/>
                    <a:pt x="463259" y="612051"/>
                    <a:pt x="443310" y="601855"/>
                  </a:cubicBezTo>
                  <a:cubicBezTo>
                    <a:pt x="433113" y="595205"/>
                    <a:pt x="422474" y="588999"/>
                    <a:pt x="411391" y="583679"/>
                  </a:cubicBezTo>
                  <a:cubicBezTo>
                    <a:pt x="391442" y="573926"/>
                    <a:pt x="369277" y="570380"/>
                    <a:pt x="348441" y="563730"/>
                  </a:cubicBezTo>
                  <a:cubicBezTo>
                    <a:pt x="345338" y="556194"/>
                    <a:pt x="341792" y="548657"/>
                    <a:pt x="338688" y="540678"/>
                  </a:cubicBezTo>
                  <a:cubicBezTo>
                    <a:pt x="327605" y="513193"/>
                    <a:pt x="315636" y="485708"/>
                    <a:pt x="304554" y="458222"/>
                  </a:cubicBezTo>
                  <a:cubicBezTo>
                    <a:pt x="306770" y="458222"/>
                    <a:pt x="308987" y="457336"/>
                    <a:pt x="311203" y="456892"/>
                  </a:cubicBezTo>
                  <a:cubicBezTo>
                    <a:pt x="342235" y="449799"/>
                    <a:pt x="374153" y="446696"/>
                    <a:pt x="405628" y="454232"/>
                  </a:cubicBezTo>
                  <a:cubicBezTo>
                    <a:pt x="459269" y="467089"/>
                    <a:pt x="507590" y="499007"/>
                    <a:pt x="546600" y="537575"/>
                  </a:cubicBezTo>
                  <a:cubicBezTo>
                    <a:pt x="556354" y="547771"/>
                    <a:pt x="565220" y="558854"/>
                    <a:pt x="573199" y="570380"/>
                  </a:cubicBezTo>
                  <a:cubicBezTo>
                    <a:pt x="574086" y="571266"/>
                    <a:pt x="574529" y="572153"/>
                    <a:pt x="575416" y="573039"/>
                  </a:cubicBezTo>
                  <a:cubicBezTo>
                    <a:pt x="575859" y="573483"/>
                    <a:pt x="576303" y="573483"/>
                    <a:pt x="576746" y="573039"/>
                  </a:cubicBezTo>
                  <a:cubicBezTo>
                    <a:pt x="576746" y="572596"/>
                    <a:pt x="576746" y="572153"/>
                    <a:pt x="576746" y="571710"/>
                  </a:cubicBezTo>
                  <a:cubicBezTo>
                    <a:pt x="575859" y="569050"/>
                    <a:pt x="574529" y="566833"/>
                    <a:pt x="572756" y="564617"/>
                  </a:cubicBezTo>
                  <a:cubicBezTo>
                    <a:pt x="570096" y="560184"/>
                    <a:pt x="566993" y="555750"/>
                    <a:pt x="563890" y="551317"/>
                  </a:cubicBezTo>
                  <a:cubicBezTo>
                    <a:pt x="556354" y="540678"/>
                    <a:pt x="547931" y="530482"/>
                    <a:pt x="539508" y="520286"/>
                  </a:cubicBezTo>
                  <a:cubicBezTo>
                    <a:pt x="506703" y="480388"/>
                    <a:pt x="457495" y="453789"/>
                    <a:pt x="407845" y="442263"/>
                  </a:cubicBezTo>
                  <a:cubicBezTo>
                    <a:pt x="378586" y="435613"/>
                    <a:pt x="326719" y="426747"/>
                    <a:pt x="297461" y="440046"/>
                  </a:cubicBezTo>
                  <a:cubicBezTo>
                    <a:pt x="296131" y="436500"/>
                    <a:pt x="294801" y="432954"/>
                    <a:pt x="293028" y="428964"/>
                  </a:cubicBezTo>
                  <a:cubicBezTo>
                    <a:pt x="283274" y="404582"/>
                    <a:pt x="274408" y="379756"/>
                    <a:pt x="267759" y="354045"/>
                  </a:cubicBezTo>
                  <a:cubicBezTo>
                    <a:pt x="268646" y="352715"/>
                    <a:pt x="269975" y="351828"/>
                    <a:pt x="270862" y="350498"/>
                  </a:cubicBezTo>
                  <a:cubicBezTo>
                    <a:pt x="292584" y="329219"/>
                    <a:pt x="323616" y="316363"/>
                    <a:pt x="352874" y="311044"/>
                  </a:cubicBezTo>
                  <a:cubicBezTo>
                    <a:pt x="386566" y="304394"/>
                    <a:pt x="422031" y="308384"/>
                    <a:pt x="454392" y="319023"/>
                  </a:cubicBezTo>
                  <a:cubicBezTo>
                    <a:pt x="484537" y="328776"/>
                    <a:pt x="513352" y="342075"/>
                    <a:pt x="539951" y="359808"/>
                  </a:cubicBezTo>
                  <a:cubicBezTo>
                    <a:pt x="557240" y="371334"/>
                    <a:pt x="573199" y="384633"/>
                    <a:pt x="588272" y="398376"/>
                  </a:cubicBezTo>
                  <a:cubicBezTo>
                    <a:pt x="591375" y="401035"/>
                    <a:pt x="594035" y="403695"/>
                    <a:pt x="596695" y="406355"/>
                  </a:cubicBezTo>
                  <a:cubicBezTo>
                    <a:pt x="598024" y="407242"/>
                    <a:pt x="598911" y="408572"/>
                    <a:pt x="600241" y="409015"/>
                  </a:cubicBezTo>
                  <a:cubicBezTo>
                    <a:pt x="600685" y="409015"/>
                    <a:pt x="601128" y="409015"/>
                    <a:pt x="601128" y="408572"/>
                  </a:cubicBezTo>
                  <a:cubicBezTo>
                    <a:pt x="602014" y="407242"/>
                    <a:pt x="600685" y="405912"/>
                    <a:pt x="599798" y="405025"/>
                  </a:cubicBezTo>
                  <a:cubicBezTo>
                    <a:pt x="593591" y="398376"/>
                    <a:pt x="586498" y="391726"/>
                    <a:pt x="579405" y="385963"/>
                  </a:cubicBezTo>
                  <a:cubicBezTo>
                    <a:pt x="557683" y="366900"/>
                    <a:pt x="534188" y="350498"/>
                    <a:pt x="508476" y="337199"/>
                  </a:cubicBezTo>
                  <a:cubicBezTo>
                    <a:pt x="452619" y="307497"/>
                    <a:pt x="390999" y="290208"/>
                    <a:pt x="328049" y="303507"/>
                  </a:cubicBezTo>
                  <a:cubicBezTo>
                    <a:pt x="305884" y="307940"/>
                    <a:pt x="284161" y="316363"/>
                    <a:pt x="266872" y="331436"/>
                  </a:cubicBezTo>
                  <a:cubicBezTo>
                    <a:pt x="265986" y="332322"/>
                    <a:pt x="264212" y="333652"/>
                    <a:pt x="262882" y="334982"/>
                  </a:cubicBezTo>
                  <a:cubicBezTo>
                    <a:pt x="261996" y="330549"/>
                    <a:pt x="261109" y="326116"/>
                    <a:pt x="260666" y="321683"/>
                  </a:cubicBezTo>
                  <a:cubicBezTo>
                    <a:pt x="268202" y="319910"/>
                    <a:pt x="280615" y="311487"/>
                    <a:pt x="283718" y="309714"/>
                  </a:cubicBezTo>
                  <a:cubicBezTo>
                    <a:pt x="295687" y="302177"/>
                    <a:pt x="307213" y="293754"/>
                    <a:pt x="317410" y="284002"/>
                  </a:cubicBezTo>
                  <a:cubicBezTo>
                    <a:pt x="333369" y="269816"/>
                    <a:pt x="348884" y="255187"/>
                    <a:pt x="367503" y="244547"/>
                  </a:cubicBezTo>
                  <a:cubicBezTo>
                    <a:pt x="409174" y="219722"/>
                    <a:pt x="461485" y="215289"/>
                    <a:pt x="507146" y="231691"/>
                  </a:cubicBezTo>
                  <a:cubicBezTo>
                    <a:pt x="523105" y="237454"/>
                    <a:pt x="538177" y="245877"/>
                    <a:pt x="551477" y="256516"/>
                  </a:cubicBezTo>
                  <a:cubicBezTo>
                    <a:pt x="553693" y="258290"/>
                    <a:pt x="555467" y="260063"/>
                    <a:pt x="557683" y="261393"/>
                  </a:cubicBezTo>
                  <a:cubicBezTo>
                    <a:pt x="558126" y="261836"/>
                    <a:pt x="558570" y="261836"/>
                    <a:pt x="558570" y="261393"/>
                  </a:cubicBezTo>
                  <a:cubicBezTo>
                    <a:pt x="559013" y="260950"/>
                    <a:pt x="559013" y="260506"/>
                    <a:pt x="558570" y="260506"/>
                  </a:cubicBezTo>
                  <a:cubicBezTo>
                    <a:pt x="523105" y="223268"/>
                    <a:pt x="458382" y="210856"/>
                    <a:pt x="409174" y="222825"/>
                  </a:cubicBezTo>
                  <a:cubicBezTo>
                    <a:pt x="367503" y="232578"/>
                    <a:pt x="340905" y="254743"/>
                    <a:pt x="310760" y="283115"/>
                  </a:cubicBezTo>
                  <a:cubicBezTo>
                    <a:pt x="297461" y="295528"/>
                    <a:pt x="282388" y="305281"/>
                    <a:pt x="266429" y="313703"/>
                  </a:cubicBezTo>
                  <a:cubicBezTo>
                    <a:pt x="264212" y="315033"/>
                    <a:pt x="261996" y="315920"/>
                    <a:pt x="259779" y="316806"/>
                  </a:cubicBezTo>
                  <a:cubicBezTo>
                    <a:pt x="259779" y="316363"/>
                    <a:pt x="259779" y="315920"/>
                    <a:pt x="259336" y="315477"/>
                  </a:cubicBezTo>
                  <a:cubicBezTo>
                    <a:pt x="258892" y="314147"/>
                    <a:pt x="258892" y="312373"/>
                    <a:pt x="258449" y="311044"/>
                  </a:cubicBezTo>
                  <a:cubicBezTo>
                    <a:pt x="258449" y="310157"/>
                    <a:pt x="258449" y="309714"/>
                    <a:pt x="258006" y="308827"/>
                  </a:cubicBezTo>
                  <a:cubicBezTo>
                    <a:pt x="258006" y="308384"/>
                    <a:pt x="258006" y="307940"/>
                    <a:pt x="258006" y="307497"/>
                  </a:cubicBezTo>
                  <a:cubicBezTo>
                    <a:pt x="265099" y="305281"/>
                    <a:pt x="271305" y="300404"/>
                    <a:pt x="276625" y="295528"/>
                  </a:cubicBezTo>
                  <a:cubicBezTo>
                    <a:pt x="299677" y="274249"/>
                    <a:pt x="305440" y="241001"/>
                    <a:pt x="325833" y="217505"/>
                  </a:cubicBezTo>
                  <a:cubicBezTo>
                    <a:pt x="330709" y="212186"/>
                    <a:pt x="336028" y="208196"/>
                    <a:pt x="342235" y="204649"/>
                  </a:cubicBezTo>
                  <a:cubicBezTo>
                    <a:pt x="342678" y="204206"/>
                    <a:pt x="342678" y="203763"/>
                    <a:pt x="342235" y="203319"/>
                  </a:cubicBezTo>
                  <a:cubicBezTo>
                    <a:pt x="340461" y="201546"/>
                    <a:pt x="332925" y="207752"/>
                    <a:pt x="331152" y="209082"/>
                  </a:cubicBezTo>
                  <a:cubicBezTo>
                    <a:pt x="302337" y="230805"/>
                    <a:pt x="297461" y="271146"/>
                    <a:pt x="270419" y="294641"/>
                  </a:cubicBezTo>
                  <a:cubicBezTo>
                    <a:pt x="266429" y="297744"/>
                    <a:pt x="261996" y="300847"/>
                    <a:pt x="257563" y="303064"/>
                  </a:cubicBezTo>
                  <a:cubicBezTo>
                    <a:pt x="254016" y="271589"/>
                    <a:pt x="255346" y="239671"/>
                    <a:pt x="258449" y="208196"/>
                  </a:cubicBezTo>
                  <a:cubicBezTo>
                    <a:pt x="261553" y="178494"/>
                    <a:pt x="265986" y="148792"/>
                    <a:pt x="274852" y="119977"/>
                  </a:cubicBezTo>
                  <a:cubicBezTo>
                    <a:pt x="279728" y="103575"/>
                    <a:pt x="287264" y="87615"/>
                    <a:pt x="297017" y="73430"/>
                  </a:cubicBezTo>
                  <a:cubicBezTo>
                    <a:pt x="299677" y="68997"/>
                    <a:pt x="303667" y="65007"/>
                    <a:pt x="306327" y="61017"/>
                  </a:cubicBezTo>
                  <a:cubicBezTo>
                    <a:pt x="307213" y="59687"/>
                    <a:pt x="308100" y="57914"/>
                    <a:pt x="308987" y="56584"/>
                  </a:cubicBezTo>
                  <a:cubicBezTo>
                    <a:pt x="310760" y="52151"/>
                    <a:pt x="307656" y="47274"/>
                    <a:pt x="306327" y="43284"/>
                  </a:cubicBezTo>
                  <a:cubicBezTo>
                    <a:pt x="302337" y="33532"/>
                    <a:pt x="298347" y="23335"/>
                    <a:pt x="292584" y="14469"/>
                  </a:cubicBezTo>
                  <a:cubicBezTo>
                    <a:pt x="288594" y="8706"/>
                    <a:pt x="280615" y="-4593"/>
                    <a:pt x="274852" y="1613"/>
                  </a:cubicBezTo>
                  <a:cubicBezTo>
                    <a:pt x="274852" y="2057"/>
                    <a:pt x="274408" y="2057"/>
                    <a:pt x="274408" y="2500"/>
                  </a:cubicBezTo>
                  <a:cubicBezTo>
                    <a:pt x="272192" y="6047"/>
                    <a:pt x="272192" y="10036"/>
                    <a:pt x="270862" y="14026"/>
                  </a:cubicBezTo>
                  <a:cubicBezTo>
                    <a:pt x="264656" y="34862"/>
                    <a:pt x="257120" y="55254"/>
                    <a:pt x="249583" y="75646"/>
                  </a:cubicBezTo>
                  <a:cubicBezTo>
                    <a:pt x="244263" y="90719"/>
                    <a:pt x="238500" y="105791"/>
                    <a:pt x="234954" y="121750"/>
                  </a:cubicBezTo>
                  <a:cubicBezTo>
                    <a:pt x="229634" y="145689"/>
                    <a:pt x="227418" y="170071"/>
                    <a:pt x="226088" y="194453"/>
                  </a:cubicBezTo>
                  <a:cubicBezTo>
                    <a:pt x="224315" y="232578"/>
                    <a:pt x="226088" y="271146"/>
                    <a:pt x="232294" y="309270"/>
                  </a:cubicBezTo>
                  <a:cubicBezTo>
                    <a:pt x="218108" y="309714"/>
                    <a:pt x="204366" y="305281"/>
                    <a:pt x="191953" y="298631"/>
                  </a:cubicBezTo>
                  <a:cubicBezTo>
                    <a:pt x="179097" y="291981"/>
                    <a:pt x="168901" y="281342"/>
                    <a:pt x="156931" y="273362"/>
                  </a:cubicBezTo>
                  <a:cubicBezTo>
                    <a:pt x="153385" y="270702"/>
                    <a:pt x="150282" y="268486"/>
                    <a:pt x="146735" y="265826"/>
                  </a:cubicBezTo>
                  <a:cubicBezTo>
                    <a:pt x="146292" y="265383"/>
                    <a:pt x="145405" y="265826"/>
                    <a:pt x="145405" y="266269"/>
                  </a:cubicBezTo>
                  <a:cubicBezTo>
                    <a:pt x="144962" y="268486"/>
                    <a:pt x="148509" y="268929"/>
                    <a:pt x="149838" y="270259"/>
                  </a:cubicBezTo>
                  <a:cubicBezTo>
                    <a:pt x="157375" y="274692"/>
                    <a:pt x="163138" y="281342"/>
                    <a:pt x="169344" y="287105"/>
                  </a:cubicBezTo>
                  <a:cubicBezTo>
                    <a:pt x="175994" y="293311"/>
                    <a:pt x="183087" y="298187"/>
                    <a:pt x="191066" y="302621"/>
                  </a:cubicBezTo>
                  <a:cubicBezTo>
                    <a:pt x="202149" y="308384"/>
                    <a:pt x="218995" y="314147"/>
                    <a:pt x="233181" y="313260"/>
                  </a:cubicBezTo>
                  <a:cubicBezTo>
                    <a:pt x="233624" y="316806"/>
                    <a:pt x="234510" y="319910"/>
                    <a:pt x="234954" y="323456"/>
                  </a:cubicBezTo>
                  <a:cubicBezTo>
                    <a:pt x="222098" y="325673"/>
                    <a:pt x="208799" y="320796"/>
                    <a:pt x="196829" y="316363"/>
                  </a:cubicBezTo>
                  <a:cubicBezTo>
                    <a:pt x="172447" y="307497"/>
                    <a:pt x="149395" y="294641"/>
                    <a:pt x="124127" y="288878"/>
                  </a:cubicBezTo>
                  <a:cubicBezTo>
                    <a:pt x="90878" y="282672"/>
                    <a:pt x="54527" y="289765"/>
                    <a:pt x="27042" y="309714"/>
                  </a:cubicBezTo>
                  <a:cubicBezTo>
                    <a:pt x="21279" y="313703"/>
                    <a:pt x="15072" y="317250"/>
                    <a:pt x="9309" y="321683"/>
                  </a:cubicBezTo>
                  <a:cubicBezTo>
                    <a:pt x="8422" y="322126"/>
                    <a:pt x="9753" y="323456"/>
                    <a:pt x="10196" y="323013"/>
                  </a:cubicBezTo>
                  <a:cubicBezTo>
                    <a:pt x="18619" y="316363"/>
                    <a:pt x="28371" y="311487"/>
                    <a:pt x="37681" y="306610"/>
                  </a:cubicBezTo>
                  <a:cubicBezTo>
                    <a:pt x="42558" y="303951"/>
                    <a:pt x="47877" y="301734"/>
                    <a:pt x="53197" y="299518"/>
                  </a:cubicBezTo>
                  <a:cubicBezTo>
                    <a:pt x="54527" y="299074"/>
                    <a:pt x="55857" y="298631"/>
                    <a:pt x="57187" y="298187"/>
                  </a:cubicBezTo>
                  <a:cubicBezTo>
                    <a:pt x="57630" y="298187"/>
                    <a:pt x="58073" y="297744"/>
                    <a:pt x="58960" y="297744"/>
                  </a:cubicBezTo>
                  <a:cubicBezTo>
                    <a:pt x="59403" y="297744"/>
                    <a:pt x="59403" y="297744"/>
                    <a:pt x="59847" y="297301"/>
                  </a:cubicBezTo>
                  <a:cubicBezTo>
                    <a:pt x="60290" y="297301"/>
                    <a:pt x="60733" y="296858"/>
                    <a:pt x="61176" y="296858"/>
                  </a:cubicBezTo>
                  <a:cubicBezTo>
                    <a:pt x="61620" y="296858"/>
                    <a:pt x="62063" y="296414"/>
                    <a:pt x="62507" y="296414"/>
                  </a:cubicBezTo>
                  <a:cubicBezTo>
                    <a:pt x="62950" y="296414"/>
                    <a:pt x="63836" y="295971"/>
                    <a:pt x="64280" y="295971"/>
                  </a:cubicBezTo>
                  <a:cubicBezTo>
                    <a:pt x="64723" y="295971"/>
                    <a:pt x="65166" y="295528"/>
                    <a:pt x="65610" y="295528"/>
                  </a:cubicBezTo>
                  <a:cubicBezTo>
                    <a:pt x="66496" y="295528"/>
                    <a:pt x="66940" y="295084"/>
                    <a:pt x="67826" y="295084"/>
                  </a:cubicBezTo>
                  <a:cubicBezTo>
                    <a:pt x="68269" y="295084"/>
                    <a:pt x="69156" y="294641"/>
                    <a:pt x="69599" y="294641"/>
                  </a:cubicBezTo>
                  <a:cubicBezTo>
                    <a:pt x="70043" y="294641"/>
                    <a:pt x="70043" y="294641"/>
                    <a:pt x="70486" y="294641"/>
                  </a:cubicBezTo>
                  <a:cubicBezTo>
                    <a:pt x="70930" y="294641"/>
                    <a:pt x="71373" y="294641"/>
                    <a:pt x="71373" y="294198"/>
                  </a:cubicBezTo>
                  <a:cubicBezTo>
                    <a:pt x="71816" y="294198"/>
                    <a:pt x="72702" y="293754"/>
                    <a:pt x="73146" y="293754"/>
                  </a:cubicBezTo>
                  <a:cubicBezTo>
                    <a:pt x="75806" y="293311"/>
                    <a:pt x="78466" y="292424"/>
                    <a:pt x="81125" y="292424"/>
                  </a:cubicBezTo>
                  <a:cubicBezTo>
                    <a:pt x="81569" y="292424"/>
                    <a:pt x="82012" y="292424"/>
                    <a:pt x="82455" y="292424"/>
                  </a:cubicBezTo>
                  <a:cubicBezTo>
                    <a:pt x="82899" y="292424"/>
                    <a:pt x="83342" y="292424"/>
                    <a:pt x="83785" y="292424"/>
                  </a:cubicBezTo>
                  <a:cubicBezTo>
                    <a:pt x="84229" y="292424"/>
                    <a:pt x="84672" y="292424"/>
                    <a:pt x="85115" y="292424"/>
                  </a:cubicBezTo>
                  <a:cubicBezTo>
                    <a:pt x="86889" y="292424"/>
                    <a:pt x="88218" y="291981"/>
                    <a:pt x="89992" y="291981"/>
                  </a:cubicBezTo>
                  <a:cubicBezTo>
                    <a:pt x="90878" y="291981"/>
                    <a:pt x="91765" y="291981"/>
                    <a:pt x="92651" y="291981"/>
                  </a:cubicBezTo>
                  <a:cubicBezTo>
                    <a:pt x="93095" y="291981"/>
                    <a:pt x="93981" y="291981"/>
                    <a:pt x="94425" y="291981"/>
                  </a:cubicBezTo>
                  <a:cubicBezTo>
                    <a:pt x="94868" y="291981"/>
                    <a:pt x="95312" y="291981"/>
                    <a:pt x="95755" y="291981"/>
                  </a:cubicBezTo>
                  <a:cubicBezTo>
                    <a:pt x="96198" y="291981"/>
                    <a:pt x="96198" y="291981"/>
                    <a:pt x="96641" y="291981"/>
                  </a:cubicBezTo>
                  <a:cubicBezTo>
                    <a:pt x="97084" y="291981"/>
                    <a:pt x="97528" y="291981"/>
                    <a:pt x="98415" y="291981"/>
                  </a:cubicBezTo>
                  <a:cubicBezTo>
                    <a:pt x="99301" y="291981"/>
                    <a:pt x="100188" y="291981"/>
                    <a:pt x="100631" y="291981"/>
                  </a:cubicBezTo>
                  <a:cubicBezTo>
                    <a:pt x="101517" y="291981"/>
                    <a:pt x="102404" y="291981"/>
                    <a:pt x="103291" y="291981"/>
                  </a:cubicBezTo>
                  <a:cubicBezTo>
                    <a:pt x="103734" y="291981"/>
                    <a:pt x="103734" y="291981"/>
                    <a:pt x="104178" y="291981"/>
                  </a:cubicBezTo>
                  <a:cubicBezTo>
                    <a:pt x="104621" y="291981"/>
                    <a:pt x="105507" y="291981"/>
                    <a:pt x="105951" y="291981"/>
                  </a:cubicBezTo>
                  <a:cubicBezTo>
                    <a:pt x="106394" y="291981"/>
                    <a:pt x="106394" y="291981"/>
                    <a:pt x="106838" y="291981"/>
                  </a:cubicBezTo>
                  <a:cubicBezTo>
                    <a:pt x="107281" y="291981"/>
                    <a:pt x="107724" y="291981"/>
                    <a:pt x="108167" y="291981"/>
                  </a:cubicBezTo>
                  <a:cubicBezTo>
                    <a:pt x="108611" y="291981"/>
                    <a:pt x="109054" y="291981"/>
                    <a:pt x="109497" y="291981"/>
                  </a:cubicBezTo>
                  <a:cubicBezTo>
                    <a:pt x="111271" y="291981"/>
                    <a:pt x="112600" y="292424"/>
                    <a:pt x="113930" y="292424"/>
                  </a:cubicBezTo>
                  <a:cubicBezTo>
                    <a:pt x="114374" y="292424"/>
                    <a:pt x="114817" y="292424"/>
                    <a:pt x="115261" y="292424"/>
                  </a:cubicBezTo>
                  <a:cubicBezTo>
                    <a:pt x="115704" y="292424"/>
                    <a:pt x="116147" y="292424"/>
                    <a:pt x="116590" y="292424"/>
                  </a:cubicBezTo>
                  <a:cubicBezTo>
                    <a:pt x="117033" y="292424"/>
                    <a:pt x="117477" y="292424"/>
                    <a:pt x="117920" y="292424"/>
                  </a:cubicBezTo>
                  <a:cubicBezTo>
                    <a:pt x="118363" y="292424"/>
                    <a:pt x="118807" y="292424"/>
                    <a:pt x="119250" y="292424"/>
                  </a:cubicBezTo>
                  <a:cubicBezTo>
                    <a:pt x="119694" y="292424"/>
                    <a:pt x="120137" y="292424"/>
                    <a:pt x="120580" y="292424"/>
                  </a:cubicBezTo>
                  <a:cubicBezTo>
                    <a:pt x="121466" y="292424"/>
                    <a:pt x="121910" y="292868"/>
                    <a:pt x="122797" y="292868"/>
                  </a:cubicBezTo>
                  <a:cubicBezTo>
                    <a:pt x="124127" y="293311"/>
                    <a:pt x="125456" y="293311"/>
                    <a:pt x="127230" y="293754"/>
                  </a:cubicBezTo>
                  <a:cubicBezTo>
                    <a:pt x="148509" y="299074"/>
                    <a:pt x="168014" y="309270"/>
                    <a:pt x="187963" y="317250"/>
                  </a:cubicBezTo>
                  <a:cubicBezTo>
                    <a:pt x="199489" y="321683"/>
                    <a:pt x="222541" y="330549"/>
                    <a:pt x="236284" y="327003"/>
                  </a:cubicBezTo>
                  <a:cubicBezTo>
                    <a:pt x="236727" y="329219"/>
                    <a:pt x="237171" y="331436"/>
                    <a:pt x="237614" y="333652"/>
                  </a:cubicBezTo>
                  <a:cubicBezTo>
                    <a:pt x="238057" y="335426"/>
                    <a:pt x="238500" y="336755"/>
                    <a:pt x="238500" y="338529"/>
                  </a:cubicBezTo>
                  <a:cubicBezTo>
                    <a:pt x="238500" y="338972"/>
                    <a:pt x="238500" y="339415"/>
                    <a:pt x="238943" y="339859"/>
                  </a:cubicBezTo>
                  <a:cubicBezTo>
                    <a:pt x="239830" y="343849"/>
                    <a:pt x="241160" y="347838"/>
                    <a:pt x="242047" y="351828"/>
                  </a:cubicBezTo>
                  <a:cubicBezTo>
                    <a:pt x="238057" y="350941"/>
                    <a:pt x="233624" y="350055"/>
                    <a:pt x="232294" y="350055"/>
                  </a:cubicBezTo>
                  <a:cubicBezTo>
                    <a:pt x="213675" y="347395"/>
                    <a:pt x="195056" y="347838"/>
                    <a:pt x="176437" y="350055"/>
                  </a:cubicBezTo>
                  <a:cubicBezTo>
                    <a:pt x="129446" y="356261"/>
                    <a:pt x="83785" y="377983"/>
                    <a:pt x="50094" y="411675"/>
                  </a:cubicBezTo>
                  <a:cubicBezTo>
                    <a:pt x="33248" y="428521"/>
                    <a:pt x="21279" y="448913"/>
                    <a:pt x="11969" y="470635"/>
                  </a:cubicBezTo>
                  <a:cubicBezTo>
                    <a:pt x="7093" y="482161"/>
                    <a:pt x="3103" y="494574"/>
                    <a:pt x="443" y="506986"/>
                  </a:cubicBezTo>
                  <a:cubicBezTo>
                    <a:pt x="443" y="507873"/>
                    <a:pt x="0" y="508316"/>
                    <a:pt x="0" y="509203"/>
                  </a:cubicBezTo>
                  <a:cubicBezTo>
                    <a:pt x="0" y="510090"/>
                    <a:pt x="1330" y="510976"/>
                    <a:pt x="2217" y="510090"/>
                  </a:cubicBezTo>
                  <a:cubicBezTo>
                    <a:pt x="4876" y="499450"/>
                    <a:pt x="8422" y="489254"/>
                    <a:pt x="13299" y="479058"/>
                  </a:cubicBezTo>
                  <a:cubicBezTo>
                    <a:pt x="19062" y="465315"/>
                    <a:pt x="25712" y="452016"/>
                    <a:pt x="34135" y="440046"/>
                  </a:cubicBezTo>
                  <a:cubicBezTo>
                    <a:pt x="39898" y="431624"/>
                    <a:pt x="46104" y="424087"/>
                    <a:pt x="52753" y="416995"/>
                  </a:cubicBezTo>
                  <a:cubicBezTo>
                    <a:pt x="60733" y="409458"/>
                    <a:pt x="68713" y="402365"/>
                    <a:pt x="77579" y="396159"/>
                  </a:cubicBezTo>
                  <a:cubicBezTo>
                    <a:pt x="113487" y="370447"/>
                    <a:pt x="187520" y="350498"/>
                    <a:pt x="230964" y="363354"/>
                  </a:cubicBezTo>
                  <a:cubicBezTo>
                    <a:pt x="237171" y="365127"/>
                    <a:pt x="243377" y="368674"/>
                    <a:pt x="248253" y="373107"/>
                  </a:cubicBezTo>
                  <a:cubicBezTo>
                    <a:pt x="253130" y="388623"/>
                    <a:pt x="258449" y="403695"/>
                    <a:pt x="264212" y="418768"/>
                  </a:cubicBezTo>
                  <a:cubicBezTo>
                    <a:pt x="260666" y="420098"/>
                    <a:pt x="257120" y="421428"/>
                    <a:pt x="253130" y="422758"/>
                  </a:cubicBezTo>
                  <a:cubicBezTo>
                    <a:pt x="240717" y="427191"/>
                    <a:pt x="228748" y="432954"/>
                    <a:pt x="217665" y="439160"/>
                  </a:cubicBezTo>
                  <a:cubicBezTo>
                    <a:pt x="167128" y="469305"/>
                    <a:pt x="121466" y="506543"/>
                    <a:pt x="105951" y="565947"/>
                  </a:cubicBezTo>
                  <a:cubicBezTo>
                    <a:pt x="97084" y="597421"/>
                    <a:pt x="94868" y="630670"/>
                    <a:pt x="100188" y="663031"/>
                  </a:cubicBezTo>
                  <a:cubicBezTo>
                    <a:pt x="101074" y="667465"/>
                    <a:pt x="101961" y="671454"/>
                    <a:pt x="102848" y="675444"/>
                  </a:cubicBezTo>
                  <a:cubicBezTo>
                    <a:pt x="103291" y="674557"/>
                    <a:pt x="104178" y="674557"/>
                    <a:pt x="104621" y="6745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3" name="Google Shape;1213;p32"/>
          <p:cNvGrpSpPr/>
          <p:nvPr/>
        </p:nvGrpSpPr>
        <p:grpSpPr>
          <a:xfrm>
            <a:off x="7760081" y="3277089"/>
            <a:ext cx="931061" cy="1687099"/>
            <a:chOff x="7963398" y="3291954"/>
            <a:chExt cx="931061" cy="1687099"/>
          </a:xfrm>
        </p:grpSpPr>
        <p:sp>
          <p:nvSpPr>
            <p:cNvPr id="1214" name="Google Shape;1214;p32"/>
            <p:cNvSpPr/>
            <p:nvPr/>
          </p:nvSpPr>
          <p:spPr>
            <a:xfrm>
              <a:off x="7963398" y="3291954"/>
              <a:ext cx="931061" cy="1482668"/>
            </a:xfrm>
            <a:custGeom>
              <a:avLst/>
              <a:gdLst/>
              <a:ahLst/>
              <a:cxnLst/>
              <a:rect l="l" t="t" r="r" b="b"/>
              <a:pathLst>
                <a:path w="646032" h="1028773" extrusionOk="0">
                  <a:moveTo>
                    <a:pt x="591765" y="727028"/>
                  </a:moveTo>
                  <a:cubicBezTo>
                    <a:pt x="601961" y="699986"/>
                    <a:pt x="615261" y="673387"/>
                    <a:pt x="621910" y="645459"/>
                  </a:cubicBezTo>
                  <a:cubicBezTo>
                    <a:pt x="631220" y="606891"/>
                    <a:pt x="638313" y="564776"/>
                    <a:pt x="637869" y="524878"/>
                  </a:cubicBezTo>
                  <a:cubicBezTo>
                    <a:pt x="637869" y="502270"/>
                    <a:pt x="643632" y="480104"/>
                    <a:pt x="644519" y="457939"/>
                  </a:cubicBezTo>
                  <a:cubicBezTo>
                    <a:pt x="645406" y="434000"/>
                    <a:pt x="647179" y="411391"/>
                    <a:pt x="644962" y="387009"/>
                  </a:cubicBezTo>
                  <a:cubicBezTo>
                    <a:pt x="642746" y="359524"/>
                    <a:pt x="637869" y="332482"/>
                    <a:pt x="632106" y="305884"/>
                  </a:cubicBezTo>
                  <a:cubicBezTo>
                    <a:pt x="629447" y="292584"/>
                    <a:pt x="628117" y="278842"/>
                    <a:pt x="623240" y="265986"/>
                  </a:cubicBezTo>
                  <a:cubicBezTo>
                    <a:pt x="619694" y="257120"/>
                    <a:pt x="613931" y="249583"/>
                    <a:pt x="609941" y="240717"/>
                  </a:cubicBezTo>
                  <a:cubicBezTo>
                    <a:pt x="604178" y="227861"/>
                    <a:pt x="596642" y="215005"/>
                    <a:pt x="592652" y="201706"/>
                  </a:cubicBezTo>
                  <a:cubicBezTo>
                    <a:pt x="588662" y="187520"/>
                    <a:pt x="586002" y="174221"/>
                    <a:pt x="580239" y="160478"/>
                  </a:cubicBezTo>
                  <a:cubicBezTo>
                    <a:pt x="570486" y="137426"/>
                    <a:pt x="566053" y="113931"/>
                    <a:pt x="560290" y="89992"/>
                  </a:cubicBezTo>
                  <a:cubicBezTo>
                    <a:pt x="555857" y="72259"/>
                    <a:pt x="551424" y="54970"/>
                    <a:pt x="551424" y="36795"/>
                  </a:cubicBezTo>
                  <a:cubicBezTo>
                    <a:pt x="551424" y="26155"/>
                    <a:pt x="558517" y="9753"/>
                    <a:pt x="554527" y="0"/>
                  </a:cubicBezTo>
                  <a:cubicBezTo>
                    <a:pt x="548321" y="887"/>
                    <a:pt x="546991" y="6206"/>
                    <a:pt x="543888" y="10196"/>
                  </a:cubicBezTo>
                  <a:cubicBezTo>
                    <a:pt x="540341" y="14186"/>
                    <a:pt x="534578" y="15959"/>
                    <a:pt x="531475" y="19505"/>
                  </a:cubicBezTo>
                  <a:cubicBezTo>
                    <a:pt x="525712" y="25712"/>
                    <a:pt x="521722" y="32362"/>
                    <a:pt x="515516" y="38568"/>
                  </a:cubicBezTo>
                  <a:cubicBezTo>
                    <a:pt x="508423" y="45218"/>
                    <a:pt x="501773" y="50537"/>
                    <a:pt x="493794" y="55857"/>
                  </a:cubicBezTo>
                  <a:cubicBezTo>
                    <a:pt x="483598" y="63393"/>
                    <a:pt x="477391" y="74033"/>
                    <a:pt x="467195" y="81569"/>
                  </a:cubicBezTo>
                  <a:cubicBezTo>
                    <a:pt x="456999" y="89105"/>
                    <a:pt x="450349" y="98858"/>
                    <a:pt x="440597" y="106838"/>
                  </a:cubicBezTo>
                  <a:cubicBezTo>
                    <a:pt x="429514" y="115704"/>
                    <a:pt x="419318" y="118364"/>
                    <a:pt x="406905" y="124570"/>
                  </a:cubicBezTo>
                  <a:cubicBezTo>
                    <a:pt x="393606" y="131220"/>
                    <a:pt x="378533" y="143632"/>
                    <a:pt x="366564" y="153385"/>
                  </a:cubicBezTo>
                  <a:cubicBezTo>
                    <a:pt x="339965" y="174664"/>
                    <a:pt x="311594" y="192396"/>
                    <a:pt x="285438" y="215005"/>
                  </a:cubicBezTo>
                  <a:cubicBezTo>
                    <a:pt x="274799" y="223871"/>
                    <a:pt x="261943" y="229191"/>
                    <a:pt x="250860" y="237614"/>
                  </a:cubicBezTo>
                  <a:cubicBezTo>
                    <a:pt x="240664" y="245593"/>
                    <a:pt x="230025" y="255790"/>
                    <a:pt x="222045" y="265542"/>
                  </a:cubicBezTo>
                  <a:cubicBezTo>
                    <a:pt x="183920" y="309873"/>
                    <a:pt x="150229" y="357307"/>
                    <a:pt x="124517" y="409618"/>
                  </a:cubicBezTo>
                  <a:cubicBezTo>
                    <a:pt x="111661" y="435773"/>
                    <a:pt x="106341" y="464145"/>
                    <a:pt x="95258" y="490744"/>
                  </a:cubicBezTo>
                  <a:cubicBezTo>
                    <a:pt x="84619" y="516012"/>
                    <a:pt x="68660" y="542168"/>
                    <a:pt x="53587" y="565220"/>
                  </a:cubicBezTo>
                  <a:cubicBezTo>
                    <a:pt x="34968" y="592705"/>
                    <a:pt x="20339" y="623293"/>
                    <a:pt x="4823" y="652552"/>
                  </a:cubicBezTo>
                  <a:cubicBezTo>
                    <a:pt x="-4043" y="669398"/>
                    <a:pt x="1277" y="684027"/>
                    <a:pt x="5267" y="701759"/>
                  </a:cubicBezTo>
                  <a:cubicBezTo>
                    <a:pt x="7926" y="713285"/>
                    <a:pt x="9700" y="724811"/>
                    <a:pt x="13689" y="735894"/>
                  </a:cubicBezTo>
                  <a:cubicBezTo>
                    <a:pt x="17236" y="746090"/>
                    <a:pt x="22999" y="753626"/>
                    <a:pt x="25659" y="764266"/>
                  </a:cubicBezTo>
                  <a:cubicBezTo>
                    <a:pt x="30092" y="780668"/>
                    <a:pt x="39845" y="794411"/>
                    <a:pt x="39845" y="812587"/>
                  </a:cubicBezTo>
                  <a:cubicBezTo>
                    <a:pt x="39845" y="832092"/>
                    <a:pt x="41618" y="852041"/>
                    <a:pt x="50928" y="869774"/>
                  </a:cubicBezTo>
                  <a:cubicBezTo>
                    <a:pt x="57577" y="882186"/>
                    <a:pt x="66443" y="895042"/>
                    <a:pt x="75310" y="906125"/>
                  </a:cubicBezTo>
                  <a:cubicBezTo>
                    <a:pt x="83289" y="915434"/>
                    <a:pt x="97032" y="928734"/>
                    <a:pt x="108558" y="929620"/>
                  </a:cubicBezTo>
                  <a:cubicBezTo>
                    <a:pt x="115651" y="930064"/>
                    <a:pt x="121857" y="929620"/>
                    <a:pt x="128507" y="930950"/>
                  </a:cubicBezTo>
                  <a:cubicBezTo>
                    <a:pt x="136486" y="932723"/>
                    <a:pt x="140476" y="933610"/>
                    <a:pt x="148456" y="932723"/>
                  </a:cubicBezTo>
                  <a:cubicBezTo>
                    <a:pt x="169734" y="930950"/>
                    <a:pt x="195446" y="927404"/>
                    <a:pt x="212292" y="945136"/>
                  </a:cubicBezTo>
                  <a:cubicBezTo>
                    <a:pt x="211849" y="946023"/>
                    <a:pt x="211849" y="947353"/>
                    <a:pt x="211406" y="948239"/>
                  </a:cubicBezTo>
                  <a:cubicBezTo>
                    <a:pt x="208302" y="946023"/>
                    <a:pt x="206529" y="947796"/>
                    <a:pt x="203869" y="949126"/>
                  </a:cubicBezTo>
                  <a:cubicBezTo>
                    <a:pt x="207859" y="950013"/>
                    <a:pt x="216725" y="958879"/>
                    <a:pt x="219828" y="961982"/>
                  </a:cubicBezTo>
                  <a:cubicBezTo>
                    <a:pt x="224261" y="966415"/>
                    <a:pt x="230025" y="973951"/>
                    <a:pt x="232241" y="979714"/>
                  </a:cubicBezTo>
                  <a:cubicBezTo>
                    <a:pt x="237118" y="992570"/>
                    <a:pt x="240221" y="1001436"/>
                    <a:pt x="252190" y="1009859"/>
                  </a:cubicBezTo>
                  <a:cubicBezTo>
                    <a:pt x="261056" y="1016066"/>
                    <a:pt x="272139" y="1016066"/>
                    <a:pt x="281449" y="1020499"/>
                  </a:cubicBezTo>
                  <a:cubicBezTo>
                    <a:pt x="292974" y="1026262"/>
                    <a:pt x="299624" y="1027592"/>
                    <a:pt x="312923" y="1028478"/>
                  </a:cubicBezTo>
                  <a:cubicBezTo>
                    <a:pt x="331099" y="1029365"/>
                    <a:pt x="346615" y="1028478"/>
                    <a:pt x="364347" y="1022715"/>
                  </a:cubicBezTo>
                  <a:cubicBezTo>
                    <a:pt x="380750" y="1017396"/>
                    <a:pt x="395822" y="1011633"/>
                    <a:pt x="410895" y="1003210"/>
                  </a:cubicBezTo>
                  <a:cubicBezTo>
                    <a:pt x="429071" y="993014"/>
                    <a:pt x="437937" y="975281"/>
                    <a:pt x="451679" y="960652"/>
                  </a:cubicBezTo>
                  <a:cubicBezTo>
                    <a:pt x="473845" y="936270"/>
                    <a:pt x="493794" y="909228"/>
                    <a:pt x="508866" y="879526"/>
                  </a:cubicBezTo>
                  <a:cubicBezTo>
                    <a:pt x="515959" y="865784"/>
                    <a:pt x="523495" y="852041"/>
                    <a:pt x="530588" y="838298"/>
                  </a:cubicBezTo>
                  <a:cubicBezTo>
                    <a:pt x="536352" y="827216"/>
                    <a:pt x="544331" y="819236"/>
                    <a:pt x="550981" y="809040"/>
                  </a:cubicBezTo>
                  <a:cubicBezTo>
                    <a:pt x="568270" y="783328"/>
                    <a:pt x="581569" y="754513"/>
                    <a:pt x="591765" y="727028"/>
                  </a:cubicBezTo>
                  <a:close/>
                  <a:moveTo>
                    <a:pt x="450349" y="326276"/>
                  </a:moveTo>
                  <a:cubicBezTo>
                    <a:pt x="468525" y="314306"/>
                    <a:pt x="488917" y="306327"/>
                    <a:pt x="508423" y="296574"/>
                  </a:cubicBezTo>
                  <a:cubicBezTo>
                    <a:pt x="521279" y="290368"/>
                    <a:pt x="534578" y="282388"/>
                    <a:pt x="548764" y="281945"/>
                  </a:cubicBezTo>
                  <a:cubicBezTo>
                    <a:pt x="554970" y="281945"/>
                    <a:pt x="562063" y="284605"/>
                    <a:pt x="566497" y="289038"/>
                  </a:cubicBezTo>
                  <a:cubicBezTo>
                    <a:pt x="570486" y="292584"/>
                    <a:pt x="576249" y="299677"/>
                    <a:pt x="578466" y="304554"/>
                  </a:cubicBezTo>
                  <a:cubicBezTo>
                    <a:pt x="584229" y="316523"/>
                    <a:pt x="581569" y="330266"/>
                    <a:pt x="574919" y="341348"/>
                  </a:cubicBezTo>
                  <a:cubicBezTo>
                    <a:pt x="557630" y="368390"/>
                    <a:pt x="528372" y="383019"/>
                    <a:pt x="501773" y="398979"/>
                  </a:cubicBezTo>
                  <a:cubicBezTo>
                    <a:pt x="494680" y="403412"/>
                    <a:pt x="486701" y="405185"/>
                    <a:pt x="479164" y="406958"/>
                  </a:cubicBezTo>
                  <a:cubicBezTo>
                    <a:pt x="476061" y="407845"/>
                    <a:pt x="472515" y="409175"/>
                    <a:pt x="469412" y="410505"/>
                  </a:cubicBezTo>
                  <a:cubicBezTo>
                    <a:pt x="465422" y="411835"/>
                    <a:pt x="460989" y="412721"/>
                    <a:pt x="457442" y="414495"/>
                  </a:cubicBezTo>
                  <a:cubicBezTo>
                    <a:pt x="451679" y="417154"/>
                    <a:pt x="445030" y="419371"/>
                    <a:pt x="437937" y="418484"/>
                  </a:cubicBezTo>
                  <a:cubicBezTo>
                    <a:pt x="431287" y="417598"/>
                    <a:pt x="417988" y="415824"/>
                    <a:pt x="415328" y="410061"/>
                  </a:cubicBezTo>
                  <a:cubicBezTo>
                    <a:pt x="405132" y="405185"/>
                    <a:pt x="415328" y="371937"/>
                    <a:pt x="418431" y="364401"/>
                  </a:cubicBezTo>
                  <a:cubicBezTo>
                    <a:pt x="424637" y="347998"/>
                    <a:pt x="436164" y="335585"/>
                    <a:pt x="450349" y="326276"/>
                  </a:cubicBezTo>
                  <a:close/>
                  <a:moveTo>
                    <a:pt x="304944" y="576746"/>
                  </a:moveTo>
                  <a:cubicBezTo>
                    <a:pt x="308490" y="582952"/>
                    <a:pt x="312037" y="594922"/>
                    <a:pt x="312480" y="602014"/>
                  </a:cubicBezTo>
                  <a:cubicBezTo>
                    <a:pt x="312923" y="609107"/>
                    <a:pt x="312923" y="616200"/>
                    <a:pt x="313367" y="622850"/>
                  </a:cubicBezTo>
                  <a:cubicBezTo>
                    <a:pt x="313810" y="628613"/>
                    <a:pt x="312923" y="634819"/>
                    <a:pt x="305831" y="637036"/>
                  </a:cubicBezTo>
                  <a:cubicBezTo>
                    <a:pt x="300954" y="638366"/>
                    <a:pt x="291201" y="637036"/>
                    <a:pt x="285882" y="636149"/>
                  </a:cubicBezTo>
                  <a:cubicBezTo>
                    <a:pt x="276572" y="634376"/>
                    <a:pt x="273026" y="631716"/>
                    <a:pt x="265933" y="625953"/>
                  </a:cubicBezTo>
                  <a:cubicBezTo>
                    <a:pt x="261500" y="622407"/>
                    <a:pt x="254850" y="621077"/>
                    <a:pt x="250860" y="617087"/>
                  </a:cubicBezTo>
                  <a:cubicBezTo>
                    <a:pt x="245984" y="612654"/>
                    <a:pt x="245097" y="606004"/>
                    <a:pt x="241551" y="600685"/>
                  </a:cubicBezTo>
                  <a:cubicBezTo>
                    <a:pt x="239334" y="597138"/>
                    <a:pt x="236231" y="594478"/>
                    <a:pt x="234458" y="590932"/>
                  </a:cubicBezTo>
                  <a:cubicBezTo>
                    <a:pt x="232684" y="587385"/>
                    <a:pt x="231798" y="582066"/>
                    <a:pt x="230911" y="578076"/>
                  </a:cubicBezTo>
                  <a:cubicBezTo>
                    <a:pt x="228251" y="569653"/>
                    <a:pt x="225148" y="562117"/>
                    <a:pt x="225148" y="553250"/>
                  </a:cubicBezTo>
                  <a:cubicBezTo>
                    <a:pt x="225148" y="543498"/>
                    <a:pt x="226478" y="535961"/>
                    <a:pt x="228695" y="526652"/>
                  </a:cubicBezTo>
                  <a:cubicBezTo>
                    <a:pt x="229581" y="522662"/>
                    <a:pt x="229581" y="520445"/>
                    <a:pt x="232241" y="517342"/>
                  </a:cubicBezTo>
                  <a:cubicBezTo>
                    <a:pt x="234901" y="514239"/>
                    <a:pt x="237118" y="512909"/>
                    <a:pt x="238891" y="508919"/>
                  </a:cubicBezTo>
                  <a:cubicBezTo>
                    <a:pt x="248643" y="516899"/>
                    <a:pt x="253963" y="517342"/>
                    <a:pt x="260170" y="520002"/>
                  </a:cubicBezTo>
                  <a:cubicBezTo>
                    <a:pt x="266376" y="522662"/>
                    <a:pt x="269036" y="525322"/>
                    <a:pt x="273026" y="529755"/>
                  </a:cubicBezTo>
                  <a:cubicBezTo>
                    <a:pt x="273912" y="531085"/>
                    <a:pt x="276129" y="532858"/>
                    <a:pt x="277459" y="534188"/>
                  </a:cubicBezTo>
                  <a:cubicBezTo>
                    <a:pt x="279675" y="536848"/>
                    <a:pt x="280119" y="538621"/>
                    <a:pt x="281892" y="541281"/>
                  </a:cubicBezTo>
                  <a:cubicBezTo>
                    <a:pt x="284995" y="546601"/>
                    <a:pt x="289871" y="550147"/>
                    <a:pt x="292531" y="555024"/>
                  </a:cubicBezTo>
                  <a:cubicBezTo>
                    <a:pt x="294748" y="559013"/>
                    <a:pt x="295634" y="563446"/>
                    <a:pt x="298294" y="566993"/>
                  </a:cubicBezTo>
                  <a:cubicBezTo>
                    <a:pt x="300511" y="570540"/>
                    <a:pt x="303171" y="573643"/>
                    <a:pt x="304944" y="576746"/>
                  </a:cubicBezTo>
                  <a:close/>
                  <a:moveTo>
                    <a:pt x="435277" y="151168"/>
                  </a:moveTo>
                  <a:cubicBezTo>
                    <a:pt x="438823" y="147179"/>
                    <a:pt x="447246" y="139199"/>
                    <a:pt x="452566" y="140529"/>
                  </a:cubicBezTo>
                  <a:lnTo>
                    <a:pt x="452566" y="146292"/>
                  </a:lnTo>
                  <a:cubicBezTo>
                    <a:pt x="459659" y="151612"/>
                    <a:pt x="460102" y="155602"/>
                    <a:pt x="460546" y="163581"/>
                  </a:cubicBezTo>
                  <a:cubicBezTo>
                    <a:pt x="460989" y="168458"/>
                    <a:pt x="460989" y="167571"/>
                    <a:pt x="459659" y="172891"/>
                  </a:cubicBezTo>
                  <a:cubicBezTo>
                    <a:pt x="458329" y="176437"/>
                    <a:pt x="457886" y="179984"/>
                    <a:pt x="457442" y="183530"/>
                  </a:cubicBezTo>
                  <a:cubicBezTo>
                    <a:pt x="456112" y="192840"/>
                    <a:pt x="450793" y="200819"/>
                    <a:pt x="446360" y="209242"/>
                  </a:cubicBezTo>
                  <a:cubicBezTo>
                    <a:pt x="441927" y="217665"/>
                    <a:pt x="437050" y="226088"/>
                    <a:pt x="428627" y="231408"/>
                  </a:cubicBezTo>
                  <a:cubicBezTo>
                    <a:pt x="424194" y="234511"/>
                    <a:pt x="420648" y="235397"/>
                    <a:pt x="415771" y="232294"/>
                  </a:cubicBezTo>
                  <a:cubicBezTo>
                    <a:pt x="411338" y="229191"/>
                    <a:pt x="411782" y="227861"/>
                    <a:pt x="410895" y="222098"/>
                  </a:cubicBezTo>
                  <a:cubicBezTo>
                    <a:pt x="408678" y="211459"/>
                    <a:pt x="411338" y="196386"/>
                    <a:pt x="416215" y="186633"/>
                  </a:cubicBezTo>
                  <a:cubicBezTo>
                    <a:pt x="421534" y="175994"/>
                    <a:pt x="427297" y="160035"/>
                    <a:pt x="435277" y="151168"/>
                  </a:cubicBezTo>
                  <a:close/>
                  <a:moveTo>
                    <a:pt x="356811" y="225644"/>
                  </a:moveTo>
                  <a:cubicBezTo>
                    <a:pt x="357698" y="225644"/>
                    <a:pt x="358141" y="226088"/>
                    <a:pt x="359028" y="226088"/>
                  </a:cubicBezTo>
                  <a:cubicBezTo>
                    <a:pt x="356368" y="234954"/>
                    <a:pt x="358141" y="231851"/>
                    <a:pt x="361244" y="233181"/>
                  </a:cubicBezTo>
                  <a:cubicBezTo>
                    <a:pt x="364347" y="234511"/>
                    <a:pt x="363904" y="236284"/>
                    <a:pt x="365677" y="238057"/>
                  </a:cubicBezTo>
                  <a:cubicBezTo>
                    <a:pt x="368337" y="240717"/>
                    <a:pt x="373214" y="243377"/>
                    <a:pt x="374544" y="246924"/>
                  </a:cubicBezTo>
                  <a:cubicBezTo>
                    <a:pt x="376760" y="252243"/>
                    <a:pt x="376317" y="258006"/>
                    <a:pt x="378533" y="263326"/>
                  </a:cubicBezTo>
                  <a:cubicBezTo>
                    <a:pt x="381636" y="270419"/>
                    <a:pt x="381193" y="277512"/>
                    <a:pt x="382080" y="285048"/>
                  </a:cubicBezTo>
                  <a:cubicBezTo>
                    <a:pt x="384740" y="300564"/>
                    <a:pt x="384740" y="316523"/>
                    <a:pt x="384740" y="332482"/>
                  </a:cubicBezTo>
                  <a:cubicBezTo>
                    <a:pt x="384740" y="343122"/>
                    <a:pt x="382523" y="362184"/>
                    <a:pt x="372327" y="368834"/>
                  </a:cubicBezTo>
                  <a:cubicBezTo>
                    <a:pt x="362131" y="375483"/>
                    <a:pt x="353708" y="358637"/>
                    <a:pt x="350162" y="351101"/>
                  </a:cubicBezTo>
                  <a:cubicBezTo>
                    <a:pt x="347058" y="344452"/>
                    <a:pt x="345285" y="337802"/>
                    <a:pt x="342625" y="330709"/>
                  </a:cubicBezTo>
                  <a:cubicBezTo>
                    <a:pt x="339965" y="323173"/>
                    <a:pt x="340409" y="317853"/>
                    <a:pt x="338635" y="309430"/>
                  </a:cubicBezTo>
                  <a:cubicBezTo>
                    <a:pt x="337305" y="301894"/>
                    <a:pt x="334646" y="295688"/>
                    <a:pt x="334646" y="288151"/>
                  </a:cubicBezTo>
                  <a:cubicBezTo>
                    <a:pt x="335089" y="279728"/>
                    <a:pt x="335089" y="271749"/>
                    <a:pt x="336419" y="263326"/>
                  </a:cubicBezTo>
                  <a:cubicBezTo>
                    <a:pt x="337749" y="254016"/>
                    <a:pt x="340852" y="248253"/>
                    <a:pt x="344842" y="239830"/>
                  </a:cubicBezTo>
                  <a:cubicBezTo>
                    <a:pt x="348831" y="234067"/>
                    <a:pt x="352378" y="231408"/>
                    <a:pt x="356811" y="225644"/>
                  </a:cubicBezTo>
                  <a:close/>
                  <a:moveTo>
                    <a:pt x="273026" y="304554"/>
                  </a:moveTo>
                  <a:cubicBezTo>
                    <a:pt x="273912" y="304554"/>
                    <a:pt x="274356" y="304997"/>
                    <a:pt x="275242" y="304997"/>
                  </a:cubicBezTo>
                  <a:cubicBezTo>
                    <a:pt x="290758" y="302780"/>
                    <a:pt x="296078" y="314750"/>
                    <a:pt x="303614" y="325389"/>
                  </a:cubicBezTo>
                  <a:cubicBezTo>
                    <a:pt x="308934" y="332925"/>
                    <a:pt x="313367" y="340462"/>
                    <a:pt x="316470" y="349328"/>
                  </a:cubicBezTo>
                  <a:cubicBezTo>
                    <a:pt x="319130" y="357751"/>
                    <a:pt x="324006" y="366174"/>
                    <a:pt x="325779" y="374153"/>
                  </a:cubicBezTo>
                  <a:cubicBezTo>
                    <a:pt x="327553" y="383906"/>
                    <a:pt x="332429" y="392329"/>
                    <a:pt x="335089" y="402525"/>
                  </a:cubicBezTo>
                  <a:cubicBezTo>
                    <a:pt x="337305" y="411391"/>
                    <a:pt x="339522" y="421144"/>
                    <a:pt x="341295" y="430010"/>
                  </a:cubicBezTo>
                  <a:cubicBezTo>
                    <a:pt x="342182" y="435330"/>
                    <a:pt x="344398" y="440650"/>
                    <a:pt x="344842" y="445969"/>
                  </a:cubicBezTo>
                  <a:cubicBezTo>
                    <a:pt x="345285" y="450402"/>
                    <a:pt x="345285" y="454392"/>
                    <a:pt x="346172" y="458382"/>
                  </a:cubicBezTo>
                  <a:cubicBezTo>
                    <a:pt x="347945" y="466362"/>
                    <a:pt x="346172" y="472125"/>
                    <a:pt x="345285" y="479661"/>
                  </a:cubicBezTo>
                  <a:cubicBezTo>
                    <a:pt x="344398" y="486754"/>
                    <a:pt x="343955" y="490300"/>
                    <a:pt x="337305" y="495177"/>
                  </a:cubicBezTo>
                  <a:cubicBezTo>
                    <a:pt x="332872" y="498280"/>
                    <a:pt x="330656" y="499167"/>
                    <a:pt x="325336" y="499167"/>
                  </a:cubicBezTo>
                  <a:cubicBezTo>
                    <a:pt x="313810" y="498723"/>
                    <a:pt x="304501" y="494733"/>
                    <a:pt x="293861" y="489414"/>
                  </a:cubicBezTo>
                  <a:cubicBezTo>
                    <a:pt x="283222" y="484094"/>
                    <a:pt x="273026" y="472125"/>
                    <a:pt x="269036" y="460599"/>
                  </a:cubicBezTo>
                  <a:cubicBezTo>
                    <a:pt x="262386" y="441093"/>
                    <a:pt x="255293" y="421587"/>
                    <a:pt x="249973" y="401638"/>
                  </a:cubicBezTo>
                  <a:cubicBezTo>
                    <a:pt x="245540" y="385236"/>
                    <a:pt x="239334" y="367504"/>
                    <a:pt x="245097" y="350658"/>
                  </a:cubicBezTo>
                  <a:cubicBezTo>
                    <a:pt x="248643" y="340905"/>
                    <a:pt x="251747" y="331596"/>
                    <a:pt x="257066" y="322729"/>
                  </a:cubicBezTo>
                  <a:cubicBezTo>
                    <a:pt x="260613" y="315193"/>
                    <a:pt x="267263" y="311203"/>
                    <a:pt x="273026" y="304554"/>
                  </a:cubicBezTo>
                  <a:close/>
                  <a:moveTo>
                    <a:pt x="195446" y="881300"/>
                  </a:moveTo>
                  <a:cubicBezTo>
                    <a:pt x="177271" y="889723"/>
                    <a:pt x="157765" y="870660"/>
                    <a:pt x="144466" y="861351"/>
                  </a:cubicBezTo>
                  <a:cubicBezTo>
                    <a:pt x="134270" y="854258"/>
                    <a:pt x="128507" y="844948"/>
                    <a:pt x="120084" y="836082"/>
                  </a:cubicBezTo>
                  <a:cubicBezTo>
                    <a:pt x="113434" y="828989"/>
                    <a:pt x="106784" y="821896"/>
                    <a:pt x="101021" y="813916"/>
                  </a:cubicBezTo>
                  <a:cubicBezTo>
                    <a:pt x="91269" y="800174"/>
                    <a:pt x="85506" y="783328"/>
                    <a:pt x="90382" y="766926"/>
                  </a:cubicBezTo>
                  <a:cubicBezTo>
                    <a:pt x="92599" y="759833"/>
                    <a:pt x="94372" y="750523"/>
                    <a:pt x="99692" y="744760"/>
                  </a:cubicBezTo>
                  <a:cubicBezTo>
                    <a:pt x="102795" y="741214"/>
                    <a:pt x="106784" y="735007"/>
                    <a:pt x="112548" y="736337"/>
                  </a:cubicBezTo>
                  <a:cubicBezTo>
                    <a:pt x="113434" y="740770"/>
                    <a:pt x="122300" y="747863"/>
                    <a:pt x="127620" y="747863"/>
                  </a:cubicBezTo>
                  <a:cubicBezTo>
                    <a:pt x="135156" y="748307"/>
                    <a:pt x="139146" y="750080"/>
                    <a:pt x="145796" y="753626"/>
                  </a:cubicBezTo>
                  <a:cubicBezTo>
                    <a:pt x="160425" y="761163"/>
                    <a:pt x="171508" y="772689"/>
                    <a:pt x="180817" y="785988"/>
                  </a:cubicBezTo>
                  <a:cubicBezTo>
                    <a:pt x="191457" y="801061"/>
                    <a:pt x="199879" y="819679"/>
                    <a:pt x="203426" y="837412"/>
                  </a:cubicBezTo>
                  <a:cubicBezTo>
                    <a:pt x="205199" y="846278"/>
                    <a:pt x="209632" y="853814"/>
                    <a:pt x="206972" y="863567"/>
                  </a:cubicBezTo>
                  <a:cubicBezTo>
                    <a:pt x="205199" y="870660"/>
                    <a:pt x="201653" y="878640"/>
                    <a:pt x="195446" y="881300"/>
                  </a:cubicBezTo>
                  <a:close/>
                  <a:moveTo>
                    <a:pt x="241107" y="789978"/>
                  </a:moveTo>
                  <a:cubicBezTo>
                    <a:pt x="222932" y="781555"/>
                    <a:pt x="207416" y="768699"/>
                    <a:pt x="192787" y="755399"/>
                  </a:cubicBezTo>
                  <a:cubicBezTo>
                    <a:pt x="175941" y="739884"/>
                    <a:pt x="159538" y="723481"/>
                    <a:pt x="143136" y="707079"/>
                  </a:cubicBezTo>
                  <a:cubicBezTo>
                    <a:pt x="125847" y="690233"/>
                    <a:pt x="113877" y="672057"/>
                    <a:pt x="103681" y="650779"/>
                  </a:cubicBezTo>
                  <a:cubicBezTo>
                    <a:pt x="100135" y="643686"/>
                    <a:pt x="99248" y="637036"/>
                    <a:pt x="97475" y="629056"/>
                  </a:cubicBezTo>
                  <a:cubicBezTo>
                    <a:pt x="96588" y="624180"/>
                    <a:pt x="93485" y="619747"/>
                    <a:pt x="93042" y="614871"/>
                  </a:cubicBezTo>
                  <a:cubicBezTo>
                    <a:pt x="92155" y="609994"/>
                    <a:pt x="92599" y="604231"/>
                    <a:pt x="92155" y="599355"/>
                  </a:cubicBezTo>
                  <a:cubicBezTo>
                    <a:pt x="92155" y="594922"/>
                    <a:pt x="91269" y="588715"/>
                    <a:pt x="91712" y="584282"/>
                  </a:cubicBezTo>
                  <a:cubicBezTo>
                    <a:pt x="93485" y="566993"/>
                    <a:pt x="105455" y="553694"/>
                    <a:pt x="118310" y="544384"/>
                  </a:cubicBezTo>
                  <a:cubicBezTo>
                    <a:pt x="131610" y="551477"/>
                    <a:pt x="140476" y="555467"/>
                    <a:pt x="148899" y="560343"/>
                  </a:cubicBezTo>
                  <a:cubicBezTo>
                    <a:pt x="152889" y="563003"/>
                    <a:pt x="155105" y="566550"/>
                    <a:pt x="159095" y="568766"/>
                  </a:cubicBezTo>
                  <a:cubicBezTo>
                    <a:pt x="163528" y="571426"/>
                    <a:pt x="167518" y="573199"/>
                    <a:pt x="171508" y="576746"/>
                  </a:cubicBezTo>
                  <a:cubicBezTo>
                    <a:pt x="179930" y="584282"/>
                    <a:pt x="189683" y="590932"/>
                    <a:pt x="198106" y="598911"/>
                  </a:cubicBezTo>
                  <a:cubicBezTo>
                    <a:pt x="202539" y="603344"/>
                    <a:pt x="208302" y="606891"/>
                    <a:pt x="212292" y="612211"/>
                  </a:cubicBezTo>
                  <a:cubicBezTo>
                    <a:pt x="215839" y="617087"/>
                    <a:pt x="219385" y="622850"/>
                    <a:pt x="222932" y="627726"/>
                  </a:cubicBezTo>
                  <a:cubicBezTo>
                    <a:pt x="230025" y="637036"/>
                    <a:pt x="233571" y="648562"/>
                    <a:pt x="238891" y="658758"/>
                  </a:cubicBezTo>
                  <a:cubicBezTo>
                    <a:pt x="245097" y="670284"/>
                    <a:pt x="248643" y="682697"/>
                    <a:pt x="253077" y="694666"/>
                  </a:cubicBezTo>
                  <a:cubicBezTo>
                    <a:pt x="257066" y="705306"/>
                    <a:pt x="259726" y="716832"/>
                    <a:pt x="261943" y="727915"/>
                  </a:cubicBezTo>
                  <a:cubicBezTo>
                    <a:pt x="263716" y="737224"/>
                    <a:pt x="262829" y="746977"/>
                    <a:pt x="264603" y="756286"/>
                  </a:cubicBezTo>
                  <a:cubicBezTo>
                    <a:pt x="266376" y="766482"/>
                    <a:pt x="265933" y="771802"/>
                    <a:pt x="260613" y="781112"/>
                  </a:cubicBezTo>
                  <a:cubicBezTo>
                    <a:pt x="256180" y="788648"/>
                    <a:pt x="247757" y="793081"/>
                    <a:pt x="241107" y="789978"/>
                  </a:cubicBezTo>
                  <a:close/>
                  <a:moveTo>
                    <a:pt x="378533" y="598025"/>
                  </a:moveTo>
                  <a:cubicBezTo>
                    <a:pt x="370997" y="598468"/>
                    <a:pt x="363017" y="594922"/>
                    <a:pt x="366121" y="585612"/>
                  </a:cubicBezTo>
                  <a:cubicBezTo>
                    <a:pt x="363461" y="585169"/>
                    <a:pt x="362574" y="586499"/>
                    <a:pt x="364347" y="584282"/>
                  </a:cubicBezTo>
                  <a:cubicBezTo>
                    <a:pt x="365234" y="581179"/>
                    <a:pt x="363461" y="579849"/>
                    <a:pt x="363017" y="576746"/>
                  </a:cubicBezTo>
                  <a:cubicBezTo>
                    <a:pt x="362574" y="573199"/>
                    <a:pt x="363017" y="569209"/>
                    <a:pt x="363017" y="565220"/>
                  </a:cubicBezTo>
                  <a:cubicBezTo>
                    <a:pt x="363461" y="553250"/>
                    <a:pt x="367451" y="544384"/>
                    <a:pt x="372770" y="534188"/>
                  </a:cubicBezTo>
                  <a:cubicBezTo>
                    <a:pt x="378977" y="521776"/>
                    <a:pt x="389616" y="506260"/>
                    <a:pt x="401585" y="498280"/>
                  </a:cubicBezTo>
                  <a:cubicBezTo>
                    <a:pt x="406018" y="495620"/>
                    <a:pt x="410452" y="493847"/>
                    <a:pt x="414441" y="490744"/>
                  </a:cubicBezTo>
                  <a:cubicBezTo>
                    <a:pt x="421534" y="485424"/>
                    <a:pt x="429957" y="481434"/>
                    <a:pt x="437937" y="477001"/>
                  </a:cubicBezTo>
                  <a:cubicBezTo>
                    <a:pt x="449463" y="470795"/>
                    <a:pt x="460546" y="466805"/>
                    <a:pt x="472958" y="462372"/>
                  </a:cubicBezTo>
                  <a:cubicBezTo>
                    <a:pt x="478721" y="460155"/>
                    <a:pt x="483598" y="457052"/>
                    <a:pt x="489804" y="456165"/>
                  </a:cubicBezTo>
                  <a:cubicBezTo>
                    <a:pt x="497340" y="454836"/>
                    <a:pt x="505320" y="453506"/>
                    <a:pt x="512856" y="451732"/>
                  </a:cubicBezTo>
                  <a:cubicBezTo>
                    <a:pt x="519062" y="450402"/>
                    <a:pt x="524382" y="447299"/>
                    <a:pt x="530588" y="445969"/>
                  </a:cubicBezTo>
                  <a:cubicBezTo>
                    <a:pt x="535908" y="445083"/>
                    <a:pt x="540341" y="442866"/>
                    <a:pt x="545218" y="441980"/>
                  </a:cubicBezTo>
                  <a:cubicBezTo>
                    <a:pt x="553641" y="440206"/>
                    <a:pt x="567826" y="437547"/>
                    <a:pt x="576249" y="440206"/>
                  </a:cubicBezTo>
                  <a:cubicBezTo>
                    <a:pt x="588662" y="443753"/>
                    <a:pt x="597972" y="457052"/>
                    <a:pt x="595312" y="469908"/>
                  </a:cubicBezTo>
                  <a:cubicBezTo>
                    <a:pt x="591765" y="487197"/>
                    <a:pt x="576693" y="506703"/>
                    <a:pt x="563393" y="517786"/>
                  </a:cubicBezTo>
                  <a:cubicBezTo>
                    <a:pt x="556300" y="523992"/>
                    <a:pt x="547878" y="527538"/>
                    <a:pt x="539898" y="532415"/>
                  </a:cubicBezTo>
                  <a:cubicBezTo>
                    <a:pt x="530145" y="538178"/>
                    <a:pt x="519062" y="541724"/>
                    <a:pt x="509310" y="547487"/>
                  </a:cubicBezTo>
                  <a:cubicBezTo>
                    <a:pt x="499557" y="553694"/>
                    <a:pt x="488917" y="556797"/>
                    <a:pt x="479164" y="563446"/>
                  </a:cubicBezTo>
                  <a:cubicBezTo>
                    <a:pt x="470298" y="569209"/>
                    <a:pt x="459216" y="573199"/>
                    <a:pt x="449906" y="578076"/>
                  </a:cubicBezTo>
                  <a:cubicBezTo>
                    <a:pt x="433060" y="587385"/>
                    <a:pt x="415771" y="590489"/>
                    <a:pt x="396709" y="592705"/>
                  </a:cubicBezTo>
                  <a:cubicBezTo>
                    <a:pt x="390503" y="594035"/>
                    <a:pt x="384740" y="597581"/>
                    <a:pt x="378533" y="598025"/>
                  </a:cubicBezTo>
                  <a:close/>
                  <a:moveTo>
                    <a:pt x="337749" y="759389"/>
                  </a:moveTo>
                  <a:cubicBezTo>
                    <a:pt x="328883" y="758946"/>
                    <a:pt x="326223" y="743874"/>
                    <a:pt x="329769" y="746977"/>
                  </a:cubicBezTo>
                  <a:cubicBezTo>
                    <a:pt x="324449" y="742544"/>
                    <a:pt x="331099" y="727915"/>
                    <a:pt x="332429" y="722151"/>
                  </a:cubicBezTo>
                  <a:cubicBezTo>
                    <a:pt x="335976" y="707966"/>
                    <a:pt x="345285" y="694223"/>
                    <a:pt x="354595" y="683140"/>
                  </a:cubicBezTo>
                  <a:cubicBezTo>
                    <a:pt x="365677" y="670284"/>
                    <a:pt x="375873" y="659645"/>
                    <a:pt x="388286" y="648119"/>
                  </a:cubicBezTo>
                  <a:cubicBezTo>
                    <a:pt x="394492" y="642356"/>
                    <a:pt x="401585" y="636149"/>
                    <a:pt x="408678" y="631716"/>
                  </a:cubicBezTo>
                  <a:cubicBezTo>
                    <a:pt x="415328" y="627726"/>
                    <a:pt x="423751" y="625953"/>
                    <a:pt x="430844" y="622407"/>
                  </a:cubicBezTo>
                  <a:cubicBezTo>
                    <a:pt x="445473" y="614871"/>
                    <a:pt x="458329" y="606891"/>
                    <a:pt x="474731" y="603344"/>
                  </a:cubicBezTo>
                  <a:cubicBezTo>
                    <a:pt x="488917" y="600241"/>
                    <a:pt x="503103" y="597581"/>
                    <a:pt x="517289" y="593591"/>
                  </a:cubicBezTo>
                  <a:cubicBezTo>
                    <a:pt x="529259" y="590489"/>
                    <a:pt x="541671" y="590932"/>
                    <a:pt x="553641" y="590489"/>
                  </a:cubicBezTo>
                  <a:cubicBezTo>
                    <a:pt x="558517" y="590489"/>
                    <a:pt x="562063" y="588715"/>
                    <a:pt x="566940" y="589158"/>
                  </a:cubicBezTo>
                  <a:cubicBezTo>
                    <a:pt x="571816" y="589602"/>
                    <a:pt x="575806" y="590932"/>
                    <a:pt x="580239" y="593148"/>
                  </a:cubicBezTo>
                  <a:cubicBezTo>
                    <a:pt x="583342" y="594922"/>
                    <a:pt x="588662" y="596251"/>
                    <a:pt x="590879" y="599355"/>
                  </a:cubicBezTo>
                  <a:cubicBezTo>
                    <a:pt x="592208" y="601128"/>
                    <a:pt x="592208" y="604674"/>
                    <a:pt x="592652" y="606448"/>
                  </a:cubicBezTo>
                  <a:cubicBezTo>
                    <a:pt x="595312" y="613540"/>
                    <a:pt x="595312" y="622407"/>
                    <a:pt x="593095" y="629943"/>
                  </a:cubicBezTo>
                  <a:cubicBezTo>
                    <a:pt x="586889" y="651222"/>
                    <a:pt x="563837" y="664078"/>
                    <a:pt x="545218" y="672057"/>
                  </a:cubicBezTo>
                  <a:cubicBezTo>
                    <a:pt x="519506" y="682697"/>
                    <a:pt x="495567" y="697326"/>
                    <a:pt x="470298" y="708852"/>
                  </a:cubicBezTo>
                  <a:cubicBezTo>
                    <a:pt x="459659" y="713729"/>
                    <a:pt x="447690" y="716832"/>
                    <a:pt x="437050" y="721708"/>
                  </a:cubicBezTo>
                  <a:cubicBezTo>
                    <a:pt x="428627" y="725698"/>
                    <a:pt x="419761" y="726141"/>
                    <a:pt x="411782" y="730131"/>
                  </a:cubicBezTo>
                  <a:cubicBezTo>
                    <a:pt x="402915" y="734564"/>
                    <a:pt x="394049" y="738111"/>
                    <a:pt x="385183" y="742544"/>
                  </a:cubicBezTo>
                  <a:cubicBezTo>
                    <a:pt x="377203" y="746090"/>
                    <a:pt x="370554" y="751853"/>
                    <a:pt x="362131" y="753626"/>
                  </a:cubicBezTo>
                  <a:cubicBezTo>
                    <a:pt x="357698" y="754513"/>
                    <a:pt x="352821" y="755399"/>
                    <a:pt x="348831" y="756286"/>
                  </a:cubicBezTo>
                  <a:cubicBezTo>
                    <a:pt x="345285" y="757173"/>
                    <a:pt x="340409" y="759389"/>
                    <a:pt x="337749" y="759389"/>
                  </a:cubicBezTo>
                  <a:close/>
                  <a:moveTo>
                    <a:pt x="313367" y="824556"/>
                  </a:moveTo>
                  <a:cubicBezTo>
                    <a:pt x="313367" y="823669"/>
                    <a:pt x="313810" y="823226"/>
                    <a:pt x="317356" y="827216"/>
                  </a:cubicBezTo>
                  <a:cubicBezTo>
                    <a:pt x="317356" y="821010"/>
                    <a:pt x="318243" y="811700"/>
                    <a:pt x="322676" y="806824"/>
                  </a:cubicBezTo>
                  <a:cubicBezTo>
                    <a:pt x="327996" y="800617"/>
                    <a:pt x="337305" y="797071"/>
                    <a:pt x="344398" y="793081"/>
                  </a:cubicBezTo>
                  <a:cubicBezTo>
                    <a:pt x="350605" y="789978"/>
                    <a:pt x="355481" y="785545"/>
                    <a:pt x="362131" y="782442"/>
                  </a:cubicBezTo>
                  <a:cubicBezTo>
                    <a:pt x="368337" y="779782"/>
                    <a:pt x="374544" y="778452"/>
                    <a:pt x="380750" y="775792"/>
                  </a:cubicBezTo>
                  <a:cubicBezTo>
                    <a:pt x="391833" y="770915"/>
                    <a:pt x="402029" y="764266"/>
                    <a:pt x="413111" y="760276"/>
                  </a:cubicBezTo>
                  <a:cubicBezTo>
                    <a:pt x="422421" y="756730"/>
                    <a:pt x="433060" y="750080"/>
                    <a:pt x="442813" y="749637"/>
                  </a:cubicBezTo>
                  <a:cubicBezTo>
                    <a:pt x="447246" y="749193"/>
                    <a:pt x="450793" y="750523"/>
                    <a:pt x="455669" y="749193"/>
                  </a:cubicBezTo>
                  <a:cubicBezTo>
                    <a:pt x="461875" y="747863"/>
                    <a:pt x="464092" y="746533"/>
                    <a:pt x="469855" y="748307"/>
                  </a:cubicBezTo>
                  <a:cubicBezTo>
                    <a:pt x="477835" y="750966"/>
                    <a:pt x="485814" y="752297"/>
                    <a:pt x="490691" y="760276"/>
                  </a:cubicBezTo>
                  <a:cubicBezTo>
                    <a:pt x="495124" y="767369"/>
                    <a:pt x="491577" y="771359"/>
                    <a:pt x="488031" y="777565"/>
                  </a:cubicBezTo>
                  <a:cubicBezTo>
                    <a:pt x="486701" y="780225"/>
                    <a:pt x="485371" y="782442"/>
                    <a:pt x="483598" y="785101"/>
                  </a:cubicBezTo>
                  <a:cubicBezTo>
                    <a:pt x="482268" y="785101"/>
                    <a:pt x="480938" y="785545"/>
                    <a:pt x="480051" y="786875"/>
                  </a:cubicBezTo>
                  <a:cubicBezTo>
                    <a:pt x="479608" y="788648"/>
                    <a:pt x="478721" y="790421"/>
                    <a:pt x="477391" y="791751"/>
                  </a:cubicBezTo>
                  <a:cubicBezTo>
                    <a:pt x="474731" y="793967"/>
                    <a:pt x="468525" y="795297"/>
                    <a:pt x="464979" y="797071"/>
                  </a:cubicBezTo>
                  <a:cubicBezTo>
                    <a:pt x="460546" y="799287"/>
                    <a:pt x="457886" y="801947"/>
                    <a:pt x="453896" y="804607"/>
                  </a:cubicBezTo>
                  <a:cubicBezTo>
                    <a:pt x="446360" y="810370"/>
                    <a:pt x="434834" y="813916"/>
                    <a:pt x="425967" y="818350"/>
                  </a:cubicBezTo>
                  <a:cubicBezTo>
                    <a:pt x="420648" y="821010"/>
                    <a:pt x="413111" y="825886"/>
                    <a:pt x="407792" y="827216"/>
                  </a:cubicBezTo>
                  <a:cubicBezTo>
                    <a:pt x="404245" y="828102"/>
                    <a:pt x="400255" y="827659"/>
                    <a:pt x="396709" y="828546"/>
                  </a:cubicBezTo>
                  <a:cubicBezTo>
                    <a:pt x="381193" y="832092"/>
                    <a:pt x="364791" y="832092"/>
                    <a:pt x="348831" y="833422"/>
                  </a:cubicBezTo>
                  <a:cubicBezTo>
                    <a:pt x="335976" y="834309"/>
                    <a:pt x="323120" y="834309"/>
                    <a:pt x="313367" y="824556"/>
                  </a:cubicBezTo>
                  <a:close/>
                  <a:moveTo>
                    <a:pt x="471628" y="894156"/>
                  </a:moveTo>
                  <a:cubicBezTo>
                    <a:pt x="468525" y="899475"/>
                    <a:pt x="462762" y="903022"/>
                    <a:pt x="457442" y="906125"/>
                  </a:cubicBezTo>
                  <a:cubicBezTo>
                    <a:pt x="449906" y="910115"/>
                    <a:pt x="442813" y="914548"/>
                    <a:pt x="435720" y="918981"/>
                  </a:cubicBezTo>
                  <a:cubicBezTo>
                    <a:pt x="425524" y="925187"/>
                    <a:pt x="413998" y="926960"/>
                    <a:pt x="403802" y="932723"/>
                  </a:cubicBezTo>
                  <a:cubicBezTo>
                    <a:pt x="385183" y="942920"/>
                    <a:pt x="363461" y="941146"/>
                    <a:pt x="343069" y="937600"/>
                  </a:cubicBezTo>
                  <a:cubicBezTo>
                    <a:pt x="329769" y="934940"/>
                    <a:pt x="314253" y="934940"/>
                    <a:pt x="301841" y="930950"/>
                  </a:cubicBezTo>
                  <a:cubicBezTo>
                    <a:pt x="298738" y="930064"/>
                    <a:pt x="295634" y="927404"/>
                    <a:pt x="292531" y="925630"/>
                  </a:cubicBezTo>
                  <a:cubicBezTo>
                    <a:pt x="289428" y="924301"/>
                    <a:pt x="285882" y="924744"/>
                    <a:pt x="283222" y="923414"/>
                  </a:cubicBezTo>
                  <a:cubicBezTo>
                    <a:pt x="278345" y="920754"/>
                    <a:pt x="279232" y="915434"/>
                    <a:pt x="282335" y="911445"/>
                  </a:cubicBezTo>
                  <a:cubicBezTo>
                    <a:pt x="280119" y="913218"/>
                    <a:pt x="276129" y="915878"/>
                    <a:pt x="268149" y="921641"/>
                  </a:cubicBezTo>
                  <a:cubicBezTo>
                    <a:pt x="270809" y="916764"/>
                    <a:pt x="273026" y="912331"/>
                    <a:pt x="275685" y="907455"/>
                  </a:cubicBezTo>
                  <a:cubicBezTo>
                    <a:pt x="281005" y="898589"/>
                    <a:pt x="291645" y="894599"/>
                    <a:pt x="301397" y="891496"/>
                  </a:cubicBezTo>
                  <a:cubicBezTo>
                    <a:pt x="313367" y="887949"/>
                    <a:pt x="325336" y="884846"/>
                    <a:pt x="336419" y="879083"/>
                  </a:cubicBezTo>
                  <a:cubicBezTo>
                    <a:pt x="347502" y="873763"/>
                    <a:pt x="359028" y="868000"/>
                    <a:pt x="370554" y="864010"/>
                  </a:cubicBezTo>
                  <a:cubicBezTo>
                    <a:pt x="389173" y="857804"/>
                    <a:pt x="408235" y="854258"/>
                    <a:pt x="428184" y="852041"/>
                  </a:cubicBezTo>
                  <a:cubicBezTo>
                    <a:pt x="435277" y="851598"/>
                    <a:pt x="443257" y="851155"/>
                    <a:pt x="450349" y="852484"/>
                  </a:cubicBezTo>
                  <a:cubicBezTo>
                    <a:pt x="456556" y="853371"/>
                    <a:pt x="462762" y="852928"/>
                    <a:pt x="468082" y="855588"/>
                  </a:cubicBezTo>
                  <a:cubicBezTo>
                    <a:pt x="472515" y="857804"/>
                    <a:pt x="476061" y="861351"/>
                    <a:pt x="477835" y="865784"/>
                  </a:cubicBezTo>
                  <a:cubicBezTo>
                    <a:pt x="479608" y="870660"/>
                    <a:pt x="477835" y="874207"/>
                    <a:pt x="476948" y="879526"/>
                  </a:cubicBezTo>
                  <a:cubicBezTo>
                    <a:pt x="476505" y="882186"/>
                    <a:pt x="476948" y="883516"/>
                    <a:pt x="476061" y="886619"/>
                  </a:cubicBezTo>
                  <a:cubicBezTo>
                    <a:pt x="474731" y="889279"/>
                    <a:pt x="472958" y="891939"/>
                    <a:pt x="471628" y="894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5" name="Google Shape;1215;p32"/>
            <p:cNvGrpSpPr/>
            <p:nvPr/>
          </p:nvGrpSpPr>
          <p:grpSpPr>
            <a:xfrm>
              <a:off x="7964458" y="3343856"/>
              <a:ext cx="904821" cy="1635197"/>
              <a:chOff x="2921360" y="2328810"/>
              <a:chExt cx="627825" cy="1134608"/>
            </a:xfrm>
          </p:grpSpPr>
          <p:sp>
            <p:nvSpPr>
              <p:cNvPr id="1216" name="Google Shape;1216;p32"/>
              <p:cNvSpPr/>
              <p:nvPr/>
            </p:nvSpPr>
            <p:spPr>
              <a:xfrm>
                <a:off x="2921360" y="2386446"/>
                <a:ext cx="513547" cy="1076972"/>
              </a:xfrm>
              <a:custGeom>
                <a:avLst/>
                <a:gdLst/>
                <a:ahLst/>
                <a:cxnLst/>
                <a:rect l="l" t="t" r="r" b="b"/>
                <a:pathLst>
                  <a:path w="513547" h="1076972" extrusionOk="0">
                    <a:moveTo>
                      <a:pt x="512122" y="333"/>
                    </a:moveTo>
                    <a:cubicBezTo>
                      <a:pt x="498379" y="45107"/>
                      <a:pt x="475327" y="88108"/>
                      <a:pt x="464244" y="133326"/>
                    </a:cubicBezTo>
                    <a:cubicBezTo>
                      <a:pt x="450502" y="188296"/>
                      <a:pt x="420357" y="231740"/>
                      <a:pt x="393315" y="280504"/>
                    </a:cubicBezTo>
                    <a:cubicBezTo>
                      <a:pt x="371593" y="319072"/>
                      <a:pt x="368933" y="360300"/>
                      <a:pt x="356520" y="401971"/>
                    </a:cubicBezTo>
                    <a:cubicBezTo>
                      <a:pt x="341891" y="452065"/>
                      <a:pt x="331695" y="501716"/>
                      <a:pt x="320169" y="552696"/>
                    </a:cubicBezTo>
                    <a:cubicBezTo>
                      <a:pt x="309529" y="600574"/>
                      <a:pt x="283374" y="641358"/>
                      <a:pt x="269188" y="688349"/>
                    </a:cubicBezTo>
                    <a:cubicBezTo>
                      <a:pt x="253672" y="740216"/>
                      <a:pt x="244363" y="780114"/>
                      <a:pt x="205351" y="820012"/>
                    </a:cubicBezTo>
                    <a:cubicBezTo>
                      <a:pt x="172546" y="853260"/>
                      <a:pt x="152598" y="902024"/>
                      <a:pt x="121566" y="937933"/>
                    </a:cubicBezTo>
                    <a:cubicBezTo>
                      <a:pt x="90534" y="973840"/>
                      <a:pt x="57729" y="1020831"/>
                      <a:pt x="11625" y="1038564"/>
                    </a:cubicBezTo>
                    <a:cubicBezTo>
                      <a:pt x="-13200" y="1047873"/>
                      <a:pt x="5862" y="1085111"/>
                      <a:pt x="30244" y="1075359"/>
                    </a:cubicBezTo>
                    <a:cubicBezTo>
                      <a:pt x="69255" y="1060286"/>
                      <a:pt x="104720" y="1021718"/>
                      <a:pt x="129989" y="989356"/>
                    </a:cubicBezTo>
                    <a:cubicBezTo>
                      <a:pt x="165454" y="944139"/>
                      <a:pt x="192495" y="898921"/>
                      <a:pt x="220867" y="849271"/>
                    </a:cubicBezTo>
                    <a:cubicBezTo>
                      <a:pt x="241703" y="812919"/>
                      <a:pt x="262982" y="773908"/>
                      <a:pt x="273621" y="733123"/>
                    </a:cubicBezTo>
                    <a:cubicBezTo>
                      <a:pt x="287364" y="679483"/>
                      <a:pt x="307313" y="628059"/>
                      <a:pt x="320612" y="574862"/>
                    </a:cubicBezTo>
                    <a:cubicBezTo>
                      <a:pt x="334354" y="520778"/>
                      <a:pt x="346767" y="466251"/>
                      <a:pt x="361840" y="412167"/>
                    </a:cubicBezTo>
                    <a:cubicBezTo>
                      <a:pt x="376469" y="359857"/>
                      <a:pt x="381345" y="310206"/>
                      <a:pt x="408831" y="262329"/>
                    </a:cubicBezTo>
                    <a:cubicBezTo>
                      <a:pt x="421687" y="239276"/>
                      <a:pt x="438532" y="219327"/>
                      <a:pt x="452275" y="196719"/>
                    </a:cubicBezTo>
                    <a:cubicBezTo>
                      <a:pt x="465574" y="174553"/>
                      <a:pt x="468677" y="151058"/>
                      <a:pt x="475327" y="126676"/>
                    </a:cubicBezTo>
                    <a:cubicBezTo>
                      <a:pt x="486410" y="87221"/>
                      <a:pt x="519658" y="42447"/>
                      <a:pt x="512565" y="333"/>
                    </a:cubicBezTo>
                    <a:cubicBezTo>
                      <a:pt x="512565" y="-111"/>
                      <a:pt x="512122" y="-111"/>
                      <a:pt x="512122" y="333"/>
                    </a:cubicBezTo>
                    <a:lnTo>
                      <a:pt x="512122" y="3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2960581" y="2965298"/>
                <a:ext cx="664" cy="886"/>
              </a:xfrm>
              <a:custGeom>
                <a:avLst/>
                <a:gdLst/>
                <a:ahLst/>
                <a:cxnLst/>
                <a:rect l="l" t="t" r="r" b="b"/>
                <a:pathLst>
                  <a:path w="664" h="886" extrusionOk="0">
                    <a:moveTo>
                      <a:pt x="332" y="886"/>
                    </a:moveTo>
                    <a:cubicBezTo>
                      <a:pt x="776" y="886"/>
                      <a:pt x="776" y="0"/>
                      <a:pt x="332" y="0"/>
                    </a:cubicBezTo>
                    <a:cubicBezTo>
                      <a:pt x="-111" y="0"/>
                      <a:pt x="-111" y="886"/>
                      <a:pt x="332" y="886"/>
                    </a:cubicBezTo>
                    <a:lnTo>
                      <a:pt x="332" y="8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2941729" y="2945349"/>
                <a:ext cx="39867" cy="80182"/>
              </a:xfrm>
              <a:custGeom>
                <a:avLst/>
                <a:gdLst/>
                <a:ahLst/>
                <a:cxnLst/>
                <a:rect l="l" t="t" r="r" b="b"/>
                <a:pathLst>
                  <a:path w="39867" h="80182" extrusionOk="0">
                    <a:moveTo>
                      <a:pt x="17411" y="15516"/>
                    </a:moveTo>
                    <a:cubicBezTo>
                      <a:pt x="16968" y="13742"/>
                      <a:pt x="16524" y="12413"/>
                      <a:pt x="15638" y="10639"/>
                    </a:cubicBezTo>
                    <a:cubicBezTo>
                      <a:pt x="14308" y="7093"/>
                      <a:pt x="9431" y="6650"/>
                      <a:pt x="7215" y="8866"/>
                    </a:cubicBezTo>
                    <a:cubicBezTo>
                      <a:pt x="-7858" y="21722"/>
                      <a:pt x="3225" y="69156"/>
                      <a:pt x="24947" y="52310"/>
                    </a:cubicBezTo>
                    <a:cubicBezTo>
                      <a:pt x="39576" y="40784"/>
                      <a:pt x="34700" y="886"/>
                      <a:pt x="13421" y="0"/>
                    </a:cubicBezTo>
                    <a:cubicBezTo>
                      <a:pt x="7215" y="0"/>
                      <a:pt x="2782" y="5319"/>
                      <a:pt x="3668" y="11526"/>
                    </a:cubicBezTo>
                    <a:cubicBezTo>
                      <a:pt x="4998" y="21279"/>
                      <a:pt x="9875" y="29702"/>
                      <a:pt x="12534" y="39454"/>
                    </a:cubicBezTo>
                    <a:cubicBezTo>
                      <a:pt x="13864" y="45217"/>
                      <a:pt x="15638" y="51424"/>
                      <a:pt x="16081" y="56744"/>
                    </a:cubicBezTo>
                    <a:cubicBezTo>
                      <a:pt x="16081" y="62063"/>
                      <a:pt x="15194" y="66940"/>
                      <a:pt x="16081" y="72259"/>
                    </a:cubicBezTo>
                    <a:cubicBezTo>
                      <a:pt x="17854" y="81126"/>
                      <a:pt x="29824" y="82899"/>
                      <a:pt x="34700" y="75806"/>
                    </a:cubicBezTo>
                    <a:cubicBezTo>
                      <a:pt x="46226" y="59847"/>
                      <a:pt x="38690" y="8866"/>
                      <a:pt x="9875" y="17732"/>
                    </a:cubicBezTo>
                    <a:cubicBezTo>
                      <a:pt x="-3425" y="21722"/>
                      <a:pt x="-322" y="35465"/>
                      <a:pt x="2338" y="45217"/>
                    </a:cubicBezTo>
                    <a:cubicBezTo>
                      <a:pt x="5885" y="57630"/>
                      <a:pt x="8101" y="73146"/>
                      <a:pt x="23174" y="76693"/>
                    </a:cubicBezTo>
                    <a:cubicBezTo>
                      <a:pt x="31597" y="78466"/>
                      <a:pt x="41793" y="67826"/>
                      <a:pt x="33813" y="60290"/>
                    </a:cubicBezTo>
                    <a:cubicBezTo>
                      <a:pt x="28494" y="55414"/>
                      <a:pt x="26720" y="52754"/>
                      <a:pt x="24947" y="45661"/>
                    </a:cubicBezTo>
                    <a:cubicBezTo>
                      <a:pt x="24504" y="43887"/>
                      <a:pt x="23174" y="34578"/>
                      <a:pt x="21401" y="33248"/>
                    </a:cubicBezTo>
                    <a:cubicBezTo>
                      <a:pt x="20957" y="31032"/>
                      <a:pt x="19627" y="31475"/>
                      <a:pt x="16968" y="35021"/>
                    </a:cubicBezTo>
                    <a:cubicBezTo>
                      <a:pt x="12534" y="35908"/>
                      <a:pt x="11648" y="36795"/>
                      <a:pt x="13864" y="39011"/>
                    </a:cubicBezTo>
                    <a:cubicBezTo>
                      <a:pt x="13864" y="40784"/>
                      <a:pt x="16081" y="43887"/>
                      <a:pt x="16968" y="45661"/>
                    </a:cubicBezTo>
                    <a:cubicBezTo>
                      <a:pt x="19184" y="51424"/>
                      <a:pt x="20957" y="58960"/>
                      <a:pt x="17411" y="64280"/>
                    </a:cubicBezTo>
                    <a:cubicBezTo>
                      <a:pt x="23617" y="65610"/>
                      <a:pt x="29824" y="66496"/>
                      <a:pt x="36030" y="67826"/>
                    </a:cubicBezTo>
                    <a:cubicBezTo>
                      <a:pt x="35143" y="62950"/>
                      <a:pt x="36030" y="58073"/>
                      <a:pt x="35587" y="53197"/>
                    </a:cubicBezTo>
                    <a:cubicBezTo>
                      <a:pt x="34700" y="46991"/>
                      <a:pt x="33370" y="40784"/>
                      <a:pt x="31597" y="35021"/>
                    </a:cubicBezTo>
                    <a:cubicBezTo>
                      <a:pt x="28937" y="25712"/>
                      <a:pt x="23617" y="17289"/>
                      <a:pt x="21844" y="7536"/>
                    </a:cubicBezTo>
                    <a:cubicBezTo>
                      <a:pt x="18741" y="11526"/>
                      <a:pt x="15194" y="15072"/>
                      <a:pt x="12091" y="19062"/>
                    </a:cubicBezTo>
                    <a:cubicBezTo>
                      <a:pt x="11205" y="19062"/>
                      <a:pt x="12534" y="18619"/>
                      <a:pt x="12534" y="20835"/>
                    </a:cubicBezTo>
                    <a:cubicBezTo>
                      <a:pt x="12978" y="23495"/>
                      <a:pt x="13864" y="25712"/>
                      <a:pt x="13864" y="28372"/>
                    </a:cubicBezTo>
                    <a:cubicBezTo>
                      <a:pt x="13864" y="30145"/>
                      <a:pt x="12534" y="39011"/>
                      <a:pt x="12978" y="39454"/>
                    </a:cubicBezTo>
                    <a:cubicBezTo>
                      <a:pt x="20071" y="46104"/>
                      <a:pt x="16524" y="34135"/>
                      <a:pt x="16524" y="33691"/>
                    </a:cubicBezTo>
                    <a:cubicBezTo>
                      <a:pt x="16081" y="31475"/>
                      <a:pt x="16081" y="29258"/>
                      <a:pt x="16081" y="27042"/>
                    </a:cubicBezTo>
                    <a:cubicBezTo>
                      <a:pt x="16081" y="22165"/>
                      <a:pt x="16524" y="17289"/>
                      <a:pt x="16081" y="12413"/>
                    </a:cubicBezTo>
                    <a:cubicBezTo>
                      <a:pt x="15638" y="14186"/>
                      <a:pt x="14751" y="15959"/>
                      <a:pt x="14308" y="17732"/>
                    </a:cubicBezTo>
                    <a:cubicBezTo>
                      <a:pt x="14751" y="17289"/>
                      <a:pt x="15638" y="16846"/>
                      <a:pt x="16081" y="16402"/>
                    </a:cubicBezTo>
                    <a:cubicBezTo>
                      <a:pt x="14751" y="15959"/>
                      <a:pt x="13421" y="15959"/>
                      <a:pt x="12091" y="15516"/>
                    </a:cubicBezTo>
                    <a:cubicBezTo>
                      <a:pt x="12534" y="15959"/>
                      <a:pt x="12534" y="16846"/>
                      <a:pt x="12978" y="17289"/>
                    </a:cubicBezTo>
                    <a:cubicBezTo>
                      <a:pt x="13864" y="19505"/>
                      <a:pt x="17854" y="18176"/>
                      <a:pt x="17411" y="15516"/>
                    </a:cubicBezTo>
                    <a:lnTo>
                      <a:pt x="17411" y="155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2987399" y="2968074"/>
                <a:ext cx="41155" cy="41937"/>
              </a:xfrm>
              <a:custGeom>
                <a:avLst/>
                <a:gdLst/>
                <a:ahLst/>
                <a:cxnLst/>
                <a:rect l="l" t="t" r="r" b="b"/>
                <a:pathLst>
                  <a:path w="41155" h="41937" extrusionOk="0">
                    <a:moveTo>
                      <a:pt x="113" y="10079"/>
                    </a:moveTo>
                    <a:cubicBezTo>
                      <a:pt x="5876" y="19832"/>
                      <a:pt x="7649" y="31358"/>
                      <a:pt x="16072" y="39338"/>
                    </a:cubicBezTo>
                    <a:cubicBezTo>
                      <a:pt x="18289" y="41111"/>
                      <a:pt x="20949" y="41997"/>
                      <a:pt x="23608" y="40668"/>
                    </a:cubicBezTo>
                    <a:cubicBezTo>
                      <a:pt x="32031" y="36234"/>
                      <a:pt x="36021" y="28255"/>
                      <a:pt x="31588" y="19389"/>
                    </a:cubicBezTo>
                    <a:cubicBezTo>
                      <a:pt x="27598" y="11852"/>
                      <a:pt x="20062" y="6976"/>
                      <a:pt x="13856" y="1656"/>
                    </a:cubicBezTo>
                    <a:cubicBezTo>
                      <a:pt x="6763" y="-4107"/>
                      <a:pt x="-774" y="6533"/>
                      <a:pt x="4103" y="12739"/>
                    </a:cubicBezTo>
                    <a:cubicBezTo>
                      <a:pt x="8536" y="18502"/>
                      <a:pt x="13412" y="24265"/>
                      <a:pt x="17402" y="30472"/>
                    </a:cubicBezTo>
                    <a:cubicBezTo>
                      <a:pt x="20505" y="35348"/>
                      <a:pt x="24052" y="39781"/>
                      <a:pt x="29815" y="41554"/>
                    </a:cubicBezTo>
                    <a:cubicBezTo>
                      <a:pt x="33804" y="42884"/>
                      <a:pt x="38681" y="40668"/>
                      <a:pt x="40011" y="36234"/>
                    </a:cubicBezTo>
                    <a:cubicBezTo>
                      <a:pt x="40454" y="35348"/>
                      <a:pt x="40454" y="34461"/>
                      <a:pt x="40897" y="34018"/>
                    </a:cubicBezTo>
                    <a:cubicBezTo>
                      <a:pt x="42227" y="29585"/>
                      <a:pt x="38238" y="23378"/>
                      <a:pt x="32918" y="25152"/>
                    </a:cubicBezTo>
                    <a:cubicBezTo>
                      <a:pt x="34691" y="26038"/>
                      <a:pt x="34691" y="26038"/>
                      <a:pt x="33361" y="24708"/>
                    </a:cubicBezTo>
                    <a:cubicBezTo>
                      <a:pt x="32475" y="23822"/>
                      <a:pt x="31588" y="22492"/>
                      <a:pt x="30701" y="21605"/>
                    </a:cubicBezTo>
                    <a:cubicBezTo>
                      <a:pt x="29371" y="20275"/>
                      <a:pt x="28485" y="18502"/>
                      <a:pt x="27598" y="17172"/>
                    </a:cubicBezTo>
                    <a:cubicBezTo>
                      <a:pt x="24052" y="12296"/>
                      <a:pt x="19619" y="7863"/>
                      <a:pt x="15629" y="2986"/>
                    </a:cubicBezTo>
                    <a:cubicBezTo>
                      <a:pt x="12526" y="6533"/>
                      <a:pt x="8979" y="10523"/>
                      <a:pt x="5876" y="14069"/>
                    </a:cubicBezTo>
                    <a:cubicBezTo>
                      <a:pt x="9422" y="16729"/>
                      <a:pt x="13412" y="19389"/>
                      <a:pt x="16515" y="22492"/>
                    </a:cubicBezTo>
                    <a:cubicBezTo>
                      <a:pt x="20505" y="26482"/>
                      <a:pt x="21835" y="27368"/>
                      <a:pt x="17402" y="30472"/>
                    </a:cubicBezTo>
                    <a:cubicBezTo>
                      <a:pt x="20062" y="30472"/>
                      <a:pt x="22278" y="30028"/>
                      <a:pt x="24938" y="30028"/>
                    </a:cubicBezTo>
                    <a:cubicBezTo>
                      <a:pt x="16072" y="23822"/>
                      <a:pt x="12969" y="12296"/>
                      <a:pt x="2329" y="8749"/>
                    </a:cubicBezTo>
                    <a:cubicBezTo>
                      <a:pt x="556" y="8306"/>
                      <a:pt x="-330" y="9192"/>
                      <a:pt x="113" y="10079"/>
                    </a:cubicBezTo>
                    <a:lnTo>
                      <a:pt x="113" y="100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2971240" y="3045797"/>
                <a:ext cx="29003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62798" extrusionOk="0">
                    <a:moveTo>
                      <a:pt x="1642" y="4173"/>
                    </a:moveTo>
                    <a:cubicBezTo>
                      <a:pt x="-1904" y="13925"/>
                      <a:pt x="1199" y="22792"/>
                      <a:pt x="2529" y="32545"/>
                    </a:cubicBezTo>
                    <a:cubicBezTo>
                      <a:pt x="3859" y="42741"/>
                      <a:pt x="4746" y="51163"/>
                      <a:pt x="10952" y="60030"/>
                    </a:cubicBezTo>
                    <a:cubicBezTo>
                      <a:pt x="14055" y="64463"/>
                      <a:pt x="22035" y="63133"/>
                      <a:pt x="24694" y="59143"/>
                    </a:cubicBezTo>
                    <a:cubicBezTo>
                      <a:pt x="30014" y="50720"/>
                      <a:pt x="29571" y="41411"/>
                      <a:pt x="27798" y="32101"/>
                    </a:cubicBezTo>
                    <a:cubicBezTo>
                      <a:pt x="26024" y="23235"/>
                      <a:pt x="24694" y="11709"/>
                      <a:pt x="17602" y="5502"/>
                    </a:cubicBezTo>
                    <a:cubicBezTo>
                      <a:pt x="13168" y="1513"/>
                      <a:pt x="4302" y="2843"/>
                      <a:pt x="4302" y="9936"/>
                    </a:cubicBezTo>
                    <a:cubicBezTo>
                      <a:pt x="4746" y="16142"/>
                      <a:pt x="6519" y="22792"/>
                      <a:pt x="7849" y="29441"/>
                    </a:cubicBezTo>
                    <a:cubicBezTo>
                      <a:pt x="9179" y="35204"/>
                      <a:pt x="13168" y="43627"/>
                      <a:pt x="9622" y="49833"/>
                    </a:cubicBezTo>
                    <a:cubicBezTo>
                      <a:pt x="14055" y="49390"/>
                      <a:pt x="18488" y="49390"/>
                      <a:pt x="23364" y="48947"/>
                    </a:cubicBezTo>
                    <a:cubicBezTo>
                      <a:pt x="18931" y="43184"/>
                      <a:pt x="18931" y="35204"/>
                      <a:pt x="17602" y="28555"/>
                    </a:cubicBezTo>
                    <a:cubicBezTo>
                      <a:pt x="16272" y="21462"/>
                      <a:pt x="13612" y="13925"/>
                      <a:pt x="13168" y="6832"/>
                    </a:cubicBezTo>
                    <a:cubicBezTo>
                      <a:pt x="13168" y="-260"/>
                      <a:pt x="4302" y="-2920"/>
                      <a:pt x="1642" y="4173"/>
                    </a:cubicBezTo>
                    <a:lnTo>
                      <a:pt x="1642" y="41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2995250" y="3133185"/>
                <a:ext cx="20158" cy="31428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31428" extrusionOk="0">
                    <a:moveTo>
                      <a:pt x="242" y="1457"/>
                    </a:moveTo>
                    <a:cubicBezTo>
                      <a:pt x="-645" y="6334"/>
                      <a:pt x="1128" y="12097"/>
                      <a:pt x="2015" y="16973"/>
                    </a:cubicBezTo>
                    <a:cubicBezTo>
                      <a:pt x="3345" y="22736"/>
                      <a:pt x="6891" y="28942"/>
                      <a:pt x="12654" y="31159"/>
                    </a:cubicBezTo>
                    <a:cubicBezTo>
                      <a:pt x="15314" y="32046"/>
                      <a:pt x="18417" y="30716"/>
                      <a:pt x="19304" y="27613"/>
                    </a:cubicBezTo>
                    <a:cubicBezTo>
                      <a:pt x="21077" y="22736"/>
                      <a:pt x="19747" y="17417"/>
                      <a:pt x="18417" y="12983"/>
                    </a:cubicBezTo>
                    <a:cubicBezTo>
                      <a:pt x="17087" y="8994"/>
                      <a:pt x="14427" y="3231"/>
                      <a:pt x="10438" y="1014"/>
                    </a:cubicBezTo>
                    <a:cubicBezTo>
                      <a:pt x="7778" y="-316"/>
                      <a:pt x="4231" y="127"/>
                      <a:pt x="3345" y="3674"/>
                    </a:cubicBezTo>
                    <a:cubicBezTo>
                      <a:pt x="3345" y="4117"/>
                      <a:pt x="3345" y="4117"/>
                      <a:pt x="2902" y="4560"/>
                    </a:cubicBezTo>
                    <a:cubicBezTo>
                      <a:pt x="1572" y="8994"/>
                      <a:pt x="6448" y="12097"/>
                      <a:pt x="10438" y="9437"/>
                    </a:cubicBezTo>
                    <a:cubicBezTo>
                      <a:pt x="10881" y="9437"/>
                      <a:pt x="10881" y="8994"/>
                      <a:pt x="11324" y="8994"/>
                    </a:cubicBezTo>
                    <a:cubicBezTo>
                      <a:pt x="8665" y="8550"/>
                      <a:pt x="6448" y="8107"/>
                      <a:pt x="3788" y="7664"/>
                    </a:cubicBezTo>
                    <a:cubicBezTo>
                      <a:pt x="5118" y="10767"/>
                      <a:pt x="6891" y="12983"/>
                      <a:pt x="8221" y="16087"/>
                    </a:cubicBezTo>
                    <a:cubicBezTo>
                      <a:pt x="9108" y="18746"/>
                      <a:pt x="10438" y="22293"/>
                      <a:pt x="9994" y="24953"/>
                    </a:cubicBezTo>
                    <a:cubicBezTo>
                      <a:pt x="12211" y="23623"/>
                      <a:pt x="14427" y="22736"/>
                      <a:pt x="16644" y="21406"/>
                    </a:cubicBezTo>
                    <a:cubicBezTo>
                      <a:pt x="13541" y="20520"/>
                      <a:pt x="12211" y="15200"/>
                      <a:pt x="10881" y="12540"/>
                    </a:cubicBezTo>
                    <a:cubicBezTo>
                      <a:pt x="9108" y="9437"/>
                      <a:pt x="6005" y="5890"/>
                      <a:pt x="5118" y="1901"/>
                    </a:cubicBezTo>
                    <a:cubicBezTo>
                      <a:pt x="3788" y="-316"/>
                      <a:pt x="685" y="-759"/>
                      <a:pt x="242" y="1457"/>
                    </a:cubicBezTo>
                    <a:lnTo>
                      <a:pt x="242" y="1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3023099" y="3160797"/>
                <a:ext cx="44778" cy="39216"/>
              </a:xfrm>
              <a:custGeom>
                <a:avLst/>
                <a:gdLst/>
                <a:ahLst/>
                <a:cxnLst/>
                <a:rect l="l" t="t" r="r" b="b"/>
                <a:pathLst>
                  <a:path w="44778" h="39216" extrusionOk="0">
                    <a:moveTo>
                      <a:pt x="7857" y="3103"/>
                    </a:moveTo>
                    <a:cubicBezTo>
                      <a:pt x="7414" y="13742"/>
                      <a:pt x="19383" y="21279"/>
                      <a:pt x="28250" y="23939"/>
                    </a:cubicBezTo>
                    <a:cubicBezTo>
                      <a:pt x="29136" y="19949"/>
                      <a:pt x="29579" y="15959"/>
                      <a:pt x="30466" y="11526"/>
                    </a:cubicBezTo>
                    <a:cubicBezTo>
                      <a:pt x="21157" y="10196"/>
                      <a:pt x="3424" y="9309"/>
                      <a:pt x="321" y="20836"/>
                    </a:cubicBezTo>
                    <a:cubicBezTo>
                      <a:pt x="-1896" y="29702"/>
                      <a:pt x="7857" y="33691"/>
                      <a:pt x="14507" y="35908"/>
                    </a:cubicBezTo>
                    <a:cubicBezTo>
                      <a:pt x="18497" y="37238"/>
                      <a:pt x="22930" y="38568"/>
                      <a:pt x="27363" y="39011"/>
                    </a:cubicBezTo>
                    <a:cubicBezTo>
                      <a:pt x="33126" y="39898"/>
                      <a:pt x="36229" y="37681"/>
                      <a:pt x="41549" y="36795"/>
                    </a:cubicBezTo>
                    <a:cubicBezTo>
                      <a:pt x="45095" y="36351"/>
                      <a:pt x="45539" y="32362"/>
                      <a:pt x="43765" y="29702"/>
                    </a:cubicBezTo>
                    <a:cubicBezTo>
                      <a:pt x="39332" y="23495"/>
                      <a:pt x="34899" y="23939"/>
                      <a:pt x="27806" y="23052"/>
                    </a:cubicBezTo>
                    <a:cubicBezTo>
                      <a:pt x="21600" y="22165"/>
                      <a:pt x="14064" y="19949"/>
                      <a:pt x="8301" y="17289"/>
                    </a:cubicBezTo>
                    <a:cubicBezTo>
                      <a:pt x="9631" y="19506"/>
                      <a:pt x="11404" y="21722"/>
                      <a:pt x="12734" y="23939"/>
                    </a:cubicBezTo>
                    <a:cubicBezTo>
                      <a:pt x="12734" y="24825"/>
                      <a:pt x="12734" y="23939"/>
                      <a:pt x="14507" y="23495"/>
                    </a:cubicBezTo>
                    <a:cubicBezTo>
                      <a:pt x="16280" y="23495"/>
                      <a:pt x="18053" y="23052"/>
                      <a:pt x="19827" y="23052"/>
                    </a:cubicBezTo>
                    <a:cubicBezTo>
                      <a:pt x="22930" y="23052"/>
                      <a:pt x="26033" y="23052"/>
                      <a:pt x="29136" y="23495"/>
                    </a:cubicBezTo>
                    <a:cubicBezTo>
                      <a:pt x="36229" y="24382"/>
                      <a:pt x="38002" y="13299"/>
                      <a:pt x="31353" y="11083"/>
                    </a:cubicBezTo>
                    <a:cubicBezTo>
                      <a:pt x="24260" y="8866"/>
                      <a:pt x="17610" y="3546"/>
                      <a:pt x="11404" y="0"/>
                    </a:cubicBezTo>
                    <a:cubicBezTo>
                      <a:pt x="10517" y="443"/>
                      <a:pt x="7857" y="1330"/>
                      <a:pt x="7857" y="3103"/>
                    </a:cubicBezTo>
                    <a:lnTo>
                      <a:pt x="7857" y="31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3076375" y="3188657"/>
                <a:ext cx="27189" cy="15179"/>
              </a:xfrm>
              <a:custGeom>
                <a:avLst/>
                <a:gdLst/>
                <a:ahLst/>
                <a:cxnLst/>
                <a:rect l="l" t="t" r="r" b="b"/>
                <a:pathLst>
                  <a:path w="27189" h="15179" extrusionOk="0">
                    <a:moveTo>
                      <a:pt x="1129" y="8492"/>
                    </a:moveTo>
                    <a:cubicBezTo>
                      <a:pt x="5119" y="9822"/>
                      <a:pt x="9108" y="10265"/>
                      <a:pt x="13098" y="11152"/>
                    </a:cubicBezTo>
                    <a:cubicBezTo>
                      <a:pt x="12212" y="10708"/>
                      <a:pt x="11768" y="9822"/>
                      <a:pt x="10882" y="9379"/>
                    </a:cubicBezTo>
                    <a:cubicBezTo>
                      <a:pt x="13098" y="12925"/>
                      <a:pt x="14871" y="14698"/>
                      <a:pt x="19748" y="15142"/>
                    </a:cubicBezTo>
                    <a:cubicBezTo>
                      <a:pt x="29057" y="16028"/>
                      <a:pt x="29944" y="956"/>
                      <a:pt x="20634" y="69"/>
                    </a:cubicBezTo>
                    <a:cubicBezTo>
                      <a:pt x="20191" y="69"/>
                      <a:pt x="19748" y="69"/>
                      <a:pt x="19305" y="69"/>
                    </a:cubicBezTo>
                    <a:cubicBezTo>
                      <a:pt x="16645" y="-374"/>
                      <a:pt x="14428" y="1399"/>
                      <a:pt x="12655" y="3172"/>
                    </a:cubicBezTo>
                    <a:cubicBezTo>
                      <a:pt x="12212" y="3615"/>
                      <a:pt x="11768" y="4502"/>
                      <a:pt x="11325" y="4945"/>
                    </a:cubicBezTo>
                    <a:cubicBezTo>
                      <a:pt x="12212" y="4502"/>
                      <a:pt x="13098" y="4059"/>
                      <a:pt x="13541" y="3172"/>
                    </a:cubicBezTo>
                    <a:cubicBezTo>
                      <a:pt x="9552" y="4502"/>
                      <a:pt x="6005" y="5389"/>
                      <a:pt x="1572" y="5389"/>
                    </a:cubicBezTo>
                    <a:cubicBezTo>
                      <a:pt x="-201" y="5832"/>
                      <a:pt x="-644" y="8048"/>
                      <a:pt x="1129" y="8492"/>
                    </a:cubicBezTo>
                    <a:lnTo>
                      <a:pt x="1129" y="84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2966899" y="2916050"/>
                <a:ext cx="10249" cy="1706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17060" extrusionOk="0">
                    <a:moveTo>
                      <a:pt x="2880" y="483"/>
                    </a:moveTo>
                    <a:cubicBezTo>
                      <a:pt x="1994" y="2256"/>
                      <a:pt x="1551" y="4030"/>
                      <a:pt x="1107" y="5803"/>
                    </a:cubicBezTo>
                    <a:cubicBezTo>
                      <a:pt x="1551" y="4916"/>
                      <a:pt x="1994" y="4030"/>
                      <a:pt x="2880" y="3143"/>
                    </a:cubicBezTo>
                    <a:cubicBezTo>
                      <a:pt x="-2439" y="5803"/>
                      <a:pt x="664" y="13339"/>
                      <a:pt x="3767" y="16442"/>
                    </a:cubicBezTo>
                    <a:cubicBezTo>
                      <a:pt x="4654" y="17329"/>
                      <a:pt x="7314" y="17329"/>
                      <a:pt x="8200" y="15999"/>
                    </a:cubicBezTo>
                    <a:cubicBezTo>
                      <a:pt x="11747" y="12009"/>
                      <a:pt x="10860" y="2700"/>
                      <a:pt x="4210" y="2700"/>
                    </a:cubicBezTo>
                    <a:cubicBezTo>
                      <a:pt x="5097" y="3143"/>
                      <a:pt x="5984" y="3586"/>
                      <a:pt x="6870" y="4473"/>
                    </a:cubicBezTo>
                    <a:cubicBezTo>
                      <a:pt x="6427" y="3143"/>
                      <a:pt x="5984" y="2256"/>
                      <a:pt x="5540" y="927"/>
                    </a:cubicBezTo>
                    <a:cubicBezTo>
                      <a:pt x="5540" y="40"/>
                      <a:pt x="3324" y="-403"/>
                      <a:pt x="2880" y="483"/>
                    </a:cubicBezTo>
                    <a:lnTo>
                      <a:pt x="2880" y="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2986400" y="2925268"/>
                <a:ext cx="23247" cy="33074"/>
              </a:xfrm>
              <a:custGeom>
                <a:avLst/>
                <a:gdLst/>
                <a:ahLst/>
                <a:cxnLst/>
                <a:rect l="l" t="t" r="r" b="b"/>
                <a:pathLst>
                  <a:path w="23247" h="33074" extrusionOk="0">
                    <a:moveTo>
                      <a:pt x="2885" y="1462"/>
                    </a:moveTo>
                    <a:cubicBezTo>
                      <a:pt x="-1992" y="6782"/>
                      <a:pt x="225" y="12988"/>
                      <a:pt x="2885" y="18751"/>
                    </a:cubicBezTo>
                    <a:cubicBezTo>
                      <a:pt x="5545" y="24070"/>
                      <a:pt x="9091" y="29833"/>
                      <a:pt x="14411" y="32493"/>
                    </a:cubicBezTo>
                    <a:cubicBezTo>
                      <a:pt x="22390" y="36040"/>
                      <a:pt x="27267" y="22297"/>
                      <a:pt x="18844" y="19637"/>
                    </a:cubicBezTo>
                    <a:cubicBezTo>
                      <a:pt x="20174" y="20081"/>
                      <a:pt x="19287" y="19637"/>
                      <a:pt x="18844" y="19637"/>
                    </a:cubicBezTo>
                    <a:cubicBezTo>
                      <a:pt x="18401" y="19194"/>
                      <a:pt x="17514" y="18307"/>
                      <a:pt x="17071" y="17864"/>
                    </a:cubicBezTo>
                    <a:cubicBezTo>
                      <a:pt x="15741" y="16534"/>
                      <a:pt x="14854" y="14761"/>
                      <a:pt x="14411" y="12988"/>
                    </a:cubicBezTo>
                    <a:cubicBezTo>
                      <a:pt x="13524" y="11658"/>
                      <a:pt x="13081" y="9884"/>
                      <a:pt x="12638" y="8555"/>
                    </a:cubicBezTo>
                    <a:cubicBezTo>
                      <a:pt x="12194" y="7668"/>
                      <a:pt x="12194" y="6338"/>
                      <a:pt x="11751" y="5451"/>
                    </a:cubicBezTo>
                    <a:cubicBezTo>
                      <a:pt x="10864" y="4122"/>
                      <a:pt x="10421" y="3678"/>
                      <a:pt x="10864" y="4565"/>
                    </a:cubicBezTo>
                    <a:cubicBezTo>
                      <a:pt x="10421" y="4122"/>
                      <a:pt x="10421" y="4122"/>
                      <a:pt x="10864" y="4565"/>
                    </a:cubicBezTo>
                    <a:cubicBezTo>
                      <a:pt x="10421" y="575"/>
                      <a:pt x="5545" y="-1641"/>
                      <a:pt x="2885" y="1462"/>
                    </a:cubicBezTo>
                    <a:lnTo>
                      <a:pt x="2885" y="14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3132031" y="3095456"/>
                <a:ext cx="7593" cy="20741"/>
              </a:xfrm>
              <a:custGeom>
                <a:avLst/>
                <a:gdLst/>
                <a:ahLst/>
                <a:cxnLst/>
                <a:rect l="l" t="t" r="r" b="b"/>
                <a:pathLst>
                  <a:path w="7593" h="20741" extrusionOk="0">
                    <a:moveTo>
                      <a:pt x="0" y="1061"/>
                    </a:moveTo>
                    <a:cubicBezTo>
                      <a:pt x="887" y="7268"/>
                      <a:pt x="5763" y="13474"/>
                      <a:pt x="5320" y="19680"/>
                    </a:cubicBezTo>
                    <a:cubicBezTo>
                      <a:pt x="5320" y="21010"/>
                      <a:pt x="7093" y="21010"/>
                      <a:pt x="7093" y="20123"/>
                    </a:cubicBezTo>
                    <a:cubicBezTo>
                      <a:pt x="9310" y="13031"/>
                      <a:pt x="3547" y="7268"/>
                      <a:pt x="1773" y="618"/>
                    </a:cubicBezTo>
                    <a:cubicBezTo>
                      <a:pt x="1773" y="-269"/>
                      <a:pt x="0" y="-269"/>
                      <a:pt x="0" y="1061"/>
                    </a:cubicBezTo>
                    <a:lnTo>
                      <a:pt x="0" y="1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3131740" y="3088603"/>
                <a:ext cx="14948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31241" extrusionOk="0">
                    <a:moveTo>
                      <a:pt x="291" y="2595"/>
                    </a:moveTo>
                    <a:cubicBezTo>
                      <a:pt x="-152" y="7471"/>
                      <a:pt x="-152" y="12348"/>
                      <a:pt x="735" y="17668"/>
                    </a:cubicBezTo>
                    <a:cubicBezTo>
                      <a:pt x="1621" y="22987"/>
                      <a:pt x="4281" y="26090"/>
                      <a:pt x="7828" y="30080"/>
                    </a:cubicBezTo>
                    <a:cubicBezTo>
                      <a:pt x="10487" y="32740"/>
                      <a:pt x="15364" y="30523"/>
                      <a:pt x="14921" y="26534"/>
                    </a:cubicBezTo>
                    <a:cubicBezTo>
                      <a:pt x="14477" y="24317"/>
                      <a:pt x="14477" y="22101"/>
                      <a:pt x="14034" y="19884"/>
                    </a:cubicBezTo>
                    <a:cubicBezTo>
                      <a:pt x="13147" y="17668"/>
                      <a:pt x="11817" y="15451"/>
                      <a:pt x="10931" y="13234"/>
                    </a:cubicBezTo>
                    <a:cubicBezTo>
                      <a:pt x="9157" y="8801"/>
                      <a:pt x="8271" y="4811"/>
                      <a:pt x="5168" y="822"/>
                    </a:cubicBezTo>
                    <a:cubicBezTo>
                      <a:pt x="3394" y="-952"/>
                      <a:pt x="735" y="378"/>
                      <a:pt x="291" y="2595"/>
                    </a:cubicBezTo>
                    <a:lnTo>
                      <a:pt x="291" y="25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3150096" y="3096902"/>
                <a:ext cx="14037" cy="29011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29011" extrusionOk="0">
                    <a:moveTo>
                      <a:pt x="998" y="2718"/>
                    </a:moveTo>
                    <a:cubicBezTo>
                      <a:pt x="-333" y="7151"/>
                      <a:pt x="-333" y="10254"/>
                      <a:pt x="998" y="14687"/>
                    </a:cubicBezTo>
                    <a:cubicBezTo>
                      <a:pt x="1441" y="16461"/>
                      <a:pt x="1884" y="18234"/>
                      <a:pt x="1884" y="20450"/>
                    </a:cubicBezTo>
                    <a:cubicBezTo>
                      <a:pt x="1884" y="21780"/>
                      <a:pt x="1884" y="22667"/>
                      <a:pt x="2771" y="23554"/>
                    </a:cubicBezTo>
                    <a:cubicBezTo>
                      <a:pt x="3214" y="23997"/>
                      <a:pt x="3214" y="24440"/>
                      <a:pt x="3657" y="24884"/>
                    </a:cubicBezTo>
                    <a:cubicBezTo>
                      <a:pt x="3214" y="23997"/>
                      <a:pt x="3214" y="23997"/>
                      <a:pt x="3657" y="25327"/>
                    </a:cubicBezTo>
                    <a:cubicBezTo>
                      <a:pt x="3657" y="26657"/>
                      <a:pt x="4987" y="27987"/>
                      <a:pt x="6317" y="28430"/>
                    </a:cubicBezTo>
                    <a:cubicBezTo>
                      <a:pt x="7204" y="28430"/>
                      <a:pt x="7647" y="28873"/>
                      <a:pt x="8534" y="28873"/>
                    </a:cubicBezTo>
                    <a:cubicBezTo>
                      <a:pt x="11637" y="29760"/>
                      <a:pt x="14297" y="26213"/>
                      <a:pt x="12080" y="23110"/>
                    </a:cubicBezTo>
                    <a:cubicBezTo>
                      <a:pt x="11637" y="22667"/>
                      <a:pt x="11194" y="22223"/>
                      <a:pt x="10750" y="21337"/>
                    </a:cubicBezTo>
                    <a:cubicBezTo>
                      <a:pt x="10750" y="23110"/>
                      <a:pt x="11194" y="24884"/>
                      <a:pt x="11194" y="26213"/>
                    </a:cubicBezTo>
                    <a:cubicBezTo>
                      <a:pt x="12080" y="24440"/>
                      <a:pt x="13853" y="23110"/>
                      <a:pt x="13853" y="20894"/>
                    </a:cubicBezTo>
                    <a:cubicBezTo>
                      <a:pt x="14297" y="18677"/>
                      <a:pt x="13853" y="16017"/>
                      <a:pt x="13410" y="13801"/>
                    </a:cubicBezTo>
                    <a:cubicBezTo>
                      <a:pt x="12967" y="11584"/>
                      <a:pt x="12523" y="9368"/>
                      <a:pt x="12080" y="7594"/>
                    </a:cubicBezTo>
                    <a:cubicBezTo>
                      <a:pt x="11194" y="5378"/>
                      <a:pt x="9864" y="4048"/>
                      <a:pt x="8977" y="2275"/>
                    </a:cubicBezTo>
                    <a:cubicBezTo>
                      <a:pt x="6317" y="-828"/>
                      <a:pt x="1884" y="-828"/>
                      <a:pt x="998" y="2718"/>
                    </a:cubicBezTo>
                    <a:lnTo>
                      <a:pt x="998" y="2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3131420" y="3139478"/>
                <a:ext cx="16348" cy="44988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44988" extrusionOk="0">
                    <a:moveTo>
                      <a:pt x="12581" y="927"/>
                    </a:moveTo>
                    <a:cubicBezTo>
                      <a:pt x="14797" y="7133"/>
                      <a:pt x="8148" y="15112"/>
                      <a:pt x="5488" y="20876"/>
                    </a:cubicBezTo>
                    <a:cubicBezTo>
                      <a:pt x="2384" y="27969"/>
                      <a:pt x="-2049" y="36392"/>
                      <a:pt x="1055" y="43928"/>
                    </a:cubicBezTo>
                    <a:cubicBezTo>
                      <a:pt x="1498" y="44814"/>
                      <a:pt x="2384" y="45258"/>
                      <a:pt x="3271" y="44814"/>
                    </a:cubicBezTo>
                    <a:cubicBezTo>
                      <a:pt x="11251" y="39494"/>
                      <a:pt x="12137" y="27082"/>
                      <a:pt x="14797" y="18216"/>
                    </a:cubicBezTo>
                    <a:cubicBezTo>
                      <a:pt x="16570" y="12896"/>
                      <a:pt x="17457" y="5360"/>
                      <a:pt x="13911" y="483"/>
                    </a:cubicBezTo>
                    <a:cubicBezTo>
                      <a:pt x="13467" y="-403"/>
                      <a:pt x="12137" y="40"/>
                      <a:pt x="12581" y="927"/>
                    </a:cubicBezTo>
                    <a:lnTo>
                      <a:pt x="12581" y="9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3084123" y="2645721"/>
                <a:ext cx="24294" cy="71054"/>
              </a:xfrm>
              <a:custGeom>
                <a:avLst/>
                <a:gdLst/>
                <a:ahLst/>
                <a:cxnLst/>
                <a:rect l="l" t="t" r="r" b="b"/>
                <a:pathLst>
                  <a:path w="24294" h="71054" extrusionOk="0">
                    <a:moveTo>
                      <a:pt x="14659" y="4384"/>
                    </a:moveTo>
                    <a:cubicBezTo>
                      <a:pt x="15103" y="3941"/>
                      <a:pt x="15546" y="3941"/>
                      <a:pt x="15546" y="3497"/>
                    </a:cubicBezTo>
                    <a:cubicBezTo>
                      <a:pt x="15103" y="2611"/>
                      <a:pt x="14659" y="1724"/>
                      <a:pt x="14216" y="837"/>
                    </a:cubicBezTo>
                    <a:cubicBezTo>
                      <a:pt x="4020" y="7044"/>
                      <a:pt x="-413" y="21673"/>
                      <a:pt x="30" y="33199"/>
                    </a:cubicBezTo>
                    <a:cubicBezTo>
                      <a:pt x="917" y="45612"/>
                      <a:pt x="1803" y="66004"/>
                      <a:pt x="15103" y="70880"/>
                    </a:cubicBezTo>
                    <a:cubicBezTo>
                      <a:pt x="16433" y="71324"/>
                      <a:pt x="17763" y="70880"/>
                      <a:pt x="18649" y="69994"/>
                    </a:cubicBezTo>
                    <a:cubicBezTo>
                      <a:pt x="28845" y="61571"/>
                      <a:pt x="22639" y="46055"/>
                      <a:pt x="19979" y="35415"/>
                    </a:cubicBezTo>
                    <a:cubicBezTo>
                      <a:pt x="18206" y="29209"/>
                      <a:pt x="15989" y="24333"/>
                      <a:pt x="16433" y="17683"/>
                    </a:cubicBezTo>
                    <a:cubicBezTo>
                      <a:pt x="16876" y="11477"/>
                      <a:pt x="18649" y="6600"/>
                      <a:pt x="15989" y="837"/>
                    </a:cubicBezTo>
                    <a:cubicBezTo>
                      <a:pt x="15103" y="-936"/>
                      <a:pt x="12886" y="394"/>
                      <a:pt x="13329" y="2167"/>
                    </a:cubicBezTo>
                    <a:cubicBezTo>
                      <a:pt x="13773" y="3497"/>
                      <a:pt x="14216" y="3941"/>
                      <a:pt x="14659" y="4384"/>
                    </a:cubicBezTo>
                    <a:cubicBezTo>
                      <a:pt x="14216" y="4384"/>
                      <a:pt x="14659" y="4384"/>
                      <a:pt x="14659" y="4384"/>
                    </a:cubicBezTo>
                    <a:lnTo>
                      <a:pt x="14659" y="43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3112622" y="2629546"/>
                <a:ext cx="18115" cy="39583"/>
              </a:xfrm>
              <a:custGeom>
                <a:avLst/>
                <a:gdLst/>
                <a:ahLst/>
                <a:cxnLst/>
                <a:rect l="l" t="t" r="r" b="b"/>
                <a:pathLst>
                  <a:path w="18115" h="39583" extrusionOk="0">
                    <a:moveTo>
                      <a:pt x="8770" y="166"/>
                    </a:moveTo>
                    <a:cubicBezTo>
                      <a:pt x="-3643" y="3270"/>
                      <a:pt x="347" y="24105"/>
                      <a:pt x="1677" y="32971"/>
                    </a:cubicBezTo>
                    <a:cubicBezTo>
                      <a:pt x="3450" y="44054"/>
                      <a:pt x="18966" y="40064"/>
                      <a:pt x="18079" y="29425"/>
                    </a:cubicBezTo>
                    <a:cubicBezTo>
                      <a:pt x="17636" y="24548"/>
                      <a:pt x="15863" y="19672"/>
                      <a:pt x="14533" y="14795"/>
                    </a:cubicBezTo>
                    <a:cubicBezTo>
                      <a:pt x="13646" y="10362"/>
                      <a:pt x="13203" y="5043"/>
                      <a:pt x="10543" y="1496"/>
                    </a:cubicBezTo>
                    <a:cubicBezTo>
                      <a:pt x="10543" y="166"/>
                      <a:pt x="9656" y="-277"/>
                      <a:pt x="8770" y="166"/>
                    </a:cubicBezTo>
                    <a:lnTo>
                      <a:pt x="8770" y="1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3121093" y="2689643"/>
                <a:ext cx="19309" cy="36462"/>
              </a:xfrm>
              <a:custGeom>
                <a:avLst/>
                <a:gdLst/>
                <a:ahLst/>
                <a:cxnLst/>
                <a:rect l="l" t="t" r="r" b="b"/>
                <a:pathLst>
                  <a:path w="19309" h="36462" extrusionOk="0">
                    <a:moveTo>
                      <a:pt x="298" y="1690"/>
                    </a:moveTo>
                    <a:cubicBezTo>
                      <a:pt x="-588" y="4350"/>
                      <a:pt x="742" y="7009"/>
                      <a:pt x="1185" y="9669"/>
                    </a:cubicBezTo>
                    <a:cubicBezTo>
                      <a:pt x="1628" y="12329"/>
                      <a:pt x="2515" y="14546"/>
                      <a:pt x="2958" y="17205"/>
                    </a:cubicBezTo>
                    <a:cubicBezTo>
                      <a:pt x="3845" y="20309"/>
                      <a:pt x="4288" y="23412"/>
                      <a:pt x="5618" y="26515"/>
                    </a:cubicBezTo>
                    <a:cubicBezTo>
                      <a:pt x="6948" y="29175"/>
                      <a:pt x="8721" y="31391"/>
                      <a:pt x="10494" y="34051"/>
                    </a:cubicBezTo>
                    <a:cubicBezTo>
                      <a:pt x="11824" y="36711"/>
                      <a:pt x="16701" y="37598"/>
                      <a:pt x="18031" y="34495"/>
                    </a:cubicBezTo>
                    <a:cubicBezTo>
                      <a:pt x="19804" y="31391"/>
                      <a:pt x="19804" y="28288"/>
                      <a:pt x="17587" y="25628"/>
                    </a:cubicBezTo>
                    <a:cubicBezTo>
                      <a:pt x="15371" y="22969"/>
                      <a:pt x="14484" y="20752"/>
                      <a:pt x="13598" y="17205"/>
                    </a:cubicBezTo>
                    <a:cubicBezTo>
                      <a:pt x="11824" y="11442"/>
                      <a:pt x="10938" y="5236"/>
                      <a:pt x="6505" y="1246"/>
                    </a:cubicBezTo>
                    <a:cubicBezTo>
                      <a:pt x="5175" y="-84"/>
                      <a:pt x="2958" y="-527"/>
                      <a:pt x="1185" y="803"/>
                    </a:cubicBezTo>
                    <a:cubicBezTo>
                      <a:pt x="742" y="1246"/>
                      <a:pt x="298" y="1690"/>
                      <a:pt x="298" y="1690"/>
                    </a:cubicBezTo>
                    <a:lnTo>
                      <a:pt x="298" y="16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3070509" y="2721000"/>
                <a:ext cx="34855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34855" h="61838" extrusionOk="0">
                    <a:moveTo>
                      <a:pt x="2119" y="6684"/>
                    </a:moveTo>
                    <a:cubicBezTo>
                      <a:pt x="2562" y="7127"/>
                      <a:pt x="2562" y="8013"/>
                      <a:pt x="3005" y="8457"/>
                    </a:cubicBezTo>
                    <a:cubicBezTo>
                      <a:pt x="3005" y="6684"/>
                      <a:pt x="3449" y="4467"/>
                      <a:pt x="3449" y="2694"/>
                    </a:cubicBezTo>
                    <a:cubicBezTo>
                      <a:pt x="-2758" y="10230"/>
                      <a:pt x="789" y="23973"/>
                      <a:pt x="3449" y="32395"/>
                    </a:cubicBezTo>
                    <a:cubicBezTo>
                      <a:pt x="6552" y="41705"/>
                      <a:pt x="11428" y="57221"/>
                      <a:pt x="21181" y="61211"/>
                    </a:cubicBezTo>
                    <a:cubicBezTo>
                      <a:pt x="26944" y="63427"/>
                      <a:pt x="31821" y="59438"/>
                      <a:pt x="34037" y="54561"/>
                    </a:cubicBezTo>
                    <a:cubicBezTo>
                      <a:pt x="37584" y="46581"/>
                      <a:pt x="28717" y="34612"/>
                      <a:pt x="24284" y="27962"/>
                    </a:cubicBezTo>
                    <a:cubicBezTo>
                      <a:pt x="18965" y="19983"/>
                      <a:pt x="16748" y="12003"/>
                      <a:pt x="13645" y="3137"/>
                    </a:cubicBezTo>
                    <a:cubicBezTo>
                      <a:pt x="12758" y="1364"/>
                      <a:pt x="10542" y="34"/>
                      <a:pt x="8768" y="34"/>
                    </a:cubicBezTo>
                    <a:cubicBezTo>
                      <a:pt x="8325" y="34"/>
                      <a:pt x="7439" y="34"/>
                      <a:pt x="6995" y="34"/>
                    </a:cubicBezTo>
                    <a:cubicBezTo>
                      <a:pt x="3005" y="-409"/>
                      <a:pt x="346" y="3580"/>
                      <a:pt x="2119" y="6684"/>
                    </a:cubicBezTo>
                    <a:lnTo>
                      <a:pt x="2119" y="66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3107083" y="2739782"/>
                <a:ext cx="33814" cy="44128"/>
              </a:xfrm>
              <a:custGeom>
                <a:avLst/>
                <a:gdLst/>
                <a:ahLst/>
                <a:cxnLst/>
                <a:rect l="l" t="t" r="r" b="b"/>
                <a:pathLst>
                  <a:path w="33814" h="44128" extrusionOk="0">
                    <a:moveTo>
                      <a:pt x="2339" y="3417"/>
                    </a:moveTo>
                    <a:cubicBezTo>
                      <a:pt x="-1207" y="9624"/>
                      <a:pt x="-321" y="15387"/>
                      <a:pt x="2339" y="21593"/>
                    </a:cubicBezTo>
                    <a:cubicBezTo>
                      <a:pt x="4112" y="25583"/>
                      <a:pt x="7659" y="31346"/>
                      <a:pt x="8102" y="34892"/>
                    </a:cubicBezTo>
                    <a:cubicBezTo>
                      <a:pt x="8546" y="44645"/>
                      <a:pt x="22288" y="48192"/>
                      <a:pt x="25835" y="37995"/>
                    </a:cubicBezTo>
                    <a:cubicBezTo>
                      <a:pt x="27608" y="33119"/>
                      <a:pt x="27608" y="28243"/>
                      <a:pt x="27164" y="22923"/>
                    </a:cubicBezTo>
                    <a:cubicBezTo>
                      <a:pt x="26721" y="18933"/>
                      <a:pt x="25391" y="15387"/>
                      <a:pt x="25391" y="10954"/>
                    </a:cubicBezTo>
                    <a:cubicBezTo>
                      <a:pt x="20071" y="12727"/>
                      <a:pt x="15195" y="14500"/>
                      <a:pt x="9875" y="16273"/>
                    </a:cubicBezTo>
                    <a:cubicBezTo>
                      <a:pt x="13865" y="20263"/>
                      <a:pt x="18742" y="25583"/>
                      <a:pt x="24061" y="27356"/>
                    </a:cubicBezTo>
                    <a:cubicBezTo>
                      <a:pt x="28494" y="28686"/>
                      <a:pt x="33814" y="25583"/>
                      <a:pt x="33814" y="20707"/>
                    </a:cubicBezTo>
                    <a:cubicBezTo>
                      <a:pt x="33814" y="13170"/>
                      <a:pt x="28051" y="9624"/>
                      <a:pt x="23175" y="4304"/>
                    </a:cubicBezTo>
                    <a:cubicBezTo>
                      <a:pt x="17855" y="-1459"/>
                      <a:pt x="8102" y="2087"/>
                      <a:pt x="7659" y="9624"/>
                    </a:cubicBezTo>
                    <a:cubicBezTo>
                      <a:pt x="7216" y="16717"/>
                      <a:pt x="10762" y="24696"/>
                      <a:pt x="8546" y="31789"/>
                    </a:cubicBezTo>
                    <a:cubicBezTo>
                      <a:pt x="14308" y="32676"/>
                      <a:pt x="20071" y="34006"/>
                      <a:pt x="26278" y="34892"/>
                    </a:cubicBezTo>
                    <a:cubicBezTo>
                      <a:pt x="25835" y="29129"/>
                      <a:pt x="23618" y="23810"/>
                      <a:pt x="20958" y="18933"/>
                    </a:cubicBezTo>
                    <a:cubicBezTo>
                      <a:pt x="19185" y="15830"/>
                      <a:pt x="16082" y="10510"/>
                      <a:pt x="16082" y="7407"/>
                    </a:cubicBezTo>
                    <a:cubicBezTo>
                      <a:pt x="16082" y="758"/>
                      <a:pt x="6329" y="-3232"/>
                      <a:pt x="2339" y="3417"/>
                    </a:cubicBezTo>
                    <a:lnTo>
                      <a:pt x="2339" y="34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3047363" y="2765284"/>
                <a:ext cx="19598" cy="23193"/>
              </a:xfrm>
              <a:custGeom>
                <a:avLst/>
                <a:gdLst/>
                <a:ahLst/>
                <a:cxnLst/>
                <a:rect l="l" t="t" r="r" b="b"/>
                <a:pathLst>
                  <a:path w="19598" h="23193" extrusionOk="0">
                    <a:moveTo>
                      <a:pt x="2656" y="1854"/>
                    </a:moveTo>
                    <a:cubicBezTo>
                      <a:pt x="-1334" y="6730"/>
                      <a:pt x="882" y="11163"/>
                      <a:pt x="2212" y="16483"/>
                    </a:cubicBezTo>
                    <a:cubicBezTo>
                      <a:pt x="3542" y="21359"/>
                      <a:pt x="8419" y="24463"/>
                      <a:pt x="13738" y="22689"/>
                    </a:cubicBezTo>
                    <a:cubicBezTo>
                      <a:pt x="18171" y="20916"/>
                      <a:pt x="21275" y="15153"/>
                      <a:pt x="18615" y="10720"/>
                    </a:cubicBezTo>
                    <a:cubicBezTo>
                      <a:pt x="16842" y="8060"/>
                      <a:pt x="15511" y="6287"/>
                      <a:pt x="12852" y="4957"/>
                    </a:cubicBezTo>
                    <a:cubicBezTo>
                      <a:pt x="5315" y="524"/>
                      <a:pt x="-4437" y="10277"/>
                      <a:pt x="2212" y="17370"/>
                    </a:cubicBezTo>
                    <a:cubicBezTo>
                      <a:pt x="2656" y="17813"/>
                      <a:pt x="2656" y="17813"/>
                      <a:pt x="3099" y="18256"/>
                    </a:cubicBezTo>
                    <a:cubicBezTo>
                      <a:pt x="8419" y="24019"/>
                      <a:pt x="18615" y="19143"/>
                      <a:pt x="16842" y="11163"/>
                    </a:cubicBezTo>
                    <a:cubicBezTo>
                      <a:pt x="16842" y="10720"/>
                      <a:pt x="16842" y="10277"/>
                      <a:pt x="16398" y="10277"/>
                    </a:cubicBezTo>
                    <a:cubicBezTo>
                      <a:pt x="11522" y="12050"/>
                      <a:pt x="6202" y="13823"/>
                      <a:pt x="1326" y="15596"/>
                    </a:cubicBezTo>
                    <a:cubicBezTo>
                      <a:pt x="2656" y="18256"/>
                      <a:pt x="4429" y="20029"/>
                      <a:pt x="6645" y="21803"/>
                    </a:cubicBezTo>
                    <a:cubicBezTo>
                      <a:pt x="8419" y="16483"/>
                      <a:pt x="10192" y="11163"/>
                      <a:pt x="11965" y="5844"/>
                    </a:cubicBezTo>
                    <a:cubicBezTo>
                      <a:pt x="12408" y="5844"/>
                      <a:pt x="12408" y="5844"/>
                      <a:pt x="11522" y="5844"/>
                    </a:cubicBezTo>
                    <a:cubicBezTo>
                      <a:pt x="12408" y="6287"/>
                      <a:pt x="13738" y="7174"/>
                      <a:pt x="14625" y="7617"/>
                    </a:cubicBezTo>
                    <a:cubicBezTo>
                      <a:pt x="13295" y="6287"/>
                      <a:pt x="12408" y="4957"/>
                      <a:pt x="11965" y="3184"/>
                    </a:cubicBezTo>
                    <a:cubicBezTo>
                      <a:pt x="10192" y="-806"/>
                      <a:pt x="4872" y="-806"/>
                      <a:pt x="2656" y="1854"/>
                    </a:cubicBezTo>
                    <a:lnTo>
                      <a:pt x="2656" y="18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3059341" y="2807535"/>
                <a:ext cx="27976" cy="24038"/>
              </a:xfrm>
              <a:custGeom>
                <a:avLst/>
                <a:gdLst/>
                <a:ahLst/>
                <a:cxnLst/>
                <a:rect l="l" t="t" r="r" b="b"/>
                <a:pathLst>
                  <a:path w="27976" h="24038" extrusionOk="0">
                    <a:moveTo>
                      <a:pt x="874" y="7480"/>
                    </a:moveTo>
                    <a:cubicBezTo>
                      <a:pt x="-13" y="5707"/>
                      <a:pt x="1760" y="9254"/>
                      <a:pt x="1760" y="9254"/>
                    </a:cubicBezTo>
                    <a:cubicBezTo>
                      <a:pt x="2204" y="10140"/>
                      <a:pt x="3090" y="10584"/>
                      <a:pt x="3533" y="11027"/>
                    </a:cubicBezTo>
                    <a:cubicBezTo>
                      <a:pt x="5307" y="12800"/>
                      <a:pt x="7080" y="14573"/>
                      <a:pt x="8853" y="15903"/>
                    </a:cubicBezTo>
                    <a:cubicBezTo>
                      <a:pt x="10183" y="16790"/>
                      <a:pt x="11513" y="18120"/>
                      <a:pt x="12843" y="19450"/>
                    </a:cubicBezTo>
                    <a:cubicBezTo>
                      <a:pt x="13730" y="20780"/>
                      <a:pt x="14173" y="21666"/>
                      <a:pt x="15946" y="22553"/>
                    </a:cubicBezTo>
                    <a:cubicBezTo>
                      <a:pt x="16389" y="22996"/>
                      <a:pt x="21266" y="24770"/>
                      <a:pt x="19049" y="23439"/>
                    </a:cubicBezTo>
                    <a:cubicBezTo>
                      <a:pt x="21709" y="24770"/>
                      <a:pt x="25256" y="23883"/>
                      <a:pt x="26142" y="20780"/>
                    </a:cubicBezTo>
                    <a:cubicBezTo>
                      <a:pt x="26142" y="20780"/>
                      <a:pt x="26586" y="20337"/>
                      <a:pt x="26586" y="20337"/>
                    </a:cubicBezTo>
                    <a:cubicBezTo>
                      <a:pt x="28359" y="18563"/>
                      <a:pt x="28359" y="14573"/>
                      <a:pt x="27029" y="12800"/>
                    </a:cubicBezTo>
                    <a:cubicBezTo>
                      <a:pt x="21709" y="4377"/>
                      <a:pt x="11956" y="-3602"/>
                      <a:pt x="2204" y="1717"/>
                    </a:cubicBezTo>
                    <a:cubicBezTo>
                      <a:pt x="-456" y="3491"/>
                      <a:pt x="-456" y="5707"/>
                      <a:pt x="874" y="7480"/>
                    </a:cubicBezTo>
                    <a:lnTo>
                      <a:pt x="874" y="7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3093463" y="2807535"/>
                <a:ext cx="31474" cy="42241"/>
              </a:xfrm>
              <a:custGeom>
                <a:avLst/>
                <a:gdLst/>
                <a:ahLst/>
                <a:cxnLst/>
                <a:rect l="l" t="t" r="r" b="b"/>
                <a:pathLst>
                  <a:path w="31474" h="42241" extrusionOk="0">
                    <a:moveTo>
                      <a:pt x="4433" y="1717"/>
                    </a:moveTo>
                    <a:cubicBezTo>
                      <a:pt x="3546" y="2161"/>
                      <a:pt x="3103" y="3047"/>
                      <a:pt x="2217" y="3934"/>
                    </a:cubicBezTo>
                    <a:cubicBezTo>
                      <a:pt x="3990" y="1717"/>
                      <a:pt x="1330" y="4821"/>
                      <a:pt x="887" y="5707"/>
                    </a:cubicBezTo>
                    <a:cubicBezTo>
                      <a:pt x="-443" y="8367"/>
                      <a:pt x="0" y="11027"/>
                      <a:pt x="443" y="13687"/>
                    </a:cubicBezTo>
                    <a:cubicBezTo>
                      <a:pt x="1330" y="17677"/>
                      <a:pt x="3103" y="21666"/>
                      <a:pt x="4876" y="25213"/>
                    </a:cubicBezTo>
                    <a:cubicBezTo>
                      <a:pt x="8866" y="32306"/>
                      <a:pt x="15959" y="43832"/>
                      <a:pt x="25269" y="42059"/>
                    </a:cubicBezTo>
                    <a:cubicBezTo>
                      <a:pt x="28372" y="41615"/>
                      <a:pt x="31475" y="38069"/>
                      <a:pt x="31475" y="34966"/>
                    </a:cubicBezTo>
                    <a:cubicBezTo>
                      <a:pt x="31032" y="27873"/>
                      <a:pt x="25269" y="24326"/>
                      <a:pt x="21279" y="18563"/>
                    </a:cubicBezTo>
                    <a:cubicBezTo>
                      <a:pt x="19949" y="16347"/>
                      <a:pt x="18176" y="13687"/>
                      <a:pt x="17289" y="11027"/>
                    </a:cubicBezTo>
                    <a:cubicBezTo>
                      <a:pt x="17732" y="12357"/>
                      <a:pt x="16846" y="8367"/>
                      <a:pt x="16846" y="10584"/>
                    </a:cubicBezTo>
                    <a:cubicBezTo>
                      <a:pt x="16402" y="8367"/>
                      <a:pt x="16402" y="7037"/>
                      <a:pt x="15073" y="5264"/>
                    </a:cubicBezTo>
                    <a:cubicBezTo>
                      <a:pt x="13299" y="2161"/>
                      <a:pt x="15959" y="7924"/>
                      <a:pt x="15516" y="6151"/>
                    </a:cubicBezTo>
                    <a:cubicBezTo>
                      <a:pt x="15516" y="-499"/>
                      <a:pt x="7980" y="-1386"/>
                      <a:pt x="4433" y="1717"/>
                    </a:cubicBezTo>
                    <a:lnTo>
                      <a:pt x="4433" y="17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32"/>
              <p:cNvSpPr/>
              <p:nvPr/>
            </p:nvSpPr>
            <p:spPr>
              <a:xfrm>
                <a:off x="3026523" y="2808766"/>
                <a:ext cx="16681" cy="9979"/>
              </a:xfrm>
              <a:custGeom>
                <a:avLst/>
                <a:gdLst/>
                <a:ahLst/>
                <a:cxnLst/>
                <a:rect l="l" t="t" r="r" b="b"/>
                <a:pathLst>
                  <a:path w="16681" h="9979" extrusionOk="0">
                    <a:moveTo>
                      <a:pt x="0" y="4920"/>
                    </a:moveTo>
                    <a:cubicBezTo>
                      <a:pt x="1330" y="8023"/>
                      <a:pt x="2217" y="8909"/>
                      <a:pt x="5320" y="9796"/>
                    </a:cubicBezTo>
                    <a:cubicBezTo>
                      <a:pt x="8423" y="10239"/>
                      <a:pt x="10639" y="9796"/>
                      <a:pt x="13299" y="9353"/>
                    </a:cubicBezTo>
                    <a:cubicBezTo>
                      <a:pt x="18176" y="8466"/>
                      <a:pt x="17289" y="2259"/>
                      <a:pt x="13743" y="930"/>
                    </a:cubicBezTo>
                    <a:cubicBezTo>
                      <a:pt x="8423" y="-1287"/>
                      <a:pt x="4876" y="930"/>
                      <a:pt x="443" y="2703"/>
                    </a:cubicBezTo>
                    <a:cubicBezTo>
                      <a:pt x="0" y="3146"/>
                      <a:pt x="0" y="4033"/>
                      <a:pt x="0" y="4920"/>
                    </a:cubicBezTo>
                    <a:lnTo>
                      <a:pt x="0" y="49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32"/>
              <p:cNvSpPr/>
              <p:nvPr/>
            </p:nvSpPr>
            <p:spPr>
              <a:xfrm>
                <a:off x="3126141" y="2865744"/>
                <a:ext cx="18398" cy="24662"/>
              </a:xfrm>
              <a:custGeom>
                <a:avLst/>
                <a:gdLst/>
                <a:ahLst/>
                <a:cxnLst/>
                <a:rect l="l" t="t" r="r" b="b"/>
                <a:pathLst>
                  <a:path w="18398" h="24662" extrusionOk="0">
                    <a:moveTo>
                      <a:pt x="1014" y="2469"/>
                    </a:moveTo>
                    <a:cubicBezTo>
                      <a:pt x="-2976" y="11335"/>
                      <a:pt x="5447" y="23748"/>
                      <a:pt x="15200" y="24634"/>
                    </a:cubicBezTo>
                    <a:cubicBezTo>
                      <a:pt x="18303" y="25078"/>
                      <a:pt x="19633" y="20201"/>
                      <a:pt x="16973" y="18428"/>
                    </a:cubicBezTo>
                    <a:cubicBezTo>
                      <a:pt x="14313" y="16655"/>
                      <a:pt x="13870" y="11778"/>
                      <a:pt x="12540" y="9119"/>
                    </a:cubicBezTo>
                    <a:cubicBezTo>
                      <a:pt x="11653" y="7345"/>
                      <a:pt x="10766" y="5129"/>
                      <a:pt x="9437" y="3799"/>
                    </a:cubicBezTo>
                    <a:cubicBezTo>
                      <a:pt x="8550" y="2912"/>
                      <a:pt x="7220" y="2026"/>
                      <a:pt x="6333" y="1139"/>
                    </a:cubicBezTo>
                    <a:cubicBezTo>
                      <a:pt x="4560" y="-1077"/>
                      <a:pt x="1900" y="252"/>
                      <a:pt x="1014" y="2469"/>
                    </a:cubicBezTo>
                    <a:lnTo>
                      <a:pt x="1014" y="24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32"/>
              <p:cNvSpPr/>
              <p:nvPr/>
            </p:nvSpPr>
            <p:spPr>
              <a:xfrm>
                <a:off x="3166048" y="2926730"/>
                <a:ext cx="17495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17495" h="36584" extrusionOk="0">
                    <a:moveTo>
                      <a:pt x="1448" y="443"/>
                    </a:moveTo>
                    <a:cubicBezTo>
                      <a:pt x="561" y="3103"/>
                      <a:pt x="-325" y="3990"/>
                      <a:pt x="118" y="7093"/>
                    </a:cubicBezTo>
                    <a:cubicBezTo>
                      <a:pt x="1004" y="10639"/>
                      <a:pt x="3221" y="14186"/>
                      <a:pt x="4108" y="17732"/>
                    </a:cubicBezTo>
                    <a:cubicBezTo>
                      <a:pt x="5438" y="24382"/>
                      <a:pt x="5438" y="33691"/>
                      <a:pt x="12974" y="36351"/>
                    </a:cubicBezTo>
                    <a:cubicBezTo>
                      <a:pt x="15190" y="37238"/>
                      <a:pt x="16964" y="35465"/>
                      <a:pt x="17407" y="33248"/>
                    </a:cubicBezTo>
                    <a:cubicBezTo>
                      <a:pt x="17850" y="29702"/>
                      <a:pt x="16520" y="27042"/>
                      <a:pt x="15634" y="23495"/>
                    </a:cubicBezTo>
                    <a:cubicBezTo>
                      <a:pt x="14747" y="19949"/>
                      <a:pt x="13861" y="16846"/>
                      <a:pt x="12531" y="13742"/>
                    </a:cubicBezTo>
                    <a:cubicBezTo>
                      <a:pt x="11201" y="11083"/>
                      <a:pt x="9427" y="8866"/>
                      <a:pt x="7654" y="6206"/>
                    </a:cubicBezTo>
                    <a:cubicBezTo>
                      <a:pt x="6768" y="4876"/>
                      <a:pt x="5881" y="3546"/>
                      <a:pt x="4994" y="2660"/>
                    </a:cubicBezTo>
                    <a:cubicBezTo>
                      <a:pt x="4551" y="1773"/>
                      <a:pt x="2778" y="887"/>
                      <a:pt x="2334" y="0"/>
                    </a:cubicBezTo>
                    <a:cubicBezTo>
                      <a:pt x="2778" y="0"/>
                      <a:pt x="1891" y="0"/>
                      <a:pt x="1448" y="443"/>
                    </a:cubicBezTo>
                    <a:lnTo>
                      <a:pt x="1448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32"/>
              <p:cNvSpPr/>
              <p:nvPr/>
            </p:nvSpPr>
            <p:spPr>
              <a:xfrm>
                <a:off x="3180566" y="2980370"/>
                <a:ext cx="20912" cy="35021"/>
              </a:xfrm>
              <a:custGeom>
                <a:avLst/>
                <a:gdLst/>
                <a:ahLst/>
                <a:cxnLst/>
                <a:rect l="l" t="t" r="r" b="b"/>
                <a:pathLst>
                  <a:path w="20912" h="35021" extrusionOk="0">
                    <a:moveTo>
                      <a:pt x="2002" y="6650"/>
                    </a:moveTo>
                    <a:cubicBezTo>
                      <a:pt x="2446" y="7093"/>
                      <a:pt x="2446" y="7980"/>
                      <a:pt x="2889" y="8423"/>
                    </a:cubicBezTo>
                    <a:cubicBezTo>
                      <a:pt x="3332" y="6206"/>
                      <a:pt x="3776" y="3990"/>
                      <a:pt x="4219" y="1773"/>
                    </a:cubicBezTo>
                    <a:cubicBezTo>
                      <a:pt x="-1101" y="7093"/>
                      <a:pt x="-658" y="13299"/>
                      <a:pt x="1559" y="19506"/>
                    </a:cubicBezTo>
                    <a:cubicBezTo>
                      <a:pt x="3332" y="25712"/>
                      <a:pt x="5992" y="35022"/>
                      <a:pt x="13972" y="35022"/>
                    </a:cubicBezTo>
                    <a:cubicBezTo>
                      <a:pt x="17075" y="35022"/>
                      <a:pt x="19291" y="33248"/>
                      <a:pt x="20178" y="30588"/>
                    </a:cubicBezTo>
                    <a:cubicBezTo>
                      <a:pt x="21951" y="26599"/>
                      <a:pt x="20178" y="23495"/>
                      <a:pt x="18405" y="19949"/>
                    </a:cubicBezTo>
                    <a:cubicBezTo>
                      <a:pt x="15745" y="14629"/>
                      <a:pt x="15301" y="8866"/>
                      <a:pt x="13085" y="3103"/>
                    </a:cubicBezTo>
                    <a:cubicBezTo>
                      <a:pt x="12642" y="1330"/>
                      <a:pt x="9982" y="0"/>
                      <a:pt x="8209" y="0"/>
                    </a:cubicBezTo>
                    <a:cubicBezTo>
                      <a:pt x="7322" y="0"/>
                      <a:pt x="6879" y="0"/>
                      <a:pt x="5992" y="0"/>
                    </a:cubicBezTo>
                    <a:cubicBezTo>
                      <a:pt x="3332" y="443"/>
                      <a:pt x="672" y="3546"/>
                      <a:pt x="2002" y="6650"/>
                    </a:cubicBezTo>
                    <a:lnTo>
                      <a:pt x="2002" y="66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3195867" y="2948326"/>
                <a:ext cx="17175" cy="29398"/>
              </a:xfrm>
              <a:custGeom>
                <a:avLst/>
                <a:gdLst/>
                <a:ahLst/>
                <a:cxnLst/>
                <a:rect l="l" t="t" r="r" b="b"/>
                <a:pathLst>
                  <a:path w="17175" h="29398" extrusionOk="0">
                    <a:moveTo>
                      <a:pt x="443" y="4559"/>
                    </a:moveTo>
                    <a:cubicBezTo>
                      <a:pt x="1330" y="12982"/>
                      <a:pt x="-3103" y="21848"/>
                      <a:pt x="4876" y="28054"/>
                    </a:cubicBezTo>
                    <a:cubicBezTo>
                      <a:pt x="8866" y="31157"/>
                      <a:pt x="15073" y="28498"/>
                      <a:pt x="16402" y="24065"/>
                    </a:cubicBezTo>
                    <a:cubicBezTo>
                      <a:pt x="17732" y="19631"/>
                      <a:pt x="17289" y="13869"/>
                      <a:pt x="15516" y="9435"/>
                    </a:cubicBezTo>
                    <a:cubicBezTo>
                      <a:pt x="13743" y="5446"/>
                      <a:pt x="10196" y="2786"/>
                      <a:pt x="6650" y="569"/>
                    </a:cubicBezTo>
                    <a:cubicBezTo>
                      <a:pt x="3546" y="-1204"/>
                      <a:pt x="0" y="1456"/>
                      <a:pt x="443" y="4559"/>
                    </a:cubicBezTo>
                    <a:lnTo>
                      <a:pt x="443" y="45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3143360" y="2601609"/>
                <a:ext cx="9147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26219" extrusionOk="0">
                    <a:moveTo>
                      <a:pt x="1970" y="618"/>
                    </a:moveTo>
                    <a:cubicBezTo>
                      <a:pt x="1970" y="1948"/>
                      <a:pt x="640" y="2391"/>
                      <a:pt x="197" y="3278"/>
                    </a:cubicBezTo>
                    <a:cubicBezTo>
                      <a:pt x="-246" y="4164"/>
                      <a:pt x="197" y="5051"/>
                      <a:pt x="197" y="5938"/>
                    </a:cubicBezTo>
                    <a:cubicBezTo>
                      <a:pt x="197" y="8154"/>
                      <a:pt x="197" y="9927"/>
                      <a:pt x="197" y="12144"/>
                    </a:cubicBezTo>
                    <a:cubicBezTo>
                      <a:pt x="-246" y="16577"/>
                      <a:pt x="197" y="20567"/>
                      <a:pt x="1527" y="25000"/>
                    </a:cubicBezTo>
                    <a:cubicBezTo>
                      <a:pt x="1970" y="26773"/>
                      <a:pt x="4630" y="26330"/>
                      <a:pt x="5517" y="25443"/>
                    </a:cubicBezTo>
                    <a:cubicBezTo>
                      <a:pt x="8177" y="21897"/>
                      <a:pt x="9507" y="16577"/>
                      <a:pt x="9063" y="12144"/>
                    </a:cubicBezTo>
                    <a:cubicBezTo>
                      <a:pt x="8620" y="9927"/>
                      <a:pt x="8177" y="8154"/>
                      <a:pt x="6847" y="6381"/>
                    </a:cubicBezTo>
                    <a:cubicBezTo>
                      <a:pt x="6403" y="5494"/>
                      <a:pt x="2857" y="1505"/>
                      <a:pt x="2857" y="1061"/>
                    </a:cubicBezTo>
                    <a:cubicBezTo>
                      <a:pt x="2857" y="-269"/>
                      <a:pt x="1970" y="-269"/>
                      <a:pt x="1970" y="618"/>
                    </a:cubicBezTo>
                    <a:lnTo>
                      <a:pt x="1970" y="6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32"/>
              <p:cNvSpPr/>
              <p:nvPr/>
            </p:nvSpPr>
            <p:spPr>
              <a:xfrm>
                <a:off x="3151004" y="2712397"/>
                <a:ext cx="10527" cy="25483"/>
              </a:xfrm>
              <a:custGeom>
                <a:avLst/>
                <a:gdLst/>
                <a:ahLst/>
                <a:cxnLst/>
                <a:rect l="l" t="t" r="r" b="b"/>
                <a:pathLst>
                  <a:path w="10527" h="25483" extrusionOk="0">
                    <a:moveTo>
                      <a:pt x="89" y="1545"/>
                    </a:moveTo>
                    <a:cubicBezTo>
                      <a:pt x="1419" y="4204"/>
                      <a:pt x="1862" y="8637"/>
                      <a:pt x="1862" y="11741"/>
                    </a:cubicBezTo>
                    <a:cubicBezTo>
                      <a:pt x="1862" y="15287"/>
                      <a:pt x="2749" y="18833"/>
                      <a:pt x="3192" y="22380"/>
                    </a:cubicBezTo>
                    <a:cubicBezTo>
                      <a:pt x="3192" y="24153"/>
                      <a:pt x="4522" y="25483"/>
                      <a:pt x="6296" y="25483"/>
                    </a:cubicBezTo>
                    <a:cubicBezTo>
                      <a:pt x="7182" y="25483"/>
                      <a:pt x="7625" y="25483"/>
                      <a:pt x="8955" y="25483"/>
                    </a:cubicBezTo>
                    <a:cubicBezTo>
                      <a:pt x="9842" y="25483"/>
                      <a:pt x="10729" y="24153"/>
                      <a:pt x="10285" y="23267"/>
                    </a:cubicBezTo>
                    <a:cubicBezTo>
                      <a:pt x="9842" y="21937"/>
                      <a:pt x="9399" y="21493"/>
                      <a:pt x="8512" y="20607"/>
                    </a:cubicBezTo>
                    <a:cubicBezTo>
                      <a:pt x="8512" y="21493"/>
                      <a:pt x="8955" y="22823"/>
                      <a:pt x="8955" y="23710"/>
                    </a:cubicBezTo>
                    <a:cubicBezTo>
                      <a:pt x="10729" y="18833"/>
                      <a:pt x="11172" y="14400"/>
                      <a:pt x="9399" y="9524"/>
                    </a:cubicBezTo>
                    <a:cubicBezTo>
                      <a:pt x="8069" y="5091"/>
                      <a:pt x="5852" y="1545"/>
                      <a:pt x="1419" y="658"/>
                    </a:cubicBezTo>
                    <a:cubicBezTo>
                      <a:pt x="976" y="-672"/>
                      <a:pt x="-354" y="215"/>
                      <a:pt x="89" y="1545"/>
                    </a:cubicBezTo>
                    <a:lnTo>
                      <a:pt x="89" y="15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32"/>
              <p:cNvSpPr/>
              <p:nvPr/>
            </p:nvSpPr>
            <p:spPr>
              <a:xfrm>
                <a:off x="3156413" y="2775118"/>
                <a:ext cx="21810" cy="20392"/>
              </a:xfrm>
              <a:custGeom>
                <a:avLst/>
                <a:gdLst/>
                <a:ahLst/>
                <a:cxnLst/>
                <a:rect l="l" t="t" r="r" b="b"/>
                <a:pathLst>
                  <a:path w="21810" h="20392" extrusionOk="0">
                    <a:moveTo>
                      <a:pt x="0" y="4433"/>
                    </a:moveTo>
                    <a:cubicBezTo>
                      <a:pt x="0" y="12413"/>
                      <a:pt x="6206" y="19949"/>
                      <a:pt x="14186" y="20392"/>
                    </a:cubicBezTo>
                    <a:cubicBezTo>
                      <a:pt x="19062" y="20392"/>
                      <a:pt x="23939" y="14629"/>
                      <a:pt x="20836" y="9753"/>
                    </a:cubicBezTo>
                    <a:cubicBezTo>
                      <a:pt x="17289" y="4433"/>
                      <a:pt x="11083" y="0"/>
                      <a:pt x="4433" y="0"/>
                    </a:cubicBezTo>
                    <a:cubicBezTo>
                      <a:pt x="2217" y="0"/>
                      <a:pt x="0" y="1773"/>
                      <a:pt x="0" y="4433"/>
                    </a:cubicBezTo>
                    <a:lnTo>
                      <a:pt x="0" y="4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32"/>
              <p:cNvSpPr/>
              <p:nvPr/>
            </p:nvSpPr>
            <p:spPr>
              <a:xfrm>
                <a:off x="3202960" y="2805706"/>
                <a:ext cx="21401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27775" extrusionOk="0">
                    <a:moveTo>
                      <a:pt x="0" y="2660"/>
                    </a:moveTo>
                    <a:cubicBezTo>
                      <a:pt x="443" y="4433"/>
                      <a:pt x="0" y="7093"/>
                      <a:pt x="0" y="8866"/>
                    </a:cubicBezTo>
                    <a:cubicBezTo>
                      <a:pt x="443" y="11526"/>
                      <a:pt x="887" y="13742"/>
                      <a:pt x="1773" y="15959"/>
                    </a:cubicBezTo>
                    <a:cubicBezTo>
                      <a:pt x="3547" y="19949"/>
                      <a:pt x="5763" y="24382"/>
                      <a:pt x="10196" y="26599"/>
                    </a:cubicBezTo>
                    <a:cubicBezTo>
                      <a:pt x="19506" y="31918"/>
                      <a:pt x="26599" y="17732"/>
                      <a:pt x="16403" y="13299"/>
                    </a:cubicBezTo>
                    <a:cubicBezTo>
                      <a:pt x="17289" y="13742"/>
                      <a:pt x="16403" y="13299"/>
                      <a:pt x="15959" y="12856"/>
                    </a:cubicBezTo>
                    <a:cubicBezTo>
                      <a:pt x="15516" y="12413"/>
                      <a:pt x="15073" y="11969"/>
                      <a:pt x="14629" y="11083"/>
                    </a:cubicBezTo>
                    <a:cubicBezTo>
                      <a:pt x="13299" y="8866"/>
                      <a:pt x="12413" y="6650"/>
                      <a:pt x="10639" y="4876"/>
                    </a:cubicBezTo>
                    <a:cubicBezTo>
                      <a:pt x="7980" y="1773"/>
                      <a:pt x="4876" y="443"/>
                      <a:pt x="887" y="0"/>
                    </a:cubicBezTo>
                    <a:cubicBezTo>
                      <a:pt x="443" y="0"/>
                      <a:pt x="0" y="1773"/>
                      <a:pt x="0" y="2660"/>
                    </a:cubicBezTo>
                    <a:lnTo>
                      <a:pt x="0" y="26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32"/>
              <p:cNvSpPr/>
              <p:nvPr/>
            </p:nvSpPr>
            <p:spPr>
              <a:xfrm>
                <a:off x="3215500" y="2802003"/>
                <a:ext cx="1768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7686" h="21600" extrusionOk="0">
                    <a:moveTo>
                      <a:pt x="760" y="9023"/>
                    </a:moveTo>
                    <a:cubicBezTo>
                      <a:pt x="2533" y="11683"/>
                      <a:pt x="3419" y="15229"/>
                      <a:pt x="4749" y="17889"/>
                    </a:cubicBezTo>
                    <a:cubicBezTo>
                      <a:pt x="8739" y="25869"/>
                      <a:pt x="20265" y="19662"/>
                      <a:pt x="17162" y="11683"/>
                    </a:cubicBezTo>
                    <a:cubicBezTo>
                      <a:pt x="15389" y="7250"/>
                      <a:pt x="13616" y="3703"/>
                      <a:pt x="9626" y="1043"/>
                    </a:cubicBezTo>
                    <a:cubicBezTo>
                      <a:pt x="4749" y="-2503"/>
                      <a:pt x="-2344" y="3703"/>
                      <a:pt x="760" y="9023"/>
                    </a:cubicBezTo>
                    <a:lnTo>
                      <a:pt x="760" y="90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32"/>
              <p:cNvSpPr/>
              <p:nvPr/>
            </p:nvSpPr>
            <p:spPr>
              <a:xfrm>
                <a:off x="3230615" y="2848264"/>
                <a:ext cx="15533" cy="30535"/>
              </a:xfrm>
              <a:custGeom>
                <a:avLst/>
                <a:gdLst/>
                <a:ahLst/>
                <a:cxnLst/>
                <a:rect l="l" t="t" r="r" b="b"/>
                <a:pathLst>
                  <a:path w="15533" h="30535" extrusionOk="0">
                    <a:moveTo>
                      <a:pt x="274" y="4433"/>
                    </a:moveTo>
                    <a:cubicBezTo>
                      <a:pt x="717" y="5320"/>
                      <a:pt x="274" y="7536"/>
                      <a:pt x="717" y="8866"/>
                    </a:cubicBezTo>
                    <a:cubicBezTo>
                      <a:pt x="1160" y="11083"/>
                      <a:pt x="1603" y="13299"/>
                      <a:pt x="2490" y="15516"/>
                    </a:cubicBezTo>
                    <a:cubicBezTo>
                      <a:pt x="3377" y="18176"/>
                      <a:pt x="4263" y="20392"/>
                      <a:pt x="5593" y="22609"/>
                    </a:cubicBezTo>
                    <a:cubicBezTo>
                      <a:pt x="6037" y="23939"/>
                      <a:pt x="7366" y="25712"/>
                      <a:pt x="6923" y="27042"/>
                    </a:cubicBezTo>
                    <a:cubicBezTo>
                      <a:pt x="6480" y="29258"/>
                      <a:pt x="9140" y="31918"/>
                      <a:pt x="11356" y="29702"/>
                    </a:cubicBezTo>
                    <a:cubicBezTo>
                      <a:pt x="18892" y="22165"/>
                      <a:pt x="16233" y="443"/>
                      <a:pt x="3377" y="0"/>
                    </a:cubicBezTo>
                    <a:cubicBezTo>
                      <a:pt x="717" y="0"/>
                      <a:pt x="-613" y="2217"/>
                      <a:pt x="274" y="4433"/>
                    </a:cubicBezTo>
                    <a:lnTo>
                      <a:pt x="274" y="4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32"/>
              <p:cNvSpPr/>
              <p:nvPr/>
            </p:nvSpPr>
            <p:spPr>
              <a:xfrm>
                <a:off x="3163519" y="2546148"/>
                <a:ext cx="1388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3885" h="33075" extrusionOk="0">
                    <a:moveTo>
                      <a:pt x="4420" y="1995"/>
                    </a:moveTo>
                    <a:cubicBezTo>
                      <a:pt x="-13" y="7315"/>
                      <a:pt x="1317" y="13521"/>
                      <a:pt x="431" y="19727"/>
                    </a:cubicBezTo>
                    <a:cubicBezTo>
                      <a:pt x="-13" y="24160"/>
                      <a:pt x="-1343" y="32583"/>
                      <a:pt x="4864" y="33026"/>
                    </a:cubicBezTo>
                    <a:cubicBezTo>
                      <a:pt x="16833" y="34356"/>
                      <a:pt x="14616" y="8201"/>
                      <a:pt x="11070" y="1995"/>
                    </a:cubicBezTo>
                    <a:cubicBezTo>
                      <a:pt x="9740" y="-665"/>
                      <a:pt x="6194" y="-665"/>
                      <a:pt x="4420" y="1995"/>
                    </a:cubicBezTo>
                    <a:lnTo>
                      <a:pt x="4420" y="1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32"/>
              <p:cNvSpPr/>
              <p:nvPr/>
            </p:nvSpPr>
            <p:spPr>
              <a:xfrm>
                <a:off x="3186115" y="2531101"/>
                <a:ext cx="14484" cy="29934"/>
              </a:xfrm>
              <a:custGeom>
                <a:avLst/>
                <a:gdLst/>
                <a:ahLst/>
                <a:cxnLst/>
                <a:rect l="l" t="t" r="r" b="b"/>
                <a:pathLst>
                  <a:path w="14484" h="29934" extrusionOk="0">
                    <a:moveTo>
                      <a:pt x="7093" y="1084"/>
                    </a:moveTo>
                    <a:cubicBezTo>
                      <a:pt x="3546" y="4630"/>
                      <a:pt x="887" y="9063"/>
                      <a:pt x="0" y="14383"/>
                    </a:cubicBezTo>
                    <a:cubicBezTo>
                      <a:pt x="0" y="16599"/>
                      <a:pt x="0" y="18816"/>
                      <a:pt x="0" y="21033"/>
                    </a:cubicBezTo>
                    <a:cubicBezTo>
                      <a:pt x="443" y="22806"/>
                      <a:pt x="887" y="23692"/>
                      <a:pt x="1773" y="25022"/>
                    </a:cubicBezTo>
                    <a:cubicBezTo>
                      <a:pt x="2217" y="25466"/>
                      <a:pt x="2660" y="25909"/>
                      <a:pt x="3103" y="26352"/>
                    </a:cubicBezTo>
                    <a:cubicBezTo>
                      <a:pt x="2217" y="25466"/>
                      <a:pt x="1773" y="25909"/>
                      <a:pt x="2217" y="27239"/>
                    </a:cubicBezTo>
                    <a:cubicBezTo>
                      <a:pt x="2660" y="29899"/>
                      <a:pt x="6206" y="30785"/>
                      <a:pt x="7980" y="29012"/>
                    </a:cubicBezTo>
                    <a:cubicBezTo>
                      <a:pt x="9310" y="27682"/>
                      <a:pt x="10639" y="26352"/>
                      <a:pt x="11526" y="25022"/>
                    </a:cubicBezTo>
                    <a:cubicBezTo>
                      <a:pt x="13299" y="22362"/>
                      <a:pt x="12856" y="20589"/>
                      <a:pt x="13299" y="17486"/>
                    </a:cubicBezTo>
                    <a:cubicBezTo>
                      <a:pt x="13743" y="12610"/>
                      <a:pt x="15073" y="8620"/>
                      <a:pt x="14186" y="3743"/>
                    </a:cubicBezTo>
                    <a:cubicBezTo>
                      <a:pt x="14186" y="197"/>
                      <a:pt x="9310" y="-1133"/>
                      <a:pt x="7093" y="1084"/>
                    </a:cubicBezTo>
                    <a:lnTo>
                      <a:pt x="7093" y="10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2"/>
              <p:cNvSpPr/>
              <p:nvPr/>
            </p:nvSpPr>
            <p:spPr>
              <a:xfrm>
                <a:off x="3201886" y="2513553"/>
                <a:ext cx="29686" cy="48828"/>
              </a:xfrm>
              <a:custGeom>
                <a:avLst/>
                <a:gdLst/>
                <a:ahLst/>
                <a:cxnLst/>
                <a:rect l="l" t="t" r="r" b="b"/>
                <a:pathLst>
                  <a:path w="29686" h="48828" extrusionOk="0">
                    <a:moveTo>
                      <a:pt x="26786" y="12"/>
                    </a:moveTo>
                    <a:cubicBezTo>
                      <a:pt x="9497" y="-875"/>
                      <a:pt x="-10895" y="47003"/>
                      <a:pt x="6838" y="48776"/>
                    </a:cubicBezTo>
                    <a:cubicBezTo>
                      <a:pt x="19250" y="50106"/>
                      <a:pt x="20580" y="25724"/>
                      <a:pt x="24570" y="18188"/>
                    </a:cubicBezTo>
                    <a:cubicBezTo>
                      <a:pt x="25900" y="15971"/>
                      <a:pt x="33879" y="455"/>
                      <a:pt x="26786" y="12"/>
                    </a:cubicBezTo>
                    <a:lnTo>
                      <a:pt x="26786" y="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32"/>
              <p:cNvSpPr/>
              <p:nvPr/>
            </p:nvSpPr>
            <p:spPr>
              <a:xfrm>
                <a:off x="3226788" y="2548405"/>
                <a:ext cx="6582" cy="23756"/>
              </a:xfrm>
              <a:custGeom>
                <a:avLst/>
                <a:gdLst/>
                <a:ahLst/>
                <a:cxnLst/>
                <a:rect l="l" t="t" r="r" b="b"/>
                <a:pathLst>
                  <a:path w="6582" h="23756" extrusionOk="0">
                    <a:moveTo>
                      <a:pt x="3214" y="625"/>
                    </a:moveTo>
                    <a:cubicBezTo>
                      <a:pt x="-1662" y="6388"/>
                      <a:pt x="111" y="15254"/>
                      <a:pt x="1441" y="21904"/>
                    </a:cubicBezTo>
                    <a:cubicBezTo>
                      <a:pt x="1884" y="23677"/>
                      <a:pt x="4544" y="24564"/>
                      <a:pt x="5431" y="22790"/>
                    </a:cubicBezTo>
                    <a:cubicBezTo>
                      <a:pt x="6760" y="19687"/>
                      <a:pt x="6760" y="16584"/>
                      <a:pt x="6317" y="13481"/>
                    </a:cubicBezTo>
                    <a:cubicBezTo>
                      <a:pt x="6317" y="9934"/>
                      <a:pt x="4544" y="5945"/>
                      <a:pt x="5431" y="2398"/>
                    </a:cubicBezTo>
                    <a:cubicBezTo>
                      <a:pt x="6760" y="182"/>
                      <a:pt x="4544" y="-705"/>
                      <a:pt x="3214" y="625"/>
                    </a:cubicBezTo>
                    <a:lnTo>
                      <a:pt x="3214" y="6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32"/>
              <p:cNvSpPr/>
              <p:nvPr/>
            </p:nvSpPr>
            <p:spPr>
              <a:xfrm>
                <a:off x="3237778" y="2607790"/>
                <a:ext cx="13967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22037" extrusionOk="0">
                    <a:moveTo>
                      <a:pt x="204" y="3747"/>
                    </a:moveTo>
                    <a:cubicBezTo>
                      <a:pt x="1977" y="6850"/>
                      <a:pt x="1977" y="10840"/>
                      <a:pt x="3307" y="13943"/>
                    </a:cubicBezTo>
                    <a:cubicBezTo>
                      <a:pt x="4637" y="16603"/>
                      <a:pt x="6853" y="21036"/>
                      <a:pt x="9956" y="21922"/>
                    </a:cubicBezTo>
                    <a:cubicBezTo>
                      <a:pt x="11730" y="22366"/>
                      <a:pt x="13060" y="21479"/>
                      <a:pt x="13503" y="20149"/>
                    </a:cubicBezTo>
                    <a:cubicBezTo>
                      <a:pt x="14833" y="17046"/>
                      <a:pt x="13060" y="10840"/>
                      <a:pt x="11286" y="7737"/>
                    </a:cubicBezTo>
                    <a:cubicBezTo>
                      <a:pt x="9513" y="4190"/>
                      <a:pt x="6853" y="1087"/>
                      <a:pt x="2863" y="200"/>
                    </a:cubicBezTo>
                    <a:cubicBezTo>
                      <a:pt x="1534" y="-686"/>
                      <a:pt x="-683" y="1530"/>
                      <a:pt x="204" y="3747"/>
                    </a:cubicBezTo>
                    <a:lnTo>
                      <a:pt x="204" y="37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2"/>
              <p:cNvSpPr/>
              <p:nvPr/>
            </p:nvSpPr>
            <p:spPr>
              <a:xfrm>
                <a:off x="3268500" y="2681801"/>
                <a:ext cx="18863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8863" h="41975" extrusionOk="0">
                    <a:moveTo>
                      <a:pt x="956" y="1108"/>
                    </a:moveTo>
                    <a:cubicBezTo>
                      <a:pt x="-1703" y="7758"/>
                      <a:pt x="1843" y="13078"/>
                      <a:pt x="3616" y="19727"/>
                    </a:cubicBezTo>
                    <a:cubicBezTo>
                      <a:pt x="4946" y="26820"/>
                      <a:pt x="4946" y="33913"/>
                      <a:pt x="8936" y="40120"/>
                    </a:cubicBezTo>
                    <a:cubicBezTo>
                      <a:pt x="11596" y="44109"/>
                      <a:pt x="18245" y="41006"/>
                      <a:pt x="18245" y="37016"/>
                    </a:cubicBezTo>
                    <a:cubicBezTo>
                      <a:pt x="18245" y="32583"/>
                      <a:pt x="17802" y="28150"/>
                      <a:pt x="18245" y="24160"/>
                    </a:cubicBezTo>
                    <a:cubicBezTo>
                      <a:pt x="18689" y="20614"/>
                      <a:pt x="19575" y="17511"/>
                      <a:pt x="17802" y="13964"/>
                    </a:cubicBezTo>
                    <a:cubicBezTo>
                      <a:pt x="17359" y="12634"/>
                      <a:pt x="15586" y="12191"/>
                      <a:pt x="14256" y="12634"/>
                    </a:cubicBezTo>
                    <a:cubicBezTo>
                      <a:pt x="7163" y="16181"/>
                      <a:pt x="7163" y="29923"/>
                      <a:pt x="7606" y="36573"/>
                    </a:cubicBezTo>
                    <a:cubicBezTo>
                      <a:pt x="10709" y="35686"/>
                      <a:pt x="13812" y="34357"/>
                      <a:pt x="16916" y="33470"/>
                    </a:cubicBezTo>
                    <a:cubicBezTo>
                      <a:pt x="13812" y="29037"/>
                      <a:pt x="14256" y="21500"/>
                      <a:pt x="12483" y="16624"/>
                    </a:cubicBezTo>
                    <a:cubicBezTo>
                      <a:pt x="10709" y="10861"/>
                      <a:pt x="5833" y="6871"/>
                      <a:pt x="4060" y="1552"/>
                    </a:cubicBezTo>
                    <a:cubicBezTo>
                      <a:pt x="3616" y="-665"/>
                      <a:pt x="1400" y="-222"/>
                      <a:pt x="956" y="1108"/>
                    </a:cubicBezTo>
                    <a:lnTo>
                      <a:pt x="956" y="11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2"/>
              <p:cNvSpPr/>
              <p:nvPr/>
            </p:nvSpPr>
            <p:spPr>
              <a:xfrm>
                <a:off x="3282105" y="2477263"/>
                <a:ext cx="12679" cy="27453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7453" extrusionOk="0">
                    <a:moveTo>
                      <a:pt x="2868" y="837"/>
                    </a:moveTo>
                    <a:cubicBezTo>
                      <a:pt x="-1122" y="7930"/>
                      <a:pt x="-1565" y="21673"/>
                      <a:pt x="5528" y="26993"/>
                    </a:cubicBezTo>
                    <a:cubicBezTo>
                      <a:pt x="6858" y="27879"/>
                      <a:pt x="8631" y="27436"/>
                      <a:pt x="9518" y="26106"/>
                    </a:cubicBezTo>
                    <a:cubicBezTo>
                      <a:pt x="11734" y="23003"/>
                      <a:pt x="11734" y="19456"/>
                      <a:pt x="12621" y="15910"/>
                    </a:cubicBezTo>
                    <a:cubicBezTo>
                      <a:pt x="13064" y="14580"/>
                      <a:pt x="10848" y="13693"/>
                      <a:pt x="10404" y="15023"/>
                    </a:cubicBezTo>
                    <a:cubicBezTo>
                      <a:pt x="9074" y="17683"/>
                      <a:pt x="8631" y="20786"/>
                      <a:pt x="5971" y="22116"/>
                    </a:cubicBezTo>
                    <a:cubicBezTo>
                      <a:pt x="6858" y="22116"/>
                      <a:pt x="7745" y="22116"/>
                      <a:pt x="8631" y="22116"/>
                    </a:cubicBezTo>
                    <a:cubicBezTo>
                      <a:pt x="5971" y="20343"/>
                      <a:pt x="5528" y="15467"/>
                      <a:pt x="5528" y="12363"/>
                    </a:cubicBezTo>
                    <a:cubicBezTo>
                      <a:pt x="5528" y="9260"/>
                      <a:pt x="5085" y="5270"/>
                      <a:pt x="5971" y="2167"/>
                    </a:cubicBezTo>
                    <a:cubicBezTo>
                      <a:pt x="5971" y="394"/>
                      <a:pt x="3755" y="-936"/>
                      <a:pt x="2868" y="837"/>
                    </a:cubicBezTo>
                    <a:lnTo>
                      <a:pt x="2868" y="8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2"/>
              <p:cNvSpPr/>
              <p:nvPr/>
            </p:nvSpPr>
            <p:spPr>
              <a:xfrm>
                <a:off x="3289222" y="2472344"/>
                <a:ext cx="11663" cy="21616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21616" extrusionOk="0">
                    <a:moveTo>
                      <a:pt x="627" y="5313"/>
                    </a:moveTo>
                    <a:cubicBezTo>
                      <a:pt x="1514" y="5313"/>
                      <a:pt x="1957" y="5313"/>
                      <a:pt x="2844" y="5756"/>
                    </a:cubicBezTo>
                    <a:cubicBezTo>
                      <a:pt x="2400" y="4426"/>
                      <a:pt x="1957" y="3096"/>
                      <a:pt x="1514" y="2210"/>
                    </a:cubicBezTo>
                    <a:cubicBezTo>
                      <a:pt x="184" y="8416"/>
                      <a:pt x="1070" y="14179"/>
                      <a:pt x="3730" y="19498"/>
                    </a:cubicBezTo>
                    <a:cubicBezTo>
                      <a:pt x="5060" y="22602"/>
                      <a:pt x="10380" y="22158"/>
                      <a:pt x="11266" y="19055"/>
                    </a:cubicBezTo>
                    <a:cubicBezTo>
                      <a:pt x="12596" y="12849"/>
                      <a:pt x="10380" y="7529"/>
                      <a:pt x="7720" y="1766"/>
                    </a:cubicBezTo>
                    <a:cubicBezTo>
                      <a:pt x="5947" y="-1337"/>
                      <a:pt x="1957" y="-7"/>
                      <a:pt x="1514" y="3096"/>
                    </a:cubicBezTo>
                    <a:cubicBezTo>
                      <a:pt x="1070" y="3983"/>
                      <a:pt x="627" y="4426"/>
                      <a:pt x="184" y="5313"/>
                    </a:cubicBezTo>
                    <a:cubicBezTo>
                      <a:pt x="-260" y="4869"/>
                      <a:pt x="184" y="5313"/>
                      <a:pt x="627" y="5313"/>
                    </a:cubicBezTo>
                    <a:lnTo>
                      <a:pt x="627" y="53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2"/>
              <p:cNvSpPr/>
              <p:nvPr/>
            </p:nvSpPr>
            <p:spPr>
              <a:xfrm>
                <a:off x="3305766" y="2436513"/>
                <a:ext cx="24027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24027" h="33338" extrusionOk="0">
                    <a:moveTo>
                      <a:pt x="1816" y="33165"/>
                    </a:moveTo>
                    <a:cubicBezTo>
                      <a:pt x="6249" y="30948"/>
                      <a:pt x="11125" y="26515"/>
                      <a:pt x="13785" y="22525"/>
                    </a:cubicBezTo>
                    <a:cubicBezTo>
                      <a:pt x="15559" y="19865"/>
                      <a:pt x="17332" y="14102"/>
                      <a:pt x="20435" y="12329"/>
                    </a:cubicBezTo>
                    <a:cubicBezTo>
                      <a:pt x="17332" y="10113"/>
                      <a:pt x="14229" y="8339"/>
                      <a:pt x="11125" y="6123"/>
                    </a:cubicBezTo>
                    <a:cubicBezTo>
                      <a:pt x="10682" y="14102"/>
                      <a:pt x="929" y="22525"/>
                      <a:pt x="7579" y="30505"/>
                    </a:cubicBezTo>
                    <a:cubicBezTo>
                      <a:pt x="8909" y="31835"/>
                      <a:pt x="11125" y="32721"/>
                      <a:pt x="12899" y="32278"/>
                    </a:cubicBezTo>
                    <a:cubicBezTo>
                      <a:pt x="21765" y="30505"/>
                      <a:pt x="24425" y="14546"/>
                      <a:pt x="23981" y="7009"/>
                    </a:cubicBezTo>
                    <a:cubicBezTo>
                      <a:pt x="23981" y="2576"/>
                      <a:pt x="19105" y="-1857"/>
                      <a:pt x="14672" y="803"/>
                    </a:cubicBezTo>
                    <a:cubicBezTo>
                      <a:pt x="9352" y="3906"/>
                      <a:pt x="7136" y="9226"/>
                      <a:pt x="4919" y="14546"/>
                    </a:cubicBezTo>
                    <a:cubicBezTo>
                      <a:pt x="2703" y="19865"/>
                      <a:pt x="-401" y="26515"/>
                      <a:pt x="43" y="32278"/>
                    </a:cubicBezTo>
                    <a:cubicBezTo>
                      <a:pt x="43" y="33165"/>
                      <a:pt x="929" y="33608"/>
                      <a:pt x="1816" y="33165"/>
                    </a:cubicBezTo>
                    <a:lnTo>
                      <a:pt x="1816" y="331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2"/>
              <p:cNvSpPr/>
              <p:nvPr/>
            </p:nvSpPr>
            <p:spPr>
              <a:xfrm>
                <a:off x="3304084" y="2509659"/>
                <a:ext cx="18126" cy="26119"/>
              </a:xfrm>
              <a:custGeom>
                <a:avLst/>
                <a:gdLst/>
                <a:ahLst/>
                <a:cxnLst/>
                <a:rect l="l" t="t" r="r" b="b"/>
                <a:pathLst>
                  <a:path w="18126" h="26119" extrusionOk="0">
                    <a:moveTo>
                      <a:pt x="837" y="3906"/>
                    </a:moveTo>
                    <a:cubicBezTo>
                      <a:pt x="-936" y="7896"/>
                      <a:pt x="394" y="14989"/>
                      <a:pt x="2167" y="19865"/>
                    </a:cubicBezTo>
                    <a:cubicBezTo>
                      <a:pt x="3497" y="23855"/>
                      <a:pt x="6600" y="26515"/>
                      <a:pt x="10590" y="26072"/>
                    </a:cubicBezTo>
                    <a:cubicBezTo>
                      <a:pt x="14137" y="25628"/>
                      <a:pt x="18126" y="22525"/>
                      <a:pt x="18126" y="18535"/>
                    </a:cubicBezTo>
                    <a:cubicBezTo>
                      <a:pt x="18126" y="11886"/>
                      <a:pt x="17240" y="5236"/>
                      <a:pt x="11034" y="1246"/>
                    </a:cubicBezTo>
                    <a:cubicBezTo>
                      <a:pt x="9260" y="-84"/>
                      <a:pt x="6157" y="-527"/>
                      <a:pt x="3941" y="803"/>
                    </a:cubicBezTo>
                    <a:cubicBezTo>
                      <a:pt x="2167" y="2133"/>
                      <a:pt x="1281" y="2576"/>
                      <a:pt x="837" y="3906"/>
                    </a:cubicBezTo>
                    <a:lnTo>
                      <a:pt x="837" y="39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2"/>
              <p:cNvSpPr/>
              <p:nvPr/>
            </p:nvSpPr>
            <p:spPr>
              <a:xfrm>
                <a:off x="3316118" y="2565528"/>
                <a:ext cx="13925" cy="43256"/>
              </a:xfrm>
              <a:custGeom>
                <a:avLst/>
                <a:gdLst/>
                <a:ahLst/>
                <a:cxnLst/>
                <a:rect l="l" t="t" r="r" b="b"/>
                <a:pathLst>
                  <a:path w="13925" h="43256" extrusionOk="0">
                    <a:moveTo>
                      <a:pt x="2102" y="2121"/>
                    </a:moveTo>
                    <a:cubicBezTo>
                      <a:pt x="2102" y="8771"/>
                      <a:pt x="1659" y="15420"/>
                      <a:pt x="1216" y="21627"/>
                    </a:cubicBezTo>
                    <a:cubicBezTo>
                      <a:pt x="773" y="27390"/>
                      <a:pt x="-1001" y="33153"/>
                      <a:pt x="773" y="38916"/>
                    </a:cubicBezTo>
                    <a:cubicBezTo>
                      <a:pt x="2102" y="43349"/>
                      <a:pt x="8309" y="45122"/>
                      <a:pt x="10969" y="40689"/>
                    </a:cubicBezTo>
                    <a:cubicBezTo>
                      <a:pt x="15402" y="34040"/>
                      <a:pt x="14515" y="29163"/>
                      <a:pt x="10525" y="22513"/>
                    </a:cubicBezTo>
                    <a:cubicBezTo>
                      <a:pt x="9639" y="21183"/>
                      <a:pt x="7422" y="21183"/>
                      <a:pt x="6979" y="22957"/>
                    </a:cubicBezTo>
                    <a:cubicBezTo>
                      <a:pt x="5649" y="26946"/>
                      <a:pt x="4319" y="31380"/>
                      <a:pt x="1659" y="34483"/>
                    </a:cubicBezTo>
                    <a:cubicBezTo>
                      <a:pt x="5206" y="34926"/>
                      <a:pt x="8309" y="35813"/>
                      <a:pt x="11855" y="36256"/>
                    </a:cubicBezTo>
                    <a:cubicBezTo>
                      <a:pt x="8752" y="23843"/>
                      <a:pt x="15402" y="10987"/>
                      <a:pt x="5649" y="348"/>
                    </a:cubicBezTo>
                    <a:cubicBezTo>
                      <a:pt x="4762" y="-539"/>
                      <a:pt x="2102" y="348"/>
                      <a:pt x="2102" y="2121"/>
                    </a:cubicBezTo>
                    <a:lnTo>
                      <a:pt x="2102" y="21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32"/>
              <p:cNvSpPr/>
              <p:nvPr/>
            </p:nvSpPr>
            <p:spPr>
              <a:xfrm>
                <a:off x="3330978" y="2556979"/>
                <a:ext cx="18969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26575" extrusionOk="0">
                    <a:moveTo>
                      <a:pt x="4532" y="3134"/>
                    </a:moveTo>
                    <a:cubicBezTo>
                      <a:pt x="-788" y="7567"/>
                      <a:pt x="-345" y="15990"/>
                      <a:pt x="542" y="22196"/>
                    </a:cubicBezTo>
                    <a:cubicBezTo>
                      <a:pt x="1428" y="27959"/>
                      <a:pt x="9851" y="27959"/>
                      <a:pt x="11625" y="22640"/>
                    </a:cubicBezTo>
                    <a:cubicBezTo>
                      <a:pt x="12511" y="19980"/>
                      <a:pt x="12955" y="16877"/>
                      <a:pt x="13841" y="13774"/>
                    </a:cubicBezTo>
                    <a:cubicBezTo>
                      <a:pt x="14728" y="10670"/>
                      <a:pt x="16501" y="9341"/>
                      <a:pt x="18274" y="6681"/>
                    </a:cubicBezTo>
                    <a:cubicBezTo>
                      <a:pt x="20047" y="4021"/>
                      <a:pt x="18274" y="-412"/>
                      <a:pt x="14728" y="31"/>
                    </a:cubicBezTo>
                    <a:cubicBezTo>
                      <a:pt x="5862" y="474"/>
                      <a:pt x="2315" y="12000"/>
                      <a:pt x="985" y="19093"/>
                    </a:cubicBezTo>
                    <a:cubicBezTo>
                      <a:pt x="4532" y="19093"/>
                      <a:pt x="8078" y="19537"/>
                      <a:pt x="12068" y="19537"/>
                    </a:cubicBezTo>
                    <a:cubicBezTo>
                      <a:pt x="11181" y="16877"/>
                      <a:pt x="10738" y="14217"/>
                      <a:pt x="10295" y="12000"/>
                    </a:cubicBezTo>
                    <a:cubicBezTo>
                      <a:pt x="9408" y="9784"/>
                      <a:pt x="7635" y="7124"/>
                      <a:pt x="7635" y="4464"/>
                    </a:cubicBezTo>
                    <a:cubicBezTo>
                      <a:pt x="7635" y="3134"/>
                      <a:pt x="5418" y="2247"/>
                      <a:pt x="4532" y="3134"/>
                    </a:cubicBezTo>
                    <a:lnTo>
                      <a:pt x="4532" y="3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32"/>
              <p:cNvSpPr/>
              <p:nvPr/>
            </p:nvSpPr>
            <p:spPr>
              <a:xfrm>
                <a:off x="3356567" y="2550360"/>
                <a:ext cx="1329" cy="132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9" extrusionOk="0">
                    <a:moveTo>
                      <a:pt x="665" y="1330"/>
                    </a:moveTo>
                    <a:cubicBezTo>
                      <a:pt x="1552" y="1330"/>
                      <a:pt x="1552" y="0"/>
                      <a:pt x="665" y="0"/>
                    </a:cubicBezTo>
                    <a:cubicBezTo>
                      <a:pt x="-222" y="0"/>
                      <a:pt x="-222" y="1330"/>
                      <a:pt x="665" y="1330"/>
                    </a:cubicBezTo>
                    <a:lnTo>
                      <a:pt x="665" y="1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2"/>
              <p:cNvSpPr/>
              <p:nvPr/>
            </p:nvSpPr>
            <p:spPr>
              <a:xfrm>
                <a:off x="3376727" y="2397038"/>
                <a:ext cx="1223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2235" h="23875" extrusionOk="0">
                    <a:moveTo>
                      <a:pt x="3114" y="1710"/>
                    </a:moveTo>
                    <a:cubicBezTo>
                      <a:pt x="-876" y="7473"/>
                      <a:pt x="-876" y="14566"/>
                      <a:pt x="2227" y="20772"/>
                    </a:cubicBezTo>
                    <a:cubicBezTo>
                      <a:pt x="3114" y="22545"/>
                      <a:pt x="4887" y="23875"/>
                      <a:pt x="6660" y="23875"/>
                    </a:cubicBezTo>
                    <a:cubicBezTo>
                      <a:pt x="11537" y="23875"/>
                      <a:pt x="12866" y="19442"/>
                      <a:pt x="11980" y="15453"/>
                    </a:cubicBezTo>
                    <a:cubicBezTo>
                      <a:pt x="11537" y="13236"/>
                      <a:pt x="11537" y="11463"/>
                      <a:pt x="11537" y="9690"/>
                    </a:cubicBezTo>
                    <a:cubicBezTo>
                      <a:pt x="11537" y="7473"/>
                      <a:pt x="11093" y="5257"/>
                      <a:pt x="10650" y="3040"/>
                    </a:cubicBezTo>
                    <a:cubicBezTo>
                      <a:pt x="10207" y="-507"/>
                      <a:pt x="4887" y="-950"/>
                      <a:pt x="3114" y="1710"/>
                    </a:cubicBezTo>
                    <a:lnTo>
                      <a:pt x="3114" y="17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2"/>
              <p:cNvSpPr/>
              <p:nvPr/>
            </p:nvSpPr>
            <p:spPr>
              <a:xfrm>
                <a:off x="3397573" y="2352983"/>
                <a:ext cx="32381" cy="42009"/>
              </a:xfrm>
              <a:custGeom>
                <a:avLst/>
                <a:gdLst/>
                <a:ahLst/>
                <a:cxnLst/>
                <a:rect l="l" t="t" r="r" b="b"/>
                <a:pathLst>
                  <a:path w="32381" h="42009" extrusionOk="0">
                    <a:moveTo>
                      <a:pt x="3990" y="41331"/>
                    </a:moveTo>
                    <a:cubicBezTo>
                      <a:pt x="8866" y="32909"/>
                      <a:pt x="13299" y="23156"/>
                      <a:pt x="20836" y="16949"/>
                    </a:cubicBezTo>
                    <a:cubicBezTo>
                      <a:pt x="25712" y="12960"/>
                      <a:pt x="32805" y="10743"/>
                      <a:pt x="32362" y="3650"/>
                    </a:cubicBezTo>
                    <a:cubicBezTo>
                      <a:pt x="32362" y="547"/>
                      <a:pt x="28815" y="-1226"/>
                      <a:pt x="26155" y="990"/>
                    </a:cubicBezTo>
                    <a:cubicBezTo>
                      <a:pt x="19949" y="5423"/>
                      <a:pt x="13743" y="9857"/>
                      <a:pt x="8866" y="16063"/>
                    </a:cubicBezTo>
                    <a:cubicBezTo>
                      <a:pt x="2660" y="24043"/>
                      <a:pt x="887" y="31135"/>
                      <a:pt x="0" y="40888"/>
                    </a:cubicBezTo>
                    <a:cubicBezTo>
                      <a:pt x="887" y="41775"/>
                      <a:pt x="3103" y="42662"/>
                      <a:pt x="3990" y="41331"/>
                    </a:cubicBezTo>
                    <a:lnTo>
                      <a:pt x="3990" y="413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2"/>
              <p:cNvSpPr/>
              <p:nvPr/>
            </p:nvSpPr>
            <p:spPr>
              <a:xfrm>
                <a:off x="3404263" y="2358282"/>
                <a:ext cx="29662" cy="37897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37897" extrusionOk="0">
                    <a:moveTo>
                      <a:pt x="1290" y="37806"/>
                    </a:moveTo>
                    <a:cubicBezTo>
                      <a:pt x="8827" y="38693"/>
                      <a:pt x="14146" y="32930"/>
                      <a:pt x="18136" y="27610"/>
                    </a:cubicBezTo>
                    <a:cubicBezTo>
                      <a:pt x="22569" y="21847"/>
                      <a:pt x="29662" y="14754"/>
                      <a:pt x="29662" y="7218"/>
                    </a:cubicBezTo>
                    <a:cubicBezTo>
                      <a:pt x="29662" y="3228"/>
                      <a:pt x="25672" y="-762"/>
                      <a:pt x="21683" y="125"/>
                    </a:cubicBezTo>
                    <a:cubicBezTo>
                      <a:pt x="13703" y="2341"/>
                      <a:pt x="10157" y="10321"/>
                      <a:pt x="6610" y="16527"/>
                    </a:cubicBezTo>
                    <a:cubicBezTo>
                      <a:pt x="3064" y="22734"/>
                      <a:pt x="-1370" y="28940"/>
                      <a:pt x="404" y="36476"/>
                    </a:cubicBezTo>
                    <a:cubicBezTo>
                      <a:pt x="-40" y="37363"/>
                      <a:pt x="404" y="37806"/>
                      <a:pt x="1290" y="37806"/>
                    </a:cubicBezTo>
                    <a:lnTo>
                      <a:pt x="1290" y="378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2"/>
              <p:cNvSpPr/>
              <p:nvPr/>
            </p:nvSpPr>
            <p:spPr>
              <a:xfrm>
                <a:off x="3388264" y="2417270"/>
                <a:ext cx="16421" cy="36134"/>
              </a:xfrm>
              <a:custGeom>
                <a:avLst/>
                <a:gdLst/>
                <a:ahLst/>
                <a:cxnLst/>
                <a:rect l="l" t="t" r="r" b="b"/>
                <a:pathLst>
                  <a:path w="16421" h="36134" extrusionOk="0">
                    <a:moveTo>
                      <a:pt x="6650" y="3200"/>
                    </a:moveTo>
                    <a:cubicBezTo>
                      <a:pt x="6650" y="3643"/>
                      <a:pt x="6650" y="4087"/>
                      <a:pt x="6650" y="4087"/>
                    </a:cubicBezTo>
                    <a:cubicBezTo>
                      <a:pt x="7093" y="3200"/>
                      <a:pt x="7536" y="2313"/>
                      <a:pt x="7980" y="1427"/>
                    </a:cubicBezTo>
                    <a:cubicBezTo>
                      <a:pt x="3103" y="7190"/>
                      <a:pt x="3103" y="14283"/>
                      <a:pt x="1330" y="20933"/>
                    </a:cubicBezTo>
                    <a:cubicBezTo>
                      <a:pt x="443" y="24922"/>
                      <a:pt x="-2216" y="34675"/>
                      <a:pt x="3990" y="36005"/>
                    </a:cubicBezTo>
                    <a:cubicBezTo>
                      <a:pt x="9753" y="37335"/>
                      <a:pt x="13299" y="28025"/>
                      <a:pt x="14186" y="24036"/>
                    </a:cubicBezTo>
                    <a:cubicBezTo>
                      <a:pt x="15959" y="16943"/>
                      <a:pt x="18176" y="8963"/>
                      <a:pt x="14186" y="2313"/>
                    </a:cubicBezTo>
                    <a:cubicBezTo>
                      <a:pt x="13299" y="540"/>
                      <a:pt x="10639" y="-790"/>
                      <a:pt x="8866" y="540"/>
                    </a:cubicBezTo>
                    <a:cubicBezTo>
                      <a:pt x="8423" y="540"/>
                      <a:pt x="7980" y="984"/>
                      <a:pt x="7980" y="984"/>
                    </a:cubicBezTo>
                    <a:cubicBezTo>
                      <a:pt x="7093" y="1870"/>
                      <a:pt x="6650" y="2757"/>
                      <a:pt x="6650" y="3200"/>
                    </a:cubicBezTo>
                    <a:lnTo>
                      <a:pt x="6650" y="32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2"/>
              <p:cNvSpPr/>
              <p:nvPr/>
            </p:nvSpPr>
            <p:spPr>
              <a:xfrm>
                <a:off x="3441783" y="2328810"/>
                <a:ext cx="22317" cy="32874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32874" extrusionOk="0">
                    <a:moveTo>
                      <a:pt x="1007" y="32700"/>
                    </a:moveTo>
                    <a:cubicBezTo>
                      <a:pt x="5441" y="27381"/>
                      <a:pt x="8987" y="22061"/>
                      <a:pt x="13420" y="17185"/>
                    </a:cubicBezTo>
                    <a:cubicBezTo>
                      <a:pt x="16967" y="12751"/>
                      <a:pt x="21843" y="10091"/>
                      <a:pt x="22286" y="3885"/>
                    </a:cubicBezTo>
                    <a:cubicBezTo>
                      <a:pt x="22730" y="339"/>
                      <a:pt x="18296" y="-991"/>
                      <a:pt x="16080" y="782"/>
                    </a:cubicBezTo>
                    <a:cubicBezTo>
                      <a:pt x="5884" y="8762"/>
                      <a:pt x="3224" y="19844"/>
                      <a:pt x="121" y="31814"/>
                    </a:cubicBezTo>
                    <a:cubicBezTo>
                      <a:pt x="-322" y="32700"/>
                      <a:pt x="564" y="33144"/>
                      <a:pt x="1007" y="32700"/>
                    </a:cubicBezTo>
                    <a:lnTo>
                      <a:pt x="1007" y="3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2"/>
              <p:cNvSpPr/>
              <p:nvPr/>
            </p:nvSpPr>
            <p:spPr>
              <a:xfrm>
                <a:off x="2986031" y="2862969"/>
                <a:ext cx="10346" cy="37886"/>
              </a:xfrm>
              <a:custGeom>
                <a:avLst/>
                <a:gdLst/>
                <a:ahLst/>
                <a:cxnLst/>
                <a:rect l="l" t="t" r="r" b="b"/>
                <a:pathLst>
                  <a:path w="10346" h="37886" extrusionOk="0">
                    <a:moveTo>
                      <a:pt x="6800" y="367"/>
                    </a:moveTo>
                    <a:cubicBezTo>
                      <a:pt x="1924" y="5687"/>
                      <a:pt x="2367" y="12336"/>
                      <a:pt x="1037" y="18543"/>
                    </a:cubicBezTo>
                    <a:cubicBezTo>
                      <a:pt x="-736" y="25193"/>
                      <a:pt x="-293" y="30069"/>
                      <a:pt x="2810" y="36275"/>
                    </a:cubicBezTo>
                    <a:cubicBezTo>
                      <a:pt x="4140" y="38492"/>
                      <a:pt x="7687" y="38492"/>
                      <a:pt x="8573" y="35832"/>
                    </a:cubicBezTo>
                    <a:cubicBezTo>
                      <a:pt x="9017" y="33616"/>
                      <a:pt x="8573" y="31842"/>
                      <a:pt x="8573" y="29626"/>
                    </a:cubicBezTo>
                    <a:cubicBezTo>
                      <a:pt x="8130" y="26079"/>
                      <a:pt x="9460" y="22533"/>
                      <a:pt x="9903" y="18986"/>
                    </a:cubicBezTo>
                    <a:cubicBezTo>
                      <a:pt x="10347" y="13223"/>
                      <a:pt x="10790" y="6573"/>
                      <a:pt x="9460" y="1254"/>
                    </a:cubicBezTo>
                    <a:cubicBezTo>
                      <a:pt x="9460" y="367"/>
                      <a:pt x="7687" y="-519"/>
                      <a:pt x="6800" y="367"/>
                    </a:cubicBezTo>
                    <a:lnTo>
                      <a:pt x="6800" y="3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2"/>
              <p:cNvSpPr/>
              <p:nvPr/>
            </p:nvSpPr>
            <p:spPr>
              <a:xfrm>
                <a:off x="3303271" y="2724580"/>
                <a:ext cx="58706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58706" h="44175" extrusionOk="0">
                    <a:moveTo>
                      <a:pt x="11403" y="24382"/>
                    </a:moveTo>
                    <a:cubicBezTo>
                      <a:pt x="11846" y="24826"/>
                      <a:pt x="12733" y="24826"/>
                      <a:pt x="13176" y="25269"/>
                    </a:cubicBezTo>
                    <a:cubicBezTo>
                      <a:pt x="14949" y="26155"/>
                      <a:pt x="16279" y="26155"/>
                      <a:pt x="17609" y="24826"/>
                    </a:cubicBezTo>
                    <a:cubicBezTo>
                      <a:pt x="20269" y="22609"/>
                      <a:pt x="23816" y="22165"/>
                      <a:pt x="27362" y="20836"/>
                    </a:cubicBezTo>
                    <a:cubicBezTo>
                      <a:pt x="31352" y="19063"/>
                      <a:pt x="34455" y="16403"/>
                      <a:pt x="38445" y="15073"/>
                    </a:cubicBezTo>
                    <a:cubicBezTo>
                      <a:pt x="36228" y="11969"/>
                      <a:pt x="34012" y="8423"/>
                      <a:pt x="31795" y="5320"/>
                    </a:cubicBezTo>
                    <a:cubicBezTo>
                      <a:pt x="21599" y="13299"/>
                      <a:pt x="12733" y="23052"/>
                      <a:pt x="2537" y="31032"/>
                    </a:cubicBezTo>
                    <a:cubicBezTo>
                      <a:pt x="6083" y="35022"/>
                      <a:pt x="9186" y="38568"/>
                      <a:pt x="12733" y="42558"/>
                    </a:cubicBezTo>
                    <a:cubicBezTo>
                      <a:pt x="16723" y="39455"/>
                      <a:pt x="21599" y="38568"/>
                      <a:pt x="26476" y="36351"/>
                    </a:cubicBezTo>
                    <a:cubicBezTo>
                      <a:pt x="30909" y="34578"/>
                      <a:pt x="34455" y="31475"/>
                      <a:pt x="37558" y="28372"/>
                    </a:cubicBezTo>
                    <a:cubicBezTo>
                      <a:pt x="41548" y="24826"/>
                      <a:pt x="45538" y="22609"/>
                      <a:pt x="49971" y="19949"/>
                    </a:cubicBezTo>
                    <a:cubicBezTo>
                      <a:pt x="54847" y="16846"/>
                      <a:pt x="56177" y="13743"/>
                      <a:pt x="58394" y="8423"/>
                    </a:cubicBezTo>
                    <a:cubicBezTo>
                      <a:pt x="59724" y="4433"/>
                      <a:pt x="56621" y="0"/>
                      <a:pt x="52631" y="0"/>
                    </a:cubicBezTo>
                    <a:cubicBezTo>
                      <a:pt x="46868" y="0"/>
                      <a:pt x="43765" y="0"/>
                      <a:pt x="38445" y="3103"/>
                    </a:cubicBezTo>
                    <a:cubicBezTo>
                      <a:pt x="33568" y="5763"/>
                      <a:pt x="28692" y="9753"/>
                      <a:pt x="24702" y="13743"/>
                    </a:cubicBezTo>
                    <a:cubicBezTo>
                      <a:pt x="17609" y="20836"/>
                      <a:pt x="8300" y="24826"/>
                      <a:pt x="1650" y="32805"/>
                    </a:cubicBezTo>
                    <a:cubicBezTo>
                      <a:pt x="-4556" y="40341"/>
                      <a:pt x="8300" y="48764"/>
                      <a:pt x="14506" y="41228"/>
                    </a:cubicBezTo>
                    <a:cubicBezTo>
                      <a:pt x="22486" y="31918"/>
                      <a:pt x="31352" y="22609"/>
                      <a:pt x="40218" y="14629"/>
                    </a:cubicBezTo>
                    <a:cubicBezTo>
                      <a:pt x="45095" y="10196"/>
                      <a:pt x="39775" y="2217"/>
                      <a:pt x="33568" y="4877"/>
                    </a:cubicBezTo>
                    <a:cubicBezTo>
                      <a:pt x="28249" y="7536"/>
                      <a:pt x="23372" y="10640"/>
                      <a:pt x="18053" y="13299"/>
                    </a:cubicBezTo>
                    <a:cubicBezTo>
                      <a:pt x="14063" y="15516"/>
                      <a:pt x="12290" y="17732"/>
                      <a:pt x="11846" y="22165"/>
                    </a:cubicBezTo>
                    <a:cubicBezTo>
                      <a:pt x="12733" y="20836"/>
                      <a:pt x="14063" y="19949"/>
                      <a:pt x="14949" y="18619"/>
                    </a:cubicBezTo>
                    <a:cubicBezTo>
                      <a:pt x="14063" y="18619"/>
                      <a:pt x="13620" y="19063"/>
                      <a:pt x="12733" y="19063"/>
                    </a:cubicBezTo>
                    <a:cubicBezTo>
                      <a:pt x="10073" y="19949"/>
                      <a:pt x="8743" y="23052"/>
                      <a:pt x="11403" y="24382"/>
                    </a:cubicBezTo>
                    <a:lnTo>
                      <a:pt x="11403" y="243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32"/>
              <p:cNvSpPr/>
              <p:nvPr/>
            </p:nvSpPr>
            <p:spPr>
              <a:xfrm>
                <a:off x="3370864" y="2728089"/>
                <a:ext cx="25039" cy="13654"/>
              </a:xfrm>
              <a:custGeom>
                <a:avLst/>
                <a:gdLst/>
                <a:ahLst/>
                <a:cxnLst/>
                <a:rect l="l" t="t" r="r" b="b"/>
                <a:pathLst>
                  <a:path w="25039" h="13654" extrusionOk="0">
                    <a:moveTo>
                      <a:pt x="554" y="10677"/>
                    </a:moveTo>
                    <a:cubicBezTo>
                      <a:pt x="6760" y="17327"/>
                      <a:pt x="18730" y="11564"/>
                      <a:pt x="24049" y="5801"/>
                    </a:cubicBezTo>
                    <a:cubicBezTo>
                      <a:pt x="26266" y="3141"/>
                      <a:pt x="24493" y="-406"/>
                      <a:pt x="21389" y="38"/>
                    </a:cubicBezTo>
                    <a:cubicBezTo>
                      <a:pt x="17843" y="481"/>
                      <a:pt x="15183" y="2254"/>
                      <a:pt x="11637" y="3584"/>
                    </a:cubicBezTo>
                    <a:cubicBezTo>
                      <a:pt x="8534" y="4914"/>
                      <a:pt x="4987" y="4471"/>
                      <a:pt x="1884" y="5801"/>
                    </a:cubicBezTo>
                    <a:cubicBezTo>
                      <a:pt x="-333" y="6687"/>
                      <a:pt x="-333" y="9347"/>
                      <a:pt x="554" y="10677"/>
                    </a:cubicBezTo>
                    <a:lnTo>
                      <a:pt x="554" y="106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32"/>
              <p:cNvSpPr/>
              <p:nvPr/>
            </p:nvSpPr>
            <p:spPr>
              <a:xfrm>
                <a:off x="3294036" y="2782266"/>
                <a:ext cx="19751" cy="22546"/>
              </a:xfrm>
              <a:custGeom>
                <a:avLst/>
                <a:gdLst/>
                <a:ahLst/>
                <a:cxnLst/>
                <a:rect l="l" t="t" r="r" b="b"/>
                <a:pathLst>
                  <a:path w="19751" h="22546" extrusionOk="0">
                    <a:moveTo>
                      <a:pt x="11329" y="1275"/>
                    </a:moveTo>
                    <a:cubicBezTo>
                      <a:pt x="8669" y="3934"/>
                      <a:pt x="6009" y="6594"/>
                      <a:pt x="3350" y="8811"/>
                    </a:cubicBezTo>
                    <a:cubicBezTo>
                      <a:pt x="-197" y="11471"/>
                      <a:pt x="-640" y="15460"/>
                      <a:pt x="690" y="19450"/>
                    </a:cubicBezTo>
                    <a:cubicBezTo>
                      <a:pt x="1576" y="22553"/>
                      <a:pt x="6009" y="23883"/>
                      <a:pt x="7783" y="20780"/>
                    </a:cubicBezTo>
                    <a:cubicBezTo>
                      <a:pt x="8226" y="20337"/>
                      <a:pt x="8226" y="19893"/>
                      <a:pt x="9112" y="19450"/>
                    </a:cubicBezTo>
                    <a:cubicBezTo>
                      <a:pt x="7783" y="19893"/>
                      <a:pt x="6453" y="20337"/>
                      <a:pt x="5566" y="20780"/>
                    </a:cubicBezTo>
                    <a:cubicBezTo>
                      <a:pt x="9112" y="21223"/>
                      <a:pt x="12659" y="18563"/>
                      <a:pt x="14875" y="16347"/>
                    </a:cubicBezTo>
                    <a:cubicBezTo>
                      <a:pt x="18422" y="13244"/>
                      <a:pt x="19752" y="9697"/>
                      <a:pt x="19752" y="4821"/>
                    </a:cubicBezTo>
                    <a:cubicBezTo>
                      <a:pt x="19309" y="1275"/>
                      <a:pt x="14432" y="-1829"/>
                      <a:pt x="11329" y="1275"/>
                    </a:cubicBezTo>
                    <a:lnTo>
                      <a:pt x="11329" y="12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32"/>
              <p:cNvSpPr/>
              <p:nvPr/>
            </p:nvSpPr>
            <p:spPr>
              <a:xfrm>
                <a:off x="3267171" y="2894614"/>
                <a:ext cx="1159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21550" extrusionOk="0">
                    <a:moveTo>
                      <a:pt x="7162" y="640"/>
                    </a:moveTo>
                    <a:cubicBezTo>
                      <a:pt x="6276" y="1527"/>
                      <a:pt x="4946" y="2414"/>
                      <a:pt x="4503" y="3300"/>
                    </a:cubicBezTo>
                    <a:cubicBezTo>
                      <a:pt x="3616" y="4630"/>
                      <a:pt x="3173" y="6404"/>
                      <a:pt x="2729" y="8177"/>
                    </a:cubicBezTo>
                    <a:cubicBezTo>
                      <a:pt x="1399" y="11280"/>
                      <a:pt x="-374" y="14383"/>
                      <a:pt x="69" y="17929"/>
                    </a:cubicBezTo>
                    <a:cubicBezTo>
                      <a:pt x="513" y="21476"/>
                      <a:pt x="4503" y="22806"/>
                      <a:pt x="6719" y="20146"/>
                    </a:cubicBezTo>
                    <a:cubicBezTo>
                      <a:pt x="8936" y="17486"/>
                      <a:pt x="9379" y="13940"/>
                      <a:pt x="10266" y="10837"/>
                    </a:cubicBezTo>
                    <a:cubicBezTo>
                      <a:pt x="10709" y="9506"/>
                      <a:pt x="11152" y="7733"/>
                      <a:pt x="11596" y="6404"/>
                    </a:cubicBezTo>
                    <a:cubicBezTo>
                      <a:pt x="11596" y="5073"/>
                      <a:pt x="11152" y="3744"/>
                      <a:pt x="11152" y="1970"/>
                    </a:cubicBezTo>
                    <a:cubicBezTo>
                      <a:pt x="10266" y="197"/>
                      <a:pt x="8049" y="-690"/>
                      <a:pt x="7162" y="640"/>
                    </a:cubicBezTo>
                    <a:lnTo>
                      <a:pt x="7162" y="6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32"/>
              <p:cNvSpPr/>
              <p:nvPr/>
            </p:nvSpPr>
            <p:spPr>
              <a:xfrm>
                <a:off x="3258171" y="2919617"/>
                <a:ext cx="40406" cy="36841"/>
              </a:xfrm>
              <a:custGeom>
                <a:avLst/>
                <a:gdLst/>
                <a:ahLst/>
                <a:cxnLst/>
                <a:rect l="l" t="t" r="r" b="b"/>
                <a:pathLst>
                  <a:path w="40406" h="36841" extrusionOk="0">
                    <a:moveTo>
                      <a:pt x="2863" y="36371"/>
                    </a:moveTo>
                    <a:cubicBezTo>
                      <a:pt x="8626" y="30608"/>
                      <a:pt x="16606" y="25732"/>
                      <a:pt x="22812" y="20412"/>
                    </a:cubicBezTo>
                    <a:cubicBezTo>
                      <a:pt x="27689" y="15979"/>
                      <a:pt x="32565" y="12876"/>
                      <a:pt x="38328" y="9772"/>
                    </a:cubicBezTo>
                    <a:cubicBezTo>
                      <a:pt x="40545" y="8442"/>
                      <a:pt x="40988" y="5783"/>
                      <a:pt x="39658" y="4009"/>
                    </a:cubicBezTo>
                    <a:cubicBezTo>
                      <a:pt x="33452" y="-4414"/>
                      <a:pt x="22812" y="2236"/>
                      <a:pt x="17493" y="7556"/>
                    </a:cubicBezTo>
                    <a:cubicBezTo>
                      <a:pt x="9956" y="14649"/>
                      <a:pt x="2420" y="24401"/>
                      <a:pt x="204" y="34598"/>
                    </a:cubicBezTo>
                    <a:cubicBezTo>
                      <a:pt x="-683" y="35928"/>
                      <a:pt x="1534" y="37701"/>
                      <a:pt x="2863" y="36371"/>
                    </a:cubicBezTo>
                    <a:lnTo>
                      <a:pt x="2863" y="36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2"/>
              <p:cNvSpPr/>
              <p:nvPr/>
            </p:nvSpPr>
            <p:spPr>
              <a:xfrm>
                <a:off x="3317334" y="2895860"/>
                <a:ext cx="23543" cy="16185"/>
              </a:xfrm>
              <a:custGeom>
                <a:avLst/>
                <a:gdLst/>
                <a:ahLst/>
                <a:cxnLst/>
                <a:rect l="l" t="t" r="r" b="b"/>
                <a:pathLst>
                  <a:path w="23543" h="16185" extrusionOk="0">
                    <a:moveTo>
                      <a:pt x="3990" y="15354"/>
                    </a:moveTo>
                    <a:cubicBezTo>
                      <a:pt x="4433" y="15354"/>
                      <a:pt x="5320" y="15354"/>
                      <a:pt x="5763" y="15797"/>
                    </a:cubicBezTo>
                    <a:cubicBezTo>
                      <a:pt x="4433" y="15354"/>
                      <a:pt x="3103" y="14467"/>
                      <a:pt x="1773" y="14024"/>
                    </a:cubicBezTo>
                    <a:cubicBezTo>
                      <a:pt x="5320" y="18457"/>
                      <a:pt x="11083" y="14910"/>
                      <a:pt x="15516" y="13581"/>
                    </a:cubicBezTo>
                    <a:cubicBezTo>
                      <a:pt x="19506" y="12251"/>
                      <a:pt x="25269" y="9591"/>
                      <a:pt x="23052" y="4714"/>
                    </a:cubicBezTo>
                    <a:cubicBezTo>
                      <a:pt x="19506" y="-5482"/>
                      <a:pt x="-3547" y="2498"/>
                      <a:pt x="887" y="13137"/>
                    </a:cubicBezTo>
                    <a:cubicBezTo>
                      <a:pt x="887" y="11808"/>
                      <a:pt x="887" y="10477"/>
                      <a:pt x="443" y="9148"/>
                    </a:cubicBezTo>
                    <a:cubicBezTo>
                      <a:pt x="0" y="10477"/>
                      <a:pt x="0" y="11808"/>
                      <a:pt x="0" y="13137"/>
                    </a:cubicBezTo>
                    <a:cubicBezTo>
                      <a:pt x="443" y="14467"/>
                      <a:pt x="1773" y="15797"/>
                      <a:pt x="3990" y="15354"/>
                    </a:cubicBezTo>
                    <a:lnTo>
                      <a:pt x="3990" y="153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32"/>
              <p:cNvSpPr/>
              <p:nvPr/>
            </p:nvSpPr>
            <p:spPr>
              <a:xfrm>
                <a:off x="3245276" y="2974930"/>
                <a:ext cx="15348" cy="28953"/>
              </a:xfrm>
              <a:custGeom>
                <a:avLst/>
                <a:gdLst/>
                <a:ahLst/>
                <a:cxnLst/>
                <a:rect l="l" t="t" r="r" b="b"/>
                <a:pathLst>
                  <a:path w="15348" h="28953" extrusionOk="0">
                    <a:moveTo>
                      <a:pt x="10881" y="1450"/>
                    </a:moveTo>
                    <a:cubicBezTo>
                      <a:pt x="6892" y="10316"/>
                      <a:pt x="-1531" y="17409"/>
                      <a:pt x="242" y="27605"/>
                    </a:cubicBezTo>
                    <a:cubicBezTo>
                      <a:pt x="242" y="28935"/>
                      <a:pt x="2458" y="29378"/>
                      <a:pt x="3345" y="28492"/>
                    </a:cubicBezTo>
                    <a:cubicBezTo>
                      <a:pt x="10438" y="22285"/>
                      <a:pt x="12655" y="11646"/>
                      <a:pt x="15314" y="2780"/>
                    </a:cubicBezTo>
                    <a:cubicBezTo>
                      <a:pt x="15758" y="120"/>
                      <a:pt x="11768" y="-1210"/>
                      <a:pt x="10881" y="1450"/>
                    </a:cubicBezTo>
                    <a:lnTo>
                      <a:pt x="10881" y="1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2"/>
              <p:cNvSpPr/>
              <p:nvPr/>
            </p:nvSpPr>
            <p:spPr>
              <a:xfrm>
                <a:off x="3219072" y="3052235"/>
                <a:ext cx="21453" cy="26438"/>
              </a:xfrm>
              <a:custGeom>
                <a:avLst/>
                <a:gdLst/>
                <a:ahLst/>
                <a:cxnLst/>
                <a:rect l="l" t="t" r="r" b="b"/>
                <a:pathLst>
                  <a:path w="21453" h="26438" extrusionOk="0">
                    <a:moveTo>
                      <a:pt x="291" y="24776"/>
                    </a:moveTo>
                    <a:cubicBezTo>
                      <a:pt x="735" y="25220"/>
                      <a:pt x="1178" y="25663"/>
                      <a:pt x="2064" y="26106"/>
                    </a:cubicBezTo>
                    <a:cubicBezTo>
                      <a:pt x="2508" y="26549"/>
                      <a:pt x="3838" y="26549"/>
                      <a:pt x="4281" y="26106"/>
                    </a:cubicBezTo>
                    <a:cubicBezTo>
                      <a:pt x="7384" y="24776"/>
                      <a:pt x="9157" y="21673"/>
                      <a:pt x="10487" y="18570"/>
                    </a:cubicBezTo>
                    <a:cubicBezTo>
                      <a:pt x="11817" y="15467"/>
                      <a:pt x="13147" y="14137"/>
                      <a:pt x="15807" y="11920"/>
                    </a:cubicBezTo>
                    <a:cubicBezTo>
                      <a:pt x="18467" y="9704"/>
                      <a:pt x="23343" y="6157"/>
                      <a:pt x="20683" y="2167"/>
                    </a:cubicBezTo>
                    <a:cubicBezTo>
                      <a:pt x="16694" y="-3152"/>
                      <a:pt x="10487" y="2611"/>
                      <a:pt x="7384" y="5714"/>
                    </a:cubicBezTo>
                    <a:cubicBezTo>
                      <a:pt x="2064" y="11034"/>
                      <a:pt x="735" y="16353"/>
                      <a:pt x="1178" y="23890"/>
                    </a:cubicBezTo>
                    <a:cubicBezTo>
                      <a:pt x="1621" y="23446"/>
                      <a:pt x="2064" y="22560"/>
                      <a:pt x="2508" y="22116"/>
                    </a:cubicBezTo>
                    <a:cubicBezTo>
                      <a:pt x="2064" y="22560"/>
                      <a:pt x="1178" y="22560"/>
                      <a:pt x="735" y="23003"/>
                    </a:cubicBezTo>
                    <a:cubicBezTo>
                      <a:pt x="-152" y="23446"/>
                      <a:pt x="-152" y="24333"/>
                      <a:pt x="291" y="24776"/>
                    </a:cubicBezTo>
                    <a:lnTo>
                      <a:pt x="291" y="247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2"/>
              <p:cNvSpPr/>
              <p:nvPr/>
            </p:nvSpPr>
            <p:spPr>
              <a:xfrm>
                <a:off x="3228988" y="3065510"/>
                <a:ext cx="14332" cy="10318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0318" extrusionOk="0">
                    <a:moveTo>
                      <a:pt x="5448" y="9729"/>
                    </a:moveTo>
                    <a:cubicBezTo>
                      <a:pt x="7664" y="8399"/>
                      <a:pt x="9438" y="7069"/>
                      <a:pt x="10768" y="4852"/>
                    </a:cubicBezTo>
                    <a:cubicBezTo>
                      <a:pt x="13871" y="-24"/>
                      <a:pt x="5005" y="-2241"/>
                      <a:pt x="5005" y="3079"/>
                    </a:cubicBezTo>
                    <a:cubicBezTo>
                      <a:pt x="5005" y="4409"/>
                      <a:pt x="1901" y="6182"/>
                      <a:pt x="1015" y="6625"/>
                    </a:cubicBezTo>
                    <a:cubicBezTo>
                      <a:pt x="-315" y="7955"/>
                      <a:pt x="1015" y="10172"/>
                      <a:pt x="2345" y="9729"/>
                    </a:cubicBezTo>
                    <a:cubicBezTo>
                      <a:pt x="6335" y="8842"/>
                      <a:pt x="8551" y="5296"/>
                      <a:pt x="12984" y="5296"/>
                    </a:cubicBezTo>
                    <a:cubicBezTo>
                      <a:pt x="14314" y="5296"/>
                      <a:pt x="14757" y="3522"/>
                      <a:pt x="13871" y="3079"/>
                    </a:cubicBezTo>
                    <a:cubicBezTo>
                      <a:pt x="9438" y="-24"/>
                      <a:pt x="5448" y="5296"/>
                      <a:pt x="1458" y="6625"/>
                    </a:cubicBezTo>
                    <a:cubicBezTo>
                      <a:pt x="1901" y="7512"/>
                      <a:pt x="2345" y="8842"/>
                      <a:pt x="2788" y="9729"/>
                    </a:cubicBezTo>
                    <a:cubicBezTo>
                      <a:pt x="4118" y="8399"/>
                      <a:pt x="5891" y="6625"/>
                      <a:pt x="7664" y="6625"/>
                    </a:cubicBezTo>
                    <a:cubicBezTo>
                      <a:pt x="7221" y="4409"/>
                      <a:pt x="6778" y="2636"/>
                      <a:pt x="6335" y="419"/>
                    </a:cubicBezTo>
                    <a:cubicBezTo>
                      <a:pt x="4561" y="1306"/>
                      <a:pt x="3231" y="2636"/>
                      <a:pt x="1458" y="3522"/>
                    </a:cubicBezTo>
                    <a:cubicBezTo>
                      <a:pt x="-2088" y="5296"/>
                      <a:pt x="1458" y="12388"/>
                      <a:pt x="5448" y="9729"/>
                    </a:cubicBezTo>
                    <a:lnTo>
                      <a:pt x="5448" y="9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32"/>
              <p:cNvSpPr/>
              <p:nvPr/>
            </p:nvSpPr>
            <p:spPr>
              <a:xfrm>
                <a:off x="3223156" y="3085694"/>
                <a:ext cx="11369" cy="1324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245" extrusionOk="0">
                    <a:moveTo>
                      <a:pt x="9950" y="184"/>
                    </a:moveTo>
                    <a:cubicBezTo>
                      <a:pt x="7733" y="3730"/>
                      <a:pt x="4187" y="8607"/>
                      <a:pt x="640" y="10823"/>
                    </a:cubicBezTo>
                    <a:cubicBezTo>
                      <a:pt x="-690" y="11710"/>
                      <a:pt x="197" y="13926"/>
                      <a:pt x="1970" y="13040"/>
                    </a:cubicBezTo>
                    <a:cubicBezTo>
                      <a:pt x="6847" y="10823"/>
                      <a:pt x="9507" y="5503"/>
                      <a:pt x="11280" y="627"/>
                    </a:cubicBezTo>
                    <a:cubicBezTo>
                      <a:pt x="11723" y="184"/>
                      <a:pt x="10393" y="-260"/>
                      <a:pt x="9950" y="184"/>
                    </a:cubicBezTo>
                    <a:lnTo>
                      <a:pt x="9950" y="1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2"/>
              <p:cNvSpPr/>
              <p:nvPr/>
            </p:nvSpPr>
            <p:spPr>
              <a:xfrm>
                <a:off x="3194086" y="3131364"/>
                <a:ext cx="33091" cy="34469"/>
              </a:xfrm>
              <a:custGeom>
                <a:avLst/>
                <a:gdLst/>
                <a:ahLst/>
                <a:cxnLst/>
                <a:rect l="l" t="t" r="r" b="b"/>
                <a:pathLst>
                  <a:path w="33091" h="34469" extrusionOk="0">
                    <a:moveTo>
                      <a:pt x="12421" y="618"/>
                    </a:moveTo>
                    <a:cubicBezTo>
                      <a:pt x="10204" y="6381"/>
                      <a:pt x="3998" y="8597"/>
                      <a:pt x="3111" y="14804"/>
                    </a:cubicBezTo>
                    <a:cubicBezTo>
                      <a:pt x="2668" y="17464"/>
                      <a:pt x="5771" y="18794"/>
                      <a:pt x="7988" y="17907"/>
                    </a:cubicBezTo>
                    <a:cubicBezTo>
                      <a:pt x="11091" y="16577"/>
                      <a:pt x="13308" y="13474"/>
                      <a:pt x="16854" y="12144"/>
                    </a:cubicBezTo>
                    <a:cubicBezTo>
                      <a:pt x="15081" y="11701"/>
                      <a:pt x="13308" y="10814"/>
                      <a:pt x="11091" y="10371"/>
                    </a:cubicBezTo>
                    <a:cubicBezTo>
                      <a:pt x="11534" y="10814"/>
                      <a:pt x="11534" y="11701"/>
                      <a:pt x="11978" y="12144"/>
                    </a:cubicBezTo>
                    <a:cubicBezTo>
                      <a:pt x="12421" y="9484"/>
                      <a:pt x="12864" y="6824"/>
                      <a:pt x="13308" y="4164"/>
                    </a:cubicBezTo>
                    <a:cubicBezTo>
                      <a:pt x="7988" y="9927"/>
                      <a:pt x="3111" y="17020"/>
                      <a:pt x="452" y="24557"/>
                    </a:cubicBezTo>
                    <a:cubicBezTo>
                      <a:pt x="-2208" y="31206"/>
                      <a:pt x="7545" y="37856"/>
                      <a:pt x="12421" y="32536"/>
                    </a:cubicBezTo>
                    <a:cubicBezTo>
                      <a:pt x="16411" y="28546"/>
                      <a:pt x="21730" y="27660"/>
                      <a:pt x="26607" y="25000"/>
                    </a:cubicBezTo>
                    <a:cubicBezTo>
                      <a:pt x="29710" y="23227"/>
                      <a:pt x="35030" y="20124"/>
                      <a:pt x="32370" y="16134"/>
                    </a:cubicBezTo>
                    <a:cubicBezTo>
                      <a:pt x="29267" y="11701"/>
                      <a:pt x="21730" y="11701"/>
                      <a:pt x="17297" y="12587"/>
                    </a:cubicBezTo>
                    <a:cubicBezTo>
                      <a:pt x="10648" y="13474"/>
                      <a:pt x="5328" y="17907"/>
                      <a:pt x="1338" y="22783"/>
                    </a:cubicBezTo>
                    <a:cubicBezTo>
                      <a:pt x="5771" y="25000"/>
                      <a:pt x="10204" y="27217"/>
                      <a:pt x="14638" y="29433"/>
                    </a:cubicBezTo>
                    <a:cubicBezTo>
                      <a:pt x="16411" y="23670"/>
                      <a:pt x="19514" y="17907"/>
                      <a:pt x="23060" y="13031"/>
                    </a:cubicBezTo>
                    <a:cubicBezTo>
                      <a:pt x="27493" y="7268"/>
                      <a:pt x="18627" y="-712"/>
                      <a:pt x="13308" y="4608"/>
                    </a:cubicBezTo>
                    <a:cubicBezTo>
                      <a:pt x="10648" y="6824"/>
                      <a:pt x="7988" y="10371"/>
                      <a:pt x="4885" y="12144"/>
                    </a:cubicBezTo>
                    <a:cubicBezTo>
                      <a:pt x="6658" y="13031"/>
                      <a:pt x="7988" y="13474"/>
                      <a:pt x="9761" y="14360"/>
                    </a:cubicBezTo>
                    <a:cubicBezTo>
                      <a:pt x="8874" y="9927"/>
                      <a:pt x="13751" y="5494"/>
                      <a:pt x="14638" y="1061"/>
                    </a:cubicBezTo>
                    <a:cubicBezTo>
                      <a:pt x="14638" y="-269"/>
                      <a:pt x="12864" y="-269"/>
                      <a:pt x="12421" y="618"/>
                    </a:cubicBezTo>
                    <a:lnTo>
                      <a:pt x="12421" y="6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2"/>
              <p:cNvSpPr/>
              <p:nvPr/>
            </p:nvSpPr>
            <p:spPr>
              <a:xfrm>
                <a:off x="3227051" y="3147037"/>
                <a:ext cx="25116" cy="14002"/>
              </a:xfrm>
              <a:custGeom>
                <a:avLst/>
                <a:gdLst/>
                <a:ahLst/>
                <a:cxnLst/>
                <a:rect l="l" t="t" r="r" b="b"/>
                <a:pathLst>
                  <a:path w="25116" h="14002" extrusionOk="0">
                    <a:moveTo>
                      <a:pt x="291" y="9771"/>
                    </a:moveTo>
                    <a:cubicBezTo>
                      <a:pt x="1621" y="11544"/>
                      <a:pt x="4281" y="12874"/>
                      <a:pt x="6498" y="13761"/>
                    </a:cubicBezTo>
                    <a:cubicBezTo>
                      <a:pt x="9157" y="14647"/>
                      <a:pt x="12704" y="12874"/>
                      <a:pt x="15364" y="11987"/>
                    </a:cubicBezTo>
                    <a:cubicBezTo>
                      <a:pt x="20683" y="10214"/>
                      <a:pt x="24230" y="7554"/>
                      <a:pt x="25117" y="2235"/>
                    </a:cubicBezTo>
                    <a:cubicBezTo>
                      <a:pt x="25117" y="1348"/>
                      <a:pt x="25117" y="461"/>
                      <a:pt x="24230" y="461"/>
                    </a:cubicBezTo>
                    <a:cubicBezTo>
                      <a:pt x="20683" y="-425"/>
                      <a:pt x="17580" y="18"/>
                      <a:pt x="14034" y="1348"/>
                    </a:cubicBezTo>
                    <a:cubicBezTo>
                      <a:pt x="10044" y="3564"/>
                      <a:pt x="5611" y="3564"/>
                      <a:pt x="2951" y="7554"/>
                    </a:cubicBezTo>
                    <a:cubicBezTo>
                      <a:pt x="3394" y="7111"/>
                      <a:pt x="4281" y="6668"/>
                      <a:pt x="4724" y="6224"/>
                    </a:cubicBezTo>
                    <a:cubicBezTo>
                      <a:pt x="3394" y="6668"/>
                      <a:pt x="2064" y="7111"/>
                      <a:pt x="735" y="7554"/>
                    </a:cubicBezTo>
                    <a:cubicBezTo>
                      <a:pt x="-152" y="8441"/>
                      <a:pt x="-152" y="9327"/>
                      <a:pt x="291" y="9771"/>
                    </a:cubicBezTo>
                    <a:lnTo>
                      <a:pt x="291" y="97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2"/>
              <p:cNvSpPr/>
              <p:nvPr/>
            </p:nvSpPr>
            <p:spPr>
              <a:xfrm>
                <a:off x="3193034" y="3179770"/>
                <a:ext cx="4974" cy="3281"/>
              </a:xfrm>
              <a:custGeom>
                <a:avLst/>
                <a:gdLst/>
                <a:ahLst/>
                <a:cxnLst/>
                <a:rect l="l" t="t" r="r" b="b"/>
                <a:pathLst>
                  <a:path w="4974" h="3281" extrusionOk="0">
                    <a:moveTo>
                      <a:pt x="1060" y="3192"/>
                    </a:moveTo>
                    <a:cubicBezTo>
                      <a:pt x="2390" y="2749"/>
                      <a:pt x="3277" y="1863"/>
                      <a:pt x="4607" y="1419"/>
                    </a:cubicBezTo>
                    <a:cubicBezTo>
                      <a:pt x="5494" y="976"/>
                      <a:pt x="4607" y="-354"/>
                      <a:pt x="3720" y="89"/>
                    </a:cubicBezTo>
                    <a:cubicBezTo>
                      <a:pt x="2390" y="533"/>
                      <a:pt x="1504" y="1419"/>
                      <a:pt x="174" y="1863"/>
                    </a:cubicBezTo>
                    <a:cubicBezTo>
                      <a:pt x="-269" y="2306"/>
                      <a:pt x="174" y="3636"/>
                      <a:pt x="1060" y="3192"/>
                    </a:cubicBezTo>
                    <a:lnTo>
                      <a:pt x="1060" y="3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32"/>
              <p:cNvSpPr/>
              <p:nvPr/>
            </p:nvSpPr>
            <p:spPr>
              <a:xfrm>
                <a:off x="3176570" y="3221226"/>
                <a:ext cx="10980" cy="2964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2964" extrusionOk="0">
                    <a:moveTo>
                      <a:pt x="678" y="2521"/>
                    </a:moveTo>
                    <a:cubicBezTo>
                      <a:pt x="3781" y="2965"/>
                      <a:pt x="6441" y="2965"/>
                      <a:pt x="9544" y="2965"/>
                    </a:cubicBezTo>
                    <a:cubicBezTo>
                      <a:pt x="10874" y="2965"/>
                      <a:pt x="11761" y="748"/>
                      <a:pt x="9988" y="305"/>
                    </a:cubicBezTo>
                    <a:cubicBezTo>
                      <a:pt x="6885" y="-582"/>
                      <a:pt x="4225" y="748"/>
                      <a:pt x="1122" y="748"/>
                    </a:cubicBezTo>
                    <a:cubicBezTo>
                      <a:pt x="235" y="305"/>
                      <a:pt x="-652" y="2521"/>
                      <a:pt x="678" y="2521"/>
                    </a:cubicBezTo>
                    <a:lnTo>
                      <a:pt x="678" y="25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32"/>
              <p:cNvSpPr/>
              <p:nvPr/>
            </p:nvSpPr>
            <p:spPr>
              <a:xfrm>
                <a:off x="3160403" y="3236422"/>
                <a:ext cx="36750" cy="41106"/>
              </a:xfrm>
              <a:custGeom>
                <a:avLst/>
                <a:gdLst/>
                <a:ahLst/>
                <a:cxnLst/>
                <a:rect l="l" t="t" r="r" b="b"/>
                <a:pathLst>
                  <a:path w="36750" h="41106" extrusionOk="0">
                    <a:moveTo>
                      <a:pt x="0" y="1512"/>
                    </a:moveTo>
                    <a:cubicBezTo>
                      <a:pt x="887" y="8161"/>
                      <a:pt x="10196" y="11708"/>
                      <a:pt x="11083" y="17914"/>
                    </a:cubicBezTo>
                    <a:cubicBezTo>
                      <a:pt x="14186" y="16584"/>
                      <a:pt x="16846" y="14811"/>
                      <a:pt x="19949" y="13481"/>
                    </a:cubicBezTo>
                    <a:cubicBezTo>
                      <a:pt x="15516" y="9491"/>
                      <a:pt x="13299" y="4171"/>
                      <a:pt x="7536" y="1955"/>
                    </a:cubicBezTo>
                    <a:cubicBezTo>
                      <a:pt x="4876" y="1068"/>
                      <a:pt x="1773" y="3285"/>
                      <a:pt x="1773" y="5945"/>
                    </a:cubicBezTo>
                    <a:cubicBezTo>
                      <a:pt x="887" y="13924"/>
                      <a:pt x="5763" y="19244"/>
                      <a:pt x="9753" y="25450"/>
                    </a:cubicBezTo>
                    <a:cubicBezTo>
                      <a:pt x="13743" y="31657"/>
                      <a:pt x="17732" y="39193"/>
                      <a:pt x="25712" y="40966"/>
                    </a:cubicBezTo>
                    <a:cubicBezTo>
                      <a:pt x="32362" y="42296"/>
                      <a:pt x="41228" y="33873"/>
                      <a:pt x="34135" y="28110"/>
                    </a:cubicBezTo>
                    <a:cubicBezTo>
                      <a:pt x="30145" y="24563"/>
                      <a:pt x="26599" y="20130"/>
                      <a:pt x="22609" y="16584"/>
                    </a:cubicBezTo>
                    <a:cubicBezTo>
                      <a:pt x="18619" y="12594"/>
                      <a:pt x="12856" y="9491"/>
                      <a:pt x="9753" y="4614"/>
                    </a:cubicBezTo>
                    <a:cubicBezTo>
                      <a:pt x="7980" y="6831"/>
                      <a:pt x="6206" y="9048"/>
                      <a:pt x="4433" y="10821"/>
                    </a:cubicBezTo>
                    <a:cubicBezTo>
                      <a:pt x="7536" y="11708"/>
                      <a:pt x="9753" y="18357"/>
                      <a:pt x="11969" y="20574"/>
                    </a:cubicBezTo>
                    <a:cubicBezTo>
                      <a:pt x="15516" y="24120"/>
                      <a:pt x="21722" y="21017"/>
                      <a:pt x="20836" y="16141"/>
                    </a:cubicBezTo>
                    <a:cubicBezTo>
                      <a:pt x="19506" y="9491"/>
                      <a:pt x="7980" y="-2922"/>
                      <a:pt x="443" y="625"/>
                    </a:cubicBezTo>
                    <a:cubicBezTo>
                      <a:pt x="0" y="181"/>
                      <a:pt x="0" y="625"/>
                      <a:pt x="0" y="1512"/>
                    </a:cubicBezTo>
                    <a:lnTo>
                      <a:pt x="0" y="15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32"/>
              <p:cNvSpPr/>
              <p:nvPr/>
            </p:nvSpPr>
            <p:spPr>
              <a:xfrm>
                <a:off x="3181682" y="3240532"/>
                <a:ext cx="23956" cy="18236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18236" extrusionOk="0">
                    <a:moveTo>
                      <a:pt x="443" y="948"/>
                    </a:moveTo>
                    <a:cubicBezTo>
                      <a:pt x="443" y="1835"/>
                      <a:pt x="0" y="2278"/>
                      <a:pt x="0" y="3165"/>
                    </a:cubicBezTo>
                    <a:cubicBezTo>
                      <a:pt x="0" y="3608"/>
                      <a:pt x="0" y="4494"/>
                      <a:pt x="443" y="4938"/>
                    </a:cubicBezTo>
                    <a:cubicBezTo>
                      <a:pt x="7093" y="11587"/>
                      <a:pt x="12413" y="17794"/>
                      <a:pt x="22609" y="18237"/>
                    </a:cubicBezTo>
                    <a:cubicBezTo>
                      <a:pt x="23939" y="18237"/>
                      <a:pt x="24382" y="16464"/>
                      <a:pt x="23495" y="16020"/>
                    </a:cubicBezTo>
                    <a:cubicBezTo>
                      <a:pt x="19949" y="13361"/>
                      <a:pt x="16402" y="10257"/>
                      <a:pt x="12413" y="7598"/>
                    </a:cubicBezTo>
                    <a:cubicBezTo>
                      <a:pt x="10196" y="5824"/>
                      <a:pt x="3103" y="4051"/>
                      <a:pt x="3103" y="1391"/>
                    </a:cubicBezTo>
                    <a:cubicBezTo>
                      <a:pt x="2217" y="-382"/>
                      <a:pt x="443" y="-382"/>
                      <a:pt x="443" y="948"/>
                    </a:cubicBezTo>
                    <a:lnTo>
                      <a:pt x="443" y="9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2"/>
              <p:cNvSpPr/>
              <p:nvPr/>
            </p:nvSpPr>
            <p:spPr>
              <a:xfrm>
                <a:off x="3173630" y="3221454"/>
                <a:ext cx="31020" cy="20062"/>
              </a:xfrm>
              <a:custGeom>
                <a:avLst/>
                <a:gdLst/>
                <a:ahLst/>
                <a:cxnLst/>
                <a:rect l="l" t="t" r="r" b="b"/>
                <a:pathLst>
                  <a:path w="31020" h="20062" extrusionOk="0">
                    <a:moveTo>
                      <a:pt x="4505" y="8056"/>
                    </a:moveTo>
                    <a:cubicBezTo>
                      <a:pt x="5392" y="8943"/>
                      <a:pt x="6278" y="10716"/>
                      <a:pt x="7165" y="11602"/>
                    </a:cubicBezTo>
                    <a:cubicBezTo>
                      <a:pt x="8495" y="12932"/>
                      <a:pt x="9825" y="13819"/>
                      <a:pt x="11155" y="14706"/>
                    </a:cubicBezTo>
                    <a:cubicBezTo>
                      <a:pt x="14701" y="16922"/>
                      <a:pt x="18691" y="18252"/>
                      <a:pt x="22681" y="20025"/>
                    </a:cubicBezTo>
                    <a:cubicBezTo>
                      <a:pt x="24011" y="16036"/>
                      <a:pt x="25341" y="11602"/>
                      <a:pt x="26671" y="7613"/>
                    </a:cubicBezTo>
                    <a:cubicBezTo>
                      <a:pt x="23568" y="6726"/>
                      <a:pt x="20908" y="4066"/>
                      <a:pt x="17804" y="2736"/>
                    </a:cubicBezTo>
                    <a:cubicBezTo>
                      <a:pt x="13815" y="1406"/>
                      <a:pt x="9382" y="1406"/>
                      <a:pt x="4948" y="77"/>
                    </a:cubicBezTo>
                    <a:cubicBezTo>
                      <a:pt x="72" y="-810"/>
                      <a:pt x="-2145" y="6283"/>
                      <a:pt x="2732" y="7169"/>
                    </a:cubicBezTo>
                    <a:cubicBezTo>
                      <a:pt x="4948" y="7613"/>
                      <a:pt x="7165" y="8056"/>
                      <a:pt x="9382" y="6726"/>
                    </a:cubicBezTo>
                    <a:cubicBezTo>
                      <a:pt x="10268" y="6283"/>
                      <a:pt x="10712" y="4953"/>
                      <a:pt x="10268" y="4066"/>
                    </a:cubicBezTo>
                    <a:cubicBezTo>
                      <a:pt x="9382" y="1850"/>
                      <a:pt x="7608" y="963"/>
                      <a:pt x="4948" y="77"/>
                    </a:cubicBezTo>
                    <a:cubicBezTo>
                      <a:pt x="4062" y="2293"/>
                      <a:pt x="3175" y="4953"/>
                      <a:pt x="2732" y="7169"/>
                    </a:cubicBezTo>
                    <a:cubicBezTo>
                      <a:pt x="6722" y="8943"/>
                      <a:pt x="10712" y="9829"/>
                      <a:pt x="13815" y="12932"/>
                    </a:cubicBezTo>
                    <a:cubicBezTo>
                      <a:pt x="16475" y="15592"/>
                      <a:pt x="18691" y="18252"/>
                      <a:pt x="22681" y="19582"/>
                    </a:cubicBezTo>
                    <a:cubicBezTo>
                      <a:pt x="30661" y="22685"/>
                      <a:pt x="34650" y="9829"/>
                      <a:pt x="26671" y="7169"/>
                    </a:cubicBezTo>
                    <a:cubicBezTo>
                      <a:pt x="22681" y="5839"/>
                      <a:pt x="18248" y="4510"/>
                      <a:pt x="14258" y="4066"/>
                    </a:cubicBezTo>
                    <a:cubicBezTo>
                      <a:pt x="12485" y="4066"/>
                      <a:pt x="10712" y="4066"/>
                      <a:pt x="8938" y="4066"/>
                    </a:cubicBezTo>
                    <a:cubicBezTo>
                      <a:pt x="7608" y="4510"/>
                      <a:pt x="6278" y="5396"/>
                      <a:pt x="4505" y="5396"/>
                    </a:cubicBezTo>
                    <a:cubicBezTo>
                      <a:pt x="4062" y="6283"/>
                      <a:pt x="3619" y="7613"/>
                      <a:pt x="4505" y="8056"/>
                    </a:cubicBezTo>
                    <a:lnTo>
                      <a:pt x="4505" y="80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2"/>
              <p:cNvSpPr/>
              <p:nvPr/>
            </p:nvSpPr>
            <p:spPr>
              <a:xfrm>
                <a:off x="3222072" y="3248240"/>
                <a:ext cx="35696" cy="15096"/>
              </a:xfrm>
              <a:custGeom>
                <a:avLst/>
                <a:gdLst/>
                <a:ahLst/>
                <a:cxnLst/>
                <a:rect l="l" t="t" r="r" b="b"/>
                <a:pathLst>
                  <a:path w="35696" h="15096" extrusionOk="0">
                    <a:moveTo>
                      <a:pt x="837" y="6539"/>
                    </a:moveTo>
                    <a:cubicBezTo>
                      <a:pt x="5270" y="11859"/>
                      <a:pt x="10147" y="13632"/>
                      <a:pt x="16797" y="14518"/>
                    </a:cubicBezTo>
                    <a:cubicBezTo>
                      <a:pt x="22559" y="15405"/>
                      <a:pt x="29652" y="15848"/>
                      <a:pt x="34086" y="11415"/>
                    </a:cubicBezTo>
                    <a:cubicBezTo>
                      <a:pt x="36302" y="9199"/>
                      <a:pt x="36302" y="5209"/>
                      <a:pt x="33642" y="3436"/>
                    </a:cubicBezTo>
                    <a:cubicBezTo>
                      <a:pt x="28766" y="776"/>
                      <a:pt x="23446" y="1219"/>
                      <a:pt x="18126" y="776"/>
                    </a:cubicBezTo>
                    <a:cubicBezTo>
                      <a:pt x="12363" y="-111"/>
                      <a:pt x="7930" y="-554"/>
                      <a:pt x="2167" y="1219"/>
                    </a:cubicBezTo>
                    <a:cubicBezTo>
                      <a:pt x="394" y="1662"/>
                      <a:pt x="-936" y="4766"/>
                      <a:pt x="837" y="6539"/>
                    </a:cubicBezTo>
                    <a:lnTo>
                      <a:pt x="837" y="65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2"/>
              <p:cNvSpPr/>
              <p:nvPr/>
            </p:nvSpPr>
            <p:spPr>
              <a:xfrm>
                <a:off x="3207943" y="3278429"/>
                <a:ext cx="51605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51605" h="27413" extrusionOk="0">
                    <a:moveTo>
                      <a:pt x="6100" y="14474"/>
                    </a:moveTo>
                    <a:cubicBezTo>
                      <a:pt x="9647" y="14918"/>
                      <a:pt x="12307" y="17134"/>
                      <a:pt x="15410" y="18908"/>
                    </a:cubicBezTo>
                    <a:cubicBezTo>
                      <a:pt x="19843" y="21124"/>
                      <a:pt x="24719" y="22454"/>
                      <a:pt x="29153" y="24227"/>
                    </a:cubicBezTo>
                    <a:cubicBezTo>
                      <a:pt x="34472" y="26444"/>
                      <a:pt x="40235" y="29104"/>
                      <a:pt x="45998" y="26001"/>
                    </a:cubicBezTo>
                    <a:cubicBezTo>
                      <a:pt x="51761" y="22897"/>
                      <a:pt x="53091" y="14918"/>
                      <a:pt x="48658" y="10041"/>
                    </a:cubicBezTo>
                    <a:cubicBezTo>
                      <a:pt x="46442" y="7382"/>
                      <a:pt x="42895" y="6938"/>
                      <a:pt x="39792" y="5608"/>
                    </a:cubicBezTo>
                    <a:cubicBezTo>
                      <a:pt x="37575" y="4722"/>
                      <a:pt x="35802" y="3392"/>
                      <a:pt x="33586" y="2949"/>
                    </a:cubicBezTo>
                    <a:cubicBezTo>
                      <a:pt x="31812" y="2505"/>
                      <a:pt x="31369" y="5165"/>
                      <a:pt x="31812" y="6052"/>
                    </a:cubicBezTo>
                    <a:cubicBezTo>
                      <a:pt x="35359" y="11371"/>
                      <a:pt x="44225" y="10928"/>
                      <a:pt x="49545" y="9155"/>
                    </a:cubicBezTo>
                    <a:cubicBezTo>
                      <a:pt x="50875" y="8711"/>
                      <a:pt x="52205" y="7382"/>
                      <a:pt x="51318" y="6052"/>
                    </a:cubicBezTo>
                    <a:cubicBezTo>
                      <a:pt x="47771" y="288"/>
                      <a:pt x="38905" y="1175"/>
                      <a:pt x="33142" y="2949"/>
                    </a:cubicBezTo>
                    <a:cubicBezTo>
                      <a:pt x="33142" y="4278"/>
                      <a:pt x="33142" y="5608"/>
                      <a:pt x="33142" y="6938"/>
                    </a:cubicBezTo>
                    <a:cubicBezTo>
                      <a:pt x="36245" y="8268"/>
                      <a:pt x="35802" y="9598"/>
                      <a:pt x="37132" y="11371"/>
                    </a:cubicBezTo>
                    <a:cubicBezTo>
                      <a:pt x="36245" y="13588"/>
                      <a:pt x="36689" y="13588"/>
                      <a:pt x="38905" y="11371"/>
                    </a:cubicBezTo>
                    <a:cubicBezTo>
                      <a:pt x="41122" y="10041"/>
                      <a:pt x="41565" y="9598"/>
                      <a:pt x="40235" y="9598"/>
                    </a:cubicBezTo>
                    <a:cubicBezTo>
                      <a:pt x="39792" y="8268"/>
                      <a:pt x="30482" y="6495"/>
                      <a:pt x="29596" y="6052"/>
                    </a:cubicBezTo>
                    <a:cubicBezTo>
                      <a:pt x="20286" y="2949"/>
                      <a:pt x="14967" y="-2371"/>
                      <a:pt x="5214" y="1175"/>
                    </a:cubicBezTo>
                    <a:cubicBezTo>
                      <a:pt x="-1879" y="3835"/>
                      <a:pt x="-1879" y="13588"/>
                      <a:pt x="6100" y="14474"/>
                    </a:cubicBezTo>
                    <a:lnTo>
                      <a:pt x="6100" y="144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2"/>
              <p:cNvSpPr/>
              <p:nvPr/>
            </p:nvSpPr>
            <p:spPr>
              <a:xfrm>
                <a:off x="3227376" y="3275398"/>
                <a:ext cx="16566" cy="6168"/>
              </a:xfrm>
              <a:custGeom>
                <a:avLst/>
                <a:gdLst/>
                <a:ahLst/>
                <a:cxnLst/>
                <a:rect l="l" t="t" r="r" b="b"/>
                <a:pathLst>
                  <a:path w="16566" h="6168" extrusionOk="0">
                    <a:moveTo>
                      <a:pt x="410" y="2433"/>
                    </a:moveTo>
                    <a:cubicBezTo>
                      <a:pt x="4843" y="7310"/>
                      <a:pt x="10163" y="6866"/>
                      <a:pt x="15926" y="4206"/>
                    </a:cubicBezTo>
                    <a:cubicBezTo>
                      <a:pt x="17256" y="3320"/>
                      <a:pt x="16369" y="1103"/>
                      <a:pt x="14596" y="1990"/>
                    </a:cubicBezTo>
                    <a:cubicBezTo>
                      <a:pt x="10163" y="3763"/>
                      <a:pt x="6173" y="4650"/>
                      <a:pt x="2627" y="660"/>
                    </a:cubicBezTo>
                    <a:cubicBezTo>
                      <a:pt x="1297" y="-1113"/>
                      <a:pt x="-920" y="1103"/>
                      <a:pt x="410" y="2433"/>
                    </a:cubicBezTo>
                    <a:lnTo>
                      <a:pt x="410" y="2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2"/>
              <p:cNvSpPr/>
              <p:nvPr/>
            </p:nvSpPr>
            <p:spPr>
              <a:xfrm>
                <a:off x="3270621" y="3256109"/>
                <a:ext cx="37686" cy="15663"/>
              </a:xfrm>
              <a:custGeom>
                <a:avLst/>
                <a:gdLst/>
                <a:ahLst/>
                <a:cxnLst/>
                <a:rect l="l" t="t" r="r" b="b"/>
                <a:pathLst>
                  <a:path w="37686" h="15663" extrusionOk="0">
                    <a:moveTo>
                      <a:pt x="166" y="10196"/>
                    </a:moveTo>
                    <a:cubicBezTo>
                      <a:pt x="166" y="10196"/>
                      <a:pt x="609" y="9753"/>
                      <a:pt x="166" y="10196"/>
                    </a:cubicBezTo>
                    <a:cubicBezTo>
                      <a:pt x="166" y="11969"/>
                      <a:pt x="1939" y="14186"/>
                      <a:pt x="3713" y="14629"/>
                    </a:cubicBezTo>
                    <a:cubicBezTo>
                      <a:pt x="10362" y="17289"/>
                      <a:pt x="14352" y="14186"/>
                      <a:pt x="21002" y="12413"/>
                    </a:cubicBezTo>
                    <a:cubicBezTo>
                      <a:pt x="24105" y="11526"/>
                      <a:pt x="27208" y="11969"/>
                      <a:pt x="30311" y="10196"/>
                    </a:cubicBezTo>
                    <a:cubicBezTo>
                      <a:pt x="33414" y="8423"/>
                      <a:pt x="35188" y="6650"/>
                      <a:pt x="37404" y="3546"/>
                    </a:cubicBezTo>
                    <a:cubicBezTo>
                      <a:pt x="38291" y="2217"/>
                      <a:pt x="36961" y="0"/>
                      <a:pt x="35188" y="443"/>
                    </a:cubicBezTo>
                    <a:cubicBezTo>
                      <a:pt x="32528" y="887"/>
                      <a:pt x="29425" y="0"/>
                      <a:pt x="26765" y="0"/>
                    </a:cubicBezTo>
                    <a:cubicBezTo>
                      <a:pt x="24105" y="0"/>
                      <a:pt x="21445" y="443"/>
                      <a:pt x="18785" y="1330"/>
                    </a:cubicBezTo>
                    <a:cubicBezTo>
                      <a:pt x="14352" y="2217"/>
                      <a:pt x="10362" y="5320"/>
                      <a:pt x="5929" y="4876"/>
                    </a:cubicBezTo>
                    <a:cubicBezTo>
                      <a:pt x="3713" y="4876"/>
                      <a:pt x="1939" y="6206"/>
                      <a:pt x="1053" y="8423"/>
                    </a:cubicBezTo>
                    <a:cubicBezTo>
                      <a:pt x="1053" y="7980"/>
                      <a:pt x="1496" y="7536"/>
                      <a:pt x="1496" y="7093"/>
                    </a:cubicBezTo>
                    <a:cubicBezTo>
                      <a:pt x="166" y="7536"/>
                      <a:pt x="-277" y="9309"/>
                      <a:pt x="166" y="10196"/>
                    </a:cubicBezTo>
                    <a:lnTo>
                      <a:pt x="166" y="101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32"/>
              <p:cNvSpPr/>
              <p:nvPr/>
            </p:nvSpPr>
            <p:spPr>
              <a:xfrm>
                <a:off x="3277880" y="3270714"/>
                <a:ext cx="23892" cy="14210"/>
              </a:xfrm>
              <a:custGeom>
                <a:avLst/>
                <a:gdLst/>
                <a:ahLst/>
                <a:cxnLst/>
                <a:rect l="l" t="t" r="r" b="b"/>
                <a:pathLst>
                  <a:path w="23892" h="14210" extrusionOk="0">
                    <a:moveTo>
                      <a:pt x="2660" y="9334"/>
                    </a:moveTo>
                    <a:cubicBezTo>
                      <a:pt x="4876" y="7561"/>
                      <a:pt x="9310" y="8447"/>
                      <a:pt x="12413" y="8447"/>
                    </a:cubicBezTo>
                    <a:cubicBezTo>
                      <a:pt x="15516" y="8447"/>
                      <a:pt x="18619" y="8004"/>
                      <a:pt x="21279" y="7561"/>
                    </a:cubicBezTo>
                    <a:cubicBezTo>
                      <a:pt x="20392" y="5344"/>
                      <a:pt x="19506" y="2684"/>
                      <a:pt x="18619" y="468"/>
                    </a:cubicBezTo>
                    <a:cubicBezTo>
                      <a:pt x="14629" y="2684"/>
                      <a:pt x="8866" y="4901"/>
                      <a:pt x="7093" y="9777"/>
                    </a:cubicBezTo>
                    <a:cubicBezTo>
                      <a:pt x="6650" y="11994"/>
                      <a:pt x="7980" y="14210"/>
                      <a:pt x="10196" y="14210"/>
                    </a:cubicBezTo>
                    <a:cubicBezTo>
                      <a:pt x="12856" y="14210"/>
                      <a:pt x="15959" y="13324"/>
                      <a:pt x="16846" y="10220"/>
                    </a:cubicBezTo>
                    <a:cubicBezTo>
                      <a:pt x="16846" y="9334"/>
                      <a:pt x="16403" y="8447"/>
                      <a:pt x="15516" y="8447"/>
                    </a:cubicBezTo>
                    <a:cubicBezTo>
                      <a:pt x="14629" y="8447"/>
                      <a:pt x="13299" y="8447"/>
                      <a:pt x="12413" y="8004"/>
                    </a:cubicBezTo>
                    <a:cubicBezTo>
                      <a:pt x="12413" y="9777"/>
                      <a:pt x="12856" y="11550"/>
                      <a:pt x="12856" y="13324"/>
                    </a:cubicBezTo>
                    <a:cubicBezTo>
                      <a:pt x="14629" y="11994"/>
                      <a:pt x="15516" y="10220"/>
                      <a:pt x="16846" y="9334"/>
                    </a:cubicBezTo>
                    <a:cubicBezTo>
                      <a:pt x="18176" y="8447"/>
                      <a:pt x="20392" y="8004"/>
                      <a:pt x="21722" y="7117"/>
                    </a:cubicBezTo>
                    <a:cubicBezTo>
                      <a:pt x="26155" y="5344"/>
                      <a:pt x="23052" y="-419"/>
                      <a:pt x="19062" y="24"/>
                    </a:cubicBezTo>
                    <a:cubicBezTo>
                      <a:pt x="12856" y="468"/>
                      <a:pt x="2217" y="-419"/>
                      <a:pt x="0" y="7561"/>
                    </a:cubicBezTo>
                    <a:cubicBezTo>
                      <a:pt x="443" y="9334"/>
                      <a:pt x="1773" y="10220"/>
                      <a:pt x="2660" y="9334"/>
                    </a:cubicBezTo>
                    <a:lnTo>
                      <a:pt x="2660" y="93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32"/>
              <p:cNvSpPr/>
              <p:nvPr/>
            </p:nvSpPr>
            <p:spPr>
              <a:xfrm>
                <a:off x="3277644" y="3284283"/>
                <a:ext cx="22513" cy="12748"/>
              </a:xfrm>
              <a:custGeom>
                <a:avLst/>
                <a:gdLst/>
                <a:ahLst/>
                <a:cxnLst/>
                <a:rect l="l" t="t" r="r" b="b"/>
                <a:pathLst>
                  <a:path w="22513" h="12748" extrusionOk="0">
                    <a:moveTo>
                      <a:pt x="2009" y="12167"/>
                    </a:moveTo>
                    <a:cubicBezTo>
                      <a:pt x="5998" y="13053"/>
                      <a:pt x="9545" y="13053"/>
                      <a:pt x="13535" y="11280"/>
                    </a:cubicBezTo>
                    <a:cubicBezTo>
                      <a:pt x="17081" y="9507"/>
                      <a:pt x="21071" y="8177"/>
                      <a:pt x="22401" y="4187"/>
                    </a:cubicBezTo>
                    <a:cubicBezTo>
                      <a:pt x="22844" y="2857"/>
                      <a:pt x="21958" y="197"/>
                      <a:pt x="20184" y="197"/>
                    </a:cubicBezTo>
                    <a:cubicBezTo>
                      <a:pt x="13978" y="-1133"/>
                      <a:pt x="7772" y="4630"/>
                      <a:pt x="2009" y="6404"/>
                    </a:cubicBezTo>
                    <a:cubicBezTo>
                      <a:pt x="-208" y="7290"/>
                      <a:pt x="-1095" y="11280"/>
                      <a:pt x="2009" y="12167"/>
                    </a:cubicBezTo>
                    <a:lnTo>
                      <a:pt x="2009" y="121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32"/>
              <p:cNvSpPr/>
              <p:nvPr/>
            </p:nvSpPr>
            <p:spPr>
              <a:xfrm>
                <a:off x="3321755" y="3221481"/>
                <a:ext cx="52613" cy="38984"/>
              </a:xfrm>
              <a:custGeom>
                <a:avLst/>
                <a:gdLst/>
                <a:ahLst/>
                <a:cxnLst/>
                <a:rect l="l" t="t" r="r" b="b"/>
                <a:pathLst>
                  <a:path w="52613" h="38984" extrusionOk="0">
                    <a:moveTo>
                      <a:pt x="2672" y="38617"/>
                    </a:moveTo>
                    <a:cubicBezTo>
                      <a:pt x="9765" y="32854"/>
                      <a:pt x="18631" y="29751"/>
                      <a:pt x="25724" y="24431"/>
                    </a:cubicBezTo>
                    <a:cubicBezTo>
                      <a:pt x="29714" y="21328"/>
                      <a:pt x="32817" y="16895"/>
                      <a:pt x="36807" y="13792"/>
                    </a:cubicBezTo>
                    <a:cubicBezTo>
                      <a:pt x="41683" y="9802"/>
                      <a:pt x="47446" y="8029"/>
                      <a:pt x="51879" y="3596"/>
                    </a:cubicBezTo>
                    <a:cubicBezTo>
                      <a:pt x="53652" y="2266"/>
                      <a:pt x="51879" y="-394"/>
                      <a:pt x="50106" y="49"/>
                    </a:cubicBezTo>
                    <a:cubicBezTo>
                      <a:pt x="44343" y="936"/>
                      <a:pt x="39023" y="2709"/>
                      <a:pt x="34147" y="5812"/>
                    </a:cubicBezTo>
                    <a:cubicBezTo>
                      <a:pt x="28384" y="9802"/>
                      <a:pt x="24837" y="16008"/>
                      <a:pt x="18631" y="19998"/>
                    </a:cubicBezTo>
                    <a:cubicBezTo>
                      <a:pt x="11538" y="24431"/>
                      <a:pt x="-431" y="27535"/>
                      <a:pt x="12" y="37731"/>
                    </a:cubicBezTo>
                    <a:cubicBezTo>
                      <a:pt x="455" y="38617"/>
                      <a:pt x="1785" y="39504"/>
                      <a:pt x="2672" y="38617"/>
                    </a:cubicBezTo>
                    <a:lnTo>
                      <a:pt x="2672" y="386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32"/>
              <p:cNvSpPr/>
              <p:nvPr/>
            </p:nvSpPr>
            <p:spPr>
              <a:xfrm>
                <a:off x="3331937" y="3225255"/>
                <a:ext cx="43615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43615" h="42563" extrusionOk="0">
                    <a:moveTo>
                      <a:pt x="7562" y="41493"/>
                    </a:moveTo>
                    <a:cubicBezTo>
                      <a:pt x="11552" y="37503"/>
                      <a:pt x="16872" y="34843"/>
                      <a:pt x="20862" y="30854"/>
                    </a:cubicBezTo>
                    <a:cubicBezTo>
                      <a:pt x="24408" y="26864"/>
                      <a:pt x="27955" y="23761"/>
                      <a:pt x="32388" y="20657"/>
                    </a:cubicBezTo>
                    <a:cubicBezTo>
                      <a:pt x="37707" y="17111"/>
                      <a:pt x="48347" y="8245"/>
                      <a:pt x="41254" y="1152"/>
                    </a:cubicBezTo>
                    <a:cubicBezTo>
                      <a:pt x="39924" y="-178"/>
                      <a:pt x="38594" y="-178"/>
                      <a:pt x="37264" y="265"/>
                    </a:cubicBezTo>
                    <a:cubicBezTo>
                      <a:pt x="30614" y="3368"/>
                      <a:pt x="23078" y="9131"/>
                      <a:pt x="17315" y="14008"/>
                    </a:cubicBezTo>
                    <a:cubicBezTo>
                      <a:pt x="12882" y="17997"/>
                      <a:pt x="9336" y="22431"/>
                      <a:pt x="5346" y="26420"/>
                    </a:cubicBezTo>
                    <a:cubicBezTo>
                      <a:pt x="2243" y="29524"/>
                      <a:pt x="469" y="33070"/>
                      <a:pt x="26" y="37503"/>
                    </a:cubicBezTo>
                    <a:cubicBezTo>
                      <a:pt x="-417" y="41493"/>
                      <a:pt x="4903" y="44153"/>
                      <a:pt x="7562" y="41493"/>
                    </a:cubicBezTo>
                    <a:lnTo>
                      <a:pt x="7562" y="414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2"/>
              <p:cNvSpPr/>
              <p:nvPr/>
            </p:nvSpPr>
            <p:spPr>
              <a:xfrm>
                <a:off x="3270572" y="3140778"/>
                <a:ext cx="29137" cy="5389"/>
              </a:xfrm>
              <a:custGeom>
                <a:avLst/>
                <a:gdLst/>
                <a:ahLst/>
                <a:cxnLst/>
                <a:rect l="l" t="t" r="r" b="b"/>
                <a:pathLst>
                  <a:path w="29137" h="5389" extrusionOk="0">
                    <a:moveTo>
                      <a:pt x="1545" y="5390"/>
                    </a:moveTo>
                    <a:cubicBezTo>
                      <a:pt x="7307" y="4946"/>
                      <a:pt x="12627" y="2730"/>
                      <a:pt x="18390" y="3616"/>
                    </a:cubicBezTo>
                    <a:cubicBezTo>
                      <a:pt x="22380" y="4060"/>
                      <a:pt x="25483" y="4946"/>
                      <a:pt x="28586" y="2287"/>
                    </a:cubicBezTo>
                    <a:cubicBezTo>
                      <a:pt x="29916" y="1400"/>
                      <a:pt x="28586" y="-373"/>
                      <a:pt x="27256" y="70"/>
                    </a:cubicBezTo>
                    <a:cubicBezTo>
                      <a:pt x="23267" y="1843"/>
                      <a:pt x="18834" y="70"/>
                      <a:pt x="14844" y="70"/>
                    </a:cubicBezTo>
                    <a:cubicBezTo>
                      <a:pt x="9967" y="513"/>
                      <a:pt x="5534" y="2287"/>
                      <a:pt x="658" y="2730"/>
                    </a:cubicBezTo>
                    <a:cubicBezTo>
                      <a:pt x="-672" y="2730"/>
                      <a:pt x="215" y="5390"/>
                      <a:pt x="1545" y="5390"/>
                    </a:cubicBezTo>
                    <a:lnTo>
                      <a:pt x="1545" y="53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2"/>
              <p:cNvSpPr/>
              <p:nvPr/>
            </p:nvSpPr>
            <p:spPr>
              <a:xfrm>
                <a:off x="3353068" y="3096390"/>
                <a:ext cx="45606" cy="26846"/>
              </a:xfrm>
              <a:custGeom>
                <a:avLst/>
                <a:gdLst/>
                <a:ahLst/>
                <a:cxnLst/>
                <a:rect l="l" t="t" r="r" b="b"/>
                <a:pathLst>
                  <a:path w="45606" h="26846" extrusionOk="0">
                    <a:moveTo>
                      <a:pt x="1061" y="26725"/>
                    </a:moveTo>
                    <a:cubicBezTo>
                      <a:pt x="5494" y="24952"/>
                      <a:pt x="10370" y="24509"/>
                      <a:pt x="14360" y="22736"/>
                    </a:cubicBezTo>
                    <a:cubicBezTo>
                      <a:pt x="17906" y="21406"/>
                      <a:pt x="21009" y="19189"/>
                      <a:pt x="24113" y="16973"/>
                    </a:cubicBezTo>
                    <a:cubicBezTo>
                      <a:pt x="30762" y="12539"/>
                      <a:pt x="38299" y="9436"/>
                      <a:pt x="44505" y="5003"/>
                    </a:cubicBezTo>
                    <a:cubicBezTo>
                      <a:pt x="47165" y="3230"/>
                      <a:pt x="44505" y="-760"/>
                      <a:pt x="41845" y="127"/>
                    </a:cubicBezTo>
                    <a:cubicBezTo>
                      <a:pt x="35195" y="1457"/>
                      <a:pt x="28989" y="7663"/>
                      <a:pt x="23669" y="11653"/>
                    </a:cubicBezTo>
                    <a:cubicBezTo>
                      <a:pt x="20123" y="14313"/>
                      <a:pt x="16576" y="17859"/>
                      <a:pt x="12587" y="20076"/>
                    </a:cubicBezTo>
                    <a:cubicBezTo>
                      <a:pt x="8597" y="22292"/>
                      <a:pt x="4164" y="23179"/>
                      <a:pt x="174" y="25839"/>
                    </a:cubicBezTo>
                    <a:cubicBezTo>
                      <a:pt x="-269" y="26282"/>
                      <a:pt x="174" y="27169"/>
                      <a:pt x="1061" y="26725"/>
                    </a:cubicBezTo>
                    <a:lnTo>
                      <a:pt x="1061" y="267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32"/>
              <p:cNvSpPr/>
              <p:nvPr/>
            </p:nvSpPr>
            <p:spPr>
              <a:xfrm>
                <a:off x="3358127" y="3110076"/>
                <a:ext cx="43525" cy="23035"/>
              </a:xfrm>
              <a:custGeom>
                <a:avLst/>
                <a:gdLst/>
                <a:ahLst/>
                <a:cxnLst/>
                <a:rect l="l" t="t" r="r" b="b"/>
                <a:pathLst>
                  <a:path w="43525" h="23035" extrusionOk="0">
                    <a:moveTo>
                      <a:pt x="4868" y="22349"/>
                    </a:moveTo>
                    <a:cubicBezTo>
                      <a:pt x="11518" y="23236"/>
                      <a:pt x="17281" y="23679"/>
                      <a:pt x="23930" y="21019"/>
                    </a:cubicBezTo>
                    <a:cubicBezTo>
                      <a:pt x="29250" y="19246"/>
                      <a:pt x="37673" y="17916"/>
                      <a:pt x="41220" y="13483"/>
                    </a:cubicBezTo>
                    <a:cubicBezTo>
                      <a:pt x="45653" y="8607"/>
                      <a:pt x="43436" y="1514"/>
                      <a:pt x="36786" y="627"/>
                    </a:cubicBezTo>
                    <a:cubicBezTo>
                      <a:pt x="33683" y="184"/>
                      <a:pt x="30580" y="-260"/>
                      <a:pt x="27477" y="184"/>
                    </a:cubicBezTo>
                    <a:cubicBezTo>
                      <a:pt x="23487" y="1070"/>
                      <a:pt x="20384" y="3287"/>
                      <a:pt x="16837" y="4617"/>
                    </a:cubicBezTo>
                    <a:cubicBezTo>
                      <a:pt x="11074" y="7277"/>
                      <a:pt x="4425" y="7720"/>
                      <a:pt x="878" y="13926"/>
                    </a:cubicBezTo>
                    <a:cubicBezTo>
                      <a:pt x="-1338" y="17916"/>
                      <a:pt x="878" y="21906"/>
                      <a:pt x="4868" y="22349"/>
                    </a:cubicBezTo>
                    <a:lnTo>
                      <a:pt x="4868" y="223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32"/>
              <p:cNvSpPr/>
              <p:nvPr/>
            </p:nvSpPr>
            <p:spPr>
              <a:xfrm>
                <a:off x="3273557" y="3147941"/>
                <a:ext cx="665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3" extrusionOk="0">
                    <a:moveTo>
                      <a:pt x="333" y="443"/>
                    </a:moveTo>
                    <a:cubicBezTo>
                      <a:pt x="776" y="443"/>
                      <a:pt x="776" y="0"/>
                      <a:pt x="333" y="0"/>
                    </a:cubicBezTo>
                    <a:cubicBezTo>
                      <a:pt x="-111" y="0"/>
                      <a:pt x="-111" y="443"/>
                      <a:pt x="333" y="443"/>
                    </a:cubicBezTo>
                    <a:lnTo>
                      <a:pt x="3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32"/>
              <p:cNvSpPr/>
              <p:nvPr/>
            </p:nvSpPr>
            <p:spPr>
              <a:xfrm>
                <a:off x="3298383" y="3141735"/>
                <a:ext cx="665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3" extrusionOk="0">
                    <a:moveTo>
                      <a:pt x="333" y="443"/>
                    </a:moveTo>
                    <a:cubicBezTo>
                      <a:pt x="776" y="443"/>
                      <a:pt x="776" y="0"/>
                      <a:pt x="333" y="0"/>
                    </a:cubicBezTo>
                    <a:cubicBezTo>
                      <a:pt x="-111" y="0"/>
                      <a:pt x="-111" y="443"/>
                      <a:pt x="333" y="443"/>
                    </a:cubicBezTo>
                    <a:lnTo>
                      <a:pt x="3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32"/>
              <p:cNvSpPr/>
              <p:nvPr/>
            </p:nvSpPr>
            <p:spPr>
              <a:xfrm>
                <a:off x="3275220" y="3133396"/>
                <a:ext cx="49318" cy="14102"/>
              </a:xfrm>
              <a:custGeom>
                <a:avLst/>
                <a:gdLst/>
                <a:ahLst/>
                <a:cxnLst/>
                <a:rect l="l" t="t" r="r" b="b"/>
                <a:pathLst>
                  <a:path w="49318" h="14102" extrusionOk="0">
                    <a:moveTo>
                      <a:pt x="2660" y="14102"/>
                    </a:moveTo>
                    <a:cubicBezTo>
                      <a:pt x="5320" y="13216"/>
                      <a:pt x="7093" y="11443"/>
                      <a:pt x="10196" y="11443"/>
                    </a:cubicBezTo>
                    <a:cubicBezTo>
                      <a:pt x="13742" y="11443"/>
                      <a:pt x="17289" y="11886"/>
                      <a:pt x="20392" y="11886"/>
                    </a:cubicBezTo>
                    <a:cubicBezTo>
                      <a:pt x="30588" y="11886"/>
                      <a:pt x="39011" y="6566"/>
                      <a:pt x="48321" y="3906"/>
                    </a:cubicBezTo>
                    <a:cubicBezTo>
                      <a:pt x="49651" y="3463"/>
                      <a:pt x="49651" y="1690"/>
                      <a:pt x="48321" y="1246"/>
                    </a:cubicBezTo>
                    <a:cubicBezTo>
                      <a:pt x="40784" y="-84"/>
                      <a:pt x="36351" y="-527"/>
                      <a:pt x="29258" y="803"/>
                    </a:cubicBezTo>
                    <a:cubicBezTo>
                      <a:pt x="24825" y="1690"/>
                      <a:pt x="20392" y="2133"/>
                      <a:pt x="15959" y="2576"/>
                    </a:cubicBezTo>
                    <a:cubicBezTo>
                      <a:pt x="9753" y="3020"/>
                      <a:pt x="1773" y="3906"/>
                      <a:pt x="0" y="10999"/>
                    </a:cubicBezTo>
                    <a:cubicBezTo>
                      <a:pt x="0" y="12329"/>
                      <a:pt x="0" y="13216"/>
                      <a:pt x="887" y="13659"/>
                    </a:cubicBezTo>
                    <a:cubicBezTo>
                      <a:pt x="1330" y="14102"/>
                      <a:pt x="1773" y="14102"/>
                      <a:pt x="2660" y="14102"/>
                    </a:cubicBezTo>
                    <a:lnTo>
                      <a:pt x="2660" y="141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32"/>
              <p:cNvSpPr/>
              <p:nvPr/>
            </p:nvSpPr>
            <p:spPr>
              <a:xfrm>
                <a:off x="3401674" y="3107600"/>
                <a:ext cx="11415" cy="8422"/>
              </a:xfrm>
              <a:custGeom>
                <a:avLst/>
                <a:gdLst/>
                <a:ahLst/>
                <a:cxnLst/>
                <a:rect l="l" t="t" r="r" b="b"/>
                <a:pathLst>
                  <a:path w="11415" h="8422" extrusionOk="0">
                    <a:moveTo>
                      <a:pt x="332" y="8423"/>
                    </a:moveTo>
                    <a:cubicBezTo>
                      <a:pt x="4765" y="6650"/>
                      <a:pt x="7869" y="3546"/>
                      <a:pt x="11415" y="443"/>
                    </a:cubicBezTo>
                    <a:cubicBezTo>
                      <a:pt x="11415" y="443"/>
                      <a:pt x="11415" y="0"/>
                      <a:pt x="11415" y="0"/>
                    </a:cubicBezTo>
                    <a:cubicBezTo>
                      <a:pt x="7869" y="3103"/>
                      <a:pt x="4765" y="6206"/>
                      <a:pt x="332" y="7536"/>
                    </a:cubicBezTo>
                    <a:cubicBezTo>
                      <a:pt x="-111" y="7980"/>
                      <a:pt x="-111" y="8423"/>
                      <a:pt x="332" y="8423"/>
                    </a:cubicBezTo>
                    <a:lnTo>
                      <a:pt x="332" y="84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32"/>
              <p:cNvSpPr/>
              <p:nvPr/>
            </p:nvSpPr>
            <p:spPr>
              <a:xfrm>
                <a:off x="3411702" y="3090283"/>
                <a:ext cx="33583" cy="39656"/>
              </a:xfrm>
              <a:custGeom>
                <a:avLst/>
                <a:gdLst/>
                <a:ahLst/>
                <a:cxnLst/>
                <a:rect l="l" t="t" r="r" b="b"/>
                <a:pathLst>
                  <a:path w="33583" h="39656" extrusionOk="0">
                    <a:moveTo>
                      <a:pt x="3604" y="25740"/>
                    </a:moveTo>
                    <a:cubicBezTo>
                      <a:pt x="5377" y="24854"/>
                      <a:pt x="7150" y="25297"/>
                      <a:pt x="8924" y="24410"/>
                    </a:cubicBezTo>
                    <a:cubicBezTo>
                      <a:pt x="11583" y="23524"/>
                      <a:pt x="14243" y="22194"/>
                      <a:pt x="16460" y="20864"/>
                    </a:cubicBezTo>
                    <a:cubicBezTo>
                      <a:pt x="18233" y="19977"/>
                      <a:pt x="20006" y="18647"/>
                      <a:pt x="21336" y="17317"/>
                    </a:cubicBezTo>
                    <a:cubicBezTo>
                      <a:pt x="22666" y="15987"/>
                      <a:pt x="25326" y="11554"/>
                      <a:pt x="27099" y="11554"/>
                    </a:cubicBezTo>
                    <a:cubicBezTo>
                      <a:pt x="25326" y="10668"/>
                      <a:pt x="23996" y="9338"/>
                      <a:pt x="22223" y="8451"/>
                    </a:cubicBezTo>
                    <a:cubicBezTo>
                      <a:pt x="23110" y="10224"/>
                      <a:pt x="14687" y="18647"/>
                      <a:pt x="13800" y="20421"/>
                    </a:cubicBezTo>
                    <a:cubicBezTo>
                      <a:pt x="10253" y="25297"/>
                      <a:pt x="4934" y="27957"/>
                      <a:pt x="1387" y="32833"/>
                    </a:cubicBezTo>
                    <a:cubicBezTo>
                      <a:pt x="-386" y="35050"/>
                      <a:pt x="944" y="38596"/>
                      <a:pt x="3604" y="39040"/>
                    </a:cubicBezTo>
                    <a:cubicBezTo>
                      <a:pt x="4490" y="39040"/>
                      <a:pt x="4934" y="39483"/>
                      <a:pt x="5820" y="39483"/>
                    </a:cubicBezTo>
                    <a:cubicBezTo>
                      <a:pt x="6707" y="39926"/>
                      <a:pt x="8480" y="39483"/>
                      <a:pt x="9367" y="38596"/>
                    </a:cubicBezTo>
                    <a:cubicBezTo>
                      <a:pt x="9810" y="38153"/>
                      <a:pt x="9810" y="37709"/>
                      <a:pt x="10253" y="37709"/>
                    </a:cubicBezTo>
                    <a:cubicBezTo>
                      <a:pt x="10697" y="37266"/>
                      <a:pt x="10697" y="36823"/>
                      <a:pt x="10697" y="35936"/>
                    </a:cubicBezTo>
                    <a:cubicBezTo>
                      <a:pt x="10253" y="34606"/>
                      <a:pt x="9810" y="33720"/>
                      <a:pt x="8924" y="32833"/>
                    </a:cubicBezTo>
                    <a:cubicBezTo>
                      <a:pt x="8480" y="34606"/>
                      <a:pt x="8480" y="36380"/>
                      <a:pt x="8037" y="38153"/>
                    </a:cubicBezTo>
                    <a:cubicBezTo>
                      <a:pt x="16903" y="28843"/>
                      <a:pt x="23996" y="18647"/>
                      <a:pt x="32419" y="8894"/>
                    </a:cubicBezTo>
                    <a:cubicBezTo>
                      <a:pt x="35965" y="4461"/>
                      <a:pt x="30646" y="-415"/>
                      <a:pt x="26656" y="28"/>
                    </a:cubicBezTo>
                    <a:cubicBezTo>
                      <a:pt x="19563" y="472"/>
                      <a:pt x="16903" y="8008"/>
                      <a:pt x="11583" y="11554"/>
                    </a:cubicBezTo>
                    <a:cubicBezTo>
                      <a:pt x="6707" y="14658"/>
                      <a:pt x="501" y="15987"/>
                      <a:pt x="57" y="23080"/>
                    </a:cubicBezTo>
                    <a:cubicBezTo>
                      <a:pt x="-386" y="25297"/>
                      <a:pt x="1831" y="26627"/>
                      <a:pt x="3604" y="25740"/>
                    </a:cubicBezTo>
                    <a:lnTo>
                      <a:pt x="3604" y="257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3418963" y="3132672"/>
                <a:ext cx="332" cy="19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97" extrusionOk="0">
                    <a:moveTo>
                      <a:pt x="333" y="197"/>
                    </a:moveTo>
                    <a:cubicBezTo>
                      <a:pt x="333" y="197"/>
                      <a:pt x="333" y="-246"/>
                      <a:pt x="333" y="197"/>
                    </a:cubicBezTo>
                    <a:cubicBezTo>
                      <a:pt x="-111" y="-246"/>
                      <a:pt x="-111" y="197"/>
                      <a:pt x="333" y="197"/>
                    </a:cubicBezTo>
                    <a:lnTo>
                      <a:pt x="333" y="1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3410919" y="3130468"/>
                <a:ext cx="9262" cy="26782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26782" extrusionOk="0">
                    <a:moveTo>
                      <a:pt x="8376" y="2400"/>
                    </a:moveTo>
                    <a:cubicBezTo>
                      <a:pt x="8819" y="1957"/>
                      <a:pt x="8819" y="1070"/>
                      <a:pt x="9263" y="627"/>
                    </a:cubicBezTo>
                    <a:cubicBezTo>
                      <a:pt x="9263" y="184"/>
                      <a:pt x="9263" y="-260"/>
                      <a:pt x="8819" y="184"/>
                    </a:cubicBezTo>
                    <a:cubicBezTo>
                      <a:pt x="5716" y="3287"/>
                      <a:pt x="2613" y="6833"/>
                      <a:pt x="1283" y="10823"/>
                    </a:cubicBezTo>
                    <a:cubicBezTo>
                      <a:pt x="-490" y="15256"/>
                      <a:pt x="-47" y="20576"/>
                      <a:pt x="396" y="25009"/>
                    </a:cubicBezTo>
                    <a:cubicBezTo>
                      <a:pt x="396" y="25452"/>
                      <a:pt x="840" y="25896"/>
                      <a:pt x="1283" y="26339"/>
                    </a:cubicBezTo>
                    <a:cubicBezTo>
                      <a:pt x="1726" y="26782"/>
                      <a:pt x="2613" y="26782"/>
                      <a:pt x="3500" y="26782"/>
                    </a:cubicBezTo>
                    <a:cubicBezTo>
                      <a:pt x="4386" y="26782"/>
                      <a:pt x="4830" y="25896"/>
                      <a:pt x="4386" y="25452"/>
                    </a:cubicBezTo>
                    <a:cubicBezTo>
                      <a:pt x="2613" y="23236"/>
                      <a:pt x="3056" y="18803"/>
                      <a:pt x="3500" y="16143"/>
                    </a:cubicBezTo>
                    <a:cubicBezTo>
                      <a:pt x="3056" y="10823"/>
                      <a:pt x="6603" y="6833"/>
                      <a:pt x="8376" y="2400"/>
                    </a:cubicBezTo>
                    <a:cubicBezTo>
                      <a:pt x="7933" y="2400"/>
                      <a:pt x="8376" y="2400"/>
                      <a:pt x="8376" y="2400"/>
                    </a:cubicBezTo>
                    <a:lnTo>
                      <a:pt x="8376" y="24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3413643" y="3156364"/>
                <a:ext cx="665" cy="88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86" extrusionOk="0">
                    <a:moveTo>
                      <a:pt x="333" y="887"/>
                    </a:moveTo>
                    <a:cubicBezTo>
                      <a:pt x="776" y="887"/>
                      <a:pt x="776" y="0"/>
                      <a:pt x="333" y="0"/>
                    </a:cubicBezTo>
                    <a:cubicBezTo>
                      <a:pt x="-111" y="0"/>
                      <a:pt x="-111" y="887"/>
                      <a:pt x="333" y="887"/>
                    </a:cubicBezTo>
                    <a:lnTo>
                      <a:pt x="333" y="8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32"/>
              <p:cNvSpPr/>
              <p:nvPr/>
            </p:nvSpPr>
            <p:spPr>
              <a:xfrm>
                <a:off x="3425169" y="3133312"/>
                <a:ext cx="3324" cy="354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546" extrusionOk="0">
                    <a:moveTo>
                      <a:pt x="1662" y="3546"/>
                    </a:moveTo>
                    <a:cubicBezTo>
                      <a:pt x="3879" y="3546"/>
                      <a:pt x="3879" y="0"/>
                      <a:pt x="1662" y="0"/>
                    </a:cubicBezTo>
                    <a:cubicBezTo>
                      <a:pt x="-554" y="0"/>
                      <a:pt x="-554" y="3546"/>
                      <a:pt x="1662" y="3546"/>
                    </a:cubicBezTo>
                    <a:lnTo>
                      <a:pt x="1662" y="35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32"/>
              <p:cNvSpPr/>
              <p:nvPr/>
            </p:nvSpPr>
            <p:spPr>
              <a:xfrm>
                <a:off x="3247846" y="3054036"/>
                <a:ext cx="39875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14710" extrusionOk="0">
                    <a:moveTo>
                      <a:pt x="333" y="14553"/>
                    </a:moveTo>
                    <a:cubicBezTo>
                      <a:pt x="5209" y="15440"/>
                      <a:pt x="9642" y="12337"/>
                      <a:pt x="14518" y="11450"/>
                    </a:cubicBezTo>
                    <a:cubicBezTo>
                      <a:pt x="17622" y="11007"/>
                      <a:pt x="20725" y="10120"/>
                      <a:pt x="23828" y="9233"/>
                    </a:cubicBezTo>
                    <a:cubicBezTo>
                      <a:pt x="28261" y="7460"/>
                      <a:pt x="32694" y="4800"/>
                      <a:pt x="37570" y="4357"/>
                    </a:cubicBezTo>
                    <a:cubicBezTo>
                      <a:pt x="38014" y="4357"/>
                      <a:pt x="38900" y="3914"/>
                      <a:pt x="38900" y="3470"/>
                    </a:cubicBezTo>
                    <a:cubicBezTo>
                      <a:pt x="39344" y="2584"/>
                      <a:pt x="39344" y="2141"/>
                      <a:pt x="39787" y="1254"/>
                    </a:cubicBezTo>
                    <a:cubicBezTo>
                      <a:pt x="40230" y="367"/>
                      <a:pt x="38900" y="-519"/>
                      <a:pt x="38014" y="367"/>
                    </a:cubicBezTo>
                    <a:cubicBezTo>
                      <a:pt x="36684" y="1697"/>
                      <a:pt x="30478" y="367"/>
                      <a:pt x="28261" y="810"/>
                    </a:cubicBezTo>
                    <a:cubicBezTo>
                      <a:pt x="23828" y="1697"/>
                      <a:pt x="19838" y="3914"/>
                      <a:pt x="15848" y="4800"/>
                    </a:cubicBezTo>
                    <a:cubicBezTo>
                      <a:pt x="12302" y="5687"/>
                      <a:pt x="8312" y="6130"/>
                      <a:pt x="5209" y="7904"/>
                    </a:cubicBezTo>
                    <a:cubicBezTo>
                      <a:pt x="2549" y="9677"/>
                      <a:pt x="2992" y="12780"/>
                      <a:pt x="333" y="13667"/>
                    </a:cubicBezTo>
                    <a:cubicBezTo>
                      <a:pt x="-111" y="13667"/>
                      <a:pt x="-111" y="14553"/>
                      <a:pt x="333" y="14553"/>
                    </a:cubicBezTo>
                    <a:lnTo>
                      <a:pt x="333" y="145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32"/>
              <p:cNvSpPr/>
              <p:nvPr/>
            </p:nvSpPr>
            <p:spPr>
              <a:xfrm>
                <a:off x="3314231" y="3024258"/>
                <a:ext cx="42924" cy="14660"/>
              </a:xfrm>
              <a:custGeom>
                <a:avLst/>
                <a:gdLst/>
                <a:ahLst/>
                <a:cxnLst/>
                <a:rect l="l" t="t" r="r" b="b"/>
                <a:pathLst>
                  <a:path w="42924" h="14660" extrusionOk="0">
                    <a:moveTo>
                      <a:pt x="887" y="14629"/>
                    </a:moveTo>
                    <a:cubicBezTo>
                      <a:pt x="9310" y="15072"/>
                      <a:pt x="16846" y="10639"/>
                      <a:pt x="24825" y="8866"/>
                    </a:cubicBezTo>
                    <a:cubicBezTo>
                      <a:pt x="30588" y="7536"/>
                      <a:pt x="37681" y="6650"/>
                      <a:pt x="42558" y="2660"/>
                    </a:cubicBezTo>
                    <a:cubicBezTo>
                      <a:pt x="43444" y="2217"/>
                      <a:pt x="42558" y="887"/>
                      <a:pt x="41671" y="887"/>
                    </a:cubicBezTo>
                    <a:cubicBezTo>
                      <a:pt x="37681" y="1773"/>
                      <a:pt x="34135" y="0"/>
                      <a:pt x="30145" y="0"/>
                    </a:cubicBezTo>
                    <a:cubicBezTo>
                      <a:pt x="26155" y="0"/>
                      <a:pt x="21722" y="1773"/>
                      <a:pt x="17732" y="3103"/>
                    </a:cubicBezTo>
                    <a:cubicBezTo>
                      <a:pt x="10639" y="5320"/>
                      <a:pt x="3103" y="6650"/>
                      <a:pt x="0" y="14186"/>
                    </a:cubicBezTo>
                    <a:cubicBezTo>
                      <a:pt x="443" y="14629"/>
                      <a:pt x="887" y="14629"/>
                      <a:pt x="887" y="14629"/>
                    </a:cubicBezTo>
                    <a:lnTo>
                      <a:pt x="887" y="14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32"/>
              <p:cNvSpPr/>
              <p:nvPr/>
            </p:nvSpPr>
            <p:spPr>
              <a:xfrm>
                <a:off x="3372305" y="3017165"/>
                <a:ext cx="10679" cy="3546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3546" extrusionOk="0">
                    <a:moveTo>
                      <a:pt x="887" y="3547"/>
                    </a:moveTo>
                    <a:cubicBezTo>
                      <a:pt x="3990" y="2217"/>
                      <a:pt x="7093" y="1330"/>
                      <a:pt x="10196" y="1330"/>
                    </a:cubicBezTo>
                    <a:cubicBezTo>
                      <a:pt x="11083" y="1330"/>
                      <a:pt x="10639" y="0"/>
                      <a:pt x="9753" y="0"/>
                    </a:cubicBezTo>
                    <a:cubicBezTo>
                      <a:pt x="6206" y="443"/>
                      <a:pt x="3103" y="1330"/>
                      <a:pt x="0" y="2660"/>
                    </a:cubicBezTo>
                    <a:cubicBezTo>
                      <a:pt x="0" y="2660"/>
                      <a:pt x="443" y="3547"/>
                      <a:pt x="887" y="3547"/>
                    </a:cubicBezTo>
                    <a:lnTo>
                      <a:pt x="887" y="35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32"/>
              <p:cNvSpPr/>
              <p:nvPr/>
            </p:nvSpPr>
            <p:spPr>
              <a:xfrm>
                <a:off x="3379644" y="3015225"/>
                <a:ext cx="6157" cy="1496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1496" extrusionOk="0">
                    <a:moveTo>
                      <a:pt x="197" y="1496"/>
                    </a:moveTo>
                    <a:cubicBezTo>
                      <a:pt x="1970" y="610"/>
                      <a:pt x="4187" y="166"/>
                      <a:pt x="5960" y="610"/>
                    </a:cubicBezTo>
                    <a:cubicBezTo>
                      <a:pt x="5960" y="610"/>
                      <a:pt x="6403" y="166"/>
                      <a:pt x="5960" y="166"/>
                    </a:cubicBezTo>
                    <a:cubicBezTo>
                      <a:pt x="3744" y="-277"/>
                      <a:pt x="1970" y="166"/>
                      <a:pt x="197" y="1496"/>
                    </a:cubicBezTo>
                    <a:cubicBezTo>
                      <a:pt x="-246" y="1496"/>
                      <a:pt x="197" y="1496"/>
                      <a:pt x="197" y="1496"/>
                    </a:cubicBezTo>
                    <a:lnTo>
                      <a:pt x="197" y="14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32"/>
              <p:cNvSpPr/>
              <p:nvPr/>
            </p:nvSpPr>
            <p:spPr>
              <a:xfrm>
                <a:off x="3386147" y="3001243"/>
                <a:ext cx="32435" cy="33815"/>
              </a:xfrm>
              <a:custGeom>
                <a:avLst/>
                <a:gdLst/>
                <a:ahLst/>
                <a:cxnLst/>
                <a:rect l="l" t="t" r="r" b="b"/>
                <a:pathLst>
                  <a:path w="32435" h="33815" extrusionOk="0">
                    <a:moveTo>
                      <a:pt x="10983" y="6612"/>
                    </a:moveTo>
                    <a:cubicBezTo>
                      <a:pt x="14086" y="4839"/>
                      <a:pt x="16746" y="3952"/>
                      <a:pt x="20292" y="4396"/>
                    </a:cubicBezTo>
                    <a:cubicBezTo>
                      <a:pt x="20292" y="3066"/>
                      <a:pt x="20292" y="1736"/>
                      <a:pt x="19849" y="406"/>
                    </a:cubicBezTo>
                    <a:cubicBezTo>
                      <a:pt x="15859" y="849"/>
                      <a:pt x="12756" y="3509"/>
                      <a:pt x="9653" y="5282"/>
                    </a:cubicBezTo>
                    <a:cubicBezTo>
                      <a:pt x="6550" y="7499"/>
                      <a:pt x="1674" y="10602"/>
                      <a:pt x="344" y="14592"/>
                    </a:cubicBezTo>
                    <a:cubicBezTo>
                      <a:pt x="-986" y="19025"/>
                      <a:pt x="1674" y="23901"/>
                      <a:pt x="6107" y="25231"/>
                    </a:cubicBezTo>
                    <a:cubicBezTo>
                      <a:pt x="10096" y="26561"/>
                      <a:pt x="17633" y="25231"/>
                      <a:pt x="19406" y="26118"/>
                    </a:cubicBezTo>
                    <a:cubicBezTo>
                      <a:pt x="18963" y="23458"/>
                      <a:pt x="18519" y="21241"/>
                      <a:pt x="18076" y="18582"/>
                    </a:cubicBezTo>
                    <a:cubicBezTo>
                      <a:pt x="16746" y="20355"/>
                      <a:pt x="12756" y="20798"/>
                      <a:pt x="10983" y="21685"/>
                    </a:cubicBezTo>
                    <a:cubicBezTo>
                      <a:pt x="7436" y="23458"/>
                      <a:pt x="7436" y="28334"/>
                      <a:pt x="10540" y="30551"/>
                    </a:cubicBezTo>
                    <a:cubicBezTo>
                      <a:pt x="16746" y="34984"/>
                      <a:pt x="29602" y="35870"/>
                      <a:pt x="32262" y="27004"/>
                    </a:cubicBezTo>
                    <a:cubicBezTo>
                      <a:pt x="32705" y="26118"/>
                      <a:pt x="32262" y="24344"/>
                      <a:pt x="31375" y="23901"/>
                    </a:cubicBezTo>
                    <a:cubicBezTo>
                      <a:pt x="29159" y="23015"/>
                      <a:pt x="27829" y="22128"/>
                      <a:pt x="25169" y="22571"/>
                    </a:cubicBezTo>
                    <a:cubicBezTo>
                      <a:pt x="22066" y="23015"/>
                      <a:pt x="18963" y="23901"/>
                      <a:pt x="16303" y="21685"/>
                    </a:cubicBezTo>
                    <a:cubicBezTo>
                      <a:pt x="16303" y="24788"/>
                      <a:pt x="15859" y="27448"/>
                      <a:pt x="15859" y="30551"/>
                    </a:cubicBezTo>
                    <a:cubicBezTo>
                      <a:pt x="19849" y="28778"/>
                      <a:pt x="22952" y="27891"/>
                      <a:pt x="26499" y="25231"/>
                    </a:cubicBezTo>
                    <a:cubicBezTo>
                      <a:pt x="29159" y="23458"/>
                      <a:pt x="28715" y="19468"/>
                      <a:pt x="26942" y="17695"/>
                    </a:cubicBezTo>
                    <a:cubicBezTo>
                      <a:pt x="24282" y="14148"/>
                      <a:pt x="20292" y="13705"/>
                      <a:pt x="16303" y="14148"/>
                    </a:cubicBezTo>
                    <a:cubicBezTo>
                      <a:pt x="14529" y="14148"/>
                      <a:pt x="12756" y="14592"/>
                      <a:pt x="10983" y="14592"/>
                    </a:cubicBezTo>
                    <a:cubicBezTo>
                      <a:pt x="10540" y="14592"/>
                      <a:pt x="8766" y="14148"/>
                      <a:pt x="8766" y="14592"/>
                    </a:cubicBezTo>
                    <a:cubicBezTo>
                      <a:pt x="8766" y="14592"/>
                      <a:pt x="8323" y="14592"/>
                      <a:pt x="8323" y="14592"/>
                    </a:cubicBezTo>
                    <a:cubicBezTo>
                      <a:pt x="7436" y="14592"/>
                      <a:pt x="7880" y="15478"/>
                      <a:pt x="8766" y="16365"/>
                    </a:cubicBezTo>
                    <a:cubicBezTo>
                      <a:pt x="9210" y="16365"/>
                      <a:pt x="11426" y="13262"/>
                      <a:pt x="11870" y="12819"/>
                    </a:cubicBezTo>
                    <a:cubicBezTo>
                      <a:pt x="13200" y="11488"/>
                      <a:pt x="14529" y="10602"/>
                      <a:pt x="15859" y="9272"/>
                    </a:cubicBezTo>
                    <a:cubicBezTo>
                      <a:pt x="18076" y="7499"/>
                      <a:pt x="20292" y="5725"/>
                      <a:pt x="22066" y="3066"/>
                    </a:cubicBezTo>
                    <a:cubicBezTo>
                      <a:pt x="23396" y="1292"/>
                      <a:pt x="20736" y="-924"/>
                      <a:pt x="19406" y="406"/>
                    </a:cubicBezTo>
                    <a:cubicBezTo>
                      <a:pt x="16746" y="3509"/>
                      <a:pt x="13200" y="4839"/>
                      <a:pt x="10983" y="6612"/>
                    </a:cubicBezTo>
                    <a:cubicBezTo>
                      <a:pt x="10540" y="6612"/>
                      <a:pt x="10540" y="7055"/>
                      <a:pt x="10983" y="6612"/>
                    </a:cubicBezTo>
                    <a:lnTo>
                      <a:pt x="10983" y="66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32"/>
              <p:cNvSpPr/>
              <p:nvPr/>
            </p:nvSpPr>
            <p:spPr>
              <a:xfrm>
                <a:off x="3399014" y="3008818"/>
                <a:ext cx="19510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19510" h="9756" extrusionOk="0">
                    <a:moveTo>
                      <a:pt x="333" y="7017"/>
                    </a:moveTo>
                    <a:cubicBezTo>
                      <a:pt x="5209" y="12337"/>
                      <a:pt x="16292" y="9233"/>
                      <a:pt x="19395" y="3470"/>
                    </a:cubicBezTo>
                    <a:cubicBezTo>
                      <a:pt x="19838" y="2141"/>
                      <a:pt x="18951" y="811"/>
                      <a:pt x="17622" y="367"/>
                    </a:cubicBezTo>
                    <a:cubicBezTo>
                      <a:pt x="14518" y="-519"/>
                      <a:pt x="11858" y="367"/>
                      <a:pt x="8755" y="1254"/>
                    </a:cubicBezTo>
                    <a:cubicBezTo>
                      <a:pt x="6982" y="1697"/>
                      <a:pt x="5652" y="2141"/>
                      <a:pt x="3879" y="3027"/>
                    </a:cubicBezTo>
                    <a:cubicBezTo>
                      <a:pt x="2549" y="3914"/>
                      <a:pt x="1662" y="4800"/>
                      <a:pt x="333" y="5244"/>
                    </a:cubicBezTo>
                    <a:cubicBezTo>
                      <a:pt x="-111" y="5244"/>
                      <a:pt x="-111" y="6130"/>
                      <a:pt x="333" y="7017"/>
                    </a:cubicBezTo>
                    <a:lnTo>
                      <a:pt x="333" y="70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32"/>
              <p:cNvSpPr/>
              <p:nvPr/>
            </p:nvSpPr>
            <p:spPr>
              <a:xfrm>
                <a:off x="3436832" y="2986534"/>
                <a:ext cx="30275" cy="31960"/>
              </a:xfrm>
              <a:custGeom>
                <a:avLst/>
                <a:gdLst/>
                <a:ahLst/>
                <a:cxnLst/>
                <a:rect l="l" t="t" r="r" b="b"/>
                <a:pathLst>
                  <a:path w="30275" h="31960" extrusionOk="0">
                    <a:moveTo>
                      <a:pt x="10392" y="12455"/>
                    </a:moveTo>
                    <a:cubicBezTo>
                      <a:pt x="11721" y="10682"/>
                      <a:pt x="16598" y="9795"/>
                      <a:pt x="18814" y="9352"/>
                    </a:cubicBezTo>
                    <a:cubicBezTo>
                      <a:pt x="21474" y="8465"/>
                      <a:pt x="24134" y="8465"/>
                      <a:pt x="26794" y="8022"/>
                    </a:cubicBezTo>
                    <a:cubicBezTo>
                      <a:pt x="25021" y="5805"/>
                      <a:pt x="23248" y="4032"/>
                      <a:pt x="21474" y="1815"/>
                    </a:cubicBezTo>
                    <a:cubicBezTo>
                      <a:pt x="19258" y="7135"/>
                      <a:pt x="14825" y="9795"/>
                      <a:pt x="9505" y="11568"/>
                    </a:cubicBezTo>
                    <a:cubicBezTo>
                      <a:pt x="5072" y="12898"/>
                      <a:pt x="1525" y="15558"/>
                      <a:pt x="196" y="19991"/>
                    </a:cubicBezTo>
                    <a:cubicBezTo>
                      <a:pt x="-691" y="23981"/>
                      <a:pt x="1525" y="26641"/>
                      <a:pt x="5072" y="27528"/>
                    </a:cubicBezTo>
                    <a:cubicBezTo>
                      <a:pt x="8175" y="27971"/>
                      <a:pt x="11278" y="27084"/>
                      <a:pt x="14381" y="26197"/>
                    </a:cubicBezTo>
                    <a:cubicBezTo>
                      <a:pt x="16598" y="25311"/>
                      <a:pt x="20144" y="23981"/>
                      <a:pt x="21918" y="24868"/>
                    </a:cubicBezTo>
                    <a:cubicBezTo>
                      <a:pt x="22361" y="21764"/>
                      <a:pt x="23248" y="18218"/>
                      <a:pt x="23691" y="15115"/>
                    </a:cubicBezTo>
                    <a:cubicBezTo>
                      <a:pt x="21474" y="16001"/>
                      <a:pt x="18814" y="15558"/>
                      <a:pt x="16598" y="16888"/>
                    </a:cubicBezTo>
                    <a:cubicBezTo>
                      <a:pt x="14381" y="18218"/>
                      <a:pt x="12608" y="19991"/>
                      <a:pt x="11278" y="22208"/>
                    </a:cubicBezTo>
                    <a:cubicBezTo>
                      <a:pt x="9062" y="25754"/>
                      <a:pt x="11278" y="31961"/>
                      <a:pt x="16155" y="31961"/>
                    </a:cubicBezTo>
                    <a:cubicBezTo>
                      <a:pt x="20144" y="31961"/>
                      <a:pt x="24134" y="31961"/>
                      <a:pt x="26351" y="28414"/>
                    </a:cubicBezTo>
                    <a:cubicBezTo>
                      <a:pt x="27237" y="27084"/>
                      <a:pt x="27681" y="25311"/>
                      <a:pt x="26794" y="23538"/>
                    </a:cubicBezTo>
                    <a:cubicBezTo>
                      <a:pt x="24134" y="19548"/>
                      <a:pt x="21031" y="19548"/>
                      <a:pt x="16598" y="19548"/>
                    </a:cubicBezTo>
                    <a:cubicBezTo>
                      <a:pt x="18371" y="22651"/>
                      <a:pt x="19701" y="26197"/>
                      <a:pt x="21474" y="29301"/>
                    </a:cubicBezTo>
                    <a:cubicBezTo>
                      <a:pt x="22361" y="28414"/>
                      <a:pt x="24134" y="26641"/>
                      <a:pt x="25907" y="26197"/>
                    </a:cubicBezTo>
                    <a:cubicBezTo>
                      <a:pt x="29897" y="25311"/>
                      <a:pt x="31670" y="19991"/>
                      <a:pt x="29011" y="17331"/>
                    </a:cubicBezTo>
                    <a:cubicBezTo>
                      <a:pt x="25464" y="14228"/>
                      <a:pt x="21474" y="12898"/>
                      <a:pt x="17041" y="14228"/>
                    </a:cubicBezTo>
                    <a:cubicBezTo>
                      <a:pt x="13495" y="15115"/>
                      <a:pt x="9505" y="17775"/>
                      <a:pt x="5515" y="17331"/>
                    </a:cubicBezTo>
                    <a:cubicBezTo>
                      <a:pt x="7288" y="19991"/>
                      <a:pt x="9062" y="22208"/>
                      <a:pt x="10392" y="24868"/>
                    </a:cubicBezTo>
                    <a:cubicBezTo>
                      <a:pt x="10835" y="22208"/>
                      <a:pt x="17485" y="20878"/>
                      <a:pt x="19701" y="19548"/>
                    </a:cubicBezTo>
                    <a:cubicBezTo>
                      <a:pt x="24134" y="16445"/>
                      <a:pt x="27681" y="11568"/>
                      <a:pt x="29454" y="6249"/>
                    </a:cubicBezTo>
                    <a:cubicBezTo>
                      <a:pt x="30784" y="2702"/>
                      <a:pt x="27681" y="-401"/>
                      <a:pt x="24134" y="42"/>
                    </a:cubicBezTo>
                    <a:cubicBezTo>
                      <a:pt x="16598" y="1372"/>
                      <a:pt x="7288" y="3589"/>
                      <a:pt x="6845" y="12455"/>
                    </a:cubicBezTo>
                    <a:cubicBezTo>
                      <a:pt x="7288" y="13342"/>
                      <a:pt x="9505" y="13785"/>
                      <a:pt x="10392" y="12455"/>
                    </a:cubicBezTo>
                    <a:lnTo>
                      <a:pt x="10392" y="124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32"/>
              <p:cNvSpPr/>
              <p:nvPr/>
            </p:nvSpPr>
            <p:spPr>
              <a:xfrm>
                <a:off x="3412189" y="3037942"/>
                <a:ext cx="32568" cy="50965"/>
              </a:xfrm>
              <a:custGeom>
                <a:avLst/>
                <a:gdLst/>
                <a:ahLst/>
                <a:cxnLst/>
                <a:rect l="l" t="t" r="r" b="b"/>
                <a:pathLst>
                  <a:path w="32568" h="50965" extrusionOk="0">
                    <a:moveTo>
                      <a:pt x="28385" y="58"/>
                    </a:moveTo>
                    <a:cubicBezTo>
                      <a:pt x="24395" y="1832"/>
                      <a:pt x="22179" y="6265"/>
                      <a:pt x="18189" y="8481"/>
                    </a:cubicBezTo>
                    <a:cubicBezTo>
                      <a:pt x="14199" y="10254"/>
                      <a:pt x="16416" y="17347"/>
                      <a:pt x="20849" y="16018"/>
                    </a:cubicBezTo>
                    <a:cubicBezTo>
                      <a:pt x="23065" y="15131"/>
                      <a:pt x="25282" y="14687"/>
                      <a:pt x="27942" y="14244"/>
                    </a:cubicBezTo>
                    <a:cubicBezTo>
                      <a:pt x="27055" y="12028"/>
                      <a:pt x="26169" y="9368"/>
                      <a:pt x="25282" y="7151"/>
                    </a:cubicBezTo>
                    <a:cubicBezTo>
                      <a:pt x="21292" y="11584"/>
                      <a:pt x="15973" y="11584"/>
                      <a:pt x="12869" y="17791"/>
                    </a:cubicBezTo>
                    <a:cubicBezTo>
                      <a:pt x="10209" y="23110"/>
                      <a:pt x="13313" y="24440"/>
                      <a:pt x="14643" y="29317"/>
                    </a:cubicBezTo>
                    <a:cubicBezTo>
                      <a:pt x="15529" y="27100"/>
                      <a:pt x="15973" y="25327"/>
                      <a:pt x="16859" y="23110"/>
                    </a:cubicBezTo>
                    <a:cubicBezTo>
                      <a:pt x="10209" y="27987"/>
                      <a:pt x="-430" y="34636"/>
                      <a:pt x="13" y="43946"/>
                    </a:cubicBezTo>
                    <a:cubicBezTo>
                      <a:pt x="13" y="49709"/>
                      <a:pt x="6663" y="53255"/>
                      <a:pt x="11540" y="49266"/>
                    </a:cubicBezTo>
                    <a:cubicBezTo>
                      <a:pt x="16859" y="44833"/>
                      <a:pt x="20406" y="37740"/>
                      <a:pt x="25725" y="32863"/>
                    </a:cubicBezTo>
                    <a:cubicBezTo>
                      <a:pt x="27942" y="30647"/>
                      <a:pt x="28385" y="27987"/>
                      <a:pt x="27055" y="24884"/>
                    </a:cubicBezTo>
                    <a:cubicBezTo>
                      <a:pt x="26612" y="23554"/>
                      <a:pt x="26169" y="22224"/>
                      <a:pt x="25282" y="21337"/>
                    </a:cubicBezTo>
                    <a:cubicBezTo>
                      <a:pt x="23509" y="20007"/>
                      <a:pt x="23952" y="19564"/>
                      <a:pt x="26612" y="19564"/>
                    </a:cubicBezTo>
                    <a:cubicBezTo>
                      <a:pt x="28385" y="17347"/>
                      <a:pt x="30158" y="14687"/>
                      <a:pt x="31932" y="12471"/>
                    </a:cubicBezTo>
                    <a:cubicBezTo>
                      <a:pt x="33705" y="10254"/>
                      <a:pt x="31488" y="5821"/>
                      <a:pt x="28829" y="5821"/>
                    </a:cubicBezTo>
                    <a:cubicBezTo>
                      <a:pt x="24839" y="6265"/>
                      <a:pt x="22622" y="7151"/>
                      <a:pt x="19076" y="8481"/>
                    </a:cubicBezTo>
                    <a:cubicBezTo>
                      <a:pt x="20849" y="9811"/>
                      <a:pt x="23065" y="11141"/>
                      <a:pt x="24839" y="12028"/>
                    </a:cubicBezTo>
                    <a:cubicBezTo>
                      <a:pt x="24839" y="8481"/>
                      <a:pt x="27942" y="4491"/>
                      <a:pt x="30602" y="2275"/>
                    </a:cubicBezTo>
                    <a:cubicBezTo>
                      <a:pt x="31045" y="1832"/>
                      <a:pt x="29715" y="-385"/>
                      <a:pt x="28385" y="58"/>
                    </a:cubicBezTo>
                    <a:lnTo>
                      <a:pt x="28385" y="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3461322" y="3014747"/>
                <a:ext cx="26159" cy="21403"/>
              </a:xfrm>
              <a:custGeom>
                <a:avLst/>
                <a:gdLst/>
                <a:ahLst/>
                <a:cxnLst/>
                <a:rect l="l" t="t" r="r" b="b"/>
                <a:pathLst>
                  <a:path w="26159" h="21403" extrusionOk="0">
                    <a:moveTo>
                      <a:pt x="1861" y="21037"/>
                    </a:moveTo>
                    <a:cubicBezTo>
                      <a:pt x="4078" y="19264"/>
                      <a:pt x="6738" y="18377"/>
                      <a:pt x="9397" y="17490"/>
                    </a:cubicBezTo>
                    <a:cubicBezTo>
                      <a:pt x="11614" y="16603"/>
                      <a:pt x="12944" y="15274"/>
                      <a:pt x="14717" y="13944"/>
                    </a:cubicBezTo>
                    <a:cubicBezTo>
                      <a:pt x="19150" y="10397"/>
                      <a:pt x="23140" y="8181"/>
                      <a:pt x="25800" y="3304"/>
                    </a:cubicBezTo>
                    <a:cubicBezTo>
                      <a:pt x="27130" y="1088"/>
                      <a:pt x="24470" y="-1129"/>
                      <a:pt x="22697" y="644"/>
                    </a:cubicBezTo>
                    <a:cubicBezTo>
                      <a:pt x="15161" y="6407"/>
                      <a:pt x="3634" y="10841"/>
                      <a:pt x="88" y="20150"/>
                    </a:cubicBezTo>
                    <a:cubicBezTo>
                      <a:pt x="-355" y="21037"/>
                      <a:pt x="975" y="21923"/>
                      <a:pt x="1861" y="21037"/>
                    </a:cubicBezTo>
                    <a:lnTo>
                      <a:pt x="1861" y="210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3448990" y="3047750"/>
                <a:ext cx="26949" cy="37293"/>
              </a:xfrm>
              <a:custGeom>
                <a:avLst/>
                <a:gdLst/>
                <a:ahLst/>
                <a:cxnLst/>
                <a:rect l="l" t="t" r="r" b="b"/>
                <a:pathLst>
                  <a:path w="26949" h="37293" extrusionOk="0">
                    <a:moveTo>
                      <a:pt x="9760" y="9756"/>
                    </a:moveTo>
                    <a:cubicBezTo>
                      <a:pt x="12863" y="9313"/>
                      <a:pt x="15966" y="7096"/>
                      <a:pt x="19069" y="7540"/>
                    </a:cubicBezTo>
                    <a:cubicBezTo>
                      <a:pt x="18183" y="5323"/>
                      <a:pt x="16853" y="3550"/>
                      <a:pt x="15966" y="1333"/>
                    </a:cubicBezTo>
                    <a:cubicBezTo>
                      <a:pt x="12420" y="7096"/>
                      <a:pt x="4440" y="8427"/>
                      <a:pt x="894" y="14633"/>
                    </a:cubicBezTo>
                    <a:cubicBezTo>
                      <a:pt x="-1766" y="19509"/>
                      <a:pt x="1780" y="27045"/>
                      <a:pt x="7987" y="25272"/>
                    </a:cubicBezTo>
                    <a:cubicBezTo>
                      <a:pt x="10646" y="24386"/>
                      <a:pt x="12863" y="23499"/>
                      <a:pt x="15079" y="21726"/>
                    </a:cubicBezTo>
                    <a:cubicBezTo>
                      <a:pt x="16409" y="20839"/>
                      <a:pt x="18183" y="18623"/>
                      <a:pt x="19512" y="18623"/>
                    </a:cubicBezTo>
                    <a:cubicBezTo>
                      <a:pt x="17739" y="15963"/>
                      <a:pt x="15523" y="12860"/>
                      <a:pt x="13749" y="10200"/>
                    </a:cubicBezTo>
                    <a:cubicBezTo>
                      <a:pt x="12863" y="13746"/>
                      <a:pt x="9316" y="15963"/>
                      <a:pt x="7100" y="18623"/>
                    </a:cubicBezTo>
                    <a:cubicBezTo>
                      <a:pt x="4440" y="22169"/>
                      <a:pt x="2667" y="26159"/>
                      <a:pt x="3110" y="30592"/>
                    </a:cubicBezTo>
                    <a:cubicBezTo>
                      <a:pt x="3110" y="35468"/>
                      <a:pt x="9760" y="39901"/>
                      <a:pt x="13306" y="35468"/>
                    </a:cubicBezTo>
                    <a:cubicBezTo>
                      <a:pt x="18626" y="29262"/>
                      <a:pt x="15966" y="18623"/>
                      <a:pt x="23502" y="14189"/>
                    </a:cubicBezTo>
                    <a:cubicBezTo>
                      <a:pt x="24389" y="13746"/>
                      <a:pt x="23946" y="11973"/>
                      <a:pt x="23059" y="12416"/>
                    </a:cubicBezTo>
                    <a:cubicBezTo>
                      <a:pt x="15966" y="14633"/>
                      <a:pt x="15079" y="23499"/>
                      <a:pt x="8430" y="24829"/>
                    </a:cubicBezTo>
                    <a:cubicBezTo>
                      <a:pt x="11090" y="27045"/>
                      <a:pt x="13306" y="29262"/>
                      <a:pt x="15966" y="31035"/>
                    </a:cubicBezTo>
                    <a:cubicBezTo>
                      <a:pt x="15966" y="27045"/>
                      <a:pt x="18626" y="25715"/>
                      <a:pt x="20842" y="23499"/>
                    </a:cubicBezTo>
                    <a:cubicBezTo>
                      <a:pt x="23502" y="20839"/>
                      <a:pt x="25719" y="18179"/>
                      <a:pt x="26605" y="14189"/>
                    </a:cubicBezTo>
                    <a:cubicBezTo>
                      <a:pt x="27935" y="10200"/>
                      <a:pt x="25276" y="5766"/>
                      <a:pt x="20842" y="5766"/>
                    </a:cubicBezTo>
                    <a:cubicBezTo>
                      <a:pt x="17739" y="5766"/>
                      <a:pt x="15079" y="6210"/>
                      <a:pt x="12420" y="7983"/>
                    </a:cubicBezTo>
                    <a:cubicBezTo>
                      <a:pt x="10203" y="9313"/>
                      <a:pt x="8430" y="11529"/>
                      <a:pt x="6213" y="11973"/>
                    </a:cubicBezTo>
                    <a:cubicBezTo>
                      <a:pt x="8430" y="15519"/>
                      <a:pt x="11090" y="19066"/>
                      <a:pt x="13306" y="22612"/>
                    </a:cubicBezTo>
                    <a:cubicBezTo>
                      <a:pt x="17296" y="16849"/>
                      <a:pt x="24389" y="11973"/>
                      <a:pt x="24389" y="3993"/>
                    </a:cubicBezTo>
                    <a:cubicBezTo>
                      <a:pt x="24389" y="890"/>
                      <a:pt x="21729" y="-883"/>
                      <a:pt x="18626" y="447"/>
                    </a:cubicBezTo>
                    <a:cubicBezTo>
                      <a:pt x="14636" y="1777"/>
                      <a:pt x="12863" y="5766"/>
                      <a:pt x="9760" y="8427"/>
                    </a:cubicBezTo>
                    <a:cubicBezTo>
                      <a:pt x="7987" y="8870"/>
                      <a:pt x="8873" y="10200"/>
                      <a:pt x="9760" y="9756"/>
                    </a:cubicBezTo>
                    <a:lnTo>
                      <a:pt x="9760" y="9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3482245" y="2949422"/>
                <a:ext cx="32225" cy="34941"/>
              </a:xfrm>
              <a:custGeom>
                <a:avLst/>
                <a:gdLst/>
                <a:ahLst/>
                <a:cxnLst/>
                <a:rect l="l" t="t" r="r" b="b"/>
                <a:pathLst>
                  <a:path w="32225" h="34941" extrusionOk="0">
                    <a:moveTo>
                      <a:pt x="5763" y="34494"/>
                    </a:moveTo>
                    <a:cubicBezTo>
                      <a:pt x="9753" y="32721"/>
                      <a:pt x="11969" y="29618"/>
                      <a:pt x="15073" y="26958"/>
                    </a:cubicBezTo>
                    <a:cubicBezTo>
                      <a:pt x="18176" y="24298"/>
                      <a:pt x="21722" y="21639"/>
                      <a:pt x="24825" y="18979"/>
                    </a:cubicBezTo>
                    <a:cubicBezTo>
                      <a:pt x="30145" y="14102"/>
                      <a:pt x="33248" y="8339"/>
                      <a:pt x="31918" y="1246"/>
                    </a:cubicBezTo>
                    <a:cubicBezTo>
                      <a:pt x="31475" y="-84"/>
                      <a:pt x="29702" y="-527"/>
                      <a:pt x="28815" y="803"/>
                    </a:cubicBezTo>
                    <a:cubicBezTo>
                      <a:pt x="27042" y="3463"/>
                      <a:pt x="23052" y="5236"/>
                      <a:pt x="20836" y="7009"/>
                    </a:cubicBezTo>
                    <a:cubicBezTo>
                      <a:pt x="18176" y="9226"/>
                      <a:pt x="15959" y="11886"/>
                      <a:pt x="13299" y="14102"/>
                    </a:cubicBezTo>
                    <a:cubicBezTo>
                      <a:pt x="7980" y="18535"/>
                      <a:pt x="443" y="22968"/>
                      <a:pt x="0" y="30948"/>
                    </a:cubicBezTo>
                    <a:cubicBezTo>
                      <a:pt x="0" y="34051"/>
                      <a:pt x="3547" y="35825"/>
                      <a:pt x="5763" y="34494"/>
                    </a:cubicBezTo>
                    <a:lnTo>
                      <a:pt x="5763" y="344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>
                <a:off x="3359092" y="2877113"/>
                <a:ext cx="36215" cy="16927"/>
              </a:xfrm>
              <a:custGeom>
                <a:avLst/>
                <a:gdLst/>
                <a:ahLst/>
                <a:cxnLst/>
                <a:rect l="l" t="t" r="r" b="b"/>
                <a:pathLst>
                  <a:path w="36215" h="16927" extrusionOk="0">
                    <a:moveTo>
                      <a:pt x="1687" y="16812"/>
                    </a:moveTo>
                    <a:cubicBezTo>
                      <a:pt x="3460" y="15482"/>
                      <a:pt x="7007" y="16812"/>
                      <a:pt x="9666" y="16812"/>
                    </a:cubicBezTo>
                    <a:cubicBezTo>
                      <a:pt x="12770" y="16812"/>
                      <a:pt x="15873" y="16369"/>
                      <a:pt x="18976" y="15482"/>
                    </a:cubicBezTo>
                    <a:cubicBezTo>
                      <a:pt x="21636" y="14595"/>
                      <a:pt x="23852" y="12822"/>
                      <a:pt x="26069" y="11049"/>
                    </a:cubicBezTo>
                    <a:cubicBezTo>
                      <a:pt x="28285" y="9275"/>
                      <a:pt x="31389" y="5729"/>
                      <a:pt x="34048" y="5729"/>
                    </a:cubicBezTo>
                    <a:cubicBezTo>
                      <a:pt x="35822" y="5729"/>
                      <a:pt x="37152" y="3069"/>
                      <a:pt x="35378" y="1739"/>
                    </a:cubicBezTo>
                    <a:cubicBezTo>
                      <a:pt x="27842" y="-3137"/>
                      <a:pt x="23409" y="3512"/>
                      <a:pt x="17203" y="6172"/>
                    </a:cubicBezTo>
                    <a:cubicBezTo>
                      <a:pt x="13656" y="7502"/>
                      <a:pt x="9666" y="7059"/>
                      <a:pt x="6120" y="8389"/>
                    </a:cubicBezTo>
                    <a:cubicBezTo>
                      <a:pt x="3460" y="9275"/>
                      <a:pt x="1243" y="11935"/>
                      <a:pt x="357" y="15039"/>
                    </a:cubicBezTo>
                    <a:cubicBezTo>
                      <a:pt x="-530" y="16369"/>
                      <a:pt x="357" y="17255"/>
                      <a:pt x="1687" y="16812"/>
                    </a:cubicBezTo>
                    <a:lnTo>
                      <a:pt x="1687" y="16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32"/>
              <p:cNvSpPr/>
              <p:nvPr/>
            </p:nvSpPr>
            <p:spPr>
              <a:xfrm>
                <a:off x="3413836" y="2838699"/>
                <a:ext cx="47139" cy="35811"/>
              </a:xfrm>
              <a:custGeom>
                <a:avLst/>
                <a:gdLst/>
                <a:ahLst/>
                <a:cxnLst/>
                <a:rect l="l" t="t" r="r" b="b"/>
                <a:pathLst>
                  <a:path w="47139" h="35811" extrusionOk="0">
                    <a:moveTo>
                      <a:pt x="5016" y="25081"/>
                    </a:moveTo>
                    <a:cubicBezTo>
                      <a:pt x="11222" y="22421"/>
                      <a:pt x="16542" y="19761"/>
                      <a:pt x="23192" y="18431"/>
                    </a:cubicBezTo>
                    <a:cubicBezTo>
                      <a:pt x="30284" y="16658"/>
                      <a:pt x="37377" y="13998"/>
                      <a:pt x="44027" y="10895"/>
                    </a:cubicBezTo>
                    <a:cubicBezTo>
                      <a:pt x="41811" y="7792"/>
                      <a:pt x="40037" y="4689"/>
                      <a:pt x="37821" y="1585"/>
                    </a:cubicBezTo>
                    <a:cubicBezTo>
                      <a:pt x="31614" y="7348"/>
                      <a:pt x="24521" y="11338"/>
                      <a:pt x="16985" y="14441"/>
                    </a:cubicBezTo>
                    <a:cubicBezTo>
                      <a:pt x="9892" y="17101"/>
                      <a:pt x="5459" y="20204"/>
                      <a:pt x="1026" y="26411"/>
                    </a:cubicBezTo>
                    <a:cubicBezTo>
                      <a:pt x="-2077" y="30844"/>
                      <a:pt x="2356" y="36607"/>
                      <a:pt x="7676" y="35720"/>
                    </a:cubicBezTo>
                    <a:cubicBezTo>
                      <a:pt x="18315" y="33947"/>
                      <a:pt x="30284" y="30844"/>
                      <a:pt x="37821" y="23307"/>
                    </a:cubicBezTo>
                    <a:cubicBezTo>
                      <a:pt x="40481" y="20648"/>
                      <a:pt x="38707" y="16215"/>
                      <a:pt x="35161" y="15771"/>
                    </a:cubicBezTo>
                    <a:cubicBezTo>
                      <a:pt x="24521" y="14441"/>
                      <a:pt x="15212" y="21534"/>
                      <a:pt x="5016" y="23751"/>
                    </a:cubicBezTo>
                    <a:cubicBezTo>
                      <a:pt x="7232" y="26854"/>
                      <a:pt x="9449" y="29957"/>
                      <a:pt x="11666" y="33060"/>
                    </a:cubicBezTo>
                    <a:cubicBezTo>
                      <a:pt x="16099" y="26411"/>
                      <a:pt x="21418" y="25524"/>
                      <a:pt x="28068" y="22421"/>
                    </a:cubicBezTo>
                    <a:cubicBezTo>
                      <a:pt x="34274" y="19318"/>
                      <a:pt x="40924" y="15328"/>
                      <a:pt x="45800" y="10008"/>
                    </a:cubicBezTo>
                    <a:cubicBezTo>
                      <a:pt x="49347" y="5575"/>
                      <a:pt x="45357" y="-2405"/>
                      <a:pt x="39594" y="699"/>
                    </a:cubicBezTo>
                    <a:cubicBezTo>
                      <a:pt x="32944" y="4689"/>
                      <a:pt x="25851" y="8678"/>
                      <a:pt x="18759" y="11781"/>
                    </a:cubicBezTo>
                    <a:cubicBezTo>
                      <a:pt x="16542" y="12668"/>
                      <a:pt x="13882" y="13998"/>
                      <a:pt x="12109" y="15771"/>
                    </a:cubicBezTo>
                    <a:cubicBezTo>
                      <a:pt x="9449" y="17988"/>
                      <a:pt x="7676" y="21534"/>
                      <a:pt x="5016" y="23751"/>
                    </a:cubicBezTo>
                    <a:cubicBezTo>
                      <a:pt x="3686" y="24638"/>
                      <a:pt x="4129" y="25524"/>
                      <a:pt x="5016" y="25081"/>
                    </a:cubicBezTo>
                    <a:lnTo>
                      <a:pt x="5016" y="250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3468946" y="2855275"/>
                <a:ext cx="41132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41132" h="17034" extrusionOk="0">
                    <a:moveTo>
                      <a:pt x="887" y="8061"/>
                    </a:moveTo>
                    <a:cubicBezTo>
                      <a:pt x="2217" y="9391"/>
                      <a:pt x="3547" y="10278"/>
                      <a:pt x="5320" y="11164"/>
                    </a:cubicBezTo>
                    <a:cubicBezTo>
                      <a:pt x="8866" y="12051"/>
                      <a:pt x="11969" y="12494"/>
                      <a:pt x="15516" y="13824"/>
                    </a:cubicBezTo>
                    <a:cubicBezTo>
                      <a:pt x="22609" y="16484"/>
                      <a:pt x="30145" y="15154"/>
                      <a:pt x="37238" y="16927"/>
                    </a:cubicBezTo>
                    <a:cubicBezTo>
                      <a:pt x="40785" y="17814"/>
                      <a:pt x="42558" y="12937"/>
                      <a:pt x="39011" y="11608"/>
                    </a:cubicBezTo>
                    <a:cubicBezTo>
                      <a:pt x="35021" y="9834"/>
                      <a:pt x="31475" y="6288"/>
                      <a:pt x="27485" y="4958"/>
                    </a:cubicBezTo>
                    <a:cubicBezTo>
                      <a:pt x="24825" y="4071"/>
                      <a:pt x="19949" y="5401"/>
                      <a:pt x="17732" y="3628"/>
                    </a:cubicBezTo>
                    <a:cubicBezTo>
                      <a:pt x="17732" y="5401"/>
                      <a:pt x="17732" y="7174"/>
                      <a:pt x="17289" y="8947"/>
                    </a:cubicBezTo>
                    <a:cubicBezTo>
                      <a:pt x="15959" y="9391"/>
                      <a:pt x="19062" y="9391"/>
                      <a:pt x="19949" y="9391"/>
                    </a:cubicBezTo>
                    <a:cubicBezTo>
                      <a:pt x="22609" y="9834"/>
                      <a:pt x="24825" y="10721"/>
                      <a:pt x="27485" y="11164"/>
                    </a:cubicBezTo>
                    <a:cubicBezTo>
                      <a:pt x="31032" y="11608"/>
                      <a:pt x="35908" y="13381"/>
                      <a:pt x="39011" y="11608"/>
                    </a:cubicBezTo>
                    <a:cubicBezTo>
                      <a:pt x="40785" y="10721"/>
                      <a:pt x="41671" y="8061"/>
                      <a:pt x="40785" y="5845"/>
                    </a:cubicBezTo>
                    <a:cubicBezTo>
                      <a:pt x="37681" y="-362"/>
                      <a:pt x="15073" y="-3022"/>
                      <a:pt x="12413" y="4958"/>
                    </a:cubicBezTo>
                    <a:cubicBezTo>
                      <a:pt x="11969" y="6731"/>
                      <a:pt x="13299" y="8947"/>
                      <a:pt x="15073" y="8947"/>
                    </a:cubicBezTo>
                    <a:cubicBezTo>
                      <a:pt x="17732" y="8947"/>
                      <a:pt x="21279" y="8061"/>
                      <a:pt x="23939" y="8504"/>
                    </a:cubicBezTo>
                    <a:cubicBezTo>
                      <a:pt x="28372" y="9391"/>
                      <a:pt x="31918" y="13824"/>
                      <a:pt x="35908" y="15597"/>
                    </a:cubicBezTo>
                    <a:cubicBezTo>
                      <a:pt x="36795" y="13824"/>
                      <a:pt x="37681" y="12051"/>
                      <a:pt x="38125" y="10721"/>
                    </a:cubicBezTo>
                    <a:cubicBezTo>
                      <a:pt x="31475" y="8504"/>
                      <a:pt x="24382" y="8504"/>
                      <a:pt x="17732" y="6288"/>
                    </a:cubicBezTo>
                    <a:cubicBezTo>
                      <a:pt x="14629" y="5401"/>
                      <a:pt x="11526" y="4071"/>
                      <a:pt x="8423" y="4071"/>
                    </a:cubicBezTo>
                    <a:cubicBezTo>
                      <a:pt x="5320" y="4071"/>
                      <a:pt x="2660" y="5845"/>
                      <a:pt x="0" y="5845"/>
                    </a:cubicBezTo>
                    <a:cubicBezTo>
                      <a:pt x="887" y="6731"/>
                      <a:pt x="443" y="7618"/>
                      <a:pt x="887" y="8061"/>
                    </a:cubicBezTo>
                    <a:lnTo>
                      <a:pt x="887" y="8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3477812" y="2811098"/>
                <a:ext cx="38871" cy="32898"/>
              </a:xfrm>
              <a:custGeom>
                <a:avLst/>
                <a:gdLst/>
                <a:ahLst/>
                <a:cxnLst/>
                <a:rect l="l" t="t" r="r" b="b"/>
                <a:pathLst>
                  <a:path w="38871" h="32898" extrusionOk="0">
                    <a:moveTo>
                      <a:pt x="2217" y="32732"/>
                    </a:moveTo>
                    <a:cubicBezTo>
                      <a:pt x="7536" y="28299"/>
                      <a:pt x="15073" y="26526"/>
                      <a:pt x="20392" y="21650"/>
                    </a:cubicBezTo>
                    <a:cubicBezTo>
                      <a:pt x="25269" y="17216"/>
                      <a:pt x="29702" y="11454"/>
                      <a:pt x="31918" y="5247"/>
                    </a:cubicBezTo>
                    <a:cubicBezTo>
                      <a:pt x="33248" y="371"/>
                      <a:pt x="25712" y="-2289"/>
                      <a:pt x="24382" y="2587"/>
                    </a:cubicBezTo>
                    <a:cubicBezTo>
                      <a:pt x="22165" y="9680"/>
                      <a:pt x="18176" y="15443"/>
                      <a:pt x="13299" y="20763"/>
                    </a:cubicBezTo>
                    <a:cubicBezTo>
                      <a:pt x="10196" y="24309"/>
                      <a:pt x="13299" y="30073"/>
                      <a:pt x="16846" y="31402"/>
                    </a:cubicBezTo>
                    <a:cubicBezTo>
                      <a:pt x="24382" y="34506"/>
                      <a:pt x="33692" y="28299"/>
                      <a:pt x="37681" y="22093"/>
                    </a:cubicBezTo>
                    <a:cubicBezTo>
                      <a:pt x="42114" y="14557"/>
                      <a:pt x="33248" y="7464"/>
                      <a:pt x="26155" y="12340"/>
                    </a:cubicBezTo>
                    <a:cubicBezTo>
                      <a:pt x="22609" y="15000"/>
                      <a:pt x="17289" y="16330"/>
                      <a:pt x="14186" y="19433"/>
                    </a:cubicBezTo>
                    <a:cubicBezTo>
                      <a:pt x="17289" y="19433"/>
                      <a:pt x="19949" y="18990"/>
                      <a:pt x="23052" y="18990"/>
                    </a:cubicBezTo>
                    <a:cubicBezTo>
                      <a:pt x="22165" y="18546"/>
                      <a:pt x="21279" y="17660"/>
                      <a:pt x="19949" y="17216"/>
                    </a:cubicBezTo>
                    <a:cubicBezTo>
                      <a:pt x="19949" y="18990"/>
                      <a:pt x="20392" y="20763"/>
                      <a:pt x="20392" y="22536"/>
                    </a:cubicBezTo>
                    <a:cubicBezTo>
                      <a:pt x="25269" y="17216"/>
                      <a:pt x="28815" y="11897"/>
                      <a:pt x="31475" y="5247"/>
                    </a:cubicBezTo>
                    <a:cubicBezTo>
                      <a:pt x="28815" y="4360"/>
                      <a:pt x="26599" y="3474"/>
                      <a:pt x="23939" y="2587"/>
                    </a:cubicBezTo>
                    <a:cubicBezTo>
                      <a:pt x="21722" y="8793"/>
                      <a:pt x="15073" y="15443"/>
                      <a:pt x="9310" y="18990"/>
                    </a:cubicBezTo>
                    <a:cubicBezTo>
                      <a:pt x="4433" y="22536"/>
                      <a:pt x="887" y="25196"/>
                      <a:pt x="0" y="31402"/>
                    </a:cubicBezTo>
                    <a:cubicBezTo>
                      <a:pt x="443" y="32732"/>
                      <a:pt x="1773" y="33176"/>
                      <a:pt x="2217" y="32732"/>
                    </a:cubicBezTo>
                    <a:lnTo>
                      <a:pt x="2217" y="327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32"/>
              <p:cNvSpPr/>
              <p:nvPr/>
            </p:nvSpPr>
            <p:spPr>
              <a:xfrm>
                <a:off x="3519302" y="2760421"/>
                <a:ext cx="29883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9883" h="35575" extrusionOk="0">
                    <a:moveTo>
                      <a:pt x="2398" y="35533"/>
                    </a:moveTo>
                    <a:cubicBezTo>
                      <a:pt x="4615" y="35089"/>
                      <a:pt x="7274" y="35533"/>
                      <a:pt x="10378" y="34203"/>
                    </a:cubicBezTo>
                    <a:cubicBezTo>
                      <a:pt x="14367" y="32429"/>
                      <a:pt x="16584" y="29326"/>
                      <a:pt x="19244" y="25780"/>
                    </a:cubicBezTo>
                    <a:cubicBezTo>
                      <a:pt x="23677" y="19573"/>
                      <a:pt x="29883" y="12037"/>
                      <a:pt x="29883" y="4058"/>
                    </a:cubicBezTo>
                    <a:cubicBezTo>
                      <a:pt x="29883" y="1398"/>
                      <a:pt x="27667" y="-376"/>
                      <a:pt x="25007" y="68"/>
                    </a:cubicBezTo>
                    <a:cubicBezTo>
                      <a:pt x="17027" y="955"/>
                      <a:pt x="13481" y="8934"/>
                      <a:pt x="9934" y="14697"/>
                    </a:cubicBezTo>
                    <a:cubicBezTo>
                      <a:pt x="6831" y="20017"/>
                      <a:pt x="182" y="26223"/>
                      <a:pt x="1068" y="32873"/>
                    </a:cubicBezTo>
                    <a:cubicBezTo>
                      <a:pt x="1512" y="31986"/>
                      <a:pt x="1512" y="31100"/>
                      <a:pt x="1955" y="30213"/>
                    </a:cubicBezTo>
                    <a:cubicBezTo>
                      <a:pt x="1512" y="30656"/>
                      <a:pt x="1068" y="31100"/>
                      <a:pt x="625" y="31543"/>
                    </a:cubicBezTo>
                    <a:cubicBezTo>
                      <a:pt x="-705" y="32873"/>
                      <a:pt x="182" y="35976"/>
                      <a:pt x="2398" y="35533"/>
                    </a:cubicBezTo>
                    <a:lnTo>
                      <a:pt x="2398" y="355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3525247" y="2802270"/>
                <a:ext cx="16902" cy="38093"/>
              </a:xfrm>
              <a:custGeom>
                <a:avLst/>
                <a:gdLst/>
                <a:ahLst/>
                <a:cxnLst/>
                <a:rect l="l" t="t" r="r" b="b"/>
                <a:pathLst>
                  <a:path w="16902" h="38093" extrusionOk="0">
                    <a:moveTo>
                      <a:pt x="15516" y="333"/>
                    </a:moveTo>
                    <a:cubicBezTo>
                      <a:pt x="11083" y="5209"/>
                      <a:pt x="8866" y="10529"/>
                      <a:pt x="6206" y="16292"/>
                    </a:cubicBezTo>
                    <a:cubicBezTo>
                      <a:pt x="3103" y="22941"/>
                      <a:pt x="0" y="28704"/>
                      <a:pt x="0" y="36241"/>
                    </a:cubicBezTo>
                    <a:cubicBezTo>
                      <a:pt x="0" y="38014"/>
                      <a:pt x="2217" y="38901"/>
                      <a:pt x="3103" y="37127"/>
                    </a:cubicBezTo>
                    <a:cubicBezTo>
                      <a:pt x="7536" y="31364"/>
                      <a:pt x="9753" y="24715"/>
                      <a:pt x="12413" y="18065"/>
                    </a:cubicBezTo>
                    <a:cubicBezTo>
                      <a:pt x="15073" y="12302"/>
                      <a:pt x="17289" y="6982"/>
                      <a:pt x="16846" y="333"/>
                    </a:cubicBezTo>
                    <a:cubicBezTo>
                      <a:pt x="16846" y="-111"/>
                      <a:pt x="15959" y="-111"/>
                      <a:pt x="15516" y="333"/>
                    </a:cubicBezTo>
                    <a:lnTo>
                      <a:pt x="15516" y="3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>
                <a:off x="3520370" y="2858420"/>
                <a:ext cx="1418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4185" h="24975" extrusionOk="0">
                    <a:moveTo>
                      <a:pt x="7536" y="483"/>
                    </a:moveTo>
                    <a:cubicBezTo>
                      <a:pt x="6206" y="3586"/>
                      <a:pt x="4433" y="4473"/>
                      <a:pt x="2217" y="7133"/>
                    </a:cubicBezTo>
                    <a:cubicBezTo>
                      <a:pt x="887" y="8906"/>
                      <a:pt x="0" y="10679"/>
                      <a:pt x="0" y="12896"/>
                    </a:cubicBezTo>
                    <a:cubicBezTo>
                      <a:pt x="443" y="17329"/>
                      <a:pt x="3546" y="19102"/>
                      <a:pt x="5320" y="22649"/>
                    </a:cubicBezTo>
                    <a:cubicBezTo>
                      <a:pt x="7093" y="26195"/>
                      <a:pt x="14186" y="25752"/>
                      <a:pt x="14186" y="20875"/>
                    </a:cubicBezTo>
                    <a:cubicBezTo>
                      <a:pt x="14186" y="18659"/>
                      <a:pt x="13743" y="17329"/>
                      <a:pt x="12413" y="15556"/>
                    </a:cubicBezTo>
                    <a:cubicBezTo>
                      <a:pt x="11526" y="14226"/>
                      <a:pt x="9753" y="13783"/>
                      <a:pt x="8866" y="12453"/>
                    </a:cubicBezTo>
                    <a:cubicBezTo>
                      <a:pt x="6206" y="9350"/>
                      <a:pt x="7536" y="4473"/>
                      <a:pt x="8423" y="927"/>
                    </a:cubicBezTo>
                    <a:cubicBezTo>
                      <a:pt x="9310" y="40"/>
                      <a:pt x="7980" y="-403"/>
                      <a:pt x="7536" y="483"/>
                    </a:cubicBezTo>
                    <a:lnTo>
                      <a:pt x="7536" y="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32"/>
              <p:cNvSpPr/>
              <p:nvPr/>
            </p:nvSpPr>
            <p:spPr>
              <a:xfrm>
                <a:off x="3518229" y="2898745"/>
                <a:ext cx="15090" cy="40564"/>
              </a:xfrm>
              <a:custGeom>
                <a:avLst/>
                <a:gdLst/>
                <a:ahLst/>
                <a:cxnLst/>
                <a:rect l="l" t="t" r="r" b="b"/>
                <a:pathLst>
                  <a:path w="15090" h="40564" extrusionOk="0">
                    <a:moveTo>
                      <a:pt x="5687" y="2273"/>
                    </a:moveTo>
                    <a:cubicBezTo>
                      <a:pt x="4801" y="9366"/>
                      <a:pt x="4801" y="16459"/>
                      <a:pt x="3027" y="23109"/>
                    </a:cubicBezTo>
                    <a:cubicBezTo>
                      <a:pt x="1254" y="29315"/>
                      <a:pt x="-2292" y="33748"/>
                      <a:pt x="2141" y="39068"/>
                    </a:cubicBezTo>
                    <a:cubicBezTo>
                      <a:pt x="3027" y="40398"/>
                      <a:pt x="5244" y="40841"/>
                      <a:pt x="7017" y="40398"/>
                    </a:cubicBezTo>
                    <a:cubicBezTo>
                      <a:pt x="14553" y="38181"/>
                      <a:pt x="15440" y="29758"/>
                      <a:pt x="14997" y="23109"/>
                    </a:cubicBezTo>
                    <a:cubicBezTo>
                      <a:pt x="14997" y="16016"/>
                      <a:pt x="13223" y="7150"/>
                      <a:pt x="10564" y="943"/>
                    </a:cubicBezTo>
                    <a:cubicBezTo>
                      <a:pt x="9234" y="-830"/>
                      <a:pt x="6130" y="57"/>
                      <a:pt x="5687" y="2273"/>
                    </a:cubicBezTo>
                    <a:lnTo>
                      <a:pt x="5687" y="22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32"/>
              <p:cNvSpPr/>
              <p:nvPr/>
            </p:nvSpPr>
            <p:spPr>
              <a:xfrm>
                <a:off x="3401889" y="2700604"/>
                <a:ext cx="40230" cy="17888"/>
              </a:xfrm>
              <a:custGeom>
                <a:avLst/>
                <a:gdLst/>
                <a:ahLst/>
                <a:cxnLst/>
                <a:rect l="l" t="t" r="r" b="b"/>
                <a:pathLst>
                  <a:path w="40230" h="17888" extrusionOk="0">
                    <a:moveTo>
                      <a:pt x="1448" y="17770"/>
                    </a:moveTo>
                    <a:cubicBezTo>
                      <a:pt x="8098" y="15110"/>
                      <a:pt x="15191" y="14224"/>
                      <a:pt x="22283" y="12007"/>
                    </a:cubicBezTo>
                    <a:cubicBezTo>
                      <a:pt x="28046" y="10234"/>
                      <a:pt x="34696" y="9347"/>
                      <a:pt x="39129" y="5358"/>
                    </a:cubicBezTo>
                    <a:cubicBezTo>
                      <a:pt x="41789" y="3141"/>
                      <a:pt x="39129" y="-406"/>
                      <a:pt x="36469" y="38"/>
                    </a:cubicBezTo>
                    <a:cubicBezTo>
                      <a:pt x="30263" y="481"/>
                      <a:pt x="22727" y="4028"/>
                      <a:pt x="16520" y="6244"/>
                    </a:cubicBezTo>
                    <a:cubicBezTo>
                      <a:pt x="10757" y="8461"/>
                      <a:pt x="4994" y="12451"/>
                      <a:pt x="118" y="16440"/>
                    </a:cubicBezTo>
                    <a:cubicBezTo>
                      <a:pt x="-325" y="17327"/>
                      <a:pt x="561" y="18214"/>
                      <a:pt x="1448" y="17770"/>
                    </a:cubicBezTo>
                    <a:lnTo>
                      <a:pt x="1448" y="177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32"/>
              <p:cNvSpPr/>
              <p:nvPr/>
            </p:nvSpPr>
            <p:spPr>
              <a:xfrm>
                <a:off x="3416525" y="2714325"/>
                <a:ext cx="62949" cy="17348"/>
              </a:xfrm>
              <a:custGeom>
                <a:avLst/>
                <a:gdLst/>
                <a:ahLst/>
                <a:cxnLst/>
                <a:rect l="l" t="t" r="r" b="b"/>
                <a:pathLst>
                  <a:path w="62949" h="17348" extrusionOk="0">
                    <a:moveTo>
                      <a:pt x="997" y="12028"/>
                    </a:moveTo>
                    <a:cubicBezTo>
                      <a:pt x="5431" y="12028"/>
                      <a:pt x="9864" y="13358"/>
                      <a:pt x="14297" y="13802"/>
                    </a:cubicBezTo>
                    <a:cubicBezTo>
                      <a:pt x="19173" y="13802"/>
                      <a:pt x="24050" y="10698"/>
                      <a:pt x="28926" y="12028"/>
                    </a:cubicBezTo>
                    <a:cubicBezTo>
                      <a:pt x="28926" y="8482"/>
                      <a:pt x="29369" y="4936"/>
                      <a:pt x="29369" y="1832"/>
                    </a:cubicBezTo>
                    <a:cubicBezTo>
                      <a:pt x="24050" y="3605"/>
                      <a:pt x="18730" y="3162"/>
                      <a:pt x="13853" y="5379"/>
                    </a:cubicBezTo>
                    <a:cubicBezTo>
                      <a:pt x="8090" y="7595"/>
                      <a:pt x="10307" y="17348"/>
                      <a:pt x="16513" y="17348"/>
                    </a:cubicBezTo>
                    <a:cubicBezTo>
                      <a:pt x="30699" y="17348"/>
                      <a:pt x="47545" y="17348"/>
                      <a:pt x="60401" y="11142"/>
                    </a:cubicBezTo>
                    <a:cubicBezTo>
                      <a:pt x="63947" y="9369"/>
                      <a:pt x="63504" y="4936"/>
                      <a:pt x="60844" y="2719"/>
                    </a:cubicBezTo>
                    <a:cubicBezTo>
                      <a:pt x="55525" y="-1714"/>
                      <a:pt x="47545" y="502"/>
                      <a:pt x="41339" y="946"/>
                    </a:cubicBezTo>
                    <a:cubicBezTo>
                      <a:pt x="32029" y="1832"/>
                      <a:pt x="22720" y="2275"/>
                      <a:pt x="13853" y="5379"/>
                    </a:cubicBezTo>
                    <a:cubicBezTo>
                      <a:pt x="15627" y="9369"/>
                      <a:pt x="17843" y="12915"/>
                      <a:pt x="19616" y="16905"/>
                    </a:cubicBezTo>
                    <a:cubicBezTo>
                      <a:pt x="24050" y="14688"/>
                      <a:pt x="28926" y="14245"/>
                      <a:pt x="33359" y="12028"/>
                    </a:cubicBezTo>
                    <a:cubicBezTo>
                      <a:pt x="38236" y="9369"/>
                      <a:pt x="36462" y="2275"/>
                      <a:pt x="31143" y="1832"/>
                    </a:cubicBezTo>
                    <a:cubicBezTo>
                      <a:pt x="25379" y="1389"/>
                      <a:pt x="21390" y="3605"/>
                      <a:pt x="16070" y="5379"/>
                    </a:cubicBezTo>
                    <a:cubicBezTo>
                      <a:pt x="10307" y="7152"/>
                      <a:pt x="6317" y="7595"/>
                      <a:pt x="997" y="10698"/>
                    </a:cubicBezTo>
                    <a:cubicBezTo>
                      <a:pt x="-332" y="10698"/>
                      <a:pt x="-332" y="12028"/>
                      <a:pt x="997" y="12028"/>
                    </a:cubicBezTo>
                    <a:lnTo>
                      <a:pt x="997" y="120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32"/>
              <p:cNvSpPr/>
              <p:nvPr/>
            </p:nvSpPr>
            <p:spPr>
              <a:xfrm>
                <a:off x="3459601" y="2676906"/>
                <a:ext cx="37347" cy="25839"/>
              </a:xfrm>
              <a:custGeom>
                <a:avLst/>
                <a:gdLst/>
                <a:ahLst/>
                <a:cxnLst/>
                <a:rect l="l" t="t" r="r" b="b"/>
                <a:pathLst>
                  <a:path w="37347" h="25839" extrusionOk="0">
                    <a:moveTo>
                      <a:pt x="3139" y="15756"/>
                    </a:moveTo>
                    <a:cubicBezTo>
                      <a:pt x="10232" y="18416"/>
                      <a:pt x="14665" y="9993"/>
                      <a:pt x="19985" y="6890"/>
                    </a:cubicBezTo>
                    <a:cubicBezTo>
                      <a:pt x="18655" y="4673"/>
                      <a:pt x="16882" y="2457"/>
                      <a:pt x="15552" y="240"/>
                    </a:cubicBezTo>
                    <a:cubicBezTo>
                      <a:pt x="10232" y="4673"/>
                      <a:pt x="4469" y="8663"/>
                      <a:pt x="923" y="14869"/>
                    </a:cubicBezTo>
                    <a:cubicBezTo>
                      <a:pt x="-851" y="17973"/>
                      <a:pt x="36" y="20632"/>
                      <a:pt x="2696" y="22849"/>
                    </a:cubicBezTo>
                    <a:cubicBezTo>
                      <a:pt x="8902" y="27725"/>
                      <a:pt x="17325" y="25952"/>
                      <a:pt x="24418" y="22406"/>
                    </a:cubicBezTo>
                    <a:cubicBezTo>
                      <a:pt x="31068" y="18859"/>
                      <a:pt x="40377" y="12653"/>
                      <a:pt x="36387" y="3787"/>
                    </a:cubicBezTo>
                    <a:cubicBezTo>
                      <a:pt x="35501" y="1570"/>
                      <a:pt x="32841" y="1127"/>
                      <a:pt x="30624" y="2013"/>
                    </a:cubicBezTo>
                    <a:cubicBezTo>
                      <a:pt x="26634" y="3343"/>
                      <a:pt x="23088" y="6890"/>
                      <a:pt x="19098" y="9106"/>
                    </a:cubicBezTo>
                    <a:cubicBezTo>
                      <a:pt x="17325" y="10436"/>
                      <a:pt x="15109" y="11323"/>
                      <a:pt x="12892" y="11766"/>
                    </a:cubicBezTo>
                    <a:cubicBezTo>
                      <a:pt x="11562" y="12209"/>
                      <a:pt x="9345" y="12209"/>
                      <a:pt x="8459" y="13096"/>
                    </a:cubicBezTo>
                    <a:cubicBezTo>
                      <a:pt x="7572" y="13983"/>
                      <a:pt x="8016" y="12653"/>
                      <a:pt x="8902" y="13539"/>
                    </a:cubicBezTo>
                    <a:cubicBezTo>
                      <a:pt x="9789" y="15756"/>
                      <a:pt x="10232" y="17973"/>
                      <a:pt x="11119" y="20189"/>
                    </a:cubicBezTo>
                    <a:cubicBezTo>
                      <a:pt x="13335" y="14869"/>
                      <a:pt x="18212" y="10436"/>
                      <a:pt x="21758" y="6003"/>
                    </a:cubicBezTo>
                    <a:cubicBezTo>
                      <a:pt x="24861" y="2013"/>
                      <a:pt x="19098" y="-1533"/>
                      <a:pt x="15552" y="683"/>
                    </a:cubicBezTo>
                    <a:cubicBezTo>
                      <a:pt x="13335" y="2457"/>
                      <a:pt x="11562" y="4673"/>
                      <a:pt x="9789" y="6890"/>
                    </a:cubicBezTo>
                    <a:cubicBezTo>
                      <a:pt x="8016" y="9106"/>
                      <a:pt x="6686" y="13096"/>
                      <a:pt x="3582" y="13983"/>
                    </a:cubicBezTo>
                    <a:cubicBezTo>
                      <a:pt x="2252" y="13983"/>
                      <a:pt x="2252" y="15313"/>
                      <a:pt x="3139" y="15756"/>
                    </a:cubicBezTo>
                    <a:lnTo>
                      <a:pt x="3139" y="15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32"/>
              <p:cNvSpPr/>
              <p:nvPr/>
            </p:nvSpPr>
            <p:spPr>
              <a:xfrm>
                <a:off x="3496431" y="2641806"/>
                <a:ext cx="28713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8713" h="29975" extrusionOk="0">
                    <a:moveTo>
                      <a:pt x="2217" y="22041"/>
                    </a:moveTo>
                    <a:cubicBezTo>
                      <a:pt x="5320" y="21154"/>
                      <a:pt x="7980" y="19825"/>
                      <a:pt x="10639" y="18051"/>
                    </a:cubicBezTo>
                    <a:cubicBezTo>
                      <a:pt x="13299" y="16278"/>
                      <a:pt x="15516" y="14061"/>
                      <a:pt x="18619" y="13175"/>
                    </a:cubicBezTo>
                    <a:cubicBezTo>
                      <a:pt x="15959" y="10958"/>
                      <a:pt x="13299" y="8298"/>
                      <a:pt x="10196" y="6082"/>
                    </a:cubicBezTo>
                    <a:cubicBezTo>
                      <a:pt x="10196" y="8298"/>
                      <a:pt x="7536" y="10515"/>
                      <a:pt x="6206" y="11845"/>
                    </a:cubicBezTo>
                    <a:cubicBezTo>
                      <a:pt x="3990" y="14948"/>
                      <a:pt x="2217" y="18494"/>
                      <a:pt x="2217" y="22041"/>
                    </a:cubicBezTo>
                    <a:cubicBezTo>
                      <a:pt x="2217" y="27804"/>
                      <a:pt x="7980" y="31794"/>
                      <a:pt x="13299" y="29134"/>
                    </a:cubicBezTo>
                    <a:cubicBezTo>
                      <a:pt x="19506" y="26474"/>
                      <a:pt x="32805" y="20711"/>
                      <a:pt x="27485" y="11845"/>
                    </a:cubicBezTo>
                    <a:cubicBezTo>
                      <a:pt x="27042" y="10958"/>
                      <a:pt x="26155" y="10515"/>
                      <a:pt x="25269" y="9628"/>
                    </a:cubicBezTo>
                    <a:cubicBezTo>
                      <a:pt x="24382" y="9185"/>
                      <a:pt x="24382" y="9185"/>
                      <a:pt x="25269" y="9628"/>
                    </a:cubicBezTo>
                    <a:cubicBezTo>
                      <a:pt x="22165" y="8298"/>
                      <a:pt x="19506" y="8298"/>
                      <a:pt x="15959" y="10072"/>
                    </a:cubicBezTo>
                    <a:cubicBezTo>
                      <a:pt x="12856" y="11845"/>
                      <a:pt x="9310" y="14061"/>
                      <a:pt x="6206" y="15835"/>
                    </a:cubicBezTo>
                    <a:cubicBezTo>
                      <a:pt x="9753" y="17608"/>
                      <a:pt x="13299" y="19381"/>
                      <a:pt x="16846" y="21154"/>
                    </a:cubicBezTo>
                    <a:cubicBezTo>
                      <a:pt x="16846" y="22484"/>
                      <a:pt x="16402" y="21598"/>
                      <a:pt x="17289" y="21154"/>
                    </a:cubicBezTo>
                    <a:cubicBezTo>
                      <a:pt x="17732" y="20711"/>
                      <a:pt x="18176" y="20268"/>
                      <a:pt x="18176" y="19825"/>
                    </a:cubicBezTo>
                    <a:cubicBezTo>
                      <a:pt x="19062" y="18494"/>
                      <a:pt x="19949" y="17165"/>
                      <a:pt x="20835" y="15835"/>
                    </a:cubicBezTo>
                    <a:cubicBezTo>
                      <a:pt x="23052" y="12288"/>
                      <a:pt x="23939" y="9185"/>
                      <a:pt x="23052" y="5195"/>
                    </a:cubicBezTo>
                    <a:cubicBezTo>
                      <a:pt x="22165" y="-124"/>
                      <a:pt x="15516" y="-1455"/>
                      <a:pt x="11969" y="1649"/>
                    </a:cubicBezTo>
                    <a:cubicBezTo>
                      <a:pt x="8866" y="3865"/>
                      <a:pt x="7093" y="6968"/>
                      <a:pt x="5320" y="10072"/>
                    </a:cubicBezTo>
                    <a:cubicBezTo>
                      <a:pt x="3546" y="13618"/>
                      <a:pt x="2660" y="17165"/>
                      <a:pt x="0" y="20268"/>
                    </a:cubicBezTo>
                    <a:cubicBezTo>
                      <a:pt x="443" y="21154"/>
                      <a:pt x="887" y="22484"/>
                      <a:pt x="2217" y="22041"/>
                    </a:cubicBezTo>
                    <a:lnTo>
                      <a:pt x="2217" y="220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32"/>
              <p:cNvSpPr/>
              <p:nvPr/>
            </p:nvSpPr>
            <p:spPr>
              <a:xfrm>
                <a:off x="3497954" y="2704311"/>
                <a:ext cx="30727" cy="18435"/>
              </a:xfrm>
              <a:custGeom>
                <a:avLst/>
                <a:gdLst/>
                <a:ahLst/>
                <a:cxnLst/>
                <a:rect l="l" t="t" r="r" b="b"/>
                <a:pathLst>
                  <a:path w="30727" h="18435" extrusionOk="0">
                    <a:moveTo>
                      <a:pt x="2911" y="2980"/>
                    </a:moveTo>
                    <a:cubicBezTo>
                      <a:pt x="7787" y="6083"/>
                      <a:pt x="13994" y="2093"/>
                      <a:pt x="18427" y="4753"/>
                    </a:cubicBezTo>
                    <a:cubicBezTo>
                      <a:pt x="18427" y="3867"/>
                      <a:pt x="17983" y="2537"/>
                      <a:pt x="17983" y="1650"/>
                    </a:cubicBezTo>
                    <a:cubicBezTo>
                      <a:pt x="16654" y="3423"/>
                      <a:pt x="11777" y="4753"/>
                      <a:pt x="10004" y="2980"/>
                    </a:cubicBezTo>
                    <a:cubicBezTo>
                      <a:pt x="10890" y="3867"/>
                      <a:pt x="11334" y="4753"/>
                      <a:pt x="12220" y="6083"/>
                    </a:cubicBezTo>
                    <a:cubicBezTo>
                      <a:pt x="11777" y="4753"/>
                      <a:pt x="11334" y="3867"/>
                      <a:pt x="10447" y="2537"/>
                    </a:cubicBezTo>
                    <a:cubicBezTo>
                      <a:pt x="7344" y="5197"/>
                      <a:pt x="4241" y="7856"/>
                      <a:pt x="1138" y="10516"/>
                    </a:cubicBezTo>
                    <a:cubicBezTo>
                      <a:pt x="5127" y="14506"/>
                      <a:pt x="11777" y="16279"/>
                      <a:pt x="17097" y="17609"/>
                    </a:cubicBezTo>
                    <a:cubicBezTo>
                      <a:pt x="21530" y="18496"/>
                      <a:pt x="28179" y="19826"/>
                      <a:pt x="30396" y="14506"/>
                    </a:cubicBezTo>
                    <a:cubicBezTo>
                      <a:pt x="32169" y="9186"/>
                      <a:pt x="26406" y="6083"/>
                      <a:pt x="22860" y="4310"/>
                    </a:cubicBezTo>
                    <a:cubicBezTo>
                      <a:pt x="17540" y="2093"/>
                      <a:pt x="10447" y="-1010"/>
                      <a:pt x="4684" y="320"/>
                    </a:cubicBezTo>
                    <a:cubicBezTo>
                      <a:pt x="-3295" y="2093"/>
                      <a:pt x="-192" y="14950"/>
                      <a:pt x="7344" y="12290"/>
                    </a:cubicBezTo>
                    <a:cubicBezTo>
                      <a:pt x="8674" y="11846"/>
                      <a:pt x="9561" y="11403"/>
                      <a:pt x="10447" y="10960"/>
                    </a:cubicBezTo>
                    <a:cubicBezTo>
                      <a:pt x="13107" y="9186"/>
                      <a:pt x="9561" y="10960"/>
                      <a:pt x="9561" y="11403"/>
                    </a:cubicBezTo>
                    <a:cubicBezTo>
                      <a:pt x="10004" y="11846"/>
                      <a:pt x="14880" y="10516"/>
                      <a:pt x="15324" y="10073"/>
                    </a:cubicBezTo>
                    <a:cubicBezTo>
                      <a:pt x="18427" y="8743"/>
                      <a:pt x="21087" y="6970"/>
                      <a:pt x="22417" y="3867"/>
                    </a:cubicBezTo>
                    <a:cubicBezTo>
                      <a:pt x="22860" y="2537"/>
                      <a:pt x="21973" y="1207"/>
                      <a:pt x="21087" y="764"/>
                    </a:cubicBezTo>
                    <a:cubicBezTo>
                      <a:pt x="14880" y="-1010"/>
                      <a:pt x="9561" y="3867"/>
                      <a:pt x="3797" y="2537"/>
                    </a:cubicBezTo>
                    <a:cubicBezTo>
                      <a:pt x="2911" y="2093"/>
                      <a:pt x="2468" y="2537"/>
                      <a:pt x="2911" y="2980"/>
                    </a:cubicBezTo>
                    <a:lnTo>
                      <a:pt x="2911" y="29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32"/>
              <p:cNvSpPr/>
              <p:nvPr/>
            </p:nvSpPr>
            <p:spPr>
              <a:xfrm>
                <a:off x="3517241" y="2667330"/>
                <a:ext cx="29843" cy="29227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29227" extrusionOk="0">
                    <a:moveTo>
                      <a:pt x="17759" y="19125"/>
                    </a:moveTo>
                    <a:cubicBezTo>
                      <a:pt x="19532" y="15579"/>
                      <a:pt x="20862" y="11589"/>
                      <a:pt x="23522" y="8043"/>
                    </a:cubicBezTo>
                    <a:cubicBezTo>
                      <a:pt x="22635" y="8486"/>
                      <a:pt x="21748" y="8929"/>
                      <a:pt x="20862" y="9373"/>
                    </a:cubicBezTo>
                    <a:cubicBezTo>
                      <a:pt x="21305" y="9373"/>
                      <a:pt x="22192" y="9373"/>
                      <a:pt x="22635" y="9373"/>
                    </a:cubicBezTo>
                    <a:cubicBezTo>
                      <a:pt x="21748" y="6269"/>
                      <a:pt x="20418" y="3610"/>
                      <a:pt x="19532" y="506"/>
                    </a:cubicBezTo>
                    <a:cubicBezTo>
                      <a:pt x="13325" y="7156"/>
                      <a:pt x="5346" y="11146"/>
                      <a:pt x="913" y="19125"/>
                    </a:cubicBezTo>
                    <a:cubicBezTo>
                      <a:pt x="-2634" y="25775"/>
                      <a:pt x="4903" y="32425"/>
                      <a:pt x="10666" y="27548"/>
                    </a:cubicBezTo>
                    <a:cubicBezTo>
                      <a:pt x="15542" y="24002"/>
                      <a:pt x="19532" y="19569"/>
                      <a:pt x="24408" y="15579"/>
                    </a:cubicBezTo>
                    <a:cubicBezTo>
                      <a:pt x="26182" y="14249"/>
                      <a:pt x="27511" y="12476"/>
                      <a:pt x="28398" y="10702"/>
                    </a:cubicBezTo>
                    <a:cubicBezTo>
                      <a:pt x="28841" y="8929"/>
                      <a:pt x="28841" y="7156"/>
                      <a:pt x="29728" y="5383"/>
                    </a:cubicBezTo>
                    <a:cubicBezTo>
                      <a:pt x="30171" y="4053"/>
                      <a:pt x="29285" y="2280"/>
                      <a:pt x="27955" y="2280"/>
                    </a:cubicBezTo>
                    <a:cubicBezTo>
                      <a:pt x="25738" y="1836"/>
                      <a:pt x="23965" y="1393"/>
                      <a:pt x="22192" y="2723"/>
                    </a:cubicBezTo>
                    <a:cubicBezTo>
                      <a:pt x="21748" y="3166"/>
                      <a:pt x="20418" y="4053"/>
                      <a:pt x="19975" y="4496"/>
                    </a:cubicBezTo>
                    <a:cubicBezTo>
                      <a:pt x="19089" y="4940"/>
                      <a:pt x="18202" y="4496"/>
                      <a:pt x="17315" y="4940"/>
                    </a:cubicBezTo>
                    <a:cubicBezTo>
                      <a:pt x="11109" y="6269"/>
                      <a:pt x="6233" y="14249"/>
                      <a:pt x="1800" y="18239"/>
                    </a:cubicBezTo>
                    <a:cubicBezTo>
                      <a:pt x="5346" y="20455"/>
                      <a:pt x="8892" y="23115"/>
                      <a:pt x="12439" y="25332"/>
                    </a:cubicBezTo>
                    <a:cubicBezTo>
                      <a:pt x="15099" y="18239"/>
                      <a:pt x="22635" y="13806"/>
                      <a:pt x="27068" y="7600"/>
                    </a:cubicBezTo>
                    <a:cubicBezTo>
                      <a:pt x="31945" y="506"/>
                      <a:pt x="16872" y="-4370"/>
                      <a:pt x="17759" y="5826"/>
                    </a:cubicBezTo>
                    <a:cubicBezTo>
                      <a:pt x="17759" y="7600"/>
                      <a:pt x="16429" y="10259"/>
                      <a:pt x="16429" y="12033"/>
                    </a:cubicBezTo>
                    <a:cubicBezTo>
                      <a:pt x="15985" y="14249"/>
                      <a:pt x="15985" y="16909"/>
                      <a:pt x="15542" y="19125"/>
                    </a:cubicBezTo>
                    <a:cubicBezTo>
                      <a:pt x="15099" y="20012"/>
                      <a:pt x="16872" y="20012"/>
                      <a:pt x="17759" y="19125"/>
                    </a:cubicBezTo>
                    <a:lnTo>
                      <a:pt x="17759" y="191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32"/>
              <p:cNvSpPr/>
              <p:nvPr/>
            </p:nvSpPr>
            <p:spPr>
              <a:xfrm>
                <a:off x="3532377" y="2697982"/>
                <a:ext cx="14399" cy="27004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27004" extrusionOk="0">
                    <a:moveTo>
                      <a:pt x="7055" y="2217"/>
                    </a:moveTo>
                    <a:cubicBezTo>
                      <a:pt x="7499" y="2660"/>
                      <a:pt x="7942" y="3103"/>
                      <a:pt x="7942" y="3990"/>
                    </a:cubicBezTo>
                    <a:cubicBezTo>
                      <a:pt x="8385" y="2660"/>
                      <a:pt x="8829" y="1773"/>
                      <a:pt x="9272" y="443"/>
                    </a:cubicBezTo>
                    <a:cubicBezTo>
                      <a:pt x="4839" y="3103"/>
                      <a:pt x="4839" y="7093"/>
                      <a:pt x="3066" y="11526"/>
                    </a:cubicBezTo>
                    <a:cubicBezTo>
                      <a:pt x="1292" y="15516"/>
                      <a:pt x="-924" y="19506"/>
                      <a:pt x="406" y="23939"/>
                    </a:cubicBezTo>
                    <a:cubicBezTo>
                      <a:pt x="1292" y="25712"/>
                      <a:pt x="3509" y="27929"/>
                      <a:pt x="5725" y="26599"/>
                    </a:cubicBezTo>
                    <a:cubicBezTo>
                      <a:pt x="10602" y="23496"/>
                      <a:pt x="12375" y="16846"/>
                      <a:pt x="13705" y="11083"/>
                    </a:cubicBezTo>
                    <a:cubicBezTo>
                      <a:pt x="15035" y="5763"/>
                      <a:pt x="15035" y="443"/>
                      <a:pt x="8385" y="0"/>
                    </a:cubicBezTo>
                    <a:cubicBezTo>
                      <a:pt x="7499" y="443"/>
                      <a:pt x="6169" y="1330"/>
                      <a:pt x="7055" y="2217"/>
                    </a:cubicBezTo>
                    <a:lnTo>
                      <a:pt x="7055" y="22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32"/>
              <p:cNvSpPr/>
              <p:nvPr/>
            </p:nvSpPr>
            <p:spPr>
              <a:xfrm>
                <a:off x="3523442" y="2746060"/>
                <a:ext cx="6712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23412" extrusionOk="0">
                    <a:moveTo>
                      <a:pt x="3578" y="1129"/>
                    </a:moveTo>
                    <a:cubicBezTo>
                      <a:pt x="4021" y="8222"/>
                      <a:pt x="-412" y="14871"/>
                      <a:pt x="31" y="21964"/>
                    </a:cubicBezTo>
                    <a:cubicBezTo>
                      <a:pt x="31" y="22851"/>
                      <a:pt x="918" y="23738"/>
                      <a:pt x="1804" y="23294"/>
                    </a:cubicBezTo>
                    <a:cubicBezTo>
                      <a:pt x="2691" y="22851"/>
                      <a:pt x="3578" y="22408"/>
                      <a:pt x="4464" y="21521"/>
                    </a:cubicBezTo>
                    <a:cubicBezTo>
                      <a:pt x="5351" y="21078"/>
                      <a:pt x="4908" y="19748"/>
                      <a:pt x="4021" y="20191"/>
                    </a:cubicBezTo>
                    <a:cubicBezTo>
                      <a:pt x="3134" y="20191"/>
                      <a:pt x="2248" y="20634"/>
                      <a:pt x="1361" y="21078"/>
                    </a:cubicBezTo>
                    <a:cubicBezTo>
                      <a:pt x="1804" y="21521"/>
                      <a:pt x="2248" y="21964"/>
                      <a:pt x="3134" y="22408"/>
                    </a:cubicBezTo>
                    <a:cubicBezTo>
                      <a:pt x="2691" y="15315"/>
                      <a:pt x="7124" y="8665"/>
                      <a:pt x="6681" y="1572"/>
                    </a:cubicBezTo>
                    <a:cubicBezTo>
                      <a:pt x="5794" y="-201"/>
                      <a:pt x="3578" y="-644"/>
                      <a:pt x="3578" y="1129"/>
                    </a:cubicBezTo>
                    <a:lnTo>
                      <a:pt x="3578" y="11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2"/>
              <p:cNvSpPr/>
              <p:nvPr/>
            </p:nvSpPr>
            <p:spPr>
              <a:xfrm>
                <a:off x="3381614" y="2550111"/>
                <a:ext cx="30260" cy="38462"/>
              </a:xfrm>
              <a:custGeom>
                <a:avLst/>
                <a:gdLst/>
                <a:ahLst/>
                <a:cxnLst/>
                <a:rect l="l" t="t" r="r" b="b"/>
                <a:pathLst>
                  <a:path w="30260" h="38462" extrusionOk="0">
                    <a:moveTo>
                      <a:pt x="887" y="38374"/>
                    </a:moveTo>
                    <a:cubicBezTo>
                      <a:pt x="6206" y="36600"/>
                      <a:pt x="9309" y="32167"/>
                      <a:pt x="11969" y="27734"/>
                    </a:cubicBezTo>
                    <a:cubicBezTo>
                      <a:pt x="16846" y="20641"/>
                      <a:pt x="20835" y="13548"/>
                      <a:pt x="24382" y="6012"/>
                    </a:cubicBezTo>
                    <a:cubicBezTo>
                      <a:pt x="26599" y="1136"/>
                      <a:pt x="19062" y="-2411"/>
                      <a:pt x="15959" y="2022"/>
                    </a:cubicBezTo>
                    <a:cubicBezTo>
                      <a:pt x="10639" y="10445"/>
                      <a:pt x="7093" y="21971"/>
                      <a:pt x="5763" y="31724"/>
                    </a:cubicBezTo>
                    <a:cubicBezTo>
                      <a:pt x="5320" y="34827"/>
                      <a:pt x="9309" y="38374"/>
                      <a:pt x="12413" y="37487"/>
                    </a:cubicBezTo>
                    <a:cubicBezTo>
                      <a:pt x="20835" y="34384"/>
                      <a:pt x="27485" y="30394"/>
                      <a:pt x="30145" y="21528"/>
                    </a:cubicBezTo>
                    <a:cubicBezTo>
                      <a:pt x="31032" y="17981"/>
                      <a:pt x="26599" y="13992"/>
                      <a:pt x="23495" y="17095"/>
                    </a:cubicBezTo>
                    <a:cubicBezTo>
                      <a:pt x="19949" y="21085"/>
                      <a:pt x="15073" y="24631"/>
                      <a:pt x="10196" y="26404"/>
                    </a:cubicBezTo>
                    <a:cubicBezTo>
                      <a:pt x="12413" y="28177"/>
                      <a:pt x="14629" y="30394"/>
                      <a:pt x="16846" y="32167"/>
                    </a:cubicBezTo>
                    <a:cubicBezTo>
                      <a:pt x="18176" y="22858"/>
                      <a:pt x="23939" y="14435"/>
                      <a:pt x="24382" y="4682"/>
                    </a:cubicBezTo>
                    <a:cubicBezTo>
                      <a:pt x="21279" y="4239"/>
                      <a:pt x="18176" y="3352"/>
                      <a:pt x="15516" y="2909"/>
                    </a:cubicBezTo>
                    <a:cubicBezTo>
                      <a:pt x="14186" y="9115"/>
                      <a:pt x="11969" y="14878"/>
                      <a:pt x="9309" y="21085"/>
                    </a:cubicBezTo>
                    <a:cubicBezTo>
                      <a:pt x="7093" y="26848"/>
                      <a:pt x="5763" y="33497"/>
                      <a:pt x="0" y="37044"/>
                    </a:cubicBezTo>
                    <a:cubicBezTo>
                      <a:pt x="0" y="37487"/>
                      <a:pt x="0" y="38817"/>
                      <a:pt x="887" y="38374"/>
                    </a:cubicBezTo>
                    <a:lnTo>
                      <a:pt x="887" y="383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32"/>
              <p:cNvSpPr/>
              <p:nvPr/>
            </p:nvSpPr>
            <p:spPr>
              <a:xfrm>
                <a:off x="3412345" y="2490579"/>
                <a:ext cx="22234" cy="37170"/>
              </a:xfrm>
              <a:custGeom>
                <a:avLst/>
                <a:gdLst/>
                <a:ahLst/>
                <a:cxnLst/>
                <a:rect l="l" t="t" r="r" b="b"/>
                <a:pathLst>
                  <a:path w="22234" h="37170" extrusionOk="0">
                    <a:moveTo>
                      <a:pt x="2074" y="35842"/>
                    </a:moveTo>
                    <a:cubicBezTo>
                      <a:pt x="1631" y="34069"/>
                      <a:pt x="2961" y="30966"/>
                      <a:pt x="3404" y="29636"/>
                    </a:cubicBezTo>
                    <a:cubicBezTo>
                      <a:pt x="3848" y="26976"/>
                      <a:pt x="4734" y="24760"/>
                      <a:pt x="5178" y="22100"/>
                    </a:cubicBezTo>
                    <a:cubicBezTo>
                      <a:pt x="6508" y="17666"/>
                      <a:pt x="7394" y="11460"/>
                      <a:pt x="10497" y="7914"/>
                    </a:cubicBezTo>
                    <a:cubicBezTo>
                      <a:pt x="9611" y="7914"/>
                      <a:pt x="8281" y="7914"/>
                      <a:pt x="7394" y="8357"/>
                    </a:cubicBezTo>
                    <a:cubicBezTo>
                      <a:pt x="7837" y="8800"/>
                      <a:pt x="8281" y="8800"/>
                      <a:pt x="8281" y="9244"/>
                    </a:cubicBezTo>
                    <a:cubicBezTo>
                      <a:pt x="7394" y="7914"/>
                      <a:pt x="6951" y="6140"/>
                      <a:pt x="6064" y="4811"/>
                    </a:cubicBezTo>
                    <a:cubicBezTo>
                      <a:pt x="6064" y="9244"/>
                      <a:pt x="2961" y="12790"/>
                      <a:pt x="2074" y="17223"/>
                    </a:cubicBezTo>
                    <a:cubicBezTo>
                      <a:pt x="1188" y="21213"/>
                      <a:pt x="1631" y="25646"/>
                      <a:pt x="301" y="29636"/>
                    </a:cubicBezTo>
                    <a:cubicBezTo>
                      <a:pt x="-1915" y="37172"/>
                      <a:pt x="8724" y="40275"/>
                      <a:pt x="11827" y="33182"/>
                    </a:cubicBezTo>
                    <a:cubicBezTo>
                      <a:pt x="15374" y="23429"/>
                      <a:pt x="25570" y="16337"/>
                      <a:pt x="21137" y="4811"/>
                    </a:cubicBezTo>
                    <a:cubicBezTo>
                      <a:pt x="19807" y="1707"/>
                      <a:pt x="15817" y="1707"/>
                      <a:pt x="13601" y="3480"/>
                    </a:cubicBezTo>
                    <a:cubicBezTo>
                      <a:pt x="8724" y="7027"/>
                      <a:pt x="9167" y="11903"/>
                      <a:pt x="6951" y="16780"/>
                    </a:cubicBezTo>
                    <a:cubicBezTo>
                      <a:pt x="4734" y="21213"/>
                      <a:pt x="1631" y="24760"/>
                      <a:pt x="301" y="29636"/>
                    </a:cubicBezTo>
                    <a:cubicBezTo>
                      <a:pt x="4291" y="30966"/>
                      <a:pt x="7837" y="32296"/>
                      <a:pt x="11827" y="33182"/>
                    </a:cubicBezTo>
                    <a:cubicBezTo>
                      <a:pt x="13157" y="28306"/>
                      <a:pt x="12271" y="23873"/>
                      <a:pt x="12714" y="18996"/>
                    </a:cubicBezTo>
                    <a:cubicBezTo>
                      <a:pt x="13601" y="14120"/>
                      <a:pt x="16260" y="10574"/>
                      <a:pt x="15817" y="5254"/>
                    </a:cubicBezTo>
                    <a:cubicBezTo>
                      <a:pt x="15374" y="1264"/>
                      <a:pt x="10941" y="-1839"/>
                      <a:pt x="7394" y="1264"/>
                    </a:cubicBezTo>
                    <a:cubicBezTo>
                      <a:pt x="5178" y="3037"/>
                      <a:pt x="5178" y="5254"/>
                      <a:pt x="4734" y="6584"/>
                    </a:cubicBezTo>
                    <a:cubicBezTo>
                      <a:pt x="3848" y="9244"/>
                      <a:pt x="2961" y="12347"/>
                      <a:pt x="2518" y="15450"/>
                    </a:cubicBezTo>
                    <a:cubicBezTo>
                      <a:pt x="2074" y="19440"/>
                      <a:pt x="1631" y="22986"/>
                      <a:pt x="1631" y="26976"/>
                    </a:cubicBezTo>
                    <a:cubicBezTo>
                      <a:pt x="1631" y="28749"/>
                      <a:pt x="2074" y="34512"/>
                      <a:pt x="744" y="35842"/>
                    </a:cubicBezTo>
                    <a:cubicBezTo>
                      <a:pt x="744" y="36286"/>
                      <a:pt x="2074" y="36729"/>
                      <a:pt x="2074" y="35842"/>
                    </a:cubicBezTo>
                    <a:lnTo>
                      <a:pt x="2074" y="3584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32"/>
              <p:cNvSpPr/>
              <p:nvPr/>
            </p:nvSpPr>
            <p:spPr>
              <a:xfrm>
                <a:off x="3420595" y="2532902"/>
                <a:ext cx="40654" cy="36284"/>
              </a:xfrm>
              <a:custGeom>
                <a:avLst/>
                <a:gdLst/>
                <a:ahLst/>
                <a:cxnLst/>
                <a:rect l="l" t="t" r="r" b="b"/>
                <a:pathLst>
                  <a:path w="40654" h="36284" extrusionOk="0">
                    <a:moveTo>
                      <a:pt x="15547" y="7704"/>
                    </a:moveTo>
                    <a:cubicBezTo>
                      <a:pt x="16433" y="7704"/>
                      <a:pt x="17763" y="7704"/>
                      <a:pt x="18650" y="7704"/>
                    </a:cubicBezTo>
                    <a:cubicBezTo>
                      <a:pt x="18650" y="5045"/>
                      <a:pt x="18206" y="2828"/>
                      <a:pt x="18206" y="168"/>
                    </a:cubicBezTo>
                    <a:cubicBezTo>
                      <a:pt x="14660" y="4158"/>
                      <a:pt x="13330" y="9921"/>
                      <a:pt x="9340" y="13468"/>
                    </a:cubicBezTo>
                    <a:cubicBezTo>
                      <a:pt x="4464" y="17457"/>
                      <a:pt x="474" y="18787"/>
                      <a:pt x="31" y="25880"/>
                    </a:cubicBezTo>
                    <a:cubicBezTo>
                      <a:pt x="-413" y="29870"/>
                      <a:pt x="4021" y="33417"/>
                      <a:pt x="8010" y="32530"/>
                    </a:cubicBezTo>
                    <a:cubicBezTo>
                      <a:pt x="13773" y="31200"/>
                      <a:pt x="18650" y="25880"/>
                      <a:pt x="24413" y="24994"/>
                    </a:cubicBezTo>
                    <a:cubicBezTo>
                      <a:pt x="21753" y="22777"/>
                      <a:pt x="19093" y="20561"/>
                      <a:pt x="15990" y="17901"/>
                    </a:cubicBezTo>
                    <a:cubicBezTo>
                      <a:pt x="15990" y="21004"/>
                      <a:pt x="12000" y="24994"/>
                      <a:pt x="10670" y="27653"/>
                    </a:cubicBezTo>
                    <a:cubicBezTo>
                      <a:pt x="8897" y="32086"/>
                      <a:pt x="13773" y="37406"/>
                      <a:pt x="18206" y="36076"/>
                    </a:cubicBezTo>
                    <a:cubicBezTo>
                      <a:pt x="23083" y="34747"/>
                      <a:pt x="27073" y="32530"/>
                      <a:pt x="31062" y="29870"/>
                    </a:cubicBezTo>
                    <a:cubicBezTo>
                      <a:pt x="35052" y="27653"/>
                      <a:pt x="38599" y="25437"/>
                      <a:pt x="40372" y="21004"/>
                    </a:cubicBezTo>
                    <a:cubicBezTo>
                      <a:pt x="41258" y="19231"/>
                      <a:pt x="39929" y="17457"/>
                      <a:pt x="38155" y="16571"/>
                    </a:cubicBezTo>
                    <a:cubicBezTo>
                      <a:pt x="30176" y="13024"/>
                      <a:pt x="22640" y="21890"/>
                      <a:pt x="15547" y="23664"/>
                    </a:cubicBezTo>
                    <a:cubicBezTo>
                      <a:pt x="18206" y="26324"/>
                      <a:pt x="20423" y="29427"/>
                      <a:pt x="23083" y="32086"/>
                    </a:cubicBezTo>
                    <a:cubicBezTo>
                      <a:pt x="23969" y="29870"/>
                      <a:pt x="26186" y="28540"/>
                      <a:pt x="27516" y="26324"/>
                    </a:cubicBezTo>
                    <a:cubicBezTo>
                      <a:pt x="28846" y="24107"/>
                      <a:pt x="29733" y="21447"/>
                      <a:pt x="29733" y="18787"/>
                    </a:cubicBezTo>
                    <a:cubicBezTo>
                      <a:pt x="29733" y="13911"/>
                      <a:pt x="26186" y="11251"/>
                      <a:pt x="21310" y="11694"/>
                    </a:cubicBezTo>
                    <a:cubicBezTo>
                      <a:pt x="14660" y="12581"/>
                      <a:pt x="11113" y="18344"/>
                      <a:pt x="5351" y="20117"/>
                    </a:cubicBezTo>
                    <a:cubicBezTo>
                      <a:pt x="8010" y="22334"/>
                      <a:pt x="10670" y="24550"/>
                      <a:pt x="13330" y="26767"/>
                    </a:cubicBezTo>
                    <a:cubicBezTo>
                      <a:pt x="12887" y="26767"/>
                      <a:pt x="12887" y="26767"/>
                      <a:pt x="13330" y="26324"/>
                    </a:cubicBezTo>
                    <a:cubicBezTo>
                      <a:pt x="13773" y="25880"/>
                      <a:pt x="14217" y="25880"/>
                      <a:pt x="14660" y="25437"/>
                    </a:cubicBezTo>
                    <a:cubicBezTo>
                      <a:pt x="15547" y="24550"/>
                      <a:pt x="16876" y="24107"/>
                      <a:pt x="17763" y="23220"/>
                    </a:cubicBezTo>
                    <a:cubicBezTo>
                      <a:pt x="19536" y="21447"/>
                      <a:pt x="20866" y="19674"/>
                      <a:pt x="21753" y="17901"/>
                    </a:cubicBezTo>
                    <a:cubicBezTo>
                      <a:pt x="24413" y="13468"/>
                      <a:pt x="27073" y="9035"/>
                      <a:pt x="26629" y="3715"/>
                    </a:cubicBezTo>
                    <a:cubicBezTo>
                      <a:pt x="26186" y="-1162"/>
                      <a:pt x="18650" y="-1162"/>
                      <a:pt x="17320" y="3271"/>
                    </a:cubicBezTo>
                    <a:cubicBezTo>
                      <a:pt x="16876" y="4602"/>
                      <a:pt x="15547" y="5931"/>
                      <a:pt x="14660" y="6818"/>
                    </a:cubicBezTo>
                    <a:cubicBezTo>
                      <a:pt x="12887" y="6375"/>
                      <a:pt x="14217" y="8148"/>
                      <a:pt x="15547" y="7704"/>
                    </a:cubicBezTo>
                    <a:lnTo>
                      <a:pt x="15547" y="77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32"/>
              <p:cNvSpPr/>
              <p:nvPr/>
            </p:nvSpPr>
            <p:spPr>
              <a:xfrm>
                <a:off x="3437471" y="2436255"/>
                <a:ext cx="19062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9062" h="40125" extrusionOk="0">
                    <a:moveTo>
                      <a:pt x="3103" y="30319"/>
                    </a:moveTo>
                    <a:cubicBezTo>
                      <a:pt x="6206" y="25886"/>
                      <a:pt x="10640" y="23226"/>
                      <a:pt x="13299" y="17906"/>
                    </a:cubicBezTo>
                    <a:cubicBezTo>
                      <a:pt x="15516" y="13473"/>
                      <a:pt x="17289" y="9484"/>
                      <a:pt x="16846" y="4607"/>
                    </a:cubicBezTo>
                    <a:cubicBezTo>
                      <a:pt x="16846" y="1947"/>
                      <a:pt x="14629" y="-713"/>
                      <a:pt x="11526" y="174"/>
                    </a:cubicBezTo>
                    <a:cubicBezTo>
                      <a:pt x="5320" y="1947"/>
                      <a:pt x="3547" y="9927"/>
                      <a:pt x="2660" y="15246"/>
                    </a:cubicBezTo>
                    <a:cubicBezTo>
                      <a:pt x="1330" y="21896"/>
                      <a:pt x="443" y="29432"/>
                      <a:pt x="1330" y="36082"/>
                    </a:cubicBezTo>
                    <a:cubicBezTo>
                      <a:pt x="1773" y="40072"/>
                      <a:pt x="7093" y="41402"/>
                      <a:pt x="9753" y="38742"/>
                    </a:cubicBezTo>
                    <a:cubicBezTo>
                      <a:pt x="17289" y="31206"/>
                      <a:pt x="18619" y="21453"/>
                      <a:pt x="19062" y="10813"/>
                    </a:cubicBezTo>
                    <a:cubicBezTo>
                      <a:pt x="19062" y="8154"/>
                      <a:pt x="15516" y="6823"/>
                      <a:pt x="13743" y="9040"/>
                    </a:cubicBezTo>
                    <a:cubicBezTo>
                      <a:pt x="9310" y="15690"/>
                      <a:pt x="7980" y="24999"/>
                      <a:pt x="2660" y="30762"/>
                    </a:cubicBezTo>
                    <a:cubicBezTo>
                      <a:pt x="5320" y="31649"/>
                      <a:pt x="8423" y="32536"/>
                      <a:pt x="11083" y="33422"/>
                    </a:cubicBezTo>
                    <a:cubicBezTo>
                      <a:pt x="10196" y="29432"/>
                      <a:pt x="10640" y="24556"/>
                      <a:pt x="11083" y="20566"/>
                    </a:cubicBezTo>
                    <a:cubicBezTo>
                      <a:pt x="11083" y="17906"/>
                      <a:pt x="11526" y="15246"/>
                      <a:pt x="11969" y="12587"/>
                    </a:cubicBezTo>
                    <a:cubicBezTo>
                      <a:pt x="12413" y="11257"/>
                      <a:pt x="12413" y="10370"/>
                      <a:pt x="12856" y="9484"/>
                    </a:cubicBezTo>
                    <a:cubicBezTo>
                      <a:pt x="13299" y="8154"/>
                      <a:pt x="14186" y="7710"/>
                      <a:pt x="12856" y="8154"/>
                    </a:cubicBezTo>
                    <a:cubicBezTo>
                      <a:pt x="11083" y="6823"/>
                      <a:pt x="9310" y="5050"/>
                      <a:pt x="7536" y="3721"/>
                    </a:cubicBezTo>
                    <a:cubicBezTo>
                      <a:pt x="7536" y="9040"/>
                      <a:pt x="4876" y="13030"/>
                      <a:pt x="2660" y="17463"/>
                    </a:cubicBezTo>
                    <a:cubicBezTo>
                      <a:pt x="887" y="21009"/>
                      <a:pt x="887" y="24999"/>
                      <a:pt x="0" y="28989"/>
                    </a:cubicBezTo>
                    <a:cubicBezTo>
                      <a:pt x="443" y="30762"/>
                      <a:pt x="2217" y="31206"/>
                      <a:pt x="3103" y="30319"/>
                    </a:cubicBezTo>
                    <a:lnTo>
                      <a:pt x="3103" y="303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32"/>
              <p:cNvSpPr/>
              <p:nvPr/>
            </p:nvSpPr>
            <p:spPr>
              <a:xfrm>
                <a:off x="3450810" y="2485053"/>
                <a:ext cx="20092" cy="32435"/>
              </a:xfrm>
              <a:custGeom>
                <a:avLst/>
                <a:gdLst/>
                <a:ahLst/>
                <a:cxnLst/>
                <a:rect l="l" t="t" r="r" b="b"/>
                <a:pathLst>
                  <a:path w="20092" h="32435" extrusionOk="0">
                    <a:moveTo>
                      <a:pt x="7496" y="16986"/>
                    </a:moveTo>
                    <a:cubicBezTo>
                      <a:pt x="10600" y="14326"/>
                      <a:pt x="14146" y="12109"/>
                      <a:pt x="17692" y="10336"/>
                    </a:cubicBezTo>
                    <a:cubicBezTo>
                      <a:pt x="15033" y="8120"/>
                      <a:pt x="12816" y="5903"/>
                      <a:pt x="10156" y="3686"/>
                    </a:cubicBezTo>
                    <a:cubicBezTo>
                      <a:pt x="8383" y="9893"/>
                      <a:pt x="2177" y="14326"/>
                      <a:pt x="403" y="20975"/>
                    </a:cubicBezTo>
                    <a:cubicBezTo>
                      <a:pt x="-483" y="24522"/>
                      <a:pt x="-40" y="28955"/>
                      <a:pt x="3063" y="31171"/>
                    </a:cubicBezTo>
                    <a:cubicBezTo>
                      <a:pt x="7496" y="34275"/>
                      <a:pt x="13259" y="31171"/>
                      <a:pt x="15919" y="27182"/>
                    </a:cubicBezTo>
                    <a:cubicBezTo>
                      <a:pt x="17249" y="25852"/>
                      <a:pt x="17249" y="22749"/>
                      <a:pt x="16363" y="21419"/>
                    </a:cubicBezTo>
                    <a:cubicBezTo>
                      <a:pt x="15033" y="19646"/>
                      <a:pt x="14146" y="18316"/>
                      <a:pt x="11929" y="18316"/>
                    </a:cubicBezTo>
                    <a:cubicBezTo>
                      <a:pt x="9713" y="18316"/>
                      <a:pt x="7496" y="20532"/>
                      <a:pt x="6610" y="20532"/>
                    </a:cubicBezTo>
                    <a:cubicBezTo>
                      <a:pt x="7940" y="20975"/>
                      <a:pt x="9270" y="21862"/>
                      <a:pt x="10600" y="22305"/>
                    </a:cubicBezTo>
                    <a:cubicBezTo>
                      <a:pt x="11929" y="24079"/>
                      <a:pt x="11486" y="23635"/>
                      <a:pt x="12373" y="21419"/>
                    </a:cubicBezTo>
                    <a:cubicBezTo>
                      <a:pt x="13259" y="19646"/>
                      <a:pt x="14146" y="18316"/>
                      <a:pt x="15033" y="16542"/>
                    </a:cubicBezTo>
                    <a:cubicBezTo>
                      <a:pt x="16806" y="13439"/>
                      <a:pt x="19022" y="10336"/>
                      <a:pt x="19909" y="7233"/>
                    </a:cubicBezTo>
                    <a:cubicBezTo>
                      <a:pt x="21239" y="2356"/>
                      <a:pt x="15033" y="-2520"/>
                      <a:pt x="11043" y="1470"/>
                    </a:cubicBezTo>
                    <a:cubicBezTo>
                      <a:pt x="7053" y="5460"/>
                      <a:pt x="3950" y="9449"/>
                      <a:pt x="3507" y="15212"/>
                    </a:cubicBezTo>
                    <a:cubicBezTo>
                      <a:pt x="3950" y="16986"/>
                      <a:pt x="6166" y="17872"/>
                      <a:pt x="7496" y="16986"/>
                    </a:cubicBezTo>
                    <a:lnTo>
                      <a:pt x="7496" y="169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32"/>
              <p:cNvSpPr/>
              <p:nvPr/>
            </p:nvSpPr>
            <p:spPr>
              <a:xfrm>
                <a:off x="3470941" y="2541937"/>
                <a:ext cx="1330" cy="132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29" extrusionOk="0">
                    <a:moveTo>
                      <a:pt x="665" y="1330"/>
                    </a:moveTo>
                    <a:cubicBezTo>
                      <a:pt x="1552" y="1330"/>
                      <a:pt x="1552" y="0"/>
                      <a:pt x="665" y="0"/>
                    </a:cubicBezTo>
                    <a:cubicBezTo>
                      <a:pt x="-222" y="0"/>
                      <a:pt x="-222" y="1330"/>
                      <a:pt x="665" y="1330"/>
                    </a:cubicBezTo>
                    <a:lnTo>
                      <a:pt x="665" y="1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32"/>
              <p:cNvSpPr/>
              <p:nvPr/>
            </p:nvSpPr>
            <p:spPr>
              <a:xfrm>
                <a:off x="3481714" y="2535165"/>
                <a:ext cx="16947" cy="3221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32215" extrusionOk="0">
                    <a:moveTo>
                      <a:pt x="1861" y="2783"/>
                    </a:moveTo>
                    <a:cubicBezTo>
                      <a:pt x="975" y="5886"/>
                      <a:pt x="-355" y="8102"/>
                      <a:pt x="88" y="11206"/>
                    </a:cubicBezTo>
                    <a:cubicBezTo>
                      <a:pt x="88" y="14309"/>
                      <a:pt x="975" y="17412"/>
                      <a:pt x="1861" y="20072"/>
                    </a:cubicBezTo>
                    <a:cubicBezTo>
                      <a:pt x="2748" y="22732"/>
                      <a:pt x="4078" y="24948"/>
                      <a:pt x="5851" y="26721"/>
                    </a:cubicBezTo>
                    <a:cubicBezTo>
                      <a:pt x="7181" y="28494"/>
                      <a:pt x="8511" y="30268"/>
                      <a:pt x="10284" y="31598"/>
                    </a:cubicBezTo>
                    <a:cubicBezTo>
                      <a:pt x="11614" y="32484"/>
                      <a:pt x="12944" y="32484"/>
                      <a:pt x="14274" y="31154"/>
                    </a:cubicBezTo>
                    <a:cubicBezTo>
                      <a:pt x="17820" y="28051"/>
                      <a:pt x="17377" y="21402"/>
                      <a:pt x="15604" y="17412"/>
                    </a:cubicBezTo>
                    <a:cubicBezTo>
                      <a:pt x="13387" y="12092"/>
                      <a:pt x="12944" y="6772"/>
                      <a:pt x="9398" y="1896"/>
                    </a:cubicBezTo>
                    <a:cubicBezTo>
                      <a:pt x="7181" y="-764"/>
                      <a:pt x="2748" y="-764"/>
                      <a:pt x="1861" y="2783"/>
                    </a:cubicBezTo>
                    <a:lnTo>
                      <a:pt x="1861" y="27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32"/>
              <p:cNvSpPr/>
              <p:nvPr/>
            </p:nvSpPr>
            <p:spPr>
              <a:xfrm>
                <a:off x="3506303" y="2570018"/>
                <a:ext cx="10606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10606" h="16290" extrusionOk="0">
                    <a:moveTo>
                      <a:pt x="324" y="2508"/>
                    </a:moveTo>
                    <a:cubicBezTo>
                      <a:pt x="2984" y="6498"/>
                      <a:pt x="8304" y="10487"/>
                      <a:pt x="7861" y="15364"/>
                    </a:cubicBezTo>
                    <a:cubicBezTo>
                      <a:pt x="7861" y="16250"/>
                      <a:pt x="9191" y="16694"/>
                      <a:pt x="9634" y="15807"/>
                    </a:cubicBezTo>
                    <a:cubicBezTo>
                      <a:pt x="13180" y="10044"/>
                      <a:pt x="6087" y="5168"/>
                      <a:pt x="3428" y="735"/>
                    </a:cubicBezTo>
                    <a:cubicBezTo>
                      <a:pt x="2098" y="-1039"/>
                      <a:pt x="-1005" y="735"/>
                      <a:pt x="324" y="2508"/>
                    </a:cubicBezTo>
                    <a:lnTo>
                      <a:pt x="324" y="2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32"/>
              <p:cNvSpPr/>
              <p:nvPr/>
            </p:nvSpPr>
            <p:spPr>
              <a:xfrm>
                <a:off x="3515404" y="2597059"/>
                <a:ext cx="4148" cy="20723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20723" extrusionOk="0">
                    <a:moveTo>
                      <a:pt x="976" y="291"/>
                    </a:moveTo>
                    <a:cubicBezTo>
                      <a:pt x="1419" y="2951"/>
                      <a:pt x="1862" y="4281"/>
                      <a:pt x="2749" y="6497"/>
                    </a:cubicBezTo>
                    <a:cubicBezTo>
                      <a:pt x="4522" y="11374"/>
                      <a:pt x="1862" y="15364"/>
                      <a:pt x="89" y="19797"/>
                    </a:cubicBezTo>
                    <a:cubicBezTo>
                      <a:pt x="-354" y="20683"/>
                      <a:pt x="976" y="21127"/>
                      <a:pt x="1419" y="20240"/>
                    </a:cubicBezTo>
                    <a:cubicBezTo>
                      <a:pt x="2749" y="16694"/>
                      <a:pt x="4522" y="13147"/>
                      <a:pt x="4079" y="9601"/>
                    </a:cubicBezTo>
                    <a:cubicBezTo>
                      <a:pt x="3636" y="6941"/>
                      <a:pt x="89" y="3394"/>
                      <a:pt x="1862" y="735"/>
                    </a:cubicBezTo>
                    <a:cubicBezTo>
                      <a:pt x="2306" y="-152"/>
                      <a:pt x="976" y="-152"/>
                      <a:pt x="976" y="291"/>
                    </a:cubicBezTo>
                    <a:lnTo>
                      <a:pt x="976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3526646" y="2609580"/>
                <a:ext cx="9530" cy="29177"/>
              </a:xfrm>
              <a:custGeom>
                <a:avLst/>
                <a:gdLst/>
                <a:ahLst/>
                <a:cxnLst/>
                <a:rect l="l" t="t" r="r" b="b"/>
                <a:pathLst>
                  <a:path w="9530" h="29177" extrusionOk="0">
                    <a:moveTo>
                      <a:pt x="2590" y="184"/>
                    </a:moveTo>
                    <a:cubicBezTo>
                      <a:pt x="-1400" y="7277"/>
                      <a:pt x="-1400" y="25009"/>
                      <a:pt x="7023" y="28999"/>
                    </a:cubicBezTo>
                    <a:cubicBezTo>
                      <a:pt x="8796" y="29885"/>
                      <a:pt x="10569" y="27225"/>
                      <a:pt x="8796" y="26339"/>
                    </a:cubicBezTo>
                    <a:cubicBezTo>
                      <a:pt x="5250" y="24122"/>
                      <a:pt x="4363" y="17916"/>
                      <a:pt x="3477" y="13926"/>
                    </a:cubicBezTo>
                    <a:cubicBezTo>
                      <a:pt x="2590" y="9937"/>
                      <a:pt x="2147" y="4617"/>
                      <a:pt x="3920" y="627"/>
                    </a:cubicBezTo>
                    <a:cubicBezTo>
                      <a:pt x="3920" y="184"/>
                      <a:pt x="3033" y="-260"/>
                      <a:pt x="2590" y="184"/>
                    </a:cubicBezTo>
                    <a:lnTo>
                      <a:pt x="2590" y="1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3538989" y="2629694"/>
                <a:ext cx="5369" cy="12067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12067" extrusionOk="0">
                    <a:moveTo>
                      <a:pt x="0" y="1348"/>
                    </a:moveTo>
                    <a:cubicBezTo>
                      <a:pt x="887" y="4894"/>
                      <a:pt x="443" y="7998"/>
                      <a:pt x="2217" y="11101"/>
                    </a:cubicBezTo>
                    <a:cubicBezTo>
                      <a:pt x="3103" y="12874"/>
                      <a:pt x="5763" y="11987"/>
                      <a:pt x="5320" y="10214"/>
                    </a:cubicBezTo>
                    <a:cubicBezTo>
                      <a:pt x="4433" y="7111"/>
                      <a:pt x="3546" y="3564"/>
                      <a:pt x="2217" y="461"/>
                    </a:cubicBezTo>
                    <a:cubicBezTo>
                      <a:pt x="1773" y="-425"/>
                      <a:pt x="0" y="18"/>
                      <a:pt x="0" y="1348"/>
                    </a:cubicBezTo>
                    <a:lnTo>
                      <a:pt x="0" y="13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3478659" y="2464136"/>
                <a:ext cx="12386" cy="37166"/>
              </a:xfrm>
              <a:custGeom>
                <a:avLst/>
                <a:gdLst/>
                <a:ahLst/>
                <a:cxnLst/>
                <a:rect l="l" t="t" r="r" b="b"/>
                <a:pathLst>
                  <a:path w="12386" h="37166" extrusionOk="0">
                    <a:moveTo>
                      <a:pt x="9793" y="36130"/>
                    </a:moveTo>
                    <a:cubicBezTo>
                      <a:pt x="14226" y="31253"/>
                      <a:pt x="12009" y="26377"/>
                      <a:pt x="10236" y="20614"/>
                    </a:cubicBezTo>
                    <a:cubicBezTo>
                      <a:pt x="9350" y="17511"/>
                      <a:pt x="8906" y="14407"/>
                      <a:pt x="7576" y="11305"/>
                    </a:cubicBezTo>
                    <a:cubicBezTo>
                      <a:pt x="5803" y="7758"/>
                      <a:pt x="3586" y="4655"/>
                      <a:pt x="2257" y="665"/>
                    </a:cubicBezTo>
                    <a:cubicBezTo>
                      <a:pt x="1813" y="-222"/>
                      <a:pt x="483" y="-222"/>
                      <a:pt x="483" y="665"/>
                    </a:cubicBezTo>
                    <a:cubicBezTo>
                      <a:pt x="-403" y="5985"/>
                      <a:pt x="40" y="12634"/>
                      <a:pt x="927" y="17954"/>
                    </a:cubicBezTo>
                    <a:cubicBezTo>
                      <a:pt x="2257" y="23274"/>
                      <a:pt x="5360" y="28593"/>
                      <a:pt x="4916" y="34356"/>
                    </a:cubicBezTo>
                    <a:cubicBezTo>
                      <a:pt x="4473" y="37460"/>
                      <a:pt x="8020" y="37903"/>
                      <a:pt x="9793" y="36130"/>
                    </a:cubicBezTo>
                    <a:lnTo>
                      <a:pt x="9793" y="361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32"/>
              <p:cNvSpPr/>
              <p:nvPr/>
            </p:nvSpPr>
            <p:spPr>
              <a:xfrm>
                <a:off x="3459599" y="2402455"/>
                <a:ext cx="10973" cy="33467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33467" extrusionOk="0">
                    <a:moveTo>
                      <a:pt x="8018" y="33088"/>
                    </a:moveTo>
                    <a:cubicBezTo>
                      <a:pt x="11564" y="29541"/>
                      <a:pt x="11121" y="25108"/>
                      <a:pt x="10678" y="20675"/>
                    </a:cubicBezTo>
                    <a:cubicBezTo>
                      <a:pt x="10234" y="13582"/>
                      <a:pt x="9348" y="6046"/>
                      <a:pt x="4471" y="726"/>
                    </a:cubicBezTo>
                    <a:cubicBezTo>
                      <a:pt x="3141" y="-604"/>
                      <a:pt x="-405" y="-160"/>
                      <a:pt x="38" y="2499"/>
                    </a:cubicBezTo>
                    <a:cubicBezTo>
                      <a:pt x="481" y="8262"/>
                      <a:pt x="2255" y="13582"/>
                      <a:pt x="3585" y="18902"/>
                    </a:cubicBezTo>
                    <a:cubicBezTo>
                      <a:pt x="4028" y="21119"/>
                      <a:pt x="4471" y="22892"/>
                      <a:pt x="4914" y="25108"/>
                    </a:cubicBezTo>
                    <a:cubicBezTo>
                      <a:pt x="5358" y="27325"/>
                      <a:pt x="6688" y="30428"/>
                      <a:pt x="6245" y="32644"/>
                    </a:cubicBezTo>
                    <a:cubicBezTo>
                      <a:pt x="6245" y="33088"/>
                      <a:pt x="7131" y="33974"/>
                      <a:pt x="8018" y="33088"/>
                    </a:cubicBezTo>
                    <a:lnTo>
                      <a:pt x="8018" y="330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32"/>
              <p:cNvSpPr/>
              <p:nvPr/>
            </p:nvSpPr>
            <p:spPr>
              <a:xfrm>
                <a:off x="3449441" y="2360623"/>
                <a:ext cx="14220" cy="48782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48782" extrusionOk="0">
                    <a:moveTo>
                      <a:pt x="4876" y="48321"/>
                    </a:moveTo>
                    <a:cubicBezTo>
                      <a:pt x="14629" y="39898"/>
                      <a:pt x="10639" y="29258"/>
                      <a:pt x="12856" y="18176"/>
                    </a:cubicBezTo>
                    <a:cubicBezTo>
                      <a:pt x="14186" y="13299"/>
                      <a:pt x="16403" y="887"/>
                      <a:pt x="8866" y="0"/>
                    </a:cubicBezTo>
                    <a:cubicBezTo>
                      <a:pt x="7093" y="0"/>
                      <a:pt x="5320" y="887"/>
                      <a:pt x="4433" y="2217"/>
                    </a:cubicBezTo>
                    <a:cubicBezTo>
                      <a:pt x="2660" y="5320"/>
                      <a:pt x="2660" y="7536"/>
                      <a:pt x="2217" y="11083"/>
                    </a:cubicBezTo>
                    <a:cubicBezTo>
                      <a:pt x="1773" y="15516"/>
                      <a:pt x="0" y="19949"/>
                      <a:pt x="0" y="24382"/>
                    </a:cubicBezTo>
                    <a:cubicBezTo>
                      <a:pt x="0" y="27928"/>
                      <a:pt x="1773" y="31032"/>
                      <a:pt x="1773" y="34578"/>
                    </a:cubicBezTo>
                    <a:cubicBezTo>
                      <a:pt x="2217" y="39011"/>
                      <a:pt x="443" y="42558"/>
                      <a:pt x="1330" y="47434"/>
                    </a:cubicBezTo>
                    <a:cubicBezTo>
                      <a:pt x="1773" y="48764"/>
                      <a:pt x="3546" y="49207"/>
                      <a:pt x="4876" y="48321"/>
                    </a:cubicBezTo>
                    <a:lnTo>
                      <a:pt x="4876" y="483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>
                <a:off x="3461410" y="2344037"/>
                <a:ext cx="2780" cy="435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4357" extrusionOk="0">
                    <a:moveTo>
                      <a:pt x="2660" y="3730"/>
                    </a:moveTo>
                    <a:cubicBezTo>
                      <a:pt x="2217" y="2400"/>
                      <a:pt x="1330" y="1513"/>
                      <a:pt x="887" y="184"/>
                    </a:cubicBezTo>
                    <a:cubicBezTo>
                      <a:pt x="443" y="-260"/>
                      <a:pt x="0" y="184"/>
                      <a:pt x="0" y="627"/>
                    </a:cubicBezTo>
                    <a:cubicBezTo>
                      <a:pt x="443" y="1957"/>
                      <a:pt x="1330" y="2844"/>
                      <a:pt x="1773" y="4173"/>
                    </a:cubicBezTo>
                    <a:cubicBezTo>
                      <a:pt x="2217" y="4617"/>
                      <a:pt x="3103" y="4173"/>
                      <a:pt x="2660" y="3730"/>
                    </a:cubicBezTo>
                    <a:lnTo>
                      <a:pt x="2660" y="37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>
                <a:off x="3241528" y="2483129"/>
                <a:ext cx="23938" cy="60599"/>
              </a:xfrm>
              <a:custGeom>
                <a:avLst/>
                <a:gdLst/>
                <a:ahLst/>
                <a:cxnLst/>
                <a:rect l="l" t="t" r="r" b="b"/>
                <a:pathLst>
                  <a:path w="23938" h="60599" extrusionOk="0">
                    <a:moveTo>
                      <a:pt x="22609" y="291"/>
                    </a:moveTo>
                    <a:cubicBezTo>
                      <a:pt x="17289" y="10044"/>
                      <a:pt x="14629" y="19797"/>
                      <a:pt x="10639" y="30436"/>
                    </a:cubicBezTo>
                    <a:cubicBezTo>
                      <a:pt x="7093" y="40189"/>
                      <a:pt x="1773" y="49055"/>
                      <a:pt x="0" y="59251"/>
                    </a:cubicBezTo>
                    <a:cubicBezTo>
                      <a:pt x="0" y="60581"/>
                      <a:pt x="1330" y="61025"/>
                      <a:pt x="2217" y="60138"/>
                    </a:cubicBezTo>
                    <a:cubicBezTo>
                      <a:pt x="13299" y="42406"/>
                      <a:pt x="21279" y="21570"/>
                      <a:pt x="23939" y="735"/>
                    </a:cubicBezTo>
                    <a:cubicBezTo>
                      <a:pt x="23939" y="-152"/>
                      <a:pt x="23052" y="-152"/>
                      <a:pt x="22609" y="291"/>
                    </a:cubicBezTo>
                    <a:lnTo>
                      <a:pt x="22609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>
                <a:off x="3251522" y="2488835"/>
                <a:ext cx="11442" cy="22696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22696" extrusionOk="0">
                    <a:moveTo>
                      <a:pt x="1532" y="22513"/>
                    </a:moveTo>
                    <a:cubicBezTo>
                      <a:pt x="5965" y="17637"/>
                      <a:pt x="14388" y="9657"/>
                      <a:pt x="10398" y="2121"/>
                    </a:cubicBezTo>
                    <a:cubicBezTo>
                      <a:pt x="9512" y="348"/>
                      <a:pt x="7295" y="-539"/>
                      <a:pt x="5522" y="348"/>
                    </a:cubicBezTo>
                    <a:cubicBezTo>
                      <a:pt x="-2014" y="3894"/>
                      <a:pt x="202" y="15420"/>
                      <a:pt x="646" y="22070"/>
                    </a:cubicBezTo>
                    <a:cubicBezTo>
                      <a:pt x="646" y="22513"/>
                      <a:pt x="1532" y="22957"/>
                      <a:pt x="1532" y="22513"/>
                    </a:cubicBezTo>
                    <a:lnTo>
                      <a:pt x="1532" y="225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32"/>
              <p:cNvSpPr/>
              <p:nvPr/>
            </p:nvSpPr>
            <p:spPr>
              <a:xfrm>
                <a:off x="3342160" y="2420167"/>
                <a:ext cx="20736" cy="17776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17776" extrusionOk="0">
                    <a:moveTo>
                      <a:pt x="887" y="17593"/>
                    </a:moveTo>
                    <a:cubicBezTo>
                      <a:pt x="4433" y="16263"/>
                      <a:pt x="6650" y="15819"/>
                      <a:pt x="9310" y="13603"/>
                    </a:cubicBezTo>
                    <a:cubicBezTo>
                      <a:pt x="10640" y="12716"/>
                      <a:pt x="11969" y="11386"/>
                      <a:pt x="13299" y="10500"/>
                    </a:cubicBezTo>
                    <a:cubicBezTo>
                      <a:pt x="15073" y="9613"/>
                      <a:pt x="16403" y="10056"/>
                      <a:pt x="18176" y="9170"/>
                    </a:cubicBezTo>
                    <a:cubicBezTo>
                      <a:pt x="21279" y="7396"/>
                      <a:pt x="21722" y="2963"/>
                      <a:pt x="18619" y="1190"/>
                    </a:cubicBezTo>
                    <a:cubicBezTo>
                      <a:pt x="14186" y="-1913"/>
                      <a:pt x="7980" y="1633"/>
                      <a:pt x="4876" y="5180"/>
                    </a:cubicBezTo>
                    <a:cubicBezTo>
                      <a:pt x="887" y="9170"/>
                      <a:pt x="1330" y="12716"/>
                      <a:pt x="0" y="17149"/>
                    </a:cubicBezTo>
                    <a:cubicBezTo>
                      <a:pt x="0" y="17593"/>
                      <a:pt x="443" y="18036"/>
                      <a:pt x="887" y="17593"/>
                    </a:cubicBezTo>
                    <a:lnTo>
                      <a:pt x="887" y="175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>
                <a:off x="3125825" y="2588485"/>
                <a:ext cx="19392" cy="35101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35101" extrusionOk="0">
                    <a:moveTo>
                      <a:pt x="17732" y="0"/>
                    </a:moveTo>
                    <a:cubicBezTo>
                      <a:pt x="4433" y="2660"/>
                      <a:pt x="0" y="22165"/>
                      <a:pt x="0" y="33248"/>
                    </a:cubicBezTo>
                    <a:cubicBezTo>
                      <a:pt x="0" y="35021"/>
                      <a:pt x="2217" y="35908"/>
                      <a:pt x="3103" y="34135"/>
                    </a:cubicBezTo>
                    <a:cubicBezTo>
                      <a:pt x="7093" y="28372"/>
                      <a:pt x="9753" y="22609"/>
                      <a:pt x="12413" y="16402"/>
                    </a:cubicBezTo>
                    <a:cubicBezTo>
                      <a:pt x="14629" y="11969"/>
                      <a:pt x="15516" y="5319"/>
                      <a:pt x="18619" y="2217"/>
                    </a:cubicBezTo>
                    <a:cubicBezTo>
                      <a:pt x="19949" y="1773"/>
                      <a:pt x="19506" y="0"/>
                      <a:pt x="17732" y="0"/>
                    </a:cubicBezTo>
                    <a:lnTo>
                      <a:pt x="177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32"/>
              <p:cNvSpPr/>
              <p:nvPr/>
            </p:nvSpPr>
            <p:spPr>
              <a:xfrm>
                <a:off x="3497275" y="2980144"/>
                <a:ext cx="18106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18106" h="14619" extrusionOk="0">
                    <a:moveTo>
                      <a:pt x="4033" y="13526"/>
                    </a:moveTo>
                    <a:cubicBezTo>
                      <a:pt x="5806" y="11309"/>
                      <a:pt x="21765" y="5103"/>
                      <a:pt x="17332" y="1113"/>
                    </a:cubicBezTo>
                    <a:cubicBezTo>
                      <a:pt x="14229" y="-1547"/>
                      <a:pt x="9352" y="1113"/>
                      <a:pt x="6693" y="3330"/>
                    </a:cubicBezTo>
                    <a:cubicBezTo>
                      <a:pt x="3589" y="5546"/>
                      <a:pt x="930" y="8649"/>
                      <a:pt x="43" y="12639"/>
                    </a:cubicBezTo>
                    <a:cubicBezTo>
                      <a:pt x="-400" y="14856"/>
                      <a:pt x="2703" y="15299"/>
                      <a:pt x="4033" y="13526"/>
                    </a:cubicBezTo>
                    <a:lnTo>
                      <a:pt x="4033" y="13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32"/>
              <p:cNvSpPr/>
              <p:nvPr/>
            </p:nvSpPr>
            <p:spPr>
              <a:xfrm>
                <a:off x="3381323" y="3185061"/>
                <a:ext cx="27450" cy="27603"/>
              </a:xfrm>
              <a:custGeom>
                <a:avLst/>
                <a:gdLst/>
                <a:ahLst/>
                <a:cxnLst/>
                <a:rect l="l" t="t" r="r" b="b"/>
                <a:pathLst>
                  <a:path w="27450" h="27603" extrusionOk="0">
                    <a:moveTo>
                      <a:pt x="734" y="27603"/>
                    </a:moveTo>
                    <a:cubicBezTo>
                      <a:pt x="3838" y="27160"/>
                      <a:pt x="5611" y="28046"/>
                      <a:pt x="8271" y="26273"/>
                    </a:cubicBezTo>
                    <a:cubicBezTo>
                      <a:pt x="10931" y="24500"/>
                      <a:pt x="13591" y="21397"/>
                      <a:pt x="15807" y="19180"/>
                    </a:cubicBezTo>
                    <a:cubicBezTo>
                      <a:pt x="20683" y="13860"/>
                      <a:pt x="23343" y="7654"/>
                      <a:pt x="27333" y="1448"/>
                    </a:cubicBezTo>
                    <a:cubicBezTo>
                      <a:pt x="27776" y="561"/>
                      <a:pt x="26890" y="-325"/>
                      <a:pt x="26003" y="118"/>
                    </a:cubicBezTo>
                    <a:cubicBezTo>
                      <a:pt x="20683" y="3664"/>
                      <a:pt x="15364" y="7211"/>
                      <a:pt x="10931" y="12087"/>
                    </a:cubicBezTo>
                    <a:cubicBezTo>
                      <a:pt x="8714" y="14747"/>
                      <a:pt x="6054" y="16964"/>
                      <a:pt x="3838" y="19180"/>
                    </a:cubicBezTo>
                    <a:cubicBezTo>
                      <a:pt x="1621" y="21840"/>
                      <a:pt x="2064" y="24057"/>
                      <a:pt x="291" y="26716"/>
                    </a:cubicBezTo>
                    <a:cubicBezTo>
                      <a:pt x="-152" y="27160"/>
                      <a:pt x="-152" y="27603"/>
                      <a:pt x="734" y="27603"/>
                    </a:cubicBezTo>
                    <a:lnTo>
                      <a:pt x="734" y="276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32"/>
              <p:cNvSpPr/>
              <p:nvPr/>
            </p:nvSpPr>
            <p:spPr>
              <a:xfrm>
                <a:off x="3419739" y="3155139"/>
                <a:ext cx="4821" cy="9831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9831" extrusionOk="0">
                    <a:moveTo>
                      <a:pt x="887" y="9648"/>
                    </a:moveTo>
                    <a:cubicBezTo>
                      <a:pt x="1330" y="6988"/>
                      <a:pt x="2660" y="4772"/>
                      <a:pt x="4433" y="2555"/>
                    </a:cubicBezTo>
                    <a:cubicBezTo>
                      <a:pt x="6206" y="339"/>
                      <a:pt x="1330" y="-1434"/>
                      <a:pt x="1330" y="1669"/>
                    </a:cubicBezTo>
                    <a:cubicBezTo>
                      <a:pt x="1330" y="4329"/>
                      <a:pt x="887" y="6988"/>
                      <a:pt x="0" y="9205"/>
                    </a:cubicBezTo>
                    <a:cubicBezTo>
                      <a:pt x="0" y="9648"/>
                      <a:pt x="887" y="10092"/>
                      <a:pt x="887" y="9648"/>
                    </a:cubicBezTo>
                    <a:lnTo>
                      <a:pt x="887" y="96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32"/>
              <p:cNvSpPr/>
              <p:nvPr/>
            </p:nvSpPr>
            <p:spPr>
              <a:xfrm>
                <a:off x="3409592" y="3101990"/>
                <a:ext cx="42015" cy="65407"/>
              </a:xfrm>
              <a:custGeom>
                <a:avLst/>
                <a:gdLst/>
                <a:ahLst/>
                <a:cxnLst/>
                <a:rect l="l" t="t" r="r" b="b"/>
                <a:pathLst>
                  <a:path w="42015" h="65407" extrusionOk="0">
                    <a:moveTo>
                      <a:pt x="11477" y="63240"/>
                    </a:moveTo>
                    <a:cubicBezTo>
                      <a:pt x="15467" y="58364"/>
                      <a:pt x="17240" y="50828"/>
                      <a:pt x="20343" y="45508"/>
                    </a:cubicBezTo>
                    <a:cubicBezTo>
                      <a:pt x="23890" y="40188"/>
                      <a:pt x="26550" y="33982"/>
                      <a:pt x="30539" y="28662"/>
                    </a:cubicBezTo>
                    <a:cubicBezTo>
                      <a:pt x="27436" y="27775"/>
                      <a:pt x="23890" y="26446"/>
                      <a:pt x="20787" y="25559"/>
                    </a:cubicBezTo>
                    <a:cubicBezTo>
                      <a:pt x="20343" y="26889"/>
                      <a:pt x="19900" y="28219"/>
                      <a:pt x="19457" y="29549"/>
                    </a:cubicBezTo>
                    <a:cubicBezTo>
                      <a:pt x="21230" y="29992"/>
                      <a:pt x="23003" y="30879"/>
                      <a:pt x="24776" y="31322"/>
                    </a:cubicBezTo>
                    <a:cubicBezTo>
                      <a:pt x="25663" y="22013"/>
                      <a:pt x="37189" y="12703"/>
                      <a:pt x="41622" y="4723"/>
                    </a:cubicBezTo>
                    <a:cubicBezTo>
                      <a:pt x="42952" y="2507"/>
                      <a:pt x="40736" y="-1040"/>
                      <a:pt x="37632" y="290"/>
                    </a:cubicBezTo>
                    <a:cubicBezTo>
                      <a:pt x="27436" y="5610"/>
                      <a:pt x="18127" y="18909"/>
                      <a:pt x="19013" y="30879"/>
                    </a:cubicBezTo>
                    <a:cubicBezTo>
                      <a:pt x="19013" y="32652"/>
                      <a:pt x="20343" y="34425"/>
                      <a:pt x="22560" y="33982"/>
                    </a:cubicBezTo>
                    <a:cubicBezTo>
                      <a:pt x="26106" y="32652"/>
                      <a:pt x="26993" y="32652"/>
                      <a:pt x="29653" y="29549"/>
                    </a:cubicBezTo>
                    <a:cubicBezTo>
                      <a:pt x="33643" y="25559"/>
                      <a:pt x="29209" y="17579"/>
                      <a:pt x="23890" y="20683"/>
                    </a:cubicBezTo>
                    <a:cubicBezTo>
                      <a:pt x="14137" y="26002"/>
                      <a:pt x="-9802" y="54817"/>
                      <a:pt x="4384" y="64570"/>
                    </a:cubicBezTo>
                    <a:cubicBezTo>
                      <a:pt x="6601" y="66343"/>
                      <a:pt x="9704" y="65014"/>
                      <a:pt x="11477" y="63240"/>
                    </a:cubicBezTo>
                    <a:lnTo>
                      <a:pt x="11477" y="632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32"/>
              <p:cNvSpPr/>
              <p:nvPr/>
            </p:nvSpPr>
            <p:spPr>
              <a:xfrm>
                <a:off x="2998864" y="2818119"/>
                <a:ext cx="25466" cy="23421"/>
              </a:xfrm>
              <a:custGeom>
                <a:avLst/>
                <a:gdLst/>
                <a:ahLst/>
                <a:cxnLst/>
                <a:rect l="l" t="t" r="r" b="b"/>
                <a:pathLst>
                  <a:path w="25466" h="23421" extrusionOk="0">
                    <a:moveTo>
                      <a:pt x="5937" y="22165"/>
                    </a:moveTo>
                    <a:cubicBezTo>
                      <a:pt x="6380" y="21722"/>
                      <a:pt x="6380" y="20836"/>
                      <a:pt x="6824" y="20392"/>
                    </a:cubicBezTo>
                    <a:cubicBezTo>
                      <a:pt x="5937" y="20836"/>
                      <a:pt x="5050" y="21279"/>
                      <a:pt x="3720" y="21722"/>
                    </a:cubicBezTo>
                    <a:cubicBezTo>
                      <a:pt x="6824" y="21722"/>
                      <a:pt x="7710" y="19505"/>
                      <a:pt x="9927" y="17732"/>
                    </a:cubicBezTo>
                    <a:cubicBezTo>
                      <a:pt x="12143" y="15516"/>
                      <a:pt x="14803" y="14186"/>
                      <a:pt x="17463" y="12413"/>
                    </a:cubicBezTo>
                    <a:cubicBezTo>
                      <a:pt x="20123" y="10639"/>
                      <a:pt x="25886" y="5320"/>
                      <a:pt x="25443" y="1330"/>
                    </a:cubicBezTo>
                    <a:cubicBezTo>
                      <a:pt x="25443" y="887"/>
                      <a:pt x="24556" y="0"/>
                      <a:pt x="24113" y="0"/>
                    </a:cubicBezTo>
                    <a:cubicBezTo>
                      <a:pt x="21896" y="0"/>
                      <a:pt x="20566" y="1773"/>
                      <a:pt x="18793" y="2217"/>
                    </a:cubicBezTo>
                    <a:cubicBezTo>
                      <a:pt x="16133" y="3103"/>
                      <a:pt x="14360" y="3546"/>
                      <a:pt x="11700" y="4876"/>
                    </a:cubicBezTo>
                    <a:cubicBezTo>
                      <a:pt x="6824" y="7980"/>
                      <a:pt x="2390" y="10639"/>
                      <a:pt x="174" y="16403"/>
                    </a:cubicBezTo>
                    <a:cubicBezTo>
                      <a:pt x="-269" y="17732"/>
                      <a:pt x="174" y="19505"/>
                      <a:pt x="1061" y="20392"/>
                    </a:cubicBezTo>
                    <a:cubicBezTo>
                      <a:pt x="617" y="19949"/>
                      <a:pt x="617" y="19949"/>
                      <a:pt x="1061" y="20836"/>
                    </a:cubicBezTo>
                    <a:cubicBezTo>
                      <a:pt x="1504" y="23495"/>
                      <a:pt x="4607" y="24382"/>
                      <a:pt x="5937" y="22165"/>
                    </a:cubicBezTo>
                    <a:lnTo>
                      <a:pt x="5937" y="221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56" name="Google Shape;1356;p32"/>
          <p:cNvSpPr txBox="1">
            <a:spLocks noGrp="1"/>
          </p:cNvSpPr>
          <p:nvPr>
            <p:ph type="title"/>
          </p:nvPr>
        </p:nvSpPr>
        <p:spPr>
          <a:xfrm>
            <a:off x="1350247" y="1458634"/>
            <a:ext cx="6168707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Named Entity Recognition</a:t>
            </a:r>
            <a:endParaRPr dirty="0"/>
          </a:p>
        </p:txBody>
      </p:sp>
      <p:sp>
        <p:nvSpPr>
          <p:cNvPr id="1357" name="Google Shape;1357;p32"/>
          <p:cNvSpPr txBox="1">
            <a:spLocks noGrp="1"/>
          </p:cNvSpPr>
          <p:nvPr>
            <p:ph type="body" idx="1"/>
          </p:nvPr>
        </p:nvSpPr>
        <p:spPr>
          <a:xfrm>
            <a:off x="1356987" y="2145458"/>
            <a:ext cx="6097209" cy="22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 smtClean="0"/>
              <a:t>N.E.R from </a:t>
            </a:r>
            <a:r>
              <a:rPr lang="en-US" sz="1800" dirty="0"/>
              <a:t>Scientific PDF </a:t>
            </a:r>
            <a:r>
              <a:rPr lang="en-US" sz="1800" dirty="0" smtClean="0"/>
              <a:t>Documents using Self-Supervised </a:t>
            </a:r>
            <a:r>
              <a:rPr lang="en-US" sz="1800" dirty="0"/>
              <a:t>Entity Relationship Learning through </a:t>
            </a:r>
            <a:r>
              <a:rPr lang="en-US" sz="1800" b="1" dirty="0"/>
              <a:t>Ultra-Strict Filtering </a:t>
            </a:r>
            <a:r>
              <a:rPr lang="en-US" sz="1800" dirty="0"/>
              <a:t>and </a:t>
            </a:r>
            <a:r>
              <a:rPr lang="en-US" sz="1800" b="1" dirty="0"/>
              <a:t>Contrastive Learning</a:t>
            </a:r>
            <a:endParaRPr sz="1800" b="1" dirty="0"/>
          </a:p>
        </p:txBody>
      </p:sp>
      <p:sp>
        <p:nvSpPr>
          <p:cNvPr id="1359" name="Google Shape;1359;p32"/>
          <p:cNvSpPr/>
          <p:nvPr/>
        </p:nvSpPr>
        <p:spPr>
          <a:xfrm rot="10800000">
            <a:off x="-12" y="181996"/>
            <a:ext cx="1064863" cy="1866561"/>
          </a:xfrm>
          <a:custGeom>
            <a:avLst/>
            <a:gdLst/>
            <a:ahLst/>
            <a:cxnLst/>
            <a:rect l="l" t="t" r="r" b="b"/>
            <a:pathLst>
              <a:path w="778693" h="1364944" extrusionOk="0">
                <a:moveTo>
                  <a:pt x="770478" y="709711"/>
                </a:moveTo>
                <a:cubicBezTo>
                  <a:pt x="760725" y="708380"/>
                  <a:pt x="751415" y="711041"/>
                  <a:pt x="742549" y="713700"/>
                </a:cubicBezTo>
                <a:cubicBezTo>
                  <a:pt x="742549" y="713700"/>
                  <a:pt x="742105" y="713700"/>
                  <a:pt x="742105" y="713700"/>
                </a:cubicBezTo>
                <a:cubicBezTo>
                  <a:pt x="740776" y="714144"/>
                  <a:pt x="739446" y="714144"/>
                  <a:pt x="737672" y="714144"/>
                </a:cubicBezTo>
                <a:cubicBezTo>
                  <a:pt x="733683" y="714587"/>
                  <a:pt x="729693" y="714587"/>
                  <a:pt x="725703" y="715474"/>
                </a:cubicBezTo>
                <a:cubicBezTo>
                  <a:pt x="712847" y="718577"/>
                  <a:pt x="702651" y="727443"/>
                  <a:pt x="693785" y="736752"/>
                </a:cubicBezTo>
                <a:cubicBezTo>
                  <a:pt x="682258" y="740299"/>
                  <a:pt x="670289" y="744289"/>
                  <a:pt x="658764" y="747392"/>
                </a:cubicBezTo>
                <a:cubicBezTo>
                  <a:pt x="657434" y="747835"/>
                  <a:pt x="656104" y="748278"/>
                  <a:pt x="654331" y="748722"/>
                </a:cubicBezTo>
                <a:cubicBezTo>
                  <a:pt x="656547" y="743845"/>
                  <a:pt x="659650" y="739856"/>
                  <a:pt x="662753" y="735866"/>
                </a:cubicBezTo>
                <a:cubicBezTo>
                  <a:pt x="665856" y="734536"/>
                  <a:pt x="668959" y="733206"/>
                  <a:pt x="672063" y="731876"/>
                </a:cubicBezTo>
                <a:cubicBezTo>
                  <a:pt x="679599" y="728329"/>
                  <a:pt x="686249" y="723453"/>
                  <a:pt x="691568" y="716803"/>
                </a:cubicBezTo>
                <a:cubicBezTo>
                  <a:pt x="694671" y="712814"/>
                  <a:pt x="697774" y="707937"/>
                  <a:pt x="701765" y="703947"/>
                </a:cubicBezTo>
                <a:cubicBezTo>
                  <a:pt x="707084" y="698628"/>
                  <a:pt x="717280" y="692421"/>
                  <a:pt x="713290" y="683998"/>
                </a:cubicBezTo>
                <a:cubicBezTo>
                  <a:pt x="709744" y="680452"/>
                  <a:pt x="703981" y="683112"/>
                  <a:pt x="699104" y="686658"/>
                </a:cubicBezTo>
                <a:cubicBezTo>
                  <a:pt x="699104" y="686658"/>
                  <a:pt x="699104" y="686658"/>
                  <a:pt x="699104" y="686658"/>
                </a:cubicBezTo>
                <a:cubicBezTo>
                  <a:pt x="698218" y="686215"/>
                  <a:pt x="697774" y="687545"/>
                  <a:pt x="696888" y="687988"/>
                </a:cubicBezTo>
                <a:cubicBezTo>
                  <a:pt x="690238" y="694195"/>
                  <a:pt x="680929" y="696855"/>
                  <a:pt x="673836" y="702618"/>
                </a:cubicBezTo>
                <a:cubicBezTo>
                  <a:pt x="664970" y="710154"/>
                  <a:pt x="658320" y="720793"/>
                  <a:pt x="656104" y="732763"/>
                </a:cubicBezTo>
                <a:cubicBezTo>
                  <a:pt x="656104" y="733649"/>
                  <a:pt x="655660" y="734093"/>
                  <a:pt x="655660" y="734979"/>
                </a:cubicBezTo>
                <a:cubicBezTo>
                  <a:pt x="655660" y="735423"/>
                  <a:pt x="655660" y="735866"/>
                  <a:pt x="655660" y="736309"/>
                </a:cubicBezTo>
                <a:cubicBezTo>
                  <a:pt x="655660" y="736752"/>
                  <a:pt x="655660" y="737196"/>
                  <a:pt x="655660" y="737639"/>
                </a:cubicBezTo>
                <a:cubicBezTo>
                  <a:pt x="653887" y="740299"/>
                  <a:pt x="649454" y="746505"/>
                  <a:pt x="648568" y="750495"/>
                </a:cubicBezTo>
                <a:cubicBezTo>
                  <a:pt x="636155" y="754042"/>
                  <a:pt x="624185" y="756701"/>
                  <a:pt x="611773" y="758918"/>
                </a:cubicBezTo>
                <a:cubicBezTo>
                  <a:pt x="613545" y="753155"/>
                  <a:pt x="615319" y="747835"/>
                  <a:pt x="617978" y="742515"/>
                </a:cubicBezTo>
                <a:cubicBezTo>
                  <a:pt x="617978" y="742515"/>
                  <a:pt x="617978" y="742515"/>
                  <a:pt x="618422" y="742515"/>
                </a:cubicBezTo>
                <a:cubicBezTo>
                  <a:pt x="629061" y="737196"/>
                  <a:pt x="637927" y="729216"/>
                  <a:pt x="643691" y="719020"/>
                </a:cubicBezTo>
                <a:cubicBezTo>
                  <a:pt x="646351" y="713700"/>
                  <a:pt x="648124" y="707937"/>
                  <a:pt x="651670" y="703504"/>
                </a:cubicBezTo>
                <a:cubicBezTo>
                  <a:pt x="655217" y="699071"/>
                  <a:pt x="660537" y="695968"/>
                  <a:pt x="663640" y="691092"/>
                </a:cubicBezTo>
                <a:cubicBezTo>
                  <a:pt x="669403" y="683555"/>
                  <a:pt x="661867" y="679122"/>
                  <a:pt x="654773" y="682225"/>
                </a:cubicBezTo>
                <a:cubicBezTo>
                  <a:pt x="651670" y="683112"/>
                  <a:pt x="649010" y="684885"/>
                  <a:pt x="646794" y="687102"/>
                </a:cubicBezTo>
                <a:cubicBezTo>
                  <a:pt x="646794" y="687102"/>
                  <a:pt x="646351" y="687102"/>
                  <a:pt x="646351" y="687545"/>
                </a:cubicBezTo>
                <a:cubicBezTo>
                  <a:pt x="645907" y="687545"/>
                  <a:pt x="645907" y="687988"/>
                  <a:pt x="645465" y="688432"/>
                </a:cubicBezTo>
                <a:cubicBezTo>
                  <a:pt x="644577" y="689318"/>
                  <a:pt x="643691" y="689762"/>
                  <a:pt x="642804" y="690648"/>
                </a:cubicBezTo>
                <a:cubicBezTo>
                  <a:pt x="639701" y="693308"/>
                  <a:pt x="637041" y="696411"/>
                  <a:pt x="634382" y="699514"/>
                </a:cubicBezTo>
                <a:cubicBezTo>
                  <a:pt x="630835" y="703061"/>
                  <a:pt x="625958" y="705721"/>
                  <a:pt x="622855" y="710154"/>
                </a:cubicBezTo>
                <a:cubicBezTo>
                  <a:pt x="621083" y="712814"/>
                  <a:pt x="619752" y="715474"/>
                  <a:pt x="618422" y="718577"/>
                </a:cubicBezTo>
                <a:cubicBezTo>
                  <a:pt x="616649" y="721680"/>
                  <a:pt x="615319" y="724783"/>
                  <a:pt x="614876" y="728329"/>
                </a:cubicBezTo>
                <a:cubicBezTo>
                  <a:pt x="614876" y="728329"/>
                  <a:pt x="614876" y="728329"/>
                  <a:pt x="614876" y="728329"/>
                </a:cubicBezTo>
                <a:cubicBezTo>
                  <a:pt x="614433" y="729660"/>
                  <a:pt x="614433" y="731433"/>
                  <a:pt x="614433" y="732763"/>
                </a:cubicBezTo>
                <a:cubicBezTo>
                  <a:pt x="613989" y="734536"/>
                  <a:pt x="613989" y="735866"/>
                  <a:pt x="613545" y="737639"/>
                </a:cubicBezTo>
                <a:cubicBezTo>
                  <a:pt x="613103" y="739856"/>
                  <a:pt x="613103" y="742072"/>
                  <a:pt x="613103" y="744289"/>
                </a:cubicBezTo>
                <a:cubicBezTo>
                  <a:pt x="613103" y="744289"/>
                  <a:pt x="613545" y="744732"/>
                  <a:pt x="613545" y="744732"/>
                </a:cubicBezTo>
                <a:cubicBezTo>
                  <a:pt x="612659" y="746948"/>
                  <a:pt x="611773" y="749165"/>
                  <a:pt x="610886" y="751825"/>
                </a:cubicBezTo>
                <a:cubicBezTo>
                  <a:pt x="610442" y="753598"/>
                  <a:pt x="608670" y="758031"/>
                  <a:pt x="608670" y="760691"/>
                </a:cubicBezTo>
                <a:cubicBezTo>
                  <a:pt x="595370" y="763351"/>
                  <a:pt x="581627" y="765568"/>
                  <a:pt x="568328" y="768671"/>
                </a:cubicBezTo>
                <a:cubicBezTo>
                  <a:pt x="565668" y="769114"/>
                  <a:pt x="563009" y="770001"/>
                  <a:pt x="560792" y="770444"/>
                </a:cubicBezTo>
                <a:cubicBezTo>
                  <a:pt x="562122" y="766897"/>
                  <a:pt x="563452" y="762908"/>
                  <a:pt x="565225" y="759361"/>
                </a:cubicBezTo>
                <a:cubicBezTo>
                  <a:pt x="565225" y="759361"/>
                  <a:pt x="565668" y="759361"/>
                  <a:pt x="565668" y="758918"/>
                </a:cubicBezTo>
                <a:cubicBezTo>
                  <a:pt x="572761" y="755371"/>
                  <a:pt x="579855" y="751382"/>
                  <a:pt x="586060" y="746505"/>
                </a:cubicBezTo>
                <a:cubicBezTo>
                  <a:pt x="594927" y="739412"/>
                  <a:pt x="597587" y="727886"/>
                  <a:pt x="604679" y="719463"/>
                </a:cubicBezTo>
                <a:cubicBezTo>
                  <a:pt x="607783" y="715474"/>
                  <a:pt x="614433" y="708824"/>
                  <a:pt x="610000" y="703504"/>
                </a:cubicBezTo>
                <a:cubicBezTo>
                  <a:pt x="609112" y="702618"/>
                  <a:pt x="607783" y="702618"/>
                  <a:pt x="606453" y="702618"/>
                </a:cubicBezTo>
                <a:cubicBezTo>
                  <a:pt x="602020" y="703061"/>
                  <a:pt x="598473" y="706164"/>
                  <a:pt x="595370" y="709267"/>
                </a:cubicBezTo>
                <a:cubicBezTo>
                  <a:pt x="594484" y="709711"/>
                  <a:pt x="593596" y="711041"/>
                  <a:pt x="593154" y="711484"/>
                </a:cubicBezTo>
                <a:cubicBezTo>
                  <a:pt x="589163" y="715030"/>
                  <a:pt x="585618" y="718577"/>
                  <a:pt x="581185" y="721237"/>
                </a:cubicBezTo>
                <a:cubicBezTo>
                  <a:pt x="575864" y="724783"/>
                  <a:pt x="570102" y="728329"/>
                  <a:pt x="566111" y="733649"/>
                </a:cubicBezTo>
                <a:cubicBezTo>
                  <a:pt x="560349" y="740742"/>
                  <a:pt x="559019" y="750938"/>
                  <a:pt x="560349" y="759805"/>
                </a:cubicBezTo>
                <a:cubicBezTo>
                  <a:pt x="560349" y="759805"/>
                  <a:pt x="560349" y="760248"/>
                  <a:pt x="560792" y="760248"/>
                </a:cubicBezTo>
                <a:cubicBezTo>
                  <a:pt x="559906" y="761578"/>
                  <a:pt x="559019" y="763351"/>
                  <a:pt x="558575" y="764681"/>
                </a:cubicBezTo>
                <a:cubicBezTo>
                  <a:pt x="558132" y="766454"/>
                  <a:pt x="556359" y="769557"/>
                  <a:pt x="556359" y="771774"/>
                </a:cubicBezTo>
                <a:cubicBezTo>
                  <a:pt x="531977" y="777093"/>
                  <a:pt x="507595" y="782857"/>
                  <a:pt x="483213" y="789063"/>
                </a:cubicBezTo>
                <a:cubicBezTo>
                  <a:pt x="483213" y="789063"/>
                  <a:pt x="483213" y="789063"/>
                  <a:pt x="483213" y="788620"/>
                </a:cubicBezTo>
                <a:cubicBezTo>
                  <a:pt x="484543" y="785960"/>
                  <a:pt x="485873" y="783743"/>
                  <a:pt x="487646" y="781527"/>
                </a:cubicBezTo>
                <a:cubicBezTo>
                  <a:pt x="489419" y="781083"/>
                  <a:pt x="490749" y="780197"/>
                  <a:pt x="492522" y="779310"/>
                </a:cubicBezTo>
                <a:cubicBezTo>
                  <a:pt x="501388" y="774877"/>
                  <a:pt x="510255" y="770001"/>
                  <a:pt x="516461" y="762464"/>
                </a:cubicBezTo>
                <a:cubicBezTo>
                  <a:pt x="521781" y="756701"/>
                  <a:pt x="523111" y="749165"/>
                  <a:pt x="527544" y="742959"/>
                </a:cubicBezTo>
                <a:cubicBezTo>
                  <a:pt x="530647" y="738969"/>
                  <a:pt x="534637" y="734536"/>
                  <a:pt x="535524" y="729216"/>
                </a:cubicBezTo>
                <a:cubicBezTo>
                  <a:pt x="536410" y="723896"/>
                  <a:pt x="531534" y="720793"/>
                  <a:pt x="527101" y="723453"/>
                </a:cubicBezTo>
                <a:cubicBezTo>
                  <a:pt x="527101" y="723453"/>
                  <a:pt x="526657" y="723896"/>
                  <a:pt x="526657" y="723896"/>
                </a:cubicBezTo>
                <a:cubicBezTo>
                  <a:pt x="526214" y="723896"/>
                  <a:pt x="525770" y="723896"/>
                  <a:pt x="525770" y="724340"/>
                </a:cubicBezTo>
                <a:cubicBezTo>
                  <a:pt x="519121" y="728773"/>
                  <a:pt x="514688" y="735866"/>
                  <a:pt x="509811" y="742515"/>
                </a:cubicBezTo>
                <a:cubicBezTo>
                  <a:pt x="503605" y="750495"/>
                  <a:pt x="495182" y="756258"/>
                  <a:pt x="490749" y="765568"/>
                </a:cubicBezTo>
                <a:cubicBezTo>
                  <a:pt x="488976" y="768671"/>
                  <a:pt x="487203" y="771774"/>
                  <a:pt x="485873" y="775320"/>
                </a:cubicBezTo>
                <a:cubicBezTo>
                  <a:pt x="485429" y="776650"/>
                  <a:pt x="484543" y="778424"/>
                  <a:pt x="484543" y="780197"/>
                </a:cubicBezTo>
                <a:cubicBezTo>
                  <a:pt x="482770" y="782857"/>
                  <a:pt x="480996" y="785073"/>
                  <a:pt x="480110" y="788176"/>
                </a:cubicBezTo>
                <a:cubicBezTo>
                  <a:pt x="479666" y="789063"/>
                  <a:pt x="479666" y="789950"/>
                  <a:pt x="479223" y="790836"/>
                </a:cubicBezTo>
                <a:cubicBezTo>
                  <a:pt x="463707" y="794826"/>
                  <a:pt x="448634" y="798816"/>
                  <a:pt x="433119" y="802806"/>
                </a:cubicBezTo>
                <a:cubicBezTo>
                  <a:pt x="434006" y="800589"/>
                  <a:pt x="435779" y="798373"/>
                  <a:pt x="437108" y="796156"/>
                </a:cubicBezTo>
                <a:cubicBezTo>
                  <a:pt x="437108" y="796156"/>
                  <a:pt x="437552" y="795713"/>
                  <a:pt x="437552" y="795713"/>
                </a:cubicBezTo>
                <a:cubicBezTo>
                  <a:pt x="449521" y="790836"/>
                  <a:pt x="462377" y="785073"/>
                  <a:pt x="470800" y="775320"/>
                </a:cubicBezTo>
                <a:cubicBezTo>
                  <a:pt x="476563" y="769557"/>
                  <a:pt x="477893" y="761578"/>
                  <a:pt x="481883" y="754485"/>
                </a:cubicBezTo>
                <a:cubicBezTo>
                  <a:pt x="485873" y="748722"/>
                  <a:pt x="491193" y="743402"/>
                  <a:pt x="490749" y="735866"/>
                </a:cubicBezTo>
                <a:cubicBezTo>
                  <a:pt x="490749" y="733206"/>
                  <a:pt x="488532" y="730546"/>
                  <a:pt x="485429" y="730546"/>
                </a:cubicBezTo>
                <a:cubicBezTo>
                  <a:pt x="484986" y="730546"/>
                  <a:pt x="484543" y="730989"/>
                  <a:pt x="483656" y="730989"/>
                </a:cubicBezTo>
                <a:cubicBezTo>
                  <a:pt x="483213" y="730546"/>
                  <a:pt x="481883" y="730989"/>
                  <a:pt x="481439" y="731433"/>
                </a:cubicBezTo>
                <a:cubicBezTo>
                  <a:pt x="471687" y="734979"/>
                  <a:pt x="468140" y="744732"/>
                  <a:pt x="461934" y="751382"/>
                </a:cubicBezTo>
                <a:cubicBezTo>
                  <a:pt x="455728" y="757588"/>
                  <a:pt x="446862" y="760691"/>
                  <a:pt x="442872" y="768671"/>
                </a:cubicBezTo>
                <a:cubicBezTo>
                  <a:pt x="442429" y="769557"/>
                  <a:pt x="441542" y="771331"/>
                  <a:pt x="440212" y="773991"/>
                </a:cubicBezTo>
                <a:cubicBezTo>
                  <a:pt x="438882" y="775764"/>
                  <a:pt x="437995" y="777537"/>
                  <a:pt x="437552" y="779754"/>
                </a:cubicBezTo>
                <a:cubicBezTo>
                  <a:pt x="437552" y="780197"/>
                  <a:pt x="437108" y="780640"/>
                  <a:pt x="437108" y="781527"/>
                </a:cubicBezTo>
                <a:cubicBezTo>
                  <a:pt x="435335" y="785960"/>
                  <a:pt x="434006" y="789950"/>
                  <a:pt x="434006" y="792609"/>
                </a:cubicBezTo>
                <a:cubicBezTo>
                  <a:pt x="430902" y="796599"/>
                  <a:pt x="428685" y="800146"/>
                  <a:pt x="428242" y="802806"/>
                </a:cubicBezTo>
                <a:cubicBezTo>
                  <a:pt x="427356" y="803249"/>
                  <a:pt x="426026" y="803249"/>
                  <a:pt x="425139" y="803692"/>
                </a:cubicBezTo>
                <a:cubicBezTo>
                  <a:pt x="422480" y="804579"/>
                  <a:pt x="403860" y="809012"/>
                  <a:pt x="392334" y="813445"/>
                </a:cubicBezTo>
                <a:cubicBezTo>
                  <a:pt x="406520" y="781083"/>
                  <a:pt x="421149" y="749609"/>
                  <a:pt x="437108" y="718133"/>
                </a:cubicBezTo>
                <a:cubicBezTo>
                  <a:pt x="442429" y="708380"/>
                  <a:pt x="447305" y="698184"/>
                  <a:pt x="452624" y="688432"/>
                </a:cubicBezTo>
                <a:cubicBezTo>
                  <a:pt x="454398" y="687545"/>
                  <a:pt x="456614" y="687102"/>
                  <a:pt x="458388" y="686215"/>
                </a:cubicBezTo>
                <a:cubicBezTo>
                  <a:pt x="465480" y="683555"/>
                  <a:pt x="472573" y="680452"/>
                  <a:pt x="479666" y="676906"/>
                </a:cubicBezTo>
                <a:cubicBezTo>
                  <a:pt x="480553" y="677349"/>
                  <a:pt x="481439" y="677792"/>
                  <a:pt x="482326" y="678235"/>
                </a:cubicBezTo>
                <a:cubicBezTo>
                  <a:pt x="485429" y="679565"/>
                  <a:pt x="488976" y="680896"/>
                  <a:pt x="492522" y="682225"/>
                </a:cubicBezTo>
                <a:cubicBezTo>
                  <a:pt x="492965" y="684442"/>
                  <a:pt x="494739" y="686658"/>
                  <a:pt x="495626" y="687988"/>
                </a:cubicBezTo>
                <a:cubicBezTo>
                  <a:pt x="500059" y="693751"/>
                  <a:pt x="504935" y="699514"/>
                  <a:pt x="512028" y="702618"/>
                </a:cubicBezTo>
                <a:cubicBezTo>
                  <a:pt x="517347" y="705278"/>
                  <a:pt x="522667" y="705721"/>
                  <a:pt x="528430" y="707494"/>
                </a:cubicBezTo>
                <a:cubicBezTo>
                  <a:pt x="531090" y="708380"/>
                  <a:pt x="534193" y="709267"/>
                  <a:pt x="536853" y="710597"/>
                </a:cubicBezTo>
                <a:cubicBezTo>
                  <a:pt x="539513" y="711927"/>
                  <a:pt x="542616" y="712814"/>
                  <a:pt x="545276" y="713257"/>
                </a:cubicBezTo>
                <a:cubicBezTo>
                  <a:pt x="550152" y="715030"/>
                  <a:pt x="558132" y="712370"/>
                  <a:pt x="555916" y="706164"/>
                </a:cubicBezTo>
                <a:cubicBezTo>
                  <a:pt x="551483" y="698184"/>
                  <a:pt x="540843" y="696855"/>
                  <a:pt x="534193" y="691535"/>
                </a:cubicBezTo>
                <a:cubicBezTo>
                  <a:pt x="528430" y="685329"/>
                  <a:pt x="521781" y="679565"/>
                  <a:pt x="512914" y="677792"/>
                </a:cubicBezTo>
                <a:cubicBezTo>
                  <a:pt x="508925" y="676906"/>
                  <a:pt x="500059" y="676462"/>
                  <a:pt x="496069" y="679122"/>
                </a:cubicBezTo>
                <a:cubicBezTo>
                  <a:pt x="492079" y="677792"/>
                  <a:pt x="488532" y="676462"/>
                  <a:pt x="484986" y="674689"/>
                </a:cubicBezTo>
                <a:cubicBezTo>
                  <a:pt x="495626" y="669813"/>
                  <a:pt x="506265" y="664493"/>
                  <a:pt x="517347" y="659616"/>
                </a:cubicBezTo>
                <a:cubicBezTo>
                  <a:pt x="517347" y="659616"/>
                  <a:pt x="517791" y="660060"/>
                  <a:pt x="517791" y="660060"/>
                </a:cubicBezTo>
                <a:cubicBezTo>
                  <a:pt x="521337" y="662276"/>
                  <a:pt x="525327" y="664050"/>
                  <a:pt x="529317" y="665823"/>
                </a:cubicBezTo>
                <a:cubicBezTo>
                  <a:pt x="529317" y="665823"/>
                  <a:pt x="529317" y="665823"/>
                  <a:pt x="529317" y="666266"/>
                </a:cubicBezTo>
                <a:cubicBezTo>
                  <a:pt x="533307" y="674246"/>
                  <a:pt x="540400" y="681339"/>
                  <a:pt x="548379" y="685329"/>
                </a:cubicBezTo>
                <a:cubicBezTo>
                  <a:pt x="557245" y="689318"/>
                  <a:pt x="566998" y="690205"/>
                  <a:pt x="575864" y="693308"/>
                </a:cubicBezTo>
                <a:cubicBezTo>
                  <a:pt x="579855" y="695525"/>
                  <a:pt x="584288" y="697298"/>
                  <a:pt x="588721" y="698184"/>
                </a:cubicBezTo>
                <a:cubicBezTo>
                  <a:pt x="593154" y="699514"/>
                  <a:pt x="601134" y="698184"/>
                  <a:pt x="598917" y="691978"/>
                </a:cubicBezTo>
                <a:cubicBezTo>
                  <a:pt x="596257" y="685772"/>
                  <a:pt x="589163" y="683555"/>
                  <a:pt x="583401" y="680009"/>
                </a:cubicBezTo>
                <a:cubicBezTo>
                  <a:pt x="571431" y="675132"/>
                  <a:pt x="562122" y="664493"/>
                  <a:pt x="549709" y="660503"/>
                </a:cubicBezTo>
                <a:cubicBezTo>
                  <a:pt x="544390" y="658730"/>
                  <a:pt x="538627" y="659173"/>
                  <a:pt x="533307" y="660947"/>
                </a:cubicBezTo>
                <a:cubicBezTo>
                  <a:pt x="532420" y="661390"/>
                  <a:pt x="531090" y="661390"/>
                  <a:pt x="530204" y="662276"/>
                </a:cubicBezTo>
                <a:cubicBezTo>
                  <a:pt x="527544" y="660947"/>
                  <a:pt x="524441" y="659173"/>
                  <a:pt x="521781" y="657843"/>
                </a:cubicBezTo>
                <a:cubicBezTo>
                  <a:pt x="538183" y="651194"/>
                  <a:pt x="555029" y="644544"/>
                  <a:pt x="571875" y="638781"/>
                </a:cubicBezTo>
                <a:cubicBezTo>
                  <a:pt x="572318" y="638781"/>
                  <a:pt x="572318" y="639224"/>
                  <a:pt x="572761" y="639224"/>
                </a:cubicBezTo>
                <a:cubicBezTo>
                  <a:pt x="576308" y="641441"/>
                  <a:pt x="579411" y="643214"/>
                  <a:pt x="582957" y="644987"/>
                </a:cubicBezTo>
                <a:cubicBezTo>
                  <a:pt x="587834" y="650750"/>
                  <a:pt x="592267" y="656513"/>
                  <a:pt x="598473" y="661390"/>
                </a:cubicBezTo>
                <a:cubicBezTo>
                  <a:pt x="603793" y="665380"/>
                  <a:pt x="610442" y="668483"/>
                  <a:pt x="617092" y="668926"/>
                </a:cubicBezTo>
                <a:cubicBezTo>
                  <a:pt x="620639" y="669369"/>
                  <a:pt x="624185" y="669369"/>
                  <a:pt x="627288" y="670699"/>
                </a:cubicBezTo>
                <a:cubicBezTo>
                  <a:pt x="627732" y="670699"/>
                  <a:pt x="627732" y="670699"/>
                  <a:pt x="628175" y="670256"/>
                </a:cubicBezTo>
                <a:cubicBezTo>
                  <a:pt x="633494" y="672916"/>
                  <a:pt x="638371" y="676019"/>
                  <a:pt x="644134" y="676462"/>
                </a:cubicBezTo>
                <a:cubicBezTo>
                  <a:pt x="648124" y="676906"/>
                  <a:pt x="653001" y="674689"/>
                  <a:pt x="652557" y="670256"/>
                </a:cubicBezTo>
                <a:cubicBezTo>
                  <a:pt x="651227" y="663606"/>
                  <a:pt x="637041" y="658287"/>
                  <a:pt x="631278" y="654740"/>
                </a:cubicBezTo>
                <a:cubicBezTo>
                  <a:pt x="623742" y="651194"/>
                  <a:pt x="618422" y="643657"/>
                  <a:pt x="610886" y="640111"/>
                </a:cubicBezTo>
                <a:cubicBezTo>
                  <a:pt x="606896" y="639224"/>
                  <a:pt x="599803" y="637894"/>
                  <a:pt x="593596" y="637451"/>
                </a:cubicBezTo>
                <a:cubicBezTo>
                  <a:pt x="593596" y="637451"/>
                  <a:pt x="594040" y="637451"/>
                  <a:pt x="594040" y="637451"/>
                </a:cubicBezTo>
                <a:cubicBezTo>
                  <a:pt x="594040" y="637008"/>
                  <a:pt x="594040" y="637008"/>
                  <a:pt x="593596" y="637008"/>
                </a:cubicBezTo>
                <a:cubicBezTo>
                  <a:pt x="590051" y="637008"/>
                  <a:pt x="586060" y="637894"/>
                  <a:pt x="582514" y="638781"/>
                </a:cubicBezTo>
                <a:cubicBezTo>
                  <a:pt x="582071" y="638781"/>
                  <a:pt x="581627" y="638781"/>
                  <a:pt x="581185" y="638781"/>
                </a:cubicBezTo>
                <a:cubicBezTo>
                  <a:pt x="579855" y="637894"/>
                  <a:pt x="578524" y="637008"/>
                  <a:pt x="577194" y="636121"/>
                </a:cubicBezTo>
                <a:cubicBezTo>
                  <a:pt x="582957" y="634348"/>
                  <a:pt x="588277" y="632575"/>
                  <a:pt x="594040" y="630801"/>
                </a:cubicBezTo>
                <a:cubicBezTo>
                  <a:pt x="600246" y="629028"/>
                  <a:pt x="606009" y="627255"/>
                  <a:pt x="611773" y="625482"/>
                </a:cubicBezTo>
                <a:cubicBezTo>
                  <a:pt x="611773" y="625482"/>
                  <a:pt x="612216" y="625925"/>
                  <a:pt x="612216" y="625925"/>
                </a:cubicBezTo>
                <a:cubicBezTo>
                  <a:pt x="615762" y="628585"/>
                  <a:pt x="619752" y="630801"/>
                  <a:pt x="623742" y="632575"/>
                </a:cubicBezTo>
                <a:cubicBezTo>
                  <a:pt x="627288" y="637894"/>
                  <a:pt x="631278" y="643214"/>
                  <a:pt x="636598" y="647204"/>
                </a:cubicBezTo>
                <a:cubicBezTo>
                  <a:pt x="643248" y="652080"/>
                  <a:pt x="651227" y="653853"/>
                  <a:pt x="659207" y="656070"/>
                </a:cubicBezTo>
                <a:cubicBezTo>
                  <a:pt x="659650" y="656070"/>
                  <a:pt x="660093" y="655627"/>
                  <a:pt x="660537" y="655183"/>
                </a:cubicBezTo>
                <a:cubicBezTo>
                  <a:pt x="666743" y="658730"/>
                  <a:pt x="672063" y="664493"/>
                  <a:pt x="679599" y="665823"/>
                </a:cubicBezTo>
                <a:cubicBezTo>
                  <a:pt x="682702" y="666710"/>
                  <a:pt x="687135" y="664936"/>
                  <a:pt x="686691" y="661390"/>
                </a:cubicBezTo>
                <a:cubicBezTo>
                  <a:pt x="685805" y="657843"/>
                  <a:pt x="682702" y="655627"/>
                  <a:pt x="680486" y="652967"/>
                </a:cubicBezTo>
                <a:cubicBezTo>
                  <a:pt x="674280" y="647204"/>
                  <a:pt x="668073" y="642328"/>
                  <a:pt x="661423" y="637008"/>
                </a:cubicBezTo>
                <a:cubicBezTo>
                  <a:pt x="659207" y="635234"/>
                  <a:pt x="656547" y="633905"/>
                  <a:pt x="654331" y="632575"/>
                </a:cubicBezTo>
                <a:cubicBezTo>
                  <a:pt x="654331" y="632575"/>
                  <a:pt x="654331" y="632131"/>
                  <a:pt x="653887" y="632131"/>
                </a:cubicBezTo>
                <a:cubicBezTo>
                  <a:pt x="644577" y="626812"/>
                  <a:pt x="633938" y="623708"/>
                  <a:pt x="623299" y="626812"/>
                </a:cubicBezTo>
                <a:cubicBezTo>
                  <a:pt x="622855" y="626812"/>
                  <a:pt x="622855" y="626812"/>
                  <a:pt x="622412" y="627255"/>
                </a:cubicBezTo>
                <a:cubicBezTo>
                  <a:pt x="621083" y="626368"/>
                  <a:pt x="619309" y="625482"/>
                  <a:pt x="617978" y="624595"/>
                </a:cubicBezTo>
                <a:cubicBezTo>
                  <a:pt x="625958" y="621935"/>
                  <a:pt x="633938" y="619275"/>
                  <a:pt x="642361" y="617059"/>
                </a:cubicBezTo>
                <a:cubicBezTo>
                  <a:pt x="642804" y="617502"/>
                  <a:pt x="642804" y="617945"/>
                  <a:pt x="643691" y="617945"/>
                </a:cubicBezTo>
                <a:cubicBezTo>
                  <a:pt x="649010" y="620605"/>
                  <a:pt x="655217" y="621935"/>
                  <a:pt x="660980" y="623708"/>
                </a:cubicBezTo>
                <a:cubicBezTo>
                  <a:pt x="663640" y="626368"/>
                  <a:pt x="666743" y="629028"/>
                  <a:pt x="669403" y="631688"/>
                </a:cubicBezTo>
                <a:cubicBezTo>
                  <a:pt x="670733" y="633018"/>
                  <a:pt x="672063" y="634348"/>
                  <a:pt x="673392" y="635234"/>
                </a:cubicBezTo>
                <a:cubicBezTo>
                  <a:pt x="677825" y="638781"/>
                  <a:pt x="682702" y="640998"/>
                  <a:pt x="688022" y="643214"/>
                </a:cubicBezTo>
                <a:cubicBezTo>
                  <a:pt x="691125" y="644987"/>
                  <a:pt x="693785" y="647204"/>
                  <a:pt x="696445" y="649864"/>
                </a:cubicBezTo>
                <a:cubicBezTo>
                  <a:pt x="697332" y="650307"/>
                  <a:pt x="698218" y="651637"/>
                  <a:pt x="699104" y="651637"/>
                </a:cubicBezTo>
                <a:cubicBezTo>
                  <a:pt x="702207" y="653853"/>
                  <a:pt x="705311" y="656070"/>
                  <a:pt x="708857" y="656957"/>
                </a:cubicBezTo>
                <a:cubicBezTo>
                  <a:pt x="714620" y="659173"/>
                  <a:pt x="720827" y="655627"/>
                  <a:pt x="720383" y="648977"/>
                </a:cubicBezTo>
                <a:cubicBezTo>
                  <a:pt x="719940" y="645874"/>
                  <a:pt x="717280" y="644101"/>
                  <a:pt x="715064" y="641884"/>
                </a:cubicBezTo>
                <a:cubicBezTo>
                  <a:pt x="711961" y="638781"/>
                  <a:pt x="707971" y="636565"/>
                  <a:pt x="703981" y="634348"/>
                </a:cubicBezTo>
                <a:cubicBezTo>
                  <a:pt x="697774" y="630358"/>
                  <a:pt x="692898" y="624152"/>
                  <a:pt x="686249" y="621049"/>
                </a:cubicBezTo>
                <a:cubicBezTo>
                  <a:pt x="683146" y="619719"/>
                  <a:pt x="680042" y="618389"/>
                  <a:pt x="676939" y="617945"/>
                </a:cubicBezTo>
                <a:cubicBezTo>
                  <a:pt x="676939" y="617945"/>
                  <a:pt x="676939" y="617945"/>
                  <a:pt x="676939" y="617945"/>
                </a:cubicBezTo>
                <a:cubicBezTo>
                  <a:pt x="676939" y="617502"/>
                  <a:pt x="676496" y="617059"/>
                  <a:pt x="676496" y="617059"/>
                </a:cubicBezTo>
                <a:cubicBezTo>
                  <a:pt x="674280" y="617059"/>
                  <a:pt x="672506" y="617059"/>
                  <a:pt x="670289" y="617059"/>
                </a:cubicBezTo>
                <a:cubicBezTo>
                  <a:pt x="668959" y="617502"/>
                  <a:pt x="662753" y="617502"/>
                  <a:pt x="660093" y="618832"/>
                </a:cubicBezTo>
                <a:cubicBezTo>
                  <a:pt x="660093" y="618832"/>
                  <a:pt x="659650" y="618832"/>
                  <a:pt x="659650" y="618832"/>
                </a:cubicBezTo>
                <a:cubicBezTo>
                  <a:pt x="655660" y="617502"/>
                  <a:pt x="651670" y="616616"/>
                  <a:pt x="647681" y="614842"/>
                </a:cubicBezTo>
                <a:cubicBezTo>
                  <a:pt x="656547" y="611739"/>
                  <a:pt x="665856" y="609079"/>
                  <a:pt x="674722" y="606419"/>
                </a:cubicBezTo>
                <a:cubicBezTo>
                  <a:pt x="677383" y="609079"/>
                  <a:pt x="684919" y="610852"/>
                  <a:pt x="686691" y="611739"/>
                </a:cubicBezTo>
                <a:cubicBezTo>
                  <a:pt x="688022" y="612183"/>
                  <a:pt x="689796" y="612626"/>
                  <a:pt x="691125" y="613069"/>
                </a:cubicBezTo>
                <a:cubicBezTo>
                  <a:pt x="691125" y="613069"/>
                  <a:pt x="691125" y="613069"/>
                  <a:pt x="691125" y="613069"/>
                </a:cubicBezTo>
                <a:cubicBezTo>
                  <a:pt x="698662" y="621492"/>
                  <a:pt x="709301" y="625482"/>
                  <a:pt x="719940" y="627255"/>
                </a:cubicBezTo>
                <a:cubicBezTo>
                  <a:pt x="726147" y="629471"/>
                  <a:pt x="731910" y="633018"/>
                  <a:pt x="738116" y="635678"/>
                </a:cubicBezTo>
                <a:cubicBezTo>
                  <a:pt x="738560" y="635678"/>
                  <a:pt x="739002" y="635678"/>
                  <a:pt x="739446" y="635234"/>
                </a:cubicBezTo>
                <a:cubicBezTo>
                  <a:pt x="739889" y="635234"/>
                  <a:pt x="739889" y="635234"/>
                  <a:pt x="740332" y="635678"/>
                </a:cubicBezTo>
                <a:cubicBezTo>
                  <a:pt x="750529" y="638781"/>
                  <a:pt x="754518" y="631688"/>
                  <a:pt x="748755" y="623265"/>
                </a:cubicBezTo>
                <a:cubicBezTo>
                  <a:pt x="746982" y="620605"/>
                  <a:pt x="743879" y="619275"/>
                  <a:pt x="741663" y="617502"/>
                </a:cubicBezTo>
                <a:cubicBezTo>
                  <a:pt x="739446" y="615729"/>
                  <a:pt x="737672" y="613069"/>
                  <a:pt x="734569" y="612183"/>
                </a:cubicBezTo>
                <a:cubicBezTo>
                  <a:pt x="725703" y="607306"/>
                  <a:pt x="715507" y="608193"/>
                  <a:pt x="705754" y="608193"/>
                </a:cubicBezTo>
                <a:cubicBezTo>
                  <a:pt x="705311" y="607306"/>
                  <a:pt x="703537" y="607749"/>
                  <a:pt x="702651" y="607306"/>
                </a:cubicBezTo>
                <a:cubicBezTo>
                  <a:pt x="700878" y="607306"/>
                  <a:pt x="695558" y="607306"/>
                  <a:pt x="692455" y="608193"/>
                </a:cubicBezTo>
                <a:cubicBezTo>
                  <a:pt x="688465" y="607306"/>
                  <a:pt x="684475" y="605533"/>
                  <a:pt x="680929" y="603760"/>
                </a:cubicBezTo>
                <a:cubicBezTo>
                  <a:pt x="685805" y="602430"/>
                  <a:pt x="690238" y="601100"/>
                  <a:pt x="695115" y="599770"/>
                </a:cubicBezTo>
                <a:cubicBezTo>
                  <a:pt x="696001" y="599326"/>
                  <a:pt x="697332" y="599326"/>
                  <a:pt x="698218" y="599326"/>
                </a:cubicBezTo>
                <a:cubicBezTo>
                  <a:pt x="698218" y="600213"/>
                  <a:pt x="698662" y="600656"/>
                  <a:pt x="699991" y="601100"/>
                </a:cubicBezTo>
                <a:cubicBezTo>
                  <a:pt x="707528" y="603760"/>
                  <a:pt x="715507" y="604203"/>
                  <a:pt x="723486" y="604646"/>
                </a:cubicBezTo>
                <a:cubicBezTo>
                  <a:pt x="733239" y="605976"/>
                  <a:pt x="742105" y="601986"/>
                  <a:pt x="751415" y="599770"/>
                </a:cubicBezTo>
                <a:cubicBezTo>
                  <a:pt x="756292" y="598883"/>
                  <a:pt x="761168" y="599326"/>
                  <a:pt x="765601" y="597110"/>
                </a:cubicBezTo>
                <a:cubicBezTo>
                  <a:pt x="766045" y="597110"/>
                  <a:pt x="766045" y="596667"/>
                  <a:pt x="766045" y="596667"/>
                </a:cubicBezTo>
                <a:cubicBezTo>
                  <a:pt x="766045" y="596667"/>
                  <a:pt x="766487" y="596667"/>
                  <a:pt x="766487" y="596667"/>
                </a:cubicBezTo>
                <a:cubicBezTo>
                  <a:pt x="777127" y="592677"/>
                  <a:pt x="777127" y="582924"/>
                  <a:pt x="766931" y="578934"/>
                </a:cubicBezTo>
                <a:cubicBezTo>
                  <a:pt x="758065" y="576274"/>
                  <a:pt x="749199" y="580264"/>
                  <a:pt x="740776" y="582037"/>
                </a:cubicBezTo>
                <a:cubicBezTo>
                  <a:pt x="734126" y="582924"/>
                  <a:pt x="727477" y="581594"/>
                  <a:pt x="720827" y="584254"/>
                </a:cubicBezTo>
                <a:cubicBezTo>
                  <a:pt x="719053" y="584697"/>
                  <a:pt x="716837" y="585584"/>
                  <a:pt x="715064" y="586027"/>
                </a:cubicBezTo>
                <a:cubicBezTo>
                  <a:pt x="715064" y="586027"/>
                  <a:pt x="715064" y="586027"/>
                  <a:pt x="714620" y="586027"/>
                </a:cubicBezTo>
                <a:cubicBezTo>
                  <a:pt x="711961" y="586914"/>
                  <a:pt x="709744" y="588244"/>
                  <a:pt x="707084" y="589574"/>
                </a:cubicBezTo>
                <a:cubicBezTo>
                  <a:pt x="705754" y="590460"/>
                  <a:pt x="702207" y="593120"/>
                  <a:pt x="699548" y="595337"/>
                </a:cubicBezTo>
                <a:cubicBezTo>
                  <a:pt x="692012" y="596667"/>
                  <a:pt x="684475" y="598440"/>
                  <a:pt x="676939" y="600656"/>
                </a:cubicBezTo>
                <a:cubicBezTo>
                  <a:pt x="677383" y="599770"/>
                  <a:pt x="678269" y="598883"/>
                  <a:pt x="678713" y="597997"/>
                </a:cubicBezTo>
                <a:cubicBezTo>
                  <a:pt x="679155" y="597997"/>
                  <a:pt x="679599" y="597997"/>
                  <a:pt x="680042" y="597553"/>
                </a:cubicBezTo>
                <a:cubicBezTo>
                  <a:pt x="680042" y="597553"/>
                  <a:pt x="680486" y="597553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6249" y="595337"/>
                  <a:pt x="691125" y="592234"/>
                  <a:pt x="695558" y="589130"/>
                </a:cubicBezTo>
                <a:cubicBezTo>
                  <a:pt x="701321" y="585584"/>
                  <a:pt x="705311" y="580707"/>
                  <a:pt x="709301" y="575831"/>
                </a:cubicBezTo>
                <a:cubicBezTo>
                  <a:pt x="715064" y="571398"/>
                  <a:pt x="721270" y="566521"/>
                  <a:pt x="724817" y="559872"/>
                </a:cubicBezTo>
                <a:cubicBezTo>
                  <a:pt x="727477" y="555882"/>
                  <a:pt x="727477" y="549232"/>
                  <a:pt x="722600" y="547903"/>
                </a:cubicBezTo>
                <a:cubicBezTo>
                  <a:pt x="722156" y="547459"/>
                  <a:pt x="721714" y="547459"/>
                  <a:pt x="720827" y="547459"/>
                </a:cubicBezTo>
                <a:cubicBezTo>
                  <a:pt x="720383" y="547459"/>
                  <a:pt x="720383" y="547459"/>
                  <a:pt x="719940" y="547903"/>
                </a:cubicBezTo>
                <a:cubicBezTo>
                  <a:pt x="719940" y="547903"/>
                  <a:pt x="719497" y="547903"/>
                  <a:pt x="719497" y="547903"/>
                </a:cubicBezTo>
                <a:cubicBezTo>
                  <a:pt x="717280" y="548346"/>
                  <a:pt x="715064" y="549676"/>
                  <a:pt x="712847" y="551006"/>
                </a:cubicBezTo>
                <a:cubicBezTo>
                  <a:pt x="705311" y="555882"/>
                  <a:pt x="699991" y="563418"/>
                  <a:pt x="692455" y="567852"/>
                </a:cubicBezTo>
                <a:cubicBezTo>
                  <a:pt x="685362" y="572285"/>
                  <a:pt x="679155" y="578048"/>
                  <a:pt x="676496" y="586027"/>
                </a:cubicBezTo>
                <a:cubicBezTo>
                  <a:pt x="676496" y="586027"/>
                  <a:pt x="676496" y="586470"/>
                  <a:pt x="676496" y="586470"/>
                </a:cubicBezTo>
                <a:cubicBezTo>
                  <a:pt x="676052" y="587357"/>
                  <a:pt x="676052" y="588244"/>
                  <a:pt x="676052" y="589130"/>
                </a:cubicBezTo>
                <a:cubicBezTo>
                  <a:pt x="675609" y="590460"/>
                  <a:pt x="675609" y="591790"/>
                  <a:pt x="675609" y="593120"/>
                </a:cubicBezTo>
                <a:cubicBezTo>
                  <a:pt x="675609" y="593563"/>
                  <a:pt x="675609" y="594450"/>
                  <a:pt x="675166" y="594893"/>
                </a:cubicBezTo>
                <a:cubicBezTo>
                  <a:pt x="672950" y="597553"/>
                  <a:pt x="671176" y="600213"/>
                  <a:pt x="671619" y="601986"/>
                </a:cubicBezTo>
                <a:cubicBezTo>
                  <a:pt x="663197" y="604203"/>
                  <a:pt x="654773" y="606863"/>
                  <a:pt x="645907" y="609522"/>
                </a:cubicBezTo>
                <a:cubicBezTo>
                  <a:pt x="647237" y="606863"/>
                  <a:pt x="648568" y="604203"/>
                  <a:pt x="650340" y="601543"/>
                </a:cubicBezTo>
                <a:cubicBezTo>
                  <a:pt x="664526" y="596667"/>
                  <a:pt x="671176" y="582037"/>
                  <a:pt x="673836" y="568295"/>
                </a:cubicBezTo>
                <a:cubicBezTo>
                  <a:pt x="675166" y="563418"/>
                  <a:pt x="677383" y="558985"/>
                  <a:pt x="679155" y="554109"/>
                </a:cubicBezTo>
                <a:cubicBezTo>
                  <a:pt x="680486" y="551006"/>
                  <a:pt x="680486" y="547459"/>
                  <a:pt x="676939" y="546129"/>
                </a:cubicBezTo>
                <a:cubicBezTo>
                  <a:pt x="676496" y="546129"/>
                  <a:pt x="676052" y="546129"/>
                  <a:pt x="676052" y="546129"/>
                </a:cubicBezTo>
                <a:cubicBezTo>
                  <a:pt x="676052" y="545686"/>
                  <a:pt x="676052" y="545243"/>
                  <a:pt x="675609" y="545243"/>
                </a:cubicBezTo>
                <a:cubicBezTo>
                  <a:pt x="668516" y="544356"/>
                  <a:pt x="662309" y="551892"/>
                  <a:pt x="660093" y="557655"/>
                </a:cubicBezTo>
                <a:cubicBezTo>
                  <a:pt x="657876" y="563418"/>
                  <a:pt x="653001" y="566965"/>
                  <a:pt x="649454" y="571841"/>
                </a:cubicBezTo>
                <a:cubicBezTo>
                  <a:pt x="643691" y="580264"/>
                  <a:pt x="643691" y="590903"/>
                  <a:pt x="646351" y="600656"/>
                </a:cubicBezTo>
                <a:cubicBezTo>
                  <a:pt x="646351" y="600656"/>
                  <a:pt x="646351" y="600656"/>
                  <a:pt x="646351" y="600656"/>
                </a:cubicBezTo>
                <a:cubicBezTo>
                  <a:pt x="644134" y="604646"/>
                  <a:pt x="641918" y="608193"/>
                  <a:pt x="641918" y="610852"/>
                </a:cubicBezTo>
                <a:cubicBezTo>
                  <a:pt x="634824" y="613069"/>
                  <a:pt x="627732" y="615285"/>
                  <a:pt x="620639" y="617502"/>
                </a:cubicBezTo>
                <a:cubicBezTo>
                  <a:pt x="615319" y="618832"/>
                  <a:pt x="610000" y="620605"/>
                  <a:pt x="604679" y="622379"/>
                </a:cubicBezTo>
                <a:cubicBezTo>
                  <a:pt x="605123" y="620162"/>
                  <a:pt x="606009" y="617945"/>
                  <a:pt x="606896" y="615729"/>
                </a:cubicBezTo>
                <a:cubicBezTo>
                  <a:pt x="608226" y="614842"/>
                  <a:pt x="609556" y="613956"/>
                  <a:pt x="610886" y="613512"/>
                </a:cubicBezTo>
                <a:cubicBezTo>
                  <a:pt x="619752" y="609966"/>
                  <a:pt x="629061" y="604646"/>
                  <a:pt x="631278" y="594450"/>
                </a:cubicBezTo>
                <a:cubicBezTo>
                  <a:pt x="633052" y="589130"/>
                  <a:pt x="632608" y="583367"/>
                  <a:pt x="636155" y="578934"/>
                </a:cubicBezTo>
                <a:cubicBezTo>
                  <a:pt x="638371" y="574058"/>
                  <a:pt x="642361" y="567852"/>
                  <a:pt x="639701" y="562532"/>
                </a:cubicBezTo>
                <a:cubicBezTo>
                  <a:pt x="639258" y="562088"/>
                  <a:pt x="638815" y="561645"/>
                  <a:pt x="637927" y="561202"/>
                </a:cubicBezTo>
                <a:cubicBezTo>
                  <a:pt x="637927" y="560315"/>
                  <a:pt x="636598" y="559872"/>
                  <a:pt x="636155" y="559872"/>
                </a:cubicBezTo>
                <a:cubicBezTo>
                  <a:pt x="635268" y="559872"/>
                  <a:pt x="634824" y="559872"/>
                  <a:pt x="633938" y="560315"/>
                </a:cubicBezTo>
                <a:cubicBezTo>
                  <a:pt x="633938" y="560315"/>
                  <a:pt x="633938" y="560315"/>
                  <a:pt x="633938" y="560315"/>
                </a:cubicBezTo>
                <a:cubicBezTo>
                  <a:pt x="633494" y="560315"/>
                  <a:pt x="633052" y="560315"/>
                  <a:pt x="632165" y="560758"/>
                </a:cubicBezTo>
                <a:cubicBezTo>
                  <a:pt x="631722" y="560758"/>
                  <a:pt x="630835" y="561202"/>
                  <a:pt x="630391" y="561645"/>
                </a:cubicBezTo>
                <a:cubicBezTo>
                  <a:pt x="627732" y="562975"/>
                  <a:pt x="625072" y="564748"/>
                  <a:pt x="623299" y="566965"/>
                </a:cubicBezTo>
                <a:cubicBezTo>
                  <a:pt x="620639" y="570955"/>
                  <a:pt x="619309" y="576274"/>
                  <a:pt x="615762" y="579821"/>
                </a:cubicBezTo>
                <a:cubicBezTo>
                  <a:pt x="612659" y="582924"/>
                  <a:pt x="608670" y="585584"/>
                  <a:pt x="606009" y="589130"/>
                </a:cubicBezTo>
                <a:cubicBezTo>
                  <a:pt x="601134" y="597110"/>
                  <a:pt x="601576" y="606419"/>
                  <a:pt x="602463" y="615285"/>
                </a:cubicBezTo>
                <a:cubicBezTo>
                  <a:pt x="602463" y="615285"/>
                  <a:pt x="602463" y="615285"/>
                  <a:pt x="602463" y="615285"/>
                </a:cubicBezTo>
                <a:cubicBezTo>
                  <a:pt x="601134" y="618389"/>
                  <a:pt x="600246" y="621492"/>
                  <a:pt x="600246" y="623708"/>
                </a:cubicBezTo>
                <a:cubicBezTo>
                  <a:pt x="588277" y="627255"/>
                  <a:pt x="576308" y="631245"/>
                  <a:pt x="564782" y="635234"/>
                </a:cubicBezTo>
                <a:cubicBezTo>
                  <a:pt x="565668" y="632131"/>
                  <a:pt x="566555" y="629028"/>
                  <a:pt x="567885" y="625925"/>
                </a:cubicBezTo>
                <a:cubicBezTo>
                  <a:pt x="568328" y="625925"/>
                  <a:pt x="568772" y="625482"/>
                  <a:pt x="569214" y="625482"/>
                </a:cubicBezTo>
                <a:cubicBezTo>
                  <a:pt x="577194" y="621492"/>
                  <a:pt x="584288" y="615285"/>
                  <a:pt x="589607" y="607749"/>
                </a:cubicBezTo>
                <a:cubicBezTo>
                  <a:pt x="591824" y="604203"/>
                  <a:pt x="593596" y="600213"/>
                  <a:pt x="594040" y="595780"/>
                </a:cubicBezTo>
                <a:cubicBezTo>
                  <a:pt x="594484" y="591790"/>
                  <a:pt x="595370" y="587800"/>
                  <a:pt x="598030" y="584254"/>
                </a:cubicBezTo>
                <a:cubicBezTo>
                  <a:pt x="602906" y="577604"/>
                  <a:pt x="608670" y="569625"/>
                  <a:pt x="607783" y="560758"/>
                </a:cubicBezTo>
                <a:cubicBezTo>
                  <a:pt x="607339" y="557655"/>
                  <a:pt x="606009" y="553666"/>
                  <a:pt x="602906" y="552779"/>
                </a:cubicBezTo>
                <a:cubicBezTo>
                  <a:pt x="602906" y="552779"/>
                  <a:pt x="602906" y="552779"/>
                  <a:pt x="602906" y="552336"/>
                </a:cubicBezTo>
                <a:cubicBezTo>
                  <a:pt x="602020" y="551449"/>
                  <a:pt x="600246" y="552336"/>
                  <a:pt x="599360" y="552779"/>
                </a:cubicBezTo>
                <a:cubicBezTo>
                  <a:pt x="594040" y="556769"/>
                  <a:pt x="591380" y="562975"/>
                  <a:pt x="587834" y="568738"/>
                </a:cubicBezTo>
                <a:cubicBezTo>
                  <a:pt x="585618" y="572285"/>
                  <a:pt x="582514" y="575831"/>
                  <a:pt x="578968" y="578934"/>
                </a:cubicBezTo>
                <a:cubicBezTo>
                  <a:pt x="572761" y="585140"/>
                  <a:pt x="564782" y="591347"/>
                  <a:pt x="563452" y="600656"/>
                </a:cubicBezTo>
                <a:cubicBezTo>
                  <a:pt x="563009" y="603316"/>
                  <a:pt x="562565" y="605533"/>
                  <a:pt x="562565" y="608193"/>
                </a:cubicBezTo>
                <a:cubicBezTo>
                  <a:pt x="562565" y="609522"/>
                  <a:pt x="562565" y="610409"/>
                  <a:pt x="562565" y="611739"/>
                </a:cubicBezTo>
                <a:cubicBezTo>
                  <a:pt x="562565" y="612626"/>
                  <a:pt x="562565" y="613069"/>
                  <a:pt x="562565" y="613956"/>
                </a:cubicBezTo>
                <a:cubicBezTo>
                  <a:pt x="562565" y="614842"/>
                  <a:pt x="562565" y="615729"/>
                  <a:pt x="562565" y="617059"/>
                </a:cubicBezTo>
                <a:cubicBezTo>
                  <a:pt x="562565" y="619275"/>
                  <a:pt x="563009" y="621492"/>
                  <a:pt x="563452" y="623265"/>
                </a:cubicBezTo>
                <a:cubicBezTo>
                  <a:pt x="563452" y="624152"/>
                  <a:pt x="563895" y="624595"/>
                  <a:pt x="564339" y="625482"/>
                </a:cubicBezTo>
                <a:cubicBezTo>
                  <a:pt x="562565" y="629028"/>
                  <a:pt x="560349" y="634348"/>
                  <a:pt x="560349" y="637894"/>
                </a:cubicBezTo>
                <a:cubicBezTo>
                  <a:pt x="548379" y="642328"/>
                  <a:pt x="535967" y="646761"/>
                  <a:pt x="524441" y="651637"/>
                </a:cubicBezTo>
                <a:cubicBezTo>
                  <a:pt x="524884" y="650307"/>
                  <a:pt x="524884" y="648534"/>
                  <a:pt x="525327" y="647204"/>
                </a:cubicBezTo>
                <a:cubicBezTo>
                  <a:pt x="527101" y="646317"/>
                  <a:pt x="528874" y="644987"/>
                  <a:pt x="530204" y="643657"/>
                </a:cubicBezTo>
                <a:cubicBezTo>
                  <a:pt x="535967" y="639224"/>
                  <a:pt x="541286" y="634348"/>
                  <a:pt x="545276" y="628142"/>
                </a:cubicBezTo>
                <a:cubicBezTo>
                  <a:pt x="548379" y="622822"/>
                  <a:pt x="548379" y="616616"/>
                  <a:pt x="549266" y="610852"/>
                </a:cubicBezTo>
                <a:cubicBezTo>
                  <a:pt x="550596" y="605089"/>
                  <a:pt x="553256" y="599770"/>
                  <a:pt x="555916" y="594007"/>
                </a:cubicBezTo>
                <a:cubicBezTo>
                  <a:pt x="558575" y="587357"/>
                  <a:pt x="559906" y="579821"/>
                  <a:pt x="556802" y="573171"/>
                </a:cubicBezTo>
                <a:cubicBezTo>
                  <a:pt x="555916" y="571398"/>
                  <a:pt x="554586" y="569625"/>
                  <a:pt x="553256" y="569181"/>
                </a:cubicBezTo>
                <a:cubicBezTo>
                  <a:pt x="553256" y="568738"/>
                  <a:pt x="553256" y="568295"/>
                  <a:pt x="552812" y="568295"/>
                </a:cubicBezTo>
                <a:cubicBezTo>
                  <a:pt x="552369" y="567852"/>
                  <a:pt x="551483" y="567852"/>
                  <a:pt x="551039" y="567852"/>
                </a:cubicBezTo>
                <a:cubicBezTo>
                  <a:pt x="538627" y="570955"/>
                  <a:pt x="535524" y="590460"/>
                  <a:pt x="527987" y="599770"/>
                </a:cubicBezTo>
                <a:cubicBezTo>
                  <a:pt x="516904" y="613956"/>
                  <a:pt x="509811" y="630358"/>
                  <a:pt x="521781" y="645874"/>
                </a:cubicBezTo>
                <a:cubicBezTo>
                  <a:pt x="521781" y="645874"/>
                  <a:pt x="521781" y="645874"/>
                  <a:pt x="521781" y="646317"/>
                </a:cubicBezTo>
                <a:cubicBezTo>
                  <a:pt x="521337" y="648090"/>
                  <a:pt x="520008" y="651194"/>
                  <a:pt x="520451" y="653410"/>
                </a:cubicBezTo>
                <a:cubicBezTo>
                  <a:pt x="509811" y="657843"/>
                  <a:pt x="498729" y="662720"/>
                  <a:pt x="488532" y="668039"/>
                </a:cubicBezTo>
                <a:cubicBezTo>
                  <a:pt x="488532" y="664936"/>
                  <a:pt x="489419" y="662276"/>
                  <a:pt x="489862" y="659173"/>
                </a:cubicBezTo>
                <a:cubicBezTo>
                  <a:pt x="491636" y="657843"/>
                  <a:pt x="493409" y="656070"/>
                  <a:pt x="494296" y="655183"/>
                </a:cubicBezTo>
                <a:cubicBezTo>
                  <a:pt x="500502" y="648977"/>
                  <a:pt x="506265" y="641884"/>
                  <a:pt x="507595" y="632575"/>
                </a:cubicBezTo>
                <a:cubicBezTo>
                  <a:pt x="508038" y="628142"/>
                  <a:pt x="508038" y="624595"/>
                  <a:pt x="509368" y="620162"/>
                </a:cubicBezTo>
                <a:cubicBezTo>
                  <a:pt x="511142" y="614842"/>
                  <a:pt x="514688" y="609966"/>
                  <a:pt x="514688" y="604203"/>
                </a:cubicBezTo>
                <a:cubicBezTo>
                  <a:pt x="515131" y="601543"/>
                  <a:pt x="513801" y="597997"/>
                  <a:pt x="512028" y="596667"/>
                </a:cubicBezTo>
                <a:cubicBezTo>
                  <a:pt x="512028" y="595337"/>
                  <a:pt x="509811" y="595337"/>
                  <a:pt x="508925" y="595780"/>
                </a:cubicBezTo>
                <a:cubicBezTo>
                  <a:pt x="508925" y="595780"/>
                  <a:pt x="508925" y="595780"/>
                  <a:pt x="508481" y="595780"/>
                </a:cubicBezTo>
                <a:cubicBezTo>
                  <a:pt x="508038" y="595780"/>
                  <a:pt x="507152" y="596223"/>
                  <a:pt x="506265" y="596667"/>
                </a:cubicBezTo>
                <a:cubicBezTo>
                  <a:pt x="505821" y="596667"/>
                  <a:pt x="505821" y="597110"/>
                  <a:pt x="505378" y="597110"/>
                </a:cubicBezTo>
                <a:cubicBezTo>
                  <a:pt x="501388" y="599326"/>
                  <a:pt x="497842" y="603316"/>
                  <a:pt x="495626" y="607306"/>
                </a:cubicBezTo>
                <a:cubicBezTo>
                  <a:pt x="493409" y="612183"/>
                  <a:pt x="492079" y="617502"/>
                  <a:pt x="488976" y="622379"/>
                </a:cubicBezTo>
                <a:cubicBezTo>
                  <a:pt x="485873" y="627255"/>
                  <a:pt x="482770" y="632575"/>
                  <a:pt x="482326" y="638338"/>
                </a:cubicBezTo>
                <a:cubicBezTo>
                  <a:pt x="481883" y="642328"/>
                  <a:pt x="482770" y="646761"/>
                  <a:pt x="483656" y="650750"/>
                </a:cubicBezTo>
                <a:cubicBezTo>
                  <a:pt x="484099" y="652967"/>
                  <a:pt x="484543" y="655627"/>
                  <a:pt x="485429" y="658287"/>
                </a:cubicBezTo>
                <a:cubicBezTo>
                  <a:pt x="484543" y="662276"/>
                  <a:pt x="483656" y="666710"/>
                  <a:pt x="484543" y="669369"/>
                </a:cubicBezTo>
                <a:cubicBezTo>
                  <a:pt x="474790" y="673802"/>
                  <a:pt x="465480" y="677792"/>
                  <a:pt x="455728" y="681782"/>
                </a:cubicBezTo>
                <a:cubicBezTo>
                  <a:pt x="478336" y="637451"/>
                  <a:pt x="499615" y="592677"/>
                  <a:pt x="516461" y="545686"/>
                </a:cubicBezTo>
                <a:cubicBezTo>
                  <a:pt x="521781" y="531057"/>
                  <a:pt x="526214" y="515984"/>
                  <a:pt x="530647" y="501355"/>
                </a:cubicBezTo>
                <a:cubicBezTo>
                  <a:pt x="534637" y="500912"/>
                  <a:pt x="538183" y="500025"/>
                  <a:pt x="541729" y="499139"/>
                </a:cubicBezTo>
                <a:cubicBezTo>
                  <a:pt x="542173" y="499582"/>
                  <a:pt x="542173" y="500025"/>
                  <a:pt x="543060" y="500468"/>
                </a:cubicBezTo>
                <a:cubicBezTo>
                  <a:pt x="546163" y="503572"/>
                  <a:pt x="550152" y="505345"/>
                  <a:pt x="553699" y="507118"/>
                </a:cubicBezTo>
                <a:cubicBezTo>
                  <a:pt x="560792" y="518644"/>
                  <a:pt x="574535" y="523964"/>
                  <a:pt x="586947" y="527954"/>
                </a:cubicBezTo>
                <a:cubicBezTo>
                  <a:pt x="594040" y="530613"/>
                  <a:pt x="600246" y="536376"/>
                  <a:pt x="607783" y="537263"/>
                </a:cubicBezTo>
                <a:cubicBezTo>
                  <a:pt x="612216" y="537706"/>
                  <a:pt x="617092" y="537263"/>
                  <a:pt x="621083" y="534603"/>
                </a:cubicBezTo>
                <a:cubicBezTo>
                  <a:pt x="621525" y="534160"/>
                  <a:pt x="622412" y="533717"/>
                  <a:pt x="621969" y="532830"/>
                </a:cubicBezTo>
                <a:cubicBezTo>
                  <a:pt x="621969" y="532387"/>
                  <a:pt x="622412" y="532387"/>
                  <a:pt x="622412" y="531943"/>
                </a:cubicBezTo>
                <a:cubicBezTo>
                  <a:pt x="622855" y="530613"/>
                  <a:pt x="622855" y="528840"/>
                  <a:pt x="621969" y="527954"/>
                </a:cubicBezTo>
                <a:cubicBezTo>
                  <a:pt x="617092" y="523964"/>
                  <a:pt x="611329" y="521747"/>
                  <a:pt x="606453" y="518201"/>
                </a:cubicBezTo>
                <a:cubicBezTo>
                  <a:pt x="597587" y="512438"/>
                  <a:pt x="589163" y="504015"/>
                  <a:pt x="578081" y="502685"/>
                </a:cubicBezTo>
                <a:cubicBezTo>
                  <a:pt x="570988" y="500912"/>
                  <a:pt x="563452" y="501798"/>
                  <a:pt x="556802" y="503572"/>
                </a:cubicBezTo>
                <a:cubicBezTo>
                  <a:pt x="553256" y="502241"/>
                  <a:pt x="550152" y="500025"/>
                  <a:pt x="547049" y="497808"/>
                </a:cubicBezTo>
                <a:cubicBezTo>
                  <a:pt x="549266" y="497365"/>
                  <a:pt x="551926" y="496479"/>
                  <a:pt x="554142" y="496035"/>
                </a:cubicBezTo>
                <a:cubicBezTo>
                  <a:pt x="565668" y="492932"/>
                  <a:pt x="577194" y="489829"/>
                  <a:pt x="588277" y="486282"/>
                </a:cubicBezTo>
                <a:cubicBezTo>
                  <a:pt x="590937" y="488056"/>
                  <a:pt x="593596" y="489386"/>
                  <a:pt x="596257" y="491159"/>
                </a:cubicBezTo>
                <a:cubicBezTo>
                  <a:pt x="601134" y="497365"/>
                  <a:pt x="606009" y="505345"/>
                  <a:pt x="613989" y="508005"/>
                </a:cubicBezTo>
                <a:cubicBezTo>
                  <a:pt x="617978" y="509335"/>
                  <a:pt x="622855" y="509778"/>
                  <a:pt x="626402" y="512438"/>
                </a:cubicBezTo>
                <a:cubicBezTo>
                  <a:pt x="633938" y="516871"/>
                  <a:pt x="640144" y="524850"/>
                  <a:pt x="649010" y="526624"/>
                </a:cubicBezTo>
                <a:cubicBezTo>
                  <a:pt x="649010" y="526624"/>
                  <a:pt x="649010" y="526624"/>
                  <a:pt x="649010" y="526624"/>
                </a:cubicBezTo>
                <a:cubicBezTo>
                  <a:pt x="649454" y="526624"/>
                  <a:pt x="649898" y="526624"/>
                  <a:pt x="650340" y="527067"/>
                </a:cubicBezTo>
                <a:cubicBezTo>
                  <a:pt x="651670" y="527067"/>
                  <a:pt x="654773" y="527510"/>
                  <a:pt x="655660" y="526624"/>
                </a:cubicBezTo>
                <a:cubicBezTo>
                  <a:pt x="657876" y="525737"/>
                  <a:pt x="659207" y="524407"/>
                  <a:pt x="657876" y="521304"/>
                </a:cubicBezTo>
                <a:cubicBezTo>
                  <a:pt x="653443" y="513768"/>
                  <a:pt x="645465" y="509778"/>
                  <a:pt x="639258" y="504458"/>
                </a:cubicBezTo>
                <a:cubicBezTo>
                  <a:pt x="627732" y="494705"/>
                  <a:pt x="625516" y="488499"/>
                  <a:pt x="608670" y="487169"/>
                </a:cubicBezTo>
                <a:cubicBezTo>
                  <a:pt x="606009" y="487169"/>
                  <a:pt x="601134" y="486282"/>
                  <a:pt x="598473" y="488056"/>
                </a:cubicBezTo>
                <a:cubicBezTo>
                  <a:pt x="597143" y="487169"/>
                  <a:pt x="595370" y="486282"/>
                  <a:pt x="594040" y="485396"/>
                </a:cubicBezTo>
                <a:cubicBezTo>
                  <a:pt x="600246" y="483623"/>
                  <a:pt x="606896" y="481406"/>
                  <a:pt x="613103" y="479633"/>
                </a:cubicBezTo>
                <a:cubicBezTo>
                  <a:pt x="618422" y="477859"/>
                  <a:pt x="623742" y="476086"/>
                  <a:pt x="629061" y="473870"/>
                </a:cubicBezTo>
                <a:cubicBezTo>
                  <a:pt x="631722" y="475200"/>
                  <a:pt x="634382" y="476973"/>
                  <a:pt x="637041" y="478303"/>
                </a:cubicBezTo>
                <a:cubicBezTo>
                  <a:pt x="643248" y="484953"/>
                  <a:pt x="649898" y="491602"/>
                  <a:pt x="658764" y="494262"/>
                </a:cubicBezTo>
                <a:cubicBezTo>
                  <a:pt x="662309" y="495149"/>
                  <a:pt x="665413" y="493819"/>
                  <a:pt x="668959" y="494262"/>
                </a:cubicBezTo>
                <a:cubicBezTo>
                  <a:pt x="673836" y="495149"/>
                  <a:pt x="678713" y="496922"/>
                  <a:pt x="684032" y="497365"/>
                </a:cubicBezTo>
                <a:cubicBezTo>
                  <a:pt x="684475" y="497365"/>
                  <a:pt x="686249" y="497365"/>
                  <a:pt x="688022" y="497365"/>
                </a:cubicBezTo>
                <a:cubicBezTo>
                  <a:pt x="688465" y="497365"/>
                  <a:pt x="689352" y="497365"/>
                  <a:pt x="689796" y="497365"/>
                </a:cubicBezTo>
                <a:cubicBezTo>
                  <a:pt x="690682" y="497365"/>
                  <a:pt x="692455" y="497365"/>
                  <a:pt x="693785" y="496922"/>
                </a:cubicBezTo>
                <a:cubicBezTo>
                  <a:pt x="696445" y="496922"/>
                  <a:pt x="698662" y="496035"/>
                  <a:pt x="698662" y="495149"/>
                </a:cubicBezTo>
                <a:cubicBezTo>
                  <a:pt x="698662" y="495149"/>
                  <a:pt x="698662" y="495149"/>
                  <a:pt x="698662" y="495149"/>
                </a:cubicBezTo>
                <a:cubicBezTo>
                  <a:pt x="700435" y="493819"/>
                  <a:pt x="701321" y="492489"/>
                  <a:pt x="700435" y="489829"/>
                </a:cubicBezTo>
                <a:cubicBezTo>
                  <a:pt x="698662" y="487612"/>
                  <a:pt x="696001" y="486282"/>
                  <a:pt x="693341" y="484953"/>
                </a:cubicBezTo>
                <a:cubicBezTo>
                  <a:pt x="686249" y="480963"/>
                  <a:pt x="678269" y="480076"/>
                  <a:pt x="670733" y="477859"/>
                </a:cubicBezTo>
                <a:cubicBezTo>
                  <a:pt x="666300" y="476530"/>
                  <a:pt x="662309" y="473870"/>
                  <a:pt x="657876" y="472983"/>
                </a:cubicBezTo>
                <a:cubicBezTo>
                  <a:pt x="653001" y="471653"/>
                  <a:pt x="648124" y="471653"/>
                  <a:pt x="643691" y="472540"/>
                </a:cubicBezTo>
                <a:cubicBezTo>
                  <a:pt x="642804" y="472540"/>
                  <a:pt x="640144" y="472540"/>
                  <a:pt x="638371" y="473426"/>
                </a:cubicBezTo>
                <a:cubicBezTo>
                  <a:pt x="637041" y="472540"/>
                  <a:pt x="636155" y="472096"/>
                  <a:pt x="634824" y="471210"/>
                </a:cubicBezTo>
                <a:cubicBezTo>
                  <a:pt x="645021" y="467220"/>
                  <a:pt x="655217" y="463230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8354"/>
                  <a:pt x="665413" y="458354"/>
                </a:cubicBezTo>
                <a:cubicBezTo>
                  <a:pt x="669403" y="458797"/>
                  <a:pt x="673836" y="457024"/>
                  <a:pt x="677825" y="456581"/>
                </a:cubicBezTo>
                <a:cubicBezTo>
                  <a:pt x="687579" y="454364"/>
                  <a:pt x="695115" y="446828"/>
                  <a:pt x="700435" y="438405"/>
                </a:cubicBezTo>
                <a:cubicBezTo>
                  <a:pt x="707971" y="432199"/>
                  <a:pt x="722600" y="422889"/>
                  <a:pt x="721714" y="411806"/>
                </a:cubicBezTo>
                <a:cubicBezTo>
                  <a:pt x="720383" y="408260"/>
                  <a:pt x="716837" y="409146"/>
                  <a:pt x="713290" y="410920"/>
                </a:cubicBezTo>
                <a:cubicBezTo>
                  <a:pt x="707971" y="413580"/>
                  <a:pt x="703095" y="418456"/>
                  <a:pt x="697774" y="420673"/>
                </a:cubicBezTo>
                <a:cubicBezTo>
                  <a:pt x="684032" y="425549"/>
                  <a:pt x="674280" y="434415"/>
                  <a:pt x="668073" y="447714"/>
                </a:cubicBezTo>
                <a:cubicBezTo>
                  <a:pt x="667630" y="449044"/>
                  <a:pt x="665856" y="451704"/>
                  <a:pt x="664970" y="453921"/>
                </a:cubicBezTo>
                <a:cubicBezTo>
                  <a:pt x="656990" y="457911"/>
                  <a:pt x="648124" y="461014"/>
                  <a:pt x="639701" y="464117"/>
                </a:cubicBezTo>
                <a:cubicBezTo>
                  <a:pt x="638371" y="464560"/>
                  <a:pt x="637485" y="465004"/>
                  <a:pt x="636155" y="465447"/>
                </a:cubicBezTo>
                <a:cubicBezTo>
                  <a:pt x="637041" y="464117"/>
                  <a:pt x="637927" y="462787"/>
                  <a:pt x="638815" y="461900"/>
                </a:cubicBezTo>
                <a:cubicBezTo>
                  <a:pt x="649898" y="457911"/>
                  <a:pt x="660093" y="450374"/>
                  <a:pt x="666300" y="440178"/>
                </a:cubicBezTo>
                <a:cubicBezTo>
                  <a:pt x="669847" y="433085"/>
                  <a:pt x="671619" y="425106"/>
                  <a:pt x="674280" y="417569"/>
                </a:cubicBezTo>
                <a:cubicBezTo>
                  <a:pt x="675166" y="414466"/>
                  <a:pt x="677383" y="410920"/>
                  <a:pt x="678269" y="407817"/>
                </a:cubicBezTo>
                <a:cubicBezTo>
                  <a:pt x="678269" y="405157"/>
                  <a:pt x="675609" y="403827"/>
                  <a:pt x="673392" y="404270"/>
                </a:cubicBezTo>
                <a:cubicBezTo>
                  <a:pt x="673392" y="404270"/>
                  <a:pt x="673392" y="404270"/>
                  <a:pt x="673392" y="404270"/>
                </a:cubicBezTo>
                <a:cubicBezTo>
                  <a:pt x="672506" y="403384"/>
                  <a:pt x="671176" y="404713"/>
                  <a:pt x="670289" y="405157"/>
                </a:cubicBezTo>
                <a:cubicBezTo>
                  <a:pt x="663197" y="409590"/>
                  <a:pt x="659650" y="417126"/>
                  <a:pt x="655217" y="424219"/>
                </a:cubicBezTo>
                <a:cubicBezTo>
                  <a:pt x="651670" y="427766"/>
                  <a:pt x="647237" y="430426"/>
                  <a:pt x="644134" y="434415"/>
                </a:cubicBezTo>
                <a:cubicBezTo>
                  <a:pt x="640144" y="438405"/>
                  <a:pt x="638371" y="443281"/>
                  <a:pt x="637041" y="448601"/>
                </a:cubicBezTo>
                <a:cubicBezTo>
                  <a:pt x="636598" y="450818"/>
                  <a:pt x="636155" y="452591"/>
                  <a:pt x="635711" y="454808"/>
                </a:cubicBezTo>
                <a:cubicBezTo>
                  <a:pt x="635711" y="455251"/>
                  <a:pt x="635711" y="455694"/>
                  <a:pt x="635711" y="456137"/>
                </a:cubicBezTo>
                <a:cubicBezTo>
                  <a:pt x="635711" y="457024"/>
                  <a:pt x="635711" y="458354"/>
                  <a:pt x="635711" y="459241"/>
                </a:cubicBezTo>
                <a:cubicBezTo>
                  <a:pt x="634382" y="461457"/>
                  <a:pt x="633052" y="463674"/>
                  <a:pt x="631722" y="465890"/>
                </a:cubicBezTo>
                <a:cubicBezTo>
                  <a:pt x="631278" y="466334"/>
                  <a:pt x="631278" y="466777"/>
                  <a:pt x="631278" y="467220"/>
                </a:cubicBezTo>
                <a:cubicBezTo>
                  <a:pt x="622412" y="470323"/>
                  <a:pt x="613989" y="473426"/>
                  <a:pt x="605123" y="476086"/>
                </a:cubicBezTo>
                <a:cubicBezTo>
                  <a:pt x="605567" y="475200"/>
                  <a:pt x="606009" y="473870"/>
                  <a:pt x="606453" y="472983"/>
                </a:cubicBezTo>
                <a:cubicBezTo>
                  <a:pt x="607339" y="472540"/>
                  <a:pt x="607783" y="471653"/>
                  <a:pt x="608670" y="471210"/>
                </a:cubicBezTo>
                <a:cubicBezTo>
                  <a:pt x="610000" y="470323"/>
                  <a:pt x="611329" y="469880"/>
                  <a:pt x="612216" y="468993"/>
                </a:cubicBezTo>
                <a:cubicBezTo>
                  <a:pt x="625072" y="461014"/>
                  <a:pt x="629949" y="445941"/>
                  <a:pt x="629505" y="431312"/>
                </a:cubicBezTo>
                <a:cubicBezTo>
                  <a:pt x="629505" y="423332"/>
                  <a:pt x="632165" y="414466"/>
                  <a:pt x="628619" y="406930"/>
                </a:cubicBezTo>
                <a:cubicBezTo>
                  <a:pt x="627732" y="405157"/>
                  <a:pt x="625958" y="402940"/>
                  <a:pt x="624185" y="402497"/>
                </a:cubicBezTo>
                <a:cubicBezTo>
                  <a:pt x="624185" y="402497"/>
                  <a:pt x="624185" y="402497"/>
                  <a:pt x="623742" y="402497"/>
                </a:cubicBezTo>
                <a:cubicBezTo>
                  <a:pt x="623299" y="402497"/>
                  <a:pt x="623299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15319" y="403384"/>
                  <a:pt x="613545" y="412250"/>
                  <a:pt x="613103" y="418899"/>
                </a:cubicBezTo>
                <a:cubicBezTo>
                  <a:pt x="612659" y="423332"/>
                  <a:pt x="612216" y="427766"/>
                  <a:pt x="610442" y="431755"/>
                </a:cubicBezTo>
                <a:cubicBezTo>
                  <a:pt x="607783" y="436632"/>
                  <a:pt x="604237" y="441065"/>
                  <a:pt x="602020" y="445941"/>
                </a:cubicBezTo>
                <a:cubicBezTo>
                  <a:pt x="598473" y="454364"/>
                  <a:pt x="598917" y="464117"/>
                  <a:pt x="601576" y="472540"/>
                </a:cubicBezTo>
                <a:cubicBezTo>
                  <a:pt x="601576" y="472540"/>
                  <a:pt x="601576" y="472540"/>
                  <a:pt x="601576" y="472540"/>
                </a:cubicBezTo>
                <a:cubicBezTo>
                  <a:pt x="600690" y="474313"/>
                  <a:pt x="599803" y="476086"/>
                  <a:pt x="599803" y="477859"/>
                </a:cubicBezTo>
                <a:cubicBezTo>
                  <a:pt x="596257" y="479190"/>
                  <a:pt x="592710" y="480076"/>
                  <a:pt x="588721" y="481406"/>
                </a:cubicBezTo>
                <a:cubicBezTo>
                  <a:pt x="588277" y="481406"/>
                  <a:pt x="587834" y="481406"/>
                  <a:pt x="587391" y="481849"/>
                </a:cubicBezTo>
                <a:cubicBezTo>
                  <a:pt x="581185" y="483623"/>
                  <a:pt x="574535" y="485396"/>
                  <a:pt x="568328" y="487169"/>
                </a:cubicBezTo>
                <a:cubicBezTo>
                  <a:pt x="568328" y="487169"/>
                  <a:pt x="568328" y="487169"/>
                  <a:pt x="568328" y="487169"/>
                </a:cubicBezTo>
                <a:cubicBezTo>
                  <a:pt x="568328" y="484066"/>
                  <a:pt x="568772" y="480519"/>
                  <a:pt x="569658" y="477416"/>
                </a:cubicBezTo>
                <a:cubicBezTo>
                  <a:pt x="572761" y="474757"/>
                  <a:pt x="575864" y="472096"/>
                  <a:pt x="578524" y="468993"/>
                </a:cubicBezTo>
                <a:cubicBezTo>
                  <a:pt x="589163" y="458797"/>
                  <a:pt x="584288" y="443281"/>
                  <a:pt x="586060" y="429982"/>
                </a:cubicBezTo>
                <a:cubicBezTo>
                  <a:pt x="586947" y="420229"/>
                  <a:pt x="588721" y="409590"/>
                  <a:pt x="585174" y="400280"/>
                </a:cubicBezTo>
                <a:cubicBezTo>
                  <a:pt x="584288" y="398507"/>
                  <a:pt x="582071" y="397621"/>
                  <a:pt x="580297" y="398507"/>
                </a:cubicBezTo>
                <a:cubicBezTo>
                  <a:pt x="577194" y="399837"/>
                  <a:pt x="574978" y="402054"/>
                  <a:pt x="573648" y="405157"/>
                </a:cubicBezTo>
                <a:cubicBezTo>
                  <a:pt x="573648" y="405157"/>
                  <a:pt x="573648" y="405157"/>
                  <a:pt x="573648" y="405600"/>
                </a:cubicBezTo>
                <a:cubicBezTo>
                  <a:pt x="573648" y="405600"/>
                  <a:pt x="573648" y="406044"/>
                  <a:pt x="573648" y="406044"/>
                </a:cubicBezTo>
                <a:cubicBezTo>
                  <a:pt x="573205" y="407373"/>
                  <a:pt x="572761" y="408260"/>
                  <a:pt x="572318" y="409590"/>
                </a:cubicBezTo>
                <a:cubicBezTo>
                  <a:pt x="570102" y="415796"/>
                  <a:pt x="568772" y="422446"/>
                  <a:pt x="565668" y="428652"/>
                </a:cubicBezTo>
                <a:cubicBezTo>
                  <a:pt x="563009" y="434415"/>
                  <a:pt x="557689" y="439292"/>
                  <a:pt x="556802" y="445941"/>
                </a:cubicBezTo>
                <a:cubicBezTo>
                  <a:pt x="555916" y="457024"/>
                  <a:pt x="561235" y="467663"/>
                  <a:pt x="564782" y="477859"/>
                </a:cubicBezTo>
                <a:cubicBezTo>
                  <a:pt x="563895" y="481849"/>
                  <a:pt x="563895" y="485839"/>
                  <a:pt x="564339" y="488499"/>
                </a:cubicBezTo>
                <a:cubicBezTo>
                  <a:pt x="558132" y="490272"/>
                  <a:pt x="551926" y="492045"/>
                  <a:pt x="545719" y="493375"/>
                </a:cubicBezTo>
                <a:cubicBezTo>
                  <a:pt x="542173" y="494262"/>
                  <a:pt x="538183" y="495149"/>
                  <a:pt x="534637" y="496035"/>
                </a:cubicBezTo>
                <a:cubicBezTo>
                  <a:pt x="534193" y="496035"/>
                  <a:pt x="532863" y="496479"/>
                  <a:pt x="531534" y="496479"/>
                </a:cubicBezTo>
                <a:cubicBezTo>
                  <a:pt x="535080" y="483623"/>
                  <a:pt x="538627" y="470767"/>
                  <a:pt x="541729" y="457467"/>
                </a:cubicBezTo>
                <a:cubicBezTo>
                  <a:pt x="542173" y="455694"/>
                  <a:pt x="542616" y="453921"/>
                  <a:pt x="543060" y="452148"/>
                </a:cubicBezTo>
                <a:cubicBezTo>
                  <a:pt x="550596" y="425549"/>
                  <a:pt x="558132" y="398507"/>
                  <a:pt x="563895" y="371465"/>
                </a:cubicBezTo>
                <a:cubicBezTo>
                  <a:pt x="571431" y="360382"/>
                  <a:pt x="581627" y="350630"/>
                  <a:pt x="592267" y="342207"/>
                </a:cubicBezTo>
                <a:cubicBezTo>
                  <a:pt x="592267" y="342207"/>
                  <a:pt x="592267" y="342207"/>
                  <a:pt x="592710" y="342207"/>
                </a:cubicBezTo>
                <a:cubicBezTo>
                  <a:pt x="594484" y="343094"/>
                  <a:pt x="596257" y="343980"/>
                  <a:pt x="598030" y="345310"/>
                </a:cubicBezTo>
                <a:cubicBezTo>
                  <a:pt x="598030" y="345753"/>
                  <a:pt x="598030" y="345753"/>
                  <a:pt x="598473" y="345753"/>
                </a:cubicBezTo>
                <a:cubicBezTo>
                  <a:pt x="601576" y="351960"/>
                  <a:pt x="605123" y="358609"/>
                  <a:pt x="610886" y="363042"/>
                </a:cubicBezTo>
                <a:cubicBezTo>
                  <a:pt x="615319" y="366589"/>
                  <a:pt x="620195" y="369692"/>
                  <a:pt x="624185" y="373682"/>
                </a:cubicBezTo>
                <a:cubicBezTo>
                  <a:pt x="631722" y="383878"/>
                  <a:pt x="638815" y="396734"/>
                  <a:pt x="651670" y="400280"/>
                </a:cubicBezTo>
                <a:cubicBezTo>
                  <a:pt x="653443" y="400724"/>
                  <a:pt x="655660" y="399837"/>
                  <a:pt x="654773" y="398507"/>
                </a:cubicBezTo>
                <a:cubicBezTo>
                  <a:pt x="662753" y="396734"/>
                  <a:pt x="657434" y="382548"/>
                  <a:pt x="653001" y="376785"/>
                </a:cubicBezTo>
                <a:cubicBezTo>
                  <a:pt x="647681" y="367919"/>
                  <a:pt x="640144" y="360826"/>
                  <a:pt x="633052" y="353290"/>
                </a:cubicBezTo>
                <a:cubicBezTo>
                  <a:pt x="630391" y="350186"/>
                  <a:pt x="627288" y="347083"/>
                  <a:pt x="623742" y="344423"/>
                </a:cubicBezTo>
                <a:cubicBezTo>
                  <a:pt x="616649" y="340433"/>
                  <a:pt x="607783" y="338217"/>
                  <a:pt x="599803" y="339104"/>
                </a:cubicBezTo>
                <a:cubicBezTo>
                  <a:pt x="599360" y="339104"/>
                  <a:pt x="598473" y="339104"/>
                  <a:pt x="598030" y="339547"/>
                </a:cubicBezTo>
                <a:cubicBezTo>
                  <a:pt x="597587" y="339104"/>
                  <a:pt x="596700" y="339104"/>
                  <a:pt x="596257" y="338660"/>
                </a:cubicBezTo>
                <a:cubicBezTo>
                  <a:pt x="596257" y="338660"/>
                  <a:pt x="595813" y="338660"/>
                  <a:pt x="595813" y="338217"/>
                </a:cubicBezTo>
                <a:cubicBezTo>
                  <a:pt x="606453" y="330681"/>
                  <a:pt x="618422" y="326248"/>
                  <a:pt x="630835" y="322701"/>
                </a:cubicBezTo>
                <a:cubicBezTo>
                  <a:pt x="631278" y="322701"/>
                  <a:pt x="631278" y="322701"/>
                  <a:pt x="631722" y="322701"/>
                </a:cubicBezTo>
                <a:cubicBezTo>
                  <a:pt x="633052" y="324474"/>
                  <a:pt x="634824" y="325804"/>
                  <a:pt x="637041" y="326691"/>
                </a:cubicBezTo>
                <a:cubicBezTo>
                  <a:pt x="637485" y="328021"/>
                  <a:pt x="637485" y="328908"/>
                  <a:pt x="637927" y="330237"/>
                </a:cubicBezTo>
                <a:cubicBezTo>
                  <a:pt x="638815" y="333341"/>
                  <a:pt x="639701" y="336000"/>
                  <a:pt x="641474" y="338217"/>
                </a:cubicBezTo>
                <a:cubicBezTo>
                  <a:pt x="643248" y="340433"/>
                  <a:pt x="645021" y="342650"/>
                  <a:pt x="646794" y="344423"/>
                </a:cubicBezTo>
                <a:cubicBezTo>
                  <a:pt x="647237" y="344423"/>
                  <a:pt x="647237" y="344867"/>
                  <a:pt x="647681" y="344867"/>
                </a:cubicBezTo>
                <a:cubicBezTo>
                  <a:pt x="649454" y="346640"/>
                  <a:pt x="651670" y="348413"/>
                  <a:pt x="653887" y="349743"/>
                </a:cubicBezTo>
                <a:cubicBezTo>
                  <a:pt x="657876" y="352403"/>
                  <a:pt x="661867" y="354176"/>
                  <a:pt x="664970" y="357723"/>
                </a:cubicBezTo>
                <a:cubicBezTo>
                  <a:pt x="674722" y="366589"/>
                  <a:pt x="678713" y="378115"/>
                  <a:pt x="693341" y="380331"/>
                </a:cubicBezTo>
                <a:cubicBezTo>
                  <a:pt x="694671" y="380331"/>
                  <a:pt x="696888" y="381218"/>
                  <a:pt x="697332" y="379445"/>
                </a:cubicBezTo>
                <a:cubicBezTo>
                  <a:pt x="697332" y="379445"/>
                  <a:pt x="697332" y="379445"/>
                  <a:pt x="697332" y="379445"/>
                </a:cubicBezTo>
                <a:cubicBezTo>
                  <a:pt x="703095" y="377228"/>
                  <a:pt x="701765" y="368805"/>
                  <a:pt x="697774" y="364372"/>
                </a:cubicBezTo>
                <a:cubicBezTo>
                  <a:pt x="691568" y="355949"/>
                  <a:pt x="684919" y="347527"/>
                  <a:pt x="678713" y="339104"/>
                </a:cubicBezTo>
                <a:cubicBezTo>
                  <a:pt x="669847" y="327134"/>
                  <a:pt x="653443" y="320928"/>
                  <a:pt x="638815" y="323145"/>
                </a:cubicBezTo>
                <a:cubicBezTo>
                  <a:pt x="638371" y="322701"/>
                  <a:pt x="637485" y="322258"/>
                  <a:pt x="637041" y="321815"/>
                </a:cubicBezTo>
                <a:cubicBezTo>
                  <a:pt x="640144" y="320928"/>
                  <a:pt x="643248" y="320041"/>
                  <a:pt x="645907" y="319598"/>
                </a:cubicBezTo>
                <a:cubicBezTo>
                  <a:pt x="651670" y="318268"/>
                  <a:pt x="657434" y="316495"/>
                  <a:pt x="663197" y="314722"/>
                </a:cubicBezTo>
                <a:cubicBezTo>
                  <a:pt x="666300" y="316495"/>
                  <a:pt x="669403" y="317825"/>
                  <a:pt x="672950" y="319155"/>
                </a:cubicBezTo>
                <a:cubicBezTo>
                  <a:pt x="677825" y="324031"/>
                  <a:pt x="682702" y="328908"/>
                  <a:pt x="687579" y="333784"/>
                </a:cubicBezTo>
                <a:cubicBezTo>
                  <a:pt x="689796" y="335557"/>
                  <a:pt x="691568" y="337331"/>
                  <a:pt x="694229" y="338217"/>
                </a:cubicBezTo>
                <a:cubicBezTo>
                  <a:pt x="700435" y="340877"/>
                  <a:pt x="707528" y="339547"/>
                  <a:pt x="714178" y="339990"/>
                </a:cubicBezTo>
                <a:cubicBezTo>
                  <a:pt x="721270" y="340433"/>
                  <a:pt x="727477" y="344867"/>
                  <a:pt x="735013" y="344867"/>
                </a:cubicBezTo>
                <a:cubicBezTo>
                  <a:pt x="737672" y="345310"/>
                  <a:pt x="745652" y="344423"/>
                  <a:pt x="745209" y="340877"/>
                </a:cubicBezTo>
                <a:cubicBezTo>
                  <a:pt x="745209" y="340877"/>
                  <a:pt x="745209" y="340433"/>
                  <a:pt x="744765" y="340433"/>
                </a:cubicBezTo>
                <a:cubicBezTo>
                  <a:pt x="746982" y="338217"/>
                  <a:pt x="746538" y="335114"/>
                  <a:pt x="741219" y="331567"/>
                </a:cubicBezTo>
                <a:cubicBezTo>
                  <a:pt x="735456" y="328021"/>
                  <a:pt x="728806" y="325361"/>
                  <a:pt x="722600" y="322701"/>
                </a:cubicBezTo>
                <a:cubicBezTo>
                  <a:pt x="716394" y="319598"/>
                  <a:pt x="710187" y="316495"/>
                  <a:pt x="703981" y="315165"/>
                </a:cubicBezTo>
                <a:cubicBezTo>
                  <a:pt x="695558" y="313392"/>
                  <a:pt x="687135" y="312949"/>
                  <a:pt x="678713" y="314722"/>
                </a:cubicBezTo>
                <a:cubicBezTo>
                  <a:pt x="678269" y="314722"/>
                  <a:pt x="677383" y="315165"/>
                  <a:pt x="676052" y="315608"/>
                </a:cubicBezTo>
                <a:cubicBezTo>
                  <a:pt x="673836" y="314722"/>
                  <a:pt x="671619" y="314278"/>
                  <a:pt x="669847" y="312949"/>
                </a:cubicBezTo>
                <a:cubicBezTo>
                  <a:pt x="680929" y="309402"/>
                  <a:pt x="692012" y="305412"/>
                  <a:pt x="703095" y="300536"/>
                </a:cubicBezTo>
                <a:cubicBezTo>
                  <a:pt x="704868" y="300979"/>
                  <a:pt x="707528" y="301422"/>
                  <a:pt x="708857" y="301422"/>
                </a:cubicBezTo>
                <a:cubicBezTo>
                  <a:pt x="723044" y="300979"/>
                  <a:pt x="738116" y="298319"/>
                  <a:pt x="748755" y="289010"/>
                </a:cubicBezTo>
                <a:cubicBezTo>
                  <a:pt x="754962" y="284577"/>
                  <a:pt x="758509" y="277484"/>
                  <a:pt x="762498" y="271277"/>
                </a:cubicBezTo>
                <a:cubicBezTo>
                  <a:pt x="762498" y="271277"/>
                  <a:pt x="762498" y="270834"/>
                  <a:pt x="762498" y="270834"/>
                </a:cubicBezTo>
                <a:cubicBezTo>
                  <a:pt x="764714" y="268618"/>
                  <a:pt x="766487" y="265958"/>
                  <a:pt x="768261" y="263298"/>
                </a:cubicBezTo>
                <a:cubicBezTo>
                  <a:pt x="771808" y="258421"/>
                  <a:pt x="772694" y="249112"/>
                  <a:pt x="764714" y="248669"/>
                </a:cubicBezTo>
                <a:cubicBezTo>
                  <a:pt x="755404" y="248225"/>
                  <a:pt x="747426" y="255318"/>
                  <a:pt x="739889" y="259751"/>
                </a:cubicBezTo>
                <a:cubicBezTo>
                  <a:pt x="728363" y="266844"/>
                  <a:pt x="715507" y="273937"/>
                  <a:pt x="708857" y="285906"/>
                </a:cubicBezTo>
                <a:cubicBezTo>
                  <a:pt x="708414" y="285906"/>
                  <a:pt x="707971" y="285906"/>
                  <a:pt x="707971" y="286350"/>
                </a:cubicBezTo>
                <a:cubicBezTo>
                  <a:pt x="706198" y="288123"/>
                  <a:pt x="705311" y="290340"/>
                  <a:pt x="703537" y="292113"/>
                </a:cubicBezTo>
                <a:cubicBezTo>
                  <a:pt x="702651" y="293443"/>
                  <a:pt x="701765" y="294773"/>
                  <a:pt x="700878" y="295659"/>
                </a:cubicBezTo>
                <a:cubicBezTo>
                  <a:pt x="700435" y="296103"/>
                  <a:pt x="700435" y="296546"/>
                  <a:pt x="700435" y="296546"/>
                </a:cubicBezTo>
                <a:cubicBezTo>
                  <a:pt x="694229" y="299206"/>
                  <a:pt x="688022" y="301866"/>
                  <a:pt x="681816" y="304082"/>
                </a:cubicBezTo>
                <a:cubicBezTo>
                  <a:pt x="682702" y="302752"/>
                  <a:pt x="683146" y="301422"/>
                  <a:pt x="684032" y="299649"/>
                </a:cubicBezTo>
                <a:cubicBezTo>
                  <a:pt x="685805" y="298763"/>
                  <a:pt x="687579" y="297876"/>
                  <a:pt x="688908" y="296546"/>
                </a:cubicBezTo>
                <a:cubicBezTo>
                  <a:pt x="695558" y="292556"/>
                  <a:pt x="701321" y="286350"/>
                  <a:pt x="704868" y="279257"/>
                </a:cubicBezTo>
                <a:cubicBezTo>
                  <a:pt x="707084" y="275710"/>
                  <a:pt x="706640" y="271277"/>
                  <a:pt x="707971" y="267287"/>
                </a:cubicBezTo>
                <a:cubicBezTo>
                  <a:pt x="712847" y="258421"/>
                  <a:pt x="724373" y="247782"/>
                  <a:pt x="723044" y="237142"/>
                </a:cubicBezTo>
                <a:cubicBezTo>
                  <a:pt x="719940" y="228276"/>
                  <a:pt x="709744" y="236256"/>
                  <a:pt x="704868" y="238916"/>
                </a:cubicBezTo>
                <a:cubicBezTo>
                  <a:pt x="702207" y="240689"/>
                  <a:pt x="699548" y="242905"/>
                  <a:pt x="697332" y="245565"/>
                </a:cubicBezTo>
                <a:cubicBezTo>
                  <a:pt x="696888" y="246009"/>
                  <a:pt x="696888" y="246009"/>
                  <a:pt x="696445" y="246452"/>
                </a:cubicBezTo>
                <a:cubicBezTo>
                  <a:pt x="690238" y="253102"/>
                  <a:pt x="686691" y="261524"/>
                  <a:pt x="682702" y="269947"/>
                </a:cubicBezTo>
                <a:cubicBezTo>
                  <a:pt x="676939" y="276597"/>
                  <a:pt x="671619" y="284133"/>
                  <a:pt x="675166" y="293443"/>
                </a:cubicBezTo>
                <a:cubicBezTo>
                  <a:pt x="676052" y="296103"/>
                  <a:pt x="676939" y="298319"/>
                  <a:pt x="678269" y="300092"/>
                </a:cubicBezTo>
                <a:cubicBezTo>
                  <a:pt x="677383" y="301866"/>
                  <a:pt x="676496" y="304082"/>
                  <a:pt x="675166" y="305855"/>
                </a:cubicBezTo>
                <a:cubicBezTo>
                  <a:pt x="665856" y="308959"/>
                  <a:pt x="656547" y="311618"/>
                  <a:pt x="647237" y="313835"/>
                </a:cubicBezTo>
                <a:cubicBezTo>
                  <a:pt x="643691" y="314722"/>
                  <a:pt x="640144" y="315608"/>
                  <a:pt x="636598" y="316495"/>
                </a:cubicBezTo>
                <a:cubicBezTo>
                  <a:pt x="637485" y="315165"/>
                  <a:pt x="638371" y="313835"/>
                  <a:pt x="639258" y="312062"/>
                </a:cubicBezTo>
                <a:cubicBezTo>
                  <a:pt x="641031" y="308072"/>
                  <a:pt x="642804" y="304526"/>
                  <a:pt x="644134" y="301422"/>
                </a:cubicBezTo>
                <a:cubicBezTo>
                  <a:pt x="645465" y="299649"/>
                  <a:pt x="647237" y="297876"/>
                  <a:pt x="647681" y="296989"/>
                </a:cubicBezTo>
                <a:cubicBezTo>
                  <a:pt x="654331" y="288566"/>
                  <a:pt x="658320" y="277927"/>
                  <a:pt x="656547" y="267287"/>
                </a:cubicBezTo>
                <a:cubicBezTo>
                  <a:pt x="655217" y="259308"/>
                  <a:pt x="653001" y="251772"/>
                  <a:pt x="651227" y="243792"/>
                </a:cubicBezTo>
                <a:cubicBezTo>
                  <a:pt x="649010" y="238029"/>
                  <a:pt x="645907" y="220297"/>
                  <a:pt x="637041" y="228720"/>
                </a:cubicBezTo>
                <a:cubicBezTo>
                  <a:pt x="634382" y="231823"/>
                  <a:pt x="633052" y="234926"/>
                  <a:pt x="632608" y="238916"/>
                </a:cubicBezTo>
                <a:cubicBezTo>
                  <a:pt x="631722" y="242905"/>
                  <a:pt x="631278" y="247338"/>
                  <a:pt x="631278" y="251328"/>
                </a:cubicBezTo>
                <a:cubicBezTo>
                  <a:pt x="631278" y="257978"/>
                  <a:pt x="634382" y="263741"/>
                  <a:pt x="635711" y="269947"/>
                </a:cubicBezTo>
                <a:cubicBezTo>
                  <a:pt x="635711" y="270391"/>
                  <a:pt x="635711" y="271277"/>
                  <a:pt x="635711" y="271720"/>
                </a:cubicBezTo>
                <a:cubicBezTo>
                  <a:pt x="635711" y="274824"/>
                  <a:pt x="634824" y="277927"/>
                  <a:pt x="634382" y="281030"/>
                </a:cubicBezTo>
                <a:cubicBezTo>
                  <a:pt x="632608" y="288566"/>
                  <a:pt x="635268" y="295659"/>
                  <a:pt x="638371" y="302309"/>
                </a:cubicBezTo>
                <a:cubicBezTo>
                  <a:pt x="636155" y="307185"/>
                  <a:pt x="633494" y="312505"/>
                  <a:pt x="630835" y="316938"/>
                </a:cubicBezTo>
                <a:cubicBezTo>
                  <a:pt x="630391" y="317382"/>
                  <a:pt x="630391" y="317825"/>
                  <a:pt x="629949" y="317825"/>
                </a:cubicBezTo>
                <a:cubicBezTo>
                  <a:pt x="618866" y="321371"/>
                  <a:pt x="607783" y="325804"/>
                  <a:pt x="598030" y="332011"/>
                </a:cubicBezTo>
                <a:cubicBezTo>
                  <a:pt x="598030" y="330681"/>
                  <a:pt x="598030" y="329351"/>
                  <a:pt x="598030" y="328021"/>
                </a:cubicBezTo>
                <a:cubicBezTo>
                  <a:pt x="598030" y="326248"/>
                  <a:pt x="598473" y="324474"/>
                  <a:pt x="598473" y="322701"/>
                </a:cubicBezTo>
                <a:cubicBezTo>
                  <a:pt x="598473" y="322258"/>
                  <a:pt x="598917" y="322258"/>
                  <a:pt x="598917" y="321815"/>
                </a:cubicBezTo>
                <a:cubicBezTo>
                  <a:pt x="606896" y="315165"/>
                  <a:pt x="610886" y="304969"/>
                  <a:pt x="611773" y="294773"/>
                </a:cubicBezTo>
                <a:cubicBezTo>
                  <a:pt x="613103" y="283247"/>
                  <a:pt x="618422" y="271720"/>
                  <a:pt x="616649" y="259751"/>
                </a:cubicBezTo>
                <a:cubicBezTo>
                  <a:pt x="616206" y="257091"/>
                  <a:pt x="615762" y="252658"/>
                  <a:pt x="612216" y="252215"/>
                </a:cubicBezTo>
                <a:cubicBezTo>
                  <a:pt x="609556" y="252215"/>
                  <a:pt x="607783" y="253102"/>
                  <a:pt x="606009" y="254875"/>
                </a:cubicBezTo>
                <a:cubicBezTo>
                  <a:pt x="605567" y="254875"/>
                  <a:pt x="605567" y="254875"/>
                  <a:pt x="605123" y="254875"/>
                </a:cubicBezTo>
                <a:cubicBezTo>
                  <a:pt x="598917" y="261081"/>
                  <a:pt x="599360" y="269947"/>
                  <a:pt x="596257" y="277484"/>
                </a:cubicBezTo>
                <a:cubicBezTo>
                  <a:pt x="594484" y="281473"/>
                  <a:pt x="591824" y="285020"/>
                  <a:pt x="590494" y="289010"/>
                </a:cubicBezTo>
                <a:cubicBezTo>
                  <a:pt x="588277" y="295659"/>
                  <a:pt x="587834" y="303196"/>
                  <a:pt x="589163" y="309845"/>
                </a:cubicBezTo>
                <a:cubicBezTo>
                  <a:pt x="590051" y="314278"/>
                  <a:pt x="591380" y="318711"/>
                  <a:pt x="593596" y="323145"/>
                </a:cubicBezTo>
                <a:cubicBezTo>
                  <a:pt x="593154" y="326691"/>
                  <a:pt x="593154" y="330237"/>
                  <a:pt x="593596" y="333784"/>
                </a:cubicBezTo>
                <a:cubicBezTo>
                  <a:pt x="588721" y="337331"/>
                  <a:pt x="583844" y="341320"/>
                  <a:pt x="579411" y="345753"/>
                </a:cubicBezTo>
                <a:cubicBezTo>
                  <a:pt x="578081" y="347527"/>
                  <a:pt x="571875" y="353290"/>
                  <a:pt x="566555" y="359496"/>
                </a:cubicBezTo>
                <a:cubicBezTo>
                  <a:pt x="567885" y="353733"/>
                  <a:pt x="568772" y="347970"/>
                  <a:pt x="569658" y="342207"/>
                </a:cubicBezTo>
                <a:cubicBezTo>
                  <a:pt x="574091" y="311175"/>
                  <a:pt x="576752" y="280143"/>
                  <a:pt x="576752" y="248669"/>
                </a:cubicBezTo>
                <a:cubicBezTo>
                  <a:pt x="581185" y="238472"/>
                  <a:pt x="586060" y="228720"/>
                  <a:pt x="591380" y="218523"/>
                </a:cubicBezTo>
                <a:cubicBezTo>
                  <a:pt x="591824" y="217637"/>
                  <a:pt x="592710" y="216750"/>
                  <a:pt x="593154" y="215864"/>
                </a:cubicBezTo>
                <a:cubicBezTo>
                  <a:pt x="593154" y="215864"/>
                  <a:pt x="593154" y="215864"/>
                  <a:pt x="593154" y="215864"/>
                </a:cubicBezTo>
                <a:cubicBezTo>
                  <a:pt x="595813" y="214090"/>
                  <a:pt x="598917" y="212317"/>
                  <a:pt x="601576" y="210544"/>
                </a:cubicBezTo>
                <a:cubicBezTo>
                  <a:pt x="601576" y="210987"/>
                  <a:pt x="602020" y="210987"/>
                  <a:pt x="602020" y="210987"/>
                </a:cubicBezTo>
                <a:cubicBezTo>
                  <a:pt x="607339" y="212317"/>
                  <a:pt x="612659" y="213204"/>
                  <a:pt x="617978" y="213204"/>
                </a:cubicBezTo>
                <a:cubicBezTo>
                  <a:pt x="632165" y="213204"/>
                  <a:pt x="645465" y="209214"/>
                  <a:pt x="658764" y="203894"/>
                </a:cubicBezTo>
                <a:cubicBezTo>
                  <a:pt x="665413" y="201678"/>
                  <a:pt x="672063" y="201234"/>
                  <a:pt x="678269" y="199018"/>
                </a:cubicBezTo>
                <a:cubicBezTo>
                  <a:pt x="682702" y="197688"/>
                  <a:pt x="686691" y="195471"/>
                  <a:pt x="689352" y="191925"/>
                </a:cubicBezTo>
                <a:cubicBezTo>
                  <a:pt x="689352" y="191482"/>
                  <a:pt x="689796" y="191482"/>
                  <a:pt x="689796" y="191038"/>
                </a:cubicBezTo>
                <a:cubicBezTo>
                  <a:pt x="689796" y="191038"/>
                  <a:pt x="689796" y="191038"/>
                  <a:pt x="689796" y="191038"/>
                </a:cubicBezTo>
                <a:cubicBezTo>
                  <a:pt x="690238" y="190595"/>
                  <a:pt x="690682" y="190152"/>
                  <a:pt x="690682" y="189708"/>
                </a:cubicBezTo>
                <a:cubicBezTo>
                  <a:pt x="691568" y="187492"/>
                  <a:pt x="691125" y="184832"/>
                  <a:pt x="688908" y="183502"/>
                </a:cubicBezTo>
                <a:cubicBezTo>
                  <a:pt x="676496" y="179069"/>
                  <a:pt x="663197" y="183059"/>
                  <a:pt x="650340" y="184389"/>
                </a:cubicBezTo>
                <a:cubicBezTo>
                  <a:pt x="644134" y="184832"/>
                  <a:pt x="637927" y="183945"/>
                  <a:pt x="632165" y="185275"/>
                </a:cubicBezTo>
                <a:cubicBezTo>
                  <a:pt x="624185" y="187492"/>
                  <a:pt x="616649" y="191925"/>
                  <a:pt x="610000" y="196801"/>
                </a:cubicBezTo>
                <a:cubicBezTo>
                  <a:pt x="608226" y="198131"/>
                  <a:pt x="603793" y="201678"/>
                  <a:pt x="602020" y="204781"/>
                </a:cubicBezTo>
                <a:cubicBezTo>
                  <a:pt x="600246" y="205668"/>
                  <a:pt x="598473" y="206554"/>
                  <a:pt x="596700" y="207441"/>
                </a:cubicBezTo>
                <a:cubicBezTo>
                  <a:pt x="606009" y="191925"/>
                  <a:pt x="616649" y="176852"/>
                  <a:pt x="628619" y="163553"/>
                </a:cubicBezTo>
                <a:cubicBezTo>
                  <a:pt x="628619" y="163553"/>
                  <a:pt x="629061" y="163553"/>
                  <a:pt x="629061" y="163553"/>
                </a:cubicBezTo>
                <a:cubicBezTo>
                  <a:pt x="637485" y="162666"/>
                  <a:pt x="646351" y="160450"/>
                  <a:pt x="653887" y="156017"/>
                </a:cubicBezTo>
                <a:cubicBezTo>
                  <a:pt x="660093" y="152027"/>
                  <a:pt x="664083" y="145377"/>
                  <a:pt x="669403" y="140501"/>
                </a:cubicBezTo>
                <a:cubicBezTo>
                  <a:pt x="675609" y="135181"/>
                  <a:pt x="683589" y="132521"/>
                  <a:pt x="689352" y="127202"/>
                </a:cubicBezTo>
                <a:cubicBezTo>
                  <a:pt x="694229" y="123212"/>
                  <a:pt x="699548" y="118779"/>
                  <a:pt x="699991" y="112129"/>
                </a:cubicBezTo>
                <a:cubicBezTo>
                  <a:pt x="699991" y="111243"/>
                  <a:pt x="699991" y="110799"/>
                  <a:pt x="699548" y="110356"/>
                </a:cubicBezTo>
                <a:cubicBezTo>
                  <a:pt x="699548" y="105923"/>
                  <a:pt x="696445" y="102820"/>
                  <a:pt x="688908" y="103706"/>
                </a:cubicBezTo>
                <a:cubicBezTo>
                  <a:pt x="683589" y="104593"/>
                  <a:pt x="679599" y="108583"/>
                  <a:pt x="674722" y="110799"/>
                </a:cubicBezTo>
                <a:cubicBezTo>
                  <a:pt x="667630" y="114346"/>
                  <a:pt x="659650" y="116562"/>
                  <a:pt x="652557" y="120109"/>
                </a:cubicBezTo>
                <a:cubicBezTo>
                  <a:pt x="642804" y="125428"/>
                  <a:pt x="634824" y="134738"/>
                  <a:pt x="630391" y="144934"/>
                </a:cubicBezTo>
                <a:cubicBezTo>
                  <a:pt x="629505" y="148480"/>
                  <a:pt x="624185" y="156903"/>
                  <a:pt x="625516" y="160893"/>
                </a:cubicBezTo>
                <a:cubicBezTo>
                  <a:pt x="617536" y="169759"/>
                  <a:pt x="610442" y="179512"/>
                  <a:pt x="603350" y="189265"/>
                </a:cubicBezTo>
                <a:cubicBezTo>
                  <a:pt x="601134" y="192368"/>
                  <a:pt x="599360" y="195028"/>
                  <a:pt x="597587" y="198131"/>
                </a:cubicBezTo>
                <a:cubicBezTo>
                  <a:pt x="597143" y="195915"/>
                  <a:pt x="597143" y="193698"/>
                  <a:pt x="596700" y="191482"/>
                </a:cubicBezTo>
                <a:cubicBezTo>
                  <a:pt x="601134" y="187935"/>
                  <a:pt x="606009" y="177739"/>
                  <a:pt x="607783" y="175079"/>
                </a:cubicBezTo>
                <a:cubicBezTo>
                  <a:pt x="611773" y="168429"/>
                  <a:pt x="610886" y="160893"/>
                  <a:pt x="610000" y="153800"/>
                </a:cubicBezTo>
                <a:cubicBezTo>
                  <a:pt x="610000" y="150254"/>
                  <a:pt x="610442" y="146707"/>
                  <a:pt x="611329" y="143161"/>
                </a:cubicBezTo>
                <a:cubicBezTo>
                  <a:pt x="611773" y="141831"/>
                  <a:pt x="611773" y="140501"/>
                  <a:pt x="611329" y="140058"/>
                </a:cubicBezTo>
                <a:cubicBezTo>
                  <a:pt x="613103" y="132078"/>
                  <a:pt x="613989" y="122325"/>
                  <a:pt x="608226" y="115676"/>
                </a:cubicBezTo>
                <a:cubicBezTo>
                  <a:pt x="605567" y="112572"/>
                  <a:pt x="600690" y="109912"/>
                  <a:pt x="597143" y="113459"/>
                </a:cubicBezTo>
                <a:cubicBezTo>
                  <a:pt x="594927" y="115676"/>
                  <a:pt x="594927" y="119222"/>
                  <a:pt x="594484" y="122325"/>
                </a:cubicBezTo>
                <a:cubicBezTo>
                  <a:pt x="594040" y="127645"/>
                  <a:pt x="593154" y="132965"/>
                  <a:pt x="591824" y="137841"/>
                </a:cubicBezTo>
                <a:cubicBezTo>
                  <a:pt x="589607" y="146707"/>
                  <a:pt x="585174" y="155574"/>
                  <a:pt x="584288" y="165326"/>
                </a:cubicBezTo>
                <a:cubicBezTo>
                  <a:pt x="583401" y="171089"/>
                  <a:pt x="584288" y="177739"/>
                  <a:pt x="586947" y="183059"/>
                </a:cubicBezTo>
                <a:cubicBezTo>
                  <a:pt x="586947" y="183059"/>
                  <a:pt x="586947" y="183059"/>
                  <a:pt x="586947" y="183059"/>
                </a:cubicBezTo>
                <a:cubicBezTo>
                  <a:pt x="588277" y="186162"/>
                  <a:pt x="589607" y="189265"/>
                  <a:pt x="592267" y="191482"/>
                </a:cubicBezTo>
                <a:cubicBezTo>
                  <a:pt x="592710" y="195028"/>
                  <a:pt x="593154" y="199018"/>
                  <a:pt x="594040" y="202564"/>
                </a:cubicBezTo>
                <a:cubicBezTo>
                  <a:pt x="587391" y="213647"/>
                  <a:pt x="581185" y="225173"/>
                  <a:pt x="575421" y="237142"/>
                </a:cubicBezTo>
                <a:cubicBezTo>
                  <a:pt x="575421" y="225173"/>
                  <a:pt x="574535" y="213204"/>
                  <a:pt x="573648" y="201234"/>
                </a:cubicBezTo>
                <a:cubicBezTo>
                  <a:pt x="571875" y="175523"/>
                  <a:pt x="567442" y="150697"/>
                  <a:pt x="562122" y="125428"/>
                </a:cubicBezTo>
                <a:cubicBezTo>
                  <a:pt x="562565" y="124098"/>
                  <a:pt x="563009" y="121882"/>
                  <a:pt x="563452" y="120995"/>
                </a:cubicBezTo>
                <a:cubicBezTo>
                  <a:pt x="563895" y="119222"/>
                  <a:pt x="564782" y="117449"/>
                  <a:pt x="565668" y="116119"/>
                </a:cubicBezTo>
                <a:cubicBezTo>
                  <a:pt x="569658" y="114789"/>
                  <a:pt x="574091" y="114346"/>
                  <a:pt x="578081" y="112572"/>
                </a:cubicBezTo>
                <a:cubicBezTo>
                  <a:pt x="586947" y="108139"/>
                  <a:pt x="594484" y="101933"/>
                  <a:pt x="600246" y="93953"/>
                </a:cubicBezTo>
                <a:cubicBezTo>
                  <a:pt x="603350" y="88634"/>
                  <a:pt x="608670" y="84644"/>
                  <a:pt x="612216" y="79324"/>
                </a:cubicBezTo>
                <a:cubicBezTo>
                  <a:pt x="615319" y="74004"/>
                  <a:pt x="617978" y="65581"/>
                  <a:pt x="613989" y="60262"/>
                </a:cubicBezTo>
                <a:cubicBezTo>
                  <a:pt x="613545" y="59819"/>
                  <a:pt x="612659" y="59375"/>
                  <a:pt x="612216" y="59819"/>
                </a:cubicBezTo>
                <a:cubicBezTo>
                  <a:pt x="611773" y="59375"/>
                  <a:pt x="611329" y="58932"/>
                  <a:pt x="610886" y="58932"/>
                </a:cubicBezTo>
                <a:cubicBezTo>
                  <a:pt x="605123" y="57602"/>
                  <a:pt x="601134" y="63365"/>
                  <a:pt x="597143" y="66912"/>
                </a:cubicBezTo>
                <a:cubicBezTo>
                  <a:pt x="590937" y="72675"/>
                  <a:pt x="583401" y="76221"/>
                  <a:pt x="577194" y="82427"/>
                </a:cubicBezTo>
                <a:cubicBezTo>
                  <a:pt x="570545" y="88634"/>
                  <a:pt x="565225" y="97943"/>
                  <a:pt x="564339" y="107253"/>
                </a:cubicBezTo>
                <a:cubicBezTo>
                  <a:pt x="563895" y="109026"/>
                  <a:pt x="563452" y="110356"/>
                  <a:pt x="563452" y="112129"/>
                </a:cubicBezTo>
                <a:cubicBezTo>
                  <a:pt x="563452" y="112572"/>
                  <a:pt x="563009" y="113016"/>
                  <a:pt x="563009" y="113016"/>
                </a:cubicBezTo>
                <a:cubicBezTo>
                  <a:pt x="562565" y="113902"/>
                  <a:pt x="562122" y="115676"/>
                  <a:pt x="561235" y="117449"/>
                </a:cubicBezTo>
                <a:cubicBezTo>
                  <a:pt x="559906" y="111686"/>
                  <a:pt x="559019" y="106366"/>
                  <a:pt x="557689" y="100603"/>
                </a:cubicBezTo>
                <a:cubicBezTo>
                  <a:pt x="558132" y="100160"/>
                  <a:pt x="558575" y="99273"/>
                  <a:pt x="558575" y="98387"/>
                </a:cubicBezTo>
                <a:cubicBezTo>
                  <a:pt x="559019" y="97057"/>
                  <a:pt x="559019" y="95283"/>
                  <a:pt x="559462" y="93510"/>
                </a:cubicBezTo>
                <a:cubicBezTo>
                  <a:pt x="563452" y="86417"/>
                  <a:pt x="569658" y="74004"/>
                  <a:pt x="572761" y="62479"/>
                </a:cubicBezTo>
                <a:cubicBezTo>
                  <a:pt x="576752" y="57159"/>
                  <a:pt x="577638" y="50509"/>
                  <a:pt x="576308" y="43859"/>
                </a:cubicBezTo>
                <a:cubicBezTo>
                  <a:pt x="574978" y="38540"/>
                  <a:pt x="570988" y="32333"/>
                  <a:pt x="564782" y="32333"/>
                </a:cubicBezTo>
                <a:cubicBezTo>
                  <a:pt x="560349" y="33663"/>
                  <a:pt x="557689" y="38097"/>
                  <a:pt x="555029" y="41643"/>
                </a:cubicBezTo>
                <a:cubicBezTo>
                  <a:pt x="553699" y="42973"/>
                  <a:pt x="552369" y="46076"/>
                  <a:pt x="550596" y="49622"/>
                </a:cubicBezTo>
                <a:cubicBezTo>
                  <a:pt x="547049" y="48293"/>
                  <a:pt x="544390" y="40313"/>
                  <a:pt x="543060" y="37653"/>
                </a:cubicBezTo>
                <a:cubicBezTo>
                  <a:pt x="538183" y="25240"/>
                  <a:pt x="534637" y="11054"/>
                  <a:pt x="523997" y="2188"/>
                </a:cubicBezTo>
                <a:cubicBezTo>
                  <a:pt x="520008" y="-1358"/>
                  <a:pt x="513801" y="-471"/>
                  <a:pt x="511142" y="3962"/>
                </a:cubicBezTo>
                <a:cubicBezTo>
                  <a:pt x="505378" y="13271"/>
                  <a:pt x="508925" y="24797"/>
                  <a:pt x="511585" y="34550"/>
                </a:cubicBezTo>
                <a:cubicBezTo>
                  <a:pt x="513801" y="41199"/>
                  <a:pt x="516461" y="47406"/>
                  <a:pt x="520008" y="53169"/>
                </a:cubicBezTo>
                <a:cubicBezTo>
                  <a:pt x="521781" y="56715"/>
                  <a:pt x="523997" y="59819"/>
                  <a:pt x="524884" y="63808"/>
                </a:cubicBezTo>
                <a:cubicBezTo>
                  <a:pt x="524884" y="64252"/>
                  <a:pt x="524884" y="64252"/>
                  <a:pt x="524884" y="64695"/>
                </a:cubicBezTo>
                <a:cubicBezTo>
                  <a:pt x="521781" y="64252"/>
                  <a:pt x="518678" y="64252"/>
                  <a:pt x="516018" y="65138"/>
                </a:cubicBezTo>
                <a:cubicBezTo>
                  <a:pt x="512471" y="67355"/>
                  <a:pt x="513358" y="72231"/>
                  <a:pt x="513801" y="75778"/>
                </a:cubicBezTo>
                <a:cubicBezTo>
                  <a:pt x="514244" y="80654"/>
                  <a:pt x="516461" y="85087"/>
                  <a:pt x="520451" y="88190"/>
                </a:cubicBezTo>
                <a:cubicBezTo>
                  <a:pt x="530204" y="95283"/>
                  <a:pt x="542173" y="97500"/>
                  <a:pt x="553699" y="100603"/>
                </a:cubicBezTo>
                <a:cubicBezTo>
                  <a:pt x="555472" y="108139"/>
                  <a:pt x="556802" y="115676"/>
                  <a:pt x="558132" y="122769"/>
                </a:cubicBezTo>
                <a:cubicBezTo>
                  <a:pt x="556359" y="121439"/>
                  <a:pt x="554586" y="120552"/>
                  <a:pt x="554142" y="120109"/>
                </a:cubicBezTo>
                <a:cubicBezTo>
                  <a:pt x="551926" y="118335"/>
                  <a:pt x="549266" y="117006"/>
                  <a:pt x="546606" y="116119"/>
                </a:cubicBezTo>
                <a:cubicBezTo>
                  <a:pt x="545276" y="113459"/>
                  <a:pt x="542616" y="111686"/>
                  <a:pt x="540843" y="109912"/>
                </a:cubicBezTo>
                <a:cubicBezTo>
                  <a:pt x="531534" y="102820"/>
                  <a:pt x="519564" y="101933"/>
                  <a:pt x="508038" y="99716"/>
                </a:cubicBezTo>
                <a:cubicBezTo>
                  <a:pt x="503605" y="98830"/>
                  <a:pt x="500059" y="96170"/>
                  <a:pt x="495182" y="96170"/>
                </a:cubicBezTo>
                <a:cubicBezTo>
                  <a:pt x="488532" y="95727"/>
                  <a:pt x="484543" y="98387"/>
                  <a:pt x="488089" y="103706"/>
                </a:cubicBezTo>
                <a:cubicBezTo>
                  <a:pt x="490749" y="110799"/>
                  <a:pt x="498729" y="114789"/>
                  <a:pt x="504935" y="118779"/>
                </a:cubicBezTo>
                <a:cubicBezTo>
                  <a:pt x="511142" y="124542"/>
                  <a:pt x="520008" y="127202"/>
                  <a:pt x="528430" y="128088"/>
                </a:cubicBezTo>
                <a:cubicBezTo>
                  <a:pt x="533750" y="128532"/>
                  <a:pt x="539070" y="125872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946" y="122769"/>
                  <a:pt x="543946" y="122325"/>
                  <a:pt x="544390" y="122325"/>
                </a:cubicBezTo>
                <a:cubicBezTo>
                  <a:pt x="544833" y="122325"/>
                  <a:pt x="545276" y="121882"/>
                  <a:pt x="545719" y="121439"/>
                </a:cubicBezTo>
                <a:cubicBezTo>
                  <a:pt x="545719" y="121439"/>
                  <a:pt x="545719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50152" y="123212"/>
                  <a:pt x="554586" y="125872"/>
                  <a:pt x="559462" y="130305"/>
                </a:cubicBezTo>
                <a:cubicBezTo>
                  <a:pt x="560349" y="133851"/>
                  <a:pt x="560792" y="137398"/>
                  <a:pt x="561678" y="140944"/>
                </a:cubicBezTo>
                <a:cubicBezTo>
                  <a:pt x="566111" y="170646"/>
                  <a:pt x="569214" y="200791"/>
                  <a:pt x="569214" y="230936"/>
                </a:cubicBezTo>
                <a:cubicBezTo>
                  <a:pt x="568772" y="230493"/>
                  <a:pt x="567885" y="230493"/>
                  <a:pt x="567442" y="230050"/>
                </a:cubicBezTo>
                <a:cubicBezTo>
                  <a:pt x="565225" y="228720"/>
                  <a:pt x="563452" y="227390"/>
                  <a:pt x="561235" y="226060"/>
                </a:cubicBezTo>
                <a:cubicBezTo>
                  <a:pt x="559462" y="223400"/>
                  <a:pt x="558132" y="221183"/>
                  <a:pt x="556802" y="218080"/>
                </a:cubicBezTo>
                <a:cubicBezTo>
                  <a:pt x="555472" y="214977"/>
                  <a:pt x="554142" y="211874"/>
                  <a:pt x="552812" y="208771"/>
                </a:cubicBezTo>
                <a:cubicBezTo>
                  <a:pt x="553256" y="207884"/>
                  <a:pt x="553256" y="206554"/>
                  <a:pt x="553699" y="205668"/>
                </a:cubicBezTo>
                <a:cubicBezTo>
                  <a:pt x="555472" y="199018"/>
                  <a:pt x="558132" y="191925"/>
                  <a:pt x="555472" y="185275"/>
                </a:cubicBezTo>
                <a:cubicBezTo>
                  <a:pt x="553256" y="179512"/>
                  <a:pt x="548823" y="175523"/>
                  <a:pt x="544833" y="171089"/>
                </a:cubicBezTo>
                <a:cubicBezTo>
                  <a:pt x="540843" y="163110"/>
                  <a:pt x="534637" y="156460"/>
                  <a:pt x="528430" y="150254"/>
                </a:cubicBezTo>
                <a:cubicBezTo>
                  <a:pt x="523554" y="145821"/>
                  <a:pt x="506265" y="133851"/>
                  <a:pt x="501832" y="142717"/>
                </a:cubicBezTo>
                <a:cubicBezTo>
                  <a:pt x="500945" y="144934"/>
                  <a:pt x="502275" y="147594"/>
                  <a:pt x="503162" y="149810"/>
                </a:cubicBezTo>
                <a:cubicBezTo>
                  <a:pt x="503162" y="149810"/>
                  <a:pt x="503162" y="149810"/>
                  <a:pt x="503162" y="150254"/>
                </a:cubicBezTo>
                <a:cubicBezTo>
                  <a:pt x="503162" y="150254"/>
                  <a:pt x="503162" y="150254"/>
                  <a:pt x="503162" y="150254"/>
                </a:cubicBezTo>
                <a:cubicBezTo>
                  <a:pt x="505821" y="157347"/>
                  <a:pt x="510255" y="163553"/>
                  <a:pt x="516018" y="168429"/>
                </a:cubicBezTo>
                <a:cubicBezTo>
                  <a:pt x="517791" y="169759"/>
                  <a:pt x="520008" y="171533"/>
                  <a:pt x="521781" y="173306"/>
                </a:cubicBezTo>
                <a:cubicBezTo>
                  <a:pt x="524884" y="177739"/>
                  <a:pt x="524441" y="183502"/>
                  <a:pt x="526657" y="188822"/>
                </a:cubicBezTo>
                <a:cubicBezTo>
                  <a:pt x="530647" y="199018"/>
                  <a:pt x="539070" y="206997"/>
                  <a:pt x="548823" y="211874"/>
                </a:cubicBezTo>
                <a:cubicBezTo>
                  <a:pt x="549266" y="212317"/>
                  <a:pt x="549266" y="213204"/>
                  <a:pt x="549709" y="213647"/>
                </a:cubicBezTo>
                <a:cubicBezTo>
                  <a:pt x="550596" y="215864"/>
                  <a:pt x="551483" y="218080"/>
                  <a:pt x="552812" y="220740"/>
                </a:cubicBezTo>
                <a:cubicBezTo>
                  <a:pt x="551483" y="219853"/>
                  <a:pt x="550152" y="218967"/>
                  <a:pt x="548823" y="217637"/>
                </a:cubicBezTo>
                <a:cubicBezTo>
                  <a:pt x="538627" y="209214"/>
                  <a:pt x="528874" y="200348"/>
                  <a:pt x="517347" y="193698"/>
                </a:cubicBezTo>
                <a:cubicBezTo>
                  <a:pt x="516904" y="193698"/>
                  <a:pt x="516904" y="193255"/>
                  <a:pt x="516461" y="193255"/>
                </a:cubicBezTo>
                <a:cubicBezTo>
                  <a:pt x="517791" y="191482"/>
                  <a:pt x="514244" y="187048"/>
                  <a:pt x="513801" y="185719"/>
                </a:cubicBezTo>
                <a:cubicBezTo>
                  <a:pt x="510698" y="180399"/>
                  <a:pt x="506265" y="175966"/>
                  <a:pt x="500945" y="173306"/>
                </a:cubicBezTo>
                <a:cubicBezTo>
                  <a:pt x="491636" y="167986"/>
                  <a:pt x="480553" y="165770"/>
                  <a:pt x="469913" y="163553"/>
                </a:cubicBezTo>
                <a:cubicBezTo>
                  <a:pt x="463707" y="160893"/>
                  <a:pt x="457501" y="156903"/>
                  <a:pt x="450408" y="155574"/>
                </a:cubicBezTo>
                <a:cubicBezTo>
                  <a:pt x="446418" y="154687"/>
                  <a:pt x="441098" y="154687"/>
                  <a:pt x="440212" y="159563"/>
                </a:cubicBezTo>
                <a:cubicBezTo>
                  <a:pt x="440212" y="159563"/>
                  <a:pt x="440212" y="160007"/>
                  <a:pt x="440212" y="160007"/>
                </a:cubicBezTo>
                <a:cubicBezTo>
                  <a:pt x="440212" y="160450"/>
                  <a:pt x="440212" y="160893"/>
                  <a:pt x="440212" y="161337"/>
                </a:cubicBezTo>
                <a:cubicBezTo>
                  <a:pt x="440212" y="163110"/>
                  <a:pt x="440655" y="164440"/>
                  <a:pt x="441542" y="166213"/>
                </a:cubicBezTo>
                <a:cubicBezTo>
                  <a:pt x="441985" y="167543"/>
                  <a:pt x="442872" y="168873"/>
                  <a:pt x="444201" y="170646"/>
                </a:cubicBezTo>
                <a:cubicBezTo>
                  <a:pt x="450408" y="177296"/>
                  <a:pt x="461934" y="183502"/>
                  <a:pt x="466367" y="186605"/>
                </a:cubicBezTo>
                <a:cubicBezTo>
                  <a:pt x="473903" y="192368"/>
                  <a:pt x="481883" y="199018"/>
                  <a:pt x="491636" y="199905"/>
                </a:cubicBezTo>
                <a:cubicBezTo>
                  <a:pt x="498729" y="200791"/>
                  <a:pt x="505378" y="199905"/>
                  <a:pt x="512028" y="197688"/>
                </a:cubicBezTo>
                <a:cubicBezTo>
                  <a:pt x="512471" y="197688"/>
                  <a:pt x="512471" y="197688"/>
                  <a:pt x="512914" y="197245"/>
                </a:cubicBezTo>
                <a:cubicBezTo>
                  <a:pt x="526214" y="204781"/>
                  <a:pt x="537296" y="216307"/>
                  <a:pt x="549709" y="225616"/>
                </a:cubicBezTo>
                <a:cubicBezTo>
                  <a:pt x="546163" y="225616"/>
                  <a:pt x="542173" y="226060"/>
                  <a:pt x="538627" y="226946"/>
                </a:cubicBezTo>
                <a:cubicBezTo>
                  <a:pt x="538183" y="226503"/>
                  <a:pt x="537740" y="226503"/>
                  <a:pt x="536853" y="226503"/>
                </a:cubicBezTo>
                <a:cubicBezTo>
                  <a:pt x="523554" y="215864"/>
                  <a:pt x="506708" y="223843"/>
                  <a:pt x="492522" y="227390"/>
                </a:cubicBezTo>
                <a:cubicBezTo>
                  <a:pt x="484099" y="228276"/>
                  <a:pt x="473460" y="227833"/>
                  <a:pt x="467254" y="234926"/>
                </a:cubicBezTo>
                <a:cubicBezTo>
                  <a:pt x="462377" y="242462"/>
                  <a:pt x="471244" y="247338"/>
                  <a:pt x="477893" y="247782"/>
                </a:cubicBezTo>
                <a:cubicBezTo>
                  <a:pt x="478780" y="247782"/>
                  <a:pt x="479666" y="247782"/>
                  <a:pt x="480110" y="247782"/>
                </a:cubicBezTo>
                <a:cubicBezTo>
                  <a:pt x="482326" y="248225"/>
                  <a:pt x="484099" y="248225"/>
                  <a:pt x="484099" y="248225"/>
                </a:cubicBezTo>
                <a:cubicBezTo>
                  <a:pt x="489419" y="248225"/>
                  <a:pt x="495182" y="247338"/>
                  <a:pt x="500502" y="247338"/>
                </a:cubicBezTo>
                <a:cubicBezTo>
                  <a:pt x="517791" y="249112"/>
                  <a:pt x="529317" y="246895"/>
                  <a:pt x="540400" y="231823"/>
                </a:cubicBezTo>
                <a:cubicBezTo>
                  <a:pt x="540400" y="231823"/>
                  <a:pt x="540400" y="231379"/>
                  <a:pt x="540843" y="231379"/>
                </a:cubicBezTo>
                <a:cubicBezTo>
                  <a:pt x="545719" y="230936"/>
                  <a:pt x="551039" y="230493"/>
                  <a:pt x="555916" y="230936"/>
                </a:cubicBezTo>
                <a:cubicBezTo>
                  <a:pt x="559906" y="233596"/>
                  <a:pt x="563895" y="235813"/>
                  <a:pt x="567885" y="237586"/>
                </a:cubicBezTo>
                <a:cubicBezTo>
                  <a:pt x="567885" y="240246"/>
                  <a:pt x="567885" y="242462"/>
                  <a:pt x="567885" y="245122"/>
                </a:cubicBezTo>
                <a:cubicBezTo>
                  <a:pt x="567442" y="270834"/>
                  <a:pt x="568772" y="296546"/>
                  <a:pt x="564782" y="322258"/>
                </a:cubicBezTo>
                <a:cubicBezTo>
                  <a:pt x="562122" y="339547"/>
                  <a:pt x="557689" y="356393"/>
                  <a:pt x="553256" y="372795"/>
                </a:cubicBezTo>
                <a:cubicBezTo>
                  <a:pt x="551483" y="371465"/>
                  <a:pt x="549709" y="370135"/>
                  <a:pt x="548379" y="368362"/>
                </a:cubicBezTo>
                <a:cubicBezTo>
                  <a:pt x="548379" y="368362"/>
                  <a:pt x="548379" y="368362"/>
                  <a:pt x="548379" y="368362"/>
                </a:cubicBezTo>
                <a:cubicBezTo>
                  <a:pt x="547493" y="367919"/>
                  <a:pt x="547049" y="367032"/>
                  <a:pt x="546163" y="366589"/>
                </a:cubicBezTo>
                <a:cubicBezTo>
                  <a:pt x="546606" y="363929"/>
                  <a:pt x="545719" y="360382"/>
                  <a:pt x="545276" y="357723"/>
                </a:cubicBezTo>
                <a:cubicBezTo>
                  <a:pt x="546606" y="355949"/>
                  <a:pt x="547936" y="354619"/>
                  <a:pt x="549266" y="352846"/>
                </a:cubicBezTo>
                <a:cubicBezTo>
                  <a:pt x="551039" y="347970"/>
                  <a:pt x="552812" y="343094"/>
                  <a:pt x="553699" y="338217"/>
                </a:cubicBezTo>
                <a:cubicBezTo>
                  <a:pt x="553699" y="334227"/>
                  <a:pt x="552812" y="330237"/>
                  <a:pt x="552812" y="325804"/>
                </a:cubicBezTo>
                <a:cubicBezTo>
                  <a:pt x="552369" y="321371"/>
                  <a:pt x="553699" y="317382"/>
                  <a:pt x="554586" y="313392"/>
                </a:cubicBezTo>
                <a:cubicBezTo>
                  <a:pt x="555916" y="304969"/>
                  <a:pt x="555029" y="295659"/>
                  <a:pt x="550596" y="287680"/>
                </a:cubicBezTo>
                <a:cubicBezTo>
                  <a:pt x="550152" y="286793"/>
                  <a:pt x="549709" y="285906"/>
                  <a:pt x="548823" y="285463"/>
                </a:cubicBezTo>
                <a:cubicBezTo>
                  <a:pt x="548379" y="285020"/>
                  <a:pt x="547936" y="285463"/>
                  <a:pt x="547936" y="285906"/>
                </a:cubicBezTo>
                <a:cubicBezTo>
                  <a:pt x="543946" y="285463"/>
                  <a:pt x="541286" y="293000"/>
                  <a:pt x="540843" y="296989"/>
                </a:cubicBezTo>
                <a:cubicBezTo>
                  <a:pt x="539957" y="300979"/>
                  <a:pt x="539513" y="304969"/>
                  <a:pt x="538627" y="308959"/>
                </a:cubicBezTo>
                <a:cubicBezTo>
                  <a:pt x="535080" y="320485"/>
                  <a:pt x="528874" y="332454"/>
                  <a:pt x="534637" y="344423"/>
                </a:cubicBezTo>
                <a:cubicBezTo>
                  <a:pt x="536853" y="348856"/>
                  <a:pt x="539513" y="352846"/>
                  <a:pt x="541729" y="357279"/>
                </a:cubicBezTo>
                <a:cubicBezTo>
                  <a:pt x="542173" y="359053"/>
                  <a:pt x="542173" y="360826"/>
                  <a:pt x="542173" y="362599"/>
                </a:cubicBezTo>
                <a:cubicBezTo>
                  <a:pt x="540400" y="360826"/>
                  <a:pt x="538183" y="359496"/>
                  <a:pt x="536410" y="357723"/>
                </a:cubicBezTo>
                <a:cubicBezTo>
                  <a:pt x="531090" y="353733"/>
                  <a:pt x="525327" y="349743"/>
                  <a:pt x="520008" y="345753"/>
                </a:cubicBezTo>
                <a:cubicBezTo>
                  <a:pt x="520451" y="344423"/>
                  <a:pt x="520008" y="342207"/>
                  <a:pt x="520008" y="340877"/>
                </a:cubicBezTo>
                <a:cubicBezTo>
                  <a:pt x="520008" y="340877"/>
                  <a:pt x="520008" y="340877"/>
                  <a:pt x="520008" y="340877"/>
                </a:cubicBezTo>
                <a:cubicBezTo>
                  <a:pt x="522224" y="339547"/>
                  <a:pt x="523111" y="334671"/>
                  <a:pt x="523554" y="332897"/>
                </a:cubicBezTo>
                <a:cubicBezTo>
                  <a:pt x="525327" y="325361"/>
                  <a:pt x="524884" y="316938"/>
                  <a:pt x="523111" y="309402"/>
                </a:cubicBezTo>
                <a:cubicBezTo>
                  <a:pt x="521337" y="302309"/>
                  <a:pt x="518678" y="294773"/>
                  <a:pt x="512914" y="289896"/>
                </a:cubicBezTo>
                <a:cubicBezTo>
                  <a:pt x="507595" y="286350"/>
                  <a:pt x="505378" y="280143"/>
                  <a:pt x="503162" y="274381"/>
                </a:cubicBezTo>
                <a:cubicBezTo>
                  <a:pt x="503162" y="273937"/>
                  <a:pt x="502719" y="273494"/>
                  <a:pt x="501832" y="273494"/>
                </a:cubicBezTo>
                <a:cubicBezTo>
                  <a:pt x="501832" y="273494"/>
                  <a:pt x="501832" y="273494"/>
                  <a:pt x="501832" y="273494"/>
                </a:cubicBezTo>
                <a:cubicBezTo>
                  <a:pt x="499615" y="269504"/>
                  <a:pt x="496955" y="266844"/>
                  <a:pt x="493852" y="269947"/>
                </a:cubicBezTo>
                <a:cubicBezTo>
                  <a:pt x="491193" y="273494"/>
                  <a:pt x="492522" y="278370"/>
                  <a:pt x="493409" y="282803"/>
                </a:cubicBezTo>
                <a:cubicBezTo>
                  <a:pt x="494739" y="289453"/>
                  <a:pt x="498729" y="295216"/>
                  <a:pt x="498285" y="302309"/>
                </a:cubicBezTo>
                <a:cubicBezTo>
                  <a:pt x="497842" y="311618"/>
                  <a:pt x="500945" y="320928"/>
                  <a:pt x="505821" y="328464"/>
                </a:cubicBezTo>
                <a:cubicBezTo>
                  <a:pt x="508925" y="331567"/>
                  <a:pt x="512028" y="334671"/>
                  <a:pt x="515131" y="337774"/>
                </a:cubicBezTo>
                <a:cubicBezTo>
                  <a:pt x="515131" y="339547"/>
                  <a:pt x="515131" y="341320"/>
                  <a:pt x="515131" y="343094"/>
                </a:cubicBezTo>
                <a:cubicBezTo>
                  <a:pt x="505378" y="336887"/>
                  <a:pt x="495182" y="331567"/>
                  <a:pt x="484986" y="326691"/>
                </a:cubicBezTo>
                <a:cubicBezTo>
                  <a:pt x="484986" y="325361"/>
                  <a:pt x="484099" y="323588"/>
                  <a:pt x="484099" y="322701"/>
                </a:cubicBezTo>
                <a:cubicBezTo>
                  <a:pt x="484099" y="322258"/>
                  <a:pt x="483656" y="321815"/>
                  <a:pt x="483656" y="321371"/>
                </a:cubicBezTo>
                <a:cubicBezTo>
                  <a:pt x="483656" y="320928"/>
                  <a:pt x="484099" y="320041"/>
                  <a:pt x="484099" y="319598"/>
                </a:cubicBezTo>
                <a:cubicBezTo>
                  <a:pt x="484543" y="315165"/>
                  <a:pt x="484543" y="311175"/>
                  <a:pt x="484099" y="306742"/>
                </a:cubicBezTo>
                <a:cubicBezTo>
                  <a:pt x="484099" y="306299"/>
                  <a:pt x="484099" y="305412"/>
                  <a:pt x="483656" y="304969"/>
                </a:cubicBezTo>
                <a:cubicBezTo>
                  <a:pt x="483656" y="304082"/>
                  <a:pt x="483656" y="303639"/>
                  <a:pt x="483213" y="302752"/>
                </a:cubicBezTo>
                <a:cubicBezTo>
                  <a:pt x="481883" y="295659"/>
                  <a:pt x="479666" y="289010"/>
                  <a:pt x="473903" y="284133"/>
                </a:cubicBezTo>
                <a:cubicBezTo>
                  <a:pt x="469470" y="277484"/>
                  <a:pt x="465924" y="270391"/>
                  <a:pt x="460604" y="264628"/>
                </a:cubicBezTo>
                <a:cubicBezTo>
                  <a:pt x="460604" y="264184"/>
                  <a:pt x="460161" y="264184"/>
                  <a:pt x="459717" y="264184"/>
                </a:cubicBezTo>
                <a:cubicBezTo>
                  <a:pt x="457944" y="262411"/>
                  <a:pt x="456614" y="261081"/>
                  <a:pt x="454841" y="261081"/>
                </a:cubicBezTo>
                <a:cubicBezTo>
                  <a:pt x="444201" y="264628"/>
                  <a:pt x="459274" y="283690"/>
                  <a:pt x="461491" y="289896"/>
                </a:cubicBezTo>
                <a:cubicBezTo>
                  <a:pt x="464150" y="298763"/>
                  <a:pt x="466811" y="308959"/>
                  <a:pt x="474347" y="314722"/>
                </a:cubicBezTo>
                <a:cubicBezTo>
                  <a:pt x="475677" y="316051"/>
                  <a:pt x="477006" y="317382"/>
                  <a:pt x="477893" y="318711"/>
                </a:cubicBezTo>
                <a:cubicBezTo>
                  <a:pt x="478336" y="320485"/>
                  <a:pt x="478780" y="322258"/>
                  <a:pt x="479223" y="324474"/>
                </a:cubicBezTo>
                <a:cubicBezTo>
                  <a:pt x="479223" y="324474"/>
                  <a:pt x="479223" y="324474"/>
                  <a:pt x="479223" y="324474"/>
                </a:cubicBezTo>
                <a:cubicBezTo>
                  <a:pt x="476563" y="323145"/>
                  <a:pt x="474347" y="322258"/>
                  <a:pt x="471687" y="320928"/>
                </a:cubicBezTo>
                <a:cubicBezTo>
                  <a:pt x="468140" y="319598"/>
                  <a:pt x="464594" y="318268"/>
                  <a:pt x="460604" y="316495"/>
                </a:cubicBezTo>
                <a:cubicBezTo>
                  <a:pt x="460604" y="316495"/>
                  <a:pt x="460604" y="316495"/>
                  <a:pt x="460604" y="316495"/>
                </a:cubicBezTo>
                <a:cubicBezTo>
                  <a:pt x="458388" y="312062"/>
                  <a:pt x="455728" y="307185"/>
                  <a:pt x="452181" y="303639"/>
                </a:cubicBezTo>
                <a:cubicBezTo>
                  <a:pt x="443758" y="293443"/>
                  <a:pt x="429572" y="292113"/>
                  <a:pt x="419819" y="284133"/>
                </a:cubicBezTo>
                <a:cubicBezTo>
                  <a:pt x="416716" y="281917"/>
                  <a:pt x="402974" y="271720"/>
                  <a:pt x="399870" y="273494"/>
                </a:cubicBezTo>
                <a:cubicBezTo>
                  <a:pt x="399870" y="273937"/>
                  <a:pt x="399870" y="273937"/>
                  <a:pt x="399870" y="274381"/>
                </a:cubicBezTo>
                <a:cubicBezTo>
                  <a:pt x="399870" y="274381"/>
                  <a:pt x="399427" y="274381"/>
                  <a:pt x="399427" y="274381"/>
                </a:cubicBezTo>
                <a:cubicBezTo>
                  <a:pt x="395881" y="275710"/>
                  <a:pt x="396324" y="280587"/>
                  <a:pt x="397654" y="283690"/>
                </a:cubicBezTo>
                <a:cubicBezTo>
                  <a:pt x="400757" y="291226"/>
                  <a:pt x="406077" y="297876"/>
                  <a:pt x="410953" y="304526"/>
                </a:cubicBezTo>
                <a:cubicBezTo>
                  <a:pt x="418046" y="314278"/>
                  <a:pt x="428685" y="322258"/>
                  <a:pt x="441098" y="322701"/>
                </a:cubicBezTo>
                <a:cubicBezTo>
                  <a:pt x="442429" y="322701"/>
                  <a:pt x="443758" y="322701"/>
                  <a:pt x="445531" y="322701"/>
                </a:cubicBezTo>
                <a:cubicBezTo>
                  <a:pt x="445975" y="322701"/>
                  <a:pt x="445975" y="323145"/>
                  <a:pt x="446418" y="323145"/>
                </a:cubicBezTo>
                <a:cubicBezTo>
                  <a:pt x="449521" y="323145"/>
                  <a:pt x="452181" y="322701"/>
                  <a:pt x="455284" y="323145"/>
                </a:cubicBezTo>
                <a:cubicBezTo>
                  <a:pt x="457501" y="323588"/>
                  <a:pt x="459274" y="323145"/>
                  <a:pt x="460604" y="321815"/>
                </a:cubicBezTo>
                <a:cubicBezTo>
                  <a:pt x="467254" y="324474"/>
                  <a:pt x="473460" y="327578"/>
                  <a:pt x="480110" y="330237"/>
                </a:cubicBezTo>
                <a:cubicBezTo>
                  <a:pt x="480110" y="330237"/>
                  <a:pt x="480110" y="330237"/>
                  <a:pt x="480110" y="330237"/>
                </a:cubicBezTo>
                <a:cubicBezTo>
                  <a:pt x="477450" y="332454"/>
                  <a:pt x="474347" y="334671"/>
                  <a:pt x="471687" y="336887"/>
                </a:cubicBezTo>
                <a:cubicBezTo>
                  <a:pt x="470800" y="336887"/>
                  <a:pt x="469913" y="336887"/>
                  <a:pt x="469470" y="336444"/>
                </a:cubicBezTo>
                <a:cubicBezTo>
                  <a:pt x="465480" y="335557"/>
                  <a:pt x="461047" y="335557"/>
                  <a:pt x="456614" y="336444"/>
                </a:cubicBezTo>
                <a:cubicBezTo>
                  <a:pt x="448634" y="338660"/>
                  <a:pt x="441985" y="344423"/>
                  <a:pt x="433562" y="346640"/>
                </a:cubicBezTo>
                <a:cubicBezTo>
                  <a:pt x="426913" y="348856"/>
                  <a:pt x="418933" y="349300"/>
                  <a:pt x="413170" y="354619"/>
                </a:cubicBezTo>
                <a:cubicBezTo>
                  <a:pt x="407850" y="359053"/>
                  <a:pt x="414057" y="363042"/>
                  <a:pt x="418933" y="364372"/>
                </a:cubicBezTo>
                <a:cubicBezTo>
                  <a:pt x="421149" y="365702"/>
                  <a:pt x="424252" y="366589"/>
                  <a:pt x="426913" y="367032"/>
                </a:cubicBezTo>
                <a:cubicBezTo>
                  <a:pt x="433119" y="367919"/>
                  <a:pt x="438882" y="365259"/>
                  <a:pt x="444645" y="364816"/>
                </a:cubicBezTo>
                <a:cubicBezTo>
                  <a:pt x="455284" y="367032"/>
                  <a:pt x="461934" y="361713"/>
                  <a:pt x="467697" y="353290"/>
                </a:cubicBezTo>
                <a:cubicBezTo>
                  <a:pt x="470357" y="349743"/>
                  <a:pt x="472130" y="345753"/>
                  <a:pt x="473903" y="341764"/>
                </a:cubicBezTo>
                <a:cubicBezTo>
                  <a:pt x="473903" y="341320"/>
                  <a:pt x="474347" y="340877"/>
                  <a:pt x="474790" y="340433"/>
                </a:cubicBezTo>
                <a:cubicBezTo>
                  <a:pt x="474790" y="340433"/>
                  <a:pt x="474790" y="340433"/>
                  <a:pt x="474790" y="340433"/>
                </a:cubicBezTo>
                <a:cubicBezTo>
                  <a:pt x="477450" y="338660"/>
                  <a:pt x="479666" y="336444"/>
                  <a:pt x="482326" y="334227"/>
                </a:cubicBezTo>
                <a:cubicBezTo>
                  <a:pt x="482770" y="333784"/>
                  <a:pt x="483656" y="332897"/>
                  <a:pt x="484099" y="332454"/>
                </a:cubicBezTo>
                <a:cubicBezTo>
                  <a:pt x="493852" y="336887"/>
                  <a:pt x="502719" y="342207"/>
                  <a:pt x="511585" y="347970"/>
                </a:cubicBezTo>
                <a:cubicBezTo>
                  <a:pt x="508925" y="348856"/>
                  <a:pt x="506265" y="350186"/>
                  <a:pt x="503605" y="351516"/>
                </a:cubicBezTo>
                <a:cubicBezTo>
                  <a:pt x="490306" y="349743"/>
                  <a:pt x="480553" y="360382"/>
                  <a:pt x="469027" y="366589"/>
                </a:cubicBezTo>
                <a:cubicBezTo>
                  <a:pt x="463707" y="369249"/>
                  <a:pt x="457944" y="371465"/>
                  <a:pt x="452181" y="373682"/>
                </a:cubicBezTo>
                <a:cubicBezTo>
                  <a:pt x="450851" y="374125"/>
                  <a:pt x="449078" y="375455"/>
                  <a:pt x="448634" y="376785"/>
                </a:cubicBezTo>
                <a:cubicBezTo>
                  <a:pt x="447305" y="381218"/>
                  <a:pt x="453068" y="383878"/>
                  <a:pt x="456614" y="384764"/>
                </a:cubicBezTo>
                <a:cubicBezTo>
                  <a:pt x="457057" y="384764"/>
                  <a:pt x="457057" y="384764"/>
                  <a:pt x="457501" y="384764"/>
                </a:cubicBezTo>
                <a:cubicBezTo>
                  <a:pt x="457501" y="385208"/>
                  <a:pt x="457944" y="385208"/>
                  <a:pt x="457944" y="385208"/>
                </a:cubicBezTo>
                <a:cubicBezTo>
                  <a:pt x="459274" y="385651"/>
                  <a:pt x="461047" y="386095"/>
                  <a:pt x="462377" y="386095"/>
                </a:cubicBezTo>
                <a:cubicBezTo>
                  <a:pt x="472573" y="386095"/>
                  <a:pt x="481883" y="381661"/>
                  <a:pt x="490749" y="377228"/>
                </a:cubicBezTo>
                <a:cubicBezTo>
                  <a:pt x="494739" y="375455"/>
                  <a:pt x="499172" y="374568"/>
                  <a:pt x="502275" y="371465"/>
                </a:cubicBezTo>
                <a:cubicBezTo>
                  <a:pt x="506265" y="367476"/>
                  <a:pt x="507152" y="362156"/>
                  <a:pt x="509368" y="357279"/>
                </a:cubicBezTo>
                <a:cubicBezTo>
                  <a:pt x="509811" y="355949"/>
                  <a:pt x="511142" y="354176"/>
                  <a:pt x="511142" y="352403"/>
                </a:cubicBezTo>
                <a:cubicBezTo>
                  <a:pt x="512914" y="351960"/>
                  <a:pt x="514244" y="351073"/>
                  <a:pt x="516018" y="350630"/>
                </a:cubicBezTo>
                <a:cubicBezTo>
                  <a:pt x="516018" y="350630"/>
                  <a:pt x="516461" y="350630"/>
                  <a:pt x="516461" y="350186"/>
                </a:cubicBezTo>
                <a:cubicBezTo>
                  <a:pt x="525327" y="356393"/>
                  <a:pt x="533750" y="363042"/>
                  <a:pt x="542173" y="370135"/>
                </a:cubicBezTo>
                <a:cubicBezTo>
                  <a:pt x="541286" y="371022"/>
                  <a:pt x="540400" y="371909"/>
                  <a:pt x="539070" y="372795"/>
                </a:cubicBezTo>
                <a:cubicBezTo>
                  <a:pt x="538627" y="372795"/>
                  <a:pt x="538183" y="372795"/>
                  <a:pt x="537740" y="372352"/>
                </a:cubicBezTo>
                <a:cubicBezTo>
                  <a:pt x="522667" y="369692"/>
                  <a:pt x="516018" y="378115"/>
                  <a:pt x="504492" y="384764"/>
                </a:cubicBezTo>
                <a:cubicBezTo>
                  <a:pt x="500059" y="386981"/>
                  <a:pt x="495182" y="388754"/>
                  <a:pt x="490306" y="390084"/>
                </a:cubicBezTo>
                <a:cubicBezTo>
                  <a:pt x="488089" y="390971"/>
                  <a:pt x="485429" y="391858"/>
                  <a:pt x="483656" y="394074"/>
                </a:cubicBezTo>
                <a:cubicBezTo>
                  <a:pt x="481439" y="397177"/>
                  <a:pt x="483213" y="399394"/>
                  <a:pt x="485873" y="400724"/>
                </a:cubicBezTo>
                <a:cubicBezTo>
                  <a:pt x="487203" y="402497"/>
                  <a:pt x="492965" y="402940"/>
                  <a:pt x="494739" y="402940"/>
                </a:cubicBezTo>
                <a:cubicBezTo>
                  <a:pt x="498729" y="403384"/>
                  <a:pt x="502719" y="402054"/>
                  <a:pt x="506708" y="401610"/>
                </a:cubicBezTo>
                <a:cubicBezTo>
                  <a:pt x="507152" y="401610"/>
                  <a:pt x="507595" y="401610"/>
                  <a:pt x="508038" y="401610"/>
                </a:cubicBezTo>
                <a:cubicBezTo>
                  <a:pt x="508925" y="401610"/>
                  <a:pt x="510255" y="401610"/>
                  <a:pt x="511142" y="401610"/>
                </a:cubicBezTo>
                <a:cubicBezTo>
                  <a:pt x="513358" y="402054"/>
                  <a:pt x="515575" y="402497"/>
                  <a:pt x="517791" y="402497"/>
                </a:cubicBezTo>
                <a:cubicBezTo>
                  <a:pt x="529760" y="401167"/>
                  <a:pt x="539070" y="386538"/>
                  <a:pt x="542616" y="375455"/>
                </a:cubicBezTo>
                <a:cubicBezTo>
                  <a:pt x="543503" y="374568"/>
                  <a:pt x="544390" y="373682"/>
                  <a:pt x="545276" y="372795"/>
                </a:cubicBezTo>
                <a:cubicBezTo>
                  <a:pt x="547049" y="374125"/>
                  <a:pt x="548823" y="375455"/>
                  <a:pt x="550152" y="377228"/>
                </a:cubicBezTo>
                <a:cubicBezTo>
                  <a:pt x="545719" y="393187"/>
                  <a:pt x="540843" y="409590"/>
                  <a:pt x="536410" y="425549"/>
                </a:cubicBezTo>
                <a:cubicBezTo>
                  <a:pt x="524884" y="467663"/>
                  <a:pt x="509811" y="508891"/>
                  <a:pt x="492522" y="549232"/>
                </a:cubicBezTo>
                <a:cubicBezTo>
                  <a:pt x="490749" y="538593"/>
                  <a:pt x="488089" y="528397"/>
                  <a:pt x="484099" y="518644"/>
                </a:cubicBezTo>
                <a:cubicBezTo>
                  <a:pt x="485873" y="515984"/>
                  <a:pt x="487203" y="512881"/>
                  <a:pt x="488976" y="510221"/>
                </a:cubicBezTo>
                <a:cubicBezTo>
                  <a:pt x="488976" y="510221"/>
                  <a:pt x="488976" y="510221"/>
                  <a:pt x="488976" y="510221"/>
                </a:cubicBezTo>
                <a:cubicBezTo>
                  <a:pt x="491193" y="507118"/>
                  <a:pt x="494296" y="504015"/>
                  <a:pt x="496512" y="500468"/>
                </a:cubicBezTo>
                <a:cubicBezTo>
                  <a:pt x="502275" y="492489"/>
                  <a:pt x="507595" y="483179"/>
                  <a:pt x="507152" y="472983"/>
                </a:cubicBezTo>
                <a:cubicBezTo>
                  <a:pt x="506708" y="468107"/>
                  <a:pt x="506265" y="463230"/>
                  <a:pt x="507152" y="458354"/>
                </a:cubicBezTo>
                <a:cubicBezTo>
                  <a:pt x="508481" y="452148"/>
                  <a:pt x="511142" y="445941"/>
                  <a:pt x="511142" y="439735"/>
                </a:cubicBezTo>
                <a:cubicBezTo>
                  <a:pt x="511142" y="438405"/>
                  <a:pt x="511142" y="436632"/>
                  <a:pt x="510698" y="435302"/>
                </a:cubicBezTo>
                <a:cubicBezTo>
                  <a:pt x="510698" y="434859"/>
                  <a:pt x="510255" y="434859"/>
                  <a:pt x="510255" y="434859"/>
                </a:cubicBezTo>
                <a:cubicBezTo>
                  <a:pt x="509811" y="433972"/>
                  <a:pt x="509368" y="433529"/>
                  <a:pt x="508925" y="433085"/>
                </a:cubicBezTo>
                <a:cubicBezTo>
                  <a:pt x="502719" y="431312"/>
                  <a:pt x="493852" y="446385"/>
                  <a:pt x="491636" y="451261"/>
                </a:cubicBezTo>
                <a:cubicBezTo>
                  <a:pt x="486759" y="460571"/>
                  <a:pt x="488976" y="471210"/>
                  <a:pt x="487646" y="481406"/>
                </a:cubicBezTo>
                <a:cubicBezTo>
                  <a:pt x="485873" y="488056"/>
                  <a:pt x="484986" y="495149"/>
                  <a:pt x="485429" y="501798"/>
                </a:cubicBezTo>
                <a:cubicBezTo>
                  <a:pt x="485429" y="503572"/>
                  <a:pt x="485429" y="505345"/>
                  <a:pt x="485873" y="507118"/>
                </a:cubicBezTo>
                <a:cubicBezTo>
                  <a:pt x="484986" y="508448"/>
                  <a:pt x="484099" y="509778"/>
                  <a:pt x="483213" y="511108"/>
                </a:cubicBezTo>
                <a:cubicBezTo>
                  <a:pt x="482770" y="511994"/>
                  <a:pt x="482326" y="512438"/>
                  <a:pt x="481883" y="513324"/>
                </a:cubicBezTo>
                <a:cubicBezTo>
                  <a:pt x="477893" y="504458"/>
                  <a:pt x="473460" y="495149"/>
                  <a:pt x="468583" y="486726"/>
                </a:cubicBezTo>
                <a:cubicBezTo>
                  <a:pt x="470800" y="484509"/>
                  <a:pt x="471244" y="476530"/>
                  <a:pt x="471687" y="474313"/>
                </a:cubicBezTo>
                <a:cubicBezTo>
                  <a:pt x="471687" y="472983"/>
                  <a:pt x="472130" y="471653"/>
                  <a:pt x="472130" y="469880"/>
                </a:cubicBezTo>
                <a:cubicBezTo>
                  <a:pt x="473460" y="468993"/>
                  <a:pt x="474347" y="465890"/>
                  <a:pt x="475233" y="465004"/>
                </a:cubicBezTo>
                <a:cubicBezTo>
                  <a:pt x="482770" y="452148"/>
                  <a:pt x="481439" y="443725"/>
                  <a:pt x="476120" y="430869"/>
                </a:cubicBezTo>
                <a:cubicBezTo>
                  <a:pt x="475233" y="424662"/>
                  <a:pt x="477006" y="413136"/>
                  <a:pt x="471244" y="409146"/>
                </a:cubicBezTo>
                <a:cubicBezTo>
                  <a:pt x="471244" y="409146"/>
                  <a:pt x="471244" y="409146"/>
                  <a:pt x="471244" y="409146"/>
                </a:cubicBezTo>
                <a:cubicBezTo>
                  <a:pt x="471244" y="409146"/>
                  <a:pt x="470800" y="408703"/>
                  <a:pt x="470800" y="408703"/>
                </a:cubicBezTo>
                <a:cubicBezTo>
                  <a:pt x="469470" y="407373"/>
                  <a:pt x="468140" y="405600"/>
                  <a:pt x="466367" y="405600"/>
                </a:cubicBezTo>
                <a:cubicBezTo>
                  <a:pt x="465924" y="405600"/>
                  <a:pt x="465480" y="406044"/>
                  <a:pt x="465037" y="406487"/>
                </a:cubicBezTo>
                <a:cubicBezTo>
                  <a:pt x="462377" y="410033"/>
                  <a:pt x="461491" y="414910"/>
                  <a:pt x="461047" y="419343"/>
                </a:cubicBezTo>
                <a:cubicBezTo>
                  <a:pt x="460604" y="428209"/>
                  <a:pt x="462377" y="437075"/>
                  <a:pt x="462821" y="445941"/>
                </a:cubicBezTo>
                <a:cubicBezTo>
                  <a:pt x="462377" y="453921"/>
                  <a:pt x="462377" y="462787"/>
                  <a:pt x="468140" y="468550"/>
                </a:cubicBezTo>
                <a:cubicBezTo>
                  <a:pt x="468140" y="470323"/>
                  <a:pt x="468140" y="471653"/>
                  <a:pt x="468140" y="473426"/>
                </a:cubicBezTo>
                <a:cubicBezTo>
                  <a:pt x="468140" y="475643"/>
                  <a:pt x="467697" y="478303"/>
                  <a:pt x="467254" y="480519"/>
                </a:cubicBezTo>
                <a:cubicBezTo>
                  <a:pt x="467254" y="481406"/>
                  <a:pt x="466811" y="482293"/>
                  <a:pt x="466367" y="482736"/>
                </a:cubicBezTo>
                <a:cubicBezTo>
                  <a:pt x="461047" y="472983"/>
                  <a:pt x="454841" y="463674"/>
                  <a:pt x="448191" y="454808"/>
                </a:cubicBezTo>
                <a:cubicBezTo>
                  <a:pt x="449521" y="452591"/>
                  <a:pt x="449078" y="445941"/>
                  <a:pt x="448191" y="437518"/>
                </a:cubicBezTo>
                <a:cubicBezTo>
                  <a:pt x="448634" y="437075"/>
                  <a:pt x="448634" y="436189"/>
                  <a:pt x="449078" y="435745"/>
                </a:cubicBezTo>
                <a:cubicBezTo>
                  <a:pt x="450851" y="432199"/>
                  <a:pt x="452181" y="428209"/>
                  <a:pt x="453511" y="424662"/>
                </a:cubicBezTo>
                <a:cubicBezTo>
                  <a:pt x="456614" y="416240"/>
                  <a:pt x="453954" y="408260"/>
                  <a:pt x="450408" y="400280"/>
                </a:cubicBezTo>
                <a:cubicBezTo>
                  <a:pt x="450408" y="400280"/>
                  <a:pt x="450408" y="399837"/>
                  <a:pt x="450408" y="399837"/>
                </a:cubicBezTo>
                <a:cubicBezTo>
                  <a:pt x="449965" y="398950"/>
                  <a:pt x="449965" y="397621"/>
                  <a:pt x="449521" y="396734"/>
                </a:cubicBezTo>
                <a:cubicBezTo>
                  <a:pt x="448634" y="393631"/>
                  <a:pt x="448191" y="390971"/>
                  <a:pt x="446862" y="388311"/>
                </a:cubicBezTo>
                <a:cubicBezTo>
                  <a:pt x="446418" y="387868"/>
                  <a:pt x="445975" y="387868"/>
                  <a:pt x="445975" y="387868"/>
                </a:cubicBezTo>
                <a:cubicBezTo>
                  <a:pt x="443315" y="383435"/>
                  <a:pt x="439768" y="380331"/>
                  <a:pt x="434449" y="381218"/>
                </a:cubicBezTo>
                <a:cubicBezTo>
                  <a:pt x="426469" y="385208"/>
                  <a:pt x="433119" y="402940"/>
                  <a:pt x="433119" y="410033"/>
                </a:cubicBezTo>
                <a:cubicBezTo>
                  <a:pt x="433562" y="416683"/>
                  <a:pt x="433562" y="423332"/>
                  <a:pt x="437108" y="429095"/>
                </a:cubicBezTo>
                <a:cubicBezTo>
                  <a:pt x="438882" y="432199"/>
                  <a:pt x="441098" y="435745"/>
                  <a:pt x="444201" y="437518"/>
                </a:cubicBezTo>
                <a:cubicBezTo>
                  <a:pt x="444201" y="439292"/>
                  <a:pt x="444645" y="441065"/>
                  <a:pt x="444645" y="443281"/>
                </a:cubicBezTo>
                <a:cubicBezTo>
                  <a:pt x="444645" y="445498"/>
                  <a:pt x="445088" y="447714"/>
                  <a:pt x="445088" y="450374"/>
                </a:cubicBezTo>
                <a:cubicBezTo>
                  <a:pt x="443315" y="447714"/>
                  <a:pt x="441098" y="445055"/>
                  <a:pt x="439325" y="442395"/>
                </a:cubicBezTo>
                <a:cubicBezTo>
                  <a:pt x="436665" y="439735"/>
                  <a:pt x="434449" y="436632"/>
                  <a:pt x="431346" y="434415"/>
                </a:cubicBezTo>
                <a:cubicBezTo>
                  <a:pt x="431789" y="433529"/>
                  <a:pt x="431789" y="432199"/>
                  <a:pt x="431346" y="431312"/>
                </a:cubicBezTo>
                <a:cubicBezTo>
                  <a:pt x="430016" y="427322"/>
                  <a:pt x="428242" y="422889"/>
                  <a:pt x="426469" y="418899"/>
                </a:cubicBezTo>
                <a:cubicBezTo>
                  <a:pt x="422480" y="410477"/>
                  <a:pt x="415386" y="403827"/>
                  <a:pt x="406964" y="400280"/>
                </a:cubicBezTo>
                <a:cubicBezTo>
                  <a:pt x="402087" y="398064"/>
                  <a:pt x="396767" y="396734"/>
                  <a:pt x="392334" y="394074"/>
                </a:cubicBezTo>
                <a:cubicBezTo>
                  <a:pt x="387901" y="390971"/>
                  <a:pt x="383468" y="387868"/>
                  <a:pt x="378149" y="386538"/>
                </a:cubicBezTo>
                <a:cubicBezTo>
                  <a:pt x="367952" y="382991"/>
                  <a:pt x="357756" y="389198"/>
                  <a:pt x="366179" y="399394"/>
                </a:cubicBezTo>
                <a:cubicBezTo>
                  <a:pt x="370612" y="405600"/>
                  <a:pt x="377705" y="408703"/>
                  <a:pt x="383468" y="412693"/>
                </a:cubicBezTo>
                <a:cubicBezTo>
                  <a:pt x="387458" y="415353"/>
                  <a:pt x="390561" y="419343"/>
                  <a:pt x="394108" y="422003"/>
                </a:cubicBezTo>
                <a:cubicBezTo>
                  <a:pt x="398541" y="425106"/>
                  <a:pt x="403417" y="428209"/>
                  <a:pt x="408737" y="430869"/>
                </a:cubicBezTo>
                <a:cubicBezTo>
                  <a:pt x="409623" y="431755"/>
                  <a:pt x="411397" y="432199"/>
                  <a:pt x="412283" y="432642"/>
                </a:cubicBezTo>
                <a:cubicBezTo>
                  <a:pt x="412726" y="432642"/>
                  <a:pt x="413170" y="433085"/>
                  <a:pt x="413613" y="433085"/>
                </a:cubicBezTo>
                <a:cubicBezTo>
                  <a:pt x="414943" y="433529"/>
                  <a:pt x="416716" y="433972"/>
                  <a:pt x="418046" y="434415"/>
                </a:cubicBezTo>
                <a:cubicBezTo>
                  <a:pt x="421593" y="435302"/>
                  <a:pt x="424696" y="436189"/>
                  <a:pt x="428242" y="436632"/>
                </a:cubicBezTo>
                <a:cubicBezTo>
                  <a:pt x="429129" y="436632"/>
                  <a:pt x="429572" y="436632"/>
                  <a:pt x="430016" y="436189"/>
                </a:cubicBezTo>
                <a:cubicBezTo>
                  <a:pt x="436665" y="442838"/>
                  <a:pt x="442429" y="450374"/>
                  <a:pt x="447748" y="458354"/>
                </a:cubicBezTo>
                <a:cubicBezTo>
                  <a:pt x="444645" y="457024"/>
                  <a:pt x="441542" y="455251"/>
                  <a:pt x="438439" y="453921"/>
                </a:cubicBezTo>
                <a:cubicBezTo>
                  <a:pt x="437552" y="453477"/>
                  <a:pt x="436222" y="453477"/>
                  <a:pt x="435335" y="453034"/>
                </a:cubicBezTo>
                <a:cubicBezTo>
                  <a:pt x="434006" y="451261"/>
                  <a:pt x="432232" y="449931"/>
                  <a:pt x="430902" y="448601"/>
                </a:cubicBezTo>
                <a:cubicBezTo>
                  <a:pt x="418933" y="438405"/>
                  <a:pt x="403417" y="446828"/>
                  <a:pt x="389675" y="445498"/>
                </a:cubicBezTo>
                <a:cubicBezTo>
                  <a:pt x="385241" y="445498"/>
                  <a:pt x="380365" y="445055"/>
                  <a:pt x="375932" y="447271"/>
                </a:cubicBezTo>
                <a:cubicBezTo>
                  <a:pt x="371499" y="449931"/>
                  <a:pt x="372829" y="454364"/>
                  <a:pt x="376375" y="456581"/>
                </a:cubicBezTo>
                <a:cubicBezTo>
                  <a:pt x="377262" y="457911"/>
                  <a:pt x="379035" y="458354"/>
                  <a:pt x="380365" y="459241"/>
                </a:cubicBezTo>
                <a:cubicBezTo>
                  <a:pt x="386128" y="461457"/>
                  <a:pt x="392334" y="462787"/>
                  <a:pt x="398098" y="461457"/>
                </a:cubicBezTo>
                <a:cubicBezTo>
                  <a:pt x="403860" y="461014"/>
                  <a:pt x="409623" y="463230"/>
                  <a:pt x="415386" y="463674"/>
                </a:cubicBezTo>
                <a:cubicBezTo>
                  <a:pt x="420706" y="463674"/>
                  <a:pt x="426469" y="463230"/>
                  <a:pt x="431346" y="460571"/>
                </a:cubicBezTo>
                <a:cubicBezTo>
                  <a:pt x="432232" y="460127"/>
                  <a:pt x="434892" y="459241"/>
                  <a:pt x="435779" y="458354"/>
                </a:cubicBezTo>
                <a:cubicBezTo>
                  <a:pt x="440655" y="460127"/>
                  <a:pt x="445975" y="461900"/>
                  <a:pt x="450851" y="463674"/>
                </a:cubicBezTo>
                <a:cubicBezTo>
                  <a:pt x="450851" y="463674"/>
                  <a:pt x="450851" y="463674"/>
                  <a:pt x="451295" y="463674"/>
                </a:cubicBezTo>
                <a:cubicBezTo>
                  <a:pt x="456171" y="471210"/>
                  <a:pt x="460161" y="478746"/>
                  <a:pt x="464594" y="486726"/>
                </a:cubicBezTo>
                <a:cubicBezTo>
                  <a:pt x="461491" y="486282"/>
                  <a:pt x="458388" y="485839"/>
                  <a:pt x="455284" y="485396"/>
                </a:cubicBezTo>
                <a:cubicBezTo>
                  <a:pt x="455284" y="485396"/>
                  <a:pt x="455284" y="485396"/>
                  <a:pt x="454841" y="485396"/>
                </a:cubicBezTo>
                <a:cubicBezTo>
                  <a:pt x="443758" y="477416"/>
                  <a:pt x="429572" y="476086"/>
                  <a:pt x="417160" y="481406"/>
                </a:cubicBezTo>
                <a:cubicBezTo>
                  <a:pt x="410953" y="484066"/>
                  <a:pt x="403860" y="483623"/>
                  <a:pt x="397211" y="485396"/>
                </a:cubicBezTo>
                <a:cubicBezTo>
                  <a:pt x="391448" y="487612"/>
                  <a:pt x="391004" y="490272"/>
                  <a:pt x="392778" y="492489"/>
                </a:cubicBezTo>
                <a:cubicBezTo>
                  <a:pt x="394108" y="497365"/>
                  <a:pt x="406964" y="499582"/>
                  <a:pt x="410953" y="499582"/>
                </a:cubicBezTo>
                <a:cubicBezTo>
                  <a:pt x="415386" y="499582"/>
                  <a:pt x="419819" y="498252"/>
                  <a:pt x="424696" y="498695"/>
                </a:cubicBezTo>
                <a:cubicBezTo>
                  <a:pt x="430902" y="499139"/>
                  <a:pt x="437552" y="500468"/>
                  <a:pt x="443315" y="498252"/>
                </a:cubicBezTo>
                <a:cubicBezTo>
                  <a:pt x="448191" y="496035"/>
                  <a:pt x="453068" y="494705"/>
                  <a:pt x="456614" y="491159"/>
                </a:cubicBezTo>
                <a:cubicBezTo>
                  <a:pt x="459717" y="491602"/>
                  <a:pt x="462821" y="492045"/>
                  <a:pt x="466367" y="492489"/>
                </a:cubicBezTo>
                <a:cubicBezTo>
                  <a:pt x="466367" y="492489"/>
                  <a:pt x="466367" y="492489"/>
                  <a:pt x="466811" y="492489"/>
                </a:cubicBezTo>
                <a:cubicBezTo>
                  <a:pt x="472573" y="504015"/>
                  <a:pt x="478336" y="515098"/>
                  <a:pt x="482326" y="527510"/>
                </a:cubicBezTo>
                <a:cubicBezTo>
                  <a:pt x="480553" y="527067"/>
                  <a:pt x="478780" y="526624"/>
                  <a:pt x="476563" y="526180"/>
                </a:cubicBezTo>
                <a:cubicBezTo>
                  <a:pt x="473016" y="521747"/>
                  <a:pt x="468140" y="518201"/>
                  <a:pt x="463264" y="516427"/>
                </a:cubicBezTo>
                <a:cubicBezTo>
                  <a:pt x="456614" y="513324"/>
                  <a:pt x="449521" y="515541"/>
                  <a:pt x="442872" y="514654"/>
                </a:cubicBezTo>
                <a:cubicBezTo>
                  <a:pt x="435335" y="513768"/>
                  <a:pt x="427799" y="511994"/>
                  <a:pt x="420706" y="514211"/>
                </a:cubicBezTo>
                <a:cubicBezTo>
                  <a:pt x="417603" y="515098"/>
                  <a:pt x="412283" y="516871"/>
                  <a:pt x="413170" y="520861"/>
                </a:cubicBezTo>
                <a:cubicBezTo>
                  <a:pt x="413170" y="520861"/>
                  <a:pt x="413170" y="520861"/>
                  <a:pt x="413170" y="521304"/>
                </a:cubicBezTo>
                <a:cubicBezTo>
                  <a:pt x="413170" y="521304"/>
                  <a:pt x="412726" y="521747"/>
                  <a:pt x="412726" y="521747"/>
                </a:cubicBezTo>
                <a:cubicBezTo>
                  <a:pt x="412726" y="523077"/>
                  <a:pt x="414500" y="524407"/>
                  <a:pt x="415386" y="525294"/>
                </a:cubicBezTo>
                <a:cubicBezTo>
                  <a:pt x="424696" y="531943"/>
                  <a:pt x="436222" y="527510"/>
                  <a:pt x="446418" y="527954"/>
                </a:cubicBezTo>
                <a:cubicBezTo>
                  <a:pt x="450851" y="528840"/>
                  <a:pt x="454398" y="532387"/>
                  <a:pt x="459717" y="532387"/>
                </a:cubicBezTo>
                <a:cubicBezTo>
                  <a:pt x="465480" y="532830"/>
                  <a:pt x="471244" y="531943"/>
                  <a:pt x="476563" y="531057"/>
                </a:cubicBezTo>
                <a:cubicBezTo>
                  <a:pt x="476563" y="531057"/>
                  <a:pt x="476563" y="531057"/>
                  <a:pt x="476563" y="531057"/>
                </a:cubicBezTo>
                <a:cubicBezTo>
                  <a:pt x="477450" y="531500"/>
                  <a:pt x="477893" y="531500"/>
                  <a:pt x="478780" y="531943"/>
                </a:cubicBezTo>
                <a:cubicBezTo>
                  <a:pt x="480553" y="532387"/>
                  <a:pt x="481883" y="532387"/>
                  <a:pt x="483656" y="532387"/>
                </a:cubicBezTo>
                <a:cubicBezTo>
                  <a:pt x="483656" y="532387"/>
                  <a:pt x="483656" y="532387"/>
                  <a:pt x="483656" y="532387"/>
                </a:cubicBezTo>
                <a:cubicBezTo>
                  <a:pt x="484543" y="534603"/>
                  <a:pt x="485429" y="537263"/>
                  <a:pt x="485873" y="539480"/>
                </a:cubicBezTo>
                <a:cubicBezTo>
                  <a:pt x="487646" y="545686"/>
                  <a:pt x="488532" y="551892"/>
                  <a:pt x="489419" y="558099"/>
                </a:cubicBezTo>
                <a:cubicBezTo>
                  <a:pt x="473903" y="594007"/>
                  <a:pt x="457057" y="629471"/>
                  <a:pt x="439768" y="664936"/>
                </a:cubicBezTo>
                <a:cubicBezTo>
                  <a:pt x="435335" y="674246"/>
                  <a:pt x="430902" y="683112"/>
                  <a:pt x="426026" y="692421"/>
                </a:cubicBezTo>
                <a:cubicBezTo>
                  <a:pt x="421149" y="685329"/>
                  <a:pt x="416716" y="678235"/>
                  <a:pt x="412726" y="670699"/>
                </a:cubicBezTo>
                <a:cubicBezTo>
                  <a:pt x="412726" y="668483"/>
                  <a:pt x="413170" y="666266"/>
                  <a:pt x="413613" y="664050"/>
                </a:cubicBezTo>
                <a:cubicBezTo>
                  <a:pt x="415386" y="663163"/>
                  <a:pt x="416716" y="661833"/>
                  <a:pt x="418490" y="660503"/>
                </a:cubicBezTo>
                <a:cubicBezTo>
                  <a:pt x="430902" y="650307"/>
                  <a:pt x="435779" y="634791"/>
                  <a:pt x="441985" y="620605"/>
                </a:cubicBezTo>
                <a:cubicBezTo>
                  <a:pt x="445088" y="614399"/>
                  <a:pt x="450851" y="608636"/>
                  <a:pt x="451738" y="601543"/>
                </a:cubicBezTo>
                <a:cubicBezTo>
                  <a:pt x="451738" y="601543"/>
                  <a:pt x="451738" y="601543"/>
                  <a:pt x="451738" y="601543"/>
                </a:cubicBezTo>
                <a:cubicBezTo>
                  <a:pt x="454398" y="593563"/>
                  <a:pt x="448634" y="586470"/>
                  <a:pt x="442429" y="594893"/>
                </a:cubicBezTo>
                <a:cubicBezTo>
                  <a:pt x="438439" y="599770"/>
                  <a:pt x="434892" y="604646"/>
                  <a:pt x="432232" y="610409"/>
                </a:cubicBezTo>
                <a:cubicBezTo>
                  <a:pt x="429572" y="615285"/>
                  <a:pt x="427799" y="620605"/>
                  <a:pt x="424252" y="625038"/>
                </a:cubicBezTo>
                <a:cubicBezTo>
                  <a:pt x="416716" y="630801"/>
                  <a:pt x="414057" y="640998"/>
                  <a:pt x="411840" y="649864"/>
                </a:cubicBezTo>
                <a:cubicBezTo>
                  <a:pt x="410953" y="653410"/>
                  <a:pt x="410510" y="657400"/>
                  <a:pt x="410067" y="661390"/>
                </a:cubicBezTo>
                <a:cubicBezTo>
                  <a:pt x="410067" y="662276"/>
                  <a:pt x="409623" y="663606"/>
                  <a:pt x="409623" y="664936"/>
                </a:cubicBezTo>
                <a:cubicBezTo>
                  <a:pt x="406520" y="659616"/>
                  <a:pt x="403860" y="653853"/>
                  <a:pt x="400757" y="648534"/>
                </a:cubicBezTo>
                <a:cubicBezTo>
                  <a:pt x="398098" y="643657"/>
                  <a:pt x="395437" y="639224"/>
                  <a:pt x="392778" y="634348"/>
                </a:cubicBezTo>
                <a:cubicBezTo>
                  <a:pt x="393664" y="633018"/>
                  <a:pt x="394551" y="631245"/>
                  <a:pt x="394994" y="630358"/>
                </a:cubicBezTo>
                <a:cubicBezTo>
                  <a:pt x="395881" y="628142"/>
                  <a:pt x="397211" y="626368"/>
                  <a:pt x="398098" y="624152"/>
                </a:cubicBezTo>
                <a:cubicBezTo>
                  <a:pt x="398098" y="624152"/>
                  <a:pt x="398541" y="624152"/>
                  <a:pt x="398541" y="623708"/>
                </a:cubicBezTo>
                <a:cubicBezTo>
                  <a:pt x="408293" y="619275"/>
                  <a:pt x="414057" y="610852"/>
                  <a:pt x="417603" y="601100"/>
                </a:cubicBezTo>
                <a:cubicBezTo>
                  <a:pt x="418490" y="598440"/>
                  <a:pt x="419819" y="596223"/>
                  <a:pt x="420263" y="593563"/>
                </a:cubicBezTo>
                <a:cubicBezTo>
                  <a:pt x="420706" y="591790"/>
                  <a:pt x="421149" y="590460"/>
                  <a:pt x="421593" y="588687"/>
                </a:cubicBezTo>
                <a:cubicBezTo>
                  <a:pt x="423366" y="582924"/>
                  <a:pt x="427799" y="578048"/>
                  <a:pt x="428685" y="572285"/>
                </a:cubicBezTo>
                <a:cubicBezTo>
                  <a:pt x="428685" y="570955"/>
                  <a:pt x="430016" y="568738"/>
                  <a:pt x="428685" y="567852"/>
                </a:cubicBezTo>
                <a:cubicBezTo>
                  <a:pt x="428685" y="567408"/>
                  <a:pt x="429129" y="566521"/>
                  <a:pt x="429129" y="566078"/>
                </a:cubicBezTo>
                <a:cubicBezTo>
                  <a:pt x="429129" y="562532"/>
                  <a:pt x="425583" y="560315"/>
                  <a:pt x="422480" y="562088"/>
                </a:cubicBezTo>
                <a:cubicBezTo>
                  <a:pt x="418046" y="564748"/>
                  <a:pt x="415830" y="570068"/>
                  <a:pt x="413613" y="574501"/>
                </a:cubicBezTo>
                <a:cubicBezTo>
                  <a:pt x="406077" y="589574"/>
                  <a:pt x="390118" y="600213"/>
                  <a:pt x="395881" y="619275"/>
                </a:cubicBezTo>
                <a:cubicBezTo>
                  <a:pt x="394551" y="621935"/>
                  <a:pt x="393221" y="625038"/>
                  <a:pt x="391448" y="627698"/>
                </a:cubicBezTo>
                <a:cubicBezTo>
                  <a:pt x="391004" y="628585"/>
                  <a:pt x="390561" y="629028"/>
                  <a:pt x="390118" y="629915"/>
                </a:cubicBezTo>
                <a:cubicBezTo>
                  <a:pt x="385241" y="621492"/>
                  <a:pt x="380365" y="612626"/>
                  <a:pt x="375045" y="604203"/>
                </a:cubicBezTo>
                <a:cubicBezTo>
                  <a:pt x="377262" y="602873"/>
                  <a:pt x="378592" y="600213"/>
                  <a:pt x="379921" y="597997"/>
                </a:cubicBezTo>
                <a:cubicBezTo>
                  <a:pt x="380365" y="597553"/>
                  <a:pt x="380365" y="596667"/>
                  <a:pt x="380808" y="596223"/>
                </a:cubicBezTo>
                <a:cubicBezTo>
                  <a:pt x="383911" y="595337"/>
                  <a:pt x="386571" y="592234"/>
                  <a:pt x="388788" y="590017"/>
                </a:cubicBezTo>
                <a:cubicBezTo>
                  <a:pt x="390561" y="588244"/>
                  <a:pt x="392334" y="586027"/>
                  <a:pt x="393664" y="583811"/>
                </a:cubicBezTo>
                <a:cubicBezTo>
                  <a:pt x="394551" y="582481"/>
                  <a:pt x="395437" y="580707"/>
                  <a:pt x="396324" y="578934"/>
                </a:cubicBezTo>
                <a:cubicBezTo>
                  <a:pt x="396324" y="578934"/>
                  <a:pt x="396324" y="578491"/>
                  <a:pt x="396324" y="578491"/>
                </a:cubicBezTo>
                <a:cubicBezTo>
                  <a:pt x="396767" y="577161"/>
                  <a:pt x="397211" y="575831"/>
                  <a:pt x="397654" y="574501"/>
                </a:cubicBezTo>
                <a:cubicBezTo>
                  <a:pt x="398541" y="571841"/>
                  <a:pt x="399427" y="568738"/>
                  <a:pt x="400314" y="566078"/>
                </a:cubicBezTo>
                <a:cubicBezTo>
                  <a:pt x="402974" y="559429"/>
                  <a:pt x="408737" y="554552"/>
                  <a:pt x="409623" y="547459"/>
                </a:cubicBezTo>
                <a:cubicBezTo>
                  <a:pt x="409623" y="546572"/>
                  <a:pt x="410067" y="545686"/>
                  <a:pt x="409623" y="545243"/>
                </a:cubicBezTo>
                <a:cubicBezTo>
                  <a:pt x="410067" y="542583"/>
                  <a:pt x="410067" y="539923"/>
                  <a:pt x="408737" y="538150"/>
                </a:cubicBezTo>
                <a:cubicBezTo>
                  <a:pt x="399870" y="531057"/>
                  <a:pt x="392334" y="555439"/>
                  <a:pt x="387901" y="560758"/>
                </a:cubicBezTo>
                <a:cubicBezTo>
                  <a:pt x="384355" y="566521"/>
                  <a:pt x="379035" y="571841"/>
                  <a:pt x="377705" y="578934"/>
                </a:cubicBezTo>
                <a:cubicBezTo>
                  <a:pt x="376818" y="583367"/>
                  <a:pt x="376375" y="587800"/>
                  <a:pt x="377262" y="591790"/>
                </a:cubicBezTo>
                <a:cubicBezTo>
                  <a:pt x="377262" y="592234"/>
                  <a:pt x="377262" y="592234"/>
                  <a:pt x="377262" y="592677"/>
                </a:cubicBezTo>
                <a:cubicBezTo>
                  <a:pt x="375932" y="595337"/>
                  <a:pt x="374602" y="597553"/>
                  <a:pt x="372829" y="599770"/>
                </a:cubicBezTo>
                <a:cubicBezTo>
                  <a:pt x="368395" y="591790"/>
                  <a:pt x="363962" y="583811"/>
                  <a:pt x="359972" y="575388"/>
                </a:cubicBezTo>
                <a:cubicBezTo>
                  <a:pt x="361303" y="570955"/>
                  <a:pt x="362189" y="566965"/>
                  <a:pt x="363076" y="562532"/>
                </a:cubicBezTo>
                <a:cubicBezTo>
                  <a:pt x="364849" y="561202"/>
                  <a:pt x="366179" y="558985"/>
                  <a:pt x="367066" y="557655"/>
                </a:cubicBezTo>
                <a:cubicBezTo>
                  <a:pt x="367952" y="556325"/>
                  <a:pt x="369282" y="554552"/>
                  <a:pt x="370169" y="553222"/>
                </a:cubicBezTo>
                <a:cubicBezTo>
                  <a:pt x="371055" y="551892"/>
                  <a:pt x="371942" y="550119"/>
                  <a:pt x="372385" y="548346"/>
                </a:cubicBezTo>
                <a:cubicBezTo>
                  <a:pt x="373272" y="546572"/>
                  <a:pt x="373716" y="544799"/>
                  <a:pt x="374159" y="543026"/>
                </a:cubicBezTo>
                <a:cubicBezTo>
                  <a:pt x="374159" y="543026"/>
                  <a:pt x="374159" y="542583"/>
                  <a:pt x="374159" y="542583"/>
                </a:cubicBezTo>
                <a:cubicBezTo>
                  <a:pt x="374159" y="542583"/>
                  <a:pt x="374159" y="542139"/>
                  <a:pt x="374159" y="542139"/>
                </a:cubicBezTo>
                <a:cubicBezTo>
                  <a:pt x="375488" y="536820"/>
                  <a:pt x="375488" y="531943"/>
                  <a:pt x="373716" y="526624"/>
                </a:cubicBezTo>
                <a:cubicBezTo>
                  <a:pt x="372829" y="517757"/>
                  <a:pt x="378149" y="509778"/>
                  <a:pt x="378592" y="501355"/>
                </a:cubicBezTo>
                <a:cubicBezTo>
                  <a:pt x="378592" y="500468"/>
                  <a:pt x="379035" y="498252"/>
                  <a:pt x="378149" y="497808"/>
                </a:cubicBezTo>
                <a:cubicBezTo>
                  <a:pt x="378149" y="493375"/>
                  <a:pt x="377262" y="489386"/>
                  <a:pt x="374602" y="485839"/>
                </a:cubicBezTo>
                <a:cubicBezTo>
                  <a:pt x="370612" y="480519"/>
                  <a:pt x="366179" y="484953"/>
                  <a:pt x="364406" y="489386"/>
                </a:cubicBezTo>
                <a:cubicBezTo>
                  <a:pt x="359972" y="500468"/>
                  <a:pt x="361303" y="512881"/>
                  <a:pt x="357756" y="524407"/>
                </a:cubicBezTo>
                <a:cubicBezTo>
                  <a:pt x="355983" y="531943"/>
                  <a:pt x="353767" y="539923"/>
                  <a:pt x="355539" y="547459"/>
                </a:cubicBezTo>
                <a:cubicBezTo>
                  <a:pt x="355983" y="548789"/>
                  <a:pt x="356426" y="550119"/>
                  <a:pt x="356870" y="551449"/>
                </a:cubicBezTo>
                <a:cubicBezTo>
                  <a:pt x="356426" y="552336"/>
                  <a:pt x="357313" y="554109"/>
                  <a:pt x="357313" y="554995"/>
                </a:cubicBezTo>
                <a:cubicBezTo>
                  <a:pt x="357756" y="556769"/>
                  <a:pt x="358643" y="558985"/>
                  <a:pt x="359086" y="561202"/>
                </a:cubicBezTo>
                <a:cubicBezTo>
                  <a:pt x="359086" y="561202"/>
                  <a:pt x="359086" y="561645"/>
                  <a:pt x="359086" y="561645"/>
                </a:cubicBezTo>
                <a:cubicBezTo>
                  <a:pt x="358200" y="564305"/>
                  <a:pt x="357756" y="566965"/>
                  <a:pt x="356870" y="569625"/>
                </a:cubicBezTo>
                <a:cubicBezTo>
                  <a:pt x="353767" y="563418"/>
                  <a:pt x="351106" y="556769"/>
                  <a:pt x="348447" y="550562"/>
                </a:cubicBezTo>
                <a:cubicBezTo>
                  <a:pt x="348003" y="549232"/>
                  <a:pt x="347117" y="547903"/>
                  <a:pt x="346673" y="546129"/>
                </a:cubicBezTo>
                <a:cubicBezTo>
                  <a:pt x="347117" y="544799"/>
                  <a:pt x="346673" y="543026"/>
                  <a:pt x="346673" y="541696"/>
                </a:cubicBezTo>
                <a:cubicBezTo>
                  <a:pt x="346673" y="532387"/>
                  <a:pt x="344013" y="522634"/>
                  <a:pt x="340911" y="513768"/>
                </a:cubicBezTo>
                <a:cubicBezTo>
                  <a:pt x="340467" y="513324"/>
                  <a:pt x="340024" y="512881"/>
                  <a:pt x="339580" y="513324"/>
                </a:cubicBezTo>
                <a:cubicBezTo>
                  <a:pt x="339580" y="513324"/>
                  <a:pt x="339580" y="513768"/>
                  <a:pt x="339137" y="513768"/>
                </a:cubicBezTo>
                <a:cubicBezTo>
                  <a:pt x="337364" y="510664"/>
                  <a:pt x="334704" y="508005"/>
                  <a:pt x="331157" y="504902"/>
                </a:cubicBezTo>
                <a:cubicBezTo>
                  <a:pt x="326281" y="499139"/>
                  <a:pt x="324065" y="491159"/>
                  <a:pt x="318302" y="485396"/>
                </a:cubicBezTo>
                <a:cubicBezTo>
                  <a:pt x="315198" y="481849"/>
                  <a:pt x="311652" y="476973"/>
                  <a:pt x="306332" y="477416"/>
                </a:cubicBezTo>
                <a:cubicBezTo>
                  <a:pt x="301899" y="477416"/>
                  <a:pt x="300126" y="482736"/>
                  <a:pt x="300569" y="486726"/>
                </a:cubicBezTo>
                <a:cubicBezTo>
                  <a:pt x="301456" y="495592"/>
                  <a:pt x="306332" y="502685"/>
                  <a:pt x="310322" y="509778"/>
                </a:cubicBezTo>
                <a:cubicBezTo>
                  <a:pt x="312539" y="517757"/>
                  <a:pt x="315198" y="525737"/>
                  <a:pt x="320962" y="531943"/>
                </a:cubicBezTo>
                <a:cubicBezTo>
                  <a:pt x="327168" y="538593"/>
                  <a:pt x="334261" y="545243"/>
                  <a:pt x="342684" y="548789"/>
                </a:cubicBezTo>
                <a:cubicBezTo>
                  <a:pt x="342684" y="548789"/>
                  <a:pt x="343127" y="548789"/>
                  <a:pt x="343127" y="548789"/>
                </a:cubicBezTo>
                <a:cubicBezTo>
                  <a:pt x="345344" y="554552"/>
                  <a:pt x="348003" y="560315"/>
                  <a:pt x="350220" y="565635"/>
                </a:cubicBezTo>
                <a:cubicBezTo>
                  <a:pt x="348003" y="565192"/>
                  <a:pt x="345787" y="564305"/>
                  <a:pt x="344013" y="563862"/>
                </a:cubicBezTo>
                <a:cubicBezTo>
                  <a:pt x="342684" y="560315"/>
                  <a:pt x="337364" y="556325"/>
                  <a:pt x="335147" y="554552"/>
                </a:cubicBezTo>
                <a:cubicBezTo>
                  <a:pt x="331157" y="551449"/>
                  <a:pt x="325838" y="550562"/>
                  <a:pt x="321405" y="549232"/>
                </a:cubicBezTo>
                <a:cubicBezTo>
                  <a:pt x="316528" y="547459"/>
                  <a:pt x="311652" y="544356"/>
                  <a:pt x="306775" y="543026"/>
                </a:cubicBezTo>
                <a:cubicBezTo>
                  <a:pt x="299682" y="540810"/>
                  <a:pt x="292146" y="538593"/>
                  <a:pt x="285054" y="539480"/>
                </a:cubicBezTo>
                <a:cubicBezTo>
                  <a:pt x="282837" y="539923"/>
                  <a:pt x="281064" y="541253"/>
                  <a:pt x="280621" y="543026"/>
                </a:cubicBezTo>
                <a:cubicBezTo>
                  <a:pt x="280177" y="543913"/>
                  <a:pt x="280177" y="544799"/>
                  <a:pt x="280177" y="545686"/>
                </a:cubicBezTo>
                <a:cubicBezTo>
                  <a:pt x="280621" y="547459"/>
                  <a:pt x="281507" y="549676"/>
                  <a:pt x="283723" y="551006"/>
                </a:cubicBezTo>
                <a:cubicBezTo>
                  <a:pt x="283723" y="551006"/>
                  <a:pt x="284167" y="551006"/>
                  <a:pt x="284167" y="551006"/>
                </a:cubicBezTo>
                <a:cubicBezTo>
                  <a:pt x="286826" y="553666"/>
                  <a:pt x="289930" y="555439"/>
                  <a:pt x="293476" y="556769"/>
                </a:cubicBezTo>
                <a:cubicBezTo>
                  <a:pt x="299682" y="558985"/>
                  <a:pt x="305889" y="561202"/>
                  <a:pt x="311652" y="564305"/>
                </a:cubicBezTo>
                <a:cubicBezTo>
                  <a:pt x="317858" y="567852"/>
                  <a:pt x="324065" y="570511"/>
                  <a:pt x="331157" y="570511"/>
                </a:cubicBezTo>
                <a:cubicBezTo>
                  <a:pt x="334261" y="570511"/>
                  <a:pt x="337364" y="569625"/>
                  <a:pt x="340467" y="568738"/>
                </a:cubicBezTo>
                <a:cubicBezTo>
                  <a:pt x="341354" y="568295"/>
                  <a:pt x="342240" y="568295"/>
                  <a:pt x="343127" y="567852"/>
                </a:cubicBezTo>
                <a:cubicBezTo>
                  <a:pt x="343127" y="567852"/>
                  <a:pt x="343570" y="567852"/>
                  <a:pt x="343570" y="567852"/>
                </a:cubicBezTo>
                <a:cubicBezTo>
                  <a:pt x="345787" y="568738"/>
                  <a:pt x="348447" y="569625"/>
                  <a:pt x="351106" y="570068"/>
                </a:cubicBezTo>
                <a:cubicBezTo>
                  <a:pt x="351550" y="570068"/>
                  <a:pt x="352436" y="570511"/>
                  <a:pt x="352880" y="570511"/>
                </a:cubicBezTo>
                <a:cubicBezTo>
                  <a:pt x="355983" y="577604"/>
                  <a:pt x="359086" y="584254"/>
                  <a:pt x="363076" y="590903"/>
                </a:cubicBezTo>
                <a:cubicBezTo>
                  <a:pt x="364406" y="593563"/>
                  <a:pt x="365736" y="595780"/>
                  <a:pt x="367509" y="598440"/>
                </a:cubicBezTo>
                <a:cubicBezTo>
                  <a:pt x="366622" y="598440"/>
                  <a:pt x="365736" y="598440"/>
                  <a:pt x="364849" y="598440"/>
                </a:cubicBezTo>
                <a:cubicBezTo>
                  <a:pt x="362189" y="594007"/>
                  <a:pt x="351550" y="589574"/>
                  <a:pt x="347560" y="588244"/>
                </a:cubicBezTo>
                <a:cubicBezTo>
                  <a:pt x="340467" y="586027"/>
                  <a:pt x="332488" y="587800"/>
                  <a:pt x="325395" y="585140"/>
                </a:cubicBezTo>
                <a:cubicBezTo>
                  <a:pt x="316085" y="581594"/>
                  <a:pt x="305889" y="580264"/>
                  <a:pt x="296136" y="580264"/>
                </a:cubicBezTo>
                <a:cubicBezTo>
                  <a:pt x="293476" y="580707"/>
                  <a:pt x="290373" y="580264"/>
                  <a:pt x="287713" y="581594"/>
                </a:cubicBezTo>
                <a:cubicBezTo>
                  <a:pt x="286826" y="582037"/>
                  <a:pt x="286383" y="582924"/>
                  <a:pt x="285940" y="583811"/>
                </a:cubicBezTo>
                <a:cubicBezTo>
                  <a:pt x="285940" y="583811"/>
                  <a:pt x="285940" y="583811"/>
                  <a:pt x="285497" y="583811"/>
                </a:cubicBezTo>
                <a:cubicBezTo>
                  <a:pt x="282393" y="592234"/>
                  <a:pt x="305446" y="596223"/>
                  <a:pt x="311208" y="599326"/>
                </a:cubicBezTo>
                <a:cubicBezTo>
                  <a:pt x="318302" y="602430"/>
                  <a:pt x="324508" y="607306"/>
                  <a:pt x="332044" y="608636"/>
                </a:cubicBezTo>
                <a:cubicBezTo>
                  <a:pt x="341354" y="610409"/>
                  <a:pt x="350663" y="606863"/>
                  <a:pt x="359529" y="604203"/>
                </a:cubicBezTo>
                <a:cubicBezTo>
                  <a:pt x="360416" y="603760"/>
                  <a:pt x="362633" y="603316"/>
                  <a:pt x="363962" y="602430"/>
                </a:cubicBezTo>
                <a:cubicBezTo>
                  <a:pt x="363962" y="602430"/>
                  <a:pt x="363962" y="602430"/>
                  <a:pt x="363962" y="602430"/>
                </a:cubicBezTo>
                <a:cubicBezTo>
                  <a:pt x="365736" y="602430"/>
                  <a:pt x="367509" y="602430"/>
                  <a:pt x="368839" y="601986"/>
                </a:cubicBezTo>
                <a:cubicBezTo>
                  <a:pt x="373272" y="609966"/>
                  <a:pt x="377705" y="617945"/>
                  <a:pt x="382138" y="625482"/>
                </a:cubicBezTo>
                <a:cubicBezTo>
                  <a:pt x="378149" y="625038"/>
                  <a:pt x="374159" y="625038"/>
                  <a:pt x="370612" y="625038"/>
                </a:cubicBezTo>
                <a:cubicBezTo>
                  <a:pt x="370169" y="625038"/>
                  <a:pt x="369726" y="624595"/>
                  <a:pt x="369726" y="624595"/>
                </a:cubicBezTo>
                <a:cubicBezTo>
                  <a:pt x="367509" y="622822"/>
                  <a:pt x="364849" y="621492"/>
                  <a:pt x="362633" y="620605"/>
                </a:cubicBezTo>
                <a:cubicBezTo>
                  <a:pt x="349777" y="614399"/>
                  <a:pt x="340024" y="616616"/>
                  <a:pt x="327168" y="621049"/>
                </a:cubicBezTo>
                <a:cubicBezTo>
                  <a:pt x="320962" y="623265"/>
                  <a:pt x="297466" y="617059"/>
                  <a:pt x="298353" y="626368"/>
                </a:cubicBezTo>
                <a:cubicBezTo>
                  <a:pt x="298353" y="626368"/>
                  <a:pt x="298353" y="626812"/>
                  <a:pt x="298796" y="626812"/>
                </a:cubicBezTo>
                <a:cubicBezTo>
                  <a:pt x="298796" y="626812"/>
                  <a:pt x="298796" y="626812"/>
                  <a:pt x="298796" y="626812"/>
                </a:cubicBezTo>
                <a:cubicBezTo>
                  <a:pt x="298796" y="627255"/>
                  <a:pt x="299239" y="627255"/>
                  <a:pt x="299239" y="627698"/>
                </a:cubicBezTo>
                <a:cubicBezTo>
                  <a:pt x="299682" y="628585"/>
                  <a:pt x="300569" y="629471"/>
                  <a:pt x="301899" y="630358"/>
                </a:cubicBezTo>
                <a:cubicBezTo>
                  <a:pt x="303672" y="631245"/>
                  <a:pt x="305446" y="632131"/>
                  <a:pt x="307219" y="632575"/>
                </a:cubicBezTo>
                <a:cubicBezTo>
                  <a:pt x="314312" y="635678"/>
                  <a:pt x="322291" y="637008"/>
                  <a:pt x="329828" y="639224"/>
                </a:cubicBezTo>
                <a:cubicBezTo>
                  <a:pt x="334704" y="640554"/>
                  <a:pt x="339580" y="641441"/>
                  <a:pt x="344457" y="641884"/>
                </a:cubicBezTo>
                <a:cubicBezTo>
                  <a:pt x="350220" y="642328"/>
                  <a:pt x="355983" y="640998"/>
                  <a:pt x="361303" y="637894"/>
                </a:cubicBezTo>
                <a:cubicBezTo>
                  <a:pt x="364849" y="636121"/>
                  <a:pt x="368395" y="633461"/>
                  <a:pt x="371499" y="631245"/>
                </a:cubicBezTo>
                <a:cubicBezTo>
                  <a:pt x="371942" y="630801"/>
                  <a:pt x="372829" y="630358"/>
                  <a:pt x="373272" y="629915"/>
                </a:cubicBezTo>
                <a:cubicBezTo>
                  <a:pt x="373716" y="629915"/>
                  <a:pt x="373716" y="629915"/>
                  <a:pt x="374159" y="629915"/>
                </a:cubicBezTo>
                <a:cubicBezTo>
                  <a:pt x="378149" y="629915"/>
                  <a:pt x="382138" y="630358"/>
                  <a:pt x="386571" y="630801"/>
                </a:cubicBezTo>
                <a:cubicBezTo>
                  <a:pt x="387458" y="632575"/>
                  <a:pt x="388788" y="634791"/>
                  <a:pt x="390118" y="636565"/>
                </a:cubicBezTo>
                <a:cubicBezTo>
                  <a:pt x="396324" y="647647"/>
                  <a:pt x="402531" y="659173"/>
                  <a:pt x="408737" y="670699"/>
                </a:cubicBezTo>
                <a:cubicBezTo>
                  <a:pt x="406077" y="670256"/>
                  <a:pt x="403860" y="670256"/>
                  <a:pt x="401201" y="670256"/>
                </a:cubicBezTo>
                <a:cubicBezTo>
                  <a:pt x="401201" y="670256"/>
                  <a:pt x="400757" y="669813"/>
                  <a:pt x="400757" y="669813"/>
                </a:cubicBezTo>
                <a:cubicBezTo>
                  <a:pt x="392778" y="662276"/>
                  <a:pt x="381252" y="658287"/>
                  <a:pt x="370169" y="660947"/>
                </a:cubicBezTo>
                <a:cubicBezTo>
                  <a:pt x="362633" y="662720"/>
                  <a:pt x="355983" y="664936"/>
                  <a:pt x="348003" y="664936"/>
                </a:cubicBezTo>
                <a:cubicBezTo>
                  <a:pt x="342684" y="665823"/>
                  <a:pt x="321405" y="660503"/>
                  <a:pt x="321405" y="667596"/>
                </a:cubicBezTo>
                <a:cubicBezTo>
                  <a:pt x="321405" y="667596"/>
                  <a:pt x="321405" y="667596"/>
                  <a:pt x="321405" y="667596"/>
                </a:cubicBezTo>
                <a:cubicBezTo>
                  <a:pt x="321405" y="668483"/>
                  <a:pt x="322291" y="669369"/>
                  <a:pt x="322735" y="670256"/>
                </a:cubicBezTo>
                <a:cubicBezTo>
                  <a:pt x="324508" y="672473"/>
                  <a:pt x="327168" y="674246"/>
                  <a:pt x="330271" y="675132"/>
                </a:cubicBezTo>
                <a:cubicBezTo>
                  <a:pt x="336921" y="678235"/>
                  <a:pt x="344457" y="679565"/>
                  <a:pt x="351550" y="681782"/>
                </a:cubicBezTo>
                <a:cubicBezTo>
                  <a:pt x="358643" y="683555"/>
                  <a:pt x="365293" y="686215"/>
                  <a:pt x="372385" y="687545"/>
                </a:cubicBezTo>
                <a:cubicBezTo>
                  <a:pt x="379921" y="688432"/>
                  <a:pt x="387015" y="684885"/>
                  <a:pt x="393221" y="680896"/>
                </a:cubicBezTo>
                <a:cubicBezTo>
                  <a:pt x="396324" y="678679"/>
                  <a:pt x="399870" y="677349"/>
                  <a:pt x="402974" y="674689"/>
                </a:cubicBezTo>
                <a:cubicBezTo>
                  <a:pt x="405634" y="674689"/>
                  <a:pt x="407850" y="675132"/>
                  <a:pt x="410067" y="676019"/>
                </a:cubicBezTo>
                <a:cubicBezTo>
                  <a:pt x="410510" y="676019"/>
                  <a:pt x="410510" y="676019"/>
                  <a:pt x="410953" y="676462"/>
                </a:cubicBezTo>
                <a:cubicBezTo>
                  <a:pt x="414943" y="683555"/>
                  <a:pt x="419376" y="690648"/>
                  <a:pt x="424252" y="697298"/>
                </a:cubicBezTo>
                <a:cubicBezTo>
                  <a:pt x="413170" y="719907"/>
                  <a:pt x="401644" y="742515"/>
                  <a:pt x="390118" y="764681"/>
                </a:cubicBezTo>
                <a:cubicBezTo>
                  <a:pt x="380808" y="782413"/>
                  <a:pt x="371055" y="800146"/>
                  <a:pt x="362189" y="818321"/>
                </a:cubicBezTo>
                <a:cubicBezTo>
                  <a:pt x="360416" y="815661"/>
                  <a:pt x="359086" y="813002"/>
                  <a:pt x="357313" y="809899"/>
                </a:cubicBezTo>
                <a:cubicBezTo>
                  <a:pt x="359086" y="806352"/>
                  <a:pt x="360416" y="799259"/>
                  <a:pt x="360859" y="795269"/>
                </a:cubicBezTo>
                <a:cubicBezTo>
                  <a:pt x="363076" y="794383"/>
                  <a:pt x="365293" y="788620"/>
                  <a:pt x="366179" y="787290"/>
                </a:cubicBezTo>
                <a:cubicBezTo>
                  <a:pt x="368395" y="781970"/>
                  <a:pt x="370169" y="775764"/>
                  <a:pt x="369726" y="770001"/>
                </a:cubicBezTo>
                <a:cubicBezTo>
                  <a:pt x="369726" y="769114"/>
                  <a:pt x="369726" y="768227"/>
                  <a:pt x="369282" y="767341"/>
                </a:cubicBezTo>
                <a:cubicBezTo>
                  <a:pt x="369282" y="767341"/>
                  <a:pt x="369282" y="767341"/>
                  <a:pt x="369282" y="767341"/>
                </a:cubicBezTo>
                <a:cubicBezTo>
                  <a:pt x="368839" y="765124"/>
                  <a:pt x="368395" y="763351"/>
                  <a:pt x="368395" y="761134"/>
                </a:cubicBezTo>
                <a:cubicBezTo>
                  <a:pt x="368839" y="756258"/>
                  <a:pt x="370169" y="750938"/>
                  <a:pt x="370612" y="746062"/>
                </a:cubicBezTo>
                <a:cubicBezTo>
                  <a:pt x="371055" y="742072"/>
                  <a:pt x="372385" y="737196"/>
                  <a:pt x="371055" y="733206"/>
                </a:cubicBezTo>
                <a:cubicBezTo>
                  <a:pt x="371055" y="733206"/>
                  <a:pt x="371055" y="733206"/>
                  <a:pt x="371055" y="733206"/>
                </a:cubicBezTo>
                <a:cubicBezTo>
                  <a:pt x="369282" y="729216"/>
                  <a:pt x="365293" y="728773"/>
                  <a:pt x="363076" y="734093"/>
                </a:cubicBezTo>
                <a:cubicBezTo>
                  <a:pt x="357756" y="744289"/>
                  <a:pt x="357756" y="755815"/>
                  <a:pt x="354210" y="766454"/>
                </a:cubicBezTo>
                <a:cubicBezTo>
                  <a:pt x="352436" y="773991"/>
                  <a:pt x="353323" y="784630"/>
                  <a:pt x="357756" y="791279"/>
                </a:cubicBezTo>
                <a:cubicBezTo>
                  <a:pt x="357756" y="792166"/>
                  <a:pt x="357756" y="793053"/>
                  <a:pt x="357313" y="793939"/>
                </a:cubicBezTo>
                <a:cubicBezTo>
                  <a:pt x="356426" y="797929"/>
                  <a:pt x="355983" y="801919"/>
                  <a:pt x="354653" y="805909"/>
                </a:cubicBezTo>
                <a:cubicBezTo>
                  <a:pt x="349333" y="797486"/>
                  <a:pt x="344013" y="789506"/>
                  <a:pt x="339137" y="781083"/>
                </a:cubicBezTo>
                <a:cubicBezTo>
                  <a:pt x="340467" y="778867"/>
                  <a:pt x="340911" y="773991"/>
                  <a:pt x="341354" y="772217"/>
                </a:cubicBezTo>
                <a:cubicBezTo>
                  <a:pt x="341797" y="768671"/>
                  <a:pt x="341797" y="765568"/>
                  <a:pt x="341354" y="762021"/>
                </a:cubicBezTo>
                <a:cubicBezTo>
                  <a:pt x="345787" y="759805"/>
                  <a:pt x="348890" y="744732"/>
                  <a:pt x="348890" y="741186"/>
                </a:cubicBezTo>
                <a:cubicBezTo>
                  <a:pt x="349777" y="734979"/>
                  <a:pt x="346673" y="729660"/>
                  <a:pt x="345787" y="723896"/>
                </a:cubicBezTo>
                <a:cubicBezTo>
                  <a:pt x="345344" y="720350"/>
                  <a:pt x="346673" y="716803"/>
                  <a:pt x="347560" y="712814"/>
                </a:cubicBezTo>
                <a:cubicBezTo>
                  <a:pt x="349333" y="707494"/>
                  <a:pt x="348447" y="701731"/>
                  <a:pt x="346230" y="696855"/>
                </a:cubicBezTo>
                <a:cubicBezTo>
                  <a:pt x="345344" y="695968"/>
                  <a:pt x="344900" y="696411"/>
                  <a:pt x="344457" y="696855"/>
                </a:cubicBezTo>
                <a:cubicBezTo>
                  <a:pt x="344013" y="696855"/>
                  <a:pt x="344013" y="696411"/>
                  <a:pt x="343570" y="696855"/>
                </a:cubicBezTo>
                <a:cubicBezTo>
                  <a:pt x="337807" y="699071"/>
                  <a:pt x="336477" y="707494"/>
                  <a:pt x="334704" y="712370"/>
                </a:cubicBezTo>
                <a:cubicBezTo>
                  <a:pt x="332488" y="721680"/>
                  <a:pt x="327168" y="730546"/>
                  <a:pt x="328054" y="740299"/>
                </a:cubicBezTo>
                <a:cubicBezTo>
                  <a:pt x="328941" y="747392"/>
                  <a:pt x="332044" y="755371"/>
                  <a:pt x="337364" y="760248"/>
                </a:cubicBezTo>
                <a:cubicBezTo>
                  <a:pt x="337364" y="765124"/>
                  <a:pt x="337364" y="770444"/>
                  <a:pt x="336477" y="775320"/>
                </a:cubicBezTo>
                <a:cubicBezTo>
                  <a:pt x="336477" y="775764"/>
                  <a:pt x="336477" y="776207"/>
                  <a:pt x="336477" y="776207"/>
                </a:cubicBezTo>
                <a:cubicBezTo>
                  <a:pt x="332931" y="770444"/>
                  <a:pt x="329385" y="765124"/>
                  <a:pt x="325838" y="759361"/>
                </a:cubicBezTo>
                <a:cubicBezTo>
                  <a:pt x="321405" y="752268"/>
                  <a:pt x="316972" y="745619"/>
                  <a:pt x="312539" y="738969"/>
                </a:cubicBezTo>
                <a:cubicBezTo>
                  <a:pt x="312982" y="738082"/>
                  <a:pt x="313425" y="736752"/>
                  <a:pt x="313425" y="735866"/>
                </a:cubicBezTo>
                <a:cubicBezTo>
                  <a:pt x="313869" y="732763"/>
                  <a:pt x="313869" y="729216"/>
                  <a:pt x="313425" y="726113"/>
                </a:cubicBezTo>
                <a:cubicBezTo>
                  <a:pt x="315198" y="724783"/>
                  <a:pt x="316972" y="720793"/>
                  <a:pt x="317858" y="719463"/>
                </a:cubicBezTo>
                <a:cubicBezTo>
                  <a:pt x="323621" y="709711"/>
                  <a:pt x="323621" y="698628"/>
                  <a:pt x="320075" y="688432"/>
                </a:cubicBezTo>
                <a:cubicBezTo>
                  <a:pt x="319631" y="686215"/>
                  <a:pt x="318745" y="683998"/>
                  <a:pt x="318302" y="681782"/>
                </a:cubicBezTo>
                <a:cubicBezTo>
                  <a:pt x="317858" y="680452"/>
                  <a:pt x="317415" y="679122"/>
                  <a:pt x="316528" y="678235"/>
                </a:cubicBezTo>
                <a:cubicBezTo>
                  <a:pt x="316528" y="678235"/>
                  <a:pt x="316085" y="678235"/>
                  <a:pt x="316085" y="678235"/>
                </a:cubicBezTo>
                <a:cubicBezTo>
                  <a:pt x="315642" y="677349"/>
                  <a:pt x="315198" y="676462"/>
                  <a:pt x="314312" y="676019"/>
                </a:cubicBezTo>
                <a:cubicBezTo>
                  <a:pt x="305003" y="670699"/>
                  <a:pt x="307219" y="686215"/>
                  <a:pt x="307219" y="691092"/>
                </a:cubicBezTo>
                <a:cubicBezTo>
                  <a:pt x="306332" y="702618"/>
                  <a:pt x="302786" y="713700"/>
                  <a:pt x="310322" y="723896"/>
                </a:cubicBezTo>
                <a:cubicBezTo>
                  <a:pt x="310322" y="726556"/>
                  <a:pt x="310765" y="729660"/>
                  <a:pt x="310765" y="732319"/>
                </a:cubicBezTo>
                <a:cubicBezTo>
                  <a:pt x="310765" y="733206"/>
                  <a:pt x="310322" y="734093"/>
                  <a:pt x="310322" y="735423"/>
                </a:cubicBezTo>
                <a:cubicBezTo>
                  <a:pt x="302342" y="723896"/>
                  <a:pt x="293920" y="712814"/>
                  <a:pt x="285054" y="701731"/>
                </a:cubicBezTo>
                <a:cubicBezTo>
                  <a:pt x="285940" y="700844"/>
                  <a:pt x="286383" y="699071"/>
                  <a:pt x="286826" y="697741"/>
                </a:cubicBezTo>
                <a:cubicBezTo>
                  <a:pt x="287270" y="696855"/>
                  <a:pt x="287270" y="695968"/>
                  <a:pt x="287270" y="695081"/>
                </a:cubicBezTo>
                <a:cubicBezTo>
                  <a:pt x="289930" y="692865"/>
                  <a:pt x="293476" y="687102"/>
                  <a:pt x="294363" y="685772"/>
                </a:cubicBezTo>
                <a:cubicBezTo>
                  <a:pt x="296136" y="682225"/>
                  <a:pt x="297466" y="678235"/>
                  <a:pt x="297909" y="674246"/>
                </a:cubicBezTo>
                <a:cubicBezTo>
                  <a:pt x="298796" y="668926"/>
                  <a:pt x="296580" y="663606"/>
                  <a:pt x="297466" y="658287"/>
                </a:cubicBezTo>
                <a:cubicBezTo>
                  <a:pt x="298353" y="652967"/>
                  <a:pt x="299682" y="646761"/>
                  <a:pt x="297466" y="641441"/>
                </a:cubicBezTo>
                <a:cubicBezTo>
                  <a:pt x="297466" y="640998"/>
                  <a:pt x="297023" y="640554"/>
                  <a:pt x="297023" y="640111"/>
                </a:cubicBezTo>
                <a:cubicBezTo>
                  <a:pt x="297023" y="639667"/>
                  <a:pt x="296580" y="639667"/>
                  <a:pt x="296136" y="639667"/>
                </a:cubicBezTo>
                <a:cubicBezTo>
                  <a:pt x="294806" y="638338"/>
                  <a:pt x="293033" y="637008"/>
                  <a:pt x="290816" y="637451"/>
                </a:cubicBezTo>
                <a:cubicBezTo>
                  <a:pt x="285054" y="638781"/>
                  <a:pt x="284610" y="656070"/>
                  <a:pt x="283280" y="661390"/>
                </a:cubicBezTo>
                <a:cubicBezTo>
                  <a:pt x="282393" y="668926"/>
                  <a:pt x="278404" y="676906"/>
                  <a:pt x="280177" y="684442"/>
                </a:cubicBezTo>
                <a:cubicBezTo>
                  <a:pt x="280621" y="687545"/>
                  <a:pt x="281950" y="690648"/>
                  <a:pt x="283723" y="693751"/>
                </a:cubicBezTo>
                <a:cubicBezTo>
                  <a:pt x="283723" y="693751"/>
                  <a:pt x="283723" y="694195"/>
                  <a:pt x="283723" y="694195"/>
                </a:cubicBezTo>
                <a:cubicBezTo>
                  <a:pt x="283280" y="695081"/>
                  <a:pt x="282837" y="696411"/>
                  <a:pt x="282393" y="697741"/>
                </a:cubicBezTo>
                <a:cubicBezTo>
                  <a:pt x="281064" y="695968"/>
                  <a:pt x="279290" y="694195"/>
                  <a:pt x="277960" y="691978"/>
                </a:cubicBezTo>
                <a:cubicBezTo>
                  <a:pt x="273527" y="686215"/>
                  <a:pt x="269094" y="680452"/>
                  <a:pt x="264661" y="674246"/>
                </a:cubicBezTo>
                <a:cubicBezTo>
                  <a:pt x="265991" y="671586"/>
                  <a:pt x="266877" y="669369"/>
                  <a:pt x="267321" y="666710"/>
                </a:cubicBezTo>
                <a:cubicBezTo>
                  <a:pt x="269538" y="664936"/>
                  <a:pt x="271754" y="660947"/>
                  <a:pt x="272641" y="660060"/>
                </a:cubicBezTo>
                <a:cubicBezTo>
                  <a:pt x="278404" y="652080"/>
                  <a:pt x="277517" y="643214"/>
                  <a:pt x="276631" y="633905"/>
                </a:cubicBezTo>
                <a:cubicBezTo>
                  <a:pt x="276631" y="630801"/>
                  <a:pt x="278404" y="627255"/>
                  <a:pt x="277074" y="624152"/>
                </a:cubicBezTo>
                <a:cubicBezTo>
                  <a:pt x="277074" y="623708"/>
                  <a:pt x="276631" y="623265"/>
                  <a:pt x="276187" y="623708"/>
                </a:cubicBezTo>
                <a:cubicBezTo>
                  <a:pt x="275744" y="622822"/>
                  <a:pt x="275300" y="621492"/>
                  <a:pt x="273971" y="621049"/>
                </a:cubicBezTo>
                <a:cubicBezTo>
                  <a:pt x="268208" y="619719"/>
                  <a:pt x="265991" y="635234"/>
                  <a:pt x="264218" y="639224"/>
                </a:cubicBezTo>
                <a:cubicBezTo>
                  <a:pt x="262001" y="647204"/>
                  <a:pt x="259341" y="656957"/>
                  <a:pt x="263331" y="664493"/>
                </a:cubicBezTo>
                <a:cubicBezTo>
                  <a:pt x="262888" y="666266"/>
                  <a:pt x="262001" y="668039"/>
                  <a:pt x="261558" y="670256"/>
                </a:cubicBezTo>
                <a:cubicBezTo>
                  <a:pt x="256682" y="663606"/>
                  <a:pt x="251805" y="656957"/>
                  <a:pt x="246929" y="649864"/>
                </a:cubicBezTo>
                <a:cubicBezTo>
                  <a:pt x="246929" y="645874"/>
                  <a:pt x="243826" y="638338"/>
                  <a:pt x="242052" y="633461"/>
                </a:cubicBezTo>
                <a:cubicBezTo>
                  <a:pt x="241609" y="631688"/>
                  <a:pt x="240723" y="629915"/>
                  <a:pt x="239836" y="628585"/>
                </a:cubicBezTo>
                <a:cubicBezTo>
                  <a:pt x="239392" y="627698"/>
                  <a:pt x="238949" y="627255"/>
                  <a:pt x="238949" y="626368"/>
                </a:cubicBezTo>
                <a:cubicBezTo>
                  <a:pt x="234516" y="618389"/>
                  <a:pt x="227423" y="611739"/>
                  <a:pt x="219887" y="606419"/>
                </a:cubicBezTo>
                <a:cubicBezTo>
                  <a:pt x="215010" y="601543"/>
                  <a:pt x="211464" y="594893"/>
                  <a:pt x="205701" y="591347"/>
                </a:cubicBezTo>
                <a:cubicBezTo>
                  <a:pt x="195062" y="585140"/>
                  <a:pt x="195062" y="597110"/>
                  <a:pt x="198608" y="604203"/>
                </a:cubicBezTo>
                <a:cubicBezTo>
                  <a:pt x="201268" y="609079"/>
                  <a:pt x="204371" y="613956"/>
                  <a:pt x="207474" y="618832"/>
                </a:cubicBezTo>
                <a:cubicBezTo>
                  <a:pt x="210577" y="624152"/>
                  <a:pt x="213237" y="630358"/>
                  <a:pt x="217227" y="635234"/>
                </a:cubicBezTo>
                <a:cubicBezTo>
                  <a:pt x="224320" y="643214"/>
                  <a:pt x="234073" y="648090"/>
                  <a:pt x="243826" y="652524"/>
                </a:cubicBezTo>
                <a:cubicBezTo>
                  <a:pt x="244269" y="652524"/>
                  <a:pt x="244269" y="652524"/>
                  <a:pt x="244712" y="652524"/>
                </a:cubicBezTo>
                <a:cubicBezTo>
                  <a:pt x="248702" y="658287"/>
                  <a:pt x="252692" y="664050"/>
                  <a:pt x="257125" y="669369"/>
                </a:cubicBezTo>
                <a:cubicBezTo>
                  <a:pt x="254908" y="669813"/>
                  <a:pt x="252692" y="669813"/>
                  <a:pt x="250475" y="669813"/>
                </a:cubicBezTo>
                <a:cubicBezTo>
                  <a:pt x="242052" y="664050"/>
                  <a:pt x="232300" y="660503"/>
                  <a:pt x="222103" y="662276"/>
                </a:cubicBezTo>
                <a:cubicBezTo>
                  <a:pt x="214567" y="662276"/>
                  <a:pt x="205701" y="660060"/>
                  <a:pt x="199495" y="664936"/>
                </a:cubicBezTo>
                <a:cubicBezTo>
                  <a:pt x="199051" y="665380"/>
                  <a:pt x="198608" y="665823"/>
                  <a:pt x="198608" y="666266"/>
                </a:cubicBezTo>
                <a:cubicBezTo>
                  <a:pt x="198608" y="666266"/>
                  <a:pt x="198608" y="666266"/>
                  <a:pt x="198608" y="666266"/>
                </a:cubicBezTo>
                <a:cubicBezTo>
                  <a:pt x="198164" y="666710"/>
                  <a:pt x="198608" y="667596"/>
                  <a:pt x="199051" y="668039"/>
                </a:cubicBezTo>
                <a:cubicBezTo>
                  <a:pt x="204371" y="674246"/>
                  <a:pt x="213680" y="673802"/>
                  <a:pt x="221217" y="674689"/>
                </a:cubicBezTo>
                <a:cubicBezTo>
                  <a:pt x="226093" y="675576"/>
                  <a:pt x="230969" y="677349"/>
                  <a:pt x="235846" y="677792"/>
                </a:cubicBezTo>
                <a:cubicBezTo>
                  <a:pt x="241166" y="678235"/>
                  <a:pt x="246485" y="676906"/>
                  <a:pt x="251362" y="674689"/>
                </a:cubicBezTo>
                <a:cubicBezTo>
                  <a:pt x="252249" y="674246"/>
                  <a:pt x="253135" y="673802"/>
                  <a:pt x="253578" y="672916"/>
                </a:cubicBezTo>
                <a:cubicBezTo>
                  <a:pt x="256238" y="672916"/>
                  <a:pt x="258898" y="672916"/>
                  <a:pt x="260228" y="671586"/>
                </a:cubicBezTo>
                <a:cubicBezTo>
                  <a:pt x="260672" y="672473"/>
                  <a:pt x="261558" y="673359"/>
                  <a:pt x="262001" y="674246"/>
                </a:cubicBezTo>
                <a:cubicBezTo>
                  <a:pt x="262001" y="674689"/>
                  <a:pt x="262444" y="675576"/>
                  <a:pt x="262888" y="676019"/>
                </a:cubicBezTo>
                <a:cubicBezTo>
                  <a:pt x="262888" y="676019"/>
                  <a:pt x="262888" y="676019"/>
                  <a:pt x="263331" y="676019"/>
                </a:cubicBezTo>
                <a:cubicBezTo>
                  <a:pt x="265548" y="678679"/>
                  <a:pt x="267321" y="681782"/>
                  <a:pt x="269538" y="684442"/>
                </a:cubicBezTo>
                <a:cubicBezTo>
                  <a:pt x="272198" y="688432"/>
                  <a:pt x="275300" y="691978"/>
                  <a:pt x="278404" y="695968"/>
                </a:cubicBezTo>
                <a:cubicBezTo>
                  <a:pt x="276631" y="696855"/>
                  <a:pt x="275300" y="697741"/>
                  <a:pt x="273527" y="698184"/>
                </a:cubicBezTo>
                <a:cubicBezTo>
                  <a:pt x="273084" y="698184"/>
                  <a:pt x="273084" y="698184"/>
                  <a:pt x="272641" y="698184"/>
                </a:cubicBezTo>
                <a:cubicBezTo>
                  <a:pt x="267764" y="695525"/>
                  <a:pt x="262444" y="692865"/>
                  <a:pt x="257125" y="691535"/>
                </a:cubicBezTo>
                <a:cubicBezTo>
                  <a:pt x="254465" y="691092"/>
                  <a:pt x="250918" y="690205"/>
                  <a:pt x="248259" y="691535"/>
                </a:cubicBezTo>
                <a:cubicBezTo>
                  <a:pt x="246042" y="692865"/>
                  <a:pt x="243382" y="692865"/>
                  <a:pt x="241166" y="692865"/>
                </a:cubicBezTo>
                <a:cubicBezTo>
                  <a:pt x="234516" y="692865"/>
                  <a:pt x="226980" y="691535"/>
                  <a:pt x="220774" y="695081"/>
                </a:cubicBezTo>
                <a:cubicBezTo>
                  <a:pt x="219444" y="695525"/>
                  <a:pt x="218557" y="696855"/>
                  <a:pt x="218557" y="698184"/>
                </a:cubicBezTo>
                <a:cubicBezTo>
                  <a:pt x="217670" y="698184"/>
                  <a:pt x="217670" y="699514"/>
                  <a:pt x="218113" y="699958"/>
                </a:cubicBezTo>
                <a:cubicBezTo>
                  <a:pt x="222990" y="706164"/>
                  <a:pt x="231856" y="704834"/>
                  <a:pt x="238949" y="706164"/>
                </a:cubicBezTo>
                <a:cubicBezTo>
                  <a:pt x="244269" y="707051"/>
                  <a:pt x="249145" y="710154"/>
                  <a:pt x="254465" y="710154"/>
                </a:cubicBezTo>
                <a:cubicBezTo>
                  <a:pt x="259341" y="709711"/>
                  <a:pt x="264218" y="707937"/>
                  <a:pt x="268651" y="705721"/>
                </a:cubicBezTo>
                <a:cubicBezTo>
                  <a:pt x="269094" y="705721"/>
                  <a:pt x="269538" y="705278"/>
                  <a:pt x="269981" y="705278"/>
                </a:cubicBezTo>
                <a:cubicBezTo>
                  <a:pt x="271754" y="704391"/>
                  <a:pt x="273527" y="703504"/>
                  <a:pt x="275300" y="702174"/>
                </a:cubicBezTo>
                <a:cubicBezTo>
                  <a:pt x="275300" y="702174"/>
                  <a:pt x="275300" y="701731"/>
                  <a:pt x="275744" y="701731"/>
                </a:cubicBezTo>
                <a:cubicBezTo>
                  <a:pt x="277960" y="701288"/>
                  <a:pt x="279734" y="700401"/>
                  <a:pt x="281507" y="699514"/>
                </a:cubicBezTo>
                <a:cubicBezTo>
                  <a:pt x="287270" y="707051"/>
                  <a:pt x="293033" y="714587"/>
                  <a:pt x="298353" y="722123"/>
                </a:cubicBezTo>
                <a:cubicBezTo>
                  <a:pt x="296136" y="723010"/>
                  <a:pt x="293476" y="723896"/>
                  <a:pt x="291260" y="723896"/>
                </a:cubicBezTo>
                <a:cubicBezTo>
                  <a:pt x="290373" y="723010"/>
                  <a:pt x="288600" y="722123"/>
                  <a:pt x="287270" y="721237"/>
                </a:cubicBezTo>
                <a:cubicBezTo>
                  <a:pt x="282393" y="717690"/>
                  <a:pt x="276187" y="716360"/>
                  <a:pt x="269981" y="717690"/>
                </a:cubicBezTo>
                <a:cubicBezTo>
                  <a:pt x="261558" y="720793"/>
                  <a:pt x="251805" y="718133"/>
                  <a:pt x="243382" y="721237"/>
                </a:cubicBezTo>
                <a:cubicBezTo>
                  <a:pt x="241166" y="721680"/>
                  <a:pt x="239392" y="723010"/>
                  <a:pt x="238506" y="724340"/>
                </a:cubicBezTo>
                <a:cubicBezTo>
                  <a:pt x="237619" y="724340"/>
                  <a:pt x="237176" y="726113"/>
                  <a:pt x="238062" y="726556"/>
                </a:cubicBezTo>
                <a:cubicBezTo>
                  <a:pt x="246042" y="732763"/>
                  <a:pt x="257125" y="730103"/>
                  <a:pt x="265991" y="732763"/>
                </a:cubicBezTo>
                <a:cubicBezTo>
                  <a:pt x="271754" y="734536"/>
                  <a:pt x="277960" y="731876"/>
                  <a:pt x="283723" y="730103"/>
                </a:cubicBezTo>
                <a:cubicBezTo>
                  <a:pt x="283723" y="730103"/>
                  <a:pt x="283723" y="730103"/>
                  <a:pt x="284167" y="730103"/>
                </a:cubicBezTo>
                <a:cubicBezTo>
                  <a:pt x="284167" y="730103"/>
                  <a:pt x="284610" y="730103"/>
                  <a:pt x="284610" y="730103"/>
                </a:cubicBezTo>
                <a:cubicBezTo>
                  <a:pt x="285054" y="729660"/>
                  <a:pt x="285940" y="729660"/>
                  <a:pt x="286383" y="729216"/>
                </a:cubicBezTo>
                <a:cubicBezTo>
                  <a:pt x="286826" y="729216"/>
                  <a:pt x="286826" y="728773"/>
                  <a:pt x="287270" y="728773"/>
                </a:cubicBezTo>
                <a:cubicBezTo>
                  <a:pt x="288157" y="728329"/>
                  <a:pt x="289043" y="727886"/>
                  <a:pt x="290373" y="727000"/>
                </a:cubicBezTo>
                <a:cubicBezTo>
                  <a:pt x="290816" y="727000"/>
                  <a:pt x="290816" y="726556"/>
                  <a:pt x="291260" y="726556"/>
                </a:cubicBezTo>
                <a:cubicBezTo>
                  <a:pt x="293476" y="726556"/>
                  <a:pt x="296136" y="726113"/>
                  <a:pt x="297909" y="725226"/>
                </a:cubicBezTo>
                <a:cubicBezTo>
                  <a:pt x="298796" y="724783"/>
                  <a:pt x="299682" y="724340"/>
                  <a:pt x="300569" y="723896"/>
                </a:cubicBezTo>
                <a:cubicBezTo>
                  <a:pt x="306775" y="732319"/>
                  <a:pt x="312982" y="741186"/>
                  <a:pt x="318745" y="750052"/>
                </a:cubicBezTo>
                <a:cubicBezTo>
                  <a:pt x="315642" y="750495"/>
                  <a:pt x="312539" y="750938"/>
                  <a:pt x="309436" y="751382"/>
                </a:cubicBezTo>
                <a:cubicBezTo>
                  <a:pt x="309436" y="751382"/>
                  <a:pt x="308992" y="750938"/>
                  <a:pt x="308992" y="750938"/>
                </a:cubicBezTo>
                <a:cubicBezTo>
                  <a:pt x="305003" y="748722"/>
                  <a:pt x="301013" y="745619"/>
                  <a:pt x="296580" y="744289"/>
                </a:cubicBezTo>
                <a:cubicBezTo>
                  <a:pt x="288157" y="741629"/>
                  <a:pt x="279290" y="742959"/>
                  <a:pt x="270867" y="744732"/>
                </a:cubicBezTo>
                <a:cubicBezTo>
                  <a:pt x="266434" y="745619"/>
                  <a:pt x="250032" y="742959"/>
                  <a:pt x="250032" y="748722"/>
                </a:cubicBezTo>
                <a:cubicBezTo>
                  <a:pt x="250032" y="748722"/>
                  <a:pt x="250032" y="748722"/>
                  <a:pt x="250032" y="748722"/>
                </a:cubicBezTo>
                <a:cubicBezTo>
                  <a:pt x="249145" y="749609"/>
                  <a:pt x="250475" y="751382"/>
                  <a:pt x="250918" y="752268"/>
                </a:cubicBezTo>
                <a:cubicBezTo>
                  <a:pt x="251362" y="752711"/>
                  <a:pt x="251805" y="752711"/>
                  <a:pt x="251805" y="753155"/>
                </a:cubicBezTo>
                <a:cubicBezTo>
                  <a:pt x="252249" y="753598"/>
                  <a:pt x="252249" y="753598"/>
                  <a:pt x="252692" y="754042"/>
                </a:cubicBezTo>
                <a:cubicBezTo>
                  <a:pt x="261115" y="761578"/>
                  <a:pt x="273527" y="760691"/>
                  <a:pt x="284167" y="764238"/>
                </a:cubicBezTo>
                <a:cubicBezTo>
                  <a:pt x="292590" y="765568"/>
                  <a:pt x="301013" y="761578"/>
                  <a:pt x="308105" y="757145"/>
                </a:cubicBezTo>
                <a:cubicBezTo>
                  <a:pt x="308992" y="756258"/>
                  <a:pt x="310322" y="755815"/>
                  <a:pt x="310765" y="754928"/>
                </a:cubicBezTo>
                <a:cubicBezTo>
                  <a:pt x="310765" y="754928"/>
                  <a:pt x="310765" y="754485"/>
                  <a:pt x="310765" y="754485"/>
                </a:cubicBezTo>
                <a:cubicBezTo>
                  <a:pt x="313869" y="754485"/>
                  <a:pt x="317858" y="754042"/>
                  <a:pt x="320518" y="753155"/>
                </a:cubicBezTo>
                <a:cubicBezTo>
                  <a:pt x="327168" y="763794"/>
                  <a:pt x="333818" y="774434"/>
                  <a:pt x="340467" y="785073"/>
                </a:cubicBezTo>
                <a:cubicBezTo>
                  <a:pt x="338694" y="785516"/>
                  <a:pt x="336477" y="785516"/>
                  <a:pt x="334704" y="785516"/>
                </a:cubicBezTo>
                <a:cubicBezTo>
                  <a:pt x="333818" y="785516"/>
                  <a:pt x="332488" y="785516"/>
                  <a:pt x="331601" y="785516"/>
                </a:cubicBezTo>
                <a:cubicBezTo>
                  <a:pt x="331157" y="785073"/>
                  <a:pt x="330271" y="784630"/>
                  <a:pt x="329828" y="784187"/>
                </a:cubicBezTo>
                <a:cubicBezTo>
                  <a:pt x="320075" y="775764"/>
                  <a:pt x="307219" y="772217"/>
                  <a:pt x="294806" y="773991"/>
                </a:cubicBezTo>
                <a:cubicBezTo>
                  <a:pt x="286826" y="774434"/>
                  <a:pt x="278404" y="771774"/>
                  <a:pt x="270867" y="774877"/>
                </a:cubicBezTo>
                <a:cubicBezTo>
                  <a:pt x="269981" y="775320"/>
                  <a:pt x="269094" y="776207"/>
                  <a:pt x="268651" y="777093"/>
                </a:cubicBezTo>
                <a:cubicBezTo>
                  <a:pt x="268208" y="777093"/>
                  <a:pt x="267764" y="777093"/>
                  <a:pt x="267764" y="777537"/>
                </a:cubicBezTo>
                <a:cubicBezTo>
                  <a:pt x="267764" y="777980"/>
                  <a:pt x="268208" y="777980"/>
                  <a:pt x="268208" y="778424"/>
                </a:cubicBezTo>
                <a:cubicBezTo>
                  <a:pt x="268208" y="778867"/>
                  <a:pt x="268208" y="778867"/>
                  <a:pt x="268651" y="779310"/>
                </a:cubicBezTo>
                <a:cubicBezTo>
                  <a:pt x="270424" y="782413"/>
                  <a:pt x="273971" y="783743"/>
                  <a:pt x="277074" y="784187"/>
                </a:cubicBezTo>
                <a:cubicBezTo>
                  <a:pt x="279734" y="785073"/>
                  <a:pt x="282393" y="785516"/>
                  <a:pt x="284610" y="786403"/>
                </a:cubicBezTo>
                <a:cubicBezTo>
                  <a:pt x="293920" y="789506"/>
                  <a:pt x="303229" y="793939"/>
                  <a:pt x="313425" y="793939"/>
                </a:cubicBezTo>
                <a:cubicBezTo>
                  <a:pt x="314312" y="793939"/>
                  <a:pt x="317858" y="793939"/>
                  <a:pt x="321405" y="793053"/>
                </a:cubicBezTo>
                <a:cubicBezTo>
                  <a:pt x="323178" y="792609"/>
                  <a:pt x="324508" y="792609"/>
                  <a:pt x="326281" y="791723"/>
                </a:cubicBezTo>
                <a:cubicBezTo>
                  <a:pt x="328941" y="790836"/>
                  <a:pt x="331157" y="789950"/>
                  <a:pt x="332044" y="789063"/>
                </a:cubicBezTo>
                <a:cubicBezTo>
                  <a:pt x="332931" y="789063"/>
                  <a:pt x="333374" y="789063"/>
                  <a:pt x="334261" y="789063"/>
                </a:cubicBezTo>
                <a:cubicBezTo>
                  <a:pt x="336921" y="789063"/>
                  <a:pt x="339580" y="789063"/>
                  <a:pt x="342240" y="788176"/>
                </a:cubicBezTo>
                <a:cubicBezTo>
                  <a:pt x="348003" y="797042"/>
                  <a:pt x="353767" y="806352"/>
                  <a:pt x="359086" y="815218"/>
                </a:cubicBezTo>
                <a:cubicBezTo>
                  <a:pt x="356870" y="815218"/>
                  <a:pt x="354210" y="815218"/>
                  <a:pt x="351993" y="815218"/>
                </a:cubicBezTo>
                <a:cubicBezTo>
                  <a:pt x="346230" y="807682"/>
                  <a:pt x="339137" y="800146"/>
                  <a:pt x="329385" y="799259"/>
                </a:cubicBezTo>
                <a:cubicBezTo>
                  <a:pt x="321405" y="799702"/>
                  <a:pt x="313425" y="801919"/>
                  <a:pt x="305446" y="801476"/>
                </a:cubicBezTo>
                <a:cubicBezTo>
                  <a:pt x="299682" y="801032"/>
                  <a:pt x="293476" y="798373"/>
                  <a:pt x="287713" y="801032"/>
                </a:cubicBezTo>
                <a:cubicBezTo>
                  <a:pt x="285940" y="802362"/>
                  <a:pt x="283280" y="803692"/>
                  <a:pt x="282837" y="805909"/>
                </a:cubicBezTo>
                <a:cubicBezTo>
                  <a:pt x="282837" y="805909"/>
                  <a:pt x="282837" y="805909"/>
                  <a:pt x="282837" y="805909"/>
                </a:cubicBezTo>
                <a:cubicBezTo>
                  <a:pt x="282837" y="806352"/>
                  <a:pt x="282837" y="806795"/>
                  <a:pt x="282837" y="806795"/>
                </a:cubicBezTo>
                <a:cubicBezTo>
                  <a:pt x="282837" y="807682"/>
                  <a:pt x="283280" y="808569"/>
                  <a:pt x="283723" y="809455"/>
                </a:cubicBezTo>
                <a:cubicBezTo>
                  <a:pt x="284610" y="810785"/>
                  <a:pt x="286383" y="811672"/>
                  <a:pt x="288600" y="812115"/>
                </a:cubicBezTo>
                <a:cubicBezTo>
                  <a:pt x="289487" y="812558"/>
                  <a:pt x="290816" y="812558"/>
                  <a:pt x="291703" y="813002"/>
                </a:cubicBezTo>
                <a:cubicBezTo>
                  <a:pt x="293920" y="813888"/>
                  <a:pt x="296580" y="814332"/>
                  <a:pt x="298353" y="814775"/>
                </a:cubicBezTo>
                <a:cubicBezTo>
                  <a:pt x="298353" y="814775"/>
                  <a:pt x="298796" y="814775"/>
                  <a:pt x="298796" y="814775"/>
                </a:cubicBezTo>
                <a:cubicBezTo>
                  <a:pt x="299682" y="814775"/>
                  <a:pt x="300126" y="815218"/>
                  <a:pt x="301013" y="815218"/>
                </a:cubicBezTo>
                <a:cubicBezTo>
                  <a:pt x="301899" y="815218"/>
                  <a:pt x="302342" y="815661"/>
                  <a:pt x="303229" y="815661"/>
                </a:cubicBezTo>
                <a:cubicBezTo>
                  <a:pt x="304559" y="816105"/>
                  <a:pt x="305446" y="816548"/>
                  <a:pt x="306332" y="816548"/>
                </a:cubicBezTo>
                <a:cubicBezTo>
                  <a:pt x="315198" y="819208"/>
                  <a:pt x="323178" y="824971"/>
                  <a:pt x="332488" y="824971"/>
                </a:cubicBezTo>
                <a:cubicBezTo>
                  <a:pt x="338251" y="824971"/>
                  <a:pt x="343570" y="824084"/>
                  <a:pt x="348447" y="820981"/>
                </a:cubicBezTo>
                <a:cubicBezTo>
                  <a:pt x="348447" y="820981"/>
                  <a:pt x="348447" y="820981"/>
                  <a:pt x="348447" y="820981"/>
                </a:cubicBezTo>
                <a:cubicBezTo>
                  <a:pt x="349333" y="820538"/>
                  <a:pt x="350220" y="820095"/>
                  <a:pt x="351106" y="819651"/>
                </a:cubicBezTo>
                <a:cubicBezTo>
                  <a:pt x="351993" y="819208"/>
                  <a:pt x="352880" y="818765"/>
                  <a:pt x="353323" y="818321"/>
                </a:cubicBezTo>
                <a:cubicBezTo>
                  <a:pt x="355096" y="818321"/>
                  <a:pt x="358643" y="818321"/>
                  <a:pt x="361303" y="817878"/>
                </a:cubicBezTo>
                <a:cubicBezTo>
                  <a:pt x="362633" y="819651"/>
                  <a:pt x="363519" y="821868"/>
                  <a:pt x="364849" y="823641"/>
                </a:cubicBezTo>
                <a:cubicBezTo>
                  <a:pt x="363519" y="826301"/>
                  <a:pt x="362189" y="828961"/>
                  <a:pt x="360859" y="831621"/>
                </a:cubicBezTo>
                <a:cubicBezTo>
                  <a:pt x="340467" y="876838"/>
                  <a:pt x="321848" y="922942"/>
                  <a:pt x="306332" y="970377"/>
                </a:cubicBezTo>
                <a:cubicBezTo>
                  <a:pt x="305003" y="968160"/>
                  <a:pt x="304116" y="966387"/>
                  <a:pt x="302786" y="964170"/>
                </a:cubicBezTo>
                <a:cubicBezTo>
                  <a:pt x="297466" y="954861"/>
                  <a:pt x="291703" y="945551"/>
                  <a:pt x="285497" y="936685"/>
                </a:cubicBezTo>
                <a:cubicBezTo>
                  <a:pt x="285497" y="936685"/>
                  <a:pt x="285497" y="936242"/>
                  <a:pt x="285497" y="936242"/>
                </a:cubicBezTo>
                <a:cubicBezTo>
                  <a:pt x="287270" y="931809"/>
                  <a:pt x="287713" y="927376"/>
                  <a:pt x="287713" y="922942"/>
                </a:cubicBezTo>
                <a:cubicBezTo>
                  <a:pt x="288157" y="922499"/>
                  <a:pt x="288600" y="922056"/>
                  <a:pt x="288600" y="921613"/>
                </a:cubicBezTo>
                <a:cubicBezTo>
                  <a:pt x="290373" y="919396"/>
                  <a:pt x="291703" y="915850"/>
                  <a:pt x="292590" y="914519"/>
                </a:cubicBezTo>
                <a:cubicBezTo>
                  <a:pt x="298796" y="901664"/>
                  <a:pt x="300569" y="887034"/>
                  <a:pt x="297466" y="872849"/>
                </a:cubicBezTo>
                <a:cubicBezTo>
                  <a:pt x="296136" y="863096"/>
                  <a:pt x="298796" y="853343"/>
                  <a:pt x="297466" y="844033"/>
                </a:cubicBezTo>
                <a:cubicBezTo>
                  <a:pt x="297466" y="843590"/>
                  <a:pt x="296580" y="841373"/>
                  <a:pt x="295693" y="839600"/>
                </a:cubicBezTo>
                <a:cubicBezTo>
                  <a:pt x="295249" y="837384"/>
                  <a:pt x="294363" y="835610"/>
                  <a:pt x="293033" y="833837"/>
                </a:cubicBezTo>
                <a:cubicBezTo>
                  <a:pt x="291703" y="830734"/>
                  <a:pt x="288157" y="828518"/>
                  <a:pt x="285054" y="830734"/>
                </a:cubicBezTo>
                <a:cubicBezTo>
                  <a:pt x="277074" y="838714"/>
                  <a:pt x="280621" y="860436"/>
                  <a:pt x="278847" y="871075"/>
                </a:cubicBezTo>
                <a:cubicBezTo>
                  <a:pt x="277960" y="878611"/>
                  <a:pt x="275744" y="885704"/>
                  <a:pt x="274414" y="893241"/>
                </a:cubicBezTo>
                <a:cubicBezTo>
                  <a:pt x="273084" y="902994"/>
                  <a:pt x="276631" y="913633"/>
                  <a:pt x="283723" y="920726"/>
                </a:cubicBezTo>
                <a:cubicBezTo>
                  <a:pt x="283723" y="922942"/>
                  <a:pt x="283723" y="925159"/>
                  <a:pt x="283280" y="927376"/>
                </a:cubicBezTo>
                <a:cubicBezTo>
                  <a:pt x="282837" y="928705"/>
                  <a:pt x="282393" y="930479"/>
                  <a:pt x="281950" y="931809"/>
                </a:cubicBezTo>
                <a:cubicBezTo>
                  <a:pt x="272641" y="917623"/>
                  <a:pt x="262888" y="903437"/>
                  <a:pt x="252692" y="889694"/>
                </a:cubicBezTo>
                <a:cubicBezTo>
                  <a:pt x="254465" y="883931"/>
                  <a:pt x="254908" y="878168"/>
                  <a:pt x="254908" y="871962"/>
                </a:cubicBezTo>
                <a:cubicBezTo>
                  <a:pt x="256238" y="870632"/>
                  <a:pt x="257568" y="868415"/>
                  <a:pt x="258455" y="866642"/>
                </a:cubicBezTo>
                <a:cubicBezTo>
                  <a:pt x="258455" y="866642"/>
                  <a:pt x="258898" y="866199"/>
                  <a:pt x="258898" y="866199"/>
                </a:cubicBezTo>
                <a:cubicBezTo>
                  <a:pt x="260228" y="863982"/>
                  <a:pt x="261115" y="861322"/>
                  <a:pt x="261558" y="859106"/>
                </a:cubicBezTo>
                <a:cubicBezTo>
                  <a:pt x="263775" y="852013"/>
                  <a:pt x="264661" y="844033"/>
                  <a:pt x="263331" y="836497"/>
                </a:cubicBezTo>
                <a:cubicBezTo>
                  <a:pt x="262444" y="831621"/>
                  <a:pt x="261115" y="827188"/>
                  <a:pt x="260228" y="822311"/>
                </a:cubicBezTo>
                <a:cubicBezTo>
                  <a:pt x="258455" y="814332"/>
                  <a:pt x="260228" y="805909"/>
                  <a:pt x="259785" y="797929"/>
                </a:cubicBezTo>
                <a:cubicBezTo>
                  <a:pt x="259785" y="797042"/>
                  <a:pt x="259785" y="795713"/>
                  <a:pt x="258898" y="795269"/>
                </a:cubicBezTo>
                <a:cubicBezTo>
                  <a:pt x="258898" y="794383"/>
                  <a:pt x="258455" y="793053"/>
                  <a:pt x="258011" y="792166"/>
                </a:cubicBezTo>
                <a:cubicBezTo>
                  <a:pt x="257125" y="789063"/>
                  <a:pt x="254022" y="785516"/>
                  <a:pt x="250475" y="786846"/>
                </a:cubicBezTo>
                <a:cubicBezTo>
                  <a:pt x="244269" y="791279"/>
                  <a:pt x="245156" y="801919"/>
                  <a:pt x="244712" y="808569"/>
                </a:cubicBezTo>
                <a:cubicBezTo>
                  <a:pt x="245599" y="818765"/>
                  <a:pt x="244269" y="828518"/>
                  <a:pt x="242052" y="838270"/>
                </a:cubicBezTo>
                <a:cubicBezTo>
                  <a:pt x="240279" y="849353"/>
                  <a:pt x="242495" y="862652"/>
                  <a:pt x="250475" y="870632"/>
                </a:cubicBezTo>
                <a:cubicBezTo>
                  <a:pt x="250032" y="875508"/>
                  <a:pt x="250032" y="880385"/>
                  <a:pt x="248702" y="885261"/>
                </a:cubicBezTo>
                <a:cubicBezTo>
                  <a:pt x="242052" y="876838"/>
                  <a:pt x="234959" y="868859"/>
                  <a:pt x="228753" y="860436"/>
                </a:cubicBezTo>
                <a:cubicBezTo>
                  <a:pt x="225207" y="856003"/>
                  <a:pt x="222103" y="851126"/>
                  <a:pt x="218557" y="846250"/>
                </a:cubicBezTo>
                <a:cubicBezTo>
                  <a:pt x="219000" y="845363"/>
                  <a:pt x="219000" y="844920"/>
                  <a:pt x="219444" y="844033"/>
                </a:cubicBezTo>
                <a:cubicBezTo>
                  <a:pt x="221217" y="839157"/>
                  <a:pt x="222103" y="833837"/>
                  <a:pt x="222103" y="828518"/>
                </a:cubicBezTo>
                <a:cubicBezTo>
                  <a:pt x="225650" y="824971"/>
                  <a:pt x="229640" y="813445"/>
                  <a:pt x="230526" y="810785"/>
                </a:cubicBezTo>
                <a:cubicBezTo>
                  <a:pt x="230969" y="809899"/>
                  <a:pt x="230969" y="809012"/>
                  <a:pt x="230969" y="808125"/>
                </a:cubicBezTo>
                <a:cubicBezTo>
                  <a:pt x="231413" y="806795"/>
                  <a:pt x="231856" y="805022"/>
                  <a:pt x="231856" y="803249"/>
                </a:cubicBezTo>
                <a:cubicBezTo>
                  <a:pt x="232300" y="797486"/>
                  <a:pt x="231856" y="792166"/>
                  <a:pt x="230526" y="786403"/>
                </a:cubicBezTo>
                <a:cubicBezTo>
                  <a:pt x="230083" y="783300"/>
                  <a:pt x="229640" y="780640"/>
                  <a:pt x="229640" y="777537"/>
                </a:cubicBezTo>
                <a:cubicBezTo>
                  <a:pt x="230083" y="768227"/>
                  <a:pt x="233629" y="758475"/>
                  <a:pt x="231413" y="749165"/>
                </a:cubicBezTo>
                <a:cubicBezTo>
                  <a:pt x="231413" y="748722"/>
                  <a:pt x="230969" y="747835"/>
                  <a:pt x="230969" y="747392"/>
                </a:cubicBezTo>
                <a:cubicBezTo>
                  <a:pt x="230526" y="746948"/>
                  <a:pt x="230083" y="746948"/>
                  <a:pt x="229640" y="746948"/>
                </a:cubicBezTo>
                <a:cubicBezTo>
                  <a:pt x="228753" y="744732"/>
                  <a:pt x="227423" y="742959"/>
                  <a:pt x="225650" y="741186"/>
                </a:cubicBezTo>
                <a:cubicBezTo>
                  <a:pt x="222990" y="739856"/>
                  <a:pt x="219887" y="740742"/>
                  <a:pt x="218113" y="742959"/>
                </a:cubicBezTo>
                <a:cubicBezTo>
                  <a:pt x="212351" y="750052"/>
                  <a:pt x="215010" y="760691"/>
                  <a:pt x="213680" y="769557"/>
                </a:cubicBezTo>
                <a:cubicBezTo>
                  <a:pt x="213680" y="781083"/>
                  <a:pt x="208361" y="791723"/>
                  <a:pt x="210134" y="803249"/>
                </a:cubicBezTo>
                <a:cubicBezTo>
                  <a:pt x="210577" y="810785"/>
                  <a:pt x="214124" y="817435"/>
                  <a:pt x="217227" y="824528"/>
                </a:cubicBezTo>
                <a:cubicBezTo>
                  <a:pt x="217670" y="825414"/>
                  <a:pt x="218113" y="826744"/>
                  <a:pt x="218557" y="827631"/>
                </a:cubicBezTo>
                <a:cubicBezTo>
                  <a:pt x="218113" y="831621"/>
                  <a:pt x="218113" y="835610"/>
                  <a:pt x="216784" y="839157"/>
                </a:cubicBezTo>
                <a:cubicBezTo>
                  <a:pt x="216341" y="840044"/>
                  <a:pt x="215897" y="840930"/>
                  <a:pt x="215897" y="841817"/>
                </a:cubicBezTo>
                <a:cubicBezTo>
                  <a:pt x="207918" y="830734"/>
                  <a:pt x="200381" y="819651"/>
                  <a:pt x="192402" y="808125"/>
                </a:cubicBezTo>
                <a:cubicBezTo>
                  <a:pt x="192845" y="807239"/>
                  <a:pt x="193288" y="805909"/>
                  <a:pt x="193731" y="805022"/>
                </a:cubicBezTo>
                <a:cubicBezTo>
                  <a:pt x="194618" y="800589"/>
                  <a:pt x="194175" y="796156"/>
                  <a:pt x="193288" y="791723"/>
                </a:cubicBezTo>
                <a:cubicBezTo>
                  <a:pt x="195948" y="789063"/>
                  <a:pt x="196835" y="785073"/>
                  <a:pt x="197721" y="781527"/>
                </a:cubicBezTo>
                <a:cubicBezTo>
                  <a:pt x="199938" y="771774"/>
                  <a:pt x="196392" y="762021"/>
                  <a:pt x="193288" y="752711"/>
                </a:cubicBezTo>
                <a:cubicBezTo>
                  <a:pt x="191072" y="744289"/>
                  <a:pt x="190628" y="735423"/>
                  <a:pt x="188855" y="726556"/>
                </a:cubicBezTo>
                <a:cubicBezTo>
                  <a:pt x="188855" y="726113"/>
                  <a:pt x="188855" y="725670"/>
                  <a:pt x="188855" y="725226"/>
                </a:cubicBezTo>
                <a:cubicBezTo>
                  <a:pt x="188412" y="724783"/>
                  <a:pt x="187969" y="724340"/>
                  <a:pt x="187969" y="724340"/>
                </a:cubicBezTo>
                <a:cubicBezTo>
                  <a:pt x="187525" y="721680"/>
                  <a:pt x="186639" y="719020"/>
                  <a:pt x="185752" y="716360"/>
                </a:cubicBezTo>
                <a:cubicBezTo>
                  <a:pt x="180876" y="710597"/>
                  <a:pt x="176443" y="718133"/>
                  <a:pt x="175999" y="723010"/>
                </a:cubicBezTo>
                <a:cubicBezTo>
                  <a:pt x="174226" y="733649"/>
                  <a:pt x="176443" y="744732"/>
                  <a:pt x="174669" y="755371"/>
                </a:cubicBezTo>
                <a:cubicBezTo>
                  <a:pt x="174669" y="768227"/>
                  <a:pt x="182649" y="779754"/>
                  <a:pt x="189298" y="790393"/>
                </a:cubicBezTo>
                <a:cubicBezTo>
                  <a:pt x="190185" y="794826"/>
                  <a:pt x="190628" y="798816"/>
                  <a:pt x="189298" y="803249"/>
                </a:cubicBezTo>
                <a:cubicBezTo>
                  <a:pt x="188855" y="802362"/>
                  <a:pt x="187969" y="801476"/>
                  <a:pt x="187525" y="800589"/>
                </a:cubicBezTo>
                <a:cubicBezTo>
                  <a:pt x="179546" y="788176"/>
                  <a:pt x="172453" y="775320"/>
                  <a:pt x="164030" y="763351"/>
                </a:cubicBezTo>
                <a:cubicBezTo>
                  <a:pt x="163587" y="762021"/>
                  <a:pt x="163143" y="760248"/>
                  <a:pt x="163143" y="759361"/>
                </a:cubicBezTo>
                <a:cubicBezTo>
                  <a:pt x="161813" y="755371"/>
                  <a:pt x="160927" y="750938"/>
                  <a:pt x="160040" y="746948"/>
                </a:cubicBezTo>
                <a:cubicBezTo>
                  <a:pt x="157380" y="739412"/>
                  <a:pt x="154720" y="731433"/>
                  <a:pt x="149400" y="725226"/>
                </a:cubicBezTo>
                <a:cubicBezTo>
                  <a:pt x="148957" y="724783"/>
                  <a:pt x="148071" y="725226"/>
                  <a:pt x="148071" y="725670"/>
                </a:cubicBezTo>
                <a:cubicBezTo>
                  <a:pt x="147184" y="724340"/>
                  <a:pt x="145854" y="722566"/>
                  <a:pt x="144967" y="721680"/>
                </a:cubicBezTo>
                <a:cubicBezTo>
                  <a:pt x="140534" y="717247"/>
                  <a:pt x="135658" y="713700"/>
                  <a:pt x="131225" y="709711"/>
                </a:cubicBezTo>
                <a:cubicBezTo>
                  <a:pt x="122802" y="702618"/>
                  <a:pt x="117482" y="692421"/>
                  <a:pt x="107730" y="687102"/>
                </a:cubicBezTo>
                <a:cubicBezTo>
                  <a:pt x="101080" y="683555"/>
                  <a:pt x="95760" y="687988"/>
                  <a:pt x="96203" y="695081"/>
                </a:cubicBezTo>
                <a:cubicBezTo>
                  <a:pt x="96647" y="700401"/>
                  <a:pt x="99307" y="704834"/>
                  <a:pt x="101966" y="709267"/>
                </a:cubicBezTo>
                <a:cubicBezTo>
                  <a:pt x="105513" y="714587"/>
                  <a:pt x="109946" y="719463"/>
                  <a:pt x="113936" y="724783"/>
                </a:cubicBezTo>
                <a:cubicBezTo>
                  <a:pt x="115266" y="727000"/>
                  <a:pt x="116596" y="729216"/>
                  <a:pt x="117926" y="731433"/>
                </a:cubicBezTo>
                <a:cubicBezTo>
                  <a:pt x="119256" y="734093"/>
                  <a:pt x="119256" y="737196"/>
                  <a:pt x="120585" y="739856"/>
                </a:cubicBezTo>
                <a:cubicBezTo>
                  <a:pt x="123689" y="746505"/>
                  <a:pt x="131225" y="750495"/>
                  <a:pt x="137431" y="754042"/>
                </a:cubicBezTo>
                <a:cubicBezTo>
                  <a:pt x="143638" y="758031"/>
                  <a:pt x="150287" y="761578"/>
                  <a:pt x="156494" y="765124"/>
                </a:cubicBezTo>
                <a:cubicBezTo>
                  <a:pt x="156494" y="765124"/>
                  <a:pt x="156050" y="765124"/>
                  <a:pt x="156050" y="764681"/>
                </a:cubicBezTo>
                <a:cubicBezTo>
                  <a:pt x="157823" y="765568"/>
                  <a:pt x="159597" y="766897"/>
                  <a:pt x="161813" y="767784"/>
                </a:cubicBezTo>
                <a:cubicBezTo>
                  <a:pt x="162700" y="768227"/>
                  <a:pt x="163143" y="768227"/>
                  <a:pt x="163587" y="768227"/>
                </a:cubicBezTo>
                <a:cubicBezTo>
                  <a:pt x="170236" y="778867"/>
                  <a:pt x="176886" y="789506"/>
                  <a:pt x="183536" y="800146"/>
                </a:cubicBezTo>
                <a:cubicBezTo>
                  <a:pt x="182649" y="800146"/>
                  <a:pt x="181762" y="800146"/>
                  <a:pt x="180876" y="800146"/>
                </a:cubicBezTo>
                <a:cubicBezTo>
                  <a:pt x="179102" y="800146"/>
                  <a:pt x="177329" y="799702"/>
                  <a:pt x="175999" y="799702"/>
                </a:cubicBezTo>
                <a:cubicBezTo>
                  <a:pt x="175556" y="796156"/>
                  <a:pt x="170236" y="790836"/>
                  <a:pt x="168020" y="789063"/>
                </a:cubicBezTo>
                <a:cubicBezTo>
                  <a:pt x="163587" y="785516"/>
                  <a:pt x="158710" y="783300"/>
                  <a:pt x="153390" y="781083"/>
                </a:cubicBezTo>
                <a:cubicBezTo>
                  <a:pt x="146297" y="778424"/>
                  <a:pt x="139205" y="778424"/>
                  <a:pt x="132112" y="776207"/>
                </a:cubicBezTo>
                <a:cubicBezTo>
                  <a:pt x="125462" y="773991"/>
                  <a:pt x="118812" y="771774"/>
                  <a:pt x="111719" y="770444"/>
                </a:cubicBezTo>
                <a:cubicBezTo>
                  <a:pt x="105513" y="768671"/>
                  <a:pt x="101966" y="771331"/>
                  <a:pt x="103297" y="774877"/>
                </a:cubicBezTo>
                <a:cubicBezTo>
                  <a:pt x="103297" y="774877"/>
                  <a:pt x="103297" y="775320"/>
                  <a:pt x="103297" y="775764"/>
                </a:cubicBezTo>
                <a:cubicBezTo>
                  <a:pt x="103740" y="777093"/>
                  <a:pt x="105069" y="778867"/>
                  <a:pt x="107286" y="780197"/>
                </a:cubicBezTo>
                <a:cubicBezTo>
                  <a:pt x="109946" y="782413"/>
                  <a:pt x="113049" y="783743"/>
                  <a:pt x="116596" y="785073"/>
                </a:cubicBezTo>
                <a:cubicBezTo>
                  <a:pt x="121915" y="787733"/>
                  <a:pt x="128122" y="789506"/>
                  <a:pt x="132998" y="792166"/>
                </a:cubicBezTo>
                <a:cubicBezTo>
                  <a:pt x="141864" y="796599"/>
                  <a:pt x="149844" y="803249"/>
                  <a:pt x="160040" y="803692"/>
                </a:cubicBezTo>
                <a:cubicBezTo>
                  <a:pt x="162257" y="803692"/>
                  <a:pt x="171566" y="804579"/>
                  <a:pt x="175556" y="803249"/>
                </a:cubicBezTo>
                <a:cubicBezTo>
                  <a:pt x="176886" y="803692"/>
                  <a:pt x="178216" y="803692"/>
                  <a:pt x="179546" y="803692"/>
                </a:cubicBezTo>
                <a:cubicBezTo>
                  <a:pt x="181319" y="803692"/>
                  <a:pt x="183536" y="803692"/>
                  <a:pt x="185309" y="802806"/>
                </a:cubicBezTo>
                <a:cubicBezTo>
                  <a:pt x="185309" y="802806"/>
                  <a:pt x="185309" y="802806"/>
                  <a:pt x="185309" y="802806"/>
                </a:cubicBezTo>
                <a:cubicBezTo>
                  <a:pt x="191072" y="812115"/>
                  <a:pt x="196835" y="821424"/>
                  <a:pt x="203485" y="830291"/>
                </a:cubicBezTo>
                <a:cubicBezTo>
                  <a:pt x="204371" y="831621"/>
                  <a:pt x="205258" y="832951"/>
                  <a:pt x="206144" y="834281"/>
                </a:cubicBezTo>
                <a:cubicBezTo>
                  <a:pt x="205258" y="834724"/>
                  <a:pt x="204814" y="834724"/>
                  <a:pt x="203928" y="834724"/>
                </a:cubicBezTo>
                <a:cubicBezTo>
                  <a:pt x="202598" y="835167"/>
                  <a:pt x="200825" y="835167"/>
                  <a:pt x="199495" y="835167"/>
                </a:cubicBezTo>
                <a:cubicBezTo>
                  <a:pt x="199495" y="835167"/>
                  <a:pt x="199051" y="834724"/>
                  <a:pt x="199051" y="834724"/>
                </a:cubicBezTo>
                <a:cubicBezTo>
                  <a:pt x="189298" y="824971"/>
                  <a:pt x="175113" y="828074"/>
                  <a:pt x="163143" y="824528"/>
                </a:cubicBezTo>
                <a:cubicBezTo>
                  <a:pt x="152504" y="821424"/>
                  <a:pt x="142751" y="816548"/>
                  <a:pt x="131668" y="814775"/>
                </a:cubicBezTo>
                <a:cubicBezTo>
                  <a:pt x="128565" y="814332"/>
                  <a:pt x="124132" y="812558"/>
                  <a:pt x="121472" y="815218"/>
                </a:cubicBezTo>
                <a:cubicBezTo>
                  <a:pt x="120585" y="815218"/>
                  <a:pt x="120142" y="816105"/>
                  <a:pt x="120585" y="816991"/>
                </a:cubicBezTo>
                <a:cubicBezTo>
                  <a:pt x="122359" y="827188"/>
                  <a:pt x="132998" y="832064"/>
                  <a:pt x="141864" y="835167"/>
                </a:cubicBezTo>
                <a:cubicBezTo>
                  <a:pt x="146297" y="836940"/>
                  <a:pt x="151174" y="837384"/>
                  <a:pt x="155607" y="839600"/>
                </a:cubicBezTo>
                <a:cubicBezTo>
                  <a:pt x="160483" y="841817"/>
                  <a:pt x="164916" y="844477"/>
                  <a:pt x="170236" y="844920"/>
                </a:cubicBezTo>
                <a:cubicBezTo>
                  <a:pt x="179102" y="845806"/>
                  <a:pt x="187525" y="842260"/>
                  <a:pt x="195948" y="840044"/>
                </a:cubicBezTo>
                <a:cubicBezTo>
                  <a:pt x="196835" y="839600"/>
                  <a:pt x="198164" y="839600"/>
                  <a:pt x="199051" y="839157"/>
                </a:cubicBezTo>
                <a:cubicBezTo>
                  <a:pt x="203041" y="838714"/>
                  <a:pt x="206587" y="838270"/>
                  <a:pt x="208804" y="836940"/>
                </a:cubicBezTo>
                <a:cubicBezTo>
                  <a:pt x="215454" y="846250"/>
                  <a:pt x="222103" y="855559"/>
                  <a:pt x="229196" y="864426"/>
                </a:cubicBezTo>
                <a:cubicBezTo>
                  <a:pt x="227867" y="864869"/>
                  <a:pt x="226093" y="865755"/>
                  <a:pt x="224763" y="866199"/>
                </a:cubicBezTo>
                <a:cubicBezTo>
                  <a:pt x="223877" y="866642"/>
                  <a:pt x="222547" y="866642"/>
                  <a:pt x="221660" y="867086"/>
                </a:cubicBezTo>
                <a:cubicBezTo>
                  <a:pt x="221217" y="866642"/>
                  <a:pt x="220330" y="865755"/>
                  <a:pt x="219444" y="865755"/>
                </a:cubicBezTo>
                <a:cubicBezTo>
                  <a:pt x="215010" y="861322"/>
                  <a:pt x="209247" y="858663"/>
                  <a:pt x="203041" y="857776"/>
                </a:cubicBezTo>
                <a:cubicBezTo>
                  <a:pt x="195948" y="856889"/>
                  <a:pt x="188855" y="858219"/>
                  <a:pt x="182205" y="857776"/>
                </a:cubicBezTo>
                <a:cubicBezTo>
                  <a:pt x="172453" y="857333"/>
                  <a:pt x="162700" y="855559"/>
                  <a:pt x="152947" y="855116"/>
                </a:cubicBezTo>
                <a:cubicBezTo>
                  <a:pt x="148071" y="855116"/>
                  <a:pt x="143195" y="854229"/>
                  <a:pt x="138761" y="856003"/>
                </a:cubicBezTo>
                <a:cubicBezTo>
                  <a:pt x="137431" y="856446"/>
                  <a:pt x="136545" y="857333"/>
                  <a:pt x="136101" y="858663"/>
                </a:cubicBezTo>
                <a:cubicBezTo>
                  <a:pt x="136101" y="858663"/>
                  <a:pt x="136101" y="858663"/>
                  <a:pt x="136101" y="858663"/>
                </a:cubicBezTo>
                <a:cubicBezTo>
                  <a:pt x="134772" y="859106"/>
                  <a:pt x="135215" y="860436"/>
                  <a:pt x="135658" y="861322"/>
                </a:cubicBezTo>
                <a:cubicBezTo>
                  <a:pt x="136101" y="862652"/>
                  <a:pt x="136988" y="863539"/>
                  <a:pt x="137874" y="864426"/>
                </a:cubicBezTo>
                <a:cubicBezTo>
                  <a:pt x="138318" y="864869"/>
                  <a:pt x="138761" y="865312"/>
                  <a:pt x="138761" y="865312"/>
                </a:cubicBezTo>
                <a:cubicBezTo>
                  <a:pt x="138761" y="865312"/>
                  <a:pt x="139205" y="865312"/>
                  <a:pt x="139205" y="865755"/>
                </a:cubicBezTo>
                <a:cubicBezTo>
                  <a:pt x="145411" y="870189"/>
                  <a:pt x="154720" y="870632"/>
                  <a:pt x="161370" y="873292"/>
                </a:cubicBezTo>
                <a:cubicBezTo>
                  <a:pt x="169349" y="875508"/>
                  <a:pt x="176886" y="879941"/>
                  <a:pt x="185309" y="880828"/>
                </a:cubicBezTo>
                <a:cubicBezTo>
                  <a:pt x="192845" y="881715"/>
                  <a:pt x="200381" y="881271"/>
                  <a:pt x="207474" y="879055"/>
                </a:cubicBezTo>
                <a:cubicBezTo>
                  <a:pt x="209691" y="877725"/>
                  <a:pt x="221660" y="874178"/>
                  <a:pt x="223877" y="870632"/>
                </a:cubicBezTo>
                <a:cubicBezTo>
                  <a:pt x="226093" y="870189"/>
                  <a:pt x="228310" y="869302"/>
                  <a:pt x="230526" y="868415"/>
                </a:cubicBezTo>
                <a:cubicBezTo>
                  <a:pt x="230969" y="868415"/>
                  <a:pt x="231413" y="867972"/>
                  <a:pt x="231413" y="867529"/>
                </a:cubicBezTo>
                <a:cubicBezTo>
                  <a:pt x="238949" y="876838"/>
                  <a:pt x="246485" y="886591"/>
                  <a:pt x="253578" y="895901"/>
                </a:cubicBezTo>
                <a:cubicBezTo>
                  <a:pt x="255352" y="898560"/>
                  <a:pt x="257125" y="900777"/>
                  <a:pt x="258898" y="903437"/>
                </a:cubicBezTo>
                <a:cubicBezTo>
                  <a:pt x="254465" y="904323"/>
                  <a:pt x="250475" y="904767"/>
                  <a:pt x="246042" y="905210"/>
                </a:cubicBezTo>
                <a:cubicBezTo>
                  <a:pt x="245599" y="904767"/>
                  <a:pt x="245156" y="903880"/>
                  <a:pt x="243826" y="903437"/>
                </a:cubicBezTo>
                <a:cubicBezTo>
                  <a:pt x="241166" y="899890"/>
                  <a:pt x="236733" y="898117"/>
                  <a:pt x="232743" y="896344"/>
                </a:cubicBezTo>
                <a:cubicBezTo>
                  <a:pt x="226980" y="894127"/>
                  <a:pt x="220774" y="892354"/>
                  <a:pt x="214567" y="892354"/>
                </a:cubicBezTo>
                <a:cubicBezTo>
                  <a:pt x="203485" y="892354"/>
                  <a:pt x="191959" y="895014"/>
                  <a:pt x="180876" y="893241"/>
                </a:cubicBezTo>
                <a:cubicBezTo>
                  <a:pt x="175556" y="892797"/>
                  <a:pt x="170236" y="892354"/>
                  <a:pt x="164916" y="892797"/>
                </a:cubicBezTo>
                <a:cubicBezTo>
                  <a:pt x="162700" y="893241"/>
                  <a:pt x="160040" y="894127"/>
                  <a:pt x="159154" y="896344"/>
                </a:cubicBezTo>
                <a:cubicBezTo>
                  <a:pt x="158710" y="896344"/>
                  <a:pt x="158710" y="896344"/>
                  <a:pt x="158267" y="896344"/>
                </a:cubicBezTo>
                <a:cubicBezTo>
                  <a:pt x="157380" y="897674"/>
                  <a:pt x="158710" y="899004"/>
                  <a:pt x="160040" y="900334"/>
                </a:cubicBezTo>
                <a:cubicBezTo>
                  <a:pt x="161370" y="902107"/>
                  <a:pt x="164030" y="902994"/>
                  <a:pt x="166246" y="903880"/>
                </a:cubicBezTo>
                <a:cubicBezTo>
                  <a:pt x="175113" y="907427"/>
                  <a:pt x="184422" y="907427"/>
                  <a:pt x="193731" y="909200"/>
                </a:cubicBezTo>
                <a:cubicBezTo>
                  <a:pt x="199495" y="910530"/>
                  <a:pt x="204371" y="914963"/>
                  <a:pt x="210134" y="915850"/>
                </a:cubicBezTo>
                <a:cubicBezTo>
                  <a:pt x="217227" y="916293"/>
                  <a:pt x="224320" y="914963"/>
                  <a:pt x="230969" y="912746"/>
                </a:cubicBezTo>
                <a:cubicBezTo>
                  <a:pt x="234516" y="911860"/>
                  <a:pt x="238506" y="910973"/>
                  <a:pt x="242052" y="910086"/>
                </a:cubicBezTo>
                <a:cubicBezTo>
                  <a:pt x="243382" y="909643"/>
                  <a:pt x="245599" y="909643"/>
                  <a:pt x="246485" y="908313"/>
                </a:cubicBezTo>
                <a:cubicBezTo>
                  <a:pt x="249589" y="908313"/>
                  <a:pt x="252692" y="907870"/>
                  <a:pt x="255352" y="907427"/>
                </a:cubicBezTo>
                <a:cubicBezTo>
                  <a:pt x="256682" y="906983"/>
                  <a:pt x="258455" y="906983"/>
                  <a:pt x="259785" y="906540"/>
                </a:cubicBezTo>
                <a:cubicBezTo>
                  <a:pt x="267764" y="918066"/>
                  <a:pt x="275300" y="929592"/>
                  <a:pt x="282837" y="941562"/>
                </a:cubicBezTo>
                <a:cubicBezTo>
                  <a:pt x="278847" y="942891"/>
                  <a:pt x="275300" y="943335"/>
                  <a:pt x="271311" y="943335"/>
                </a:cubicBezTo>
                <a:cubicBezTo>
                  <a:pt x="270424" y="942005"/>
                  <a:pt x="268208" y="940675"/>
                  <a:pt x="266877" y="939788"/>
                </a:cubicBezTo>
                <a:cubicBezTo>
                  <a:pt x="262444" y="936242"/>
                  <a:pt x="256682" y="934025"/>
                  <a:pt x="250918" y="932695"/>
                </a:cubicBezTo>
                <a:cubicBezTo>
                  <a:pt x="242495" y="930479"/>
                  <a:pt x="234073" y="930922"/>
                  <a:pt x="225650" y="930035"/>
                </a:cubicBezTo>
                <a:cubicBezTo>
                  <a:pt x="216784" y="929149"/>
                  <a:pt x="207918" y="926046"/>
                  <a:pt x="199051" y="925159"/>
                </a:cubicBezTo>
                <a:cubicBezTo>
                  <a:pt x="195505" y="924716"/>
                  <a:pt x="191072" y="923829"/>
                  <a:pt x="187969" y="925602"/>
                </a:cubicBezTo>
                <a:cubicBezTo>
                  <a:pt x="187525" y="925602"/>
                  <a:pt x="187525" y="926046"/>
                  <a:pt x="187082" y="926489"/>
                </a:cubicBezTo>
                <a:cubicBezTo>
                  <a:pt x="187082" y="926489"/>
                  <a:pt x="186639" y="926489"/>
                  <a:pt x="186639" y="926489"/>
                </a:cubicBezTo>
                <a:cubicBezTo>
                  <a:pt x="185309" y="926489"/>
                  <a:pt x="185309" y="928262"/>
                  <a:pt x="185309" y="929149"/>
                </a:cubicBezTo>
                <a:cubicBezTo>
                  <a:pt x="185309" y="929592"/>
                  <a:pt x="185752" y="929592"/>
                  <a:pt x="185752" y="930035"/>
                </a:cubicBezTo>
                <a:cubicBezTo>
                  <a:pt x="185752" y="930922"/>
                  <a:pt x="186195" y="932252"/>
                  <a:pt x="187082" y="932695"/>
                </a:cubicBezTo>
                <a:cubicBezTo>
                  <a:pt x="187525" y="933139"/>
                  <a:pt x="187969" y="933139"/>
                  <a:pt x="187969" y="933582"/>
                </a:cubicBezTo>
                <a:cubicBezTo>
                  <a:pt x="193288" y="939788"/>
                  <a:pt x="204814" y="940675"/>
                  <a:pt x="211908" y="943778"/>
                </a:cubicBezTo>
                <a:cubicBezTo>
                  <a:pt x="219444" y="946881"/>
                  <a:pt x="226093" y="953531"/>
                  <a:pt x="234959" y="953974"/>
                </a:cubicBezTo>
                <a:cubicBezTo>
                  <a:pt x="242495" y="954861"/>
                  <a:pt x="249589" y="953087"/>
                  <a:pt x="256682" y="951314"/>
                </a:cubicBezTo>
                <a:cubicBezTo>
                  <a:pt x="257125" y="951314"/>
                  <a:pt x="257125" y="951314"/>
                  <a:pt x="257568" y="951314"/>
                </a:cubicBezTo>
                <a:cubicBezTo>
                  <a:pt x="259341" y="950871"/>
                  <a:pt x="261558" y="950428"/>
                  <a:pt x="263331" y="949984"/>
                </a:cubicBezTo>
                <a:cubicBezTo>
                  <a:pt x="265548" y="949541"/>
                  <a:pt x="267764" y="949098"/>
                  <a:pt x="269981" y="948211"/>
                </a:cubicBezTo>
                <a:cubicBezTo>
                  <a:pt x="274857" y="948211"/>
                  <a:pt x="279734" y="947324"/>
                  <a:pt x="284610" y="945551"/>
                </a:cubicBezTo>
                <a:cubicBezTo>
                  <a:pt x="290816" y="955304"/>
                  <a:pt x="296580" y="965057"/>
                  <a:pt x="301899" y="975253"/>
                </a:cubicBezTo>
                <a:cubicBezTo>
                  <a:pt x="289487" y="1013821"/>
                  <a:pt x="278847" y="1052389"/>
                  <a:pt x="270867" y="1091843"/>
                </a:cubicBezTo>
                <a:cubicBezTo>
                  <a:pt x="268651" y="1090513"/>
                  <a:pt x="265991" y="1089184"/>
                  <a:pt x="263775" y="1087854"/>
                </a:cubicBezTo>
                <a:cubicBezTo>
                  <a:pt x="261115" y="1086524"/>
                  <a:pt x="258455" y="1084751"/>
                  <a:pt x="255795" y="1082977"/>
                </a:cubicBezTo>
                <a:cubicBezTo>
                  <a:pt x="256238" y="1081647"/>
                  <a:pt x="256682" y="1080761"/>
                  <a:pt x="256682" y="1079874"/>
                </a:cubicBezTo>
                <a:cubicBezTo>
                  <a:pt x="257125" y="1078101"/>
                  <a:pt x="257568" y="1076328"/>
                  <a:pt x="258011" y="1074554"/>
                </a:cubicBezTo>
                <a:cubicBezTo>
                  <a:pt x="258898" y="1074554"/>
                  <a:pt x="259341" y="1073668"/>
                  <a:pt x="259785" y="1073225"/>
                </a:cubicBezTo>
                <a:cubicBezTo>
                  <a:pt x="262888" y="1068791"/>
                  <a:pt x="265105" y="1063915"/>
                  <a:pt x="266877" y="1058595"/>
                </a:cubicBezTo>
                <a:cubicBezTo>
                  <a:pt x="269981" y="1051059"/>
                  <a:pt x="266434" y="1043523"/>
                  <a:pt x="266434" y="1035986"/>
                </a:cubicBezTo>
                <a:cubicBezTo>
                  <a:pt x="266434" y="1030667"/>
                  <a:pt x="266877" y="1024460"/>
                  <a:pt x="267321" y="1019141"/>
                </a:cubicBezTo>
                <a:cubicBezTo>
                  <a:pt x="267764" y="1015594"/>
                  <a:pt x="267764" y="1012048"/>
                  <a:pt x="266877" y="1008501"/>
                </a:cubicBezTo>
                <a:cubicBezTo>
                  <a:pt x="266877" y="1005841"/>
                  <a:pt x="266434" y="1002738"/>
                  <a:pt x="265991" y="1000078"/>
                </a:cubicBezTo>
                <a:cubicBezTo>
                  <a:pt x="264661" y="995202"/>
                  <a:pt x="260228" y="992542"/>
                  <a:pt x="258011" y="998305"/>
                </a:cubicBezTo>
                <a:cubicBezTo>
                  <a:pt x="257125" y="1000965"/>
                  <a:pt x="256682" y="1003625"/>
                  <a:pt x="256682" y="1006728"/>
                </a:cubicBezTo>
                <a:cubicBezTo>
                  <a:pt x="256238" y="1014708"/>
                  <a:pt x="256238" y="1022244"/>
                  <a:pt x="254908" y="1030223"/>
                </a:cubicBezTo>
                <a:cubicBezTo>
                  <a:pt x="250475" y="1044409"/>
                  <a:pt x="249589" y="1058152"/>
                  <a:pt x="255352" y="1071894"/>
                </a:cubicBezTo>
                <a:cubicBezTo>
                  <a:pt x="254465" y="1074998"/>
                  <a:pt x="253578" y="1078101"/>
                  <a:pt x="252249" y="1081204"/>
                </a:cubicBezTo>
                <a:cubicBezTo>
                  <a:pt x="245599" y="1077214"/>
                  <a:pt x="238949" y="1072781"/>
                  <a:pt x="232300" y="1068348"/>
                </a:cubicBezTo>
                <a:cubicBezTo>
                  <a:pt x="233629" y="1067018"/>
                  <a:pt x="234516" y="1064358"/>
                  <a:pt x="234959" y="1063028"/>
                </a:cubicBezTo>
                <a:cubicBezTo>
                  <a:pt x="235846" y="1059482"/>
                  <a:pt x="235846" y="1055935"/>
                  <a:pt x="235403" y="1052389"/>
                </a:cubicBezTo>
                <a:cubicBezTo>
                  <a:pt x="235846" y="1051945"/>
                  <a:pt x="236290" y="1051945"/>
                  <a:pt x="236290" y="1051502"/>
                </a:cubicBezTo>
                <a:cubicBezTo>
                  <a:pt x="237619" y="1049286"/>
                  <a:pt x="238949" y="1046626"/>
                  <a:pt x="240279" y="1043966"/>
                </a:cubicBezTo>
                <a:cubicBezTo>
                  <a:pt x="244712" y="1035100"/>
                  <a:pt x="245599" y="1025347"/>
                  <a:pt x="242939" y="1016037"/>
                </a:cubicBezTo>
                <a:cubicBezTo>
                  <a:pt x="241609" y="1011161"/>
                  <a:pt x="241166" y="1006285"/>
                  <a:pt x="241609" y="1001408"/>
                </a:cubicBezTo>
                <a:cubicBezTo>
                  <a:pt x="242495" y="996975"/>
                  <a:pt x="244269" y="992542"/>
                  <a:pt x="244712" y="988109"/>
                </a:cubicBezTo>
                <a:cubicBezTo>
                  <a:pt x="245156" y="984119"/>
                  <a:pt x="245599" y="979686"/>
                  <a:pt x="243382" y="976583"/>
                </a:cubicBezTo>
                <a:cubicBezTo>
                  <a:pt x="243382" y="976140"/>
                  <a:pt x="242939" y="976140"/>
                  <a:pt x="242495" y="976140"/>
                </a:cubicBezTo>
                <a:cubicBezTo>
                  <a:pt x="241609" y="974810"/>
                  <a:pt x="240723" y="973923"/>
                  <a:pt x="238949" y="973480"/>
                </a:cubicBezTo>
                <a:cubicBezTo>
                  <a:pt x="232743" y="972150"/>
                  <a:pt x="230083" y="982346"/>
                  <a:pt x="228753" y="987222"/>
                </a:cubicBezTo>
                <a:cubicBezTo>
                  <a:pt x="226536" y="998305"/>
                  <a:pt x="225650" y="1009388"/>
                  <a:pt x="222990" y="1020471"/>
                </a:cubicBezTo>
                <a:cubicBezTo>
                  <a:pt x="222990" y="1031110"/>
                  <a:pt x="226980" y="1041749"/>
                  <a:pt x="232300" y="1050616"/>
                </a:cubicBezTo>
                <a:cubicBezTo>
                  <a:pt x="232300" y="1051502"/>
                  <a:pt x="232300" y="1051945"/>
                  <a:pt x="232300" y="1052832"/>
                </a:cubicBezTo>
                <a:cubicBezTo>
                  <a:pt x="231856" y="1057265"/>
                  <a:pt x="232300" y="1062585"/>
                  <a:pt x="229640" y="1066575"/>
                </a:cubicBezTo>
                <a:cubicBezTo>
                  <a:pt x="229640" y="1066575"/>
                  <a:pt x="229640" y="1067018"/>
                  <a:pt x="229640" y="1067018"/>
                </a:cubicBezTo>
                <a:cubicBezTo>
                  <a:pt x="229196" y="1066575"/>
                  <a:pt x="228753" y="1066575"/>
                  <a:pt x="228753" y="1066131"/>
                </a:cubicBezTo>
                <a:cubicBezTo>
                  <a:pt x="222547" y="1062142"/>
                  <a:pt x="216341" y="1057709"/>
                  <a:pt x="210134" y="1053719"/>
                </a:cubicBezTo>
                <a:cubicBezTo>
                  <a:pt x="210577" y="1051059"/>
                  <a:pt x="211021" y="1047956"/>
                  <a:pt x="211464" y="1044853"/>
                </a:cubicBezTo>
                <a:cubicBezTo>
                  <a:pt x="211908" y="1041306"/>
                  <a:pt x="211908" y="1037760"/>
                  <a:pt x="211464" y="1034213"/>
                </a:cubicBezTo>
                <a:cubicBezTo>
                  <a:pt x="211908" y="1032883"/>
                  <a:pt x="212351" y="1030667"/>
                  <a:pt x="212794" y="1029780"/>
                </a:cubicBezTo>
                <a:cubicBezTo>
                  <a:pt x="213237" y="1028007"/>
                  <a:pt x="213237" y="1026234"/>
                  <a:pt x="213237" y="1024460"/>
                </a:cubicBezTo>
                <a:cubicBezTo>
                  <a:pt x="214124" y="1019141"/>
                  <a:pt x="214124" y="1013821"/>
                  <a:pt x="212351" y="1008501"/>
                </a:cubicBezTo>
                <a:cubicBezTo>
                  <a:pt x="211908" y="1006285"/>
                  <a:pt x="211021" y="1004068"/>
                  <a:pt x="210134" y="1002295"/>
                </a:cubicBezTo>
                <a:cubicBezTo>
                  <a:pt x="208804" y="997862"/>
                  <a:pt x="207031" y="993429"/>
                  <a:pt x="206144" y="988552"/>
                </a:cubicBezTo>
                <a:cubicBezTo>
                  <a:pt x="204814" y="981016"/>
                  <a:pt x="204814" y="973036"/>
                  <a:pt x="203041" y="965500"/>
                </a:cubicBezTo>
                <a:cubicBezTo>
                  <a:pt x="202154" y="961954"/>
                  <a:pt x="201268" y="957964"/>
                  <a:pt x="198608" y="955747"/>
                </a:cubicBezTo>
                <a:cubicBezTo>
                  <a:pt x="198164" y="955747"/>
                  <a:pt x="198164" y="955304"/>
                  <a:pt x="197721" y="955747"/>
                </a:cubicBezTo>
                <a:cubicBezTo>
                  <a:pt x="196392" y="954861"/>
                  <a:pt x="194618" y="953974"/>
                  <a:pt x="192845" y="955304"/>
                </a:cubicBezTo>
                <a:cubicBezTo>
                  <a:pt x="190628" y="957521"/>
                  <a:pt x="190185" y="961067"/>
                  <a:pt x="189742" y="964170"/>
                </a:cubicBezTo>
                <a:cubicBezTo>
                  <a:pt x="188855" y="973923"/>
                  <a:pt x="192845" y="983232"/>
                  <a:pt x="194618" y="992985"/>
                </a:cubicBezTo>
                <a:cubicBezTo>
                  <a:pt x="195948" y="1008058"/>
                  <a:pt x="197721" y="1024460"/>
                  <a:pt x="208804" y="1035986"/>
                </a:cubicBezTo>
                <a:cubicBezTo>
                  <a:pt x="209247" y="1041306"/>
                  <a:pt x="208361" y="1047069"/>
                  <a:pt x="207474" y="1052389"/>
                </a:cubicBezTo>
                <a:cubicBezTo>
                  <a:pt x="197721" y="1045739"/>
                  <a:pt x="187525" y="1039090"/>
                  <a:pt x="177772" y="1031997"/>
                </a:cubicBezTo>
                <a:cubicBezTo>
                  <a:pt x="177329" y="1031553"/>
                  <a:pt x="176443" y="1031110"/>
                  <a:pt x="175999" y="1030667"/>
                </a:cubicBezTo>
                <a:cubicBezTo>
                  <a:pt x="177329" y="1026677"/>
                  <a:pt x="178216" y="1022244"/>
                  <a:pt x="178659" y="1017811"/>
                </a:cubicBezTo>
                <a:cubicBezTo>
                  <a:pt x="179102" y="1015151"/>
                  <a:pt x="178659" y="1012934"/>
                  <a:pt x="178659" y="1010718"/>
                </a:cubicBezTo>
                <a:cubicBezTo>
                  <a:pt x="179546" y="1008501"/>
                  <a:pt x="179989" y="1004068"/>
                  <a:pt x="180432" y="1002738"/>
                </a:cubicBezTo>
                <a:cubicBezTo>
                  <a:pt x="181319" y="996975"/>
                  <a:pt x="182649" y="991212"/>
                  <a:pt x="181762" y="985449"/>
                </a:cubicBezTo>
                <a:cubicBezTo>
                  <a:pt x="181319" y="979686"/>
                  <a:pt x="178216" y="974810"/>
                  <a:pt x="176443" y="969933"/>
                </a:cubicBezTo>
                <a:cubicBezTo>
                  <a:pt x="174226" y="961954"/>
                  <a:pt x="175999" y="952201"/>
                  <a:pt x="169793" y="945551"/>
                </a:cubicBezTo>
                <a:cubicBezTo>
                  <a:pt x="169349" y="945108"/>
                  <a:pt x="169349" y="945108"/>
                  <a:pt x="168906" y="945108"/>
                </a:cubicBezTo>
                <a:cubicBezTo>
                  <a:pt x="166690" y="942005"/>
                  <a:pt x="163587" y="941562"/>
                  <a:pt x="160040" y="945551"/>
                </a:cubicBezTo>
                <a:cubicBezTo>
                  <a:pt x="154277" y="954861"/>
                  <a:pt x="160483" y="968160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587" y="978356"/>
                  <a:pt x="163587" y="979243"/>
                  <a:pt x="163587" y="980130"/>
                </a:cubicBezTo>
                <a:cubicBezTo>
                  <a:pt x="163143" y="980130"/>
                  <a:pt x="163143" y="980573"/>
                  <a:pt x="163587" y="981016"/>
                </a:cubicBezTo>
                <a:cubicBezTo>
                  <a:pt x="164030" y="982346"/>
                  <a:pt x="164030" y="984119"/>
                  <a:pt x="164473" y="985449"/>
                </a:cubicBezTo>
                <a:cubicBezTo>
                  <a:pt x="165360" y="994759"/>
                  <a:pt x="169793" y="1003181"/>
                  <a:pt x="174669" y="1010718"/>
                </a:cubicBezTo>
                <a:cubicBezTo>
                  <a:pt x="175113" y="1011161"/>
                  <a:pt x="175556" y="1011604"/>
                  <a:pt x="175999" y="1011604"/>
                </a:cubicBezTo>
                <a:cubicBezTo>
                  <a:pt x="175999" y="1014264"/>
                  <a:pt x="175556" y="1016924"/>
                  <a:pt x="175113" y="1020027"/>
                </a:cubicBezTo>
                <a:cubicBezTo>
                  <a:pt x="174669" y="1022687"/>
                  <a:pt x="173782" y="1025347"/>
                  <a:pt x="172896" y="1028450"/>
                </a:cubicBezTo>
                <a:cubicBezTo>
                  <a:pt x="162257" y="1020471"/>
                  <a:pt x="151174" y="1012934"/>
                  <a:pt x="140091" y="1005398"/>
                </a:cubicBezTo>
                <a:cubicBezTo>
                  <a:pt x="140091" y="1004955"/>
                  <a:pt x="140534" y="1004512"/>
                  <a:pt x="140534" y="1004068"/>
                </a:cubicBezTo>
                <a:cubicBezTo>
                  <a:pt x="141864" y="999192"/>
                  <a:pt x="141864" y="994315"/>
                  <a:pt x="141864" y="989882"/>
                </a:cubicBezTo>
                <a:cubicBezTo>
                  <a:pt x="141864" y="989439"/>
                  <a:pt x="141864" y="988996"/>
                  <a:pt x="141864" y="988552"/>
                </a:cubicBezTo>
                <a:cubicBezTo>
                  <a:pt x="141864" y="988109"/>
                  <a:pt x="142308" y="987222"/>
                  <a:pt x="142308" y="986779"/>
                </a:cubicBezTo>
                <a:cubicBezTo>
                  <a:pt x="142751" y="985449"/>
                  <a:pt x="142751" y="983676"/>
                  <a:pt x="142751" y="982346"/>
                </a:cubicBezTo>
                <a:cubicBezTo>
                  <a:pt x="143195" y="980573"/>
                  <a:pt x="143638" y="978799"/>
                  <a:pt x="143638" y="976583"/>
                </a:cubicBezTo>
                <a:cubicBezTo>
                  <a:pt x="146297" y="959737"/>
                  <a:pt x="146297" y="952644"/>
                  <a:pt x="138761" y="937128"/>
                </a:cubicBezTo>
                <a:cubicBezTo>
                  <a:pt x="136545" y="929592"/>
                  <a:pt x="137431" y="920283"/>
                  <a:pt x="131225" y="914519"/>
                </a:cubicBezTo>
                <a:cubicBezTo>
                  <a:pt x="130782" y="914519"/>
                  <a:pt x="130782" y="914076"/>
                  <a:pt x="130338" y="914076"/>
                </a:cubicBezTo>
                <a:cubicBezTo>
                  <a:pt x="127679" y="911860"/>
                  <a:pt x="124575" y="910086"/>
                  <a:pt x="121472" y="911860"/>
                </a:cubicBezTo>
                <a:cubicBezTo>
                  <a:pt x="113936" y="916736"/>
                  <a:pt x="125018" y="941562"/>
                  <a:pt x="124575" y="949984"/>
                </a:cubicBezTo>
                <a:cubicBezTo>
                  <a:pt x="124575" y="958407"/>
                  <a:pt x="126349" y="966830"/>
                  <a:pt x="129895" y="974366"/>
                </a:cubicBezTo>
                <a:cubicBezTo>
                  <a:pt x="132555" y="979243"/>
                  <a:pt x="134328" y="984563"/>
                  <a:pt x="137874" y="988552"/>
                </a:cubicBezTo>
                <a:cubicBezTo>
                  <a:pt x="137431" y="993429"/>
                  <a:pt x="136988" y="997862"/>
                  <a:pt x="136101" y="1002738"/>
                </a:cubicBezTo>
                <a:cubicBezTo>
                  <a:pt x="127679" y="996975"/>
                  <a:pt x="119256" y="991655"/>
                  <a:pt x="110833" y="985892"/>
                </a:cubicBezTo>
                <a:cubicBezTo>
                  <a:pt x="111719" y="983232"/>
                  <a:pt x="110833" y="977469"/>
                  <a:pt x="110389" y="974810"/>
                </a:cubicBezTo>
                <a:cubicBezTo>
                  <a:pt x="110389" y="974810"/>
                  <a:pt x="110389" y="974366"/>
                  <a:pt x="110389" y="974366"/>
                </a:cubicBezTo>
                <a:cubicBezTo>
                  <a:pt x="110389" y="973923"/>
                  <a:pt x="110389" y="973923"/>
                  <a:pt x="110833" y="973480"/>
                </a:cubicBezTo>
                <a:cubicBezTo>
                  <a:pt x="111719" y="970820"/>
                  <a:pt x="112606" y="968160"/>
                  <a:pt x="113049" y="965500"/>
                </a:cubicBezTo>
                <a:cubicBezTo>
                  <a:pt x="113492" y="964170"/>
                  <a:pt x="113492" y="962840"/>
                  <a:pt x="113936" y="961510"/>
                </a:cubicBezTo>
                <a:cubicBezTo>
                  <a:pt x="113936" y="961510"/>
                  <a:pt x="113936" y="961510"/>
                  <a:pt x="113936" y="961510"/>
                </a:cubicBezTo>
                <a:cubicBezTo>
                  <a:pt x="113936" y="961067"/>
                  <a:pt x="113936" y="960624"/>
                  <a:pt x="113936" y="960181"/>
                </a:cubicBezTo>
                <a:cubicBezTo>
                  <a:pt x="113936" y="959737"/>
                  <a:pt x="113936" y="959294"/>
                  <a:pt x="113936" y="958850"/>
                </a:cubicBezTo>
                <a:cubicBezTo>
                  <a:pt x="113936" y="958407"/>
                  <a:pt x="113936" y="957521"/>
                  <a:pt x="113936" y="957077"/>
                </a:cubicBezTo>
                <a:cubicBezTo>
                  <a:pt x="113936" y="952644"/>
                  <a:pt x="113049" y="948211"/>
                  <a:pt x="110833" y="944665"/>
                </a:cubicBezTo>
                <a:cubicBezTo>
                  <a:pt x="109503" y="942448"/>
                  <a:pt x="107286" y="940675"/>
                  <a:pt x="105956" y="938015"/>
                </a:cubicBezTo>
                <a:cubicBezTo>
                  <a:pt x="102410" y="930922"/>
                  <a:pt x="102410" y="922499"/>
                  <a:pt x="99307" y="914963"/>
                </a:cubicBezTo>
                <a:cubicBezTo>
                  <a:pt x="98864" y="914076"/>
                  <a:pt x="97977" y="912746"/>
                  <a:pt x="97090" y="912303"/>
                </a:cubicBezTo>
                <a:cubicBezTo>
                  <a:pt x="96647" y="911860"/>
                  <a:pt x="95760" y="911860"/>
                  <a:pt x="95317" y="912303"/>
                </a:cubicBezTo>
                <a:cubicBezTo>
                  <a:pt x="94874" y="911860"/>
                  <a:pt x="94430" y="911417"/>
                  <a:pt x="93987" y="910973"/>
                </a:cubicBezTo>
                <a:cubicBezTo>
                  <a:pt x="89554" y="907870"/>
                  <a:pt x="85564" y="912303"/>
                  <a:pt x="86007" y="916736"/>
                </a:cubicBezTo>
                <a:cubicBezTo>
                  <a:pt x="86451" y="925602"/>
                  <a:pt x="90441" y="933582"/>
                  <a:pt x="92657" y="942005"/>
                </a:cubicBezTo>
                <a:cubicBezTo>
                  <a:pt x="93987" y="951314"/>
                  <a:pt x="96203" y="960624"/>
                  <a:pt x="101523" y="968603"/>
                </a:cubicBezTo>
                <a:cubicBezTo>
                  <a:pt x="102853" y="970820"/>
                  <a:pt x="104626" y="972150"/>
                  <a:pt x="105513" y="974366"/>
                </a:cubicBezTo>
                <a:cubicBezTo>
                  <a:pt x="105956" y="974810"/>
                  <a:pt x="105956" y="975253"/>
                  <a:pt x="106400" y="975253"/>
                </a:cubicBezTo>
                <a:cubicBezTo>
                  <a:pt x="106400" y="977913"/>
                  <a:pt x="106400" y="980573"/>
                  <a:pt x="106400" y="983676"/>
                </a:cubicBezTo>
                <a:cubicBezTo>
                  <a:pt x="99750" y="979243"/>
                  <a:pt x="93544" y="974810"/>
                  <a:pt x="86894" y="970377"/>
                </a:cubicBezTo>
                <a:cubicBezTo>
                  <a:pt x="86894" y="969933"/>
                  <a:pt x="86894" y="969047"/>
                  <a:pt x="86894" y="968603"/>
                </a:cubicBezTo>
                <a:cubicBezTo>
                  <a:pt x="86451" y="966387"/>
                  <a:pt x="85564" y="963727"/>
                  <a:pt x="85121" y="961510"/>
                </a:cubicBezTo>
                <a:cubicBezTo>
                  <a:pt x="87337" y="958407"/>
                  <a:pt x="84677" y="947324"/>
                  <a:pt x="83791" y="945108"/>
                </a:cubicBezTo>
                <a:cubicBezTo>
                  <a:pt x="81574" y="937128"/>
                  <a:pt x="77584" y="930035"/>
                  <a:pt x="71821" y="924272"/>
                </a:cubicBezTo>
                <a:cubicBezTo>
                  <a:pt x="70935" y="922499"/>
                  <a:pt x="70048" y="920283"/>
                  <a:pt x="69161" y="918509"/>
                </a:cubicBezTo>
                <a:cubicBezTo>
                  <a:pt x="68275" y="915850"/>
                  <a:pt x="67388" y="913633"/>
                  <a:pt x="66059" y="910973"/>
                </a:cubicBezTo>
                <a:cubicBezTo>
                  <a:pt x="65172" y="909200"/>
                  <a:pt x="64285" y="907870"/>
                  <a:pt x="63399" y="906540"/>
                </a:cubicBezTo>
                <a:cubicBezTo>
                  <a:pt x="62955" y="906097"/>
                  <a:pt x="62512" y="905653"/>
                  <a:pt x="62069" y="904767"/>
                </a:cubicBezTo>
                <a:cubicBezTo>
                  <a:pt x="61182" y="903880"/>
                  <a:pt x="60295" y="902994"/>
                  <a:pt x="58966" y="902107"/>
                </a:cubicBezTo>
                <a:cubicBezTo>
                  <a:pt x="58522" y="901664"/>
                  <a:pt x="57636" y="901664"/>
                  <a:pt x="57192" y="902107"/>
                </a:cubicBezTo>
                <a:cubicBezTo>
                  <a:pt x="54976" y="901664"/>
                  <a:pt x="52759" y="902994"/>
                  <a:pt x="52316" y="906983"/>
                </a:cubicBezTo>
                <a:cubicBezTo>
                  <a:pt x="52759" y="913190"/>
                  <a:pt x="56749" y="918953"/>
                  <a:pt x="58522" y="925159"/>
                </a:cubicBezTo>
                <a:cubicBezTo>
                  <a:pt x="60295" y="930035"/>
                  <a:pt x="60738" y="935355"/>
                  <a:pt x="62955" y="940232"/>
                </a:cubicBezTo>
                <a:cubicBezTo>
                  <a:pt x="64728" y="945551"/>
                  <a:pt x="68718" y="949541"/>
                  <a:pt x="73151" y="953087"/>
                </a:cubicBezTo>
                <a:cubicBezTo>
                  <a:pt x="74925" y="955304"/>
                  <a:pt x="77141" y="957964"/>
                  <a:pt x="79358" y="959737"/>
                </a:cubicBezTo>
                <a:cubicBezTo>
                  <a:pt x="80244" y="961954"/>
                  <a:pt x="80687" y="964614"/>
                  <a:pt x="81131" y="966830"/>
                </a:cubicBezTo>
                <a:cubicBezTo>
                  <a:pt x="73595" y="961510"/>
                  <a:pt x="66502" y="956634"/>
                  <a:pt x="58966" y="951314"/>
                </a:cubicBezTo>
                <a:cubicBezTo>
                  <a:pt x="57636" y="947768"/>
                  <a:pt x="54089" y="942891"/>
                  <a:pt x="53202" y="941562"/>
                </a:cubicBezTo>
                <a:cubicBezTo>
                  <a:pt x="51872" y="940232"/>
                  <a:pt x="50543" y="937128"/>
                  <a:pt x="48769" y="936685"/>
                </a:cubicBezTo>
                <a:cubicBezTo>
                  <a:pt x="46553" y="934025"/>
                  <a:pt x="44336" y="931809"/>
                  <a:pt x="43450" y="930922"/>
                </a:cubicBezTo>
                <a:cubicBezTo>
                  <a:pt x="40790" y="928262"/>
                  <a:pt x="37243" y="926932"/>
                  <a:pt x="33697" y="925602"/>
                </a:cubicBezTo>
                <a:cubicBezTo>
                  <a:pt x="31037" y="923829"/>
                  <a:pt x="28820" y="921613"/>
                  <a:pt x="26161" y="919396"/>
                </a:cubicBezTo>
                <a:cubicBezTo>
                  <a:pt x="24387" y="917623"/>
                  <a:pt x="21728" y="916293"/>
                  <a:pt x="19511" y="914963"/>
                </a:cubicBezTo>
                <a:cubicBezTo>
                  <a:pt x="15078" y="913190"/>
                  <a:pt x="10645" y="910530"/>
                  <a:pt x="6212" y="911417"/>
                </a:cubicBezTo>
                <a:cubicBezTo>
                  <a:pt x="-2211" y="912746"/>
                  <a:pt x="-1325" y="920726"/>
                  <a:pt x="4438" y="925159"/>
                </a:cubicBezTo>
                <a:cubicBezTo>
                  <a:pt x="8871" y="928705"/>
                  <a:pt x="13748" y="931809"/>
                  <a:pt x="18624" y="934912"/>
                </a:cubicBezTo>
                <a:cubicBezTo>
                  <a:pt x="18624" y="935355"/>
                  <a:pt x="18624" y="935799"/>
                  <a:pt x="19511" y="936242"/>
                </a:cubicBezTo>
                <a:cubicBezTo>
                  <a:pt x="23944" y="938458"/>
                  <a:pt x="26604" y="942448"/>
                  <a:pt x="30594" y="945108"/>
                </a:cubicBezTo>
                <a:cubicBezTo>
                  <a:pt x="38130" y="950428"/>
                  <a:pt x="47439" y="952644"/>
                  <a:pt x="56749" y="953974"/>
                </a:cubicBezTo>
                <a:cubicBezTo>
                  <a:pt x="57636" y="953974"/>
                  <a:pt x="58079" y="953974"/>
                  <a:pt x="58522" y="953531"/>
                </a:cubicBezTo>
                <a:cubicBezTo>
                  <a:pt x="65172" y="958407"/>
                  <a:pt x="71821" y="962840"/>
                  <a:pt x="78471" y="967717"/>
                </a:cubicBezTo>
                <a:cubicBezTo>
                  <a:pt x="77584" y="967717"/>
                  <a:pt x="76698" y="967717"/>
                  <a:pt x="76254" y="967717"/>
                </a:cubicBezTo>
                <a:cubicBezTo>
                  <a:pt x="74482" y="967717"/>
                  <a:pt x="73151" y="967717"/>
                  <a:pt x="71378" y="968160"/>
                </a:cubicBezTo>
                <a:cubicBezTo>
                  <a:pt x="70048" y="967717"/>
                  <a:pt x="68275" y="967273"/>
                  <a:pt x="67388" y="966830"/>
                </a:cubicBezTo>
                <a:cubicBezTo>
                  <a:pt x="62069" y="964170"/>
                  <a:pt x="55862" y="963284"/>
                  <a:pt x="50099" y="964170"/>
                </a:cubicBezTo>
                <a:cubicBezTo>
                  <a:pt x="43006" y="965500"/>
                  <a:pt x="35913" y="967273"/>
                  <a:pt x="28820" y="966830"/>
                </a:cubicBezTo>
                <a:cubicBezTo>
                  <a:pt x="22614" y="966830"/>
                  <a:pt x="15964" y="965057"/>
                  <a:pt x="10202" y="967717"/>
                </a:cubicBezTo>
                <a:cubicBezTo>
                  <a:pt x="3108" y="973480"/>
                  <a:pt x="11974" y="978799"/>
                  <a:pt x="18624" y="980573"/>
                </a:cubicBezTo>
                <a:cubicBezTo>
                  <a:pt x="18624" y="981016"/>
                  <a:pt x="18624" y="981016"/>
                  <a:pt x="19068" y="981459"/>
                </a:cubicBezTo>
                <a:cubicBezTo>
                  <a:pt x="23944" y="982346"/>
                  <a:pt x="29707" y="981903"/>
                  <a:pt x="34584" y="981459"/>
                </a:cubicBezTo>
                <a:cubicBezTo>
                  <a:pt x="40346" y="981016"/>
                  <a:pt x="45666" y="981459"/>
                  <a:pt x="50986" y="982789"/>
                </a:cubicBezTo>
                <a:cubicBezTo>
                  <a:pt x="58079" y="983232"/>
                  <a:pt x="66059" y="980573"/>
                  <a:pt x="71378" y="975696"/>
                </a:cubicBezTo>
                <a:cubicBezTo>
                  <a:pt x="72265" y="974810"/>
                  <a:pt x="73595" y="973480"/>
                  <a:pt x="74482" y="972593"/>
                </a:cubicBezTo>
                <a:cubicBezTo>
                  <a:pt x="78028" y="972593"/>
                  <a:pt x="81574" y="972593"/>
                  <a:pt x="85121" y="973036"/>
                </a:cubicBezTo>
                <a:cubicBezTo>
                  <a:pt x="85121" y="973036"/>
                  <a:pt x="85121" y="973036"/>
                  <a:pt x="85121" y="973036"/>
                </a:cubicBezTo>
                <a:cubicBezTo>
                  <a:pt x="91770" y="977913"/>
                  <a:pt x="98420" y="982789"/>
                  <a:pt x="105513" y="987222"/>
                </a:cubicBezTo>
                <a:cubicBezTo>
                  <a:pt x="102853" y="988996"/>
                  <a:pt x="99750" y="990326"/>
                  <a:pt x="97090" y="991655"/>
                </a:cubicBezTo>
                <a:cubicBezTo>
                  <a:pt x="97090" y="991655"/>
                  <a:pt x="97090" y="991655"/>
                  <a:pt x="97090" y="991655"/>
                </a:cubicBezTo>
                <a:cubicBezTo>
                  <a:pt x="95317" y="991655"/>
                  <a:pt x="93100" y="990769"/>
                  <a:pt x="91327" y="990326"/>
                </a:cubicBezTo>
                <a:cubicBezTo>
                  <a:pt x="85121" y="989439"/>
                  <a:pt x="78028" y="989439"/>
                  <a:pt x="71821" y="990769"/>
                </a:cubicBezTo>
                <a:cubicBezTo>
                  <a:pt x="65615" y="992985"/>
                  <a:pt x="59852" y="994759"/>
                  <a:pt x="53646" y="996089"/>
                </a:cubicBezTo>
                <a:cubicBezTo>
                  <a:pt x="47439" y="996975"/>
                  <a:pt x="41233" y="998305"/>
                  <a:pt x="35470" y="1000522"/>
                </a:cubicBezTo>
                <a:cubicBezTo>
                  <a:pt x="32810" y="1001408"/>
                  <a:pt x="29707" y="1002738"/>
                  <a:pt x="27934" y="1005398"/>
                </a:cubicBezTo>
                <a:cubicBezTo>
                  <a:pt x="24831" y="1010275"/>
                  <a:pt x="29264" y="1014264"/>
                  <a:pt x="34140" y="1014708"/>
                </a:cubicBezTo>
                <a:cubicBezTo>
                  <a:pt x="35470" y="1014708"/>
                  <a:pt x="36800" y="1014708"/>
                  <a:pt x="38573" y="1014708"/>
                </a:cubicBezTo>
                <a:cubicBezTo>
                  <a:pt x="38573" y="1015151"/>
                  <a:pt x="38573" y="1015594"/>
                  <a:pt x="39017" y="1015594"/>
                </a:cubicBezTo>
                <a:cubicBezTo>
                  <a:pt x="46996" y="1014264"/>
                  <a:pt x="54976" y="1010718"/>
                  <a:pt x="62955" y="1009831"/>
                </a:cubicBezTo>
                <a:cubicBezTo>
                  <a:pt x="71378" y="1008501"/>
                  <a:pt x="80244" y="1008945"/>
                  <a:pt x="87781" y="1004955"/>
                </a:cubicBezTo>
                <a:cubicBezTo>
                  <a:pt x="91327" y="1003181"/>
                  <a:pt x="94430" y="1000522"/>
                  <a:pt x="97090" y="997862"/>
                </a:cubicBezTo>
                <a:cubicBezTo>
                  <a:pt x="97533" y="997418"/>
                  <a:pt x="98420" y="996975"/>
                  <a:pt x="98864" y="996532"/>
                </a:cubicBezTo>
                <a:cubicBezTo>
                  <a:pt x="99307" y="996089"/>
                  <a:pt x="99307" y="996089"/>
                  <a:pt x="99750" y="995645"/>
                </a:cubicBezTo>
                <a:cubicBezTo>
                  <a:pt x="99750" y="995645"/>
                  <a:pt x="99750" y="995645"/>
                  <a:pt x="99750" y="995645"/>
                </a:cubicBezTo>
                <a:cubicBezTo>
                  <a:pt x="100193" y="995202"/>
                  <a:pt x="100636" y="994759"/>
                  <a:pt x="100636" y="994315"/>
                </a:cubicBezTo>
                <a:cubicBezTo>
                  <a:pt x="102853" y="992985"/>
                  <a:pt x="106400" y="991655"/>
                  <a:pt x="108173" y="989439"/>
                </a:cubicBezTo>
                <a:cubicBezTo>
                  <a:pt x="117482" y="996089"/>
                  <a:pt x="126349" y="1002295"/>
                  <a:pt x="135658" y="1008945"/>
                </a:cubicBezTo>
                <a:cubicBezTo>
                  <a:pt x="132998" y="1010718"/>
                  <a:pt x="129895" y="1012491"/>
                  <a:pt x="126792" y="1013821"/>
                </a:cubicBezTo>
                <a:cubicBezTo>
                  <a:pt x="118369" y="1008945"/>
                  <a:pt x="107286" y="1008945"/>
                  <a:pt x="98420" y="1012491"/>
                </a:cubicBezTo>
                <a:cubicBezTo>
                  <a:pt x="93100" y="1014708"/>
                  <a:pt x="88667" y="1017811"/>
                  <a:pt x="83348" y="1019584"/>
                </a:cubicBezTo>
                <a:cubicBezTo>
                  <a:pt x="73151" y="1023574"/>
                  <a:pt x="61625" y="1023130"/>
                  <a:pt x="52316" y="1028450"/>
                </a:cubicBezTo>
                <a:cubicBezTo>
                  <a:pt x="46553" y="1034213"/>
                  <a:pt x="53646" y="1038646"/>
                  <a:pt x="59409" y="1038646"/>
                </a:cubicBezTo>
                <a:cubicBezTo>
                  <a:pt x="61625" y="1038646"/>
                  <a:pt x="63842" y="1038646"/>
                  <a:pt x="65615" y="1038646"/>
                </a:cubicBezTo>
                <a:cubicBezTo>
                  <a:pt x="65615" y="1038646"/>
                  <a:pt x="65615" y="1039090"/>
                  <a:pt x="66059" y="1039090"/>
                </a:cubicBezTo>
                <a:cubicBezTo>
                  <a:pt x="68275" y="1038646"/>
                  <a:pt x="70492" y="1038203"/>
                  <a:pt x="72708" y="1037760"/>
                </a:cubicBezTo>
                <a:cubicBezTo>
                  <a:pt x="78471" y="1036873"/>
                  <a:pt x="83791" y="1035100"/>
                  <a:pt x="89554" y="1034213"/>
                </a:cubicBezTo>
                <a:cubicBezTo>
                  <a:pt x="96647" y="1032883"/>
                  <a:pt x="104183" y="1033770"/>
                  <a:pt x="111276" y="1031553"/>
                </a:cubicBezTo>
                <a:cubicBezTo>
                  <a:pt x="119699" y="1028894"/>
                  <a:pt x="127679" y="1023574"/>
                  <a:pt x="131668" y="1015594"/>
                </a:cubicBezTo>
                <a:cubicBezTo>
                  <a:pt x="131668" y="1015594"/>
                  <a:pt x="131668" y="1015151"/>
                  <a:pt x="131668" y="1015151"/>
                </a:cubicBezTo>
                <a:cubicBezTo>
                  <a:pt x="133441" y="1014264"/>
                  <a:pt x="135658" y="1013378"/>
                  <a:pt x="137431" y="1012048"/>
                </a:cubicBezTo>
                <a:cubicBezTo>
                  <a:pt x="137874" y="1011604"/>
                  <a:pt x="138761" y="1011161"/>
                  <a:pt x="139205" y="1010718"/>
                </a:cubicBezTo>
                <a:cubicBezTo>
                  <a:pt x="145411" y="1015151"/>
                  <a:pt x="151617" y="1019584"/>
                  <a:pt x="157823" y="1024017"/>
                </a:cubicBezTo>
                <a:cubicBezTo>
                  <a:pt x="161813" y="1027120"/>
                  <a:pt x="166246" y="1029780"/>
                  <a:pt x="170236" y="1032883"/>
                </a:cubicBezTo>
                <a:cubicBezTo>
                  <a:pt x="167133" y="1033327"/>
                  <a:pt x="164030" y="1033770"/>
                  <a:pt x="160927" y="1034657"/>
                </a:cubicBezTo>
                <a:cubicBezTo>
                  <a:pt x="160483" y="1034213"/>
                  <a:pt x="160040" y="1033770"/>
                  <a:pt x="159597" y="1033770"/>
                </a:cubicBezTo>
                <a:cubicBezTo>
                  <a:pt x="151174" y="1031997"/>
                  <a:pt x="141864" y="1031110"/>
                  <a:pt x="133441" y="1032883"/>
                </a:cubicBezTo>
                <a:cubicBezTo>
                  <a:pt x="125018" y="1034213"/>
                  <a:pt x="117926" y="1038203"/>
                  <a:pt x="110833" y="1043079"/>
                </a:cubicBezTo>
                <a:cubicBezTo>
                  <a:pt x="106843" y="1045739"/>
                  <a:pt x="102853" y="1048843"/>
                  <a:pt x="97977" y="1050616"/>
                </a:cubicBezTo>
                <a:cubicBezTo>
                  <a:pt x="93544" y="1052389"/>
                  <a:pt x="88667" y="1054162"/>
                  <a:pt x="83791" y="1056379"/>
                </a:cubicBezTo>
                <a:cubicBezTo>
                  <a:pt x="76698" y="1060368"/>
                  <a:pt x="82904" y="1064358"/>
                  <a:pt x="88224" y="1063915"/>
                </a:cubicBezTo>
                <a:cubicBezTo>
                  <a:pt x="93544" y="1063915"/>
                  <a:pt x="98420" y="1062585"/>
                  <a:pt x="103297" y="1061255"/>
                </a:cubicBezTo>
                <a:cubicBezTo>
                  <a:pt x="105956" y="1060812"/>
                  <a:pt x="108616" y="1060368"/>
                  <a:pt x="111276" y="1059482"/>
                </a:cubicBezTo>
                <a:cubicBezTo>
                  <a:pt x="119699" y="1056822"/>
                  <a:pt x="129008" y="1056379"/>
                  <a:pt x="137874" y="1054606"/>
                </a:cubicBezTo>
                <a:cubicBezTo>
                  <a:pt x="145854" y="1053719"/>
                  <a:pt x="152504" y="1048399"/>
                  <a:pt x="157823" y="1042636"/>
                </a:cubicBezTo>
                <a:cubicBezTo>
                  <a:pt x="159597" y="1040863"/>
                  <a:pt x="161813" y="1039533"/>
                  <a:pt x="163143" y="1037760"/>
                </a:cubicBezTo>
                <a:cubicBezTo>
                  <a:pt x="164916" y="1037760"/>
                  <a:pt x="166246" y="1037316"/>
                  <a:pt x="168020" y="1037316"/>
                </a:cubicBezTo>
                <a:cubicBezTo>
                  <a:pt x="169349" y="1036873"/>
                  <a:pt x="172453" y="1036873"/>
                  <a:pt x="174226" y="1036430"/>
                </a:cubicBezTo>
                <a:cubicBezTo>
                  <a:pt x="184422" y="1043523"/>
                  <a:pt x="194618" y="1050616"/>
                  <a:pt x="204814" y="1057709"/>
                </a:cubicBezTo>
                <a:cubicBezTo>
                  <a:pt x="203485" y="1057709"/>
                  <a:pt x="202154" y="1058152"/>
                  <a:pt x="200825" y="1058595"/>
                </a:cubicBezTo>
                <a:cubicBezTo>
                  <a:pt x="199938" y="1059039"/>
                  <a:pt x="199051" y="1059039"/>
                  <a:pt x="198164" y="1059482"/>
                </a:cubicBezTo>
                <a:cubicBezTo>
                  <a:pt x="197278" y="1059039"/>
                  <a:pt x="196392" y="1058595"/>
                  <a:pt x="195062" y="1058595"/>
                </a:cubicBezTo>
                <a:cubicBezTo>
                  <a:pt x="189742" y="1056379"/>
                  <a:pt x="183536" y="1056822"/>
                  <a:pt x="177772" y="1057709"/>
                </a:cubicBezTo>
                <a:cubicBezTo>
                  <a:pt x="171566" y="1058595"/>
                  <a:pt x="165803" y="1061255"/>
                  <a:pt x="160040" y="1063028"/>
                </a:cubicBezTo>
                <a:cubicBezTo>
                  <a:pt x="150287" y="1065688"/>
                  <a:pt x="140091" y="1068348"/>
                  <a:pt x="130782" y="1071451"/>
                </a:cubicBezTo>
                <a:cubicBezTo>
                  <a:pt x="127679" y="1072338"/>
                  <a:pt x="124575" y="1073225"/>
                  <a:pt x="121915" y="1075441"/>
                </a:cubicBezTo>
                <a:cubicBezTo>
                  <a:pt x="116152" y="1080317"/>
                  <a:pt x="121915" y="1084307"/>
                  <a:pt x="127235" y="1084307"/>
                </a:cubicBezTo>
                <a:cubicBezTo>
                  <a:pt x="129895" y="1084307"/>
                  <a:pt x="132112" y="1084307"/>
                  <a:pt x="134328" y="1083864"/>
                </a:cubicBezTo>
                <a:cubicBezTo>
                  <a:pt x="134328" y="1083864"/>
                  <a:pt x="134328" y="1083864"/>
                  <a:pt x="134328" y="1083864"/>
                </a:cubicBezTo>
                <a:cubicBezTo>
                  <a:pt x="137874" y="1083864"/>
                  <a:pt x="140978" y="1082534"/>
                  <a:pt x="144524" y="1082091"/>
                </a:cubicBezTo>
                <a:cubicBezTo>
                  <a:pt x="152061" y="1081204"/>
                  <a:pt x="159597" y="1081204"/>
                  <a:pt x="167133" y="1080317"/>
                </a:cubicBezTo>
                <a:cubicBezTo>
                  <a:pt x="179546" y="1078988"/>
                  <a:pt x="192845" y="1073668"/>
                  <a:pt x="200825" y="1063472"/>
                </a:cubicBezTo>
                <a:cubicBezTo>
                  <a:pt x="200825" y="1063472"/>
                  <a:pt x="200825" y="1063028"/>
                  <a:pt x="200825" y="1063028"/>
                </a:cubicBezTo>
                <a:cubicBezTo>
                  <a:pt x="203928" y="1062585"/>
                  <a:pt x="207031" y="1062142"/>
                  <a:pt x="210134" y="1062142"/>
                </a:cubicBezTo>
                <a:cubicBezTo>
                  <a:pt x="218113" y="1067461"/>
                  <a:pt x="226093" y="1072781"/>
                  <a:pt x="233629" y="1078101"/>
                </a:cubicBezTo>
                <a:cubicBezTo>
                  <a:pt x="230083" y="1078988"/>
                  <a:pt x="226536" y="1080761"/>
                  <a:pt x="222990" y="1082091"/>
                </a:cubicBezTo>
                <a:cubicBezTo>
                  <a:pt x="222103" y="1081647"/>
                  <a:pt x="221217" y="1081204"/>
                  <a:pt x="220330" y="1080761"/>
                </a:cubicBezTo>
                <a:cubicBezTo>
                  <a:pt x="215454" y="1078544"/>
                  <a:pt x="209691" y="1078544"/>
                  <a:pt x="204814" y="1079431"/>
                </a:cubicBezTo>
                <a:cubicBezTo>
                  <a:pt x="195948" y="1080761"/>
                  <a:pt x="187969" y="1085637"/>
                  <a:pt x="179102" y="1087854"/>
                </a:cubicBezTo>
                <a:cubicBezTo>
                  <a:pt x="172453" y="1090070"/>
                  <a:pt x="150287" y="1094503"/>
                  <a:pt x="148071" y="1100710"/>
                </a:cubicBezTo>
                <a:cubicBezTo>
                  <a:pt x="147184" y="1104256"/>
                  <a:pt x="152061" y="1105586"/>
                  <a:pt x="155164" y="1105586"/>
                </a:cubicBezTo>
                <a:cubicBezTo>
                  <a:pt x="155164" y="1105586"/>
                  <a:pt x="155607" y="1105586"/>
                  <a:pt x="155607" y="1105586"/>
                </a:cubicBezTo>
                <a:cubicBezTo>
                  <a:pt x="155607" y="1105586"/>
                  <a:pt x="156050" y="1105586"/>
                  <a:pt x="156050" y="1105586"/>
                </a:cubicBezTo>
                <a:cubicBezTo>
                  <a:pt x="164916" y="1105586"/>
                  <a:pt x="173339" y="1100710"/>
                  <a:pt x="182205" y="1101596"/>
                </a:cubicBezTo>
                <a:cubicBezTo>
                  <a:pt x="194175" y="1101596"/>
                  <a:pt x="205701" y="1097163"/>
                  <a:pt x="216341" y="1091400"/>
                </a:cubicBezTo>
                <a:cubicBezTo>
                  <a:pt x="219444" y="1089627"/>
                  <a:pt x="222990" y="1087410"/>
                  <a:pt x="225207" y="1084307"/>
                </a:cubicBezTo>
                <a:cubicBezTo>
                  <a:pt x="226093" y="1083864"/>
                  <a:pt x="226980" y="1083864"/>
                  <a:pt x="227867" y="1083421"/>
                </a:cubicBezTo>
                <a:cubicBezTo>
                  <a:pt x="230969" y="1082091"/>
                  <a:pt x="234516" y="1081204"/>
                  <a:pt x="238062" y="1080317"/>
                </a:cubicBezTo>
                <a:cubicBezTo>
                  <a:pt x="244712" y="1084751"/>
                  <a:pt x="251805" y="1089184"/>
                  <a:pt x="258898" y="1093173"/>
                </a:cubicBezTo>
                <a:cubicBezTo>
                  <a:pt x="256238" y="1095833"/>
                  <a:pt x="253135" y="1098050"/>
                  <a:pt x="250032" y="1099823"/>
                </a:cubicBezTo>
                <a:cubicBezTo>
                  <a:pt x="244712" y="1097607"/>
                  <a:pt x="238062" y="1098050"/>
                  <a:pt x="232300" y="1098493"/>
                </a:cubicBezTo>
                <a:cubicBezTo>
                  <a:pt x="222990" y="1098936"/>
                  <a:pt x="215454" y="1104256"/>
                  <a:pt x="207474" y="1108246"/>
                </a:cubicBezTo>
                <a:cubicBezTo>
                  <a:pt x="200825" y="1111349"/>
                  <a:pt x="194175" y="1114009"/>
                  <a:pt x="188412" y="1117999"/>
                </a:cubicBezTo>
                <a:cubicBezTo>
                  <a:pt x="185752" y="1120215"/>
                  <a:pt x="172896" y="1126422"/>
                  <a:pt x="179989" y="1129968"/>
                </a:cubicBezTo>
                <a:cubicBezTo>
                  <a:pt x="182649" y="1130411"/>
                  <a:pt x="184865" y="1129968"/>
                  <a:pt x="187525" y="1129525"/>
                </a:cubicBezTo>
                <a:cubicBezTo>
                  <a:pt x="194618" y="1128638"/>
                  <a:pt x="200825" y="1125092"/>
                  <a:pt x="207474" y="1122432"/>
                </a:cubicBezTo>
                <a:cubicBezTo>
                  <a:pt x="207474" y="1122432"/>
                  <a:pt x="207918" y="1122432"/>
                  <a:pt x="207918" y="1122432"/>
                </a:cubicBezTo>
                <a:cubicBezTo>
                  <a:pt x="209247" y="1121989"/>
                  <a:pt x="210134" y="1121545"/>
                  <a:pt x="211464" y="1121102"/>
                </a:cubicBezTo>
                <a:cubicBezTo>
                  <a:pt x="211464" y="1121102"/>
                  <a:pt x="211908" y="1121102"/>
                  <a:pt x="211908" y="1121102"/>
                </a:cubicBezTo>
                <a:cubicBezTo>
                  <a:pt x="215897" y="1120215"/>
                  <a:pt x="220330" y="1119329"/>
                  <a:pt x="224320" y="1118885"/>
                </a:cubicBezTo>
                <a:cubicBezTo>
                  <a:pt x="226536" y="1117999"/>
                  <a:pt x="229196" y="1117112"/>
                  <a:pt x="231413" y="1116225"/>
                </a:cubicBezTo>
                <a:cubicBezTo>
                  <a:pt x="237619" y="1114009"/>
                  <a:pt x="243382" y="1111349"/>
                  <a:pt x="248259" y="1106473"/>
                </a:cubicBezTo>
                <a:cubicBezTo>
                  <a:pt x="248702" y="1106029"/>
                  <a:pt x="248702" y="1106029"/>
                  <a:pt x="249145" y="1106029"/>
                </a:cubicBezTo>
                <a:cubicBezTo>
                  <a:pt x="249589" y="1105586"/>
                  <a:pt x="250032" y="1104699"/>
                  <a:pt x="250918" y="1103813"/>
                </a:cubicBezTo>
                <a:cubicBezTo>
                  <a:pt x="250918" y="1103813"/>
                  <a:pt x="250918" y="1103813"/>
                  <a:pt x="251362" y="1103370"/>
                </a:cubicBezTo>
                <a:cubicBezTo>
                  <a:pt x="251362" y="1103370"/>
                  <a:pt x="251805" y="1102926"/>
                  <a:pt x="251805" y="1102483"/>
                </a:cubicBezTo>
                <a:cubicBezTo>
                  <a:pt x="255352" y="1100710"/>
                  <a:pt x="258898" y="1098050"/>
                  <a:pt x="262001" y="1094947"/>
                </a:cubicBezTo>
                <a:cubicBezTo>
                  <a:pt x="262001" y="1094947"/>
                  <a:pt x="262444" y="1094503"/>
                  <a:pt x="262444" y="1094503"/>
                </a:cubicBezTo>
                <a:cubicBezTo>
                  <a:pt x="265105" y="1095833"/>
                  <a:pt x="267321" y="1097163"/>
                  <a:pt x="269981" y="1098493"/>
                </a:cubicBezTo>
                <a:cubicBezTo>
                  <a:pt x="263775" y="1129968"/>
                  <a:pt x="258898" y="1161443"/>
                  <a:pt x="255352" y="1193361"/>
                </a:cubicBezTo>
                <a:cubicBezTo>
                  <a:pt x="254022" y="1208877"/>
                  <a:pt x="252692" y="1224393"/>
                  <a:pt x="252249" y="1239909"/>
                </a:cubicBezTo>
                <a:cubicBezTo>
                  <a:pt x="245156" y="1238136"/>
                  <a:pt x="238506" y="1235476"/>
                  <a:pt x="231856" y="1233259"/>
                </a:cubicBezTo>
                <a:cubicBezTo>
                  <a:pt x="230526" y="1232816"/>
                  <a:pt x="229196" y="1232373"/>
                  <a:pt x="227867" y="1231486"/>
                </a:cubicBezTo>
                <a:cubicBezTo>
                  <a:pt x="227867" y="1230156"/>
                  <a:pt x="227423" y="1228383"/>
                  <a:pt x="226536" y="1226166"/>
                </a:cubicBezTo>
                <a:cubicBezTo>
                  <a:pt x="226980" y="1225723"/>
                  <a:pt x="226980" y="1224836"/>
                  <a:pt x="226980" y="1224393"/>
                </a:cubicBezTo>
                <a:cubicBezTo>
                  <a:pt x="227867" y="1221733"/>
                  <a:pt x="228310" y="1219517"/>
                  <a:pt x="228310" y="1216857"/>
                </a:cubicBezTo>
                <a:cubicBezTo>
                  <a:pt x="228753" y="1212867"/>
                  <a:pt x="227867" y="1208877"/>
                  <a:pt x="226536" y="1205331"/>
                </a:cubicBezTo>
                <a:cubicBezTo>
                  <a:pt x="225650" y="1201341"/>
                  <a:pt x="223877" y="1197351"/>
                  <a:pt x="221660" y="1193805"/>
                </a:cubicBezTo>
                <a:cubicBezTo>
                  <a:pt x="220330" y="1191145"/>
                  <a:pt x="218557" y="1188042"/>
                  <a:pt x="217227" y="1185382"/>
                </a:cubicBezTo>
                <a:cubicBezTo>
                  <a:pt x="215010" y="1178732"/>
                  <a:pt x="212351" y="1172526"/>
                  <a:pt x="207918" y="1167206"/>
                </a:cubicBezTo>
                <a:cubicBezTo>
                  <a:pt x="207474" y="1166763"/>
                  <a:pt x="207031" y="1166320"/>
                  <a:pt x="206587" y="1165876"/>
                </a:cubicBezTo>
                <a:cubicBezTo>
                  <a:pt x="205258" y="1164989"/>
                  <a:pt x="203928" y="1164103"/>
                  <a:pt x="202154" y="1163660"/>
                </a:cubicBezTo>
                <a:cubicBezTo>
                  <a:pt x="199938" y="1163216"/>
                  <a:pt x="198164" y="1164546"/>
                  <a:pt x="197721" y="1166763"/>
                </a:cubicBezTo>
                <a:cubicBezTo>
                  <a:pt x="196835" y="1168979"/>
                  <a:pt x="198164" y="1171639"/>
                  <a:pt x="198608" y="1173856"/>
                </a:cubicBezTo>
                <a:cubicBezTo>
                  <a:pt x="200381" y="1179619"/>
                  <a:pt x="201711" y="1185382"/>
                  <a:pt x="203485" y="1191145"/>
                </a:cubicBezTo>
                <a:cubicBezTo>
                  <a:pt x="205258" y="1196908"/>
                  <a:pt x="207031" y="1202671"/>
                  <a:pt x="209691" y="1207991"/>
                </a:cubicBezTo>
                <a:cubicBezTo>
                  <a:pt x="211021" y="1210651"/>
                  <a:pt x="212794" y="1213310"/>
                  <a:pt x="215010" y="1215527"/>
                </a:cubicBezTo>
                <a:cubicBezTo>
                  <a:pt x="217670" y="1219073"/>
                  <a:pt x="219887" y="1222620"/>
                  <a:pt x="222547" y="1225723"/>
                </a:cubicBezTo>
                <a:cubicBezTo>
                  <a:pt x="222547" y="1225723"/>
                  <a:pt x="222547" y="1225723"/>
                  <a:pt x="222547" y="1225723"/>
                </a:cubicBezTo>
                <a:cubicBezTo>
                  <a:pt x="222990" y="1227053"/>
                  <a:pt x="222990" y="1228383"/>
                  <a:pt x="223433" y="1229713"/>
                </a:cubicBezTo>
                <a:cubicBezTo>
                  <a:pt x="213680" y="1225723"/>
                  <a:pt x="203928" y="1222176"/>
                  <a:pt x="194175" y="1218187"/>
                </a:cubicBezTo>
                <a:cubicBezTo>
                  <a:pt x="193731" y="1215970"/>
                  <a:pt x="192845" y="1213310"/>
                  <a:pt x="191959" y="1211094"/>
                </a:cubicBezTo>
                <a:cubicBezTo>
                  <a:pt x="191515" y="1209320"/>
                  <a:pt x="190628" y="1207991"/>
                  <a:pt x="189742" y="1206661"/>
                </a:cubicBezTo>
                <a:cubicBezTo>
                  <a:pt x="190185" y="1205774"/>
                  <a:pt x="190185" y="1204887"/>
                  <a:pt x="190628" y="1204001"/>
                </a:cubicBezTo>
                <a:cubicBezTo>
                  <a:pt x="190628" y="1204001"/>
                  <a:pt x="190628" y="1203557"/>
                  <a:pt x="190628" y="1203557"/>
                </a:cubicBezTo>
                <a:cubicBezTo>
                  <a:pt x="191072" y="1201784"/>
                  <a:pt x="191072" y="1199568"/>
                  <a:pt x="190628" y="1197794"/>
                </a:cubicBezTo>
                <a:cubicBezTo>
                  <a:pt x="190185" y="1189815"/>
                  <a:pt x="186195" y="1182722"/>
                  <a:pt x="180876" y="1176959"/>
                </a:cubicBezTo>
                <a:cubicBezTo>
                  <a:pt x="173782" y="1169423"/>
                  <a:pt x="172453" y="1157453"/>
                  <a:pt x="163587" y="1151690"/>
                </a:cubicBezTo>
                <a:cubicBezTo>
                  <a:pt x="163587" y="1151690"/>
                  <a:pt x="163143" y="1151690"/>
                  <a:pt x="163143" y="1151690"/>
                </a:cubicBezTo>
                <a:cubicBezTo>
                  <a:pt x="161370" y="1150360"/>
                  <a:pt x="159154" y="1149474"/>
                  <a:pt x="156494" y="1149474"/>
                </a:cubicBezTo>
                <a:cubicBezTo>
                  <a:pt x="144524" y="1152577"/>
                  <a:pt x="159597" y="1165876"/>
                  <a:pt x="162700" y="1171196"/>
                </a:cubicBezTo>
                <a:cubicBezTo>
                  <a:pt x="165360" y="1175186"/>
                  <a:pt x="164030" y="1180062"/>
                  <a:pt x="166690" y="1184052"/>
                </a:cubicBezTo>
                <a:cubicBezTo>
                  <a:pt x="171123" y="1192918"/>
                  <a:pt x="177329" y="1203114"/>
                  <a:pt x="186639" y="1207104"/>
                </a:cubicBezTo>
                <a:cubicBezTo>
                  <a:pt x="188412" y="1210207"/>
                  <a:pt x="189742" y="1213310"/>
                  <a:pt x="190628" y="1216414"/>
                </a:cubicBezTo>
                <a:cubicBezTo>
                  <a:pt x="182205" y="1213310"/>
                  <a:pt x="174226" y="1210207"/>
                  <a:pt x="165803" y="1207104"/>
                </a:cubicBezTo>
                <a:cubicBezTo>
                  <a:pt x="161813" y="1205774"/>
                  <a:pt x="158267" y="1204001"/>
                  <a:pt x="154277" y="1202671"/>
                </a:cubicBezTo>
                <a:cubicBezTo>
                  <a:pt x="154720" y="1200898"/>
                  <a:pt x="154720" y="1197794"/>
                  <a:pt x="153834" y="1194691"/>
                </a:cubicBezTo>
                <a:cubicBezTo>
                  <a:pt x="155164" y="1193361"/>
                  <a:pt x="156050" y="1188928"/>
                  <a:pt x="156494" y="1187598"/>
                </a:cubicBezTo>
                <a:cubicBezTo>
                  <a:pt x="158267" y="1179619"/>
                  <a:pt x="156050" y="1176072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0731" y="1170753"/>
                  <a:pt x="149844" y="1169866"/>
                  <a:pt x="148957" y="1168536"/>
                </a:cubicBezTo>
                <a:cubicBezTo>
                  <a:pt x="146741" y="1164989"/>
                  <a:pt x="145854" y="1160556"/>
                  <a:pt x="144081" y="1156567"/>
                </a:cubicBezTo>
                <a:cubicBezTo>
                  <a:pt x="141864" y="1151690"/>
                  <a:pt x="139648" y="1146814"/>
                  <a:pt x="136545" y="1142824"/>
                </a:cubicBezTo>
                <a:cubicBezTo>
                  <a:pt x="136101" y="1141938"/>
                  <a:pt x="134772" y="1140607"/>
                  <a:pt x="133885" y="1141494"/>
                </a:cubicBezTo>
                <a:cubicBezTo>
                  <a:pt x="126792" y="1135731"/>
                  <a:pt x="118812" y="1141494"/>
                  <a:pt x="125018" y="1153020"/>
                </a:cubicBezTo>
                <a:cubicBezTo>
                  <a:pt x="127679" y="1158340"/>
                  <a:pt x="131668" y="1164103"/>
                  <a:pt x="134328" y="1169423"/>
                </a:cubicBezTo>
                <a:cubicBezTo>
                  <a:pt x="136545" y="1179619"/>
                  <a:pt x="141421" y="1189371"/>
                  <a:pt x="150731" y="1194691"/>
                </a:cubicBezTo>
                <a:cubicBezTo>
                  <a:pt x="150731" y="1194691"/>
                  <a:pt x="151174" y="1194691"/>
                  <a:pt x="151174" y="1194691"/>
                </a:cubicBezTo>
                <a:cubicBezTo>
                  <a:pt x="151174" y="1196465"/>
                  <a:pt x="151617" y="1197794"/>
                  <a:pt x="151617" y="1200011"/>
                </a:cubicBezTo>
                <a:cubicBezTo>
                  <a:pt x="151617" y="1200454"/>
                  <a:pt x="151617" y="1200898"/>
                  <a:pt x="151617" y="1201341"/>
                </a:cubicBezTo>
                <a:cubicBezTo>
                  <a:pt x="143195" y="1198238"/>
                  <a:pt x="135215" y="1194691"/>
                  <a:pt x="126792" y="1192031"/>
                </a:cubicBezTo>
                <a:cubicBezTo>
                  <a:pt x="125905" y="1188928"/>
                  <a:pt x="125018" y="1185382"/>
                  <a:pt x="123689" y="1182279"/>
                </a:cubicBezTo>
                <a:cubicBezTo>
                  <a:pt x="125905" y="1172526"/>
                  <a:pt x="122802" y="1161886"/>
                  <a:pt x="116596" y="1153907"/>
                </a:cubicBezTo>
                <a:cubicBezTo>
                  <a:pt x="112163" y="1148587"/>
                  <a:pt x="110389" y="1141494"/>
                  <a:pt x="105513" y="1135731"/>
                </a:cubicBezTo>
                <a:cubicBezTo>
                  <a:pt x="105069" y="1134844"/>
                  <a:pt x="103740" y="1134401"/>
                  <a:pt x="103297" y="1134844"/>
                </a:cubicBezTo>
                <a:cubicBezTo>
                  <a:pt x="102853" y="1134401"/>
                  <a:pt x="102410" y="1134401"/>
                  <a:pt x="101966" y="1133958"/>
                </a:cubicBezTo>
                <a:cubicBezTo>
                  <a:pt x="99750" y="1132628"/>
                  <a:pt x="96647" y="1132185"/>
                  <a:pt x="94874" y="1134401"/>
                </a:cubicBezTo>
                <a:cubicBezTo>
                  <a:pt x="92657" y="1136618"/>
                  <a:pt x="93544" y="1140164"/>
                  <a:pt x="94430" y="1142824"/>
                </a:cubicBezTo>
                <a:cubicBezTo>
                  <a:pt x="96203" y="1149917"/>
                  <a:pt x="100636" y="1155237"/>
                  <a:pt x="104626" y="1161000"/>
                </a:cubicBezTo>
                <a:cubicBezTo>
                  <a:pt x="107730" y="1169423"/>
                  <a:pt x="111276" y="1179175"/>
                  <a:pt x="119699" y="1183165"/>
                </a:cubicBezTo>
                <a:cubicBezTo>
                  <a:pt x="120142" y="1185382"/>
                  <a:pt x="121029" y="1187598"/>
                  <a:pt x="121472" y="1189815"/>
                </a:cubicBezTo>
                <a:cubicBezTo>
                  <a:pt x="116152" y="1188042"/>
                  <a:pt x="110833" y="1186269"/>
                  <a:pt x="105513" y="1184495"/>
                </a:cubicBezTo>
                <a:cubicBezTo>
                  <a:pt x="105513" y="1184052"/>
                  <a:pt x="105069" y="1183609"/>
                  <a:pt x="104626" y="1183165"/>
                </a:cubicBezTo>
                <a:cubicBezTo>
                  <a:pt x="102853" y="1180505"/>
                  <a:pt x="100636" y="1178289"/>
                  <a:pt x="98420" y="1176072"/>
                </a:cubicBezTo>
                <a:cubicBezTo>
                  <a:pt x="97090" y="1174742"/>
                  <a:pt x="89554" y="1168536"/>
                  <a:pt x="87781" y="1169866"/>
                </a:cubicBezTo>
                <a:cubicBezTo>
                  <a:pt x="85564" y="1168979"/>
                  <a:pt x="83348" y="1168979"/>
                  <a:pt x="81131" y="1168536"/>
                </a:cubicBezTo>
                <a:cubicBezTo>
                  <a:pt x="76254" y="1167206"/>
                  <a:pt x="71821" y="1164546"/>
                  <a:pt x="67388" y="1161886"/>
                </a:cubicBezTo>
                <a:cubicBezTo>
                  <a:pt x="62512" y="1159226"/>
                  <a:pt x="56305" y="1154793"/>
                  <a:pt x="50986" y="1158340"/>
                </a:cubicBezTo>
                <a:cubicBezTo>
                  <a:pt x="46996" y="1163660"/>
                  <a:pt x="50543" y="1169423"/>
                  <a:pt x="55862" y="1171639"/>
                </a:cubicBezTo>
                <a:cubicBezTo>
                  <a:pt x="60295" y="1173856"/>
                  <a:pt x="65615" y="1174742"/>
                  <a:pt x="70048" y="1177402"/>
                </a:cubicBezTo>
                <a:cubicBezTo>
                  <a:pt x="70048" y="1177402"/>
                  <a:pt x="70048" y="1177402"/>
                  <a:pt x="70048" y="1177402"/>
                </a:cubicBezTo>
                <a:cubicBezTo>
                  <a:pt x="73595" y="1179619"/>
                  <a:pt x="76698" y="1182722"/>
                  <a:pt x="80687" y="1184938"/>
                </a:cubicBezTo>
                <a:cubicBezTo>
                  <a:pt x="84677" y="1186712"/>
                  <a:pt x="88667" y="1188042"/>
                  <a:pt x="93100" y="1188928"/>
                </a:cubicBezTo>
                <a:cubicBezTo>
                  <a:pt x="97090" y="1189815"/>
                  <a:pt x="101080" y="1188928"/>
                  <a:pt x="105069" y="1187155"/>
                </a:cubicBezTo>
                <a:cubicBezTo>
                  <a:pt x="111719" y="1189815"/>
                  <a:pt x="118369" y="1192031"/>
                  <a:pt x="125018" y="1194691"/>
                </a:cubicBezTo>
                <a:cubicBezTo>
                  <a:pt x="121472" y="1195578"/>
                  <a:pt x="117926" y="1196465"/>
                  <a:pt x="113936" y="1197351"/>
                </a:cubicBezTo>
                <a:cubicBezTo>
                  <a:pt x="109946" y="1197351"/>
                  <a:pt x="106400" y="1196021"/>
                  <a:pt x="102410" y="1196021"/>
                </a:cubicBezTo>
                <a:cubicBezTo>
                  <a:pt x="97090" y="1196021"/>
                  <a:pt x="91770" y="1196908"/>
                  <a:pt x="87337" y="1199124"/>
                </a:cubicBezTo>
                <a:cubicBezTo>
                  <a:pt x="80687" y="1205331"/>
                  <a:pt x="70492" y="1203114"/>
                  <a:pt x="63842" y="1208877"/>
                </a:cubicBezTo>
                <a:cubicBezTo>
                  <a:pt x="60295" y="1212424"/>
                  <a:pt x="61625" y="1218187"/>
                  <a:pt x="66502" y="1219073"/>
                </a:cubicBezTo>
                <a:cubicBezTo>
                  <a:pt x="66502" y="1219073"/>
                  <a:pt x="66502" y="1219073"/>
                  <a:pt x="66502" y="1219073"/>
                </a:cubicBezTo>
                <a:cubicBezTo>
                  <a:pt x="67388" y="1219517"/>
                  <a:pt x="68275" y="1219517"/>
                  <a:pt x="69161" y="1219960"/>
                </a:cubicBezTo>
                <a:cubicBezTo>
                  <a:pt x="77141" y="1220403"/>
                  <a:pt x="83791" y="1215527"/>
                  <a:pt x="91770" y="1214197"/>
                </a:cubicBezTo>
                <a:cubicBezTo>
                  <a:pt x="97977" y="1212867"/>
                  <a:pt x="104626" y="1212867"/>
                  <a:pt x="109503" y="1209320"/>
                </a:cubicBezTo>
                <a:cubicBezTo>
                  <a:pt x="112163" y="1207547"/>
                  <a:pt x="114823" y="1205774"/>
                  <a:pt x="116152" y="1202671"/>
                </a:cubicBezTo>
                <a:cubicBezTo>
                  <a:pt x="116596" y="1201784"/>
                  <a:pt x="117039" y="1201341"/>
                  <a:pt x="117482" y="1200454"/>
                </a:cubicBezTo>
                <a:cubicBezTo>
                  <a:pt x="119699" y="1200011"/>
                  <a:pt x="121915" y="1199568"/>
                  <a:pt x="124132" y="1198681"/>
                </a:cubicBezTo>
                <a:cubicBezTo>
                  <a:pt x="125905" y="1198238"/>
                  <a:pt x="128565" y="1197794"/>
                  <a:pt x="129895" y="1196465"/>
                </a:cubicBezTo>
                <a:cubicBezTo>
                  <a:pt x="138761" y="1200011"/>
                  <a:pt x="147628" y="1203557"/>
                  <a:pt x="156494" y="1207104"/>
                </a:cubicBezTo>
                <a:cubicBezTo>
                  <a:pt x="153834" y="1208877"/>
                  <a:pt x="151174" y="1210651"/>
                  <a:pt x="148514" y="1211980"/>
                </a:cubicBezTo>
                <a:cubicBezTo>
                  <a:pt x="145854" y="1210207"/>
                  <a:pt x="140978" y="1210207"/>
                  <a:pt x="138761" y="1210207"/>
                </a:cubicBezTo>
                <a:cubicBezTo>
                  <a:pt x="134772" y="1209320"/>
                  <a:pt x="130338" y="1210207"/>
                  <a:pt x="126792" y="1211980"/>
                </a:cubicBezTo>
                <a:cubicBezTo>
                  <a:pt x="118812" y="1216414"/>
                  <a:pt x="111719" y="1223063"/>
                  <a:pt x="102410" y="1225280"/>
                </a:cubicBezTo>
                <a:cubicBezTo>
                  <a:pt x="97533" y="1227053"/>
                  <a:pt x="89997" y="1227496"/>
                  <a:pt x="87781" y="1232816"/>
                </a:cubicBezTo>
                <a:cubicBezTo>
                  <a:pt x="87337" y="1233702"/>
                  <a:pt x="87781" y="1235033"/>
                  <a:pt x="88224" y="1235476"/>
                </a:cubicBezTo>
                <a:cubicBezTo>
                  <a:pt x="87781" y="1237692"/>
                  <a:pt x="93100" y="1239022"/>
                  <a:pt x="94874" y="1239022"/>
                </a:cubicBezTo>
                <a:cubicBezTo>
                  <a:pt x="104183" y="1239909"/>
                  <a:pt x="112163" y="1235033"/>
                  <a:pt x="120585" y="1232816"/>
                </a:cubicBezTo>
                <a:cubicBezTo>
                  <a:pt x="123689" y="1231929"/>
                  <a:pt x="126792" y="1231929"/>
                  <a:pt x="129451" y="1231486"/>
                </a:cubicBezTo>
                <a:cubicBezTo>
                  <a:pt x="135215" y="1229713"/>
                  <a:pt x="140091" y="1227053"/>
                  <a:pt x="144524" y="1223063"/>
                </a:cubicBezTo>
                <a:cubicBezTo>
                  <a:pt x="145854" y="1221733"/>
                  <a:pt x="149844" y="1217743"/>
                  <a:pt x="150731" y="1215084"/>
                </a:cubicBezTo>
                <a:cubicBezTo>
                  <a:pt x="154720" y="1213754"/>
                  <a:pt x="158267" y="1211980"/>
                  <a:pt x="160927" y="1208877"/>
                </a:cubicBezTo>
                <a:cubicBezTo>
                  <a:pt x="168463" y="1211980"/>
                  <a:pt x="176443" y="1215084"/>
                  <a:pt x="183979" y="1217743"/>
                </a:cubicBezTo>
                <a:cubicBezTo>
                  <a:pt x="182649" y="1219073"/>
                  <a:pt x="181319" y="1220847"/>
                  <a:pt x="179989" y="1222176"/>
                </a:cubicBezTo>
                <a:cubicBezTo>
                  <a:pt x="175556" y="1220403"/>
                  <a:pt x="170679" y="1221290"/>
                  <a:pt x="166246" y="1222620"/>
                </a:cubicBezTo>
                <a:cubicBezTo>
                  <a:pt x="158267" y="1225280"/>
                  <a:pt x="152504" y="1230599"/>
                  <a:pt x="146741" y="1236806"/>
                </a:cubicBezTo>
                <a:cubicBezTo>
                  <a:pt x="137874" y="1243455"/>
                  <a:pt x="126792" y="1247002"/>
                  <a:pt x="120142" y="1255868"/>
                </a:cubicBezTo>
                <a:cubicBezTo>
                  <a:pt x="118369" y="1258084"/>
                  <a:pt x="118369" y="1261631"/>
                  <a:pt x="120585" y="1262961"/>
                </a:cubicBezTo>
                <a:cubicBezTo>
                  <a:pt x="120585" y="1263404"/>
                  <a:pt x="121915" y="1263848"/>
                  <a:pt x="123246" y="1263848"/>
                </a:cubicBezTo>
                <a:cubicBezTo>
                  <a:pt x="132112" y="1263848"/>
                  <a:pt x="138761" y="1256755"/>
                  <a:pt x="146297" y="1252765"/>
                </a:cubicBezTo>
                <a:cubicBezTo>
                  <a:pt x="151617" y="1250105"/>
                  <a:pt x="157823" y="1250105"/>
                  <a:pt x="162700" y="1247002"/>
                </a:cubicBezTo>
                <a:cubicBezTo>
                  <a:pt x="171566" y="1242125"/>
                  <a:pt x="180432" y="1235033"/>
                  <a:pt x="183536" y="1225280"/>
                </a:cubicBezTo>
                <a:cubicBezTo>
                  <a:pt x="183536" y="1224836"/>
                  <a:pt x="183536" y="1224836"/>
                  <a:pt x="183536" y="1224836"/>
                </a:cubicBezTo>
                <a:cubicBezTo>
                  <a:pt x="184865" y="1223506"/>
                  <a:pt x="186639" y="1221733"/>
                  <a:pt x="187969" y="1219960"/>
                </a:cubicBezTo>
                <a:cubicBezTo>
                  <a:pt x="187969" y="1219960"/>
                  <a:pt x="187969" y="1219517"/>
                  <a:pt x="187969" y="1219517"/>
                </a:cubicBezTo>
                <a:cubicBezTo>
                  <a:pt x="189742" y="1219960"/>
                  <a:pt x="191515" y="1220847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203485" y="1225280"/>
                  <a:pt x="214124" y="1230156"/>
                  <a:pt x="224320" y="1234146"/>
                </a:cubicBezTo>
                <a:cubicBezTo>
                  <a:pt x="222547" y="1235919"/>
                  <a:pt x="220330" y="1237692"/>
                  <a:pt x="218113" y="1239466"/>
                </a:cubicBezTo>
                <a:cubicBezTo>
                  <a:pt x="215897" y="1239022"/>
                  <a:pt x="213680" y="1239466"/>
                  <a:pt x="211908" y="1239909"/>
                </a:cubicBezTo>
                <a:cubicBezTo>
                  <a:pt x="207474" y="1240352"/>
                  <a:pt x="202598" y="1240796"/>
                  <a:pt x="198608" y="1242569"/>
                </a:cubicBezTo>
                <a:cubicBezTo>
                  <a:pt x="191072" y="1245229"/>
                  <a:pt x="184865" y="1251435"/>
                  <a:pt x="179102" y="1256755"/>
                </a:cubicBezTo>
                <a:cubicBezTo>
                  <a:pt x="173339" y="1262074"/>
                  <a:pt x="156937" y="1266507"/>
                  <a:pt x="156494" y="1274930"/>
                </a:cubicBezTo>
                <a:cubicBezTo>
                  <a:pt x="156494" y="1276260"/>
                  <a:pt x="156937" y="1277147"/>
                  <a:pt x="157823" y="1277590"/>
                </a:cubicBezTo>
                <a:cubicBezTo>
                  <a:pt x="157823" y="1277590"/>
                  <a:pt x="158267" y="1278033"/>
                  <a:pt x="158267" y="1278033"/>
                </a:cubicBezTo>
                <a:cubicBezTo>
                  <a:pt x="159154" y="1278477"/>
                  <a:pt x="159597" y="1278920"/>
                  <a:pt x="160483" y="1278920"/>
                </a:cubicBezTo>
                <a:cubicBezTo>
                  <a:pt x="160927" y="1278920"/>
                  <a:pt x="160927" y="1278920"/>
                  <a:pt x="161370" y="1278920"/>
                </a:cubicBezTo>
                <a:cubicBezTo>
                  <a:pt x="162257" y="1278920"/>
                  <a:pt x="162700" y="1278920"/>
                  <a:pt x="163143" y="1278920"/>
                </a:cubicBezTo>
                <a:cubicBezTo>
                  <a:pt x="172010" y="1279807"/>
                  <a:pt x="179102" y="1273157"/>
                  <a:pt x="186639" y="1270054"/>
                </a:cubicBezTo>
                <a:cubicBezTo>
                  <a:pt x="193288" y="1267394"/>
                  <a:pt x="200825" y="1266951"/>
                  <a:pt x="207031" y="1262961"/>
                </a:cubicBezTo>
                <a:cubicBezTo>
                  <a:pt x="209691" y="1261188"/>
                  <a:pt x="211464" y="1258971"/>
                  <a:pt x="213680" y="1256755"/>
                </a:cubicBezTo>
                <a:cubicBezTo>
                  <a:pt x="217670" y="1252765"/>
                  <a:pt x="219887" y="1247888"/>
                  <a:pt x="222103" y="1242569"/>
                </a:cubicBezTo>
                <a:cubicBezTo>
                  <a:pt x="222103" y="1242569"/>
                  <a:pt x="222103" y="1242569"/>
                  <a:pt x="222103" y="1242125"/>
                </a:cubicBezTo>
                <a:cubicBezTo>
                  <a:pt x="223877" y="1240796"/>
                  <a:pt x="226093" y="1239022"/>
                  <a:pt x="227423" y="1237249"/>
                </a:cubicBezTo>
                <a:cubicBezTo>
                  <a:pt x="227867" y="1236806"/>
                  <a:pt x="227867" y="1236806"/>
                  <a:pt x="228310" y="1236362"/>
                </a:cubicBezTo>
                <a:cubicBezTo>
                  <a:pt x="236733" y="1239466"/>
                  <a:pt x="245156" y="1242569"/>
                  <a:pt x="254022" y="1244342"/>
                </a:cubicBezTo>
                <a:cubicBezTo>
                  <a:pt x="253135" y="1268281"/>
                  <a:pt x="254022" y="1292219"/>
                  <a:pt x="257568" y="1315715"/>
                </a:cubicBezTo>
                <a:cubicBezTo>
                  <a:pt x="257568" y="1317488"/>
                  <a:pt x="258011" y="1318818"/>
                  <a:pt x="258455" y="1320591"/>
                </a:cubicBezTo>
                <a:cubicBezTo>
                  <a:pt x="259341" y="1325911"/>
                  <a:pt x="259785" y="1331674"/>
                  <a:pt x="261115" y="1336994"/>
                </a:cubicBezTo>
                <a:cubicBezTo>
                  <a:pt x="263331" y="1344087"/>
                  <a:pt x="268651" y="1349406"/>
                  <a:pt x="273971" y="1354283"/>
                </a:cubicBezTo>
                <a:cubicBezTo>
                  <a:pt x="277517" y="1357829"/>
                  <a:pt x="281064" y="1361376"/>
                  <a:pt x="285054" y="1364479"/>
                </a:cubicBezTo>
                <a:lnTo>
                  <a:pt x="285054" y="1364479"/>
                </a:lnTo>
                <a:cubicBezTo>
                  <a:pt x="290373" y="1367582"/>
                  <a:pt x="289487" y="1354283"/>
                  <a:pt x="289487" y="1351179"/>
                </a:cubicBezTo>
                <a:cubicBezTo>
                  <a:pt x="289487" y="1348077"/>
                  <a:pt x="289043" y="1345417"/>
                  <a:pt x="288600" y="1342313"/>
                </a:cubicBezTo>
                <a:cubicBezTo>
                  <a:pt x="288600" y="1342313"/>
                  <a:pt x="288600" y="1342313"/>
                  <a:pt x="288600" y="1342313"/>
                </a:cubicBezTo>
                <a:cubicBezTo>
                  <a:pt x="287270" y="1333891"/>
                  <a:pt x="285940" y="1325024"/>
                  <a:pt x="284610" y="1316601"/>
                </a:cubicBezTo>
                <a:cubicBezTo>
                  <a:pt x="281507" y="1293549"/>
                  <a:pt x="279734" y="1270497"/>
                  <a:pt x="280177" y="1247002"/>
                </a:cubicBezTo>
                <a:cubicBezTo>
                  <a:pt x="291703" y="1246115"/>
                  <a:pt x="303229" y="1245229"/>
                  <a:pt x="314755" y="1243899"/>
                </a:cubicBezTo>
                <a:cubicBezTo>
                  <a:pt x="316528" y="1246115"/>
                  <a:pt x="318302" y="1247888"/>
                  <a:pt x="320075" y="1249662"/>
                </a:cubicBezTo>
                <a:cubicBezTo>
                  <a:pt x="320518" y="1250105"/>
                  <a:pt x="321405" y="1250548"/>
                  <a:pt x="322291" y="1250992"/>
                </a:cubicBezTo>
                <a:cubicBezTo>
                  <a:pt x="322291" y="1250992"/>
                  <a:pt x="322291" y="1251435"/>
                  <a:pt x="322291" y="1251435"/>
                </a:cubicBezTo>
                <a:cubicBezTo>
                  <a:pt x="322291" y="1251435"/>
                  <a:pt x="322291" y="1251878"/>
                  <a:pt x="322291" y="1251878"/>
                </a:cubicBezTo>
                <a:cubicBezTo>
                  <a:pt x="322291" y="1251878"/>
                  <a:pt x="322291" y="1252321"/>
                  <a:pt x="322735" y="1252765"/>
                </a:cubicBezTo>
                <a:cubicBezTo>
                  <a:pt x="323621" y="1256311"/>
                  <a:pt x="326281" y="1258971"/>
                  <a:pt x="328054" y="1262074"/>
                </a:cubicBezTo>
                <a:cubicBezTo>
                  <a:pt x="334704" y="1273157"/>
                  <a:pt x="347560" y="1277147"/>
                  <a:pt x="359086" y="1280250"/>
                </a:cubicBezTo>
                <a:cubicBezTo>
                  <a:pt x="363519" y="1282023"/>
                  <a:pt x="367509" y="1284683"/>
                  <a:pt x="371942" y="1286900"/>
                </a:cubicBezTo>
                <a:cubicBezTo>
                  <a:pt x="374159" y="1288230"/>
                  <a:pt x="376375" y="1290003"/>
                  <a:pt x="379035" y="1290446"/>
                </a:cubicBezTo>
                <a:cubicBezTo>
                  <a:pt x="379035" y="1290446"/>
                  <a:pt x="379478" y="1290446"/>
                  <a:pt x="379478" y="1290446"/>
                </a:cubicBezTo>
                <a:cubicBezTo>
                  <a:pt x="379921" y="1290446"/>
                  <a:pt x="380365" y="1290889"/>
                  <a:pt x="381252" y="1291333"/>
                </a:cubicBezTo>
                <a:lnTo>
                  <a:pt x="381252" y="1291333"/>
                </a:lnTo>
                <a:cubicBezTo>
                  <a:pt x="384355" y="1292663"/>
                  <a:pt x="391004" y="1292219"/>
                  <a:pt x="389675" y="1287343"/>
                </a:cubicBezTo>
                <a:cubicBezTo>
                  <a:pt x="388344" y="1282466"/>
                  <a:pt x="383911" y="1278920"/>
                  <a:pt x="380365" y="1275817"/>
                </a:cubicBezTo>
                <a:cubicBezTo>
                  <a:pt x="373272" y="1270054"/>
                  <a:pt x="364849" y="1266507"/>
                  <a:pt x="357313" y="1262074"/>
                </a:cubicBezTo>
                <a:cubicBezTo>
                  <a:pt x="351550" y="1257641"/>
                  <a:pt x="345344" y="1253651"/>
                  <a:pt x="338251" y="1251878"/>
                </a:cubicBezTo>
                <a:cubicBezTo>
                  <a:pt x="334704" y="1250548"/>
                  <a:pt x="331157" y="1250992"/>
                  <a:pt x="327611" y="1250105"/>
                </a:cubicBezTo>
                <a:cubicBezTo>
                  <a:pt x="327168" y="1250105"/>
                  <a:pt x="326724" y="1250105"/>
                  <a:pt x="326281" y="1250105"/>
                </a:cubicBezTo>
                <a:cubicBezTo>
                  <a:pt x="324508" y="1247888"/>
                  <a:pt x="322291" y="1245672"/>
                  <a:pt x="320518" y="1243899"/>
                </a:cubicBezTo>
                <a:cubicBezTo>
                  <a:pt x="321405" y="1243899"/>
                  <a:pt x="322735" y="1243899"/>
                  <a:pt x="323621" y="1243455"/>
                </a:cubicBezTo>
                <a:cubicBezTo>
                  <a:pt x="334704" y="1242569"/>
                  <a:pt x="345787" y="1241682"/>
                  <a:pt x="356870" y="1240796"/>
                </a:cubicBezTo>
                <a:cubicBezTo>
                  <a:pt x="356870" y="1240796"/>
                  <a:pt x="356870" y="1241239"/>
                  <a:pt x="356870" y="1241239"/>
                </a:cubicBezTo>
                <a:cubicBezTo>
                  <a:pt x="359086" y="1243012"/>
                  <a:pt x="361746" y="1244342"/>
                  <a:pt x="364406" y="1245672"/>
                </a:cubicBezTo>
                <a:cubicBezTo>
                  <a:pt x="364406" y="1246115"/>
                  <a:pt x="364406" y="1246115"/>
                  <a:pt x="364406" y="1246559"/>
                </a:cubicBezTo>
                <a:cubicBezTo>
                  <a:pt x="364406" y="1247002"/>
                  <a:pt x="364406" y="1247888"/>
                  <a:pt x="364406" y="1248332"/>
                </a:cubicBezTo>
                <a:cubicBezTo>
                  <a:pt x="365293" y="1253651"/>
                  <a:pt x="369282" y="1258084"/>
                  <a:pt x="373272" y="1261631"/>
                </a:cubicBezTo>
                <a:cubicBezTo>
                  <a:pt x="379035" y="1267837"/>
                  <a:pt x="387458" y="1271384"/>
                  <a:pt x="394551" y="1276260"/>
                </a:cubicBezTo>
                <a:cubicBezTo>
                  <a:pt x="399870" y="1279364"/>
                  <a:pt x="404303" y="1285127"/>
                  <a:pt x="410510" y="1286013"/>
                </a:cubicBezTo>
                <a:cubicBezTo>
                  <a:pt x="410510" y="1286013"/>
                  <a:pt x="410953" y="1286013"/>
                  <a:pt x="410953" y="1286013"/>
                </a:cubicBezTo>
                <a:cubicBezTo>
                  <a:pt x="413170" y="1286900"/>
                  <a:pt x="414943" y="1287786"/>
                  <a:pt x="417603" y="1288230"/>
                </a:cubicBezTo>
                <a:cubicBezTo>
                  <a:pt x="421149" y="1288673"/>
                  <a:pt x="425139" y="1286900"/>
                  <a:pt x="423809" y="1282910"/>
                </a:cubicBezTo>
                <a:cubicBezTo>
                  <a:pt x="422480" y="1278920"/>
                  <a:pt x="418490" y="1277147"/>
                  <a:pt x="415830" y="1274487"/>
                </a:cubicBezTo>
                <a:cubicBezTo>
                  <a:pt x="412726" y="1271827"/>
                  <a:pt x="409623" y="1269167"/>
                  <a:pt x="406520" y="1266507"/>
                </a:cubicBezTo>
                <a:cubicBezTo>
                  <a:pt x="398541" y="1260744"/>
                  <a:pt x="393221" y="1252321"/>
                  <a:pt x="383911" y="1247888"/>
                </a:cubicBezTo>
                <a:cubicBezTo>
                  <a:pt x="378592" y="1245229"/>
                  <a:pt x="372385" y="1242569"/>
                  <a:pt x="366179" y="1243899"/>
                </a:cubicBezTo>
                <a:cubicBezTo>
                  <a:pt x="364406" y="1243012"/>
                  <a:pt x="362633" y="1241682"/>
                  <a:pt x="360859" y="1240796"/>
                </a:cubicBezTo>
                <a:cubicBezTo>
                  <a:pt x="370169" y="1239909"/>
                  <a:pt x="379478" y="1239022"/>
                  <a:pt x="388788" y="1238136"/>
                </a:cubicBezTo>
                <a:cubicBezTo>
                  <a:pt x="388788" y="1238136"/>
                  <a:pt x="389231" y="1238136"/>
                  <a:pt x="389231" y="1238579"/>
                </a:cubicBezTo>
                <a:cubicBezTo>
                  <a:pt x="391004" y="1239466"/>
                  <a:pt x="392334" y="1239909"/>
                  <a:pt x="394108" y="1240352"/>
                </a:cubicBezTo>
                <a:cubicBezTo>
                  <a:pt x="394108" y="1240796"/>
                  <a:pt x="394551" y="1241239"/>
                  <a:pt x="394551" y="1242125"/>
                </a:cubicBezTo>
                <a:cubicBezTo>
                  <a:pt x="398984" y="1250105"/>
                  <a:pt x="407407" y="1254982"/>
                  <a:pt x="415386" y="1258084"/>
                </a:cubicBezTo>
                <a:cubicBezTo>
                  <a:pt x="420706" y="1259858"/>
                  <a:pt x="426026" y="1259415"/>
                  <a:pt x="431346" y="1260301"/>
                </a:cubicBezTo>
                <a:cubicBezTo>
                  <a:pt x="434892" y="1261188"/>
                  <a:pt x="438439" y="1262518"/>
                  <a:pt x="441985" y="1263848"/>
                </a:cubicBezTo>
                <a:cubicBezTo>
                  <a:pt x="441985" y="1263848"/>
                  <a:pt x="442429" y="1263848"/>
                  <a:pt x="442429" y="1263848"/>
                </a:cubicBezTo>
                <a:cubicBezTo>
                  <a:pt x="443758" y="1264734"/>
                  <a:pt x="445531" y="1265178"/>
                  <a:pt x="447305" y="1266064"/>
                </a:cubicBezTo>
                <a:cubicBezTo>
                  <a:pt x="454398" y="1269611"/>
                  <a:pt x="464150" y="1266507"/>
                  <a:pt x="457944" y="1257641"/>
                </a:cubicBezTo>
                <a:cubicBezTo>
                  <a:pt x="453511" y="1252321"/>
                  <a:pt x="446862" y="1250992"/>
                  <a:pt x="440655" y="1248775"/>
                </a:cubicBezTo>
                <a:cubicBezTo>
                  <a:pt x="435335" y="1247002"/>
                  <a:pt x="431789" y="1243455"/>
                  <a:pt x="426913" y="1240796"/>
                </a:cubicBezTo>
                <a:cubicBezTo>
                  <a:pt x="418933" y="1237249"/>
                  <a:pt x="409623" y="1236362"/>
                  <a:pt x="401201" y="1238136"/>
                </a:cubicBezTo>
                <a:cubicBezTo>
                  <a:pt x="399427" y="1238136"/>
                  <a:pt x="397211" y="1237692"/>
                  <a:pt x="395437" y="1238136"/>
                </a:cubicBezTo>
                <a:cubicBezTo>
                  <a:pt x="395437" y="1238136"/>
                  <a:pt x="394994" y="1238136"/>
                  <a:pt x="394994" y="1238136"/>
                </a:cubicBezTo>
                <a:cubicBezTo>
                  <a:pt x="401644" y="1237249"/>
                  <a:pt x="408293" y="1236806"/>
                  <a:pt x="414943" y="1235919"/>
                </a:cubicBezTo>
                <a:cubicBezTo>
                  <a:pt x="422480" y="1235033"/>
                  <a:pt x="430016" y="1233702"/>
                  <a:pt x="437552" y="1231929"/>
                </a:cubicBezTo>
                <a:cubicBezTo>
                  <a:pt x="442429" y="1235033"/>
                  <a:pt x="453954" y="1236806"/>
                  <a:pt x="457057" y="1236806"/>
                </a:cubicBezTo>
                <a:cubicBezTo>
                  <a:pt x="458831" y="1236806"/>
                  <a:pt x="460604" y="1236806"/>
                  <a:pt x="462377" y="1236362"/>
                </a:cubicBezTo>
                <a:cubicBezTo>
                  <a:pt x="462821" y="1236362"/>
                  <a:pt x="463264" y="1235919"/>
                  <a:pt x="463264" y="1235476"/>
                </a:cubicBezTo>
                <a:cubicBezTo>
                  <a:pt x="463707" y="1235476"/>
                  <a:pt x="464150" y="1235476"/>
                  <a:pt x="464594" y="1235476"/>
                </a:cubicBezTo>
                <a:cubicBezTo>
                  <a:pt x="471687" y="1235476"/>
                  <a:pt x="479666" y="1236362"/>
                  <a:pt x="486316" y="1233259"/>
                </a:cubicBezTo>
                <a:cubicBezTo>
                  <a:pt x="488976" y="1231486"/>
                  <a:pt x="491636" y="1229713"/>
                  <a:pt x="495182" y="1229269"/>
                </a:cubicBezTo>
                <a:cubicBezTo>
                  <a:pt x="500059" y="1228383"/>
                  <a:pt x="504935" y="1227496"/>
                  <a:pt x="509811" y="1226610"/>
                </a:cubicBezTo>
                <a:cubicBezTo>
                  <a:pt x="514244" y="1225723"/>
                  <a:pt x="519564" y="1224836"/>
                  <a:pt x="522667" y="1220847"/>
                </a:cubicBezTo>
                <a:cubicBezTo>
                  <a:pt x="526657" y="1214640"/>
                  <a:pt x="518678" y="1209764"/>
                  <a:pt x="512914" y="1208877"/>
                </a:cubicBezTo>
                <a:cubicBezTo>
                  <a:pt x="504492" y="1207104"/>
                  <a:pt x="496512" y="1209764"/>
                  <a:pt x="488089" y="1210207"/>
                </a:cubicBezTo>
                <a:cubicBezTo>
                  <a:pt x="481883" y="1210207"/>
                  <a:pt x="476563" y="1210207"/>
                  <a:pt x="471244" y="1211094"/>
                </a:cubicBezTo>
                <a:cubicBezTo>
                  <a:pt x="471244" y="1211094"/>
                  <a:pt x="470800" y="1210651"/>
                  <a:pt x="470800" y="1210651"/>
                </a:cubicBezTo>
                <a:cubicBezTo>
                  <a:pt x="467697" y="1210207"/>
                  <a:pt x="464150" y="1211094"/>
                  <a:pt x="461047" y="1212424"/>
                </a:cubicBezTo>
                <a:cubicBezTo>
                  <a:pt x="451738" y="1215527"/>
                  <a:pt x="443758" y="1222176"/>
                  <a:pt x="435779" y="1228383"/>
                </a:cubicBezTo>
                <a:cubicBezTo>
                  <a:pt x="435779" y="1228383"/>
                  <a:pt x="435779" y="1228383"/>
                  <a:pt x="435779" y="1228383"/>
                </a:cubicBezTo>
                <a:cubicBezTo>
                  <a:pt x="431346" y="1229269"/>
                  <a:pt x="426469" y="1230156"/>
                  <a:pt x="421593" y="1231043"/>
                </a:cubicBezTo>
                <a:cubicBezTo>
                  <a:pt x="406077" y="1233259"/>
                  <a:pt x="390561" y="1234589"/>
                  <a:pt x="375045" y="1235919"/>
                </a:cubicBezTo>
                <a:cubicBezTo>
                  <a:pt x="375045" y="1235476"/>
                  <a:pt x="375488" y="1235476"/>
                  <a:pt x="375488" y="1235033"/>
                </a:cubicBezTo>
                <a:cubicBezTo>
                  <a:pt x="377705" y="1230156"/>
                  <a:pt x="381252" y="1226610"/>
                  <a:pt x="385241" y="1223063"/>
                </a:cubicBezTo>
                <a:cubicBezTo>
                  <a:pt x="385241" y="1223063"/>
                  <a:pt x="385241" y="1223063"/>
                  <a:pt x="385241" y="1223063"/>
                </a:cubicBezTo>
                <a:cubicBezTo>
                  <a:pt x="400314" y="1223063"/>
                  <a:pt x="415386" y="1216857"/>
                  <a:pt x="426913" y="1207104"/>
                </a:cubicBezTo>
                <a:cubicBezTo>
                  <a:pt x="430902" y="1204444"/>
                  <a:pt x="435335" y="1203557"/>
                  <a:pt x="439325" y="1200898"/>
                </a:cubicBezTo>
                <a:cubicBezTo>
                  <a:pt x="444201" y="1197794"/>
                  <a:pt x="449965" y="1190258"/>
                  <a:pt x="445975" y="1184495"/>
                </a:cubicBezTo>
                <a:cubicBezTo>
                  <a:pt x="442872" y="1181392"/>
                  <a:pt x="437995" y="1183165"/>
                  <a:pt x="434449" y="1184052"/>
                </a:cubicBezTo>
                <a:cubicBezTo>
                  <a:pt x="434006" y="1184052"/>
                  <a:pt x="433562" y="1184495"/>
                  <a:pt x="433562" y="1184495"/>
                </a:cubicBezTo>
                <a:cubicBezTo>
                  <a:pt x="433119" y="1184495"/>
                  <a:pt x="433119" y="1184495"/>
                  <a:pt x="432675" y="1184495"/>
                </a:cubicBezTo>
                <a:cubicBezTo>
                  <a:pt x="431789" y="1184938"/>
                  <a:pt x="431346" y="1185382"/>
                  <a:pt x="430459" y="1185825"/>
                </a:cubicBezTo>
                <a:cubicBezTo>
                  <a:pt x="428685" y="1186712"/>
                  <a:pt x="426913" y="1187598"/>
                  <a:pt x="425139" y="1188928"/>
                </a:cubicBezTo>
                <a:cubicBezTo>
                  <a:pt x="421149" y="1191145"/>
                  <a:pt x="416716" y="1193361"/>
                  <a:pt x="412283" y="1195135"/>
                </a:cubicBezTo>
                <a:cubicBezTo>
                  <a:pt x="408737" y="1196021"/>
                  <a:pt x="405634" y="1196908"/>
                  <a:pt x="402087" y="1198238"/>
                </a:cubicBezTo>
                <a:cubicBezTo>
                  <a:pt x="395437" y="1201341"/>
                  <a:pt x="385241" y="1209320"/>
                  <a:pt x="383468" y="1217300"/>
                </a:cubicBezTo>
                <a:cubicBezTo>
                  <a:pt x="383025" y="1217743"/>
                  <a:pt x="383025" y="1218630"/>
                  <a:pt x="383025" y="1219517"/>
                </a:cubicBezTo>
                <a:cubicBezTo>
                  <a:pt x="379478" y="1222176"/>
                  <a:pt x="376375" y="1224836"/>
                  <a:pt x="374159" y="1228383"/>
                </a:cubicBezTo>
                <a:cubicBezTo>
                  <a:pt x="373716" y="1230156"/>
                  <a:pt x="371055" y="1233259"/>
                  <a:pt x="371055" y="1235476"/>
                </a:cubicBezTo>
                <a:cubicBezTo>
                  <a:pt x="366622" y="1235919"/>
                  <a:pt x="362189" y="1236362"/>
                  <a:pt x="357756" y="1236362"/>
                </a:cubicBezTo>
                <a:cubicBezTo>
                  <a:pt x="349333" y="1237249"/>
                  <a:pt x="340911" y="1237692"/>
                  <a:pt x="332044" y="1238579"/>
                </a:cubicBezTo>
                <a:cubicBezTo>
                  <a:pt x="332488" y="1238136"/>
                  <a:pt x="332931" y="1237249"/>
                  <a:pt x="333374" y="1236806"/>
                </a:cubicBezTo>
                <a:cubicBezTo>
                  <a:pt x="334704" y="1234146"/>
                  <a:pt x="336477" y="1232373"/>
                  <a:pt x="338694" y="1230156"/>
                </a:cubicBezTo>
                <a:cubicBezTo>
                  <a:pt x="339137" y="1230156"/>
                  <a:pt x="339580" y="1229713"/>
                  <a:pt x="340024" y="1229713"/>
                </a:cubicBezTo>
                <a:cubicBezTo>
                  <a:pt x="346230" y="1227496"/>
                  <a:pt x="352880" y="1226610"/>
                  <a:pt x="358643" y="1223950"/>
                </a:cubicBezTo>
                <a:cubicBezTo>
                  <a:pt x="363962" y="1221733"/>
                  <a:pt x="367509" y="1217743"/>
                  <a:pt x="370612" y="1213310"/>
                </a:cubicBezTo>
                <a:cubicBezTo>
                  <a:pt x="374159" y="1207991"/>
                  <a:pt x="379035" y="1204001"/>
                  <a:pt x="384355" y="1200454"/>
                </a:cubicBezTo>
                <a:cubicBezTo>
                  <a:pt x="387901" y="1197794"/>
                  <a:pt x="392778" y="1193805"/>
                  <a:pt x="391891" y="1188485"/>
                </a:cubicBezTo>
                <a:cubicBezTo>
                  <a:pt x="391448" y="1185382"/>
                  <a:pt x="387458" y="1183165"/>
                  <a:pt x="384355" y="1184495"/>
                </a:cubicBezTo>
                <a:cubicBezTo>
                  <a:pt x="383025" y="1184938"/>
                  <a:pt x="382138" y="1185825"/>
                  <a:pt x="380808" y="1186712"/>
                </a:cubicBezTo>
                <a:cubicBezTo>
                  <a:pt x="380808" y="1186712"/>
                  <a:pt x="380365" y="1186712"/>
                  <a:pt x="380365" y="1186712"/>
                </a:cubicBezTo>
                <a:cubicBezTo>
                  <a:pt x="372829" y="1190702"/>
                  <a:pt x="366179" y="1195578"/>
                  <a:pt x="359086" y="1199568"/>
                </a:cubicBezTo>
                <a:cubicBezTo>
                  <a:pt x="348890" y="1204444"/>
                  <a:pt x="338251" y="1213310"/>
                  <a:pt x="336477" y="1224836"/>
                </a:cubicBezTo>
                <a:cubicBezTo>
                  <a:pt x="336034" y="1226166"/>
                  <a:pt x="336034" y="1227053"/>
                  <a:pt x="336034" y="1227939"/>
                </a:cubicBezTo>
                <a:cubicBezTo>
                  <a:pt x="333818" y="1230599"/>
                  <a:pt x="332044" y="1233259"/>
                  <a:pt x="330271" y="1235919"/>
                </a:cubicBezTo>
                <a:cubicBezTo>
                  <a:pt x="329828" y="1236806"/>
                  <a:pt x="328941" y="1238136"/>
                  <a:pt x="328498" y="1239022"/>
                </a:cubicBezTo>
                <a:cubicBezTo>
                  <a:pt x="317415" y="1239909"/>
                  <a:pt x="306775" y="1240796"/>
                  <a:pt x="295693" y="1241682"/>
                </a:cubicBezTo>
                <a:cubicBezTo>
                  <a:pt x="296136" y="1241239"/>
                  <a:pt x="296136" y="1240796"/>
                  <a:pt x="296136" y="1240352"/>
                </a:cubicBezTo>
                <a:cubicBezTo>
                  <a:pt x="296136" y="1239909"/>
                  <a:pt x="296580" y="1239466"/>
                  <a:pt x="297023" y="1238579"/>
                </a:cubicBezTo>
                <a:cubicBezTo>
                  <a:pt x="300126" y="1240352"/>
                  <a:pt x="307219" y="1235476"/>
                  <a:pt x="309879" y="1233702"/>
                </a:cubicBezTo>
                <a:cubicBezTo>
                  <a:pt x="309879" y="1233702"/>
                  <a:pt x="310322" y="1233259"/>
                  <a:pt x="310322" y="1233259"/>
                </a:cubicBezTo>
                <a:cubicBezTo>
                  <a:pt x="312539" y="1232373"/>
                  <a:pt x="314312" y="1231486"/>
                  <a:pt x="316528" y="1230156"/>
                </a:cubicBezTo>
                <a:cubicBezTo>
                  <a:pt x="321848" y="1227496"/>
                  <a:pt x="324065" y="1221733"/>
                  <a:pt x="327168" y="1217300"/>
                </a:cubicBezTo>
                <a:cubicBezTo>
                  <a:pt x="332488" y="1211094"/>
                  <a:pt x="340911" y="1204887"/>
                  <a:pt x="341354" y="1196021"/>
                </a:cubicBezTo>
                <a:cubicBezTo>
                  <a:pt x="341354" y="1193361"/>
                  <a:pt x="339580" y="1191145"/>
                  <a:pt x="336921" y="1190702"/>
                </a:cubicBezTo>
                <a:cubicBezTo>
                  <a:pt x="332931" y="1190702"/>
                  <a:pt x="329828" y="1192031"/>
                  <a:pt x="326724" y="1194691"/>
                </a:cubicBezTo>
                <a:cubicBezTo>
                  <a:pt x="323621" y="1195135"/>
                  <a:pt x="315642" y="1209764"/>
                  <a:pt x="312982" y="1211980"/>
                </a:cubicBezTo>
                <a:cubicBezTo>
                  <a:pt x="308105" y="1215084"/>
                  <a:pt x="303229" y="1218187"/>
                  <a:pt x="300126" y="1223063"/>
                </a:cubicBezTo>
                <a:cubicBezTo>
                  <a:pt x="298353" y="1225280"/>
                  <a:pt x="297466" y="1228383"/>
                  <a:pt x="296580" y="1231043"/>
                </a:cubicBezTo>
                <a:cubicBezTo>
                  <a:pt x="296580" y="1231929"/>
                  <a:pt x="296136" y="1232373"/>
                  <a:pt x="296136" y="1233259"/>
                </a:cubicBezTo>
                <a:cubicBezTo>
                  <a:pt x="294806" y="1234589"/>
                  <a:pt x="293476" y="1235919"/>
                  <a:pt x="292590" y="1237692"/>
                </a:cubicBezTo>
                <a:cubicBezTo>
                  <a:pt x="291703" y="1239022"/>
                  <a:pt x="291260" y="1240796"/>
                  <a:pt x="291703" y="1242125"/>
                </a:cubicBezTo>
                <a:cubicBezTo>
                  <a:pt x="287713" y="1242569"/>
                  <a:pt x="284167" y="1243012"/>
                  <a:pt x="280177" y="1243012"/>
                </a:cubicBezTo>
                <a:cubicBezTo>
                  <a:pt x="279290" y="1243012"/>
                  <a:pt x="278404" y="1243012"/>
                  <a:pt x="277517" y="1243012"/>
                </a:cubicBezTo>
                <a:cubicBezTo>
                  <a:pt x="277960" y="1227053"/>
                  <a:pt x="278847" y="1211094"/>
                  <a:pt x="280621" y="1195135"/>
                </a:cubicBezTo>
                <a:cubicBezTo>
                  <a:pt x="283723" y="1170309"/>
                  <a:pt x="288157" y="1145927"/>
                  <a:pt x="293476" y="1121545"/>
                </a:cubicBezTo>
                <a:cubicBezTo>
                  <a:pt x="298796" y="1121989"/>
                  <a:pt x="304116" y="1121989"/>
                  <a:pt x="309436" y="1122432"/>
                </a:cubicBezTo>
                <a:cubicBezTo>
                  <a:pt x="318302" y="1122432"/>
                  <a:pt x="327168" y="1121989"/>
                  <a:pt x="335590" y="1121989"/>
                </a:cubicBezTo>
                <a:cubicBezTo>
                  <a:pt x="336034" y="1121989"/>
                  <a:pt x="336034" y="1122432"/>
                  <a:pt x="336034" y="1122432"/>
                </a:cubicBezTo>
                <a:cubicBezTo>
                  <a:pt x="337807" y="1124205"/>
                  <a:pt x="340024" y="1125978"/>
                  <a:pt x="342240" y="1127752"/>
                </a:cubicBezTo>
                <a:cubicBezTo>
                  <a:pt x="342240" y="1128638"/>
                  <a:pt x="342684" y="1129968"/>
                  <a:pt x="342684" y="1130855"/>
                </a:cubicBezTo>
                <a:cubicBezTo>
                  <a:pt x="343127" y="1132628"/>
                  <a:pt x="343570" y="1134844"/>
                  <a:pt x="344457" y="1136618"/>
                </a:cubicBezTo>
                <a:cubicBezTo>
                  <a:pt x="346673" y="1141494"/>
                  <a:pt x="350663" y="1144154"/>
                  <a:pt x="355096" y="1146814"/>
                </a:cubicBezTo>
                <a:cubicBezTo>
                  <a:pt x="355539" y="1147257"/>
                  <a:pt x="355983" y="1147257"/>
                  <a:pt x="355983" y="1147257"/>
                </a:cubicBezTo>
                <a:cubicBezTo>
                  <a:pt x="357313" y="1148144"/>
                  <a:pt x="358200" y="1148587"/>
                  <a:pt x="359529" y="1149474"/>
                </a:cubicBezTo>
                <a:cubicBezTo>
                  <a:pt x="360859" y="1150360"/>
                  <a:pt x="361746" y="1150804"/>
                  <a:pt x="363076" y="1151247"/>
                </a:cubicBezTo>
                <a:cubicBezTo>
                  <a:pt x="367952" y="1153907"/>
                  <a:pt x="372829" y="1156123"/>
                  <a:pt x="377262" y="1157897"/>
                </a:cubicBezTo>
                <a:cubicBezTo>
                  <a:pt x="383025" y="1161000"/>
                  <a:pt x="387458" y="1165876"/>
                  <a:pt x="392334" y="1170309"/>
                </a:cubicBezTo>
                <a:cubicBezTo>
                  <a:pt x="394551" y="1172083"/>
                  <a:pt x="396767" y="1173856"/>
                  <a:pt x="399870" y="1175186"/>
                </a:cubicBezTo>
                <a:cubicBezTo>
                  <a:pt x="402531" y="1176516"/>
                  <a:pt x="404747" y="1178289"/>
                  <a:pt x="407850" y="1178732"/>
                </a:cubicBezTo>
                <a:cubicBezTo>
                  <a:pt x="408293" y="1178732"/>
                  <a:pt x="408737" y="1178732"/>
                  <a:pt x="408737" y="1178289"/>
                </a:cubicBezTo>
                <a:cubicBezTo>
                  <a:pt x="414943" y="1179619"/>
                  <a:pt x="422036" y="1174742"/>
                  <a:pt x="417603" y="1168093"/>
                </a:cubicBezTo>
                <a:cubicBezTo>
                  <a:pt x="411397" y="1157897"/>
                  <a:pt x="399427" y="1153464"/>
                  <a:pt x="390561" y="1146371"/>
                </a:cubicBezTo>
                <a:cubicBezTo>
                  <a:pt x="385685" y="1142381"/>
                  <a:pt x="381695" y="1137061"/>
                  <a:pt x="376375" y="1133071"/>
                </a:cubicBezTo>
                <a:cubicBezTo>
                  <a:pt x="368839" y="1127308"/>
                  <a:pt x="359529" y="1123762"/>
                  <a:pt x="350220" y="1124205"/>
                </a:cubicBezTo>
                <a:cubicBezTo>
                  <a:pt x="348890" y="1124205"/>
                  <a:pt x="347560" y="1124205"/>
                  <a:pt x="346230" y="1124205"/>
                </a:cubicBezTo>
                <a:cubicBezTo>
                  <a:pt x="344900" y="1123319"/>
                  <a:pt x="344013" y="1121989"/>
                  <a:pt x="342684" y="1121102"/>
                </a:cubicBezTo>
                <a:cubicBezTo>
                  <a:pt x="358200" y="1120658"/>
                  <a:pt x="373716" y="1120215"/>
                  <a:pt x="389231" y="1119329"/>
                </a:cubicBezTo>
                <a:cubicBezTo>
                  <a:pt x="390561" y="1121102"/>
                  <a:pt x="392778" y="1122432"/>
                  <a:pt x="394551" y="1123319"/>
                </a:cubicBezTo>
                <a:cubicBezTo>
                  <a:pt x="395881" y="1124205"/>
                  <a:pt x="397211" y="1124648"/>
                  <a:pt x="398541" y="1125092"/>
                </a:cubicBezTo>
                <a:cubicBezTo>
                  <a:pt x="398541" y="1127308"/>
                  <a:pt x="400314" y="1129525"/>
                  <a:pt x="401644" y="1131298"/>
                </a:cubicBezTo>
                <a:cubicBezTo>
                  <a:pt x="408737" y="1141051"/>
                  <a:pt x="418046" y="1149030"/>
                  <a:pt x="429129" y="1153907"/>
                </a:cubicBezTo>
                <a:cubicBezTo>
                  <a:pt x="433562" y="1156123"/>
                  <a:pt x="437995" y="1156567"/>
                  <a:pt x="442429" y="1158340"/>
                </a:cubicBezTo>
                <a:cubicBezTo>
                  <a:pt x="448191" y="1160556"/>
                  <a:pt x="453068" y="1164103"/>
                  <a:pt x="458388" y="1166763"/>
                </a:cubicBezTo>
                <a:cubicBezTo>
                  <a:pt x="458831" y="1166763"/>
                  <a:pt x="458831" y="1166763"/>
                  <a:pt x="459274" y="1166763"/>
                </a:cubicBezTo>
                <a:cubicBezTo>
                  <a:pt x="461491" y="1167649"/>
                  <a:pt x="463264" y="1168979"/>
                  <a:pt x="465480" y="1169423"/>
                </a:cubicBezTo>
                <a:cubicBezTo>
                  <a:pt x="469027" y="1170309"/>
                  <a:pt x="473903" y="1168979"/>
                  <a:pt x="474347" y="1164989"/>
                </a:cubicBezTo>
                <a:cubicBezTo>
                  <a:pt x="474790" y="1162330"/>
                  <a:pt x="472573" y="1160113"/>
                  <a:pt x="470800" y="1158340"/>
                </a:cubicBezTo>
                <a:cubicBezTo>
                  <a:pt x="467697" y="1155237"/>
                  <a:pt x="464150" y="1152577"/>
                  <a:pt x="461047" y="1149917"/>
                </a:cubicBezTo>
                <a:cubicBezTo>
                  <a:pt x="452624" y="1144154"/>
                  <a:pt x="442429" y="1141494"/>
                  <a:pt x="434892" y="1134401"/>
                </a:cubicBezTo>
                <a:cubicBezTo>
                  <a:pt x="427799" y="1127752"/>
                  <a:pt x="418490" y="1122432"/>
                  <a:pt x="408293" y="1121989"/>
                </a:cubicBezTo>
                <a:cubicBezTo>
                  <a:pt x="406077" y="1121989"/>
                  <a:pt x="403417" y="1121545"/>
                  <a:pt x="401201" y="1122432"/>
                </a:cubicBezTo>
                <a:cubicBezTo>
                  <a:pt x="398984" y="1121102"/>
                  <a:pt x="397211" y="1119772"/>
                  <a:pt x="395437" y="1118442"/>
                </a:cubicBezTo>
                <a:cubicBezTo>
                  <a:pt x="415386" y="1117112"/>
                  <a:pt x="435335" y="1115782"/>
                  <a:pt x="455284" y="1114009"/>
                </a:cubicBezTo>
                <a:cubicBezTo>
                  <a:pt x="455284" y="1115339"/>
                  <a:pt x="456171" y="1116225"/>
                  <a:pt x="457057" y="1117112"/>
                </a:cubicBezTo>
                <a:cubicBezTo>
                  <a:pt x="457944" y="1118442"/>
                  <a:pt x="459274" y="1119329"/>
                  <a:pt x="460161" y="1120658"/>
                </a:cubicBezTo>
                <a:cubicBezTo>
                  <a:pt x="460161" y="1121102"/>
                  <a:pt x="460604" y="1121545"/>
                  <a:pt x="460604" y="1122432"/>
                </a:cubicBezTo>
                <a:cubicBezTo>
                  <a:pt x="462377" y="1127308"/>
                  <a:pt x="465037" y="1131741"/>
                  <a:pt x="468140" y="1135731"/>
                </a:cubicBezTo>
                <a:cubicBezTo>
                  <a:pt x="473460" y="1143267"/>
                  <a:pt x="480553" y="1149917"/>
                  <a:pt x="489419" y="1153464"/>
                </a:cubicBezTo>
                <a:cubicBezTo>
                  <a:pt x="499172" y="1156567"/>
                  <a:pt x="504935" y="1165876"/>
                  <a:pt x="513358" y="1170753"/>
                </a:cubicBezTo>
                <a:cubicBezTo>
                  <a:pt x="513801" y="1170753"/>
                  <a:pt x="514244" y="1170753"/>
                  <a:pt x="514244" y="1170309"/>
                </a:cubicBezTo>
                <a:cubicBezTo>
                  <a:pt x="514244" y="1170309"/>
                  <a:pt x="514244" y="1170309"/>
                  <a:pt x="514244" y="1170309"/>
                </a:cubicBezTo>
                <a:cubicBezTo>
                  <a:pt x="516018" y="1171196"/>
                  <a:pt x="517791" y="1172083"/>
                  <a:pt x="520008" y="1172526"/>
                </a:cubicBezTo>
                <a:cubicBezTo>
                  <a:pt x="523111" y="1173412"/>
                  <a:pt x="527987" y="1172969"/>
                  <a:pt x="529317" y="1169423"/>
                </a:cubicBezTo>
                <a:cubicBezTo>
                  <a:pt x="531090" y="1160556"/>
                  <a:pt x="505821" y="1145041"/>
                  <a:pt x="500059" y="1138391"/>
                </a:cubicBezTo>
                <a:cubicBezTo>
                  <a:pt x="492522" y="1130855"/>
                  <a:pt x="485873" y="1120658"/>
                  <a:pt x="474347" y="1118885"/>
                </a:cubicBezTo>
                <a:cubicBezTo>
                  <a:pt x="472130" y="1118885"/>
                  <a:pt x="467254" y="1117999"/>
                  <a:pt x="464150" y="1118442"/>
                </a:cubicBezTo>
                <a:cubicBezTo>
                  <a:pt x="463264" y="1117556"/>
                  <a:pt x="462377" y="1116669"/>
                  <a:pt x="461934" y="1115782"/>
                </a:cubicBezTo>
                <a:cubicBezTo>
                  <a:pt x="461491" y="1115339"/>
                  <a:pt x="460604" y="1114009"/>
                  <a:pt x="460161" y="1113122"/>
                </a:cubicBezTo>
                <a:cubicBezTo>
                  <a:pt x="472573" y="1111792"/>
                  <a:pt x="484543" y="1110906"/>
                  <a:pt x="496955" y="1109133"/>
                </a:cubicBezTo>
                <a:cubicBezTo>
                  <a:pt x="500502" y="1108689"/>
                  <a:pt x="504492" y="1108246"/>
                  <a:pt x="508038" y="1107803"/>
                </a:cubicBezTo>
                <a:cubicBezTo>
                  <a:pt x="508925" y="1110019"/>
                  <a:pt x="511585" y="1113122"/>
                  <a:pt x="514244" y="1115782"/>
                </a:cubicBezTo>
                <a:cubicBezTo>
                  <a:pt x="514688" y="1121102"/>
                  <a:pt x="516904" y="1126422"/>
                  <a:pt x="520008" y="1130855"/>
                </a:cubicBezTo>
                <a:cubicBezTo>
                  <a:pt x="524441" y="1136174"/>
                  <a:pt x="530647" y="1139721"/>
                  <a:pt x="535524" y="1144154"/>
                </a:cubicBezTo>
                <a:cubicBezTo>
                  <a:pt x="542173" y="1150360"/>
                  <a:pt x="547049" y="1160113"/>
                  <a:pt x="556802" y="1161443"/>
                </a:cubicBezTo>
                <a:cubicBezTo>
                  <a:pt x="556802" y="1161443"/>
                  <a:pt x="556802" y="1161443"/>
                  <a:pt x="556802" y="1161443"/>
                </a:cubicBezTo>
                <a:cubicBezTo>
                  <a:pt x="557689" y="1161886"/>
                  <a:pt x="558132" y="1162330"/>
                  <a:pt x="559019" y="1162330"/>
                </a:cubicBezTo>
                <a:cubicBezTo>
                  <a:pt x="564782" y="1164103"/>
                  <a:pt x="570102" y="1160113"/>
                  <a:pt x="567885" y="1154350"/>
                </a:cubicBezTo>
                <a:cubicBezTo>
                  <a:pt x="565668" y="1147701"/>
                  <a:pt x="559019" y="1143711"/>
                  <a:pt x="554142" y="1139278"/>
                </a:cubicBezTo>
                <a:cubicBezTo>
                  <a:pt x="550596" y="1136618"/>
                  <a:pt x="547493" y="1133958"/>
                  <a:pt x="544833" y="1129968"/>
                </a:cubicBezTo>
                <a:cubicBezTo>
                  <a:pt x="542616" y="1126422"/>
                  <a:pt x="540400" y="1122875"/>
                  <a:pt x="536853" y="1120215"/>
                </a:cubicBezTo>
                <a:cubicBezTo>
                  <a:pt x="531090" y="1116669"/>
                  <a:pt x="525327" y="1112679"/>
                  <a:pt x="518678" y="1111792"/>
                </a:cubicBezTo>
                <a:cubicBezTo>
                  <a:pt x="518234" y="1111792"/>
                  <a:pt x="517347" y="1111792"/>
                  <a:pt x="516904" y="1111792"/>
                </a:cubicBezTo>
                <a:cubicBezTo>
                  <a:pt x="515575" y="1110019"/>
                  <a:pt x="514244" y="1108689"/>
                  <a:pt x="512914" y="1106916"/>
                </a:cubicBezTo>
                <a:cubicBezTo>
                  <a:pt x="524441" y="1105586"/>
                  <a:pt x="535967" y="1104699"/>
                  <a:pt x="547493" y="1103370"/>
                </a:cubicBezTo>
                <a:cubicBezTo>
                  <a:pt x="547493" y="1103370"/>
                  <a:pt x="547493" y="1103813"/>
                  <a:pt x="547493" y="1103813"/>
                </a:cubicBezTo>
                <a:cubicBezTo>
                  <a:pt x="549709" y="1106916"/>
                  <a:pt x="552369" y="1109133"/>
                  <a:pt x="555472" y="1111349"/>
                </a:cubicBezTo>
                <a:cubicBezTo>
                  <a:pt x="555916" y="1112679"/>
                  <a:pt x="556802" y="1114452"/>
                  <a:pt x="557689" y="1116225"/>
                </a:cubicBezTo>
                <a:cubicBezTo>
                  <a:pt x="559019" y="1118442"/>
                  <a:pt x="560349" y="1120658"/>
                  <a:pt x="561678" y="1122432"/>
                </a:cubicBezTo>
                <a:cubicBezTo>
                  <a:pt x="564339" y="1125978"/>
                  <a:pt x="567442" y="1129968"/>
                  <a:pt x="571431" y="1133071"/>
                </a:cubicBezTo>
                <a:cubicBezTo>
                  <a:pt x="574091" y="1135288"/>
                  <a:pt x="577194" y="1136174"/>
                  <a:pt x="580297" y="1137504"/>
                </a:cubicBezTo>
                <a:cubicBezTo>
                  <a:pt x="583401" y="1139278"/>
                  <a:pt x="586504" y="1140607"/>
                  <a:pt x="590051" y="1141494"/>
                </a:cubicBezTo>
                <a:cubicBezTo>
                  <a:pt x="596257" y="1144597"/>
                  <a:pt x="602463" y="1148587"/>
                  <a:pt x="609556" y="1149030"/>
                </a:cubicBezTo>
                <a:cubicBezTo>
                  <a:pt x="610000" y="1149030"/>
                  <a:pt x="610442" y="1148587"/>
                  <a:pt x="610442" y="1148144"/>
                </a:cubicBezTo>
                <a:cubicBezTo>
                  <a:pt x="611773" y="1148587"/>
                  <a:pt x="613103" y="1149030"/>
                  <a:pt x="614876" y="1149030"/>
                </a:cubicBezTo>
                <a:cubicBezTo>
                  <a:pt x="621083" y="1149474"/>
                  <a:pt x="625958" y="1144597"/>
                  <a:pt x="620639" y="1139721"/>
                </a:cubicBezTo>
                <a:cubicBezTo>
                  <a:pt x="617536" y="1136618"/>
                  <a:pt x="613545" y="1134844"/>
                  <a:pt x="610000" y="1132185"/>
                </a:cubicBezTo>
                <a:cubicBezTo>
                  <a:pt x="601576" y="1127752"/>
                  <a:pt x="594040" y="1122432"/>
                  <a:pt x="586947" y="1116225"/>
                </a:cubicBezTo>
                <a:cubicBezTo>
                  <a:pt x="579855" y="1111792"/>
                  <a:pt x="570988" y="1110462"/>
                  <a:pt x="563009" y="1108246"/>
                </a:cubicBezTo>
                <a:cubicBezTo>
                  <a:pt x="560792" y="1107803"/>
                  <a:pt x="559462" y="1107803"/>
                  <a:pt x="558575" y="1107803"/>
                </a:cubicBezTo>
                <a:cubicBezTo>
                  <a:pt x="557245" y="1106473"/>
                  <a:pt x="555472" y="1105143"/>
                  <a:pt x="554142" y="1103813"/>
                </a:cubicBezTo>
                <a:cubicBezTo>
                  <a:pt x="553699" y="1103370"/>
                  <a:pt x="553256" y="1102926"/>
                  <a:pt x="552812" y="1102483"/>
                </a:cubicBezTo>
                <a:cubicBezTo>
                  <a:pt x="562122" y="1101596"/>
                  <a:pt x="571431" y="1100710"/>
                  <a:pt x="580741" y="1099823"/>
                </a:cubicBezTo>
                <a:cubicBezTo>
                  <a:pt x="580741" y="1099823"/>
                  <a:pt x="580741" y="1099823"/>
                  <a:pt x="581185" y="1100266"/>
                </a:cubicBezTo>
                <a:cubicBezTo>
                  <a:pt x="585174" y="1102483"/>
                  <a:pt x="589607" y="1104256"/>
                  <a:pt x="594040" y="1105143"/>
                </a:cubicBezTo>
                <a:cubicBezTo>
                  <a:pt x="598917" y="1105586"/>
                  <a:pt x="603793" y="1108246"/>
                  <a:pt x="608670" y="1108246"/>
                </a:cubicBezTo>
                <a:cubicBezTo>
                  <a:pt x="610000" y="1108246"/>
                  <a:pt x="612659" y="1108689"/>
                  <a:pt x="613989" y="1107359"/>
                </a:cubicBezTo>
                <a:cubicBezTo>
                  <a:pt x="622412" y="1107359"/>
                  <a:pt x="629949" y="1103370"/>
                  <a:pt x="637927" y="1101596"/>
                </a:cubicBezTo>
                <a:cubicBezTo>
                  <a:pt x="646794" y="1099823"/>
                  <a:pt x="661867" y="1103813"/>
                  <a:pt x="667630" y="1095390"/>
                </a:cubicBezTo>
                <a:cubicBezTo>
                  <a:pt x="670733" y="1089184"/>
                  <a:pt x="662753" y="1084751"/>
                  <a:pt x="657876" y="1083421"/>
                </a:cubicBezTo>
                <a:cubicBezTo>
                  <a:pt x="649898" y="1080761"/>
                  <a:pt x="641474" y="1082091"/>
                  <a:pt x="633494" y="1082091"/>
                </a:cubicBezTo>
                <a:cubicBezTo>
                  <a:pt x="633494" y="1081647"/>
                  <a:pt x="633052" y="1081647"/>
                  <a:pt x="632608" y="1081647"/>
                </a:cubicBezTo>
                <a:cubicBezTo>
                  <a:pt x="622412" y="1081647"/>
                  <a:pt x="612216" y="1078101"/>
                  <a:pt x="602020" y="1081204"/>
                </a:cubicBezTo>
                <a:cubicBezTo>
                  <a:pt x="593596" y="1083421"/>
                  <a:pt x="587391" y="1090070"/>
                  <a:pt x="581185" y="1096276"/>
                </a:cubicBezTo>
                <a:cubicBezTo>
                  <a:pt x="580741" y="1096720"/>
                  <a:pt x="580741" y="1096720"/>
                  <a:pt x="580741" y="1097163"/>
                </a:cubicBezTo>
                <a:cubicBezTo>
                  <a:pt x="566998" y="1098050"/>
                  <a:pt x="553699" y="1098936"/>
                  <a:pt x="540400" y="1099823"/>
                </a:cubicBezTo>
                <a:cubicBezTo>
                  <a:pt x="541286" y="1097607"/>
                  <a:pt x="542173" y="1095833"/>
                  <a:pt x="543060" y="1094060"/>
                </a:cubicBezTo>
                <a:cubicBezTo>
                  <a:pt x="543503" y="1092730"/>
                  <a:pt x="544390" y="1091843"/>
                  <a:pt x="545276" y="1090513"/>
                </a:cubicBezTo>
                <a:cubicBezTo>
                  <a:pt x="545719" y="1090070"/>
                  <a:pt x="546606" y="1090070"/>
                  <a:pt x="547049" y="1089627"/>
                </a:cubicBezTo>
                <a:cubicBezTo>
                  <a:pt x="552812" y="1088297"/>
                  <a:pt x="558575" y="1085194"/>
                  <a:pt x="562565" y="1080761"/>
                </a:cubicBezTo>
                <a:cubicBezTo>
                  <a:pt x="564339" y="1079431"/>
                  <a:pt x="564782" y="1076771"/>
                  <a:pt x="566555" y="1075441"/>
                </a:cubicBezTo>
                <a:cubicBezTo>
                  <a:pt x="572318" y="1072338"/>
                  <a:pt x="579411" y="1070565"/>
                  <a:pt x="583844" y="1065688"/>
                </a:cubicBezTo>
                <a:cubicBezTo>
                  <a:pt x="590051" y="1058595"/>
                  <a:pt x="599360" y="1048399"/>
                  <a:pt x="598030" y="1038203"/>
                </a:cubicBezTo>
                <a:cubicBezTo>
                  <a:pt x="597143" y="1035100"/>
                  <a:pt x="593596" y="1035100"/>
                  <a:pt x="591824" y="1037316"/>
                </a:cubicBezTo>
                <a:cubicBezTo>
                  <a:pt x="586504" y="1041306"/>
                  <a:pt x="581627" y="1045739"/>
                  <a:pt x="576308" y="1049729"/>
                </a:cubicBezTo>
                <a:cubicBezTo>
                  <a:pt x="564782" y="1055935"/>
                  <a:pt x="551483" y="1061255"/>
                  <a:pt x="545276" y="1073668"/>
                </a:cubicBezTo>
                <a:cubicBezTo>
                  <a:pt x="544390" y="1075884"/>
                  <a:pt x="537740" y="1088297"/>
                  <a:pt x="539957" y="1090957"/>
                </a:cubicBezTo>
                <a:cubicBezTo>
                  <a:pt x="538627" y="1093173"/>
                  <a:pt x="537740" y="1095833"/>
                  <a:pt x="536853" y="1098493"/>
                </a:cubicBezTo>
                <a:cubicBezTo>
                  <a:pt x="536853" y="1098936"/>
                  <a:pt x="536410" y="1099823"/>
                  <a:pt x="536410" y="1100266"/>
                </a:cubicBezTo>
                <a:cubicBezTo>
                  <a:pt x="527101" y="1101153"/>
                  <a:pt x="517791" y="1102040"/>
                  <a:pt x="508038" y="1102926"/>
                </a:cubicBezTo>
                <a:cubicBezTo>
                  <a:pt x="508481" y="1100710"/>
                  <a:pt x="508925" y="1098936"/>
                  <a:pt x="509368" y="1096720"/>
                </a:cubicBezTo>
                <a:cubicBezTo>
                  <a:pt x="510255" y="1094947"/>
                  <a:pt x="510698" y="1092730"/>
                  <a:pt x="511142" y="1090513"/>
                </a:cubicBezTo>
                <a:cubicBezTo>
                  <a:pt x="514244" y="1088297"/>
                  <a:pt x="517791" y="1086524"/>
                  <a:pt x="520894" y="1084307"/>
                </a:cubicBezTo>
                <a:cubicBezTo>
                  <a:pt x="524441" y="1081204"/>
                  <a:pt x="527544" y="1077214"/>
                  <a:pt x="530204" y="1073225"/>
                </a:cubicBezTo>
                <a:cubicBezTo>
                  <a:pt x="532420" y="1069678"/>
                  <a:pt x="533307" y="1064802"/>
                  <a:pt x="535967" y="1061698"/>
                </a:cubicBezTo>
                <a:cubicBezTo>
                  <a:pt x="540843" y="1055492"/>
                  <a:pt x="547936" y="1049729"/>
                  <a:pt x="549266" y="1041306"/>
                </a:cubicBezTo>
                <a:cubicBezTo>
                  <a:pt x="550152" y="1034657"/>
                  <a:pt x="544833" y="1030223"/>
                  <a:pt x="539957" y="1032440"/>
                </a:cubicBezTo>
                <a:cubicBezTo>
                  <a:pt x="539070" y="1032440"/>
                  <a:pt x="538183" y="1032883"/>
                  <a:pt x="537740" y="1033327"/>
                </a:cubicBezTo>
                <a:cubicBezTo>
                  <a:pt x="527544" y="1040420"/>
                  <a:pt x="523111" y="1052832"/>
                  <a:pt x="515575" y="1062585"/>
                </a:cubicBezTo>
                <a:cubicBezTo>
                  <a:pt x="513801" y="1065245"/>
                  <a:pt x="511142" y="1067018"/>
                  <a:pt x="509368" y="1070121"/>
                </a:cubicBezTo>
                <a:cubicBezTo>
                  <a:pt x="506708" y="1074554"/>
                  <a:pt x="506265" y="1079874"/>
                  <a:pt x="506265" y="1085194"/>
                </a:cubicBezTo>
                <a:cubicBezTo>
                  <a:pt x="506265" y="1086524"/>
                  <a:pt x="506265" y="1087854"/>
                  <a:pt x="506265" y="1089184"/>
                </a:cubicBezTo>
                <a:cubicBezTo>
                  <a:pt x="506265" y="1090513"/>
                  <a:pt x="505821" y="1091843"/>
                  <a:pt x="506708" y="1092730"/>
                </a:cubicBezTo>
                <a:cubicBezTo>
                  <a:pt x="505821" y="1095390"/>
                  <a:pt x="504935" y="1098050"/>
                  <a:pt x="504492" y="1101153"/>
                </a:cubicBezTo>
                <a:cubicBezTo>
                  <a:pt x="504492" y="1101596"/>
                  <a:pt x="504492" y="1102483"/>
                  <a:pt x="504048" y="1102926"/>
                </a:cubicBezTo>
                <a:cubicBezTo>
                  <a:pt x="484986" y="1104699"/>
                  <a:pt x="466367" y="1106473"/>
                  <a:pt x="447305" y="1108246"/>
                </a:cubicBezTo>
                <a:cubicBezTo>
                  <a:pt x="447305" y="1108246"/>
                  <a:pt x="447305" y="1107803"/>
                  <a:pt x="447305" y="1107359"/>
                </a:cubicBezTo>
                <a:cubicBezTo>
                  <a:pt x="449078" y="1102483"/>
                  <a:pt x="451295" y="1098050"/>
                  <a:pt x="453954" y="1094060"/>
                </a:cubicBezTo>
                <a:cubicBezTo>
                  <a:pt x="454398" y="1094060"/>
                  <a:pt x="455284" y="1094060"/>
                  <a:pt x="455728" y="1094060"/>
                </a:cubicBezTo>
                <a:cubicBezTo>
                  <a:pt x="463707" y="1092287"/>
                  <a:pt x="470800" y="1088297"/>
                  <a:pt x="476120" y="1082091"/>
                </a:cubicBezTo>
                <a:cubicBezTo>
                  <a:pt x="478780" y="1078988"/>
                  <a:pt x="480996" y="1074998"/>
                  <a:pt x="482770" y="1071008"/>
                </a:cubicBezTo>
                <a:cubicBezTo>
                  <a:pt x="484099" y="1067905"/>
                  <a:pt x="484986" y="1064802"/>
                  <a:pt x="486759" y="1062142"/>
                </a:cubicBezTo>
                <a:cubicBezTo>
                  <a:pt x="492522" y="1056379"/>
                  <a:pt x="498285" y="1050616"/>
                  <a:pt x="501388" y="1042636"/>
                </a:cubicBezTo>
                <a:cubicBezTo>
                  <a:pt x="503605" y="1038646"/>
                  <a:pt x="501832" y="1035100"/>
                  <a:pt x="498285" y="1035100"/>
                </a:cubicBezTo>
                <a:cubicBezTo>
                  <a:pt x="497842" y="1034657"/>
                  <a:pt x="496512" y="1034657"/>
                  <a:pt x="495626" y="1035100"/>
                </a:cubicBezTo>
                <a:cubicBezTo>
                  <a:pt x="484543" y="1038646"/>
                  <a:pt x="478780" y="1050172"/>
                  <a:pt x="470800" y="1057709"/>
                </a:cubicBezTo>
                <a:cubicBezTo>
                  <a:pt x="465924" y="1062142"/>
                  <a:pt x="459717" y="1065688"/>
                  <a:pt x="456171" y="1071451"/>
                </a:cubicBezTo>
                <a:cubicBezTo>
                  <a:pt x="451738" y="1077658"/>
                  <a:pt x="448191" y="1085194"/>
                  <a:pt x="449965" y="1093173"/>
                </a:cubicBezTo>
                <a:cubicBezTo>
                  <a:pt x="446862" y="1097607"/>
                  <a:pt x="444645" y="1102926"/>
                  <a:pt x="443758" y="1108689"/>
                </a:cubicBezTo>
                <a:cubicBezTo>
                  <a:pt x="428685" y="1110019"/>
                  <a:pt x="413613" y="1110906"/>
                  <a:pt x="398984" y="1111792"/>
                </a:cubicBezTo>
                <a:cubicBezTo>
                  <a:pt x="399427" y="1109133"/>
                  <a:pt x="399870" y="1106916"/>
                  <a:pt x="400757" y="1104256"/>
                </a:cubicBezTo>
                <a:cubicBezTo>
                  <a:pt x="400757" y="1104256"/>
                  <a:pt x="401201" y="1103813"/>
                  <a:pt x="401201" y="1103813"/>
                </a:cubicBezTo>
                <a:cubicBezTo>
                  <a:pt x="404303" y="1102926"/>
                  <a:pt x="407407" y="1102483"/>
                  <a:pt x="410067" y="1100710"/>
                </a:cubicBezTo>
                <a:cubicBezTo>
                  <a:pt x="419376" y="1096276"/>
                  <a:pt x="425583" y="1087854"/>
                  <a:pt x="430902" y="1079431"/>
                </a:cubicBezTo>
                <a:cubicBezTo>
                  <a:pt x="434449" y="1074554"/>
                  <a:pt x="439768" y="1071008"/>
                  <a:pt x="444201" y="1067018"/>
                </a:cubicBezTo>
                <a:cubicBezTo>
                  <a:pt x="449078" y="1061698"/>
                  <a:pt x="457944" y="1053719"/>
                  <a:pt x="457057" y="1045739"/>
                </a:cubicBezTo>
                <a:cubicBezTo>
                  <a:pt x="456614" y="1044409"/>
                  <a:pt x="456171" y="1043523"/>
                  <a:pt x="455284" y="1043079"/>
                </a:cubicBezTo>
                <a:cubicBezTo>
                  <a:pt x="455284" y="1042636"/>
                  <a:pt x="455284" y="1042636"/>
                  <a:pt x="455284" y="1042193"/>
                </a:cubicBezTo>
                <a:cubicBezTo>
                  <a:pt x="454841" y="1042193"/>
                  <a:pt x="453954" y="1042193"/>
                  <a:pt x="453511" y="1042193"/>
                </a:cubicBezTo>
                <a:cubicBezTo>
                  <a:pt x="453511" y="1042193"/>
                  <a:pt x="453068" y="1042193"/>
                  <a:pt x="453068" y="1042193"/>
                </a:cubicBezTo>
                <a:cubicBezTo>
                  <a:pt x="452624" y="1042193"/>
                  <a:pt x="452181" y="1042193"/>
                  <a:pt x="451738" y="1042193"/>
                </a:cubicBezTo>
                <a:cubicBezTo>
                  <a:pt x="451295" y="1042193"/>
                  <a:pt x="450408" y="1042636"/>
                  <a:pt x="449965" y="1042636"/>
                </a:cubicBezTo>
                <a:cubicBezTo>
                  <a:pt x="449965" y="1042636"/>
                  <a:pt x="449521" y="1042636"/>
                  <a:pt x="449521" y="1042636"/>
                </a:cubicBezTo>
                <a:cubicBezTo>
                  <a:pt x="441542" y="1046626"/>
                  <a:pt x="436665" y="1054606"/>
                  <a:pt x="429129" y="1059039"/>
                </a:cubicBezTo>
                <a:cubicBezTo>
                  <a:pt x="422923" y="1062585"/>
                  <a:pt x="415386" y="1063915"/>
                  <a:pt x="410510" y="1069678"/>
                </a:cubicBezTo>
                <a:cubicBezTo>
                  <a:pt x="401644" y="1076328"/>
                  <a:pt x="400314" y="1087410"/>
                  <a:pt x="398541" y="1097607"/>
                </a:cubicBezTo>
                <a:cubicBezTo>
                  <a:pt x="398541" y="1098936"/>
                  <a:pt x="397654" y="1100710"/>
                  <a:pt x="398098" y="1102483"/>
                </a:cubicBezTo>
                <a:cubicBezTo>
                  <a:pt x="397654" y="1104256"/>
                  <a:pt x="397211" y="1106029"/>
                  <a:pt x="396767" y="1107803"/>
                </a:cubicBezTo>
                <a:cubicBezTo>
                  <a:pt x="396767" y="1108689"/>
                  <a:pt x="396324" y="1110462"/>
                  <a:pt x="396324" y="1111792"/>
                </a:cubicBezTo>
                <a:cubicBezTo>
                  <a:pt x="390561" y="1112236"/>
                  <a:pt x="384798" y="1112236"/>
                  <a:pt x="379478" y="1112679"/>
                </a:cubicBezTo>
                <a:cubicBezTo>
                  <a:pt x="363962" y="1113122"/>
                  <a:pt x="348447" y="1114009"/>
                  <a:pt x="332931" y="1114009"/>
                </a:cubicBezTo>
                <a:cubicBezTo>
                  <a:pt x="332931" y="1114009"/>
                  <a:pt x="332931" y="1113566"/>
                  <a:pt x="333374" y="1113566"/>
                </a:cubicBezTo>
                <a:cubicBezTo>
                  <a:pt x="333818" y="1113122"/>
                  <a:pt x="334261" y="1112236"/>
                  <a:pt x="334704" y="1111792"/>
                </a:cubicBezTo>
                <a:cubicBezTo>
                  <a:pt x="344457" y="1111792"/>
                  <a:pt x="354210" y="1107803"/>
                  <a:pt x="361303" y="1100710"/>
                </a:cubicBezTo>
                <a:cubicBezTo>
                  <a:pt x="364406" y="1097163"/>
                  <a:pt x="366622" y="1093173"/>
                  <a:pt x="368839" y="1089184"/>
                </a:cubicBezTo>
                <a:cubicBezTo>
                  <a:pt x="374602" y="1083421"/>
                  <a:pt x="382138" y="1079874"/>
                  <a:pt x="387901" y="1073668"/>
                </a:cubicBezTo>
                <a:cubicBezTo>
                  <a:pt x="392334" y="1069235"/>
                  <a:pt x="396767" y="1063915"/>
                  <a:pt x="397211" y="1057709"/>
                </a:cubicBezTo>
                <a:cubicBezTo>
                  <a:pt x="397211" y="1056379"/>
                  <a:pt x="396767" y="105504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437" y="1052832"/>
                  <a:pt x="394551" y="1052389"/>
                  <a:pt x="393221" y="1051945"/>
                </a:cubicBezTo>
                <a:cubicBezTo>
                  <a:pt x="392778" y="1051945"/>
                  <a:pt x="392334" y="1051945"/>
                  <a:pt x="391891" y="1051945"/>
                </a:cubicBezTo>
                <a:cubicBezTo>
                  <a:pt x="380808" y="1050172"/>
                  <a:pt x="369282" y="1067018"/>
                  <a:pt x="360416" y="1072338"/>
                </a:cubicBezTo>
                <a:cubicBezTo>
                  <a:pt x="355539" y="1075884"/>
                  <a:pt x="349777" y="1077214"/>
                  <a:pt x="344900" y="1080761"/>
                </a:cubicBezTo>
                <a:cubicBezTo>
                  <a:pt x="340911" y="1084307"/>
                  <a:pt x="337364" y="1088740"/>
                  <a:pt x="334704" y="1093617"/>
                </a:cubicBezTo>
                <a:cubicBezTo>
                  <a:pt x="332044" y="1098050"/>
                  <a:pt x="329828" y="1102483"/>
                  <a:pt x="329385" y="1107803"/>
                </a:cubicBezTo>
                <a:cubicBezTo>
                  <a:pt x="329385" y="1109133"/>
                  <a:pt x="328941" y="1110462"/>
                  <a:pt x="329828" y="1111349"/>
                </a:cubicBezTo>
                <a:cubicBezTo>
                  <a:pt x="329385" y="1112236"/>
                  <a:pt x="328941" y="1113122"/>
                  <a:pt x="328941" y="1113566"/>
                </a:cubicBezTo>
                <a:cubicBezTo>
                  <a:pt x="318745" y="1113566"/>
                  <a:pt x="308105" y="1113566"/>
                  <a:pt x="297909" y="1113122"/>
                </a:cubicBezTo>
                <a:cubicBezTo>
                  <a:pt x="304116" y="1084751"/>
                  <a:pt x="311652" y="1056379"/>
                  <a:pt x="319188" y="1028007"/>
                </a:cubicBezTo>
                <a:cubicBezTo>
                  <a:pt x="323178" y="1014264"/>
                  <a:pt x="327168" y="1000078"/>
                  <a:pt x="331601" y="986336"/>
                </a:cubicBezTo>
                <a:cubicBezTo>
                  <a:pt x="334261" y="985006"/>
                  <a:pt x="336477" y="983676"/>
                  <a:pt x="339137" y="982789"/>
                </a:cubicBezTo>
                <a:cubicBezTo>
                  <a:pt x="339580" y="985006"/>
                  <a:pt x="341797" y="987666"/>
                  <a:pt x="344457" y="989882"/>
                </a:cubicBezTo>
                <a:cubicBezTo>
                  <a:pt x="344457" y="989882"/>
                  <a:pt x="344457" y="990326"/>
                  <a:pt x="344457" y="990326"/>
                </a:cubicBezTo>
                <a:cubicBezTo>
                  <a:pt x="348890" y="996089"/>
                  <a:pt x="354653" y="1000522"/>
                  <a:pt x="359972" y="1004955"/>
                </a:cubicBezTo>
                <a:cubicBezTo>
                  <a:pt x="363076" y="1007171"/>
                  <a:pt x="366622" y="1009831"/>
                  <a:pt x="370169" y="1011604"/>
                </a:cubicBezTo>
                <a:cubicBezTo>
                  <a:pt x="373272" y="1013378"/>
                  <a:pt x="377262" y="1013378"/>
                  <a:pt x="380808" y="1015151"/>
                </a:cubicBezTo>
                <a:cubicBezTo>
                  <a:pt x="385685" y="1017367"/>
                  <a:pt x="390561" y="1020471"/>
                  <a:pt x="395437" y="1021800"/>
                </a:cubicBezTo>
                <a:cubicBezTo>
                  <a:pt x="395881" y="1022244"/>
                  <a:pt x="397211" y="1021800"/>
                  <a:pt x="397654" y="1021357"/>
                </a:cubicBezTo>
                <a:cubicBezTo>
                  <a:pt x="401201" y="1021800"/>
                  <a:pt x="403860" y="1018697"/>
                  <a:pt x="401201" y="1015594"/>
                </a:cubicBezTo>
                <a:cubicBezTo>
                  <a:pt x="394994" y="1008945"/>
                  <a:pt x="388344" y="1002295"/>
                  <a:pt x="380365" y="997418"/>
                </a:cubicBezTo>
                <a:cubicBezTo>
                  <a:pt x="371942" y="992099"/>
                  <a:pt x="362633" y="988552"/>
                  <a:pt x="352436" y="987666"/>
                </a:cubicBezTo>
                <a:cubicBezTo>
                  <a:pt x="351106" y="987666"/>
                  <a:pt x="349333" y="987222"/>
                  <a:pt x="347560" y="987222"/>
                </a:cubicBezTo>
                <a:cubicBezTo>
                  <a:pt x="345787" y="985449"/>
                  <a:pt x="344013" y="984119"/>
                  <a:pt x="342684" y="981903"/>
                </a:cubicBezTo>
                <a:cubicBezTo>
                  <a:pt x="342684" y="981459"/>
                  <a:pt x="342240" y="981459"/>
                  <a:pt x="341797" y="981016"/>
                </a:cubicBezTo>
                <a:cubicBezTo>
                  <a:pt x="344900" y="979686"/>
                  <a:pt x="348003" y="978356"/>
                  <a:pt x="351550" y="977026"/>
                </a:cubicBezTo>
                <a:cubicBezTo>
                  <a:pt x="357313" y="974810"/>
                  <a:pt x="363519" y="973036"/>
                  <a:pt x="369282" y="971263"/>
                </a:cubicBezTo>
                <a:cubicBezTo>
                  <a:pt x="369282" y="971707"/>
                  <a:pt x="369726" y="971707"/>
                  <a:pt x="370169" y="972150"/>
                </a:cubicBezTo>
                <a:cubicBezTo>
                  <a:pt x="373716" y="975253"/>
                  <a:pt x="377262" y="977913"/>
                  <a:pt x="381252" y="980573"/>
                </a:cubicBezTo>
                <a:cubicBezTo>
                  <a:pt x="383025" y="990326"/>
                  <a:pt x="390561" y="998305"/>
                  <a:pt x="398984" y="1002738"/>
                </a:cubicBezTo>
                <a:cubicBezTo>
                  <a:pt x="404747" y="1005841"/>
                  <a:pt x="410953" y="1006285"/>
                  <a:pt x="416716" y="1008945"/>
                </a:cubicBezTo>
                <a:cubicBezTo>
                  <a:pt x="425139" y="1013378"/>
                  <a:pt x="431789" y="1023130"/>
                  <a:pt x="441985" y="1024017"/>
                </a:cubicBezTo>
                <a:cubicBezTo>
                  <a:pt x="443758" y="1024017"/>
                  <a:pt x="446418" y="1024017"/>
                  <a:pt x="447748" y="1023130"/>
                </a:cubicBezTo>
                <a:cubicBezTo>
                  <a:pt x="449521" y="1022687"/>
                  <a:pt x="450408" y="1021357"/>
                  <a:pt x="450408" y="1019584"/>
                </a:cubicBezTo>
                <a:cubicBezTo>
                  <a:pt x="449965" y="1016924"/>
                  <a:pt x="447748" y="1015151"/>
                  <a:pt x="445531" y="1013378"/>
                </a:cubicBezTo>
                <a:cubicBezTo>
                  <a:pt x="441098" y="1009831"/>
                  <a:pt x="435779" y="1006285"/>
                  <a:pt x="431346" y="1002738"/>
                </a:cubicBezTo>
                <a:cubicBezTo>
                  <a:pt x="426469" y="998748"/>
                  <a:pt x="422480" y="993872"/>
                  <a:pt x="418046" y="989882"/>
                </a:cubicBezTo>
                <a:cubicBezTo>
                  <a:pt x="411840" y="985006"/>
                  <a:pt x="404303" y="981903"/>
                  <a:pt x="396767" y="980130"/>
                </a:cubicBezTo>
                <a:cubicBezTo>
                  <a:pt x="394108" y="980130"/>
                  <a:pt x="388344" y="977469"/>
                  <a:pt x="384798" y="977913"/>
                </a:cubicBezTo>
                <a:cubicBezTo>
                  <a:pt x="381252" y="975253"/>
                  <a:pt x="378149" y="972593"/>
                  <a:pt x="374602" y="969933"/>
                </a:cubicBezTo>
                <a:cubicBezTo>
                  <a:pt x="386571" y="966387"/>
                  <a:pt x="398541" y="963284"/>
                  <a:pt x="410953" y="960624"/>
                </a:cubicBezTo>
                <a:cubicBezTo>
                  <a:pt x="412283" y="961954"/>
                  <a:pt x="414057" y="963284"/>
                  <a:pt x="414943" y="963727"/>
                </a:cubicBezTo>
                <a:cubicBezTo>
                  <a:pt x="419376" y="966830"/>
                  <a:pt x="423366" y="970377"/>
                  <a:pt x="427799" y="973036"/>
                </a:cubicBezTo>
                <a:cubicBezTo>
                  <a:pt x="428242" y="973480"/>
                  <a:pt x="428685" y="974366"/>
                  <a:pt x="429129" y="975253"/>
                </a:cubicBezTo>
                <a:cubicBezTo>
                  <a:pt x="432675" y="981903"/>
                  <a:pt x="437995" y="988109"/>
                  <a:pt x="444201" y="992542"/>
                </a:cubicBezTo>
                <a:cubicBezTo>
                  <a:pt x="449078" y="995645"/>
                  <a:pt x="454841" y="997418"/>
                  <a:pt x="460161" y="999635"/>
                </a:cubicBezTo>
                <a:cubicBezTo>
                  <a:pt x="468583" y="1004955"/>
                  <a:pt x="474790" y="1014708"/>
                  <a:pt x="484543" y="1017811"/>
                </a:cubicBezTo>
                <a:cubicBezTo>
                  <a:pt x="484986" y="1017811"/>
                  <a:pt x="485429" y="1018254"/>
                  <a:pt x="485873" y="1018254"/>
                </a:cubicBezTo>
                <a:cubicBezTo>
                  <a:pt x="486316" y="1018254"/>
                  <a:pt x="486759" y="1018254"/>
                  <a:pt x="487203" y="1018254"/>
                </a:cubicBezTo>
                <a:cubicBezTo>
                  <a:pt x="487203" y="1018254"/>
                  <a:pt x="487203" y="1018254"/>
                  <a:pt x="487646" y="1018254"/>
                </a:cubicBezTo>
                <a:cubicBezTo>
                  <a:pt x="489419" y="1018697"/>
                  <a:pt x="490749" y="1018697"/>
                  <a:pt x="492522" y="1018254"/>
                </a:cubicBezTo>
                <a:cubicBezTo>
                  <a:pt x="492965" y="1018254"/>
                  <a:pt x="493409" y="1017811"/>
                  <a:pt x="493409" y="1017367"/>
                </a:cubicBezTo>
                <a:cubicBezTo>
                  <a:pt x="496512" y="1015151"/>
                  <a:pt x="496512" y="1010275"/>
                  <a:pt x="492965" y="1006285"/>
                </a:cubicBezTo>
                <a:cubicBezTo>
                  <a:pt x="487203" y="999192"/>
                  <a:pt x="479666" y="993872"/>
                  <a:pt x="473016" y="987666"/>
                </a:cubicBezTo>
                <a:cubicBezTo>
                  <a:pt x="470357" y="985006"/>
                  <a:pt x="467697" y="981903"/>
                  <a:pt x="465037" y="979686"/>
                </a:cubicBezTo>
                <a:cubicBezTo>
                  <a:pt x="457501" y="972150"/>
                  <a:pt x="446862" y="968160"/>
                  <a:pt x="436222" y="968603"/>
                </a:cubicBezTo>
                <a:cubicBezTo>
                  <a:pt x="434449" y="968603"/>
                  <a:pt x="432232" y="969047"/>
                  <a:pt x="430459" y="969490"/>
                </a:cubicBezTo>
                <a:cubicBezTo>
                  <a:pt x="426026" y="966387"/>
                  <a:pt x="421593" y="962840"/>
                  <a:pt x="417160" y="959294"/>
                </a:cubicBezTo>
                <a:cubicBezTo>
                  <a:pt x="430459" y="956634"/>
                  <a:pt x="443758" y="954417"/>
                  <a:pt x="457057" y="952201"/>
                </a:cubicBezTo>
                <a:cubicBezTo>
                  <a:pt x="457944" y="953087"/>
                  <a:pt x="458388" y="953531"/>
                  <a:pt x="459274" y="954417"/>
                </a:cubicBezTo>
                <a:cubicBezTo>
                  <a:pt x="463264" y="958407"/>
                  <a:pt x="467697" y="961510"/>
                  <a:pt x="472130" y="964170"/>
                </a:cubicBezTo>
                <a:cubicBezTo>
                  <a:pt x="472130" y="964614"/>
                  <a:pt x="471687" y="965057"/>
                  <a:pt x="472130" y="965500"/>
                </a:cubicBezTo>
                <a:cubicBezTo>
                  <a:pt x="474790" y="971263"/>
                  <a:pt x="480110" y="975253"/>
                  <a:pt x="484543" y="979243"/>
                </a:cubicBezTo>
                <a:cubicBezTo>
                  <a:pt x="489419" y="983232"/>
                  <a:pt x="495626" y="985006"/>
                  <a:pt x="500502" y="988109"/>
                </a:cubicBezTo>
                <a:cubicBezTo>
                  <a:pt x="507152" y="993429"/>
                  <a:pt x="513801" y="998748"/>
                  <a:pt x="521337" y="1003625"/>
                </a:cubicBezTo>
                <a:cubicBezTo>
                  <a:pt x="525327" y="1007171"/>
                  <a:pt x="530204" y="1009831"/>
                  <a:pt x="535080" y="1011604"/>
                </a:cubicBezTo>
                <a:cubicBezTo>
                  <a:pt x="535967" y="1012048"/>
                  <a:pt x="536853" y="1012048"/>
                  <a:pt x="537740" y="1012048"/>
                </a:cubicBezTo>
                <a:cubicBezTo>
                  <a:pt x="538627" y="1012048"/>
                  <a:pt x="539513" y="1012491"/>
                  <a:pt x="539957" y="1012048"/>
                </a:cubicBezTo>
                <a:cubicBezTo>
                  <a:pt x="540400" y="1012048"/>
                  <a:pt x="540400" y="1011604"/>
                  <a:pt x="539957" y="1011161"/>
                </a:cubicBezTo>
                <a:cubicBezTo>
                  <a:pt x="542173" y="1009831"/>
                  <a:pt x="542616" y="1006285"/>
                  <a:pt x="540843" y="1002738"/>
                </a:cubicBezTo>
                <a:cubicBezTo>
                  <a:pt x="539513" y="997862"/>
                  <a:pt x="534637" y="994759"/>
                  <a:pt x="531090" y="991212"/>
                </a:cubicBezTo>
                <a:cubicBezTo>
                  <a:pt x="525770" y="986779"/>
                  <a:pt x="520894" y="983232"/>
                  <a:pt x="516461" y="977913"/>
                </a:cubicBezTo>
                <a:cubicBezTo>
                  <a:pt x="507152" y="965944"/>
                  <a:pt x="491193" y="956191"/>
                  <a:pt x="475677" y="961067"/>
                </a:cubicBezTo>
                <a:cubicBezTo>
                  <a:pt x="471244" y="957964"/>
                  <a:pt x="466811" y="954861"/>
                  <a:pt x="462821" y="951314"/>
                </a:cubicBezTo>
                <a:cubicBezTo>
                  <a:pt x="462377" y="950871"/>
                  <a:pt x="462377" y="950871"/>
                  <a:pt x="461934" y="950428"/>
                </a:cubicBezTo>
                <a:cubicBezTo>
                  <a:pt x="474790" y="948211"/>
                  <a:pt x="487646" y="946438"/>
                  <a:pt x="500502" y="944221"/>
                </a:cubicBezTo>
                <a:cubicBezTo>
                  <a:pt x="501832" y="944221"/>
                  <a:pt x="502719" y="943778"/>
                  <a:pt x="504048" y="943778"/>
                </a:cubicBezTo>
                <a:cubicBezTo>
                  <a:pt x="504492" y="944221"/>
                  <a:pt x="504492" y="944665"/>
                  <a:pt x="504935" y="944665"/>
                </a:cubicBezTo>
                <a:cubicBezTo>
                  <a:pt x="508038" y="947768"/>
                  <a:pt x="511142" y="949984"/>
                  <a:pt x="514688" y="952201"/>
                </a:cubicBezTo>
                <a:cubicBezTo>
                  <a:pt x="516461" y="958407"/>
                  <a:pt x="521337" y="963284"/>
                  <a:pt x="525327" y="968603"/>
                </a:cubicBezTo>
                <a:cubicBezTo>
                  <a:pt x="530204" y="974366"/>
                  <a:pt x="535967" y="979243"/>
                  <a:pt x="542616" y="982346"/>
                </a:cubicBezTo>
                <a:cubicBezTo>
                  <a:pt x="546163" y="983676"/>
                  <a:pt x="549266" y="984563"/>
                  <a:pt x="552812" y="985892"/>
                </a:cubicBezTo>
                <a:cubicBezTo>
                  <a:pt x="562122" y="990326"/>
                  <a:pt x="568772" y="999192"/>
                  <a:pt x="578081" y="1003625"/>
                </a:cubicBezTo>
                <a:cubicBezTo>
                  <a:pt x="578524" y="1003625"/>
                  <a:pt x="578524" y="1003625"/>
                  <a:pt x="578968" y="1003625"/>
                </a:cubicBezTo>
                <a:cubicBezTo>
                  <a:pt x="579855" y="1004068"/>
                  <a:pt x="580297" y="1004068"/>
                  <a:pt x="581185" y="1004512"/>
                </a:cubicBezTo>
                <a:cubicBezTo>
                  <a:pt x="593154" y="1004068"/>
                  <a:pt x="581185" y="987222"/>
                  <a:pt x="577194" y="983232"/>
                </a:cubicBezTo>
                <a:cubicBezTo>
                  <a:pt x="571431" y="977026"/>
                  <a:pt x="564339" y="972593"/>
                  <a:pt x="557689" y="967273"/>
                </a:cubicBezTo>
                <a:cubicBezTo>
                  <a:pt x="552369" y="962840"/>
                  <a:pt x="547493" y="957521"/>
                  <a:pt x="540843" y="954861"/>
                </a:cubicBezTo>
                <a:cubicBezTo>
                  <a:pt x="538183" y="953531"/>
                  <a:pt x="523111" y="948654"/>
                  <a:pt x="516904" y="949984"/>
                </a:cubicBezTo>
                <a:cubicBezTo>
                  <a:pt x="515131" y="948654"/>
                  <a:pt x="513801" y="947768"/>
                  <a:pt x="512028" y="946438"/>
                </a:cubicBezTo>
                <a:cubicBezTo>
                  <a:pt x="510698" y="945551"/>
                  <a:pt x="509368" y="944221"/>
                  <a:pt x="508038" y="943335"/>
                </a:cubicBezTo>
                <a:cubicBezTo>
                  <a:pt x="520894" y="941118"/>
                  <a:pt x="534193" y="939345"/>
                  <a:pt x="547049" y="937572"/>
                </a:cubicBezTo>
                <a:cubicBezTo>
                  <a:pt x="547493" y="938901"/>
                  <a:pt x="548823" y="939788"/>
                  <a:pt x="549709" y="941118"/>
                </a:cubicBezTo>
                <a:cubicBezTo>
                  <a:pt x="551483" y="942448"/>
                  <a:pt x="553256" y="943778"/>
                  <a:pt x="555029" y="945108"/>
                </a:cubicBezTo>
                <a:cubicBezTo>
                  <a:pt x="557689" y="955747"/>
                  <a:pt x="564782" y="964614"/>
                  <a:pt x="574091" y="970820"/>
                </a:cubicBezTo>
                <a:cubicBezTo>
                  <a:pt x="578081" y="973923"/>
                  <a:pt x="583401" y="975253"/>
                  <a:pt x="587391" y="978799"/>
                </a:cubicBezTo>
                <a:cubicBezTo>
                  <a:pt x="591380" y="981903"/>
                  <a:pt x="594484" y="986336"/>
                  <a:pt x="598030" y="989882"/>
                </a:cubicBezTo>
                <a:cubicBezTo>
                  <a:pt x="601576" y="992542"/>
                  <a:pt x="605567" y="995202"/>
                  <a:pt x="609556" y="996532"/>
                </a:cubicBezTo>
                <a:cubicBezTo>
                  <a:pt x="610442" y="996532"/>
                  <a:pt x="610886" y="996089"/>
                  <a:pt x="610886" y="995645"/>
                </a:cubicBezTo>
                <a:cubicBezTo>
                  <a:pt x="612659" y="995645"/>
                  <a:pt x="613989" y="995202"/>
                  <a:pt x="614876" y="993429"/>
                </a:cubicBezTo>
                <a:cubicBezTo>
                  <a:pt x="615762" y="992099"/>
                  <a:pt x="614876" y="990769"/>
                  <a:pt x="614433" y="989439"/>
                </a:cubicBezTo>
                <a:cubicBezTo>
                  <a:pt x="613545" y="987222"/>
                  <a:pt x="612216" y="985006"/>
                  <a:pt x="610442" y="983232"/>
                </a:cubicBezTo>
                <a:cubicBezTo>
                  <a:pt x="606896" y="978356"/>
                  <a:pt x="602020" y="974810"/>
                  <a:pt x="598473" y="969933"/>
                </a:cubicBezTo>
                <a:cubicBezTo>
                  <a:pt x="590937" y="958407"/>
                  <a:pt x="581185" y="946438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3895" y="943778"/>
                  <a:pt x="562122" y="943335"/>
                  <a:pt x="559906" y="943335"/>
                </a:cubicBezTo>
                <a:cubicBezTo>
                  <a:pt x="559462" y="943335"/>
                  <a:pt x="558575" y="943335"/>
                  <a:pt x="557689" y="943335"/>
                </a:cubicBezTo>
                <a:cubicBezTo>
                  <a:pt x="555472" y="941562"/>
                  <a:pt x="553256" y="939345"/>
                  <a:pt x="551039" y="937128"/>
                </a:cubicBezTo>
                <a:cubicBezTo>
                  <a:pt x="562122" y="935355"/>
                  <a:pt x="573648" y="934025"/>
                  <a:pt x="584730" y="932252"/>
                </a:cubicBezTo>
                <a:cubicBezTo>
                  <a:pt x="585618" y="934468"/>
                  <a:pt x="588277" y="938015"/>
                  <a:pt x="591380" y="940675"/>
                </a:cubicBezTo>
                <a:cubicBezTo>
                  <a:pt x="591380" y="941118"/>
                  <a:pt x="591380" y="941562"/>
                  <a:pt x="591824" y="941562"/>
                </a:cubicBezTo>
                <a:cubicBezTo>
                  <a:pt x="594040" y="953531"/>
                  <a:pt x="604237" y="966830"/>
                  <a:pt x="614876" y="972150"/>
                </a:cubicBezTo>
                <a:cubicBezTo>
                  <a:pt x="618422" y="973923"/>
                  <a:pt x="621969" y="975696"/>
                  <a:pt x="625072" y="977913"/>
                </a:cubicBezTo>
                <a:cubicBezTo>
                  <a:pt x="628619" y="980130"/>
                  <a:pt x="631722" y="983676"/>
                  <a:pt x="635711" y="984563"/>
                </a:cubicBezTo>
                <a:cubicBezTo>
                  <a:pt x="636155" y="984563"/>
                  <a:pt x="636598" y="984563"/>
                  <a:pt x="637041" y="984119"/>
                </a:cubicBezTo>
                <a:cubicBezTo>
                  <a:pt x="640144" y="984563"/>
                  <a:pt x="643691" y="983676"/>
                  <a:pt x="645907" y="981016"/>
                </a:cubicBezTo>
                <a:cubicBezTo>
                  <a:pt x="649010" y="972593"/>
                  <a:pt x="638815" y="965500"/>
                  <a:pt x="633052" y="961067"/>
                </a:cubicBezTo>
                <a:cubicBezTo>
                  <a:pt x="626845" y="956634"/>
                  <a:pt x="622855" y="949541"/>
                  <a:pt x="616649" y="945551"/>
                </a:cubicBezTo>
                <a:cubicBezTo>
                  <a:pt x="610442" y="941562"/>
                  <a:pt x="603350" y="939345"/>
                  <a:pt x="595813" y="938901"/>
                </a:cubicBezTo>
                <a:cubicBezTo>
                  <a:pt x="594040" y="936685"/>
                  <a:pt x="591824" y="934025"/>
                  <a:pt x="590494" y="931809"/>
                </a:cubicBezTo>
                <a:cubicBezTo>
                  <a:pt x="593596" y="931365"/>
                  <a:pt x="596700" y="930922"/>
                  <a:pt x="599803" y="930479"/>
                </a:cubicBezTo>
                <a:cubicBezTo>
                  <a:pt x="602906" y="930035"/>
                  <a:pt x="606009" y="929592"/>
                  <a:pt x="609112" y="929149"/>
                </a:cubicBezTo>
                <a:cubicBezTo>
                  <a:pt x="612659" y="931809"/>
                  <a:pt x="616649" y="934025"/>
                  <a:pt x="620639" y="935799"/>
                </a:cubicBezTo>
                <a:cubicBezTo>
                  <a:pt x="620639" y="935799"/>
                  <a:pt x="620639" y="935799"/>
                  <a:pt x="620639" y="935799"/>
                </a:cubicBezTo>
                <a:cubicBezTo>
                  <a:pt x="621969" y="938458"/>
                  <a:pt x="624628" y="940675"/>
                  <a:pt x="626845" y="942448"/>
                </a:cubicBezTo>
                <a:cubicBezTo>
                  <a:pt x="631278" y="946438"/>
                  <a:pt x="636155" y="950428"/>
                  <a:pt x="641474" y="953531"/>
                </a:cubicBezTo>
                <a:cubicBezTo>
                  <a:pt x="649010" y="957521"/>
                  <a:pt x="657876" y="958407"/>
                  <a:pt x="666300" y="958407"/>
                </a:cubicBezTo>
                <a:lnTo>
                  <a:pt x="666300" y="958407"/>
                </a:lnTo>
                <a:cubicBezTo>
                  <a:pt x="667186" y="958407"/>
                  <a:pt x="668959" y="958850"/>
                  <a:pt x="669403" y="957521"/>
                </a:cubicBezTo>
                <a:cubicBezTo>
                  <a:pt x="669403" y="957521"/>
                  <a:pt x="669403" y="957521"/>
                  <a:pt x="669403" y="957521"/>
                </a:cubicBezTo>
                <a:cubicBezTo>
                  <a:pt x="676496" y="959737"/>
                  <a:pt x="683146" y="964614"/>
                  <a:pt x="690682" y="965944"/>
                </a:cubicBezTo>
                <a:cubicBezTo>
                  <a:pt x="694229" y="966830"/>
                  <a:pt x="698218" y="964170"/>
                  <a:pt x="697774" y="960181"/>
                </a:cubicBezTo>
                <a:cubicBezTo>
                  <a:pt x="697332" y="956191"/>
                  <a:pt x="692898" y="953974"/>
                  <a:pt x="689352" y="952201"/>
                </a:cubicBezTo>
                <a:cubicBezTo>
                  <a:pt x="685362" y="949984"/>
                  <a:pt x="680929" y="948211"/>
                  <a:pt x="676939" y="945995"/>
                </a:cubicBezTo>
                <a:cubicBezTo>
                  <a:pt x="673836" y="944221"/>
                  <a:pt x="671176" y="942891"/>
                  <a:pt x="668516" y="941118"/>
                </a:cubicBezTo>
                <a:cubicBezTo>
                  <a:pt x="668516" y="941118"/>
                  <a:pt x="668516" y="940675"/>
                  <a:pt x="668073" y="940675"/>
                </a:cubicBezTo>
                <a:cubicBezTo>
                  <a:pt x="654773" y="931365"/>
                  <a:pt x="641918" y="927819"/>
                  <a:pt x="625958" y="931809"/>
                </a:cubicBezTo>
                <a:cubicBezTo>
                  <a:pt x="625516" y="931809"/>
                  <a:pt x="625516" y="931809"/>
                  <a:pt x="625072" y="932252"/>
                </a:cubicBezTo>
                <a:cubicBezTo>
                  <a:pt x="621969" y="930922"/>
                  <a:pt x="618866" y="929149"/>
                  <a:pt x="616206" y="927376"/>
                </a:cubicBezTo>
                <a:cubicBezTo>
                  <a:pt x="626845" y="925602"/>
                  <a:pt x="637485" y="923829"/>
                  <a:pt x="648568" y="922499"/>
                </a:cubicBezTo>
                <a:cubicBezTo>
                  <a:pt x="649454" y="922499"/>
                  <a:pt x="650340" y="922499"/>
                  <a:pt x="651227" y="922056"/>
                </a:cubicBezTo>
                <a:cubicBezTo>
                  <a:pt x="652557" y="923386"/>
                  <a:pt x="655217" y="924272"/>
                  <a:pt x="656990" y="925159"/>
                </a:cubicBezTo>
                <a:cubicBezTo>
                  <a:pt x="662309" y="928262"/>
                  <a:pt x="668516" y="930035"/>
                  <a:pt x="674722" y="930479"/>
                </a:cubicBezTo>
                <a:cubicBezTo>
                  <a:pt x="683589" y="930922"/>
                  <a:pt x="692898" y="930035"/>
                  <a:pt x="701765" y="926932"/>
                </a:cubicBezTo>
                <a:cubicBezTo>
                  <a:pt x="702207" y="926932"/>
                  <a:pt x="702207" y="926489"/>
                  <a:pt x="702207" y="926489"/>
                </a:cubicBezTo>
                <a:cubicBezTo>
                  <a:pt x="706198" y="925159"/>
                  <a:pt x="710187" y="923386"/>
                  <a:pt x="714620" y="922056"/>
                </a:cubicBezTo>
                <a:cubicBezTo>
                  <a:pt x="720827" y="919839"/>
                  <a:pt x="731022" y="918953"/>
                  <a:pt x="733239" y="911860"/>
                </a:cubicBezTo>
                <a:cubicBezTo>
                  <a:pt x="733683" y="909200"/>
                  <a:pt x="731022" y="907427"/>
                  <a:pt x="729250" y="905653"/>
                </a:cubicBezTo>
                <a:cubicBezTo>
                  <a:pt x="722156" y="900334"/>
                  <a:pt x="712847" y="901664"/>
                  <a:pt x="704424" y="902994"/>
                </a:cubicBezTo>
                <a:cubicBezTo>
                  <a:pt x="703981" y="902994"/>
                  <a:pt x="703537" y="902550"/>
                  <a:pt x="702651" y="902994"/>
                </a:cubicBezTo>
                <a:cubicBezTo>
                  <a:pt x="697774" y="903880"/>
                  <a:pt x="692898" y="903437"/>
                  <a:pt x="688022" y="902994"/>
                </a:cubicBezTo>
                <a:cubicBezTo>
                  <a:pt x="678269" y="902994"/>
                  <a:pt x="668959" y="906983"/>
                  <a:pt x="660980" y="912303"/>
                </a:cubicBezTo>
                <a:cubicBezTo>
                  <a:pt x="657876" y="914076"/>
                  <a:pt x="654773" y="916293"/>
                  <a:pt x="651670" y="918509"/>
                </a:cubicBezTo>
                <a:cubicBezTo>
                  <a:pt x="645907" y="918953"/>
                  <a:pt x="640588" y="919839"/>
                  <a:pt x="634824" y="920283"/>
                </a:cubicBezTo>
                <a:cubicBezTo>
                  <a:pt x="627732" y="921169"/>
                  <a:pt x="621083" y="922056"/>
                  <a:pt x="613989" y="922942"/>
                </a:cubicBezTo>
                <a:cubicBezTo>
                  <a:pt x="613989" y="922942"/>
                  <a:pt x="613989" y="922942"/>
                  <a:pt x="613989" y="922942"/>
                </a:cubicBezTo>
                <a:cubicBezTo>
                  <a:pt x="614876" y="921169"/>
                  <a:pt x="615762" y="919396"/>
                  <a:pt x="616649" y="917623"/>
                </a:cubicBezTo>
                <a:cubicBezTo>
                  <a:pt x="627732" y="916736"/>
                  <a:pt x="637485" y="909200"/>
                  <a:pt x="643691" y="900334"/>
                </a:cubicBezTo>
                <a:cubicBezTo>
                  <a:pt x="646351" y="897231"/>
                  <a:pt x="647681" y="892354"/>
                  <a:pt x="649898" y="888808"/>
                </a:cubicBezTo>
                <a:cubicBezTo>
                  <a:pt x="655660" y="881715"/>
                  <a:pt x="676496" y="871519"/>
                  <a:pt x="665413" y="861322"/>
                </a:cubicBezTo>
                <a:cubicBezTo>
                  <a:pt x="664083" y="859992"/>
                  <a:pt x="662309" y="859549"/>
                  <a:pt x="660537" y="859549"/>
                </a:cubicBezTo>
                <a:cubicBezTo>
                  <a:pt x="660093" y="859549"/>
                  <a:pt x="660093" y="859549"/>
                  <a:pt x="659650" y="859549"/>
                </a:cubicBezTo>
                <a:cubicBezTo>
                  <a:pt x="652114" y="860436"/>
                  <a:pt x="645021" y="866199"/>
                  <a:pt x="641031" y="872405"/>
                </a:cubicBezTo>
                <a:cubicBezTo>
                  <a:pt x="639701" y="875508"/>
                  <a:pt x="637927" y="878611"/>
                  <a:pt x="635711" y="880828"/>
                </a:cubicBezTo>
                <a:cubicBezTo>
                  <a:pt x="627288" y="888808"/>
                  <a:pt x="617092" y="896344"/>
                  <a:pt x="614876" y="908313"/>
                </a:cubicBezTo>
                <a:cubicBezTo>
                  <a:pt x="614433" y="909643"/>
                  <a:pt x="613989" y="911417"/>
                  <a:pt x="613545" y="912746"/>
                </a:cubicBezTo>
                <a:cubicBezTo>
                  <a:pt x="613545" y="913190"/>
                  <a:pt x="613103" y="913633"/>
                  <a:pt x="613545" y="914519"/>
                </a:cubicBezTo>
                <a:cubicBezTo>
                  <a:pt x="612216" y="916293"/>
                  <a:pt x="609556" y="920726"/>
                  <a:pt x="608670" y="923386"/>
                </a:cubicBezTo>
                <a:cubicBezTo>
                  <a:pt x="597587" y="924716"/>
                  <a:pt x="586947" y="926489"/>
                  <a:pt x="575864" y="927819"/>
                </a:cubicBezTo>
                <a:cubicBezTo>
                  <a:pt x="576308" y="926489"/>
                  <a:pt x="576752" y="925159"/>
                  <a:pt x="577194" y="923829"/>
                </a:cubicBezTo>
                <a:cubicBezTo>
                  <a:pt x="578524" y="923829"/>
                  <a:pt x="579411" y="922942"/>
                  <a:pt x="580297" y="922056"/>
                </a:cubicBezTo>
                <a:cubicBezTo>
                  <a:pt x="585618" y="918953"/>
                  <a:pt x="590937" y="915850"/>
                  <a:pt x="595370" y="911860"/>
                </a:cubicBezTo>
                <a:cubicBezTo>
                  <a:pt x="601576" y="906540"/>
                  <a:pt x="605123" y="899004"/>
                  <a:pt x="609112" y="892354"/>
                </a:cubicBezTo>
                <a:cubicBezTo>
                  <a:pt x="614876" y="884818"/>
                  <a:pt x="624628" y="878611"/>
                  <a:pt x="625072" y="868415"/>
                </a:cubicBezTo>
                <a:cubicBezTo>
                  <a:pt x="625072" y="865312"/>
                  <a:pt x="622412" y="861766"/>
                  <a:pt x="618866" y="862209"/>
                </a:cubicBezTo>
                <a:cubicBezTo>
                  <a:pt x="618422" y="862209"/>
                  <a:pt x="617978" y="862652"/>
                  <a:pt x="617978" y="862652"/>
                </a:cubicBezTo>
                <a:cubicBezTo>
                  <a:pt x="608670" y="863982"/>
                  <a:pt x="603350" y="875065"/>
                  <a:pt x="596257" y="880385"/>
                </a:cubicBezTo>
                <a:cubicBezTo>
                  <a:pt x="590937" y="884374"/>
                  <a:pt x="584288" y="887478"/>
                  <a:pt x="581627" y="894127"/>
                </a:cubicBezTo>
                <a:cubicBezTo>
                  <a:pt x="578968" y="898560"/>
                  <a:pt x="577638" y="903880"/>
                  <a:pt x="576752" y="909200"/>
                </a:cubicBezTo>
                <a:cubicBezTo>
                  <a:pt x="576752" y="909200"/>
                  <a:pt x="576752" y="909643"/>
                  <a:pt x="576752" y="909643"/>
                </a:cubicBezTo>
                <a:cubicBezTo>
                  <a:pt x="576752" y="910086"/>
                  <a:pt x="576308" y="910086"/>
                  <a:pt x="576308" y="910530"/>
                </a:cubicBezTo>
                <a:cubicBezTo>
                  <a:pt x="576308" y="911417"/>
                  <a:pt x="575864" y="913190"/>
                  <a:pt x="575421" y="915406"/>
                </a:cubicBezTo>
                <a:cubicBezTo>
                  <a:pt x="575421" y="915406"/>
                  <a:pt x="575421" y="915406"/>
                  <a:pt x="575421" y="915406"/>
                </a:cubicBezTo>
                <a:cubicBezTo>
                  <a:pt x="575421" y="915850"/>
                  <a:pt x="575421" y="916293"/>
                  <a:pt x="574978" y="917179"/>
                </a:cubicBezTo>
                <a:cubicBezTo>
                  <a:pt x="573205" y="919839"/>
                  <a:pt x="571875" y="922942"/>
                  <a:pt x="570545" y="926046"/>
                </a:cubicBezTo>
                <a:cubicBezTo>
                  <a:pt x="570102" y="926932"/>
                  <a:pt x="570102" y="927819"/>
                  <a:pt x="569658" y="928705"/>
                </a:cubicBezTo>
                <a:cubicBezTo>
                  <a:pt x="560349" y="930035"/>
                  <a:pt x="550596" y="931365"/>
                  <a:pt x="541286" y="932695"/>
                </a:cubicBezTo>
                <a:cubicBezTo>
                  <a:pt x="542616" y="930479"/>
                  <a:pt x="543946" y="927819"/>
                  <a:pt x="545719" y="925602"/>
                </a:cubicBezTo>
                <a:cubicBezTo>
                  <a:pt x="546163" y="925159"/>
                  <a:pt x="546606" y="925159"/>
                  <a:pt x="546606" y="925159"/>
                </a:cubicBezTo>
                <a:cubicBezTo>
                  <a:pt x="553699" y="920726"/>
                  <a:pt x="560349" y="915850"/>
                  <a:pt x="565668" y="909200"/>
                </a:cubicBezTo>
                <a:cubicBezTo>
                  <a:pt x="573648" y="899447"/>
                  <a:pt x="574535" y="886148"/>
                  <a:pt x="582957" y="876395"/>
                </a:cubicBezTo>
                <a:cubicBezTo>
                  <a:pt x="586060" y="871519"/>
                  <a:pt x="590494" y="866642"/>
                  <a:pt x="590937" y="860879"/>
                </a:cubicBezTo>
                <a:cubicBezTo>
                  <a:pt x="590494" y="857333"/>
                  <a:pt x="588721" y="856889"/>
                  <a:pt x="586060" y="857333"/>
                </a:cubicBezTo>
                <a:cubicBezTo>
                  <a:pt x="585618" y="856889"/>
                  <a:pt x="584730" y="856889"/>
                  <a:pt x="584288" y="857333"/>
                </a:cubicBezTo>
                <a:cubicBezTo>
                  <a:pt x="573648" y="863096"/>
                  <a:pt x="567442" y="874178"/>
                  <a:pt x="560349" y="883931"/>
                </a:cubicBezTo>
                <a:cubicBezTo>
                  <a:pt x="552812" y="892797"/>
                  <a:pt x="541729" y="900334"/>
                  <a:pt x="541286" y="912746"/>
                </a:cubicBezTo>
                <a:cubicBezTo>
                  <a:pt x="541286" y="916293"/>
                  <a:pt x="540400" y="920726"/>
                  <a:pt x="541286" y="924716"/>
                </a:cubicBezTo>
                <a:cubicBezTo>
                  <a:pt x="539513" y="927376"/>
                  <a:pt x="537740" y="930479"/>
                  <a:pt x="535967" y="933582"/>
                </a:cubicBezTo>
                <a:cubicBezTo>
                  <a:pt x="523554" y="935355"/>
                  <a:pt x="511585" y="937128"/>
                  <a:pt x="499172" y="939345"/>
                </a:cubicBezTo>
                <a:cubicBezTo>
                  <a:pt x="499172" y="938901"/>
                  <a:pt x="499615" y="938015"/>
                  <a:pt x="499615" y="937572"/>
                </a:cubicBezTo>
                <a:cubicBezTo>
                  <a:pt x="500059" y="936242"/>
                  <a:pt x="500502" y="934912"/>
                  <a:pt x="501388" y="933582"/>
                </a:cubicBezTo>
                <a:cubicBezTo>
                  <a:pt x="501388" y="933582"/>
                  <a:pt x="501832" y="933582"/>
                  <a:pt x="501832" y="933582"/>
                </a:cubicBezTo>
                <a:cubicBezTo>
                  <a:pt x="504935" y="931809"/>
                  <a:pt x="508481" y="930035"/>
                  <a:pt x="511585" y="928262"/>
                </a:cubicBezTo>
                <a:cubicBezTo>
                  <a:pt x="511585" y="928262"/>
                  <a:pt x="511585" y="928262"/>
                  <a:pt x="511585" y="928262"/>
                </a:cubicBezTo>
                <a:cubicBezTo>
                  <a:pt x="522667" y="921613"/>
                  <a:pt x="529760" y="910086"/>
                  <a:pt x="535967" y="899004"/>
                </a:cubicBezTo>
                <a:cubicBezTo>
                  <a:pt x="541729" y="891024"/>
                  <a:pt x="549709" y="884374"/>
                  <a:pt x="551926" y="874622"/>
                </a:cubicBezTo>
                <a:cubicBezTo>
                  <a:pt x="555029" y="864426"/>
                  <a:pt x="548823" y="861322"/>
                  <a:pt x="541729" y="865312"/>
                </a:cubicBezTo>
                <a:cubicBezTo>
                  <a:pt x="530204" y="870189"/>
                  <a:pt x="524884" y="883931"/>
                  <a:pt x="517347" y="893241"/>
                </a:cubicBezTo>
                <a:cubicBezTo>
                  <a:pt x="512914" y="898560"/>
                  <a:pt x="506708" y="902994"/>
                  <a:pt x="502719" y="908756"/>
                </a:cubicBezTo>
                <a:cubicBezTo>
                  <a:pt x="498285" y="914963"/>
                  <a:pt x="496069" y="922942"/>
                  <a:pt x="496955" y="930479"/>
                </a:cubicBezTo>
                <a:cubicBezTo>
                  <a:pt x="496512" y="930922"/>
                  <a:pt x="496512" y="931365"/>
                  <a:pt x="496069" y="931809"/>
                </a:cubicBezTo>
                <a:cubicBezTo>
                  <a:pt x="494739" y="934468"/>
                  <a:pt x="493409" y="937128"/>
                  <a:pt x="492965" y="940232"/>
                </a:cubicBezTo>
                <a:cubicBezTo>
                  <a:pt x="481439" y="942005"/>
                  <a:pt x="469913" y="943778"/>
                  <a:pt x="458831" y="945551"/>
                </a:cubicBezTo>
                <a:cubicBezTo>
                  <a:pt x="455728" y="945995"/>
                  <a:pt x="452624" y="946438"/>
                  <a:pt x="449521" y="946881"/>
                </a:cubicBezTo>
                <a:cubicBezTo>
                  <a:pt x="449521" y="946881"/>
                  <a:pt x="449521" y="946438"/>
                  <a:pt x="449965" y="946438"/>
                </a:cubicBezTo>
                <a:cubicBezTo>
                  <a:pt x="451295" y="943335"/>
                  <a:pt x="453068" y="939788"/>
                  <a:pt x="455284" y="936685"/>
                </a:cubicBezTo>
                <a:cubicBezTo>
                  <a:pt x="466367" y="934912"/>
                  <a:pt x="476563" y="928705"/>
                  <a:pt x="485429" y="921613"/>
                </a:cubicBezTo>
                <a:cubicBezTo>
                  <a:pt x="492965" y="915406"/>
                  <a:pt x="497398" y="906097"/>
                  <a:pt x="500059" y="897231"/>
                </a:cubicBezTo>
                <a:cubicBezTo>
                  <a:pt x="503605" y="887921"/>
                  <a:pt x="511142" y="879055"/>
                  <a:pt x="509368" y="868415"/>
                </a:cubicBezTo>
                <a:cubicBezTo>
                  <a:pt x="508925" y="863539"/>
                  <a:pt x="504492" y="860879"/>
                  <a:pt x="500059" y="863096"/>
                </a:cubicBezTo>
                <a:cubicBezTo>
                  <a:pt x="499172" y="863539"/>
                  <a:pt x="498729" y="863982"/>
                  <a:pt x="498285" y="864426"/>
                </a:cubicBezTo>
                <a:cubicBezTo>
                  <a:pt x="487646" y="869745"/>
                  <a:pt x="483656" y="883045"/>
                  <a:pt x="474790" y="891024"/>
                </a:cubicBezTo>
                <a:cubicBezTo>
                  <a:pt x="470357" y="895901"/>
                  <a:pt x="463707" y="898560"/>
                  <a:pt x="459274" y="903880"/>
                </a:cubicBezTo>
                <a:cubicBezTo>
                  <a:pt x="451738" y="912303"/>
                  <a:pt x="449521" y="924272"/>
                  <a:pt x="450851" y="934912"/>
                </a:cubicBezTo>
                <a:cubicBezTo>
                  <a:pt x="450851" y="934912"/>
                  <a:pt x="450851" y="934912"/>
                  <a:pt x="450851" y="934912"/>
                </a:cubicBezTo>
                <a:cubicBezTo>
                  <a:pt x="450408" y="935799"/>
                  <a:pt x="449521" y="936685"/>
                  <a:pt x="449078" y="938015"/>
                </a:cubicBezTo>
                <a:cubicBezTo>
                  <a:pt x="448191" y="940232"/>
                  <a:pt x="445088" y="944665"/>
                  <a:pt x="444201" y="948211"/>
                </a:cubicBezTo>
                <a:cubicBezTo>
                  <a:pt x="427799" y="950871"/>
                  <a:pt x="411840" y="953974"/>
                  <a:pt x="395881" y="957964"/>
                </a:cubicBezTo>
                <a:cubicBezTo>
                  <a:pt x="395881" y="957521"/>
                  <a:pt x="395881" y="957077"/>
                  <a:pt x="395881" y="957077"/>
                </a:cubicBezTo>
                <a:cubicBezTo>
                  <a:pt x="397211" y="953974"/>
                  <a:pt x="399427" y="951758"/>
                  <a:pt x="401644" y="949098"/>
                </a:cubicBezTo>
                <a:cubicBezTo>
                  <a:pt x="401644" y="949098"/>
                  <a:pt x="402087" y="948654"/>
                  <a:pt x="402087" y="948654"/>
                </a:cubicBezTo>
                <a:cubicBezTo>
                  <a:pt x="404303" y="948211"/>
                  <a:pt x="406077" y="947324"/>
                  <a:pt x="407850" y="946438"/>
                </a:cubicBezTo>
                <a:cubicBezTo>
                  <a:pt x="414500" y="942448"/>
                  <a:pt x="421593" y="938901"/>
                  <a:pt x="426469" y="933139"/>
                </a:cubicBezTo>
                <a:cubicBezTo>
                  <a:pt x="435779" y="924272"/>
                  <a:pt x="439768" y="911860"/>
                  <a:pt x="444201" y="899890"/>
                </a:cubicBezTo>
                <a:cubicBezTo>
                  <a:pt x="446418" y="893684"/>
                  <a:pt x="457944" y="881271"/>
                  <a:pt x="449965" y="875508"/>
                </a:cubicBezTo>
                <a:cubicBezTo>
                  <a:pt x="448191" y="875065"/>
                  <a:pt x="446418" y="875065"/>
                  <a:pt x="444645" y="875952"/>
                </a:cubicBezTo>
                <a:cubicBezTo>
                  <a:pt x="444645" y="875952"/>
                  <a:pt x="444201" y="875952"/>
                  <a:pt x="444201" y="875952"/>
                </a:cubicBezTo>
                <a:cubicBezTo>
                  <a:pt x="444201" y="875952"/>
                  <a:pt x="443758" y="875952"/>
                  <a:pt x="443758" y="876395"/>
                </a:cubicBezTo>
                <a:cubicBezTo>
                  <a:pt x="443758" y="876395"/>
                  <a:pt x="443315" y="876395"/>
                  <a:pt x="443315" y="876838"/>
                </a:cubicBezTo>
                <a:cubicBezTo>
                  <a:pt x="432675" y="880828"/>
                  <a:pt x="427356" y="891911"/>
                  <a:pt x="421593" y="900777"/>
                </a:cubicBezTo>
                <a:cubicBezTo>
                  <a:pt x="413613" y="910973"/>
                  <a:pt x="402974" y="919396"/>
                  <a:pt x="398984" y="932695"/>
                </a:cubicBezTo>
                <a:cubicBezTo>
                  <a:pt x="397654" y="937572"/>
                  <a:pt x="396324" y="942448"/>
                  <a:pt x="397211" y="947768"/>
                </a:cubicBezTo>
                <a:cubicBezTo>
                  <a:pt x="396767" y="948654"/>
                  <a:pt x="395881" y="949541"/>
                  <a:pt x="395437" y="949984"/>
                </a:cubicBezTo>
                <a:cubicBezTo>
                  <a:pt x="393664" y="952201"/>
                  <a:pt x="390118" y="956634"/>
                  <a:pt x="390561" y="959737"/>
                </a:cubicBezTo>
                <a:cubicBezTo>
                  <a:pt x="379478" y="962397"/>
                  <a:pt x="367952" y="965500"/>
                  <a:pt x="356870" y="969490"/>
                </a:cubicBezTo>
                <a:cubicBezTo>
                  <a:pt x="355983" y="969933"/>
                  <a:pt x="353767" y="970377"/>
                  <a:pt x="351106" y="971707"/>
                </a:cubicBezTo>
                <a:cubicBezTo>
                  <a:pt x="351550" y="969933"/>
                  <a:pt x="352436" y="967717"/>
                  <a:pt x="353767" y="965944"/>
                </a:cubicBezTo>
                <a:cubicBezTo>
                  <a:pt x="354653" y="965057"/>
                  <a:pt x="355539" y="963727"/>
                  <a:pt x="356426" y="962397"/>
                </a:cubicBezTo>
                <a:cubicBezTo>
                  <a:pt x="364849" y="957077"/>
                  <a:pt x="373272" y="952201"/>
                  <a:pt x="379035" y="943778"/>
                </a:cubicBezTo>
                <a:cubicBezTo>
                  <a:pt x="381695" y="940232"/>
                  <a:pt x="383025" y="935799"/>
                  <a:pt x="384798" y="931809"/>
                </a:cubicBezTo>
                <a:cubicBezTo>
                  <a:pt x="388344" y="926489"/>
                  <a:pt x="392778" y="920726"/>
                  <a:pt x="394108" y="914076"/>
                </a:cubicBezTo>
                <a:cubicBezTo>
                  <a:pt x="394994" y="910530"/>
                  <a:pt x="393221" y="905653"/>
                  <a:pt x="388788" y="905653"/>
                </a:cubicBezTo>
                <a:cubicBezTo>
                  <a:pt x="387901" y="905653"/>
                  <a:pt x="387458" y="906097"/>
                  <a:pt x="386571" y="906540"/>
                </a:cubicBezTo>
                <a:cubicBezTo>
                  <a:pt x="386571" y="906540"/>
                  <a:pt x="386571" y="906540"/>
                  <a:pt x="386128" y="906540"/>
                </a:cubicBezTo>
                <a:cubicBezTo>
                  <a:pt x="377262" y="910086"/>
                  <a:pt x="371942" y="919396"/>
                  <a:pt x="368395" y="927819"/>
                </a:cubicBezTo>
                <a:cubicBezTo>
                  <a:pt x="367509" y="930479"/>
                  <a:pt x="366622" y="933582"/>
                  <a:pt x="364406" y="935355"/>
                </a:cubicBezTo>
                <a:cubicBezTo>
                  <a:pt x="360416" y="938901"/>
                  <a:pt x="355983" y="942891"/>
                  <a:pt x="352880" y="947324"/>
                </a:cubicBezTo>
                <a:cubicBezTo>
                  <a:pt x="350220" y="951314"/>
                  <a:pt x="344900" y="961067"/>
                  <a:pt x="348003" y="965500"/>
                </a:cubicBezTo>
                <a:cubicBezTo>
                  <a:pt x="347117" y="966830"/>
                  <a:pt x="346673" y="968603"/>
                  <a:pt x="345787" y="970377"/>
                </a:cubicBezTo>
                <a:cubicBezTo>
                  <a:pt x="345344" y="971263"/>
                  <a:pt x="345344" y="972150"/>
                  <a:pt x="344900" y="973036"/>
                </a:cubicBezTo>
                <a:cubicBezTo>
                  <a:pt x="340024" y="974810"/>
                  <a:pt x="334704" y="977469"/>
                  <a:pt x="329828" y="979686"/>
                </a:cubicBezTo>
                <a:cubicBezTo>
                  <a:pt x="339137" y="948654"/>
                  <a:pt x="349333" y="918066"/>
                  <a:pt x="360416" y="887921"/>
                </a:cubicBezTo>
                <a:cubicBezTo>
                  <a:pt x="369726" y="863539"/>
                  <a:pt x="379478" y="839157"/>
                  <a:pt x="389675" y="815218"/>
                </a:cubicBezTo>
                <a:cubicBezTo>
                  <a:pt x="394551" y="813445"/>
                  <a:pt x="399427" y="811672"/>
                  <a:pt x="404747" y="810342"/>
                </a:cubicBezTo>
                <a:cubicBezTo>
                  <a:pt x="405190" y="811228"/>
                  <a:pt x="406077" y="812115"/>
                  <a:pt x="406520" y="813002"/>
                </a:cubicBezTo>
                <a:cubicBezTo>
                  <a:pt x="409180" y="814332"/>
                  <a:pt x="411840" y="815218"/>
                  <a:pt x="414500" y="816105"/>
                </a:cubicBezTo>
                <a:cubicBezTo>
                  <a:pt x="416273" y="819208"/>
                  <a:pt x="418933" y="821868"/>
                  <a:pt x="421593" y="824084"/>
                </a:cubicBezTo>
                <a:cubicBezTo>
                  <a:pt x="431789" y="832951"/>
                  <a:pt x="444645" y="837827"/>
                  <a:pt x="457944" y="840487"/>
                </a:cubicBezTo>
                <a:cubicBezTo>
                  <a:pt x="465924" y="841817"/>
                  <a:pt x="473016" y="846693"/>
                  <a:pt x="480553" y="848466"/>
                </a:cubicBezTo>
                <a:cubicBezTo>
                  <a:pt x="481883" y="848466"/>
                  <a:pt x="487646" y="848023"/>
                  <a:pt x="487203" y="845806"/>
                </a:cubicBezTo>
                <a:cubicBezTo>
                  <a:pt x="487203" y="845806"/>
                  <a:pt x="487203" y="845806"/>
                  <a:pt x="487203" y="845806"/>
                </a:cubicBezTo>
                <a:cubicBezTo>
                  <a:pt x="489419" y="844033"/>
                  <a:pt x="490749" y="841373"/>
                  <a:pt x="488976" y="838714"/>
                </a:cubicBezTo>
                <a:cubicBezTo>
                  <a:pt x="485429" y="832951"/>
                  <a:pt x="478780" y="830734"/>
                  <a:pt x="473016" y="827631"/>
                </a:cubicBezTo>
                <a:cubicBezTo>
                  <a:pt x="459274" y="819651"/>
                  <a:pt x="445088" y="811228"/>
                  <a:pt x="428242" y="810785"/>
                </a:cubicBezTo>
                <a:cubicBezTo>
                  <a:pt x="426469" y="810785"/>
                  <a:pt x="419376" y="810785"/>
                  <a:pt x="415830" y="812558"/>
                </a:cubicBezTo>
                <a:cubicBezTo>
                  <a:pt x="413613" y="812115"/>
                  <a:pt x="411397" y="811228"/>
                  <a:pt x="409623" y="809455"/>
                </a:cubicBezTo>
                <a:cubicBezTo>
                  <a:pt x="421593" y="805909"/>
                  <a:pt x="434006" y="802806"/>
                  <a:pt x="446418" y="799702"/>
                </a:cubicBezTo>
                <a:cubicBezTo>
                  <a:pt x="446862" y="800146"/>
                  <a:pt x="447305" y="800146"/>
                  <a:pt x="447748" y="800146"/>
                </a:cubicBezTo>
                <a:cubicBezTo>
                  <a:pt x="451738" y="801476"/>
                  <a:pt x="456171" y="802806"/>
                  <a:pt x="460161" y="804136"/>
                </a:cubicBezTo>
                <a:cubicBezTo>
                  <a:pt x="467697" y="814332"/>
                  <a:pt x="478780" y="821868"/>
                  <a:pt x="490749" y="826744"/>
                </a:cubicBezTo>
                <a:cubicBezTo>
                  <a:pt x="496955" y="829404"/>
                  <a:pt x="503605" y="829404"/>
                  <a:pt x="510255" y="831177"/>
                </a:cubicBezTo>
                <a:cubicBezTo>
                  <a:pt x="515131" y="832064"/>
                  <a:pt x="519564" y="834281"/>
                  <a:pt x="524441" y="835167"/>
                </a:cubicBezTo>
                <a:cubicBezTo>
                  <a:pt x="526214" y="835610"/>
                  <a:pt x="532863" y="835167"/>
                  <a:pt x="531977" y="832507"/>
                </a:cubicBezTo>
                <a:cubicBezTo>
                  <a:pt x="531977" y="832507"/>
                  <a:pt x="531534" y="832507"/>
                  <a:pt x="531090" y="832507"/>
                </a:cubicBezTo>
                <a:cubicBezTo>
                  <a:pt x="531534" y="831621"/>
                  <a:pt x="531977" y="830734"/>
                  <a:pt x="531977" y="829404"/>
                </a:cubicBezTo>
                <a:cubicBezTo>
                  <a:pt x="529317" y="820538"/>
                  <a:pt x="519121" y="816991"/>
                  <a:pt x="511585" y="813445"/>
                </a:cubicBezTo>
                <a:cubicBezTo>
                  <a:pt x="500059" y="807239"/>
                  <a:pt x="489419" y="798816"/>
                  <a:pt x="475677" y="799259"/>
                </a:cubicBezTo>
                <a:cubicBezTo>
                  <a:pt x="473460" y="799259"/>
                  <a:pt x="465480" y="799259"/>
                  <a:pt x="461934" y="801032"/>
                </a:cubicBezTo>
                <a:cubicBezTo>
                  <a:pt x="459274" y="800146"/>
                  <a:pt x="456614" y="799702"/>
                  <a:pt x="454398" y="798373"/>
                </a:cubicBezTo>
                <a:cubicBezTo>
                  <a:pt x="454398" y="798373"/>
                  <a:pt x="454398" y="798373"/>
                  <a:pt x="454841" y="798373"/>
                </a:cubicBezTo>
                <a:cubicBezTo>
                  <a:pt x="454398" y="798373"/>
                  <a:pt x="453954" y="797929"/>
                  <a:pt x="453511" y="797929"/>
                </a:cubicBezTo>
                <a:cubicBezTo>
                  <a:pt x="468140" y="793939"/>
                  <a:pt x="482770" y="790393"/>
                  <a:pt x="497842" y="786846"/>
                </a:cubicBezTo>
                <a:cubicBezTo>
                  <a:pt x="504492" y="790836"/>
                  <a:pt x="511142" y="794383"/>
                  <a:pt x="518678" y="796599"/>
                </a:cubicBezTo>
                <a:cubicBezTo>
                  <a:pt x="527544" y="809455"/>
                  <a:pt x="542616" y="817435"/>
                  <a:pt x="558132" y="819208"/>
                </a:cubicBezTo>
                <a:cubicBezTo>
                  <a:pt x="566555" y="820538"/>
                  <a:pt x="575864" y="820538"/>
                  <a:pt x="583401" y="824971"/>
                </a:cubicBezTo>
                <a:cubicBezTo>
                  <a:pt x="583401" y="824971"/>
                  <a:pt x="583844" y="824971"/>
                  <a:pt x="583844" y="824971"/>
                </a:cubicBezTo>
                <a:cubicBezTo>
                  <a:pt x="585618" y="825858"/>
                  <a:pt x="587834" y="826301"/>
                  <a:pt x="589607" y="826744"/>
                </a:cubicBezTo>
                <a:cubicBezTo>
                  <a:pt x="594927" y="828074"/>
                  <a:pt x="602020" y="824971"/>
                  <a:pt x="598030" y="818765"/>
                </a:cubicBezTo>
                <a:cubicBezTo>
                  <a:pt x="592710" y="812115"/>
                  <a:pt x="584288" y="809455"/>
                  <a:pt x="576752" y="805909"/>
                </a:cubicBezTo>
                <a:cubicBezTo>
                  <a:pt x="565225" y="801919"/>
                  <a:pt x="555472" y="793053"/>
                  <a:pt x="543503" y="790393"/>
                </a:cubicBezTo>
                <a:cubicBezTo>
                  <a:pt x="536410" y="788620"/>
                  <a:pt x="528430" y="788176"/>
                  <a:pt x="521781" y="791279"/>
                </a:cubicBezTo>
                <a:cubicBezTo>
                  <a:pt x="520894" y="791723"/>
                  <a:pt x="520008" y="792166"/>
                  <a:pt x="519564" y="792609"/>
                </a:cubicBezTo>
                <a:cubicBezTo>
                  <a:pt x="519121" y="792609"/>
                  <a:pt x="519121" y="792609"/>
                  <a:pt x="518678" y="792166"/>
                </a:cubicBezTo>
                <a:cubicBezTo>
                  <a:pt x="513358" y="790393"/>
                  <a:pt x="508481" y="787733"/>
                  <a:pt x="503605" y="785073"/>
                </a:cubicBezTo>
                <a:cubicBezTo>
                  <a:pt x="511585" y="783300"/>
                  <a:pt x="519564" y="781083"/>
                  <a:pt x="527544" y="779310"/>
                </a:cubicBezTo>
                <a:cubicBezTo>
                  <a:pt x="538183" y="776650"/>
                  <a:pt x="548823" y="774434"/>
                  <a:pt x="559906" y="772217"/>
                </a:cubicBezTo>
                <a:cubicBezTo>
                  <a:pt x="559906" y="772217"/>
                  <a:pt x="559906" y="772217"/>
                  <a:pt x="559906" y="772217"/>
                </a:cubicBezTo>
                <a:cubicBezTo>
                  <a:pt x="564782" y="776207"/>
                  <a:pt x="570545" y="779310"/>
                  <a:pt x="576308" y="781970"/>
                </a:cubicBezTo>
                <a:cubicBezTo>
                  <a:pt x="576308" y="781970"/>
                  <a:pt x="576308" y="781970"/>
                  <a:pt x="576308" y="781970"/>
                </a:cubicBezTo>
                <a:cubicBezTo>
                  <a:pt x="586504" y="794383"/>
                  <a:pt x="600246" y="806352"/>
                  <a:pt x="616649" y="806795"/>
                </a:cubicBezTo>
                <a:cubicBezTo>
                  <a:pt x="622855" y="807682"/>
                  <a:pt x="629061" y="806352"/>
                  <a:pt x="634824" y="808569"/>
                </a:cubicBezTo>
                <a:cubicBezTo>
                  <a:pt x="634824" y="808569"/>
                  <a:pt x="635268" y="808569"/>
                  <a:pt x="635268" y="808569"/>
                </a:cubicBezTo>
                <a:cubicBezTo>
                  <a:pt x="638815" y="809899"/>
                  <a:pt x="642361" y="811228"/>
                  <a:pt x="646351" y="811672"/>
                </a:cubicBezTo>
                <a:cubicBezTo>
                  <a:pt x="649454" y="812115"/>
                  <a:pt x="653887" y="810785"/>
                  <a:pt x="654773" y="807239"/>
                </a:cubicBezTo>
                <a:cubicBezTo>
                  <a:pt x="654773" y="806352"/>
                  <a:pt x="654773" y="805909"/>
                  <a:pt x="654331" y="805022"/>
                </a:cubicBezTo>
                <a:cubicBezTo>
                  <a:pt x="652114" y="801919"/>
                  <a:pt x="649454" y="798816"/>
                  <a:pt x="646351" y="796599"/>
                </a:cubicBezTo>
                <a:cubicBezTo>
                  <a:pt x="641031" y="793496"/>
                  <a:pt x="635268" y="791279"/>
                  <a:pt x="629505" y="789063"/>
                </a:cubicBezTo>
                <a:cubicBezTo>
                  <a:pt x="624185" y="787290"/>
                  <a:pt x="618866" y="785516"/>
                  <a:pt x="613989" y="782857"/>
                </a:cubicBezTo>
                <a:cubicBezTo>
                  <a:pt x="607783" y="779754"/>
                  <a:pt x="602020" y="775764"/>
                  <a:pt x="594927" y="774434"/>
                </a:cubicBezTo>
                <a:cubicBezTo>
                  <a:pt x="588721" y="773547"/>
                  <a:pt x="580741" y="773104"/>
                  <a:pt x="575864" y="777537"/>
                </a:cubicBezTo>
                <a:cubicBezTo>
                  <a:pt x="571875" y="775320"/>
                  <a:pt x="568328" y="773104"/>
                  <a:pt x="564782" y="770444"/>
                </a:cubicBezTo>
                <a:cubicBezTo>
                  <a:pt x="578081" y="767784"/>
                  <a:pt x="591380" y="765124"/>
                  <a:pt x="604679" y="762464"/>
                </a:cubicBezTo>
                <a:cubicBezTo>
                  <a:pt x="610442" y="763794"/>
                  <a:pt x="616206" y="764681"/>
                  <a:pt x="621969" y="765568"/>
                </a:cubicBezTo>
                <a:cubicBezTo>
                  <a:pt x="621969" y="765568"/>
                  <a:pt x="621969" y="765568"/>
                  <a:pt x="621969" y="765568"/>
                </a:cubicBezTo>
                <a:cubicBezTo>
                  <a:pt x="622412" y="766897"/>
                  <a:pt x="623299" y="768227"/>
                  <a:pt x="624185" y="769114"/>
                </a:cubicBezTo>
                <a:cubicBezTo>
                  <a:pt x="629949" y="775764"/>
                  <a:pt x="637041" y="780197"/>
                  <a:pt x="644577" y="784187"/>
                </a:cubicBezTo>
                <a:cubicBezTo>
                  <a:pt x="656547" y="790393"/>
                  <a:pt x="670733" y="789063"/>
                  <a:pt x="683589" y="790393"/>
                </a:cubicBezTo>
                <a:cubicBezTo>
                  <a:pt x="683589" y="790393"/>
                  <a:pt x="684032" y="790393"/>
                  <a:pt x="684032" y="790393"/>
                </a:cubicBezTo>
                <a:cubicBezTo>
                  <a:pt x="684475" y="790393"/>
                  <a:pt x="685362" y="790393"/>
                  <a:pt x="685805" y="790836"/>
                </a:cubicBezTo>
                <a:cubicBezTo>
                  <a:pt x="689796" y="791279"/>
                  <a:pt x="695558" y="791279"/>
                  <a:pt x="697774" y="786846"/>
                </a:cubicBezTo>
                <a:cubicBezTo>
                  <a:pt x="699104" y="781970"/>
                  <a:pt x="692455" y="779754"/>
                  <a:pt x="689352" y="777537"/>
                </a:cubicBezTo>
                <a:cubicBezTo>
                  <a:pt x="684032" y="774434"/>
                  <a:pt x="678269" y="772660"/>
                  <a:pt x="672506" y="770887"/>
                </a:cubicBezTo>
                <a:cubicBezTo>
                  <a:pt x="660093" y="768227"/>
                  <a:pt x="649898" y="758918"/>
                  <a:pt x="637041" y="759361"/>
                </a:cubicBezTo>
                <a:cubicBezTo>
                  <a:pt x="632165" y="759361"/>
                  <a:pt x="627732" y="759805"/>
                  <a:pt x="623299" y="762021"/>
                </a:cubicBezTo>
                <a:cubicBezTo>
                  <a:pt x="620195" y="761578"/>
                  <a:pt x="616649" y="760691"/>
                  <a:pt x="613545" y="760248"/>
                </a:cubicBezTo>
                <a:cubicBezTo>
                  <a:pt x="622412" y="758475"/>
                  <a:pt x="631722" y="756258"/>
                  <a:pt x="640588" y="754042"/>
                </a:cubicBezTo>
                <a:cubicBezTo>
                  <a:pt x="647237" y="752268"/>
                  <a:pt x="654331" y="750495"/>
                  <a:pt x="660980" y="748278"/>
                </a:cubicBezTo>
                <a:cubicBezTo>
                  <a:pt x="661867" y="749609"/>
                  <a:pt x="663640" y="750052"/>
                  <a:pt x="664970" y="750495"/>
                </a:cubicBezTo>
                <a:cubicBezTo>
                  <a:pt x="667186" y="751382"/>
                  <a:pt x="669403" y="751825"/>
                  <a:pt x="671619" y="752268"/>
                </a:cubicBezTo>
                <a:cubicBezTo>
                  <a:pt x="674280" y="755371"/>
                  <a:pt x="677383" y="757588"/>
                  <a:pt x="680486" y="759361"/>
                </a:cubicBezTo>
                <a:cubicBezTo>
                  <a:pt x="688465" y="764238"/>
                  <a:pt x="697332" y="768671"/>
                  <a:pt x="706640" y="769557"/>
                </a:cubicBezTo>
                <a:cubicBezTo>
                  <a:pt x="715507" y="771774"/>
                  <a:pt x="724373" y="769114"/>
                  <a:pt x="733239" y="770887"/>
                </a:cubicBezTo>
                <a:cubicBezTo>
                  <a:pt x="733683" y="770887"/>
                  <a:pt x="733683" y="770887"/>
                  <a:pt x="734126" y="770444"/>
                </a:cubicBezTo>
                <a:cubicBezTo>
                  <a:pt x="734569" y="770444"/>
                  <a:pt x="735456" y="770444"/>
                  <a:pt x="735899" y="770887"/>
                </a:cubicBezTo>
                <a:cubicBezTo>
                  <a:pt x="748755" y="773547"/>
                  <a:pt x="754075" y="763794"/>
                  <a:pt x="740776" y="758031"/>
                </a:cubicBezTo>
                <a:cubicBezTo>
                  <a:pt x="732796" y="754485"/>
                  <a:pt x="723486" y="754485"/>
                  <a:pt x="715064" y="751825"/>
                </a:cubicBezTo>
                <a:cubicBezTo>
                  <a:pt x="707528" y="749165"/>
                  <a:pt x="699991" y="745619"/>
                  <a:pt x="692012" y="745619"/>
                </a:cubicBezTo>
                <a:cubicBezTo>
                  <a:pt x="686249" y="745619"/>
                  <a:pt x="680042" y="745619"/>
                  <a:pt x="674722" y="747835"/>
                </a:cubicBezTo>
                <a:cubicBezTo>
                  <a:pt x="674722" y="747835"/>
                  <a:pt x="674280" y="747835"/>
                  <a:pt x="674280" y="747835"/>
                </a:cubicBezTo>
                <a:cubicBezTo>
                  <a:pt x="671619" y="746948"/>
                  <a:pt x="668959" y="746062"/>
                  <a:pt x="666300" y="745619"/>
                </a:cubicBezTo>
                <a:cubicBezTo>
                  <a:pt x="675166" y="742515"/>
                  <a:pt x="684032" y="739412"/>
                  <a:pt x="692898" y="736309"/>
                </a:cubicBezTo>
                <a:cubicBezTo>
                  <a:pt x="693785" y="737196"/>
                  <a:pt x="695115" y="737196"/>
                  <a:pt x="696445" y="737639"/>
                </a:cubicBezTo>
                <a:cubicBezTo>
                  <a:pt x="704868" y="738526"/>
                  <a:pt x="713290" y="738969"/>
                  <a:pt x="721714" y="739412"/>
                </a:cubicBezTo>
                <a:cubicBezTo>
                  <a:pt x="726147" y="739412"/>
                  <a:pt x="730580" y="738526"/>
                  <a:pt x="735013" y="738082"/>
                </a:cubicBezTo>
                <a:cubicBezTo>
                  <a:pt x="736786" y="737639"/>
                  <a:pt x="742105" y="737639"/>
                  <a:pt x="742105" y="735423"/>
                </a:cubicBezTo>
                <a:cubicBezTo>
                  <a:pt x="742105" y="735423"/>
                  <a:pt x="742105" y="735423"/>
                  <a:pt x="742105" y="735423"/>
                </a:cubicBezTo>
                <a:cubicBezTo>
                  <a:pt x="742549" y="735423"/>
                  <a:pt x="743435" y="734979"/>
                  <a:pt x="743879" y="734979"/>
                </a:cubicBezTo>
                <a:cubicBezTo>
                  <a:pt x="750529" y="733206"/>
                  <a:pt x="756735" y="729216"/>
                  <a:pt x="762942" y="726556"/>
                </a:cubicBezTo>
                <a:cubicBezTo>
                  <a:pt x="766045" y="725226"/>
                  <a:pt x="769591" y="724340"/>
                  <a:pt x="772250" y="722566"/>
                </a:cubicBezTo>
                <a:cubicBezTo>
                  <a:pt x="781117" y="720793"/>
                  <a:pt x="781117" y="711484"/>
                  <a:pt x="770478" y="709711"/>
                </a:cubicBezTo>
                <a:close/>
                <a:moveTo>
                  <a:pt x="514688" y="294329"/>
                </a:moveTo>
                <a:cubicBezTo>
                  <a:pt x="515131" y="294329"/>
                  <a:pt x="515131" y="294773"/>
                  <a:pt x="514688" y="294329"/>
                </a:cubicBezTo>
                <a:cubicBezTo>
                  <a:pt x="515131" y="294773"/>
                  <a:pt x="515131" y="294773"/>
                  <a:pt x="514688" y="294329"/>
                </a:cubicBezTo>
                <a:cubicBezTo>
                  <a:pt x="515131" y="294773"/>
                  <a:pt x="515131" y="294329"/>
                  <a:pt x="514688" y="294329"/>
                </a:cubicBezTo>
                <a:close/>
                <a:moveTo>
                  <a:pt x="387458" y="662276"/>
                </a:moveTo>
                <a:cubicBezTo>
                  <a:pt x="387458" y="662276"/>
                  <a:pt x="387015" y="662276"/>
                  <a:pt x="387015" y="661833"/>
                </a:cubicBezTo>
                <a:cubicBezTo>
                  <a:pt x="387015" y="662276"/>
                  <a:pt x="387015" y="662276"/>
                  <a:pt x="387458" y="662276"/>
                </a:cubicBezTo>
                <a:cubicBezTo>
                  <a:pt x="387458" y="662276"/>
                  <a:pt x="387458" y="662276"/>
                  <a:pt x="387458" y="6622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1356;p32"/>
          <p:cNvSpPr txBox="1">
            <a:spLocks/>
          </p:cNvSpPr>
          <p:nvPr/>
        </p:nvSpPr>
        <p:spPr>
          <a:xfrm>
            <a:off x="1390089" y="3356029"/>
            <a:ext cx="6168707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5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&amp; </a:t>
            </a:r>
            <a:r>
              <a:rPr lang="fr-FR" sz="3200" dirty="0" err="1" smtClean="0"/>
              <a:t>Why</a:t>
            </a:r>
            <a:r>
              <a:rPr lang="fr-FR" sz="3200" dirty="0" smtClean="0"/>
              <a:t> &amp; How?</a:t>
            </a:r>
            <a:endParaRPr lang="fr-FR" sz="3200" dirty="0"/>
          </a:p>
        </p:txBody>
      </p:sp>
      <p:sp>
        <p:nvSpPr>
          <p:cNvPr id="208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04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95776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32"/>
          <p:cNvGrpSpPr/>
          <p:nvPr/>
        </p:nvGrpSpPr>
        <p:grpSpPr>
          <a:xfrm>
            <a:off x="7369017" y="48345"/>
            <a:ext cx="2113734" cy="2273837"/>
            <a:chOff x="6719631" y="48345"/>
            <a:chExt cx="2113734" cy="2273837"/>
          </a:xfrm>
        </p:grpSpPr>
        <p:sp>
          <p:nvSpPr>
            <p:cNvPr id="1155" name="Google Shape;1155;p32"/>
            <p:cNvSpPr/>
            <p:nvPr/>
          </p:nvSpPr>
          <p:spPr>
            <a:xfrm rot="10654278">
              <a:off x="6965654" y="204157"/>
              <a:ext cx="1194420" cy="2093657"/>
            </a:xfrm>
            <a:custGeom>
              <a:avLst/>
              <a:gdLst/>
              <a:ahLst/>
              <a:cxnLst/>
              <a:rect l="l" t="t" r="r" b="b"/>
              <a:pathLst>
                <a:path w="778693" h="1364944" extrusionOk="0">
                  <a:moveTo>
                    <a:pt x="770478" y="709711"/>
                  </a:moveTo>
                  <a:cubicBezTo>
                    <a:pt x="760725" y="708380"/>
                    <a:pt x="751415" y="711041"/>
                    <a:pt x="742549" y="713700"/>
                  </a:cubicBezTo>
                  <a:cubicBezTo>
                    <a:pt x="742549" y="713700"/>
                    <a:pt x="742105" y="713700"/>
                    <a:pt x="742105" y="713700"/>
                  </a:cubicBezTo>
                  <a:cubicBezTo>
                    <a:pt x="740776" y="714144"/>
                    <a:pt x="739446" y="714144"/>
                    <a:pt x="737672" y="714144"/>
                  </a:cubicBezTo>
                  <a:cubicBezTo>
                    <a:pt x="733683" y="714587"/>
                    <a:pt x="729693" y="714587"/>
                    <a:pt x="725703" y="715474"/>
                  </a:cubicBezTo>
                  <a:cubicBezTo>
                    <a:pt x="712847" y="718577"/>
                    <a:pt x="702651" y="727443"/>
                    <a:pt x="693785" y="736752"/>
                  </a:cubicBezTo>
                  <a:cubicBezTo>
                    <a:pt x="682258" y="740299"/>
                    <a:pt x="670289" y="744289"/>
                    <a:pt x="658764" y="747392"/>
                  </a:cubicBezTo>
                  <a:cubicBezTo>
                    <a:pt x="657434" y="747835"/>
                    <a:pt x="656104" y="748278"/>
                    <a:pt x="654331" y="748722"/>
                  </a:cubicBezTo>
                  <a:cubicBezTo>
                    <a:pt x="656547" y="743845"/>
                    <a:pt x="659650" y="739856"/>
                    <a:pt x="662753" y="735866"/>
                  </a:cubicBezTo>
                  <a:cubicBezTo>
                    <a:pt x="665856" y="734536"/>
                    <a:pt x="668959" y="733206"/>
                    <a:pt x="672063" y="731876"/>
                  </a:cubicBezTo>
                  <a:cubicBezTo>
                    <a:pt x="679599" y="728329"/>
                    <a:pt x="686249" y="723453"/>
                    <a:pt x="691568" y="716803"/>
                  </a:cubicBezTo>
                  <a:cubicBezTo>
                    <a:pt x="694671" y="712814"/>
                    <a:pt x="697774" y="707937"/>
                    <a:pt x="701765" y="703947"/>
                  </a:cubicBezTo>
                  <a:cubicBezTo>
                    <a:pt x="707084" y="698628"/>
                    <a:pt x="717280" y="692421"/>
                    <a:pt x="713290" y="683998"/>
                  </a:cubicBezTo>
                  <a:cubicBezTo>
                    <a:pt x="709744" y="680452"/>
                    <a:pt x="703981" y="683112"/>
                    <a:pt x="699104" y="686658"/>
                  </a:cubicBezTo>
                  <a:cubicBezTo>
                    <a:pt x="699104" y="686658"/>
                    <a:pt x="699104" y="686658"/>
                    <a:pt x="699104" y="686658"/>
                  </a:cubicBezTo>
                  <a:cubicBezTo>
                    <a:pt x="698218" y="686215"/>
                    <a:pt x="697774" y="687545"/>
                    <a:pt x="696888" y="687988"/>
                  </a:cubicBezTo>
                  <a:cubicBezTo>
                    <a:pt x="690238" y="694195"/>
                    <a:pt x="680929" y="696855"/>
                    <a:pt x="673836" y="702618"/>
                  </a:cubicBezTo>
                  <a:cubicBezTo>
                    <a:pt x="664970" y="710154"/>
                    <a:pt x="658320" y="720793"/>
                    <a:pt x="656104" y="732763"/>
                  </a:cubicBezTo>
                  <a:cubicBezTo>
                    <a:pt x="656104" y="733649"/>
                    <a:pt x="655660" y="734093"/>
                    <a:pt x="655660" y="734979"/>
                  </a:cubicBezTo>
                  <a:cubicBezTo>
                    <a:pt x="655660" y="735423"/>
                    <a:pt x="655660" y="735866"/>
                    <a:pt x="655660" y="736309"/>
                  </a:cubicBezTo>
                  <a:cubicBezTo>
                    <a:pt x="655660" y="736752"/>
                    <a:pt x="655660" y="737196"/>
                    <a:pt x="655660" y="737639"/>
                  </a:cubicBezTo>
                  <a:cubicBezTo>
                    <a:pt x="653887" y="740299"/>
                    <a:pt x="649454" y="746505"/>
                    <a:pt x="648568" y="750495"/>
                  </a:cubicBezTo>
                  <a:cubicBezTo>
                    <a:pt x="636155" y="754042"/>
                    <a:pt x="624185" y="756701"/>
                    <a:pt x="611773" y="758918"/>
                  </a:cubicBezTo>
                  <a:cubicBezTo>
                    <a:pt x="613545" y="753155"/>
                    <a:pt x="615319" y="747835"/>
                    <a:pt x="617978" y="742515"/>
                  </a:cubicBezTo>
                  <a:cubicBezTo>
                    <a:pt x="617978" y="742515"/>
                    <a:pt x="617978" y="742515"/>
                    <a:pt x="618422" y="742515"/>
                  </a:cubicBezTo>
                  <a:cubicBezTo>
                    <a:pt x="629061" y="737196"/>
                    <a:pt x="637927" y="729216"/>
                    <a:pt x="643691" y="719020"/>
                  </a:cubicBezTo>
                  <a:cubicBezTo>
                    <a:pt x="646351" y="713700"/>
                    <a:pt x="648124" y="707937"/>
                    <a:pt x="651670" y="703504"/>
                  </a:cubicBezTo>
                  <a:cubicBezTo>
                    <a:pt x="655217" y="699071"/>
                    <a:pt x="660537" y="695968"/>
                    <a:pt x="663640" y="691092"/>
                  </a:cubicBezTo>
                  <a:cubicBezTo>
                    <a:pt x="669403" y="683555"/>
                    <a:pt x="661867" y="679122"/>
                    <a:pt x="654773" y="682225"/>
                  </a:cubicBezTo>
                  <a:cubicBezTo>
                    <a:pt x="651670" y="683112"/>
                    <a:pt x="649010" y="684885"/>
                    <a:pt x="646794" y="687102"/>
                  </a:cubicBezTo>
                  <a:cubicBezTo>
                    <a:pt x="646794" y="687102"/>
                    <a:pt x="646351" y="687102"/>
                    <a:pt x="646351" y="687545"/>
                  </a:cubicBezTo>
                  <a:cubicBezTo>
                    <a:pt x="645907" y="687545"/>
                    <a:pt x="645907" y="687988"/>
                    <a:pt x="645465" y="688432"/>
                  </a:cubicBezTo>
                  <a:cubicBezTo>
                    <a:pt x="644577" y="689318"/>
                    <a:pt x="643691" y="689762"/>
                    <a:pt x="642804" y="690648"/>
                  </a:cubicBezTo>
                  <a:cubicBezTo>
                    <a:pt x="639701" y="693308"/>
                    <a:pt x="637041" y="696411"/>
                    <a:pt x="634382" y="699514"/>
                  </a:cubicBezTo>
                  <a:cubicBezTo>
                    <a:pt x="630835" y="703061"/>
                    <a:pt x="625958" y="705721"/>
                    <a:pt x="622855" y="710154"/>
                  </a:cubicBezTo>
                  <a:cubicBezTo>
                    <a:pt x="621083" y="712814"/>
                    <a:pt x="619752" y="715474"/>
                    <a:pt x="618422" y="718577"/>
                  </a:cubicBezTo>
                  <a:cubicBezTo>
                    <a:pt x="616649" y="721680"/>
                    <a:pt x="615319" y="724783"/>
                    <a:pt x="614876" y="728329"/>
                  </a:cubicBezTo>
                  <a:cubicBezTo>
                    <a:pt x="614876" y="728329"/>
                    <a:pt x="614876" y="728329"/>
                    <a:pt x="614876" y="728329"/>
                  </a:cubicBezTo>
                  <a:cubicBezTo>
                    <a:pt x="614433" y="729660"/>
                    <a:pt x="614433" y="731433"/>
                    <a:pt x="614433" y="732763"/>
                  </a:cubicBezTo>
                  <a:cubicBezTo>
                    <a:pt x="613989" y="734536"/>
                    <a:pt x="613989" y="735866"/>
                    <a:pt x="613545" y="737639"/>
                  </a:cubicBezTo>
                  <a:cubicBezTo>
                    <a:pt x="613103" y="739856"/>
                    <a:pt x="613103" y="742072"/>
                    <a:pt x="613103" y="744289"/>
                  </a:cubicBezTo>
                  <a:cubicBezTo>
                    <a:pt x="613103" y="744289"/>
                    <a:pt x="613545" y="744732"/>
                    <a:pt x="613545" y="744732"/>
                  </a:cubicBezTo>
                  <a:cubicBezTo>
                    <a:pt x="612659" y="746948"/>
                    <a:pt x="611773" y="749165"/>
                    <a:pt x="610886" y="751825"/>
                  </a:cubicBezTo>
                  <a:cubicBezTo>
                    <a:pt x="610442" y="753598"/>
                    <a:pt x="608670" y="758031"/>
                    <a:pt x="608670" y="760691"/>
                  </a:cubicBezTo>
                  <a:cubicBezTo>
                    <a:pt x="595370" y="763351"/>
                    <a:pt x="581627" y="765568"/>
                    <a:pt x="568328" y="768671"/>
                  </a:cubicBezTo>
                  <a:cubicBezTo>
                    <a:pt x="565668" y="769114"/>
                    <a:pt x="563009" y="770001"/>
                    <a:pt x="560792" y="770444"/>
                  </a:cubicBezTo>
                  <a:cubicBezTo>
                    <a:pt x="562122" y="766897"/>
                    <a:pt x="563452" y="762908"/>
                    <a:pt x="565225" y="759361"/>
                  </a:cubicBezTo>
                  <a:cubicBezTo>
                    <a:pt x="565225" y="759361"/>
                    <a:pt x="565668" y="759361"/>
                    <a:pt x="565668" y="758918"/>
                  </a:cubicBezTo>
                  <a:cubicBezTo>
                    <a:pt x="572761" y="755371"/>
                    <a:pt x="579855" y="751382"/>
                    <a:pt x="586060" y="746505"/>
                  </a:cubicBezTo>
                  <a:cubicBezTo>
                    <a:pt x="594927" y="739412"/>
                    <a:pt x="597587" y="727886"/>
                    <a:pt x="604679" y="719463"/>
                  </a:cubicBezTo>
                  <a:cubicBezTo>
                    <a:pt x="607783" y="715474"/>
                    <a:pt x="614433" y="708824"/>
                    <a:pt x="610000" y="703504"/>
                  </a:cubicBezTo>
                  <a:cubicBezTo>
                    <a:pt x="609112" y="702618"/>
                    <a:pt x="607783" y="702618"/>
                    <a:pt x="606453" y="702618"/>
                  </a:cubicBezTo>
                  <a:cubicBezTo>
                    <a:pt x="602020" y="703061"/>
                    <a:pt x="598473" y="706164"/>
                    <a:pt x="595370" y="709267"/>
                  </a:cubicBezTo>
                  <a:cubicBezTo>
                    <a:pt x="594484" y="709711"/>
                    <a:pt x="593596" y="711041"/>
                    <a:pt x="593154" y="711484"/>
                  </a:cubicBezTo>
                  <a:cubicBezTo>
                    <a:pt x="589163" y="715030"/>
                    <a:pt x="585618" y="718577"/>
                    <a:pt x="581185" y="721237"/>
                  </a:cubicBezTo>
                  <a:cubicBezTo>
                    <a:pt x="575864" y="724783"/>
                    <a:pt x="570102" y="728329"/>
                    <a:pt x="566111" y="733649"/>
                  </a:cubicBezTo>
                  <a:cubicBezTo>
                    <a:pt x="560349" y="740742"/>
                    <a:pt x="559019" y="750938"/>
                    <a:pt x="560349" y="759805"/>
                  </a:cubicBezTo>
                  <a:cubicBezTo>
                    <a:pt x="560349" y="759805"/>
                    <a:pt x="560349" y="760248"/>
                    <a:pt x="560792" y="760248"/>
                  </a:cubicBezTo>
                  <a:cubicBezTo>
                    <a:pt x="559906" y="761578"/>
                    <a:pt x="559019" y="763351"/>
                    <a:pt x="558575" y="764681"/>
                  </a:cubicBezTo>
                  <a:cubicBezTo>
                    <a:pt x="558132" y="766454"/>
                    <a:pt x="556359" y="769557"/>
                    <a:pt x="556359" y="771774"/>
                  </a:cubicBezTo>
                  <a:cubicBezTo>
                    <a:pt x="531977" y="777093"/>
                    <a:pt x="507595" y="782857"/>
                    <a:pt x="483213" y="789063"/>
                  </a:cubicBezTo>
                  <a:cubicBezTo>
                    <a:pt x="483213" y="789063"/>
                    <a:pt x="483213" y="789063"/>
                    <a:pt x="483213" y="788620"/>
                  </a:cubicBezTo>
                  <a:cubicBezTo>
                    <a:pt x="484543" y="785960"/>
                    <a:pt x="485873" y="783743"/>
                    <a:pt x="487646" y="781527"/>
                  </a:cubicBezTo>
                  <a:cubicBezTo>
                    <a:pt x="489419" y="781083"/>
                    <a:pt x="490749" y="780197"/>
                    <a:pt x="492522" y="779310"/>
                  </a:cubicBezTo>
                  <a:cubicBezTo>
                    <a:pt x="501388" y="774877"/>
                    <a:pt x="510255" y="770001"/>
                    <a:pt x="516461" y="762464"/>
                  </a:cubicBezTo>
                  <a:cubicBezTo>
                    <a:pt x="521781" y="756701"/>
                    <a:pt x="523111" y="749165"/>
                    <a:pt x="527544" y="742959"/>
                  </a:cubicBezTo>
                  <a:cubicBezTo>
                    <a:pt x="530647" y="738969"/>
                    <a:pt x="534637" y="734536"/>
                    <a:pt x="535524" y="729216"/>
                  </a:cubicBezTo>
                  <a:cubicBezTo>
                    <a:pt x="536410" y="723896"/>
                    <a:pt x="531534" y="720793"/>
                    <a:pt x="527101" y="723453"/>
                  </a:cubicBezTo>
                  <a:cubicBezTo>
                    <a:pt x="527101" y="723453"/>
                    <a:pt x="526657" y="723896"/>
                    <a:pt x="526657" y="723896"/>
                  </a:cubicBezTo>
                  <a:cubicBezTo>
                    <a:pt x="526214" y="723896"/>
                    <a:pt x="525770" y="723896"/>
                    <a:pt x="525770" y="724340"/>
                  </a:cubicBezTo>
                  <a:cubicBezTo>
                    <a:pt x="519121" y="728773"/>
                    <a:pt x="514688" y="735866"/>
                    <a:pt x="509811" y="742515"/>
                  </a:cubicBezTo>
                  <a:cubicBezTo>
                    <a:pt x="503605" y="750495"/>
                    <a:pt x="495182" y="756258"/>
                    <a:pt x="490749" y="765568"/>
                  </a:cubicBezTo>
                  <a:cubicBezTo>
                    <a:pt x="488976" y="768671"/>
                    <a:pt x="487203" y="771774"/>
                    <a:pt x="485873" y="775320"/>
                  </a:cubicBezTo>
                  <a:cubicBezTo>
                    <a:pt x="485429" y="776650"/>
                    <a:pt x="484543" y="778424"/>
                    <a:pt x="484543" y="780197"/>
                  </a:cubicBezTo>
                  <a:cubicBezTo>
                    <a:pt x="482770" y="782857"/>
                    <a:pt x="480996" y="785073"/>
                    <a:pt x="480110" y="788176"/>
                  </a:cubicBezTo>
                  <a:cubicBezTo>
                    <a:pt x="479666" y="789063"/>
                    <a:pt x="479666" y="789950"/>
                    <a:pt x="479223" y="790836"/>
                  </a:cubicBezTo>
                  <a:cubicBezTo>
                    <a:pt x="463707" y="794826"/>
                    <a:pt x="448634" y="798816"/>
                    <a:pt x="433119" y="802806"/>
                  </a:cubicBezTo>
                  <a:cubicBezTo>
                    <a:pt x="434006" y="800589"/>
                    <a:pt x="435779" y="798373"/>
                    <a:pt x="437108" y="796156"/>
                  </a:cubicBezTo>
                  <a:cubicBezTo>
                    <a:pt x="437108" y="796156"/>
                    <a:pt x="437552" y="795713"/>
                    <a:pt x="437552" y="795713"/>
                  </a:cubicBezTo>
                  <a:cubicBezTo>
                    <a:pt x="449521" y="790836"/>
                    <a:pt x="462377" y="785073"/>
                    <a:pt x="470800" y="775320"/>
                  </a:cubicBezTo>
                  <a:cubicBezTo>
                    <a:pt x="476563" y="769557"/>
                    <a:pt x="477893" y="761578"/>
                    <a:pt x="481883" y="754485"/>
                  </a:cubicBezTo>
                  <a:cubicBezTo>
                    <a:pt x="485873" y="748722"/>
                    <a:pt x="491193" y="743402"/>
                    <a:pt x="490749" y="735866"/>
                  </a:cubicBezTo>
                  <a:cubicBezTo>
                    <a:pt x="490749" y="733206"/>
                    <a:pt x="488532" y="730546"/>
                    <a:pt x="485429" y="730546"/>
                  </a:cubicBezTo>
                  <a:cubicBezTo>
                    <a:pt x="484986" y="730546"/>
                    <a:pt x="484543" y="730989"/>
                    <a:pt x="483656" y="730989"/>
                  </a:cubicBezTo>
                  <a:cubicBezTo>
                    <a:pt x="483213" y="730546"/>
                    <a:pt x="481883" y="730989"/>
                    <a:pt x="481439" y="731433"/>
                  </a:cubicBezTo>
                  <a:cubicBezTo>
                    <a:pt x="471687" y="734979"/>
                    <a:pt x="468140" y="744732"/>
                    <a:pt x="461934" y="751382"/>
                  </a:cubicBezTo>
                  <a:cubicBezTo>
                    <a:pt x="455728" y="757588"/>
                    <a:pt x="446862" y="760691"/>
                    <a:pt x="442872" y="768671"/>
                  </a:cubicBezTo>
                  <a:cubicBezTo>
                    <a:pt x="442429" y="769557"/>
                    <a:pt x="441542" y="771331"/>
                    <a:pt x="440212" y="773991"/>
                  </a:cubicBezTo>
                  <a:cubicBezTo>
                    <a:pt x="438882" y="775764"/>
                    <a:pt x="437995" y="777537"/>
                    <a:pt x="437552" y="779754"/>
                  </a:cubicBezTo>
                  <a:cubicBezTo>
                    <a:pt x="437552" y="780197"/>
                    <a:pt x="437108" y="780640"/>
                    <a:pt x="437108" y="781527"/>
                  </a:cubicBezTo>
                  <a:cubicBezTo>
                    <a:pt x="435335" y="785960"/>
                    <a:pt x="434006" y="789950"/>
                    <a:pt x="434006" y="792609"/>
                  </a:cubicBezTo>
                  <a:cubicBezTo>
                    <a:pt x="430902" y="796599"/>
                    <a:pt x="428685" y="800146"/>
                    <a:pt x="428242" y="802806"/>
                  </a:cubicBezTo>
                  <a:cubicBezTo>
                    <a:pt x="427356" y="803249"/>
                    <a:pt x="426026" y="803249"/>
                    <a:pt x="425139" y="803692"/>
                  </a:cubicBezTo>
                  <a:cubicBezTo>
                    <a:pt x="422480" y="804579"/>
                    <a:pt x="403860" y="809012"/>
                    <a:pt x="392334" y="813445"/>
                  </a:cubicBezTo>
                  <a:cubicBezTo>
                    <a:pt x="406520" y="781083"/>
                    <a:pt x="421149" y="749609"/>
                    <a:pt x="437108" y="718133"/>
                  </a:cubicBezTo>
                  <a:cubicBezTo>
                    <a:pt x="442429" y="708380"/>
                    <a:pt x="447305" y="698184"/>
                    <a:pt x="452624" y="688432"/>
                  </a:cubicBezTo>
                  <a:cubicBezTo>
                    <a:pt x="454398" y="687545"/>
                    <a:pt x="456614" y="687102"/>
                    <a:pt x="458388" y="686215"/>
                  </a:cubicBezTo>
                  <a:cubicBezTo>
                    <a:pt x="465480" y="683555"/>
                    <a:pt x="472573" y="680452"/>
                    <a:pt x="479666" y="676906"/>
                  </a:cubicBezTo>
                  <a:cubicBezTo>
                    <a:pt x="480553" y="677349"/>
                    <a:pt x="481439" y="677792"/>
                    <a:pt x="482326" y="678235"/>
                  </a:cubicBezTo>
                  <a:cubicBezTo>
                    <a:pt x="485429" y="679565"/>
                    <a:pt x="488976" y="680896"/>
                    <a:pt x="492522" y="682225"/>
                  </a:cubicBezTo>
                  <a:cubicBezTo>
                    <a:pt x="492965" y="684442"/>
                    <a:pt x="494739" y="686658"/>
                    <a:pt x="495626" y="687988"/>
                  </a:cubicBezTo>
                  <a:cubicBezTo>
                    <a:pt x="500059" y="693751"/>
                    <a:pt x="504935" y="699514"/>
                    <a:pt x="512028" y="702618"/>
                  </a:cubicBezTo>
                  <a:cubicBezTo>
                    <a:pt x="517347" y="705278"/>
                    <a:pt x="522667" y="705721"/>
                    <a:pt x="528430" y="707494"/>
                  </a:cubicBezTo>
                  <a:cubicBezTo>
                    <a:pt x="531090" y="708380"/>
                    <a:pt x="534193" y="709267"/>
                    <a:pt x="536853" y="710597"/>
                  </a:cubicBezTo>
                  <a:cubicBezTo>
                    <a:pt x="539513" y="711927"/>
                    <a:pt x="542616" y="712814"/>
                    <a:pt x="545276" y="713257"/>
                  </a:cubicBezTo>
                  <a:cubicBezTo>
                    <a:pt x="550152" y="715030"/>
                    <a:pt x="558132" y="712370"/>
                    <a:pt x="555916" y="706164"/>
                  </a:cubicBezTo>
                  <a:cubicBezTo>
                    <a:pt x="551483" y="698184"/>
                    <a:pt x="540843" y="696855"/>
                    <a:pt x="534193" y="691535"/>
                  </a:cubicBezTo>
                  <a:cubicBezTo>
                    <a:pt x="528430" y="685329"/>
                    <a:pt x="521781" y="679565"/>
                    <a:pt x="512914" y="677792"/>
                  </a:cubicBezTo>
                  <a:cubicBezTo>
                    <a:pt x="508925" y="676906"/>
                    <a:pt x="500059" y="676462"/>
                    <a:pt x="496069" y="679122"/>
                  </a:cubicBezTo>
                  <a:cubicBezTo>
                    <a:pt x="492079" y="677792"/>
                    <a:pt x="488532" y="676462"/>
                    <a:pt x="484986" y="674689"/>
                  </a:cubicBezTo>
                  <a:cubicBezTo>
                    <a:pt x="495626" y="669813"/>
                    <a:pt x="506265" y="664493"/>
                    <a:pt x="517347" y="659616"/>
                  </a:cubicBezTo>
                  <a:cubicBezTo>
                    <a:pt x="517347" y="659616"/>
                    <a:pt x="517791" y="660060"/>
                    <a:pt x="517791" y="660060"/>
                  </a:cubicBezTo>
                  <a:cubicBezTo>
                    <a:pt x="521337" y="662276"/>
                    <a:pt x="525327" y="664050"/>
                    <a:pt x="529317" y="665823"/>
                  </a:cubicBezTo>
                  <a:cubicBezTo>
                    <a:pt x="529317" y="665823"/>
                    <a:pt x="529317" y="665823"/>
                    <a:pt x="529317" y="666266"/>
                  </a:cubicBezTo>
                  <a:cubicBezTo>
                    <a:pt x="533307" y="674246"/>
                    <a:pt x="540400" y="681339"/>
                    <a:pt x="548379" y="685329"/>
                  </a:cubicBezTo>
                  <a:cubicBezTo>
                    <a:pt x="557245" y="689318"/>
                    <a:pt x="566998" y="690205"/>
                    <a:pt x="575864" y="693308"/>
                  </a:cubicBezTo>
                  <a:cubicBezTo>
                    <a:pt x="579855" y="695525"/>
                    <a:pt x="584288" y="697298"/>
                    <a:pt x="588721" y="698184"/>
                  </a:cubicBezTo>
                  <a:cubicBezTo>
                    <a:pt x="593154" y="699514"/>
                    <a:pt x="601134" y="698184"/>
                    <a:pt x="598917" y="691978"/>
                  </a:cubicBezTo>
                  <a:cubicBezTo>
                    <a:pt x="596257" y="685772"/>
                    <a:pt x="589163" y="683555"/>
                    <a:pt x="583401" y="680009"/>
                  </a:cubicBezTo>
                  <a:cubicBezTo>
                    <a:pt x="571431" y="675132"/>
                    <a:pt x="562122" y="664493"/>
                    <a:pt x="549709" y="660503"/>
                  </a:cubicBezTo>
                  <a:cubicBezTo>
                    <a:pt x="544390" y="658730"/>
                    <a:pt x="538627" y="659173"/>
                    <a:pt x="533307" y="660947"/>
                  </a:cubicBezTo>
                  <a:cubicBezTo>
                    <a:pt x="532420" y="661390"/>
                    <a:pt x="531090" y="661390"/>
                    <a:pt x="530204" y="662276"/>
                  </a:cubicBezTo>
                  <a:cubicBezTo>
                    <a:pt x="527544" y="660947"/>
                    <a:pt x="524441" y="659173"/>
                    <a:pt x="521781" y="657843"/>
                  </a:cubicBezTo>
                  <a:cubicBezTo>
                    <a:pt x="538183" y="651194"/>
                    <a:pt x="555029" y="644544"/>
                    <a:pt x="571875" y="638781"/>
                  </a:cubicBezTo>
                  <a:cubicBezTo>
                    <a:pt x="572318" y="638781"/>
                    <a:pt x="572318" y="639224"/>
                    <a:pt x="572761" y="639224"/>
                  </a:cubicBezTo>
                  <a:cubicBezTo>
                    <a:pt x="576308" y="641441"/>
                    <a:pt x="579411" y="643214"/>
                    <a:pt x="582957" y="644987"/>
                  </a:cubicBezTo>
                  <a:cubicBezTo>
                    <a:pt x="587834" y="650750"/>
                    <a:pt x="592267" y="656513"/>
                    <a:pt x="598473" y="661390"/>
                  </a:cubicBezTo>
                  <a:cubicBezTo>
                    <a:pt x="603793" y="665380"/>
                    <a:pt x="610442" y="668483"/>
                    <a:pt x="617092" y="668926"/>
                  </a:cubicBezTo>
                  <a:cubicBezTo>
                    <a:pt x="620639" y="669369"/>
                    <a:pt x="624185" y="669369"/>
                    <a:pt x="627288" y="670699"/>
                  </a:cubicBezTo>
                  <a:cubicBezTo>
                    <a:pt x="627732" y="670699"/>
                    <a:pt x="627732" y="670699"/>
                    <a:pt x="628175" y="670256"/>
                  </a:cubicBezTo>
                  <a:cubicBezTo>
                    <a:pt x="633494" y="672916"/>
                    <a:pt x="638371" y="676019"/>
                    <a:pt x="644134" y="676462"/>
                  </a:cubicBezTo>
                  <a:cubicBezTo>
                    <a:pt x="648124" y="676906"/>
                    <a:pt x="653001" y="674689"/>
                    <a:pt x="652557" y="670256"/>
                  </a:cubicBezTo>
                  <a:cubicBezTo>
                    <a:pt x="651227" y="663606"/>
                    <a:pt x="637041" y="658287"/>
                    <a:pt x="631278" y="654740"/>
                  </a:cubicBezTo>
                  <a:cubicBezTo>
                    <a:pt x="623742" y="651194"/>
                    <a:pt x="618422" y="643657"/>
                    <a:pt x="610886" y="640111"/>
                  </a:cubicBezTo>
                  <a:cubicBezTo>
                    <a:pt x="606896" y="639224"/>
                    <a:pt x="599803" y="637894"/>
                    <a:pt x="593596" y="637451"/>
                  </a:cubicBezTo>
                  <a:cubicBezTo>
                    <a:pt x="593596" y="637451"/>
                    <a:pt x="594040" y="637451"/>
                    <a:pt x="594040" y="637451"/>
                  </a:cubicBezTo>
                  <a:cubicBezTo>
                    <a:pt x="594040" y="637008"/>
                    <a:pt x="594040" y="637008"/>
                    <a:pt x="593596" y="637008"/>
                  </a:cubicBezTo>
                  <a:cubicBezTo>
                    <a:pt x="590051" y="637008"/>
                    <a:pt x="586060" y="637894"/>
                    <a:pt x="582514" y="638781"/>
                  </a:cubicBezTo>
                  <a:cubicBezTo>
                    <a:pt x="582071" y="638781"/>
                    <a:pt x="581627" y="638781"/>
                    <a:pt x="581185" y="638781"/>
                  </a:cubicBezTo>
                  <a:cubicBezTo>
                    <a:pt x="579855" y="637894"/>
                    <a:pt x="578524" y="637008"/>
                    <a:pt x="577194" y="636121"/>
                  </a:cubicBezTo>
                  <a:cubicBezTo>
                    <a:pt x="582957" y="634348"/>
                    <a:pt x="588277" y="632575"/>
                    <a:pt x="594040" y="630801"/>
                  </a:cubicBezTo>
                  <a:cubicBezTo>
                    <a:pt x="600246" y="629028"/>
                    <a:pt x="606009" y="627255"/>
                    <a:pt x="611773" y="625482"/>
                  </a:cubicBezTo>
                  <a:cubicBezTo>
                    <a:pt x="611773" y="625482"/>
                    <a:pt x="612216" y="625925"/>
                    <a:pt x="612216" y="625925"/>
                  </a:cubicBezTo>
                  <a:cubicBezTo>
                    <a:pt x="615762" y="628585"/>
                    <a:pt x="619752" y="630801"/>
                    <a:pt x="623742" y="632575"/>
                  </a:cubicBezTo>
                  <a:cubicBezTo>
                    <a:pt x="627288" y="637894"/>
                    <a:pt x="631278" y="643214"/>
                    <a:pt x="636598" y="647204"/>
                  </a:cubicBezTo>
                  <a:cubicBezTo>
                    <a:pt x="643248" y="652080"/>
                    <a:pt x="651227" y="653853"/>
                    <a:pt x="659207" y="656070"/>
                  </a:cubicBezTo>
                  <a:cubicBezTo>
                    <a:pt x="659650" y="656070"/>
                    <a:pt x="660093" y="655627"/>
                    <a:pt x="660537" y="655183"/>
                  </a:cubicBezTo>
                  <a:cubicBezTo>
                    <a:pt x="666743" y="658730"/>
                    <a:pt x="672063" y="664493"/>
                    <a:pt x="679599" y="665823"/>
                  </a:cubicBezTo>
                  <a:cubicBezTo>
                    <a:pt x="682702" y="666710"/>
                    <a:pt x="687135" y="664936"/>
                    <a:pt x="686691" y="661390"/>
                  </a:cubicBezTo>
                  <a:cubicBezTo>
                    <a:pt x="685805" y="657843"/>
                    <a:pt x="682702" y="655627"/>
                    <a:pt x="680486" y="652967"/>
                  </a:cubicBezTo>
                  <a:cubicBezTo>
                    <a:pt x="674280" y="647204"/>
                    <a:pt x="668073" y="642328"/>
                    <a:pt x="661423" y="637008"/>
                  </a:cubicBezTo>
                  <a:cubicBezTo>
                    <a:pt x="659207" y="635234"/>
                    <a:pt x="656547" y="633905"/>
                    <a:pt x="654331" y="632575"/>
                  </a:cubicBezTo>
                  <a:cubicBezTo>
                    <a:pt x="654331" y="632575"/>
                    <a:pt x="654331" y="632131"/>
                    <a:pt x="653887" y="632131"/>
                  </a:cubicBezTo>
                  <a:cubicBezTo>
                    <a:pt x="644577" y="626812"/>
                    <a:pt x="633938" y="623708"/>
                    <a:pt x="623299" y="626812"/>
                  </a:cubicBezTo>
                  <a:cubicBezTo>
                    <a:pt x="622855" y="626812"/>
                    <a:pt x="622855" y="626812"/>
                    <a:pt x="622412" y="627255"/>
                  </a:cubicBezTo>
                  <a:cubicBezTo>
                    <a:pt x="621083" y="626368"/>
                    <a:pt x="619309" y="625482"/>
                    <a:pt x="617978" y="624595"/>
                  </a:cubicBezTo>
                  <a:cubicBezTo>
                    <a:pt x="625958" y="621935"/>
                    <a:pt x="633938" y="619275"/>
                    <a:pt x="642361" y="617059"/>
                  </a:cubicBezTo>
                  <a:cubicBezTo>
                    <a:pt x="642804" y="617502"/>
                    <a:pt x="642804" y="617945"/>
                    <a:pt x="643691" y="617945"/>
                  </a:cubicBezTo>
                  <a:cubicBezTo>
                    <a:pt x="649010" y="620605"/>
                    <a:pt x="655217" y="621935"/>
                    <a:pt x="660980" y="623708"/>
                  </a:cubicBezTo>
                  <a:cubicBezTo>
                    <a:pt x="663640" y="626368"/>
                    <a:pt x="666743" y="629028"/>
                    <a:pt x="669403" y="631688"/>
                  </a:cubicBezTo>
                  <a:cubicBezTo>
                    <a:pt x="670733" y="633018"/>
                    <a:pt x="672063" y="634348"/>
                    <a:pt x="673392" y="635234"/>
                  </a:cubicBezTo>
                  <a:cubicBezTo>
                    <a:pt x="677825" y="638781"/>
                    <a:pt x="682702" y="640998"/>
                    <a:pt x="688022" y="643214"/>
                  </a:cubicBezTo>
                  <a:cubicBezTo>
                    <a:pt x="691125" y="644987"/>
                    <a:pt x="693785" y="647204"/>
                    <a:pt x="696445" y="649864"/>
                  </a:cubicBezTo>
                  <a:cubicBezTo>
                    <a:pt x="697332" y="650307"/>
                    <a:pt x="698218" y="651637"/>
                    <a:pt x="699104" y="651637"/>
                  </a:cubicBezTo>
                  <a:cubicBezTo>
                    <a:pt x="702207" y="653853"/>
                    <a:pt x="705311" y="656070"/>
                    <a:pt x="708857" y="656957"/>
                  </a:cubicBezTo>
                  <a:cubicBezTo>
                    <a:pt x="714620" y="659173"/>
                    <a:pt x="720827" y="655627"/>
                    <a:pt x="720383" y="648977"/>
                  </a:cubicBezTo>
                  <a:cubicBezTo>
                    <a:pt x="719940" y="645874"/>
                    <a:pt x="717280" y="644101"/>
                    <a:pt x="715064" y="641884"/>
                  </a:cubicBezTo>
                  <a:cubicBezTo>
                    <a:pt x="711961" y="638781"/>
                    <a:pt x="707971" y="636565"/>
                    <a:pt x="703981" y="634348"/>
                  </a:cubicBezTo>
                  <a:cubicBezTo>
                    <a:pt x="697774" y="630358"/>
                    <a:pt x="692898" y="624152"/>
                    <a:pt x="686249" y="621049"/>
                  </a:cubicBezTo>
                  <a:cubicBezTo>
                    <a:pt x="683146" y="619719"/>
                    <a:pt x="680042" y="618389"/>
                    <a:pt x="676939" y="617945"/>
                  </a:cubicBezTo>
                  <a:cubicBezTo>
                    <a:pt x="676939" y="617945"/>
                    <a:pt x="676939" y="617945"/>
                    <a:pt x="676939" y="617945"/>
                  </a:cubicBezTo>
                  <a:cubicBezTo>
                    <a:pt x="676939" y="617502"/>
                    <a:pt x="676496" y="617059"/>
                    <a:pt x="676496" y="617059"/>
                  </a:cubicBezTo>
                  <a:cubicBezTo>
                    <a:pt x="674280" y="617059"/>
                    <a:pt x="672506" y="617059"/>
                    <a:pt x="670289" y="617059"/>
                  </a:cubicBezTo>
                  <a:cubicBezTo>
                    <a:pt x="668959" y="617502"/>
                    <a:pt x="662753" y="617502"/>
                    <a:pt x="660093" y="618832"/>
                  </a:cubicBezTo>
                  <a:cubicBezTo>
                    <a:pt x="660093" y="618832"/>
                    <a:pt x="659650" y="618832"/>
                    <a:pt x="659650" y="618832"/>
                  </a:cubicBezTo>
                  <a:cubicBezTo>
                    <a:pt x="655660" y="617502"/>
                    <a:pt x="651670" y="616616"/>
                    <a:pt x="647681" y="614842"/>
                  </a:cubicBezTo>
                  <a:cubicBezTo>
                    <a:pt x="656547" y="611739"/>
                    <a:pt x="665856" y="609079"/>
                    <a:pt x="674722" y="606419"/>
                  </a:cubicBezTo>
                  <a:cubicBezTo>
                    <a:pt x="677383" y="609079"/>
                    <a:pt x="684919" y="610852"/>
                    <a:pt x="686691" y="611739"/>
                  </a:cubicBezTo>
                  <a:cubicBezTo>
                    <a:pt x="688022" y="612183"/>
                    <a:pt x="689796" y="612626"/>
                    <a:pt x="691125" y="613069"/>
                  </a:cubicBezTo>
                  <a:cubicBezTo>
                    <a:pt x="691125" y="613069"/>
                    <a:pt x="691125" y="613069"/>
                    <a:pt x="691125" y="613069"/>
                  </a:cubicBezTo>
                  <a:cubicBezTo>
                    <a:pt x="698662" y="621492"/>
                    <a:pt x="709301" y="625482"/>
                    <a:pt x="719940" y="627255"/>
                  </a:cubicBezTo>
                  <a:cubicBezTo>
                    <a:pt x="726147" y="629471"/>
                    <a:pt x="731910" y="633018"/>
                    <a:pt x="738116" y="635678"/>
                  </a:cubicBezTo>
                  <a:cubicBezTo>
                    <a:pt x="738560" y="635678"/>
                    <a:pt x="739002" y="635678"/>
                    <a:pt x="739446" y="635234"/>
                  </a:cubicBezTo>
                  <a:cubicBezTo>
                    <a:pt x="739889" y="635234"/>
                    <a:pt x="739889" y="635234"/>
                    <a:pt x="740332" y="635678"/>
                  </a:cubicBezTo>
                  <a:cubicBezTo>
                    <a:pt x="750529" y="638781"/>
                    <a:pt x="754518" y="631688"/>
                    <a:pt x="748755" y="623265"/>
                  </a:cubicBezTo>
                  <a:cubicBezTo>
                    <a:pt x="746982" y="620605"/>
                    <a:pt x="743879" y="619275"/>
                    <a:pt x="741663" y="617502"/>
                  </a:cubicBezTo>
                  <a:cubicBezTo>
                    <a:pt x="739446" y="615729"/>
                    <a:pt x="737672" y="613069"/>
                    <a:pt x="734569" y="612183"/>
                  </a:cubicBezTo>
                  <a:cubicBezTo>
                    <a:pt x="725703" y="607306"/>
                    <a:pt x="715507" y="608193"/>
                    <a:pt x="705754" y="608193"/>
                  </a:cubicBezTo>
                  <a:cubicBezTo>
                    <a:pt x="705311" y="607306"/>
                    <a:pt x="703537" y="607749"/>
                    <a:pt x="702651" y="607306"/>
                  </a:cubicBezTo>
                  <a:cubicBezTo>
                    <a:pt x="700878" y="607306"/>
                    <a:pt x="695558" y="607306"/>
                    <a:pt x="692455" y="608193"/>
                  </a:cubicBezTo>
                  <a:cubicBezTo>
                    <a:pt x="688465" y="607306"/>
                    <a:pt x="684475" y="605533"/>
                    <a:pt x="680929" y="603760"/>
                  </a:cubicBezTo>
                  <a:cubicBezTo>
                    <a:pt x="685805" y="602430"/>
                    <a:pt x="690238" y="601100"/>
                    <a:pt x="695115" y="599770"/>
                  </a:cubicBezTo>
                  <a:cubicBezTo>
                    <a:pt x="696001" y="599326"/>
                    <a:pt x="697332" y="599326"/>
                    <a:pt x="698218" y="599326"/>
                  </a:cubicBezTo>
                  <a:cubicBezTo>
                    <a:pt x="698218" y="600213"/>
                    <a:pt x="698662" y="600656"/>
                    <a:pt x="699991" y="601100"/>
                  </a:cubicBezTo>
                  <a:cubicBezTo>
                    <a:pt x="707528" y="603760"/>
                    <a:pt x="715507" y="604203"/>
                    <a:pt x="723486" y="604646"/>
                  </a:cubicBezTo>
                  <a:cubicBezTo>
                    <a:pt x="733239" y="605976"/>
                    <a:pt x="742105" y="601986"/>
                    <a:pt x="751415" y="599770"/>
                  </a:cubicBezTo>
                  <a:cubicBezTo>
                    <a:pt x="756292" y="598883"/>
                    <a:pt x="761168" y="599326"/>
                    <a:pt x="765601" y="597110"/>
                  </a:cubicBezTo>
                  <a:cubicBezTo>
                    <a:pt x="766045" y="597110"/>
                    <a:pt x="766045" y="596667"/>
                    <a:pt x="766045" y="596667"/>
                  </a:cubicBezTo>
                  <a:cubicBezTo>
                    <a:pt x="766045" y="596667"/>
                    <a:pt x="766487" y="596667"/>
                    <a:pt x="766487" y="596667"/>
                  </a:cubicBezTo>
                  <a:cubicBezTo>
                    <a:pt x="777127" y="592677"/>
                    <a:pt x="777127" y="582924"/>
                    <a:pt x="766931" y="578934"/>
                  </a:cubicBezTo>
                  <a:cubicBezTo>
                    <a:pt x="758065" y="576274"/>
                    <a:pt x="749199" y="580264"/>
                    <a:pt x="740776" y="582037"/>
                  </a:cubicBezTo>
                  <a:cubicBezTo>
                    <a:pt x="734126" y="582924"/>
                    <a:pt x="727477" y="581594"/>
                    <a:pt x="720827" y="584254"/>
                  </a:cubicBezTo>
                  <a:cubicBezTo>
                    <a:pt x="719053" y="584697"/>
                    <a:pt x="716837" y="585584"/>
                    <a:pt x="715064" y="586027"/>
                  </a:cubicBezTo>
                  <a:cubicBezTo>
                    <a:pt x="715064" y="586027"/>
                    <a:pt x="715064" y="586027"/>
                    <a:pt x="714620" y="586027"/>
                  </a:cubicBezTo>
                  <a:cubicBezTo>
                    <a:pt x="711961" y="586914"/>
                    <a:pt x="709744" y="588244"/>
                    <a:pt x="707084" y="589574"/>
                  </a:cubicBezTo>
                  <a:cubicBezTo>
                    <a:pt x="705754" y="590460"/>
                    <a:pt x="702207" y="593120"/>
                    <a:pt x="699548" y="595337"/>
                  </a:cubicBezTo>
                  <a:cubicBezTo>
                    <a:pt x="692012" y="596667"/>
                    <a:pt x="684475" y="598440"/>
                    <a:pt x="676939" y="600656"/>
                  </a:cubicBezTo>
                  <a:cubicBezTo>
                    <a:pt x="677383" y="599770"/>
                    <a:pt x="678269" y="598883"/>
                    <a:pt x="678713" y="597997"/>
                  </a:cubicBezTo>
                  <a:cubicBezTo>
                    <a:pt x="679155" y="597997"/>
                    <a:pt x="679599" y="597997"/>
                    <a:pt x="680042" y="597553"/>
                  </a:cubicBezTo>
                  <a:cubicBezTo>
                    <a:pt x="680042" y="597553"/>
                    <a:pt x="680486" y="597553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6249" y="595337"/>
                    <a:pt x="691125" y="592234"/>
                    <a:pt x="695558" y="589130"/>
                  </a:cubicBezTo>
                  <a:cubicBezTo>
                    <a:pt x="701321" y="585584"/>
                    <a:pt x="705311" y="580707"/>
                    <a:pt x="709301" y="575831"/>
                  </a:cubicBezTo>
                  <a:cubicBezTo>
                    <a:pt x="715064" y="571398"/>
                    <a:pt x="721270" y="566521"/>
                    <a:pt x="724817" y="559872"/>
                  </a:cubicBezTo>
                  <a:cubicBezTo>
                    <a:pt x="727477" y="555882"/>
                    <a:pt x="727477" y="549232"/>
                    <a:pt x="722600" y="547903"/>
                  </a:cubicBezTo>
                  <a:cubicBezTo>
                    <a:pt x="722156" y="547459"/>
                    <a:pt x="721714" y="547459"/>
                    <a:pt x="720827" y="547459"/>
                  </a:cubicBezTo>
                  <a:cubicBezTo>
                    <a:pt x="720383" y="547459"/>
                    <a:pt x="720383" y="547459"/>
                    <a:pt x="719940" y="547903"/>
                  </a:cubicBezTo>
                  <a:cubicBezTo>
                    <a:pt x="719940" y="547903"/>
                    <a:pt x="719497" y="547903"/>
                    <a:pt x="719497" y="547903"/>
                  </a:cubicBezTo>
                  <a:cubicBezTo>
                    <a:pt x="717280" y="548346"/>
                    <a:pt x="715064" y="549676"/>
                    <a:pt x="712847" y="551006"/>
                  </a:cubicBezTo>
                  <a:cubicBezTo>
                    <a:pt x="705311" y="555882"/>
                    <a:pt x="699991" y="563418"/>
                    <a:pt x="692455" y="567852"/>
                  </a:cubicBezTo>
                  <a:cubicBezTo>
                    <a:pt x="685362" y="572285"/>
                    <a:pt x="679155" y="578048"/>
                    <a:pt x="676496" y="586027"/>
                  </a:cubicBezTo>
                  <a:cubicBezTo>
                    <a:pt x="676496" y="586027"/>
                    <a:pt x="676496" y="586470"/>
                    <a:pt x="676496" y="586470"/>
                  </a:cubicBezTo>
                  <a:cubicBezTo>
                    <a:pt x="676052" y="587357"/>
                    <a:pt x="676052" y="588244"/>
                    <a:pt x="676052" y="589130"/>
                  </a:cubicBezTo>
                  <a:cubicBezTo>
                    <a:pt x="675609" y="590460"/>
                    <a:pt x="675609" y="591790"/>
                    <a:pt x="675609" y="593120"/>
                  </a:cubicBezTo>
                  <a:cubicBezTo>
                    <a:pt x="675609" y="593563"/>
                    <a:pt x="675609" y="594450"/>
                    <a:pt x="675166" y="594893"/>
                  </a:cubicBezTo>
                  <a:cubicBezTo>
                    <a:pt x="672950" y="597553"/>
                    <a:pt x="671176" y="600213"/>
                    <a:pt x="671619" y="601986"/>
                  </a:cubicBezTo>
                  <a:cubicBezTo>
                    <a:pt x="663197" y="604203"/>
                    <a:pt x="654773" y="606863"/>
                    <a:pt x="645907" y="609522"/>
                  </a:cubicBezTo>
                  <a:cubicBezTo>
                    <a:pt x="647237" y="606863"/>
                    <a:pt x="648568" y="604203"/>
                    <a:pt x="650340" y="601543"/>
                  </a:cubicBezTo>
                  <a:cubicBezTo>
                    <a:pt x="664526" y="596667"/>
                    <a:pt x="671176" y="582037"/>
                    <a:pt x="673836" y="568295"/>
                  </a:cubicBezTo>
                  <a:cubicBezTo>
                    <a:pt x="675166" y="563418"/>
                    <a:pt x="677383" y="558985"/>
                    <a:pt x="679155" y="554109"/>
                  </a:cubicBezTo>
                  <a:cubicBezTo>
                    <a:pt x="680486" y="551006"/>
                    <a:pt x="680486" y="547459"/>
                    <a:pt x="676939" y="546129"/>
                  </a:cubicBezTo>
                  <a:cubicBezTo>
                    <a:pt x="676496" y="546129"/>
                    <a:pt x="676052" y="546129"/>
                    <a:pt x="676052" y="546129"/>
                  </a:cubicBezTo>
                  <a:cubicBezTo>
                    <a:pt x="676052" y="545686"/>
                    <a:pt x="676052" y="545243"/>
                    <a:pt x="675609" y="545243"/>
                  </a:cubicBezTo>
                  <a:cubicBezTo>
                    <a:pt x="668516" y="544356"/>
                    <a:pt x="662309" y="551892"/>
                    <a:pt x="660093" y="557655"/>
                  </a:cubicBezTo>
                  <a:cubicBezTo>
                    <a:pt x="657876" y="563418"/>
                    <a:pt x="653001" y="566965"/>
                    <a:pt x="649454" y="571841"/>
                  </a:cubicBezTo>
                  <a:cubicBezTo>
                    <a:pt x="643691" y="580264"/>
                    <a:pt x="643691" y="590903"/>
                    <a:pt x="646351" y="600656"/>
                  </a:cubicBezTo>
                  <a:cubicBezTo>
                    <a:pt x="646351" y="600656"/>
                    <a:pt x="646351" y="600656"/>
                    <a:pt x="646351" y="600656"/>
                  </a:cubicBezTo>
                  <a:cubicBezTo>
                    <a:pt x="644134" y="604646"/>
                    <a:pt x="641918" y="608193"/>
                    <a:pt x="641918" y="610852"/>
                  </a:cubicBezTo>
                  <a:cubicBezTo>
                    <a:pt x="634824" y="613069"/>
                    <a:pt x="627732" y="615285"/>
                    <a:pt x="620639" y="617502"/>
                  </a:cubicBezTo>
                  <a:cubicBezTo>
                    <a:pt x="615319" y="618832"/>
                    <a:pt x="610000" y="620605"/>
                    <a:pt x="604679" y="622379"/>
                  </a:cubicBezTo>
                  <a:cubicBezTo>
                    <a:pt x="605123" y="620162"/>
                    <a:pt x="606009" y="617945"/>
                    <a:pt x="606896" y="615729"/>
                  </a:cubicBezTo>
                  <a:cubicBezTo>
                    <a:pt x="608226" y="614842"/>
                    <a:pt x="609556" y="613956"/>
                    <a:pt x="610886" y="613512"/>
                  </a:cubicBezTo>
                  <a:cubicBezTo>
                    <a:pt x="619752" y="609966"/>
                    <a:pt x="629061" y="604646"/>
                    <a:pt x="631278" y="594450"/>
                  </a:cubicBezTo>
                  <a:cubicBezTo>
                    <a:pt x="633052" y="589130"/>
                    <a:pt x="632608" y="583367"/>
                    <a:pt x="636155" y="578934"/>
                  </a:cubicBezTo>
                  <a:cubicBezTo>
                    <a:pt x="638371" y="574058"/>
                    <a:pt x="642361" y="567852"/>
                    <a:pt x="639701" y="562532"/>
                  </a:cubicBezTo>
                  <a:cubicBezTo>
                    <a:pt x="639258" y="562088"/>
                    <a:pt x="638815" y="561645"/>
                    <a:pt x="637927" y="561202"/>
                  </a:cubicBezTo>
                  <a:cubicBezTo>
                    <a:pt x="637927" y="560315"/>
                    <a:pt x="636598" y="559872"/>
                    <a:pt x="636155" y="559872"/>
                  </a:cubicBezTo>
                  <a:cubicBezTo>
                    <a:pt x="635268" y="559872"/>
                    <a:pt x="634824" y="559872"/>
                    <a:pt x="633938" y="560315"/>
                  </a:cubicBezTo>
                  <a:cubicBezTo>
                    <a:pt x="633938" y="560315"/>
                    <a:pt x="633938" y="560315"/>
                    <a:pt x="633938" y="560315"/>
                  </a:cubicBezTo>
                  <a:cubicBezTo>
                    <a:pt x="633494" y="560315"/>
                    <a:pt x="633052" y="560315"/>
                    <a:pt x="632165" y="560758"/>
                  </a:cubicBezTo>
                  <a:cubicBezTo>
                    <a:pt x="631722" y="560758"/>
                    <a:pt x="630835" y="561202"/>
                    <a:pt x="630391" y="561645"/>
                  </a:cubicBezTo>
                  <a:cubicBezTo>
                    <a:pt x="627732" y="562975"/>
                    <a:pt x="625072" y="564748"/>
                    <a:pt x="623299" y="566965"/>
                  </a:cubicBezTo>
                  <a:cubicBezTo>
                    <a:pt x="620639" y="570955"/>
                    <a:pt x="619309" y="576274"/>
                    <a:pt x="615762" y="579821"/>
                  </a:cubicBezTo>
                  <a:cubicBezTo>
                    <a:pt x="612659" y="582924"/>
                    <a:pt x="608670" y="585584"/>
                    <a:pt x="606009" y="589130"/>
                  </a:cubicBezTo>
                  <a:cubicBezTo>
                    <a:pt x="601134" y="597110"/>
                    <a:pt x="601576" y="606419"/>
                    <a:pt x="602463" y="615285"/>
                  </a:cubicBezTo>
                  <a:cubicBezTo>
                    <a:pt x="602463" y="615285"/>
                    <a:pt x="602463" y="615285"/>
                    <a:pt x="602463" y="615285"/>
                  </a:cubicBezTo>
                  <a:cubicBezTo>
                    <a:pt x="601134" y="618389"/>
                    <a:pt x="600246" y="621492"/>
                    <a:pt x="600246" y="623708"/>
                  </a:cubicBezTo>
                  <a:cubicBezTo>
                    <a:pt x="588277" y="627255"/>
                    <a:pt x="576308" y="631245"/>
                    <a:pt x="564782" y="635234"/>
                  </a:cubicBezTo>
                  <a:cubicBezTo>
                    <a:pt x="565668" y="632131"/>
                    <a:pt x="566555" y="629028"/>
                    <a:pt x="567885" y="625925"/>
                  </a:cubicBezTo>
                  <a:cubicBezTo>
                    <a:pt x="568328" y="625925"/>
                    <a:pt x="568772" y="625482"/>
                    <a:pt x="569214" y="625482"/>
                  </a:cubicBezTo>
                  <a:cubicBezTo>
                    <a:pt x="577194" y="621492"/>
                    <a:pt x="584288" y="615285"/>
                    <a:pt x="589607" y="607749"/>
                  </a:cubicBezTo>
                  <a:cubicBezTo>
                    <a:pt x="591824" y="604203"/>
                    <a:pt x="593596" y="600213"/>
                    <a:pt x="594040" y="595780"/>
                  </a:cubicBezTo>
                  <a:cubicBezTo>
                    <a:pt x="594484" y="591790"/>
                    <a:pt x="595370" y="587800"/>
                    <a:pt x="598030" y="584254"/>
                  </a:cubicBezTo>
                  <a:cubicBezTo>
                    <a:pt x="602906" y="577604"/>
                    <a:pt x="608670" y="569625"/>
                    <a:pt x="607783" y="560758"/>
                  </a:cubicBezTo>
                  <a:cubicBezTo>
                    <a:pt x="607339" y="557655"/>
                    <a:pt x="606009" y="553666"/>
                    <a:pt x="602906" y="552779"/>
                  </a:cubicBezTo>
                  <a:cubicBezTo>
                    <a:pt x="602906" y="552779"/>
                    <a:pt x="602906" y="552779"/>
                    <a:pt x="602906" y="552336"/>
                  </a:cubicBezTo>
                  <a:cubicBezTo>
                    <a:pt x="602020" y="551449"/>
                    <a:pt x="600246" y="552336"/>
                    <a:pt x="599360" y="552779"/>
                  </a:cubicBezTo>
                  <a:cubicBezTo>
                    <a:pt x="594040" y="556769"/>
                    <a:pt x="591380" y="562975"/>
                    <a:pt x="587834" y="568738"/>
                  </a:cubicBezTo>
                  <a:cubicBezTo>
                    <a:pt x="585618" y="572285"/>
                    <a:pt x="582514" y="575831"/>
                    <a:pt x="578968" y="578934"/>
                  </a:cubicBezTo>
                  <a:cubicBezTo>
                    <a:pt x="572761" y="585140"/>
                    <a:pt x="564782" y="591347"/>
                    <a:pt x="563452" y="600656"/>
                  </a:cubicBezTo>
                  <a:cubicBezTo>
                    <a:pt x="563009" y="603316"/>
                    <a:pt x="562565" y="605533"/>
                    <a:pt x="562565" y="608193"/>
                  </a:cubicBezTo>
                  <a:cubicBezTo>
                    <a:pt x="562565" y="609522"/>
                    <a:pt x="562565" y="610409"/>
                    <a:pt x="562565" y="611739"/>
                  </a:cubicBezTo>
                  <a:cubicBezTo>
                    <a:pt x="562565" y="612626"/>
                    <a:pt x="562565" y="613069"/>
                    <a:pt x="562565" y="613956"/>
                  </a:cubicBezTo>
                  <a:cubicBezTo>
                    <a:pt x="562565" y="614842"/>
                    <a:pt x="562565" y="615729"/>
                    <a:pt x="562565" y="617059"/>
                  </a:cubicBezTo>
                  <a:cubicBezTo>
                    <a:pt x="562565" y="619275"/>
                    <a:pt x="563009" y="621492"/>
                    <a:pt x="563452" y="623265"/>
                  </a:cubicBezTo>
                  <a:cubicBezTo>
                    <a:pt x="563452" y="624152"/>
                    <a:pt x="563895" y="624595"/>
                    <a:pt x="564339" y="625482"/>
                  </a:cubicBezTo>
                  <a:cubicBezTo>
                    <a:pt x="562565" y="629028"/>
                    <a:pt x="560349" y="634348"/>
                    <a:pt x="560349" y="637894"/>
                  </a:cubicBezTo>
                  <a:cubicBezTo>
                    <a:pt x="548379" y="642328"/>
                    <a:pt x="535967" y="646761"/>
                    <a:pt x="524441" y="651637"/>
                  </a:cubicBezTo>
                  <a:cubicBezTo>
                    <a:pt x="524884" y="650307"/>
                    <a:pt x="524884" y="648534"/>
                    <a:pt x="525327" y="647204"/>
                  </a:cubicBezTo>
                  <a:cubicBezTo>
                    <a:pt x="527101" y="646317"/>
                    <a:pt x="528874" y="644987"/>
                    <a:pt x="530204" y="643657"/>
                  </a:cubicBezTo>
                  <a:cubicBezTo>
                    <a:pt x="535967" y="639224"/>
                    <a:pt x="541286" y="634348"/>
                    <a:pt x="545276" y="628142"/>
                  </a:cubicBezTo>
                  <a:cubicBezTo>
                    <a:pt x="548379" y="622822"/>
                    <a:pt x="548379" y="616616"/>
                    <a:pt x="549266" y="610852"/>
                  </a:cubicBezTo>
                  <a:cubicBezTo>
                    <a:pt x="550596" y="605089"/>
                    <a:pt x="553256" y="599770"/>
                    <a:pt x="555916" y="594007"/>
                  </a:cubicBezTo>
                  <a:cubicBezTo>
                    <a:pt x="558575" y="587357"/>
                    <a:pt x="559906" y="579821"/>
                    <a:pt x="556802" y="573171"/>
                  </a:cubicBezTo>
                  <a:cubicBezTo>
                    <a:pt x="555916" y="571398"/>
                    <a:pt x="554586" y="569625"/>
                    <a:pt x="553256" y="569181"/>
                  </a:cubicBezTo>
                  <a:cubicBezTo>
                    <a:pt x="553256" y="568738"/>
                    <a:pt x="553256" y="568295"/>
                    <a:pt x="552812" y="568295"/>
                  </a:cubicBezTo>
                  <a:cubicBezTo>
                    <a:pt x="552369" y="567852"/>
                    <a:pt x="551483" y="567852"/>
                    <a:pt x="551039" y="567852"/>
                  </a:cubicBezTo>
                  <a:cubicBezTo>
                    <a:pt x="538627" y="570955"/>
                    <a:pt x="535524" y="590460"/>
                    <a:pt x="527987" y="599770"/>
                  </a:cubicBezTo>
                  <a:cubicBezTo>
                    <a:pt x="516904" y="613956"/>
                    <a:pt x="509811" y="630358"/>
                    <a:pt x="521781" y="645874"/>
                  </a:cubicBezTo>
                  <a:cubicBezTo>
                    <a:pt x="521781" y="645874"/>
                    <a:pt x="521781" y="645874"/>
                    <a:pt x="521781" y="646317"/>
                  </a:cubicBezTo>
                  <a:cubicBezTo>
                    <a:pt x="521337" y="648090"/>
                    <a:pt x="520008" y="651194"/>
                    <a:pt x="520451" y="653410"/>
                  </a:cubicBezTo>
                  <a:cubicBezTo>
                    <a:pt x="509811" y="657843"/>
                    <a:pt x="498729" y="662720"/>
                    <a:pt x="488532" y="668039"/>
                  </a:cubicBezTo>
                  <a:cubicBezTo>
                    <a:pt x="488532" y="664936"/>
                    <a:pt x="489419" y="662276"/>
                    <a:pt x="489862" y="659173"/>
                  </a:cubicBezTo>
                  <a:cubicBezTo>
                    <a:pt x="491636" y="657843"/>
                    <a:pt x="493409" y="656070"/>
                    <a:pt x="494296" y="655183"/>
                  </a:cubicBezTo>
                  <a:cubicBezTo>
                    <a:pt x="500502" y="648977"/>
                    <a:pt x="506265" y="641884"/>
                    <a:pt x="507595" y="632575"/>
                  </a:cubicBezTo>
                  <a:cubicBezTo>
                    <a:pt x="508038" y="628142"/>
                    <a:pt x="508038" y="624595"/>
                    <a:pt x="509368" y="620162"/>
                  </a:cubicBezTo>
                  <a:cubicBezTo>
                    <a:pt x="511142" y="614842"/>
                    <a:pt x="514688" y="609966"/>
                    <a:pt x="514688" y="604203"/>
                  </a:cubicBezTo>
                  <a:cubicBezTo>
                    <a:pt x="515131" y="601543"/>
                    <a:pt x="513801" y="597997"/>
                    <a:pt x="512028" y="596667"/>
                  </a:cubicBezTo>
                  <a:cubicBezTo>
                    <a:pt x="512028" y="595337"/>
                    <a:pt x="509811" y="595337"/>
                    <a:pt x="508925" y="595780"/>
                  </a:cubicBezTo>
                  <a:cubicBezTo>
                    <a:pt x="508925" y="595780"/>
                    <a:pt x="508925" y="595780"/>
                    <a:pt x="508481" y="595780"/>
                  </a:cubicBezTo>
                  <a:cubicBezTo>
                    <a:pt x="508038" y="595780"/>
                    <a:pt x="507152" y="596223"/>
                    <a:pt x="506265" y="596667"/>
                  </a:cubicBezTo>
                  <a:cubicBezTo>
                    <a:pt x="505821" y="596667"/>
                    <a:pt x="505821" y="597110"/>
                    <a:pt x="505378" y="597110"/>
                  </a:cubicBezTo>
                  <a:cubicBezTo>
                    <a:pt x="501388" y="599326"/>
                    <a:pt x="497842" y="603316"/>
                    <a:pt x="495626" y="607306"/>
                  </a:cubicBezTo>
                  <a:cubicBezTo>
                    <a:pt x="493409" y="612183"/>
                    <a:pt x="492079" y="617502"/>
                    <a:pt x="488976" y="622379"/>
                  </a:cubicBezTo>
                  <a:cubicBezTo>
                    <a:pt x="485873" y="627255"/>
                    <a:pt x="482770" y="632575"/>
                    <a:pt x="482326" y="638338"/>
                  </a:cubicBezTo>
                  <a:cubicBezTo>
                    <a:pt x="481883" y="642328"/>
                    <a:pt x="482770" y="646761"/>
                    <a:pt x="483656" y="650750"/>
                  </a:cubicBezTo>
                  <a:cubicBezTo>
                    <a:pt x="484099" y="652967"/>
                    <a:pt x="484543" y="655627"/>
                    <a:pt x="485429" y="658287"/>
                  </a:cubicBezTo>
                  <a:cubicBezTo>
                    <a:pt x="484543" y="662276"/>
                    <a:pt x="483656" y="666710"/>
                    <a:pt x="484543" y="669369"/>
                  </a:cubicBezTo>
                  <a:cubicBezTo>
                    <a:pt x="474790" y="673802"/>
                    <a:pt x="465480" y="677792"/>
                    <a:pt x="455728" y="681782"/>
                  </a:cubicBezTo>
                  <a:cubicBezTo>
                    <a:pt x="478336" y="637451"/>
                    <a:pt x="499615" y="592677"/>
                    <a:pt x="516461" y="545686"/>
                  </a:cubicBezTo>
                  <a:cubicBezTo>
                    <a:pt x="521781" y="531057"/>
                    <a:pt x="526214" y="515984"/>
                    <a:pt x="530647" y="501355"/>
                  </a:cubicBezTo>
                  <a:cubicBezTo>
                    <a:pt x="534637" y="500912"/>
                    <a:pt x="538183" y="500025"/>
                    <a:pt x="541729" y="499139"/>
                  </a:cubicBezTo>
                  <a:cubicBezTo>
                    <a:pt x="542173" y="499582"/>
                    <a:pt x="542173" y="500025"/>
                    <a:pt x="543060" y="500468"/>
                  </a:cubicBezTo>
                  <a:cubicBezTo>
                    <a:pt x="546163" y="503572"/>
                    <a:pt x="550152" y="505345"/>
                    <a:pt x="553699" y="507118"/>
                  </a:cubicBezTo>
                  <a:cubicBezTo>
                    <a:pt x="560792" y="518644"/>
                    <a:pt x="574535" y="523964"/>
                    <a:pt x="586947" y="527954"/>
                  </a:cubicBezTo>
                  <a:cubicBezTo>
                    <a:pt x="594040" y="530613"/>
                    <a:pt x="600246" y="536376"/>
                    <a:pt x="607783" y="537263"/>
                  </a:cubicBezTo>
                  <a:cubicBezTo>
                    <a:pt x="612216" y="537706"/>
                    <a:pt x="617092" y="537263"/>
                    <a:pt x="621083" y="534603"/>
                  </a:cubicBezTo>
                  <a:cubicBezTo>
                    <a:pt x="621525" y="534160"/>
                    <a:pt x="622412" y="533717"/>
                    <a:pt x="621969" y="532830"/>
                  </a:cubicBezTo>
                  <a:cubicBezTo>
                    <a:pt x="621969" y="532387"/>
                    <a:pt x="622412" y="532387"/>
                    <a:pt x="622412" y="531943"/>
                  </a:cubicBezTo>
                  <a:cubicBezTo>
                    <a:pt x="622855" y="530613"/>
                    <a:pt x="622855" y="528840"/>
                    <a:pt x="621969" y="527954"/>
                  </a:cubicBezTo>
                  <a:cubicBezTo>
                    <a:pt x="617092" y="523964"/>
                    <a:pt x="611329" y="521747"/>
                    <a:pt x="606453" y="518201"/>
                  </a:cubicBezTo>
                  <a:cubicBezTo>
                    <a:pt x="597587" y="512438"/>
                    <a:pt x="589163" y="504015"/>
                    <a:pt x="578081" y="502685"/>
                  </a:cubicBezTo>
                  <a:cubicBezTo>
                    <a:pt x="570988" y="500912"/>
                    <a:pt x="563452" y="501798"/>
                    <a:pt x="556802" y="503572"/>
                  </a:cubicBezTo>
                  <a:cubicBezTo>
                    <a:pt x="553256" y="502241"/>
                    <a:pt x="550152" y="500025"/>
                    <a:pt x="547049" y="497808"/>
                  </a:cubicBezTo>
                  <a:cubicBezTo>
                    <a:pt x="549266" y="497365"/>
                    <a:pt x="551926" y="496479"/>
                    <a:pt x="554142" y="496035"/>
                  </a:cubicBezTo>
                  <a:cubicBezTo>
                    <a:pt x="565668" y="492932"/>
                    <a:pt x="577194" y="489829"/>
                    <a:pt x="588277" y="486282"/>
                  </a:cubicBezTo>
                  <a:cubicBezTo>
                    <a:pt x="590937" y="488056"/>
                    <a:pt x="593596" y="489386"/>
                    <a:pt x="596257" y="491159"/>
                  </a:cubicBezTo>
                  <a:cubicBezTo>
                    <a:pt x="601134" y="497365"/>
                    <a:pt x="606009" y="505345"/>
                    <a:pt x="613989" y="508005"/>
                  </a:cubicBezTo>
                  <a:cubicBezTo>
                    <a:pt x="617978" y="509335"/>
                    <a:pt x="622855" y="509778"/>
                    <a:pt x="626402" y="512438"/>
                  </a:cubicBezTo>
                  <a:cubicBezTo>
                    <a:pt x="633938" y="516871"/>
                    <a:pt x="640144" y="524850"/>
                    <a:pt x="649010" y="526624"/>
                  </a:cubicBezTo>
                  <a:cubicBezTo>
                    <a:pt x="649010" y="526624"/>
                    <a:pt x="649010" y="526624"/>
                    <a:pt x="649010" y="526624"/>
                  </a:cubicBezTo>
                  <a:cubicBezTo>
                    <a:pt x="649454" y="526624"/>
                    <a:pt x="649898" y="526624"/>
                    <a:pt x="650340" y="527067"/>
                  </a:cubicBezTo>
                  <a:cubicBezTo>
                    <a:pt x="651670" y="527067"/>
                    <a:pt x="654773" y="527510"/>
                    <a:pt x="655660" y="526624"/>
                  </a:cubicBezTo>
                  <a:cubicBezTo>
                    <a:pt x="657876" y="525737"/>
                    <a:pt x="659207" y="524407"/>
                    <a:pt x="657876" y="521304"/>
                  </a:cubicBezTo>
                  <a:cubicBezTo>
                    <a:pt x="653443" y="513768"/>
                    <a:pt x="645465" y="509778"/>
                    <a:pt x="639258" y="504458"/>
                  </a:cubicBezTo>
                  <a:cubicBezTo>
                    <a:pt x="627732" y="494705"/>
                    <a:pt x="625516" y="488499"/>
                    <a:pt x="608670" y="487169"/>
                  </a:cubicBezTo>
                  <a:cubicBezTo>
                    <a:pt x="606009" y="487169"/>
                    <a:pt x="601134" y="486282"/>
                    <a:pt x="598473" y="488056"/>
                  </a:cubicBezTo>
                  <a:cubicBezTo>
                    <a:pt x="597143" y="487169"/>
                    <a:pt x="595370" y="486282"/>
                    <a:pt x="594040" y="485396"/>
                  </a:cubicBezTo>
                  <a:cubicBezTo>
                    <a:pt x="600246" y="483623"/>
                    <a:pt x="606896" y="481406"/>
                    <a:pt x="613103" y="479633"/>
                  </a:cubicBezTo>
                  <a:cubicBezTo>
                    <a:pt x="618422" y="477859"/>
                    <a:pt x="623742" y="476086"/>
                    <a:pt x="629061" y="473870"/>
                  </a:cubicBezTo>
                  <a:cubicBezTo>
                    <a:pt x="631722" y="475200"/>
                    <a:pt x="634382" y="476973"/>
                    <a:pt x="637041" y="478303"/>
                  </a:cubicBezTo>
                  <a:cubicBezTo>
                    <a:pt x="643248" y="484953"/>
                    <a:pt x="649898" y="491602"/>
                    <a:pt x="658764" y="494262"/>
                  </a:cubicBezTo>
                  <a:cubicBezTo>
                    <a:pt x="662309" y="495149"/>
                    <a:pt x="665413" y="493819"/>
                    <a:pt x="668959" y="494262"/>
                  </a:cubicBezTo>
                  <a:cubicBezTo>
                    <a:pt x="673836" y="495149"/>
                    <a:pt x="678713" y="496922"/>
                    <a:pt x="684032" y="497365"/>
                  </a:cubicBezTo>
                  <a:cubicBezTo>
                    <a:pt x="684475" y="497365"/>
                    <a:pt x="686249" y="497365"/>
                    <a:pt x="688022" y="497365"/>
                  </a:cubicBezTo>
                  <a:cubicBezTo>
                    <a:pt x="688465" y="497365"/>
                    <a:pt x="689352" y="497365"/>
                    <a:pt x="689796" y="497365"/>
                  </a:cubicBezTo>
                  <a:cubicBezTo>
                    <a:pt x="690682" y="497365"/>
                    <a:pt x="692455" y="497365"/>
                    <a:pt x="693785" y="496922"/>
                  </a:cubicBezTo>
                  <a:cubicBezTo>
                    <a:pt x="696445" y="496922"/>
                    <a:pt x="698662" y="496035"/>
                    <a:pt x="698662" y="495149"/>
                  </a:cubicBezTo>
                  <a:cubicBezTo>
                    <a:pt x="698662" y="495149"/>
                    <a:pt x="698662" y="495149"/>
                    <a:pt x="698662" y="495149"/>
                  </a:cubicBezTo>
                  <a:cubicBezTo>
                    <a:pt x="700435" y="493819"/>
                    <a:pt x="701321" y="492489"/>
                    <a:pt x="700435" y="489829"/>
                  </a:cubicBezTo>
                  <a:cubicBezTo>
                    <a:pt x="698662" y="487612"/>
                    <a:pt x="696001" y="486282"/>
                    <a:pt x="693341" y="484953"/>
                  </a:cubicBezTo>
                  <a:cubicBezTo>
                    <a:pt x="686249" y="480963"/>
                    <a:pt x="678269" y="480076"/>
                    <a:pt x="670733" y="477859"/>
                  </a:cubicBezTo>
                  <a:cubicBezTo>
                    <a:pt x="666300" y="476530"/>
                    <a:pt x="662309" y="473870"/>
                    <a:pt x="657876" y="472983"/>
                  </a:cubicBezTo>
                  <a:cubicBezTo>
                    <a:pt x="653001" y="471653"/>
                    <a:pt x="648124" y="471653"/>
                    <a:pt x="643691" y="472540"/>
                  </a:cubicBezTo>
                  <a:cubicBezTo>
                    <a:pt x="642804" y="472540"/>
                    <a:pt x="640144" y="472540"/>
                    <a:pt x="638371" y="473426"/>
                  </a:cubicBezTo>
                  <a:cubicBezTo>
                    <a:pt x="637041" y="472540"/>
                    <a:pt x="636155" y="472096"/>
                    <a:pt x="634824" y="471210"/>
                  </a:cubicBezTo>
                  <a:cubicBezTo>
                    <a:pt x="645021" y="467220"/>
                    <a:pt x="655217" y="463230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8354"/>
                    <a:pt x="665413" y="458354"/>
                  </a:cubicBezTo>
                  <a:cubicBezTo>
                    <a:pt x="669403" y="458797"/>
                    <a:pt x="673836" y="457024"/>
                    <a:pt x="677825" y="456581"/>
                  </a:cubicBezTo>
                  <a:cubicBezTo>
                    <a:pt x="687579" y="454364"/>
                    <a:pt x="695115" y="446828"/>
                    <a:pt x="700435" y="438405"/>
                  </a:cubicBezTo>
                  <a:cubicBezTo>
                    <a:pt x="707971" y="432199"/>
                    <a:pt x="722600" y="422889"/>
                    <a:pt x="721714" y="411806"/>
                  </a:cubicBezTo>
                  <a:cubicBezTo>
                    <a:pt x="720383" y="408260"/>
                    <a:pt x="716837" y="409146"/>
                    <a:pt x="713290" y="410920"/>
                  </a:cubicBezTo>
                  <a:cubicBezTo>
                    <a:pt x="707971" y="413580"/>
                    <a:pt x="703095" y="418456"/>
                    <a:pt x="697774" y="420673"/>
                  </a:cubicBezTo>
                  <a:cubicBezTo>
                    <a:pt x="684032" y="425549"/>
                    <a:pt x="674280" y="434415"/>
                    <a:pt x="668073" y="447714"/>
                  </a:cubicBezTo>
                  <a:cubicBezTo>
                    <a:pt x="667630" y="449044"/>
                    <a:pt x="665856" y="451704"/>
                    <a:pt x="664970" y="453921"/>
                  </a:cubicBezTo>
                  <a:cubicBezTo>
                    <a:pt x="656990" y="457911"/>
                    <a:pt x="648124" y="461014"/>
                    <a:pt x="639701" y="464117"/>
                  </a:cubicBezTo>
                  <a:cubicBezTo>
                    <a:pt x="638371" y="464560"/>
                    <a:pt x="637485" y="465004"/>
                    <a:pt x="636155" y="465447"/>
                  </a:cubicBezTo>
                  <a:cubicBezTo>
                    <a:pt x="637041" y="464117"/>
                    <a:pt x="637927" y="462787"/>
                    <a:pt x="638815" y="461900"/>
                  </a:cubicBezTo>
                  <a:cubicBezTo>
                    <a:pt x="649898" y="457911"/>
                    <a:pt x="660093" y="450374"/>
                    <a:pt x="666300" y="440178"/>
                  </a:cubicBezTo>
                  <a:cubicBezTo>
                    <a:pt x="669847" y="433085"/>
                    <a:pt x="671619" y="425106"/>
                    <a:pt x="674280" y="417569"/>
                  </a:cubicBezTo>
                  <a:cubicBezTo>
                    <a:pt x="675166" y="414466"/>
                    <a:pt x="677383" y="410920"/>
                    <a:pt x="678269" y="407817"/>
                  </a:cubicBezTo>
                  <a:cubicBezTo>
                    <a:pt x="678269" y="405157"/>
                    <a:pt x="675609" y="403827"/>
                    <a:pt x="673392" y="404270"/>
                  </a:cubicBezTo>
                  <a:cubicBezTo>
                    <a:pt x="673392" y="404270"/>
                    <a:pt x="673392" y="404270"/>
                    <a:pt x="673392" y="404270"/>
                  </a:cubicBezTo>
                  <a:cubicBezTo>
                    <a:pt x="672506" y="403384"/>
                    <a:pt x="671176" y="404713"/>
                    <a:pt x="670289" y="405157"/>
                  </a:cubicBezTo>
                  <a:cubicBezTo>
                    <a:pt x="663197" y="409590"/>
                    <a:pt x="659650" y="417126"/>
                    <a:pt x="655217" y="424219"/>
                  </a:cubicBezTo>
                  <a:cubicBezTo>
                    <a:pt x="651670" y="427766"/>
                    <a:pt x="647237" y="430426"/>
                    <a:pt x="644134" y="434415"/>
                  </a:cubicBezTo>
                  <a:cubicBezTo>
                    <a:pt x="640144" y="438405"/>
                    <a:pt x="638371" y="443281"/>
                    <a:pt x="637041" y="448601"/>
                  </a:cubicBezTo>
                  <a:cubicBezTo>
                    <a:pt x="636598" y="450818"/>
                    <a:pt x="636155" y="452591"/>
                    <a:pt x="635711" y="454808"/>
                  </a:cubicBezTo>
                  <a:cubicBezTo>
                    <a:pt x="635711" y="455251"/>
                    <a:pt x="635711" y="455694"/>
                    <a:pt x="635711" y="456137"/>
                  </a:cubicBezTo>
                  <a:cubicBezTo>
                    <a:pt x="635711" y="457024"/>
                    <a:pt x="635711" y="458354"/>
                    <a:pt x="635711" y="459241"/>
                  </a:cubicBezTo>
                  <a:cubicBezTo>
                    <a:pt x="634382" y="461457"/>
                    <a:pt x="633052" y="463674"/>
                    <a:pt x="631722" y="465890"/>
                  </a:cubicBezTo>
                  <a:cubicBezTo>
                    <a:pt x="631278" y="466334"/>
                    <a:pt x="631278" y="466777"/>
                    <a:pt x="631278" y="467220"/>
                  </a:cubicBezTo>
                  <a:cubicBezTo>
                    <a:pt x="622412" y="470323"/>
                    <a:pt x="613989" y="473426"/>
                    <a:pt x="605123" y="476086"/>
                  </a:cubicBezTo>
                  <a:cubicBezTo>
                    <a:pt x="605567" y="475200"/>
                    <a:pt x="606009" y="473870"/>
                    <a:pt x="606453" y="472983"/>
                  </a:cubicBezTo>
                  <a:cubicBezTo>
                    <a:pt x="607339" y="472540"/>
                    <a:pt x="607783" y="471653"/>
                    <a:pt x="608670" y="471210"/>
                  </a:cubicBezTo>
                  <a:cubicBezTo>
                    <a:pt x="610000" y="470323"/>
                    <a:pt x="611329" y="469880"/>
                    <a:pt x="612216" y="468993"/>
                  </a:cubicBezTo>
                  <a:cubicBezTo>
                    <a:pt x="625072" y="461014"/>
                    <a:pt x="629949" y="445941"/>
                    <a:pt x="629505" y="431312"/>
                  </a:cubicBezTo>
                  <a:cubicBezTo>
                    <a:pt x="629505" y="423332"/>
                    <a:pt x="632165" y="414466"/>
                    <a:pt x="628619" y="406930"/>
                  </a:cubicBezTo>
                  <a:cubicBezTo>
                    <a:pt x="627732" y="405157"/>
                    <a:pt x="625958" y="402940"/>
                    <a:pt x="624185" y="402497"/>
                  </a:cubicBezTo>
                  <a:cubicBezTo>
                    <a:pt x="624185" y="402497"/>
                    <a:pt x="624185" y="402497"/>
                    <a:pt x="623742" y="402497"/>
                  </a:cubicBezTo>
                  <a:cubicBezTo>
                    <a:pt x="623299" y="402497"/>
                    <a:pt x="623299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15319" y="403384"/>
                    <a:pt x="613545" y="412250"/>
                    <a:pt x="613103" y="418899"/>
                  </a:cubicBezTo>
                  <a:cubicBezTo>
                    <a:pt x="612659" y="423332"/>
                    <a:pt x="612216" y="427766"/>
                    <a:pt x="610442" y="431755"/>
                  </a:cubicBezTo>
                  <a:cubicBezTo>
                    <a:pt x="607783" y="436632"/>
                    <a:pt x="604237" y="441065"/>
                    <a:pt x="602020" y="445941"/>
                  </a:cubicBezTo>
                  <a:cubicBezTo>
                    <a:pt x="598473" y="454364"/>
                    <a:pt x="598917" y="464117"/>
                    <a:pt x="601576" y="472540"/>
                  </a:cubicBezTo>
                  <a:cubicBezTo>
                    <a:pt x="601576" y="472540"/>
                    <a:pt x="601576" y="472540"/>
                    <a:pt x="601576" y="472540"/>
                  </a:cubicBezTo>
                  <a:cubicBezTo>
                    <a:pt x="600690" y="474313"/>
                    <a:pt x="599803" y="476086"/>
                    <a:pt x="599803" y="477859"/>
                  </a:cubicBezTo>
                  <a:cubicBezTo>
                    <a:pt x="596257" y="479190"/>
                    <a:pt x="592710" y="480076"/>
                    <a:pt x="588721" y="481406"/>
                  </a:cubicBezTo>
                  <a:cubicBezTo>
                    <a:pt x="588277" y="481406"/>
                    <a:pt x="587834" y="481406"/>
                    <a:pt x="587391" y="481849"/>
                  </a:cubicBezTo>
                  <a:cubicBezTo>
                    <a:pt x="581185" y="483623"/>
                    <a:pt x="574535" y="485396"/>
                    <a:pt x="568328" y="487169"/>
                  </a:cubicBezTo>
                  <a:cubicBezTo>
                    <a:pt x="568328" y="487169"/>
                    <a:pt x="568328" y="487169"/>
                    <a:pt x="568328" y="487169"/>
                  </a:cubicBezTo>
                  <a:cubicBezTo>
                    <a:pt x="568328" y="484066"/>
                    <a:pt x="568772" y="480519"/>
                    <a:pt x="569658" y="477416"/>
                  </a:cubicBezTo>
                  <a:cubicBezTo>
                    <a:pt x="572761" y="474757"/>
                    <a:pt x="575864" y="472096"/>
                    <a:pt x="578524" y="468993"/>
                  </a:cubicBezTo>
                  <a:cubicBezTo>
                    <a:pt x="589163" y="458797"/>
                    <a:pt x="584288" y="443281"/>
                    <a:pt x="586060" y="429982"/>
                  </a:cubicBezTo>
                  <a:cubicBezTo>
                    <a:pt x="586947" y="420229"/>
                    <a:pt x="588721" y="409590"/>
                    <a:pt x="585174" y="400280"/>
                  </a:cubicBezTo>
                  <a:cubicBezTo>
                    <a:pt x="584288" y="398507"/>
                    <a:pt x="582071" y="397621"/>
                    <a:pt x="580297" y="398507"/>
                  </a:cubicBezTo>
                  <a:cubicBezTo>
                    <a:pt x="577194" y="399837"/>
                    <a:pt x="574978" y="402054"/>
                    <a:pt x="573648" y="405157"/>
                  </a:cubicBezTo>
                  <a:cubicBezTo>
                    <a:pt x="573648" y="405157"/>
                    <a:pt x="573648" y="405157"/>
                    <a:pt x="573648" y="405600"/>
                  </a:cubicBezTo>
                  <a:cubicBezTo>
                    <a:pt x="573648" y="405600"/>
                    <a:pt x="573648" y="406044"/>
                    <a:pt x="573648" y="406044"/>
                  </a:cubicBezTo>
                  <a:cubicBezTo>
                    <a:pt x="573205" y="407373"/>
                    <a:pt x="572761" y="408260"/>
                    <a:pt x="572318" y="409590"/>
                  </a:cubicBezTo>
                  <a:cubicBezTo>
                    <a:pt x="570102" y="415796"/>
                    <a:pt x="568772" y="422446"/>
                    <a:pt x="565668" y="428652"/>
                  </a:cubicBezTo>
                  <a:cubicBezTo>
                    <a:pt x="563009" y="434415"/>
                    <a:pt x="557689" y="439292"/>
                    <a:pt x="556802" y="445941"/>
                  </a:cubicBezTo>
                  <a:cubicBezTo>
                    <a:pt x="555916" y="457024"/>
                    <a:pt x="561235" y="467663"/>
                    <a:pt x="564782" y="477859"/>
                  </a:cubicBezTo>
                  <a:cubicBezTo>
                    <a:pt x="563895" y="481849"/>
                    <a:pt x="563895" y="485839"/>
                    <a:pt x="564339" y="488499"/>
                  </a:cubicBezTo>
                  <a:cubicBezTo>
                    <a:pt x="558132" y="490272"/>
                    <a:pt x="551926" y="492045"/>
                    <a:pt x="545719" y="493375"/>
                  </a:cubicBezTo>
                  <a:cubicBezTo>
                    <a:pt x="542173" y="494262"/>
                    <a:pt x="538183" y="495149"/>
                    <a:pt x="534637" y="496035"/>
                  </a:cubicBezTo>
                  <a:cubicBezTo>
                    <a:pt x="534193" y="496035"/>
                    <a:pt x="532863" y="496479"/>
                    <a:pt x="531534" y="496479"/>
                  </a:cubicBezTo>
                  <a:cubicBezTo>
                    <a:pt x="535080" y="483623"/>
                    <a:pt x="538627" y="470767"/>
                    <a:pt x="541729" y="457467"/>
                  </a:cubicBezTo>
                  <a:cubicBezTo>
                    <a:pt x="542173" y="455694"/>
                    <a:pt x="542616" y="453921"/>
                    <a:pt x="543060" y="452148"/>
                  </a:cubicBezTo>
                  <a:cubicBezTo>
                    <a:pt x="550596" y="425549"/>
                    <a:pt x="558132" y="398507"/>
                    <a:pt x="563895" y="371465"/>
                  </a:cubicBezTo>
                  <a:cubicBezTo>
                    <a:pt x="571431" y="360382"/>
                    <a:pt x="581627" y="350630"/>
                    <a:pt x="592267" y="342207"/>
                  </a:cubicBezTo>
                  <a:cubicBezTo>
                    <a:pt x="592267" y="342207"/>
                    <a:pt x="592267" y="342207"/>
                    <a:pt x="592710" y="342207"/>
                  </a:cubicBezTo>
                  <a:cubicBezTo>
                    <a:pt x="594484" y="343094"/>
                    <a:pt x="596257" y="343980"/>
                    <a:pt x="598030" y="345310"/>
                  </a:cubicBezTo>
                  <a:cubicBezTo>
                    <a:pt x="598030" y="345753"/>
                    <a:pt x="598030" y="345753"/>
                    <a:pt x="598473" y="345753"/>
                  </a:cubicBezTo>
                  <a:cubicBezTo>
                    <a:pt x="601576" y="351960"/>
                    <a:pt x="605123" y="358609"/>
                    <a:pt x="610886" y="363042"/>
                  </a:cubicBezTo>
                  <a:cubicBezTo>
                    <a:pt x="615319" y="366589"/>
                    <a:pt x="620195" y="369692"/>
                    <a:pt x="624185" y="373682"/>
                  </a:cubicBezTo>
                  <a:cubicBezTo>
                    <a:pt x="631722" y="383878"/>
                    <a:pt x="638815" y="396734"/>
                    <a:pt x="651670" y="400280"/>
                  </a:cubicBezTo>
                  <a:cubicBezTo>
                    <a:pt x="653443" y="400724"/>
                    <a:pt x="655660" y="399837"/>
                    <a:pt x="654773" y="398507"/>
                  </a:cubicBezTo>
                  <a:cubicBezTo>
                    <a:pt x="662753" y="396734"/>
                    <a:pt x="657434" y="382548"/>
                    <a:pt x="653001" y="376785"/>
                  </a:cubicBezTo>
                  <a:cubicBezTo>
                    <a:pt x="647681" y="367919"/>
                    <a:pt x="640144" y="360826"/>
                    <a:pt x="633052" y="353290"/>
                  </a:cubicBezTo>
                  <a:cubicBezTo>
                    <a:pt x="630391" y="350186"/>
                    <a:pt x="627288" y="347083"/>
                    <a:pt x="623742" y="344423"/>
                  </a:cubicBezTo>
                  <a:cubicBezTo>
                    <a:pt x="616649" y="340433"/>
                    <a:pt x="607783" y="338217"/>
                    <a:pt x="599803" y="339104"/>
                  </a:cubicBezTo>
                  <a:cubicBezTo>
                    <a:pt x="599360" y="339104"/>
                    <a:pt x="598473" y="339104"/>
                    <a:pt x="598030" y="339547"/>
                  </a:cubicBezTo>
                  <a:cubicBezTo>
                    <a:pt x="597587" y="339104"/>
                    <a:pt x="596700" y="339104"/>
                    <a:pt x="596257" y="338660"/>
                  </a:cubicBezTo>
                  <a:cubicBezTo>
                    <a:pt x="596257" y="338660"/>
                    <a:pt x="595813" y="338660"/>
                    <a:pt x="595813" y="338217"/>
                  </a:cubicBezTo>
                  <a:cubicBezTo>
                    <a:pt x="606453" y="330681"/>
                    <a:pt x="618422" y="326248"/>
                    <a:pt x="630835" y="322701"/>
                  </a:cubicBezTo>
                  <a:cubicBezTo>
                    <a:pt x="631278" y="322701"/>
                    <a:pt x="631278" y="322701"/>
                    <a:pt x="631722" y="322701"/>
                  </a:cubicBezTo>
                  <a:cubicBezTo>
                    <a:pt x="633052" y="324474"/>
                    <a:pt x="634824" y="325804"/>
                    <a:pt x="637041" y="326691"/>
                  </a:cubicBezTo>
                  <a:cubicBezTo>
                    <a:pt x="637485" y="328021"/>
                    <a:pt x="637485" y="328908"/>
                    <a:pt x="637927" y="330237"/>
                  </a:cubicBezTo>
                  <a:cubicBezTo>
                    <a:pt x="638815" y="333341"/>
                    <a:pt x="639701" y="336000"/>
                    <a:pt x="641474" y="338217"/>
                  </a:cubicBezTo>
                  <a:cubicBezTo>
                    <a:pt x="643248" y="340433"/>
                    <a:pt x="645021" y="342650"/>
                    <a:pt x="646794" y="344423"/>
                  </a:cubicBezTo>
                  <a:cubicBezTo>
                    <a:pt x="647237" y="344423"/>
                    <a:pt x="647237" y="344867"/>
                    <a:pt x="647681" y="344867"/>
                  </a:cubicBezTo>
                  <a:cubicBezTo>
                    <a:pt x="649454" y="346640"/>
                    <a:pt x="651670" y="348413"/>
                    <a:pt x="653887" y="349743"/>
                  </a:cubicBezTo>
                  <a:cubicBezTo>
                    <a:pt x="657876" y="352403"/>
                    <a:pt x="661867" y="354176"/>
                    <a:pt x="664970" y="357723"/>
                  </a:cubicBezTo>
                  <a:cubicBezTo>
                    <a:pt x="674722" y="366589"/>
                    <a:pt x="678713" y="378115"/>
                    <a:pt x="693341" y="380331"/>
                  </a:cubicBezTo>
                  <a:cubicBezTo>
                    <a:pt x="694671" y="380331"/>
                    <a:pt x="696888" y="381218"/>
                    <a:pt x="697332" y="379445"/>
                  </a:cubicBezTo>
                  <a:cubicBezTo>
                    <a:pt x="697332" y="379445"/>
                    <a:pt x="697332" y="379445"/>
                    <a:pt x="697332" y="379445"/>
                  </a:cubicBezTo>
                  <a:cubicBezTo>
                    <a:pt x="703095" y="377228"/>
                    <a:pt x="701765" y="368805"/>
                    <a:pt x="697774" y="364372"/>
                  </a:cubicBezTo>
                  <a:cubicBezTo>
                    <a:pt x="691568" y="355949"/>
                    <a:pt x="684919" y="347527"/>
                    <a:pt x="678713" y="339104"/>
                  </a:cubicBezTo>
                  <a:cubicBezTo>
                    <a:pt x="669847" y="327134"/>
                    <a:pt x="653443" y="320928"/>
                    <a:pt x="638815" y="323145"/>
                  </a:cubicBezTo>
                  <a:cubicBezTo>
                    <a:pt x="638371" y="322701"/>
                    <a:pt x="637485" y="322258"/>
                    <a:pt x="637041" y="321815"/>
                  </a:cubicBezTo>
                  <a:cubicBezTo>
                    <a:pt x="640144" y="320928"/>
                    <a:pt x="643248" y="320041"/>
                    <a:pt x="645907" y="319598"/>
                  </a:cubicBezTo>
                  <a:cubicBezTo>
                    <a:pt x="651670" y="318268"/>
                    <a:pt x="657434" y="316495"/>
                    <a:pt x="663197" y="314722"/>
                  </a:cubicBezTo>
                  <a:cubicBezTo>
                    <a:pt x="666300" y="316495"/>
                    <a:pt x="669403" y="317825"/>
                    <a:pt x="672950" y="319155"/>
                  </a:cubicBezTo>
                  <a:cubicBezTo>
                    <a:pt x="677825" y="324031"/>
                    <a:pt x="682702" y="328908"/>
                    <a:pt x="687579" y="333784"/>
                  </a:cubicBezTo>
                  <a:cubicBezTo>
                    <a:pt x="689796" y="335557"/>
                    <a:pt x="691568" y="337331"/>
                    <a:pt x="694229" y="338217"/>
                  </a:cubicBezTo>
                  <a:cubicBezTo>
                    <a:pt x="700435" y="340877"/>
                    <a:pt x="707528" y="339547"/>
                    <a:pt x="714178" y="339990"/>
                  </a:cubicBezTo>
                  <a:cubicBezTo>
                    <a:pt x="721270" y="340433"/>
                    <a:pt x="727477" y="344867"/>
                    <a:pt x="735013" y="344867"/>
                  </a:cubicBezTo>
                  <a:cubicBezTo>
                    <a:pt x="737672" y="345310"/>
                    <a:pt x="745652" y="344423"/>
                    <a:pt x="745209" y="340877"/>
                  </a:cubicBezTo>
                  <a:cubicBezTo>
                    <a:pt x="745209" y="340877"/>
                    <a:pt x="745209" y="340433"/>
                    <a:pt x="744765" y="340433"/>
                  </a:cubicBezTo>
                  <a:cubicBezTo>
                    <a:pt x="746982" y="338217"/>
                    <a:pt x="746538" y="335114"/>
                    <a:pt x="741219" y="331567"/>
                  </a:cubicBezTo>
                  <a:cubicBezTo>
                    <a:pt x="735456" y="328021"/>
                    <a:pt x="728806" y="325361"/>
                    <a:pt x="722600" y="322701"/>
                  </a:cubicBezTo>
                  <a:cubicBezTo>
                    <a:pt x="716394" y="319598"/>
                    <a:pt x="710187" y="316495"/>
                    <a:pt x="703981" y="315165"/>
                  </a:cubicBezTo>
                  <a:cubicBezTo>
                    <a:pt x="695558" y="313392"/>
                    <a:pt x="687135" y="312949"/>
                    <a:pt x="678713" y="314722"/>
                  </a:cubicBezTo>
                  <a:cubicBezTo>
                    <a:pt x="678269" y="314722"/>
                    <a:pt x="677383" y="315165"/>
                    <a:pt x="676052" y="315608"/>
                  </a:cubicBezTo>
                  <a:cubicBezTo>
                    <a:pt x="673836" y="314722"/>
                    <a:pt x="671619" y="314278"/>
                    <a:pt x="669847" y="312949"/>
                  </a:cubicBezTo>
                  <a:cubicBezTo>
                    <a:pt x="680929" y="309402"/>
                    <a:pt x="692012" y="305412"/>
                    <a:pt x="703095" y="300536"/>
                  </a:cubicBezTo>
                  <a:cubicBezTo>
                    <a:pt x="704868" y="300979"/>
                    <a:pt x="707528" y="301422"/>
                    <a:pt x="708857" y="301422"/>
                  </a:cubicBezTo>
                  <a:cubicBezTo>
                    <a:pt x="723044" y="300979"/>
                    <a:pt x="738116" y="298319"/>
                    <a:pt x="748755" y="289010"/>
                  </a:cubicBezTo>
                  <a:cubicBezTo>
                    <a:pt x="754962" y="284577"/>
                    <a:pt x="758509" y="277484"/>
                    <a:pt x="762498" y="271277"/>
                  </a:cubicBezTo>
                  <a:cubicBezTo>
                    <a:pt x="762498" y="271277"/>
                    <a:pt x="762498" y="270834"/>
                    <a:pt x="762498" y="270834"/>
                  </a:cubicBezTo>
                  <a:cubicBezTo>
                    <a:pt x="764714" y="268618"/>
                    <a:pt x="766487" y="265958"/>
                    <a:pt x="768261" y="263298"/>
                  </a:cubicBezTo>
                  <a:cubicBezTo>
                    <a:pt x="771808" y="258421"/>
                    <a:pt x="772694" y="249112"/>
                    <a:pt x="764714" y="248669"/>
                  </a:cubicBezTo>
                  <a:cubicBezTo>
                    <a:pt x="755404" y="248225"/>
                    <a:pt x="747426" y="255318"/>
                    <a:pt x="739889" y="259751"/>
                  </a:cubicBezTo>
                  <a:cubicBezTo>
                    <a:pt x="728363" y="266844"/>
                    <a:pt x="715507" y="273937"/>
                    <a:pt x="708857" y="285906"/>
                  </a:cubicBezTo>
                  <a:cubicBezTo>
                    <a:pt x="708414" y="285906"/>
                    <a:pt x="707971" y="285906"/>
                    <a:pt x="707971" y="286350"/>
                  </a:cubicBezTo>
                  <a:cubicBezTo>
                    <a:pt x="706198" y="288123"/>
                    <a:pt x="705311" y="290340"/>
                    <a:pt x="703537" y="292113"/>
                  </a:cubicBezTo>
                  <a:cubicBezTo>
                    <a:pt x="702651" y="293443"/>
                    <a:pt x="701765" y="294773"/>
                    <a:pt x="700878" y="295659"/>
                  </a:cubicBezTo>
                  <a:cubicBezTo>
                    <a:pt x="700435" y="296103"/>
                    <a:pt x="700435" y="296546"/>
                    <a:pt x="700435" y="296546"/>
                  </a:cubicBezTo>
                  <a:cubicBezTo>
                    <a:pt x="694229" y="299206"/>
                    <a:pt x="688022" y="301866"/>
                    <a:pt x="681816" y="304082"/>
                  </a:cubicBezTo>
                  <a:cubicBezTo>
                    <a:pt x="682702" y="302752"/>
                    <a:pt x="683146" y="301422"/>
                    <a:pt x="684032" y="299649"/>
                  </a:cubicBezTo>
                  <a:cubicBezTo>
                    <a:pt x="685805" y="298763"/>
                    <a:pt x="687579" y="297876"/>
                    <a:pt x="688908" y="296546"/>
                  </a:cubicBezTo>
                  <a:cubicBezTo>
                    <a:pt x="695558" y="292556"/>
                    <a:pt x="701321" y="286350"/>
                    <a:pt x="704868" y="279257"/>
                  </a:cubicBezTo>
                  <a:cubicBezTo>
                    <a:pt x="707084" y="275710"/>
                    <a:pt x="706640" y="271277"/>
                    <a:pt x="707971" y="267287"/>
                  </a:cubicBezTo>
                  <a:cubicBezTo>
                    <a:pt x="712847" y="258421"/>
                    <a:pt x="724373" y="247782"/>
                    <a:pt x="723044" y="237142"/>
                  </a:cubicBezTo>
                  <a:cubicBezTo>
                    <a:pt x="719940" y="228276"/>
                    <a:pt x="709744" y="236256"/>
                    <a:pt x="704868" y="238916"/>
                  </a:cubicBezTo>
                  <a:cubicBezTo>
                    <a:pt x="702207" y="240689"/>
                    <a:pt x="699548" y="242905"/>
                    <a:pt x="697332" y="245565"/>
                  </a:cubicBezTo>
                  <a:cubicBezTo>
                    <a:pt x="696888" y="246009"/>
                    <a:pt x="696888" y="246009"/>
                    <a:pt x="696445" y="246452"/>
                  </a:cubicBezTo>
                  <a:cubicBezTo>
                    <a:pt x="690238" y="253102"/>
                    <a:pt x="686691" y="261524"/>
                    <a:pt x="682702" y="269947"/>
                  </a:cubicBezTo>
                  <a:cubicBezTo>
                    <a:pt x="676939" y="276597"/>
                    <a:pt x="671619" y="284133"/>
                    <a:pt x="675166" y="293443"/>
                  </a:cubicBezTo>
                  <a:cubicBezTo>
                    <a:pt x="676052" y="296103"/>
                    <a:pt x="676939" y="298319"/>
                    <a:pt x="678269" y="300092"/>
                  </a:cubicBezTo>
                  <a:cubicBezTo>
                    <a:pt x="677383" y="301866"/>
                    <a:pt x="676496" y="304082"/>
                    <a:pt x="675166" y="305855"/>
                  </a:cubicBezTo>
                  <a:cubicBezTo>
                    <a:pt x="665856" y="308959"/>
                    <a:pt x="656547" y="311618"/>
                    <a:pt x="647237" y="313835"/>
                  </a:cubicBezTo>
                  <a:cubicBezTo>
                    <a:pt x="643691" y="314722"/>
                    <a:pt x="640144" y="315608"/>
                    <a:pt x="636598" y="316495"/>
                  </a:cubicBezTo>
                  <a:cubicBezTo>
                    <a:pt x="637485" y="315165"/>
                    <a:pt x="638371" y="313835"/>
                    <a:pt x="639258" y="312062"/>
                  </a:cubicBezTo>
                  <a:cubicBezTo>
                    <a:pt x="641031" y="308072"/>
                    <a:pt x="642804" y="304526"/>
                    <a:pt x="644134" y="301422"/>
                  </a:cubicBezTo>
                  <a:cubicBezTo>
                    <a:pt x="645465" y="299649"/>
                    <a:pt x="647237" y="297876"/>
                    <a:pt x="647681" y="296989"/>
                  </a:cubicBezTo>
                  <a:cubicBezTo>
                    <a:pt x="654331" y="288566"/>
                    <a:pt x="658320" y="277927"/>
                    <a:pt x="656547" y="267287"/>
                  </a:cubicBezTo>
                  <a:cubicBezTo>
                    <a:pt x="655217" y="259308"/>
                    <a:pt x="653001" y="251772"/>
                    <a:pt x="651227" y="243792"/>
                  </a:cubicBezTo>
                  <a:cubicBezTo>
                    <a:pt x="649010" y="238029"/>
                    <a:pt x="645907" y="220297"/>
                    <a:pt x="637041" y="228720"/>
                  </a:cubicBezTo>
                  <a:cubicBezTo>
                    <a:pt x="634382" y="231823"/>
                    <a:pt x="633052" y="234926"/>
                    <a:pt x="632608" y="238916"/>
                  </a:cubicBezTo>
                  <a:cubicBezTo>
                    <a:pt x="631722" y="242905"/>
                    <a:pt x="631278" y="247338"/>
                    <a:pt x="631278" y="251328"/>
                  </a:cubicBezTo>
                  <a:cubicBezTo>
                    <a:pt x="631278" y="257978"/>
                    <a:pt x="634382" y="263741"/>
                    <a:pt x="635711" y="269947"/>
                  </a:cubicBezTo>
                  <a:cubicBezTo>
                    <a:pt x="635711" y="270391"/>
                    <a:pt x="635711" y="271277"/>
                    <a:pt x="635711" y="271720"/>
                  </a:cubicBezTo>
                  <a:cubicBezTo>
                    <a:pt x="635711" y="274824"/>
                    <a:pt x="634824" y="277927"/>
                    <a:pt x="634382" y="281030"/>
                  </a:cubicBezTo>
                  <a:cubicBezTo>
                    <a:pt x="632608" y="288566"/>
                    <a:pt x="635268" y="295659"/>
                    <a:pt x="638371" y="302309"/>
                  </a:cubicBezTo>
                  <a:cubicBezTo>
                    <a:pt x="636155" y="307185"/>
                    <a:pt x="633494" y="312505"/>
                    <a:pt x="630835" y="316938"/>
                  </a:cubicBezTo>
                  <a:cubicBezTo>
                    <a:pt x="630391" y="317382"/>
                    <a:pt x="630391" y="317825"/>
                    <a:pt x="629949" y="317825"/>
                  </a:cubicBezTo>
                  <a:cubicBezTo>
                    <a:pt x="618866" y="321371"/>
                    <a:pt x="607783" y="325804"/>
                    <a:pt x="598030" y="332011"/>
                  </a:cubicBezTo>
                  <a:cubicBezTo>
                    <a:pt x="598030" y="330681"/>
                    <a:pt x="598030" y="329351"/>
                    <a:pt x="598030" y="328021"/>
                  </a:cubicBezTo>
                  <a:cubicBezTo>
                    <a:pt x="598030" y="326248"/>
                    <a:pt x="598473" y="324474"/>
                    <a:pt x="598473" y="322701"/>
                  </a:cubicBezTo>
                  <a:cubicBezTo>
                    <a:pt x="598473" y="322258"/>
                    <a:pt x="598917" y="322258"/>
                    <a:pt x="598917" y="321815"/>
                  </a:cubicBezTo>
                  <a:cubicBezTo>
                    <a:pt x="606896" y="315165"/>
                    <a:pt x="610886" y="304969"/>
                    <a:pt x="611773" y="294773"/>
                  </a:cubicBezTo>
                  <a:cubicBezTo>
                    <a:pt x="613103" y="283247"/>
                    <a:pt x="618422" y="271720"/>
                    <a:pt x="616649" y="259751"/>
                  </a:cubicBezTo>
                  <a:cubicBezTo>
                    <a:pt x="616206" y="257091"/>
                    <a:pt x="615762" y="252658"/>
                    <a:pt x="612216" y="252215"/>
                  </a:cubicBezTo>
                  <a:cubicBezTo>
                    <a:pt x="609556" y="252215"/>
                    <a:pt x="607783" y="253102"/>
                    <a:pt x="606009" y="254875"/>
                  </a:cubicBezTo>
                  <a:cubicBezTo>
                    <a:pt x="605567" y="254875"/>
                    <a:pt x="605567" y="254875"/>
                    <a:pt x="605123" y="254875"/>
                  </a:cubicBezTo>
                  <a:cubicBezTo>
                    <a:pt x="598917" y="261081"/>
                    <a:pt x="599360" y="269947"/>
                    <a:pt x="596257" y="277484"/>
                  </a:cubicBezTo>
                  <a:cubicBezTo>
                    <a:pt x="594484" y="281473"/>
                    <a:pt x="591824" y="285020"/>
                    <a:pt x="590494" y="289010"/>
                  </a:cubicBezTo>
                  <a:cubicBezTo>
                    <a:pt x="588277" y="295659"/>
                    <a:pt x="587834" y="303196"/>
                    <a:pt x="589163" y="309845"/>
                  </a:cubicBezTo>
                  <a:cubicBezTo>
                    <a:pt x="590051" y="314278"/>
                    <a:pt x="591380" y="318711"/>
                    <a:pt x="593596" y="323145"/>
                  </a:cubicBezTo>
                  <a:cubicBezTo>
                    <a:pt x="593154" y="326691"/>
                    <a:pt x="593154" y="330237"/>
                    <a:pt x="593596" y="333784"/>
                  </a:cubicBezTo>
                  <a:cubicBezTo>
                    <a:pt x="588721" y="337331"/>
                    <a:pt x="583844" y="341320"/>
                    <a:pt x="579411" y="345753"/>
                  </a:cubicBezTo>
                  <a:cubicBezTo>
                    <a:pt x="578081" y="347527"/>
                    <a:pt x="571875" y="353290"/>
                    <a:pt x="566555" y="359496"/>
                  </a:cubicBezTo>
                  <a:cubicBezTo>
                    <a:pt x="567885" y="353733"/>
                    <a:pt x="568772" y="347970"/>
                    <a:pt x="569658" y="342207"/>
                  </a:cubicBezTo>
                  <a:cubicBezTo>
                    <a:pt x="574091" y="311175"/>
                    <a:pt x="576752" y="280143"/>
                    <a:pt x="576752" y="248669"/>
                  </a:cubicBezTo>
                  <a:cubicBezTo>
                    <a:pt x="581185" y="238472"/>
                    <a:pt x="586060" y="228720"/>
                    <a:pt x="591380" y="218523"/>
                  </a:cubicBezTo>
                  <a:cubicBezTo>
                    <a:pt x="591824" y="217637"/>
                    <a:pt x="592710" y="216750"/>
                    <a:pt x="593154" y="215864"/>
                  </a:cubicBezTo>
                  <a:cubicBezTo>
                    <a:pt x="593154" y="215864"/>
                    <a:pt x="593154" y="215864"/>
                    <a:pt x="593154" y="215864"/>
                  </a:cubicBezTo>
                  <a:cubicBezTo>
                    <a:pt x="595813" y="214090"/>
                    <a:pt x="598917" y="212317"/>
                    <a:pt x="601576" y="210544"/>
                  </a:cubicBezTo>
                  <a:cubicBezTo>
                    <a:pt x="601576" y="210987"/>
                    <a:pt x="602020" y="210987"/>
                    <a:pt x="602020" y="210987"/>
                  </a:cubicBezTo>
                  <a:cubicBezTo>
                    <a:pt x="607339" y="212317"/>
                    <a:pt x="612659" y="213204"/>
                    <a:pt x="617978" y="213204"/>
                  </a:cubicBezTo>
                  <a:cubicBezTo>
                    <a:pt x="632165" y="213204"/>
                    <a:pt x="645465" y="209214"/>
                    <a:pt x="658764" y="203894"/>
                  </a:cubicBezTo>
                  <a:cubicBezTo>
                    <a:pt x="665413" y="201678"/>
                    <a:pt x="672063" y="201234"/>
                    <a:pt x="678269" y="199018"/>
                  </a:cubicBezTo>
                  <a:cubicBezTo>
                    <a:pt x="682702" y="197688"/>
                    <a:pt x="686691" y="195471"/>
                    <a:pt x="689352" y="191925"/>
                  </a:cubicBezTo>
                  <a:cubicBezTo>
                    <a:pt x="689352" y="191482"/>
                    <a:pt x="689796" y="191482"/>
                    <a:pt x="689796" y="191038"/>
                  </a:cubicBezTo>
                  <a:cubicBezTo>
                    <a:pt x="689796" y="191038"/>
                    <a:pt x="689796" y="191038"/>
                    <a:pt x="689796" y="191038"/>
                  </a:cubicBezTo>
                  <a:cubicBezTo>
                    <a:pt x="690238" y="190595"/>
                    <a:pt x="690682" y="190152"/>
                    <a:pt x="690682" y="189708"/>
                  </a:cubicBezTo>
                  <a:cubicBezTo>
                    <a:pt x="691568" y="187492"/>
                    <a:pt x="691125" y="184832"/>
                    <a:pt x="688908" y="183502"/>
                  </a:cubicBezTo>
                  <a:cubicBezTo>
                    <a:pt x="676496" y="179069"/>
                    <a:pt x="663197" y="183059"/>
                    <a:pt x="650340" y="184389"/>
                  </a:cubicBezTo>
                  <a:cubicBezTo>
                    <a:pt x="644134" y="184832"/>
                    <a:pt x="637927" y="183945"/>
                    <a:pt x="632165" y="185275"/>
                  </a:cubicBezTo>
                  <a:cubicBezTo>
                    <a:pt x="624185" y="187492"/>
                    <a:pt x="616649" y="191925"/>
                    <a:pt x="610000" y="196801"/>
                  </a:cubicBezTo>
                  <a:cubicBezTo>
                    <a:pt x="608226" y="198131"/>
                    <a:pt x="603793" y="201678"/>
                    <a:pt x="602020" y="204781"/>
                  </a:cubicBezTo>
                  <a:cubicBezTo>
                    <a:pt x="600246" y="205668"/>
                    <a:pt x="598473" y="206554"/>
                    <a:pt x="596700" y="207441"/>
                  </a:cubicBezTo>
                  <a:cubicBezTo>
                    <a:pt x="606009" y="191925"/>
                    <a:pt x="616649" y="176852"/>
                    <a:pt x="628619" y="163553"/>
                  </a:cubicBezTo>
                  <a:cubicBezTo>
                    <a:pt x="628619" y="163553"/>
                    <a:pt x="629061" y="163553"/>
                    <a:pt x="629061" y="163553"/>
                  </a:cubicBezTo>
                  <a:cubicBezTo>
                    <a:pt x="637485" y="162666"/>
                    <a:pt x="646351" y="160450"/>
                    <a:pt x="653887" y="156017"/>
                  </a:cubicBezTo>
                  <a:cubicBezTo>
                    <a:pt x="660093" y="152027"/>
                    <a:pt x="664083" y="145377"/>
                    <a:pt x="669403" y="140501"/>
                  </a:cubicBezTo>
                  <a:cubicBezTo>
                    <a:pt x="675609" y="135181"/>
                    <a:pt x="683589" y="132521"/>
                    <a:pt x="689352" y="127202"/>
                  </a:cubicBezTo>
                  <a:cubicBezTo>
                    <a:pt x="694229" y="123212"/>
                    <a:pt x="699548" y="118779"/>
                    <a:pt x="699991" y="112129"/>
                  </a:cubicBezTo>
                  <a:cubicBezTo>
                    <a:pt x="699991" y="111243"/>
                    <a:pt x="699991" y="110799"/>
                    <a:pt x="699548" y="110356"/>
                  </a:cubicBezTo>
                  <a:cubicBezTo>
                    <a:pt x="699548" y="105923"/>
                    <a:pt x="696445" y="102820"/>
                    <a:pt x="688908" y="103706"/>
                  </a:cubicBezTo>
                  <a:cubicBezTo>
                    <a:pt x="683589" y="104593"/>
                    <a:pt x="679599" y="108583"/>
                    <a:pt x="674722" y="110799"/>
                  </a:cubicBezTo>
                  <a:cubicBezTo>
                    <a:pt x="667630" y="114346"/>
                    <a:pt x="659650" y="116562"/>
                    <a:pt x="652557" y="120109"/>
                  </a:cubicBezTo>
                  <a:cubicBezTo>
                    <a:pt x="642804" y="125428"/>
                    <a:pt x="634824" y="134738"/>
                    <a:pt x="630391" y="144934"/>
                  </a:cubicBezTo>
                  <a:cubicBezTo>
                    <a:pt x="629505" y="148480"/>
                    <a:pt x="624185" y="156903"/>
                    <a:pt x="625516" y="160893"/>
                  </a:cubicBezTo>
                  <a:cubicBezTo>
                    <a:pt x="617536" y="169759"/>
                    <a:pt x="610442" y="179512"/>
                    <a:pt x="603350" y="189265"/>
                  </a:cubicBezTo>
                  <a:cubicBezTo>
                    <a:pt x="601134" y="192368"/>
                    <a:pt x="599360" y="195028"/>
                    <a:pt x="597587" y="198131"/>
                  </a:cubicBezTo>
                  <a:cubicBezTo>
                    <a:pt x="597143" y="195915"/>
                    <a:pt x="597143" y="193698"/>
                    <a:pt x="596700" y="191482"/>
                  </a:cubicBezTo>
                  <a:cubicBezTo>
                    <a:pt x="601134" y="187935"/>
                    <a:pt x="606009" y="177739"/>
                    <a:pt x="607783" y="175079"/>
                  </a:cubicBezTo>
                  <a:cubicBezTo>
                    <a:pt x="611773" y="168429"/>
                    <a:pt x="610886" y="160893"/>
                    <a:pt x="610000" y="153800"/>
                  </a:cubicBezTo>
                  <a:cubicBezTo>
                    <a:pt x="610000" y="150254"/>
                    <a:pt x="610442" y="146707"/>
                    <a:pt x="611329" y="143161"/>
                  </a:cubicBezTo>
                  <a:cubicBezTo>
                    <a:pt x="611773" y="141831"/>
                    <a:pt x="611773" y="140501"/>
                    <a:pt x="611329" y="140058"/>
                  </a:cubicBezTo>
                  <a:cubicBezTo>
                    <a:pt x="613103" y="132078"/>
                    <a:pt x="613989" y="122325"/>
                    <a:pt x="608226" y="115676"/>
                  </a:cubicBezTo>
                  <a:cubicBezTo>
                    <a:pt x="605567" y="112572"/>
                    <a:pt x="600690" y="109912"/>
                    <a:pt x="597143" y="113459"/>
                  </a:cubicBezTo>
                  <a:cubicBezTo>
                    <a:pt x="594927" y="115676"/>
                    <a:pt x="594927" y="119222"/>
                    <a:pt x="594484" y="122325"/>
                  </a:cubicBezTo>
                  <a:cubicBezTo>
                    <a:pt x="594040" y="127645"/>
                    <a:pt x="593154" y="132965"/>
                    <a:pt x="591824" y="137841"/>
                  </a:cubicBezTo>
                  <a:cubicBezTo>
                    <a:pt x="589607" y="146707"/>
                    <a:pt x="585174" y="155574"/>
                    <a:pt x="584288" y="165326"/>
                  </a:cubicBezTo>
                  <a:cubicBezTo>
                    <a:pt x="583401" y="171089"/>
                    <a:pt x="584288" y="177739"/>
                    <a:pt x="586947" y="183059"/>
                  </a:cubicBezTo>
                  <a:cubicBezTo>
                    <a:pt x="586947" y="183059"/>
                    <a:pt x="586947" y="183059"/>
                    <a:pt x="586947" y="183059"/>
                  </a:cubicBezTo>
                  <a:cubicBezTo>
                    <a:pt x="588277" y="186162"/>
                    <a:pt x="589607" y="189265"/>
                    <a:pt x="592267" y="191482"/>
                  </a:cubicBezTo>
                  <a:cubicBezTo>
                    <a:pt x="592710" y="195028"/>
                    <a:pt x="593154" y="199018"/>
                    <a:pt x="594040" y="202564"/>
                  </a:cubicBezTo>
                  <a:cubicBezTo>
                    <a:pt x="587391" y="213647"/>
                    <a:pt x="581185" y="225173"/>
                    <a:pt x="575421" y="237142"/>
                  </a:cubicBezTo>
                  <a:cubicBezTo>
                    <a:pt x="575421" y="225173"/>
                    <a:pt x="574535" y="213204"/>
                    <a:pt x="573648" y="201234"/>
                  </a:cubicBezTo>
                  <a:cubicBezTo>
                    <a:pt x="571875" y="175523"/>
                    <a:pt x="567442" y="150697"/>
                    <a:pt x="562122" y="125428"/>
                  </a:cubicBezTo>
                  <a:cubicBezTo>
                    <a:pt x="562565" y="124098"/>
                    <a:pt x="563009" y="121882"/>
                    <a:pt x="563452" y="120995"/>
                  </a:cubicBezTo>
                  <a:cubicBezTo>
                    <a:pt x="563895" y="119222"/>
                    <a:pt x="564782" y="117449"/>
                    <a:pt x="565668" y="116119"/>
                  </a:cubicBezTo>
                  <a:cubicBezTo>
                    <a:pt x="569658" y="114789"/>
                    <a:pt x="574091" y="114346"/>
                    <a:pt x="578081" y="112572"/>
                  </a:cubicBezTo>
                  <a:cubicBezTo>
                    <a:pt x="586947" y="108139"/>
                    <a:pt x="594484" y="101933"/>
                    <a:pt x="600246" y="93953"/>
                  </a:cubicBezTo>
                  <a:cubicBezTo>
                    <a:pt x="603350" y="88634"/>
                    <a:pt x="608670" y="84644"/>
                    <a:pt x="612216" y="79324"/>
                  </a:cubicBezTo>
                  <a:cubicBezTo>
                    <a:pt x="615319" y="74004"/>
                    <a:pt x="617978" y="65581"/>
                    <a:pt x="613989" y="60262"/>
                  </a:cubicBezTo>
                  <a:cubicBezTo>
                    <a:pt x="613545" y="59819"/>
                    <a:pt x="612659" y="59375"/>
                    <a:pt x="612216" y="59819"/>
                  </a:cubicBezTo>
                  <a:cubicBezTo>
                    <a:pt x="611773" y="59375"/>
                    <a:pt x="611329" y="58932"/>
                    <a:pt x="610886" y="58932"/>
                  </a:cubicBezTo>
                  <a:cubicBezTo>
                    <a:pt x="605123" y="57602"/>
                    <a:pt x="601134" y="63365"/>
                    <a:pt x="597143" y="66912"/>
                  </a:cubicBezTo>
                  <a:cubicBezTo>
                    <a:pt x="590937" y="72675"/>
                    <a:pt x="583401" y="76221"/>
                    <a:pt x="577194" y="82427"/>
                  </a:cubicBezTo>
                  <a:cubicBezTo>
                    <a:pt x="570545" y="88634"/>
                    <a:pt x="565225" y="97943"/>
                    <a:pt x="564339" y="107253"/>
                  </a:cubicBezTo>
                  <a:cubicBezTo>
                    <a:pt x="563895" y="109026"/>
                    <a:pt x="563452" y="110356"/>
                    <a:pt x="563452" y="112129"/>
                  </a:cubicBezTo>
                  <a:cubicBezTo>
                    <a:pt x="563452" y="112572"/>
                    <a:pt x="563009" y="113016"/>
                    <a:pt x="563009" y="113016"/>
                  </a:cubicBezTo>
                  <a:cubicBezTo>
                    <a:pt x="562565" y="113902"/>
                    <a:pt x="562122" y="115676"/>
                    <a:pt x="561235" y="117449"/>
                  </a:cubicBezTo>
                  <a:cubicBezTo>
                    <a:pt x="559906" y="111686"/>
                    <a:pt x="559019" y="106366"/>
                    <a:pt x="557689" y="100603"/>
                  </a:cubicBezTo>
                  <a:cubicBezTo>
                    <a:pt x="558132" y="100160"/>
                    <a:pt x="558575" y="99273"/>
                    <a:pt x="558575" y="98387"/>
                  </a:cubicBezTo>
                  <a:cubicBezTo>
                    <a:pt x="559019" y="97057"/>
                    <a:pt x="559019" y="95283"/>
                    <a:pt x="559462" y="93510"/>
                  </a:cubicBezTo>
                  <a:cubicBezTo>
                    <a:pt x="563452" y="86417"/>
                    <a:pt x="569658" y="74004"/>
                    <a:pt x="572761" y="62479"/>
                  </a:cubicBezTo>
                  <a:cubicBezTo>
                    <a:pt x="576752" y="57159"/>
                    <a:pt x="577638" y="50509"/>
                    <a:pt x="576308" y="43859"/>
                  </a:cubicBezTo>
                  <a:cubicBezTo>
                    <a:pt x="574978" y="38540"/>
                    <a:pt x="570988" y="32333"/>
                    <a:pt x="564782" y="32333"/>
                  </a:cubicBezTo>
                  <a:cubicBezTo>
                    <a:pt x="560349" y="33663"/>
                    <a:pt x="557689" y="38097"/>
                    <a:pt x="555029" y="41643"/>
                  </a:cubicBezTo>
                  <a:cubicBezTo>
                    <a:pt x="553699" y="42973"/>
                    <a:pt x="552369" y="46076"/>
                    <a:pt x="550596" y="49622"/>
                  </a:cubicBezTo>
                  <a:cubicBezTo>
                    <a:pt x="547049" y="48293"/>
                    <a:pt x="544390" y="40313"/>
                    <a:pt x="543060" y="37653"/>
                  </a:cubicBezTo>
                  <a:cubicBezTo>
                    <a:pt x="538183" y="25240"/>
                    <a:pt x="534637" y="11054"/>
                    <a:pt x="523997" y="2188"/>
                  </a:cubicBezTo>
                  <a:cubicBezTo>
                    <a:pt x="520008" y="-1358"/>
                    <a:pt x="513801" y="-471"/>
                    <a:pt x="511142" y="3962"/>
                  </a:cubicBezTo>
                  <a:cubicBezTo>
                    <a:pt x="505378" y="13271"/>
                    <a:pt x="508925" y="24797"/>
                    <a:pt x="511585" y="34550"/>
                  </a:cubicBezTo>
                  <a:cubicBezTo>
                    <a:pt x="513801" y="41199"/>
                    <a:pt x="516461" y="47406"/>
                    <a:pt x="520008" y="53169"/>
                  </a:cubicBezTo>
                  <a:cubicBezTo>
                    <a:pt x="521781" y="56715"/>
                    <a:pt x="523997" y="59819"/>
                    <a:pt x="524884" y="63808"/>
                  </a:cubicBezTo>
                  <a:cubicBezTo>
                    <a:pt x="524884" y="64252"/>
                    <a:pt x="524884" y="64252"/>
                    <a:pt x="524884" y="64695"/>
                  </a:cubicBezTo>
                  <a:cubicBezTo>
                    <a:pt x="521781" y="64252"/>
                    <a:pt x="518678" y="64252"/>
                    <a:pt x="516018" y="65138"/>
                  </a:cubicBezTo>
                  <a:cubicBezTo>
                    <a:pt x="512471" y="67355"/>
                    <a:pt x="513358" y="72231"/>
                    <a:pt x="513801" y="75778"/>
                  </a:cubicBezTo>
                  <a:cubicBezTo>
                    <a:pt x="514244" y="80654"/>
                    <a:pt x="516461" y="85087"/>
                    <a:pt x="520451" y="88190"/>
                  </a:cubicBezTo>
                  <a:cubicBezTo>
                    <a:pt x="530204" y="95283"/>
                    <a:pt x="542173" y="97500"/>
                    <a:pt x="553699" y="100603"/>
                  </a:cubicBezTo>
                  <a:cubicBezTo>
                    <a:pt x="555472" y="108139"/>
                    <a:pt x="556802" y="115676"/>
                    <a:pt x="558132" y="122769"/>
                  </a:cubicBezTo>
                  <a:cubicBezTo>
                    <a:pt x="556359" y="121439"/>
                    <a:pt x="554586" y="120552"/>
                    <a:pt x="554142" y="120109"/>
                  </a:cubicBezTo>
                  <a:cubicBezTo>
                    <a:pt x="551926" y="118335"/>
                    <a:pt x="549266" y="117006"/>
                    <a:pt x="546606" y="116119"/>
                  </a:cubicBezTo>
                  <a:cubicBezTo>
                    <a:pt x="545276" y="113459"/>
                    <a:pt x="542616" y="111686"/>
                    <a:pt x="540843" y="109912"/>
                  </a:cubicBezTo>
                  <a:cubicBezTo>
                    <a:pt x="531534" y="102820"/>
                    <a:pt x="519564" y="101933"/>
                    <a:pt x="508038" y="99716"/>
                  </a:cubicBezTo>
                  <a:cubicBezTo>
                    <a:pt x="503605" y="98830"/>
                    <a:pt x="500059" y="96170"/>
                    <a:pt x="495182" y="96170"/>
                  </a:cubicBezTo>
                  <a:cubicBezTo>
                    <a:pt x="488532" y="95727"/>
                    <a:pt x="484543" y="98387"/>
                    <a:pt x="488089" y="103706"/>
                  </a:cubicBezTo>
                  <a:cubicBezTo>
                    <a:pt x="490749" y="110799"/>
                    <a:pt x="498729" y="114789"/>
                    <a:pt x="504935" y="118779"/>
                  </a:cubicBezTo>
                  <a:cubicBezTo>
                    <a:pt x="511142" y="124542"/>
                    <a:pt x="520008" y="127202"/>
                    <a:pt x="528430" y="128088"/>
                  </a:cubicBezTo>
                  <a:cubicBezTo>
                    <a:pt x="533750" y="128532"/>
                    <a:pt x="539070" y="125872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946" y="122769"/>
                    <a:pt x="543946" y="122325"/>
                    <a:pt x="544390" y="122325"/>
                  </a:cubicBezTo>
                  <a:cubicBezTo>
                    <a:pt x="544833" y="122325"/>
                    <a:pt x="545276" y="121882"/>
                    <a:pt x="545719" y="121439"/>
                  </a:cubicBezTo>
                  <a:cubicBezTo>
                    <a:pt x="545719" y="121439"/>
                    <a:pt x="545719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50152" y="123212"/>
                    <a:pt x="554586" y="125872"/>
                    <a:pt x="559462" y="130305"/>
                  </a:cubicBezTo>
                  <a:cubicBezTo>
                    <a:pt x="560349" y="133851"/>
                    <a:pt x="560792" y="137398"/>
                    <a:pt x="561678" y="140944"/>
                  </a:cubicBezTo>
                  <a:cubicBezTo>
                    <a:pt x="566111" y="170646"/>
                    <a:pt x="569214" y="200791"/>
                    <a:pt x="569214" y="230936"/>
                  </a:cubicBezTo>
                  <a:cubicBezTo>
                    <a:pt x="568772" y="230493"/>
                    <a:pt x="567885" y="230493"/>
                    <a:pt x="567442" y="230050"/>
                  </a:cubicBezTo>
                  <a:cubicBezTo>
                    <a:pt x="565225" y="228720"/>
                    <a:pt x="563452" y="227390"/>
                    <a:pt x="561235" y="226060"/>
                  </a:cubicBezTo>
                  <a:cubicBezTo>
                    <a:pt x="559462" y="223400"/>
                    <a:pt x="558132" y="221183"/>
                    <a:pt x="556802" y="218080"/>
                  </a:cubicBezTo>
                  <a:cubicBezTo>
                    <a:pt x="555472" y="214977"/>
                    <a:pt x="554142" y="211874"/>
                    <a:pt x="552812" y="208771"/>
                  </a:cubicBezTo>
                  <a:cubicBezTo>
                    <a:pt x="553256" y="207884"/>
                    <a:pt x="553256" y="206554"/>
                    <a:pt x="553699" y="205668"/>
                  </a:cubicBezTo>
                  <a:cubicBezTo>
                    <a:pt x="555472" y="199018"/>
                    <a:pt x="558132" y="191925"/>
                    <a:pt x="555472" y="185275"/>
                  </a:cubicBezTo>
                  <a:cubicBezTo>
                    <a:pt x="553256" y="179512"/>
                    <a:pt x="548823" y="175523"/>
                    <a:pt x="544833" y="171089"/>
                  </a:cubicBezTo>
                  <a:cubicBezTo>
                    <a:pt x="540843" y="163110"/>
                    <a:pt x="534637" y="156460"/>
                    <a:pt x="528430" y="150254"/>
                  </a:cubicBezTo>
                  <a:cubicBezTo>
                    <a:pt x="523554" y="145821"/>
                    <a:pt x="506265" y="133851"/>
                    <a:pt x="501832" y="142717"/>
                  </a:cubicBezTo>
                  <a:cubicBezTo>
                    <a:pt x="500945" y="144934"/>
                    <a:pt x="502275" y="147594"/>
                    <a:pt x="503162" y="149810"/>
                  </a:cubicBezTo>
                  <a:cubicBezTo>
                    <a:pt x="503162" y="149810"/>
                    <a:pt x="503162" y="149810"/>
                    <a:pt x="503162" y="150254"/>
                  </a:cubicBezTo>
                  <a:cubicBezTo>
                    <a:pt x="503162" y="150254"/>
                    <a:pt x="503162" y="150254"/>
                    <a:pt x="503162" y="150254"/>
                  </a:cubicBezTo>
                  <a:cubicBezTo>
                    <a:pt x="505821" y="157347"/>
                    <a:pt x="510255" y="163553"/>
                    <a:pt x="516018" y="168429"/>
                  </a:cubicBezTo>
                  <a:cubicBezTo>
                    <a:pt x="517791" y="169759"/>
                    <a:pt x="520008" y="171533"/>
                    <a:pt x="521781" y="173306"/>
                  </a:cubicBezTo>
                  <a:cubicBezTo>
                    <a:pt x="524884" y="177739"/>
                    <a:pt x="524441" y="183502"/>
                    <a:pt x="526657" y="188822"/>
                  </a:cubicBezTo>
                  <a:cubicBezTo>
                    <a:pt x="530647" y="199018"/>
                    <a:pt x="539070" y="206997"/>
                    <a:pt x="548823" y="211874"/>
                  </a:cubicBezTo>
                  <a:cubicBezTo>
                    <a:pt x="549266" y="212317"/>
                    <a:pt x="549266" y="213204"/>
                    <a:pt x="549709" y="213647"/>
                  </a:cubicBezTo>
                  <a:cubicBezTo>
                    <a:pt x="550596" y="215864"/>
                    <a:pt x="551483" y="218080"/>
                    <a:pt x="552812" y="220740"/>
                  </a:cubicBezTo>
                  <a:cubicBezTo>
                    <a:pt x="551483" y="219853"/>
                    <a:pt x="550152" y="218967"/>
                    <a:pt x="548823" y="217637"/>
                  </a:cubicBezTo>
                  <a:cubicBezTo>
                    <a:pt x="538627" y="209214"/>
                    <a:pt x="528874" y="200348"/>
                    <a:pt x="517347" y="193698"/>
                  </a:cubicBezTo>
                  <a:cubicBezTo>
                    <a:pt x="516904" y="193698"/>
                    <a:pt x="516904" y="193255"/>
                    <a:pt x="516461" y="193255"/>
                  </a:cubicBezTo>
                  <a:cubicBezTo>
                    <a:pt x="517791" y="191482"/>
                    <a:pt x="514244" y="187048"/>
                    <a:pt x="513801" y="185719"/>
                  </a:cubicBezTo>
                  <a:cubicBezTo>
                    <a:pt x="510698" y="180399"/>
                    <a:pt x="506265" y="175966"/>
                    <a:pt x="500945" y="173306"/>
                  </a:cubicBezTo>
                  <a:cubicBezTo>
                    <a:pt x="491636" y="167986"/>
                    <a:pt x="480553" y="165770"/>
                    <a:pt x="469913" y="163553"/>
                  </a:cubicBezTo>
                  <a:cubicBezTo>
                    <a:pt x="463707" y="160893"/>
                    <a:pt x="457501" y="156903"/>
                    <a:pt x="450408" y="155574"/>
                  </a:cubicBezTo>
                  <a:cubicBezTo>
                    <a:pt x="446418" y="154687"/>
                    <a:pt x="441098" y="154687"/>
                    <a:pt x="440212" y="159563"/>
                  </a:cubicBezTo>
                  <a:cubicBezTo>
                    <a:pt x="440212" y="159563"/>
                    <a:pt x="440212" y="160007"/>
                    <a:pt x="440212" y="160007"/>
                  </a:cubicBezTo>
                  <a:cubicBezTo>
                    <a:pt x="440212" y="160450"/>
                    <a:pt x="440212" y="160893"/>
                    <a:pt x="440212" y="161337"/>
                  </a:cubicBezTo>
                  <a:cubicBezTo>
                    <a:pt x="440212" y="163110"/>
                    <a:pt x="440655" y="164440"/>
                    <a:pt x="441542" y="166213"/>
                  </a:cubicBezTo>
                  <a:cubicBezTo>
                    <a:pt x="441985" y="167543"/>
                    <a:pt x="442872" y="168873"/>
                    <a:pt x="444201" y="170646"/>
                  </a:cubicBezTo>
                  <a:cubicBezTo>
                    <a:pt x="450408" y="177296"/>
                    <a:pt x="461934" y="183502"/>
                    <a:pt x="466367" y="186605"/>
                  </a:cubicBezTo>
                  <a:cubicBezTo>
                    <a:pt x="473903" y="192368"/>
                    <a:pt x="481883" y="199018"/>
                    <a:pt x="491636" y="199905"/>
                  </a:cubicBezTo>
                  <a:cubicBezTo>
                    <a:pt x="498729" y="200791"/>
                    <a:pt x="505378" y="199905"/>
                    <a:pt x="512028" y="197688"/>
                  </a:cubicBezTo>
                  <a:cubicBezTo>
                    <a:pt x="512471" y="197688"/>
                    <a:pt x="512471" y="197688"/>
                    <a:pt x="512914" y="197245"/>
                  </a:cubicBezTo>
                  <a:cubicBezTo>
                    <a:pt x="526214" y="204781"/>
                    <a:pt x="537296" y="216307"/>
                    <a:pt x="549709" y="225616"/>
                  </a:cubicBezTo>
                  <a:cubicBezTo>
                    <a:pt x="546163" y="225616"/>
                    <a:pt x="542173" y="226060"/>
                    <a:pt x="538627" y="226946"/>
                  </a:cubicBezTo>
                  <a:cubicBezTo>
                    <a:pt x="538183" y="226503"/>
                    <a:pt x="537740" y="226503"/>
                    <a:pt x="536853" y="226503"/>
                  </a:cubicBezTo>
                  <a:cubicBezTo>
                    <a:pt x="523554" y="215864"/>
                    <a:pt x="506708" y="223843"/>
                    <a:pt x="492522" y="227390"/>
                  </a:cubicBezTo>
                  <a:cubicBezTo>
                    <a:pt x="484099" y="228276"/>
                    <a:pt x="473460" y="227833"/>
                    <a:pt x="467254" y="234926"/>
                  </a:cubicBezTo>
                  <a:cubicBezTo>
                    <a:pt x="462377" y="242462"/>
                    <a:pt x="471244" y="247338"/>
                    <a:pt x="477893" y="247782"/>
                  </a:cubicBezTo>
                  <a:cubicBezTo>
                    <a:pt x="478780" y="247782"/>
                    <a:pt x="479666" y="247782"/>
                    <a:pt x="480110" y="247782"/>
                  </a:cubicBezTo>
                  <a:cubicBezTo>
                    <a:pt x="482326" y="248225"/>
                    <a:pt x="484099" y="248225"/>
                    <a:pt x="484099" y="248225"/>
                  </a:cubicBezTo>
                  <a:cubicBezTo>
                    <a:pt x="489419" y="248225"/>
                    <a:pt x="495182" y="247338"/>
                    <a:pt x="500502" y="247338"/>
                  </a:cubicBezTo>
                  <a:cubicBezTo>
                    <a:pt x="517791" y="249112"/>
                    <a:pt x="529317" y="246895"/>
                    <a:pt x="540400" y="231823"/>
                  </a:cubicBezTo>
                  <a:cubicBezTo>
                    <a:pt x="540400" y="231823"/>
                    <a:pt x="540400" y="231379"/>
                    <a:pt x="540843" y="231379"/>
                  </a:cubicBezTo>
                  <a:cubicBezTo>
                    <a:pt x="545719" y="230936"/>
                    <a:pt x="551039" y="230493"/>
                    <a:pt x="555916" y="230936"/>
                  </a:cubicBezTo>
                  <a:cubicBezTo>
                    <a:pt x="559906" y="233596"/>
                    <a:pt x="563895" y="235813"/>
                    <a:pt x="567885" y="237586"/>
                  </a:cubicBezTo>
                  <a:cubicBezTo>
                    <a:pt x="567885" y="240246"/>
                    <a:pt x="567885" y="242462"/>
                    <a:pt x="567885" y="245122"/>
                  </a:cubicBezTo>
                  <a:cubicBezTo>
                    <a:pt x="567442" y="270834"/>
                    <a:pt x="568772" y="296546"/>
                    <a:pt x="564782" y="322258"/>
                  </a:cubicBezTo>
                  <a:cubicBezTo>
                    <a:pt x="562122" y="339547"/>
                    <a:pt x="557689" y="356393"/>
                    <a:pt x="553256" y="372795"/>
                  </a:cubicBezTo>
                  <a:cubicBezTo>
                    <a:pt x="551483" y="371465"/>
                    <a:pt x="549709" y="370135"/>
                    <a:pt x="548379" y="368362"/>
                  </a:cubicBezTo>
                  <a:cubicBezTo>
                    <a:pt x="548379" y="368362"/>
                    <a:pt x="548379" y="368362"/>
                    <a:pt x="548379" y="368362"/>
                  </a:cubicBezTo>
                  <a:cubicBezTo>
                    <a:pt x="547493" y="367919"/>
                    <a:pt x="547049" y="367032"/>
                    <a:pt x="546163" y="366589"/>
                  </a:cubicBezTo>
                  <a:cubicBezTo>
                    <a:pt x="546606" y="363929"/>
                    <a:pt x="545719" y="360382"/>
                    <a:pt x="545276" y="357723"/>
                  </a:cubicBezTo>
                  <a:cubicBezTo>
                    <a:pt x="546606" y="355949"/>
                    <a:pt x="547936" y="354619"/>
                    <a:pt x="549266" y="352846"/>
                  </a:cubicBezTo>
                  <a:cubicBezTo>
                    <a:pt x="551039" y="347970"/>
                    <a:pt x="552812" y="343094"/>
                    <a:pt x="553699" y="338217"/>
                  </a:cubicBezTo>
                  <a:cubicBezTo>
                    <a:pt x="553699" y="334227"/>
                    <a:pt x="552812" y="330237"/>
                    <a:pt x="552812" y="325804"/>
                  </a:cubicBezTo>
                  <a:cubicBezTo>
                    <a:pt x="552369" y="321371"/>
                    <a:pt x="553699" y="317382"/>
                    <a:pt x="554586" y="313392"/>
                  </a:cubicBezTo>
                  <a:cubicBezTo>
                    <a:pt x="555916" y="304969"/>
                    <a:pt x="555029" y="295659"/>
                    <a:pt x="550596" y="287680"/>
                  </a:cubicBezTo>
                  <a:cubicBezTo>
                    <a:pt x="550152" y="286793"/>
                    <a:pt x="549709" y="285906"/>
                    <a:pt x="548823" y="285463"/>
                  </a:cubicBezTo>
                  <a:cubicBezTo>
                    <a:pt x="548379" y="285020"/>
                    <a:pt x="547936" y="285463"/>
                    <a:pt x="547936" y="285906"/>
                  </a:cubicBezTo>
                  <a:cubicBezTo>
                    <a:pt x="543946" y="285463"/>
                    <a:pt x="541286" y="293000"/>
                    <a:pt x="540843" y="296989"/>
                  </a:cubicBezTo>
                  <a:cubicBezTo>
                    <a:pt x="539957" y="300979"/>
                    <a:pt x="539513" y="304969"/>
                    <a:pt x="538627" y="308959"/>
                  </a:cubicBezTo>
                  <a:cubicBezTo>
                    <a:pt x="535080" y="320485"/>
                    <a:pt x="528874" y="332454"/>
                    <a:pt x="534637" y="344423"/>
                  </a:cubicBezTo>
                  <a:cubicBezTo>
                    <a:pt x="536853" y="348856"/>
                    <a:pt x="539513" y="352846"/>
                    <a:pt x="541729" y="357279"/>
                  </a:cubicBezTo>
                  <a:cubicBezTo>
                    <a:pt x="542173" y="359053"/>
                    <a:pt x="542173" y="360826"/>
                    <a:pt x="542173" y="362599"/>
                  </a:cubicBezTo>
                  <a:cubicBezTo>
                    <a:pt x="540400" y="360826"/>
                    <a:pt x="538183" y="359496"/>
                    <a:pt x="536410" y="357723"/>
                  </a:cubicBezTo>
                  <a:cubicBezTo>
                    <a:pt x="531090" y="353733"/>
                    <a:pt x="525327" y="349743"/>
                    <a:pt x="520008" y="345753"/>
                  </a:cubicBezTo>
                  <a:cubicBezTo>
                    <a:pt x="520451" y="344423"/>
                    <a:pt x="520008" y="342207"/>
                    <a:pt x="520008" y="340877"/>
                  </a:cubicBezTo>
                  <a:cubicBezTo>
                    <a:pt x="520008" y="340877"/>
                    <a:pt x="520008" y="340877"/>
                    <a:pt x="520008" y="340877"/>
                  </a:cubicBezTo>
                  <a:cubicBezTo>
                    <a:pt x="522224" y="339547"/>
                    <a:pt x="523111" y="334671"/>
                    <a:pt x="523554" y="332897"/>
                  </a:cubicBezTo>
                  <a:cubicBezTo>
                    <a:pt x="525327" y="325361"/>
                    <a:pt x="524884" y="316938"/>
                    <a:pt x="523111" y="309402"/>
                  </a:cubicBezTo>
                  <a:cubicBezTo>
                    <a:pt x="521337" y="302309"/>
                    <a:pt x="518678" y="294773"/>
                    <a:pt x="512914" y="289896"/>
                  </a:cubicBezTo>
                  <a:cubicBezTo>
                    <a:pt x="507595" y="286350"/>
                    <a:pt x="505378" y="280143"/>
                    <a:pt x="503162" y="274381"/>
                  </a:cubicBezTo>
                  <a:cubicBezTo>
                    <a:pt x="503162" y="273937"/>
                    <a:pt x="502719" y="273494"/>
                    <a:pt x="501832" y="273494"/>
                  </a:cubicBezTo>
                  <a:cubicBezTo>
                    <a:pt x="501832" y="273494"/>
                    <a:pt x="501832" y="273494"/>
                    <a:pt x="501832" y="273494"/>
                  </a:cubicBezTo>
                  <a:cubicBezTo>
                    <a:pt x="499615" y="269504"/>
                    <a:pt x="496955" y="266844"/>
                    <a:pt x="493852" y="269947"/>
                  </a:cubicBezTo>
                  <a:cubicBezTo>
                    <a:pt x="491193" y="273494"/>
                    <a:pt x="492522" y="278370"/>
                    <a:pt x="493409" y="282803"/>
                  </a:cubicBezTo>
                  <a:cubicBezTo>
                    <a:pt x="494739" y="289453"/>
                    <a:pt x="498729" y="295216"/>
                    <a:pt x="498285" y="302309"/>
                  </a:cubicBezTo>
                  <a:cubicBezTo>
                    <a:pt x="497842" y="311618"/>
                    <a:pt x="500945" y="320928"/>
                    <a:pt x="505821" y="328464"/>
                  </a:cubicBezTo>
                  <a:cubicBezTo>
                    <a:pt x="508925" y="331567"/>
                    <a:pt x="512028" y="334671"/>
                    <a:pt x="515131" y="337774"/>
                  </a:cubicBezTo>
                  <a:cubicBezTo>
                    <a:pt x="515131" y="339547"/>
                    <a:pt x="515131" y="341320"/>
                    <a:pt x="515131" y="343094"/>
                  </a:cubicBezTo>
                  <a:cubicBezTo>
                    <a:pt x="505378" y="336887"/>
                    <a:pt x="495182" y="331567"/>
                    <a:pt x="484986" y="326691"/>
                  </a:cubicBezTo>
                  <a:cubicBezTo>
                    <a:pt x="484986" y="325361"/>
                    <a:pt x="484099" y="323588"/>
                    <a:pt x="484099" y="322701"/>
                  </a:cubicBezTo>
                  <a:cubicBezTo>
                    <a:pt x="484099" y="322258"/>
                    <a:pt x="483656" y="321815"/>
                    <a:pt x="483656" y="321371"/>
                  </a:cubicBezTo>
                  <a:cubicBezTo>
                    <a:pt x="483656" y="320928"/>
                    <a:pt x="484099" y="320041"/>
                    <a:pt x="484099" y="319598"/>
                  </a:cubicBezTo>
                  <a:cubicBezTo>
                    <a:pt x="484543" y="315165"/>
                    <a:pt x="484543" y="311175"/>
                    <a:pt x="484099" y="306742"/>
                  </a:cubicBezTo>
                  <a:cubicBezTo>
                    <a:pt x="484099" y="306299"/>
                    <a:pt x="484099" y="305412"/>
                    <a:pt x="483656" y="304969"/>
                  </a:cubicBezTo>
                  <a:cubicBezTo>
                    <a:pt x="483656" y="304082"/>
                    <a:pt x="483656" y="303639"/>
                    <a:pt x="483213" y="302752"/>
                  </a:cubicBezTo>
                  <a:cubicBezTo>
                    <a:pt x="481883" y="295659"/>
                    <a:pt x="479666" y="289010"/>
                    <a:pt x="473903" y="284133"/>
                  </a:cubicBezTo>
                  <a:cubicBezTo>
                    <a:pt x="469470" y="277484"/>
                    <a:pt x="465924" y="270391"/>
                    <a:pt x="460604" y="264628"/>
                  </a:cubicBezTo>
                  <a:cubicBezTo>
                    <a:pt x="460604" y="264184"/>
                    <a:pt x="460161" y="264184"/>
                    <a:pt x="459717" y="264184"/>
                  </a:cubicBezTo>
                  <a:cubicBezTo>
                    <a:pt x="457944" y="262411"/>
                    <a:pt x="456614" y="261081"/>
                    <a:pt x="454841" y="261081"/>
                  </a:cubicBezTo>
                  <a:cubicBezTo>
                    <a:pt x="444201" y="264628"/>
                    <a:pt x="459274" y="283690"/>
                    <a:pt x="461491" y="289896"/>
                  </a:cubicBezTo>
                  <a:cubicBezTo>
                    <a:pt x="464150" y="298763"/>
                    <a:pt x="466811" y="308959"/>
                    <a:pt x="474347" y="314722"/>
                  </a:cubicBezTo>
                  <a:cubicBezTo>
                    <a:pt x="475677" y="316051"/>
                    <a:pt x="477006" y="317382"/>
                    <a:pt x="477893" y="318711"/>
                  </a:cubicBezTo>
                  <a:cubicBezTo>
                    <a:pt x="478336" y="320485"/>
                    <a:pt x="478780" y="322258"/>
                    <a:pt x="479223" y="324474"/>
                  </a:cubicBezTo>
                  <a:cubicBezTo>
                    <a:pt x="479223" y="324474"/>
                    <a:pt x="479223" y="324474"/>
                    <a:pt x="479223" y="324474"/>
                  </a:cubicBezTo>
                  <a:cubicBezTo>
                    <a:pt x="476563" y="323145"/>
                    <a:pt x="474347" y="322258"/>
                    <a:pt x="471687" y="320928"/>
                  </a:cubicBezTo>
                  <a:cubicBezTo>
                    <a:pt x="468140" y="319598"/>
                    <a:pt x="464594" y="318268"/>
                    <a:pt x="460604" y="316495"/>
                  </a:cubicBezTo>
                  <a:cubicBezTo>
                    <a:pt x="460604" y="316495"/>
                    <a:pt x="460604" y="316495"/>
                    <a:pt x="460604" y="316495"/>
                  </a:cubicBezTo>
                  <a:cubicBezTo>
                    <a:pt x="458388" y="312062"/>
                    <a:pt x="455728" y="307185"/>
                    <a:pt x="452181" y="303639"/>
                  </a:cubicBezTo>
                  <a:cubicBezTo>
                    <a:pt x="443758" y="293443"/>
                    <a:pt x="429572" y="292113"/>
                    <a:pt x="419819" y="284133"/>
                  </a:cubicBezTo>
                  <a:cubicBezTo>
                    <a:pt x="416716" y="281917"/>
                    <a:pt x="402974" y="271720"/>
                    <a:pt x="399870" y="273494"/>
                  </a:cubicBezTo>
                  <a:cubicBezTo>
                    <a:pt x="399870" y="273937"/>
                    <a:pt x="399870" y="273937"/>
                    <a:pt x="399870" y="274381"/>
                  </a:cubicBezTo>
                  <a:cubicBezTo>
                    <a:pt x="399870" y="274381"/>
                    <a:pt x="399427" y="274381"/>
                    <a:pt x="399427" y="274381"/>
                  </a:cubicBezTo>
                  <a:cubicBezTo>
                    <a:pt x="395881" y="275710"/>
                    <a:pt x="396324" y="280587"/>
                    <a:pt x="397654" y="283690"/>
                  </a:cubicBezTo>
                  <a:cubicBezTo>
                    <a:pt x="400757" y="291226"/>
                    <a:pt x="406077" y="297876"/>
                    <a:pt x="410953" y="304526"/>
                  </a:cubicBezTo>
                  <a:cubicBezTo>
                    <a:pt x="418046" y="314278"/>
                    <a:pt x="428685" y="322258"/>
                    <a:pt x="441098" y="322701"/>
                  </a:cubicBezTo>
                  <a:cubicBezTo>
                    <a:pt x="442429" y="322701"/>
                    <a:pt x="443758" y="322701"/>
                    <a:pt x="445531" y="322701"/>
                  </a:cubicBezTo>
                  <a:cubicBezTo>
                    <a:pt x="445975" y="322701"/>
                    <a:pt x="445975" y="323145"/>
                    <a:pt x="446418" y="323145"/>
                  </a:cubicBezTo>
                  <a:cubicBezTo>
                    <a:pt x="449521" y="323145"/>
                    <a:pt x="452181" y="322701"/>
                    <a:pt x="455284" y="323145"/>
                  </a:cubicBezTo>
                  <a:cubicBezTo>
                    <a:pt x="457501" y="323588"/>
                    <a:pt x="459274" y="323145"/>
                    <a:pt x="460604" y="321815"/>
                  </a:cubicBezTo>
                  <a:cubicBezTo>
                    <a:pt x="467254" y="324474"/>
                    <a:pt x="473460" y="327578"/>
                    <a:pt x="480110" y="330237"/>
                  </a:cubicBezTo>
                  <a:cubicBezTo>
                    <a:pt x="480110" y="330237"/>
                    <a:pt x="480110" y="330237"/>
                    <a:pt x="480110" y="330237"/>
                  </a:cubicBezTo>
                  <a:cubicBezTo>
                    <a:pt x="477450" y="332454"/>
                    <a:pt x="474347" y="334671"/>
                    <a:pt x="471687" y="336887"/>
                  </a:cubicBezTo>
                  <a:cubicBezTo>
                    <a:pt x="470800" y="336887"/>
                    <a:pt x="469913" y="336887"/>
                    <a:pt x="469470" y="336444"/>
                  </a:cubicBezTo>
                  <a:cubicBezTo>
                    <a:pt x="465480" y="335557"/>
                    <a:pt x="461047" y="335557"/>
                    <a:pt x="456614" y="336444"/>
                  </a:cubicBezTo>
                  <a:cubicBezTo>
                    <a:pt x="448634" y="338660"/>
                    <a:pt x="441985" y="344423"/>
                    <a:pt x="433562" y="346640"/>
                  </a:cubicBezTo>
                  <a:cubicBezTo>
                    <a:pt x="426913" y="348856"/>
                    <a:pt x="418933" y="349300"/>
                    <a:pt x="413170" y="354619"/>
                  </a:cubicBezTo>
                  <a:cubicBezTo>
                    <a:pt x="407850" y="359053"/>
                    <a:pt x="414057" y="363042"/>
                    <a:pt x="418933" y="364372"/>
                  </a:cubicBezTo>
                  <a:cubicBezTo>
                    <a:pt x="421149" y="365702"/>
                    <a:pt x="424252" y="366589"/>
                    <a:pt x="426913" y="367032"/>
                  </a:cubicBezTo>
                  <a:cubicBezTo>
                    <a:pt x="433119" y="367919"/>
                    <a:pt x="438882" y="365259"/>
                    <a:pt x="444645" y="364816"/>
                  </a:cubicBezTo>
                  <a:cubicBezTo>
                    <a:pt x="455284" y="367032"/>
                    <a:pt x="461934" y="361713"/>
                    <a:pt x="467697" y="353290"/>
                  </a:cubicBezTo>
                  <a:cubicBezTo>
                    <a:pt x="470357" y="349743"/>
                    <a:pt x="472130" y="345753"/>
                    <a:pt x="473903" y="341764"/>
                  </a:cubicBezTo>
                  <a:cubicBezTo>
                    <a:pt x="473903" y="341320"/>
                    <a:pt x="474347" y="340877"/>
                    <a:pt x="474790" y="340433"/>
                  </a:cubicBezTo>
                  <a:cubicBezTo>
                    <a:pt x="474790" y="340433"/>
                    <a:pt x="474790" y="340433"/>
                    <a:pt x="474790" y="340433"/>
                  </a:cubicBezTo>
                  <a:cubicBezTo>
                    <a:pt x="477450" y="338660"/>
                    <a:pt x="479666" y="336444"/>
                    <a:pt x="482326" y="334227"/>
                  </a:cubicBezTo>
                  <a:cubicBezTo>
                    <a:pt x="482770" y="333784"/>
                    <a:pt x="483656" y="332897"/>
                    <a:pt x="484099" y="332454"/>
                  </a:cubicBezTo>
                  <a:cubicBezTo>
                    <a:pt x="493852" y="336887"/>
                    <a:pt x="502719" y="342207"/>
                    <a:pt x="511585" y="347970"/>
                  </a:cubicBezTo>
                  <a:cubicBezTo>
                    <a:pt x="508925" y="348856"/>
                    <a:pt x="506265" y="350186"/>
                    <a:pt x="503605" y="351516"/>
                  </a:cubicBezTo>
                  <a:cubicBezTo>
                    <a:pt x="490306" y="349743"/>
                    <a:pt x="480553" y="360382"/>
                    <a:pt x="469027" y="366589"/>
                  </a:cubicBezTo>
                  <a:cubicBezTo>
                    <a:pt x="463707" y="369249"/>
                    <a:pt x="457944" y="371465"/>
                    <a:pt x="452181" y="373682"/>
                  </a:cubicBezTo>
                  <a:cubicBezTo>
                    <a:pt x="450851" y="374125"/>
                    <a:pt x="449078" y="375455"/>
                    <a:pt x="448634" y="376785"/>
                  </a:cubicBezTo>
                  <a:cubicBezTo>
                    <a:pt x="447305" y="381218"/>
                    <a:pt x="453068" y="383878"/>
                    <a:pt x="456614" y="384764"/>
                  </a:cubicBezTo>
                  <a:cubicBezTo>
                    <a:pt x="457057" y="384764"/>
                    <a:pt x="457057" y="384764"/>
                    <a:pt x="457501" y="384764"/>
                  </a:cubicBezTo>
                  <a:cubicBezTo>
                    <a:pt x="457501" y="385208"/>
                    <a:pt x="457944" y="385208"/>
                    <a:pt x="457944" y="385208"/>
                  </a:cubicBezTo>
                  <a:cubicBezTo>
                    <a:pt x="459274" y="385651"/>
                    <a:pt x="461047" y="386095"/>
                    <a:pt x="462377" y="386095"/>
                  </a:cubicBezTo>
                  <a:cubicBezTo>
                    <a:pt x="472573" y="386095"/>
                    <a:pt x="481883" y="381661"/>
                    <a:pt x="490749" y="377228"/>
                  </a:cubicBezTo>
                  <a:cubicBezTo>
                    <a:pt x="494739" y="375455"/>
                    <a:pt x="499172" y="374568"/>
                    <a:pt x="502275" y="371465"/>
                  </a:cubicBezTo>
                  <a:cubicBezTo>
                    <a:pt x="506265" y="367476"/>
                    <a:pt x="507152" y="362156"/>
                    <a:pt x="509368" y="357279"/>
                  </a:cubicBezTo>
                  <a:cubicBezTo>
                    <a:pt x="509811" y="355949"/>
                    <a:pt x="511142" y="354176"/>
                    <a:pt x="511142" y="352403"/>
                  </a:cubicBezTo>
                  <a:cubicBezTo>
                    <a:pt x="512914" y="351960"/>
                    <a:pt x="514244" y="351073"/>
                    <a:pt x="516018" y="350630"/>
                  </a:cubicBezTo>
                  <a:cubicBezTo>
                    <a:pt x="516018" y="350630"/>
                    <a:pt x="516461" y="350630"/>
                    <a:pt x="516461" y="350186"/>
                  </a:cubicBezTo>
                  <a:cubicBezTo>
                    <a:pt x="525327" y="356393"/>
                    <a:pt x="533750" y="363042"/>
                    <a:pt x="542173" y="370135"/>
                  </a:cubicBezTo>
                  <a:cubicBezTo>
                    <a:pt x="541286" y="371022"/>
                    <a:pt x="540400" y="371909"/>
                    <a:pt x="539070" y="372795"/>
                  </a:cubicBezTo>
                  <a:cubicBezTo>
                    <a:pt x="538627" y="372795"/>
                    <a:pt x="538183" y="372795"/>
                    <a:pt x="537740" y="372352"/>
                  </a:cubicBezTo>
                  <a:cubicBezTo>
                    <a:pt x="522667" y="369692"/>
                    <a:pt x="516018" y="378115"/>
                    <a:pt x="504492" y="384764"/>
                  </a:cubicBezTo>
                  <a:cubicBezTo>
                    <a:pt x="500059" y="386981"/>
                    <a:pt x="495182" y="388754"/>
                    <a:pt x="490306" y="390084"/>
                  </a:cubicBezTo>
                  <a:cubicBezTo>
                    <a:pt x="488089" y="390971"/>
                    <a:pt x="485429" y="391858"/>
                    <a:pt x="483656" y="394074"/>
                  </a:cubicBezTo>
                  <a:cubicBezTo>
                    <a:pt x="481439" y="397177"/>
                    <a:pt x="483213" y="399394"/>
                    <a:pt x="485873" y="400724"/>
                  </a:cubicBezTo>
                  <a:cubicBezTo>
                    <a:pt x="487203" y="402497"/>
                    <a:pt x="492965" y="402940"/>
                    <a:pt x="494739" y="402940"/>
                  </a:cubicBezTo>
                  <a:cubicBezTo>
                    <a:pt x="498729" y="403384"/>
                    <a:pt x="502719" y="402054"/>
                    <a:pt x="506708" y="401610"/>
                  </a:cubicBezTo>
                  <a:cubicBezTo>
                    <a:pt x="507152" y="401610"/>
                    <a:pt x="507595" y="401610"/>
                    <a:pt x="508038" y="401610"/>
                  </a:cubicBezTo>
                  <a:cubicBezTo>
                    <a:pt x="508925" y="401610"/>
                    <a:pt x="510255" y="401610"/>
                    <a:pt x="511142" y="401610"/>
                  </a:cubicBezTo>
                  <a:cubicBezTo>
                    <a:pt x="513358" y="402054"/>
                    <a:pt x="515575" y="402497"/>
                    <a:pt x="517791" y="402497"/>
                  </a:cubicBezTo>
                  <a:cubicBezTo>
                    <a:pt x="529760" y="401167"/>
                    <a:pt x="539070" y="386538"/>
                    <a:pt x="542616" y="375455"/>
                  </a:cubicBezTo>
                  <a:cubicBezTo>
                    <a:pt x="543503" y="374568"/>
                    <a:pt x="544390" y="373682"/>
                    <a:pt x="545276" y="372795"/>
                  </a:cubicBezTo>
                  <a:cubicBezTo>
                    <a:pt x="547049" y="374125"/>
                    <a:pt x="548823" y="375455"/>
                    <a:pt x="550152" y="377228"/>
                  </a:cubicBezTo>
                  <a:cubicBezTo>
                    <a:pt x="545719" y="393187"/>
                    <a:pt x="540843" y="409590"/>
                    <a:pt x="536410" y="425549"/>
                  </a:cubicBezTo>
                  <a:cubicBezTo>
                    <a:pt x="524884" y="467663"/>
                    <a:pt x="509811" y="508891"/>
                    <a:pt x="492522" y="549232"/>
                  </a:cubicBezTo>
                  <a:cubicBezTo>
                    <a:pt x="490749" y="538593"/>
                    <a:pt x="488089" y="528397"/>
                    <a:pt x="484099" y="518644"/>
                  </a:cubicBezTo>
                  <a:cubicBezTo>
                    <a:pt x="485873" y="515984"/>
                    <a:pt x="487203" y="512881"/>
                    <a:pt x="488976" y="510221"/>
                  </a:cubicBezTo>
                  <a:cubicBezTo>
                    <a:pt x="488976" y="510221"/>
                    <a:pt x="488976" y="510221"/>
                    <a:pt x="488976" y="510221"/>
                  </a:cubicBezTo>
                  <a:cubicBezTo>
                    <a:pt x="491193" y="507118"/>
                    <a:pt x="494296" y="504015"/>
                    <a:pt x="496512" y="500468"/>
                  </a:cubicBezTo>
                  <a:cubicBezTo>
                    <a:pt x="502275" y="492489"/>
                    <a:pt x="507595" y="483179"/>
                    <a:pt x="507152" y="472983"/>
                  </a:cubicBezTo>
                  <a:cubicBezTo>
                    <a:pt x="506708" y="468107"/>
                    <a:pt x="506265" y="463230"/>
                    <a:pt x="507152" y="458354"/>
                  </a:cubicBezTo>
                  <a:cubicBezTo>
                    <a:pt x="508481" y="452148"/>
                    <a:pt x="511142" y="445941"/>
                    <a:pt x="511142" y="439735"/>
                  </a:cubicBezTo>
                  <a:cubicBezTo>
                    <a:pt x="511142" y="438405"/>
                    <a:pt x="511142" y="436632"/>
                    <a:pt x="510698" y="435302"/>
                  </a:cubicBezTo>
                  <a:cubicBezTo>
                    <a:pt x="510698" y="434859"/>
                    <a:pt x="510255" y="434859"/>
                    <a:pt x="510255" y="434859"/>
                  </a:cubicBezTo>
                  <a:cubicBezTo>
                    <a:pt x="509811" y="433972"/>
                    <a:pt x="509368" y="433529"/>
                    <a:pt x="508925" y="433085"/>
                  </a:cubicBezTo>
                  <a:cubicBezTo>
                    <a:pt x="502719" y="431312"/>
                    <a:pt x="493852" y="446385"/>
                    <a:pt x="491636" y="451261"/>
                  </a:cubicBezTo>
                  <a:cubicBezTo>
                    <a:pt x="486759" y="460571"/>
                    <a:pt x="488976" y="471210"/>
                    <a:pt x="487646" y="481406"/>
                  </a:cubicBezTo>
                  <a:cubicBezTo>
                    <a:pt x="485873" y="488056"/>
                    <a:pt x="484986" y="495149"/>
                    <a:pt x="485429" y="501798"/>
                  </a:cubicBezTo>
                  <a:cubicBezTo>
                    <a:pt x="485429" y="503572"/>
                    <a:pt x="485429" y="505345"/>
                    <a:pt x="485873" y="507118"/>
                  </a:cubicBezTo>
                  <a:cubicBezTo>
                    <a:pt x="484986" y="508448"/>
                    <a:pt x="484099" y="509778"/>
                    <a:pt x="483213" y="511108"/>
                  </a:cubicBezTo>
                  <a:cubicBezTo>
                    <a:pt x="482770" y="511994"/>
                    <a:pt x="482326" y="512438"/>
                    <a:pt x="481883" y="513324"/>
                  </a:cubicBezTo>
                  <a:cubicBezTo>
                    <a:pt x="477893" y="504458"/>
                    <a:pt x="473460" y="495149"/>
                    <a:pt x="468583" y="486726"/>
                  </a:cubicBezTo>
                  <a:cubicBezTo>
                    <a:pt x="470800" y="484509"/>
                    <a:pt x="471244" y="476530"/>
                    <a:pt x="471687" y="474313"/>
                  </a:cubicBezTo>
                  <a:cubicBezTo>
                    <a:pt x="471687" y="472983"/>
                    <a:pt x="472130" y="471653"/>
                    <a:pt x="472130" y="469880"/>
                  </a:cubicBezTo>
                  <a:cubicBezTo>
                    <a:pt x="473460" y="468993"/>
                    <a:pt x="474347" y="465890"/>
                    <a:pt x="475233" y="465004"/>
                  </a:cubicBezTo>
                  <a:cubicBezTo>
                    <a:pt x="482770" y="452148"/>
                    <a:pt x="481439" y="443725"/>
                    <a:pt x="476120" y="430869"/>
                  </a:cubicBezTo>
                  <a:cubicBezTo>
                    <a:pt x="475233" y="424662"/>
                    <a:pt x="477006" y="413136"/>
                    <a:pt x="471244" y="409146"/>
                  </a:cubicBezTo>
                  <a:cubicBezTo>
                    <a:pt x="471244" y="409146"/>
                    <a:pt x="471244" y="409146"/>
                    <a:pt x="471244" y="409146"/>
                  </a:cubicBezTo>
                  <a:cubicBezTo>
                    <a:pt x="471244" y="409146"/>
                    <a:pt x="470800" y="408703"/>
                    <a:pt x="470800" y="408703"/>
                  </a:cubicBezTo>
                  <a:cubicBezTo>
                    <a:pt x="469470" y="407373"/>
                    <a:pt x="468140" y="405600"/>
                    <a:pt x="466367" y="405600"/>
                  </a:cubicBezTo>
                  <a:cubicBezTo>
                    <a:pt x="465924" y="405600"/>
                    <a:pt x="465480" y="406044"/>
                    <a:pt x="465037" y="406487"/>
                  </a:cubicBezTo>
                  <a:cubicBezTo>
                    <a:pt x="462377" y="410033"/>
                    <a:pt x="461491" y="414910"/>
                    <a:pt x="461047" y="419343"/>
                  </a:cubicBezTo>
                  <a:cubicBezTo>
                    <a:pt x="460604" y="428209"/>
                    <a:pt x="462377" y="437075"/>
                    <a:pt x="462821" y="445941"/>
                  </a:cubicBezTo>
                  <a:cubicBezTo>
                    <a:pt x="462377" y="453921"/>
                    <a:pt x="462377" y="462787"/>
                    <a:pt x="468140" y="468550"/>
                  </a:cubicBezTo>
                  <a:cubicBezTo>
                    <a:pt x="468140" y="470323"/>
                    <a:pt x="468140" y="471653"/>
                    <a:pt x="468140" y="473426"/>
                  </a:cubicBezTo>
                  <a:cubicBezTo>
                    <a:pt x="468140" y="475643"/>
                    <a:pt x="467697" y="478303"/>
                    <a:pt x="467254" y="480519"/>
                  </a:cubicBezTo>
                  <a:cubicBezTo>
                    <a:pt x="467254" y="481406"/>
                    <a:pt x="466811" y="482293"/>
                    <a:pt x="466367" y="482736"/>
                  </a:cubicBezTo>
                  <a:cubicBezTo>
                    <a:pt x="461047" y="472983"/>
                    <a:pt x="454841" y="463674"/>
                    <a:pt x="448191" y="454808"/>
                  </a:cubicBezTo>
                  <a:cubicBezTo>
                    <a:pt x="449521" y="452591"/>
                    <a:pt x="449078" y="445941"/>
                    <a:pt x="448191" y="437518"/>
                  </a:cubicBezTo>
                  <a:cubicBezTo>
                    <a:pt x="448634" y="437075"/>
                    <a:pt x="448634" y="436189"/>
                    <a:pt x="449078" y="435745"/>
                  </a:cubicBezTo>
                  <a:cubicBezTo>
                    <a:pt x="450851" y="432199"/>
                    <a:pt x="452181" y="428209"/>
                    <a:pt x="453511" y="424662"/>
                  </a:cubicBezTo>
                  <a:cubicBezTo>
                    <a:pt x="456614" y="416240"/>
                    <a:pt x="453954" y="408260"/>
                    <a:pt x="450408" y="400280"/>
                  </a:cubicBezTo>
                  <a:cubicBezTo>
                    <a:pt x="450408" y="400280"/>
                    <a:pt x="450408" y="399837"/>
                    <a:pt x="450408" y="399837"/>
                  </a:cubicBezTo>
                  <a:cubicBezTo>
                    <a:pt x="449965" y="398950"/>
                    <a:pt x="449965" y="397621"/>
                    <a:pt x="449521" y="396734"/>
                  </a:cubicBezTo>
                  <a:cubicBezTo>
                    <a:pt x="448634" y="393631"/>
                    <a:pt x="448191" y="390971"/>
                    <a:pt x="446862" y="388311"/>
                  </a:cubicBezTo>
                  <a:cubicBezTo>
                    <a:pt x="446418" y="387868"/>
                    <a:pt x="445975" y="387868"/>
                    <a:pt x="445975" y="387868"/>
                  </a:cubicBezTo>
                  <a:cubicBezTo>
                    <a:pt x="443315" y="383435"/>
                    <a:pt x="439768" y="380331"/>
                    <a:pt x="434449" y="381218"/>
                  </a:cubicBezTo>
                  <a:cubicBezTo>
                    <a:pt x="426469" y="385208"/>
                    <a:pt x="433119" y="402940"/>
                    <a:pt x="433119" y="410033"/>
                  </a:cubicBezTo>
                  <a:cubicBezTo>
                    <a:pt x="433562" y="416683"/>
                    <a:pt x="433562" y="423332"/>
                    <a:pt x="437108" y="429095"/>
                  </a:cubicBezTo>
                  <a:cubicBezTo>
                    <a:pt x="438882" y="432199"/>
                    <a:pt x="441098" y="435745"/>
                    <a:pt x="444201" y="437518"/>
                  </a:cubicBezTo>
                  <a:cubicBezTo>
                    <a:pt x="444201" y="439292"/>
                    <a:pt x="444645" y="441065"/>
                    <a:pt x="444645" y="443281"/>
                  </a:cubicBezTo>
                  <a:cubicBezTo>
                    <a:pt x="444645" y="445498"/>
                    <a:pt x="445088" y="447714"/>
                    <a:pt x="445088" y="450374"/>
                  </a:cubicBezTo>
                  <a:cubicBezTo>
                    <a:pt x="443315" y="447714"/>
                    <a:pt x="441098" y="445055"/>
                    <a:pt x="439325" y="442395"/>
                  </a:cubicBezTo>
                  <a:cubicBezTo>
                    <a:pt x="436665" y="439735"/>
                    <a:pt x="434449" y="436632"/>
                    <a:pt x="431346" y="434415"/>
                  </a:cubicBezTo>
                  <a:cubicBezTo>
                    <a:pt x="431789" y="433529"/>
                    <a:pt x="431789" y="432199"/>
                    <a:pt x="431346" y="431312"/>
                  </a:cubicBezTo>
                  <a:cubicBezTo>
                    <a:pt x="430016" y="427322"/>
                    <a:pt x="428242" y="422889"/>
                    <a:pt x="426469" y="418899"/>
                  </a:cubicBezTo>
                  <a:cubicBezTo>
                    <a:pt x="422480" y="410477"/>
                    <a:pt x="415386" y="403827"/>
                    <a:pt x="406964" y="400280"/>
                  </a:cubicBezTo>
                  <a:cubicBezTo>
                    <a:pt x="402087" y="398064"/>
                    <a:pt x="396767" y="396734"/>
                    <a:pt x="392334" y="394074"/>
                  </a:cubicBezTo>
                  <a:cubicBezTo>
                    <a:pt x="387901" y="390971"/>
                    <a:pt x="383468" y="387868"/>
                    <a:pt x="378149" y="386538"/>
                  </a:cubicBezTo>
                  <a:cubicBezTo>
                    <a:pt x="367952" y="382991"/>
                    <a:pt x="357756" y="389198"/>
                    <a:pt x="366179" y="399394"/>
                  </a:cubicBezTo>
                  <a:cubicBezTo>
                    <a:pt x="370612" y="405600"/>
                    <a:pt x="377705" y="408703"/>
                    <a:pt x="383468" y="412693"/>
                  </a:cubicBezTo>
                  <a:cubicBezTo>
                    <a:pt x="387458" y="415353"/>
                    <a:pt x="390561" y="419343"/>
                    <a:pt x="394108" y="422003"/>
                  </a:cubicBezTo>
                  <a:cubicBezTo>
                    <a:pt x="398541" y="425106"/>
                    <a:pt x="403417" y="428209"/>
                    <a:pt x="408737" y="430869"/>
                  </a:cubicBezTo>
                  <a:cubicBezTo>
                    <a:pt x="409623" y="431755"/>
                    <a:pt x="411397" y="432199"/>
                    <a:pt x="412283" y="432642"/>
                  </a:cubicBezTo>
                  <a:cubicBezTo>
                    <a:pt x="412726" y="432642"/>
                    <a:pt x="413170" y="433085"/>
                    <a:pt x="413613" y="433085"/>
                  </a:cubicBezTo>
                  <a:cubicBezTo>
                    <a:pt x="414943" y="433529"/>
                    <a:pt x="416716" y="433972"/>
                    <a:pt x="418046" y="434415"/>
                  </a:cubicBezTo>
                  <a:cubicBezTo>
                    <a:pt x="421593" y="435302"/>
                    <a:pt x="424696" y="436189"/>
                    <a:pt x="428242" y="436632"/>
                  </a:cubicBezTo>
                  <a:cubicBezTo>
                    <a:pt x="429129" y="436632"/>
                    <a:pt x="429572" y="436632"/>
                    <a:pt x="430016" y="436189"/>
                  </a:cubicBezTo>
                  <a:cubicBezTo>
                    <a:pt x="436665" y="442838"/>
                    <a:pt x="442429" y="450374"/>
                    <a:pt x="447748" y="458354"/>
                  </a:cubicBezTo>
                  <a:cubicBezTo>
                    <a:pt x="444645" y="457024"/>
                    <a:pt x="441542" y="455251"/>
                    <a:pt x="438439" y="453921"/>
                  </a:cubicBezTo>
                  <a:cubicBezTo>
                    <a:pt x="437552" y="453477"/>
                    <a:pt x="436222" y="453477"/>
                    <a:pt x="435335" y="453034"/>
                  </a:cubicBezTo>
                  <a:cubicBezTo>
                    <a:pt x="434006" y="451261"/>
                    <a:pt x="432232" y="449931"/>
                    <a:pt x="430902" y="448601"/>
                  </a:cubicBezTo>
                  <a:cubicBezTo>
                    <a:pt x="418933" y="438405"/>
                    <a:pt x="403417" y="446828"/>
                    <a:pt x="389675" y="445498"/>
                  </a:cubicBezTo>
                  <a:cubicBezTo>
                    <a:pt x="385241" y="445498"/>
                    <a:pt x="380365" y="445055"/>
                    <a:pt x="375932" y="447271"/>
                  </a:cubicBezTo>
                  <a:cubicBezTo>
                    <a:pt x="371499" y="449931"/>
                    <a:pt x="372829" y="454364"/>
                    <a:pt x="376375" y="456581"/>
                  </a:cubicBezTo>
                  <a:cubicBezTo>
                    <a:pt x="377262" y="457911"/>
                    <a:pt x="379035" y="458354"/>
                    <a:pt x="380365" y="459241"/>
                  </a:cubicBezTo>
                  <a:cubicBezTo>
                    <a:pt x="386128" y="461457"/>
                    <a:pt x="392334" y="462787"/>
                    <a:pt x="398098" y="461457"/>
                  </a:cubicBezTo>
                  <a:cubicBezTo>
                    <a:pt x="403860" y="461014"/>
                    <a:pt x="409623" y="463230"/>
                    <a:pt x="415386" y="463674"/>
                  </a:cubicBezTo>
                  <a:cubicBezTo>
                    <a:pt x="420706" y="463674"/>
                    <a:pt x="426469" y="463230"/>
                    <a:pt x="431346" y="460571"/>
                  </a:cubicBezTo>
                  <a:cubicBezTo>
                    <a:pt x="432232" y="460127"/>
                    <a:pt x="434892" y="459241"/>
                    <a:pt x="435779" y="458354"/>
                  </a:cubicBezTo>
                  <a:cubicBezTo>
                    <a:pt x="440655" y="460127"/>
                    <a:pt x="445975" y="461900"/>
                    <a:pt x="450851" y="463674"/>
                  </a:cubicBezTo>
                  <a:cubicBezTo>
                    <a:pt x="450851" y="463674"/>
                    <a:pt x="450851" y="463674"/>
                    <a:pt x="451295" y="463674"/>
                  </a:cubicBezTo>
                  <a:cubicBezTo>
                    <a:pt x="456171" y="471210"/>
                    <a:pt x="460161" y="478746"/>
                    <a:pt x="464594" y="486726"/>
                  </a:cubicBezTo>
                  <a:cubicBezTo>
                    <a:pt x="461491" y="486282"/>
                    <a:pt x="458388" y="485839"/>
                    <a:pt x="455284" y="485396"/>
                  </a:cubicBezTo>
                  <a:cubicBezTo>
                    <a:pt x="455284" y="485396"/>
                    <a:pt x="455284" y="485396"/>
                    <a:pt x="454841" y="485396"/>
                  </a:cubicBezTo>
                  <a:cubicBezTo>
                    <a:pt x="443758" y="477416"/>
                    <a:pt x="429572" y="476086"/>
                    <a:pt x="417160" y="481406"/>
                  </a:cubicBezTo>
                  <a:cubicBezTo>
                    <a:pt x="410953" y="484066"/>
                    <a:pt x="403860" y="483623"/>
                    <a:pt x="397211" y="485396"/>
                  </a:cubicBezTo>
                  <a:cubicBezTo>
                    <a:pt x="391448" y="487612"/>
                    <a:pt x="391004" y="490272"/>
                    <a:pt x="392778" y="492489"/>
                  </a:cubicBezTo>
                  <a:cubicBezTo>
                    <a:pt x="394108" y="497365"/>
                    <a:pt x="406964" y="499582"/>
                    <a:pt x="410953" y="499582"/>
                  </a:cubicBezTo>
                  <a:cubicBezTo>
                    <a:pt x="415386" y="499582"/>
                    <a:pt x="419819" y="498252"/>
                    <a:pt x="424696" y="498695"/>
                  </a:cubicBezTo>
                  <a:cubicBezTo>
                    <a:pt x="430902" y="499139"/>
                    <a:pt x="437552" y="500468"/>
                    <a:pt x="443315" y="498252"/>
                  </a:cubicBezTo>
                  <a:cubicBezTo>
                    <a:pt x="448191" y="496035"/>
                    <a:pt x="453068" y="494705"/>
                    <a:pt x="456614" y="491159"/>
                  </a:cubicBezTo>
                  <a:cubicBezTo>
                    <a:pt x="459717" y="491602"/>
                    <a:pt x="462821" y="492045"/>
                    <a:pt x="466367" y="492489"/>
                  </a:cubicBezTo>
                  <a:cubicBezTo>
                    <a:pt x="466367" y="492489"/>
                    <a:pt x="466367" y="492489"/>
                    <a:pt x="466811" y="492489"/>
                  </a:cubicBezTo>
                  <a:cubicBezTo>
                    <a:pt x="472573" y="504015"/>
                    <a:pt x="478336" y="515098"/>
                    <a:pt x="482326" y="527510"/>
                  </a:cubicBezTo>
                  <a:cubicBezTo>
                    <a:pt x="480553" y="527067"/>
                    <a:pt x="478780" y="526624"/>
                    <a:pt x="476563" y="526180"/>
                  </a:cubicBezTo>
                  <a:cubicBezTo>
                    <a:pt x="473016" y="521747"/>
                    <a:pt x="468140" y="518201"/>
                    <a:pt x="463264" y="516427"/>
                  </a:cubicBezTo>
                  <a:cubicBezTo>
                    <a:pt x="456614" y="513324"/>
                    <a:pt x="449521" y="515541"/>
                    <a:pt x="442872" y="514654"/>
                  </a:cubicBezTo>
                  <a:cubicBezTo>
                    <a:pt x="435335" y="513768"/>
                    <a:pt x="427799" y="511994"/>
                    <a:pt x="420706" y="514211"/>
                  </a:cubicBezTo>
                  <a:cubicBezTo>
                    <a:pt x="417603" y="515098"/>
                    <a:pt x="412283" y="516871"/>
                    <a:pt x="413170" y="520861"/>
                  </a:cubicBezTo>
                  <a:cubicBezTo>
                    <a:pt x="413170" y="520861"/>
                    <a:pt x="413170" y="520861"/>
                    <a:pt x="413170" y="521304"/>
                  </a:cubicBezTo>
                  <a:cubicBezTo>
                    <a:pt x="413170" y="521304"/>
                    <a:pt x="412726" y="521747"/>
                    <a:pt x="412726" y="521747"/>
                  </a:cubicBezTo>
                  <a:cubicBezTo>
                    <a:pt x="412726" y="523077"/>
                    <a:pt x="414500" y="524407"/>
                    <a:pt x="415386" y="525294"/>
                  </a:cubicBezTo>
                  <a:cubicBezTo>
                    <a:pt x="424696" y="531943"/>
                    <a:pt x="436222" y="527510"/>
                    <a:pt x="446418" y="527954"/>
                  </a:cubicBezTo>
                  <a:cubicBezTo>
                    <a:pt x="450851" y="528840"/>
                    <a:pt x="454398" y="532387"/>
                    <a:pt x="459717" y="532387"/>
                  </a:cubicBezTo>
                  <a:cubicBezTo>
                    <a:pt x="465480" y="532830"/>
                    <a:pt x="471244" y="531943"/>
                    <a:pt x="476563" y="531057"/>
                  </a:cubicBezTo>
                  <a:cubicBezTo>
                    <a:pt x="476563" y="531057"/>
                    <a:pt x="476563" y="531057"/>
                    <a:pt x="476563" y="531057"/>
                  </a:cubicBezTo>
                  <a:cubicBezTo>
                    <a:pt x="477450" y="531500"/>
                    <a:pt x="477893" y="531500"/>
                    <a:pt x="478780" y="531943"/>
                  </a:cubicBezTo>
                  <a:cubicBezTo>
                    <a:pt x="480553" y="532387"/>
                    <a:pt x="481883" y="532387"/>
                    <a:pt x="483656" y="532387"/>
                  </a:cubicBezTo>
                  <a:cubicBezTo>
                    <a:pt x="483656" y="532387"/>
                    <a:pt x="483656" y="532387"/>
                    <a:pt x="483656" y="532387"/>
                  </a:cubicBezTo>
                  <a:cubicBezTo>
                    <a:pt x="484543" y="534603"/>
                    <a:pt x="485429" y="537263"/>
                    <a:pt x="485873" y="539480"/>
                  </a:cubicBezTo>
                  <a:cubicBezTo>
                    <a:pt x="487646" y="545686"/>
                    <a:pt x="488532" y="551892"/>
                    <a:pt x="489419" y="558099"/>
                  </a:cubicBezTo>
                  <a:cubicBezTo>
                    <a:pt x="473903" y="594007"/>
                    <a:pt x="457057" y="629471"/>
                    <a:pt x="439768" y="664936"/>
                  </a:cubicBezTo>
                  <a:cubicBezTo>
                    <a:pt x="435335" y="674246"/>
                    <a:pt x="430902" y="683112"/>
                    <a:pt x="426026" y="692421"/>
                  </a:cubicBezTo>
                  <a:cubicBezTo>
                    <a:pt x="421149" y="685329"/>
                    <a:pt x="416716" y="678235"/>
                    <a:pt x="412726" y="670699"/>
                  </a:cubicBezTo>
                  <a:cubicBezTo>
                    <a:pt x="412726" y="668483"/>
                    <a:pt x="413170" y="666266"/>
                    <a:pt x="413613" y="664050"/>
                  </a:cubicBezTo>
                  <a:cubicBezTo>
                    <a:pt x="415386" y="663163"/>
                    <a:pt x="416716" y="661833"/>
                    <a:pt x="418490" y="660503"/>
                  </a:cubicBezTo>
                  <a:cubicBezTo>
                    <a:pt x="430902" y="650307"/>
                    <a:pt x="435779" y="634791"/>
                    <a:pt x="441985" y="620605"/>
                  </a:cubicBezTo>
                  <a:cubicBezTo>
                    <a:pt x="445088" y="614399"/>
                    <a:pt x="450851" y="608636"/>
                    <a:pt x="451738" y="601543"/>
                  </a:cubicBezTo>
                  <a:cubicBezTo>
                    <a:pt x="451738" y="601543"/>
                    <a:pt x="451738" y="601543"/>
                    <a:pt x="451738" y="601543"/>
                  </a:cubicBezTo>
                  <a:cubicBezTo>
                    <a:pt x="454398" y="593563"/>
                    <a:pt x="448634" y="586470"/>
                    <a:pt x="442429" y="594893"/>
                  </a:cubicBezTo>
                  <a:cubicBezTo>
                    <a:pt x="438439" y="599770"/>
                    <a:pt x="434892" y="604646"/>
                    <a:pt x="432232" y="610409"/>
                  </a:cubicBezTo>
                  <a:cubicBezTo>
                    <a:pt x="429572" y="615285"/>
                    <a:pt x="427799" y="620605"/>
                    <a:pt x="424252" y="625038"/>
                  </a:cubicBezTo>
                  <a:cubicBezTo>
                    <a:pt x="416716" y="630801"/>
                    <a:pt x="414057" y="640998"/>
                    <a:pt x="411840" y="649864"/>
                  </a:cubicBezTo>
                  <a:cubicBezTo>
                    <a:pt x="410953" y="653410"/>
                    <a:pt x="410510" y="657400"/>
                    <a:pt x="410067" y="661390"/>
                  </a:cubicBezTo>
                  <a:cubicBezTo>
                    <a:pt x="410067" y="662276"/>
                    <a:pt x="409623" y="663606"/>
                    <a:pt x="409623" y="664936"/>
                  </a:cubicBezTo>
                  <a:cubicBezTo>
                    <a:pt x="406520" y="659616"/>
                    <a:pt x="403860" y="653853"/>
                    <a:pt x="400757" y="648534"/>
                  </a:cubicBezTo>
                  <a:cubicBezTo>
                    <a:pt x="398098" y="643657"/>
                    <a:pt x="395437" y="639224"/>
                    <a:pt x="392778" y="634348"/>
                  </a:cubicBezTo>
                  <a:cubicBezTo>
                    <a:pt x="393664" y="633018"/>
                    <a:pt x="394551" y="631245"/>
                    <a:pt x="394994" y="630358"/>
                  </a:cubicBezTo>
                  <a:cubicBezTo>
                    <a:pt x="395881" y="628142"/>
                    <a:pt x="397211" y="626368"/>
                    <a:pt x="398098" y="624152"/>
                  </a:cubicBezTo>
                  <a:cubicBezTo>
                    <a:pt x="398098" y="624152"/>
                    <a:pt x="398541" y="624152"/>
                    <a:pt x="398541" y="623708"/>
                  </a:cubicBezTo>
                  <a:cubicBezTo>
                    <a:pt x="408293" y="619275"/>
                    <a:pt x="414057" y="610852"/>
                    <a:pt x="417603" y="601100"/>
                  </a:cubicBezTo>
                  <a:cubicBezTo>
                    <a:pt x="418490" y="598440"/>
                    <a:pt x="419819" y="596223"/>
                    <a:pt x="420263" y="593563"/>
                  </a:cubicBezTo>
                  <a:cubicBezTo>
                    <a:pt x="420706" y="591790"/>
                    <a:pt x="421149" y="590460"/>
                    <a:pt x="421593" y="588687"/>
                  </a:cubicBezTo>
                  <a:cubicBezTo>
                    <a:pt x="423366" y="582924"/>
                    <a:pt x="427799" y="578048"/>
                    <a:pt x="428685" y="572285"/>
                  </a:cubicBezTo>
                  <a:cubicBezTo>
                    <a:pt x="428685" y="570955"/>
                    <a:pt x="430016" y="568738"/>
                    <a:pt x="428685" y="567852"/>
                  </a:cubicBezTo>
                  <a:cubicBezTo>
                    <a:pt x="428685" y="567408"/>
                    <a:pt x="429129" y="566521"/>
                    <a:pt x="429129" y="566078"/>
                  </a:cubicBezTo>
                  <a:cubicBezTo>
                    <a:pt x="429129" y="562532"/>
                    <a:pt x="425583" y="560315"/>
                    <a:pt x="422480" y="562088"/>
                  </a:cubicBezTo>
                  <a:cubicBezTo>
                    <a:pt x="418046" y="564748"/>
                    <a:pt x="415830" y="570068"/>
                    <a:pt x="413613" y="574501"/>
                  </a:cubicBezTo>
                  <a:cubicBezTo>
                    <a:pt x="406077" y="589574"/>
                    <a:pt x="390118" y="600213"/>
                    <a:pt x="395881" y="619275"/>
                  </a:cubicBezTo>
                  <a:cubicBezTo>
                    <a:pt x="394551" y="621935"/>
                    <a:pt x="393221" y="625038"/>
                    <a:pt x="391448" y="627698"/>
                  </a:cubicBezTo>
                  <a:cubicBezTo>
                    <a:pt x="391004" y="628585"/>
                    <a:pt x="390561" y="629028"/>
                    <a:pt x="390118" y="629915"/>
                  </a:cubicBezTo>
                  <a:cubicBezTo>
                    <a:pt x="385241" y="621492"/>
                    <a:pt x="380365" y="612626"/>
                    <a:pt x="375045" y="604203"/>
                  </a:cubicBezTo>
                  <a:cubicBezTo>
                    <a:pt x="377262" y="602873"/>
                    <a:pt x="378592" y="600213"/>
                    <a:pt x="379921" y="597997"/>
                  </a:cubicBezTo>
                  <a:cubicBezTo>
                    <a:pt x="380365" y="597553"/>
                    <a:pt x="380365" y="596667"/>
                    <a:pt x="380808" y="596223"/>
                  </a:cubicBezTo>
                  <a:cubicBezTo>
                    <a:pt x="383911" y="595337"/>
                    <a:pt x="386571" y="592234"/>
                    <a:pt x="388788" y="590017"/>
                  </a:cubicBezTo>
                  <a:cubicBezTo>
                    <a:pt x="390561" y="588244"/>
                    <a:pt x="392334" y="586027"/>
                    <a:pt x="393664" y="583811"/>
                  </a:cubicBezTo>
                  <a:cubicBezTo>
                    <a:pt x="394551" y="582481"/>
                    <a:pt x="395437" y="580707"/>
                    <a:pt x="396324" y="578934"/>
                  </a:cubicBezTo>
                  <a:cubicBezTo>
                    <a:pt x="396324" y="578934"/>
                    <a:pt x="396324" y="578491"/>
                    <a:pt x="396324" y="578491"/>
                  </a:cubicBezTo>
                  <a:cubicBezTo>
                    <a:pt x="396767" y="577161"/>
                    <a:pt x="397211" y="575831"/>
                    <a:pt x="397654" y="574501"/>
                  </a:cubicBezTo>
                  <a:cubicBezTo>
                    <a:pt x="398541" y="571841"/>
                    <a:pt x="399427" y="568738"/>
                    <a:pt x="400314" y="566078"/>
                  </a:cubicBezTo>
                  <a:cubicBezTo>
                    <a:pt x="402974" y="559429"/>
                    <a:pt x="408737" y="554552"/>
                    <a:pt x="409623" y="547459"/>
                  </a:cubicBezTo>
                  <a:cubicBezTo>
                    <a:pt x="409623" y="546572"/>
                    <a:pt x="410067" y="545686"/>
                    <a:pt x="409623" y="545243"/>
                  </a:cubicBezTo>
                  <a:cubicBezTo>
                    <a:pt x="410067" y="542583"/>
                    <a:pt x="410067" y="539923"/>
                    <a:pt x="408737" y="538150"/>
                  </a:cubicBezTo>
                  <a:cubicBezTo>
                    <a:pt x="399870" y="531057"/>
                    <a:pt x="392334" y="555439"/>
                    <a:pt x="387901" y="560758"/>
                  </a:cubicBezTo>
                  <a:cubicBezTo>
                    <a:pt x="384355" y="566521"/>
                    <a:pt x="379035" y="571841"/>
                    <a:pt x="377705" y="578934"/>
                  </a:cubicBezTo>
                  <a:cubicBezTo>
                    <a:pt x="376818" y="583367"/>
                    <a:pt x="376375" y="587800"/>
                    <a:pt x="377262" y="591790"/>
                  </a:cubicBezTo>
                  <a:cubicBezTo>
                    <a:pt x="377262" y="592234"/>
                    <a:pt x="377262" y="592234"/>
                    <a:pt x="377262" y="592677"/>
                  </a:cubicBezTo>
                  <a:cubicBezTo>
                    <a:pt x="375932" y="595337"/>
                    <a:pt x="374602" y="597553"/>
                    <a:pt x="372829" y="599770"/>
                  </a:cubicBezTo>
                  <a:cubicBezTo>
                    <a:pt x="368395" y="591790"/>
                    <a:pt x="363962" y="583811"/>
                    <a:pt x="359972" y="575388"/>
                  </a:cubicBezTo>
                  <a:cubicBezTo>
                    <a:pt x="361303" y="570955"/>
                    <a:pt x="362189" y="566965"/>
                    <a:pt x="363076" y="562532"/>
                  </a:cubicBezTo>
                  <a:cubicBezTo>
                    <a:pt x="364849" y="561202"/>
                    <a:pt x="366179" y="558985"/>
                    <a:pt x="367066" y="557655"/>
                  </a:cubicBezTo>
                  <a:cubicBezTo>
                    <a:pt x="367952" y="556325"/>
                    <a:pt x="369282" y="554552"/>
                    <a:pt x="370169" y="553222"/>
                  </a:cubicBezTo>
                  <a:cubicBezTo>
                    <a:pt x="371055" y="551892"/>
                    <a:pt x="371942" y="550119"/>
                    <a:pt x="372385" y="548346"/>
                  </a:cubicBezTo>
                  <a:cubicBezTo>
                    <a:pt x="373272" y="546572"/>
                    <a:pt x="373716" y="544799"/>
                    <a:pt x="374159" y="543026"/>
                  </a:cubicBezTo>
                  <a:cubicBezTo>
                    <a:pt x="374159" y="543026"/>
                    <a:pt x="374159" y="542583"/>
                    <a:pt x="374159" y="542583"/>
                  </a:cubicBezTo>
                  <a:cubicBezTo>
                    <a:pt x="374159" y="542583"/>
                    <a:pt x="374159" y="542139"/>
                    <a:pt x="374159" y="542139"/>
                  </a:cubicBezTo>
                  <a:cubicBezTo>
                    <a:pt x="375488" y="536820"/>
                    <a:pt x="375488" y="531943"/>
                    <a:pt x="373716" y="526624"/>
                  </a:cubicBezTo>
                  <a:cubicBezTo>
                    <a:pt x="372829" y="517757"/>
                    <a:pt x="378149" y="509778"/>
                    <a:pt x="378592" y="501355"/>
                  </a:cubicBezTo>
                  <a:cubicBezTo>
                    <a:pt x="378592" y="500468"/>
                    <a:pt x="379035" y="498252"/>
                    <a:pt x="378149" y="497808"/>
                  </a:cubicBezTo>
                  <a:cubicBezTo>
                    <a:pt x="378149" y="493375"/>
                    <a:pt x="377262" y="489386"/>
                    <a:pt x="374602" y="485839"/>
                  </a:cubicBezTo>
                  <a:cubicBezTo>
                    <a:pt x="370612" y="480519"/>
                    <a:pt x="366179" y="484953"/>
                    <a:pt x="364406" y="489386"/>
                  </a:cubicBezTo>
                  <a:cubicBezTo>
                    <a:pt x="359972" y="500468"/>
                    <a:pt x="361303" y="512881"/>
                    <a:pt x="357756" y="524407"/>
                  </a:cubicBezTo>
                  <a:cubicBezTo>
                    <a:pt x="355983" y="531943"/>
                    <a:pt x="353767" y="539923"/>
                    <a:pt x="355539" y="547459"/>
                  </a:cubicBezTo>
                  <a:cubicBezTo>
                    <a:pt x="355983" y="548789"/>
                    <a:pt x="356426" y="550119"/>
                    <a:pt x="356870" y="551449"/>
                  </a:cubicBezTo>
                  <a:cubicBezTo>
                    <a:pt x="356426" y="552336"/>
                    <a:pt x="357313" y="554109"/>
                    <a:pt x="357313" y="554995"/>
                  </a:cubicBezTo>
                  <a:cubicBezTo>
                    <a:pt x="357756" y="556769"/>
                    <a:pt x="358643" y="558985"/>
                    <a:pt x="359086" y="561202"/>
                  </a:cubicBezTo>
                  <a:cubicBezTo>
                    <a:pt x="359086" y="561202"/>
                    <a:pt x="359086" y="561645"/>
                    <a:pt x="359086" y="561645"/>
                  </a:cubicBezTo>
                  <a:cubicBezTo>
                    <a:pt x="358200" y="564305"/>
                    <a:pt x="357756" y="566965"/>
                    <a:pt x="356870" y="569625"/>
                  </a:cubicBezTo>
                  <a:cubicBezTo>
                    <a:pt x="353767" y="563418"/>
                    <a:pt x="351106" y="556769"/>
                    <a:pt x="348447" y="550562"/>
                  </a:cubicBezTo>
                  <a:cubicBezTo>
                    <a:pt x="348003" y="549232"/>
                    <a:pt x="347117" y="547903"/>
                    <a:pt x="346673" y="546129"/>
                  </a:cubicBezTo>
                  <a:cubicBezTo>
                    <a:pt x="347117" y="544799"/>
                    <a:pt x="346673" y="543026"/>
                    <a:pt x="346673" y="541696"/>
                  </a:cubicBezTo>
                  <a:cubicBezTo>
                    <a:pt x="346673" y="532387"/>
                    <a:pt x="344013" y="522634"/>
                    <a:pt x="340911" y="513768"/>
                  </a:cubicBezTo>
                  <a:cubicBezTo>
                    <a:pt x="340467" y="513324"/>
                    <a:pt x="340024" y="512881"/>
                    <a:pt x="339580" y="513324"/>
                  </a:cubicBezTo>
                  <a:cubicBezTo>
                    <a:pt x="339580" y="513324"/>
                    <a:pt x="339580" y="513768"/>
                    <a:pt x="339137" y="513768"/>
                  </a:cubicBezTo>
                  <a:cubicBezTo>
                    <a:pt x="337364" y="510664"/>
                    <a:pt x="334704" y="508005"/>
                    <a:pt x="331157" y="504902"/>
                  </a:cubicBezTo>
                  <a:cubicBezTo>
                    <a:pt x="326281" y="499139"/>
                    <a:pt x="324065" y="491159"/>
                    <a:pt x="318302" y="485396"/>
                  </a:cubicBezTo>
                  <a:cubicBezTo>
                    <a:pt x="315198" y="481849"/>
                    <a:pt x="311652" y="476973"/>
                    <a:pt x="306332" y="477416"/>
                  </a:cubicBezTo>
                  <a:cubicBezTo>
                    <a:pt x="301899" y="477416"/>
                    <a:pt x="300126" y="482736"/>
                    <a:pt x="300569" y="486726"/>
                  </a:cubicBezTo>
                  <a:cubicBezTo>
                    <a:pt x="301456" y="495592"/>
                    <a:pt x="306332" y="502685"/>
                    <a:pt x="310322" y="509778"/>
                  </a:cubicBezTo>
                  <a:cubicBezTo>
                    <a:pt x="312539" y="517757"/>
                    <a:pt x="315198" y="525737"/>
                    <a:pt x="320962" y="531943"/>
                  </a:cubicBezTo>
                  <a:cubicBezTo>
                    <a:pt x="327168" y="538593"/>
                    <a:pt x="334261" y="545243"/>
                    <a:pt x="342684" y="548789"/>
                  </a:cubicBezTo>
                  <a:cubicBezTo>
                    <a:pt x="342684" y="548789"/>
                    <a:pt x="343127" y="548789"/>
                    <a:pt x="343127" y="548789"/>
                  </a:cubicBezTo>
                  <a:cubicBezTo>
                    <a:pt x="345344" y="554552"/>
                    <a:pt x="348003" y="560315"/>
                    <a:pt x="350220" y="565635"/>
                  </a:cubicBezTo>
                  <a:cubicBezTo>
                    <a:pt x="348003" y="565192"/>
                    <a:pt x="345787" y="564305"/>
                    <a:pt x="344013" y="563862"/>
                  </a:cubicBezTo>
                  <a:cubicBezTo>
                    <a:pt x="342684" y="560315"/>
                    <a:pt x="337364" y="556325"/>
                    <a:pt x="335147" y="554552"/>
                  </a:cubicBezTo>
                  <a:cubicBezTo>
                    <a:pt x="331157" y="551449"/>
                    <a:pt x="325838" y="550562"/>
                    <a:pt x="321405" y="549232"/>
                  </a:cubicBezTo>
                  <a:cubicBezTo>
                    <a:pt x="316528" y="547459"/>
                    <a:pt x="311652" y="544356"/>
                    <a:pt x="306775" y="543026"/>
                  </a:cubicBezTo>
                  <a:cubicBezTo>
                    <a:pt x="299682" y="540810"/>
                    <a:pt x="292146" y="538593"/>
                    <a:pt x="285054" y="539480"/>
                  </a:cubicBezTo>
                  <a:cubicBezTo>
                    <a:pt x="282837" y="539923"/>
                    <a:pt x="281064" y="541253"/>
                    <a:pt x="280621" y="543026"/>
                  </a:cubicBezTo>
                  <a:cubicBezTo>
                    <a:pt x="280177" y="543913"/>
                    <a:pt x="280177" y="544799"/>
                    <a:pt x="280177" y="545686"/>
                  </a:cubicBezTo>
                  <a:cubicBezTo>
                    <a:pt x="280621" y="547459"/>
                    <a:pt x="281507" y="549676"/>
                    <a:pt x="283723" y="551006"/>
                  </a:cubicBezTo>
                  <a:cubicBezTo>
                    <a:pt x="283723" y="551006"/>
                    <a:pt x="284167" y="551006"/>
                    <a:pt x="284167" y="551006"/>
                  </a:cubicBezTo>
                  <a:cubicBezTo>
                    <a:pt x="286826" y="553666"/>
                    <a:pt x="289930" y="555439"/>
                    <a:pt x="293476" y="556769"/>
                  </a:cubicBezTo>
                  <a:cubicBezTo>
                    <a:pt x="299682" y="558985"/>
                    <a:pt x="305889" y="561202"/>
                    <a:pt x="311652" y="564305"/>
                  </a:cubicBezTo>
                  <a:cubicBezTo>
                    <a:pt x="317858" y="567852"/>
                    <a:pt x="324065" y="570511"/>
                    <a:pt x="331157" y="570511"/>
                  </a:cubicBezTo>
                  <a:cubicBezTo>
                    <a:pt x="334261" y="570511"/>
                    <a:pt x="337364" y="569625"/>
                    <a:pt x="340467" y="568738"/>
                  </a:cubicBezTo>
                  <a:cubicBezTo>
                    <a:pt x="341354" y="568295"/>
                    <a:pt x="342240" y="568295"/>
                    <a:pt x="343127" y="567852"/>
                  </a:cubicBezTo>
                  <a:cubicBezTo>
                    <a:pt x="343127" y="567852"/>
                    <a:pt x="343570" y="567852"/>
                    <a:pt x="343570" y="567852"/>
                  </a:cubicBezTo>
                  <a:cubicBezTo>
                    <a:pt x="345787" y="568738"/>
                    <a:pt x="348447" y="569625"/>
                    <a:pt x="351106" y="570068"/>
                  </a:cubicBezTo>
                  <a:cubicBezTo>
                    <a:pt x="351550" y="570068"/>
                    <a:pt x="352436" y="570511"/>
                    <a:pt x="352880" y="570511"/>
                  </a:cubicBezTo>
                  <a:cubicBezTo>
                    <a:pt x="355983" y="577604"/>
                    <a:pt x="359086" y="584254"/>
                    <a:pt x="363076" y="590903"/>
                  </a:cubicBezTo>
                  <a:cubicBezTo>
                    <a:pt x="364406" y="593563"/>
                    <a:pt x="365736" y="595780"/>
                    <a:pt x="367509" y="598440"/>
                  </a:cubicBezTo>
                  <a:cubicBezTo>
                    <a:pt x="366622" y="598440"/>
                    <a:pt x="365736" y="598440"/>
                    <a:pt x="364849" y="598440"/>
                  </a:cubicBezTo>
                  <a:cubicBezTo>
                    <a:pt x="362189" y="594007"/>
                    <a:pt x="351550" y="589574"/>
                    <a:pt x="347560" y="588244"/>
                  </a:cubicBezTo>
                  <a:cubicBezTo>
                    <a:pt x="340467" y="586027"/>
                    <a:pt x="332488" y="587800"/>
                    <a:pt x="325395" y="585140"/>
                  </a:cubicBezTo>
                  <a:cubicBezTo>
                    <a:pt x="316085" y="581594"/>
                    <a:pt x="305889" y="580264"/>
                    <a:pt x="296136" y="580264"/>
                  </a:cubicBezTo>
                  <a:cubicBezTo>
                    <a:pt x="293476" y="580707"/>
                    <a:pt x="290373" y="580264"/>
                    <a:pt x="287713" y="581594"/>
                  </a:cubicBezTo>
                  <a:cubicBezTo>
                    <a:pt x="286826" y="582037"/>
                    <a:pt x="286383" y="582924"/>
                    <a:pt x="285940" y="583811"/>
                  </a:cubicBezTo>
                  <a:cubicBezTo>
                    <a:pt x="285940" y="583811"/>
                    <a:pt x="285940" y="583811"/>
                    <a:pt x="285497" y="583811"/>
                  </a:cubicBezTo>
                  <a:cubicBezTo>
                    <a:pt x="282393" y="592234"/>
                    <a:pt x="305446" y="596223"/>
                    <a:pt x="311208" y="599326"/>
                  </a:cubicBezTo>
                  <a:cubicBezTo>
                    <a:pt x="318302" y="602430"/>
                    <a:pt x="324508" y="607306"/>
                    <a:pt x="332044" y="608636"/>
                  </a:cubicBezTo>
                  <a:cubicBezTo>
                    <a:pt x="341354" y="610409"/>
                    <a:pt x="350663" y="606863"/>
                    <a:pt x="359529" y="604203"/>
                  </a:cubicBezTo>
                  <a:cubicBezTo>
                    <a:pt x="360416" y="603760"/>
                    <a:pt x="362633" y="603316"/>
                    <a:pt x="363962" y="602430"/>
                  </a:cubicBezTo>
                  <a:cubicBezTo>
                    <a:pt x="363962" y="602430"/>
                    <a:pt x="363962" y="602430"/>
                    <a:pt x="363962" y="602430"/>
                  </a:cubicBezTo>
                  <a:cubicBezTo>
                    <a:pt x="365736" y="602430"/>
                    <a:pt x="367509" y="602430"/>
                    <a:pt x="368839" y="601986"/>
                  </a:cubicBezTo>
                  <a:cubicBezTo>
                    <a:pt x="373272" y="609966"/>
                    <a:pt x="377705" y="617945"/>
                    <a:pt x="382138" y="625482"/>
                  </a:cubicBezTo>
                  <a:cubicBezTo>
                    <a:pt x="378149" y="625038"/>
                    <a:pt x="374159" y="625038"/>
                    <a:pt x="370612" y="625038"/>
                  </a:cubicBezTo>
                  <a:cubicBezTo>
                    <a:pt x="370169" y="625038"/>
                    <a:pt x="369726" y="624595"/>
                    <a:pt x="369726" y="624595"/>
                  </a:cubicBezTo>
                  <a:cubicBezTo>
                    <a:pt x="367509" y="622822"/>
                    <a:pt x="364849" y="621492"/>
                    <a:pt x="362633" y="620605"/>
                  </a:cubicBezTo>
                  <a:cubicBezTo>
                    <a:pt x="349777" y="614399"/>
                    <a:pt x="340024" y="616616"/>
                    <a:pt x="327168" y="621049"/>
                  </a:cubicBezTo>
                  <a:cubicBezTo>
                    <a:pt x="320962" y="623265"/>
                    <a:pt x="297466" y="617059"/>
                    <a:pt x="298353" y="626368"/>
                  </a:cubicBezTo>
                  <a:cubicBezTo>
                    <a:pt x="298353" y="626368"/>
                    <a:pt x="298353" y="626812"/>
                    <a:pt x="298796" y="626812"/>
                  </a:cubicBezTo>
                  <a:cubicBezTo>
                    <a:pt x="298796" y="626812"/>
                    <a:pt x="298796" y="626812"/>
                    <a:pt x="298796" y="626812"/>
                  </a:cubicBezTo>
                  <a:cubicBezTo>
                    <a:pt x="298796" y="627255"/>
                    <a:pt x="299239" y="627255"/>
                    <a:pt x="299239" y="627698"/>
                  </a:cubicBezTo>
                  <a:cubicBezTo>
                    <a:pt x="299682" y="628585"/>
                    <a:pt x="300569" y="629471"/>
                    <a:pt x="301899" y="630358"/>
                  </a:cubicBezTo>
                  <a:cubicBezTo>
                    <a:pt x="303672" y="631245"/>
                    <a:pt x="305446" y="632131"/>
                    <a:pt x="307219" y="632575"/>
                  </a:cubicBezTo>
                  <a:cubicBezTo>
                    <a:pt x="314312" y="635678"/>
                    <a:pt x="322291" y="637008"/>
                    <a:pt x="329828" y="639224"/>
                  </a:cubicBezTo>
                  <a:cubicBezTo>
                    <a:pt x="334704" y="640554"/>
                    <a:pt x="339580" y="641441"/>
                    <a:pt x="344457" y="641884"/>
                  </a:cubicBezTo>
                  <a:cubicBezTo>
                    <a:pt x="350220" y="642328"/>
                    <a:pt x="355983" y="640998"/>
                    <a:pt x="361303" y="637894"/>
                  </a:cubicBezTo>
                  <a:cubicBezTo>
                    <a:pt x="364849" y="636121"/>
                    <a:pt x="368395" y="633461"/>
                    <a:pt x="371499" y="631245"/>
                  </a:cubicBezTo>
                  <a:cubicBezTo>
                    <a:pt x="371942" y="630801"/>
                    <a:pt x="372829" y="630358"/>
                    <a:pt x="373272" y="629915"/>
                  </a:cubicBezTo>
                  <a:cubicBezTo>
                    <a:pt x="373716" y="629915"/>
                    <a:pt x="373716" y="629915"/>
                    <a:pt x="374159" y="629915"/>
                  </a:cubicBezTo>
                  <a:cubicBezTo>
                    <a:pt x="378149" y="629915"/>
                    <a:pt x="382138" y="630358"/>
                    <a:pt x="386571" y="630801"/>
                  </a:cubicBezTo>
                  <a:cubicBezTo>
                    <a:pt x="387458" y="632575"/>
                    <a:pt x="388788" y="634791"/>
                    <a:pt x="390118" y="636565"/>
                  </a:cubicBezTo>
                  <a:cubicBezTo>
                    <a:pt x="396324" y="647647"/>
                    <a:pt x="402531" y="659173"/>
                    <a:pt x="408737" y="670699"/>
                  </a:cubicBezTo>
                  <a:cubicBezTo>
                    <a:pt x="406077" y="670256"/>
                    <a:pt x="403860" y="670256"/>
                    <a:pt x="401201" y="670256"/>
                  </a:cubicBezTo>
                  <a:cubicBezTo>
                    <a:pt x="401201" y="670256"/>
                    <a:pt x="400757" y="669813"/>
                    <a:pt x="400757" y="669813"/>
                  </a:cubicBezTo>
                  <a:cubicBezTo>
                    <a:pt x="392778" y="662276"/>
                    <a:pt x="381252" y="658287"/>
                    <a:pt x="370169" y="660947"/>
                  </a:cubicBezTo>
                  <a:cubicBezTo>
                    <a:pt x="362633" y="662720"/>
                    <a:pt x="355983" y="664936"/>
                    <a:pt x="348003" y="664936"/>
                  </a:cubicBezTo>
                  <a:cubicBezTo>
                    <a:pt x="342684" y="665823"/>
                    <a:pt x="321405" y="660503"/>
                    <a:pt x="321405" y="667596"/>
                  </a:cubicBezTo>
                  <a:cubicBezTo>
                    <a:pt x="321405" y="667596"/>
                    <a:pt x="321405" y="667596"/>
                    <a:pt x="321405" y="667596"/>
                  </a:cubicBezTo>
                  <a:cubicBezTo>
                    <a:pt x="321405" y="668483"/>
                    <a:pt x="322291" y="669369"/>
                    <a:pt x="322735" y="670256"/>
                  </a:cubicBezTo>
                  <a:cubicBezTo>
                    <a:pt x="324508" y="672473"/>
                    <a:pt x="327168" y="674246"/>
                    <a:pt x="330271" y="675132"/>
                  </a:cubicBezTo>
                  <a:cubicBezTo>
                    <a:pt x="336921" y="678235"/>
                    <a:pt x="344457" y="679565"/>
                    <a:pt x="351550" y="681782"/>
                  </a:cubicBezTo>
                  <a:cubicBezTo>
                    <a:pt x="358643" y="683555"/>
                    <a:pt x="365293" y="686215"/>
                    <a:pt x="372385" y="687545"/>
                  </a:cubicBezTo>
                  <a:cubicBezTo>
                    <a:pt x="379921" y="688432"/>
                    <a:pt x="387015" y="684885"/>
                    <a:pt x="393221" y="680896"/>
                  </a:cubicBezTo>
                  <a:cubicBezTo>
                    <a:pt x="396324" y="678679"/>
                    <a:pt x="399870" y="677349"/>
                    <a:pt x="402974" y="674689"/>
                  </a:cubicBezTo>
                  <a:cubicBezTo>
                    <a:pt x="405634" y="674689"/>
                    <a:pt x="407850" y="675132"/>
                    <a:pt x="410067" y="676019"/>
                  </a:cubicBezTo>
                  <a:cubicBezTo>
                    <a:pt x="410510" y="676019"/>
                    <a:pt x="410510" y="676019"/>
                    <a:pt x="410953" y="676462"/>
                  </a:cubicBezTo>
                  <a:cubicBezTo>
                    <a:pt x="414943" y="683555"/>
                    <a:pt x="419376" y="690648"/>
                    <a:pt x="424252" y="697298"/>
                  </a:cubicBezTo>
                  <a:cubicBezTo>
                    <a:pt x="413170" y="719907"/>
                    <a:pt x="401644" y="742515"/>
                    <a:pt x="390118" y="764681"/>
                  </a:cubicBezTo>
                  <a:cubicBezTo>
                    <a:pt x="380808" y="782413"/>
                    <a:pt x="371055" y="800146"/>
                    <a:pt x="362189" y="818321"/>
                  </a:cubicBezTo>
                  <a:cubicBezTo>
                    <a:pt x="360416" y="815661"/>
                    <a:pt x="359086" y="813002"/>
                    <a:pt x="357313" y="809899"/>
                  </a:cubicBezTo>
                  <a:cubicBezTo>
                    <a:pt x="359086" y="806352"/>
                    <a:pt x="360416" y="799259"/>
                    <a:pt x="360859" y="795269"/>
                  </a:cubicBezTo>
                  <a:cubicBezTo>
                    <a:pt x="363076" y="794383"/>
                    <a:pt x="365293" y="788620"/>
                    <a:pt x="366179" y="787290"/>
                  </a:cubicBezTo>
                  <a:cubicBezTo>
                    <a:pt x="368395" y="781970"/>
                    <a:pt x="370169" y="775764"/>
                    <a:pt x="369726" y="770001"/>
                  </a:cubicBezTo>
                  <a:cubicBezTo>
                    <a:pt x="369726" y="769114"/>
                    <a:pt x="369726" y="768227"/>
                    <a:pt x="369282" y="767341"/>
                  </a:cubicBezTo>
                  <a:cubicBezTo>
                    <a:pt x="369282" y="767341"/>
                    <a:pt x="369282" y="767341"/>
                    <a:pt x="369282" y="767341"/>
                  </a:cubicBezTo>
                  <a:cubicBezTo>
                    <a:pt x="368839" y="765124"/>
                    <a:pt x="368395" y="763351"/>
                    <a:pt x="368395" y="761134"/>
                  </a:cubicBezTo>
                  <a:cubicBezTo>
                    <a:pt x="368839" y="756258"/>
                    <a:pt x="370169" y="750938"/>
                    <a:pt x="370612" y="746062"/>
                  </a:cubicBezTo>
                  <a:cubicBezTo>
                    <a:pt x="371055" y="742072"/>
                    <a:pt x="372385" y="737196"/>
                    <a:pt x="371055" y="733206"/>
                  </a:cubicBezTo>
                  <a:cubicBezTo>
                    <a:pt x="371055" y="733206"/>
                    <a:pt x="371055" y="733206"/>
                    <a:pt x="371055" y="733206"/>
                  </a:cubicBezTo>
                  <a:cubicBezTo>
                    <a:pt x="369282" y="729216"/>
                    <a:pt x="365293" y="728773"/>
                    <a:pt x="363076" y="734093"/>
                  </a:cubicBezTo>
                  <a:cubicBezTo>
                    <a:pt x="357756" y="744289"/>
                    <a:pt x="357756" y="755815"/>
                    <a:pt x="354210" y="766454"/>
                  </a:cubicBezTo>
                  <a:cubicBezTo>
                    <a:pt x="352436" y="773991"/>
                    <a:pt x="353323" y="784630"/>
                    <a:pt x="357756" y="791279"/>
                  </a:cubicBezTo>
                  <a:cubicBezTo>
                    <a:pt x="357756" y="792166"/>
                    <a:pt x="357756" y="793053"/>
                    <a:pt x="357313" y="793939"/>
                  </a:cubicBezTo>
                  <a:cubicBezTo>
                    <a:pt x="356426" y="797929"/>
                    <a:pt x="355983" y="801919"/>
                    <a:pt x="354653" y="805909"/>
                  </a:cubicBezTo>
                  <a:cubicBezTo>
                    <a:pt x="349333" y="797486"/>
                    <a:pt x="344013" y="789506"/>
                    <a:pt x="339137" y="781083"/>
                  </a:cubicBezTo>
                  <a:cubicBezTo>
                    <a:pt x="340467" y="778867"/>
                    <a:pt x="340911" y="773991"/>
                    <a:pt x="341354" y="772217"/>
                  </a:cubicBezTo>
                  <a:cubicBezTo>
                    <a:pt x="341797" y="768671"/>
                    <a:pt x="341797" y="765568"/>
                    <a:pt x="341354" y="762021"/>
                  </a:cubicBezTo>
                  <a:cubicBezTo>
                    <a:pt x="345787" y="759805"/>
                    <a:pt x="348890" y="744732"/>
                    <a:pt x="348890" y="741186"/>
                  </a:cubicBezTo>
                  <a:cubicBezTo>
                    <a:pt x="349777" y="734979"/>
                    <a:pt x="346673" y="729660"/>
                    <a:pt x="345787" y="723896"/>
                  </a:cubicBezTo>
                  <a:cubicBezTo>
                    <a:pt x="345344" y="720350"/>
                    <a:pt x="346673" y="716803"/>
                    <a:pt x="347560" y="712814"/>
                  </a:cubicBezTo>
                  <a:cubicBezTo>
                    <a:pt x="349333" y="707494"/>
                    <a:pt x="348447" y="701731"/>
                    <a:pt x="346230" y="696855"/>
                  </a:cubicBezTo>
                  <a:cubicBezTo>
                    <a:pt x="345344" y="695968"/>
                    <a:pt x="344900" y="696411"/>
                    <a:pt x="344457" y="696855"/>
                  </a:cubicBezTo>
                  <a:cubicBezTo>
                    <a:pt x="344013" y="696855"/>
                    <a:pt x="344013" y="696411"/>
                    <a:pt x="343570" y="696855"/>
                  </a:cubicBezTo>
                  <a:cubicBezTo>
                    <a:pt x="337807" y="699071"/>
                    <a:pt x="336477" y="707494"/>
                    <a:pt x="334704" y="712370"/>
                  </a:cubicBezTo>
                  <a:cubicBezTo>
                    <a:pt x="332488" y="721680"/>
                    <a:pt x="327168" y="730546"/>
                    <a:pt x="328054" y="740299"/>
                  </a:cubicBezTo>
                  <a:cubicBezTo>
                    <a:pt x="328941" y="747392"/>
                    <a:pt x="332044" y="755371"/>
                    <a:pt x="337364" y="760248"/>
                  </a:cubicBezTo>
                  <a:cubicBezTo>
                    <a:pt x="337364" y="765124"/>
                    <a:pt x="337364" y="770444"/>
                    <a:pt x="336477" y="775320"/>
                  </a:cubicBezTo>
                  <a:cubicBezTo>
                    <a:pt x="336477" y="775764"/>
                    <a:pt x="336477" y="776207"/>
                    <a:pt x="336477" y="776207"/>
                  </a:cubicBezTo>
                  <a:cubicBezTo>
                    <a:pt x="332931" y="770444"/>
                    <a:pt x="329385" y="765124"/>
                    <a:pt x="325838" y="759361"/>
                  </a:cubicBezTo>
                  <a:cubicBezTo>
                    <a:pt x="321405" y="752268"/>
                    <a:pt x="316972" y="745619"/>
                    <a:pt x="312539" y="738969"/>
                  </a:cubicBezTo>
                  <a:cubicBezTo>
                    <a:pt x="312982" y="738082"/>
                    <a:pt x="313425" y="736752"/>
                    <a:pt x="313425" y="735866"/>
                  </a:cubicBezTo>
                  <a:cubicBezTo>
                    <a:pt x="313869" y="732763"/>
                    <a:pt x="313869" y="729216"/>
                    <a:pt x="313425" y="726113"/>
                  </a:cubicBezTo>
                  <a:cubicBezTo>
                    <a:pt x="315198" y="724783"/>
                    <a:pt x="316972" y="720793"/>
                    <a:pt x="317858" y="719463"/>
                  </a:cubicBezTo>
                  <a:cubicBezTo>
                    <a:pt x="323621" y="709711"/>
                    <a:pt x="323621" y="698628"/>
                    <a:pt x="320075" y="688432"/>
                  </a:cubicBezTo>
                  <a:cubicBezTo>
                    <a:pt x="319631" y="686215"/>
                    <a:pt x="318745" y="683998"/>
                    <a:pt x="318302" y="681782"/>
                  </a:cubicBezTo>
                  <a:cubicBezTo>
                    <a:pt x="317858" y="680452"/>
                    <a:pt x="317415" y="679122"/>
                    <a:pt x="316528" y="678235"/>
                  </a:cubicBezTo>
                  <a:cubicBezTo>
                    <a:pt x="316528" y="678235"/>
                    <a:pt x="316085" y="678235"/>
                    <a:pt x="316085" y="678235"/>
                  </a:cubicBezTo>
                  <a:cubicBezTo>
                    <a:pt x="315642" y="677349"/>
                    <a:pt x="315198" y="676462"/>
                    <a:pt x="314312" y="676019"/>
                  </a:cubicBezTo>
                  <a:cubicBezTo>
                    <a:pt x="305003" y="670699"/>
                    <a:pt x="307219" y="686215"/>
                    <a:pt x="307219" y="691092"/>
                  </a:cubicBezTo>
                  <a:cubicBezTo>
                    <a:pt x="306332" y="702618"/>
                    <a:pt x="302786" y="713700"/>
                    <a:pt x="310322" y="723896"/>
                  </a:cubicBezTo>
                  <a:cubicBezTo>
                    <a:pt x="310322" y="726556"/>
                    <a:pt x="310765" y="729660"/>
                    <a:pt x="310765" y="732319"/>
                  </a:cubicBezTo>
                  <a:cubicBezTo>
                    <a:pt x="310765" y="733206"/>
                    <a:pt x="310322" y="734093"/>
                    <a:pt x="310322" y="735423"/>
                  </a:cubicBezTo>
                  <a:cubicBezTo>
                    <a:pt x="302342" y="723896"/>
                    <a:pt x="293920" y="712814"/>
                    <a:pt x="285054" y="701731"/>
                  </a:cubicBezTo>
                  <a:cubicBezTo>
                    <a:pt x="285940" y="700844"/>
                    <a:pt x="286383" y="699071"/>
                    <a:pt x="286826" y="697741"/>
                  </a:cubicBezTo>
                  <a:cubicBezTo>
                    <a:pt x="287270" y="696855"/>
                    <a:pt x="287270" y="695968"/>
                    <a:pt x="287270" y="695081"/>
                  </a:cubicBezTo>
                  <a:cubicBezTo>
                    <a:pt x="289930" y="692865"/>
                    <a:pt x="293476" y="687102"/>
                    <a:pt x="294363" y="685772"/>
                  </a:cubicBezTo>
                  <a:cubicBezTo>
                    <a:pt x="296136" y="682225"/>
                    <a:pt x="297466" y="678235"/>
                    <a:pt x="297909" y="674246"/>
                  </a:cubicBezTo>
                  <a:cubicBezTo>
                    <a:pt x="298796" y="668926"/>
                    <a:pt x="296580" y="663606"/>
                    <a:pt x="297466" y="658287"/>
                  </a:cubicBezTo>
                  <a:cubicBezTo>
                    <a:pt x="298353" y="652967"/>
                    <a:pt x="299682" y="646761"/>
                    <a:pt x="297466" y="641441"/>
                  </a:cubicBezTo>
                  <a:cubicBezTo>
                    <a:pt x="297466" y="640998"/>
                    <a:pt x="297023" y="640554"/>
                    <a:pt x="297023" y="640111"/>
                  </a:cubicBezTo>
                  <a:cubicBezTo>
                    <a:pt x="297023" y="639667"/>
                    <a:pt x="296580" y="639667"/>
                    <a:pt x="296136" y="639667"/>
                  </a:cubicBezTo>
                  <a:cubicBezTo>
                    <a:pt x="294806" y="638338"/>
                    <a:pt x="293033" y="637008"/>
                    <a:pt x="290816" y="637451"/>
                  </a:cubicBezTo>
                  <a:cubicBezTo>
                    <a:pt x="285054" y="638781"/>
                    <a:pt x="284610" y="656070"/>
                    <a:pt x="283280" y="661390"/>
                  </a:cubicBezTo>
                  <a:cubicBezTo>
                    <a:pt x="282393" y="668926"/>
                    <a:pt x="278404" y="676906"/>
                    <a:pt x="280177" y="684442"/>
                  </a:cubicBezTo>
                  <a:cubicBezTo>
                    <a:pt x="280621" y="687545"/>
                    <a:pt x="281950" y="690648"/>
                    <a:pt x="283723" y="693751"/>
                  </a:cubicBezTo>
                  <a:cubicBezTo>
                    <a:pt x="283723" y="693751"/>
                    <a:pt x="283723" y="694195"/>
                    <a:pt x="283723" y="694195"/>
                  </a:cubicBezTo>
                  <a:cubicBezTo>
                    <a:pt x="283280" y="695081"/>
                    <a:pt x="282837" y="696411"/>
                    <a:pt x="282393" y="697741"/>
                  </a:cubicBezTo>
                  <a:cubicBezTo>
                    <a:pt x="281064" y="695968"/>
                    <a:pt x="279290" y="694195"/>
                    <a:pt x="277960" y="691978"/>
                  </a:cubicBezTo>
                  <a:cubicBezTo>
                    <a:pt x="273527" y="686215"/>
                    <a:pt x="269094" y="680452"/>
                    <a:pt x="264661" y="674246"/>
                  </a:cubicBezTo>
                  <a:cubicBezTo>
                    <a:pt x="265991" y="671586"/>
                    <a:pt x="266877" y="669369"/>
                    <a:pt x="267321" y="666710"/>
                  </a:cubicBezTo>
                  <a:cubicBezTo>
                    <a:pt x="269538" y="664936"/>
                    <a:pt x="271754" y="660947"/>
                    <a:pt x="272641" y="660060"/>
                  </a:cubicBezTo>
                  <a:cubicBezTo>
                    <a:pt x="278404" y="652080"/>
                    <a:pt x="277517" y="643214"/>
                    <a:pt x="276631" y="633905"/>
                  </a:cubicBezTo>
                  <a:cubicBezTo>
                    <a:pt x="276631" y="630801"/>
                    <a:pt x="278404" y="627255"/>
                    <a:pt x="277074" y="624152"/>
                  </a:cubicBezTo>
                  <a:cubicBezTo>
                    <a:pt x="277074" y="623708"/>
                    <a:pt x="276631" y="623265"/>
                    <a:pt x="276187" y="623708"/>
                  </a:cubicBezTo>
                  <a:cubicBezTo>
                    <a:pt x="275744" y="622822"/>
                    <a:pt x="275300" y="621492"/>
                    <a:pt x="273971" y="621049"/>
                  </a:cubicBezTo>
                  <a:cubicBezTo>
                    <a:pt x="268208" y="619719"/>
                    <a:pt x="265991" y="635234"/>
                    <a:pt x="264218" y="639224"/>
                  </a:cubicBezTo>
                  <a:cubicBezTo>
                    <a:pt x="262001" y="647204"/>
                    <a:pt x="259341" y="656957"/>
                    <a:pt x="263331" y="664493"/>
                  </a:cubicBezTo>
                  <a:cubicBezTo>
                    <a:pt x="262888" y="666266"/>
                    <a:pt x="262001" y="668039"/>
                    <a:pt x="261558" y="670256"/>
                  </a:cubicBezTo>
                  <a:cubicBezTo>
                    <a:pt x="256682" y="663606"/>
                    <a:pt x="251805" y="656957"/>
                    <a:pt x="246929" y="649864"/>
                  </a:cubicBezTo>
                  <a:cubicBezTo>
                    <a:pt x="246929" y="645874"/>
                    <a:pt x="243826" y="638338"/>
                    <a:pt x="242052" y="633461"/>
                  </a:cubicBezTo>
                  <a:cubicBezTo>
                    <a:pt x="241609" y="631688"/>
                    <a:pt x="240723" y="629915"/>
                    <a:pt x="239836" y="628585"/>
                  </a:cubicBezTo>
                  <a:cubicBezTo>
                    <a:pt x="239392" y="627698"/>
                    <a:pt x="238949" y="627255"/>
                    <a:pt x="238949" y="626368"/>
                  </a:cubicBezTo>
                  <a:cubicBezTo>
                    <a:pt x="234516" y="618389"/>
                    <a:pt x="227423" y="611739"/>
                    <a:pt x="219887" y="606419"/>
                  </a:cubicBezTo>
                  <a:cubicBezTo>
                    <a:pt x="215010" y="601543"/>
                    <a:pt x="211464" y="594893"/>
                    <a:pt x="205701" y="591347"/>
                  </a:cubicBezTo>
                  <a:cubicBezTo>
                    <a:pt x="195062" y="585140"/>
                    <a:pt x="195062" y="597110"/>
                    <a:pt x="198608" y="604203"/>
                  </a:cubicBezTo>
                  <a:cubicBezTo>
                    <a:pt x="201268" y="609079"/>
                    <a:pt x="204371" y="613956"/>
                    <a:pt x="207474" y="618832"/>
                  </a:cubicBezTo>
                  <a:cubicBezTo>
                    <a:pt x="210577" y="624152"/>
                    <a:pt x="213237" y="630358"/>
                    <a:pt x="217227" y="635234"/>
                  </a:cubicBezTo>
                  <a:cubicBezTo>
                    <a:pt x="224320" y="643214"/>
                    <a:pt x="234073" y="648090"/>
                    <a:pt x="243826" y="652524"/>
                  </a:cubicBezTo>
                  <a:cubicBezTo>
                    <a:pt x="244269" y="652524"/>
                    <a:pt x="244269" y="652524"/>
                    <a:pt x="244712" y="652524"/>
                  </a:cubicBezTo>
                  <a:cubicBezTo>
                    <a:pt x="248702" y="658287"/>
                    <a:pt x="252692" y="664050"/>
                    <a:pt x="257125" y="669369"/>
                  </a:cubicBezTo>
                  <a:cubicBezTo>
                    <a:pt x="254908" y="669813"/>
                    <a:pt x="252692" y="669813"/>
                    <a:pt x="250475" y="669813"/>
                  </a:cubicBezTo>
                  <a:cubicBezTo>
                    <a:pt x="242052" y="664050"/>
                    <a:pt x="232300" y="660503"/>
                    <a:pt x="222103" y="662276"/>
                  </a:cubicBezTo>
                  <a:cubicBezTo>
                    <a:pt x="214567" y="662276"/>
                    <a:pt x="205701" y="660060"/>
                    <a:pt x="199495" y="664936"/>
                  </a:cubicBezTo>
                  <a:cubicBezTo>
                    <a:pt x="199051" y="665380"/>
                    <a:pt x="198608" y="665823"/>
                    <a:pt x="198608" y="666266"/>
                  </a:cubicBezTo>
                  <a:cubicBezTo>
                    <a:pt x="198608" y="666266"/>
                    <a:pt x="198608" y="666266"/>
                    <a:pt x="198608" y="666266"/>
                  </a:cubicBezTo>
                  <a:cubicBezTo>
                    <a:pt x="198164" y="666710"/>
                    <a:pt x="198608" y="667596"/>
                    <a:pt x="199051" y="668039"/>
                  </a:cubicBezTo>
                  <a:cubicBezTo>
                    <a:pt x="204371" y="674246"/>
                    <a:pt x="213680" y="673802"/>
                    <a:pt x="221217" y="674689"/>
                  </a:cubicBezTo>
                  <a:cubicBezTo>
                    <a:pt x="226093" y="675576"/>
                    <a:pt x="230969" y="677349"/>
                    <a:pt x="235846" y="677792"/>
                  </a:cubicBezTo>
                  <a:cubicBezTo>
                    <a:pt x="241166" y="678235"/>
                    <a:pt x="246485" y="676906"/>
                    <a:pt x="251362" y="674689"/>
                  </a:cubicBezTo>
                  <a:cubicBezTo>
                    <a:pt x="252249" y="674246"/>
                    <a:pt x="253135" y="673802"/>
                    <a:pt x="253578" y="672916"/>
                  </a:cubicBezTo>
                  <a:cubicBezTo>
                    <a:pt x="256238" y="672916"/>
                    <a:pt x="258898" y="672916"/>
                    <a:pt x="260228" y="671586"/>
                  </a:cubicBezTo>
                  <a:cubicBezTo>
                    <a:pt x="260672" y="672473"/>
                    <a:pt x="261558" y="673359"/>
                    <a:pt x="262001" y="674246"/>
                  </a:cubicBezTo>
                  <a:cubicBezTo>
                    <a:pt x="262001" y="674689"/>
                    <a:pt x="262444" y="675576"/>
                    <a:pt x="262888" y="676019"/>
                  </a:cubicBezTo>
                  <a:cubicBezTo>
                    <a:pt x="262888" y="676019"/>
                    <a:pt x="262888" y="676019"/>
                    <a:pt x="263331" y="676019"/>
                  </a:cubicBezTo>
                  <a:cubicBezTo>
                    <a:pt x="265548" y="678679"/>
                    <a:pt x="267321" y="681782"/>
                    <a:pt x="269538" y="684442"/>
                  </a:cubicBezTo>
                  <a:cubicBezTo>
                    <a:pt x="272198" y="688432"/>
                    <a:pt x="275300" y="691978"/>
                    <a:pt x="278404" y="695968"/>
                  </a:cubicBezTo>
                  <a:cubicBezTo>
                    <a:pt x="276631" y="696855"/>
                    <a:pt x="275300" y="697741"/>
                    <a:pt x="273527" y="698184"/>
                  </a:cubicBezTo>
                  <a:cubicBezTo>
                    <a:pt x="273084" y="698184"/>
                    <a:pt x="273084" y="698184"/>
                    <a:pt x="272641" y="698184"/>
                  </a:cubicBezTo>
                  <a:cubicBezTo>
                    <a:pt x="267764" y="695525"/>
                    <a:pt x="262444" y="692865"/>
                    <a:pt x="257125" y="691535"/>
                  </a:cubicBezTo>
                  <a:cubicBezTo>
                    <a:pt x="254465" y="691092"/>
                    <a:pt x="250918" y="690205"/>
                    <a:pt x="248259" y="691535"/>
                  </a:cubicBezTo>
                  <a:cubicBezTo>
                    <a:pt x="246042" y="692865"/>
                    <a:pt x="243382" y="692865"/>
                    <a:pt x="241166" y="692865"/>
                  </a:cubicBezTo>
                  <a:cubicBezTo>
                    <a:pt x="234516" y="692865"/>
                    <a:pt x="226980" y="691535"/>
                    <a:pt x="220774" y="695081"/>
                  </a:cubicBezTo>
                  <a:cubicBezTo>
                    <a:pt x="219444" y="695525"/>
                    <a:pt x="218557" y="696855"/>
                    <a:pt x="218557" y="698184"/>
                  </a:cubicBezTo>
                  <a:cubicBezTo>
                    <a:pt x="217670" y="698184"/>
                    <a:pt x="217670" y="699514"/>
                    <a:pt x="218113" y="699958"/>
                  </a:cubicBezTo>
                  <a:cubicBezTo>
                    <a:pt x="222990" y="706164"/>
                    <a:pt x="231856" y="704834"/>
                    <a:pt x="238949" y="706164"/>
                  </a:cubicBezTo>
                  <a:cubicBezTo>
                    <a:pt x="244269" y="707051"/>
                    <a:pt x="249145" y="710154"/>
                    <a:pt x="254465" y="710154"/>
                  </a:cubicBezTo>
                  <a:cubicBezTo>
                    <a:pt x="259341" y="709711"/>
                    <a:pt x="264218" y="707937"/>
                    <a:pt x="268651" y="705721"/>
                  </a:cubicBezTo>
                  <a:cubicBezTo>
                    <a:pt x="269094" y="705721"/>
                    <a:pt x="269538" y="705278"/>
                    <a:pt x="269981" y="705278"/>
                  </a:cubicBezTo>
                  <a:cubicBezTo>
                    <a:pt x="271754" y="704391"/>
                    <a:pt x="273527" y="703504"/>
                    <a:pt x="275300" y="702174"/>
                  </a:cubicBezTo>
                  <a:cubicBezTo>
                    <a:pt x="275300" y="702174"/>
                    <a:pt x="275300" y="701731"/>
                    <a:pt x="275744" y="701731"/>
                  </a:cubicBezTo>
                  <a:cubicBezTo>
                    <a:pt x="277960" y="701288"/>
                    <a:pt x="279734" y="700401"/>
                    <a:pt x="281507" y="699514"/>
                  </a:cubicBezTo>
                  <a:cubicBezTo>
                    <a:pt x="287270" y="707051"/>
                    <a:pt x="293033" y="714587"/>
                    <a:pt x="298353" y="722123"/>
                  </a:cubicBezTo>
                  <a:cubicBezTo>
                    <a:pt x="296136" y="723010"/>
                    <a:pt x="293476" y="723896"/>
                    <a:pt x="291260" y="723896"/>
                  </a:cubicBezTo>
                  <a:cubicBezTo>
                    <a:pt x="290373" y="723010"/>
                    <a:pt x="288600" y="722123"/>
                    <a:pt x="287270" y="721237"/>
                  </a:cubicBezTo>
                  <a:cubicBezTo>
                    <a:pt x="282393" y="717690"/>
                    <a:pt x="276187" y="716360"/>
                    <a:pt x="269981" y="717690"/>
                  </a:cubicBezTo>
                  <a:cubicBezTo>
                    <a:pt x="261558" y="720793"/>
                    <a:pt x="251805" y="718133"/>
                    <a:pt x="243382" y="721237"/>
                  </a:cubicBezTo>
                  <a:cubicBezTo>
                    <a:pt x="241166" y="721680"/>
                    <a:pt x="239392" y="723010"/>
                    <a:pt x="238506" y="724340"/>
                  </a:cubicBezTo>
                  <a:cubicBezTo>
                    <a:pt x="237619" y="724340"/>
                    <a:pt x="237176" y="726113"/>
                    <a:pt x="238062" y="726556"/>
                  </a:cubicBezTo>
                  <a:cubicBezTo>
                    <a:pt x="246042" y="732763"/>
                    <a:pt x="257125" y="730103"/>
                    <a:pt x="265991" y="732763"/>
                  </a:cubicBezTo>
                  <a:cubicBezTo>
                    <a:pt x="271754" y="734536"/>
                    <a:pt x="277960" y="731876"/>
                    <a:pt x="283723" y="730103"/>
                  </a:cubicBezTo>
                  <a:cubicBezTo>
                    <a:pt x="283723" y="730103"/>
                    <a:pt x="283723" y="730103"/>
                    <a:pt x="284167" y="730103"/>
                  </a:cubicBezTo>
                  <a:cubicBezTo>
                    <a:pt x="284167" y="730103"/>
                    <a:pt x="284610" y="730103"/>
                    <a:pt x="284610" y="730103"/>
                  </a:cubicBezTo>
                  <a:cubicBezTo>
                    <a:pt x="285054" y="729660"/>
                    <a:pt x="285940" y="729660"/>
                    <a:pt x="286383" y="729216"/>
                  </a:cubicBezTo>
                  <a:cubicBezTo>
                    <a:pt x="286826" y="729216"/>
                    <a:pt x="286826" y="728773"/>
                    <a:pt x="287270" y="728773"/>
                  </a:cubicBezTo>
                  <a:cubicBezTo>
                    <a:pt x="288157" y="728329"/>
                    <a:pt x="289043" y="727886"/>
                    <a:pt x="290373" y="727000"/>
                  </a:cubicBezTo>
                  <a:cubicBezTo>
                    <a:pt x="290816" y="727000"/>
                    <a:pt x="290816" y="726556"/>
                    <a:pt x="291260" y="726556"/>
                  </a:cubicBezTo>
                  <a:cubicBezTo>
                    <a:pt x="293476" y="726556"/>
                    <a:pt x="296136" y="726113"/>
                    <a:pt x="297909" y="725226"/>
                  </a:cubicBezTo>
                  <a:cubicBezTo>
                    <a:pt x="298796" y="724783"/>
                    <a:pt x="299682" y="724340"/>
                    <a:pt x="300569" y="723896"/>
                  </a:cubicBezTo>
                  <a:cubicBezTo>
                    <a:pt x="306775" y="732319"/>
                    <a:pt x="312982" y="741186"/>
                    <a:pt x="318745" y="750052"/>
                  </a:cubicBezTo>
                  <a:cubicBezTo>
                    <a:pt x="315642" y="750495"/>
                    <a:pt x="312539" y="750938"/>
                    <a:pt x="309436" y="751382"/>
                  </a:cubicBezTo>
                  <a:cubicBezTo>
                    <a:pt x="309436" y="751382"/>
                    <a:pt x="308992" y="750938"/>
                    <a:pt x="308992" y="750938"/>
                  </a:cubicBezTo>
                  <a:cubicBezTo>
                    <a:pt x="305003" y="748722"/>
                    <a:pt x="301013" y="745619"/>
                    <a:pt x="296580" y="744289"/>
                  </a:cubicBezTo>
                  <a:cubicBezTo>
                    <a:pt x="288157" y="741629"/>
                    <a:pt x="279290" y="742959"/>
                    <a:pt x="270867" y="744732"/>
                  </a:cubicBezTo>
                  <a:cubicBezTo>
                    <a:pt x="266434" y="745619"/>
                    <a:pt x="250032" y="742959"/>
                    <a:pt x="250032" y="748722"/>
                  </a:cubicBezTo>
                  <a:cubicBezTo>
                    <a:pt x="250032" y="748722"/>
                    <a:pt x="250032" y="748722"/>
                    <a:pt x="250032" y="748722"/>
                  </a:cubicBezTo>
                  <a:cubicBezTo>
                    <a:pt x="249145" y="749609"/>
                    <a:pt x="250475" y="751382"/>
                    <a:pt x="250918" y="752268"/>
                  </a:cubicBezTo>
                  <a:cubicBezTo>
                    <a:pt x="251362" y="752711"/>
                    <a:pt x="251805" y="752711"/>
                    <a:pt x="251805" y="753155"/>
                  </a:cubicBezTo>
                  <a:cubicBezTo>
                    <a:pt x="252249" y="753598"/>
                    <a:pt x="252249" y="753598"/>
                    <a:pt x="252692" y="754042"/>
                  </a:cubicBezTo>
                  <a:cubicBezTo>
                    <a:pt x="261115" y="761578"/>
                    <a:pt x="273527" y="760691"/>
                    <a:pt x="284167" y="764238"/>
                  </a:cubicBezTo>
                  <a:cubicBezTo>
                    <a:pt x="292590" y="765568"/>
                    <a:pt x="301013" y="761578"/>
                    <a:pt x="308105" y="757145"/>
                  </a:cubicBezTo>
                  <a:cubicBezTo>
                    <a:pt x="308992" y="756258"/>
                    <a:pt x="310322" y="755815"/>
                    <a:pt x="310765" y="754928"/>
                  </a:cubicBezTo>
                  <a:cubicBezTo>
                    <a:pt x="310765" y="754928"/>
                    <a:pt x="310765" y="754485"/>
                    <a:pt x="310765" y="754485"/>
                  </a:cubicBezTo>
                  <a:cubicBezTo>
                    <a:pt x="313869" y="754485"/>
                    <a:pt x="317858" y="754042"/>
                    <a:pt x="320518" y="753155"/>
                  </a:cubicBezTo>
                  <a:cubicBezTo>
                    <a:pt x="327168" y="763794"/>
                    <a:pt x="333818" y="774434"/>
                    <a:pt x="340467" y="785073"/>
                  </a:cubicBezTo>
                  <a:cubicBezTo>
                    <a:pt x="338694" y="785516"/>
                    <a:pt x="336477" y="785516"/>
                    <a:pt x="334704" y="785516"/>
                  </a:cubicBezTo>
                  <a:cubicBezTo>
                    <a:pt x="333818" y="785516"/>
                    <a:pt x="332488" y="785516"/>
                    <a:pt x="331601" y="785516"/>
                  </a:cubicBezTo>
                  <a:cubicBezTo>
                    <a:pt x="331157" y="785073"/>
                    <a:pt x="330271" y="784630"/>
                    <a:pt x="329828" y="784187"/>
                  </a:cubicBezTo>
                  <a:cubicBezTo>
                    <a:pt x="320075" y="775764"/>
                    <a:pt x="307219" y="772217"/>
                    <a:pt x="294806" y="773991"/>
                  </a:cubicBezTo>
                  <a:cubicBezTo>
                    <a:pt x="286826" y="774434"/>
                    <a:pt x="278404" y="771774"/>
                    <a:pt x="270867" y="774877"/>
                  </a:cubicBezTo>
                  <a:cubicBezTo>
                    <a:pt x="269981" y="775320"/>
                    <a:pt x="269094" y="776207"/>
                    <a:pt x="268651" y="777093"/>
                  </a:cubicBezTo>
                  <a:cubicBezTo>
                    <a:pt x="268208" y="777093"/>
                    <a:pt x="267764" y="777093"/>
                    <a:pt x="267764" y="777537"/>
                  </a:cubicBezTo>
                  <a:cubicBezTo>
                    <a:pt x="267764" y="777980"/>
                    <a:pt x="268208" y="777980"/>
                    <a:pt x="268208" y="778424"/>
                  </a:cubicBezTo>
                  <a:cubicBezTo>
                    <a:pt x="268208" y="778867"/>
                    <a:pt x="268208" y="778867"/>
                    <a:pt x="268651" y="779310"/>
                  </a:cubicBezTo>
                  <a:cubicBezTo>
                    <a:pt x="270424" y="782413"/>
                    <a:pt x="273971" y="783743"/>
                    <a:pt x="277074" y="784187"/>
                  </a:cubicBezTo>
                  <a:cubicBezTo>
                    <a:pt x="279734" y="785073"/>
                    <a:pt x="282393" y="785516"/>
                    <a:pt x="284610" y="786403"/>
                  </a:cubicBezTo>
                  <a:cubicBezTo>
                    <a:pt x="293920" y="789506"/>
                    <a:pt x="303229" y="793939"/>
                    <a:pt x="313425" y="793939"/>
                  </a:cubicBezTo>
                  <a:cubicBezTo>
                    <a:pt x="314312" y="793939"/>
                    <a:pt x="317858" y="793939"/>
                    <a:pt x="321405" y="793053"/>
                  </a:cubicBezTo>
                  <a:cubicBezTo>
                    <a:pt x="323178" y="792609"/>
                    <a:pt x="324508" y="792609"/>
                    <a:pt x="326281" y="791723"/>
                  </a:cubicBezTo>
                  <a:cubicBezTo>
                    <a:pt x="328941" y="790836"/>
                    <a:pt x="331157" y="789950"/>
                    <a:pt x="332044" y="789063"/>
                  </a:cubicBezTo>
                  <a:cubicBezTo>
                    <a:pt x="332931" y="789063"/>
                    <a:pt x="333374" y="789063"/>
                    <a:pt x="334261" y="789063"/>
                  </a:cubicBezTo>
                  <a:cubicBezTo>
                    <a:pt x="336921" y="789063"/>
                    <a:pt x="339580" y="789063"/>
                    <a:pt x="342240" y="788176"/>
                  </a:cubicBezTo>
                  <a:cubicBezTo>
                    <a:pt x="348003" y="797042"/>
                    <a:pt x="353767" y="806352"/>
                    <a:pt x="359086" y="815218"/>
                  </a:cubicBezTo>
                  <a:cubicBezTo>
                    <a:pt x="356870" y="815218"/>
                    <a:pt x="354210" y="815218"/>
                    <a:pt x="351993" y="815218"/>
                  </a:cubicBezTo>
                  <a:cubicBezTo>
                    <a:pt x="346230" y="807682"/>
                    <a:pt x="339137" y="800146"/>
                    <a:pt x="329385" y="799259"/>
                  </a:cubicBezTo>
                  <a:cubicBezTo>
                    <a:pt x="321405" y="799702"/>
                    <a:pt x="313425" y="801919"/>
                    <a:pt x="305446" y="801476"/>
                  </a:cubicBezTo>
                  <a:cubicBezTo>
                    <a:pt x="299682" y="801032"/>
                    <a:pt x="293476" y="798373"/>
                    <a:pt x="287713" y="801032"/>
                  </a:cubicBezTo>
                  <a:cubicBezTo>
                    <a:pt x="285940" y="802362"/>
                    <a:pt x="283280" y="803692"/>
                    <a:pt x="282837" y="805909"/>
                  </a:cubicBezTo>
                  <a:cubicBezTo>
                    <a:pt x="282837" y="805909"/>
                    <a:pt x="282837" y="805909"/>
                    <a:pt x="282837" y="805909"/>
                  </a:cubicBezTo>
                  <a:cubicBezTo>
                    <a:pt x="282837" y="806352"/>
                    <a:pt x="282837" y="806795"/>
                    <a:pt x="282837" y="806795"/>
                  </a:cubicBezTo>
                  <a:cubicBezTo>
                    <a:pt x="282837" y="807682"/>
                    <a:pt x="283280" y="808569"/>
                    <a:pt x="283723" y="809455"/>
                  </a:cubicBezTo>
                  <a:cubicBezTo>
                    <a:pt x="284610" y="810785"/>
                    <a:pt x="286383" y="811672"/>
                    <a:pt x="288600" y="812115"/>
                  </a:cubicBezTo>
                  <a:cubicBezTo>
                    <a:pt x="289487" y="812558"/>
                    <a:pt x="290816" y="812558"/>
                    <a:pt x="291703" y="813002"/>
                  </a:cubicBezTo>
                  <a:cubicBezTo>
                    <a:pt x="293920" y="813888"/>
                    <a:pt x="296580" y="814332"/>
                    <a:pt x="298353" y="814775"/>
                  </a:cubicBezTo>
                  <a:cubicBezTo>
                    <a:pt x="298353" y="814775"/>
                    <a:pt x="298796" y="814775"/>
                    <a:pt x="298796" y="814775"/>
                  </a:cubicBezTo>
                  <a:cubicBezTo>
                    <a:pt x="299682" y="814775"/>
                    <a:pt x="300126" y="815218"/>
                    <a:pt x="301013" y="815218"/>
                  </a:cubicBezTo>
                  <a:cubicBezTo>
                    <a:pt x="301899" y="815218"/>
                    <a:pt x="302342" y="815661"/>
                    <a:pt x="303229" y="815661"/>
                  </a:cubicBezTo>
                  <a:cubicBezTo>
                    <a:pt x="304559" y="816105"/>
                    <a:pt x="305446" y="816548"/>
                    <a:pt x="306332" y="816548"/>
                  </a:cubicBezTo>
                  <a:cubicBezTo>
                    <a:pt x="315198" y="819208"/>
                    <a:pt x="323178" y="824971"/>
                    <a:pt x="332488" y="824971"/>
                  </a:cubicBezTo>
                  <a:cubicBezTo>
                    <a:pt x="338251" y="824971"/>
                    <a:pt x="343570" y="824084"/>
                    <a:pt x="348447" y="820981"/>
                  </a:cubicBezTo>
                  <a:cubicBezTo>
                    <a:pt x="348447" y="820981"/>
                    <a:pt x="348447" y="820981"/>
                    <a:pt x="348447" y="820981"/>
                  </a:cubicBezTo>
                  <a:cubicBezTo>
                    <a:pt x="349333" y="820538"/>
                    <a:pt x="350220" y="820095"/>
                    <a:pt x="351106" y="819651"/>
                  </a:cubicBezTo>
                  <a:cubicBezTo>
                    <a:pt x="351993" y="819208"/>
                    <a:pt x="352880" y="818765"/>
                    <a:pt x="353323" y="818321"/>
                  </a:cubicBezTo>
                  <a:cubicBezTo>
                    <a:pt x="355096" y="818321"/>
                    <a:pt x="358643" y="818321"/>
                    <a:pt x="361303" y="817878"/>
                  </a:cubicBezTo>
                  <a:cubicBezTo>
                    <a:pt x="362633" y="819651"/>
                    <a:pt x="363519" y="821868"/>
                    <a:pt x="364849" y="823641"/>
                  </a:cubicBezTo>
                  <a:cubicBezTo>
                    <a:pt x="363519" y="826301"/>
                    <a:pt x="362189" y="828961"/>
                    <a:pt x="360859" y="831621"/>
                  </a:cubicBezTo>
                  <a:cubicBezTo>
                    <a:pt x="340467" y="876838"/>
                    <a:pt x="321848" y="922942"/>
                    <a:pt x="306332" y="970377"/>
                  </a:cubicBezTo>
                  <a:cubicBezTo>
                    <a:pt x="305003" y="968160"/>
                    <a:pt x="304116" y="966387"/>
                    <a:pt x="302786" y="964170"/>
                  </a:cubicBezTo>
                  <a:cubicBezTo>
                    <a:pt x="297466" y="954861"/>
                    <a:pt x="291703" y="945551"/>
                    <a:pt x="285497" y="936685"/>
                  </a:cubicBezTo>
                  <a:cubicBezTo>
                    <a:pt x="285497" y="936685"/>
                    <a:pt x="285497" y="936242"/>
                    <a:pt x="285497" y="936242"/>
                  </a:cubicBezTo>
                  <a:cubicBezTo>
                    <a:pt x="287270" y="931809"/>
                    <a:pt x="287713" y="927376"/>
                    <a:pt x="287713" y="922942"/>
                  </a:cubicBezTo>
                  <a:cubicBezTo>
                    <a:pt x="288157" y="922499"/>
                    <a:pt x="288600" y="922056"/>
                    <a:pt x="288600" y="921613"/>
                  </a:cubicBezTo>
                  <a:cubicBezTo>
                    <a:pt x="290373" y="919396"/>
                    <a:pt x="291703" y="915850"/>
                    <a:pt x="292590" y="914519"/>
                  </a:cubicBezTo>
                  <a:cubicBezTo>
                    <a:pt x="298796" y="901664"/>
                    <a:pt x="300569" y="887034"/>
                    <a:pt x="297466" y="872849"/>
                  </a:cubicBezTo>
                  <a:cubicBezTo>
                    <a:pt x="296136" y="863096"/>
                    <a:pt x="298796" y="853343"/>
                    <a:pt x="297466" y="844033"/>
                  </a:cubicBezTo>
                  <a:cubicBezTo>
                    <a:pt x="297466" y="843590"/>
                    <a:pt x="296580" y="841373"/>
                    <a:pt x="295693" y="839600"/>
                  </a:cubicBezTo>
                  <a:cubicBezTo>
                    <a:pt x="295249" y="837384"/>
                    <a:pt x="294363" y="835610"/>
                    <a:pt x="293033" y="833837"/>
                  </a:cubicBezTo>
                  <a:cubicBezTo>
                    <a:pt x="291703" y="830734"/>
                    <a:pt x="288157" y="828518"/>
                    <a:pt x="285054" y="830734"/>
                  </a:cubicBezTo>
                  <a:cubicBezTo>
                    <a:pt x="277074" y="838714"/>
                    <a:pt x="280621" y="860436"/>
                    <a:pt x="278847" y="871075"/>
                  </a:cubicBezTo>
                  <a:cubicBezTo>
                    <a:pt x="277960" y="878611"/>
                    <a:pt x="275744" y="885704"/>
                    <a:pt x="274414" y="893241"/>
                  </a:cubicBezTo>
                  <a:cubicBezTo>
                    <a:pt x="273084" y="902994"/>
                    <a:pt x="276631" y="913633"/>
                    <a:pt x="283723" y="920726"/>
                  </a:cubicBezTo>
                  <a:cubicBezTo>
                    <a:pt x="283723" y="922942"/>
                    <a:pt x="283723" y="925159"/>
                    <a:pt x="283280" y="927376"/>
                  </a:cubicBezTo>
                  <a:cubicBezTo>
                    <a:pt x="282837" y="928705"/>
                    <a:pt x="282393" y="930479"/>
                    <a:pt x="281950" y="931809"/>
                  </a:cubicBezTo>
                  <a:cubicBezTo>
                    <a:pt x="272641" y="917623"/>
                    <a:pt x="262888" y="903437"/>
                    <a:pt x="252692" y="889694"/>
                  </a:cubicBezTo>
                  <a:cubicBezTo>
                    <a:pt x="254465" y="883931"/>
                    <a:pt x="254908" y="878168"/>
                    <a:pt x="254908" y="871962"/>
                  </a:cubicBezTo>
                  <a:cubicBezTo>
                    <a:pt x="256238" y="870632"/>
                    <a:pt x="257568" y="868415"/>
                    <a:pt x="258455" y="866642"/>
                  </a:cubicBezTo>
                  <a:cubicBezTo>
                    <a:pt x="258455" y="866642"/>
                    <a:pt x="258898" y="866199"/>
                    <a:pt x="258898" y="866199"/>
                  </a:cubicBezTo>
                  <a:cubicBezTo>
                    <a:pt x="260228" y="863982"/>
                    <a:pt x="261115" y="861322"/>
                    <a:pt x="261558" y="859106"/>
                  </a:cubicBezTo>
                  <a:cubicBezTo>
                    <a:pt x="263775" y="852013"/>
                    <a:pt x="264661" y="844033"/>
                    <a:pt x="263331" y="836497"/>
                  </a:cubicBezTo>
                  <a:cubicBezTo>
                    <a:pt x="262444" y="831621"/>
                    <a:pt x="261115" y="827188"/>
                    <a:pt x="260228" y="822311"/>
                  </a:cubicBezTo>
                  <a:cubicBezTo>
                    <a:pt x="258455" y="814332"/>
                    <a:pt x="260228" y="805909"/>
                    <a:pt x="259785" y="797929"/>
                  </a:cubicBezTo>
                  <a:cubicBezTo>
                    <a:pt x="259785" y="797042"/>
                    <a:pt x="259785" y="795713"/>
                    <a:pt x="258898" y="795269"/>
                  </a:cubicBezTo>
                  <a:cubicBezTo>
                    <a:pt x="258898" y="794383"/>
                    <a:pt x="258455" y="793053"/>
                    <a:pt x="258011" y="792166"/>
                  </a:cubicBezTo>
                  <a:cubicBezTo>
                    <a:pt x="257125" y="789063"/>
                    <a:pt x="254022" y="785516"/>
                    <a:pt x="250475" y="786846"/>
                  </a:cubicBezTo>
                  <a:cubicBezTo>
                    <a:pt x="244269" y="791279"/>
                    <a:pt x="245156" y="801919"/>
                    <a:pt x="244712" y="808569"/>
                  </a:cubicBezTo>
                  <a:cubicBezTo>
                    <a:pt x="245599" y="818765"/>
                    <a:pt x="244269" y="828518"/>
                    <a:pt x="242052" y="838270"/>
                  </a:cubicBezTo>
                  <a:cubicBezTo>
                    <a:pt x="240279" y="849353"/>
                    <a:pt x="242495" y="862652"/>
                    <a:pt x="250475" y="870632"/>
                  </a:cubicBezTo>
                  <a:cubicBezTo>
                    <a:pt x="250032" y="875508"/>
                    <a:pt x="250032" y="880385"/>
                    <a:pt x="248702" y="885261"/>
                  </a:cubicBezTo>
                  <a:cubicBezTo>
                    <a:pt x="242052" y="876838"/>
                    <a:pt x="234959" y="868859"/>
                    <a:pt x="228753" y="860436"/>
                  </a:cubicBezTo>
                  <a:cubicBezTo>
                    <a:pt x="225207" y="856003"/>
                    <a:pt x="222103" y="851126"/>
                    <a:pt x="218557" y="846250"/>
                  </a:cubicBezTo>
                  <a:cubicBezTo>
                    <a:pt x="219000" y="845363"/>
                    <a:pt x="219000" y="844920"/>
                    <a:pt x="219444" y="844033"/>
                  </a:cubicBezTo>
                  <a:cubicBezTo>
                    <a:pt x="221217" y="839157"/>
                    <a:pt x="222103" y="833837"/>
                    <a:pt x="222103" y="828518"/>
                  </a:cubicBezTo>
                  <a:cubicBezTo>
                    <a:pt x="225650" y="824971"/>
                    <a:pt x="229640" y="813445"/>
                    <a:pt x="230526" y="810785"/>
                  </a:cubicBezTo>
                  <a:cubicBezTo>
                    <a:pt x="230969" y="809899"/>
                    <a:pt x="230969" y="809012"/>
                    <a:pt x="230969" y="808125"/>
                  </a:cubicBezTo>
                  <a:cubicBezTo>
                    <a:pt x="231413" y="806795"/>
                    <a:pt x="231856" y="805022"/>
                    <a:pt x="231856" y="803249"/>
                  </a:cubicBezTo>
                  <a:cubicBezTo>
                    <a:pt x="232300" y="797486"/>
                    <a:pt x="231856" y="792166"/>
                    <a:pt x="230526" y="786403"/>
                  </a:cubicBezTo>
                  <a:cubicBezTo>
                    <a:pt x="230083" y="783300"/>
                    <a:pt x="229640" y="780640"/>
                    <a:pt x="229640" y="777537"/>
                  </a:cubicBezTo>
                  <a:cubicBezTo>
                    <a:pt x="230083" y="768227"/>
                    <a:pt x="233629" y="758475"/>
                    <a:pt x="231413" y="749165"/>
                  </a:cubicBezTo>
                  <a:cubicBezTo>
                    <a:pt x="231413" y="748722"/>
                    <a:pt x="230969" y="747835"/>
                    <a:pt x="230969" y="747392"/>
                  </a:cubicBezTo>
                  <a:cubicBezTo>
                    <a:pt x="230526" y="746948"/>
                    <a:pt x="230083" y="746948"/>
                    <a:pt x="229640" y="746948"/>
                  </a:cubicBezTo>
                  <a:cubicBezTo>
                    <a:pt x="228753" y="744732"/>
                    <a:pt x="227423" y="742959"/>
                    <a:pt x="225650" y="741186"/>
                  </a:cubicBezTo>
                  <a:cubicBezTo>
                    <a:pt x="222990" y="739856"/>
                    <a:pt x="219887" y="740742"/>
                    <a:pt x="218113" y="742959"/>
                  </a:cubicBezTo>
                  <a:cubicBezTo>
                    <a:pt x="212351" y="750052"/>
                    <a:pt x="215010" y="760691"/>
                    <a:pt x="213680" y="769557"/>
                  </a:cubicBezTo>
                  <a:cubicBezTo>
                    <a:pt x="213680" y="781083"/>
                    <a:pt x="208361" y="791723"/>
                    <a:pt x="210134" y="803249"/>
                  </a:cubicBezTo>
                  <a:cubicBezTo>
                    <a:pt x="210577" y="810785"/>
                    <a:pt x="214124" y="817435"/>
                    <a:pt x="217227" y="824528"/>
                  </a:cubicBezTo>
                  <a:cubicBezTo>
                    <a:pt x="217670" y="825414"/>
                    <a:pt x="218113" y="826744"/>
                    <a:pt x="218557" y="827631"/>
                  </a:cubicBezTo>
                  <a:cubicBezTo>
                    <a:pt x="218113" y="831621"/>
                    <a:pt x="218113" y="835610"/>
                    <a:pt x="216784" y="839157"/>
                  </a:cubicBezTo>
                  <a:cubicBezTo>
                    <a:pt x="216341" y="840044"/>
                    <a:pt x="215897" y="840930"/>
                    <a:pt x="215897" y="841817"/>
                  </a:cubicBezTo>
                  <a:cubicBezTo>
                    <a:pt x="207918" y="830734"/>
                    <a:pt x="200381" y="819651"/>
                    <a:pt x="192402" y="808125"/>
                  </a:cubicBezTo>
                  <a:cubicBezTo>
                    <a:pt x="192845" y="807239"/>
                    <a:pt x="193288" y="805909"/>
                    <a:pt x="193731" y="805022"/>
                  </a:cubicBezTo>
                  <a:cubicBezTo>
                    <a:pt x="194618" y="800589"/>
                    <a:pt x="194175" y="796156"/>
                    <a:pt x="193288" y="791723"/>
                  </a:cubicBezTo>
                  <a:cubicBezTo>
                    <a:pt x="195948" y="789063"/>
                    <a:pt x="196835" y="785073"/>
                    <a:pt x="197721" y="781527"/>
                  </a:cubicBezTo>
                  <a:cubicBezTo>
                    <a:pt x="199938" y="771774"/>
                    <a:pt x="196392" y="762021"/>
                    <a:pt x="193288" y="752711"/>
                  </a:cubicBezTo>
                  <a:cubicBezTo>
                    <a:pt x="191072" y="744289"/>
                    <a:pt x="190628" y="735423"/>
                    <a:pt x="188855" y="726556"/>
                  </a:cubicBezTo>
                  <a:cubicBezTo>
                    <a:pt x="188855" y="726113"/>
                    <a:pt x="188855" y="725670"/>
                    <a:pt x="188855" y="725226"/>
                  </a:cubicBezTo>
                  <a:cubicBezTo>
                    <a:pt x="188412" y="724783"/>
                    <a:pt x="187969" y="724340"/>
                    <a:pt x="187969" y="724340"/>
                  </a:cubicBezTo>
                  <a:cubicBezTo>
                    <a:pt x="187525" y="721680"/>
                    <a:pt x="186639" y="719020"/>
                    <a:pt x="185752" y="716360"/>
                  </a:cubicBezTo>
                  <a:cubicBezTo>
                    <a:pt x="180876" y="710597"/>
                    <a:pt x="176443" y="718133"/>
                    <a:pt x="175999" y="723010"/>
                  </a:cubicBezTo>
                  <a:cubicBezTo>
                    <a:pt x="174226" y="733649"/>
                    <a:pt x="176443" y="744732"/>
                    <a:pt x="174669" y="755371"/>
                  </a:cubicBezTo>
                  <a:cubicBezTo>
                    <a:pt x="174669" y="768227"/>
                    <a:pt x="182649" y="779754"/>
                    <a:pt x="189298" y="790393"/>
                  </a:cubicBezTo>
                  <a:cubicBezTo>
                    <a:pt x="190185" y="794826"/>
                    <a:pt x="190628" y="798816"/>
                    <a:pt x="189298" y="803249"/>
                  </a:cubicBezTo>
                  <a:cubicBezTo>
                    <a:pt x="188855" y="802362"/>
                    <a:pt x="187969" y="801476"/>
                    <a:pt x="187525" y="800589"/>
                  </a:cubicBezTo>
                  <a:cubicBezTo>
                    <a:pt x="179546" y="788176"/>
                    <a:pt x="172453" y="775320"/>
                    <a:pt x="164030" y="763351"/>
                  </a:cubicBezTo>
                  <a:cubicBezTo>
                    <a:pt x="163587" y="762021"/>
                    <a:pt x="163143" y="760248"/>
                    <a:pt x="163143" y="759361"/>
                  </a:cubicBezTo>
                  <a:cubicBezTo>
                    <a:pt x="161813" y="755371"/>
                    <a:pt x="160927" y="750938"/>
                    <a:pt x="160040" y="746948"/>
                  </a:cubicBezTo>
                  <a:cubicBezTo>
                    <a:pt x="157380" y="739412"/>
                    <a:pt x="154720" y="731433"/>
                    <a:pt x="149400" y="725226"/>
                  </a:cubicBezTo>
                  <a:cubicBezTo>
                    <a:pt x="148957" y="724783"/>
                    <a:pt x="148071" y="725226"/>
                    <a:pt x="148071" y="725670"/>
                  </a:cubicBezTo>
                  <a:cubicBezTo>
                    <a:pt x="147184" y="724340"/>
                    <a:pt x="145854" y="722566"/>
                    <a:pt x="144967" y="721680"/>
                  </a:cubicBezTo>
                  <a:cubicBezTo>
                    <a:pt x="140534" y="717247"/>
                    <a:pt x="135658" y="713700"/>
                    <a:pt x="131225" y="709711"/>
                  </a:cubicBezTo>
                  <a:cubicBezTo>
                    <a:pt x="122802" y="702618"/>
                    <a:pt x="117482" y="692421"/>
                    <a:pt x="107730" y="687102"/>
                  </a:cubicBezTo>
                  <a:cubicBezTo>
                    <a:pt x="101080" y="683555"/>
                    <a:pt x="95760" y="687988"/>
                    <a:pt x="96203" y="695081"/>
                  </a:cubicBezTo>
                  <a:cubicBezTo>
                    <a:pt x="96647" y="700401"/>
                    <a:pt x="99307" y="704834"/>
                    <a:pt x="101966" y="709267"/>
                  </a:cubicBezTo>
                  <a:cubicBezTo>
                    <a:pt x="105513" y="714587"/>
                    <a:pt x="109946" y="719463"/>
                    <a:pt x="113936" y="724783"/>
                  </a:cubicBezTo>
                  <a:cubicBezTo>
                    <a:pt x="115266" y="727000"/>
                    <a:pt x="116596" y="729216"/>
                    <a:pt x="117926" y="731433"/>
                  </a:cubicBezTo>
                  <a:cubicBezTo>
                    <a:pt x="119256" y="734093"/>
                    <a:pt x="119256" y="737196"/>
                    <a:pt x="120585" y="739856"/>
                  </a:cubicBezTo>
                  <a:cubicBezTo>
                    <a:pt x="123689" y="746505"/>
                    <a:pt x="131225" y="750495"/>
                    <a:pt x="137431" y="754042"/>
                  </a:cubicBezTo>
                  <a:cubicBezTo>
                    <a:pt x="143638" y="758031"/>
                    <a:pt x="150287" y="761578"/>
                    <a:pt x="156494" y="765124"/>
                  </a:cubicBezTo>
                  <a:cubicBezTo>
                    <a:pt x="156494" y="765124"/>
                    <a:pt x="156050" y="765124"/>
                    <a:pt x="156050" y="764681"/>
                  </a:cubicBezTo>
                  <a:cubicBezTo>
                    <a:pt x="157823" y="765568"/>
                    <a:pt x="159597" y="766897"/>
                    <a:pt x="161813" y="767784"/>
                  </a:cubicBezTo>
                  <a:cubicBezTo>
                    <a:pt x="162700" y="768227"/>
                    <a:pt x="163143" y="768227"/>
                    <a:pt x="163587" y="768227"/>
                  </a:cubicBezTo>
                  <a:cubicBezTo>
                    <a:pt x="170236" y="778867"/>
                    <a:pt x="176886" y="789506"/>
                    <a:pt x="183536" y="800146"/>
                  </a:cubicBezTo>
                  <a:cubicBezTo>
                    <a:pt x="182649" y="800146"/>
                    <a:pt x="181762" y="800146"/>
                    <a:pt x="180876" y="800146"/>
                  </a:cubicBezTo>
                  <a:cubicBezTo>
                    <a:pt x="179102" y="800146"/>
                    <a:pt x="177329" y="799702"/>
                    <a:pt x="175999" y="799702"/>
                  </a:cubicBezTo>
                  <a:cubicBezTo>
                    <a:pt x="175556" y="796156"/>
                    <a:pt x="170236" y="790836"/>
                    <a:pt x="168020" y="789063"/>
                  </a:cubicBezTo>
                  <a:cubicBezTo>
                    <a:pt x="163587" y="785516"/>
                    <a:pt x="158710" y="783300"/>
                    <a:pt x="153390" y="781083"/>
                  </a:cubicBezTo>
                  <a:cubicBezTo>
                    <a:pt x="146297" y="778424"/>
                    <a:pt x="139205" y="778424"/>
                    <a:pt x="132112" y="776207"/>
                  </a:cubicBezTo>
                  <a:cubicBezTo>
                    <a:pt x="125462" y="773991"/>
                    <a:pt x="118812" y="771774"/>
                    <a:pt x="111719" y="770444"/>
                  </a:cubicBezTo>
                  <a:cubicBezTo>
                    <a:pt x="105513" y="768671"/>
                    <a:pt x="101966" y="771331"/>
                    <a:pt x="103297" y="774877"/>
                  </a:cubicBezTo>
                  <a:cubicBezTo>
                    <a:pt x="103297" y="774877"/>
                    <a:pt x="103297" y="775320"/>
                    <a:pt x="103297" y="775764"/>
                  </a:cubicBezTo>
                  <a:cubicBezTo>
                    <a:pt x="103740" y="777093"/>
                    <a:pt x="105069" y="778867"/>
                    <a:pt x="107286" y="780197"/>
                  </a:cubicBezTo>
                  <a:cubicBezTo>
                    <a:pt x="109946" y="782413"/>
                    <a:pt x="113049" y="783743"/>
                    <a:pt x="116596" y="785073"/>
                  </a:cubicBezTo>
                  <a:cubicBezTo>
                    <a:pt x="121915" y="787733"/>
                    <a:pt x="128122" y="789506"/>
                    <a:pt x="132998" y="792166"/>
                  </a:cubicBezTo>
                  <a:cubicBezTo>
                    <a:pt x="141864" y="796599"/>
                    <a:pt x="149844" y="803249"/>
                    <a:pt x="160040" y="803692"/>
                  </a:cubicBezTo>
                  <a:cubicBezTo>
                    <a:pt x="162257" y="803692"/>
                    <a:pt x="171566" y="804579"/>
                    <a:pt x="175556" y="803249"/>
                  </a:cubicBezTo>
                  <a:cubicBezTo>
                    <a:pt x="176886" y="803692"/>
                    <a:pt x="178216" y="803692"/>
                    <a:pt x="179546" y="803692"/>
                  </a:cubicBezTo>
                  <a:cubicBezTo>
                    <a:pt x="181319" y="803692"/>
                    <a:pt x="183536" y="803692"/>
                    <a:pt x="185309" y="802806"/>
                  </a:cubicBezTo>
                  <a:cubicBezTo>
                    <a:pt x="185309" y="802806"/>
                    <a:pt x="185309" y="802806"/>
                    <a:pt x="185309" y="802806"/>
                  </a:cubicBezTo>
                  <a:cubicBezTo>
                    <a:pt x="191072" y="812115"/>
                    <a:pt x="196835" y="821424"/>
                    <a:pt x="203485" y="830291"/>
                  </a:cubicBezTo>
                  <a:cubicBezTo>
                    <a:pt x="204371" y="831621"/>
                    <a:pt x="205258" y="832951"/>
                    <a:pt x="206144" y="834281"/>
                  </a:cubicBezTo>
                  <a:cubicBezTo>
                    <a:pt x="205258" y="834724"/>
                    <a:pt x="204814" y="834724"/>
                    <a:pt x="203928" y="834724"/>
                  </a:cubicBezTo>
                  <a:cubicBezTo>
                    <a:pt x="202598" y="835167"/>
                    <a:pt x="200825" y="835167"/>
                    <a:pt x="199495" y="835167"/>
                  </a:cubicBezTo>
                  <a:cubicBezTo>
                    <a:pt x="199495" y="835167"/>
                    <a:pt x="199051" y="834724"/>
                    <a:pt x="199051" y="834724"/>
                  </a:cubicBezTo>
                  <a:cubicBezTo>
                    <a:pt x="189298" y="824971"/>
                    <a:pt x="175113" y="828074"/>
                    <a:pt x="163143" y="824528"/>
                  </a:cubicBezTo>
                  <a:cubicBezTo>
                    <a:pt x="152504" y="821424"/>
                    <a:pt x="142751" y="816548"/>
                    <a:pt x="131668" y="814775"/>
                  </a:cubicBezTo>
                  <a:cubicBezTo>
                    <a:pt x="128565" y="814332"/>
                    <a:pt x="124132" y="812558"/>
                    <a:pt x="121472" y="815218"/>
                  </a:cubicBezTo>
                  <a:cubicBezTo>
                    <a:pt x="120585" y="815218"/>
                    <a:pt x="120142" y="816105"/>
                    <a:pt x="120585" y="816991"/>
                  </a:cubicBezTo>
                  <a:cubicBezTo>
                    <a:pt x="122359" y="827188"/>
                    <a:pt x="132998" y="832064"/>
                    <a:pt x="141864" y="835167"/>
                  </a:cubicBezTo>
                  <a:cubicBezTo>
                    <a:pt x="146297" y="836940"/>
                    <a:pt x="151174" y="837384"/>
                    <a:pt x="155607" y="839600"/>
                  </a:cubicBezTo>
                  <a:cubicBezTo>
                    <a:pt x="160483" y="841817"/>
                    <a:pt x="164916" y="844477"/>
                    <a:pt x="170236" y="844920"/>
                  </a:cubicBezTo>
                  <a:cubicBezTo>
                    <a:pt x="179102" y="845806"/>
                    <a:pt x="187525" y="842260"/>
                    <a:pt x="195948" y="840044"/>
                  </a:cubicBezTo>
                  <a:cubicBezTo>
                    <a:pt x="196835" y="839600"/>
                    <a:pt x="198164" y="839600"/>
                    <a:pt x="199051" y="839157"/>
                  </a:cubicBezTo>
                  <a:cubicBezTo>
                    <a:pt x="203041" y="838714"/>
                    <a:pt x="206587" y="838270"/>
                    <a:pt x="208804" y="836940"/>
                  </a:cubicBezTo>
                  <a:cubicBezTo>
                    <a:pt x="215454" y="846250"/>
                    <a:pt x="222103" y="855559"/>
                    <a:pt x="229196" y="864426"/>
                  </a:cubicBezTo>
                  <a:cubicBezTo>
                    <a:pt x="227867" y="864869"/>
                    <a:pt x="226093" y="865755"/>
                    <a:pt x="224763" y="866199"/>
                  </a:cubicBezTo>
                  <a:cubicBezTo>
                    <a:pt x="223877" y="866642"/>
                    <a:pt x="222547" y="866642"/>
                    <a:pt x="221660" y="867086"/>
                  </a:cubicBezTo>
                  <a:cubicBezTo>
                    <a:pt x="221217" y="866642"/>
                    <a:pt x="220330" y="865755"/>
                    <a:pt x="219444" y="865755"/>
                  </a:cubicBezTo>
                  <a:cubicBezTo>
                    <a:pt x="215010" y="861322"/>
                    <a:pt x="209247" y="858663"/>
                    <a:pt x="203041" y="857776"/>
                  </a:cubicBezTo>
                  <a:cubicBezTo>
                    <a:pt x="195948" y="856889"/>
                    <a:pt x="188855" y="858219"/>
                    <a:pt x="182205" y="857776"/>
                  </a:cubicBezTo>
                  <a:cubicBezTo>
                    <a:pt x="172453" y="857333"/>
                    <a:pt x="162700" y="855559"/>
                    <a:pt x="152947" y="855116"/>
                  </a:cubicBezTo>
                  <a:cubicBezTo>
                    <a:pt x="148071" y="855116"/>
                    <a:pt x="143195" y="854229"/>
                    <a:pt x="138761" y="856003"/>
                  </a:cubicBezTo>
                  <a:cubicBezTo>
                    <a:pt x="137431" y="856446"/>
                    <a:pt x="136545" y="857333"/>
                    <a:pt x="136101" y="858663"/>
                  </a:cubicBezTo>
                  <a:cubicBezTo>
                    <a:pt x="136101" y="858663"/>
                    <a:pt x="136101" y="858663"/>
                    <a:pt x="136101" y="858663"/>
                  </a:cubicBezTo>
                  <a:cubicBezTo>
                    <a:pt x="134772" y="859106"/>
                    <a:pt x="135215" y="860436"/>
                    <a:pt x="135658" y="861322"/>
                  </a:cubicBezTo>
                  <a:cubicBezTo>
                    <a:pt x="136101" y="862652"/>
                    <a:pt x="136988" y="863539"/>
                    <a:pt x="137874" y="864426"/>
                  </a:cubicBezTo>
                  <a:cubicBezTo>
                    <a:pt x="138318" y="864869"/>
                    <a:pt x="138761" y="865312"/>
                    <a:pt x="138761" y="865312"/>
                  </a:cubicBezTo>
                  <a:cubicBezTo>
                    <a:pt x="138761" y="865312"/>
                    <a:pt x="139205" y="865312"/>
                    <a:pt x="139205" y="865755"/>
                  </a:cubicBezTo>
                  <a:cubicBezTo>
                    <a:pt x="145411" y="870189"/>
                    <a:pt x="154720" y="870632"/>
                    <a:pt x="161370" y="873292"/>
                  </a:cubicBezTo>
                  <a:cubicBezTo>
                    <a:pt x="169349" y="875508"/>
                    <a:pt x="176886" y="879941"/>
                    <a:pt x="185309" y="880828"/>
                  </a:cubicBezTo>
                  <a:cubicBezTo>
                    <a:pt x="192845" y="881715"/>
                    <a:pt x="200381" y="881271"/>
                    <a:pt x="207474" y="879055"/>
                  </a:cubicBezTo>
                  <a:cubicBezTo>
                    <a:pt x="209691" y="877725"/>
                    <a:pt x="221660" y="874178"/>
                    <a:pt x="223877" y="870632"/>
                  </a:cubicBezTo>
                  <a:cubicBezTo>
                    <a:pt x="226093" y="870189"/>
                    <a:pt x="228310" y="869302"/>
                    <a:pt x="230526" y="868415"/>
                  </a:cubicBezTo>
                  <a:cubicBezTo>
                    <a:pt x="230969" y="868415"/>
                    <a:pt x="231413" y="867972"/>
                    <a:pt x="231413" y="867529"/>
                  </a:cubicBezTo>
                  <a:cubicBezTo>
                    <a:pt x="238949" y="876838"/>
                    <a:pt x="246485" y="886591"/>
                    <a:pt x="253578" y="895901"/>
                  </a:cubicBezTo>
                  <a:cubicBezTo>
                    <a:pt x="255352" y="898560"/>
                    <a:pt x="257125" y="900777"/>
                    <a:pt x="258898" y="903437"/>
                  </a:cubicBezTo>
                  <a:cubicBezTo>
                    <a:pt x="254465" y="904323"/>
                    <a:pt x="250475" y="904767"/>
                    <a:pt x="246042" y="905210"/>
                  </a:cubicBezTo>
                  <a:cubicBezTo>
                    <a:pt x="245599" y="904767"/>
                    <a:pt x="245156" y="903880"/>
                    <a:pt x="243826" y="903437"/>
                  </a:cubicBezTo>
                  <a:cubicBezTo>
                    <a:pt x="241166" y="899890"/>
                    <a:pt x="236733" y="898117"/>
                    <a:pt x="232743" y="896344"/>
                  </a:cubicBezTo>
                  <a:cubicBezTo>
                    <a:pt x="226980" y="894127"/>
                    <a:pt x="220774" y="892354"/>
                    <a:pt x="214567" y="892354"/>
                  </a:cubicBezTo>
                  <a:cubicBezTo>
                    <a:pt x="203485" y="892354"/>
                    <a:pt x="191959" y="895014"/>
                    <a:pt x="180876" y="893241"/>
                  </a:cubicBezTo>
                  <a:cubicBezTo>
                    <a:pt x="175556" y="892797"/>
                    <a:pt x="170236" y="892354"/>
                    <a:pt x="164916" y="892797"/>
                  </a:cubicBezTo>
                  <a:cubicBezTo>
                    <a:pt x="162700" y="893241"/>
                    <a:pt x="160040" y="894127"/>
                    <a:pt x="159154" y="896344"/>
                  </a:cubicBezTo>
                  <a:cubicBezTo>
                    <a:pt x="158710" y="896344"/>
                    <a:pt x="158710" y="896344"/>
                    <a:pt x="158267" y="896344"/>
                  </a:cubicBezTo>
                  <a:cubicBezTo>
                    <a:pt x="157380" y="897674"/>
                    <a:pt x="158710" y="899004"/>
                    <a:pt x="160040" y="900334"/>
                  </a:cubicBezTo>
                  <a:cubicBezTo>
                    <a:pt x="161370" y="902107"/>
                    <a:pt x="164030" y="902994"/>
                    <a:pt x="166246" y="903880"/>
                  </a:cubicBezTo>
                  <a:cubicBezTo>
                    <a:pt x="175113" y="907427"/>
                    <a:pt x="184422" y="907427"/>
                    <a:pt x="193731" y="909200"/>
                  </a:cubicBezTo>
                  <a:cubicBezTo>
                    <a:pt x="199495" y="910530"/>
                    <a:pt x="204371" y="914963"/>
                    <a:pt x="210134" y="915850"/>
                  </a:cubicBezTo>
                  <a:cubicBezTo>
                    <a:pt x="217227" y="916293"/>
                    <a:pt x="224320" y="914963"/>
                    <a:pt x="230969" y="912746"/>
                  </a:cubicBezTo>
                  <a:cubicBezTo>
                    <a:pt x="234516" y="911860"/>
                    <a:pt x="238506" y="910973"/>
                    <a:pt x="242052" y="910086"/>
                  </a:cubicBezTo>
                  <a:cubicBezTo>
                    <a:pt x="243382" y="909643"/>
                    <a:pt x="245599" y="909643"/>
                    <a:pt x="246485" y="908313"/>
                  </a:cubicBezTo>
                  <a:cubicBezTo>
                    <a:pt x="249589" y="908313"/>
                    <a:pt x="252692" y="907870"/>
                    <a:pt x="255352" y="907427"/>
                  </a:cubicBezTo>
                  <a:cubicBezTo>
                    <a:pt x="256682" y="906983"/>
                    <a:pt x="258455" y="906983"/>
                    <a:pt x="259785" y="906540"/>
                  </a:cubicBezTo>
                  <a:cubicBezTo>
                    <a:pt x="267764" y="918066"/>
                    <a:pt x="275300" y="929592"/>
                    <a:pt x="282837" y="941562"/>
                  </a:cubicBezTo>
                  <a:cubicBezTo>
                    <a:pt x="278847" y="942891"/>
                    <a:pt x="275300" y="943335"/>
                    <a:pt x="271311" y="943335"/>
                  </a:cubicBezTo>
                  <a:cubicBezTo>
                    <a:pt x="270424" y="942005"/>
                    <a:pt x="268208" y="940675"/>
                    <a:pt x="266877" y="939788"/>
                  </a:cubicBezTo>
                  <a:cubicBezTo>
                    <a:pt x="262444" y="936242"/>
                    <a:pt x="256682" y="934025"/>
                    <a:pt x="250918" y="932695"/>
                  </a:cubicBezTo>
                  <a:cubicBezTo>
                    <a:pt x="242495" y="930479"/>
                    <a:pt x="234073" y="930922"/>
                    <a:pt x="225650" y="930035"/>
                  </a:cubicBezTo>
                  <a:cubicBezTo>
                    <a:pt x="216784" y="929149"/>
                    <a:pt x="207918" y="926046"/>
                    <a:pt x="199051" y="925159"/>
                  </a:cubicBezTo>
                  <a:cubicBezTo>
                    <a:pt x="195505" y="924716"/>
                    <a:pt x="191072" y="923829"/>
                    <a:pt x="187969" y="925602"/>
                  </a:cubicBezTo>
                  <a:cubicBezTo>
                    <a:pt x="187525" y="925602"/>
                    <a:pt x="187525" y="926046"/>
                    <a:pt x="187082" y="926489"/>
                  </a:cubicBezTo>
                  <a:cubicBezTo>
                    <a:pt x="187082" y="926489"/>
                    <a:pt x="186639" y="926489"/>
                    <a:pt x="186639" y="926489"/>
                  </a:cubicBezTo>
                  <a:cubicBezTo>
                    <a:pt x="185309" y="926489"/>
                    <a:pt x="185309" y="928262"/>
                    <a:pt x="185309" y="929149"/>
                  </a:cubicBezTo>
                  <a:cubicBezTo>
                    <a:pt x="185309" y="929592"/>
                    <a:pt x="185752" y="929592"/>
                    <a:pt x="185752" y="930035"/>
                  </a:cubicBezTo>
                  <a:cubicBezTo>
                    <a:pt x="185752" y="930922"/>
                    <a:pt x="186195" y="932252"/>
                    <a:pt x="187082" y="932695"/>
                  </a:cubicBezTo>
                  <a:cubicBezTo>
                    <a:pt x="187525" y="933139"/>
                    <a:pt x="187969" y="933139"/>
                    <a:pt x="187969" y="933582"/>
                  </a:cubicBezTo>
                  <a:cubicBezTo>
                    <a:pt x="193288" y="939788"/>
                    <a:pt x="204814" y="940675"/>
                    <a:pt x="211908" y="943778"/>
                  </a:cubicBezTo>
                  <a:cubicBezTo>
                    <a:pt x="219444" y="946881"/>
                    <a:pt x="226093" y="953531"/>
                    <a:pt x="234959" y="953974"/>
                  </a:cubicBezTo>
                  <a:cubicBezTo>
                    <a:pt x="242495" y="954861"/>
                    <a:pt x="249589" y="953087"/>
                    <a:pt x="256682" y="951314"/>
                  </a:cubicBezTo>
                  <a:cubicBezTo>
                    <a:pt x="257125" y="951314"/>
                    <a:pt x="257125" y="951314"/>
                    <a:pt x="257568" y="951314"/>
                  </a:cubicBezTo>
                  <a:cubicBezTo>
                    <a:pt x="259341" y="950871"/>
                    <a:pt x="261558" y="950428"/>
                    <a:pt x="263331" y="949984"/>
                  </a:cubicBezTo>
                  <a:cubicBezTo>
                    <a:pt x="265548" y="949541"/>
                    <a:pt x="267764" y="949098"/>
                    <a:pt x="269981" y="948211"/>
                  </a:cubicBezTo>
                  <a:cubicBezTo>
                    <a:pt x="274857" y="948211"/>
                    <a:pt x="279734" y="947324"/>
                    <a:pt x="284610" y="945551"/>
                  </a:cubicBezTo>
                  <a:cubicBezTo>
                    <a:pt x="290816" y="955304"/>
                    <a:pt x="296580" y="965057"/>
                    <a:pt x="301899" y="975253"/>
                  </a:cubicBezTo>
                  <a:cubicBezTo>
                    <a:pt x="289487" y="1013821"/>
                    <a:pt x="278847" y="1052389"/>
                    <a:pt x="270867" y="1091843"/>
                  </a:cubicBezTo>
                  <a:cubicBezTo>
                    <a:pt x="268651" y="1090513"/>
                    <a:pt x="265991" y="1089184"/>
                    <a:pt x="263775" y="1087854"/>
                  </a:cubicBezTo>
                  <a:cubicBezTo>
                    <a:pt x="261115" y="1086524"/>
                    <a:pt x="258455" y="1084751"/>
                    <a:pt x="255795" y="1082977"/>
                  </a:cubicBezTo>
                  <a:cubicBezTo>
                    <a:pt x="256238" y="1081647"/>
                    <a:pt x="256682" y="1080761"/>
                    <a:pt x="256682" y="1079874"/>
                  </a:cubicBezTo>
                  <a:cubicBezTo>
                    <a:pt x="257125" y="1078101"/>
                    <a:pt x="257568" y="1076328"/>
                    <a:pt x="258011" y="1074554"/>
                  </a:cubicBezTo>
                  <a:cubicBezTo>
                    <a:pt x="258898" y="1074554"/>
                    <a:pt x="259341" y="1073668"/>
                    <a:pt x="259785" y="1073225"/>
                  </a:cubicBezTo>
                  <a:cubicBezTo>
                    <a:pt x="262888" y="1068791"/>
                    <a:pt x="265105" y="1063915"/>
                    <a:pt x="266877" y="1058595"/>
                  </a:cubicBezTo>
                  <a:cubicBezTo>
                    <a:pt x="269981" y="1051059"/>
                    <a:pt x="266434" y="1043523"/>
                    <a:pt x="266434" y="1035986"/>
                  </a:cubicBezTo>
                  <a:cubicBezTo>
                    <a:pt x="266434" y="1030667"/>
                    <a:pt x="266877" y="1024460"/>
                    <a:pt x="267321" y="1019141"/>
                  </a:cubicBezTo>
                  <a:cubicBezTo>
                    <a:pt x="267764" y="1015594"/>
                    <a:pt x="267764" y="1012048"/>
                    <a:pt x="266877" y="1008501"/>
                  </a:cubicBezTo>
                  <a:cubicBezTo>
                    <a:pt x="266877" y="1005841"/>
                    <a:pt x="266434" y="1002738"/>
                    <a:pt x="265991" y="1000078"/>
                  </a:cubicBezTo>
                  <a:cubicBezTo>
                    <a:pt x="264661" y="995202"/>
                    <a:pt x="260228" y="992542"/>
                    <a:pt x="258011" y="998305"/>
                  </a:cubicBezTo>
                  <a:cubicBezTo>
                    <a:pt x="257125" y="1000965"/>
                    <a:pt x="256682" y="1003625"/>
                    <a:pt x="256682" y="1006728"/>
                  </a:cubicBezTo>
                  <a:cubicBezTo>
                    <a:pt x="256238" y="1014708"/>
                    <a:pt x="256238" y="1022244"/>
                    <a:pt x="254908" y="1030223"/>
                  </a:cubicBezTo>
                  <a:cubicBezTo>
                    <a:pt x="250475" y="1044409"/>
                    <a:pt x="249589" y="1058152"/>
                    <a:pt x="255352" y="1071894"/>
                  </a:cubicBezTo>
                  <a:cubicBezTo>
                    <a:pt x="254465" y="1074998"/>
                    <a:pt x="253578" y="1078101"/>
                    <a:pt x="252249" y="1081204"/>
                  </a:cubicBezTo>
                  <a:cubicBezTo>
                    <a:pt x="245599" y="1077214"/>
                    <a:pt x="238949" y="1072781"/>
                    <a:pt x="232300" y="1068348"/>
                  </a:cubicBezTo>
                  <a:cubicBezTo>
                    <a:pt x="233629" y="1067018"/>
                    <a:pt x="234516" y="1064358"/>
                    <a:pt x="234959" y="1063028"/>
                  </a:cubicBezTo>
                  <a:cubicBezTo>
                    <a:pt x="235846" y="1059482"/>
                    <a:pt x="235846" y="1055935"/>
                    <a:pt x="235403" y="1052389"/>
                  </a:cubicBezTo>
                  <a:cubicBezTo>
                    <a:pt x="235846" y="1051945"/>
                    <a:pt x="236290" y="1051945"/>
                    <a:pt x="236290" y="1051502"/>
                  </a:cubicBezTo>
                  <a:cubicBezTo>
                    <a:pt x="237619" y="1049286"/>
                    <a:pt x="238949" y="1046626"/>
                    <a:pt x="240279" y="1043966"/>
                  </a:cubicBezTo>
                  <a:cubicBezTo>
                    <a:pt x="244712" y="1035100"/>
                    <a:pt x="245599" y="1025347"/>
                    <a:pt x="242939" y="1016037"/>
                  </a:cubicBezTo>
                  <a:cubicBezTo>
                    <a:pt x="241609" y="1011161"/>
                    <a:pt x="241166" y="1006285"/>
                    <a:pt x="241609" y="1001408"/>
                  </a:cubicBezTo>
                  <a:cubicBezTo>
                    <a:pt x="242495" y="996975"/>
                    <a:pt x="244269" y="992542"/>
                    <a:pt x="244712" y="988109"/>
                  </a:cubicBezTo>
                  <a:cubicBezTo>
                    <a:pt x="245156" y="984119"/>
                    <a:pt x="245599" y="979686"/>
                    <a:pt x="243382" y="976583"/>
                  </a:cubicBezTo>
                  <a:cubicBezTo>
                    <a:pt x="243382" y="976140"/>
                    <a:pt x="242939" y="976140"/>
                    <a:pt x="242495" y="976140"/>
                  </a:cubicBezTo>
                  <a:cubicBezTo>
                    <a:pt x="241609" y="974810"/>
                    <a:pt x="240723" y="973923"/>
                    <a:pt x="238949" y="973480"/>
                  </a:cubicBezTo>
                  <a:cubicBezTo>
                    <a:pt x="232743" y="972150"/>
                    <a:pt x="230083" y="982346"/>
                    <a:pt x="228753" y="987222"/>
                  </a:cubicBezTo>
                  <a:cubicBezTo>
                    <a:pt x="226536" y="998305"/>
                    <a:pt x="225650" y="1009388"/>
                    <a:pt x="222990" y="1020471"/>
                  </a:cubicBezTo>
                  <a:cubicBezTo>
                    <a:pt x="222990" y="1031110"/>
                    <a:pt x="226980" y="1041749"/>
                    <a:pt x="232300" y="1050616"/>
                  </a:cubicBezTo>
                  <a:cubicBezTo>
                    <a:pt x="232300" y="1051502"/>
                    <a:pt x="232300" y="1051945"/>
                    <a:pt x="232300" y="1052832"/>
                  </a:cubicBezTo>
                  <a:cubicBezTo>
                    <a:pt x="231856" y="1057265"/>
                    <a:pt x="232300" y="1062585"/>
                    <a:pt x="229640" y="1066575"/>
                  </a:cubicBezTo>
                  <a:cubicBezTo>
                    <a:pt x="229640" y="1066575"/>
                    <a:pt x="229640" y="1067018"/>
                    <a:pt x="229640" y="1067018"/>
                  </a:cubicBezTo>
                  <a:cubicBezTo>
                    <a:pt x="229196" y="1066575"/>
                    <a:pt x="228753" y="1066575"/>
                    <a:pt x="228753" y="1066131"/>
                  </a:cubicBezTo>
                  <a:cubicBezTo>
                    <a:pt x="222547" y="1062142"/>
                    <a:pt x="216341" y="1057709"/>
                    <a:pt x="210134" y="1053719"/>
                  </a:cubicBezTo>
                  <a:cubicBezTo>
                    <a:pt x="210577" y="1051059"/>
                    <a:pt x="211021" y="1047956"/>
                    <a:pt x="211464" y="1044853"/>
                  </a:cubicBezTo>
                  <a:cubicBezTo>
                    <a:pt x="211908" y="1041306"/>
                    <a:pt x="211908" y="1037760"/>
                    <a:pt x="211464" y="1034213"/>
                  </a:cubicBezTo>
                  <a:cubicBezTo>
                    <a:pt x="211908" y="1032883"/>
                    <a:pt x="212351" y="1030667"/>
                    <a:pt x="212794" y="1029780"/>
                  </a:cubicBezTo>
                  <a:cubicBezTo>
                    <a:pt x="213237" y="1028007"/>
                    <a:pt x="213237" y="1026234"/>
                    <a:pt x="213237" y="1024460"/>
                  </a:cubicBezTo>
                  <a:cubicBezTo>
                    <a:pt x="214124" y="1019141"/>
                    <a:pt x="214124" y="1013821"/>
                    <a:pt x="212351" y="1008501"/>
                  </a:cubicBezTo>
                  <a:cubicBezTo>
                    <a:pt x="211908" y="1006285"/>
                    <a:pt x="211021" y="1004068"/>
                    <a:pt x="210134" y="1002295"/>
                  </a:cubicBezTo>
                  <a:cubicBezTo>
                    <a:pt x="208804" y="997862"/>
                    <a:pt x="207031" y="993429"/>
                    <a:pt x="206144" y="988552"/>
                  </a:cubicBezTo>
                  <a:cubicBezTo>
                    <a:pt x="204814" y="981016"/>
                    <a:pt x="204814" y="973036"/>
                    <a:pt x="203041" y="965500"/>
                  </a:cubicBezTo>
                  <a:cubicBezTo>
                    <a:pt x="202154" y="961954"/>
                    <a:pt x="201268" y="957964"/>
                    <a:pt x="198608" y="955747"/>
                  </a:cubicBezTo>
                  <a:cubicBezTo>
                    <a:pt x="198164" y="955747"/>
                    <a:pt x="198164" y="955304"/>
                    <a:pt x="197721" y="955747"/>
                  </a:cubicBezTo>
                  <a:cubicBezTo>
                    <a:pt x="196392" y="954861"/>
                    <a:pt x="194618" y="953974"/>
                    <a:pt x="192845" y="955304"/>
                  </a:cubicBezTo>
                  <a:cubicBezTo>
                    <a:pt x="190628" y="957521"/>
                    <a:pt x="190185" y="961067"/>
                    <a:pt x="189742" y="964170"/>
                  </a:cubicBezTo>
                  <a:cubicBezTo>
                    <a:pt x="188855" y="973923"/>
                    <a:pt x="192845" y="983232"/>
                    <a:pt x="194618" y="992985"/>
                  </a:cubicBezTo>
                  <a:cubicBezTo>
                    <a:pt x="195948" y="1008058"/>
                    <a:pt x="197721" y="1024460"/>
                    <a:pt x="208804" y="1035986"/>
                  </a:cubicBezTo>
                  <a:cubicBezTo>
                    <a:pt x="209247" y="1041306"/>
                    <a:pt x="208361" y="1047069"/>
                    <a:pt x="207474" y="1052389"/>
                  </a:cubicBezTo>
                  <a:cubicBezTo>
                    <a:pt x="197721" y="1045739"/>
                    <a:pt x="187525" y="1039090"/>
                    <a:pt x="177772" y="1031997"/>
                  </a:cubicBezTo>
                  <a:cubicBezTo>
                    <a:pt x="177329" y="1031553"/>
                    <a:pt x="176443" y="1031110"/>
                    <a:pt x="175999" y="1030667"/>
                  </a:cubicBezTo>
                  <a:cubicBezTo>
                    <a:pt x="177329" y="1026677"/>
                    <a:pt x="178216" y="1022244"/>
                    <a:pt x="178659" y="1017811"/>
                  </a:cubicBezTo>
                  <a:cubicBezTo>
                    <a:pt x="179102" y="1015151"/>
                    <a:pt x="178659" y="1012934"/>
                    <a:pt x="178659" y="1010718"/>
                  </a:cubicBezTo>
                  <a:cubicBezTo>
                    <a:pt x="179546" y="1008501"/>
                    <a:pt x="179989" y="1004068"/>
                    <a:pt x="180432" y="1002738"/>
                  </a:cubicBezTo>
                  <a:cubicBezTo>
                    <a:pt x="181319" y="996975"/>
                    <a:pt x="182649" y="991212"/>
                    <a:pt x="181762" y="985449"/>
                  </a:cubicBezTo>
                  <a:cubicBezTo>
                    <a:pt x="181319" y="979686"/>
                    <a:pt x="178216" y="974810"/>
                    <a:pt x="176443" y="969933"/>
                  </a:cubicBezTo>
                  <a:cubicBezTo>
                    <a:pt x="174226" y="961954"/>
                    <a:pt x="175999" y="952201"/>
                    <a:pt x="169793" y="945551"/>
                  </a:cubicBezTo>
                  <a:cubicBezTo>
                    <a:pt x="169349" y="945108"/>
                    <a:pt x="169349" y="945108"/>
                    <a:pt x="168906" y="945108"/>
                  </a:cubicBezTo>
                  <a:cubicBezTo>
                    <a:pt x="166690" y="942005"/>
                    <a:pt x="163587" y="941562"/>
                    <a:pt x="160040" y="945551"/>
                  </a:cubicBezTo>
                  <a:cubicBezTo>
                    <a:pt x="154277" y="954861"/>
                    <a:pt x="160483" y="968160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587" y="978356"/>
                    <a:pt x="163587" y="979243"/>
                    <a:pt x="163587" y="980130"/>
                  </a:cubicBezTo>
                  <a:cubicBezTo>
                    <a:pt x="163143" y="980130"/>
                    <a:pt x="163143" y="980573"/>
                    <a:pt x="163587" y="981016"/>
                  </a:cubicBezTo>
                  <a:cubicBezTo>
                    <a:pt x="164030" y="982346"/>
                    <a:pt x="164030" y="984119"/>
                    <a:pt x="164473" y="985449"/>
                  </a:cubicBezTo>
                  <a:cubicBezTo>
                    <a:pt x="165360" y="994759"/>
                    <a:pt x="169793" y="1003181"/>
                    <a:pt x="174669" y="1010718"/>
                  </a:cubicBezTo>
                  <a:cubicBezTo>
                    <a:pt x="175113" y="1011161"/>
                    <a:pt x="175556" y="1011604"/>
                    <a:pt x="175999" y="1011604"/>
                  </a:cubicBezTo>
                  <a:cubicBezTo>
                    <a:pt x="175999" y="1014264"/>
                    <a:pt x="175556" y="1016924"/>
                    <a:pt x="175113" y="1020027"/>
                  </a:cubicBezTo>
                  <a:cubicBezTo>
                    <a:pt x="174669" y="1022687"/>
                    <a:pt x="173782" y="1025347"/>
                    <a:pt x="172896" y="1028450"/>
                  </a:cubicBezTo>
                  <a:cubicBezTo>
                    <a:pt x="162257" y="1020471"/>
                    <a:pt x="151174" y="1012934"/>
                    <a:pt x="140091" y="1005398"/>
                  </a:cubicBezTo>
                  <a:cubicBezTo>
                    <a:pt x="140091" y="1004955"/>
                    <a:pt x="140534" y="1004512"/>
                    <a:pt x="140534" y="1004068"/>
                  </a:cubicBezTo>
                  <a:cubicBezTo>
                    <a:pt x="141864" y="999192"/>
                    <a:pt x="141864" y="994315"/>
                    <a:pt x="141864" y="989882"/>
                  </a:cubicBezTo>
                  <a:cubicBezTo>
                    <a:pt x="141864" y="989439"/>
                    <a:pt x="141864" y="988996"/>
                    <a:pt x="141864" y="988552"/>
                  </a:cubicBezTo>
                  <a:cubicBezTo>
                    <a:pt x="141864" y="988109"/>
                    <a:pt x="142308" y="987222"/>
                    <a:pt x="142308" y="986779"/>
                  </a:cubicBezTo>
                  <a:cubicBezTo>
                    <a:pt x="142751" y="985449"/>
                    <a:pt x="142751" y="983676"/>
                    <a:pt x="142751" y="982346"/>
                  </a:cubicBezTo>
                  <a:cubicBezTo>
                    <a:pt x="143195" y="980573"/>
                    <a:pt x="143638" y="978799"/>
                    <a:pt x="143638" y="976583"/>
                  </a:cubicBezTo>
                  <a:cubicBezTo>
                    <a:pt x="146297" y="959737"/>
                    <a:pt x="146297" y="952644"/>
                    <a:pt x="138761" y="937128"/>
                  </a:cubicBezTo>
                  <a:cubicBezTo>
                    <a:pt x="136545" y="929592"/>
                    <a:pt x="137431" y="920283"/>
                    <a:pt x="131225" y="914519"/>
                  </a:cubicBezTo>
                  <a:cubicBezTo>
                    <a:pt x="130782" y="914519"/>
                    <a:pt x="130782" y="914076"/>
                    <a:pt x="130338" y="914076"/>
                  </a:cubicBezTo>
                  <a:cubicBezTo>
                    <a:pt x="127679" y="911860"/>
                    <a:pt x="124575" y="910086"/>
                    <a:pt x="121472" y="911860"/>
                  </a:cubicBezTo>
                  <a:cubicBezTo>
                    <a:pt x="113936" y="916736"/>
                    <a:pt x="125018" y="941562"/>
                    <a:pt x="124575" y="949984"/>
                  </a:cubicBezTo>
                  <a:cubicBezTo>
                    <a:pt x="124575" y="958407"/>
                    <a:pt x="126349" y="966830"/>
                    <a:pt x="129895" y="974366"/>
                  </a:cubicBezTo>
                  <a:cubicBezTo>
                    <a:pt x="132555" y="979243"/>
                    <a:pt x="134328" y="984563"/>
                    <a:pt x="137874" y="988552"/>
                  </a:cubicBezTo>
                  <a:cubicBezTo>
                    <a:pt x="137431" y="993429"/>
                    <a:pt x="136988" y="997862"/>
                    <a:pt x="136101" y="1002738"/>
                  </a:cubicBezTo>
                  <a:cubicBezTo>
                    <a:pt x="127679" y="996975"/>
                    <a:pt x="119256" y="991655"/>
                    <a:pt x="110833" y="985892"/>
                  </a:cubicBezTo>
                  <a:cubicBezTo>
                    <a:pt x="111719" y="983232"/>
                    <a:pt x="110833" y="977469"/>
                    <a:pt x="110389" y="974810"/>
                  </a:cubicBezTo>
                  <a:cubicBezTo>
                    <a:pt x="110389" y="974810"/>
                    <a:pt x="110389" y="974366"/>
                    <a:pt x="110389" y="974366"/>
                  </a:cubicBezTo>
                  <a:cubicBezTo>
                    <a:pt x="110389" y="973923"/>
                    <a:pt x="110389" y="973923"/>
                    <a:pt x="110833" y="973480"/>
                  </a:cubicBezTo>
                  <a:cubicBezTo>
                    <a:pt x="111719" y="970820"/>
                    <a:pt x="112606" y="968160"/>
                    <a:pt x="113049" y="965500"/>
                  </a:cubicBezTo>
                  <a:cubicBezTo>
                    <a:pt x="113492" y="964170"/>
                    <a:pt x="113492" y="962840"/>
                    <a:pt x="113936" y="961510"/>
                  </a:cubicBezTo>
                  <a:cubicBezTo>
                    <a:pt x="113936" y="961510"/>
                    <a:pt x="113936" y="961510"/>
                    <a:pt x="113936" y="961510"/>
                  </a:cubicBezTo>
                  <a:cubicBezTo>
                    <a:pt x="113936" y="961067"/>
                    <a:pt x="113936" y="960624"/>
                    <a:pt x="113936" y="960181"/>
                  </a:cubicBezTo>
                  <a:cubicBezTo>
                    <a:pt x="113936" y="959737"/>
                    <a:pt x="113936" y="959294"/>
                    <a:pt x="113936" y="958850"/>
                  </a:cubicBezTo>
                  <a:cubicBezTo>
                    <a:pt x="113936" y="958407"/>
                    <a:pt x="113936" y="957521"/>
                    <a:pt x="113936" y="957077"/>
                  </a:cubicBezTo>
                  <a:cubicBezTo>
                    <a:pt x="113936" y="952644"/>
                    <a:pt x="113049" y="948211"/>
                    <a:pt x="110833" y="944665"/>
                  </a:cubicBezTo>
                  <a:cubicBezTo>
                    <a:pt x="109503" y="942448"/>
                    <a:pt x="107286" y="940675"/>
                    <a:pt x="105956" y="938015"/>
                  </a:cubicBezTo>
                  <a:cubicBezTo>
                    <a:pt x="102410" y="930922"/>
                    <a:pt x="102410" y="922499"/>
                    <a:pt x="99307" y="914963"/>
                  </a:cubicBezTo>
                  <a:cubicBezTo>
                    <a:pt x="98864" y="914076"/>
                    <a:pt x="97977" y="912746"/>
                    <a:pt x="97090" y="912303"/>
                  </a:cubicBezTo>
                  <a:cubicBezTo>
                    <a:pt x="96647" y="911860"/>
                    <a:pt x="95760" y="911860"/>
                    <a:pt x="95317" y="912303"/>
                  </a:cubicBezTo>
                  <a:cubicBezTo>
                    <a:pt x="94874" y="911860"/>
                    <a:pt x="94430" y="911417"/>
                    <a:pt x="93987" y="910973"/>
                  </a:cubicBezTo>
                  <a:cubicBezTo>
                    <a:pt x="89554" y="907870"/>
                    <a:pt x="85564" y="912303"/>
                    <a:pt x="86007" y="916736"/>
                  </a:cubicBezTo>
                  <a:cubicBezTo>
                    <a:pt x="86451" y="925602"/>
                    <a:pt x="90441" y="933582"/>
                    <a:pt x="92657" y="942005"/>
                  </a:cubicBezTo>
                  <a:cubicBezTo>
                    <a:pt x="93987" y="951314"/>
                    <a:pt x="96203" y="960624"/>
                    <a:pt x="101523" y="968603"/>
                  </a:cubicBezTo>
                  <a:cubicBezTo>
                    <a:pt x="102853" y="970820"/>
                    <a:pt x="104626" y="972150"/>
                    <a:pt x="105513" y="974366"/>
                  </a:cubicBezTo>
                  <a:cubicBezTo>
                    <a:pt x="105956" y="974810"/>
                    <a:pt x="105956" y="975253"/>
                    <a:pt x="106400" y="975253"/>
                  </a:cubicBezTo>
                  <a:cubicBezTo>
                    <a:pt x="106400" y="977913"/>
                    <a:pt x="106400" y="980573"/>
                    <a:pt x="106400" y="983676"/>
                  </a:cubicBezTo>
                  <a:cubicBezTo>
                    <a:pt x="99750" y="979243"/>
                    <a:pt x="93544" y="974810"/>
                    <a:pt x="86894" y="970377"/>
                  </a:cubicBezTo>
                  <a:cubicBezTo>
                    <a:pt x="86894" y="969933"/>
                    <a:pt x="86894" y="969047"/>
                    <a:pt x="86894" y="968603"/>
                  </a:cubicBezTo>
                  <a:cubicBezTo>
                    <a:pt x="86451" y="966387"/>
                    <a:pt x="85564" y="963727"/>
                    <a:pt x="85121" y="961510"/>
                  </a:cubicBezTo>
                  <a:cubicBezTo>
                    <a:pt x="87337" y="958407"/>
                    <a:pt x="84677" y="947324"/>
                    <a:pt x="83791" y="945108"/>
                  </a:cubicBezTo>
                  <a:cubicBezTo>
                    <a:pt x="81574" y="937128"/>
                    <a:pt x="77584" y="930035"/>
                    <a:pt x="71821" y="924272"/>
                  </a:cubicBezTo>
                  <a:cubicBezTo>
                    <a:pt x="70935" y="922499"/>
                    <a:pt x="70048" y="920283"/>
                    <a:pt x="69161" y="918509"/>
                  </a:cubicBezTo>
                  <a:cubicBezTo>
                    <a:pt x="68275" y="915850"/>
                    <a:pt x="67388" y="913633"/>
                    <a:pt x="66059" y="910973"/>
                  </a:cubicBezTo>
                  <a:cubicBezTo>
                    <a:pt x="65172" y="909200"/>
                    <a:pt x="64285" y="907870"/>
                    <a:pt x="63399" y="906540"/>
                  </a:cubicBezTo>
                  <a:cubicBezTo>
                    <a:pt x="62955" y="906097"/>
                    <a:pt x="62512" y="905653"/>
                    <a:pt x="62069" y="904767"/>
                  </a:cubicBezTo>
                  <a:cubicBezTo>
                    <a:pt x="61182" y="903880"/>
                    <a:pt x="60295" y="902994"/>
                    <a:pt x="58966" y="902107"/>
                  </a:cubicBezTo>
                  <a:cubicBezTo>
                    <a:pt x="58522" y="901664"/>
                    <a:pt x="57636" y="901664"/>
                    <a:pt x="57192" y="902107"/>
                  </a:cubicBezTo>
                  <a:cubicBezTo>
                    <a:pt x="54976" y="901664"/>
                    <a:pt x="52759" y="902994"/>
                    <a:pt x="52316" y="906983"/>
                  </a:cubicBezTo>
                  <a:cubicBezTo>
                    <a:pt x="52759" y="913190"/>
                    <a:pt x="56749" y="918953"/>
                    <a:pt x="58522" y="925159"/>
                  </a:cubicBezTo>
                  <a:cubicBezTo>
                    <a:pt x="60295" y="930035"/>
                    <a:pt x="60738" y="935355"/>
                    <a:pt x="62955" y="940232"/>
                  </a:cubicBezTo>
                  <a:cubicBezTo>
                    <a:pt x="64728" y="945551"/>
                    <a:pt x="68718" y="949541"/>
                    <a:pt x="73151" y="953087"/>
                  </a:cubicBezTo>
                  <a:cubicBezTo>
                    <a:pt x="74925" y="955304"/>
                    <a:pt x="77141" y="957964"/>
                    <a:pt x="79358" y="959737"/>
                  </a:cubicBezTo>
                  <a:cubicBezTo>
                    <a:pt x="80244" y="961954"/>
                    <a:pt x="80687" y="964614"/>
                    <a:pt x="81131" y="966830"/>
                  </a:cubicBezTo>
                  <a:cubicBezTo>
                    <a:pt x="73595" y="961510"/>
                    <a:pt x="66502" y="956634"/>
                    <a:pt x="58966" y="951314"/>
                  </a:cubicBezTo>
                  <a:cubicBezTo>
                    <a:pt x="57636" y="947768"/>
                    <a:pt x="54089" y="942891"/>
                    <a:pt x="53202" y="941562"/>
                  </a:cubicBezTo>
                  <a:cubicBezTo>
                    <a:pt x="51872" y="940232"/>
                    <a:pt x="50543" y="937128"/>
                    <a:pt x="48769" y="936685"/>
                  </a:cubicBezTo>
                  <a:cubicBezTo>
                    <a:pt x="46553" y="934025"/>
                    <a:pt x="44336" y="931809"/>
                    <a:pt x="43450" y="930922"/>
                  </a:cubicBezTo>
                  <a:cubicBezTo>
                    <a:pt x="40790" y="928262"/>
                    <a:pt x="37243" y="926932"/>
                    <a:pt x="33697" y="925602"/>
                  </a:cubicBezTo>
                  <a:cubicBezTo>
                    <a:pt x="31037" y="923829"/>
                    <a:pt x="28820" y="921613"/>
                    <a:pt x="26161" y="919396"/>
                  </a:cubicBezTo>
                  <a:cubicBezTo>
                    <a:pt x="24387" y="917623"/>
                    <a:pt x="21728" y="916293"/>
                    <a:pt x="19511" y="914963"/>
                  </a:cubicBezTo>
                  <a:cubicBezTo>
                    <a:pt x="15078" y="913190"/>
                    <a:pt x="10645" y="910530"/>
                    <a:pt x="6212" y="911417"/>
                  </a:cubicBezTo>
                  <a:cubicBezTo>
                    <a:pt x="-2211" y="912746"/>
                    <a:pt x="-1325" y="920726"/>
                    <a:pt x="4438" y="925159"/>
                  </a:cubicBezTo>
                  <a:cubicBezTo>
                    <a:pt x="8871" y="928705"/>
                    <a:pt x="13748" y="931809"/>
                    <a:pt x="18624" y="934912"/>
                  </a:cubicBezTo>
                  <a:cubicBezTo>
                    <a:pt x="18624" y="935355"/>
                    <a:pt x="18624" y="935799"/>
                    <a:pt x="19511" y="936242"/>
                  </a:cubicBezTo>
                  <a:cubicBezTo>
                    <a:pt x="23944" y="938458"/>
                    <a:pt x="26604" y="942448"/>
                    <a:pt x="30594" y="945108"/>
                  </a:cubicBezTo>
                  <a:cubicBezTo>
                    <a:pt x="38130" y="950428"/>
                    <a:pt x="47439" y="952644"/>
                    <a:pt x="56749" y="953974"/>
                  </a:cubicBezTo>
                  <a:cubicBezTo>
                    <a:pt x="57636" y="953974"/>
                    <a:pt x="58079" y="953974"/>
                    <a:pt x="58522" y="953531"/>
                  </a:cubicBezTo>
                  <a:cubicBezTo>
                    <a:pt x="65172" y="958407"/>
                    <a:pt x="71821" y="962840"/>
                    <a:pt x="78471" y="967717"/>
                  </a:cubicBezTo>
                  <a:cubicBezTo>
                    <a:pt x="77584" y="967717"/>
                    <a:pt x="76698" y="967717"/>
                    <a:pt x="76254" y="967717"/>
                  </a:cubicBezTo>
                  <a:cubicBezTo>
                    <a:pt x="74482" y="967717"/>
                    <a:pt x="73151" y="967717"/>
                    <a:pt x="71378" y="968160"/>
                  </a:cubicBezTo>
                  <a:cubicBezTo>
                    <a:pt x="70048" y="967717"/>
                    <a:pt x="68275" y="967273"/>
                    <a:pt x="67388" y="966830"/>
                  </a:cubicBezTo>
                  <a:cubicBezTo>
                    <a:pt x="62069" y="964170"/>
                    <a:pt x="55862" y="963284"/>
                    <a:pt x="50099" y="964170"/>
                  </a:cubicBezTo>
                  <a:cubicBezTo>
                    <a:pt x="43006" y="965500"/>
                    <a:pt x="35913" y="967273"/>
                    <a:pt x="28820" y="966830"/>
                  </a:cubicBezTo>
                  <a:cubicBezTo>
                    <a:pt x="22614" y="966830"/>
                    <a:pt x="15964" y="965057"/>
                    <a:pt x="10202" y="967717"/>
                  </a:cubicBezTo>
                  <a:cubicBezTo>
                    <a:pt x="3108" y="973480"/>
                    <a:pt x="11974" y="978799"/>
                    <a:pt x="18624" y="980573"/>
                  </a:cubicBezTo>
                  <a:cubicBezTo>
                    <a:pt x="18624" y="981016"/>
                    <a:pt x="18624" y="981016"/>
                    <a:pt x="19068" y="981459"/>
                  </a:cubicBezTo>
                  <a:cubicBezTo>
                    <a:pt x="23944" y="982346"/>
                    <a:pt x="29707" y="981903"/>
                    <a:pt x="34584" y="981459"/>
                  </a:cubicBezTo>
                  <a:cubicBezTo>
                    <a:pt x="40346" y="981016"/>
                    <a:pt x="45666" y="981459"/>
                    <a:pt x="50986" y="982789"/>
                  </a:cubicBezTo>
                  <a:cubicBezTo>
                    <a:pt x="58079" y="983232"/>
                    <a:pt x="66059" y="980573"/>
                    <a:pt x="71378" y="975696"/>
                  </a:cubicBezTo>
                  <a:cubicBezTo>
                    <a:pt x="72265" y="974810"/>
                    <a:pt x="73595" y="973480"/>
                    <a:pt x="74482" y="972593"/>
                  </a:cubicBezTo>
                  <a:cubicBezTo>
                    <a:pt x="78028" y="972593"/>
                    <a:pt x="81574" y="972593"/>
                    <a:pt x="85121" y="973036"/>
                  </a:cubicBezTo>
                  <a:cubicBezTo>
                    <a:pt x="85121" y="973036"/>
                    <a:pt x="85121" y="973036"/>
                    <a:pt x="85121" y="973036"/>
                  </a:cubicBezTo>
                  <a:cubicBezTo>
                    <a:pt x="91770" y="977913"/>
                    <a:pt x="98420" y="982789"/>
                    <a:pt x="105513" y="987222"/>
                  </a:cubicBezTo>
                  <a:cubicBezTo>
                    <a:pt x="102853" y="988996"/>
                    <a:pt x="99750" y="990326"/>
                    <a:pt x="97090" y="991655"/>
                  </a:cubicBezTo>
                  <a:cubicBezTo>
                    <a:pt x="97090" y="991655"/>
                    <a:pt x="97090" y="991655"/>
                    <a:pt x="97090" y="991655"/>
                  </a:cubicBezTo>
                  <a:cubicBezTo>
                    <a:pt x="95317" y="991655"/>
                    <a:pt x="93100" y="990769"/>
                    <a:pt x="91327" y="990326"/>
                  </a:cubicBezTo>
                  <a:cubicBezTo>
                    <a:pt x="85121" y="989439"/>
                    <a:pt x="78028" y="989439"/>
                    <a:pt x="71821" y="990769"/>
                  </a:cubicBezTo>
                  <a:cubicBezTo>
                    <a:pt x="65615" y="992985"/>
                    <a:pt x="59852" y="994759"/>
                    <a:pt x="53646" y="996089"/>
                  </a:cubicBezTo>
                  <a:cubicBezTo>
                    <a:pt x="47439" y="996975"/>
                    <a:pt x="41233" y="998305"/>
                    <a:pt x="35470" y="1000522"/>
                  </a:cubicBezTo>
                  <a:cubicBezTo>
                    <a:pt x="32810" y="1001408"/>
                    <a:pt x="29707" y="1002738"/>
                    <a:pt x="27934" y="1005398"/>
                  </a:cubicBezTo>
                  <a:cubicBezTo>
                    <a:pt x="24831" y="1010275"/>
                    <a:pt x="29264" y="1014264"/>
                    <a:pt x="34140" y="1014708"/>
                  </a:cubicBezTo>
                  <a:cubicBezTo>
                    <a:pt x="35470" y="1014708"/>
                    <a:pt x="36800" y="1014708"/>
                    <a:pt x="38573" y="1014708"/>
                  </a:cubicBezTo>
                  <a:cubicBezTo>
                    <a:pt x="38573" y="1015151"/>
                    <a:pt x="38573" y="1015594"/>
                    <a:pt x="39017" y="1015594"/>
                  </a:cubicBezTo>
                  <a:cubicBezTo>
                    <a:pt x="46996" y="1014264"/>
                    <a:pt x="54976" y="1010718"/>
                    <a:pt x="62955" y="1009831"/>
                  </a:cubicBezTo>
                  <a:cubicBezTo>
                    <a:pt x="71378" y="1008501"/>
                    <a:pt x="80244" y="1008945"/>
                    <a:pt x="87781" y="1004955"/>
                  </a:cubicBezTo>
                  <a:cubicBezTo>
                    <a:pt x="91327" y="1003181"/>
                    <a:pt x="94430" y="1000522"/>
                    <a:pt x="97090" y="997862"/>
                  </a:cubicBezTo>
                  <a:cubicBezTo>
                    <a:pt x="97533" y="997418"/>
                    <a:pt x="98420" y="996975"/>
                    <a:pt x="98864" y="996532"/>
                  </a:cubicBezTo>
                  <a:cubicBezTo>
                    <a:pt x="99307" y="996089"/>
                    <a:pt x="99307" y="996089"/>
                    <a:pt x="99750" y="995645"/>
                  </a:cubicBezTo>
                  <a:cubicBezTo>
                    <a:pt x="99750" y="995645"/>
                    <a:pt x="99750" y="995645"/>
                    <a:pt x="99750" y="995645"/>
                  </a:cubicBezTo>
                  <a:cubicBezTo>
                    <a:pt x="100193" y="995202"/>
                    <a:pt x="100636" y="994759"/>
                    <a:pt x="100636" y="994315"/>
                  </a:cubicBezTo>
                  <a:cubicBezTo>
                    <a:pt x="102853" y="992985"/>
                    <a:pt x="106400" y="991655"/>
                    <a:pt x="108173" y="989439"/>
                  </a:cubicBezTo>
                  <a:cubicBezTo>
                    <a:pt x="117482" y="996089"/>
                    <a:pt x="126349" y="1002295"/>
                    <a:pt x="135658" y="1008945"/>
                  </a:cubicBezTo>
                  <a:cubicBezTo>
                    <a:pt x="132998" y="1010718"/>
                    <a:pt x="129895" y="1012491"/>
                    <a:pt x="126792" y="1013821"/>
                  </a:cubicBezTo>
                  <a:cubicBezTo>
                    <a:pt x="118369" y="1008945"/>
                    <a:pt x="107286" y="1008945"/>
                    <a:pt x="98420" y="1012491"/>
                  </a:cubicBezTo>
                  <a:cubicBezTo>
                    <a:pt x="93100" y="1014708"/>
                    <a:pt x="88667" y="1017811"/>
                    <a:pt x="83348" y="1019584"/>
                  </a:cubicBezTo>
                  <a:cubicBezTo>
                    <a:pt x="73151" y="1023574"/>
                    <a:pt x="61625" y="1023130"/>
                    <a:pt x="52316" y="1028450"/>
                  </a:cubicBezTo>
                  <a:cubicBezTo>
                    <a:pt x="46553" y="1034213"/>
                    <a:pt x="53646" y="1038646"/>
                    <a:pt x="59409" y="1038646"/>
                  </a:cubicBezTo>
                  <a:cubicBezTo>
                    <a:pt x="61625" y="1038646"/>
                    <a:pt x="63842" y="1038646"/>
                    <a:pt x="65615" y="1038646"/>
                  </a:cubicBezTo>
                  <a:cubicBezTo>
                    <a:pt x="65615" y="1038646"/>
                    <a:pt x="65615" y="1039090"/>
                    <a:pt x="66059" y="1039090"/>
                  </a:cubicBezTo>
                  <a:cubicBezTo>
                    <a:pt x="68275" y="1038646"/>
                    <a:pt x="70492" y="1038203"/>
                    <a:pt x="72708" y="1037760"/>
                  </a:cubicBezTo>
                  <a:cubicBezTo>
                    <a:pt x="78471" y="1036873"/>
                    <a:pt x="83791" y="1035100"/>
                    <a:pt x="89554" y="1034213"/>
                  </a:cubicBezTo>
                  <a:cubicBezTo>
                    <a:pt x="96647" y="1032883"/>
                    <a:pt x="104183" y="1033770"/>
                    <a:pt x="111276" y="1031553"/>
                  </a:cubicBezTo>
                  <a:cubicBezTo>
                    <a:pt x="119699" y="1028894"/>
                    <a:pt x="127679" y="1023574"/>
                    <a:pt x="131668" y="1015594"/>
                  </a:cubicBezTo>
                  <a:cubicBezTo>
                    <a:pt x="131668" y="1015594"/>
                    <a:pt x="131668" y="1015151"/>
                    <a:pt x="131668" y="1015151"/>
                  </a:cubicBezTo>
                  <a:cubicBezTo>
                    <a:pt x="133441" y="1014264"/>
                    <a:pt x="135658" y="1013378"/>
                    <a:pt x="137431" y="1012048"/>
                  </a:cubicBezTo>
                  <a:cubicBezTo>
                    <a:pt x="137874" y="1011604"/>
                    <a:pt x="138761" y="1011161"/>
                    <a:pt x="139205" y="1010718"/>
                  </a:cubicBezTo>
                  <a:cubicBezTo>
                    <a:pt x="145411" y="1015151"/>
                    <a:pt x="151617" y="1019584"/>
                    <a:pt x="157823" y="1024017"/>
                  </a:cubicBezTo>
                  <a:cubicBezTo>
                    <a:pt x="161813" y="1027120"/>
                    <a:pt x="166246" y="1029780"/>
                    <a:pt x="170236" y="1032883"/>
                  </a:cubicBezTo>
                  <a:cubicBezTo>
                    <a:pt x="167133" y="1033327"/>
                    <a:pt x="164030" y="1033770"/>
                    <a:pt x="160927" y="1034657"/>
                  </a:cubicBezTo>
                  <a:cubicBezTo>
                    <a:pt x="160483" y="1034213"/>
                    <a:pt x="160040" y="1033770"/>
                    <a:pt x="159597" y="1033770"/>
                  </a:cubicBezTo>
                  <a:cubicBezTo>
                    <a:pt x="151174" y="1031997"/>
                    <a:pt x="141864" y="1031110"/>
                    <a:pt x="133441" y="1032883"/>
                  </a:cubicBezTo>
                  <a:cubicBezTo>
                    <a:pt x="125018" y="1034213"/>
                    <a:pt x="117926" y="1038203"/>
                    <a:pt x="110833" y="1043079"/>
                  </a:cubicBezTo>
                  <a:cubicBezTo>
                    <a:pt x="106843" y="1045739"/>
                    <a:pt x="102853" y="1048843"/>
                    <a:pt x="97977" y="1050616"/>
                  </a:cubicBezTo>
                  <a:cubicBezTo>
                    <a:pt x="93544" y="1052389"/>
                    <a:pt x="88667" y="1054162"/>
                    <a:pt x="83791" y="1056379"/>
                  </a:cubicBezTo>
                  <a:cubicBezTo>
                    <a:pt x="76698" y="1060368"/>
                    <a:pt x="82904" y="1064358"/>
                    <a:pt x="88224" y="1063915"/>
                  </a:cubicBezTo>
                  <a:cubicBezTo>
                    <a:pt x="93544" y="1063915"/>
                    <a:pt x="98420" y="1062585"/>
                    <a:pt x="103297" y="1061255"/>
                  </a:cubicBezTo>
                  <a:cubicBezTo>
                    <a:pt x="105956" y="1060812"/>
                    <a:pt x="108616" y="1060368"/>
                    <a:pt x="111276" y="1059482"/>
                  </a:cubicBezTo>
                  <a:cubicBezTo>
                    <a:pt x="119699" y="1056822"/>
                    <a:pt x="129008" y="1056379"/>
                    <a:pt x="137874" y="1054606"/>
                  </a:cubicBezTo>
                  <a:cubicBezTo>
                    <a:pt x="145854" y="1053719"/>
                    <a:pt x="152504" y="1048399"/>
                    <a:pt x="157823" y="1042636"/>
                  </a:cubicBezTo>
                  <a:cubicBezTo>
                    <a:pt x="159597" y="1040863"/>
                    <a:pt x="161813" y="1039533"/>
                    <a:pt x="163143" y="1037760"/>
                  </a:cubicBezTo>
                  <a:cubicBezTo>
                    <a:pt x="164916" y="1037760"/>
                    <a:pt x="166246" y="1037316"/>
                    <a:pt x="168020" y="1037316"/>
                  </a:cubicBezTo>
                  <a:cubicBezTo>
                    <a:pt x="169349" y="1036873"/>
                    <a:pt x="172453" y="1036873"/>
                    <a:pt x="174226" y="1036430"/>
                  </a:cubicBezTo>
                  <a:cubicBezTo>
                    <a:pt x="184422" y="1043523"/>
                    <a:pt x="194618" y="1050616"/>
                    <a:pt x="204814" y="1057709"/>
                  </a:cubicBezTo>
                  <a:cubicBezTo>
                    <a:pt x="203485" y="1057709"/>
                    <a:pt x="202154" y="1058152"/>
                    <a:pt x="200825" y="1058595"/>
                  </a:cubicBezTo>
                  <a:cubicBezTo>
                    <a:pt x="199938" y="1059039"/>
                    <a:pt x="199051" y="1059039"/>
                    <a:pt x="198164" y="1059482"/>
                  </a:cubicBezTo>
                  <a:cubicBezTo>
                    <a:pt x="197278" y="1059039"/>
                    <a:pt x="196392" y="1058595"/>
                    <a:pt x="195062" y="1058595"/>
                  </a:cubicBezTo>
                  <a:cubicBezTo>
                    <a:pt x="189742" y="1056379"/>
                    <a:pt x="183536" y="1056822"/>
                    <a:pt x="177772" y="1057709"/>
                  </a:cubicBezTo>
                  <a:cubicBezTo>
                    <a:pt x="171566" y="1058595"/>
                    <a:pt x="165803" y="1061255"/>
                    <a:pt x="160040" y="1063028"/>
                  </a:cubicBezTo>
                  <a:cubicBezTo>
                    <a:pt x="150287" y="1065688"/>
                    <a:pt x="140091" y="1068348"/>
                    <a:pt x="130782" y="1071451"/>
                  </a:cubicBezTo>
                  <a:cubicBezTo>
                    <a:pt x="127679" y="1072338"/>
                    <a:pt x="124575" y="1073225"/>
                    <a:pt x="121915" y="1075441"/>
                  </a:cubicBezTo>
                  <a:cubicBezTo>
                    <a:pt x="116152" y="1080317"/>
                    <a:pt x="121915" y="1084307"/>
                    <a:pt x="127235" y="1084307"/>
                  </a:cubicBezTo>
                  <a:cubicBezTo>
                    <a:pt x="129895" y="1084307"/>
                    <a:pt x="132112" y="1084307"/>
                    <a:pt x="134328" y="1083864"/>
                  </a:cubicBezTo>
                  <a:cubicBezTo>
                    <a:pt x="134328" y="1083864"/>
                    <a:pt x="134328" y="1083864"/>
                    <a:pt x="134328" y="1083864"/>
                  </a:cubicBezTo>
                  <a:cubicBezTo>
                    <a:pt x="137874" y="1083864"/>
                    <a:pt x="140978" y="1082534"/>
                    <a:pt x="144524" y="1082091"/>
                  </a:cubicBezTo>
                  <a:cubicBezTo>
                    <a:pt x="152061" y="1081204"/>
                    <a:pt x="159597" y="1081204"/>
                    <a:pt x="167133" y="1080317"/>
                  </a:cubicBezTo>
                  <a:cubicBezTo>
                    <a:pt x="179546" y="1078988"/>
                    <a:pt x="192845" y="1073668"/>
                    <a:pt x="200825" y="1063472"/>
                  </a:cubicBezTo>
                  <a:cubicBezTo>
                    <a:pt x="200825" y="1063472"/>
                    <a:pt x="200825" y="1063028"/>
                    <a:pt x="200825" y="1063028"/>
                  </a:cubicBezTo>
                  <a:cubicBezTo>
                    <a:pt x="203928" y="1062585"/>
                    <a:pt x="207031" y="1062142"/>
                    <a:pt x="210134" y="1062142"/>
                  </a:cubicBezTo>
                  <a:cubicBezTo>
                    <a:pt x="218113" y="1067461"/>
                    <a:pt x="226093" y="1072781"/>
                    <a:pt x="233629" y="1078101"/>
                  </a:cubicBezTo>
                  <a:cubicBezTo>
                    <a:pt x="230083" y="1078988"/>
                    <a:pt x="226536" y="1080761"/>
                    <a:pt x="222990" y="1082091"/>
                  </a:cubicBezTo>
                  <a:cubicBezTo>
                    <a:pt x="222103" y="1081647"/>
                    <a:pt x="221217" y="1081204"/>
                    <a:pt x="220330" y="1080761"/>
                  </a:cubicBezTo>
                  <a:cubicBezTo>
                    <a:pt x="215454" y="1078544"/>
                    <a:pt x="209691" y="1078544"/>
                    <a:pt x="204814" y="1079431"/>
                  </a:cubicBezTo>
                  <a:cubicBezTo>
                    <a:pt x="195948" y="1080761"/>
                    <a:pt x="187969" y="1085637"/>
                    <a:pt x="179102" y="1087854"/>
                  </a:cubicBezTo>
                  <a:cubicBezTo>
                    <a:pt x="172453" y="1090070"/>
                    <a:pt x="150287" y="1094503"/>
                    <a:pt x="148071" y="1100710"/>
                  </a:cubicBezTo>
                  <a:cubicBezTo>
                    <a:pt x="147184" y="1104256"/>
                    <a:pt x="152061" y="1105586"/>
                    <a:pt x="155164" y="1105586"/>
                  </a:cubicBezTo>
                  <a:cubicBezTo>
                    <a:pt x="155164" y="1105586"/>
                    <a:pt x="155607" y="1105586"/>
                    <a:pt x="155607" y="1105586"/>
                  </a:cubicBezTo>
                  <a:cubicBezTo>
                    <a:pt x="155607" y="1105586"/>
                    <a:pt x="156050" y="1105586"/>
                    <a:pt x="156050" y="1105586"/>
                  </a:cubicBezTo>
                  <a:cubicBezTo>
                    <a:pt x="164916" y="1105586"/>
                    <a:pt x="173339" y="1100710"/>
                    <a:pt x="182205" y="1101596"/>
                  </a:cubicBezTo>
                  <a:cubicBezTo>
                    <a:pt x="194175" y="1101596"/>
                    <a:pt x="205701" y="1097163"/>
                    <a:pt x="216341" y="1091400"/>
                  </a:cubicBezTo>
                  <a:cubicBezTo>
                    <a:pt x="219444" y="1089627"/>
                    <a:pt x="222990" y="1087410"/>
                    <a:pt x="225207" y="1084307"/>
                  </a:cubicBezTo>
                  <a:cubicBezTo>
                    <a:pt x="226093" y="1083864"/>
                    <a:pt x="226980" y="1083864"/>
                    <a:pt x="227867" y="1083421"/>
                  </a:cubicBezTo>
                  <a:cubicBezTo>
                    <a:pt x="230969" y="1082091"/>
                    <a:pt x="234516" y="1081204"/>
                    <a:pt x="238062" y="1080317"/>
                  </a:cubicBezTo>
                  <a:cubicBezTo>
                    <a:pt x="244712" y="1084751"/>
                    <a:pt x="251805" y="1089184"/>
                    <a:pt x="258898" y="1093173"/>
                  </a:cubicBezTo>
                  <a:cubicBezTo>
                    <a:pt x="256238" y="1095833"/>
                    <a:pt x="253135" y="1098050"/>
                    <a:pt x="250032" y="1099823"/>
                  </a:cubicBezTo>
                  <a:cubicBezTo>
                    <a:pt x="244712" y="1097607"/>
                    <a:pt x="238062" y="1098050"/>
                    <a:pt x="232300" y="1098493"/>
                  </a:cubicBezTo>
                  <a:cubicBezTo>
                    <a:pt x="222990" y="1098936"/>
                    <a:pt x="215454" y="1104256"/>
                    <a:pt x="207474" y="1108246"/>
                  </a:cubicBezTo>
                  <a:cubicBezTo>
                    <a:pt x="200825" y="1111349"/>
                    <a:pt x="194175" y="1114009"/>
                    <a:pt x="188412" y="1117999"/>
                  </a:cubicBezTo>
                  <a:cubicBezTo>
                    <a:pt x="185752" y="1120215"/>
                    <a:pt x="172896" y="1126422"/>
                    <a:pt x="179989" y="1129968"/>
                  </a:cubicBezTo>
                  <a:cubicBezTo>
                    <a:pt x="182649" y="1130411"/>
                    <a:pt x="184865" y="1129968"/>
                    <a:pt x="187525" y="1129525"/>
                  </a:cubicBezTo>
                  <a:cubicBezTo>
                    <a:pt x="194618" y="1128638"/>
                    <a:pt x="200825" y="1125092"/>
                    <a:pt x="207474" y="1122432"/>
                  </a:cubicBezTo>
                  <a:cubicBezTo>
                    <a:pt x="207474" y="1122432"/>
                    <a:pt x="207918" y="1122432"/>
                    <a:pt x="207918" y="1122432"/>
                  </a:cubicBezTo>
                  <a:cubicBezTo>
                    <a:pt x="209247" y="1121989"/>
                    <a:pt x="210134" y="1121545"/>
                    <a:pt x="211464" y="1121102"/>
                  </a:cubicBezTo>
                  <a:cubicBezTo>
                    <a:pt x="211464" y="1121102"/>
                    <a:pt x="211908" y="1121102"/>
                    <a:pt x="211908" y="1121102"/>
                  </a:cubicBezTo>
                  <a:cubicBezTo>
                    <a:pt x="215897" y="1120215"/>
                    <a:pt x="220330" y="1119329"/>
                    <a:pt x="224320" y="1118885"/>
                  </a:cubicBezTo>
                  <a:cubicBezTo>
                    <a:pt x="226536" y="1117999"/>
                    <a:pt x="229196" y="1117112"/>
                    <a:pt x="231413" y="1116225"/>
                  </a:cubicBezTo>
                  <a:cubicBezTo>
                    <a:pt x="237619" y="1114009"/>
                    <a:pt x="243382" y="1111349"/>
                    <a:pt x="248259" y="1106473"/>
                  </a:cubicBezTo>
                  <a:cubicBezTo>
                    <a:pt x="248702" y="1106029"/>
                    <a:pt x="248702" y="1106029"/>
                    <a:pt x="249145" y="1106029"/>
                  </a:cubicBezTo>
                  <a:cubicBezTo>
                    <a:pt x="249589" y="1105586"/>
                    <a:pt x="250032" y="1104699"/>
                    <a:pt x="250918" y="1103813"/>
                  </a:cubicBezTo>
                  <a:cubicBezTo>
                    <a:pt x="250918" y="1103813"/>
                    <a:pt x="250918" y="1103813"/>
                    <a:pt x="251362" y="1103370"/>
                  </a:cubicBezTo>
                  <a:cubicBezTo>
                    <a:pt x="251362" y="1103370"/>
                    <a:pt x="251805" y="1102926"/>
                    <a:pt x="251805" y="1102483"/>
                  </a:cubicBezTo>
                  <a:cubicBezTo>
                    <a:pt x="255352" y="1100710"/>
                    <a:pt x="258898" y="1098050"/>
                    <a:pt x="262001" y="1094947"/>
                  </a:cubicBezTo>
                  <a:cubicBezTo>
                    <a:pt x="262001" y="1094947"/>
                    <a:pt x="262444" y="1094503"/>
                    <a:pt x="262444" y="1094503"/>
                  </a:cubicBezTo>
                  <a:cubicBezTo>
                    <a:pt x="265105" y="1095833"/>
                    <a:pt x="267321" y="1097163"/>
                    <a:pt x="269981" y="1098493"/>
                  </a:cubicBezTo>
                  <a:cubicBezTo>
                    <a:pt x="263775" y="1129968"/>
                    <a:pt x="258898" y="1161443"/>
                    <a:pt x="255352" y="1193361"/>
                  </a:cubicBezTo>
                  <a:cubicBezTo>
                    <a:pt x="254022" y="1208877"/>
                    <a:pt x="252692" y="1224393"/>
                    <a:pt x="252249" y="1239909"/>
                  </a:cubicBezTo>
                  <a:cubicBezTo>
                    <a:pt x="245156" y="1238136"/>
                    <a:pt x="238506" y="1235476"/>
                    <a:pt x="231856" y="1233259"/>
                  </a:cubicBezTo>
                  <a:cubicBezTo>
                    <a:pt x="230526" y="1232816"/>
                    <a:pt x="229196" y="1232373"/>
                    <a:pt x="227867" y="1231486"/>
                  </a:cubicBezTo>
                  <a:cubicBezTo>
                    <a:pt x="227867" y="1230156"/>
                    <a:pt x="227423" y="1228383"/>
                    <a:pt x="226536" y="1226166"/>
                  </a:cubicBezTo>
                  <a:cubicBezTo>
                    <a:pt x="226980" y="1225723"/>
                    <a:pt x="226980" y="1224836"/>
                    <a:pt x="226980" y="1224393"/>
                  </a:cubicBezTo>
                  <a:cubicBezTo>
                    <a:pt x="227867" y="1221733"/>
                    <a:pt x="228310" y="1219517"/>
                    <a:pt x="228310" y="1216857"/>
                  </a:cubicBezTo>
                  <a:cubicBezTo>
                    <a:pt x="228753" y="1212867"/>
                    <a:pt x="227867" y="1208877"/>
                    <a:pt x="226536" y="1205331"/>
                  </a:cubicBezTo>
                  <a:cubicBezTo>
                    <a:pt x="225650" y="1201341"/>
                    <a:pt x="223877" y="1197351"/>
                    <a:pt x="221660" y="1193805"/>
                  </a:cubicBezTo>
                  <a:cubicBezTo>
                    <a:pt x="220330" y="1191145"/>
                    <a:pt x="218557" y="1188042"/>
                    <a:pt x="217227" y="1185382"/>
                  </a:cubicBezTo>
                  <a:cubicBezTo>
                    <a:pt x="215010" y="1178732"/>
                    <a:pt x="212351" y="1172526"/>
                    <a:pt x="207918" y="1167206"/>
                  </a:cubicBezTo>
                  <a:cubicBezTo>
                    <a:pt x="207474" y="1166763"/>
                    <a:pt x="207031" y="1166320"/>
                    <a:pt x="206587" y="1165876"/>
                  </a:cubicBezTo>
                  <a:cubicBezTo>
                    <a:pt x="205258" y="1164989"/>
                    <a:pt x="203928" y="1164103"/>
                    <a:pt x="202154" y="1163660"/>
                  </a:cubicBezTo>
                  <a:cubicBezTo>
                    <a:pt x="199938" y="1163216"/>
                    <a:pt x="198164" y="1164546"/>
                    <a:pt x="197721" y="1166763"/>
                  </a:cubicBezTo>
                  <a:cubicBezTo>
                    <a:pt x="196835" y="1168979"/>
                    <a:pt x="198164" y="1171639"/>
                    <a:pt x="198608" y="1173856"/>
                  </a:cubicBezTo>
                  <a:cubicBezTo>
                    <a:pt x="200381" y="1179619"/>
                    <a:pt x="201711" y="1185382"/>
                    <a:pt x="203485" y="1191145"/>
                  </a:cubicBezTo>
                  <a:cubicBezTo>
                    <a:pt x="205258" y="1196908"/>
                    <a:pt x="207031" y="1202671"/>
                    <a:pt x="209691" y="1207991"/>
                  </a:cubicBezTo>
                  <a:cubicBezTo>
                    <a:pt x="211021" y="1210651"/>
                    <a:pt x="212794" y="1213310"/>
                    <a:pt x="215010" y="1215527"/>
                  </a:cubicBezTo>
                  <a:cubicBezTo>
                    <a:pt x="217670" y="1219073"/>
                    <a:pt x="219887" y="1222620"/>
                    <a:pt x="222547" y="1225723"/>
                  </a:cubicBezTo>
                  <a:cubicBezTo>
                    <a:pt x="222547" y="1225723"/>
                    <a:pt x="222547" y="1225723"/>
                    <a:pt x="222547" y="1225723"/>
                  </a:cubicBezTo>
                  <a:cubicBezTo>
                    <a:pt x="222990" y="1227053"/>
                    <a:pt x="222990" y="1228383"/>
                    <a:pt x="223433" y="1229713"/>
                  </a:cubicBezTo>
                  <a:cubicBezTo>
                    <a:pt x="213680" y="1225723"/>
                    <a:pt x="203928" y="1222176"/>
                    <a:pt x="194175" y="1218187"/>
                  </a:cubicBezTo>
                  <a:cubicBezTo>
                    <a:pt x="193731" y="1215970"/>
                    <a:pt x="192845" y="1213310"/>
                    <a:pt x="191959" y="1211094"/>
                  </a:cubicBezTo>
                  <a:cubicBezTo>
                    <a:pt x="191515" y="1209320"/>
                    <a:pt x="190628" y="1207991"/>
                    <a:pt x="189742" y="1206661"/>
                  </a:cubicBezTo>
                  <a:cubicBezTo>
                    <a:pt x="190185" y="1205774"/>
                    <a:pt x="190185" y="1204887"/>
                    <a:pt x="190628" y="1204001"/>
                  </a:cubicBezTo>
                  <a:cubicBezTo>
                    <a:pt x="190628" y="1204001"/>
                    <a:pt x="190628" y="1203557"/>
                    <a:pt x="190628" y="1203557"/>
                  </a:cubicBezTo>
                  <a:cubicBezTo>
                    <a:pt x="191072" y="1201784"/>
                    <a:pt x="191072" y="1199568"/>
                    <a:pt x="190628" y="1197794"/>
                  </a:cubicBezTo>
                  <a:cubicBezTo>
                    <a:pt x="190185" y="1189815"/>
                    <a:pt x="186195" y="1182722"/>
                    <a:pt x="180876" y="1176959"/>
                  </a:cubicBezTo>
                  <a:cubicBezTo>
                    <a:pt x="173782" y="1169423"/>
                    <a:pt x="172453" y="1157453"/>
                    <a:pt x="163587" y="1151690"/>
                  </a:cubicBezTo>
                  <a:cubicBezTo>
                    <a:pt x="163587" y="1151690"/>
                    <a:pt x="163143" y="1151690"/>
                    <a:pt x="163143" y="1151690"/>
                  </a:cubicBezTo>
                  <a:cubicBezTo>
                    <a:pt x="161370" y="1150360"/>
                    <a:pt x="159154" y="1149474"/>
                    <a:pt x="156494" y="1149474"/>
                  </a:cubicBezTo>
                  <a:cubicBezTo>
                    <a:pt x="144524" y="1152577"/>
                    <a:pt x="159597" y="1165876"/>
                    <a:pt x="162700" y="1171196"/>
                  </a:cubicBezTo>
                  <a:cubicBezTo>
                    <a:pt x="165360" y="1175186"/>
                    <a:pt x="164030" y="1180062"/>
                    <a:pt x="166690" y="1184052"/>
                  </a:cubicBezTo>
                  <a:cubicBezTo>
                    <a:pt x="171123" y="1192918"/>
                    <a:pt x="177329" y="1203114"/>
                    <a:pt x="186639" y="1207104"/>
                  </a:cubicBezTo>
                  <a:cubicBezTo>
                    <a:pt x="188412" y="1210207"/>
                    <a:pt x="189742" y="1213310"/>
                    <a:pt x="190628" y="1216414"/>
                  </a:cubicBezTo>
                  <a:cubicBezTo>
                    <a:pt x="182205" y="1213310"/>
                    <a:pt x="174226" y="1210207"/>
                    <a:pt x="165803" y="1207104"/>
                  </a:cubicBezTo>
                  <a:cubicBezTo>
                    <a:pt x="161813" y="1205774"/>
                    <a:pt x="158267" y="1204001"/>
                    <a:pt x="154277" y="1202671"/>
                  </a:cubicBezTo>
                  <a:cubicBezTo>
                    <a:pt x="154720" y="1200898"/>
                    <a:pt x="154720" y="1197794"/>
                    <a:pt x="153834" y="1194691"/>
                  </a:cubicBezTo>
                  <a:cubicBezTo>
                    <a:pt x="155164" y="1193361"/>
                    <a:pt x="156050" y="1188928"/>
                    <a:pt x="156494" y="1187598"/>
                  </a:cubicBezTo>
                  <a:cubicBezTo>
                    <a:pt x="158267" y="1179619"/>
                    <a:pt x="156050" y="1176072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0731" y="1170753"/>
                    <a:pt x="149844" y="1169866"/>
                    <a:pt x="148957" y="1168536"/>
                  </a:cubicBezTo>
                  <a:cubicBezTo>
                    <a:pt x="146741" y="1164989"/>
                    <a:pt x="145854" y="1160556"/>
                    <a:pt x="144081" y="1156567"/>
                  </a:cubicBezTo>
                  <a:cubicBezTo>
                    <a:pt x="141864" y="1151690"/>
                    <a:pt x="139648" y="1146814"/>
                    <a:pt x="136545" y="1142824"/>
                  </a:cubicBezTo>
                  <a:cubicBezTo>
                    <a:pt x="136101" y="1141938"/>
                    <a:pt x="134772" y="1140607"/>
                    <a:pt x="133885" y="1141494"/>
                  </a:cubicBezTo>
                  <a:cubicBezTo>
                    <a:pt x="126792" y="1135731"/>
                    <a:pt x="118812" y="1141494"/>
                    <a:pt x="125018" y="1153020"/>
                  </a:cubicBezTo>
                  <a:cubicBezTo>
                    <a:pt x="127679" y="1158340"/>
                    <a:pt x="131668" y="1164103"/>
                    <a:pt x="134328" y="1169423"/>
                  </a:cubicBezTo>
                  <a:cubicBezTo>
                    <a:pt x="136545" y="1179619"/>
                    <a:pt x="141421" y="1189371"/>
                    <a:pt x="150731" y="1194691"/>
                  </a:cubicBezTo>
                  <a:cubicBezTo>
                    <a:pt x="150731" y="1194691"/>
                    <a:pt x="151174" y="1194691"/>
                    <a:pt x="151174" y="1194691"/>
                  </a:cubicBezTo>
                  <a:cubicBezTo>
                    <a:pt x="151174" y="1196465"/>
                    <a:pt x="151617" y="1197794"/>
                    <a:pt x="151617" y="1200011"/>
                  </a:cubicBezTo>
                  <a:cubicBezTo>
                    <a:pt x="151617" y="1200454"/>
                    <a:pt x="151617" y="1200898"/>
                    <a:pt x="151617" y="1201341"/>
                  </a:cubicBezTo>
                  <a:cubicBezTo>
                    <a:pt x="143195" y="1198238"/>
                    <a:pt x="135215" y="1194691"/>
                    <a:pt x="126792" y="1192031"/>
                  </a:cubicBezTo>
                  <a:cubicBezTo>
                    <a:pt x="125905" y="1188928"/>
                    <a:pt x="125018" y="1185382"/>
                    <a:pt x="123689" y="1182279"/>
                  </a:cubicBezTo>
                  <a:cubicBezTo>
                    <a:pt x="125905" y="1172526"/>
                    <a:pt x="122802" y="1161886"/>
                    <a:pt x="116596" y="1153907"/>
                  </a:cubicBezTo>
                  <a:cubicBezTo>
                    <a:pt x="112163" y="1148587"/>
                    <a:pt x="110389" y="1141494"/>
                    <a:pt x="105513" y="1135731"/>
                  </a:cubicBezTo>
                  <a:cubicBezTo>
                    <a:pt x="105069" y="1134844"/>
                    <a:pt x="103740" y="1134401"/>
                    <a:pt x="103297" y="1134844"/>
                  </a:cubicBezTo>
                  <a:cubicBezTo>
                    <a:pt x="102853" y="1134401"/>
                    <a:pt x="102410" y="1134401"/>
                    <a:pt x="101966" y="1133958"/>
                  </a:cubicBezTo>
                  <a:cubicBezTo>
                    <a:pt x="99750" y="1132628"/>
                    <a:pt x="96647" y="1132185"/>
                    <a:pt x="94874" y="1134401"/>
                  </a:cubicBezTo>
                  <a:cubicBezTo>
                    <a:pt x="92657" y="1136618"/>
                    <a:pt x="93544" y="1140164"/>
                    <a:pt x="94430" y="1142824"/>
                  </a:cubicBezTo>
                  <a:cubicBezTo>
                    <a:pt x="96203" y="1149917"/>
                    <a:pt x="100636" y="1155237"/>
                    <a:pt x="104626" y="1161000"/>
                  </a:cubicBezTo>
                  <a:cubicBezTo>
                    <a:pt x="107730" y="1169423"/>
                    <a:pt x="111276" y="1179175"/>
                    <a:pt x="119699" y="1183165"/>
                  </a:cubicBezTo>
                  <a:cubicBezTo>
                    <a:pt x="120142" y="1185382"/>
                    <a:pt x="121029" y="1187598"/>
                    <a:pt x="121472" y="1189815"/>
                  </a:cubicBezTo>
                  <a:cubicBezTo>
                    <a:pt x="116152" y="1188042"/>
                    <a:pt x="110833" y="1186269"/>
                    <a:pt x="105513" y="1184495"/>
                  </a:cubicBezTo>
                  <a:cubicBezTo>
                    <a:pt x="105513" y="1184052"/>
                    <a:pt x="105069" y="1183609"/>
                    <a:pt x="104626" y="1183165"/>
                  </a:cubicBezTo>
                  <a:cubicBezTo>
                    <a:pt x="102853" y="1180505"/>
                    <a:pt x="100636" y="1178289"/>
                    <a:pt x="98420" y="1176072"/>
                  </a:cubicBezTo>
                  <a:cubicBezTo>
                    <a:pt x="97090" y="1174742"/>
                    <a:pt x="89554" y="1168536"/>
                    <a:pt x="87781" y="1169866"/>
                  </a:cubicBezTo>
                  <a:cubicBezTo>
                    <a:pt x="85564" y="1168979"/>
                    <a:pt x="83348" y="1168979"/>
                    <a:pt x="81131" y="1168536"/>
                  </a:cubicBezTo>
                  <a:cubicBezTo>
                    <a:pt x="76254" y="1167206"/>
                    <a:pt x="71821" y="1164546"/>
                    <a:pt x="67388" y="1161886"/>
                  </a:cubicBezTo>
                  <a:cubicBezTo>
                    <a:pt x="62512" y="1159226"/>
                    <a:pt x="56305" y="1154793"/>
                    <a:pt x="50986" y="1158340"/>
                  </a:cubicBezTo>
                  <a:cubicBezTo>
                    <a:pt x="46996" y="1163660"/>
                    <a:pt x="50543" y="1169423"/>
                    <a:pt x="55862" y="1171639"/>
                  </a:cubicBezTo>
                  <a:cubicBezTo>
                    <a:pt x="60295" y="1173856"/>
                    <a:pt x="65615" y="1174742"/>
                    <a:pt x="70048" y="1177402"/>
                  </a:cubicBezTo>
                  <a:cubicBezTo>
                    <a:pt x="70048" y="1177402"/>
                    <a:pt x="70048" y="1177402"/>
                    <a:pt x="70048" y="1177402"/>
                  </a:cubicBezTo>
                  <a:cubicBezTo>
                    <a:pt x="73595" y="1179619"/>
                    <a:pt x="76698" y="1182722"/>
                    <a:pt x="80687" y="1184938"/>
                  </a:cubicBezTo>
                  <a:cubicBezTo>
                    <a:pt x="84677" y="1186712"/>
                    <a:pt x="88667" y="1188042"/>
                    <a:pt x="93100" y="1188928"/>
                  </a:cubicBezTo>
                  <a:cubicBezTo>
                    <a:pt x="97090" y="1189815"/>
                    <a:pt x="101080" y="1188928"/>
                    <a:pt x="105069" y="1187155"/>
                  </a:cubicBezTo>
                  <a:cubicBezTo>
                    <a:pt x="111719" y="1189815"/>
                    <a:pt x="118369" y="1192031"/>
                    <a:pt x="125018" y="1194691"/>
                  </a:cubicBezTo>
                  <a:cubicBezTo>
                    <a:pt x="121472" y="1195578"/>
                    <a:pt x="117926" y="1196465"/>
                    <a:pt x="113936" y="1197351"/>
                  </a:cubicBezTo>
                  <a:cubicBezTo>
                    <a:pt x="109946" y="1197351"/>
                    <a:pt x="106400" y="1196021"/>
                    <a:pt x="102410" y="1196021"/>
                  </a:cubicBezTo>
                  <a:cubicBezTo>
                    <a:pt x="97090" y="1196021"/>
                    <a:pt x="91770" y="1196908"/>
                    <a:pt x="87337" y="1199124"/>
                  </a:cubicBezTo>
                  <a:cubicBezTo>
                    <a:pt x="80687" y="1205331"/>
                    <a:pt x="70492" y="1203114"/>
                    <a:pt x="63842" y="1208877"/>
                  </a:cubicBezTo>
                  <a:cubicBezTo>
                    <a:pt x="60295" y="1212424"/>
                    <a:pt x="61625" y="1218187"/>
                    <a:pt x="66502" y="1219073"/>
                  </a:cubicBezTo>
                  <a:cubicBezTo>
                    <a:pt x="66502" y="1219073"/>
                    <a:pt x="66502" y="1219073"/>
                    <a:pt x="66502" y="1219073"/>
                  </a:cubicBezTo>
                  <a:cubicBezTo>
                    <a:pt x="67388" y="1219517"/>
                    <a:pt x="68275" y="1219517"/>
                    <a:pt x="69161" y="1219960"/>
                  </a:cubicBezTo>
                  <a:cubicBezTo>
                    <a:pt x="77141" y="1220403"/>
                    <a:pt x="83791" y="1215527"/>
                    <a:pt x="91770" y="1214197"/>
                  </a:cubicBezTo>
                  <a:cubicBezTo>
                    <a:pt x="97977" y="1212867"/>
                    <a:pt x="104626" y="1212867"/>
                    <a:pt x="109503" y="1209320"/>
                  </a:cubicBezTo>
                  <a:cubicBezTo>
                    <a:pt x="112163" y="1207547"/>
                    <a:pt x="114823" y="1205774"/>
                    <a:pt x="116152" y="1202671"/>
                  </a:cubicBezTo>
                  <a:cubicBezTo>
                    <a:pt x="116596" y="1201784"/>
                    <a:pt x="117039" y="1201341"/>
                    <a:pt x="117482" y="1200454"/>
                  </a:cubicBezTo>
                  <a:cubicBezTo>
                    <a:pt x="119699" y="1200011"/>
                    <a:pt x="121915" y="1199568"/>
                    <a:pt x="124132" y="1198681"/>
                  </a:cubicBezTo>
                  <a:cubicBezTo>
                    <a:pt x="125905" y="1198238"/>
                    <a:pt x="128565" y="1197794"/>
                    <a:pt x="129895" y="1196465"/>
                  </a:cubicBezTo>
                  <a:cubicBezTo>
                    <a:pt x="138761" y="1200011"/>
                    <a:pt x="147628" y="1203557"/>
                    <a:pt x="156494" y="1207104"/>
                  </a:cubicBezTo>
                  <a:cubicBezTo>
                    <a:pt x="153834" y="1208877"/>
                    <a:pt x="151174" y="1210651"/>
                    <a:pt x="148514" y="1211980"/>
                  </a:cubicBezTo>
                  <a:cubicBezTo>
                    <a:pt x="145854" y="1210207"/>
                    <a:pt x="140978" y="1210207"/>
                    <a:pt x="138761" y="1210207"/>
                  </a:cubicBezTo>
                  <a:cubicBezTo>
                    <a:pt x="134772" y="1209320"/>
                    <a:pt x="130338" y="1210207"/>
                    <a:pt x="126792" y="1211980"/>
                  </a:cubicBezTo>
                  <a:cubicBezTo>
                    <a:pt x="118812" y="1216414"/>
                    <a:pt x="111719" y="1223063"/>
                    <a:pt x="102410" y="1225280"/>
                  </a:cubicBezTo>
                  <a:cubicBezTo>
                    <a:pt x="97533" y="1227053"/>
                    <a:pt x="89997" y="1227496"/>
                    <a:pt x="87781" y="1232816"/>
                  </a:cubicBezTo>
                  <a:cubicBezTo>
                    <a:pt x="87337" y="1233702"/>
                    <a:pt x="87781" y="1235033"/>
                    <a:pt x="88224" y="1235476"/>
                  </a:cubicBezTo>
                  <a:cubicBezTo>
                    <a:pt x="87781" y="1237692"/>
                    <a:pt x="93100" y="1239022"/>
                    <a:pt x="94874" y="1239022"/>
                  </a:cubicBezTo>
                  <a:cubicBezTo>
                    <a:pt x="104183" y="1239909"/>
                    <a:pt x="112163" y="1235033"/>
                    <a:pt x="120585" y="1232816"/>
                  </a:cubicBezTo>
                  <a:cubicBezTo>
                    <a:pt x="123689" y="1231929"/>
                    <a:pt x="126792" y="1231929"/>
                    <a:pt x="129451" y="1231486"/>
                  </a:cubicBezTo>
                  <a:cubicBezTo>
                    <a:pt x="135215" y="1229713"/>
                    <a:pt x="140091" y="1227053"/>
                    <a:pt x="144524" y="1223063"/>
                  </a:cubicBezTo>
                  <a:cubicBezTo>
                    <a:pt x="145854" y="1221733"/>
                    <a:pt x="149844" y="1217743"/>
                    <a:pt x="150731" y="1215084"/>
                  </a:cubicBezTo>
                  <a:cubicBezTo>
                    <a:pt x="154720" y="1213754"/>
                    <a:pt x="158267" y="1211980"/>
                    <a:pt x="160927" y="1208877"/>
                  </a:cubicBezTo>
                  <a:cubicBezTo>
                    <a:pt x="168463" y="1211980"/>
                    <a:pt x="176443" y="1215084"/>
                    <a:pt x="183979" y="1217743"/>
                  </a:cubicBezTo>
                  <a:cubicBezTo>
                    <a:pt x="182649" y="1219073"/>
                    <a:pt x="181319" y="1220847"/>
                    <a:pt x="179989" y="1222176"/>
                  </a:cubicBezTo>
                  <a:cubicBezTo>
                    <a:pt x="175556" y="1220403"/>
                    <a:pt x="170679" y="1221290"/>
                    <a:pt x="166246" y="1222620"/>
                  </a:cubicBezTo>
                  <a:cubicBezTo>
                    <a:pt x="158267" y="1225280"/>
                    <a:pt x="152504" y="1230599"/>
                    <a:pt x="146741" y="1236806"/>
                  </a:cubicBezTo>
                  <a:cubicBezTo>
                    <a:pt x="137874" y="1243455"/>
                    <a:pt x="126792" y="1247002"/>
                    <a:pt x="120142" y="1255868"/>
                  </a:cubicBezTo>
                  <a:cubicBezTo>
                    <a:pt x="118369" y="1258084"/>
                    <a:pt x="118369" y="1261631"/>
                    <a:pt x="120585" y="1262961"/>
                  </a:cubicBezTo>
                  <a:cubicBezTo>
                    <a:pt x="120585" y="1263404"/>
                    <a:pt x="121915" y="1263848"/>
                    <a:pt x="123246" y="1263848"/>
                  </a:cubicBezTo>
                  <a:cubicBezTo>
                    <a:pt x="132112" y="1263848"/>
                    <a:pt x="138761" y="1256755"/>
                    <a:pt x="146297" y="1252765"/>
                  </a:cubicBezTo>
                  <a:cubicBezTo>
                    <a:pt x="151617" y="1250105"/>
                    <a:pt x="157823" y="1250105"/>
                    <a:pt x="162700" y="1247002"/>
                  </a:cubicBezTo>
                  <a:cubicBezTo>
                    <a:pt x="171566" y="1242125"/>
                    <a:pt x="180432" y="1235033"/>
                    <a:pt x="183536" y="1225280"/>
                  </a:cubicBezTo>
                  <a:cubicBezTo>
                    <a:pt x="183536" y="1224836"/>
                    <a:pt x="183536" y="1224836"/>
                    <a:pt x="183536" y="1224836"/>
                  </a:cubicBezTo>
                  <a:cubicBezTo>
                    <a:pt x="184865" y="1223506"/>
                    <a:pt x="186639" y="1221733"/>
                    <a:pt x="187969" y="1219960"/>
                  </a:cubicBezTo>
                  <a:cubicBezTo>
                    <a:pt x="187969" y="1219960"/>
                    <a:pt x="187969" y="1219517"/>
                    <a:pt x="187969" y="1219517"/>
                  </a:cubicBezTo>
                  <a:cubicBezTo>
                    <a:pt x="189742" y="1219960"/>
                    <a:pt x="191515" y="1220847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203485" y="1225280"/>
                    <a:pt x="214124" y="1230156"/>
                    <a:pt x="224320" y="1234146"/>
                  </a:cubicBezTo>
                  <a:cubicBezTo>
                    <a:pt x="222547" y="1235919"/>
                    <a:pt x="220330" y="1237692"/>
                    <a:pt x="218113" y="1239466"/>
                  </a:cubicBezTo>
                  <a:cubicBezTo>
                    <a:pt x="215897" y="1239022"/>
                    <a:pt x="213680" y="1239466"/>
                    <a:pt x="211908" y="1239909"/>
                  </a:cubicBezTo>
                  <a:cubicBezTo>
                    <a:pt x="207474" y="1240352"/>
                    <a:pt x="202598" y="1240796"/>
                    <a:pt x="198608" y="1242569"/>
                  </a:cubicBezTo>
                  <a:cubicBezTo>
                    <a:pt x="191072" y="1245229"/>
                    <a:pt x="184865" y="1251435"/>
                    <a:pt x="179102" y="1256755"/>
                  </a:cubicBezTo>
                  <a:cubicBezTo>
                    <a:pt x="173339" y="1262074"/>
                    <a:pt x="156937" y="1266507"/>
                    <a:pt x="156494" y="1274930"/>
                  </a:cubicBezTo>
                  <a:cubicBezTo>
                    <a:pt x="156494" y="1276260"/>
                    <a:pt x="156937" y="1277147"/>
                    <a:pt x="157823" y="1277590"/>
                  </a:cubicBezTo>
                  <a:cubicBezTo>
                    <a:pt x="157823" y="1277590"/>
                    <a:pt x="158267" y="1278033"/>
                    <a:pt x="158267" y="1278033"/>
                  </a:cubicBezTo>
                  <a:cubicBezTo>
                    <a:pt x="159154" y="1278477"/>
                    <a:pt x="159597" y="1278920"/>
                    <a:pt x="160483" y="1278920"/>
                  </a:cubicBezTo>
                  <a:cubicBezTo>
                    <a:pt x="160927" y="1278920"/>
                    <a:pt x="160927" y="1278920"/>
                    <a:pt x="161370" y="1278920"/>
                  </a:cubicBezTo>
                  <a:cubicBezTo>
                    <a:pt x="162257" y="1278920"/>
                    <a:pt x="162700" y="1278920"/>
                    <a:pt x="163143" y="1278920"/>
                  </a:cubicBezTo>
                  <a:cubicBezTo>
                    <a:pt x="172010" y="1279807"/>
                    <a:pt x="179102" y="1273157"/>
                    <a:pt x="186639" y="1270054"/>
                  </a:cubicBezTo>
                  <a:cubicBezTo>
                    <a:pt x="193288" y="1267394"/>
                    <a:pt x="200825" y="1266951"/>
                    <a:pt x="207031" y="1262961"/>
                  </a:cubicBezTo>
                  <a:cubicBezTo>
                    <a:pt x="209691" y="1261188"/>
                    <a:pt x="211464" y="1258971"/>
                    <a:pt x="213680" y="1256755"/>
                  </a:cubicBezTo>
                  <a:cubicBezTo>
                    <a:pt x="217670" y="1252765"/>
                    <a:pt x="219887" y="1247888"/>
                    <a:pt x="222103" y="1242569"/>
                  </a:cubicBezTo>
                  <a:cubicBezTo>
                    <a:pt x="222103" y="1242569"/>
                    <a:pt x="222103" y="1242569"/>
                    <a:pt x="222103" y="1242125"/>
                  </a:cubicBezTo>
                  <a:cubicBezTo>
                    <a:pt x="223877" y="1240796"/>
                    <a:pt x="226093" y="1239022"/>
                    <a:pt x="227423" y="1237249"/>
                  </a:cubicBezTo>
                  <a:cubicBezTo>
                    <a:pt x="227867" y="1236806"/>
                    <a:pt x="227867" y="1236806"/>
                    <a:pt x="228310" y="1236362"/>
                  </a:cubicBezTo>
                  <a:cubicBezTo>
                    <a:pt x="236733" y="1239466"/>
                    <a:pt x="245156" y="1242569"/>
                    <a:pt x="254022" y="1244342"/>
                  </a:cubicBezTo>
                  <a:cubicBezTo>
                    <a:pt x="253135" y="1268281"/>
                    <a:pt x="254022" y="1292219"/>
                    <a:pt x="257568" y="1315715"/>
                  </a:cubicBezTo>
                  <a:cubicBezTo>
                    <a:pt x="257568" y="1317488"/>
                    <a:pt x="258011" y="1318818"/>
                    <a:pt x="258455" y="1320591"/>
                  </a:cubicBezTo>
                  <a:cubicBezTo>
                    <a:pt x="259341" y="1325911"/>
                    <a:pt x="259785" y="1331674"/>
                    <a:pt x="261115" y="1336994"/>
                  </a:cubicBezTo>
                  <a:cubicBezTo>
                    <a:pt x="263331" y="1344087"/>
                    <a:pt x="268651" y="1349406"/>
                    <a:pt x="273971" y="1354283"/>
                  </a:cubicBezTo>
                  <a:cubicBezTo>
                    <a:pt x="277517" y="1357829"/>
                    <a:pt x="281064" y="1361376"/>
                    <a:pt x="285054" y="1364479"/>
                  </a:cubicBezTo>
                  <a:lnTo>
                    <a:pt x="285054" y="1364479"/>
                  </a:lnTo>
                  <a:cubicBezTo>
                    <a:pt x="290373" y="1367582"/>
                    <a:pt x="289487" y="1354283"/>
                    <a:pt x="289487" y="1351179"/>
                  </a:cubicBezTo>
                  <a:cubicBezTo>
                    <a:pt x="289487" y="1348077"/>
                    <a:pt x="289043" y="1345417"/>
                    <a:pt x="288600" y="1342313"/>
                  </a:cubicBezTo>
                  <a:cubicBezTo>
                    <a:pt x="288600" y="1342313"/>
                    <a:pt x="288600" y="1342313"/>
                    <a:pt x="288600" y="1342313"/>
                  </a:cubicBezTo>
                  <a:cubicBezTo>
                    <a:pt x="287270" y="1333891"/>
                    <a:pt x="285940" y="1325024"/>
                    <a:pt x="284610" y="1316601"/>
                  </a:cubicBezTo>
                  <a:cubicBezTo>
                    <a:pt x="281507" y="1293549"/>
                    <a:pt x="279734" y="1270497"/>
                    <a:pt x="280177" y="1247002"/>
                  </a:cubicBezTo>
                  <a:cubicBezTo>
                    <a:pt x="291703" y="1246115"/>
                    <a:pt x="303229" y="1245229"/>
                    <a:pt x="314755" y="1243899"/>
                  </a:cubicBezTo>
                  <a:cubicBezTo>
                    <a:pt x="316528" y="1246115"/>
                    <a:pt x="318302" y="1247888"/>
                    <a:pt x="320075" y="1249662"/>
                  </a:cubicBezTo>
                  <a:cubicBezTo>
                    <a:pt x="320518" y="1250105"/>
                    <a:pt x="321405" y="1250548"/>
                    <a:pt x="322291" y="1250992"/>
                  </a:cubicBezTo>
                  <a:cubicBezTo>
                    <a:pt x="322291" y="1250992"/>
                    <a:pt x="322291" y="1251435"/>
                    <a:pt x="322291" y="1251435"/>
                  </a:cubicBezTo>
                  <a:cubicBezTo>
                    <a:pt x="322291" y="1251435"/>
                    <a:pt x="322291" y="1251878"/>
                    <a:pt x="322291" y="1251878"/>
                  </a:cubicBezTo>
                  <a:cubicBezTo>
                    <a:pt x="322291" y="1251878"/>
                    <a:pt x="322291" y="1252321"/>
                    <a:pt x="322735" y="1252765"/>
                  </a:cubicBezTo>
                  <a:cubicBezTo>
                    <a:pt x="323621" y="1256311"/>
                    <a:pt x="326281" y="1258971"/>
                    <a:pt x="328054" y="1262074"/>
                  </a:cubicBezTo>
                  <a:cubicBezTo>
                    <a:pt x="334704" y="1273157"/>
                    <a:pt x="347560" y="1277147"/>
                    <a:pt x="359086" y="1280250"/>
                  </a:cubicBezTo>
                  <a:cubicBezTo>
                    <a:pt x="363519" y="1282023"/>
                    <a:pt x="367509" y="1284683"/>
                    <a:pt x="371942" y="1286900"/>
                  </a:cubicBezTo>
                  <a:cubicBezTo>
                    <a:pt x="374159" y="1288230"/>
                    <a:pt x="376375" y="1290003"/>
                    <a:pt x="379035" y="1290446"/>
                  </a:cubicBezTo>
                  <a:cubicBezTo>
                    <a:pt x="379035" y="1290446"/>
                    <a:pt x="379478" y="1290446"/>
                    <a:pt x="379478" y="1290446"/>
                  </a:cubicBezTo>
                  <a:cubicBezTo>
                    <a:pt x="379921" y="1290446"/>
                    <a:pt x="380365" y="1290889"/>
                    <a:pt x="381252" y="1291333"/>
                  </a:cubicBezTo>
                  <a:lnTo>
                    <a:pt x="381252" y="1291333"/>
                  </a:lnTo>
                  <a:cubicBezTo>
                    <a:pt x="384355" y="1292663"/>
                    <a:pt x="391004" y="1292219"/>
                    <a:pt x="389675" y="1287343"/>
                  </a:cubicBezTo>
                  <a:cubicBezTo>
                    <a:pt x="388344" y="1282466"/>
                    <a:pt x="383911" y="1278920"/>
                    <a:pt x="380365" y="1275817"/>
                  </a:cubicBezTo>
                  <a:cubicBezTo>
                    <a:pt x="373272" y="1270054"/>
                    <a:pt x="364849" y="1266507"/>
                    <a:pt x="357313" y="1262074"/>
                  </a:cubicBezTo>
                  <a:cubicBezTo>
                    <a:pt x="351550" y="1257641"/>
                    <a:pt x="345344" y="1253651"/>
                    <a:pt x="338251" y="1251878"/>
                  </a:cubicBezTo>
                  <a:cubicBezTo>
                    <a:pt x="334704" y="1250548"/>
                    <a:pt x="331157" y="1250992"/>
                    <a:pt x="327611" y="1250105"/>
                  </a:cubicBezTo>
                  <a:cubicBezTo>
                    <a:pt x="327168" y="1250105"/>
                    <a:pt x="326724" y="1250105"/>
                    <a:pt x="326281" y="1250105"/>
                  </a:cubicBezTo>
                  <a:cubicBezTo>
                    <a:pt x="324508" y="1247888"/>
                    <a:pt x="322291" y="1245672"/>
                    <a:pt x="320518" y="1243899"/>
                  </a:cubicBezTo>
                  <a:cubicBezTo>
                    <a:pt x="321405" y="1243899"/>
                    <a:pt x="322735" y="1243899"/>
                    <a:pt x="323621" y="1243455"/>
                  </a:cubicBezTo>
                  <a:cubicBezTo>
                    <a:pt x="334704" y="1242569"/>
                    <a:pt x="345787" y="1241682"/>
                    <a:pt x="356870" y="1240796"/>
                  </a:cubicBezTo>
                  <a:cubicBezTo>
                    <a:pt x="356870" y="1240796"/>
                    <a:pt x="356870" y="1241239"/>
                    <a:pt x="356870" y="1241239"/>
                  </a:cubicBezTo>
                  <a:cubicBezTo>
                    <a:pt x="359086" y="1243012"/>
                    <a:pt x="361746" y="1244342"/>
                    <a:pt x="364406" y="1245672"/>
                  </a:cubicBezTo>
                  <a:cubicBezTo>
                    <a:pt x="364406" y="1246115"/>
                    <a:pt x="364406" y="1246115"/>
                    <a:pt x="364406" y="1246559"/>
                  </a:cubicBezTo>
                  <a:cubicBezTo>
                    <a:pt x="364406" y="1247002"/>
                    <a:pt x="364406" y="1247888"/>
                    <a:pt x="364406" y="1248332"/>
                  </a:cubicBezTo>
                  <a:cubicBezTo>
                    <a:pt x="365293" y="1253651"/>
                    <a:pt x="369282" y="1258084"/>
                    <a:pt x="373272" y="1261631"/>
                  </a:cubicBezTo>
                  <a:cubicBezTo>
                    <a:pt x="379035" y="1267837"/>
                    <a:pt x="387458" y="1271384"/>
                    <a:pt x="394551" y="1276260"/>
                  </a:cubicBezTo>
                  <a:cubicBezTo>
                    <a:pt x="399870" y="1279364"/>
                    <a:pt x="404303" y="1285127"/>
                    <a:pt x="410510" y="1286013"/>
                  </a:cubicBezTo>
                  <a:cubicBezTo>
                    <a:pt x="410510" y="1286013"/>
                    <a:pt x="410953" y="1286013"/>
                    <a:pt x="410953" y="1286013"/>
                  </a:cubicBezTo>
                  <a:cubicBezTo>
                    <a:pt x="413170" y="1286900"/>
                    <a:pt x="414943" y="1287786"/>
                    <a:pt x="417603" y="1288230"/>
                  </a:cubicBezTo>
                  <a:cubicBezTo>
                    <a:pt x="421149" y="1288673"/>
                    <a:pt x="425139" y="1286900"/>
                    <a:pt x="423809" y="1282910"/>
                  </a:cubicBezTo>
                  <a:cubicBezTo>
                    <a:pt x="422480" y="1278920"/>
                    <a:pt x="418490" y="1277147"/>
                    <a:pt x="415830" y="1274487"/>
                  </a:cubicBezTo>
                  <a:cubicBezTo>
                    <a:pt x="412726" y="1271827"/>
                    <a:pt x="409623" y="1269167"/>
                    <a:pt x="406520" y="1266507"/>
                  </a:cubicBezTo>
                  <a:cubicBezTo>
                    <a:pt x="398541" y="1260744"/>
                    <a:pt x="393221" y="1252321"/>
                    <a:pt x="383911" y="1247888"/>
                  </a:cubicBezTo>
                  <a:cubicBezTo>
                    <a:pt x="378592" y="1245229"/>
                    <a:pt x="372385" y="1242569"/>
                    <a:pt x="366179" y="1243899"/>
                  </a:cubicBezTo>
                  <a:cubicBezTo>
                    <a:pt x="364406" y="1243012"/>
                    <a:pt x="362633" y="1241682"/>
                    <a:pt x="360859" y="1240796"/>
                  </a:cubicBezTo>
                  <a:cubicBezTo>
                    <a:pt x="370169" y="1239909"/>
                    <a:pt x="379478" y="1239022"/>
                    <a:pt x="388788" y="1238136"/>
                  </a:cubicBezTo>
                  <a:cubicBezTo>
                    <a:pt x="388788" y="1238136"/>
                    <a:pt x="389231" y="1238136"/>
                    <a:pt x="389231" y="1238579"/>
                  </a:cubicBezTo>
                  <a:cubicBezTo>
                    <a:pt x="391004" y="1239466"/>
                    <a:pt x="392334" y="1239909"/>
                    <a:pt x="394108" y="1240352"/>
                  </a:cubicBezTo>
                  <a:cubicBezTo>
                    <a:pt x="394108" y="1240796"/>
                    <a:pt x="394551" y="1241239"/>
                    <a:pt x="394551" y="1242125"/>
                  </a:cubicBezTo>
                  <a:cubicBezTo>
                    <a:pt x="398984" y="1250105"/>
                    <a:pt x="407407" y="1254982"/>
                    <a:pt x="415386" y="1258084"/>
                  </a:cubicBezTo>
                  <a:cubicBezTo>
                    <a:pt x="420706" y="1259858"/>
                    <a:pt x="426026" y="1259415"/>
                    <a:pt x="431346" y="1260301"/>
                  </a:cubicBezTo>
                  <a:cubicBezTo>
                    <a:pt x="434892" y="1261188"/>
                    <a:pt x="438439" y="1262518"/>
                    <a:pt x="441985" y="1263848"/>
                  </a:cubicBezTo>
                  <a:cubicBezTo>
                    <a:pt x="441985" y="1263848"/>
                    <a:pt x="442429" y="1263848"/>
                    <a:pt x="442429" y="1263848"/>
                  </a:cubicBezTo>
                  <a:cubicBezTo>
                    <a:pt x="443758" y="1264734"/>
                    <a:pt x="445531" y="1265178"/>
                    <a:pt x="447305" y="1266064"/>
                  </a:cubicBezTo>
                  <a:cubicBezTo>
                    <a:pt x="454398" y="1269611"/>
                    <a:pt x="464150" y="1266507"/>
                    <a:pt x="457944" y="1257641"/>
                  </a:cubicBezTo>
                  <a:cubicBezTo>
                    <a:pt x="453511" y="1252321"/>
                    <a:pt x="446862" y="1250992"/>
                    <a:pt x="440655" y="1248775"/>
                  </a:cubicBezTo>
                  <a:cubicBezTo>
                    <a:pt x="435335" y="1247002"/>
                    <a:pt x="431789" y="1243455"/>
                    <a:pt x="426913" y="1240796"/>
                  </a:cubicBezTo>
                  <a:cubicBezTo>
                    <a:pt x="418933" y="1237249"/>
                    <a:pt x="409623" y="1236362"/>
                    <a:pt x="401201" y="1238136"/>
                  </a:cubicBezTo>
                  <a:cubicBezTo>
                    <a:pt x="399427" y="1238136"/>
                    <a:pt x="397211" y="1237692"/>
                    <a:pt x="395437" y="1238136"/>
                  </a:cubicBezTo>
                  <a:cubicBezTo>
                    <a:pt x="395437" y="1238136"/>
                    <a:pt x="394994" y="1238136"/>
                    <a:pt x="394994" y="1238136"/>
                  </a:cubicBezTo>
                  <a:cubicBezTo>
                    <a:pt x="401644" y="1237249"/>
                    <a:pt x="408293" y="1236806"/>
                    <a:pt x="414943" y="1235919"/>
                  </a:cubicBezTo>
                  <a:cubicBezTo>
                    <a:pt x="422480" y="1235033"/>
                    <a:pt x="430016" y="1233702"/>
                    <a:pt x="437552" y="1231929"/>
                  </a:cubicBezTo>
                  <a:cubicBezTo>
                    <a:pt x="442429" y="1235033"/>
                    <a:pt x="453954" y="1236806"/>
                    <a:pt x="457057" y="1236806"/>
                  </a:cubicBezTo>
                  <a:cubicBezTo>
                    <a:pt x="458831" y="1236806"/>
                    <a:pt x="460604" y="1236806"/>
                    <a:pt x="462377" y="1236362"/>
                  </a:cubicBezTo>
                  <a:cubicBezTo>
                    <a:pt x="462821" y="1236362"/>
                    <a:pt x="463264" y="1235919"/>
                    <a:pt x="463264" y="1235476"/>
                  </a:cubicBezTo>
                  <a:cubicBezTo>
                    <a:pt x="463707" y="1235476"/>
                    <a:pt x="464150" y="1235476"/>
                    <a:pt x="464594" y="1235476"/>
                  </a:cubicBezTo>
                  <a:cubicBezTo>
                    <a:pt x="471687" y="1235476"/>
                    <a:pt x="479666" y="1236362"/>
                    <a:pt x="486316" y="1233259"/>
                  </a:cubicBezTo>
                  <a:cubicBezTo>
                    <a:pt x="488976" y="1231486"/>
                    <a:pt x="491636" y="1229713"/>
                    <a:pt x="495182" y="1229269"/>
                  </a:cubicBezTo>
                  <a:cubicBezTo>
                    <a:pt x="500059" y="1228383"/>
                    <a:pt x="504935" y="1227496"/>
                    <a:pt x="509811" y="1226610"/>
                  </a:cubicBezTo>
                  <a:cubicBezTo>
                    <a:pt x="514244" y="1225723"/>
                    <a:pt x="519564" y="1224836"/>
                    <a:pt x="522667" y="1220847"/>
                  </a:cubicBezTo>
                  <a:cubicBezTo>
                    <a:pt x="526657" y="1214640"/>
                    <a:pt x="518678" y="1209764"/>
                    <a:pt x="512914" y="1208877"/>
                  </a:cubicBezTo>
                  <a:cubicBezTo>
                    <a:pt x="504492" y="1207104"/>
                    <a:pt x="496512" y="1209764"/>
                    <a:pt x="488089" y="1210207"/>
                  </a:cubicBezTo>
                  <a:cubicBezTo>
                    <a:pt x="481883" y="1210207"/>
                    <a:pt x="476563" y="1210207"/>
                    <a:pt x="471244" y="1211094"/>
                  </a:cubicBezTo>
                  <a:cubicBezTo>
                    <a:pt x="471244" y="1211094"/>
                    <a:pt x="470800" y="1210651"/>
                    <a:pt x="470800" y="1210651"/>
                  </a:cubicBezTo>
                  <a:cubicBezTo>
                    <a:pt x="467697" y="1210207"/>
                    <a:pt x="464150" y="1211094"/>
                    <a:pt x="461047" y="1212424"/>
                  </a:cubicBezTo>
                  <a:cubicBezTo>
                    <a:pt x="451738" y="1215527"/>
                    <a:pt x="443758" y="1222176"/>
                    <a:pt x="435779" y="1228383"/>
                  </a:cubicBezTo>
                  <a:cubicBezTo>
                    <a:pt x="435779" y="1228383"/>
                    <a:pt x="435779" y="1228383"/>
                    <a:pt x="435779" y="1228383"/>
                  </a:cubicBezTo>
                  <a:cubicBezTo>
                    <a:pt x="431346" y="1229269"/>
                    <a:pt x="426469" y="1230156"/>
                    <a:pt x="421593" y="1231043"/>
                  </a:cubicBezTo>
                  <a:cubicBezTo>
                    <a:pt x="406077" y="1233259"/>
                    <a:pt x="390561" y="1234589"/>
                    <a:pt x="375045" y="1235919"/>
                  </a:cubicBezTo>
                  <a:cubicBezTo>
                    <a:pt x="375045" y="1235476"/>
                    <a:pt x="375488" y="1235476"/>
                    <a:pt x="375488" y="1235033"/>
                  </a:cubicBezTo>
                  <a:cubicBezTo>
                    <a:pt x="377705" y="1230156"/>
                    <a:pt x="381252" y="1226610"/>
                    <a:pt x="385241" y="1223063"/>
                  </a:cubicBezTo>
                  <a:cubicBezTo>
                    <a:pt x="385241" y="1223063"/>
                    <a:pt x="385241" y="1223063"/>
                    <a:pt x="385241" y="1223063"/>
                  </a:cubicBezTo>
                  <a:cubicBezTo>
                    <a:pt x="400314" y="1223063"/>
                    <a:pt x="415386" y="1216857"/>
                    <a:pt x="426913" y="1207104"/>
                  </a:cubicBezTo>
                  <a:cubicBezTo>
                    <a:pt x="430902" y="1204444"/>
                    <a:pt x="435335" y="1203557"/>
                    <a:pt x="439325" y="1200898"/>
                  </a:cubicBezTo>
                  <a:cubicBezTo>
                    <a:pt x="444201" y="1197794"/>
                    <a:pt x="449965" y="1190258"/>
                    <a:pt x="445975" y="1184495"/>
                  </a:cubicBezTo>
                  <a:cubicBezTo>
                    <a:pt x="442872" y="1181392"/>
                    <a:pt x="437995" y="1183165"/>
                    <a:pt x="434449" y="1184052"/>
                  </a:cubicBezTo>
                  <a:cubicBezTo>
                    <a:pt x="434006" y="1184052"/>
                    <a:pt x="433562" y="1184495"/>
                    <a:pt x="433562" y="1184495"/>
                  </a:cubicBezTo>
                  <a:cubicBezTo>
                    <a:pt x="433119" y="1184495"/>
                    <a:pt x="433119" y="1184495"/>
                    <a:pt x="432675" y="1184495"/>
                  </a:cubicBezTo>
                  <a:cubicBezTo>
                    <a:pt x="431789" y="1184938"/>
                    <a:pt x="431346" y="1185382"/>
                    <a:pt x="430459" y="1185825"/>
                  </a:cubicBezTo>
                  <a:cubicBezTo>
                    <a:pt x="428685" y="1186712"/>
                    <a:pt x="426913" y="1187598"/>
                    <a:pt x="425139" y="1188928"/>
                  </a:cubicBezTo>
                  <a:cubicBezTo>
                    <a:pt x="421149" y="1191145"/>
                    <a:pt x="416716" y="1193361"/>
                    <a:pt x="412283" y="1195135"/>
                  </a:cubicBezTo>
                  <a:cubicBezTo>
                    <a:pt x="408737" y="1196021"/>
                    <a:pt x="405634" y="1196908"/>
                    <a:pt x="402087" y="1198238"/>
                  </a:cubicBezTo>
                  <a:cubicBezTo>
                    <a:pt x="395437" y="1201341"/>
                    <a:pt x="385241" y="1209320"/>
                    <a:pt x="383468" y="1217300"/>
                  </a:cubicBezTo>
                  <a:cubicBezTo>
                    <a:pt x="383025" y="1217743"/>
                    <a:pt x="383025" y="1218630"/>
                    <a:pt x="383025" y="1219517"/>
                  </a:cubicBezTo>
                  <a:cubicBezTo>
                    <a:pt x="379478" y="1222176"/>
                    <a:pt x="376375" y="1224836"/>
                    <a:pt x="374159" y="1228383"/>
                  </a:cubicBezTo>
                  <a:cubicBezTo>
                    <a:pt x="373716" y="1230156"/>
                    <a:pt x="371055" y="1233259"/>
                    <a:pt x="371055" y="1235476"/>
                  </a:cubicBezTo>
                  <a:cubicBezTo>
                    <a:pt x="366622" y="1235919"/>
                    <a:pt x="362189" y="1236362"/>
                    <a:pt x="357756" y="1236362"/>
                  </a:cubicBezTo>
                  <a:cubicBezTo>
                    <a:pt x="349333" y="1237249"/>
                    <a:pt x="340911" y="1237692"/>
                    <a:pt x="332044" y="1238579"/>
                  </a:cubicBezTo>
                  <a:cubicBezTo>
                    <a:pt x="332488" y="1238136"/>
                    <a:pt x="332931" y="1237249"/>
                    <a:pt x="333374" y="1236806"/>
                  </a:cubicBezTo>
                  <a:cubicBezTo>
                    <a:pt x="334704" y="1234146"/>
                    <a:pt x="336477" y="1232373"/>
                    <a:pt x="338694" y="1230156"/>
                  </a:cubicBezTo>
                  <a:cubicBezTo>
                    <a:pt x="339137" y="1230156"/>
                    <a:pt x="339580" y="1229713"/>
                    <a:pt x="340024" y="1229713"/>
                  </a:cubicBezTo>
                  <a:cubicBezTo>
                    <a:pt x="346230" y="1227496"/>
                    <a:pt x="352880" y="1226610"/>
                    <a:pt x="358643" y="1223950"/>
                  </a:cubicBezTo>
                  <a:cubicBezTo>
                    <a:pt x="363962" y="1221733"/>
                    <a:pt x="367509" y="1217743"/>
                    <a:pt x="370612" y="1213310"/>
                  </a:cubicBezTo>
                  <a:cubicBezTo>
                    <a:pt x="374159" y="1207991"/>
                    <a:pt x="379035" y="1204001"/>
                    <a:pt x="384355" y="1200454"/>
                  </a:cubicBezTo>
                  <a:cubicBezTo>
                    <a:pt x="387901" y="1197794"/>
                    <a:pt x="392778" y="1193805"/>
                    <a:pt x="391891" y="1188485"/>
                  </a:cubicBezTo>
                  <a:cubicBezTo>
                    <a:pt x="391448" y="1185382"/>
                    <a:pt x="387458" y="1183165"/>
                    <a:pt x="384355" y="1184495"/>
                  </a:cubicBezTo>
                  <a:cubicBezTo>
                    <a:pt x="383025" y="1184938"/>
                    <a:pt x="382138" y="1185825"/>
                    <a:pt x="380808" y="1186712"/>
                  </a:cubicBezTo>
                  <a:cubicBezTo>
                    <a:pt x="380808" y="1186712"/>
                    <a:pt x="380365" y="1186712"/>
                    <a:pt x="380365" y="1186712"/>
                  </a:cubicBezTo>
                  <a:cubicBezTo>
                    <a:pt x="372829" y="1190702"/>
                    <a:pt x="366179" y="1195578"/>
                    <a:pt x="359086" y="1199568"/>
                  </a:cubicBezTo>
                  <a:cubicBezTo>
                    <a:pt x="348890" y="1204444"/>
                    <a:pt x="338251" y="1213310"/>
                    <a:pt x="336477" y="1224836"/>
                  </a:cubicBezTo>
                  <a:cubicBezTo>
                    <a:pt x="336034" y="1226166"/>
                    <a:pt x="336034" y="1227053"/>
                    <a:pt x="336034" y="1227939"/>
                  </a:cubicBezTo>
                  <a:cubicBezTo>
                    <a:pt x="333818" y="1230599"/>
                    <a:pt x="332044" y="1233259"/>
                    <a:pt x="330271" y="1235919"/>
                  </a:cubicBezTo>
                  <a:cubicBezTo>
                    <a:pt x="329828" y="1236806"/>
                    <a:pt x="328941" y="1238136"/>
                    <a:pt x="328498" y="1239022"/>
                  </a:cubicBezTo>
                  <a:cubicBezTo>
                    <a:pt x="317415" y="1239909"/>
                    <a:pt x="306775" y="1240796"/>
                    <a:pt x="295693" y="1241682"/>
                  </a:cubicBezTo>
                  <a:cubicBezTo>
                    <a:pt x="296136" y="1241239"/>
                    <a:pt x="296136" y="1240796"/>
                    <a:pt x="296136" y="1240352"/>
                  </a:cubicBezTo>
                  <a:cubicBezTo>
                    <a:pt x="296136" y="1239909"/>
                    <a:pt x="296580" y="1239466"/>
                    <a:pt x="297023" y="1238579"/>
                  </a:cubicBezTo>
                  <a:cubicBezTo>
                    <a:pt x="300126" y="1240352"/>
                    <a:pt x="307219" y="1235476"/>
                    <a:pt x="309879" y="1233702"/>
                  </a:cubicBezTo>
                  <a:cubicBezTo>
                    <a:pt x="309879" y="1233702"/>
                    <a:pt x="310322" y="1233259"/>
                    <a:pt x="310322" y="1233259"/>
                  </a:cubicBezTo>
                  <a:cubicBezTo>
                    <a:pt x="312539" y="1232373"/>
                    <a:pt x="314312" y="1231486"/>
                    <a:pt x="316528" y="1230156"/>
                  </a:cubicBezTo>
                  <a:cubicBezTo>
                    <a:pt x="321848" y="1227496"/>
                    <a:pt x="324065" y="1221733"/>
                    <a:pt x="327168" y="1217300"/>
                  </a:cubicBezTo>
                  <a:cubicBezTo>
                    <a:pt x="332488" y="1211094"/>
                    <a:pt x="340911" y="1204887"/>
                    <a:pt x="341354" y="1196021"/>
                  </a:cubicBezTo>
                  <a:cubicBezTo>
                    <a:pt x="341354" y="1193361"/>
                    <a:pt x="339580" y="1191145"/>
                    <a:pt x="336921" y="1190702"/>
                  </a:cubicBezTo>
                  <a:cubicBezTo>
                    <a:pt x="332931" y="1190702"/>
                    <a:pt x="329828" y="1192031"/>
                    <a:pt x="326724" y="1194691"/>
                  </a:cubicBezTo>
                  <a:cubicBezTo>
                    <a:pt x="323621" y="1195135"/>
                    <a:pt x="315642" y="1209764"/>
                    <a:pt x="312982" y="1211980"/>
                  </a:cubicBezTo>
                  <a:cubicBezTo>
                    <a:pt x="308105" y="1215084"/>
                    <a:pt x="303229" y="1218187"/>
                    <a:pt x="300126" y="1223063"/>
                  </a:cubicBezTo>
                  <a:cubicBezTo>
                    <a:pt x="298353" y="1225280"/>
                    <a:pt x="297466" y="1228383"/>
                    <a:pt x="296580" y="1231043"/>
                  </a:cubicBezTo>
                  <a:cubicBezTo>
                    <a:pt x="296580" y="1231929"/>
                    <a:pt x="296136" y="1232373"/>
                    <a:pt x="296136" y="1233259"/>
                  </a:cubicBezTo>
                  <a:cubicBezTo>
                    <a:pt x="294806" y="1234589"/>
                    <a:pt x="293476" y="1235919"/>
                    <a:pt x="292590" y="1237692"/>
                  </a:cubicBezTo>
                  <a:cubicBezTo>
                    <a:pt x="291703" y="1239022"/>
                    <a:pt x="291260" y="1240796"/>
                    <a:pt x="291703" y="1242125"/>
                  </a:cubicBezTo>
                  <a:cubicBezTo>
                    <a:pt x="287713" y="1242569"/>
                    <a:pt x="284167" y="1243012"/>
                    <a:pt x="280177" y="1243012"/>
                  </a:cubicBezTo>
                  <a:cubicBezTo>
                    <a:pt x="279290" y="1243012"/>
                    <a:pt x="278404" y="1243012"/>
                    <a:pt x="277517" y="1243012"/>
                  </a:cubicBezTo>
                  <a:cubicBezTo>
                    <a:pt x="277960" y="1227053"/>
                    <a:pt x="278847" y="1211094"/>
                    <a:pt x="280621" y="1195135"/>
                  </a:cubicBezTo>
                  <a:cubicBezTo>
                    <a:pt x="283723" y="1170309"/>
                    <a:pt x="288157" y="1145927"/>
                    <a:pt x="293476" y="1121545"/>
                  </a:cubicBezTo>
                  <a:cubicBezTo>
                    <a:pt x="298796" y="1121989"/>
                    <a:pt x="304116" y="1121989"/>
                    <a:pt x="309436" y="1122432"/>
                  </a:cubicBezTo>
                  <a:cubicBezTo>
                    <a:pt x="318302" y="1122432"/>
                    <a:pt x="327168" y="1121989"/>
                    <a:pt x="335590" y="1121989"/>
                  </a:cubicBezTo>
                  <a:cubicBezTo>
                    <a:pt x="336034" y="1121989"/>
                    <a:pt x="336034" y="1122432"/>
                    <a:pt x="336034" y="1122432"/>
                  </a:cubicBezTo>
                  <a:cubicBezTo>
                    <a:pt x="337807" y="1124205"/>
                    <a:pt x="340024" y="1125978"/>
                    <a:pt x="342240" y="1127752"/>
                  </a:cubicBezTo>
                  <a:cubicBezTo>
                    <a:pt x="342240" y="1128638"/>
                    <a:pt x="342684" y="1129968"/>
                    <a:pt x="342684" y="1130855"/>
                  </a:cubicBezTo>
                  <a:cubicBezTo>
                    <a:pt x="343127" y="1132628"/>
                    <a:pt x="343570" y="1134844"/>
                    <a:pt x="344457" y="1136618"/>
                  </a:cubicBezTo>
                  <a:cubicBezTo>
                    <a:pt x="346673" y="1141494"/>
                    <a:pt x="350663" y="1144154"/>
                    <a:pt x="355096" y="1146814"/>
                  </a:cubicBezTo>
                  <a:cubicBezTo>
                    <a:pt x="355539" y="1147257"/>
                    <a:pt x="355983" y="1147257"/>
                    <a:pt x="355983" y="1147257"/>
                  </a:cubicBezTo>
                  <a:cubicBezTo>
                    <a:pt x="357313" y="1148144"/>
                    <a:pt x="358200" y="1148587"/>
                    <a:pt x="359529" y="1149474"/>
                  </a:cubicBezTo>
                  <a:cubicBezTo>
                    <a:pt x="360859" y="1150360"/>
                    <a:pt x="361746" y="1150804"/>
                    <a:pt x="363076" y="1151247"/>
                  </a:cubicBezTo>
                  <a:cubicBezTo>
                    <a:pt x="367952" y="1153907"/>
                    <a:pt x="372829" y="1156123"/>
                    <a:pt x="377262" y="1157897"/>
                  </a:cubicBezTo>
                  <a:cubicBezTo>
                    <a:pt x="383025" y="1161000"/>
                    <a:pt x="387458" y="1165876"/>
                    <a:pt x="392334" y="1170309"/>
                  </a:cubicBezTo>
                  <a:cubicBezTo>
                    <a:pt x="394551" y="1172083"/>
                    <a:pt x="396767" y="1173856"/>
                    <a:pt x="399870" y="1175186"/>
                  </a:cubicBezTo>
                  <a:cubicBezTo>
                    <a:pt x="402531" y="1176516"/>
                    <a:pt x="404747" y="1178289"/>
                    <a:pt x="407850" y="1178732"/>
                  </a:cubicBezTo>
                  <a:cubicBezTo>
                    <a:pt x="408293" y="1178732"/>
                    <a:pt x="408737" y="1178732"/>
                    <a:pt x="408737" y="1178289"/>
                  </a:cubicBezTo>
                  <a:cubicBezTo>
                    <a:pt x="414943" y="1179619"/>
                    <a:pt x="422036" y="1174742"/>
                    <a:pt x="417603" y="1168093"/>
                  </a:cubicBezTo>
                  <a:cubicBezTo>
                    <a:pt x="411397" y="1157897"/>
                    <a:pt x="399427" y="1153464"/>
                    <a:pt x="390561" y="1146371"/>
                  </a:cubicBezTo>
                  <a:cubicBezTo>
                    <a:pt x="385685" y="1142381"/>
                    <a:pt x="381695" y="1137061"/>
                    <a:pt x="376375" y="1133071"/>
                  </a:cubicBezTo>
                  <a:cubicBezTo>
                    <a:pt x="368839" y="1127308"/>
                    <a:pt x="359529" y="1123762"/>
                    <a:pt x="350220" y="1124205"/>
                  </a:cubicBezTo>
                  <a:cubicBezTo>
                    <a:pt x="348890" y="1124205"/>
                    <a:pt x="347560" y="1124205"/>
                    <a:pt x="346230" y="1124205"/>
                  </a:cubicBezTo>
                  <a:cubicBezTo>
                    <a:pt x="344900" y="1123319"/>
                    <a:pt x="344013" y="1121989"/>
                    <a:pt x="342684" y="1121102"/>
                  </a:cubicBezTo>
                  <a:cubicBezTo>
                    <a:pt x="358200" y="1120658"/>
                    <a:pt x="373716" y="1120215"/>
                    <a:pt x="389231" y="1119329"/>
                  </a:cubicBezTo>
                  <a:cubicBezTo>
                    <a:pt x="390561" y="1121102"/>
                    <a:pt x="392778" y="1122432"/>
                    <a:pt x="394551" y="1123319"/>
                  </a:cubicBezTo>
                  <a:cubicBezTo>
                    <a:pt x="395881" y="1124205"/>
                    <a:pt x="397211" y="1124648"/>
                    <a:pt x="398541" y="1125092"/>
                  </a:cubicBezTo>
                  <a:cubicBezTo>
                    <a:pt x="398541" y="1127308"/>
                    <a:pt x="400314" y="1129525"/>
                    <a:pt x="401644" y="1131298"/>
                  </a:cubicBezTo>
                  <a:cubicBezTo>
                    <a:pt x="408737" y="1141051"/>
                    <a:pt x="418046" y="1149030"/>
                    <a:pt x="429129" y="1153907"/>
                  </a:cubicBezTo>
                  <a:cubicBezTo>
                    <a:pt x="433562" y="1156123"/>
                    <a:pt x="437995" y="1156567"/>
                    <a:pt x="442429" y="1158340"/>
                  </a:cubicBezTo>
                  <a:cubicBezTo>
                    <a:pt x="448191" y="1160556"/>
                    <a:pt x="453068" y="1164103"/>
                    <a:pt x="458388" y="1166763"/>
                  </a:cubicBezTo>
                  <a:cubicBezTo>
                    <a:pt x="458831" y="1166763"/>
                    <a:pt x="458831" y="1166763"/>
                    <a:pt x="459274" y="1166763"/>
                  </a:cubicBezTo>
                  <a:cubicBezTo>
                    <a:pt x="461491" y="1167649"/>
                    <a:pt x="463264" y="1168979"/>
                    <a:pt x="465480" y="1169423"/>
                  </a:cubicBezTo>
                  <a:cubicBezTo>
                    <a:pt x="469027" y="1170309"/>
                    <a:pt x="473903" y="1168979"/>
                    <a:pt x="474347" y="1164989"/>
                  </a:cubicBezTo>
                  <a:cubicBezTo>
                    <a:pt x="474790" y="1162330"/>
                    <a:pt x="472573" y="1160113"/>
                    <a:pt x="470800" y="1158340"/>
                  </a:cubicBezTo>
                  <a:cubicBezTo>
                    <a:pt x="467697" y="1155237"/>
                    <a:pt x="464150" y="1152577"/>
                    <a:pt x="461047" y="1149917"/>
                  </a:cubicBezTo>
                  <a:cubicBezTo>
                    <a:pt x="452624" y="1144154"/>
                    <a:pt x="442429" y="1141494"/>
                    <a:pt x="434892" y="1134401"/>
                  </a:cubicBezTo>
                  <a:cubicBezTo>
                    <a:pt x="427799" y="1127752"/>
                    <a:pt x="418490" y="1122432"/>
                    <a:pt x="408293" y="1121989"/>
                  </a:cubicBezTo>
                  <a:cubicBezTo>
                    <a:pt x="406077" y="1121989"/>
                    <a:pt x="403417" y="1121545"/>
                    <a:pt x="401201" y="1122432"/>
                  </a:cubicBezTo>
                  <a:cubicBezTo>
                    <a:pt x="398984" y="1121102"/>
                    <a:pt x="397211" y="1119772"/>
                    <a:pt x="395437" y="1118442"/>
                  </a:cubicBezTo>
                  <a:cubicBezTo>
                    <a:pt x="415386" y="1117112"/>
                    <a:pt x="435335" y="1115782"/>
                    <a:pt x="455284" y="1114009"/>
                  </a:cubicBezTo>
                  <a:cubicBezTo>
                    <a:pt x="455284" y="1115339"/>
                    <a:pt x="456171" y="1116225"/>
                    <a:pt x="457057" y="1117112"/>
                  </a:cubicBezTo>
                  <a:cubicBezTo>
                    <a:pt x="457944" y="1118442"/>
                    <a:pt x="459274" y="1119329"/>
                    <a:pt x="460161" y="1120658"/>
                  </a:cubicBezTo>
                  <a:cubicBezTo>
                    <a:pt x="460161" y="1121102"/>
                    <a:pt x="460604" y="1121545"/>
                    <a:pt x="460604" y="1122432"/>
                  </a:cubicBezTo>
                  <a:cubicBezTo>
                    <a:pt x="462377" y="1127308"/>
                    <a:pt x="465037" y="1131741"/>
                    <a:pt x="468140" y="1135731"/>
                  </a:cubicBezTo>
                  <a:cubicBezTo>
                    <a:pt x="473460" y="1143267"/>
                    <a:pt x="480553" y="1149917"/>
                    <a:pt x="489419" y="1153464"/>
                  </a:cubicBezTo>
                  <a:cubicBezTo>
                    <a:pt x="499172" y="1156567"/>
                    <a:pt x="504935" y="1165876"/>
                    <a:pt x="513358" y="1170753"/>
                  </a:cubicBezTo>
                  <a:cubicBezTo>
                    <a:pt x="513801" y="1170753"/>
                    <a:pt x="514244" y="1170753"/>
                    <a:pt x="514244" y="1170309"/>
                  </a:cubicBezTo>
                  <a:cubicBezTo>
                    <a:pt x="514244" y="1170309"/>
                    <a:pt x="514244" y="1170309"/>
                    <a:pt x="514244" y="1170309"/>
                  </a:cubicBezTo>
                  <a:cubicBezTo>
                    <a:pt x="516018" y="1171196"/>
                    <a:pt x="517791" y="1172083"/>
                    <a:pt x="520008" y="1172526"/>
                  </a:cubicBezTo>
                  <a:cubicBezTo>
                    <a:pt x="523111" y="1173412"/>
                    <a:pt x="527987" y="1172969"/>
                    <a:pt x="529317" y="1169423"/>
                  </a:cubicBezTo>
                  <a:cubicBezTo>
                    <a:pt x="531090" y="1160556"/>
                    <a:pt x="505821" y="1145041"/>
                    <a:pt x="500059" y="1138391"/>
                  </a:cubicBezTo>
                  <a:cubicBezTo>
                    <a:pt x="492522" y="1130855"/>
                    <a:pt x="485873" y="1120658"/>
                    <a:pt x="474347" y="1118885"/>
                  </a:cubicBezTo>
                  <a:cubicBezTo>
                    <a:pt x="472130" y="1118885"/>
                    <a:pt x="467254" y="1117999"/>
                    <a:pt x="464150" y="1118442"/>
                  </a:cubicBezTo>
                  <a:cubicBezTo>
                    <a:pt x="463264" y="1117556"/>
                    <a:pt x="462377" y="1116669"/>
                    <a:pt x="461934" y="1115782"/>
                  </a:cubicBezTo>
                  <a:cubicBezTo>
                    <a:pt x="461491" y="1115339"/>
                    <a:pt x="460604" y="1114009"/>
                    <a:pt x="460161" y="1113122"/>
                  </a:cubicBezTo>
                  <a:cubicBezTo>
                    <a:pt x="472573" y="1111792"/>
                    <a:pt x="484543" y="1110906"/>
                    <a:pt x="496955" y="1109133"/>
                  </a:cubicBezTo>
                  <a:cubicBezTo>
                    <a:pt x="500502" y="1108689"/>
                    <a:pt x="504492" y="1108246"/>
                    <a:pt x="508038" y="1107803"/>
                  </a:cubicBezTo>
                  <a:cubicBezTo>
                    <a:pt x="508925" y="1110019"/>
                    <a:pt x="511585" y="1113122"/>
                    <a:pt x="514244" y="1115782"/>
                  </a:cubicBezTo>
                  <a:cubicBezTo>
                    <a:pt x="514688" y="1121102"/>
                    <a:pt x="516904" y="1126422"/>
                    <a:pt x="520008" y="1130855"/>
                  </a:cubicBezTo>
                  <a:cubicBezTo>
                    <a:pt x="524441" y="1136174"/>
                    <a:pt x="530647" y="1139721"/>
                    <a:pt x="535524" y="1144154"/>
                  </a:cubicBezTo>
                  <a:cubicBezTo>
                    <a:pt x="542173" y="1150360"/>
                    <a:pt x="547049" y="1160113"/>
                    <a:pt x="556802" y="1161443"/>
                  </a:cubicBezTo>
                  <a:cubicBezTo>
                    <a:pt x="556802" y="1161443"/>
                    <a:pt x="556802" y="1161443"/>
                    <a:pt x="556802" y="1161443"/>
                  </a:cubicBezTo>
                  <a:cubicBezTo>
                    <a:pt x="557689" y="1161886"/>
                    <a:pt x="558132" y="1162330"/>
                    <a:pt x="559019" y="1162330"/>
                  </a:cubicBezTo>
                  <a:cubicBezTo>
                    <a:pt x="564782" y="1164103"/>
                    <a:pt x="570102" y="1160113"/>
                    <a:pt x="567885" y="1154350"/>
                  </a:cubicBezTo>
                  <a:cubicBezTo>
                    <a:pt x="565668" y="1147701"/>
                    <a:pt x="559019" y="1143711"/>
                    <a:pt x="554142" y="1139278"/>
                  </a:cubicBezTo>
                  <a:cubicBezTo>
                    <a:pt x="550596" y="1136618"/>
                    <a:pt x="547493" y="1133958"/>
                    <a:pt x="544833" y="1129968"/>
                  </a:cubicBezTo>
                  <a:cubicBezTo>
                    <a:pt x="542616" y="1126422"/>
                    <a:pt x="540400" y="1122875"/>
                    <a:pt x="536853" y="1120215"/>
                  </a:cubicBezTo>
                  <a:cubicBezTo>
                    <a:pt x="531090" y="1116669"/>
                    <a:pt x="525327" y="1112679"/>
                    <a:pt x="518678" y="1111792"/>
                  </a:cubicBezTo>
                  <a:cubicBezTo>
                    <a:pt x="518234" y="1111792"/>
                    <a:pt x="517347" y="1111792"/>
                    <a:pt x="516904" y="1111792"/>
                  </a:cubicBezTo>
                  <a:cubicBezTo>
                    <a:pt x="515575" y="1110019"/>
                    <a:pt x="514244" y="1108689"/>
                    <a:pt x="512914" y="1106916"/>
                  </a:cubicBezTo>
                  <a:cubicBezTo>
                    <a:pt x="524441" y="1105586"/>
                    <a:pt x="535967" y="1104699"/>
                    <a:pt x="547493" y="1103370"/>
                  </a:cubicBezTo>
                  <a:cubicBezTo>
                    <a:pt x="547493" y="1103370"/>
                    <a:pt x="547493" y="1103813"/>
                    <a:pt x="547493" y="1103813"/>
                  </a:cubicBezTo>
                  <a:cubicBezTo>
                    <a:pt x="549709" y="1106916"/>
                    <a:pt x="552369" y="1109133"/>
                    <a:pt x="555472" y="1111349"/>
                  </a:cubicBezTo>
                  <a:cubicBezTo>
                    <a:pt x="555916" y="1112679"/>
                    <a:pt x="556802" y="1114452"/>
                    <a:pt x="557689" y="1116225"/>
                  </a:cubicBezTo>
                  <a:cubicBezTo>
                    <a:pt x="559019" y="1118442"/>
                    <a:pt x="560349" y="1120658"/>
                    <a:pt x="561678" y="1122432"/>
                  </a:cubicBezTo>
                  <a:cubicBezTo>
                    <a:pt x="564339" y="1125978"/>
                    <a:pt x="567442" y="1129968"/>
                    <a:pt x="571431" y="1133071"/>
                  </a:cubicBezTo>
                  <a:cubicBezTo>
                    <a:pt x="574091" y="1135288"/>
                    <a:pt x="577194" y="1136174"/>
                    <a:pt x="580297" y="1137504"/>
                  </a:cubicBezTo>
                  <a:cubicBezTo>
                    <a:pt x="583401" y="1139278"/>
                    <a:pt x="586504" y="1140607"/>
                    <a:pt x="590051" y="1141494"/>
                  </a:cubicBezTo>
                  <a:cubicBezTo>
                    <a:pt x="596257" y="1144597"/>
                    <a:pt x="602463" y="1148587"/>
                    <a:pt x="609556" y="1149030"/>
                  </a:cubicBezTo>
                  <a:cubicBezTo>
                    <a:pt x="610000" y="1149030"/>
                    <a:pt x="610442" y="1148587"/>
                    <a:pt x="610442" y="1148144"/>
                  </a:cubicBezTo>
                  <a:cubicBezTo>
                    <a:pt x="611773" y="1148587"/>
                    <a:pt x="613103" y="1149030"/>
                    <a:pt x="614876" y="1149030"/>
                  </a:cubicBezTo>
                  <a:cubicBezTo>
                    <a:pt x="621083" y="1149474"/>
                    <a:pt x="625958" y="1144597"/>
                    <a:pt x="620639" y="1139721"/>
                  </a:cubicBezTo>
                  <a:cubicBezTo>
                    <a:pt x="617536" y="1136618"/>
                    <a:pt x="613545" y="1134844"/>
                    <a:pt x="610000" y="1132185"/>
                  </a:cubicBezTo>
                  <a:cubicBezTo>
                    <a:pt x="601576" y="1127752"/>
                    <a:pt x="594040" y="1122432"/>
                    <a:pt x="586947" y="1116225"/>
                  </a:cubicBezTo>
                  <a:cubicBezTo>
                    <a:pt x="579855" y="1111792"/>
                    <a:pt x="570988" y="1110462"/>
                    <a:pt x="563009" y="1108246"/>
                  </a:cubicBezTo>
                  <a:cubicBezTo>
                    <a:pt x="560792" y="1107803"/>
                    <a:pt x="559462" y="1107803"/>
                    <a:pt x="558575" y="1107803"/>
                  </a:cubicBezTo>
                  <a:cubicBezTo>
                    <a:pt x="557245" y="1106473"/>
                    <a:pt x="555472" y="1105143"/>
                    <a:pt x="554142" y="1103813"/>
                  </a:cubicBezTo>
                  <a:cubicBezTo>
                    <a:pt x="553699" y="1103370"/>
                    <a:pt x="553256" y="1102926"/>
                    <a:pt x="552812" y="1102483"/>
                  </a:cubicBezTo>
                  <a:cubicBezTo>
                    <a:pt x="562122" y="1101596"/>
                    <a:pt x="571431" y="1100710"/>
                    <a:pt x="580741" y="1099823"/>
                  </a:cubicBezTo>
                  <a:cubicBezTo>
                    <a:pt x="580741" y="1099823"/>
                    <a:pt x="580741" y="1099823"/>
                    <a:pt x="581185" y="1100266"/>
                  </a:cubicBezTo>
                  <a:cubicBezTo>
                    <a:pt x="585174" y="1102483"/>
                    <a:pt x="589607" y="1104256"/>
                    <a:pt x="594040" y="1105143"/>
                  </a:cubicBezTo>
                  <a:cubicBezTo>
                    <a:pt x="598917" y="1105586"/>
                    <a:pt x="603793" y="1108246"/>
                    <a:pt x="608670" y="1108246"/>
                  </a:cubicBezTo>
                  <a:cubicBezTo>
                    <a:pt x="610000" y="1108246"/>
                    <a:pt x="612659" y="1108689"/>
                    <a:pt x="613989" y="1107359"/>
                  </a:cubicBezTo>
                  <a:cubicBezTo>
                    <a:pt x="622412" y="1107359"/>
                    <a:pt x="629949" y="1103370"/>
                    <a:pt x="637927" y="1101596"/>
                  </a:cubicBezTo>
                  <a:cubicBezTo>
                    <a:pt x="646794" y="1099823"/>
                    <a:pt x="661867" y="1103813"/>
                    <a:pt x="667630" y="1095390"/>
                  </a:cubicBezTo>
                  <a:cubicBezTo>
                    <a:pt x="670733" y="1089184"/>
                    <a:pt x="662753" y="1084751"/>
                    <a:pt x="657876" y="1083421"/>
                  </a:cubicBezTo>
                  <a:cubicBezTo>
                    <a:pt x="649898" y="1080761"/>
                    <a:pt x="641474" y="1082091"/>
                    <a:pt x="633494" y="1082091"/>
                  </a:cubicBezTo>
                  <a:cubicBezTo>
                    <a:pt x="633494" y="1081647"/>
                    <a:pt x="633052" y="1081647"/>
                    <a:pt x="632608" y="1081647"/>
                  </a:cubicBezTo>
                  <a:cubicBezTo>
                    <a:pt x="622412" y="1081647"/>
                    <a:pt x="612216" y="1078101"/>
                    <a:pt x="602020" y="1081204"/>
                  </a:cubicBezTo>
                  <a:cubicBezTo>
                    <a:pt x="593596" y="1083421"/>
                    <a:pt x="587391" y="1090070"/>
                    <a:pt x="581185" y="1096276"/>
                  </a:cubicBezTo>
                  <a:cubicBezTo>
                    <a:pt x="580741" y="1096720"/>
                    <a:pt x="580741" y="1096720"/>
                    <a:pt x="580741" y="1097163"/>
                  </a:cubicBezTo>
                  <a:cubicBezTo>
                    <a:pt x="566998" y="1098050"/>
                    <a:pt x="553699" y="1098936"/>
                    <a:pt x="540400" y="1099823"/>
                  </a:cubicBezTo>
                  <a:cubicBezTo>
                    <a:pt x="541286" y="1097607"/>
                    <a:pt x="542173" y="1095833"/>
                    <a:pt x="543060" y="1094060"/>
                  </a:cubicBezTo>
                  <a:cubicBezTo>
                    <a:pt x="543503" y="1092730"/>
                    <a:pt x="544390" y="1091843"/>
                    <a:pt x="545276" y="1090513"/>
                  </a:cubicBezTo>
                  <a:cubicBezTo>
                    <a:pt x="545719" y="1090070"/>
                    <a:pt x="546606" y="1090070"/>
                    <a:pt x="547049" y="1089627"/>
                  </a:cubicBezTo>
                  <a:cubicBezTo>
                    <a:pt x="552812" y="1088297"/>
                    <a:pt x="558575" y="1085194"/>
                    <a:pt x="562565" y="1080761"/>
                  </a:cubicBezTo>
                  <a:cubicBezTo>
                    <a:pt x="564339" y="1079431"/>
                    <a:pt x="564782" y="1076771"/>
                    <a:pt x="566555" y="1075441"/>
                  </a:cubicBezTo>
                  <a:cubicBezTo>
                    <a:pt x="572318" y="1072338"/>
                    <a:pt x="579411" y="1070565"/>
                    <a:pt x="583844" y="1065688"/>
                  </a:cubicBezTo>
                  <a:cubicBezTo>
                    <a:pt x="590051" y="1058595"/>
                    <a:pt x="599360" y="1048399"/>
                    <a:pt x="598030" y="1038203"/>
                  </a:cubicBezTo>
                  <a:cubicBezTo>
                    <a:pt x="597143" y="1035100"/>
                    <a:pt x="593596" y="1035100"/>
                    <a:pt x="591824" y="1037316"/>
                  </a:cubicBezTo>
                  <a:cubicBezTo>
                    <a:pt x="586504" y="1041306"/>
                    <a:pt x="581627" y="1045739"/>
                    <a:pt x="576308" y="1049729"/>
                  </a:cubicBezTo>
                  <a:cubicBezTo>
                    <a:pt x="564782" y="1055935"/>
                    <a:pt x="551483" y="1061255"/>
                    <a:pt x="545276" y="1073668"/>
                  </a:cubicBezTo>
                  <a:cubicBezTo>
                    <a:pt x="544390" y="1075884"/>
                    <a:pt x="537740" y="1088297"/>
                    <a:pt x="539957" y="1090957"/>
                  </a:cubicBezTo>
                  <a:cubicBezTo>
                    <a:pt x="538627" y="1093173"/>
                    <a:pt x="537740" y="1095833"/>
                    <a:pt x="536853" y="1098493"/>
                  </a:cubicBezTo>
                  <a:cubicBezTo>
                    <a:pt x="536853" y="1098936"/>
                    <a:pt x="536410" y="1099823"/>
                    <a:pt x="536410" y="1100266"/>
                  </a:cubicBezTo>
                  <a:cubicBezTo>
                    <a:pt x="527101" y="1101153"/>
                    <a:pt x="517791" y="1102040"/>
                    <a:pt x="508038" y="1102926"/>
                  </a:cubicBezTo>
                  <a:cubicBezTo>
                    <a:pt x="508481" y="1100710"/>
                    <a:pt x="508925" y="1098936"/>
                    <a:pt x="509368" y="1096720"/>
                  </a:cubicBezTo>
                  <a:cubicBezTo>
                    <a:pt x="510255" y="1094947"/>
                    <a:pt x="510698" y="1092730"/>
                    <a:pt x="511142" y="1090513"/>
                  </a:cubicBezTo>
                  <a:cubicBezTo>
                    <a:pt x="514244" y="1088297"/>
                    <a:pt x="517791" y="1086524"/>
                    <a:pt x="520894" y="1084307"/>
                  </a:cubicBezTo>
                  <a:cubicBezTo>
                    <a:pt x="524441" y="1081204"/>
                    <a:pt x="527544" y="1077214"/>
                    <a:pt x="530204" y="1073225"/>
                  </a:cubicBezTo>
                  <a:cubicBezTo>
                    <a:pt x="532420" y="1069678"/>
                    <a:pt x="533307" y="1064802"/>
                    <a:pt x="535967" y="1061698"/>
                  </a:cubicBezTo>
                  <a:cubicBezTo>
                    <a:pt x="540843" y="1055492"/>
                    <a:pt x="547936" y="1049729"/>
                    <a:pt x="549266" y="1041306"/>
                  </a:cubicBezTo>
                  <a:cubicBezTo>
                    <a:pt x="550152" y="1034657"/>
                    <a:pt x="544833" y="1030223"/>
                    <a:pt x="539957" y="1032440"/>
                  </a:cubicBezTo>
                  <a:cubicBezTo>
                    <a:pt x="539070" y="1032440"/>
                    <a:pt x="538183" y="1032883"/>
                    <a:pt x="537740" y="1033327"/>
                  </a:cubicBezTo>
                  <a:cubicBezTo>
                    <a:pt x="527544" y="1040420"/>
                    <a:pt x="523111" y="1052832"/>
                    <a:pt x="515575" y="1062585"/>
                  </a:cubicBezTo>
                  <a:cubicBezTo>
                    <a:pt x="513801" y="1065245"/>
                    <a:pt x="511142" y="1067018"/>
                    <a:pt x="509368" y="1070121"/>
                  </a:cubicBezTo>
                  <a:cubicBezTo>
                    <a:pt x="506708" y="1074554"/>
                    <a:pt x="506265" y="1079874"/>
                    <a:pt x="506265" y="1085194"/>
                  </a:cubicBezTo>
                  <a:cubicBezTo>
                    <a:pt x="506265" y="1086524"/>
                    <a:pt x="506265" y="1087854"/>
                    <a:pt x="506265" y="1089184"/>
                  </a:cubicBezTo>
                  <a:cubicBezTo>
                    <a:pt x="506265" y="1090513"/>
                    <a:pt x="505821" y="1091843"/>
                    <a:pt x="506708" y="1092730"/>
                  </a:cubicBezTo>
                  <a:cubicBezTo>
                    <a:pt x="505821" y="1095390"/>
                    <a:pt x="504935" y="1098050"/>
                    <a:pt x="504492" y="1101153"/>
                  </a:cubicBezTo>
                  <a:cubicBezTo>
                    <a:pt x="504492" y="1101596"/>
                    <a:pt x="504492" y="1102483"/>
                    <a:pt x="504048" y="1102926"/>
                  </a:cubicBezTo>
                  <a:cubicBezTo>
                    <a:pt x="484986" y="1104699"/>
                    <a:pt x="466367" y="1106473"/>
                    <a:pt x="447305" y="1108246"/>
                  </a:cubicBezTo>
                  <a:cubicBezTo>
                    <a:pt x="447305" y="1108246"/>
                    <a:pt x="447305" y="1107803"/>
                    <a:pt x="447305" y="1107359"/>
                  </a:cubicBezTo>
                  <a:cubicBezTo>
                    <a:pt x="449078" y="1102483"/>
                    <a:pt x="451295" y="1098050"/>
                    <a:pt x="453954" y="1094060"/>
                  </a:cubicBezTo>
                  <a:cubicBezTo>
                    <a:pt x="454398" y="1094060"/>
                    <a:pt x="455284" y="1094060"/>
                    <a:pt x="455728" y="1094060"/>
                  </a:cubicBezTo>
                  <a:cubicBezTo>
                    <a:pt x="463707" y="1092287"/>
                    <a:pt x="470800" y="1088297"/>
                    <a:pt x="476120" y="1082091"/>
                  </a:cubicBezTo>
                  <a:cubicBezTo>
                    <a:pt x="478780" y="1078988"/>
                    <a:pt x="480996" y="1074998"/>
                    <a:pt x="482770" y="1071008"/>
                  </a:cubicBezTo>
                  <a:cubicBezTo>
                    <a:pt x="484099" y="1067905"/>
                    <a:pt x="484986" y="1064802"/>
                    <a:pt x="486759" y="1062142"/>
                  </a:cubicBezTo>
                  <a:cubicBezTo>
                    <a:pt x="492522" y="1056379"/>
                    <a:pt x="498285" y="1050616"/>
                    <a:pt x="501388" y="1042636"/>
                  </a:cubicBezTo>
                  <a:cubicBezTo>
                    <a:pt x="503605" y="1038646"/>
                    <a:pt x="501832" y="1035100"/>
                    <a:pt x="498285" y="1035100"/>
                  </a:cubicBezTo>
                  <a:cubicBezTo>
                    <a:pt x="497842" y="1034657"/>
                    <a:pt x="496512" y="1034657"/>
                    <a:pt x="495626" y="1035100"/>
                  </a:cubicBezTo>
                  <a:cubicBezTo>
                    <a:pt x="484543" y="1038646"/>
                    <a:pt x="478780" y="1050172"/>
                    <a:pt x="470800" y="1057709"/>
                  </a:cubicBezTo>
                  <a:cubicBezTo>
                    <a:pt x="465924" y="1062142"/>
                    <a:pt x="459717" y="1065688"/>
                    <a:pt x="456171" y="1071451"/>
                  </a:cubicBezTo>
                  <a:cubicBezTo>
                    <a:pt x="451738" y="1077658"/>
                    <a:pt x="448191" y="1085194"/>
                    <a:pt x="449965" y="1093173"/>
                  </a:cubicBezTo>
                  <a:cubicBezTo>
                    <a:pt x="446862" y="1097607"/>
                    <a:pt x="444645" y="1102926"/>
                    <a:pt x="443758" y="1108689"/>
                  </a:cubicBezTo>
                  <a:cubicBezTo>
                    <a:pt x="428685" y="1110019"/>
                    <a:pt x="413613" y="1110906"/>
                    <a:pt x="398984" y="1111792"/>
                  </a:cubicBezTo>
                  <a:cubicBezTo>
                    <a:pt x="399427" y="1109133"/>
                    <a:pt x="399870" y="1106916"/>
                    <a:pt x="400757" y="1104256"/>
                  </a:cubicBezTo>
                  <a:cubicBezTo>
                    <a:pt x="400757" y="1104256"/>
                    <a:pt x="401201" y="1103813"/>
                    <a:pt x="401201" y="1103813"/>
                  </a:cubicBezTo>
                  <a:cubicBezTo>
                    <a:pt x="404303" y="1102926"/>
                    <a:pt x="407407" y="1102483"/>
                    <a:pt x="410067" y="1100710"/>
                  </a:cubicBezTo>
                  <a:cubicBezTo>
                    <a:pt x="419376" y="1096276"/>
                    <a:pt x="425583" y="1087854"/>
                    <a:pt x="430902" y="1079431"/>
                  </a:cubicBezTo>
                  <a:cubicBezTo>
                    <a:pt x="434449" y="1074554"/>
                    <a:pt x="439768" y="1071008"/>
                    <a:pt x="444201" y="1067018"/>
                  </a:cubicBezTo>
                  <a:cubicBezTo>
                    <a:pt x="449078" y="1061698"/>
                    <a:pt x="457944" y="1053719"/>
                    <a:pt x="457057" y="1045739"/>
                  </a:cubicBezTo>
                  <a:cubicBezTo>
                    <a:pt x="456614" y="1044409"/>
                    <a:pt x="456171" y="1043523"/>
                    <a:pt x="455284" y="1043079"/>
                  </a:cubicBezTo>
                  <a:cubicBezTo>
                    <a:pt x="455284" y="1042636"/>
                    <a:pt x="455284" y="1042636"/>
                    <a:pt x="455284" y="1042193"/>
                  </a:cubicBezTo>
                  <a:cubicBezTo>
                    <a:pt x="454841" y="1042193"/>
                    <a:pt x="453954" y="1042193"/>
                    <a:pt x="453511" y="1042193"/>
                  </a:cubicBezTo>
                  <a:cubicBezTo>
                    <a:pt x="453511" y="1042193"/>
                    <a:pt x="453068" y="1042193"/>
                    <a:pt x="453068" y="1042193"/>
                  </a:cubicBezTo>
                  <a:cubicBezTo>
                    <a:pt x="452624" y="1042193"/>
                    <a:pt x="452181" y="1042193"/>
                    <a:pt x="451738" y="1042193"/>
                  </a:cubicBezTo>
                  <a:cubicBezTo>
                    <a:pt x="451295" y="1042193"/>
                    <a:pt x="450408" y="1042636"/>
                    <a:pt x="449965" y="1042636"/>
                  </a:cubicBezTo>
                  <a:cubicBezTo>
                    <a:pt x="449965" y="1042636"/>
                    <a:pt x="449521" y="1042636"/>
                    <a:pt x="449521" y="1042636"/>
                  </a:cubicBezTo>
                  <a:cubicBezTo>
                    <a:pt x="441542" y="1046626"/>
                    <a:pt x="436665" y="1054606"/>
                    <a:pt x="429129" y="1059039"/>
                  </a:cubicBezTo>
                  <a:cubicBezTo>
                    <a:pt x="422923" y="1062585"/>
                    <a:pt x="415386" y="1063915"/>
                    <a:pt x="410510" y="1069678"/>
                  </a:cubicBezTo>
                  <a:cubicBezTo>
                    <a:pt x="401644" y="1076328"/>
                    <a:pt x="400314" y="1087410"/>
                    <a:pt x="398541" y="1097607"/>
                  </a:cubicBezTo>
                  <a:cubicBezTo>
                    <a:pt x="398541" y="1098936"/>
                    <a:pt x="397654" y="1100710"/>
                    <a:pt x="398098" y="1102483"/>
                  </a:cubicBezTo>
                  <a:cubicBezTo>
                    <a:pt x="397654" y="1104256"/>
                    <a:pt x="397211" y="1106029"/>
                    <a:pt x="396767" y="1107803"/>
                  </a:cubicBezTo>
                  <a:cubicBezTo>
                    <a:pt x="396767" y="1108689"/>
                    <a:pt x="396324" y="1110462"/>
                    <a:pt x="396324" y="1111792"/>
                  </a:cubicBezTo>
                  <a:cubicBezTo>
                    <a:pt x="390561" y="1112236"/>
                    <a:pt x="384798" y="1112236"/>
                    <a:pt x="379478" y="1112679"/>
                  </a:cubicBezTo>
                  <a:cubicBezTo>
                    <a:pt x="363962" y="1113122"/>
                    <a:pt x="348447" y="1114009"/>
                    <a:pt x="332931" y="1114009"/>
                  </a:cubicBezTo>
                  <a:cubicBezTo>
                    <a:pt x="332931" y="1114009"/>
                    <a:pt x="332931" y="1113566"/>
                    <a:pt x="333374" y="1113566"/>
                  </a:cubicBezTo>
                  <a:cubicBezTo>
                    <a:pt x="333818" y="1113122"/>
                    <a:pt x="334261" y="1112236"/>
                    <a:pt x="334704" y="1111792"/>
                  </a:cubicBezTo>
                  <a:cubicBezTo>
                    <a:pt x="344457" y="1111792"/>
                    <a:pt x="354210" y="1107803"/>
                    <a:pt x="361303" y="1100710"/>
                  </a:cubicBezTo>
                  <a:cubicBezTo>
                    <a:pt x="364406" y="1097163"/>
                    <a:pt x="366622" y="1093173"/>
                    <a:pt x="368839" y="1089184"/>
                  </a:cubicBezTo>
                  <a:cubicBezTo>
                    <a:pt x="374602" y="1083421"/>
                    <a:pt x="382138" y="1079874"/>
                    <a:pt x="387901" y="1073668"/>
                  </a:cubicBezTo>
                  <a:cubicBezTo>
                    <a:pt x="392334" y="1069235"/>
                    <a:pt x="396767" y="1063915"/>
                    <a:pt x="397211" y="1057709"/>
                  </a:cubicBezTo>
                  <a:cubicBezTo>
                    <a:pt x="397211" y="1056379"/>
                    <a:pt x="396767" y="105504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437" y="1052832"/>
                    <a:pt x="394551" y="1052389"/>
                    <a:pt x="393221" y="1051945"/>
                  </a:cubicBezTo>
                  <a:cubicBezTo>
                    <a:pt x="392778" y="1051945"/>
                    <a:pt x="392334" y="1051945"/>
                    <a:pt x="391891" y="1051945"/>
                  </a:cubicBezTo>
                  <a:cubicBezTo>
                    <a:pt x="380808" y="1050172"/>
                    <a:pt x="369282" y="1067018"/>
                    <a:pt x="360416" y="1072338"/>
                  </a:cubicBezTo>
                  <a:cubicBezTo>
                    <a:pt x="355539" y="1075884"/>
                    <a:pt x="349777" y="1077214"/>
                    <a:pt x="344900" y="1080761"/>
                  </a:cubicBezTo>
                  <a:cubicBezTo>
                    <a:pt x="340911" y="1084307"/>
                    <a:pt x="337364" y="1088740"/>
                    <a:pt x="334704" y="1093617"/>
                  </a:cubicBezTo>
                  <a:cubicBezTo>
                    <a:pt x="332044" y="1098050"/>
                    <a:pt x="329828" y="1102483"/>
                    <a:pt x="329385" y="1107803"/>
                  </a:cubicBezTo>
                  <a:cubicBezTo>
                    <a:pt x="329385" y="1109133"/>
                    <a:pt x="328941" y="1110462"/>
                    <a:pt x="329828" y="1111349"/>
                  </a:cubicBezTo>
                  <a:cubicBezTo>
                    <a:pt x="329385" y="1112236"/>
                    <a:pt x="328941" y="1113122"/>
                    <a:pt x="328941" y="1113566"/>
                  </a:cubicBezTo>
                  <a:cubicBezTo>
                    <a:pt x="318745" y="1113566"/>
                    <a:pt x="308105" y="1113566"/>
                    <a:pt x="297909" y="1113122"/>
                  </a:cubicBezTo>
                  <a:cubicBezTo>
                    <a:pt x="304116" y="1084751"/>
                    <a:pt x="311652" y="1056379"/>
                    <a:pt x="319188" y="1028007"/>
                  </a:cubicBezTo>
                  <a:cubicBezTo>
                    <a:pt x="323178" y="1014264"/>
                    <a:pt x="327168" y="1000078"/>
                    <a:pt x="331601" y="986336"/>
                  </a:cubicBezTo>
                  <a:cubicBezTo>
                    <a:pt x="334261" y="985006"/>
                    <a:pt x="336477" y="983676"/>
                    <a:pt x="339137" y="982789"/>
                  </a:cubicBezTo>
                  <a:cubicBezTo>
                    <a:pt x="339580" y="985006"/>
                    <a:pt x="341797" y="987666"/>
                    <a:pt x="344457" y="989882"/>
                  </a:cubicBezTo>
                  <a:cubicBezTo>
                    <a:pt x="344457" y="989882"/>
                    <a:pt x="344457" y="990326"/>
                    <a:pt x="344457" y="990326"/>
                  </a:cubicBezTo>
                  <a:cubicBezTo>
                    <a:pt x="348890" y="996089"/>
                    <a:pt x="354653" y="1000522"/>
                    <a:pt x="359972" y="1004955"/>
                  </a:cubicBezTo>
                  <a:cubicBezTo>
                    <a:pt x="363076" y="1007171"/>
                    <a:pt x="366622" y="1009831"/>
                    <a:pt x="370169" y="1011604"/>
                  </a:cubicBezTo>
                  <a:cubicBezTo>
                    <a:pt x="373272" y="1013378"/>
                    <a:pt x="377262" y="1013378"/>
                    <a:pt x="380808" y="1015151"/>
                  </a:cubicBezTo>
                  <a:cubicBezTo>
                    <a:pt x="385685" y="1017367"/>
                    <a:pt x="390561" y="1020471"/>
                    <a:pt x="395437" y="1021800"/>
                  </a:cubicBezTo>
                  <a:cubicBezTo>
                    <a:pt x="395881" y="1022244"/>
                    <a:pt x="397211" y="1021800"/>
                    <a:pt x="397654" y="1021357"/>
                  </a:cubicBezTo>
                  <a:cubicBezTo>
                    <a:pt x="401201" y="1021800"/>
                    <a:pt x="403860" y="1018697"/>
                    <a:pt x="401201" y="1015594"/>
                  </a:cubicBezTo>
                  <a:cubicBezTo>
                    <a:pt x="394994" y="1008945"/>
                    <a:pt x="388344" y="1002295"/>
                    <a:pt x="380365" y="997418"/>
                  </a:cubicBezTo>
                  <a:cubicBezTo>
                    <a:pt x="371942" y="992099"/>
                    <a:pt x="362633" y="988552"/>
                    <a:pt x="352436" y="987666"/>
                  </a:cubicBezTo>
                  <a:cubicBezTo>
                    <a:pt x="351106" y="987666"/>
                    <a:pt x="349333" y="987222"/>
                    <a:pt x="347560" y="987222"/>
                  </a:cubicBezTo>
                  <a:cubicBezTo>
                    <a:pt x="345787" y="985449"/>
                    <a:pt x="344013" y="984119"/>
                    <a:pt x="342684" y="981903"/>
                  </a:cubicBezTo>
                  <a:cubicBezTo>
                    <a:pt x="342684" y="981459"/>
                    <a:pt x="342240" y="981459"/>
                    <a:pt x="341797" y="981016"/>
                  </a:cubicBezTo>
                  <a:cubicBezTo>
                    <a:pt x="344900" y="979686"/>
                    <a:pt x="348003" y="978356"/>
                    <a:pt x="351550" y="977026"/>
                  </a:cubicBezTo>
                  <a:cubicBezTo>
                    <a:pt x="357313" y="974810"/>
                    <a:pt x="363519" y="973036"/>
                    <a:pt x="369282" y="971263"/>
                  </a:cubicBezTo>
                  <a:cubicBezTo>
                    <a:pt x="369282" y="971707"/>
                    <a:pt x="369726" y="971707"/>
                    <a:pt x="370169" y="972150"/>
                  </a:cubicBezTo>
                  <a:cubicBezTo>
                    <a:pt x="373716" y="975253"/>
                    <a:pt x="377262" y="977913"/>
                    <a:pt x="381252" y="980573"/>
                  </a:cubicBezTo>
                  <a:cubicBezTo>
                    <a:pt x="383025" y="990326"/>
                    <a:pt x="390561" y="998305"/>
                    <a:pt x="398984" y="1002738"/>
                  </a:cubicBezTo>
                  <a:cubicBezTo>
                    <a:pt x="404747" y="1005841"/>
                    <a:pt x="410953" y="1006285"/>
                    <a:pt x="416716" y="1008945"/>
                  </a:cubicBezTo>
                  <a:cubicBezTo>
                    <a:pt x="425139" y="1013378"/>
                    <a:pt x="431789" y="1023130"/>
                    <a:pt x="441985" y="1024017"/>
                  </a:cubicBezTo>
                  <a:cubicBezTo>
                    <a:pt x="443758" y="1024017"/>
                    <a:pt x="446418" y="1024017"/>
                    <a:pt x="447748" y="1023130"/>
                  </a:cubicBezTo>
                  <a:cubicBezTo>
                    <a:pt x="449521" y="1022687"/>
                    <a:pt x="450408" y="1021357"/>
                    <a:pt x="450408" y="1019584"/>
                  </a:cubicBezTo>
                  <a:cubicBezTo>
                    <a:pt x="449965" y="1016924"/>
                    <a:pt x="447748" y="1015151"/>
                    <a:pt x="445531" y="1013378"/>
                  </a:cubicBezTo>
                  <a:cubicBezTo>
                    <a:pt x="441098" y="1009831"/>
                    <a:pt x="435779" y="1006285"/>
                    <a:pt x="431346" y="1002738"/>
                  </a:cubicBezTo>
                  <a:cubicBezTo>
                    <a:pt x="426469" y="998748"/>
                    <a:pt x="422480" y="993872"/>
                    <a:pt x="418046" y="989882"/>
                  </a:cubicBezTo>
                  <a:cubicBezTo>
                    <a:pt x="411840" y="985006"/>
                    <a:pt x="404303" y="981903"/>
                    <a:pt x="396767" y="980130"/>
                  </a:cubicBezTo>
                  <a:cubicBezTo>
                    <a:pt x="394108" y="980130"/>
                    <a:pt x="388344" y="977469"/>
                    <a:pt x="384798" y="977913"/>
                  </a:cubicBezTo>
                  <a:cubicBezTo>
                    <a:pt x="381252" y="975253"/>
                    <a:pt x="378149" y="972593"/>
                    <a:pt x="374602" y="969933"/>
                  </a:cubicBezTo>
                  <a:cubicBezTo>
                    <a:pt x="386571" y="966387"/>
                    <a:pt x="398541" y="963284"/>
                    <a:pt x="410953" y="960624"/>
                  </a:cubicBezTo>
                  <a:cubicBezTo>
                    <a:pt x="412283" y="961954"/>
                    <a:pt x="414057" y="963284"/>
                    <a:pt x="414943" y="963727"/>
                  </a:cubicBezTo>
                  <a:cubicBezTo>
                    <a:pt x="419376" y="966830"/>
                    <a:pt x="423366" y="970377"/>
                    <a:pt x="427799" y="973036"/>
                  </a:cubicBezTo>
                  <a:cubicBezTo>
                    <a:pt x="428242" y="973480"/>
                    <a:pt x="428685" y="974366"/>
                    <a:pt x="429129" y="975253"/>
                  </a:cubicBezTo>
                  <a:cubicBezTo>
                    <a:pt x="432675" y="981903"/>
                    <a:pt x="437995" y="988109"/>
                    <a:pt x="444201" y="992542"/>
                  </a:cubicBezTo>
                  <a:cubicBezTo>
                    <a:pt x="449078" y="995645"/>
                    <a:pt x="454841" y="997418"/>
                    <a:pt x="460161" y="999635"/>
                  </a:cubicBezTo>
                  <a:cubicBezTo>
                    <a:pt x="468583" y="1004955"/>
                    <a:pt x="474790" y="1014708"/>
                    <a:pt x="484543" y="1017811"/>
                  </a:cubicBezTo>
                  <a:cubicBezTo>
                    <a:pt x="484986" y="1017811"/>
                    <a:pt x="485429" y="1018254"/>
                    <a:pt x="485873" y="1018254"/>
                  </a:cubicBezTo>
                  <a:cubicBezTo>
                    <a:pt x="486316" y="1018254"/>
                    <a:pt x="486759" y="1018254"/>
                    <a:pt x="487203" y="1018254"/>
                  </a:cubicBezTo>
                  <a:cubicBezTo>
                    <a:pt x="487203" y="1018254"/>
                    <a:pt x="487203" y="1018254"/>
                    <a:pt x="487646" y="1018254"/>
                  </a:cubicBezTo>
                  <a:cubicBezTo>
                    <a:pt x="489419" y="1018697"/>
                    <a:pt x="490749" y="1018697"/>
                    <a:pt x="492522" y="1018254"/>
                  </a:cubicBezTo>
                  <a:cubicBezTo>
                    <a:pt x="492965" y="1018254"/>
                    <a:pt x="493409" y="1017811"/>
                    <a:pt x="493409" y="1017367"/>
                  </a:cubicBezTo>
                  <a:cubicBezTo>
                    <a:pt x="496512" y="1015151"/>
                    <a:pt x="496512" y="1010275"/>
                    <a:pt x="492965" y="1006285"/>
                  </a:cubicBezTo>
                  <a:cubicBezTo>
                    <a:pt x="487203" y="999192"/>
                    <a:pt x="479666" y="993872"/>
                    <a:pt x="473016" y="987666"/>
                  </a:cubicBezTo>
                  <a:cubicBezTo>
                    <a:pt x="470357" y="985006"/>
                    <a:pt x="467697" y="981903"/>
                    <a:pt x="465037" y="979686"/>
                  </a:cubicBezTo>
                  <a:cubicBezTo>
                    <a:pt x="457501" y="972150"/>
                    <a:pt x="446862" y="968160"/>
                    <a:pt x="436222" y="968603"/>
                  </a:cubicBezTo>
                  <a:cubicBezTo>
                    <a:pt x="434449" y="968603"/>
                    <a:pt x="432232" y="969047"/>
                    <a:pt x="430459" y="969490"/>
                  </a:cubicBezTo>
                  <a:cubicBezTo>
                    <a:pt x="426026" y="966387"/>
                    <a:pt x="421593" y="962840"/>
                    <a:pt x="417160" y="959294"/>
                  </a:cubicBezTo>
                  <a:cubicBezTo>
                    <a:pt x="430459" y="956634"/>
                    <a:pt x="443758" y="954417"/>
                    <a:pt x="457057" y="952201"/>
                  </a:cubicBezTo>
                  <a:cubicBezTo>
                    <a:pt x="457944" y="953087"/>
                    <a:pt x="458388" y="953531"/>
                    <a:pt x="459274" y="954417"/>
                  </a:cubicBezTo>
                  <a:cubicBezTo>
                    <a:pt x="463264" y="958407"/>
                    <a:pt x="467697" y="961510"/>
                    <a:pt x="472130" y="964170"/>
                  </a:cubicBezTo>
                  <a:cubicBezTo>
                    <a:pt x="472130" y="964614"/>
                    <a:pt x="471687" y="965057"/>
                    <a:pt x="472130" y="965500"/>
                  </a:cubicBezTo>
                  <a:cubicBezTo>
                    <a:pt x="474790" y="971263"/>
                    <a:pt x="480110" y="975253"/>
                    <a:pt x="484543" y="979243"/>
                  </a:cubicBezTo>
                  <a:cubicBezTo>
                    <a:pt x="489419" y="983232"/>
                    <a:pt x="495626" y="985006"/>
                    <a:pt x="500502" y="988109"/>
                  </a:cubicBezTo>
                  <a:cubicBezTo>
                    <a:pt x="507152" y="993429"/>
                    <a:pt x="513801" y="998748"/>
                    <a:pt x="521337" y="1003625"/>
                  </a:cubicBezTo>
                  <a:cubicBezTo>
                    <a:pt x="525327" y="1007171"/>
                    <a:pt x="530204" y="1009831"/>
                    <a:pt x="535080" y="1011604"/>
                  </a:cubicBezTo>
                  <a:cubicBezTo>
                    <a:pt x="535967" y="1012048"/>
                    <a:pt x="536853" y="1012048"/>
                    <a:pt x="537740" y="1012048"/>
                  </a:cubicBezTo>
                  <a:cubicBezTo>
                    <a:pt x="538627" y="1012048"/>
                    <a:pt x="539513" y="1012491"/>
                    <a:pt x="539957" y="1012048"/>
                  </a:cubicBezTo>
                  <a:cubicBezTo>
                    <a:pt x="540400" y="1012048"/>
                    <a:pt x="540400" y="1011604"/>
                    <a:pt x="539957" y="1011161"/>
                  </a:cubicBezTo>
                  <a:cubicBezTo>
                    <a:pt x="542173" y="1009831"/>
                    <a:pt x="542616" y="1006285"/>
                    <a:pt x="540843" y="1002738"/>
                  </a:cubicBezTo>
                  <a:cubicBezTo>
                    <a:pt x="539513" y="997862"/>
                    <a:pt x="534637" y="994759"/>
                    <a:pt x="531090" y="991212"/>
                  </a:cubicBezTo>
                  <a:cubicBezTo>
                    <a:pt x="525770" y="986779"/>
                    <a:pt x="520894" y="983232"/>
                    <a:pt x="516461" y="977913"/>
                  </a:cubicBezTo>
                  <a:cubicBezTo>
                    <a:pt x="507152" y="965944"/>
                    <a:pt x="491193" y="956191"/>
                    <a:pt x="475677" y="961067"/>
                  </a:cubicBezTo>
                  <a:cubicBezTo>
                    <a:pt x="471244" y="957964"/>
                    <a:pt x="466811" y="954861"/>
                    <a:pt x="462821" y="951314"/>
                  </a:cubicBezTo>
                  <a:cubicBezTo>
                    <a:pt x="462377" y="950871"/>
                    <a:pt x="462377" y="950871"/>
                    <a:pt x="461934" y="950428"/>
                  </a:cubicBezTo>
                  <a:cubicBezTo>
                    <a:pt x="474790" y="948211"/>
                    <a:pt x="487646" y="946438"/>
                    <a:pt x="500502" y="944221"/>
                  </a:cubicBezTo>
                  <a:cubicBezTo>
                    <a:pt x="501832" y="944221"/>
                    <a:pt x="502719" y="943778"/>
                    <a:pt x="504048" y="943778"/>
                  </a:cubicBezTo>
                  <a:cubicBezTo>
                    <a:pt x="504492" y="944221"/>
                    <a:pt x="504492" y="944665"/>
                    <a:pt x="504935" y="944665"/>
                  </a:cubicBezTo>
                  <a:cubicBezTo>
                    <a:pt x="508038" y="947768"/>
                    <a:pt x="511142" y="949984"/>
                    <a:pt x="514688" y="952201"/>
                  </a:cubicBezTo>
                  <a:cubicBezTo>
                    <a:pt x="516461" y="958407"/>
                    <a:pt x="521337" y="963284"/>
                    <a:pt x="525327" y="968603"/>
                  </a:cubicBezTo>
                  <a:cubicBezTo>
                    <a:pt x="530204" y="974366"/>
                    <a:pt x="535967" y="979243"/>
                    <a:pt x="542616" y="982346"/>
                  </a:cubicBezTo>
                  <a:cubicBezTo>
                    <a:pt x="546163" y="983676"/>
                    <a:pt x="549266" y="984563"/>
                    <a:pt x="552812" y="985892"/>
                  </a:cubicBezTo>
                  <a:cubicBezTo>
                    <a:pt x="562122" y="990326"/>
                    <a:pt x="568772" y="999192"/>
                    <a:pt x="578081" y="1003625"/>
                  </a:cubicBezTo>
                  <a:cubicBezTo>
                    <a:pt x="578524" y="1003625"/>
                    <a:pt x="578524" y="1003625"/>
                    <a:pt x="578968" y="1003625"/>
                  </a:cubicBezTo>
                  <a:cubicBezTo>
                    <a:pt x="579855" y="1004068"/>
                    <a:pt x="580297" y="1004068"/>
                    <a:pt x="581185" y="1004512"/>
                  </a:cubicBezTo>
                  <a:cubicBezTo>
                    <a:pt x="593154" y="1004068"/>
                    <a:pt x="581185" y="987222"/>
                    <a:pt x="577194" y="983232"/>
                  </a:cubicBezTo>
                  <a:cubicBezTo>
                    <a:pt x="571431" y="977026"/>
                    <a:pt x="564339" y="972593"/>
                    <a:pt x="557689" y="967273"/>
                  </a:cubicBezTo>
                  <a:cubicBezTo>
                    <a:pt x="552369" y="962840"/>
                    <a:pt x="547493" y="957521"/>
                    <a:pt x="540843" y="954861"/>
                  </a:cubicBezTo>
                  <a:cubicBezTo>
                    <a:pt x="538183" y="953531"/>
                    <a:pt x="523111" y="948654"/>
                    <a:pt x="516904" y="949984"/>
                  </a:cubicBezTo>
                  <a:cubicBezTo>
                    <a:pt x="515131" y="948654"/>
                    <a:pt x="513801" y="947768"/>
                    <a:pt x="512028" y="946438"/>
                  </a:cubicBezTo>
                  <a:cubicBezTo>
                    <a:pt x="510698" y="945551"/>
                    <a:pt x="509368" y="944221"/>
                    <a:pt x="508038" y="943335"/>
                  </a:cubicBezTo>
                  <a:cubicBezTo>
                    <a:pt x="520894" y="941118"/>
                    <a:pt x="534193" y="939345"/>
                    <a:pt x="547049" y="937572"/>
                  </a:cubicBezTo>
                  <a:cubicBezTo>
                    <a:pt x="547493" y="938901"/>
                    <a:pt x="548823" y="939788"/>
                    <a:pt x="549709" y="941118"/>
                  </a:cubicBezTo>
                  <a:cubicBezTo>
                    <a:pt x="551483" y="942448"/>
                    <a:pt x="553256" y="943778"/>
                    <a:pt x="555029" y="945108"/>
                  </a:cubicBezTo>
                  <a:cubicBezTo>
                    <a:pt x="557689" y="955747"/>
                    <a:pt x="564782" y="964614"/>
                    <a:pt x="574091" y="970820"/>
                  </a:cubicBezTo>
                  <a:cubicBezTo>
                    <a:pt x="578081" y="973923"/>
                    <a:pt x="583401" y="975253"/>
                    <a:pt x="587391" y="978799"/>
                  </a:cubicBezTo>
                  <a:cubicBezTo>
                    <a:pt x="591380" y="981903"/>
                    <a:pt x="594484" y="986336"/>
                    <a:pt x="598030" y="989882"/>
                  </a:cubicBezTo>
                  <a:cubicBezTo>
                    <a:pt x="601576" y="992542"/>
                    <a:pt x="605567" y="995202"/>
                    <a:pt x="609556" y="996532"/>
                  </a:cubicBezTo>
                  <a:cubicBezTo>
                    <a:pt x="610442" y="996532"/>
                    <a:pt x="610886" y="996089"/>
                    <a:pt x="610886" y="995645"/>
                  </a:cubicBezTo>
                  <a:cubicBezTo>
                    <a:pt x="612659" y="995645"/>
                    <a:pt x="613989" y="995202"/>
                    <a:pt x="614876" y="993429"/>
                  </a:cubicBezTo>
                  <a:cubicBezTo>
                    <a:pt x="615762" y="992099"/>
                    <a:pt x="614876" y="990769"/>
                    <a:pt x="614433" y="989439"/>
                  </a:cubicBezTo>
                  <a:cubicBezTo>
                    <a:pt x="613545" y="987222"/>
                    <a:pt x="612216" y="985006"/>
                    <a:pt x="610442" y="983232"/>
                  </a:cubicBezTo>
                  <a:cubicBezTo>
                    <a:pt x="606896" y="978356"/>
                    <a:pt x="602020" y="974810"/>
                    <a:pt x="598473" y="969933"/>
                  </a:cubicBezTo>
                  <a:cubicBezTo>
                    <a:pt x="590937" y="958407"/>
                    <a:pt x="581185" y="946438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3895" y="943778"/>
                    <a:pt x="562122" y="943335"/>
                    <a:pt x="559906" y="943335"/>
                  </a:cubicBezTo>
                  <a:cubicBezTo>
                    <a:pt x="559462" y="943335"/>
                    <a:pt x="558575" y="943335"/>
                    <a:pt x="557689" y="943335"/>
                  </a:cubicBezTo>
                  <a:cubicBezTo>
                    <a:pt x="555472" y="941562"/>
                    <a:pt x="553256" y="939345"/>
                    <a:pt x="551039" y="937128"/>
                  </a:cubicBezTo>
                  <a:cubicBezTo>
                    <a:pt x="562122" y="935355"/>
                    <a:pt x="573648" y="934025"/>
                    <a:pt x="584730" y="932252"/>
                  </a:cubicBezTo>
                  <a:cubicBezTo>
                    <a:pt x="585618" y="934468"/>
                    <a:pt x="588277" y="938015"/>
                    <a:pt x="591380" y="940675"/>
                  </a:cubicBezTo>
                  <a:cubicBezTo>
                    <a:pt x="591380" y="941118"/>
                    <a:pt x="591380" y="941562"/>
                    <a:pt x="591824" y="941562"/>
                  </a:cubicBezTo>
                  <a:cubicBezTo>
                    <a:pt x="594040" y="953531"/>
                    <a:pt x="604237" y="966830"/>
                    <a:pt x="614876" y="972150"/>
                  </a:cubicBezTo>
                  <a:cubicBezTo>
                    <a:pt x="618422" y="973923"/>
                    <a:pt x="621969" y="975696"/>
                    <a:pt x="625072" y="977913"/>
                  </a:cubicBezTo>
                  <a:cubicBezTo>
                    <a:pt x="628619" y="980130"/>
                    <a:pt x="631722" y="983676"/>
                    <a:pt x="635711" y="984563"/>
                  </a:cubicBezTo>
                  <a:cubicBezTo>
                    <a:pt x="636155" y="984563"/>
                    <a:pt x="636598" y="984563"/>
                    <a:pt x="637041" y="984119"/>
                  </a:cubicBezTo>
                  <a:cubicBezTo>
                    <a:pt x="640144" y="984563"/>
                    <a:pt x="643691" y="983676"/>
                    <a:pt x="645907" y="981016"/>
                  </a:cubicBezTo>
                  <a:cubicBezTo>
                    <a:pt x="649010" y="972593"/>
                    <a:pt x="638815" y="965500"/>
                    <a:pt x="633052" y="961067"/>
                  </a:cubicBezTo>
                  <a:cubicBezTo>
                    <a:pt x="626845" y="956634"/>
                    <a:pt x="622855" y="949541"/>
                    <a:pt x="616649" y="945551"/>
                  </a:cubicBezTo>
                  <a:cubicBezTo>
                    <a:pt x="610442" y="941562"/>
                    <a:pt x="603350" y="939345"/>
                    <a:pt x="595813" y="938901"/>
                  </a:cubicBezTo>
                  <a:cubicBezTo>
                    <a:pt x="594040" y="936685"/>
                    <a:pt x="591824" y="934025"/>
                    <a:pt x="590494" y="931809"/>
                  </a:cubicBezTo>
                  <a:cubicBezTo>
                    <a:pt x="593596" y="931365"/>
                    <a:pt x="596700" y="930922"/>
                    <a:pt x="599803" y="930479"/>
                  </a:cubicBezTo>
                  <a:cubicBezTo>
                    <a:pt x="602906" y="930035"/>
                    <a:pt x="606009" y="929592"/>
                    <a:pt x="609112" y="929149"/>
                  </a:cubicBezTo>
                  <a:cubicBezTo>
                    <a:pt x="612659" y="931809"/>
                    <a:pt x="616649" y="934025"/>
                    <a:pt x="620639" y="935799"/>
                  </a:cubicBezTo>
                  <a:cubicBezTo>
                    <a:pt x="620639" y="935799"/>
                    <a:pt x="620639" y="935799"/>
                    <a:pt x="620639" y="935799"/>
                  </a:cubicBezTo>
                  <a:cubicBezTo>
                    <a:pt x="621969" y="938458"/>
                    <a:pt x="624628" y="940675"/>
                    <a:pt x="626845" y="942448"/>
                  </a:cubicBezTo>
                  <a:cubicBezTo>
                    <a:pt x="631278" y="946438"/>
                    <a:pt x="636155" y="950428"/>
                    <a:pt x="641474" y="953531"/>
                  </a:cubicBezTo>
                  <a:cubicBezTo>
                    <a:pt x="649010" y="957521"/>
                    <a:pt x="657876" y="958407"/>
                    <a:pt x="666300" y="958407"/>
                  </a:cubicBezTo>
                  <a:lnTo>
                    <a:pt x="666300" y="958407"/>
                  </a:lnTo>
                  <a:cubicBezTo>
                    <a:pt x="667186" y="958407"/>
                    <a:pt x="668959" y="958850"/>
                    <a:pt x="669403" y="957521"/>
                  </a:cubicBezTo>
                  <a:cubicBezTo>
                    <a:pt x="669403" y="957521"/>
                    <a:pt x="669403" y="957521"/>
                    <a:pt x="669403" y="957521"/>
                  </a:cubicBezTo>
                  <a:cubicBezTo>
                    <a:pt x="676496" y="959737"/>
                    <a:pt x="683146" y="964614"/>
                    <a:pt x="690682" y="965944"/>
                  </a:cubicBezTo>
                  <a:cubicBezTo>
                    <a:pt x="694229" y="966830"/>
                    <a:pt x="698218" y="964170"/>
                    <a:pt x="697774" y="960181"/>
                  </a:cubicBezTo>
                  <a:cubicBezTo>
                    <a:pt x="697332" y="956191"/>
                    <a:pt x="692898" y="953974"/>
                    <a:pt x="689352" y="952201"/>
                  </a:cubicBezTo>
                  <a:cubicBezTo>
                    <a:pt x="685362" y="949984"/>
                    <a:pt x="680929" y="948211"/>
                    <a:pt x="676939" y="945995"/>
                  </a:cubicBezTo>
                  <a:cubicBezTo>
                    <a:pt x="673836" y="944221"/>
                    <a:pt x="671176" y="942891"/>
                    <a:pt x="668516" y="941118"/>
                  </a:cubicBezTo>
                  <a:cubicBezTo>
                    <a:pt x="668516" y="941118"/>
                    <a:pt x="668516" y="940675"/>
                    <a:pt x="668073" y="940675"/>
                  </a:cubicBezTo>
                  <a:cubicBezTo>
                    <a:pt x="654773" y="931365"/>
                    <a:pt x="641918" y="927819"/>
                    <a:pt x="625958" y="931809"/>
                  </a:cubicBezTo>
                  <a:cubicBezTo>
                    <a:pt x="625516" y="931809"/>
                    <a:pt x="625516" y="931809"/>
                    <a:pt x="625072" y="932252"/>
                  </a:cubicBezTo>
                  <a:cubicBezTo>
                    <a:pt x="621969" y="930922"/>
                    <a:pt x="618866" y="929149"/>
                    <a:pt x="616206" y="927376"/>
                  </a:cubicBezTo>
                  <a:cubicBezTo>
                    <a:pt x="626845" y="925602"/>
                    <a:pt x="637485" y="923829"/>
                    <a:pt x="648568" y="922499"/>
                  </a:cubicBezTo>
                  <a:cubicBezTo>
                    <a:pt x="649454" y="922499"/>
                    <a:pt x="650340" y="922499"/>
                    <a:pt x="651227" y="922056"/>
                  </a:cubicBezTo>
                  <a:cubicBezTo>
                    <a:pt x="652557" y="923386"/>
                    <a:pt x="655217" y="924272"/>
                    <a:pt x="656990" y="925159"/>
                  </a:cubicBezTo>
                  <a:cubicBezTo>
                    <a:pt x="662309" y="928262"/>
                    <a:pt x="668516" y="930035"/>
                    <a:pt x="674722" y="930479"/>
                  </a:cubicBezTo>
                  <a:cubicBezTo>
                    <a:pt x="683589" y="930922"/>
                    <a:pt x="692898" y="930035"/>
                    <a:pt x="701765" y="926932"/>
                  </a:cubicBezTo>
                  <a:cubicBezTo>
                    <a:pt x="702207" y="926932"/>
                    <a:pt x="702207" y="926489"/>
                    <a:pt x="702207" y="926489"/>
                  </a:cubicBezTo>
                  <a:cubicBezTo>
                    <a:pt x="706198" y="925159"/>
                    <a:pt x="710187" y="923386"/>
                    <a:pt x="714620" y="922056"/>
                  </a:cubicBezTo>
                  <a:cubicBezTo>
                    <a:pt x="720827" y="919839"/>
                    <a:pt x="731022" y="918953"/>
                    <a:pt x="733239" y="911860"/>
                  </a:cubicBezTo>
                  <a:cubicBezTo>
                    <a:pt x="733683" y="909200"/>
                    <a:pt x="731022" y="907427"/>
                    <a:pt x="729250" y="905653"/>
                  </a:cubicBezTo>
                  <a:cubicBezTo>
                    <a:pt x="722156" y="900334"/>
                    <a:pt x="712847" y="901664"/>
                    <a:pt x="704424" y="902994"/>
                  </a:cubicBezTo>
                  <a:cubicBezTo>
                    <a:pt x="703981" y="902994"/>
                    <a:pt x="703537" y="902550"/>
                    <a:pt x="702651" y="902994"/>
                  </a:cubicBezTo>
                  <a:cubicBezTo>
                    <a:pt x="697774" y="903880"/>
                    <a:pt x="692898" y="903437"/>
                    <a:pt x="688022" y="902994"/>
                  </a:cubicBezTo>
                  <a:cubicBezTo>
                    <a:pt x="678269" y="902994"/>
                    <a:pt x="668959" y="906983"/>
                    <a:pt x="660980" y="912303"/>
                  </a:cubicBezTo>
                  <a:cubicBezTo>
                    <a:pt x="657876" y="914076"/>
                    <a:pt x="654773" y="916293"/>
                    <a:pt x="651670" y="918509"/>
                  </a:cubicBezTo>
                  <a:cubicBezTo>
                    <a:pt x="645907" y="918953"/>
                    <a:pt x="640588" y="919839"/>
                    <a:pt x="634824" y="920283"/>
                  </a:cubicBezTo>
                  <a:cubicBezTo>
                    <a:pt x="627732" y="921169"/>
                    <a:pt x="621083" y="922056"/>
                    <a:pt x="613989" y="922942"/>
                  </a:cubicBezTo>
                  <a:cubicBezTo>
                    <a:pt x="613989" y="922942"/>
                    <a:pt x="613989" y="922942"/>
                    <a:pt x="613989" y="922942"/>
                  </a:cubicBezTo>
                  <a:cubicBezTo>
                    <a:pt x="614876" y="921169"/>
                    <a:pt x="615762" y="919396"/>
                    <a:pt x="616649" y="917623"/>
                  </a:cubicBezTo>
                  <a:cubicBezTo>
                    <a:pt x="627732" y="916736"/>
                    <a:pt x="637485" y="909200"/>
                    <a:pt x="643691" y="900334"/>
                  </a:cubicBezTo>
                  <a:cubicBezTo>
                    <a:pt x="646351" y="897231"/>
                    <a:pt x="647681" y="892354"/>
                    <a:pt x="649898" y="888808"/>
                  </a:cubicBezTo>
                  <a:cubicBezTo>
                    <a:pt x="655660" y="881715"/>
                    <a:pt x="676496" y="871519"/>
                    <a:pt x="665413" y="861322"/>
                  </a:cubicBezTo>
                  <a:cubicBezTo>
                    <a:pt x="664083" y="859992"/>
                    <a:pt x="662309" y="859549"/>
                    <a:pt x="660537" y="859549"/>
                  </a:cubicBezTo>
                  <a:cubicBezTo>
                    <a:pt x="660093" y="859549"/>
                    <a:pt x="660093" y="859549"/>
                    <a:pt x="659650" y="859549"/>
                  </a:cubicBezTo>
                  <a:cubicBezTo>
                    <a:pt x="652114" y="860436"/>
                    <a:pt x="645021" y="866199"/>
                    <a:pt x="641031" y="872405"/>
                  </a:cubicBezTo>
                  <a:cubicBezTo>
                    <a:pt x="639701" y="875508"/>
                    <a:pt x="637927" y="878611"/>
                    <a:pt x="635711" y="880828"/>
                  </a:cubicBezTo>
                  <a:cubicBezTo>
                    <a:pt x="627288" y="888808"/>
                    <a:pt x="617092" y="896344"/>
                    <a:pt x="614876" y="908313"/>
                  </a:cubicBezTo>
                  <a:cubicBezTo>
                    <a:pt x="614433" y="909643"/>
                    <a:pt x="613989" y="911417"/>
                    <a:pt x="613545" y="912746"/>
                  </a:cubicBezTo>
                  <a:cubicBezTo>
                    <a:pt x="613545" y="913190"/>
                    <a:pt x="613103" y="913633"/>
                    <a:pt x="613545" y="914519"/>
                  </a:cubicBezTo>
                  <a:cubicBezTo>
                    <a:pt x="612216" y="916293"/>
                    <a:pt x="609556" y="920726"/>
                    <a:pt x="608670" y="923386"/>
                  </a:cubicBezTo>
                  <a:cubicBezTo>
                    <a:pt x="597587" y="924716"/>
                    <a:pt x="586947" y="926489"/>
                    <a:pt x="575864" y="927819"/>
                  </a:cubicBezTo>
                  <a:cubicBezTo>
                    <a:pt x="576308" y="926489"/>
                    <a:pt x="576752" y="925159"/>
                    <a:pt x="577194" y="923829"/>
                  </a:cubicBezTo>
                  <a:cubicBezTo>
                    <a:pt x="578524" y="923829"/>
                    <a:pt x="579411" y="922942"/>
                    <a:pt x="580297" y="922056"/>
                  </a:cubicBezTo>
                  <a:cubicBezTo>
                    <a:pt x="585618" y="918953"/>
                    <a:pt x="590937" y="915850"/>
                    <a:pt x="595370" y="911860"/>
                  </a:cubicBezTo>
                  <a:cubicBezTo>
                    <a:pt x="601576" y="906540"/>
                    <a:pt x="605123" y="899004"/>
                    <a:pt x="609112" y="892354"/>
                  </a:cubicBezTo>
                  <a:cubicBezTo>
                    <a:pt x="614876" y="884818"/>
                    <a:pt x="624628" y="878611"/>
                    <a:pt x="625072" y="868415"/>
                  </a:cubicBezTo>
                  <a:cubicBezTo>
                    <a:pt x="625072" y="865312"/>
                    <a:pt x="622412" y="861766"/>
                    <a:pt x="618866" y="862209"/>
                  </a:cubicBezTo>
                  <a:cubicBezTo>
                    <a:pt x="618422" y="862209"/>
                    <a:pt x="617978" y="862652"/>
                    <a:pt x="617978" y="862652"/>
                  </a:cubicBezTo>
                  <a:cubicBezTo>
                    <a:pt x="608670" y="863982"/>
                    <a:pt x="603350" y="875065"/>
                    <a:pt x="596257" y="880385"/>
                  </a:cubicBezTo>
                  <a:cubicBezTo>
                    <a:pt x="590937" y="884374"/>
                    <a:pt x="584288" y="887478"/>
                    <a:pt x="581627" y="894127"/>
                  </a:cubicBezTo>
                  <a:cubicBezTo>
                    <a:pt x="578968" y="898560"/>
                    <a:pt x="577638" y="903880"/>
                    <a:pt x="576752" y="909200"/>
                  </a:cubicBezTo>
                  <a:cubicBezTo>
                    <a:pt x="576752" y="909200"/>
                    <a:pt x="576752" y="909643"/>
                    <a:pt x="576752" y="909643"/>
                  </a:cubicBezTo>
                  <a:cubicBezTo>
                    <a:pt x="576752" y="910086"/>
                    <a:pt x="576308" y="910086"/>
                    <a:pt x="576308" y="910530"/>
                  </a:cubicBezTo>
                  <a:cubicBezTo>
                    <a:pt x="576308" y="911417"/>
                    <a:pt x="575864" y="913190"/>
                    <a:pt x="575421" y="915406"/>
                  </a:cubicBezTo>
                  <a:cubicBezTo>
                    <a:pt x="575421" y="915406"/>
                    <a:pt x="575421" y="915406"/>
                    <a:pt x="575421" y="915406"/>
                  </a:cubicBezTo>
                  <a:cubicBezTo>
                    <a:pt x="575421" y="915850"/>
                    <a:pt x="575421" y="916293"/>
                    <a:pt x="574978" y="917179"/>
                  </a:cubicBezTo>
                  <a:cubicBezTo>
                    <a:pt x="573205" y="919839"/>
                    <a:pt x="571875" y="922942"/>
                    <a:pt x="570545" y="926046"/>
                  </a:cubicBezTo>
                  <a:cubicBezTo>
                    <a:pt x="570102" y="926932"/>
                    <a:pt x="570102" y="927819"/>
                    <a:pt x="569658" y="928705"/>
                  </a:cubicBezTo>
                  <a:cubicBezTo>
                    <a:pt x="560349" y="930035"/>
                    <a:pt x="550596" y="931365"/>
                    <a:pt x="541286" y="932695"/>
                  </a:cubicBezTo>
                  <a:cubicBezTo>
                    <a:pt x="542616" y="930479"/>
                    <a:pt x="543946" y="927819"/>
                    <a:pt x="545719" y="925602"/>
                  </a:cubicBezTo>
                  <a:cubicBezTo>
                    <a:pt x="546163" y="925159"/>
                    <a:pt x="546606" y="925159"/>
                    <a:pt x="546606" y="925159"/>
                  </a:cubicBezTo>
                  <a:cubicBezTo>
                    <a:pt x="553699" y="920726"/>
                    <a:pt x="560349" y="915850"/>
                    <a:pt x="565668" y="909200"/>
                  </a:cubicBezTo>
                  <a:cubicBezTo>
                    <a:pt x="573648" y="899447"/>
                    <a:pt x="574535" y="886148"/>
                    <a:pt x="582957" y="876395"/>
                  </a:cubicBezTo>
                  <a:cubicBezTo>
                    <a:pt x="586060" y="871519"/>
                    <a:pt x="590494" y="866642"/>
                    <a:pt x="590937" y="860879"/>
                  </a:cubicBezTo>
                  <a:cubicBezTo>
                    <a:pt x="590494" y="857333"/>
                    <a:pt x="588721" y="856889"/>
                    <a:pt x="586060" y="857333"/>
                  </a:cubicBezTo>
                  <a:cubicBezTo>
                    <a:pt x="585618" y="856889"/>
                    <a:pt x="584730" y="856889"/>
                    <a:pt x="584288" y="857333"/>
                  </a:cubicBezTo>
                  <a:cubicBezTo>
                    <a:pt x="573648" y="863096"/>
                    <a:pt x="567442" y="874178"/>
                    <a:pt x="560349" y="883931"/>
                  </a:cubicBezTo>
                  <a:cubicBezTo>
                    <a:pt x="552812" y="892797"/>
                    <a:pt x="541729" y="900334"/>
                    <a:pt x="541286" y="912746"/>
                  </a:cubicBezTo>
                  <a:cubicBezTo>
                    <a:pt x="541286" y="916293"/>
                    <a:pt x="540400" y="920726"/>
                    <a:pt x="541286" y="924716"/>
                  </a:cubicBezTo>
                  <a:cubicBezTo>
                    <a:pt x="539513" y="927376"/>
                    <a:pt x="537740" y="930479"/>
                    <a:pt x="535967" y="933582"/>
                  </a:cubicBezTo>
                  <a:cubicBezTo>
                    <a:pt x="523554" y="935355"/>
                    <a:pt x="511585" y="937128"/>
                    <a:pt x="499172" y="939345"/>
                  </a:cubicBezTo>
                  <a:cubicBezTo>
                    <a:pt x="499172" y="938901"/>
                    <a:pt x="499615" y="938015"/>
                    <a:pt x="499615" y="937572"/>
                  </a:cubicBezTo>
                  <a:cubicBezTo>
                    <a:pt x="500059" y="936242"/>
                    <a:pt x="500502" y="934912"/>
                    <a:pt x="501388" y="933582"/>
                  </a:cubicBezTo>
                  <a:cubicBezTo>
                    <a:pt x="501388" y="933582"/>
                    <a:pt x="501832" y="933582"/>
                    <a:pt x="501832" y="933582"/>
                  </a:cubicBezTo>
                  <a:cubicBezTo>
                    <a:pt x="504935" y="931809"/>
                    <a:pt x="508481" y="930035"/>
                    <a:pt x="511585" y="928262"/>
                  </a:cubicBezTo>
                  <a:cubicBezTo>
                    <a:pt x="511585" y="928262"/>
                    <a:pt x="511585" y="928262"/>
                    <a:pt x="511585" y="928262"/>
                  </a:cubicBezTo>
                  <a:cubicBezTo>
                    <a:pt x="522667" y="921613"/>
                    <a:pt x="529760" y="910086"/>
                    <a:pt x="535967" y="899004"/>
                  </a:cubicBezTo>
                  <a:cubicBezTo>
                    <a:pt x="541729" y="891024"/>
                    <a:pt x="549709" y="884374"/>
                    <a:pt x="551926" y="874622"/>
                  </a:cubicBezTo>
                  <a:cubicBezTo>
                    <a:pt x="555029" y="864426"/>
                    <a:pt x="548823" y="861322"/>
                    <a:pt x="541729" y="865312"/>
                  </a:cubicBezTo>
                  <a:cubicBezTo>
                    <a:pt x="530204" y="870189"/>
                    <a:pt x="524884" y="883931"/>
                    <a:pt x="517347" y="893241"/>
                  </a:cubicBezTo>
                  <a:cubicBezTo>
                    <a:pt x="512914" y="898560"/>
                    <a:pt x="506708" y="902994"/>
                    <a:pt x="502719" y="908756"/>
                  </a:cubicBezTo>
                  <a:cubicBezTo>
                    <a:pt x="498285" y="914963"/>
                    <a:pt x="496069" y="922942"/>
                    <a:pt x="496955" y="930479"/>
                  </a:cubicBezTo>
                  <a:cubicBezTo>
                    <a:pt x="496512" y="930922"/>
                    <a:pt x="496512" y="931365"/>
                    <a:pt x="496069" y="931809"/>
                  </a:cubicBezTo>
                  <a:cubicBezTo>
                    <a:pt x="494739" y="934468"/>
                    <a:pt x="493409" y="937128"/>
                    <a:pt x="492965" y="940232"/>
                  </a:cubicBezTo>
                  <a:cubicBezTo>
                    <a:pt x="481439" y="942005"/>
                    <a:pt x="469913" y="943778"/>
                    <a:pt x="458831" y="945551"/>
                  </a:cubicBezTo>
                  <a:cubicBezTo>
                    <a:pt x="455728" y="945995"/>
                    <a:pt x="452624" y="946438"/>
                    <a:pt x="449521" y="946881"/>
                  </a:cubicBezTo>
                  <a:cubicBezTo>
                    <a:pt x="449521" y="946881"/>
                    <a:pt x="449521" y="946438"/>
                    <a:pt x="449965" y="946438"/>
                  </a:cubicBezTo>
                  <a:cubicBezTo>
                    <a:pt x="451295" y="943335"/>
                    <a:pt x="453068" y="939788"/>
                    <a:pt x="455284" y="936685"/>
                  </a:cubicBezTo>
                  <a:cubicBezTo>
                    <a:pt x="466367" y="934912"/>
                    <a:pt x="476563" y="928705"/>
                    <a:pt x="485429" y="921613"/>
                  </a:cubicBezTo>
                  <a:cubicBezTo>
                    <a:pt x="492965" y="915406"/>
                    <a:pt x="497398" y="906097"/>
                    <a:pt x="500059" y="897231"/>
                  </a:cubicBezTo>
                  <a:cubicBezTo>
                    <a:pt x="503605" y="887921"/>
                    <a:pt x="511142" y="879055"/>
                    <a:pt x="509368" y="868415"/>
                  </a:cubicBezTo>
                  <a:cubicBezTo>
                    <a:pt x="508925" y="863539"/>
                    <a:pt x="504492" y="860879"/>
                    <a:pt x="500059" y="863096"/>
                  </a:cubicBezTo>
                  <a:cubicBezTo>
                    <a:pt x="499172" y="863539"/>
                    <a:pt x="498729" y="863982"/>
                    <a:pt x="498285" y="864426"/>
                  </a:cubicBezTo>
                  <a:cubicBezTo>
                    <a:pt x="487646" y="869745"/>
                    <a:pt x="483656" y="883045"/>
                    <a:pt x="474790" y="891024"/>
                  </a:cubicBezTo>
                  <a:cubicBezTo>
                    <a:pt x="470357" y="895901"/>
                    <a:pt x="463707" y="898560"/>
                    <a:pt x="459274" y="903880"/>
                  </a:cubicBezTo>
                  <a:cubicBezTo>
                    <a:pt x="451738" y="912303"/>
                    <a:pt x="449521" y="924272"/>
                    <a:pt x="450851" y="934912"/>
                  </a:cubicBezTo>
                  <a:cubicBezTo>
                    <a:pt x="450851" y="934912"/>
                    <a:pt x="450851" y="934912"/>
                    <a:pt x="450851" y="934912"/>
                  </a:cubicBezTo>
                  <a:cubicBezTo>
                    <a:pt x="450408" y="935799"/>
                    <a:pt x="449521" y="936685"/>
                    <a:pt x="449078" y="938015"/>
                  </a:cubicBezTo>
                  <a:cubicBezTo>
                    <a:pt x="448191" y="940232"/>
                    <a:pt x="445088" y="944665"/>
                    <a:pt x="444201" y="948211"/>
                  </a:cubicBezTo>
                  <a:cubicBezTo>
                    <a:pt x="427799" y="950871"/>
                    <a:pt x="411840" y="953974"/>
                    <a:pt x="395881" y="957964"/>
                  </a:cubicBezTo>
                  <a:cubicBezTo>
                    <a:pt x="395881" y="957521"/>
                    <a:pt x="395881" y="957077"/>
                    <a:pt x="395881" y="957077"/>
                  </a:cubicBezTo>
                  <a:cubicBezTo>
                    <a:pt x="397211" y="953974"/>
                    <a:pt x="399427" y="951758"/>
                    <a:pt x="401644" y="949098"/>
                  </a:cubicBezTo>
                  <a:cubicBezTo>
                    <a:pt x="401644" y="949098"/>
                    <a:pt x="402087" y="948654"/>
                    <a:pt x="402087" y="948654"/>
                  </a:cubicBezTo>
                  <a:cubicBezTo>
                    <a:pt x="404303" y="948211"/>
                    <a:pt x="406077" y="947324"/>
                    <a:pt x="407850" y="946438"/>
                  </a:cubicBezTo>
                  <a:cubicBezTo>
                    <a:pt x="414500" y="942448"/>
                    <a:pt x="421593" y="938901"/>
                    <a:pt x="426469" y="933139"/>
                  </a:cubicBezTo>
                  <a:cubicBezTo>
                    <a:pt x="435779" y="924272"/>
                    <a:pt x="439768" y="911860"/>
                    <a:pt x="444201" y="899890"/>
                  </a:cubicBezTo>
                  <a:cubicBezTo>
                    <a:pt x="446418" y="893684"/>
                    <a:pt x="457944" y="881271"/>
                    <a:pt x="449965" y="875508"/>
                  </a:cubicBezTo>
                  <a:cubicBezTo>
                    <a:pt x="448191" y="875065"/>
                    <a:pt x="446418" y="875065"/>
                    <a:pt x="444645" y="875952"/>
                  </a:cubicBezTo>
                  <a:cubicBezTo>
                    <a:pt x="444645" y="875952"/>
                    <a:pt x="444201" y="875952"/>
                    <a:pt x="444201" y="875952"/>
                  </a:cubicBezTo>
                  <a:cubicBezTo>
                    <a:pt x="444201" y="875952"/>
                    <a:pt x="443758" y="875952"/>
                    <a:pt x="443758" y="876395"/>
                  </a:cubicBezTo>
                  <a:cubicBezTo>
                    <a:pt x="443758" y="876395"/>
                    <a:pt x="443315" y="876395"/>
                    <a:pt x="443315" y="876838"/>
                  </a:cubicBezTo>
                  <a:cubicBezTo>
                    <a:pt x="432675" y="880828"/>
                    <a:pt x="427356" y="891911"/>
                    <a:pt x="421593" y="900777"/>
                  </a:cubicBezTo>
                  <a:cubicBezTo>
                    <a:pt x="413613" y="910973"/>
                    <a:pt x="402974" y="919396"/>
                    <a:pt x="398984" y="932695"/>
                  </a:cubicBezTo>
                  <a:cubicBezTo>
                    <a:pt x="397654" y="937572"/>
                    <a:pt x="396324" y="942448"/>
                    <a:pt x="397211" y="947768"/>
                  </a:cubicBezTo>
                  <a:cubicBezTo>
                    <a:pt x="396767" y="948654"/>
                    <a:pt x="395881" y="949541"/>
                    <a:pt x="395437" y="949984"/>
                  </a:cubicBezTo>
                  <a:cubicBezTo>
                    <a:pt x="393664" y="952201"/>
                    <a:pt x="390118" y="956634"/>
                    <a:pt x="390561" y="959737"/>
                  </a:cubicBezTo>
                  <a:cubicBezTo>
                    <a:pt x="379478" y="962397"/>
                    <a:pt x="367952" y="965500"/>
                    <a:pt x="356870" y="969490"/>
                  </a:cubicBezTo>
                  <a:cubicBezTo>
                    <a:pt x="355983" y="969933"/>
                    <a:pt x="353767" y="970377"/>
                    <a:pt x="351106" y="971707"/>
                  </a:cubicBezTo>
                  <a:cubicBezTo>
                    <a:pt x="351550" y="969933"/>
                    <a:pt x="352436" y="967717"/>
                    <a:pt x="353767" y="965944"/>
                  </a:cubicBezTo>
                  <a:cubicBezTo>
                    <a:pt x="354653" y="965057"/>
                    <a:pt x="355539" y="963727"/>
                    <a:pt x="356426" y="962397"/>
                  </a:cubicBezTo>
                  <a:cubicBezTo>
                    <a:pt x="364849" y="957077"/>
                    <a:pt x="373272" y="952201"/>
                    <a:pt x="379035" y="943778"/>
                  </a:cubicBezTo>
                  <a:cubicBezTo>
                    <a:pt x="381695" y="940232"/>
                    <a:pt x="383025" y="935799"/>
                    <a:pt x="384798" y="931809"/>
                  </a:cubicBezTo>
                  <a:cubicBezTo>
                    <a:pt x="388344" y="926489"/>
                    <a:pt x="392778" y="920726"/>
                    <a:pt x="394108" y="914076"/>
                  </a:cubicBezTo>
                  <a:cubicBezTo>
                    <a:pt x="394994" y="910530"/>
                    <a:pt x="393221" y="905653"/>
                    <a:pt x="388788" y="905653"/>
                  </a:cubicBezTo>
                  <a:cubicBezTo>
                    <a:pt x="387901" y="905653"/>
                    <a:pt x="387458" y="906097"/>
                    <a:pt x="386571" y="906540"/>
                  </a:cubicBezTo>
                  <a:cubicBezTo>
                    <a:pt x="386571" y="906540"/>
                    <a:pt x="386571" y="906540"/>
                    <a:pt x="386128" y="906540"/>
                  </a:cubicBezTo>
                  <a:cubicBezTo>
                    <a:pt x="377262" y="910086"/>
                    <a:pt x="371942" y="919396"/>
                    <a:pt x="368395" y="927819"/>
                  </a:cubicBezTo>
                  <a:cubicBezTo>
                    <a:pt x="367509" y="930479"/>
                    <a:pt x="366622" y="933582"/>
                    <a:pt x="364406" y="935355"/>
                  </a:cubicBezTo>
                  <a:cubicBezTo>
                    <a:pt x="360416" y="938901"/>
                    <a:pt x="355983" y="942891"/>
                    <a:pt x="352880" y="947324"/>
                  </a:cubicBezTo>
                  <a:cubicBezTo>
                    <a:pt x="350220" y="951314"/>
                    <a:pt x="344900" y="961067"/>
                    <a:pt x="348003" y="965500"/>
                  </a:cubicBezTo>
                  <a:cubicBezTo>
                    <a:pt x="347117" y="966830"/>
                    <a:pt x="346673" y="968603"/>
                    <a:pt x="345787" y="970377"/>
                  </a:cubicBezTo>
                  <a:cubicBezTo>
                    <a:pt x="345344" y="971263"/>
                    <a:pt x="345344" y="972150"/>
                    <a:pt x="344900" y="973036"/>
                  </a:cubicBezTo>
                  <a:cubicBezTo>
                    <a:pt x="340024" y="974810"/>
                    <a:pt x="334704" y="977469"/>
                    <a:pt x="329828" y="979686"/>
                  </a:cubicBezTo>
                  <a:cubicBezTo>
                    <a:pt x="339137" y="948654"/>
                    <a:pt x="349333" y="918066"/>
                    <a:pt x="360416" y="887921"/>
                  </a:cubicBezTo>
                  <a:cubicBezTo>
                    <a:pt x="369726" y="863539"/>
                    <a:pt x="379478" y="839157"/>
                    <a:pt x="389675" y="815218"/>
                  </a:cubicBezTo>
                  <a:cubicBezTo>
                    <a:pt x="394551" y="813445"/>
                    <a:pt x="399427" y="811672"/>
                    <a:pt x="404747" y="810342"/>
                  </a:cubicBezTo>
                  <a:cubicBezTo>
                    <a:pt x="405190" y="811228"/>
                    <a:pt x="406077" y="812115"/>
                    <a:pt x="406520" y="813002"/>
                  </a:cubicBezTo>
                  <a:cubicBezTo>
                    <a:pt x="409180" y="814332"/>
                    <a:pt x="411840" y="815218"/>
                    <a:pt x="414500" y="816105"/>
                  </a:cubicBezTo>
                  <a:cubicBezTo>
                    <a:pt x="416273" y="819208"/>
                    <a:pt x="418933" y="821868"/>
                    <a:pt x="421593" y="824084"/>
                  </a:cubicBezTo>
                  <a:cubicBezTo>
                    <a:pt x="431789" y="832951"/>
                    <a:pt x="444645" y="837827"/>
                    <a:pt x="457944" y="840487"/>
                  </a:cubicBezTo>
                  <a:cubicBezTo>
                    <a:pt x="465924" y="841817"/>
                    <a:pt x="473016" y="846693"/>
                    <a:pt x="480553" y="848466"/>
                  </a:cubicBezTo>
                  <a:cubicBezTo>
                    <a:pt x="481883" y="848466"/>
                    <a:pt x="487646" y="848023"/>
                    <a:pt x="487203" y="845806"/>
                  </a:cubicBezTo>
                  <a:cubicBezTo>
                    <a:pt x="487203" y="845806"/>
                    <a:pt x="487203" y="845806"/>
                    <a:pt x="487203" y="845806"/>
                  </a:cubicBezTo>
                  <a:cubicBezTo>
                    <a:pt x="489419" y="844033"/>
                    <a:pt x="490749" y="841373"/>
                    <a:pt x="488976" y="838714"/>
                  </a:cubicBezTo>
                  <a:cubicBezTo>
                    <a:pt x="485429" y="832951"/>
                    <a:pt x="478780" y="830734"/>
                    <a:pt x="473016" y="827631"/>
                  </a:cubicBezTo>
                  <a:cubicBezTo>
                    <a:pt x="459274" y="819651"/>
                    <a:pt x="445088" y="811228"/>
                    <a:pt x="428242" y="810785"/>
                  </a:cubicBezTo>
                  <a:cubicBezTo>
                    <a:pt x="426469" y="810785"/>
                    <a:pt x="419376" y="810785"/>
                    <a:pt x="415830" y="812558"/>
                  </a:cubicBezTo>
                  <a:cubicBezTo>
                    <a:pt x="413613" y="812115"/>
                    <a:pt x="411397" y="811228"/>
                    <a:pt x="409623" y="809455"/>
                  </a:cubicBezTo>
                  <a:cubicBezTo>
                    <a:pt x="421593" y="805909"/>
                    <a:pt x="434006" y="802806"/>
                    <a:pt x="446418" y="799702"/>
                  </a:cubicBezTo>
                  <a:cubicBezTo>
                    <a:pt x="446862" y="800146"/>
                    <a:pt x="447305" y="800146"/>
                    <a:pt x="447748" y="800146"/>
                  </a:cubicBezTo>
                  <a:cubicBezTo>
                    <a:pt x="451738" y="801476"/>
                    <a:pt x="456171" y="802806"/>
                    <a:pt x="460161" y="804136"/>
                  </a:cubicBezTo>
                  <a:cubicBezTo>
                    <a:pt x="467697" y="814332"/>
                    <a:pt x="478780" y="821868"/>
                    <a:pt x="490749" y="826744"/>
                  </a:cubicBezTo>
                  <a:cubicBezTo>
                    <a:pt x="496955" y="829404"/>
                    <a:pt x="503605" y="829404"/>
                    <a:pt x="510255" y="831177"/>
                  </a:cubicBezTo>
                  <a:cubicBezTo>
                    <a:pt x="515131" y="832064"/>
                    <a:pt x="519564" y="834281"/>
                    <a:pt x="524441" y="835167"/>
                  </a:cubicBezTo>
                  <a:cubicBezTo>
                    <a:pt x="526214" y="835610"/>
                    <a:pt x="532863" y="835167"/>
                    <a:pt x="531977" y="832507"/>
                  </a:cubicBezTo>
                  <a:cubicBezTo>
                    <a:pt x="531977" y="832507"/>
                    <a:pt x="531534" y="832507"/>
                    <a:pt x="531090" y="832507"/>
                  </a:cubicBezTo>
                  <a:cubicBezTo>
                    <a:pt x="531534" y="831621"/>
                    <a:pt x="531977" y="830734"/>
                    <a:pt x="531977" y="829404"/>
                  </a:cubicBezTo>
                  <a:cubicBezTo>
                    <a:pt x="529317" y="820538"/>
                    <a:pt x="519121" y="816991"/>
                    <a:pt x="511585" y="813445"/>
                  </a:cubicBezTo>
                  <a:cubicBezTo>
                    <a:pt x="500059" y="807239"/>
                    <a:pt x="489419" y="798816"/>
                    <a:pt x="475677" y="799259"/>
                  </a:cubicBezTo>
                  <a:cubicBezTo>
                    <a:pt x="473460" y="799259"/>
                    <a:pt x="465480" y="799259"/>
                    <a:pt x="461934" y="801032"/>
                  </a:cubicBezTo>
                  <a:cubicBezTo>
                    <a:pt x="459274" y="800146"/>
                    <a:pt x="456614" y="799702"/>
                    <a:pt x="454398" y="798373"/>
                  </a:cubicBezTo>
                  <a:cubicBezTo>
                    <a:pt x="454398" y="798373"/>
                    <a:pt x="454398" y="798373"/>
                    <a:pt x="454841" y="798373"/>
                  </a:cubicBezTo>
                  <a:cubicBezTo>
                    <a:pt x="454398" y="798373"/>
                    <a:pt x="453954" y="797929"/>
                    <a:pt x="453511" y="797929"/>
                  </a:cubicBezTo>
                  <a:cubicBezTo>
                    <a:pt x="468140" y="793939"/>
                    <a:pt x="482770" y="790393"/>
                    <a:pt x="497842" y="786846"/>
                  </a:cubicBezTo>
                  <a:cubicBezTo>
                    <a:pt x="504492" y="790836"/>
                    <a:pt x="511142" y="794383"/>
                    <a:pt x="518678" y="796599"/>
                  </a:cubicBezTo>
                  <a:cubicBezTo>
                    <a:pt x="527544" y="809455"/>
                    <a:pt x="542616" y="817435"/>
                    <a:pt x="558132" y="819208"/>
                  </a:cubicBezTo>
                  <a:cubicBezTo>
                    <a:pt x="566555" y="820538"/>
                    <a:pt x="575864" y="820538"/>
                    <a:pt x="583401" y="824971"/>
                  </a:cubicBezTo>
                  <a:cubicBezTo>
                    <a:pt x="583401" y="824971"/>
                    <a:pt x="583844" y="824971"/>
                    <a:pt x="583844" y="824971"/>
                  </a:cubicBezTo>
                  <a:cubicBezTo>
                    <a:pt x="585618" y="825858"/>
                    <a:pt x="587834" y="826301"/>
                    <a:pt x="589607" y="826744"/>
                  </a:cubicBezTo>
                  <a:cubicBezTo>
                    <a:pt x="594927" y="828074"/>
                    <a:pt x="602020" y="824971"/>
                    <a:pt x="598030" y="818765"/>
                  </a:cubicBezTo>
                  <a:cubicBezTo>
                    <a:pt x="592710" y="812115"/>
                    <a:pt x="584288" y="809455"/>
                    <a:pt x="576752" y="805909"/>
                  </a:cubicBezTo>
                  <a:cubicBezTo>
                    <a:pt x="565225" y="801919"/>
                    <a:pt x="555472" y="793053"/>
                    <a:pt x="543503" y="790393"/>
                  </a:cubicBezTo>
                  <a:cubicBezTo>
                    <a:pt x="536410" y="788620"/>
                    <a:pt x="528430" y="788176"/>
                    <a:pt x="521781" y="791279"/>
                  </a:cubicBezTo>
                  <a:cubicBezTo>
                    <a:pt x="520894" y="791723"/>
                    <a:pt x="520008" y="792166"/>
                    <a:pt x="519564" y="792609"/>
                  </a:cubicBezTo>
                  <a:cubicBezTo>
                    <a:pt x="519121" y="792609"/>
                    <a:pt x="519121" y="792609"/>
                    <a:pt x="518678" y="792166"/>
                  </a:cubicBezTo>
                  <a:cubicBezTo>
                    <a:pt x="513358" y="790393"/>
                    <a:pt x="508481" y="787733"/>
                    <a:pt x="503605" y="785073"/>
                  </a:cubicBezTo>
                  <a:cubicBezTo>
                    <a:pt x="511585" y="783300"/>
                    <a:pt x="519564" y="781083"/>
                    <a:pt x="527544" y="779310"/>
                  </a:cubicBezTo>
                  <a:cubicBezTo>
                    <a:pt x="538183" y="776650"/>
                    <a:pt x="548823" y="774434"/>
                    <a:pt x="559906" y="772217"/>
                  </a:cubicBezTo>
                  <a:cubicBezTo>
                    <a:pt x="559906" y="772217"/>
                    <a:pt x="559906" y="772217"/>
                    <a:pt x="559906" y="772217"/>
                  </a:cubicBezTo>
                  <a:cubicBezTo>
                    <a:pt x="564782" y="776207"/>
                    <a:pt x="570545" y="779310"/>
                    <a:pt x="576308" y="781970"/>
                  </a:cubicBezTo>
                  <a:cubicBezTo>
                    <a:pt x="576308" y="781970"/>
                    <a:pt x="576308" y="781970"/>
                    <a:pt x="576308" y="781970"/>
                  </a:cubicBezTo>
                  <a:cubicBezTo>
                    <a:pt x="586504" y="794383"/>
                    <a:pt x="600246" y="806352"/>
                    <a:pt x="616649" y="806795"/>
                  </a:cubicBezTo>
                  <a:cubicBezTo>
                    <a:pt x="622855" y="807682"/>
                    <a:pt x="629061" y="806352"/>
                    <a:pt x="634824" y="808569"/>
                  </a:cubicBezTo>
                  <a:cubicBezTo>
                    <a:pt x="634824" y="808569"/>
                    <a:pt x="635268" y="808569"/>
                    <a:pt x="635268" y="808569"/>
                  </a:cubicBezTo>
                  <a:cubicBezTo>
                    <a:pt x="638815" y="809899"/>
                    <a:pt x="642361" y="811228"/>
                    <a:pt x="646351" y="811672"/>
                  </a:cubicBezTo>
                  <a:cubicBezTo>
                    <a:pt x="649454" y="812115"/>
                    <a:pt x="653887" y="810785"/>
                    <a:pt x="654773" y="807239"/>
                  </a:cubicBezTo>
                  <a:cubicBezTo>
                    <a:pt x="654773" y="806352"/>
                    <a:pt x="654773" y="805909"/>
                    <a:pt x="654331" y="805022"/>
                  </a:cubicBezTo>
                  <a:cubicBezTo>
                    <a:pt x="652114" y="801919"/>
                    <a:pt x="649454" y="798816"/>
                    <a:pt x="646351" y="796599"/>
                  </a:cubicBezTo>
                  <a:cubicBezTo>
                    <a:pt x="641031" y="793496"/>
                    <a:pt x="635268" y="791279"/>
                    <a:pt x="629505" y="789063"/>
                  </a:cubicBezTo>
                  <a:cubicBezTo>
                    <a:pt x="624185" y="787290"/>
                    <a:pt x="618866" y="785516"/>
                    <a:pt x="613989" y="782857"/>
                  </a:cubicBezTo>
                  <a:cubicBezTo>
                    <a:pt x="607783" y="779754"/>
                    <a:pt x="602020" y="775764"/>
                    <a:pt x="594927" y="774434"/>
                  </a:cubicBezTo>
                  <a:cubicBezTo>
                    <a:pt x="588721" y="773547"/>
                    <a:pt x="580741" y="773104"/>
                    <a:pt x="575864" y="777537"/>
                  </a:cubicBezTo>
                  <a:cubicBezTo>
                    <a:pt x="571875" y="775320"/>
                    <a:pt x="568328" y="773104"/>
                    <a:pt x="564782" y="770444"/>
                  </a:cubicBezTo>
                  <a:cubicBezTo>
                    <a:pt x="578081" y="767784"/>
                    <a:pt x="591380" y="765124"/>
                    <a:pt x="604679" y="762464"/>
                  </a:cubicBezTo>
                  <a:cubicBezTo>
                    <a:pt x="610442" y="763794"/>
                    <a:pt x="616206" y="764681"/>
                    <a:pt x="621969" y="765568"/>
                  </a:cubicBezTo>
                  <a:cubicBezTo>
                    <a:pt x="621969" y="765568"/>
                    <a:pt x="621969" y="765568"/>
                    <a:pt x="621969" y="765568"/>
                  </a:cubicBezTo>
                  <a:cubicBezTo>
                    <a:pt x="622412" y="766897"/>
                    <a:pt x="623299" y="768227"/>
                    <a:pt x="624185" y="769114"/>
                  </a:cubicBezTo>
                  <a:cubicBezTo>
                    <a:pt x="629949" y="775764"/>
                    <a:pt x="637041" y="780197"/>
                    <a:pt x="644577" y="784187"/>
                  </a:cubicBezTo>
                  <a:cubicBezTo>
                    <a:pt x="656547" y="790393"/>
                    <a:pt x="670733" y="789063"/>
                    <a:pt x="683589" y="790393"/>
                  </a:cubicBezTo>
                  <a:cubicBezTo>
                    <a:pt x="683589" y="790393"/>
                    <a:pt x="684032" y="790393"/>
                    <a:pt x="684032" y="790393"/>
                  </a:cubicBezTo>
                  <a:cubicBezTo>
                    <a:pt x="684475" y="790393"/>
                    <a:pt x="685362" y="790393"/>
                    <a:pt x="685805" y="790836"/>
                  </a:cubicBezTo>
                  <a:cubicBezTo>
                    <a:pt x="689796" y="791279"/>
                    <a:pt x="695558" y="791279"/>
                    <a:pt x="697774" y="786846"/>
                  </a:cubicBezTo>
                  <a:cubicBezTo>
                    <a:pt x="699104" y="781970"/>
                    <a:pt x="692455" y="779754"/>
                    <a:pt x="689352" y="777537"/>
                  </a:cubicBezTo>
                  <a:cubicBezTo>
                    <a:pt x="684032" y="774434"/>
                    <a:pt x="678269" y="772660"/>
                    <a:pt x="672506" y="770887"/>
                  </a:cubicBezTo>
                  <a:cubicBezTo>
                    <a:pt x="660093" y="768227"/>
                    <a:pt x="649898" y="758918"/>
                    <a:pt x="637041" y="759361"/>
                  </a:cubicBezTo>
                  <a:cubicBezTo>
                    <a:pt x="632165" y="759361"/>
                    <a:pt x="627732" y="759805"/>
                    <a:pt x="623299" y="762021"/>
                  </a:cubicBezTo>
                  <a:cubicBezTo>
                    <a:pt x="620195" y="761578"/>
                    <a:pt x="616649" y="760691"/>
                    <a:pt x="613545" y="760248"/>
                  </a:cubicBezTo>
                  <a:cubicBezTo>
                    <a:pt x="622412" y="758475"/>
                    <a:pt x="631722" y="756258"/>
                    <a:pt x="640588" y="754042"/>
                  </a:cubicBezTo>
                  <a:cubicBezTo>
                    <a:pt x="647237" y="752268"/>
                    <a:pt x="654331" y="750495"/>
                    <a:pt x="660980" y="748278"/>
                  </a:cubicBezTo>
                  <a:cubicBezTo>
                    <a:pt x="661867" y="749609"/>
                    <a:pt x="663640" y="750052"/>
                    <a:pt x="664970" y="750495"/>
                  </a:cubicBezTo>
                  <a:cubicBezTo>
                    <a:pt x="667186" y="751382"/>
                    <a:pt x="669403" y="751825"/>
                    <a:pt x="671619" y="752268"/>
                  </a:cubicBezTo>
                  <a:cubicBezTo>
                    <a:pt x="674280" y="755371"/>
                    <a:pt x="677383" y="757588"/>
                    <a:pt x="680486" y="759361"/>
                  </a:cubicBezTo>
                  <a:cubicBezTo>
                    <a:pt x="688465" y="764238"/>
                    <a:pt x="697332" y="768671"/>
                    <a:pt x="706640" y="769557"/>
                  </a:cubicBezTo>
                  <a:cubicBezTo>
                    <a:pt x="715507" y="771774"/>
                    <a:pt x="724373" y="769114"/>
                    <a:pt x="733239" y="770887"/>
                  </a:cubicBezTo>
                  <a:cubicBezTo>
                    <a:pt x="733683" y="770887"/>
                    <a:pt x="733683" y="770887"/>
                    <a:pt x="734126" y="770444"/>
                  </a:cubicBezTo>
                  <a:cubicBezTo>
                    <a:pt x="734569" y="770444"/>
                    <a:pt x="735456" y="770444"/>
                    <a:pt x="735899" y="770887"/>
                  </a:cubicBezTo>
                  <a:cubicBezTo>
                    <a:pt x="748755" y="773547"/>
                    <a:pt x="754075" y="763794"/>
                    <a:pt x="740776" y="758031"/>
                  </a:cubicBezTo>
                  <a:cubicBezTo>
                    <a:pt x="732796" y="754485"/>
                    <a:pt x="723486" y="754485"/>
                    <a:pt x="715064" y="751825"/>
                  </a:cubicBezTo>
                  <a:cubicBezTo>
                    <a:pt x="707528" y="749165"/>
                    <a:pt x="699991" y="745619"/>
                    <a:pt x="692012" y="745619"/>
                  </a:cubicBezTo>
                  <a:cubicBezTo>
                    <a:pt x="686249" y="745619"/>
                    <a:pt x="680042" y="745619"/>
                    <a:pt x="674722" y="747835"/>
                  </a:cubicBezTo>
                  <a:cubicBezTo>
                    <a:pt x="674722" y="747835"/>
                    <a:pt x="674280" y="747835"/>
                    <a:pt x="674280" y="747835"/>
                  </a:cubicBezTo>
                  <a:cubicBezTo>
                    <a:pt x="671619" y="746948"/>
                    <a:pt x="668959" y="746062"/>
                    <a:pt x="666300" y="745619"/>
                  </a:cubicBezTo>
                  <a:cubicBezTo>
                    <a:pt x="675166" y="742515"/>
                    <a:pt x="684032" y="739412"/>
                    <a:pt x="692898" y="736309"/>
                  </a:cubicBezTo>
                  <a:cubicBezTo>
                    <a:pt x="693785" y="737196"/>
                    <a:pt x="695115" y="737196"/>
                    <a:pt x="696445" y="737639"/>
                  </a:cubicBezTo>
                  <a:cubicBezTo>
                    <a:pt x="704868" y="738526"/>
                    <a:pt x="713290" y="738969"/>
                    <a:pt x="721714" y="739412"/>
                  </a:cubicBezTo>
                  <a:cubicBezTo>
                    <a:pt x="726147" y="739412"/>
                    <a:pt x="730580" y="738526"/>
                    <a:pt x="735013" y="738082"/>
                  </a:cubicBezTo>
                  <a:cubicBezTo>
                    <a:pt x="736786" y="737639"/>
                    <a:pt x="742105" y="737639"/>
                    <a:pt x="742105" y="735423"/>
                  </a:cubicBezTo>
                  <a:cubicBezTo>
                    <a:pt x="742105" y="735423"/>
                    <a:pt x="742105" y="735423"/>
                    <a:pt x="742105" y="735423"/>
                  </a:cubicBezTo>
                  <a:cubicBezTo>
                    <a:pt x="742549" y="735423"/>
                    <a:pt x="743435" y="734979"/>
                    <a:pt x="743879" y="734979"/>
                  </a:cubicBezTo>
                  <a:cubicBezTo>
                    <a:pt x="750529" y="733206"/>
                    <a:pt x="756735" y="729216"/>
                    <a:pt x="762942" y="726556"/>
                  </a:cubicBezTo>
                  <a:cubicBezTo>
                    <a:pt x="766045" y="725226"/>
                    <a:pt x="769591" y="724340"/>
                    <a:pt x="772250" y="722566"/>
                  </a:cubicBezTo>
                  <a:cubicBezTo>
                    <a:pt x="781117" y="720793"/>
                    <a:pt x="781117" y="711484"/>
                    <a:pt x="770478" y="709711"/>
                  </a:cubicBezTo>
                  <a:close/>
                  <a:moveTo>
                    <a:pt x="514688" y="294329"/>
                  </a:moveTo>
                  <a:cubicBezTo>
                    <a:pt x="515131" y="294329"/>
                    <a:pt x="515131" y="294773"/>
                    <a:pt x="514688" y="294329"/>
                  </a:cubicBezTo>
                  <a:cubicBezTo>
                    <a:pt x="515131" y="294773"/>
                    <a:pt x="515131" y="294773"/>
                    <a:pt x="514688" y="294329"/>
                  </a:cubicBezTo>
                  <a:cubicBezTo>
                    <a:pt x="515131" y="294773"/>
                    <a:pt x="515131" y="294329"/>
                    <a:pt x="514688" y="294329"/>
                  </a:cubicBezTo>
                  <a:close/>
                  <a:moveTo>
                    <a:pt x="387458" y="662276"/>
                  </a:moveTo>
                  <a:cubicBezTo>
                    <a:pt x="387458" y="662276"/>
                    <a:pt x="387015" y="662276"/>
                    <a:pt x="387015" y="661833"/>
                  </a:cubicBezTo>
                  <a:cubicBezTo>
                    <a:pt x="387015" y="662276"/>
                    <a:pt x="387015" y="662276"/>
                    <a:pt x="387458" y="662276"/>
                  </a:cubicBezTo>
                  <a:cubicBezTo>
                    <a:pt x="387458" y="662276"/>
                    <a:pt x="387458" y="662276"/>
                    <a:pt x="387458" y="662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6" name="Google Shape;1156;p32"/>
            <p:cNvGrpSpPr/>
            <p:nvPr/>
          </p:nvGrpSpPr>
          <p:grpSpPr>
            <a:xfrm>
              <a:off x="6719631" y="48345"/>
              <a:ext cx="2113734" cy="2146446"/>
              <a:chOff x="6719631" y="48345"/>
              <a:chExt cx="2113734" cy="2146446"/>
            </a:xfrm>
          </p:grpSpPr>
          <p:sp>
            <p:nvSpPr>
              <p:cNvPr id="1157" name="Google Shape;1157;p32"/>
              <p:cNvSpPr/>
              <p:nvPr/>
            </p:nvSpPr>
            <p:spPr>
              <a:xfrm rot="777230">
                <a:off x="6822186" y="128873"/>
                <a:ext cx="833083" cy="1009564"/>
              </a:xfrm>
              <a:custGeom>
                <a:avLst/>
                <a:gdLst/>
                <a:ahLst/>
                <a:cxnLst/>
                <a:rect l="l" t="t" r="r" b="b"/>
                <a:pathLst>
                  <a:path w="633046" h="767151" extrusionOk="0">
                    <a:moveTo>
                      <a:pt x="22165" y="512180"/>
                    </a:moveTo>
                    <a:cubicBezTo>
                      <a:pt x="55414" y="483365"/>
                      <a:pt x="97085" y="464303"/>
                      <a:pt x="141416" y="459869"/>
                    </a:cubicBezTo>
                    <a:cubicBezTo>
                      <a:pt x="159591" y="458539"/>
                      <a:pt x="178211" y="457653"/>
                      <a:pt x="195056" y="464303"/>
                    </a:cubicBezTo>
                    <a:cubicBezTo>
                      <a:pt x="202149" y="466962"/>
                      <a:pt x="210129" y="470509"/>
                      <a:pt x="212789" y="478045"/>
                    </a:cubicBezTo>
                    <a:cubicBezTo>
                      <a:pt x="217222" y="490458"/>
                      <a:pt x="184860" y="492674"/>
                      <a:pt x="176881" y="494004"/>
                    </a:cubicBezTo>
                    <a:cubicBezTo>
                      <a:pt x="152942" y="496664"/>
                      <a:pt x="128560" y="499767"/>
                      <a:pt x="105508" y="506860"/>
                    </a:cubicBezTo>
                    <a:cubicBezTo>
                      <a:pt x="74476" y="516170"/>
                      <a:pt x="43001" y="526809"/>
                      <a:pt x="18176" y="548088"/>
                    </a:cubicBezTo>
                    <a:cubicBezTo>
                      <a:pt x="13299" y="554738"/>
                      <a:pt x="18176" y="564047"/>
                      <a:pt x="19063" y="571583"/>
                    </a:cubicBezTo>
                    <a:cubicBezTo>
                      <a:pt x="19506" y="573800"/>
                      <a:pt x="19949" y="575573"/>
                      <a:pt x="20392" y="577790"/>
                    </a:cubicBezTo>
                    <a:cubicBezTo>
                      <a:pt x="23052" y="598625"/>
                      <a:pt x="26155" y="619017"/>
                      <a:pt x="26155" y="640296"/>
                    </a:cubicBezTo>
                    <a:cubicBezTo>
                      <a:pt x="25269" y="682854"/>
                      <a:pt x="15073" y="724969"/>
                      <a:pt x="0" y="764423"/>
                    </a:cubicBezTo>
                    <a:cubicBezTo>
                      <a:pt x="0" y="765310"/>
                      <a:pt x="443" y="765753"/>
                      <a:pt x="443" y="766196"/>
                    </a:cubicBezTo>
                    <a:cubicBezTo>
                      <a:pt x="1773" y="768413"/>
                      <a:pt x="5763" y="766196"/>
                      <a:pt x="8423" y="765310"/>
                    </a:cubicBezTo>
                    <a:cubicBezTo>
                      <a:pt x="14186" y="763093"/>
                      <a:pt x="19949" y="761320"/>
                      <a:pt x="25712" y="759547"/>
                    </a:cubicBezTo>
                    <a:cubicBezTo>
                      <a:pt x="51868" y="752454"/>
                      <a:pt x="79353" y="749794"/>
                      <a:pt x="106838" y="749351"/>
                    </a:cubicBezTo>
                    <a:cubicBezTo>
                      <a:pt x="126343" y="749794"/>
                      <a:pt x="146292" y="752010"/>
                      <a:pt x="165798" y="753340"/>
                    </a:cubicBezTo>
                    <a:cubicBezTo>
                      <a:pt x="171561" y="753784"/>
                      <a:pt x="177324" y="753784"/>
                      <a:pt x="183087" y="753784"/>
                    </a:cubicBezTo>
                    <a:cubicBezTo>
                      <a:pt x="185304" y="753784"/>
                      <a:pt x="187520" y="753784"/>
                      <a:pt x="188850" y="752454"/>
                    </a:cubicBezTo>
                    <a:cubicBezTo>
                      <a:pt x="190180" y="751124"/>
                      <a:pt x="190623" y="749351"/>
                      <a:pt x="190623" y="747577"/>
                    </a:cubicBezTo>
                    <a:cubicBezTo>
                      <a:pt x="191066" y="742258"/>
                      <a:pt x="191066" y="736938"/>
                      <a:pt x="191510" y="731175"/>
                    </a:cubicBezTo>
                    <a:cubicBezTo>
                      <a:pt x="192840" y="710783"/>
                      <a:pt x="195943" y="690391"/>
                      <a:pt x="202149" y="670442"/>
                    </a:cubicBezTo>
                    <a:cubicBezTo>
                      <a:pt x="209242" y="649606"/>
                      <a:pt x="218995" y="628770"/>
                      <a:pt x="235841" y="614141"/>
                    </a:cubicBezTo>
                    <a:cubicBezTo>
                      <a:pt x="243377" y="606605"/>
                      <a:pt x="254017" y="605718"/>
                      <a:pt x="261109" y="611481"/>
                    </a:cubicBezTo>
                    <a:cubicBezTo>
                      <a:pt x="269532" y="626111"/>
                      <a:pt x="267316" y="648719"/>
                      <a:pt x="264212" y="664235"/>
                    </a:cubicBezTo>
                    <a:cubicBezTo>
                      <a:pt x="258007" y="688617"/>
                      <a:pt x="246480" y="710783"/>
                      <a:pt x="234954" y="732948"/>
                    </a:cubicBezTo>
                    <a:cubicBezTo>
                      <a:pt x="231408" y="739598"/>
                      <a:pt x="227861" y="746247"/>
                      <a:pt x="223871" y="752454"/>
                    </a:cubicBezTo>
                    <a:cubicBezTo>
                      <a:pt x="223428" y="753340"/>
                      <a:pt x="222542" y="754227"/>
                      <a:pt x="222985" y="755557"/>
                    </a:cubicBezTo>
                    <a:cubicBezTo>
                      <a:pt x="223871" y="758660"/>
                      <a:pt x="228304" y="756000"/>
                      <a:pt x="230521" y="756000"/>
                    </a:cubicBezTo>
                    <a:cubicBezTo>
                      <a:pt x="242934" y="754227"/>
                      <a:pt x="255790" y="753784"/>
                      <a:pt x="268646" y="752897"/>
                    </a:cubicBezTo>
                    <a:cubicBezTo>
                      <a:pt x="286822" y="751124"/>
                      <a:pt x="305440" y="749351"/>
                      <a:pt x="323616" y="746247"/>
                    </a:cubicBezTo>
                    <a:cubicBezTo>
                      <a:pt x="325833" y="746247"/>
                      <a:pt x="328492" y="745804"/>
                      <a:pt x="329822" y="743588"/>
                    </a:cubicBezTo>
                    <a:cubicBezTo>
                      <a:pt x="344008" y="721422"/>
                      <a:pt x="353318" y="697040"/>
                      <a:pt x="360411" y="671771"/>
                    </a:cubicBezTo>
                    <a:cubicBezTo>
                      <a:pt x="366174" y="650493"/>
                      <a:pt x="369277" y="627884"/>
                      <a:pt x="366174" y="605718"/>
                    </a:cubicBezTo>
                    <a:cubicBezTo>
                      <a:pt x="362627" y="581780"/>
                      <a:pt x="352431" y="559614"/>
                      <a:pt x="350658" y="535232"/>
                    </a:cubicBezTo>
                    <a:cubicBezTo>
                      <a:pt x="348885" y="519273"/>
                      <a:pt x="353761" y="494004"/>
                      <a:pt x="375484" y="505087"/>
                    </a:cubicBezTo>
                    <a:cubicBezTo>
                      <a:pt x="388339" y="512623"/>
                      <a:pt x="395876" y="526366"/>
                      <a:pt x="400752" y="540108"/>
                    </a:cubicBezTo>
                    <a:cubicBezTo>
                      <a:pt x="406958" y="556511"/>
                      <a:pt x="412278" y="573357"/>
                      <a:pt x="413608" y="590646"/>
                    </a:cubicBezTo>
                    <a:cubicBezTo>
                      <a:pt x="415381" y="625224"/>
                      <a:pt x="407845" y="659802"/>
                      <a:pt x="396762" y="692164"/>
                    </a:cubicBezTo>
                    <a:cubicBezTo>
                      <a:pt x="393216" y="701916"/>
                      <a:pt x="389226" y="712113"/>
                      <a:pt x="384793" y="721865"/>
                    </a:cubicBezTo>
                    <a:cubicBezTo>
                      <a:pt x="384793" y="721865"/>
                      <a:pt x="384793" y="721865"/>
                      <a:pt x="384793" y="721865"/>
                    </a:cubicBezTo>
                    <a:cubicBezTo>
                      <a:pt x="383463" y="724082"/>
                      <a:pt x="381689" y="726298"/>
                      <a:pt x="381246" y="728958"/>
                    </a:cubicBezTo>
                    <a:cubicBezTo>
                      <a:pt x="382133" y="736051"/>
                      <a:pt x="393216" y="727185"/>
                      <a:pt x="396762" y="725855"/>
                    </a:cubicBezTo>
                    <a:cubicBezTo>
                      <a:pt x="406072" y="720536"/>
                      <a:pt x="415381" y="715659"/>
                      <a:pt x="424691" y="710339"/>
                    </a:cubicBezTo>
                    <a:cubicBezTo>
                      <a:pt x="440207" y="701030"/>
                      <a:pt x="457052" y="693050"/>
                      <a:pt x="472125" y="683297"/>
                    </a:cubicBezTo>
                    <a:cubicBezTo>
                      <a:pt x="479661" y="677534"/>
                      <a:pt x="482764" y="668225"/>
                      <a:pt x="486754" y="660245"/>
                    </a:cubicBezTo>
                    <a:cubicBezTo>
                      <a:pt x="509806" y="611038"/>
                      <a:pt x="520002" y="552965"/>
                      <a:pt x="492961" y="503314"/>
                    </a:cubicBezTo>
                    <a:cubicBezTo>
                      <a:pt x="485867" y="489571"/>
                      <a:pt x="476115" y="478045"/>
                      <a:pt x="466362" y="466519"/>
                    </a:cubicBezTo>
                    <a:cubicBezTo>
                      <a:pt x="459269" y="458096"/>
                      <a:pt x="452619" y="450117"/>
                      <a:pt x="446413" y="441250"/>
                    </a:cubicBezTo>
                    <a:cubicBezTo>
                      <a:pt x="429567" y="415982"/>
                      <a:pt x="455723" y="414652"/>
                      <a:pt x="473455" y="423075"/>
                    </a:cubicBezTo>
                    <a:cubicBezTo>
                      <a:pt x="500053" y="434157"/>
                      <a:pt x="521776" y="456766"/>
                      <a:pt x="532415" y="483365"/>
                    </a:cubicBezTo>
                    <a:cubicBezTo>
                      <a:pt x="545714" y="517943"/>
                      <a:pt x="549261" y="557398"/>
                      <a:pt x="539508" y="593306"/>
                    </a:cubicBezTo>
                    <a:cubicBezTo>
                      <a:pt x="536848" y="603502"/>
                      <a:pt x="534188" y="613255"/>
                      <a:pt x="530642" y="623007"/>
                    </a:cubicBezTo>
                    <a:cubicBezTo>
                      <a:pt x="527982" y="628327"/>
                      <a:pt x="524879" y="633647"/>
                      <a:pt x="521776" y="639410"/>
                    </a:cubicBezTo>
                    <a:cubicBezTo>
                      <a:pt x="520446" y="642070"/>
                      <a:pt x="518229" y="644729"/>
                      <a:pt x="518229" y="647389"/>
                    </a:cubicBezTo>
                    <a:cubicBezTo>
                      <a:pt x="518672" y="649606"/>
                      <a:pt x="521332" y="650049"/>
                      <a:pt x="522662" y="648719"/>
                    </a:cubicBezTo>
                    <a:cubicBezTo>
                      <a:pt x="528869" y="644729"/>
                      <a:pt x="534188" y="638966"/>
                      <a:pt x="539508" y="633647"/>
                    </a:cubicBezTo>
                    <a:cubicBezTo>
                      <a:pt x="561674" y="611038"/>
                      <a:pt x="578076" y="583996"/>
                      <a:pt x="591818" y="555624"/>
                    </a:cubicBezTo>
                    <a:cubicBezTo>
                      <a:pt x="621077" y="492674"/>
                      <a:pt x="629500" y="460313"/>
                      <a:pt x="574529" y="409775"/>
                    </a:cubicBezTo>
                    <a:cubicBezTo>
                      <a:pt x="564777" y="400466"/>
                      <a:pt x="554137" y="391600"/>
                      <a:pt x="546601" y="379630"/>
                    </a:cubicBezTo>
                    <a:cubicBezTo>
                      <a:pt x="542168" y="372981"/>
                      <a:pt x="536405" y="359238"/>
                      <a:pt x="547931" y="356578"/>
                    </a:cubicBezTo>
                    <a:cubicBezTo>
                      <a:pt x="559013" y="355248"/>
                      <a:pt x="569653" y="361898"/>
                      <a:pt x="578962" y="366774"/>
                    </a:cubicBezTo>
                    <a:cubicBezTo>
                      <a:pt x="587385" y="371651"/>
                      <a:pt x="595365" y="376971"/>
                      <a:pt x="602458" y="383177"/>
                    </a:cubicBezTo>
                    <a:cubicBezTo>
                      <a:pt x="602458" y="383177"/>
                      <a:pt x="602458" y="383177"/>
                      <a:pt x="602458" y="383177"/>
                    </a:cubicBezTo>
                    <a:cubicBezTo>
                      <a:pt x="605118" y="385837"/>
                      <a:pt x="607777" y="388496"/>
                      <a:pt x="610438" y="391156"/>
                    </a:cubicBezTo>
                    <a:cubicBezTo>
                      <a:pt x="615757" y="396919"/>
                      <a:pt x="621077" y="403126"/>
                      <a:pt x="624623" y="410219"/>
                    </a:cubicBezTo>
                    <a:cubicBezTo>
                      <a:pt x="625954" y="412878"/>
                      <a:pt x="627283" y="415539"/>
                      <a:pt x="628613" y="417755"/>
                    </a:cubicBezTo>
                    <a:cubicBezTo>
                      <a:pt x="629056" y="418198"/>
                      <a:pt x="629056" y="418641"/>
                      <a:pt x="629500" y="419085"/>
                    </a:cubicBezTo>
                    <a:cubicBezTo>
                      <a:pt x="630387" y="419528"/>
                      <a:pt x="631273" y="419085"/>
                      <a:pt x="632159" y="418641"/>
                    </a:cubicBezTo>
                    <a:cubicBezTo>
                      <a:pt x="633490" y="417312"/>
                      <a:pt x="632603" y="415095"/>
                      <a:pt x="633046" y="413765"/>
                    </a:cubicBezTo>
                    <a:cubicBezTo>
                      <a:pt x="633046" y="409775"/>
                      <a:pt x="632603" y="406229"/>
                      <a:pt x="632159" y="401796"/>
                    </a:cubicBezTo>
                    <a:cubicBezTo>
                      <a:pt x="630387" y="389826"/>
                      <a:pt x="627726" y="378300"/>
                      <a:pt x="624623" y="366774"/>
                    </a:cubicBezTo>
                    <a:cubicBezTo>
                      <a:pt x="619747" y="349485"/>
                      <a:pt x="614871" y="331753"/>
                      <a:pt x="603344" y="317567"/>
                    </a:cubicBezTo>
                    <a:cubicBezTo>
                      <a:pt x="593149" y="305598"/>
                      <a:pt x="578076" y="299391"/>
                      <a:pt x="562560" y="298061"/>
                    </a:cubicBezTo>
                    <a:cubicBezTo>
                      <a:pt x="554580" y="297175"/>
                      <a:pt x="545714" y="296731"/>
                      <a:pt x="539064" y="291855"/>
                    </a:cubicBezTo>
                    <a:cubicBezTo>
                      <a:pt x="534188" y="288309"/>
                      <a:pt x="531528" y="283432"/>
                      <a:pt x="528869" y="278113"/>
                    </a:cubicBezTo>
                    <a:cubicBezTo>
                      <a:pt x="526652" y="274123"/>
                      <a:pt x="524879" y="270133"/>
                      <a:pt x="521776" y="267030"/>
                    </a:cubicBezTo>
                    <a:cubicBezTo>
                      <a:pt x="513353" y="258607"/>
                      <a:pt x="500053" y="256833"/>
                      <a:pt x="488971" y="260380"/>
                    </a:cubicBezTo>
                    <a:cubicBezTo>
                      <a:pt x="477888" y="263927"/>
                      <a:pt x="469465" y="272793"/>
                      <a:pt x="459269" y="278556"/>
                    </a:cubicBezTo>
                    <a:cubicBezTo>
                      <a:pt x="451733" y="282989"/>
                      <a:pt x="444640" y="287865"/>
                      <a:pt x="436217" y="290968"/>
                    </a:cubicBezTo>
                    <a:cubicBezTo>
                      <a:pt x="430454" y="292298"/>
                      <a:pt x="424691" y="292742"/>
                      <a:pt x="418928" y="291855"/>
                    </a:cubicBezTo>
                    <a:cubicBezTo>
                      <a:pt x="430897" y="262597"/>
                      <a:pt x="440207" y="232008"/>
                      <a:pt x="447300" y="200977"/>
                    </a:cubicBezTo>
                    <a:cubicBezTo>
                      <a:pt x="452619" y="177038"/>
                      <a:pt x="457052" y="153099"/>
                      <a:pt x="457939" y="128717"/>
                    </a:cubicBezTo>
                    <a:cubicBezTo>
                      <a:pt x="458382" y="112758"/>
                      <a:pt x="457052" y="96356"/>
                      <a:pt x="455723" y="80396"/>
                    </a:cubicBezTo>
                    <a:cubicBezTo>
                      <a:pt x="453949" y="58674"/>
                      <a:pt x="451733" y="36952"/>
                      <a:pt x="451289" y="15230"/>
                    </a:cubicBezTo>
                    <a:cubicBezTo>
                      <a:pt x="450846" y="11240"/>
                      <a:pt x="451733" y="7250"/>
                      <a:pt x="450846" y="3261"/>
                    </a:cubicBezTo>
                    <a:cubicBezTo>
                      <a:pt x="450846" y="2817"/>
                      <a:pt x="450846" y="2817"/>
                      <a:pt x="450402" y="2374"/>
                    </a:cubicBezTo>
                    <a:cubicBezTo>
                      <a:pt x="446413" y="-4719"/>
                      <a:pt x="434887" y="5920"/>
                      <a:pt x="430010" y="10353"/>
                    </a:cubicBezTo>
                    <a:cubicBezTo>
                      <a:pt x="422031" y="17446"/>
                      <a:pt x="415825" y="26312"/>
                      <a:pt x="409175" y="34735"/>
                    </a:cubicBezTo>
                    <a:cubicBezTo>
                      <a:pt x="406515" y="38725"/>
                      <a:pt x="402525" y="42272"/>
                      <a:pt x="403412" y="47148"/>
                    </a:cubicBezTo>
                    <a:cubicBezTo>
                      <a:pt x="403855" y="48921"/>
                      <a:pt x="404299" y="50694"/>
                      <a:pt x="404742" y="52468"/>
                    </a:cubicBezTo>
                    <a:cubicBezTo>
                      <a:pt x="406515" y="57344"/>
                      <a:pt x="409175" y="62221"/>
                      <a:pt x="410505" y="67097"/>
                    </a:cubicBezTo>
                    <a:cubicBezTo>
                      <a:pt x="416268" y="83499"/>
                      <a:pt x="418928" y="100345"/>
                      <a:pt x="419815" y="117634"/>
                    </a:cubicBezTo>
                    <a:cubicBezTo>
                      <a:pt x="420258" y="147336"/>
                      <a:pt x="417154" y="177481"/>
                      <a:pt x="412278" y="206740"/>
                    </a:cubicBezTo>
                    <a:cubicBezTo>
                      <a:pt x="408288" y="230678"/>
                      <a:pt x="403412" y="254174"/>
                      <a:pt x="395876" y="277226"/>
                    </a:cubicBezTo>
                    <a:cubicBezTo>
                      <a:pt x="386123" y="265700"/>
                      <a:pt x="380803" y="251070"/>
                      <a:pt x="381246" y="235555"/>
                    </a:cubicBezTo>
                    <a:cubicBezTo>
                      <a:pt x="381246" y="220482"/>
                      <a:pt x="380803" y="205410"/>
                      <a:pt x="374153" y="191667"/>
                    </a:cubicBezTo>
                    <a:cubicBezTo>
                      <a:pt x="363957" y="166842"/>
                      <a:pt x="343565" y="153542"/>
                      <a:pt x="317410" y="150439"/>
                    </a:cubicBezTo>
                    <a:cubicBezTo>
                      <a:pt x="305440" y="148666"/>
                      <a:pt x="293028" y="150439"/>
                      <a:pt x="281058" y="150883"/>
                    </a:cubicBezTo>
                    <a:cubicBezTo>
                      <a:pt x="265543" y="150883"/>
                      <a:pt x="250027" y="147779"/>
                      <a:pt x="236284" y="140243"/>
                    </a:cubicBezTo>
                    <a:cubicBezTo>
                      <a:pt x="211459" y="125614"/>
                      <a:pt x="190623" y="129604"/>
                      <a:pt x="164912" y="139800"/>
                    </a:cubicBezTo>
                    <a:cubicBezTo>
                      <a:pt x="142302" y="148223"/>
                      <a:pt x="121910" y="161965"/>
                      <a:pt x="104178" y="178811"/>
                    </a:cubicBezTo>
                    <a:cubicBezTo>
                      <a:pt x="100188" y="182357"/>
                      <a:pt x="95755" y="186347"/>
                      <a:pt x="92209" y="190337"/>
                    </a:cubicBezTo>
                    <a:cubicBezTo>
                      <a:pt x="91322" y="191224"/>
                      <a:pt x="90435" y="192110"/>
                      <a:pt x="89992" y="193440"/>
                    </a:cubicBezTo>
                    <a:cubicBezTo>
                      <a:pt x="88662" y="200533"/>
                      <a:pt x="112158" y="193440"/>
                      <a:pt x="116591" y="193440"/>
                    </a:cubicBezTo>
                    <a:cubicBezTo>
                      <a:pt x="129890" y="190780"/>
                      <a:pt x="143632" y="189007"/>
                      <a:pt x="156932" y="187677"/>
                    </a:cubicBezTo>
                    <a:cubicBezTo>
                      <a:pt x="178654" y="186347"/>
                      <a:pt x="201263" y="186791"/>
                      <a:pt x="222542" y="193884"/>
                    </a:cubicBezTo>
                    <a:cubicBezTo>
                      <a:pt x="231408" y="196543"/>
                      <a:pt x="255346" y="208956"/>
                      <a:pt x="243377" y="219596"/>
                    </a:cubicBezTo>
                    <a:cubicBezTo>
                      <a:pt x="235397" y="224029"/>
                      <a:pt x="225645" y="223142"/>
                      <a:pt x="216779" y="222699"/>
                    </a:cubicBezTo>
                    <a:cubicBezTo>
                      <a:pt x="194170" y="220482"/>
                      <a:pt x="172004" y="215606"/>
                      <a:pt x="149396" y="216492"/>
                    </a:cubicBezTo>
                    <a:cubicBezTo>
                      <a:pt x="117034" y="216936"/>
                      <a:pt x="86445" y="229348"/>
                      <a:pt x="58517" y="243978"/>
                    </a:cubicBezTo>
                    <a:cubicBezTo>
                      <a:pt x="53640" y="247081"/>
                      <a:pt x="47434" y="249297"/>
                      <a:pt x="44331" y="254174"/>
                    </a:cubicBezTo>
                    <a:cubicBezTo>
                      <a:pt x="39011" y="265256"/>
                      <a:pt x="36352" y="277226"/>
                      <a:pt x="32362" y="288752"/>
                    </a:cubicBezTo>
                    <a:cubicBezTo>
                      <a:pt x="26155" y="308258"/>
                      <a:pt x="18176" y="327320"/>
                      <a:pt x="12413" y="347269"/>
                    </a:cubicBezTo>
                    <a:cubicBezTo>
                      <a:pt x="10640" y="355248"/>
                      <a:pt x="7093" y="363228"/>
                      <a:pt x="7093" y="371651"/>
                    </a:cubicBezTo>
                    <a:cubicBezTo>
                      <a:pt x="8866" y="380960"/>
                      <a:pt x="27486" y="363671"/>
                      <a:pt x="31919" y="361455"/>
                    </a:cubicBezTo>
                    <a:cubicBezTo>
                      <a:pt x="52754" y="348599"/>
                      <a:pt x="75806" y="339732"/>
                      <a:pt x="98858" y="331753"/>
                    </a:cubicBezTo>
                    <a:cubicBezTo>
                      <a:pt x="128117" y="323330"/>
                      <a:pt x="157818" y="315794"/>
                      <a:pt x="188407" y="315350"/>
                    </a:cubicBezTo>
                    <a:cubicBezTo>
                      <a:pt x="204366" y="315794"/>
                      <a:pt x="222098" y="317124"/>
                      <a:pt x="234954" y="327320"/>
                    </a:cubicBezTo>
                    <a:cubicBezTo>
                      <a:pt x="247367" y="339732"/>
                      <a:pt x="233181" y="353032"/>
                      <a:pt x="220768" y="357022"/>
                    </a:cubicBezTo>
                    <a:cubicBezTo>
                      <a:pt x="211459" y="360568"/>
                      <a:pt x="202149" y="361455"/>
                      <a:pt x="192396" y="361898"/>
                    </a:cubicBezTo>
                    <a:cubicBezTo>
                      <a:pt x="188407" y="361898"/>
                      <a:pt x="184860" y="361898"/>
                      <a:pt x="180871" y="361898"/>
                    </a:cubicBezTo>
                    <a:cubicBezTo>
                      <a:pt x="180871" y="361898"/>
                      <a:pt x="180427" y="361898"/>
                      <a:pt x="180427" y="361898"/>
                    </a:cubicBezTo>
                    <a:cubicBezTo>
                      <a:pt x="172448" y="361898"/>
                      <a:pt x="164468" y="361898"/>
                      <a:pt x="156489" y="363228"/>
                    </a:cubicBezTo>
                    <a:cubicBezTo>
                      <a:pt x="154715" y="363228"/>
                      <a:pt x="152942" y="363671"/>
                      <a:pt x="151168" y="364114"/>
                    </a:cubicBezTo>
                    <a:cubicBezTo>
                      <a:pt x="151168" y="364114"/>
                      <a:pt x="151168" y="364114"/>
                      <a:pt x="151168" y="364114"/>
                    </a:cubicBezTo>
                    <a:cubicBezTo>
                      <a:pt x="143189" y="365001"/>
                      <a:pt x="135653" y="366331"/>
                      <a:pt x="127673" y="368104"/>
                    </a:cubicBezTo>
                    <a:cubicBezTo>
                      <a:pt x="112158" y="371208"/>
                      <a:pt x="97528" y="378744"/>
                      <a:pt x="83342" y="386280"/>
                    </a:cubicBezTo>
                    <a:cubicBezTo>
                      <a:pt x="67383" y="394703"/>
                      <a:pt x="51424" y="402682"/>
                      <a:pt x="35908" y="411549"/>
                    </a:cubicBezTo>
                    <a:cubicBezTo>
                      <a:pt x="29258" y="415982"/>
                      <a:pt x="21279" y="419085"/>
                      <a:pt x="15516" y="424848"/>
                    </a:cubicBezTo>
                    <a:cubicBezTo>
                      <a:pt x="11970" y="429724"/>
                      <a:pt x="11526" y="436374"/>
                      <a:pt x="10640" y="442137"/>
                    </a:cubicBezTo>
                    <a:cubicBezTo>
                      <a:pt x="7093" y="465189"/>
                      <a:pt x="6206" y="489128"/>
                      <a:pt x="6650" y="512623"/>
                    </a:cubicBezTo>
                    <a:cubicBezTo>
                      <a:pt x="6650" y="514840"/>
                      <a:pt x="6650" y="517500"/>
                      <a:pt x="7093" y="519716"/>
                    </a:cubicBezTo>
                    <a:cubicBezTo>
                      <a:pt x="7093" y="520603"/>
                      <a:pt x="7537" y="521933"/>
                      <a:pt x="8423" y="522376"/>
                    </a:cubicBezTo>
                    <a:cubicBezTo>
                      <a:pt x="9753" y="522819"/>
                      <a:pt x="11083" y="522376"/>
                      <a:pt x="11970" y="521933"/>
                    </a:cubicBezTo>
                    <a:cubicBezTo>
                      <a:pt x="15516" y="518830"/>
                      <a:pt x="19063" y="515283"/>
                      <a:pt x="22165" y="512180"/>
                    </a:cubicBezTo>
                    <a:close/>
                    <a:moveTo>
                      <a:pt x="296574" y="328206"/>
                    </a:moveTo>
                    <a:cubicBezTo>
                      <a:pt x="305440" y="328206"/>
                      <a:pt x="314307" y="331753"/>
                      <a:pt x="322286" y="335299"/>
                    </a:cubicBezTo>
                    <a:cubicBezTo>
                      <a:pt x="327163" y="337516"/>
                      <a:pt x="332039" y="340619"/>
                      <a:pt x="335142" y="345052"/>
                    </a:cubicBezTo>
                    <a:cubicBezTo>
                      <a:pt x="335142" y="345052"/>
                      <a:pt x="335586" y="345495"/>
                      <a:pt x="335586" y="345495"/>
                    </a:cubicBezTo>
                    <a:cubicBezTo>
                      <a:pt x="341348" y="355692"/>
                      <a:pt x="335586" y="365444"/>
                      <a:pt x="325389" y="369434"/>
                    </a:cubicBezTo>
                    <a:cubicBezTo>
                      <a:pt x="316523" y="373424"/>
                      <a:pt x="306771" y="373867"/>
                      <a:pt x="297017" y="372981"/>
                    </a:cubicBezTo>
                    <a:cubicBezTo>
                      <a:pt x="286378" y="371208"/>
                      <a:pt x="274852" y="369877"/>
                      <a:pt x="266873" y="361898"/>
                    </a:cubicBezTo>
                    <a:cubicBezTo>
                      <a:pt x="252243" y="344609"/>
                      <a:pt x="280615" y="328206"/>
                      <a:pt x="296574" y="328206"/>
                    </a:cubicBezTo>
                    <a:close/>
                    <a:moveTo>
                      <a:pt x="60734" y="662905"/>
                    </a:moveTo>
                    <a:cubicBezTo>
                      <a:pt x="54527" y="652709"/>
                      <a:pt x="61177" y="637637"/>
                      <a:pt x="64723" y="626997"/>
                    </a:cubicBezTo>
                    <a:cubicBezTo>
                      <a:pt x="72703" y="605718"/>
                      <a:pt x="105508" y="574687"/>
                      <a:pt x="129447" y="578676"/>
                    </a:cubicBezTo>
                    <a:cubicBezTo>
                      <a:pt x="132550" y="579120"/>
                      <a:pt x="135653" y="580893"/>
                      <a:pt x="137426" y="583553"/>
                    </a:cubicBezTo>
                    <a:cubicBezTo>
                      <a:pt x="139199" y="585769"/>
                      <a:pt x="139643" y="588429"/>
                      <a:pt x="138756" y="591089"/>
                    </a:cubicBezTo>
                    <a:cubicBezTo>
                      <a:pt x="134766" y="599955"/>
                      <a:pt x="125457" y="603502"/>
                      <a:pt x="117920" y="609708"/>
                    </a:cubicBezTo>
                    <a:cubicBezTo>
                      <a:pt x="111271" y="615028"/>
                      <a:pt x="105508" y="620791"/>
                      <a:pt x="100632" y="627440"/>
                    </a:cubicBezTo>
                    <a:cubicBezTo>
                      <a:pt x="92652" y="635863"/>
                      <a:pt x="74919" y="677978"/>
                      <a:pt x="60734" y="6629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8" name="Google Shape;1158;p32"/>
              <p:cNvGrpSpPr/>
              <p:nvPr/>
            </p:nvGrpSpPr>
            <p:grpSpPr>
              <a:xfrm>
                <a:off x="7755267" y="192293"/>
                <a:ext cx="1078099" cy="2002498"/>
                <a:chOff x="9552431" y="235492"/>
                <a:chExt cx="427953" cy="794926"/>
              </a:xfrm>
            </p:grpSpPr>
            <p:sp>
              <p:nvSpPr>
                <p:cNvPr id="1159" name="Google Shape;1159;p32"/>
                <p:cNvSpPr/>
                <p:nvPr/>
              </p:nvSpPr>
              <p:spPr>
                <a:xfrm>
                  <a:off x="9641755" y="453505"/>
                  <a:ext cx="338629" cy="57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29" h="576913" extrusionOk="0">
                      <a:moveTo>
                        <a:pt x="69433" y="374153"/>
                      </a:moveTo>
                      <a:cubicBezTo>
                        <a:pt x="65444" y="368834"/>
                        <a:pt x="61897" y="363514"/>
                        <a:pt x="58351" y="358194"/>
                      </a:cubicBezTo>
                      <a:lnTo>
                        <a:pt x="58351" y="358194"/>
                      </a:lnTo>
                      <a:cubicBezTo>
                        <a:pt x="57021" y="355978"/>
                        <a:pt x="55691" y="353761"/>
                        <a:pt x="54361" y="351545"/>
                      </a:cubicBezTo>
                      <a:cubicBezTo>
                        <a:pt x="49041" y="343122"/>
                        <a:pt x="44165" y="334255"/>
                        <a:pt x="39288" y="325389"/>
                      </a:cubicBezTo>
                      <a:cubicBezTo>
                        <a:pt x="25989" y="300564"/>
                        <a:pt x="15793" y="274409"/>
                        <a:pt x="9143" y="246923"/>
                      </a:cubicBezTo>
                      <a:lnTo>
                        <a:pt x="9143" y="246923"/>
                      </a:lnTo>
                      <a:lnTo>
                        <a:pt x="8700" y="246037"/>
                      </a:lnTo>
                      <a:lnTo>
                        <a:pt x="6484" y="237171"/>
                      </a:lnTo>
                      <a:cubicBezTo>
                        <a:pt x="-2826" y="193726"/>
                        <a:pt x="-2382" y="148952"/>
                        <a:pt x="9587" y="105951"/>
                      </a:cubicBezTo>
                      <a:cubicBezTo>
                        <a:pt x="16680" y="78022"/>
                        <a:pt x="29092" y="51424"/>
                        <a:pt x="44165" y="26599"/>
                      </a:cubicBezTo>
                      <a:cubicBezTo>
                        <a:pt x="44608" y="26155"/>
                        <a:pt x="44608" y="25712"/>
                        <a:pt x="45051" y="25269"/>
                      </a:cubicBezTo>
                      <a:cubicBezTo>
                        <a:pt x="46382" y="22165"/>
                        <a:pt x="47711" y="19062"/>
                        <a:pt x="49041" y="15516"/>
                      </a:cubicBezTo>
                      <a:cubicBezTo>
                        <a:pt x="49928" y="12856"/>
                        <a:pt x="50815" y="10196"/>
                        <a:pt x="51701" y="7536"/>
                      </a:cubicBezTo>
                      <a:cubicBezTo>
                        <a:pt x="51701" y="7093"/>
                        <a:pt x="52144" y="6650"/>
                        <a:pt x="52144" y="5763"/>
                      </a:cubicBezTo>
                      <a:cubicBezTo>
                        <a:pt x="52587" y="3546"/>
                        <a:pt x="53474" y="443"/>
                        <a:pt x="56134" y="0"/>
                      </a:cubicBezTo>
                      <a:cubicBezTo>
                        <a:pt x="59681" y="443"/>
                        <a:pt x="63227" y="1773"/>
                        <a:pt x="66774" y="2660"/>
                      </a:cubicBezTo>
                      <a:cubicBezTo>
                        <a:pt x="68547" y="3103"/>
                        <a:pt x="70320" y="3990"/>
                        <a:pt x="72093" y="4433"/>
                      </a:cubicBezTo>
                      <a:cubicBezTo>
                        <a:pt x="92042" y="9309"/>
                        <a:pt x="111548" y="15073"/>
                        <a:pt x="130167" y="23052"/>
                      </a:cubicBezTo>
                      <a:cubicBezTo>
                        <a:pt x="137703" y="26155"/>
                        <a:pt x="145239" y="29702"/>
                        <a:pt x="152776" y="33248"/>
                      </a:cubicBezTo>
                      <a:cubicBezTo>
                        <a:pt x="155436" y="34578"/>
                        <a:pt x="157652" y="35908"/>
                        <a:pt x="160312" y="37238"/>
                      </a:cubicBezTo>
                      <a:cubicBezTo>
                        <a:pt x="183808" y="49651"/>
                        <a:pt x="205529" y="65610"/>
                        <a:pt x="224592" y="84229"/>
                      </a:cubicBezTo>
                      <a:cubicBezTo>
                        <a:pt x="228582" y="88219"/>
                        <a:pt x="232128" y="92208"/>
                        <a:pt x="236118" y="96198"/>
                      </a:cubicBezTo>
                      <a:cubicBezTo>
                        <a:pt x="236561" y="96641"/>
                        <a:pt x="237005" y="97528"/>
                        <a:pt x="237891" y="97971"/>
                      </a:cubicBezTo>
                      <a:cubicBezTo>
                        <a:pt x="265820" y="131220"/>
                        <a:pt x="287542" y="168901"/>
                        <a:pt x="303944" y="208799"/>
                      </a:cubicBezTo>
                      <a:lnTo>
                        <a:pt x="303944" y="208799"/>
                      </a:lnTo>
                      <a:lnTo>
                        <a:pt x="306604" y="215005"/>
                      </a:lnTo>
                      <a:cubicBezTo>
                        <a:pt x="311037" y="226531"/>
                        <a:pt x="315470" y="238501"/>
                        <a:pt x="319017" y="250470"/>
                      </a:cubicBezTo>
                      <a:cubicBezTo>
                        <a:pt x="328326" y="280615"/>
                        <a:pt x="335862" y="311647"/>
                        <a:pt x="337636" y="343122"/>
                      </a:cubicBezTo>
                      <a:cubicBezTo>
                        <a:pt x="337636" y="343122"/>
                        <a:pt x="337636" y="343122"/>
                        <a:pt x="337636" y="343122"/>
                      </a:cubicBezTo>
                      <a:cubicBezTo>
                        <a:pt x="337636" y="344008"/>
                        <a:pt x="337636" y="344452"/>
                        <a:pt x="337636" y="345338"/>
                      </a:cubicBezTo>
                      <a:cubicBezTo>
                        <a:pt x="337636" y="346668"/>
                        <a:pt x="337636" y="347998"/>
                        <a:pt x="338079" y="349771"/>
                      </a:cubicBezTo>
                      <a:cubicBezTo>
                        <a:pt x="339409" y="377256"/>
                        <a:pt x="338079" y="405185"/>
                        <a:pt x="336749" y="433114"/>
                      </a:cubicBezTo>
                      <a:lnTo>
                        <a:pt x="336749" y="435330"/>
                      </a:lnTo>
                      <a:cubicBezTo>
                        <a:pt x="335862" y="455279"/>
                        <a:pt x="334533" y="475228"/>
                        <a:pt x="334533" y="495177"/>
                      </a:cubicBezTo>
                      <a:cubicBezTo>
                        <a:pt x="334533" y="500497"/>
                        <a:pt x="334533" y="505816"/>
                        <a:pt x="334089" y="510693"/>
                      </a:cubicBezTo>
                      <a:lnTo>
                        <a:pt x="334089" y="513796"/>
                      </a:lnTo>
                      <a:cubicBezTo>
                        <a:pt x="334089" y="520002"/>
                        <a:pt x="334089" y="525765"/>
                        <a:pt x="334089" y="531972"/>
                      </a:cubicBezTo>
                      <a:cubicBezTo>
                        <a:pt x="333646" y="541724"/>
                        <a:pt x="338522" y="562117"/>
                        <a:pt x="332760" y="571869"/>
                      </a:cubicBezTo>
                      <a:cubicBezTo>
                        <a:pt x="331873" y="573199"/>
                        <a:pt x="331429" y="574086"/>
                        <a:pt x="330100" y="574973"/>
                      </a:cubicBezTo>
                      <a:cubicBezTo>
                        <a:pt x="329213" y="575859"/>
                        <a:pt x="327883" y="576303"/>
                        <a:pt x="326553" y="576746"/>
                      </a:cubicBezTo>
                      <a:cubicBezTo>
                        <a:pt x="312367" y="578962"/>
                        <a:pt x="294635" y="558570"/>
                        <a:pt x="284439" y="550147"/>
                      </a:cubicBezTo>
                      <a:cubicBezTo>
                        <a:pt x="282665" y="548374"/>
                        <a:pt x="280892" y="547044"/>
                        <a:pt x="279119" y="545271"/>
                      </a:cubicBezTo>
                      <a:cubicBezTo>
                        <a:pt x="277789" y="543941"/>
                        <a:pt x="276459" y="543054"/>
                        <a:pt x="275129" y="541724"/>
                      </a:cubicBezTo>
                      <a:cubicBezTo>
                        <a:pt x="266263" y="534188"/>
                        <a:pt x="256954" y="527095"/>
                        <a:pt x="247644" y="520445"/>
                      </a:cubicBezTo>
                      <a:cubicBezTo>
                        <a:pt x="235231" y="512023"/>
                        <a:pt x="222819" y="503600"/>
                        <a:pt x="210406" y="494734"/>
                      </a:cubicBezTo>
                      <a:cubicBezTo>
                        <a:pt x="209076" y="493847"/>
                        <a:pt x="208190" y="492960"/>
                        <a:pt x="206859" y="492517"/>
                      </a:cubicBezTo>
                      <a:cubicBezTo>
                        <a:pt x="180704" y="474341"/>
                        <a:pt x="154549" y="455722"/>
                        <a:pt x="129280" y="435773"/>
                      </a:cubicBezTo>
                      <a:cubicBezTo>
                        <a:pt x="129280" y="435773"/>
                        <a:pt x="129280" y="435773"/>
                        <a:pt x="129280" y="435773"/>
                      </a:cubicBezTo>
                      <a:cubicBezTo>
                        <a:pt x="127950" y="434887"/>
                        <a:pt x="127064" y="434000"/>
                        <a:pt x="125734" y="433114"/>
                      </a:cubicBezTo>
                      <a:cubicBezTo>
                        <a:pt x="125290" y="433114"/>
                        <a:pt x="125290" y="432670"/>
                        <a:pt x="124847" y="432227"/>
                      </a:cubicBezTo>
                      <a:cubicBezTo>
                        <a:pt x="105785" y="415381"/>
                        <a:pt x="85836" y="395876"/>
                        <a:pt x="69433" y="3741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60" name="Google Shape;1160;p32"/>
                <p:cNvGrpSpPr/>
                <p:nvPr/>
              </p:nvGrpSpPr>
              <p:grpSpPr>
                <a:xfrm>
                  <a:off x="9552431" y="235492"/>
                  <a:ext cx="427403" cy="792542"/>
                  <a:chOff x="9552431" y="235492"/>
                  <a:chExt cx="427403" cy="792542"/>
                </a:xfrm>
              </p:grpSpPr>
              <p:sp>
                <p:nvSpPr>
                  <p:cNvPr id="1161" name="Google Shape;1161;p32"/>
                  <p:cNvSpPr/>
                  <p:nvPr/>
                </p:nvSpPr>
                <p:spPr>
                  <a:xfrm>
                    <a:off x="9552431" y="235492"/>
                    <a:ext cx="422970" cy="792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970" h="792542" extrusionOk="0">
                        <a:moveTo>
                          <a:pt x="406125" y="774810"/>
                        </a:moveTo>
                        <a:cubicBezTo>
                          <a:pt x="402136" y="769047"/>
                          <a:pt x="398589" y="763284"/>
                          <a:pt x="395043" y="757521"/>
                        </a:cubicBezTo>
                        <a:cubicBezTo>
                          <a:pt x="395043" y="757521"/>
                          <a:pt x="395043" y="757521"/>
                          <a:pt x="395043" y="757077"/>
                        </a:cubicBezTo>
                        <a:cubicBezTo>
                          <a:pt x="381743" y="738458"/>
                          <a:pt x="369774" y="719396"/>
                          <a:pt x="357805" y="699890"/>
                        </a:cubicBezTo>
                        <a:cubicBezTo>
                          <a:pt x="353815" y="693684"/>
                          <a:pt x="349825" y="687921"/>
                          <a:pt x="345835" y="681715"/>
                        </a:cubicBezTo>
                        <a:cubicBezTo>
                          <a:pt x="344062" y="679055"/>
                          <a:pt x="341846" y="675952"/>
                          <a:pt x="340072" y="673292"/>
                        </a:cubicBezTo>
                        <a:cubicBezTo>
                          <a:pt x="332092" y="661766"/>
                          <a:pt x="324113" y="649796"/>
                          <a:pt x="316133" y="638270"/>
                        </a:cubicBezTo>
                        <a:cubicBezTo>
                          <a:pt x="303277" y="616548"/>
                          <a:pt x="291308" y="594383"/>
                          <a:pt x="280669" y="571331"/>
                        </a:cubicBezTo>
                        <a:cubicBezTo>
                          <a:pt x="279338" y="568228"/>
                          <a:pt x="277566" y="565124"/>
                          <a:pt x="276235" y="562021"/>
                        </a:cubicBezTo>
                        <a:cubicBezTo>
                          <a:pt x="274462" y="558475"/>
                          <a:pt x="273133" y="554928"/>
                          <a:pt x="271359" y="551825"/>
                        </a:cubicBezTo>
                        <a:cubicBezTo>
                          <a:pt x="255843" y="518577"/>
                          <a:pt x="241657" y="484885"/>
                          <a:pt x="227915" y="450750"/>
                        </a:cubicBezTo>
                        <a:cubicBezTo>
                          <a:pt x="225255" y="444544"/>
                          <a:pt x="223038" y="438338"/>
                          <a:pt x="220379" y="432575"/>
                        </a:cubicBezTo>
                        <a:cubicBezTo>
                          <a:pt x="212399" y="412626"/>
                          <a:pt x="204863" y="392677"/>
                          <a:pt x="196883" y="373171"/>
                        </a:cubicBezTo>
                        <a:cubicBezTo>
                          <a:pt x="194223" y="366078"/>
                          <a:pt x="192007" y="358985"/>
                          <a:pt x="189347" y="352336"/>
                        </a:cubicBezTo>
                        <a:cubicBezTo>
                          <a:pt x="188017" y="348346"/>
                          <a:pt x="186687" y="344356"/>
                          <a:pt x="184914" y="340366"/>
                        </a:cubicBezTo>
                        <a:cubicBezTo>
                          <a:pt x="176934" y="318644"/>
                          <a:pt x="169398" y="297365"/>
                          <a:pt x="161418" y="275643"/>
                        </a:cubicBezTo>
                        <a:cubicBezTo>
                          <a:pt x="160089" y="272097"/>
                          <a:pt x="158758" y="268993"/>
                          <a:pt x="157428" y="265890"/>
                        </a:cubicBezTo>
                        <a:cubicBezTo>
                          <a:pt x="154325" y="258354"/>
                          <a:pt x="151666" y="250374"/>
                          <a:pt x="148562" y="242838"/>
                        </a:cubicBezTo>
                        <a:cubicBezTo>
                          <a:pt x="146346" y="237075"/>
                          <a:pt x="144129" y="231755"/>
                          <a:pt x="141469" y="225992"/>
                        </a:cubicBezTo>
                        <a:cubicBezTo>
                          <a:pt x="117974" y="170579"/>
                          <a:pt x="89602" y="117382"/>
                          <a:pt x="55467" y="67288"/>
                        </a:cubicBezTo>
                        <a:cubicBezTo>
                          <a:pt x="46158" y="53545"/>
                          <a:pt x="35962" y="41132"/>
                          <a:pt x="25766" y="28276"/>
                        </a:cubicBezTo>
                        <a:cubicBezTo>
                          <a:pt x="18673" y="20297"/>
                          <a:pt x="11136" y="13204"/>
                          <a:pt x="2270" y="6997"/>
                        </a:cubicBezTo>
                        <a:cubicBezTo>
                          <a:pt x="53" y="5668"/>
                          <a:pt x="-1276" y="3451"/>
                          <a:pt x="1827" y="2121"/>
                        </a:cubicBezTo>
                        <a:cubicBezTo>
                          <a:pt x="7590" y="348"/>
                          <a:pt x="13353" y="-539"/>
                          <a:pt x="19559" y="348"/>
                        </a:cubicBezTo>
                        <a:cubicBezTo>
                          <a:pt x="21776" y="348"/>
                          <a:pt x="23549" y="2564"/>
                          <a:pt x="25322" y="3451"/>
                        </a:cubicBezTo>
                        <a:cubicBezTo>
                          <a:pt x="28425" y="6111"/>
                          <a:pt x="31529" y="8771"/>
                          <a:pt x="34632" y="11431"/>
                        </a:cubicBezTo>
                        <a:cubicBezTo>
                          <a:pt x="47488" y="23843"/>
                          <a:pt x="59457" y="37143"/>
                          <a:pt x="70540" y="51328"/>
                        </a:cubicBezTo>
                        <a:cubicBezTo>
                          <a:pt x="108221" y="101422"/>
                          <a:pt x="137036" y="158609"/>
                          <a:pt x="156542" y="218013"/>
                        </a:cubicBezTo>
                        <a:cubicBezTo>
                          <a:pt x="156985" y="218899"/>
                          <a:pt x="156985" y="219786"/>
                          <a:pt x="157428" y="220229"/>
                        </a:cubicBezTo>
                        <a:cubicBezTo>
                          <a:pt x="160089" y="227322"/>
                          <a:pt x="162305" y="234859"/>
                          <a:pt x="164965" y="241952"/>
                        </a:cubicBezTo>
                        <a:cubicBezTo>
                          <a:pt x="165851" y="244168"/>
                          <a:pt x="166738" y="246828"/>
                          <a:pt x="167625" y="249045"/>
                        </a:cubicBezTo>
                        <a:cubicBezTo>
                          <a:pt x="174717" y="269437"/>
                          <a:pt x="181810" y="289386"/>
                          <a:pt x="189347" y="309778"/>
                        </a:cubicBezTo>
                        <a:cubicBezTo>
                          <a:pt x="190677" y="313324"/>
                          <a:pt x="192007" y="316871"/>
                          <a:pt x="192893" y="319974"/>
                        </a:cubicBezTo>
                        <a:cubicBezTo>
                          <a:pt x="204420" y="351892"/>
                          <a:pt x="216389" y="384254"/>
                          <a:pt x="228358" y="416172"/>
                        </a:cubicBezTo>
                        <a:cubicBezTo>
                          <a:pt x="231461" y="424152"/>
                          <a:pt x="234564" y="432575"/>
                          <a:pt x="237668" y="440554"/>
                        </a:cubicBezTo>
                        <a:cubicBezTo>
                          <a:pt x="239441" y="444544"/>
                          <a:pt x="240771" y="448977"/>
                          <a:pt x="242544" y="452967"/>
                        </a:cubicBezTo>
                        <a:cubicBezTo>
                          <a:pt x="255843" y="485772"/>
                          <a:pt x="269586" y="518577"/>
                          <a:pt x="284658" y="550495"/>
                        </a:cubicBezTo>
                        <a:cubicBezTo>
                          <a:pt x="285988" y="552712"/>
                          <a:pt x="286875" y="555371"/>
                          <a:pt x="288205" y="557588"/>
                        </a:cubicBezTo>
                        <a:cubicBezTo>
                          <a:pt x="292195" y="565568"/>
                          <a:pt x="295741" y="573547"/>
                          <a:pt x="299731" y="581527"/>
                        </a:cubicBezTo>
                        <a:cubicBezTo>
                          <a:pt x="313917" y="608569"/>
                          <a:pt x="328989" y="635611"/>
                          <a:pt x="344062" y="662209"/>
                        </a:cubicBezTo>
                        <a:cubicBezTo>
                          <a:pt x="345835" y="665756"/>
                          <a:pt x="348051" y="668859"/>
                          <a:pt x="349825" y="672405"/>
                        </a:cubicBezTo>
                        <a:cubicBezTo>
                          <a:pt x="360021" y="689694"/>
                          <a:pt x="370217" y="706540"/>
                          <a:pt x="380413" y="723386"/>
                        </a:cubicBezTo>
                        <a:cubicBezTo>
                          <a:pt x="386620" y="734025"/>
                          <a:pt x="392826" y="745108"/>
                          <a:pt x="399476" y="755747"/>
                        </a:cubicBezTo>
                        <a:cubicBezTo>
                          <a:pt x="399919" y="756634"/>
                          <a:pt x="400362" y="757077"/>
                          <a:pt x="400805" y="757964"/>
                        </a:cubicBezTo>
                        <a:cubicBezTo>
                          <a:pt x="401692" y="759294"/>
                          <a:pt x="402579" y="760624"/>
                          <a:pt x="403465" y="761954"/>
                        </a:cubicBezTo>
                        <a:cubicBezTo>
                          <a:pt x="407455" y="767717"/>
                          <a:pt x="414548" y="778356"/>
                          <a:pt x="420311" y="785892"/>
                        </a:cubicBezTo>
                        <a:cubicBezTo>
                          <a:pt x="421198" y="787222"/>
                          <a:pt x="422084" y="788552"/>
                          <a:pt x="422971" y="789439"/>
                        </a:cubicBezTo>
                        <a:cubicBezTo>
                          <a:pt x="422084" y="790769"/>
                          <a:pt x="421641" y="791656"/>
                          <a:pt x="420311" y="792542"/>
                        </a:cubicBezTo>
                        <a:cubicBezTo>
                          <a:pt x="414548" y="787666"/>
                          <a:pt x="410559" y="781459"/>
                          <a:pt x="406125" y="7748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32"/>
                  <p:cNvSpPr/>
                  <p:nvPr/>
                </p:nvSpPr>
                <p:spPr>
                  <a:xfrm>
                    <a:off x="9891862" y="907011"/>
                    <a:ext cx="29898" cy="92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8" h="92208" extrusionOk="0">
                        <a:moveTo>
                          <a:pt x="29899" y="92208"/>
                        </a:moveTo>
                        <a:cubicBezTo>
                          <a:pt x="20589" y="74919"/>
                          <a:pt x="13940" y="56744"/>
                          <a:pt x="10836" y="37238"/>
                        </a:cubicBezTo>
                        <a:cubicBezTo>
                          <a:pt x="9507" y="29702"/>
                          <a:pt x="7733" y="22609"/>
                          <a:pt x="6847" y="15073"/>
                        </a:cubicBezTo>
                        <a:cubicBezTo>
                          <a:pt x="6403" y="13299"/>
                          <a:pt x="6403" y="11969"/>
                          <a:pt x="5960" y="10196"/>
                        </a:cubicBezTo>
                        <a:cubicBezTo>
                          <a:pt x="5960" y="10196"/>
                          <a:pt x="5960" y="10196"/>
                          <a:pt x="5960" y="10196"/>
                        </a:cubicBezTo>
                        <a:cubicBezTo>
                          <a:pt x="5517" y="7536"/>
                          <a:pt x="5074" y="5320"/>
                          <a:pt x="4630" y="2660"/>
                        </a:cubicBezTo>
                        <a:cubicBezTo>
                          <a:pt x="4187" y="1330"/>
                          <a:pt x="3300" y="0"/>
                          <a:pt x="1970" y="0"/>
                        </a:cubicBezTo>
                        <a:cubicBezTo>
                          <a:pt x="640" y="0"/>
                          <a:pt x="197" y="887"/>
                          <a:pt x="197" y="1330"/>
                        </a:cubicBezTo>
                        <a:lnTo>
                          <a:pt x="197" y="1330"/>
                        </a:lnTo>
                        <a:cubicBezTo>
                          <a:pt x="-247" y="2217"/>
                          <a:pt x="197" y="3990"/>
                          <a:pt x="197" y="4876"/>
                        </a:cubicBezTo>
                        <a:cubicBezTo>
                          <a:pt x="1084" y="11083"/>
                          <a:pt x="1970" y="16846"/>
                          <a:pt x="3300" y="22609"/>
                        </a:cubicBezTo>
                        <a:cubicBezTo>
                          <a:pt x="7290" y="45218"/>
                          <a:pt x="13940" y="68270"/>
                          <a:pt x="25909" y="87775"/>
                        </a:cubicBezTo>
                        <a:lnTo>
                          <a:pt x="29899" y="92208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32"/>
                  <p:cNvSpPr/>
                  <p:nvPr/>
                </p:nvSpPr>
                <p:spPr>
                  <a:xfrm>
                    <a:off x="9884651" y="892382"/>
                    <a:ext cx="91637" cy="75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37" h="75362" extrusionOk="0">
                        <a:moveTo>
                          <a:pt x="91637" y="72259"/>
                        </a:moveTo>
                        <a:cubicBezTo>
                          <a:pt x="86761" y="64723"/>
                          <a:pt x="80111" y="57630"/>
                          <a:pt x="73905" y="50981"/>
                        </a:cubicBezTo>
                        <a:cubicBezTo>
                          <a:pt x="63709" y="40341"/>
                          <a:pt x="51739" y="30588"/>
                          <a:pt x="38440" y="23495"/>
                        </a:cubicBezTo>
                        <a:cubicBezTo>
                          <a:pt x="29130" y="18176"/>
                          <a:pt x="20264" y="12413"/>
                          <a:pt x="11398" y="6206"/>
                        </a:cubicBezTo>
                        <a:cubicBezTo>
                          <a:pt x="11398" y="6206"/>
                          <a:pt x="11398" y="6206"/>
                          <a:pt x="11398" y="6206"/>
                        </a:cubicBezTo>
                        <a:cubicBezTo>
                          <a:pt x="10955" y="5763"/>
                          <a:pt x="10511" y="5763"/>
                          <a:pt x="10068" y="5320"/>
                        </a:cubicBezTo>
                        <a:cubicBezTo>
                          <a:pt x="7409" y="3990"/>
                          <a:pt x="4748" y="443"/>
                          <a:pt x="1645" y="0"/>
                        </a:cubicBezTo>
                        <a:cubicBezTo>
                          <a:pt x="1202" y="0"/>
                          <a:pt x="315" y="443"/>
                          <a:pt x="315" y="887"/>
                        </a:cubicBezTo>
                        <a:cubicBezTo>
                          <a:pt x="-1458" y="4876"/>
                          <a:pt x="4748" y="6650"/>
                          <a:pt x="6522" y="8866"/>
                        </a:cubicBezTo>
                        <a:cubicBezTo>
                          <a:pt x="10068" y="11526"/>
                          <a:pt x="13614" y="13743"/>
                          <a:pt x="17161" y="16402"/>
                        </a:cubicBezTo>
                        <a:cubicBezTo>
                          <a:pt x="17161" y="16402"/>
                          <a:pt x="17161" y="16402"/>
                          <a:pt x="17161" y="16402"/>
                        </a:cubicBezTo>
                        <a:cubicBezTo>
                          <a:pt x="22924" y="19949"/>
                          <a:pt x="28687" y="23495"/>
                          <a:pt x="34450" y="27042"/>
                        </a:cubicBezTo>
                        <a:cubicBezTo>
                          <a:pt x="57059" y="39011"/>
                          <a:pt x="77451" y="54527"/>
                          <a:pt x="91637" y="75363"/>
                        </a:cubicBezTo>
                        <a:lnTo>
                          <a:pt x="91637" y="7225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4" name="Google Shape;1164;p32"/>
                  <p:cNvSpPr/>
                  <p:nvPr/>
                </p:nvSpPr>
                <p:spPr>
                  <a:xfrm>
                    <a:off x="9827752" y="792637"/>
                    <a:ext cx="24852" cy="156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52" h="156488" extrusionOk="0">
                        <a:moveTo>
                          <a:pt x="21750" y="154272"/>
                        </a:moveTo>
                        <a:cubicBezTo>
                          <a:pt x="17316" y="147179"/>
                          <a:pt x="13770" y="139643"/>
                          <a:pt x="11111" y="132106"/>
                        </a:cubicBezTo>
                        <a:cubicBezTo>
                          <a:pt x="471" y="108611"/>
                          <a:pt x="28" y="82456"/>
                          <a:pt x="28" y="56744"/>
                        </a:cubicBezTo>
                        <a:cubicBezTo>
                          <a:pt x="28" y="39898"/>
                          <a:pt x="28" y="22609"/>
                          <a:pt x="28" y="5320"/>
                        </a:cubicBezTo>
                        <a:cubicBezTo>
                          <a:pt x="28" y="5320"/>
                          <a:pt x="28" y="5320"/>
                          <a:pt x="28" y="5320"/>
                        </a:cubicBezTo>
                        <a:cubicBezTo>
                          <a:pt x="28" y="3546"/>
                          <a:pt x="-416" y="0"/>
                          <a:pt x="2244" y="0"/>
                        </a:cubicBezTo>
                        <a:cubicBezTo>
                          <a:pt x="3574" y="443"/>
                          <a:pt x="4461" y="1773"/>
                          <a:pt x="4461" y="3103"/>
                        </a:cubicBezTo>
                        <a:cubicBezTo>
                          <a:pt x="4461" y="7093"/>
                          <a:pt x="4461" y="10639"/>
                          <a:pt x="4461" y="14629"/>
                        </a:cubicBezTo>
                        <a:cubicBezTo>
                          <a:pt x="4461" y="19506"/>
                          <a:pt x="4461" y="23939"/>
                          <a:pt x="4461" y="28815"/>
                        </a:cubicBezTo>
                        <a:cubicBezTo>
                          <a:pt x="4904" y="80239"/>
                          <a:pt x="-416" y="113044"/>
                          <a:pt x="24853" y="156488"/>
                        </a:cubicBezTo>
                        <a:cubicBezTo>
                          <a:pt x="24410" y="155602"/>
                          <a:pt x="23080" y="155158"/>
                          <a:pt x="21750" y="15427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5" name="Google Shape;1165;p32"/>
                  <p:cNvSpPr/>
                  <p:nvPr/>
                </p:nvSpPr>
                <p:spPr>
                  <a:xfrm>
                    <a:off x="9822337" y="779298"/>
                    <a:ext cx="156610" cy="10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10" h="109537" extrusionOk="0">
                        <a:moveTo>
                          <a:pt x="156611" y="109537"/>
                        </a:moveTo>
                        <a:cubicBezTo>
                          <a:pt x="150848" y="103774"/>
                          <a:pt x="145971" y="97125"/>
                          <a:pt x="140652" y="91362"/>
                        </a:cubicBezTo>
                        <a:cubicBezTo>
                          <a:pt x="124692" y="73186"/>
                          <a:pt x="106073" y="56340"/>
                          <a:pt x="84794" y="44814"/>
                        </a:cubicBezTo>
                        <a:cubicBezTo>
                          <a:pt x="67062" y="35061"/>
                          <a:pt x="47113" y="29298"/>
                          <a:pt x="28494" y="20432"/>
                        </a:cubicBezTo>
                        <a:cubicBezTo>
                          <a:pt x="26721" y="19546"/>
                          <a:pt x="22288" y="17329"/>
                          <a:pt x="17412" y="14669"/>
                        </a:cubicBezTo>
                        <a:cubicBezTo>
                          <a:pt x="8545" y="9793"/>
                          <a:pt x="-1207" y="3586"/>
                          <a:pt x="122" y="927"/>
                        </a:cubicBezTo>
                        <a:cubicBezTo>
                          <a:pt x="566" y="40"/>
                          <a:pt x="2339" y="-403"/>
                          <a:pt x="3226" y="483"/>
                        </a:cubicBezTo>
                        <a:cubicBezTo>
                          <a:pt x="6772" y="3143"/>
                          <a:pt x="10319" y="5360"/>
                          <a:pt x="13865" y="7576"/>
                        </a:cubicBezTo>
                        <a:lnTo>
                          <a:pt x="13865" y="7576"/>
                        </a:lnTo>
                        <a:cubicBezTo>
                          <a:pt x="32041" y="18659"/>
                          <a:pt x="52876" y="25309"/>
                          <a:pt x="72382" y="33731"/>
                        </a:cubicBezTo>
                        <a:cubicBezTo>
                          <a:pt x="99424" y="45258"/>
                          <a:pt x="122476" y="64320"/>
                          <a:pt x="140652" y="86929"/>
                        </a:cubicBezTo>
                        <a:cubicBezTo>
                          <a:pt x="146415" y="93578"/>
                          <a:pt x="150848" y="101115"/>
                          <a:pt x="156611" y="107764"/>
                        </a:cubicBezTo>
                        <a:lnTo>
                          <a:pt x="156611" y="10953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6" name="Google Shape;1166;p32"/>
                  <p:cNvSpPr/>
                  <p:nvPr/>
                </p:nvSpPr>
                <p:spPr>
                  <a:xfrm>
                    <a:off x="9762411" y="666715"/>
                    <a:ext cx="18821" cy="223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21" h="223007" extrusionOk="0">
                        <a:moveTo>
                          <a:pt x="5522" y="219904"/>
                        </a:moveTo>
                        <a:cubicBezTo>
                          <a:pt x="-9108" y="167594"/>
                          <a:pt x="9511" y="114840"/>
                          <a:pt x="13501" y="62529"/>
                        </a:cubicBezTo>
                        <a:cubicBezTo>
                          <a:pt x="14388" y="50560"/>
                          <a:pt x="14831" y="38591"/>
                          <a:pt x="13501" y="26621"/>
                        </a:cubicBezTo>
                        <a:cubicBezTo>
                          <a:pt x="12615" y="19085"/>
                          <a:pt x="11285" y="11992"/>
                          <a:pt x="9955" y="4456"/>
                        </a:cubicBezTo>
                        <a:cubicBezTo>
                          <a:pt x="9511" y="3569"/>
                          <a:pt x="9511" y="2239"/>
                          <a:pt x="9511" y="1353"/>
                        </a:cubicBezTo>
                        <a:cubicBezTo>
                          <a:pt x="9511" y="909"/>
                          <a:pt x="9955" y="466"/>
                          <a:pt x="10841" y="23"/>
                        </a:cubicBezTo>
                        <a:cubicBezTo>
                          <a:pt x="14388" y="-421"/>
                          <a:pt x="13944" y="5786"/>
                          <a:pt x="14831" y="8002"/>
                        </a:cubicBezTo>
                        <a:cubicBezTo>
                          <a:pt x="15718" y="11992"/>
                          <a:pt x="16161" y="15538"/>
                          <a:pt x="17048" y="19528"/>
                        </a:cubicBezTo>
                        <a:cubicBezTo>
                          <a:pt x="18377" y="28838"/>
                          <a:pt x="18821" y="37704"/>
                          <a:pt x="18821" y="47013"/>
                        </a:cubicBezTo>
                        <a:cubicBezTo>
                          <a:pt x="18377" y="105530"/>
                          <a:pt x="-7334" y="164047"/>
                          <a:pt x="9511" y="222564"/>
                        </a:cubicBezTo>
                        <a:cubicBezTo>
                          <a:pt x="9511" y="222564"/>
                          <a:pt x="9511" y="222564"/>
                          <a:pt x="9511" y="223007"/>
                        </a:cubicBezTo>
                        <a:cubicBezTo>
                          <a:pt x="8182" y="222121"/>
                          <a:pt x="7295" y="221234"/>
                          <a:pt x="5965" y="220348"/>
                        </a:cubicBezTo>
                        <a:cubicBezTo>
                          <a:pt x="5965" y="220348"/>
                          <a:pt x="5965" y="220348"/>
                          <a:pt x="5522" y="21990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7" name="Google Shape;1167;p32"/>
                  <p:cNvSpPr/>
                  <p:nvPr/>
                </p:nvSpPr>
                <p:spPr>
                  <a:xfrm>
                    <a:off x="9776991" y="666456"/>
                    <a:ext cx="202843" cy="137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843" h="137707" extrusionOk="0">
                        <a:moveTo>
                          <a:pt x="2468" y="6045"/>
                        </a:moveTo>
                        <a:cubicBezTo>
                          <a:pt x="1138" y="4271"/>
                          <a:pt x="-1522" y="2055"/>
                          <a:pt x="1138" y="282"/>
                        </a:cubicBezTo>
                        <a:cubicBezTo>
                          <a:pt x="5128" y="-1492"/>
                          <a:pt x="7788" y="5601"/>
                          <a:pt x="10004" y="7818"/>
                        </a:cubicBezTo>
                        <a:cubicBezTo>
                          <a:pt x="10891" y="8705"/>
                          <a:pt x="11778" y="9591"/>
                          <a:pt x="12221" y="10478"/>
                        </a:cubicBezTo>
                        <a:cubicBezTo>
                          <a:pt x="19314" y="18457"/>
                          <a:pt x="27293" y="25994"/>
                          <a:pt x="36160" y="32200"/>
                        </a:cubicBezTo>
                        <a:cubicBezTo>
                          <a:pt x="57439" y="47272"/>
                          <a:pt x="83594" y="54365"/>
                          <a:pt x="107976" y="63232"/>
                        </a:cubicBezTo>
                        <a:cubicBezTo>
                          <a:pt x="144770" y="76531"/>
                          <a:pt x="180678" y="96480"/>
                          <a:pt x="201514" y="129285"/>
                        </a:cubicBezTo>
                        <a:cubicBezTo>
                          <a:pt x="201958" y="129728"/>
                          <a:pt x="201958" y="130171"/>
                          <a:pt x="202401" y="131058"/>
                        </a:cubicBezTo>
                        <a:cubicBezTo>
                          <a:pt x="202401" y="131058"/>
                          <a:pt x="202401" y="131058"/>
                          <a:pt x="202401" y="131058"/>
                        </a:cubicBezTo>
                        <a:cubicBezTo>
                          <a:pt x="202401" y="131945"/>
                          <a:pt x="202401" y="132388"/>
                          <a:pt x="202401" y="133275"/>
                        </a:cubicBezTo>
                        <a:cubicBezTo>
                          <a:pt x="202401" y="134604"/>
                          <a:pt x="202401" y="135934"/>
                          <a:pt x="202844" y="137708"/>
                        </a:cubicBezTo>
                        <a:cubicBezTo>
                          <a:pt x="202401" y="136821"/>
                          <a:pt x="201514" y="135934"/>
                          <a:pt x="201071" y="135048"/>
                        </a:cubicBezTo>
                        <a:cubicBezTo>
                          <a:pt x="180678" y="101800"/>
                          <a:pt x="145657" y="81851"/>
                          <a:pt x="108862" y="68551"/>
                        </a:cubicBezTo>
                        <a:cubicBezTo>
                          <a:pt x="76501" y="57025"/>
                          <a:pt x="41479" y="47272"/>
                          <a:pt x="17097" y="23334"/>
                        </a:cubicBezTo>
                        <a:lnTo>
                          <a:pt x="17097" y="23334"/>
                        </a:lnTo>
                        <a:cubicBezTo>
                          <a:pt x="15324" y="21560"/>
                          <a:pt x="13551" y="19787"/>
                          <a:pt x="12221" y="18014"/>
                        </a:cubicBezTo>
                        <a:cubicBezTo>
                          <a:pt x="8675" y="14024"/>
                          <a:pt x="5128" y="10034"/>
                          <a:pt x="2468" y="604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8" name="Google Shape;1168;p32"/>
                  <p:cNvSpPr/>
                  <p:nvPr/>
                </p:nvSpPr>
                <p:spPr>
                  <a:xfrm>
                    <a:off x="9693480" y="564246"/>
                    <a:ext cx="48186" cy="247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86" h="247010" extrusionOk="0">
                        <a:moveTo>
                          <a:pt x="6626" y="247010"/>
                        </a:moveTo>
                        <a:cubicBezTo>
                          <a:pt x="5296" y="244794"/>
                          <a:pt x="3966" y="242577"/>
                          <a:pt x="2636" y="240361"/>
                        </a:cubicBezTo>
                        <a:cubicBezTo>
                          <a:pt x="-7560" y="192040"/>
                          <a:pt x="14162" y="145936"/>
                          <a:pt x="27905" y="101162"/>
                        </a:cubicBezTo>
                        <a:cubicBezTo>
                          <a:pt x="35441" y="76336"/>
                          <a:pt x="41647" y="50624"/>
                          <a:pt x="42977" y="24469"/>
                        </a:cubicBezTo>
                        <a:cubicBezTo>
                          <a:pt x="43421" y="19593"/>
                          <a:pt x="43421" y="15159"/>
                          <a:pt x="43421" y="10726"/>
                        </a:cubicBezTo>
                        <a:cubicBezTo>
                          <a:pt x="43421" y="10726"/>
                          <a:pt x="43421" y="10726"/>
                          <a:pt x="43421" y="10726"/>
                        </a:cubicBezTo>
                        <a:cubicBezTo>
                          <a:pt x="43421" y="8067"/>
                          <a:pt x="43421" y="4963"/>
                          <a:pt x="43421" y="2304"/>
                        </a:cubicBezTo>
                        <a:cubicBezTo>
                          <a:pt x="43421" y="974"/>
                          <a:pt x="44307" y="-356"/>
                          <a:pt x="45637" y="87"/>
                        </a:cubicBezTo>
                        <a:cubicBezTo>
                          <a:pt x="46967" y="530"/>
                          <a:pt x="47854" y="1860"/>
                          <a:pt x="47854" y="3190"/>
                        </a:cubicBezTo>
                        <a:cubicBezTo>
                          <a:pt x="48297" y="7623"/>
                          <a:pt x="48297" y="12056"/>
                          <a:pt x="47854" y="16046"/>
                        </a:cubicBezTo>
                        <a:cubicBezTo>
                          <a:pt x="47854" y="18263"/>
                          <a:pt x="47854" y="20479"/>
                          <a:pt x="47410" y="22696"/>
                        </a:cubicBezTo>
                        <a:cubicBezTo>
                          <a:pt x="46524" y="40428"/>
                          <a:pt x="43421" y="58160"/>
                          <a:pt x="39431" y="75450"/>
                        </a:cubicBezTo>
                        <a:cubicBezTo>
                          <a:pt x="33224" y="100718"/>
                          <a:pt x="24358" y="124657"/>
                          <a:pt x="16379" y="149039"/>
                        </a:cubicBezTo>
                        <a:cubicBezTo>
                          <a:pt x="5740" y="180514"/>
                          <a:pt x="-1354" y="214206"/>
                          <a:pt x="6626" y="2470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9" name="Google Shape;1169;p32"/>
                  <p:cNvSpPr/>
                  <p:nvPr/>
                </p:nvSpPr>
                <p:spPr>
                  <a:xfrm>
                    <a:off x="9723427" y="531066"/>
                    <a:ext cx="225375" cy="13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375" h="138330" extrusionOk="0">
                        <a:moveTo>
                          <a:pt x="225376" y="138331"/>
                        </a:moveTo>
                        <a:cubicBezTo>
                          <a:pt x="220056" y="131681"/>
                          <a:pt x="213850" y="125918"/>
                          <a:pt x="207200" y="120155"/>
                        </a:cubicBezTo>
                        <a:cubicBezTo>
                          <a:pt x="188138" y="103752"/>
                          <a:pt x="166416" y="90010"/>
                          <a:pt x="142477" y="81144"/>
                        </a:cubicBezTo>
                        <a:cubicBezTo>
                          <a:pt x="119869" y="73164"/>
                          <a:pt x="96816" y="68288"/>
                          <a:pt x="74651" y="59421"/>
                        </a:cubicBezTo>
                        <a:cubicBezTo>
                          <a:pt x="54259" y="52329"/>
                          <a:pt x="36526" y="40359"/>
                          <a:pt x="21010" y="25730"/>
                        </a:cubicBezTo>
                        <a:cubicBezTo>
                          <a:pt x="17020" y="21740"/>
                          <a:pt x="12587" y="17750"/>
                          <a:pt x="9041" y="13317"/>
                        </a:cubicBezTo>
                        <a:cubicBezTo>
                          <a:pt x="5938" y="10214"/>
                          <a:pt x="3278" y="7111"/>
                          <a:pt x="618" y="3564"/>
                        </a:cubicBezTo>
                        <a:cubicBezTo>
                          <a:pt x="-269" y="2678"/>
                          <a:pt x="-269" y="905"/>
                          <a:pt x="1061" y="461"/>
                        </a:cubicBezTo>
                        <a:cubicBezTo>
                          <a:pt x="2392" y="-425"/>
                          <a:pt x="3721" y="18"/>
                          <a:pt x="4608" y="1348"/>
                        </a:cubicBezTo>
                        <a:cubicBezTo>
                          <a:pt x="9041" y="6224"/>
                          <a:pt x="13031" y="11101"/>
                          <a:pt x="17464" y="15534"/>
                        </a:cubicBezTo>
                        <a:lnTo>
                          <a:pt x="17464" y="15534"/>
                        </a:lnTo>
                        <a:cubicBezTo>
                          <a:pt x="19237" y="17307"/>
                          <a:pt x="21010" y="19080"/>
                          <a:pt x="22784" y="20854"/>
                        </a:cubicBezTo>
                        <a:cubicBezTo>
                          <a:pt x="55589" y="55432"/>
                          <a:pt x="100363" y="62081"/>
                          <a:pt x="143807" y="77597"/>
                        </a:cubicBezTo>
                        <a:cubicBezTo>
                          <a:pt x="167746" y="86907"/>
                          <a:pt x="189468" y="101093"/>
                          <a:pt x="208530" y="117938"/>
                        </a:cubicBezTo>
                        <a:cubicBezTo>
                          <a:pt x="213407" y="122371"/>
                          <a:pt x="218283" y="127248"/>
                          <a:pt x="222716" y="132124"/>
                        </a:cubicBezTo>
                        <a:cubicBezTo>
                          <a:pt x="222716" y="132124"/>
                          <a:pt x="222716" y="132124"/>
                          <a:pt x="222716" y="132124"/>
                        </a:cubicBezTo>
                        <a:lnTo>
                          <a:pt x="225376" y="13833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0" name="Google Shape;1170;p32"/>
                  <p:cNvSpPr/>
                  <p:nvPr/>
                </p:nvSpPr>
                <p:spPr>
                  <a:xfrm>
                    <a:off x="9648239" y="490743"/>
                    <a:ext cx="66297" cy="209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297" h="209685" extrusionOk="0">
                        <a:moveTo>
                          <a:pt x="2217" y="209685"/>
                        </a:moveTo>
                        <a:cubicBezTo>
                          <a:pt x="2217" y="209685"/>
                          <a:pt x="2217" y="209685"/>
                          <a:pt x="2217" y="209685"/>
                        </a:cubicBezTo>
                        <a:cubicBezTo>
                          <a:pt x="3546" y="180870"/>
                          <a:pt x="11083" y="152942"/>
                          <a:pt x="23938" y="127230"/>
                        </a:cubicBezTo>
                        <a:cubicBezTo>
                          <a:pt x="40784" y="93095"/>
                          <a:pt x="64280" y="59847"/>
                          <a:pt x="65166" y="20392"/>
                        </a:cubicBezTo>
                        <a:lnTo>
                          <a:pt x="65166" y="20392"/>
                        </a:lnTo>
                        <a:cubicBezTo>
                          <a:pt x="65166" y="20392"/>
                          <a:pt x="65166" y="20392"/>
                          <a:pt x="65166" y="20392"/>
                        </a:cubicBezTo>
                        <a:cubicBezTo>
                          <a:pt x="65610" y="15959"/>
                          <a:pt x="65610" y="11969"/>
                          <a:pt x="66053" y="7536"/>
                        </a:cubicBezTo>
                        <a:cubicBezTo>
                          <a:pt x="66053" y="5320"/>
                          <a:pt x="67383" y="887"/>
                          <a:pt x="63836" y="0"/>
                        </a:cubicBezTo>
                        <a:cubicBezTo>
                          <a:pt x="60733" y="443"/>
                          <a:pt x="62063" y="4433"/>
                          <a:pt x="61620" y="6650"/>
                        </a:cubicBezTo>
                        <a:cubicBezTo>
                          <a:pt x="61620" y="7980"/>
                          <a:pt x="61620" y="8866"/>
                          <a:pt x="61620" y="10196"/>
                        </a:cubicBezTo>
                        <a:cubicBezTo>
                          <a:pt x="61620" y="10196"/>
                          <a:pt x="61620" y="10196"/>
                          <a:pt x="61620" y="10196"/>
                        </a:cubicBezTo>
                        <a:cubicBezTo>
                          <a:pt x="61620" y="14186"/>
                          <a:pt x="61176" y="18176"/>
                          <a:pt x="60733" y="22165"/>
                        </a:cubicBezTo>
                        <a:cubicBezTo>
                          <a:pt x="59847" y="37681"/>
                          <a:pt x="55857" y="52754"/>
                          <a:pt x="49650" y="66940"/>
                        </a:cubicBezTo>
                        <a:cubicBezTo>
                          <a:pt x="39898" y="89105"/>
                          <a:pt x="26599" y="110384"/>
                          <a:pt x="16845" y="132550"/>
                        </a:cubicBezTo>
                        <a:cubicBezTo>
                          <a:pt x="9309" y="148952"/>
                          <a:pt x="4433" y="166684"/>
                          <a:pt x="1773" y="184417"/>
                        </a:cubicBezTo>
                        <a:cubicBezTo>
                          <a:pt x="1330" y="189293"/>
                          <a:pt x="443" y="194170"/>
                          <a:pt x="0" y="199046"/>
                        </a:cubicBezTo>
                        <a:lnTo>
                          <a:pt x="2217" y="20968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1" name="Google Shape;1171;p32"/>
                  <p:cNvSpPr/>
                  <p:nvPr/>
                </p:nvSpPr>
                <p:spPr>
                  <a:xfrm>
                    <a:off x="9700494" y="466321"/>
                    <a:ext cx="177822" cy="84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822" h="84268" extrusionOk="0">
                        <a:moveTo>
                          <a:pt x="499" y="483"/>
                        </a:moveTo>
                        <a:cubicBezTo>
                          <a:pt x="1385" y="-403"/>
                          <a:pt x="3159" y="40"/>
                          <a:pt x="4045" y="927"/>
                        </a:cubicBezTo>
                        <a:cubicBezTo>
                          <a:pt x="8035" y="4916"/>
                          <a:pt x="12025" y="8463"/>
                          <a:pt x="16014" y="12009"/>
                        </a:cubicBezTo>
                        <a:cubicBezTo>
                          <a:pt x="56799" y="44814"/>
                          <a:pt x="102903" y="36835"/>
                          <a:pt x="149007" y="61660"/>
                        </a:cubicBezTo>
                        <a:cubicBezTo>
                          <a:pt x="149007" y="61660"/>
                          <a:pt x="149007" y="61660"/>
                          <a:pt x="149007" y="61660"/>
                        </a:cubicBezTo>
                        <a:cubicBezTo>
                          <a:pt x="155214" y="64763"/>
                          <a:pt x="160977" y="68310"/>
                          <a:pt x="166296" y="72299"/>
                        </a:cubicBezTo>
                        <a:cubicBezTo>
                          <a:pt x="170286" y="76289"/>
                          <a:pt x="173833" y="80279"/>
                          <a:pt x="177822" y="84269"/>
                        </a:cubicBezTo>
                        <a:cubicBezTo>
                          <a:pt x="159647" y="70083"/>
                          <a:pt x="138811" y="59000"/>
                          <a:pt x="116646" y="52794"/>
                        </a:cubicBezTo>
                        <a:cubicBezTo>
                          <a:pt x="79851" y="43484"/>
                          <a:pt x="48376" y="40824"/>
                          <a:pt x="18675" y="19546"/>
                        </a:cubicBezTo>
                        <a:cubicBezTo>
                          <a:pt x="14242" y="16442"/>
                          <a:pt x="10252" y="12896"/>
                          <a:pt x="6262" y="9349"/>
                        </a:cubicBezTo>
                        <a:cubicBezTo>
                          <a:pt x="4045" y="6690"/>
                          <a:pt x="-1718" y="3586"/>
                          <a:pt x="499" y="48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72" name="Google Shape;1172;p32"/>
                <p:cNvGrpSpPr/>
                <p:nvPr/>
              </p:nvGrpSpPr>
              <p:grpSpPr>
                <a:xfrm>
                  <a:off x="9664326" y="474784"/>
                  <a:ext cx="304205" cy="517403"/>
                  <a:chOff x="9664326" y="474784"/>
                  <a:chExt cx="304205" cy="517403"/>
                </a:xfrm>
              </p:grpSpPr>
              <p:sp>
                <p:nvSpPr>
                  <p:cNvPr id="1173" name="Google Shape;1173;p32"/>
                  <p:cNvSpPr/>
                  <p:nvPr/>
                </p:nvSpPr>
                <p:spPr>
                  <a:xfrm>
                    <a:off x="9664326" y="599991"/>
                    <a:ext cx="41118" cy="80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18" h="80390" extrusionOk="0">
                        <a:moveTo>
                          <a:pt x="17162" y="64973"/>
                        </a:moveTo>
                        <a:cubicBezTo>
                          <a:pt x="15388" y="70736"/>
                          <a:pt x="7408" y="87581"/>
                          <a:pt x="759" y="76942"/>
                        </a:cubicBezTo>
                        <a:cubicBezTo>
                          <a:pt x="-1015" y="72509"/>
                          <a:pt x="759" y="67189"/>
                          <a:pt x="1646" y="62756"/>
                        </a:cubicBezTo>
                        <a:cubicBezTo>
                          <a:pt x="3419" y="56993"/>
                          <a:pt x="5635" y="51230"/>
                          <a:pt x="7852" y="45467"/>
                        </a:cubicBezTo>
                        <a:cubicBezTo>
                          <a:pt x="11842" y="35714"/>
                          <a:pt x="15388" y="25961"/>
                          <a:pt x="20264" y="16652"/>
                        </a:cubicBezTo>
                        <a:cubicBezTo>
                          <a:pt x="23367" y="11332"/>
                          <a:pt x="26028" y="5569"/>
                          <a:pt x="30904" y="2023"/>
                        </a:cubicBezTo>
                        <a:cubicBezTo>
                          <a:pt x="34894" y="-1967"/>
                          <a:pt x="40213" y="249"/>
                          <a:pt x="41100" y="6012"/>
                        </a:cubicBezTo>
                        <a:cubicBezTo>
                          <a:pt x="41544" y="15322"/>
                          <a:pt x="34007" y="22415"/>
                          <a:pt x="29574" y="29951"/>
                        </a:cubicBezTo>
                        <a:cubicBezTo>
                          <a:pt x="23811" y="41034"/>
                          <a:pt x="21595" y="53447"/>
                          <a:pt x="17162" y="649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4" name="Google Shape;1174;p32"/>
                  <p:cNvSpPr/>
                  <p:nvPr/>
                </p:nvSpPr>
                <p:spPr>
                  <a:xfrm>
                    <a:off x="9689467" y="632098"/>
                    <a:ext cx="17176" cy="29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76" h="29438" extrusionOk="0">
                        <a:moveTo>
                          <a:pt x="2660" y="29320"/>
                        </a:moveTo>
                        <a:cubicBezTo>
                          <a:pt x="443" y="28433"/>
                          <a:pt x="0" y="25773"/>
                          <a:pt x="0" y="24000"/>
                        </a:cubicBezTo>
                        <a:cubicBezTo>
                          <a:pt x="887" y="18680"/>
                          <a:pt x="3547" y="13361"/>
                          <a:pt x="5763" y="8928"/>
                        </a:cubicBezTo>
                        <a:cubicBezTo>
                          <a:pt x="7537" y="5824"/>
                          <a:pt x="8866" y="3165"/>
                          <a:pt x="11526" y="948"/>
                        </a:cubicBezTo>
                        <a:cubicBezTo>
                          <a:pt x="12856" y="-382"/>
                          <a:pt x="15516" y="-382"/>
                          <a:pt x="16403" y="1391"/>
                        </a:cubicBezTo>
                        <a:cubicBezTo>
                          <a:pt x="19063" y="7154"/>
                          <a:pt x="14186" y="12031"/>
                          <a:pt x="11970" y="16907"/>
                        </a:cubicBezTo>
                        <a:cubicBezTo>
                          <a:pt x="10640" y="20454"/>
                          <a:pt x="8423" y="30650"/>
                          <a:pt x="2660" y="293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5" name="Google Shape;1175;p32"/>
                  <p:cNvSpPr/>
                  <p:nvPr/>
                </p:nvSpPr>
                <p:spPr>
                  <a:xfrm>
                    <a:off x="9708605" y="683188"/>
                    <a:ext cx="34066" cy="126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6" h="126294" extrusionOk="0">
                        <a:moveTo>
                          <a:pt x="7903" y="125408"/>
                        </a:moveTo>
                        <a:cubicBezTo>
                          <a:pt x="2584" y="122305"/>
                          <a:pt x="1254" y="105459"/>
                          <a:pt x="367" y="99253"/>
                        </a:cubicBezTo>
                        <a:cubicBezTo>
                          <a:pt x="-519" y="90830"/>
                          <a:pt x="367" y="82407"/>
                          <a:pt x="1254" y="74427"/>
                        </a:cubicBezTo>
                        <a:cubicBezTo>
                          <a:pt x="3027" y="58468"/>
                          <a:pt x="7017" y="42066"/>
                          <a:pt x="14553" y="27880"/>
                        </a:cubicBezTo>
                        <a:cubicBezTo>
                          <a:pt x="15883" y="23447"/>
                          <a:pt x="17656" y="19457"/>
                          <a:pt x="19430" y="15467"/>
                        </a:cubicBezTo>
                        <a:cubicBezTo>
                          <a:pt x="22089" y="10147"/>
                          <a:pt x="23863" y="3941"/>
                          <a:pt x="28739" y="395"/>
                        </a:cubicBezTo>
                        <a:cubicBezTo>
                          <a:pt x="34502" y="-2265"/>
                          <a:pt x="32729" y="9261"/>
                          <a:pt x="33615" y="12807"/>
                        </a:cubicBezTo>
                        <a:cubicBezTo>
                          <a:pt x="34502" y="26993"/>
                          <a:pt x="34502" y="42066"/>
                          <a:pt x="29625" y="55808"/>
                        </a:cubicBezTo>
                        <a:cubicBezTo>
                          <a:pt x="28296" y="60241"/>
                          <a:pt x="26523" y="65118"/>
                          <a:pt x="24749" y="69551"/>
                        </a:cubicBezTo>
                        <a:cubicBezTo>
                          <a:pt x="24306" y="70438"/>
                          <a:pt x="24306" y="71324"/>
                          <a:pt x="23863" y="72211"/>
                        </a:cubicBezTo>
                        <a:cubicBezTo>
                          <a:pt x="23863" y="72211"/>
                          <a:pt x="23863" y="72211"/>
                          <a:pt x="23863" y="72211"/>
                        </a:cubicBezTo>
                        <a:cubicBezTo>
                          <a:pt x="22976" y="76644"/>
                          <a:pt x="22089" y="81964"/>
                          <a:pt x="21202" y="85953"/>
                        </a:cubicBezTo>
                        <a:cubicBezTo>
                          <a:pt x="21202" y="85953"/>
                          <a:pt x="21202" y="85953"/>
                          <a:pt x="21202" y="85953"/>
                        </a:cubicBezTo>
                        <a:cubicBezTo>
                          <a:pt x="19873" y="98366"/>
                          <a:pt x="21646" y="111222"/>
                          <a:pt x="15440" y="122305"/>
                        </a:cubicBezTo>
                        <a:cubicBezTo>
                          <a:pt x="14997" y="122748"/>
                          <a:pt x="14997" y="122748"/>
                          <a:pt x="14553" y="123191"/>
                        </a:cubicBezTo>
                        <a:cubicBezTo>
                          <a:pt x="14110" y="123635"/>
                          <a:pt x="14110" y="124078"/>
                          <a:pt x="13666" y="124521"/>
                        </a:cubicBezTo>
                        <a:cubicBezTo>
                          <a:pt x="12780" y="125851"/>
                          <a:pt x="11450" y="126295"/>
                          <a:pt x="10563" y="126295"/>
                        </a:cubicBezTo>
                        <a:cubicBezTo>
                          <a:pt x="9677" y="125408"/>
                          <a:pt x="8790" y="125851"/>
                          <a:pt x="7903" y="1254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32"/>
                  <p:cNvSpPr/>
                  <p:nvPr/>
                </p:nvSpPr>
                <p:spPr>
                  <a:xfrm>
                    <a:off x="9734442" y="753604"/>
                    <a:ext cx="19012" cy="50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12" h="50003" extrusionOk="0">
                        <a:moveTo>
                          <a:pt x="11768" y="47899"/>
                        </a:moveTo>
                        <a:cubicBezTo>
                          <a:pt x="8665" y="51889"/>
                          <a:pt x="3345" y="49673"/>
                          <a:pt x="2015" y="45683"/>
                        </a:cubicBezTo>
                        <a:cubicBezTo>
                          <a:pt x="-1531" y="38147"/>
                          <a:pt x="242" y="29280"/>
                          <a:pt x="2459" y="21301"/>
                        </a:cubicBezTo>
                        <a:cubicBezTo>
                          <a:pt x="4676" y="14208"/>
                          <a:pt x="6005" y="5342"/>
                          <a:pt x="11768" y="465"/>
                        </a:cubicBezTo>
                        <a:cubicBezTo>
                          <a:pt x="16645" y="-1751"/>
                          <a:pt x="19748" y="4455"/>
                          <a:pt x="18861" y="8445"/>
                        </a:cubicBezTo>
                        <a:cubicBezTo>
                          <a:pt x="17975" y="15981"/>
                          <a:pt x="16201" y="23074"/>
                          <a:pt x="15758" y="30167"/>
                        </a:cubicBezTo>
                        <a:cubicBezTo>
                          <a:pt x="14871" y="36373"/>
                          <a:pt x="15315" y="43023"/>
                          <a:pt x="11768" y="478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32"/>
                  <p:cNvSpPr/>
                  <p:nvPr/>
                </p:nvSpPr>
                <p:spPr>
                  <a:xfrm>
                    <a:off x="9774088" y="776805"/>
                    <a:ext cx="23633" cy="87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33" h="87627" extrusionOk="0">
                        <a:moveTo>
                          <a:pt x="5814" y="84102"/>
                        </a:moveTo>
                        <a:cubicBezTo>
                          <a:pt x="-3939" y="72576"/>
                          <a:pt x="938" y="53070"/>
                          <a:pt x="3597" y="39328"/>
                        </a:cubicBezTo>
                        <a:cubicBezTo>
                          <a:pt x="5371" y="31348"/>
                          <a:pt x="6700" y="23368"/>
                          <a:pt x="8031" y="15389"/>
                        </a:cubicBezTo>
                        <a:cubicBezTo>
                          <a:pt x="9361" y="10512"/>
                          <a:pt x="9804" y="4306"/>
                          <a:pt x="13794" y="760"/>
                        </a:cubicBezTo>
                        <a:cubicBezTo>
                          <a:pt x="20443" y="-2787"/>
                          <a:pt x="23103" y="6966"/>
                          <a:pt x="23103" y="11842"/>
                        </a:cubicBezTo>
                        <a:cubicBezTo>
                          <a:pt x="24433" y="19822"/>
                          <a:pt x="23103" y="28245"/>
                          <a:pt x="20887" y="36224"/>
                        </a:cubicBezTo>
                        <a:cubicBezTo>
                          <a:pt x="19113" y="44204"/>
                          <a:pt x="16897" y="52627"/>
                          <a:pt x="16010" y="60606"/>
                        </a:cubicBezTo>
                        <a:cubicBezTo>
                          <a:pt x="16010" y="68586"/>
                          <a:pt x="20443" y="79225"/>
                          <a:pt x="15123" y="86318"/>
                        </a:cubicBezTo>
                        <a:cubicBezTo>
                          <a:pt x="12020" y="89422"/>
                          <a:pt x="8031" y="86318"/>
                          <a:pt x="5814" y="8410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32"/>
                  <p:cNvSpPr/>
                  <p:nvPr/>
                </p:nvSpPr>
                <p:spPr>
                  <a:xfrm>
                    <a:off x="9796823" y="817019"/>
                    <a:ext cx="13263" cy="29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3" h="29387" extrusionOk="0">
                        <a:moveTo>
                          <a:pt x="9678" y="25269"/>
                        </a:moveTo>
                        <a:cubicBezTo>
                          <a:pt x="7904" y="31918"/>
                          <a:pt x="1698" y="29702"/>
                          <a:pt x="368" y="24382"/>
                        </a:cubicBezTo>
                        <a:cubicBezTo>
                          <a:pt x="-1405" y="19062"/>
                          <a:pt x="3471" y="443"/>
                          <a:pt x="9678" y="0"/>
                        </a:cubicBezTo>
                        <a:cubicBezTo>
                          <a:pt x="15884" y="1773"/>
                          <a:pt x="12338" y="11083"/>
                          <a:pt x="11451" y="15516"/>
                        </a:cubicBezTo>
                        <a:cubicBezTo>
                          <a:pt x="11008" y="19062"/>
                          <a:pt x="11008" y="22165"/>
                          <a:pt x="9678" y="2526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32"/>
                  <p:cNvSpPr/>
                  <p:nvPr/>
                </p:nvSpPr>
                <p:spPr>
                  <a:xfrm>
                    <a:off x="9665085" y="522282"/>
                    <a:ext cx="22874" cy="42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74" h="42767" extrusionOk="0">
                        <a:moveTo>
                          <a:pt x="7093" y="41607"/>
                        </a:moveTo>
                        <a:cubicBezTo>
                          <a:pt x="3990" y="44267"/>
                          <a:pt x="443" y="42050"/>
                          <a:pt x="0" y="38060"/>
                        </a:cubicBezTo>
                        <a:cubicBezTo>
                          <a:pt x="887" y="28308"/>
                          <a:pt x="11083" y="6585"/>
                          <a:pt x="18619" y="379"/>
                        </a:cubicBezTo>
                        <a:cubicBezTo>
                          <a:pt x="22165" y="-1394"/>
                          <a:pt x="23496" y="3482"/>
                          <a:pt x="22609" y="6142"/>
                        </a:cubicBezTo>
                        <a:cubicBezTo>
                          <a:pt x="21722" y="9689"/>
                          <a:pt x="20392" y="12792"/>
                          <a:pt x="18619" y="15895"/>
                        </a:cubicBezTo>
                        <a:cubicBezTo>
                          <a:pt x="15073" y="22545"/>
                          <a:pt x="11526" y="29194"/>
                          <a:pt x="9753" y="36287"/>
                        </a:cubicBezTo>
                        <a:cubicBezTo>
                          <a:pt x="9309" y="38504"/>
                          <a:pt x="8423" y="40277"/>
                          <a:pt x="7093" y="4160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32"/>
                  <p:cNvSpPr/>
                  <p:nvPr/>
                </p:nvSpPr>
                <p:spPr>
                  <a:xfrm>
                    <a:off x="9731126" y="474784"/>
                    <a:ext cx="49073" cy="20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73" h="20392" extrusionOk="0">
                        <a:moveTo>
                          <a:pt x="28384" y="14629"/>
                        </a:moveTo>
                        <a:cubicBezTo>
                          <a:pt x="25280" y="12856"/>
                          <a:pt x="-7968" y="4876"/>
                          <a:pt x="1785" y="0"/>
                        </a:cubicBezTo>
                        <a:cubicBezTo>
                          <a:pt x="8435" y="0"/>
                          <a:pt x="15528" y="1330"/>
                          <a:pt x="22177" y="3546"/>
                        </a:cubicBezTo>
                        <a:cubicBezTo>
                          <a:pt x="29713" y="4876"/>
                          <a:pt x="37250" y="7093"/>
                          <a:pt x="43456" y="11083"/>
                        </a:cubicBezTo>
                        <a:cubicBezTo>
                          <a:pt x="46559" y="12856"/>
                          <a:pt x="52766" y="19062"/>
                          <a:pt x="46116" y="20392"/>
                        </a:cubicBezTo>
                        <a:cubicBezTo>
                          <a:pt x="39910" y="19949"/>
                          <a:pt x="34146" y="15959"/>
                          <a:pt x="28384" y="1462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1" name="Google Shape;1181;p32"/>
                  <p:cNvSpPr/>
                  <p:nvPr/>
                </p:nvSpPr>
                <p:spPr>
                  <a:xfrm>
                    <a:off x="9792210" y="536235"/>
                    <a:ext cx="93816" cy="43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816" h="43420" extrusionOk="0">
                        <a:moveTo>
                          <a:pt x="19610" y="17015"/>
                        </a:moveTo>
                        <a:cubicBezTo>
                          <a:pt x="13404" y="15242"/>
                          <a:pt x="-7432" y="11695"/>
                          <a:pt x="2764" y="2386"/>
                        </a:cubicBezTo>
                        <a:cubicBezTo>
                          <a:pt x="13404" y="-2490"/>
                          <a:pt x="25816" y="1056"/>
                          <a:pt x="36456" y="4603"/>
                        </a:cubicBezTo>
                        <a:cubicBezTo>
                          <a:pt x="46208" y="7262"/>
                          <a:pt x="55075" y="12582"/>
                          <a:pt x="63941" y="17902"/>
                        </a:cubicBezTo>
                        <a:cubicBezTo>
                          <a:pt x="71034" y="22335"/>
                          <a:pt x="78127" y="26325"/>
                          <a:pt x="84777" y="30758"/>
                        </a:cubicBezTo>
                        <a:cubicBezTo>
                          <a:pt x="87880" y="33418"/>
                          <a:pt x="91870" y="35634"/>
                          <a:pt x="93643" y="39624"/>
                        </a:cubicBezTo>
                        <a:cubicBezTo>
                          <a:pt x="94086" y="40511"/>
                          <a:pt x="93643" y="41841"/>
                          <a:pt x="92756" y="42284"/>
                        </a:cubicBezTo>
                        <a:cubicBezTo>
                          <a:pt x="86550" y="46717"/>
                          <a:pt x="74580" y="36964"/>
                          <a:pt x="69261" y="33861"/>
                        </a:cubicBezTo>
                        <a:cubicBezTo>
                          <a:pt x="63498" y="30314"/>
                          <a:pt x="57291" y="26325"/>
                          <a:pt x="51085" y="23665"/>
                        </a:cubicBezTo>
                        <a:cubicBezTo>
                          <a:pt x="40889" y="19675"/>
                          <a:pt x="29806" y="20118"/>
                          <a:pt x="19610" y="1701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2" name="Google Shape;1182;p32"/>
                  <p:cNvSpPr/>
                  <p:nvPr/>
                </p:nvSpPr>
                <p:spPr>
                  <a:xfrm>
                    <a:off x="9818006" y="567350"/>
                    <a:ext cx="42423" cy="2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23" h="23279" extrusionOk="0">
                        <a:moveTo>
                          <a:pt x="14650" y="14271"/>
                        </a:moveTo>
                        <a:cubicBezTo>
                          <a:pt x="10660" y="12055"/>
                          <a:pt x="-5299" y="6735"/>
                          <a:pt x="1794" y="972"/>
                        </a:cubicBezTo>
                        <a:cubicBezTo>
                          <a:pt x="7557" y="-1688"/>
                          <a:pt x="14207" y="1859"/>
                          <a:pt x="20413" y="2745"/>
                        </a:cubicBezTo>
                        <a:cubicBezTo>
                          <a:pt x="27062" y="4962"/>
                          <a:pt x="33712" y="7622"/>
                          <a:pt x="39032" y="12498"/>
                        </a:cubicBezTo>
                        <a:cubicBezTo>
                          <a:pt x="46568" y="19591"/>
                          <a:pt x="40362" y="25797"/>
                          <a:pt x="31939" y="22251"/>
                        </a:cubicBezTo>
                        <a:cubicBezTo>
                          <a:pt x="26176" y="19591"/>
                          <a:pt x="20413" y="16488"/>
                          <a:pt x="14650" y="1427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32"/>
                  <p:cNvSpPr/>
                  <p:nvPr/>
                </p:nvSpPr>
                <p:spPr>
                  <a:xfrm>
                    <a:off x="9778686" y="598425"/>
                    <a:ext cx="85770" cy="53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70" h="53697" extrusionOk="0">
                        <a:moveTo>
                          <a:pt x="2990" y="10239"/>
                        </a:moveTo>
                        <a:cubicBezTo>
                          <a:pt x="330" y="7136"/>
                          <a:pt x="-2330" y="929"/>
                          <a:pt x="3433" y="43"/>
                        </a:cubicBezTo>
                        <a:cubicBezTo>
                          <a:pt x="7866" y="-400"/>
                          <a:pt x="11856" y="2703"/>
                          <a:pt x="15402" y="4476"/>
                        </a:cubicBezTo>
                        <a:cubicBezTo>
                          <a:pt x="19392" y="6249"/>
                          <a:pt x="22938" y="8022"/>
                          <a:pt x="26928" y="9796"/>
                        </a:cubicBezTo>
                        <a:cubicBezTo>
                          <a:pt x="38898" y="14229"/>
                          <a:pt x="51310" y="16889"/>
                          <a:pt x="63280" y="21322"/>
                        </a:cubicBezTo>
                        <a:cubicBezTo>
                          <a:pt x="71259" y="23982"/>
                          <a:pt x="78795" y="28415"/>
                          <a:pt x="83228" y="35508"/>
                        </a:cubicBezTo>
                        <a:cubicBezTo>
                          <a:pt x="88992" y="43930"/>
                          <a:pt x="84559" y="54127"/>
                          <a:pt x="73919" y="53683"/>
                        </a:cubicBezTo>
                        <a:cubicBezTo>
                          <a:pt x="62393" y="53240"/>
                          <a:pt x="54413" y="43487"/>
                          <a:pt x="46434" y="36838"/>
                        </a:cubicBezTo>
                        <a:cubicBezTo>
                          <a:pt x="40671" y="31518"/>
                          <a:pt x="33578" y="28858"/>
                          <a:pt x="26485" y="26198"/>
                        </a:cubicBezTo>
                        <a:cubicBezTo>
                          <a:pt x="18062" y="22208"/>
                          <a:pt x="9196" y="17775"/>
                          <a:pt x="2990" y="102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32"/>
                  <p:cNvSpPr/>
                  <p:nvPr/>
                </p:nvSpPr>
                <p:spPr>
                  <a:xfrm>
                    <a:off x="9793710" y="629716"/>
                    <a:ext cx="33400" cy="234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00" h="23411" extrusionOk="0">
                        <a:moveTo>
                          <a:pt x="11904" y="14856"/>
                        </a:moveTo>
                        <a:cubicBezTo>
                          <a:pt x="7914" y="12639"/>
                          <a:pt x="-4499" y="6876"/>
                          <a:pt x="1707" y="1113"/>
                        </a:cubicBezTo>
                        <a:cubicBezTo>
                          <a:pt x="6140" y="-1547"/>
                          <a:pt x="11460" y="1113"/>
                          <a:pt x="15450" y="3330"/>
                        </a:cubicBezTo>
                        <a:cubicBezTo>
                          <a:pt x="21213" y="4660"/>
                          <a:pt x="26533" y="8206"/>
                          <a:pt x="30522" y="12639"/>
                        </a:cubicBezTo>
                        <a:cubicBezTo>
                          <a:pt x="35842" y="18402"/>
                          <a:pt x="33625" y="25495"/>
                          <a:pt x="25203" y="22835"/>
                        </a:cubicBezTo>
                        <a:cubicBezTo>
                          <a:pt x="20770" y="21062"/>
                          <a:pt x="16780" y="17072"/>
                          <a:pt x="11904" y="148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32"/>
                  <p:cNvSpPr/>
                  <p:nvPr/>
                </p:nvSpPr>
                <p:spPr>
                  <a:xfrm>
                    <a:off x="9869103" y="685799"/>
                    <a:ext cx="92628" cy="66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28" h="66554" extrusionOk="0">
                        <a:moveTo>
                          <a:pt x="10543" y="13299"/>
                        </a:moveTo>
                        <a:cubicBezTo>
                          <a:pt x="8327" y="11526"/>
                          <a:pt x="-4529" y="1773"/>
                          <a:pt x="1677" y="0"/>
                        </a:cubicBezTo>
                        <a:cubicBezTo>
                          <a:pt x="12317" y="2660"/>
                          <a:pt x="22069" y="7980"/>
                          <a:pt x="32265" y="11526"/>
                        </a:cubicBezTo>
                        <a:cubicBezTo>
                          <a:pt x="45565" y="16846"/>
                          <a:pt x="60637" y="17289"/>
                          <a:pt x="72163" y="27042"/>
                        </a:cubicBezTo>
                        <a:cubicBezTo>
                          <a:pt x="80586" y="34135"/>
                          <a:pt x="88566" y="42114"/>
                          <a:pt x="91669" y="52754"/>
                        </a:cubicBezTo>
                        <a:cubicBezTo>
                          <a:pt x="92999" y="57187"/>
                          <a:pt x="93886" y="65167"/>
                          <a:pt x="87679" y="66496"/>
                        </a:cubicBezTo>
                        <a:cubicBezTo>
                          <a:pt x="84132" y="66940"/>
                          <a:pt x="81473" y="64723"/>
                          <a:pt x="78370" y="63393"/>
                        </a:cubicBezTo>
                        <a:cubicBezTo>
                          <a:pt x="72163" y="59847"/>
                          <a:pt x="65957" y="55857"/>
                          <a:pt x="61967" y="50094"/>
                        </a:cubicBezTo>
                        <a:cubicBezTo>
                          <a:pt x="60194" y="47877"/>
                          <a:pt x="58864" y="44774"/>
                          <a:pt x="58864" y="41671"/>
                        </a:cubicBezTo>
                        <a:cubicBezTo>
                          <a:pt x="57091" y="39455"/>
                          <a:pt x="55317" y="37238"/>
                          <a:pt x="52658" y="35465"/>
                        </a:cubicBezTo>
                        <a:cubicBezTo>
                          <a:pt x="39802" y="26155"/>
                          <a:pt x="23399" y="23052"/>
                          <a:pt x="10543" y="132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32"/>
                  <p:cNvSpPr/>
                  <p:nvPr/>
                </p:nvSpPr>
                <p:spPr>
                  <a:xfrm>
                    <a:off x="9920699" y="681332"/>
                    <a:ext cx="27607" cy="25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07" h="25023" extrusionOk="0">
                        <a:moveTo>
                          <a:pt x="23671" y="24859"/>
                        </a:moveTo>
                        <a:cubicBezTo>
                          <a:pt x="19681" y="22199"/>
                          <a:pt x="-6474" y="5354"/>
                          <a:pt x="1505" y="477"/>
                        </a:cubicBezTo>
                        <a:cubicBezTo>
                          <a:pt x="5938" y="-1296"/>
                          <a:pt x="10371" y="2251"/>
                          <a:pt x="13475" y="4910"/>
                        </a:cubicBezTo>
                        <a:cubicBezTo>
                          <a:pt x="18351" y="7570"/>
                          <a:pt x="22784" y="11560"/>
                          <a:pt x="25887" y="16436"/>
                        </a:cubicBezTo>
                        <a:cubicBezTo>
                          <a:pt x="27660" y="19096"/>
                          <a:pt x="29434" y="26189"/>
                          <a:pt x="23671" y="248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32"/>
                  <p:cNvSpPr/>
                  <p:nvPr/>
                </p:nvSpPr>
                <p:spPr>
                  <a:xfrm>
                    <a:off x="9822734" y="724787"/>
                    <a:ext cx="64173" cy="45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73" h="45658" extrusionOk="0">
                        <a:moveTo>
                          <a:pt x="32974" y="31056"/>
                        </a:moveTo>
                        <a:cubicBezTo>
                          <a:pt x="23665" y="21746"/>
                          <a:pt x="9035" y="19530"/>
                          <a:pt x="1499" y="8447"/>
                        </a:cubicBezTo>
                        <a:cubicBezTo>
                          <a:pt x="-274" y="5787"/>
                          <a:pt x="-1160" y="468"/>
                          <a:pt x="2830" y="24"/>
                        </a:cubicBezTo>
                        <a:cubicBezTo>
                          <a:pt x="9479" y="-419"/>
                          <a:pt x="14799" y="5344"/>
                          <a:pt x="20562" y="8447"/>
                        </a:cubicBezTo>
                        <a:cubicBezTo>
                          <a:pt x="26768" y="12437"/>
                          <a:pt x="32088" y="16427"/>
                          <a:pt x="38737" y="19530"/>
                        </a:cubicBezTo>
                        <a:cubicBezTo>
                          <a:pt x="44057" y="21746"/>
                          <a:pt x="49820" y="23076"/>
                          <a:pt x="55140" y="25736"/>
                        </a:cubicBezTo>
                        <a:cubicBezTo>
                          <a:pt x="63563" y="29283"/>
                          <a:pt x="68882" y="40809"/>
                          <a:pt x="58243" y="44798"/>
                        </a:cubicBezTo>
                        <a:cubicBezTo>
                          <a:pt x="47160" y="48345"/>
                          <a:pt x="37851" y="40365"/>
                          <a:pt x="32974" y="310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8" name="Google Shape;1188;p32"/>
                  <p:cNvSpPr/>
                  <p:nvPr/>
                </p:nvSpPr>
                <p:spPr>
                  <a:xfrm>
                    <a:off x="9899897" y="759389"/>
                    <a:ext cx="64265" cy="66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65" h="66063" extrusionOk="0">
                        <a:moveTo>
                          <a:pt x="46690" y="59847"/>
                        </a:moveTo>
                        <a:cubicBezTo>
                          <a:pt x="40040" y="55414"/>
                          <a:pt x="23195" y="43888"/>
                          <a:pt x="24524" y="34578"/>
                        </a:cubicBezTo>
                        <a:cubicBezTo>
                          <a:pt x="24967" y="32362"/>
                          <a:pt x="27628" y="31918"/>
                          <a:pt x="27184" y="29702"/>
                        </a:cubicBezTo>
                        <a:cubicBezTo>
                          <a:pt x="24081" y="23495"/>
                          <a:pt x="17875" y="19506"/>
                          <a:pt x="12555" y="15073"/>
                        </a:cubicBezTo>
                        <a:cubicBezTo>
                          <a:pt x="9895" y="12413"/>
                          <a:pt x="-6951" y="1773"/>
                          <a:pt x="3246" y="0"/>
                        </a:cubicBezTo>
                        <a:cubicBezTo>
                          <a:pt x="6792" y="0"/>
                          <a:pt x="10338" y="1773"/>
                          <a:pt x="13441" y="3103"/>
                        </a:cubicBezTo>
                        <a:cubicBezTo>
                          <a:pt x="24967" y="8866"/>
                          <a:pt x="35607" y="15959"/>
                          <a:pt x="43587" y="25712"/>
                        </a:cubicBezTo>
                        <a:cubicBezTo>
                          <a:pt x="52010" y="34135"/>
                          <a:pt x="61319" y="43444"/>
                          <a:pt x="63979" y="55857"/>
                        </a:cubicBezTo>
                        <a:cubicBezTo>
                          <a:pt x="66195" y="72703"/>
                          <a:pt x="55113" y="64723"/>
                          <a:pt x="46690" y="5984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9" name="Google Shape;1189;p32"/>
                  <p:cNvSpPr/>
                  <p:nvPr/>
                </p:nvSpPr>
                <p:spPr>
                  <a:xfrm>
                    <a:off x="9919863" y="810370"/>
                    <a:ext cx="48668" cy="449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68" h="44903" extrusionOk="0">
                        <a:moveTo>
                          <a:pt x="3672" y="7536"/>
                        </a:moveTo>
                        <a:cubicBezTo>
                          <a:pt x="568" y="5763"/>
                          <a:pt x="-2535" y="887"/>
                          <a:pt x="3229" y="0"/>
                        </a:cubicBezTo>
                        <a:cubicBezTo>
                          <a:pt x="14311" y="443"/>
                          <a:pt x="22734" y="8866"/>
                          <a:pt x="30714" y="15516"/>
                        </a:cubicBezTo>
                        <a:cubicBezTo>
                          <a:pt x="35147" y="19506"/>
                          <a:pt x="39580" y="23939"/>
                          <a:pt x="43127" y="28815"/>
                        </a:cubicBezTo>
                        <a:cubicBezTo>
                          <a:pt x="44013" y="30145"/>
                          <a:pt x="45786" y="31918"/>
                          <a:pt x="45343" y="33691"/>
                        </a:cubicBezTo>
                        <a:cubicBezTo>
                          <a:pt x="47560" y="36795"/>
                          <a:pt x="51993" y="46104"/>
                          <a:pt x="44456" y="44774"/>
                        </a:cubicBezTo>
                        <a:cubicBezTo>
                          <a:pt x="40910" y="43001"/>
                          <a:pt x="38250" y="39455"/>
                          <a:pt x="35590" y="36795"/>
                        </a:cubicBezTo>
                        <a:cubicBezTo>
                          <a:pt x="29827" y="31032"/>
                          <a:pt x="24064" y="24825"/>
                          <a:pt x="18301" y="19506"/>
                        </a:cubicBezTo>
                        <a:cubicBezTo>
                          <a:pt x="12981" y="15073"/>
                          <a:pt x="8548" y="11526"/>
                          <a:pt x="3672" y="75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32"/>
                  <p:cNvSpPr/>
                  <p:nvPr/>
                </p:nvSpPr>
                <p:spPr>
                  <a:xfrm>
                    <a:off x="9880561" y="824527"/>
                    <a:ext cx="64444" cy="57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44" h="57398" extrusionOk="0">
                        <a:moveTo>
                          <a:pt x="27457" y="27957"/>
                        </a:moveTo>
                        <a:cubicBezTo>
                          <a:pt x="19034" y="20864"/>
                          <a:pt x="7951" y="16431"/>
                          <a:pt x="1302" y="7564"/>
                        </a:cubicBezTo>
                        <a:cubicBezTo>
                          <a:pt x="-915" y="4461"/>
                          <a:pt x="-472" y="-415"/>
                          <a:pt x="3961" y="28"/>
                        </a:cubicBezTo>
                        <a:cubicBezTo>
                          <a:pt x="6178" y="28"/>
                          <a:pt x="8395" y="915"/>
                          <a:pt x="10611" y="2245"/>
                        </a:cubicBezTo>
                        <a:cubicBezTo>
                          <a:pt x="20807" y="6235"/>
                          <a:pt x="31003" y="11554"/>
                          <a:pt x="38983" y="19977"/>
                        </a:cubicBezTo>
                        <a:cubicBezTo>
                          <a:pt x="42973" y="24410"/>
                          <a:pt x="46963" y="29287"/>
                          <a:pt x="51396" y="33276"/>
                        </a:cubicBezTo>
                        <a:cubicBezTo>
                          <a:pt x="56272" y="38153"/>
                          <a:pt x="70458" y="51009"/>
                          <a:pt x="61592" y="57215"/>
                        </a:cubicBezTo>
                        <a:cubicBezTo>
                          <a:pt x="52725" y="58988"/>
                          <a:pt x="47406" y="47462"/>
                          <a:pt x="42086" y="42143"/>
                        </a:cubicBezTo>
                        <a:cubicBezTo>
                          <a:pt x="37210" y="36380"/>
                          <a:pt x="32777" y="31947"/>
                          <a:pt x="27457" y="2795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32"/>
                  <p:cNvSpPr/>
                  <p:nvPr/>
                </p:nvSpPr>
                <p:spPr>
                  <a:xfrm>
                    <a:off x="9918947" y="872827"/>
                    <a:ext cx="41702" cy="52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02" h="52111" extrusionOk="0">
                        <a:moveTo>
                          <a:pt x="34732" y="51473"/>
                        </a:moveTo>
                        <a:cubicBezTo>
                          <a:pt x="30299" y="47483"/>
                          <a:pt x="29413" y="42164"/>
                          <a:pt x="25866" y="37731"/>
                        </a:cubicBezTo>
                        <a:cubicBezTo>
                          <a:pt x="22320" y="32854"/>
                          <a:pt x="18330" y="28864"/>
                          <a:pt x="14340" y="24875"/>
                        </a:cubicBezTo>
                        <a:cubicBezTo>
                          <a:pt x="14340" y="24875"/>
                          <a:pt x="14340" y="24875"/>
                          <a:pt x="14340" y="24875"/>
                        </a:cubicBezTo>
                        <a:cubicBezTo>
                          <a:pt x="8577" y="19555"/>
                          <a:pt x="1484" y="13792"/>
                          <a:pt x="154" y="5369"/>
                        </a:cubicBezTo>
                        <a:cubicBezTo>
                          <a:pt x="-289" y="3596"/>
                          <a:pt x="154" y="493"/>
                          <a:pt x="2371" y="49"/>
                        </a:cubicBezTo>
                        <a:cubicBezTo>
                          <a:pt x="4588" y="-394"/>
                          <a:pt x="6361" y="2266"/>
                          <a:pt x="7690" y="3596"/>
                        </a:cubicBezTo>
                        <a:cubicBezTo>
                          <a:pt x="10350" y="7142"/>
                          <a:pt x="12567" y="11132"/>
                          <a:pt x="16557" y="12905"/>
                        </a:cubicBezTo>
                        <a:cubicBezTo>
                          <a:pt x="18330" y="13792"/>
                          <a:pt x="20990" y="14678"/>
                          <a:pt x="22763" y="14678"/>
                        </a:cubicBezTo>
                        <a:cubicBezTo>
                          <a:pt x="29413" y="15565"/>
                          <a:pt x="35176" y="19998"/>
                          <a:pt x="37393" y="26205"/>
                        </a:cubicBezTo>
                        <a:cubicBezTo>
                          <a:pt x="39609" y="32411"/>
                          <a:pt x="42712" y="39061"/>
                          <a:pt x="41382" y="46153"/>
                        </a:cubicBezTo>
                        <a:cubicBezTo>
                          <a:pt x="40939" y="49700"/>
                          <a:pt x="37836" y="53690"/>
                          <a:pt x="34732" y="514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32"/>
                  <p:cNvSpPr/>
                  <p:nvPr/>
                </p:nvSpPr>
                <p:spPr>
                  <a:xfrm>
                    <a:off x="9953714" y="881788"/>
                    <a:ext cx="14089" cy="1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89" h="17850" extrusionOk="0">
                        <a:moveTo>
                          <a:pt x="6172" y="13253"/>
                        </a:moveTo>
                        <a:cubicBezTo>
                          <a:pt x="3955" y="10150"/>
                          <a:pt x="-2251" y="4387"/>
                          <a:pt x="852" y="398"/>
                        </a:cubicBezTo>
                        <a:cubicBezTo>
                          <a:pt x="5728" y="-2706"/>
                          <a:pt x="17254" y="13253"/>
                          <a:pt x="13265" y="17243"/>
                        </a:cubicBezTo>
                        <a:cubicBezTo>
                          <a:pt x="10605" y="19460"/>
                          <a:pt x="7945" y="15027"/>
                          <a:pt x="6172" y="1325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32"/>
                  <p:cNvSpPr/>
                  <p:nvPr/>
                </p:nvSpPr>
                <p:spPr>
                  <a:xfrm>
                    <a:off x="9947292" y="963674"/>
                    <a:ext cx="20243" cy="28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43" h="28513" extrusionOk="0">
                        <a:moveTo>
                          <a:pt x="19686" y="21359"/>
                        </a:moveTo>
                        <a:cubicBezTo>
                          <a:pt x="21903" y="28895"/>
                          <a:pt x="17027" y="31555"/>
                          <a:pt x="13480" y="24019"/>
                        </a:cubicBezTo>
                        <a:cubicBezTo>
                          <a:pt x="12150" y="21803"/>
                          <a:pt x="10820" y="19586"/>
                          <a:pt x="9491" y="17369"/>
                        </a:cubicBezTo>
                        <a:cubicBezTo>
                          <a:pt x="6387" y="12936"/>
                          <a:pt x="-3809" y="5400"/>
                          <a:pt x="1511" y="80"/>
                        </a:cubicBezTo>
                        <a:cubicBezTo>
                          <a:pt x="9934" y="-1250"/>
                          <a:pt x="18357" y="14266"/>
                          <a:pt x="19686" y="213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32"/>
                  <p:cNvSpPr/>
                  <p:nvPr/>
                </p:nvSpPr>
                <p:spPr>
                  <a:xfrm>
                    <a:off x="9870434" y="902267"/>
                    <a:ext cx="12540" cy="23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40" h="23282" extrusionOk="0">
                        <a:moveTo>
                          <a:pt x="11872" y="22033"/>
                        </a:moveTo>
                        <a:cubicBezTo>
                          <a:pt x="4779" y="29126"/>
                          <a:pt x="-3644" y="3858"/>
                          <a:pt x="1676" y="311"/>
                        </a:cubicBezTo>
                        <a:cubicBezTo>
                          <a:pt x="7882" y="-1905"/>
                          <a:pt x="9655" y="8291"/>
                          <a:pt x="10542" y="12724"/>
                        </a:cubicBezTo>
                        <a:cubicBezTo>
                          <a:pt x="11429" y="15827"/>
                          <a:pt x="13645" y="18930"/>
                          <a:pt x="11872" y="2203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5" name="Google Shape;1195;p32"/>
                  <p:cNvSpPr/>
                  <p:nvPr/>
                </p:nvSpPr>
                <p:spPr>
                  <a:xfrm>
                    <a:off x="9847984" y="887839"/>
                    <a:ext cx="41927" cy="65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27" h="65961" extrusionOk="0">
                        <a:moveTo>
                          <a:pt x="22796" y="59070"/>
                        </a:moveTo>
                        <a:cubicBezTo>
                          <a:pt x="12157" y="49317"/>
                          <a:pt x="5507" y="36018"/>
                          <a:pt x="1961" y="22276"/>
                        </a:cubicBezTo>
                        <a:cubicBezTo>
                          <a:pt x="631" y="16512"/>
                          <a:pt x="-2472" y="4100"/>
                          <a:pt x="3734" y="110"/>
                        </a:cubicBezTo>
                        <a:cubicBezTo>
                          <a:pt x="15703" y="-2107"/>
                          <a:pt x="18363" y="29812"/>
                          <a:pt x="24126" y="37791"/>
                        </a:cubicBezTo>
                        <a:cubicBezTo>
                          <a:pt x="28116" y="43111"/>
                          <a:pt x="32549" y="47101"/>
                          <a:pt x="36982" y="51977"/>
                        </a:cubicBezTo>
                        <a:cubicBezTo>
                          <a:pt x="39198" y="54194"/>
                          <a:pt x="41415" y="56854"/>
                          <a:pt x="41859" y="60400"/>
                        </a:cubicBezTo>
                        <a:cubicBezTo>
                          <a:pt x="42302" y="62617"/>
                          <a:pt x="40528" y="64833"/>
                          <a:pt x="38755" y="65720"/>
                        </a:cubicBezTo>
                        <a:cubicBezTo>
                          <a:pt x="32105" y="67050"/>
                          <a:pt x="26786" y="62617"/>
                          <a:pt x="22796" y="5907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96" name="Google Shape;1196;p32"/>
                <p:cNvSpPr/>
                <p:nvPr/>
              </p:nvSpPr>
              <p:spPr>
                <a:xfrm>
                  <a:off x="9591163" y="252686"/>
                  <a:ext cx="94446" cy="142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46" h="142745" extrusionOk="0">
                      <a:moveTo>
                        <a:pt x="332" y="0"/>
                      </a:moveTo>
                      <a:cubicBezTo>
                        <a:pt x="332" y="0"/>
                        <a:pt x="776" y="0"/>
                        <a:pt x="776" y="0"/>
                      </a:cubicBezTo>
                      <a:cubicBezTo>
                        <a:pt x="3879" y="3103"/>
                        <a:pt x="6539" y="6206"/>
                        <a:pt x="9199" y="9309"/>
                      </a:cubicBezTo>
                      <a:cubicBezTo>
                        <a:pt x="17622" y="18619"/>
                        <a:pt x="26045" y="27929"/>
                        <a:pt x="34024" y="37681"/>
                      </a:cubicBezTo>
                      <a:cubicBezTo>
                        <a:pt x="57963" y="68713"/>
                        <a:pt x="77468" y="103291"/>
                        <a:pt x="93427" y="139199"/>
                      </a:cubicBezTo>
                      <a:cubicBezTo>
                        <a:pt x="93871" y="140529"/>
                        <a:pt x="95201" y="141859"/>
                        <a:pt x="93871" y="142746"/>
                      </a:cubicBezTo>
                      <a:cubicBezTo>
                        <a:pt x="93427" y="142746"/>
                        <a:pt x="92984" y="142746"/>
                        <a:pt x="92984" y="142302"/>
                      </a:cubicBezTo>
                      <a:cubicBezTo>
                        <a:pt x="92097" y="140529"/>
                        <a:pt x="91211" y="138756"/>
                        <a:pt x="90324" y="136539"/>
                      </a:cubicBezTo>
                      <a:cubicBezTo>
                        <a:pt x="75252" y="102848"/>
                        <a:pt x="55746" y="71816"/>
                        <a:pt x="34467" y="41671"/>
                      </a:cubicBezTo>
                      <a:cubicBezTo>
                        <a:pt x="26488" y="31032"/>
                        <a:pt x="18065" y="21279"/>
                        <a:pt x="9642" y="11083"/>
                      </a:cubicBezTo>
                      <a:cubicBezTo>
                        <a:pt x="6539" y="7536"/>
                        <a:pt x="3435" y="3990"/>
                        <a:pt x="332" y="443"/>
                      </a:cubicBezTo>
                      <a:cubicBezTo>
                        <a:pt x="-111" y="443"/>
                        <a:pt x="-111" y="443"/>
                        <a:pt x="332" y="0"/>
                      </a:cubicBezTo>
                      <a:cubicBezTo>
                        <a:pt x="-111" y="0"/>
                        <a:pt x="-111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197" name="Google Shape;1197;p32"/>
          <p:cNvGrpSpPr/>
          <p:nvPr/>
        </p:nvGrpSpPr>
        <p:grpSpPr>
          <a:xfrm>
            <a:off x="7581296" y="3645948"/>
            <a:ext cx="1173056" cy="1416915"/>
            <a:chOff x="7418232" y="4026446"/>
            <a:chExt cx="813944" cy="983149"/>
          </a:xfrm>
        </p:grpSpPr>
        <p:sp>
          <p:nvSpPr>
            <p:cNvPr id="1198" name="Google Shape;1198;p32"/>
            <p:cNvSpPr/>
            <p:nvPr/>
          </p:nvSpPr>
          <p:spPr>
            <a:xfrm rot="9895252" flipH="1">
              <a:off x="7495641" y="4095472"/>
              <a:ext cx="620285" cy="677207"/>
            </a:xfrm>
            <a:custGeom>
              <a:avLst/>
              <a:gdLst/>
              <a:ahLst/>
              <a:cxnLst/>
              <a:rect l="l" t="t" r="r" b="b"/>
              <a:pathLst>
                <a:path w="620650" h="677605" extrusionOk="0">
                  <a:moveTo>
                    <a:pt x="308560" y="183225"/>
                  </a:moveTo>
                  <a:cubicBezTo>
                    <a:pt x="308560" y="183225"/>
                    <a:pt x="308117" y="183668"/>
                    <a:pt x="308117" y="183668"/>
                  </a:cubicBezTo>
                  <a:cubicBezTo>
                    <a:pt x="299694" y="192091"/>
                    <a:pt x="303241" y="203174"/>
                    <a:pt x="311664" y="209823"/>
                  </a:cubicBezTo>
                  <a:cubicBezTo>
                    <a:pt x="311664" y="209823"/>
                    <a:pt x="311664" y="209823"/>
                    <a:pt x="311221" y="209823"/>
                  </a:cubicBezTo>
                  <a:cubicBezTo>
                    <a:pt x="318757" y="216030"/>
                    <a:pt x="328066" y="219133"/>
                    <a:pt x="337819" y="220463"/>
                  </a:cubicBezTo>
                  <a:cubicBezTo>
                    <a:pt x="348458" y="221793"/>
                    <a:pt x="359985" y="223123"/>
                    <a:pt x="369737" y="217803"/>
                  </a:cubicBezTo>
                  <a:cubicBezTo>
                    <a:pt x="388356" y="204947"/>
                    <a:pt x="365747" y="181452"/>
                    <a:pt x="350232" y="177462"/>
                  </a:cubicBezTo>
                  <a:cubicBezTo>
                    <a:pt x="341809" y="175245"/>
                    <a:pt x="332056" y="176132"/>
                    <a:pt x="323190" y="177462"/>
                  </a:cubicBezTo>
                  <a:cubicBezTo>
                    <a:pt x="318313" y="177905"/>
                    <a:pt x="312993" y="179678"/>
                    <a:pt x="308560" y="183225"/>
                  </a:cubicBezTo>
                  <a:close/>
                  <a:moveTo>
                    <a:pt x="437120" y="465170"/>
                  </a:moveTo>
                  <a:cubicBezTo>
                    <a:pt x="434904" y="466943"/>
                    <a:pt x="433574" y="469160"/>
                    <a:pt x="434017" y="472263"/>
                  </a:cubicBezTo>
                  <a:cubicBezTo>
                    <a:pt x="435791" y="481572"/>
                    <a:pt x="443770" y="487779"/>
                    <a:pt x="449090" y="495758"/>
                  </a:cubicBezTo>
                  <a:cubicBezTo>
                    <a:pt x="453966" y="502408"/>
                    <a:pt x="457956" y="509944"/>
                    <a:pt x="461502" y="517480"/>
                  </a:cubicBezTo>
                  <a:cubicBezTo>
                    <a:pt x="467265" y="527233"/>
                    <a:pt x="473472" y="572894"/>
                    <a:pt x="490761" y="561811"/>
                  </a:cubicBezTo>
                  <a:cubicBezTo>
                    <a:pt x="499183" y="553388"/>
                    <a:pt x="496967" y="536986"/>
                    <a:pt x="496081" y="526347"/>
                  </a:cubicBezTo>
                  <a:cubicBezTo>
                    <a:pt x="494307" y="503738"/>
                    <a:pt x="470368" y="465170"/>
                    <a:pt x="446430" y="462953"/>
                  </a:cubicBezTo>
                  <a:cubicBezTo>
                    <a:pt x="442883" y="462067"/>
                    <a:pt x="439337" y="462953"/>
                    <a:pt x="437120" y="465170"/>
                  </a:cubicBezTo>
                  <a:close/>
                  <a:moveTo>
                    <a:pt x="521793" y="677072"/>
                  </a:moveTo>
                  <a:cubicBezTo>
                    <a:pt x="520019" y="678845"/>
                    <a:pt x="516473" y="675742"/>
                    <a:pt x="514256" y="674412"/>
                  </a:cubicBezTo>
                  <a:cubicBezTo>
                    <a:pt x="509380" y="670865"/>
                    <a:pt x="504504" y="667319"/>
                    <a:pt x="499183" y="664216"/>
                  </a:cubicBezTo>
                  <a:cubicBezTo>
                    <a:pt x="475688" y="650473"/>
                    <a:pt x="449976" y="640720"/>
                    <a:pt x="423821" y="633184"/>
                  </a:cubicBezTo>
                  <a:cubicBezTo>
                    <a:pt x="404759" y="628308"/>
                    <a:pt x="385253" y="625205"/>
                    <a:pt x="365747" y="621658"/>
                  </a:cubicBezTo>
                  <a:cubicBezTo>
                    <a:pt x="359985" y="620328"/>
                    <a:pt x="354665" y="618998"/>
                    <a:pt x="349345" y="617668"/>
                  </a:cubicBezTo>
                  <a:cubicBezTo>
                    <a:pt x="347572" y="617225"/>
                    <a:pt x="345355" y="616782"/>
                    <a:pt x="344025" y="614565"/>
                  </a:cubicBezTo>
                  <a:cubicBezTo>
                    <a:pt x="343139" y="612792"/>
                    <a:pt x="343139" y="611019"/>
                    <a:pt x="343582" y="609246"/>
                  </a:cubicBezTo>
                  <a:cubicBezTo>
                    <a:pt x="344469" y="603926"/>
                    <a:pt x="345798" y="598606"/>
                    <a:pt x="347129" y="593286"/>
                  </a:cubicBezTo>
                  <a:cubicBezTo>
                    <a:pt x="351119" y="573337"/>
                    <a:pt x="353778" y="552502"/>
                    <a:pt x="352448" y="532110"/>
                  </a:cubicBezTo>
                  <a:cubicBezTo>
                    <a:pt x="351119" y="510388"/>
                    <a:pt x="347129" y="487335"/>
                    <a:pt x="334716" y="469160"/>
                  </a:cubicBezTo>
                  <a:cubicBezTo>
                    <a:pt x="329396" y="459850"/>
                    <a:pt x="319643" y="456304"/>
                    <a:pt x="310777" y="460293"/>
                  </a:cubicBezTo>
                  <a:cubicBezTo>
                    <a:pt x="298808" y="471820"/>
                    <a:pt x="294818" y="494428"/>
                    <a:pt x="293931" y="510388"/>
                  </a:cubicBezTo>
                  <a:cubicBezTo>
                    <a:pt x="293488" y="535213"/>
                    <a:pt x="298808" y="560038"/>
                    <a:pt x="304127" y="584420"/>
                  </a:cubicBezTo>
                  <a:cubicBezTo>
                    <a:pt x="305901" y="591513"/>
                    <a:pt x="307231" y="599049"/>
                    <a:pt x="309447" y="606142"/>
                  </a:cubicBezTo>
                  <a:cubicBezTo>
                    <a:pt x="309890" y="607029"/>
                    <a:pt x="310334" y="608359"/>
                    <a:pt x="309447" y="609246"/>
                  </a:cubicBezTo>
                  <a:cubicBezTo>
                    <a:pt x="307674" y="611905"/>
                    <a:pt x="304571" y="608359"/>
                    <a:pt x="302354" y="607916"/>
                  </a:cubicBezTo>
                  <a:cubicBezTo>
                    <a:pt x="290385" y="603039"/>
                    <a:pt x="278416" y="599493"/>
                    <a:pt x="266446" y="595060"/>
                  </a:cubicBezTo>
                  <a:cubicBezTo>
                    <a:pt x="249157" y="588410"/>
                    <a:pt x="231868" y="582203"/>
                    <a:pt x="215022" y="574224"/>
                  </a:cubicBezTo>
                  <a:cubicBezTo>
                    <a:pt x="212806" y="573781"/>
                    <a:pt x="210589" y="572451"/>
                    <a:pt x="209703" y="570234"/>
                  </a:cubicBezTo>
                  <a:cubicBezTo>
                    <a:pt x="201723" y="544966"/>
                    <a:pt x="199506" y="519254"/>
                    <a:pt x="199063" y="492655"/>
                  </a:cubicBezTo>
                  <a:cubicBezTo>
                    <a:pt x="199063" y="470490"/>
                    <a:pt x="202166" y="447881"/>
                    <a:pt x="211032" y="427489"/>
                  </a:cubicBezTo>
                  <a:cubicBezTo>
                    <a:pt x="220785" y="405323"/>
                    <a:pt x="236744" y="386261"/>
                    <a:pt x="244724" y="363652"/>
                  </a:cubicBezTo>
                  <a:cubicBezTo>
                    <a:pt x="250930" y="348580"/>
                    <a:pt x="252260" y="322867"/>
                    <a:pt x="228765" y="328187"/>
                  </a:cubicBezTo>
                  <a:cubicBezTo>
                    <a:pt x="214136" y="331734"/>
                    <a:pt x="203496" y="343260"/>
                    <a:pt x="195073" y="355229"/>
                  </a:cubicBezTo>
                  <a:cubicBezTo>
                    <a:pt x="184877" y="369415"/>
                    <a:pt x="175567" y="384044"/>
                    <a:pt x="169362" y="400890"/>
                  </a:cubicBezTo>
                  <a:cubicBezTo>
                    <a:pt x="158722" y="433695"/>
                    <a:pt x="156949" y="469160"/>
                    <a:pt x="159165" y="503294"/>
                  </a:cubicBezTo>
                  <a:cubicBezTo>
                    <a:pt x="160052" y="513934"/>
                    <a:pt x="161382" y="524573"/>
                    <a:pt x="162712" y="535213"/>
                  </a:cubicBezTo>
                  <a:cubicBezTo>
                    <a:pt x="162712" y="535213"/>
                    <a:pt x="162712" y="535213"/>
                    <a:pt x="162712" y="535213"/>
                  </a:cubicBezTo>
                  <a:cubicBezTo>
                    <a:pt x="163155" y="537873"/>
                    <a:pt x="164928" y="540089"/>
                    <a:pt x="164042" y="542749"/>
                  </a:cubicBezTo>
                  <a:cubicBezTo>
                    <a:pt x="161382" y="548955"/>
                    <a:pt x="152959" y="538316"/>
                    <a:pt x="149856" y="535656"/>
                  </a:cubicBezTo>
                  <a:cubicBezTo>
                    <a:pt x="142319" y="528120"/>
                    <a:pt x="134783" y="520584"/>
                    <a:pt x="126803" y="513490"/>
                  </a:cubicBezTo>
                  <a:cubicBezTo>
                    <a:pt x="113948" y="500635"/>
                    <a:pt x="100205" y="488665"/>
                    <a:pt x="88236" y="474923"/>
                  </a:cubicBezTo>
                  <a:cubicBezTo>
                    <a:pt x="82472" y="467386"/>
                    <a:pt x="82029" y="457634"/>
                    <a:pt x="80256" y="448767"/>
                  </a:cubicBezTo>
                  <a:cubicBezTo>
                    <a:pt x="70946" y="395570"/>
                    <a:pt x="76267" y="336610"/>
                    <a:pt x="115277" y="295826"/>
                  </a:cubicBezTo>
                  <a:cubicBezTo>
                    <a:pt x="125917" y="284743"/>
                    <a:pt x="138330" y="275877"/>
                    <a:pt x="150742" y="267454"/>
                  </a:cubicBezTo>
                  <a:cubicBezTo>
                    <a:pt x="159608" y="261247"/>
                    <a:pt x="168475" y="255041"/>
                    <a:pt x="176454" y="247948"/>
                  </a:cubicBezTo>
                  <a:cubicBezTo>
                    <a:pt x="199063" y="227999"/>
                    <a:pt x="174681" y="220020"/>
                    <a:pt x="155175" y="223123"/>
                  </a:cubicBezTo>
                  <a:cubicBezTo>
                    <a:pt x="126360" y="226669"/>
                    <a:pt x="99762" y="243072"/>
                    <a:pt x="82472" y="266124"/>
                  </a:cubicBezTo>
                  <a:cubicBezTo>
                    <a:pt x="60307" y="295826"/>
                    <a:pt x="47008" y="333064"/>
                    <a:pt x="46564" y="370302"/>
                  </a:cubicBezTo>
                  <a:cubicBezTo>
                    <a:pt x="46564" y="380498"/>
                    <a:pt x="46564" y="391137"/>
                    <a:pt x="47451" y="401333"/>
                  </a:cubicBezTo>
                  <a:cubicBezTo>
                    <a:pt x="48781" y="407540"/>
                    <a:pt x="50111" y="413303"/>
                    <a:pt x="51885" y="419509"/>
                  </a:cubicBezTo>
                  <a:cubicBezTo>
                    <a:pt x="52328" y="422169"/>
                    <a:pt x="54101" y="425272"/>
                    <a:pt x="53214" y="428375"/>
                  </a:cubicBezTo>
                  <a:cubicBezTo>
                    <a:pt x="52328" y="430148"/>
                    <a:pt x="49668" y="430148"/>
                    <a:pt x="48338" y="428818"/>
                  </a:cubicBezTo>
                  <a:cubicBezTo>
                    <a:pt x="43018" y="423055"/>
                    <a:pt x="39472" y="416406"/>
                    <a:pt x="35925" y="410199"/>
                  </a:cubicBezTo>
                  <a:cubicBezTo>
                    <a:pt x="20409" y="382714"/>
                    <a:pt x="11987" y="352126"/>
                    <a:pt x="5780" y="321094"/>
                  </a:cubicBezTo>
                  <a:cubicBezTo>
                    <a:pt x="-5746" y="252824"/>
                    <a:pt x="-5746" y="219576"/>
                    <a:pt x="60751" y="184998"/>
                  </a:cubicBezTo>
                  <a:cubicBezTo>
                    <a:pt x="72720" y="178348"/>
                    <a:pt x="85133" y="172586"/>
                    <a:pt x="95329" y="163276"/>
                  </a:cubicBezTo>
                  <a:cubicBezTo>
                    <a:pt x="101092" y="157956"/>
                    <a:pt x="110401" y="146430"/>
                    <a:pt x="100205" y="140667"/>
                  </a:cubicBezTo>
                  <a:cubicBezTo>
                    <a:pt x="89566" y="136677"/>
                    <a:pt x="78039" y="139781"/>
                    <a:pt x="67400" y="142441"/>
                  </a:cubicBezTo>
                  <a:cubicBezTo>
                    <a:pt x="58090" y="145100"/>
                    <a:pt x="48781" y="148203"/>
                    <a:pt x="40358" y="152193"/>
                  </a:cubicBezTo>
                  <a:cubicBezTo>
                    <a:pt x="40358" y="152193"/>
                    <a:pt x="40358" y="152193"/>
                    <a:pt x="40358" y="152193"/>
                  </a:cubicBezTo>
                  <a:cubicBezTo>
                    <a:pt x="37255" y="153966"/>
                    <a:pt x="33708" y="155740"/>
                    <a:pt x="30605" y="157513"/>
                  </a:cubicBezTo>
                  <a:cubicBezTo>
                    <a:pt x="23956" y="161503"/>
                    <a:pt x="17306" y="166379"/>
                    <a:pt x="11987" y="172142"/>
                  </a:cubicBezTo>
                  <a:cubicBezTo>
                    <a:pt x="9770" y="174359"/>
                    <a:pt x="7997" y="176575"/>
                    <a:pt x="6223" y="178792"/>
                  </a:cubicBezTo>
                  <a:cubicBezTo>
                    <a:pt x="5780" y="179235"/>
                    <a:pt x="5337" y="179678"/>
                    <a:pt x="4893" y="179678"/>
                  </a:cubicBezTo>
                  <a:cubicBezTo>
                    <a:pt x="4007" y="180122"/>
                    <a:pt x="3120" y="179235"/>
                    <a:pt x="2677" y="178348"/>
                  </a:cubicBezTo>
                  <a:cubicBezTo>
                    <a:pt x="1790" y="176575"/>
                    <a:pt x="3120" y="174802"/>
                    <a:pt x="3120" y="173029"/>
                  </a:cubicBezTo>
                  <a:cubicBezTo>
                    <a:pt x="4450" y="169039"/>
                    <a:pt x="5780" y="165936"/>
                    <a:pt x="7110" y="161946"/>
                  </a:cubicBezTo>
                  <a:cubicBezTo>
                    <a:pt x="11543" y="150863"/>
                    <a:pt x="17749" y="140667"/>
                    <a:pt x="23513" y="130028"/>
                  </a:cubicBezTo>
                  <a:cubicBezTo>
                    <a:pt x="32822" y="114512"/>
                    <a:pt x="42131" y="98553"/>
                    <a:pt x="57204" y="88357"/>
                  </a:cubicBezTo>
                  <a:cubicBezTo>
                    <a:pt x="70060" y="79491"/>
                    <a:pt x="86462" y="77717"/>
                    <a:pt x="101535" y="79934"/>
                  </a:cubicBezTo>
                  <a:cubicBezTo>
                    <a:pt x="109515" y="81264"/>
                    <a:pt x="117937" y="83037"/>
                    <a:pt x="125917" y="79934"/>
                  </a:cubicBezTo>
                  <a:cubicBezTo>
                    <a:pt x="131680" y="77717"/>
                    <a:pt x="135670" y="73728"/>
                    <a:pt x="139659" y="69294"/>
                  </a:cubicBezTo>
                  <a:cubicBezTo>
                    <a:pt x="142763" y="66191"/>
                    <a:pt x="145866" y="62645"/>
                    <a:pt x="149413" y="60428"/>
                  </a:cubicBezTo>
                  <a:cubicBezTo>
                    <a:pt x="159608" y="54665"/>
                    <a:pt x="172908" y="56438"/>
                    <a:pt x="182661" y="62645"/>
                  </a:cubicBezTo>
                  <a:cubicBezTo>
                    <a:pt x="192413" y="68851"/>
                    <a:pt x="198620" y="79491"/>
                    <a:pt x="206156" y="87913"/>
                  </a:cubicBezTo>
                  <a:cubicBezTo>
                    <a:pt x="211919" y="94120"/>
                    <a:pt x="217682" y="100769"/>
                    <a:pt x="225218" y="105646"/>
                  </a:cubicBezTo>
                  <a:cubicBezTo>
                    <a:pt x="234085" y="110965"/>
                    <a:pt x="245167" y="113182"/>
                    <a:pt x="254920" y="110079"/>
                  </a:cubicBezTo>
                  <a:cubicBezTo>
                    <a:pt x="273539" y="101656"/>
                    <a:pt x="288168" y="86583"/>
                    <a:pt x="293045" y="66191"/>
                  </a:cubicBezTo>
                  <a:cubicBezTo>
                    <a:pt x="297034" y="52005"/>
                    <a:pt x="301468" y="37376"/>
                    <a:pt x="311221" y="25850"/>
                  </a:cubicBezTo>
                  <a:cubicBezTo>
                    <a:pt x="327180" y="4571"/>
                    <a:pt x="350675" y="-2965"/>
                    <a:pt x="376830" y="1025"/>
                  </a:cubicBezTo>
                  <a:cubicBezTo>
                    <a:pt x="388800" y="2355"/>
                    <a:pt x="400326" y="7231"/>
                    <a:pt x="411852" y="10778"/>
                  </a:cubicBezTo>
                  <a:cubicBezTo>
                    <a:pt x="426924" y="14767"/>
                    <a:pt x="442440" y="16097"/>
                    <a:pt x="457956" y="12107"/>
                  </a:cubicBezTo>
                  <a:cubicBezTo>
                    <a:pt x="485884" y="4571"/>
                    <a:pt x="504504" y="13881"/>
                    <a:pt x="527112" y="30283"/>
                  </a:cubicBezTo>
                  <a:cubicBezTo>
                    <a:pt x="546618" y="44469"/>
                    <a:pt x="562577" y="63088"/>
                    <a:pt x="575433" y="83480"/>
                  </a:cubicBezTo>
                  <a:cubicBezTo>
                    <a:pt x="578536" y="88357"/>
                    <a:pt x="581196" y="92790"/>
                    <a:pt x="584299" y="97666"/>
                  </a:cubicBezTo>
                  <a:cubicBezTo>
                    <a:pt x="584742" y="98553"/>
                    <a:pt x="585629" y="99883"/>
                    <a:pt x="585629" y="101213"/>
                  </a:cubicBezTo>
                  <a:cubicBezTo>
                    <a:pt x="585186" y="108306"/>
                    <a:pt x="564350" y="95450"/>
                    <a:pt x="559917" y="94120"/>
                  </a:cubicBezTo>
                  <a:cubicBezTo>
                    <a:pt x="547504" y="87913"/>
                    <a:pt x="535092" y="82594"/>
                    <a:pt x="522236" y="78161"/>
                  </a:cubicBezTo>
                  <a:cubicBezTo>
                    <a:pt x="501400" y="71068"/>
                    <a:pt x="479678" y="65748"/>
                    <a:pt x="457513" y="67078"/>
                  </a:cubicBezTo>
                  <a:cubicBezTo>
                    <a:pt x="448203" y="67078"/>
                    <a:pt x="422048" y="73284"/>
                    <a:pt x="430470" y="86583"/>
                  </a:cubicBezTo>
                  <a:cubicBezTo>
                    <a:pt x="437120" y="93233"/>
                    <a:pt x="446873" y="94563"/>
                    <a:pt x="455296" y="96779"/>
                  </a:cubicBezTo>
                  <a:cubicBezTo>
                    <a:pt x="477462" y="100769"/>
                    <a:pt x="500514" y="101656"/>
                    <a:pt x="522236" y="108306"/>
                  </a:cubicBezTo>
                  <a:cubicBezTo>
                    <a:pt x="553268" y="117172"/>
                    <a:pt x="579423" y="137121"/>
                    <a:pt x="602918" y="158843"/>
                  </a:cubicBezTo>
                  <a:cubicBezTo>
                    <a:pt x="606465" y="162833"/>
                    <a:pt x="612671" y="166823"/>
                    <a:pt x="614001" y="172586"/>
                  </a:cubicBezTo>
                  <a:cubicBezTo>
                    <a:pt x="616217" y="184555"/>
                    <a:pt x="615774" y="196968"/>
                    <a:pt x="616661" y="209380"/>
                  </a:cubicBezTo>
                  <a:cubicBezTo>
                    <a:pt x="617547" y="229772"/>
                    <a:pt x="620207" y="250608"/>
                    <a:pt x="620650" y="271000"/>
                  </a:cubicBezTo>
                  <a:cubicBezTo>
                    <a:pt x="620207" y="279423"/>
                    <a:pt x="621537" y="287846"/>
                    <a:pt x="619321" y="295826"/>
                  </a:cubicBezTo>
                  <a:cubicBezTo>
                    <a:pt x="615331" y="304249"/>
                    <a:pt x="602032" y="282526"/>
                    <a:pt x="598042" y="279423"/>
                  </a:cubicBezTo>
                  <a:cubicBezTo>
                    <a:pt x="581196" y="261691"/>
                    <a:pt x="561247" y="247061"/>
                    <a:pt x="541298" y="233319"/>
                  </a:cubicBezTo>
                  <a:cubicBezTo>
                    <a:pt x="515143" y="217360"/>
                    <a:pt x="488544" y="202287"/>
                    <a:pt x="459286" y="194308"/>
                  </a:cubicBezTo>
                  <a:cubicBezTo>
                    <a:pt x="443770" y="190318"/>
                    <a:pt x="426481" y="187215"/>
                    <a:pt x="410965" y="193421"/>
                  </a:cubicBezTo>
                  <a:cubicBezTo>
                    <a:pt x="395449" y="201844"/>
                    <a:pt x="405645" y="218690"/>
                    <a:pt x="416728" y="225783"/>
                  </a:cubicBezTo>
                  <a:cubicBezTo>
                    <a:pt x="424708" y="231546"/>
                    <a:pt x="433574" y="235092"/>
                    <a:pt x="442883" y="238195"/>
                  </a:cubicBezTo>
                  <a:cubicBezTo>
                    <a:pt x="446430" y="239082"/>
                    <a:pt x="450419" y="240412"/>
                    <a:pt x="453966" y="241299"/>
                  </a:cubicBezTo>
                  <a:cubicBezTo>
                    <a:pt x="453966" y="241299"/>
                    <a:pt x="453966" y="241299"/>
                    <a:pt x="454409" y="241299"/>
                  </a:cubicBezTo>
                  <a:cubicBezTo>
                    <a:pt x="462389" y="243515"/>
                    <a:pt x="469925" y="245732"/>
                    <a:pt x="477462" y="248835"/>
                  </a:cubicBezTo>
                  <a:cubicBezTo>
                    <a:pt x="479235" y="249278"/>
                    <a:pt x="480565" y="250165"/>
                    <a:pt x="482338" y="251051"/>
                  </a:cubicBezTo>
                  <a:cubicBezTo>
                    <a:pt x="482338" y="251051"/>
                    <a:pt x="482338" y="251051"/>
                    <a:pt x="482338" y="251051"/>
                  </a:cubicBezTo>
                  <a:cubicBezTo>
                    <a:pt x="489874" y="254154"/>
                    <a:pt x="496967" y="257258"/>
                    <a:pt x="504060" y="260804"/>
                  </a:cubicBezTo>
                  <a:cubicBezTo>
                    <a:pt x="518246" y="267897"/>
                    <a:pt x="530659" y="278980"/>
                    <a:pt x="542185" y="289619"/>
                  </a:cubicBezTo>
                  <a:cubicBezTo>
                    <a:pt x="555484" y="302032"/>
                    <a:pt x="568783" y="313558"/>
                    <a:pt x="581196" y="326414"/>
                  </a:cubicBezTo>
                  <a:cubicBezTo>
                    <a:pt x="586516" y="332620"/>
                    <a:pt x="593609" y="337497"/>
                    <a:pt x="597599" y="344590"/>
                  </a:cubicBezTo>
                  <a:cubicBezTo>
                    <a:pt x="599815" y="350353"/>
                    <a:pt x="598485" y="356559"/>
                    <a:pt x="598042" y="362322"/>
                  </a:cubicBezTo>
                  <a:cubicBezTo>
                    <a:pt x="595382" y="385817"/>
                    <a:pt x="590062" y="408870"/>
                    <a:pt x="583412" y="431478"/>
                  </a:cubicBezTo>
                  <a:cubicBezTo>
                    <a:pt x="582526" y="433695"/>
                    <a:pt x="582083" y="435911"/>
                    <a:pt x="581196" y="438128"/>
                  </a:cubicBezTo>
                  <a:cubicBezTo>
                    <a:pt x="580753" y="439015"/>
                    <a:pt x="580309" y="440344"/>
                    <a:pt x="578979" y="440344"/>
                  </a:cubicBezTo>
                  <a:cubicBezTo>
                    <a:pt x="577650" y="440344"/>
                    <a:pt x="576763" y="439458"/>
                    <a:pt x="575433" y="439015"/>
                  </a:cubicBezTo>
                  <a:cubicBezTo>
                    <a:pt x="572330" y="435911"/>
                    <a:pt x="570113" y="431922"/>
                    <a:pt x="567453" y="427932"/>
                  </a:cubicBezTo>
                  <a:cubicBezTo>
                    <a:pt x="543071" y="391137"/>
                    <a:pt x="507606" y="362322"/>
                    <a:pt x="466379" y="346363"/>
                  </a:cubicBezTo>
                  <a:cubicBezTo>
                    <a:pt x="449533" y="340157"/>
                    <a:pt x="431357" y="334837"/>
                    <a:pt x="413182" y="336610"/>
                  </a:cubicBezTo>
                  <a:cubicBezTo>
                    <a:pt x="405645" y="337497"/>
                    <a:pt x="396779" y="338383"/>
                    <a:pt x="392346" y="345476"/>
                  </a:cubicBezTo>
                  <a:cubicBezTo>
                    <a:pt x="384810" y="356116"/>
                    <a:pt x="415398" y="366755"/>
                    <a:pt x="422934" y="370302"/>
                  </a:cubicBezTo>
                  <a:cubicBezTo>
                    <a:pt x="445543" y="379168"/>
                    <a:pt x="468152" y="388477"/>
                    <a:pt x="488544" y="401333"/>
                  </a:cubicBezTo>
                  <a:cubicBezTo>
                    <a:pt x="516029" y="418179"/>
                    <a:pt x="543514" y="436798"/>
                    <a:pt x="562134" y="463840"/>
                  </a:cubicBezTo>
                  <a:cubicBezTo>
                    <a:pt x="564794" y="471820"/>
                    <a:pt x="557701" y="479356"/>
                    <a:pt x="555041" y="486449"/>
                  </a:cubicBezTo>
                  <a:cubicBezTo>
                    <a:pt x="554154" y="488222"/>
                    <a:pt x="553268" y="490439"/>
                    <a:pt x="552381" y="492212"/>
                  </a:cubicBezTo>
                  <a:cubicBezTo>
                    <a:pt x="544401" y="511717"/>
                    <a:pt x="535978" y="530780"/>
                    <a:pt x="530215" y="550729"/>
                  </a:cubicBezTo>
                  <a:cubicBezTo>
                    <a:pt x="520019" y="591956"/>
                    <a:pt x="518689" y="635401"/>
                    <a:pt x="523122" y="677515"/>
                  </a:cubicBezTo>
                  <a:cubicBezTo>
                    <a:pt x="522236" y="676629"/>
                    <a:pt x="522236" y="677072"/>
                    <a:pt x="521793" y="677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9" name="Google Shape;1199;p32"/>
            <p:cNvGrpSpPr/>
            <p:nvPr/>
          </p:nvGrpSpPr>
          <p:grpSpPr>
            <a:xfrm rot="9900040" flipH="1">
              <a:off x="7540003" y="4214216"/>
              <a:ext cx="573891" cy="541772"/>
              <a:chOff x="7744668" y="2643571"/>
              <a:chExt cx="573908" cy="541788"/>
            </a:xfrm>
          </p:grpSpPr>
          <p:sp>
            <p:nvSpPr>
              <p:cNvPr id="1200" name="Google Shape;1200;p32"/>
              <p:cNvSpPr/>
              <p:nvPr/>
            </p:nvSpPr>
            <p:spPr>
              <a:xfrm>
                <a:off x="8026612" y="2897305"/>
                <a:ext cx="217221" cy="112803"/>
              </a:xfrm>
              <a:custGeom>
                <a:avLst/>
                <a:gdLst/>
                <a:ahLst/>
                <a:cxnLst/>
                <a:rect l="l" t="t" r="r" b="b"/>
                <a:pathLst>
                  <a:path w="217221" h="112803" extrusionOk="0">
                    <a:moveTo>
                      <a:pt x="3547" y="28095"/>
                    </a:moveTo>
                    <a:cubicBezTo>
                      <a:pt x="2217" y="22775"/>
                      <a:pt x="0" y="17455"/>
                      <a:pt x="0" y="12136"/>
                    </a:cubicBezTo>
                    <a:cubicBezTo>
                      <a:pt x="443" y="9919"/>
                      <a:pt x="3103" y="8589"/>
                      <a:pt x="5319" y="7703"/>
                    </a:cubicBezTo>
                    <a:cubicBezTo>
                      <a:pt x="56744" y="-6040"/>
                      <a:pt x="111714" y="-2050"/>
                      <a:pt x="158261" y="24992"/>
                    </a:cubicBezTo>
                    <a:cubicBezTo>
                      <a:pt x="172891" y="32971"/>
                      <a:pt x="187076" y="42724"/>
                      <a:pt x="199933" y="53363"/>
                    </a:cubicBezTo>
                    <a:cubicBezTo>
                      <a:pt x="204809" y="57353"/>
                      <a:pt x="209242" y="61343"/>
                      <a:pt x="213675" y="65333"/>
                    </a:cubicBezTo>
                    <a:cubicBezTo>
                      <a:pt x="215005" y="67106"/>
                      <a:pt x="217222" y="68879"/>
                      <a:pt x="217222" y="71096"/>
                    </a:cubicBezTo>
                    <a:cubicBezTo>
                      <a:pt x="215448" y="79076"/>
                      <a:pt x="164025" y="48487"/>
                      <a:pt x="155602" y="45827"/>
                    </a:cubicBezTo>
                    <a:cubicBezTo>
                      <a:pt x="124127" y="31641"/>
                      <a:pt x="88662" y="20115"/>
                      <a:pt x="53640" y="25878"/>
                    </a:cubicBezTo>
                    <a:cubicBezTo>
                      <a:pt x="47434" y="27208"/>
                      <a:pt x="42558" y="31198"/>
                      <a:pt x="47878" y="36961"/>
                    </a:cubicBezTo>
                    <a:cubicBezTo>
                      <a:pt x="52754" y="43611"/>
                      <a:pt x="58517" y="54250"/>
                      <a:pt x="49207" y="59570"/>
                    </a:cubicBezTo>
                    <a:cubicBezTo>
                      <a:pt x="46991" y="60900"/>
                      <a:pt x="43888" y="60900"/>
                      <a:pt x="42114" y="63560"/>
                    </a:cubicBezTo>
                    <a:cubicBezTo>
                      <a:pt x="39455" y="70653"/>
                      <a:pt x="43445" y="79076"/>
                      <a:pt x="43888" y="87055"/>
                    </a:cubicBezTo>
                    <a:cubicBezTo>
                      <a:pt x="44331" y="94591"/>
                      <a:pt x="44774" y="102127"/>
                      <a:pt x="44774" y="110107"/>
                    </a:cubicBezTo>
                    <a:cubicBezTo>
                      <a:pt x="41671" y="118087"/>
                      <a:pt x="35908" y="106117"/>
                      <a:pt x="34135" y="103014"/>
                    </a:cubicBezTo>
                    <a:cubicBezTo>
                      <a:pt x="21722" y="78632"/>
                      <a:pt x="11526" y="53363"/>
                      <a:pt x="3547" y="28095"/>
                    </a:cubicBezTo>
                    <a:close/>
                    <a:moveTo>
                      <a:pt x="71373" y="2826"/>
                    </a:moveTo>
                    <a:cubicBezTo>
                      <a:pt x="70043" y="2826"/>
                      <a:pt x="69156" y="2826"/>
                      <a:pt x="67827" y="2826"/>
                    </a:cubicBezTo>
                    <a:cubicBezTo>
                      <a:pt x="63393" y="2826"/>
                      <a:pt x="58960" y="2826"/>
                      <a:pt x="54084" y="2826"/>
                    </a:cubicBezTo>
                    <a:cubicBezTo>
                      <a:pt x="51867" y="3269"/>
                      <a:pt x="53640" y="3269"/>
                      <a:pt x="55414" y="3269"/>
                    </a:cubicBezTo>
                    <a:cubicBezTo>
                      <a:pt x="60733" y="3269"/>
                      <a:pt x="66053" y="2826"/>
                      <a:pt x="71373" y="28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8123676" y="3038930"/>
                <a:ext cx="111712" cy="80324"/>
              </a:xfrm>
              <a:custGeom>
                <a:avLst/>
                <a:gdLst/>
                <a:ahLst/>
                <a:cxnLst/>
                <a:rect l="l" t="t" r="r" b="b"/>
                <a:pathLst>
                  <a:path w="111712" h="80324" extrusionOk="0">
                    <a:moveTo>
                      <a:pt x="907" y="2617"/>
                    </a:moveTo>
                    <a:cubicBezTo>
                      <a:pt x="-1309" y="5720"/>
                      <a:pt x="907" y="9710"/>
                      <a:pt x="3567" y="11927"/>
                    </a:cubicBezTo>
                    <a:cubicBezTo>
                      <a:pt x="16866" y="22566"/>
                      <a:pt x="33269" y="27886"/>
                      <a:pt x="47455" y="37196"/>
                    </a:cubicBezTo>
                    <a:cubicBezTo>
                      <a:pt x="58094" y="43845"/>
                      <a:pt x="67847" y="51381"/>
                      <a:pt x="77600" y="58918"/>
                    </a:cubicBezTo>
                    <a:cubicBezTo>
                      <a:pt x="83363" y="62464"/>
                      <a:pt x="105972" y="87290"/>
                      <a:pt x="111292" y="78423"/>
                    </a:cubicBezTo>
                    <a:cubicBezTo>
                      <a:pt x="113508" y="71774"/>
                      <a:pt x="106415" y="63794"/>
                      <a:pt x="102869" y="58474"/>
                    </a:cubicBezTo>
                    <a:cubicBezTo>
                      <a:pt x="92229" y="43845"/>
                      <a:pt x="76713" y="33649"/>
                      <a:pt x="61641" y="24340"/>
                    </a:cubicBezTo>
                    <a:cubicBezTo>
                      <a:pt x="48342" y="16360"/>
                      <a:pt x="35486" y="7937"/>
                      <a:pt x="20856" y="2617"/>
                    </a:cubicBezTo>
                    <a:cubicBezTo>
                      <a:pt x="14650" y="844"/>
                      <a:pt x="5784" y="-2259"/>
                      <a:pt x="907" y="26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7920046" y="2968645"/>
                <a:ext cx="101246" cy="216714"/>
              </a:xfrm>
              <a:custGeom>
                <a:avLst/>
                <a:gdLst/>
                <a:ahLst/>
                <a:cxnLst/>
                <a:rect l="l" t="t" r="r" b="b"/>
                <a:pathLst>
                  <a:path w="101246" h="216714" extrusionOk="0">
                    <a:moveTo>
                      <a:pt x="4605" y="187275"/>
                    </a:moveTo>
                    <a:cubicBezTo>
                      <a:pt x="7708" y="197028"/>
                      <a:pt x="11698" y="207224"/>
                      <a:pt x="21007" y="212987"/>
                    </a:cubicBezTo>
                    <a:cubicBezTo>
                      <a:pt x="26770" y="216977"/>
                      <a:pt x="36523" y="219193"/>
                      <a:pt x="40956" y="212101"/>
                    </a:cubicBezTo>
                    <a:cubicBezTo>
                      <a:pt x="44503" y="205008"/>
                      <a:pt x="42729" y="196142"/>
                      <a:pt x="42729" y="188162"/>
                    </a:cubicBezTo>
                    <a:cubicBezTo>
                      <a:pt x="41843" y="171760"/>
                      <a:pt x="41843" y="154914"/>
                      <a:pt x="43616" y="138511"/>
                    </a:cubicBezTo>
                    <a:cubicBezTo>
                      <a:pt x="46719" y="114129"/>
                      <a:pt x="53812" y="90191"/>
                      <a:pt x="64452" y="68468"/>
                    </a:cubicBezTo>
                    <a:cubicBezTo>
                      <a:pt x="71988" y="53396"/>
                      <a:pt x="80411" y="39210"/>
                      <a:pt x="90164" y="25024"/>
                    </a:cubicBezTo>
                    <a:cubicBezTo>
                      <a:pt x="94153" y="18374"/>
                      <a:pt x="99916" y="11725"/>
                      <a:pt x="101247" y="3745"/>
                    </a:cubicBezTo>
                    <a:cubicBezTo>
                      <a:pt x="99916" y="-5121"/>
                      <a:pt x="88834" y="4188"/>
                      <a:pt x="85287" y="6848"/>
                    </a:cubicBezTo>
                    <a:cubicBezTo>
                      <a:pt x="68885" y="19261"/>
                      <a:pt x="59575" y="38323"/>
                      <a:pt x="51596" y="56942"/>
                    </a:cubicBezTo>
                    <a:cubicBezTo>
                      <a:pt x="45833" y="69798"/>
                      <a:pt x="41843" y="83541"/>
                      <a:pt x="34750" y="95510"/>
                    </a:cubicBezTo>
                    <a:cubicBezTo>
                      <a:pt x="26770" y="107480"/>
                      <a:pt x="28100" y="83541"/>
                      <a:pt x="17904" y="86201"/>
                    </a:cubicBezTo>
                    <a:cubicBezTo>
                      <a:pt x="10368" y="88861"/>
                      <a:pt x="7708" y="103490"/>
                      <a:pt x="5491" y="110583"/>
                    </a:cubicBezTo>
                    <a:cubicBezTo>
                      <a:pt x="1945" y="123439"/>
                      <a:pt x="-715" y="136738"/>
                      <a:pt x="172" y="150037"/>
                    </a:cubicBezTo>
                    <a:cubicBezTo>
                      <a:pt x="1058" y="163337"/>
                      <a:pt x="1058" y="175749"/>
                      <a:pt x="4605" y="1872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7765060" y="2809824"/>
                <a:ext cx="230527" cy="141456"/>
              </a:xfrm>
              <a:custGeom>
                <a:avLst/>
                <a:gdLst/>
                <a:ahLst/>
                <a:cxnLst/>
                <a:rect l="l" t="t" r="r" b="b"/>
                <a:pathLst>
                  <a:path w="230527" h="141456" extrusionOk="0">
                    <a:moveTo>
                      <a:pt x="0" y="75678"/>
                    </a:moveTo>
                    <a:cubicBezTo>
                      <a:pt x="0" y="77451"/>
                      <a:pt x="1773" y="79225"/>
                      <a:pt x="3547" y="79225"/>
                    </a:cubicBezTo>
                    <a:cubicBezTo>
                      <a:pt x="5319" y="79668"/>
                      <a:pt x="7093" y="78338"/>
                      <a:pt x="8423" y="77451"/>
                    </a:cubicBezTo>
                    <a:cubicBezTo>
                      <a:pt x="11526" y="74792"/>
                      <a:pt x="14186" y="72132"/>
                      <a:pt x="17289" y="69472"/>
                    </a:cubicBezTo>
                    <a:cubicBezTo>
                      <a:pt x="41228" y="45090"/>
                      <a:pt x="72703" y="29574"/>
                      <a:pt x="106394" y="23368"/>
                    </a:cubicBezTo>
                    <a:cubicBezTo>
                      <a:pt x="120137" y="20708"/>
                      <a:pt x="134766" y="19821"/>
                      <a:pt x="148066" y="25584"/>
                    </a:cubicBezTo>
                    <a:cubicBezTo>
                      <a:pt x="151612" y="27357"/>
                      <a:pt x="154715" y="29574"/>
                      <a:pt x="156045" y="33120"/>
                    </a:cubicBezTo>
                    <a:cubicBezTo>
                      <a:pt x="157375" y="37997"/>
                      <a:pt x="159591" y="42873"/>
                      <a:pt x="164025" y="45977"/>
                    </a:cubicBezTo>
                    <a:cubicBezTo>
                      <a:pt x="169788" y="50853"/>
                      <a:pt x="181314" y="49966"/>
                      <a:pt x="174221" y="60163"/>
                    </a:cubicBezTo>
                    <a:cubicBezTo>
                      <a:pt x="152942" y="87647"/>
                      <a:pt x="110827" y="93411"/>
                      <a:pt x="96198" y="126659"/>
                    </a:cubicBezTo>
                    <a:cubicBezTo>
                      <a:pt x="92652" y="134638"/>
                      <a:pt x="97085" y="143948"/>
                      <a:pt x="106838" y="140845"/>
                    </a:cubicBezTo>
                    <a:cubicBezTo>
                      <a:pt x="110384" y="139515"/>
                      <a:pt x="113487" y="136855"/>
                      <a:pt x="116147" y="134195"/>
                    </a:cubicBezTo>
                    <a:cubicBezTo>
                      <a:pt x="135209" y="114246"/>
                      <a:pt x="154715" y="94297"/>
                      <a:pt x="179984" y="82328"/>
                    </a:cubicBezTo>
                    <a:cubicBezTo>
                      <a:pt x="187963" y="78338"/>
                      <a:pt x="196386" y="74348"/>
                      <a:pt x="204809" y="71245"/>
                    </a:cubicBezTo>
                    <a:cubicBezTo>
                      <a:pt x="210129" y="68585"/>
                      <a:pt x="230964" y="63709"/>
                      <a:pt x="230521" y="57502"/>
                    </a:cubicBezTo>
                    <a:cubicBezTo>
                      <a:pt x="228748" y="49080"/>
                      <a:pt x="225202" y="41100"/>
                      <a:pt x="221655" y="33120"/>
                    </a:cubicBezTo>
                    <a:cubicBezTo>
                      <a:pt x="216779" y="21151"/>
                      <a:pt x="208356" y="10955"/>
                      <a:pt x="196830" y="5192"/>
                    </a:cubicBezTo>
                    <a:cubicBezTo>
                      <a:pt x="185747" y="-1014"/>
                      <a:pt x="172448" y="-128"/>
                      <a:pt x="160478" y="316"/>
                    </a:cubicBezTo>
                    <a:cubicBezTo>
                      <a:pt x="131663" y="759"/>
                      <a:pt x="102848" y="4749"/>
                      <a:pt x="75806" y="14501"/>
                    </a:cubicBezTo>
                    <a:cubicBezTo>
                      <a:pt x="60290" y="21151"/>
                      <a:pt x="45661" y="30017"/>
                      <a:pt x="31918" y="40214"/>
                    </a:cubicBezTo>
                    <a:cubicBezTo>
                      <a:pt x="21279" y="48193"/>
                      <a:pt x="2217" y="62822"/>
                      <a:pt x="0" y="756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7976090" y="2643571"/>
                <a:ext cx="111558" cy="126487"/>
              </a:xfrm>
              <a:custGeom>
                <a:avLst/>
                <a:gdLst/>
                <a:ahLst/>
                <a:cxnLst/>
                <a:rect l="l" t="t" r="r" b="b"/>
                <a:pathLst>
                  <a:path w="111558" h="126487" extrusionOk="0">
                    <a:moveTo>
                      <a:pt x="429" y="119577"/>
                    </a:moveTo>
                    <a:cubicBezTo>
                      <a:pt x="872" y="123567"/>
                      <a:pt x="3532" y="127557"/>
                      <a:pt x="7965" y="126227"/>
                    </a:cubicBezTo>
                    <a:cubicBezTo>
                      <a:pt x="10182" y="125784"/>
                      <a:pt x="12398" y="124454"/>
                      <a:pt x="14615" y="124011"/>
                    </a:cubicBezTo>
                    <a:cubicBezTo>
                      <a:pt x="32347" y="118691"/>
                      <a:pt x="48306" y="108052"/>
                      <a:pt x="62492" y="96525"/>
                    </a:cubicBezTo>
                    <a:cubicBezTo>
                      <a:pt x="72688" y="87659"/>
                      <a:pt x="109039" y="52638"/>
                      <a:pt x="101947" y="38895"/>
                    </a:cubicBezTo>
                    <a:cubicBezTo>
                      <a:pt x="99730" y="35792"/>
                      <a:pt x="95297" y="37122"/>
                      <a:pt x="92194" y="38452"/>
                    </a:cubicBezTo>
                    <a:cubicBezTo>
                      <a:pt x="90421" y="39339"/>
                      <a:pt x="88647" y="41112"/>
                      <a:pt x="86874" y="39782"/>
                    </a:cubicBezTo>
                    <a:cubicBezTo>
                      <a:pt x="86874" y="36679"/>
                      <a:pt x="89534" y="34905"/>
                      <a:pt x="91307" y="32689"/>
                    </a:cubicBezTo>
                    <a:cubicBezTo>
                      <a:pt x="97514" y="26482"/>
                      <a:pt x="106380" y="21606"/>
                      <a:pt x="110813" y="13627"/>
                    </a:cubicBezTo>
                    <a:cubicBezTo>
                      <a:pt x="113473" y="7863"/>
                      <a:pt x="108596" y="1657"/>
                      <a:pt x="102834" y="327"/>
                    </a:cubicBezTo>
                    <a:cubicBezTo>
                      <a:pt x="93080" y="-1446"/>
                      <a:pt x="83771" y="4317"/>
                      <a:pt x="75791" y="9637"/>
                    </a:cubicBezTo>
                    <a:cubicBezTo>
                      <a:pt x="52739" y="27369"/>
                      <a:pt x="46090" y="58401"/>
                      <a:pt x="27027" y="79680"/>
                    </a:cubicBezTo>
                    <a:cubicBezTo>
                      <a:pt x="23038" y="84113"/>
                      <a:pt x="19048" y="88546"/>
                      <a:pt x="14172" y="92092"/>
                    </a:cubicBezTo>
                    <a:cubicBezTo>
                      <a:pt x="4862" y="98742"/>
                      <a:pt x="-1788" y="107165"/>
                      <a:pt x="429" y="1195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7744668" y="2740041"/>
                <a:ext cx="177134" cy="123405"/>
              </a:xfrm>
              <a:custGeom>
                <a:avLst/>
                <a:gdLst/>
                <a:ahLst/>
                <a:cxnLst/>
                <a:rect l="l" t="t" r="r" b="b"/>
                <a:pathLst>
                  <a:path w="177134" h="123405" extrusionOk="0">
                    <a:moveTo>
                      <a:pt x="0" y="120192"/>
                    </a:moveTo>
                    <a:cubicBezTo>
                      <a:pt x="886" y="125068"/>
                      <a:pt x="7093" y="123295"/>
                      <a:pt x="10640" y="121965"/>
                    </a:cubicBezTo>
                    <a:cubicBezTo>
                      <a:pt x="16402" y="119748"/>
                      <a:pt x="21722" y="117975"/>
                      <a:pt x="27485" y="115315"/>
                    </a:cubicBezTo>
                    <a:cubicBezTo>
                      <a:pt x="56300" y="104233"/>
                      <a:pt x="76692" y="79407"/>
                      <a:pt x="104621" y="66995"/>
                    </a:cubicBezTo>
                    <a:cubicBezTo>
                      <a:pt x="120580" y="59902"/>
                      <a:pt x="137426" y="57242"/>
                      <a:pt x="154715" y="54582"/>
                    </a:cubicBezTo>
                    <a:cubicBezTo>
                      <a:pt x="158705" y="54139"/>
                      <a:pt x="162694" y="53252"/>
                      <a:pt x="166684" y="52366"/>
                    </a:cubicBezTo>
                    <a:cubicBezTo>
                      <a:pt x="170231" y="51479"/>
                      <a:pt x="174664" y="50592"/>
                      <a:pt x="176881" y="47489"/>
                    </a:cubicBezTo>
                    <a:cubicBezTo>
                      <a:pt x="178653" y="41726"/>
                      <a:pt x="170674" y="40396"/>
                      <a:pt x="167128" y="38623"/>
                    </a:cubicBezTo>
                    <a:cubicBezTo>
                      <a:pt x="160921" y="35963"/>
                      <a:pt x="154271" y="32860"/>
                      <a:pt x="148509" y="29757"/>
                    </a:cubicBezTo>
                    <a:cubicBezTo>
                      <a:pt x="125456" y="17344"/>
                      <a:pt x="102404" y="2271"/>
                      <a:pt x="75806" y="55"/>
                    </a:cubicBezTo>
                    <a:cubicBezTo>
                      <a:pt x="61176" y="-388"/>
                      <a:pt x="46104" y="1828"/>
                      <a:pt x="32361" y="7591"/>
                    </a:cubicBezTo>
                    <a:cubicBezTo>
                      <a:pt x="21279" y="12024"/>
                      <a:pt x="9753" y="17344"/>
                      <a:pt x="2217" y="27097"/>
                    </a:cubicBezTo>
                    <a:cubicBezTo>
                      <a:pt x="886" y="29313"/>
                      <a:pt x="1773" y="32417"/>
                      <a:pt x="4433" y="33303"/>
                    </a:cubicBezTo>
                    <a:cubicBezTo>
                      <a:pt x="5763" y="33747"/>
                      <a:pt x="6650" y="33303"/>
                      <a:pt x="7979" y="32860"/>
                    </a:cubicBezTo>
                    <a:cubicBezTo>
                      <a:pt x="10640" y="31973"/>
                      <a:pt x="12856" y="31087"/>
                      <a:pt x="15516" y="30200"/>
                    </a:cubicBezTo>
                    <a:cubicBezTo>
                      <a:pt x="35908" y="23551"/>
                      <a:pt x="62507" y="15128"/>
                      <a:pt x="83786" y="22664"/>
                    </a:cubicBezTo>
                    <a:cubicBezTo>
                      <a:pt x="94425" y="26210"/>
                      <a:pt x="107281" y="37293"/>
                      <a:pt x="98415" y="48819"/>
                    </a:cubicBezTo>
                    <a:cubicBezTo>
                      <a:pt x="90435" y="59015"/>
                      <a:pt x="77579" y="63892"/>
                      <a:pt x="66496" y="69655"/>
                    </a:cubicBezTo>
                    <a:cubicBezTo>
                      <a:pt x="51867" y="77191"/>
                      <a:pt x="36351" y="83397"/>
                      <a:pt x="23052" y="93593"/>
                    </a:cubicBezTo>
                    <a:cubicBezTo>
                      <a:pt x="15516" y="98470"/>
                      <a:pt x="0" y="111326"/>
                      <a:pt x="0" y="1201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8044788" y="2755332"/>
                <a:ext cx="244731" cy="87687"/>
              </a:xfrm>
              <a:custGeom>
                <a:avLst/>
                <a:gdLst/>
                <a:ahLst/>
                <a:cxnLst/>
                <a:rect l="l" t="t" r="r" b="b"/>
                <a:pathLst>
                  <a:path w="244731" h="87687" extrusionOk="0">
                    <a:moveTo>
                      <a:pt x="0" y="18899"/>
                    </a:moveTo>
                    <a:cubicBezTo>
                      <a:pt x="443" y="30868"/>
                      <a:pt x="24382" y="33085"/>
                      <a:pt x="33248" y="36631"/>
                    </a:cubicBezTo>
                    <a:cubicBezTo>
                      <a:pt x="42558" y="39291"/>
                      <a:pt x="53640" y="41951"/>
                      <a:pt x="62950" y="37075"/>
                    </a:cubicBezTo>
                    <a:cubicBezTo>
                      <a:pt x="66940" y="34858"/>
                      <a:pt x="65167" y="30425"/>
                      <a:pt x="66940" y="27322"/>
                    </a:cubicBezTo>
                    <a:cubicBezTo>
                      <a:pt x="69156" y="26435"/>
                      <a:pt x="71816" y="26878"/>
                      <a:pt x="74476" y="26878"/>
                    </a:cubicBezTo>
                    <a:cubicBezTo>
                      <a:pt x="83342" y="27322"/>
                      <a:pt x="91765" y="28652"/>
                      <a:pt x="100632" y="29981"/>
                    </a:cubicBezTo>
                    <a:cubicBezTo>
                      <a:pt x="132106" y="34415"/>
                      <a:pt x="161808" y="46384"/>
                      <a:pt x="189737" y="60570"/>
                    </a:cubicBezTo>
                    <a:cubicBezTo>
                      <a:pt x="201706" y="66776"/>
                      <a:pt x="213232" y="73869"/>
                      <a:pt x="225202" y="80519"/>
                    </a:cubicBezTo>
                    <a:cubicBezTo>
                      <a:pt x="229635" y="82292"/>
                      <a:pt x="242047" y="92045"/>
                      <a:pt x="244707" y="85395"/>
                    </a:cubicBezTo>
                    <a:cubicBezTo>
                      <a:pt x="245150" y="79632"/>
                      <a:pt x="239387" y="75642"/>
                      <a:pt x="235841" y="71653"/>
                    </a:cubicBezTo>
                    <a:cubicBezTo>
                      <a:pt x="230964" y="66776"/>
                      <a:pt x="226088" y="62343"/>
                      <a:pt x="221212" y="57910"/>
                    </a:cubicBezTo>
                    <a:cubicBezTo>
                      <a:pt x="191066" y="33085"/>
                      <a:pt x="153829" y="17569"/>
                      <a:pt x="115704" y="9589"/>
                    </a:cubicBezTo>
                    <a:cubicBezTo>
                      <a:pt x="100632" y="6043"/>
                      <a:pt x="85559" y="3826"/>
                      <a:pt x="70043" y="2053"/>
                    </a:cubicBezTo>
                    <a:cubicBezTo>
                      <a:pt x="53197" y="-164"/>
                      <a:pt x="35465" y="-1493"/>
                      <a:pt x="18619" y="2940"/>
                    </a:cubicBezTo>
                    <a:cubicBezTo>
                      <a:pt x="11083" y="6043"/>
                      <a:pt x="0" y="9589"/>
                      <a:pt x="0" y="188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7987132" y="3041684"/>
                <a:ext cx="43248" cy="71671"/>
              </a:xfrm>
              <a:custGeom>
                <a:avLst/>
                <a:gdLst/>
                <a:ahLst/>
                <a:cxnLst/>
                <a:rect l="l" t="t" r="r" b="b"/>
                <a:pathLst>
                  <a:path w="43248" h="71671" extrusionOk="0">
                    <a:moveTo>
                      <a:pt x="26" y="62370"/>
                    </a:moveTo>
                    <a:cubicBezTo>
                      <a:pt x="-417" y="69020"/>
                      <a:pt x="4902" y="76112"/>
                      <a:pt x="10222" y="68133"/>
                    </a:cubicBezTo>
                    <a:cubicBezTo>
                      <a:pt x="11996" y="65030"/>
                      <a:pt x="11996" y="61483"/>
                      <a:pt x="13325" y="58380"/>
                    </a:cubicBezTo>
                    <a:cubicBezTo>
                      <a:pt x="16872" y="49957"/>
                      <a:pt x="20418" y="40648"/>
                      <a:pt x="25295" y="33111"/>
                    </a:cubicBezTo>
                    <a:cubicBezTo>
                      <a:pt x="30171" y="24245"/>
                      <a:pt x="45244" y="16709"/>
                      <a:pt x="43027" y="5626"/>
                    </a:cubicBezTo>
                    <a:cubicBezTo>
                      <a:pt x="35047" y="-7673"/>
                      <a:pt x="20418" y="5626"/>
                      <a:pt x="15099" y="14493"/>
                    </a:cubicBezTo>
                    <a:cubicBezTo>
                      <a:pt x="6676" y="28678"/>
                      <a:pt x="1356" y="45524"/>
                      <a:pt x="26" y="623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8008227" y="3002536"/>
                <a:ext cx="32997" cy="34665"/>
              </a:xfrm>
              <a:custGeom>
                <a:avLst/>
                <a:gdLst/>
                <a:ahLst/>
                <a:cxnLst/>
                <a:rect l="l" t="t" r="r" b="b"/>
                <a:pathLst>
                  <a:path w="32997" h="34665" extrusionOk="0">
                    <a:moveTo>
                      <a:pt x="653" y="31918"/>
                    </a:moveTo>
                    <a:cubicBezTo>
                      <a:pt x="2870" y="36795"/>
                      <a:pt x="8189" y="34135"/>
                      <a:pt x="11293" y="31918"/>
                    </a:cubicBezTo>
                    <a:cubicBezTo>
                      <a:pt x="15726" y="29259"/>
                      <a:pt x="19716" y="26599"/>
                      <a:pt x="23262" y="23052"/>
                    </a:cubicBezTo>
                    <a:cubicBezTo>
                      <a:pt x="30798" y="17289"/>
                      <a:pt x="40108" y="1773"/>
                      <a:pt x="24592" y="0"/>
                    </a:cubicBezTo>
                    <a:cubicBezTo>
                      <a:pt x="11736" y="887"/>
                      <a:pt x="-3337" y="18619"/>
                      <a:pt x="653" y="319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8238133" y="2770151"/>
                <a:ext cx="80443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80443" h="56406" extrusionOk="0">
                    <a:moveTo>
                      <a:pt x="382" y="3637"/>
                    </a:moveTo>
                    <a:cubicBezTo>
                      <a:pt x="-1834" y="9843"/>
                      <a:pt x="6145" y="10730"/>
                      <a:pt x="10135" y="12503"/>
                    </a:cubicBezTo>
                    <a:cubicBezTo>
                      <a:pt x="17671" y="15163"/>
                      <a:pt x="24320" y="19596"/>
                      <a:pt x="30970" y="24029"/>
                    </a:cubicBezTo>
                    <a:cubicBezTo>
                      <a:pt x="39393" y="29792"/>
                      <a:pt x="46486" y="35998"/>
                      <a:pt x="53579" y="42648"/>
                    </a:cubicBezTo>
                    <a:cubicBezTo>
                      <a:pt x="60229" y="47968"/>
                      <a:pt x="66879" y="56834"/>
                      <a:pt x="76188" y="56391"/>
                    </a:cubicBezTo>
                    <a:cubicBezTo>
                      <a:pt x="79734" y="55947"/>
                      <a:pt x="81064" y="51957"/>
                      <a:pt x="80178" y="48855"/>
                    </a:cubicBezTo>
                    <a:cubicBezTo>
                      <a:pt x="77961" y="39988"/>
                      <a:pt x="69981" y="34225"/>
                      <a:pt x="64218" y="27575"/>
                    </a:cubicBezTo>
                    <a:cubicBezTo>
                      <a:pt x="58456" y="21369"/>
                      <a:pt x="51806" y="16049"/>
                      <a:pt x="44269" y="11616"/>
                    </a:cubicBezTo>
                    <a:cubicBezTo>
                      <a:pt x="33630" y="4967"/>
                      <a:pt x="21217" y="-796"/>
                      <a:pt x="8361" y="90"/>
                    </a:cubicBezTo>
                    <a:cubicBezTo>
                      <a:pt x="6145" y="90"/>
                      <a:pt x="2155" y="534"/>
                      <a:pt x="382" y="36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8191270" y="2743428"/>
                <a:ext cx="43140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43140" h="16636" extrusionOk="0">
                    <a:moveTo>
                      <a:pt x="697" y="2432"/>
                    </a:moveTo>
                    <a:cubicBezTo>
                      <a:pt x="-1520" y="5535"/>
                      <a:pt x="2027" y="8638"/>
                      <a:pt x="4686" y="9081"/>
                    </a:cubicBezTo>
                    <a:cubicBezTo>
                      <a:pt x="8676" y="9968"/>
                      <a:pt x="12666" y="10854"/>
                      <a:pt x="16656" y="12184"/>
                    </a:cubicBezTo>
                    <a:cubicBezTo>
                      <a:pt x="22419" y="13071"/>
                      <a:pt x="38821" y="20164"/>
                      <a:pt x="42811" y="14401"/>
                    </a:cubicBezTo>
                    <a:cubicBezTo>
                      <a:pt x="47244" y="3762"/>
                      <a:pt x="5573" y="-4218"/>
                      <a:pt x="697" y="2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7847395" y="2915924"/>
                <a:ext cx="159169" cy="213694"/>
              </a:xfrm>
              <a:custGeom>
                <a:avLst/>
                <a:gdLst/>
                <a:ahLst/>
                <a:cxnLst/>
                <a:rect l="l" t="t" r="r" b="b"/>
                <a:pathLst>
                  <a:path w="159169" h="213694" extrusionOk="0">
                    <a:moveTo>
                      <a:pt x="2780" y="205862"/>
                    </a:moveTo>
                    <a:cubicBezTo>
                      <a:pt x="3667" y="209409"/>
                      <a:pt x="7657" y="216502"/>
                      <a:pt x="11646" y="212512"/>
                    </a:cubicBezTo>
                    <a:cubicBezTo>
                      <a:pt x="17410" y="204533"/>
                      <a:pt x="17410" y="188130"/>
                      <a:pt x="16523" y="177047"/>
                    </a:cubicBezTo>
                    <a:cubicBezTo>
                      <a:pt x="16523" y="174387"/>
                      <a:pt x="16523" y="171728"/>
                      <a:pt x="16966" y="169068"/>
                    </a:cubicBezTo>
                    <a:cubicBezTo>
                      <a:pt x="18296" y="156212"/>
                      <a:pt x="19626" y="143356"/>
                      <a:pt x="22729" y="130943"/>
                    </a:cubicBezTo>
                    <a:cubicBezTo>
                      <a:pt x="32482" y="94148"/>
                      <a:pt x="52431" y="57797"/>
                      <a:pt x="84793" y="36961"/>
                    </a:cubicBezTo>
                    <a:cubicBezTo>
                      <a:pt x="94102" y="31198"/>
                      <a:pt x="105185" y="27209"/>
                      <a:pt x="115824" y="25435"/>
                    </a:cubicBezTo>
                    <a:cubicBezTo>
                      <a:pt x="115824" y="25435"/>
                      <a:pt x="116268" y="25435"/>
                      <a:pt x="116268" y="25435"/>
                    </a:cubicBezTo>
                    <a:cubicBezTo>
                      <a:pt x="125134" y="26765"/>
                      <a:pt x="132670" y="32085"/>
                      <a:pt x="132227" y="43168"/>
                    </a:cubicBezTo>
                    <a:cubicBezTo>
                      <a:pt x="132670" y="50261"/>
                      <a:pt x="129567" y="56467"/>
                      <a:pt x="126021" y="62674"/>
                    </a:cubicBezTo>
                    <a:cubicBezTo>
                      <a:pt x="118928" y="75529"/>
                      <a:pt x="110948" y="88385"/>
                      <a:pt x="106958" y="102128"/>
                    </a:cubicBezTo>
                    <a:cubicBezTo>
                      <a:pt x="106072" y="105674"/>
                      <a:pt x="104298" y="115871"/>
                      <a:pt x="108731" y="117201"/>
                    </a:cubicBezTo>
                    <a:cubicBezTo>
                      <a:pt x="110948" y="117644"/>
                      <a:pt x="112721" y="115427"/>
                      <a:pt x="113608" y="113654"/>
                    </a:cubicBezTo>
                    <a:cubicBezTo>
                      <a:pt x="117154" y="105674"/>
                      <a:pt x="120257" y="97695"/>
                      <a:pt x="124247" y="90159"/>
                    </a:cubicBezTo>
                    <a:cubicBezTo>
                      <a:pt x="130010" y="78189"/>
                      <a:pt x="137546" y="67550"/>
                      <a:pt x="145083" y="56467"/>
                    </a:cubicBezTo>
                    <a:cubicBezTo>
                      <a:pt x="150846" y="48044"/>
                      <a:pt x="156166" y="39621"/>
                      <a:pt x="158382" y="29425"/>
                    </a:cubicBezTo>
                    <a:cubicBezTo>
                      <a:pt x="163702" y="2383"/>
                      <a:pt x="141093" y="-4710"/>
                      <a:pt x="119371" y="2827"/>
                    </a:cubicBezTo>
                    <a:cubicBezTo>
                      <a:pt x="86123" y="13023"/>
                      <a:pt x="58638" y="37405"/>
                      <a:pt x="37802" y="64890"/>
                    </a:cubicBezTo>
                    <a:cubicBezTo>
                      <a:pt x="17410" y="91489"/>
                      <a:pt x="4554" y="123407"/>
                      <a:pt x="2337" y="156655"/>
                    </a:cubicBezTo>
                    <a:cubicBezTo>
                      <a:pt x="564" y="173057"/>
                      <a:pt x="-2096" y="189903"/>
                      <a:pt x="2780" y="2058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2" name="Google Shape;1212;p32"/>
            <p:cNvSpPr/>
            <p:nvPr/>
          </p:nvSpPr>
          <p:spPr>
            <a:xfrm rot="9895252" flipH="1">
              <a:off x="7532010" y="4104493"/>
              <a:ext cx="601067" cy="841404"/>
            </a:xfrm>
            <a:custGeom>
              <a:avLst/>
              <a:gdLst/>
              <a:ahLst/>
              <a:cxnLst/>
              <a:rect l="l" t="t" r="r" b="b"/>
              <a:pathLst>
                <a:path w="601420" h="841899" extrusionOk="0">
                  <a:moveTo>
                    <a:pt x="104621" y="674557"/>
                  </a:moveTo>
                  <a:cubicBezTo>
                    <a:pt x="105064" y="675001"/>
                    <a:pt x="105507" y="675001"/>
                    <a:pt x="106394" y="674114"/>
                  </a:cubicBezTo>
                  <a:cubicBezTo>
                    <a:pt x="106838" y="671454"/>
                    <a:pt x="105951" y="668794"/>
                    <a:pt x="105951" y="666134"/>
                  </a:cubicBezTo>
                  <a:cubicBezTo>
                    <a:pt x="104621" y="656825"/>
                    <a:pt x="103734" y="647959"/>
                    <a:pt x="103734" y="638649"/>
                  </a:cubicBezTo>
                  <a:cubicBezTo>
                    <a:pt x="102848" y="615154"/>
                    <a:pt x="105064" y="591215"/>
                    <a:pt x="112157" y="568606"/>
                  </a:cubicBezTo>
                  <a:cubicBezTo>
                    <a:pt x="128560" y="514523"/>
                    <a:pt x="171117" y="470635"/>
                    <a:pt x="222984" y="449356"/>
                  </a:cubicBezTo>
                  <a:cubicBezTo>
                    <a:pt x="237171" y="443593"/>
                    <a:pt x="250913" y="436944"/>
                    <a:pt x="265099" y="432067"/>
                  </a:cubicBezTo>
                  <a:cubicBezTo>
                    <a:pt x="266872" y="431624"/>
                    <a:pt x="268202" y="431180"/>
                    <a:pt x="269975" y="430737"/>
                  </a:cubicBezTo>
                  <a:cubicBezTo>
                    <a:pt x="279728" y="455119"/>
                    <a:pt x="290811" y="479501"/>
                    <a:pt x="301451" y="503440"/>
                  </a:cubicBezTo>
                  <a:cubicBezTo>
                    <a:pt x="300120" y="504326"/>
                    <a:pt x="298790" y="505657"/>
                    <a:pt x="297904" y="506100"/>
                  </a:cubicBezTo>
                  <a:cubicBezTo>
                    <a:pt x="280615" y="523832"/>
                    <a:pt x="267759" y="545998"/>
                    <a:pt x="257120" y="568163"/>
                  </a:cubicBezTo>
                  <a:cubicBezTo>
                    <a:pt x="243377" y="598752"/>
                    <a:pt x="236284" y="632000"/>
                    <a:pt x="232738" y="665691"/>
                  </a:cubicBezTo>
                  <a:cubicBezTo>
                    <a:pt x="230077" y="694063"/>
                    <a:pt x="229191" y="724208"/>
                    <a:pt x="238943" y="751250"/>
                  </a:cubicBezTo>
                  <a:cubicBezTo>
                    <a:pt x="240274" y="753910"/>
                    <a:pt x="241604" y="761003"/>
                    <a:pt x="244263" y="757900"/>
                  </a:cubicBezTo>
                  <a:cubicBezTo>
                    <a:pt x="244707" y="757013"/>
                    <a:pt x="244263" y="755683"/>
                    <a:pt x="243820" y="754796"/>
                  </a:cubicBezTo>
                  <a:cubicBezTo>
                    <a:pt x="239830" y="741054"/>
                    <a:pt x="238057" y="726868"/>
                    <a:pt x="236727" y="712682"/>
                  </a:cubicBezTo>
                  <a:cubicBezTo>
                    <a:pt x="234067" y="681650"/>
                    <a:pt x="238943" y="650619"/>
                    <a:pt x="249583" y="621360"/>
                  </a:cubicBezTo>
                  <a:cubicBezTo>
                    <a:pt x="255789" y="603628"/>
                    <a:pt x="262882" y="585895"/>
                    <a:pt x="271748" y="569493"/>
                  </a:cubicBezTo>
                  <a:cubicBezTo>
                    <a:pt x="281502" y="550874"/>
                    <a:pt x="293028" y="533142"/>
                    <a:pt x="308100" y="518512"/>
                  </a:cubicBezTo>
                  <a:cubicBezTo>
                    <a:pt x="312090" y="526935"/>
                    <a:pt x="315636" y="535358"/>
                    <a:pt x="319626" y="543781"/>
                  </a:cubicBezTo>
                  <a:cubicBezTo>
                    <a:pt x="334255" y="576586"/>
                    <a:pt x="349328" y="608948"/>
                    <a:pt x="366174" y="640866"/>
                  </a:cubicBezTo>
                  <a:cubicBezTo>
                    <a:pt x="371493" y="671454"/>
                    <a:pt x="367947" y="702486"/>
                    <a:pt x="374153" y="733074"/>
                  </a:cubicBezTo>
                  <a:cubicBezTo>
                    <a:pt x="378143" y="751693"/>
                    <a:pt x="385679" y="768982"/>
                    <a:pt x="394102" y="785828"/>
                  </a:cubicBezTo>
                  <a:cubicBezTo>
                    <a:pt x="395875" y="788488"/>
                    <a:pt x="403412" y="807550"/>
                    <a:pt x="405628" y="805334"/>
                  </a:cubicBezTo>
                  <a:cubicBezTo>
                    <a:pt x="406958" y="804004"/>
                    <a:pt x="404298" y="802231"/>
                    <a:pt x="403855" y="800901"/>
                  </a:cubicBezTo>
                  <a:cubicBezTo>
                    <a:pt x="391442" y="777405"/>
                    <a:pt x="381689" y="752137"/>
                    <a:pt x="377256" y="725538"/>
                  </a:cubicBezTo>
                  <a:cubicBezTo>
                    <a:pt x="373710" y="700713"/>
                    <a:pt x="375040" y="675001"/>
                    <a:pt x="371493" y="650619"/>
                  </a:cubicBezTo>
                  <a:cubicBezTo>
                    <a:pt x="384349" y="674557"/>
                    <a:pt x="398535" y="697610"/>
                    <a:pt x="414938" y="719332"/>
                  </a:cubicBezTo>
                  <a:cubicBezTo>
                    <a:pt x="434887" y="747260"/>
                    <a:pt x="456609" y="773415"/>
                    <a:pt x="475671" y="801787"/>
                  </a:cubicBezTo>
                  <a:cubicBezTo>
                    <a:pt x="484537" y="814200"/>
                    <a:pt x="490744" y="827942"/>
                    <a:pt x="498280" y="841242"/>
                  </a:cubicBezTo>
                  <a:cubicBezTo>
                    <a:pt x="498723" y="842572"/>
                    <a:pt x="500496" y="841685"/>
                    <a:pt x="500053" y="840355"/>
                  </a:cubicBezTo>
                  <a:cubicBezTo>
                    <a:pt x="500053" y="840355"/>
                    <a:pt x="500053" y="840355"/>
                    <a:pt x="500053" y="840355"/>
                  </a:cubicBezTo>
                  <a:cubicBezTo>
                    <a:pt x="491187" y="815530"/>
                    <a:pt x="475671" y="793364"/>
                    <a:pt x="460155" y="772086"/>
                  </a:cubicBezTo>
                  <a:cubicBezTo>
                    <a:pt x="448186" y="754353"/>
                    <a:pt x="435330" y="737064"/>
                    <a:pt x="424247" y="718888"/>
                  </a:cubicBezTo>
                  <a:cubicBezTo>
                    <a:pt x="406072" y="688300"/>
                    <a:pt x="389226" y="656382"/>
                    <a:pt x="375483" y="623134"/>
                  </a:cubicBezTo>
                  <a:cubicBezTo>
                    <a:pt x="368833" y="608061"/>
                    <a:pt x="361741" y="593432"/>
                    <a:pt x="355091" y="578803"/>
                  </a:cubicBezTo>
                  <a:cubicBezTo>
                    <a:pt x="359081" y="579689"/>
                    <a:pt x="363514" y="580576"/>
                    <a:pt x="367503" y="581462"/>
                  </a:cubicBezTo>
                  <a:cubicBezTo>
                    <a:pt x="412278" y="590329"/>
                    <a:pt x="456609" y="608504"/>
                    <a:pt x="489413" y="641309"/>
                  </a:cubicBezTo>
                  <a:cubicBezTo>
                    <a:pt x="501826" y="652835"/>
                    <a:pt x="511136" y="667021"/>
                    <a:pt x="523549" y="678547"/>
                  </a:cubicBezTo>
                  <a:cubicBezTo>
                    <a:pt x="524878" y="679434"/>
                    <a:pt x="526208" y="681207"/>
                    <a:pt x="527982" y="681207"/>
                  </a:cubicBezTo>
                  <a:cubicBezTo>
                    <a:pt x="528425" y="681207"/>
                    <a:pt x="528425" y="680764"/>
                    <a:pt x="528868" y="680764"/>
                  </a:cubicBezTo>
                  <a:cubicBezTo>
                    <a:pt x="529311" y="678547"/>
                    <a:pt x="526652" y="677217"/>
                    <a:pt x="525322" y="675444"/>
                  </a:cubicBezTo>
                  <a:cubicBezTo>
                    <a:pt x="515126" y="664805"/>
                    <a:pt x="506703" y="652392"/>
                    <a:pt x="496507" y="641752"/>
                  </a:cubicBezTo>
                  <a:cubicBezTo>
                    <a:pt x="480991" y="625350"/>
                    <a:pt x="463259" y="612051"/>
                    <a:pt x="443310" y="601855"/>
                  </a:cubicBezTo>
                  <a:cubicBezTo>
                    <a:pt x="433113" y="595205"/>
                    <a:pt x="422474" y="588999"/>
                    <a:pt x="411391" y="583679"/>
                  </a:cubicBezTo>
                  <a:cubicBezTo>
                    <a:pt x="391442" y="573926"/>
                    <a:pt x="369277" y="570380"/>
                    <a:pt x="348441" y="563730"/>
                  </a:cubicBezTo>
                  <a:cubicBezTo>
                    <a:pt x="345338" y="556194"/>
                    <a:pt x="341792" y="548657"/>
                    <a:pt x="338688" y="540678"/>
                  </a:cubicBezTo>
                  <a:cubicBezTo>
                    <a:pt x="327605" y="513193"/>
                    <a:pt x="315636" y="485708"/>
                    <a:pt x="304554" y="458222"/>
                  </a:cubicBezTo>
                  <a:cubicBezTo>
                    <a:pt x="306770" y="458222"/>
                    <a:pt x="308987" y="457336"/>
                    <a:pt x="311203" y="456892"/>
                  </a:cubicBezTo>
                  <a:cubicBezTo>
                    <a:pt x="342235" y="449799"/>
                    <a:pt x="374153" y="446696"/>
                    <a:pt x="405628" y="454232"/>
                  </a:cubicBezTo>
                  <a:cubicBezTo>
                    <a:pt x="459269" y="467089"/>
                    <a:pt x="507590" y="499007"/>
                    <a:pt x="546600" y="537575"/>
                  </a:cubicBezTo>
                  <a:cubicBezTo>
                    <a:pt x="556354" y="547771"/>
                    <a:pt x="565220" y="558854"/>
                    <a:pt x="573199" y="570380"/>
                  </a:cubicBezTo>
                  <a:cubicBezTo>
                    <a:pt x="574086" y="571266"/>
                    <a:pt x="574529" y="572153"/>
                    <a:pt x="575416" y="573039"/>
                  </a:cubicBezTo>
                  <a:cubicBezTo>
                    <a:pt x="575859" y="573483"/>
                    <a:pt x="576303" y="573483"/>
                    <a:pt x="576746" y="573039"/>
                  </a:cubicBezTo>
                  <a:cubicBezTo>
                    <a:pt x="576746" y="572596"/>
                    <a:pt x="576746" y="572153"/>
                    <a:pt x="576746" y="571710"/>
                  </a:cubicBezTo>
                  <a:cubicBezTo>
                    <a:pt x="575859" y="569050"/>
                    <a:pt x="574529" y="566833"/>
                    <a:pt x="572756" y="564617"/>
                  </a:cubicBezTo>
                  <a:cubicBezTo>
                    <a:pt x="570096" y="560184"/>
                    <a:pt x="566993" y="555750"/>
                    <a:pt x="563890" y="551317"/>
                  </a:cubicBezTo>
                  <a:cubicBezTo>
                    <a:pt x="556354" y="540678"/>
                    <a:pt x="547931" y="530482"/>
                    <a:pt x="539508" y="520286"/>
                  </a:cubicBezTo>
                  <a:cubicBezTo>
                    <a:pt x="506703" y="480388"/>
                    <a:pt x="457495" y="453789"/>
                    <a:pt x="407845" y="442263"/>
                  </a:cubicBezTo>
                  <a:cubicBezTo>
                    <a:pt x="378586" y="435613"/>
                    <a:pt x="326719" y="426747"/>
                    <a:pt x="297461" y="440046"/>
                  </a:cubicBezTo>
                  <a:cubicBezTo>
                    <a:pt x="296131" y="436500"/>
                    <a:pt x="294801" y="432954"/>
                    <a:pt x="293028" y="428964"/>
                  </a:cubicBezTo>
                  <a:cubicBezTo>
                    <a:pt x="283274" y="404582"/>
                    <a:pt x="274408" y="379756"/>
                    <a:pt x="267759" y="354045"/>
                  </a:cubicBezTo>
                  <a:cubicBezTo>
                    <a:pt x="268646" y="352715"/>
                    <a:pt x="269975" y="351828"/>
                    <a:pt x="270862" y="350498"/>
                  </a:cubicBezTo>
                  <a:cubicBezTo>
                    <a:pt x="292584" y="329219"/>
                    <a:pt x="323616" y="316363"/>
                    <a:pt x="352874" y="311044"/>
                  </a:cubicBezTo>
                  <a:cubicBezTo>
                    <a:pt x="386566" y="304394"/>
                    <a:pt x="422031" y="308384"/>
                    <a:pt x="454392" y="319023"/>
                  </a:cubicBezTo>
                  <a:cubicBezTo>
                    <a:pt x="484537" y="328776"/>
                    <a:pt x="513352" y="342075"/>
                    <a:pt x="539951" y="359808"/>
                  </a:cubicBezTo>
                  <a:cubicBezTo>
                    <a:pt x="557240" y="371334"/>
                    <a:pt x="573199" y="384633"/>
                    <a:pt x="588272" y="398376"/>
                  </a:cubicBezTo>
                  <a:cubicBezTo>
                    <a:pt x="591375" y="401035"/>
                    <a:pt x="594035" y="403695"/>
                    <a:pt x="596695" y="406355"/>
                  </a:cubicBezTo>
                  <a:cubicBezTo>
                    <a:pt x="598024" y="407242"/>
                    <a:pt x="598911" y="408572"/>
                    <a:pt x="600241" y="409015"/>
                  </a:cubicBezTo>
                  <a:cubicBezTo>
                    <a:pt x="600685" y="409015"/>
                    <a:pt x="601128" y="409015"/>
                    <a:pt x="601128" y="408572"/>
                  </a:cubicBezTo>
                  <a:cubicBezTo>
                    <a:pt x="602014" y="407242"/>
                    <a:pt x="600685" y="405912"/>
                    <a:pt x="599798" y="405025"/>
                  </a:cubicBezTo>
                  <a:cubicBezTo>
                    <a:pt x="593591" y="398376"/>
                    <a:pt x="586498" y="391726"/>
                    <a:pt x="579405" y="385963"/>
                  </a:cubicBezTo>
                  <a:cubicBezTo>
                    <a:pt x="557683" y="366900"/>
                    <a:pt x="534188" y="350498"/>
                    <a:pt x="508476" y="337199"/>
                  </a:cubicBezTo>
                  <a:cubicBezTo>
                    <a:pt x="452619" y="307497"/>
                    <a:pt x="390999" y="290208"/>
                    <a:pt x="328049" y="303507"/>
                  </a:cubicBezTo>
                  <a:cubicBezTo>
                    <a:pt x="305884" y="307940"/>
                    <a:pt x="284161" y="316363"/>
                    <a:pt x="266872" y="331436"/>
                  </a:cubicBezTo>
                  <a:cubicBezTo>
                    <a:pt x="265986" y="332322"/>
                    <a:pt x="264212" y="333652"/>
                    <a:pt x="262882" y="334982"/>
                  </a:cubicBezTo>
                  <a:cubicBezTo>
                    <a:pt x="261996" y="330549"/>
                    <a:pt x="261109" y="326116"/>
                    <a:pt x="260666" y="321683"/>
                  </a:cubicBezTo>
                  <a:cubicBezTo>
                    <a:pt x="268202" y="319910"/>
                    <a:pt x="280615" y="311487"/>
                    <a:pt x="283718" y="309714"/>
                  </a:cubicBezTo>
                  <a:cubicBezTo>
                    <a:pt x="295687" y="302177"/>
                    <a:pt x="307213" y="293754"/>
                    <a:pt x="317410" y="284002"/>
                  </a:cubicBezTo>
                  <a:cubicBezTo>
                    <a:pt x="333369" y="269816"/>
                    <a:pt x="348884" y="255187"/>
                    <a:pt x="367503" y="244547"/>
                  </a:cubicBezTo>
                  <a:cubicBezTo>
                    <a:pt x="409174" y="219722"/>
                    <a:pt x="461485" y="215289"/>
                    <a:pt x="507146" y="231691"/>
                  </a:cubicBezTo>
                  <a:cubicBezTo>
                    <a:pt x="523105" y="237454"/>
                    <a:pt x="538177" y="245877"/>
                    <a:pt x="551477" y="256516"/>
                  </a:cubicBezTo>
                  <a:cubicBezTo>
                    <a:pt x="553693" y="258290"/>
                    <a:pt x="555467" y="260063"/>
                    <a:pt x="557683" y="261393"/>
                  </a:cubicBezTo>
                  <a:cubicBezTo>
                    <a:pt x="558126" y="261836"/>
                    <a:pt x="558570" y="261836"/>
                    <a:pt x="558570" y="261393"/>
                  </a:cubicBezTo>
                  <a:cubicBezTo>
                    <a:pt x="559013" y="260950"/>
                    <a:pt x="559013" y="260506"/>
                    <a:pt x="558570" y="260506"/>
                  </a:cubicBezTo>
                  <a:cubicBezTo>
                    <a:pt x="523105" y="223268"/>
                    <a:pt x="458382" y="210856"/>
                    <a:pt x="409174" y="222825"/>
                  </a:cubicBezTo>
                  <a:cubicBezTo>
                    <a:pt x="367503" y="232578"/>
                    <a:pt x="340905" y="254743"/>
                    <a:pt x="310760" y="283115"/>
                  </a:cubicBezTo>
                  <a:cubicBezTo>
                    <a:pt x="297461" y="295528"/>
                    <a:pt x="282388" y="305281"/>
                    <a:pt x="266429" y="313703"/>
                  </a:cubicBezTo>
                  <a:cubicBezTo>
                    <a:pt x="264212" y="315033"/>
                    <a:pt x="261996" y="315920"/>
                    <a:pt x="259779" y="316806"/>
                  </a:cubicBezTo>
                  <a:cubicBezTo>
                    <a:pt x="259779" y="316363"/>
                    <a:pt x="259779" y="315920"/>
                    <a:pt x="259336" y="315477"/>
                  </a:cubicBezTo>
                  <a:cubicBezTo>
                    <a:pt x="258892" y="314147"/>
                    <a:pt x="258892" y="312373"/>
                    <a:pt x="258449" y="311044"/>
                  </a:cubicBezTo>
                  <a:cubicBezTo>
                    <a:pt x="258449" y="310157"/>
                    <a:pt x="258449" y="309714"/>
                    <a:pt x="258006" y="308827"/>
                  </a:cubicBezTo>
                  <a:cubicBezTo>
                    <a:pt x="258006" y="308384"/>
                    <a:pt x="258006" y="307940"/>
                    <a:pt x="258006" y="307497"/>
                  </a:cubicBezTo>
                  <a:cubicBezTo>
                    <a:pt x="265099" y="305281"/>
                    <a:pt x="271305" y="300404"/>
                    <a:pt x="276625" y="295528"/>
                  </a:cubicBezTo>
                  <a:cubicBezTo>
                    <a:pt x="299677" y="274249"/>
                    <a:pt x="305440" y="241001"/>
                    <a:pt x="325833" y="217505"/>
                  </a:cubicBezTo>
                  <a:cubicBezTo>
                    <a:pt x="330709" y="212186"/>
                    <a:pt x="336028" y="208196"/>
                    <a:pt x="342235" y="204649"/>
                  </a:cubicBezTo>
                  <a:cubicBezTo>
                    <a:pt x="342678" y="204206"/>
                    <a:pt x="342678" y="203763"/>
                    <a:pt x="342235" y="203319"/>
                  </a:cubicBezTo>
                  <a:cubicBezTo>
                    <a:pt x="340461" y="201546"/>
                    <a:pt x="332925" y="207752"/>
                    <a:pt x="331152" y="209082"/>
                  </a:cubicBezTo>
                  <a:cubicBezTo>
                    <a:pt x="302337" y="230805"/>
                    <a:pt x="297461" y="271146"/>
                    <a:pt x="270419" y="294641"/>
                  </a:cubicBezTo>
                  <a:cubicBezTo>
                    <a:pt x="266429" y="297744"/>
                    <a:pt x="261996" y="300847"/>
                    <a:pt x="257563" y="303064"/>
                  </a:cubicBezTo>
                  <a:cubicBezTo>
                    <a:pt x="254016" y="271589"/>
                    <a:pt x="255346" y="239671"/>
                    <a:pt x="258449" y="208196"/>
                  </a:cubicBezTo>
                  <a:cubicBezTo>
                    <a:pt x="261553" y="178494"/>
                    <a:pt x="265986" y="148792"/>
                    <a:pt x="274852" y="119977"/>
                  </a:cubicBezTo>
                  <a:cubicBezTo>
                    <a:pt x="279728" y="103575"/>
                    <a:pt x="287264" y="87615"/>
                    <a:pt x="297017" y="73430"/>
                  </a:cubicBezTo>
                  <a:cubicBezTo>
                    <a:pt x="299677" y="68997"/>
                    <a:pt x="303667" y="65007"/>
                    <a:pt x="306327" y="61017"/>
                  </a:cubicBezTo>
                  <a:cubicBezTo>
                    <a:pt x="307213" y="59687"/>
                    <a:pt x="308100" y="57914"/>
                    <a:pt x="308987" y="56584"/>
                  </a:cubicBezTo>
                  <a:cubicBezTo>
                    <a:pt x="310760" y="52151"/>
                    <a:pt x="307656" y="47274"/>
                    <a:pt x="306327" y="43284"/>
                  </a:cubicBezTo>
                  <a:cubicBezTo>
                    <a:pt x="302337" y="33532"/>
                    <a:pt x="298347" y="23335"/>
                    <a:pt x="292584" y="14469"/>
                  </a:cubicBezTo>
                  <a:cubicBezTo>
                    <a:pt x="288594" y="8706"/>
                    <a:pt x="280615" y="-4593"/>
                    <a:pt x="274852" y="1613"/>
                  </a:cubicBezTo>
                  <a:cubicBezTo>
                    <a:pt x="274852" y="2057"/>
                    <a:pt x="274408" y="2057"/>
                    <a:pt x="274408" y="2500"/>
                  </a:cubicBezTo>
                  <a:cubicBezTo>
                    <a:pt x="272192" y="6047"/>
                    <a:pt x="272192" y="10036"/>
                    <a:pt x="270862" y="14026"/>
                  </a:cubicBezTo>
                  <a:cubicBezTo>
                    <a:pt x="264656" y="34862"/>
                    <a:pt x="257120" y="55254"/>
                    <a:pt x="249583" y="75646"/>
                  </a:cubicBezTo>
                  <a:cubicBezTo>
                    <a:pt x="244263" y="90719"/>
                    <a:pt x="238500" y="105791"/>
                    <a:pt x="234954" y="121750"/>
                  </a:cubicBezTo>
                  <a:cubicBezTo>
                    <a:pt x="229634" y="145689"/>
                    <a:pt x="227418" y="170071"/>
                    <a:pt x="226088" y="194453"/>
                  </a:cubicBezTo>
                  <a:cubicBezTo>
                    <a:pt x="224315" y="232578"/>
                    <a:pt x="226088" y="271146"/>
                    <a:pt x="232294" y="309270"/>
                  </a:cubicBezTo>
                  <a:cubicBezTo>
                    <a:pt x="218108" y="309714"/>
                    <a:pt x="204366" y="305281"/>
                    <a:pt x="191953" y="298631"/>
                  </a:cubicBezTo>
                  <a:cubicBezTo>
                    <a:pt x="179097" y="291981"/>
                    <a:pt x="168901" y="281342"/>
                    <a:pt x="156931" y="273362"/>
                  </a:cubicBezTo>
                  <a:cubicBezTo>
                    <a:pt x="153385" y="270702"/>
                    <a:pt x="150282" y="268486"/>
                    <a:pt x="146735" y="265826"/>
                  </a:cubicBezTo>
                  <a:cubicBezTo>
                    <a:pt x="146292" y="265383"/>
                    <a:pt x="145405" y="265826"/>
                    <a:pt x="145405" y="266269"/>
                  </a:cubicBezTo>
                  <a:cubicBezTo>
                    <a:pt x="144962" y="268486"/>
                    <a:pt x="148509" y="268929"/>
                    <a:pt x="149838" y="270259"/>
                  </a:cubicBezTo>
                  <a:cubicBezTo>
                    <a:pt x="157375" y="274692"/>
                    <a:pt x="163138" y="281342"/>
                    <a:pt x="169344" y="287105"/>
                  </a:cubicBezTo>
                  <a:cubicBezTo>
                    <a:pt x="175994" y="293311"/>
                    <a:pt x="183087" y="298187"/>
                    <a:pt x="191066" y="302621"/>
                  </a:cubicBezTo>
                  <a:cubicBezTo>
                    <a:pt x="202149" y="308384"/>
                    <a:pt x="218995" y="314147"/>
                    <a:pt x="233181" y="313260"/>
                  </a:cubicBezTo>
                  <a:cubicBezTo>
                    <a:pt x="233624" y="316806"/>
                    <a:pt x="234510" y="319910"/>
                    <a:pt x="234954" y="323456"/>
                  </a:cubicBezTo>
                  <a:cubicBezTo>
                    <a:pt x="222098" y="325673"/>
                    <a:pt x="208799" y="320796"/>
                    <a:pt x="196829" y="316363"/>
                  </a:cubicBezTo>
                  <a:cubicBezTo>
                    <a:pt x="172447" y="307497"/>
                    <a:pt x="149395" y="294641"/>
                    <a:pt x="124127" y="288878"/>
                  </a:cubicBezTo>
                  <a:cubicBezTo>
                    <a:pt x="90878" y="282672"/>
                    <a:pt x="54527" y="289765"/>
                    <a:pt x="27042" y="309714"/>
                  </a:cubicBezTo>
                  <a:cubicBezTo>
                    <a:pt x="21279" y="313703"/>
                    <a:pt x="15072" y="317250"/>
                    <a:pt x="9309" y="321683"/>
                  </a:cubicBezTo>
                  <a:cubicBezTo>
                    <a:pt x="8422" y="322126"/>
                    <a:pt x="9753" y="323456"/>
                    <a:pt x="10196" y="323013"/>
                  </a:cubicBezTo>
                  <a:cubicBezTo>
                    <a:pt x="18619" y="316363"/>
                    <a:pt x="28371" y="311487"/>
                    <a:pt x="37681" y="306610"/>
                  </a:cubicBezTo>
                  <a:cubicBezTo>
                    <a:pt x="42558" y="303951"/>
                    <a:pt x="47877" y="301734"/>
                    <a:pt x="53197" y="299518"/>
                  </a:cubicBezTo>
                  <a:cubicBezTo>
                    <a:pt x="54527" y="299074"/>
                    <a:pt x="55857" y="298631"/>
                    <a:pt x="57187" y="298187"/>
                  </a:cubicBezTo>
                  <a:cubicBezTo>
                    <a:pt x="57630" y="298187"/>
                    <a:pt x="58073" y="297744"/>
                    <a:pt x="58960" y="297744"/>
                  </a:cubicBezTo>
                  <a:cubicBezTo>
                    <a:pt x="59403" y="297744"/>
                    <a:pt x="59403" y="297744"/>
                    <a:pt x="59847" y="297301"/>
                  </a:cubicBezTo>
                  <a:cubicBezTo>
                    <a:pt x="60290" y="297301"/>
                    <a:pt x="60733" y="296858"/>
                    <a:pt x="61176" y="296858"/>
                  </a:cubicBezTo>
                  <a:cubicBezTo>
                    <a:pt x="61620" y="296858"/>
                    <a:pt x="62063" y="296414"/>
                    <a:pt x="62507" y="296414"/>
                  </a:cubicBezTo>
                  <a:cubicBezTo>
                    <a:pt x="62950" y="296414"/>
                    <a:pt x="63836" y="295971"/>
                    <a:pt x="64280" y="295971"/>
                  </a:cubicBezTo>
                  <a:cubicBezTo>
                    <a:pt x="64723" y="295971"/>
                    <a:pt x="65166" y="295528"/>
                    <a:pt x="65610" y="295528"/>
                  </a:cubicBezTo>
                  <a:cubicBezTo>
                    <a:pt x="66496" y="295528"/>
                    <a:pt x="66940" y="295084"/>
                    <a:pt x="67826" y="295084"/>
                  </a:cubicBezTo>
                  <a:cubicBezTo>
                    <a:pt x="68269" y="295084"/>
                    <a:pt x="69156" y="294641"/>
                    <a:pt x="69599" y="294641"/>
                  </a:cubicBezTo>
                  <a:cubicBezTo>
                    <a:pt x="70043" y="294641"/>
                    <a:pt x="70043" y="294641"/>
                    <a:pt x="70486" y="294641"/>
                  </a:cubicBezTo>
                  <a:cubicBezTo>
                    <a:pt x="70930" y="294641"/>
                    <a:pt x="71373" y="294641"/>
                    <a:pt x="71373" y="294198"/>
                  </a:cubicBezTo>
                  <a:cubicBezTo>
                    <a:pt x="71816" y="294198"/>
                    <a:pt x="72702" y="293754"/>
                    <a:pt x="73146" y="293754"/>
                  </a:cubicBezTo>
                  <a:cubicBezTo>
                    <a:pt x="75806" y="293311"/>
                    <a:pt x="78466" y="292424"/>
                    <a:pt x="81125" y="292424"/>
                  </a:cubicBezTo>
                  <a:cubicBezTo>
                    <a:pt x="81569" y="292424"/>
                    <a:pt x="82012" y="292424"/>
                    <a:pt x="82455" y="292424"/>
                  </a:cubicBezTo>
                  <a:cubicBezTo>
                    <a:pt x="82899" y="292424"/>
                    <a:pt x="83342" y="292424"/>
                    <a:pt x="83785" y="292424"/>
                  </a:cubicBezTo>
                  <a:cubicBezTo>
                    <a:pt x="84229" y="292424"/>
                    <a:pt x="84672" y="292424"/>
                    <a:pt x="85115" y="292424"/>
                  </a:cubicBezTo>
                  <a:cubicBezTo>
                    <a:pt x="86889" y="292424"/>
                    <a:pt x="88218" y="291981"/>
                    <a:pt x="89992" y="291981"/>
                  </a:cubicBezTo>
                  <a:cubicBezTo>
                    <a:pt x="90878" y="291981"/>
                    <a:pt x="91765" y="291981"/>
                    <a:pt x="92651" y="291981"/>
                  </a:cubicBezTo>
                  <a:cubicBezTo>
                    <a:pt x="93095" y="291981"/>
                    <a:pt x="93981" y="291981"/>
                    <a:pt x="94425" y="291981"/>
                  </a:cubicBezTo>
                  <a:cubicBezTo>
                    <a:pt x="94868" y="291981"/>
                    <a:pt x="95312" y="291981"/>
                    <a:pt x="95755" y="291981"/>
                  </a:cubicBezTo>
                  <a:cubicBezTo>
                    <a:pt x="96198" y="291981"/>
                    <a:pt x="96198" y="291981"/>
                    <a:pt x="96641" y="291981"/>
                  </a:cubicBezTo>
                  <a:cubicBezTo>
                    <a:pt x="97084" y="291981"/>
                    <a:pt x="97528" y="291981"/>
                    <a:pt x="98415" y="291981"/>
                  </a:cubicBezTo>
                  <a:cubicBezTo>
                    <a:pt x="99301" y="291981"/>
                    <a:pt x="100188" y="291981"/>
                    <a:pt x="100631" y="291981"/>
                  </a:cubicBezTo>
                  <a:cubicBezTo>
                    <a:pt x="101517" y="291981"/>
                    <a:pt x="102404" y="291981"/>
                    <a:pt x="103291" y="291981"/>
                  </a:cubicBezTo>
                  <a:cubicBezTo>
                    <a:pt x="103734" y="291981"/>
                    <a:pt x="103734" y="291981"/>
                    <a:pt x="104178" y="291981"/>
                  </a:cubicBezTo>
                  <a:cubicBezTo>
                    <a:pt x="104621" y="291981"/>
                    <a:pt x="105507" y="291981"/>
                    <a:pt x="105951" y="291981"/>
                  </a:cubicBezTo>
                  <a:cubicBezTo>
                    <a:pt x="106394" y="291981"/>
                    <a:pt x="106394" y="291981"/>
                    <a:pt x="106838" y="291981"/>
                  </a:cubicBezTo>
                  <a:cubicBezTo>
                    <a:pt x="107281" y="291981"/>
                    <a:pt x="107724" y="291981"/>
                    <a:pt x="108167" y="291981"/>
                  </a:cubicBezTo>
                  <a:cubicBezTo>
                    <a:pt x="108611" y="291981"/>
                    <a:pt x="109054" y="291981"/>
                    <a:pt x="109497" y="291981"/>
                  </a:cubicBezTo>
                  <a:cubicBezTo>
                    <a:pt x="111271" y="291981"/>
                    <a:pt x="112600" y="292424"/>
                    <a:pt x="113930" y="292424"/>
                  </a:cubicBezTo>
                  <a:cubicBezTo>
                    <a:pt x="114374" y="292424"/>
                    <a:pt x="114817" y="292424"/>
                    <a:pt x="115261" y="292424"/>
                  </a:cubicBezTo>
                  <a:cubicBezTo>
                    <a:pt x="115704" y="292424"/>
                    <a:pt x="116147" y="292424"/>
                    <a:pt x="116590" y="292424"/>
                  </a:cubicBezTo>
                  <a:cubicBezTo>
                    <a:pt x="117033" y="292424"/>
                    <a:pt x="117477" y="292424"/>
                    <a:pt x="117920" y="292424"/>
                  </a:cubicBezTo>
                  <a:cubicBezTo>
                    <a:pt x="118363" y="292424"/>
                    <a:pt x="118807" y="292424"/>
                    <a:pt x="119250" y="292424"/>
                  </a:cubicBezTo>
                  <a:cubicBezTo>
                    <a:pt x="119694" y="292424"/>
                    <a:pt x="120137" y="292424"/>
                    <a:pt x="120580" y="292424"/>
                  </a:cubicBezTo>
                  <a:cubicBezTo>
                    <a:pt x="121466" y="292424"/>
                    <a:pt x="121910" y="292868"/>
                    <a:pt x="122797" y="292868"/>
                  </a:cubicBezTo>
                  <a:cubicBezTo>
                    <a:pt x="124127" y="293311"/>
                    <a:pt x="125456" y="293311"/>
                    <a:pt x="127230" y="293754"/>
                  </a:cubicBezTo>
                  <a:cubicBezTo>
                    <a:pt x="148509" y="299074"/>
                    <a:pt x="168014" y="309270"/>
                    <a:pt x="187963" y="317250"/>
                  </a:cubicBezTo>
                  <a:cubicBezTo>
                    <a:pt x="199489" y="321683"/>
                    <a:pt x="222541" y="330549"/>
                    <a:pt x="236284" y="327003"/>
                  </a:cubicBezTo>
                  <a:cubicBezTo>
                    <a:pt x="236727" y="329219"/>
                    <a:pt x="237171" y="331436"/>
                    <a:pt x="237614" y="333652"/>
                  </a:cubicBezTo>
                  <a:cubicBezTo>
                    <a:pt x="238057" y="335426"/>
                    <a:pt x="238500" y="336755"/>
                    <a:pt x="238500" y="338529"/>
                  </a:cubicBezTo>
                  <a:cubicBezTo>
                    <a:pt x="238500" y="338972"/>
                    <a:pt x="238500" y="339415"/>
                    <a:pt x="238943" y="339859"/>
                  </a:cubicBezTo>
                  <a:cubicBezTo>
                    <a:pt x="239830" y="343849"/>
                    <a:pt x="241160" y="347838"/>
                    <a:pt x="242047" y="351828"/>
                  </a:cubicBezTo>
                  <a:cubicBezTo>
                    <a:pt x="238057" y="350941"/>
                    <a:pt x="233624" y="350055"/>
                    <a:pt x="232294" y="350055"/>
                  </a:cubicBezTo>
                  <a:cubicBezTo>
                    <a:pt x="213675" y="347395"/>
                    <a:pt x="195056" y="347838"/>
                    <a:pt x="176437" y="350055"/>
                  </a:cubicBezTo>
                  <a:cubicBezTo>
                    <a:pt x="129446" y="356261"/>
                    <a:pt x="83785" y="377983"/>
                    <a:pt x="50094" y="411675"/>
                  </a:cubicBezTo>
                  <a:cubicBezTo>
                    <a:pt x="33248" y="428521"/>
                    <a:pt x="21279" y="448913"/>
                    <a:pt x="11969" y="470635"/>
                  </a:cubicBezTo>
                  <a:cubicBezTo>
                    <a:pt x="7093" y="482161"/>
                    <a:pt x="3103" y="494574"/>
                    <a:pt x="443" y="506986"/>
                  </a:cubicBezTo>
                  <a:cubicBezTo>
                    <a:pt x="443" y="507873"/>
                    <a:pt x="0" y="508316"/>
                    <a:pt x="0" y="509203"/>
                  </a:cubicBezTo>
                  <a:cubicBezTo>
                    <a:pt x="0" y="510090"/>
                    <a:pt x="1330" y="510976"/>
                    <a:pt x="2217" y="510090"/>
                  </a:cubicBezTo>
                  <a:cubicBezTo>
                    <a:pt x="4876" y="499450"/>
                    <a:pt x="8422" y="489254"/>
                    <a:pt x="13299" y="479058"/>
                  </a:cubicBezTo>
                  <a:cubicBezTo>
                    <a:pt x="19062" y="465315"/>
                    <a:pt x="25712" y="452016"/>
                    <a:pt x="34135" y="440046"/>
                  </a:cubicBezTo>
                  <a:cubicBezTo>
                    <a:pt x="39898" y="431624"/>
                    <a:pt x="46104" y="424087"/>
                    <a:pt x="52753" y="416995"/>
                  </a:cubicBezTo>
                  <a:cubicBezTo>
                    <a:pt x="60733" y="409458"/>
                    <a:pt x="68713" y="402365"/>
                    <a:pt x="77579" y="396159"/>
                  </a:cubicBezTo>
                  <a:cubicBezTo>
                    <a:pt x="113487" y="370447"/>
                    <a:pt x="187520" y="350498"/>
                    <a:pt x="230964" y="363354"/>
                  </a:cubicBezTo>
                  <a:cubicBezTo>
                    <a:pt x="237171" y="365127"/>
                    <a:pt x="243377" y="368674"/>
                    <a:pt x="248253" y="373107"/>
                  </a:cubicBezTo>
                  <a:cubicBezTo>
                    <a:pt x="253130" y="388623"/>
                    <a:pt x="258449" y="403695"/>
                    <a:pt x="264212" y="418768"/>
                  </a:cubicBezTo>
                  <a:cubicBezTo>
                    <a:pt x="260666" y="420098"/>
                    <a:pt x="257120" y="421428"/>
                    <a:pt x="253130" y="422758"/>
                  </a:cubicBezTo>
                  <a:cubicBezTo>
                    <a:pt x="240717" y="427191"/>
                    <a:pt x="228748" y="432954"/>
                    <a:pt x="217665" y="439160"/>
                  </a:cubicBezTo>
                  <a:cubicBezTo>
                    <a:pt x="167128" y="469305"/>
                    <a:pt x="121466" y="506543"/>
                    <a:pt x="105951" y="565947"/>
                  </a:cubicBezTo>
                  <a:cubicBezTo>
                    <a:pt x="97084" y="597421"/>
                    <a:pt x="94868" y="630670"/>
                    <a:pt x="100188" y="663031"/>
                  </a:cubicBezTo>
                  <a:cubicBezTo>
                    <a:pt x="101074" y="667465"/>
                    <a:pt x="101961" y="671454"/>
                    <a:pt x="102848" y="675444"/>
                  </a:cubicBezTo>
                  <a:cubicBezTo>
                    <a:pt x="103291" y="674557"/>
                    <a:pt x="104178" y="674557"/>
                    <a:pt x="104621" y="6745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6" name="Google Shape;1356;p32"/>
          <p:cNvSpPr txBox="1">
            <a:spLocks noGrp="1"/>
          </p:cNvSpPr>
          <p:nvPr>
            <p:ph type="title"/>
          </p:nvPr>
        </p:nvSpPr>
        <p:spPr>
          <a:xfrm>
            <a:off x="1350247" y="1439178"/>
            <a:ext cx="6168707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Statement</a:t>
            </a:r>
            <a:endParaRPr dirty="0"/>
          </a:p>
        </p:txBody>
      </p:sp>
      <p:sp>
        <p:nvSpPr>
          <p:cNvPr id="1357" name="Google Shape;1357;p32"/>
          <p:cNvSpPr txBox="1">
            <a:spLocks noGrp="1"/>
          </p:cNvSpPr>
          <p:nvPr>
            <p:ph type="body" idx="1"/>
          </p:nvPr>
        </p:nvSpPr>
        <p:spPr>
          <a:xfrm>
            <a:off x="1086754" y="2126002"/>
            <a:ext cx="6767567" cy="22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/>
              <a:t>Traditional NER requires massive </a:t>
            </a:r>
            <a:r>
              <a:rPr lang="en-US" sz="1800" dirty="0">
                <a:solidFill>
                  <a:srgbClr val="C00000"/>
                </a:solidFill>
              </a:rPr>
              <a:t>manually annotated </a:t>
            </a:r>
            <a:r>
              <a:rPr lang="en-US" sz="1800" dirty="0" smtClean="0">
                <a:solidFill>
                  <a:srgbClr val="C00000"/>
                </a:solidFill>
              </a:rPr>
              <a:t>datasets</a:t>
            </a:r>
            <a:r>
              <a:rPr lang="en-US" sz="1800" dirty="0" smtClean="0"/>
              <a:t>.</a:t>
            </a:r>
          </a:p>
          <a:p>
            <a:pPr marL="0" lvl="0" indent="0" algn="ctr">
              <a:buNone/>
            </a:pPr>
            <a:r>
              <a:rPr lang="fr-FR" sz="1800" dirty="0" err="1" smtClean="0"/>
              <a:t>Costs</a:t>
            </a:r>
            <a:r>
              <a:rPr lang="fr-FR" sz="1800" dirty="0" smtClean="0"/>
              <a:t> </a:t>
            </a:r>
            <a:r>
              <a:rPr lang="fr-FR" sz="1800" dirty="0" err="1" smtClean="0"/>
              <a:t>around</a:t>
            </a:r>
            <a:r>
              <a:rPr lang="fr-FR" sz="1800" dirty="0" smtClean="0"/>
              <a:t> </a:t>
            </a:r>
            <a:r>
              <a:rPr lang="fr-FR" sz="1800" dirty="0">
                <a:solidFill>
                  <a:srgbClr val="C00000"/>
                </a:solidFill>
              </a:rPr>
              <a:t>$50,000-$100,000 </a:t>
            </a:r>
            <a:r>
              <a:rPr lang="fr-FR" sz="1800" dirty="0"/>
              <a:t>per </a:t>
            </a:r>
            <a:r>
              <a:rPr lang="fr-FR" sz="1800" dirty="0" err="1"/>
              <a:t>domain-specific</a:t>
            </a:r>
            <a:r>
              <a:rPr lang="fr-FR" sz="1800" dirty="0"/>
              <a:t> </a:t>
            </a:r>
            <a:r>
              <a:rPr lang="fr-FR" sz="1800" dirty="0" err="1" smtClean="0"/>
              <a:t>dataset</a:t>
            </a:r>
            <a:r>
              <a:rPr lang="fr-FR" sz="1800" dirty="0" smtClean="0"/>
              <a:t>. </a:t>
            </a:r>
          </a:p>
          <a:p>
            <a:pPr marL="0" lvl="0" indent="0" algn="ctr">
              <a:buNone/>
            </a:pPr>
            <a:r>
              <a:rPr lang="en-US" sz="1800" dirty="0" smtClean="0"/>
              <a:t>Takes</a:t>
            </a:r>
            <a:r>
              <a:rPr lang="en-US" sz="1800" dirty="0" smtClean="0">
                <a:solidFill>
                  <a:srgbClr val="C00000"/>
                </a:solidFill>
              </a:rPr>
              <a:t> 6-12 </a:t>
            </a:r>
            <a:r>
              <a:rPr lang="en-US" sz="1800" dirty="0">
                <a:solidFill>
                  <a:srgbClr val="C00000"/>
                </a:solidFill>
              </a:rPr>
              <a:t>months </a:t>
            </a:r>
            <a:r>
              <a:rPr lang="en-US" sz="1800" dirty="0"/>
              <a:t>for expert </a:t>
            </a:r>
            <a:r>
              <a:rPr lang="en-US" sz="1800" dirty="0" smtClean="0"/>
              <a:t>annotation.</a:t>
            </a:r>
            <a:endParaRPr sz="1800" b="1" dirty="0"/>
          </a:p>
        </p:txBody>
      </p:sp>
      <p:sp>
        <p:nvSpPr>
          <p:cNvPr id="1359" name="Google Shape;1359;p32"/>
          <p:cNvSpPr/>
          <p:nvPr/>
        </p:nvSpPr>
        <p:spPr>
          <a:xfrm rot="10800000">
            <a:off x="-12" y="181996"/>
            <a:ext cx="1064863" cy="1866561"/>
          </a:xfrm>
          <a:custGeom>
            <a:avLst/>
            <a:gdLst/>
            <a:ahLst/>
            <a:cxnLst/>
            <a:rect l="l" t="t" r="r" b="b"/>
            <a:pathLst>
              <a:path w="778693" h="1364944" extrusionOk="0">
                <a:moveTo>
                  <a:pt x="770478" y="709711"/>
                </a:moveTo>
                <a:cubicBezTo>
                  <a:pt x="760725" y="708380"/>
                  <a:pt x="751415" y="711041"/>
                  <a:pt x="742549" y="713700"/>
                </a:cubicBezTo>
                <a:cubicBezTo>
                  <a:pt x="742549" y="713700"/>
                  <a:pt x="742105" y="713700"/>
                  <a:pt x="742105" y="713700"/>
                </a:cubicBezTo>
                <a:cubicBezTo>
                  <a:pt x="740776" y="714144"/>
                  <a:pt x="739446" y="714144"/>
                  <a:pt x="737672" y="714144"/>
                </a:cubicBezTo>
                <a:cubicBezTo>
                  <a:pt x="733683" y="714587"/>
                  <a:pt x="729693" y="714587"/>
                  <a:pt x="725703" y="715474"/>
                </a:cubicBezTo>
                <a:cubicBezTo>
                  <a:pt x="712847" y="718577"/>
                  <a:pt x="702651" y="727443"/>
                  <a:pt x="693785" y="736752"/>
                </a:cubicBezTo>
                <a:cubicBezTo>
                  <a:pt x="682258" y="740299"/>
                  <a:pt x="670289" y="744289"/>
                  <a:pt x="658764" y="747392"/>
                </a:cubicBezTo>
                <a:cubicBezTo>
                  <a:pt x="657434" y="747835"/>
                  <a:pt x="656104" y="748278"/>
                  <a:pt x="654331" y="748722"/>
                </a:cubicBezTo>
                <a:cubicBezTo>
                  <a:pt x="656547" y="743845"/>
                  <a:pt x="659650" y="739856"/>
                  <a:pt x="662753" y="735866"/>
                </a:cubicBezTo>
                <a:cubicBezTo>
                  <a:pt x="665856" y="734536"/>
                  <a:pt x="668959" y="733206"/>
                  <a:pt x="672063" y="731876"/>
                </a:cubicBezTo>
                <a:cubicBezTo>
                  <a:pt x="679599" y="728329"/>
                  <a:pt x="686249" y="723453"/>
                  <a:pt x="691568" y="716803"/>
                </a:cubicBezTo>
                <a:cubicBezTo>
                  <a:pt x="694671" y="712814"/>
                  <a:pt x="697774" y="707937"/>
                  <a:pt x="701765" y="703947"/>
                </a:cubicBezTo>
                <a:cubicBezTo>
                  <a:pt x="707084" y="698628"/>
                  <a:pt x="717280" y="692421"/>
                  <a:pt x="713290" y="683998"/>
                </a:cubicBezTo>
                <a:cubicBezTo>
                  <a:pt x="709744" y="680452"/>
                  <a:pt x="703981" y="683112"/>
                  <a:pt x="699104" y="686658"/>
                </a:cubicBezTo>
                <a:cubicBezTo>
                  <a:pt x="699104" y="686658"/>
                  <a:pt x="699104" y="686658"/>
                  <a:pt x="699104" y="686658"/>
                </a:cubicBezTo>
                <a:cubicBezTo>
                  <a:pt x="698218" y="686215"/>
                  <a:pt x="697774" y="687545"/>
                  <a:pt x="696888" y="687988"/>
                </a:cubicBezTo>
                <a:cubicBezTo>
                  <a:pt x="690238" y="694195"/>
                  <a:pt x="680929" y="696855"/>
                  <a:pt x="673836" y="702618"/>
                </a:cubicBezTo>
                <a:cubicBezTo>
                  <a:pt x="664970" y="710154"/>
                  <a:pt x="658320" y="720793"/>
                  <a:pt x="656104" y="732763"/>
                </a:cubicBezTo>
                <a:cubicBezTo>
                  <a:pt x="656104" y="733649"/>
                  <a:pt x="655660" y="734093"/>
                  <a:pt x="655660" y="734979"/>
                </a:cubicBezTo>
                <a:cubicBezTo>
                  <a:pt x="655660" y="735423"/>
                  <a:pt x="655660" y="735866"/>
                  <a:pt x="655660" y="736309"/>
                </a:cubicBezTo>
                <a:cubicBezTo>
                  <a:pt x="655660" y="736752"/>
                  <a:pt x="655660" y="737196"/>
                  <a:pt x="655660" y="737639"/>
                </a:cubicBezTo>
                <a:cubicBezTo>
                  <a:pt x="653887" y="740299"/>
                  <a:pt x="649454" y="746505"/>
                  <a:pt x="648568" y="750495"/>
                </a:cubicBezTo>
                <a:cubicBezTo>
                  <a:pt x="636155" y="754042"/>
                  <a:pt x="624185" y="756701"/>
                  <a:pt x="611773" y="758918"/>
                </a:cubicBezTo>
                <a:cubicBezTo>
                  <a:pt x="613545" y="753155"/>
                  <a:pt x="615319" y="747835"/>
                  <a:pt x="617978" y="742515"/>
                </a:cubicBezTo>
                <a:cubicBezTo>
                  <a:pt x="617978" y="742515"/>
                  <a:pt x="617978" y="742515"/>
                  <a:pt x="618422" y="742515"/>
                </a:cubicBezTo>
                <a:cubicBezTo>
                  <a:pt x="629061" y="737196"/>
                  <a:pt x="637927" y="729216"/>
                  <a:pt x="643691" y="719020"/>
                </a:cubicBezTo>
                <a:cubicBezTo>
                  <a:pt x="646351" y="713700"/>
                  <a:pt x="648124" y="707937"/>
                  <a:pt x="651670" y="703504"/>
                </a:cubicBezTo>
                <a:cubicBezTo>
                  <a:pt x="655217" y="699071"/>
                  <a:pt x="660537" y="695968"/>
                  <a:pt x="663640" y="691092"/>
                </a:cubicBezTo>
                <a:cubicBezTo>
                  <a:pt x="669403" y="683555"/>
                  <a:pt x="661867" y="679122"/>
                  <a:pt x="654773" y="682225"/>
                </a:cubicBezTo>
                <a:cubicBezTo>
                  <a:pt x="651670" y="683112"/>
                  <a:pt x="649010" y="684885"/>
                  <a:pt x="646794" y="687102"/>
                </a:cubicBezTo>
                <a:cubicBezTo>
                  <a:pt x="646794" y="687102"/>
                  <a:pt x="646351" y="687102"/>
                  <a:pt x="646351" y="687545"/>
                </a:cubicBezTo>
                <a:cubicBezTo>
                  <a:pt x="645907" y="687545"/>
                  <a:pt x="645907" y="687988"/>
                  <a:pt x="645465" y="688432"/>
                </a:cubicBezTo>
                <a:cubicBezTo>
                  <a:pt x="644577" y="689318"/>
                  <a:pt x="643691" y="689762"/>
                  <a:pt x="642804" y="690648"/>
                </a:cubicBezTo>
                <a:cubicBezTo>
                  <a:pt x="639701" y="693308"/>
                  <a:pt x="637041" y="696411"/>
                  <a:pt x="634382" y="699514"/>
                </a:cubicBezTo>
                <a:cubicBezTo>
                  <a:pt x="630835" y="703061"/>
                  <a:pt x="625958" y="705721"/>
                  <a:pt x="622855" y="710154"/>
                </a:cubicBezTo>
                <a:cubicBezTo>
                  <a:pt x="621083" y="712814"/>
                  <a:pt x="619752" y="715474"/>
                  <a:pt x="618422" y="718577"/>
                </a:cubicBezTo>
                <a:cubicBezTo>
                  <a:pt x="616649" y="721680"/>
                  <a:pt x="615319" y="724783"/>
                  <a:pt x="614876" y="728329"/>
                </a:cubicBezTo>
                <a:cubicBezTo>
                  <a:pt x="614876" y="728329"/>
                  <a:pt x="614876" y="728329"/>
                  <a:pt x="614876" y="728329"/>
                </a:cubicBezTo>
                <a:cubicBezTo>
                  <a:pt x="614433" y="729660"/>
                  <a:pt x="614433" y="731433"/>
                  <a:pt x="614433" y="732763"/>
                </a:cubicBezTo>
                <a:cubicBezTo>
                  <a:pt x="613989" y="734536"/>
                  <a:pt x="613989" y="735866"/>
                  <a:pt x="613545" y="737639"/>
                </a:cubicBezTo>
                <a:cubicBezTo>
                  <a:pt x="613103" y="739856"/>
                  <a:pt x="613103" y="742072"/>
                  <a:pt x="613103" y="744289"/>
                </a:cubicBezTo>
                <a:cubicBezTo>
                  <a:pt x="613103" y="744289"/>
                  <a:pt x="613545" y="744732"/>
                  <a:pt x="613545" y="744732"/>
                </a:cubicBezTo>
                <a:cubicBezTo>
                  <a:pt x="612659" y="746948"/>
                  <a:pt x="611773" y="749165"/>
                  <a:pt x="610886" y="751825"/>
                </a:cubicBezTo>
                <a:cubicBezTo>
                  <a:pt x="610442" y="753598"/>
                  <a:pt x="608670" y="758031"/>
                  <a:pt x="608670" y="760691"/>
                </a:cubicBezTo>
                <a:cubicBezTo>
                  <a:pt x="595370" y="763351"/>
                  <a:pt x="581627" y="765568"/>
                  <a:pt x="568328" y="768671"/>
                </a:cubicBezTo>
                <a:cubicBezTo>
                  <a:pt x="565668" y="769114"/>
                  <a:pt x="563009" y="770001"/>
                  <a:pt x="560792" y="770444"/>
                </a:cubicBezTo>
                <a:cubicBezTo>
                  <a:pt x="562122" y="766897"/>
                  <a:pt x="563452" y="762908"/>
                  <a:pt x="565225" y="759361"/>
                </a:cubicBezTo>
                <a:cubicBezTo>
                  <a:pt x="565225" y="759361"/>
                  <a:pt x="565668" y="759361"/>
                  <a:pt x="565668" y="758918"/>
                </a:cubicBezTo>
                <a:cubicBezTo>
                  <a:pt x="572761" y="755371"/>
                  <a:pt x="579855" y="751382"/>
                  <a:pt x="586060" y="746505"/>
                </a:cubicBezTo>
                <a:cubicBezTo>
                  <a:pt x="594927" y="739412"/>
                  <a:pt x="597587" y="727886"/>
                  <a:pt x="604679" y="719463"/>
                </a:cubicBezTo>
                <a:cubicBezTo>
                  <a:pt x="607783" y="715474"/>
                  <a:pt x="614433" y="708824"/>
                  <a:pt x="610000" y="703504"/>
                </a:cubicBezTo>
                <a:cubicBezTo>
                  <a:pt x="609112" y="702618"/>
                  <a:pt x="607783" y="702618"/>
                  <a:pt x="606453" y="702618"/>
                </a:cubicBezTo>
                <a:cubicBezTo>
                  <a:pt x="602020" y="703061"/>
                  <a:pt x="598473" y="706164"/>
                  <a:pt x="595370" y="709267"/>
                </a:cubicBezTo>
                <a:cubicBezTo>
                  <a:pt x="594484" y="709711"/>
                  <a:pt x="593596" y="711041"/>
                  <a:pt x="593154" y="711484"/>
                </a:cubicBezTo>
                <a:cubicBezTo>
                  <a:pt x="589163" y="715030"/>
                  <a:pt x="585618" y="718577"/>
                  <a:pt x="581185" y="721237"/>
                </a:cubicBezTo>
                <a:cubicBezTo>
                  <a:pt x="575864" y="724783"/>
                  <a:pt x="570102" y="728329"/>
                  <a:pt x="566111" y="733649"/>
                </a:cubicBezTo>
                <a:cubicBezTo>
                  <a:pt x="560349" y="740742"/>
                  <a:pt x="559019" y="750938"/>
                  <a:pt x="560349" y="759805"/>
                </a:cubicBezTo>
                <a:cubicBezTo>
                  <a:pt x="560349" y="759805"/>
                  <a:pt x="560349" y="760248"/>
                  <a:pt x="560792" y="760248"/>
                </a:cubicBezTo>
                <a:cubicBezTo>
                  <a:pt x="559906" y="761578"/>
                  <a:pt x="559019" y="763351"/>
                  <a:pt x="558575" y="764681"/>
                </a:cubicBezTo>
                <a:cubicBezTo>
                  <a:pt x="558132" y="766454"/>
                  <a:pt x="556359" y="769557"/>
                  <a:pt x="556359" y="771774"/>
                </a:cubicBezTo>
                <a:cubicBezTo>
                  <a:pt x="531977" y="777093"/>
                  <a:pt x="507595" y="782857"/>
                  <a:pt x="483213" y="789063"/>
                </a:cubicBezTo>
                <a:cubicBezTo>
                  <a:pt x="483213" y="789063"/>
                  <a:pt x="483213" y="789063"/>
                  <a:pt x="483213" y="788620"/>
                </a:cubicBezTo>
                <a:cubicBezTo>
                  <a:pt x="484543" y="785960"/>
                  <a:pt x="485873" y="783743"/>
                  <a:pt x="487646" y="781527"/>
                </a:cubicBezTo>
                <a:cubicBezTo>
                  <a:pt x="489419" y="781083"/>
                  <a:pt x="490749" y="780197"/>
                  <a:pt x="492522" y="779310"/>
                </a:cubicBezTo>
                <a:cubicBezTo>
                  <a:pt x="501388" y="774877"/>
                  <a:pt x="510255" y="770001"/>
                  <a:pt x="516461" y="762464"/>
                </a:cubicBezTo>
                <a:cubicBezTo>
                  <a:pt x="521781" y="756701"/>
                  <a:pt x="523111" y="749165"/>
                  <a:pt x="527544" y="742959"/>
                </a:cubicBezTo>
                <a:cubicBezTo>
                  <a:pt x="530647" y="738969"/>
                  <a:pt x="534637" y="734536"/>
                  <a:pt x="535524" y="729216"/>
                </a:cubicBezTo>
                <a:cubicBezTo>
                  <a:pt x="536410" y="723896"/>
                  <a:pt x="531534" y="720793"/>
                  <a:pt x="527101" y="723453"/>
                </a:cubicBezTo>
                <a:cubicBezTo>
                  <a:pt x="527101" y="723453"/>
                  <a:pt x="526657" y="723896"/>
                  <a:pt x="526657" y="723896"/>
                </a:cubicBezTo>
                <a:cubicBezTo>
                  <a:pt x="526214" y="723896"/>
                  <a:pt x="525770" y="723896"/>
                  <a:pt x="525770" y="724340"/>
                </a:cubicBezTo>
                <a:cubicBezTo>
                  <a:pt x="519121" y="728773"/>
                  <a:pt x="514688" y="735866"/>
                  <a:pt x="509811" y="742515"/>
                </a:cubicBezTo>
                <a:cubicBezTo>
                  <a:pt x="503605" y="750495"/>
                  <a:pt x="495182" y="756258"/>
                  <a:pt x="490749" y="765568"/>
                </a:cubicBezTo>
                <a:cubicBezTo>
                  <a:pt x="488976" y="768671"/>
                  <a:pt x="487203" y="771774"/>
                  <a:pt x="485873" y="775320"/>
                </a:cubicBezTo>
                <a:cubicBezTo>
                  <a:pt x="485429" y="776650"/>
                  <a:pt x="484543" y="778424"/>
                  <a:pt x="484543" y="780197"/>
                </a:cubicBezTo>
                <a:cubicBezTo>
                  <a:pt x="482770" y="782857"/>
                  <a:pt x="480996" y="785073"/>
                  <a:pt x="480110" y="788176"/>
                </a:cubicBezTo>
                <a:cubicBezTo>
                  <a:pt x="479666" y="789063"/>
                  <a:pt x="479666" y="789950"/>
                  <a:pt x="479223" y="790836"/>
                </a:cubicBezTo>
                <a:cubicBezTo>
                  <a:pt x="463707" y="794826"/>
                  <a:pt x="448634" y="798816"/>
                  <a:pt x="433119" y="802806"/>
                </a:cubicBezTo>
                <a:cubicBezTo>
                  <a:pt x="434006" y="800589"/>
                  <a:pt x="435779" y="798373"/>
                  <a:pt x="437108" y="796156"/>
                </a:cubicBezTo>
                <a:cubicBezTo>
                  <a:pt x="437108" y="796156"/>
                  <a:pt x="437552" y="795713"/>
                  <a:pt x="437552" y="795713"/>
                </a:cubicBezTo>
                <a:cubicBezTo>
                  <a:pt x="449521" y="790836"/>
                  <a:pt x="462377" y="785073"/>
                  <a:pt x="470800" y="775320"/>
                </a:cubicBezTo>
                <a:cubicBezTo>
                  <a:pt x="476563" y="769557"/>
                  <a:pt x="477893" y="761578"/>
                  <a:pt x="481883" y="754485"/>
                </a:cubicBezTo>
                <a:cubicBezTo>
                  <a:pt x="485873" y="748722"/>
                  <a:pt x="491193" y="743402"/>
                  <a:pt x="490749" y="735866"/>
                </a:cubicBezTo>
                <a:cubicBezTo>
                  <a:pt x="490749" y="733206"/>
                  <a:pt x="488532" y="730546"/>
                  <a:pt x="485429" y="730546"/>
                </a:cubicBezTo>
                <a:cubicBezTo>
                  <a:pt x="484986" y="730546"/>
                  <a:pt x="484543" y="730989"/>
                  <a:pt x="483656" y="730989"/>
                </a:cubicBezTo>
                <a:cubicBezTo>
                  <a:pt x="483213" y="730546"/>
                  <a:pt x="481883" y="730989"/>
                  <a:pt x="481439" y="731433"/>
                </a:cubicBezTo>
                <a:cubicBezTo>
                  <a:pt x="471687" y="734979"/>
                  <a:pt x="468140" y="744732"/>
                  <a:pt x="461934" y="751382"/>
                </a:cubicBezTo>
                <a:cubicBezTo>
                  <a:pt x="455728" y="757588"/>
                  <a:pt x="446862" y="760691"/>
                  <a:pt x="442872" y="768671"/>
                </a:cubicBezTo>
                <a:cubicBezTo>
                  <a:pt x="442429" y="769557"/>
                  <a:pt x="441542" y="771331"/>
                  <a:pt x="440212" y="773991"/>
                </a:cubicBezTo>
                <a:cubicBezTo>
                  <a:pt x="438882" y="775764"/>
                  <a:pt x="437995" y="777537"/>
                  <a:pt x="437552" y="779754"/>
                </a:cubicBezTo>
                <a:cubicBezTo>
                  <a:pt x="437552" y="780197"/>
                  <a:pt x="437108" y="780640"/>
                  <a:pt x="437108" y="781527"/>
                </a:cubicBezTo>
                <a:cubicBezTo>
                  <a:pt x="435335" y="785960"/>
                  <a:pt x="434006" y="789950"/>
                  <a:pt x="434006" y="792609"/>
                </a:cubicBezTo>
                <a:cubicBezTo>
                  <a:pt x="430902" y="796599"/>
                  <a:pt x="428685" y="800146"/>
                  <a:pt x="428242" y="802806"/>
                </a:cubicBezTo>
                <a:cubicBezTo>
                  <a:pt x="427356" y="803249"/>
                  <a:pt x="426026" y="803249"/>
                  <a:pt x="425139" y="803692"/>
                </a:cubicBezTo>
                <a:cubicBezTo>
                  <a:pt x="422480" y="804579"/>
                  <a:pt x="403860" y="809012"/>
                  <a:pt x="392334" y="813445"/>
                </a:cubicBezTo>
                <a:cubicBezTo>
                  <a:pt x="406520" y="781083"/>
                  <a:pt x="421149" y="749609"/>
                  <a:pt x="437108" y="718133"/>
                </a:cubicBezTo>
                <a:cubicBezTo>
                  <a:pt x="442429" y="708380"/>
                  <a:pt x="447305" y="698184"/>
                  <a:pt x="452624" y="688432"/>
                </a:cubicBezTo>
                <a:cubicBezTo>
                  <a:pt x="454398" y="687545"/>
                  <a:pt x="456614" y="687102"/>
                  <a:pt x="458388" y="686215"/>
                </a:cubicBezTo>
                <a:cubicBezTo>
                  <a:pt x="465480" y="683555"/>
                  <a:pt x="472573" y="680452"/>
                  <a:pt x="479666" y="676906"/>
                </a:cubicBezTo>
                <a:cubicBezTo>
                  <a:pt x="480553" y="677349"/>
                  <a:pt x="481439" y="677792"/>
                  <a:pt x="482326" y="678235"/>
                </a:cubicBezTo>
                <a:cubicBezTo>
                  <a:pt x="485429" y="679565"/>
                  <a:pt x="488976" y="680896"/>
                  <a:pt x="492522" y="682225"/>
                </a:cubicBezTo>
                <a:cubicBezTo>
                  <a:pt x="492965" y="684442"/>
                  <a:pt x="494739" y="686658"/>
                  <a:pt x="495626" y="687988"/>
                </a:cubicBezTo>
                <a:cubicBezTo>
                  <a:pt x="500059" y="693751"/>
                  <a:pt x="504935" y="699514"/>
                  <a:pt x="512028" y="702618"/>
                </a:cubicBezTo>
                <a:cubicBezTo>
                  <a:pt x="517347" y="705278"/>
                  <a:pt x="522667" y="705721"/>
                  <a:pt x="528430" y="707494"/>
                </a:cubicBezTo>
                <a:cubicBezTo>
                  <a:pt x="531090" y="708380"/>
                  <a:pt x="534193" y="709267"/>
                  <a:pt x="536853" y="710597"/>
                </a:cubicBezTo>
                <a:cubicBezTo>
                  <a:pt x="539513" y="711927"/>
                  <a:pt x="542616" y="712814"/>
                  <a:pt x="545276" y="713257"/>
                </a:cubicBezTo>
                <a:cubicBezTo>
                  <a:pt x="550152" y="715030"/>
                  <a:pt x="558132" y="712370"/>
                  <a:pt x="555916" y="706164"/>
                </a:cubicBezTo>
                <a:cubicBezTo>
                  <a:pt x="551483" y="698184"/>
                  <a:pt x="540843" y="696855"/>
                  <a:pt x="534193" y="691535"/>
                </a:cubicBezTo>
                <a:cubicBezTo>
                  <a:pt x="528430" y="685329"/>
                  <a:pt x="521781" y="679565"/>
                  <a:pt x="512914" y="677792"/>
                </a:cubicBezTo>
                <a:cubicBezTo>
                  <a:pt x="508925" y="676906"/>
                  <a:pt x="500059" y="676462"/>
                  <a:pt x="496069" y="679122"/>
                </a:cubicBezTo>
                <a:cubicBezTo>
                  <a:pt x="492079" y="677792"/>
                  <a:pt x="488532" y="676462"/>
                  <a:pt x="484986" y="674689"/>
                </a:cubicBezTo>
                <a:cubicBezTo>
                  <a:pt x="495626" y="669813"/>
                  <a:pt x="506265" y="664493"/>
                  <a:pt x="517347" y="659616"/>
                </a:cubicBezTo>
                <a:cubicBezTo>
                  <a:pt x="517347" y="659616"/>
                  <a:pt x="517791" y="660060"/>
                  <a:pt x="517791" y="660060"/>
                </a:cubicBezTo>
                <a:cubicBezTo>
                  <a:pt x="521337" y="662276"/>
                  <a:pt x="525327" y="664050"/>
                  <a:pt x="529317" y="665823"/>
                </a:cubicBezTo>
                <a:cubicBezTo>
                  <a:pt x="529317" y="665823"/>
                  <a:pt x="529317" y="665823"/>
                  <a:pt x="529317" y="666266"/>
                </a:cubicBezTo>
                <a:cubicBezTo>
                  <a:pt x="533307" y="674246"/>
                  <a:pt x="540400" y="681339"/>
                  <a:pt x="548379" y="685329"/>
                </a:cubicBezTo>
                <a:cubicBezTo>
                  <a:pt x="557245" y="689318"/>
                  <a:pt x="566998" y="690205"/>
                  <a:pt x="575864" y="693308"/>
                </a:cubicBezTo>
                <a:cubicBezTo>
                  <a:pt x="579855" y="695525"/>
                  <a:pt x="584288" y="697298"/>
                  <a:pt x="588721" y="698184"/>
                </a:cubicBezTo>
                <a:cubicBezTo>
                  <a:pt x="593154" y="699514"/>
                  <a:pt x="601134" y="698184"/>
                  <a:pt x="598917" y="691978"/>
                </a:cubicBezTo>
                <a:cubicBezTo>
                  <a:pt x="596257" y="685772"/>
                  <a:pt x="589163" y="683555"/>
                  <a:pt x="583401" y="680009"/>
                </a:cubicBezTo>
                <a:cubicBezTo>
                  <a:pt x="571431" y="675132"/>
                  <a:pt x="562122" y="664493"/>
                  <a:pt x="549709" y="660503"/>
                </a:cubicBezTo>
                <a:cubicBezTo>
                  <a:pt x="544390" y="658730"/>
                  <a:pt x="538627" y="659173"/>
                  <a:pt x="533307" y="660947"/>
                </a:cubicBezTo>
                <a:cubicBezTo>
                  <a:pt x="532420" y="661390"/>
                  <a:pt x="531090" y="661390"/>
                  <a:pt x="530204" y="662276"/>
                </a:cubicBezTo>
                <a:cubicBezTo>
                  <a:pt x="527544" y="660947"/>
                  <a:pt x="524441" y="659173"/>
                  <a:pt x="521781" y="657843"/>
                </a:cubicBezTo>
                <a:cubicBezTo>
                  <a:pt x="538183" y="651194"/>
                  <a:pt x="555029" y="644544"/>
                  <a:pt x="571875" y="638781"/>
                </a:cubicBezTo>
                <a:cubicBezTo>
                  <a:pt x="572318" y="638781"/>
                  <a:pt x="572318" y="639224"/>
                  <a:pt x="572761" y="639224"/>
                </a:cubicBezTo>
                <a:cubicBezTo>
                  <a:pt x="576308" y="641441"/>
                  <a:pt x="579411" y="643214"/>
                  <a:pt x="582957" y="644987"/>
                </a:cubicBezTo>
                <a:cubicBezTo>
                  <a:pt x="587834" y="650750"/>
                  <a:pt x="592267" y="656513"/>
                  <a:pt x="598473" y="661390"/>
                </a:cubicBezTo>
                <a:cubicBezTo>
                  <a:pt x="603793" y="665380"/>
                  <a:pt x="610442" y="668483"/>
                  <a:pt x="617092" y="668926"/>
                </a:cubicBezTo>
                <a:cubicBezTo>
                  <a:pt x="620639" y="669369"/>
                  <a:pt x="624185" y="669369"/>
                  <a:pt x="627288" y="670699"/>
                </a:cubicBezTo>
                <a:cubicBezTo>
                  <a:pt x="627732" y="670699"/>
                  <a:pt x="627732" y="670699"/>
                  <a:pt x="628175" y="670256"/>
                </a:cubicBezTo>
                <a:cubicBezTo>
                  <a:pt x="633494" y="672916"/>
                  <a:pt x="638371" y="676019"/>
                  <a:pt x="644134" y="676462"/>
                </a:cubicBezTo>
                <a:cubicBezTo>
                  <a:pt x="648124" y="676906"/>
                  <a:pt x="653001" y="674689"/>
                  <a:pt x="652557" y="670256"/>
                </a:cubicBezTo>
                <a:cubicBezTo>
                  <a:pt x="651227" y="663606"/>
                  <a:pt x="637041" y="658287"/>
                  <a:pt x="631278" y="654740"/>
                </a:cubicBezTo>
                <a:cubicBezTo>
                  <a:pt x="623742" y="651194"/>
                  <a:pt x="618422" y="643657"/>
                  <a:pt x="610886" y="640111"/>
                </a:cubicBezTo>
                <a:cubicBezTo>
                  <a:pt x="606896" y="639224"/>
                  <a:pt x="599803" y="637894"/>
                  <a:pt x="593596" y="637451"/>
                </a:cubicBezTo>
                <a:cubicBezTo>
                  <a:pt x="593596" y="637451"/>
                  <a:pt x="594040" y="637451"/>
                  <a:pt x="594040" y="637451"/>
                </a:cubicBezTo>
                <a:cubicBezTo>
                  <a:pt x="594040" y="637008"/>
                  <a:pt x="594040" y="637008"/>
                  <a:pt x="593596" y="637008"/>
                </a:cubicBezTo>
                <a:cubicBezTo>
                  <a:pt x="590051" y="637008"/>
                  <a:pt x="586060" y="637894"/>
                  <a:pt x="582514" y="638781"/>
                </a:cubicBezTo>
                <a:cubicBezTo>
                  <a:pt x="582071" y="638781"/>
                  <a:pt x="581627" y="638781"/>
                  <a:pt x="581185" y="638781"/>
                </a:cubicBezTo>
                <a:cubicBezTo>
                  <a:pt x="579855" y="637894"/>
                  <a:pt x="578524" y="637008"/>
                  <a:pt x="577194" y="636121"/>
                </a:cubicBezTo>
                <a:cubicBezTo>
                  <a:pt x="582957" y="634348"/>
                  <a:pt x="588277" y="632575"/>
                  <a:pt x="594040" y="630801"/>
                </a:cubicBezTo>
                <a:cubicBezTo>
                  <a:pt x="600246" y="629028"/>
                  <a:pt x="606009" y="627255"/>
                  <a:pt x="611773" y="625482"/>
                </a:cubicBezTo>
                <a:cubicBezTo>
                  <a:pt x="611773" y="625482"/>
                  <a:pt x="612216" y="625925"/>
                  <a:pt x="612216" y="625925"/>
                </a:cubicBezTo>
                <a:cubicBezTo>
                  <a:pt x="615762" y="628585"/>
                  <a:pt x="619752" y="630801"/>
                  <a:pt x="623742" y="632575"/>
                </a:cubicBezTo>
                <a:cubicBezTo>
                  <a:pt x="627288" y="637894"/>
                  <a:pt x="631278" y="643214"/>
                  <a:pt x="636598" y="647204"/>
                </a:cubicBezTo>
                <a:cubicBezTo>
                  <a:pt x="643248" y="652080"/>
                  <a:pt x="651227" y="653853"/>
                  <a:pt x="659207" y="656070"/>
                </a:cubicBezTo>
                <a:cubicBezTo>
                  <a:pt x="659650" y="656070"/>
                  <a:pt x="660093" y="655627"/>
                  <a:pt x="660537" y="655183"/>
                </a:cubicBezTo>
                <a:cubicBezTo>
                  <a:pt x="666743" y="658730"/>
                  <a:pt x="672063" y="664493"/>
                  <a:pt x="679599" y="665823"/>
                </a:cubicBezTo>
                <a:cubicBezTo>
                  <a:pt x="682702" y="666710"/>
                  <a:pt x="687135" y="664936"/>
                  <a:pt x="686691" y="661390"/>
                </a:cubicBezTo>
                <a:cubicBezTo>
                  <a:pt x="685805" y="657843"/>
                  <a:pt x="682702" y="655627"/>
                  <a:pt x="680486" y="652967"/>
                </a:cubicBezTo>
                <a:cubicBezTo>
                  <a:pt x="674280" y="647204"/>
                  <a:pt x="668073" y="642328"/>
                  <a:pt x="661423" y="637008"/>
                </a:cubicBezTo>
                <a:cubicBezTo>
                  <a:pt x="659207" y="635234"/>
                  <a:pt x="656547" y="633905"/>
                  <a:pt x="654331" y="632575"/>
                </a:cubicBezTo>
                <a:cubicBezTo>
                  <a:pt x="654331" y="632575"/>
                  <a:pt x="654331" y="632131"/>
                  <a:pt x="653887" y="632131"/>
                </a:cubicBezTo>
                <a:cubicBezTo>
                  <a:pt x="644577" y="626812"/>
                  <a:pt x="633938" y="623708"/>
                  <a:pt x="623299" y="626812"/>
                </a:cubicBezTo>
                <a:cubicBezTo>
                  <a:pt x="622855" y="626812"/>
                  <a:pt x="622855" y="626812"/>
                  <a:pt x="622412" y="627255"/>
                </a:cubicBezTo>
                <a:cubicBezTo>
                  <a:pt x="621083" y="626368"/>
                  <a:pt x="619309" y="625482"/>
                  <a:pt x="617978" y="624595"/>
                </a:cubicBezTo>
                <a:cubicBezTo>
                  <a:pt x="625958" y="621935"/>
                  <a:pt x="633938" y="619275"/>
                  <a:pt x="642361" y="617059"/>
                </a:cubicBezTo>
                <a:cubicBezTo>
                  <a:pt x="642804" y="617502"/>
                  <a:pt x="642804" y="617945"/>
                  <a:pt x="643691" y="617945"/>
                </a:cubicBezTo>
                <a:cubicBezTo>
                  <a:pt x="649010" y="620605"/>
                  <a:pt x="655217" y="621935"/>
                  <a:pt x="660980" y="623708"/>
                </a:cubicBezTo>
                <a:cubicBezTo>
                  <a:pt x="663640" y="626368"/>
                  <a:pt x="666743" y="629028"/>
                  <a:pt x="669403" y="631688"/>
                </a:cubicBezTo>
                <a:cubicBezTo>
                  <a:pt x="670733" y="633018"/>
                  <a:pt x="672063" y="634348"/>
                  <a:pt x="673392" y="635234"/>
                </a:cubicBezTo>
                <a:cubicBezTo>
                  <a:pt x="677825" y="638781"/>
                  <a:pt x="682702" y="640998"/>
                  <a:pt x="688022" y="643214"/>
                </a:cubicBezTo>
                <a:cubicBezTo>
                  <a:pt x="691125" y="644987"/>
                  <a:pt x="693785" y="647204"/>
                  <a:pt x="696445" y="649864"/>
                </a:cubicBezTo>
                <a:cubicBezTo>
                  <a:pt x="697332" y="650307"/>
                  <a:pt x="698218" y="651637"/>
                  <a:pt x="699104" y="651637"/>
                </a:cubicBezTo>
                <a:cubicBezTo>
                  <a:pt x="702207" y="653853"/>
                  <a:pt x="705311" y="656070"/>
                  <a:pt x="708857" y="656957"/>
                </a:cubicBezTo>
                <a:cubicBezTo>
                  <a:pt x="714620" y="659173"/>
                  <a:pt x="720827" y="655627"/>
                  <a:pt x="720383" y="648977"/>
                </a:cubicBezTo>
                <a:cubicBezTo>
                  <a:pt x="719940" y="645874"/>
                  <a:pt x="717280" y="644101"/>
                  <a:pt x="715064" y="641884"/>
                </a:cubicBezTo>
                <a:cubicBezTo>
                  <a:pt x="711961" y="638781"/>
                  <a:pt x="707971" y="636565"/>
                  <a:pt x="703981" y="634348"/>
                </a:cubicBezTo>
                <a:cubicBezTo>
                  <a:pt x="697774" y="630358"/>
                  <a:pt x="692898" y="624152"/>
                  <a:pt x="686249" y="621049"/>
                </a:cubicBezTo>
                <a:cubicBezTo>
                  <a:pt x="683146" y="619719"/>
                  <a:pt x="680042" y="618389"/>
                  <a:pt x="676939" y="617945"/>
                </a:cubicBezTo>
                <a:cubicBezTo>
                  <a:pt x="676939" y="617945"/>
                  <a:pt x="676939" y="617945"/>
                  <a:pt x="676939" y="617945"/>
                </a:cubicBezTo>
                <a:cubicBezTo>
                  <a:pt x="676939" y="617502"/>
                  <a:pt x="676496" y="617059"/>
                  <a:pt x="676496" y="617059"/>
                </a:cubicBezTo>
                <a:cubicBezTo>
                  <a:pt x="674280" y="617059"/>
                  <a:pt x="672506" y="617059"/>
                  <a:pt x="670289" y="617059"/>
                </a:cubicBezTo>
                <a:cubicBezTo>
                  <a:pt x="668959" y="617502"/>
                  <a:pt x="662753" y="617502"/>
                  <a:pt x="660093" y="618832"/>
                </a:cubicBezTo>
                <a:cubicBezTo>
                  <a:pt x="660093" y="618832"/>
                  <a:pt x="659650" y="618832"/>
                  <a:pt x="659650" y="618832"/>
                </a:cubicBezTo>
                <a:cubicBezTo>
                  <a:pt x="655660" y="617502"/>
                  <a:pt x="651670" y="616616"/>
                  <a:pt x="647681" y="614842"/>
                </a:cubicBezTo>
                <a:cubicBezTo>
                  <a:pt x="656547" y="611739"/>
                  <a:pt x="665856" y="609079"/>
                  <a:pt x="674722" y="606419"/>
                </a:cubicBezTo>
                <a:cubicBezTo>
                  <a:pt x="677383" y="609079"/>
                  <a:pt x="684919" y="610852"/>
                  <a:pt x="686691" y="611739"/>
                </a:cubicBezTo>
                <a:cubicBezTo>
                  <a:pt x="688022" y="612183"/>
                  <a:pt x="689796" y="612626"/>
                  <a:pt x="691125" y="613069"/>
                </a:cubicBezTo>
                <a:cubicBezTo>
                  <a:pt x="691125" y="613069"/>
                  <a:pt x="691125" y="613069"/>
                  <a:pt x="691125" y="613069"/>
                </a:cubicBezTo>
                <a:cubicBezTo>
                  <a:pt x="698662" y="621492"/>
                  <a:pt x="709301" y="625482"/>
                  <a:pt x="719940" y="627255"/>
                </a:cubicBezTo>
                <a:cubicBezTo>
                  <a:pt x="726147" y="629471"/>
                  <a:pt x="731910" y="633018"/>
                  <a:pt x="738116" y="635678"/>
                </a:cubicBezTo>
                <a:cubicBezTo>
                  <a:pt x="738560" y="635678"/>
                  <a:pt x="739002" y="635678"/>
                  <a:pt x="739446" y="635234"/>
                </a:cubicBezTo>
                <a:cubicBezTo>
                  <a:pt x="739889" y="635234"/>
                  <a:pt x="739889" y="635234"/>
                  <a:pt x="740332" y="635678"/>
                </a:cubicBezTo>
                <a:cubicBezTo>
                  <a:pt x="750529" y="638781"/>
                  <a:pt x="754518" y="631688"/>
                  <a:pt x="748755" y="623265"/>
                </a:cubicBezTo>
                <a:cubicBezTo>
                  <a:pt x="746982" y="620605"/>
                  <a:pt x="743879" y="619275"/>
                  <a:pt x="741663" y="617502"/>
                </a:cubicBezTo>
                <a:cubicBezTo>
                  <a:pt x="739446" y="615729"/>
                  <a:pt x="737672" y="613069"/>
                  <a:pt x="734569" y="612183"/>
                </a:cubicBezTo>
                <a:cubicBezTo>
                  <a:pt x="725703" y="607306"/>
                  <a:pt x="715507" y="608193"/>
                  <a:pt x="705754" y="608193"/>
                </a:cubicBezTo>
                <a:cubicBezTo>
                  <a:pt x="705311" y="607306"/>
                  <a:pt x="703537" y="607749"/>
                  <a:pt x="702651" y="607306"/>
                </a:cubicBezTo>
                <a:cubicBezTo>
                  <a:pt x="700878" y="607306"/>
                  <a:pt x="695558" y="607306"/>
                  <a:pt x="692455" y="608193"/>
                </a:cubicBezTo>
                <a:cubicBezTo>
                  <a:pt x="688465" y="607306"/>
                  <a:pt x="684475" y="605533"/>
                  <a:pt x="680929" y="603760"/>
                </a:cubicBezTo>
                <a:cubicBezTo>
                  <a:pt x="685805" y="602430"/>
                  <a:pt x="690238" y="601100"/>
                  <a:pt x="695115" y="599770"/>
                </a:cubicBezTo>
                <a:cubicBezTo>
                  <a:pt x="696001" y="599326"/>
                  <a:pt x="697332" y="599326"/>
                  <a:pt x="698218" y="599326"/>
                </a:cubicBezTo>
                <a:cubicBezTo>
                  <a:pt x="698218" y="600213"/>
                  <a:pt x="698662" y="600656"/>
                  <a:pt x="699991" y="601100"/>
                </a:cubicBezTo>
                <a:cubicBezTo>
                  <a:pt x="707528" y="603760"/>
                  <a:pt x="715507" y="604203"/>
                  <a:pt x="723486" y="604646"/>
                </a:cubicBezTo>
                <a:cubicBezTo>
                  <a:pt x="733239" y="605976"/>
                  <a:pt x="742105" y="601986"/>
                  <a:pt x="751415" y="599770"/>
                </a:cubicBezTo>
                <a:cubicBezTo>
                  <a:pt x="756292" y="598883"/>
                  <a:pt x="761168" y="599326"/>
                  <a:pt x="765601" y="597110"/>
                </a:cubicBezTo>
                <a:cubicBezTo>
                  <a:pt x="766045" y="597110"/>
                  <a:pt x="766045" y="596667"/>
                  <a:pt x="766045" y="596667"/>
                </a:cubicBezTo>
                <a:cubicBezTo>
                  <a:pt x="766045" y="596667"/>
                  <a:pt x="766487" y="596667"/>
                  <a:pt x="766487" y="596667"/>
                </a:cubicBezTo>
                <a:cubicBezTo>
                  <a:pt x="777127" y="592677"/>
                  <a:pt x="777127" y="582924"/>
                  <a:pt x="766931" y="578934"/>
                </a:cubicBezTo>
                <a:cubicBezTo>
                  <a:pt x="758065" y="576274"/>
                  <a:pt x="749199" y="580264"/>
                  <a:pt x="740776" y="582037"/>
                </a:cubicBezTo>
                <a:cubicBezTo>
                  <a:pt x="734126" y="582924"/>
                  <a:pt x="727477" y="581594"/>
                  <a:pt x="720827" y="584254"/>
                </a:cubicBezTo>
                <a:cubicBezTo>
                  <a:pt x="719053" y="584697"/>
                  <a:pt x="716837" y="585584"/>
                  <a:pt x="715064" y="586027"/>
                </a:cubicBezTo>
                <a:cubicBezTo>
                  <a:pt x="715064" y="586027"/>
                  <a:pt x="715064" y="586027"/>
                  <a:pt x="714620" y="586027"/>
                </a:cubicBezTo>
                <a:cubicBezTo>
                  <a:pt x="711961" y="586914"/>
                  <a:pt x="709744" y="588244"/>
                  <a:pt x="707084" y="589574"/>
                </a:cubicBezTo>
                <a:cubicBezTo>
                  <a:pt x="705754" y="590460"/>
                  <a:pt x="702207" y="593120"/>
                  <a:pt x="699548" y="595337"/>
                </a:cubicBezTo>
                <a:cubicBezTo>
                  <a:pt x="692012" y="596667"/>
                  <a:pt x="684475" y="598440"/>
                  <a:pt x="676939" y="600656"/>
                </a:cubicBezTo>
                <a:cubicBezTo>
                  <a:pt x="677383" y="599770"/>
                  <a:pt x="678269" y="598883"/>
                  <a:pt x="678713" y="597997"/>
                </a:cubicBezTo>
                <a:cubicBezTo>
                  <a:pt x="679155" y="597997"/>
                  <a:pt x="679599" y="597997"/>
                  <a:pt x="680042" y="597553"/>
                </a:cubicBezTo>
                <a:cubicBezTo>
                  <a:pt x="680042" y="597553"/>
                  <a:pt x="680486" y="597553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6249" y="595337"/>
                  <a:pt x="691125" y="592234"/>
                  <a:pt x="695558" y="589130"/>
                </a:cubicBezTo>
                <a:cubicBezTo>
                  <a:pt x="701321" y="585584"/>
                  <a:pt x="705311" y="580707"/>
                  <a:pt x="709301" y="575831"/>
                </a:cubicBezTo>
                <a:cubicBezTo>
                  <a:pt x="715064" y="571398"/>
                  <a:pt x="721270" y="566521"/>
                  <a:pt x="724817" y="559872"/>
                </a:cubicBezTo>
                <a:cubicBezTo>
                  <a:pt x="727477" y="555882"/>
                  <a:pt x="727477" y="549232"/>
                  <a:pt x="722600" y="547903"/>
                </a:cubicBezTo>
                <a:cubicBezTo>
                  <a:pt x="722156" y="547459"/>
                  <a:pt x="721714" y="547459"/>
                  <a:pt x="720827" y="547459"/>
                </a:cubicBezTo>
                <a:cubicBezTo>
                  <a:pt x="720383" y="547459"/>
                  <a:pt x="720383" y="547459"/>
                  <a:pt x="719940" y="547903"/>
                </a:cubicBezTo>
                <a:cubicBezTo>
                  <a:pt x="719940" y="547903"/>
                  <a:pt x="719497" y="547903"/>
                  <a:pt x="719497" y="547903"/>
                </a:cubicBezTo>
                <a:cubicBezTo>
                  <a:pt x="717280" y="548346"/>
                  <a:pt x="715064" y="549676"/>
                  <a:pt x="712847" y="551006"/>
                </a:cubicBezTo>
                <a:cubicBezTo>
                  <a:pt x="705311" y="555882"/>
                  <a:pt x="699991" y="563418"/>
                  <a:pt x="692455" y="567852"/>
                </a:cubicBezTo>
                <a:cubicBezTo>
                  <a:pt x="685362" y="572285"/>
                  <a:pt x="679155" y="578048"/>
                  <a:pt x="676496" y="586027"/>
                </a:cubicBezTo>
                <a:cubicBezTo>
                  <a:pt x="676496" y="586027"/>
                  <a:pt x="676496" y="586470"/>
                  <a:pt x="676496" y="586470"/>
                </a:cubicBezTo>
                <a:cubicBezTo>
                  <a:pt x="676052" y="587357"/>
                  <a:pt x="676052" y="588244"/>
                  <a:pt x="676052" y="589130"/>
                </a:cubicBezTo>
                <a:cubicBezTo>
                  <a:pt x="675609" y="590460"/>
                  <a:pt x="675609" y="591790"/>
                  <a:pt x="675609" y="593120"/>
                </a:cubicBezTo>
                <a:cubicBezTo>
                  <a:pt x="675609" y="593563"/>
                  <a:pt x="675609" y="594450"/>
                  <a:pt x="675166" y="594893"/>
                </a:cubicBezTo>
                <a:cubicBezTo>
                  <a:pt x="672950" y="597553"/>
                  <a:pt x="671176" y="600213"/>
                  <a:pt x="671619" y="601986"/>
                </a:cubicBezTo>
                <a:cubicBezTo>
                  <a:pt x="663197" y="604203"/>
                  <a:pt x="654773" y="606863"/>
                  <a:pt x="645907" y="609522"/>
                </a:cubicBezTo>
                <a:cubicBezTo>
                  <a:pt x="647237" y="606863"/>
                  <a:pt x="648568" y="604203"/>
                  <a:pt x="650340" y="601543"/>
                </a:cubicBezTo>
                <a:cubicBezTo>
                  <a:pt x="664526" y="596667"/>
                  <a:pt x="671176" y="582037"/>
                  <a:pt x="673836" y="568295"/>
                </a:cubicBezTo>
                <a:cubicBezTo>
                  <a:pt x="675166" y="563418"/>
                  <a:pt x="677383" y="558985"/>
                  <a:pt x="679155" y="554109"/>
                </a:cubicBezTo>
                <a:cubicBezTo>
                  <a:pt x="680486" y="551006"/>
                  <a:pt x="680486" y="547459"/>
                  <a:pt x="676939" y="546129"/>
                </a:cubicBezTo>
                <a:cubicBezTo>
                  <a:pt x="676496" y="546129"/>
                  <a:pt x="676052" y="546129"/>
                  <a:pt x="676052" y="546129"/>
                </a:cubicBezTo>
                <a:cubicBezTo>
                  <a:pt x="676052" y="545686"/>
                  <a:pt x="676052" y="545243"/>
                  <a:pt x="675609" y="545243"/>
                </a:cubicBezTo>
                <a:cubicBezTo>
                  <a:pt x="668516" y="544356"/>
                  <a:pt x="662309" y="551892"/>
                  <a:pt x="660093" y="557655"/>
                </a:cubicBezTo>
                <a:cubicBezTo>
                  <a:pt x="657876" y="563418"/>
                  <a:pt x="653001" y="566965"/>
                  <a:pt x="649454" y="571841"/>
                </a:cubicBezTo>
                <a:cubicBezTo>
                  <a:pt x="643691" y="580264"/>
                  <a:pt x="643691" y="590903"/>
                  <a:pt x="646351" y="600656"/>
                </a:cubicBezTo>
                <a:cubicBezTo>
                  <a:pt x="646351" y="600656"/>
                  <a:pt x="646351" y="600656"/>
                  <a:pt x="646351" y="600656"/>
                </a:cubicBezTo>
                <a:cubicBezTo>
                  <a:pt x="644134" y="604646"/>
                  <a:pt x="641918" y="608193"/>
                  <a:pt x="641918" y="610852"/>
                </a:cubicBezTo>
                <a:cubicBezTo>
                  <a:pt x="634824" y="613069"/>
                  <a:pt x="627732" y="615285"/>
                  <a:pt x="620639" y="617502"/>
                </a:cubicBezTo>
                <a:cubicBezTo>
                  <a:pt x="615319" y="618832"/>
                  <a:pt x="610000" y="620605"/>
                  <a:pt x="604679" y="622379"/>
                </a:cubicBezTo>
                <a:cubicBezTo>
                  <a:pt x="605123" y="620162"/>
                  <a:pt x="606009" y="617945"/>
                  <a:pt x="606896" y="615729"/>
                </a:cubicBezTo>
                <a:cubicBezTo>
                  <a:pt x="608226" y="614842"/>
                  <a:pt x="609556" y="613956"/>
                  <a:pt x="610886" y="613512"/>
                </a:cubicBezTo>
                <a:cubicBezTo>
                  <a:pt x="619752" y="609966"/>
                  <a:pt x="629061" y="604646"/>
                  <a:pt x="631278" y="594450"/>
                </a:cubicBezTo>
                <a:cubicBezTo>
                  <a:pt x="633052" y="589130"/>
                  <a:pt x="632608" y="583367"/>
                  <a:pt x="636155" y="578934"/>
                </a:cubicBezTo>
                <a:cubicBezTo>
                  <a:pt x="638371" y="574058"/>
                  <a:pt x="642361" y="567852"/>
                  <a:pt x="639701" y="562532"/>
                </a:cubicBezTo>
                <a:cubicBezTo>
                  <a:pt x="639258" y="562088"/>
                  <a:pt x="638815" y="561645"/>
                  <a:pt x="637927" y="561202"/>
                </a:cubicBezTo>
                <a:cubicBezTo>
                  <a:pt x="637927" y="560315"/>
                  <a:pt x="636598" y="559872"/>
                  <a:pt x="636155" y="559872"/>
                </a:cubicBezTo>
                <a:cubicBezTo>
                  <a:pt x="635268" y="559872"/>
                  <a:pt x="634824" y="559872"/>
                  <a:pt x="633938" y="560315"/>
                </a:cubicBezTo>
                <a:cubicBezTo>
                  <a:pt x="633938" y="560315"/>
                  <a:pt x="633938" y="560315"/>
                  <a:pt x="633938" y="560315"/>
                </a:cubicBezTo>
                <a:cubicBezTo>
                  <a:pt x="633494" y="560315"/>
                  <a:pt x="633052" y="560315"/>
                  <a:pt x="632165" y="560758"/>
                </a:cubicBezTo>
                <a:cubicBezTo>
                  <a:pt x="631722" y="560758"/>
                  <a:pt x="630835" y="561202"/>
                  <a:pt x="630391" y="561645"/>
                </a:cubicBezTo>
                <a:cubicBezTo>
                  <a:pt x="627732" y="562975"/>
                  <a:pt x="625072" y="564748"/>
                  <a:pt x="623299" y="566965"/>
                </a:cubicBezTo>
                <a:cubicBezTo>
                  <a:pt x="620639" y="570955"/>
                  <a:pt x="619309" y="576274"/>
                  <a:pt x="615762" y="579821"/>
                </a:cubicBezTo>
                <a:cubicBezTo>
                  <a:pt x="612659" y="582924"/>
                  <a:pt x="608670" y="585584"/>
                  <a:pt x="606009" y="589130"/>
                </a:cubicBezTo>
                <a:cubicBezTo>
                  <a:pt x="601134" y="597110"/>
                  <a:pt x="601576" y="606419"/>
                  <a:pt x="602463" y="615285"/>
                </a:cubicBezTo>
                <a:cubicBezTo>
                  <a:pt x="602463" y="615285"/>
                  <a:pt x="602463" y="615285"/>
                  <a:pt x="602463" y="615285"/>
                </a:cubicBezTo>
                <a:cubicBezTo>
                  <a:pt x="601134" y="618389"/>
                  <a:pt x="600246" y="621492"/>
                  <a:pt x="600246" y="623708"/>
                </a:cubicBezTo>
                <a:cubicBezTo>
                  <a:pt x="588277" y="627255"/>
                  <a:pt x="576308" y="631245"/>
                  <a:pt x="564782" y="635234"/>
                </a:cubicBezTo>
                <a:cubicBezTo>
                  <a:pt x="565668" y="632131"/>
                  <a:pt x="566555" y="629028"/>
                  <a:pt x="567885" y="625925"/>
                </a:cubicBezTo>
                <a:cubicBezTo>
                  <a:pt x="568328" y="625925"/>
                  <a:pt x="568772" y="625482"/>
                  <a:pt x="569214" y="625482"/>
                </a:cubicBezTo>
                <a:cubicBezTo>
                  <a:pt x="577194" y="621492"/>
                  <a:pt x="584288" y="615285"/>
                  <a:pt x="589607" y="607749"/>
                </a:cubicBezTo>
                <a:cubicBezTo>
                  <a:pt x="591824" y="604203"/>
                  <a:pt x="593596" y="600213"/>
                  <a:pt x="594040" y="595780"/>
                </a:cubicBezTo>
                <a:cubicBezTo>
                  <a:pt x="594484" y="591790"/>
                  <a:pt x="595370" y="587800"/>
                  <a:pt x="598030" y="584254"/>
                </a:cubicBezTo>
                <a:cubicBezTo>
                  <a:pt x="602906" y="577604"/>
                  <a:pt x="608670" y="569625"/>
                  <a:pt x="607783" y="560758"/>
                </a:cubicBezTo>
                <a:cubicBezTo>
                  <a:pt x="607339" y="557655"/>
                  <a:pt x="606009" y="553666"/>
                  <a:pt x="602906" y="552779"/>
                </a:cubicBezTo>
                <a:cubicBezTo>
                  <a:pt x="602906" y="552779"/>
                  <a:pt x="602906" y="552779"/>
                  <a:pt x="602906" y="552336"/>
                </a:cubicBezTo>
                <a:cubicBezTo>
                  <a:pt x="602020" y="551449"/>
                  <a:pt x="600246" y="552336"/>
                  <a:pt x="599360" y="552779"/>
                </a:cubicBezTo>
                <a:cubicBezTo>
                  <a:pt x="594040" y="556769"/>
                  <a:pt x="591380" y="562975"/>
                  <a:pt x="587834" y="568738"/>
                </a:cubicBezTo>
                <a:cubicBezTo>
                  <a:pt x="585618" y="572285"/>
                  <a:pt x="582514" y="575831"/>
                  <a:pt x="578968" y="578934"/>
                </a:cubicBezTo>
                <a:cubicBezTo>
                  <a:pt x="572761" y="585140"/>
                  <a:pt x="564782" y="591347"/>
                  <a:pt x="563452" y="600656"/>
                </a:cubicBezTo>
                <a:cubicBezTo>
                  <a:pt x="563009" y="603316"/>
                  <a:pt x="562565" y="605533"/>
                  <a:pt x="562565" y="608193"/>
                </a:cubicBezTo>
                <a:cubicBezTo>
                  <a:pt x="562565" y="609522"/>
                  <a:pt x="562565" y="610409"/>
                  <a:pt x="562565" y="611739"/>
                </a:cubicBezTo>
                <a:cubicBezTo>
                  <a:pt x="562565" y="612626"/>
                  <a:pt x="562565" y="613069"/>
                  <a:pt x="562565" y="613956"/>
                </a:cubicBezTo>
                <a:cubicBezTo>
                  <a:pt x="562565" y="614842"/>
                  <a:pt x="562565" y="615729"/>
                  <a:pt x="562565" y="617059"/>
                </a:cubicBezTo>
                <a:cubicBezTo>
                  <a:pt x="562565" y="619275"/>
                  <a:pt x="563009" y="621492"/>
                  <a:pt x="563452" y="623265"/>
                </a:cubicBezTo>
                <a:cubicBezTo>
                  <a:pt x="563452" y="624152"/>
                  <a:pt x="563895" y="624595"/>
                  <a:pt x="564339" y="625482"/>
                </a:cubicBezTo>
                <a:cubicBezTo>
                  <a:pt x="562565" y="629028"/>
                  <a:pt x="560349" y="634348"/>
                  <a:pt x="560349" y="637894"/>
                </a:cubicBezTo>
                <a:cubicBezTo>
                  <a:pt x="548379" y="642328"/>
                  <a:pt x="535967" y="646761"/>
                  <a:pt x="524441" y="651637"/>
                </a:cubicBezTo>
                <a:cubicBezTo>
                  <a:pt x="524884" y="650307"/>
                  <a:pt x="524884" y="648534"/>
                  <a:pt x="525327" y="647204"/>
                </a:cubicBezTo>
                <a:cubicBezTo>
                  <a:pt x="527101" y="646317"/>
                  <a:pt x="528874" y="644987"/>
                  <a:pt x="530204" y="643657"/>
                </a:cubicBezTo>
                <a:cubicBezTo>
                  <a:pt x="535967" y="639224"/>
                  <a:pt x="541286" y="634348"/>
                  <a:pt x="545276" y="628142"/>
                </a:cubicBezTo>
                <a:cubicBezTo>
                  <a:pt x="548379" y="622822"/>
                  <a:pt x="548379" y="616616"/>
                  <a:pt x="549266" y="610852"/>
                </a:cubicBezTo>
                <a:cubicBezTo>
                  <a:pt x="550596" y="605089"/>
                  <a:pt x="553256" y="599770"/>
                  <a:pt x="555916" y="594007"/>
                </a:cubicBezTo>
                <a:cubicBezTo>
                  <a:pt x="558575" y="587357"/>
                  <a:pt x="559906" y="579821"/>
                  <a:pt x="556802" y="573171"/>
                </a:cubicBezTo>
                <a:cubicBezTo>
                  <a:pt x="555916" y="571398"/>
                  <a:pt x="554586" y="569625"/>
                  <a:pt x="553256" y="569181"/>
                </a:cubicBezTo>
                <a:cubicBezTo>
                  <a:pt x="553256" y="568738"/>
                  <a:pt x="553256" y="568295"/>
                  <a:pt x="552812" y="568295"/>
                </a:cubicBezTo>
                <a:cubicBezTo>
                  <a:pt x="552369" y="567852"/>
                  <a:pt x="551483" y="567852"/>
                  <a:pt x="551039" y="567852"/>
                </a:cubicBezTo>
                <a:cubicBezTo>
                  <a:pt x="538627" y="570955"/>
                  <a:pt x="535524" y="590460"/>
                  <a:pt x="527987" y="599770"/>
                </a:cubicBezTo>
                <a:cubicBezTo>
                  <a:pt x="516904" y="613956"/>
                  <a:pt x="509811" y="630358"/>
                  <a:pt x="521781" y="645874"/>
                </a:cubicBezTo>
                <a:cubicBezTo>
                  <a:pt x="521781" y="645874"/>
                  <a:pt x="521781" y="645874"/>
                  <a:pt x="521781" y="646317"/>
                </a:cubicBezTo>
                <a:cubicBezTo>
                  <a:pt x="521337" y="648090"/>
                  <a:pt x="520008" y="651194"/>
                  <a:pt x="520451" y="653410"/>
                </a:cubicBezTo>
                <a:cubicBezTo>
                  <a:pt x="509811" y="657843"/>
                  <a:pt x="498729" y="662720"/>
                  <a:pt x="488532" y="668039"/>
                </a:cubicBezTo>
                <a:cubicBezTo>
                  <a:pt x="488532" y="664936"/>
                  <a:pt x="489419" y="662276"/>
                  <a:pt x="489862" y="659173"/>
                </a:cubicBezTo>
                <a:cubicBezTo>
                  <a:pt x="491636" y="657843"/>
                  <a:pt x="493409" y="656070"/>
                  <a:pt x="494296" y="655183"/>
                </a:cubicBezTo>
                <a:cubicBezTo>
                  <a:pt x="500502" y="648977"/>
                  <a:pt x="506265" y="641884"/>
                  <a:pt x="507595" y="632575"/>
                </a:cubicBezTo>
                <a:cubicBezTo>
                  <a:pt x="508038" y="628142"/>
                  <a:pt x="508038" y="624595"/>
                  <a:pt x="509368" y="620162"/>
                </a:cubicBezTo>
                <a:cubicBezTo>
                  <a:pt x="511142" y="614842"/>
                  <a:pt x="514688" y="609966"/>
                  <a:pt x="514688" y="604203"/>
                </a:cubicBezTo>
                <a:cubicBezTo>
                  <a:pt x="515131" y="601543"/>
                  <a:pt x="513801" y="597997"/>
                  <a:pt x="512028" y="596667"/>
                </a:cubicBezTo>
                <a:cubicBezTo>
                  <a:pt x="512028" y="595337"/>
                  <a:pt x="509811" y="595337"/>
                  <a:pt x="508925" y="595780"/>
                </a:cubicBezTo>
                <a:cubicBezTo>
                  <a:pt x="508925" y="595780"/>
                  <a:pt x="508925" y="595780"/>
                  <a:pt x="508481" y="595780"/>
                </a:cubicBezTo>
                <a:cubicBezTo>
                  <a:pt x="508038" y="595780"/>
                  <a:pt x="507152" y="596223"/>
                  <a:pt x="506265" y="596667"/>
                </a:cubicBezTo>
                <a:cubicBezTo>
                  <a:pt x="505821" y="596667"/>
                  <a:pt x="505821" y="597110"/>
                  <a:pt x="505378" y="597110"/>
                </a:cubicBezTo>
                <a:cubicBezTo>
                  <a:pt x="501388" y="599326"/>
                  <a:pt x="497842" y="603316"/>
                  <a:pt x="495626" y="607306"/>
                </a:cubicBezTo>
                <a:cubicBezTo>
                  <a:pt x="493409" y="612183"/>
                  <a:pt x="492079" y="617502"/>
                  <a:pt x="488976" y="622379"/>
                </a:cubicBezTo>
                <a:cubicBezTo>
                  <a:pt x="485873" y="627255"/>
                  <a:pt x="482770" y="632575"/>
                  <a:pt x="482326" y="638338"/>
                </a:cubicBezTo>
                <a:cubicBezTo>
                  <a:pt x="481883" y="642328"/>
                  <a:pt x="482770" y="646761"/>
                  <a:pt x="483656" y="650750"/>
                </a:cubicBezTo>
                <a:cubicBezTo>
                  <a:pt x="484099" y="652967"/>
                  <a:pt x="484543" y="655627"/>
                  <a:pt x="485429" y="658287"/>
                </a:cubicBezTo>
                <a:cubicBezTo>
                  <a:pt x="484543" y="662276"/>
                  <a:pt x="483656" y="666710"/>
                  <a:pt x="484543" y="669369"/>
                </a:cubicBezTo>
                <a:cubicBezTo>
                  <a:pt x="474790" y="673802"/>
                  <a:pt x="465480" y="677792"/>
                  <a:pt x="455728" y="681782"/>
                </a:cubicBezTo>
                <a:cubicBezTo>
                  <a:pt x="478336" y="637451"/>
                  <a:pt x="499615" y="592677"/>
                  <a:pt x="516461" y="545686"/>
                </a:cubicBezTo>
                <a:cubicBezTo>
                  <a:pt x="521781" y="531057"/>
                  <a:pt x="526214" y="515984"/>
                  <a:pt x="530647" y="501355"/>
                </a:cubicBezTo>
                <a:cubicBezTo>
                  <a:pt x="534637" y="500912"/>
                  <a:pt x="538183" y="500025"/>
                  <a:pt x="541729" y="499139"/>
                </a:cubicBezTo>
                <a:cubicBezTo>
                  <a:pt x="542173" y="499582"/>
                  <a:pt x="542173" y="500025"/>
                  <a:pt x="543060" y="500468"/>
                </a:cubicBezTo>
                <a:cubicBezTo>
                  <a:pt x="546163" y="503572"/>
                  <a:pt x="550152" y="505345"/>
                  <a:pt x="553699" y="507118"/>
                </a:cubicBezTo>
                <a:cubicBezTo>
                  <a:pt x="560792" y="518644"/>
                  <a:pt x="574535" y="523964"/>
                  <a:pt x="586947" y="527954"/>
                </a:cubicBezTo>
                <a:cubicBezTo>
                  <a:pt x="594040" y="530613"/>
                  <a:pt x="600246" y="536376"/>
                  <a:pt x="607783" y="537263"/>
                </a:cubicBezTo>
                <a:cubicBezTo>
                  <a:pt x="612216" y="537706"/>
                  <a:pt x="617092" y="537263"/>
                  <a:pt x="621083" y="534603"/>
                </a:cubicBezTo>
                <a:cubicBezTo>
                  <a:pt x="621525" y="534160"/>
                  <a:pt x="622412" y="533717"/>
                  <a:pt x="621969" y="532830"/>
                </a:cubicBezTo>
                <a:cubicBezTo>
                  <a:pt x="621969" y="532387"/>
                  <a:pt x="622412" y="532387"/>
                  <a:pt x="622412" y="531943"/>
                </a:cubicBezTo>
                <a:cubicBezTo>
                  <a:pt x="622855" y="530613"/>
                  <a:pt x="622855" y="528840"/>
                  <a:pt x="621969" y="527954"/>
                </a:cubicBezTo>
                <a:cubicBezTo>
                  <a:pt x="617092" y="523964"/>
                  <a:pt x="611329" y="521747"/>
                  <a:pt x="606453" y="518201"/>
                </a:cubicBezTo>
                <a:cubicBezTo>
                  <a:pt x="597587" y="512438"/>
                  <a:pt x="589163" y="504015"/>
                  <a:pt x="578081" y="502685"/>
                </a:cubicBezTo>
                <a:cubicBezTo>
                  <a:pt x="570988" y="500912"/>
                  <a:pt x="563452" y="501798"/>
                  <a:pt x="556802" y="503572"/>
                </a:cubicBezTo>
                <a:cubicBezTo>
                  <a:pt x="553256" y="502241"/>
                  <a:pt x="550152" y="500025"/>
                  <a:pt x="547049" y="497808"/>
                </a:cubicBezTo>
                <a:cubicBezTo>
                  <a:pt x="549266" y="497365"/>
                  <a:pt x="551926" y="496479"/>
                  <a:pt x="554142" y="496035"/>
                </a:cubicBezTo>
                <a:cubicBezTo>
                  <a:pt x="565668" y="492932"/>
                  <a:pt x="577194" y="489829"/>
                  <a:pt x="588277" y="486282"/>
                </a:cubicBezTo>
                <a:cubicBezTo>
                  <a:pt x="590937" y="488056"/>
                  <a:pt x="593596" y="489386"/>
                  <a:pt x="596257" y="491159"/>
                </a:cubicBezTo>
                <a:cubicBezTo>
                  <a:pt x="601134" y="497365"/>
                  <a:pt x="606009" y="505345"/>
                  <a:pt x="613989" y="508005"/>
                </a:cubicBezTo>
                <a:cubicBezTo>
                  <a:pt x="617978" y="509335"/>
                  <a:pt x="622855" y="509778"/>
                  <a:pt x="626402" y="512438"/>
                </a:cubicBezTo>
                <a:cubicBezTo>
                  <a:pt x="633938" y="516871"/>
                  <a:pt x="640144" y="524850"/>
                  <a:pt x="649010" y="526624"/>
                </a:cubicBezTo>
                <a:cubicBezTo>
                  <a:pt x="649010" y="526624"/>
                  <a:pt x="649010" y="526624"/>
                  <a:pt x="649010" y="526624"/>
                </a:cubicBezTo>
                <a:cubicBezTo>
                  <a:pt x="649454" y="526624"/>
                  <a:pt x="649898" y="526624"/>
                  <a:pt x="650340" y="527067"/>
                </a:cubicBezTo>
                <a:cubicBezTo>
                  <a:pt x="651670" y="527067"/>
                  <a:pt x="654773" y="527510"/>
                  <a:pt x="655660" y="526624"/>
                </a:cubicBezTo>
                <a:cubicBezTo>
                  <a:pt x="657876" y="525737"/>
                  <a:pt x="659207" y="524407"/>
                  <a:pt x="657876" y="521304"/>
                </a:cubicBezTo>
                <a:cubicBezTo>
                  <a:pt x="653443" y="513768"/>
                  <a:pt x="645465" y="509778"/>
                  <a:pt x="639258" y="504458"/>
                </a:cubicBezTo>
                <a:cubicBezTo>
                  <a:pt x="627732" y="494705"/>
                  <a:pt x="625516" y="488499"/>
                  <a:pt x="608670" y="487169"/>
                </a:cubicBezTo>
                <a:cubicBezTo>
                  <a:pt x="606009" y="487169"/>
                  <a:pt x="601134" y="486282"/>
                  <a:pt x="598473" y="488056"/>
                </a:cubicBezTo>
                <a:cubicBezTo>
                  <a:pt x="597143" y="487169"/>
                  <a:pt x="595370" y="486282"/>
                  <a:pt x="594040" y="485396"/>
                </a:cubicBezTo>
                <a:cubicBezTo>
                  <a:pt x="600246" y="483623"/>
                  <a:pt x="606896" y="481406"/>
                  <a:pt x="613103" y="479633"/>
                </a:cubicBezTo>
                <a:cubicBezTo>
                  <a:pt x="618422" y="477859"/>
                  <a:pt x="623742" y="476086"/>
                  <a:pt x="629061" y="473870"/>
                </a:cubicBezTo>
                <a:cubicBezTo>
                  <a:pt x="631722" y="475200"/>
                  <a:pt x="634382" y="476973"/>
                  <a:pt x="637041" y="478303"/>
                </a:cubicBezTo>
                <a:cubicBezTo>
                  <a:pt x="643248" y="484953"/>
                  <a:pt x="649898" y="491602"/>
                  <a:pt x="658764" y="494262"/>
                </a:cubicBezTo>
                <a:cubicBezTo>
                  <a:pt x="662309" y="495149"/>
                  <a:pt x="665413" y="493819"/>
                  <a:pt x="668959" y="494262"/>
                </a:cubicBezTo>
                <a:cubicBezTo>
                  <a:pt x="673836" y="495149"/>
                  <a:pt x="678713" y="496922"/>
                  <a:pt x="684032" y="497365"/>
                </a:cubicBezTo>
                <a:cubicBezTo>
                  <a:pt x="684475" y="497365"/>
                  <a:pt x="686249" y="497365"/>
                  <a:pt x="688022" y="497365"/>
                </a:cubicBezTo>
                <a:cubicBezTo>
                  <a:pt x="688465" y="497365"/>
                  <a:pt x="689352" y="497365"/>
                  <a:pt x="689796" y="497365"/>
                </a:cubicBezTo>
                <a:cubicBezTo>
                  <a:pt x="690682" y="497365"/>
                  <a:pt x="692455" y="497365"/>
                  <a:pt x="693785" y="496922"/>
                </a:cubicBezTo>
                <a:cubicBezTo>
                  <a:pt x="696445" y="496922"/>
                  <a:pt x="698662" y="496035"/>
                  <a:pt x="698662" y="495149"/>
                </a:cubicBezTo>
                <a:cubicBezTo>
                  <a:pt x="698662" y="495149"/>
                  <a:pt x="698662" y="495149"/>
                  <a:pt x="698662" y="495149"/>
                </a:cubicBezTo>
                <a:cubicBezTo>
                  <a:pt x="700435" y="493819"/>
                  <a:pt x="701321" y="492489"/>
                  <a:pt x="700435" y="489829"/>
                </a:cubicBezTo>
                <a:cubicBezTo>
                  <a:pt x="698662" y="487612"/>
                  <a:pt x="696001" y="486282"/>
                  <a:pt x="693341" y="484953"/>
                </a:cubicBezTo>
                <a:cubicBezTo>
                  <a:pt x="686249" y="480963"/>
                  <a:pt x="678269" y="480076"/>
                  <a:pt x="670733" y="477859"/>
                </a:cubicBezTo>
                <a:cubicBezTo>
                  <a:pt x="666300" y="476530"/>
                  <a:pt x="662309" y="473870"/>
                  <a:pt x="657876" y="472983"/>
                </a:cubicBezTo>
                <a:cubicBezTo>
                  <a:pt x="653001" y="471653"/>
                  <a:pt x="648124" y="471653"/>
                  <a:pt x="643691" y="472540"/>
                </a:cubicBezTo>
                <a:cubicBezTo>
                  <a:pt x="642804" y="472540"/>
                  <a:pt x="640144" y="472540"/>
                  <a:pt x="638371" y="473426"/>
                </a:cubicBezTo>
                <a:cubicBezTo>
                  <a:pt x="637041" y="472540"/>
                  <a:pt x="636155" y="472096"/>
                  <a:pt x="634824" y="471210"/>
                </a:cubicBezTo>
                <a:cubicBezTo>
                  <a:pt x="645021" y="467220"/>
                  <a:pt x="655217" y="463230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8354"/>
                  <a:pt x="665413" y="458354"/>
                </a:cubicBezTo>
                <a:cubicBezTo>
                  <a:pt x="669403" y="458797"/>
                  <a:pt x="673836" y="457024"/>
                  <a:pt x="677825" y="456581"/>
                </a:cubicBezTo>
                <a:cubicBezTo>
                  <a:pt x="687579" y="454364"/>
                  <a:pt x="695115" y="446828"/>
                  <a:pt x="700435" y="438405"/>
                </a:cubicBezTo>
                <a:cubicBezTo>
                  <a:pt x="707971" y="432199"/>
                  <a:pt x="722600" y="422889"/>
                  <a:pt x="721714" y="411806"/>
                </a:cubicBezTo>
                <a:cubicBezTo>
                  <a:pt x="720383" y="408260"/>
                  <a:pt x="716837" y="409146"/>
                  <a:pt x="713290" y="410920"/>
                </a:cubicBezTo>
                <a:cubicBezTo>
                  <a:pt x="707971" y="413580"/>
                  <a:pt x="703095" y="418456"/>
                  <a:pt x="697774" y="420673"/>
                </a:cubicBezTo>
                <a:cubicBezTo>
                  <a:pt x="684032" y="425549"/>
                  <a:pt x="674280" y="434415"/>
                  <a:pt x="668073" y="447714"/>
                </a:cubicBezTo>
                <a:cubicBezTo>
                  <a:pt x="667630" y="449044"/>
                  <a:pt x="665856" y="451704"/>
                  <a:pt x="664970" y="453921"/>
                </a:cubicBezTo>
                <a:cubicBezTo>
                  <a:pt x="656990" y="457911"/>
                  <a:pt x="648124" y="461014"/>
                  <a:pt x="639701" y="464117"/>
                </a:cubicBezTo>
                <a:cubicBezTo>
                  <a:pt x="638371" y="464560"/>
                  <a:pt x="637485" y="465004"/>
                  <a:pt x="636155" y="465447"/>
                </a:cubicBezTo>
                <a:cubicBezTo>
                  <a:pt x="637041" y="464117"/>
                  <a:pt x="637927" y="462787"/>
                  <a:pt x="638815" y="461900"/>
                </a:cubicBezTo>
                <a:cubicBezTo>
                  <a:pt x="649898" y="457911"/>
                  <a:pt x="660093" y="450374"/>
                  <a:pt x="666300" y="440178"/>
                </a:cubicBezTo>
                <a:cubicBezTo>
                  <a:pt x="669847" y="433085"/>
                  <a:pt x="671619" y="425106"/>
                  <a:pt x="674280" y="417569"/>
                </a:cubicBezTo>
                <a:cubicBezTo>
                  <a:pt x="675166" y="414466"/>
                  <a:pt x="677383" y="410920"/>
                  <a:pt x="678269" y="407817"/>
                </a:cubicBezTo>
                <a:cubicBezTo>
                  <a:pt x="678269" y="405157"/>
                  <a:pt x="675609" y="403827"/>
                  <a:pt x="673392" y="404270"/>
                </a:cubicBezTo>
                <a:cubicBezTo>
                  <a:pt x="673392" y="404270"/>
                  <a:pt x="673392" y="404270"/>
                  <a:pt x="673392" y="404270"/>
                </a:cubicBezTo>
                <a:cubicBezTo>
                  <a:pt x="672506" y="403384"/>
                  <a:pt x="671176" y="404713"/>
                  <a:pt x="670289" y="405157"/>
                </a:cubicBezTo>
                <a:cubicBezTo>
                  <a:pt x="663197" y="409590"/>
                  <a:pt x="659650" y="417126"/>
                  <a:pt x="655217" y="424219"/>
                </a:cubicBezTo>
                <a:cubicBezTo>
                  <a:pt x="651670" y="427766"/>
                  <a:pt x="647237" y="430426"/>
                  <a:pt x="644134" y="434415"/>
                </a:cubicBezTo>
                <a:cubicBezTo>
                  <a:pt x="640144" y="438405"/>
                  <a:pt x="638371" y="443281"/>
                  <a:pt x="637041" y="448601"/>
                </a:cubicBezTo>
                <a:cubicBezTo>
                  <a:pt x="636598" y="450818"/>
                  <a:pt x="636155" y="452591"/>
                  <a:pt x="635711" y="454808"/>
                </a:cubicBezTo>
                <a:cubicBezTo>
                  <a:pt x="635711" y="455251"/>
                  <a:pt x="635711" y="455694"/>
                  <a:pt x="635711" y="456137"/>
                </a:cubicBezTo>
                <a:cubicBezTo>
                  <a:pt x="635711" y="457024"/>
                  <a:pt x="635711" y="458354"/>
                  <a:pt x="635711" y="459241"/>
                </a:cubicBezTo>
                <a:cubicBezTo>
                  <a:pt x="634382" y="461457"/>
                  <a:pt x="633052" y="463674"/>
                  <a:pt x="631722" y="465890"/>
                </a:cubicBezTo>
                <a:cubicBezTo>
                  <a:pt x="631278" y="466334"/>
                  <a:pt x="631278" y="466777"/>
                  <a:pt x="631278" y="467220"/>
                </a:cubicBezTo>
                <a:cubicBezTo>
                  <a:pt x="622412" y="470323"/>
                  <a:pt x="613989" y="473426"/>
                  <a:pt x="605123" y="476086"/>
                </a:cubicBezTo>
                <a:cubicBezTo>
                  <a:pt x="605567" y="475200"/>
                  <a:pt x="606009" y="473870"/>
                  <a:pt x="606453" y="472983"/>
                </a:cubicBezTo>
                <a:cubicBezTo>
                  <a:pt x="607339" y="472540"/>
                  <a:pt x="607783" y="471653"/>
                  <a:pt x="608670" y="471210"/>
                </a:cubicBezTo>
                <a:cubicBezTo>
                  <a:pt x="610000" y="470323"/>
                  <a:pt x="611329" y="469880"/>
                  <a:pt x="612216" y="468993"/>
                </a:cubicBezTo>
                <a:cubicBezTo>
                  <a:pt x="625072" y="461014"/>
                  <a:pt x="629949" y="445941"/>
                  <a:pt x="629505" y="431312"/>
                </a:cubicBezTo>
                <a:cubicBezTo>
                  <a:pt x="629505" y="423332"/>
                  <a:pt x="632165" y="414466"/>
                  <a:pt x="628619" y="406930"/>
                </a:cubicBezTo>
                <a:cubicBezTo>
                  <a:pt x="627732" y="405157"/>
                  <a:pt x="625958" y="402940"/>
                  <a:pt x="624185" y="402497"/>
                </a:cubicBezTo>
                <a:cubicBezTo>
                  <a:pt x="624185" y="402497"/>
                  <a:pt x="624185" y="402497"/>
                  <a:pt x="623742" y="402497"/>
                </a:cubicBezTo>
                <a:cubicBezTo>
                  <a:pt x="623299" y="402497"/>
                  <a:pt x="623299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15319" y="403384"/>
                  <a:pt x="613545" y="412250"/>
                  <a:pt x="613103" y="418899"/>
                </a:cubicBezTo>
                <a:cubicBezTo>
                  <a:pt x="612659" y="423332"/>
                  <a:pt x="612216" y="427766"/>
                  <a:pt x="610442" y="431755"/>
                </a:cubicBezTo>
                <a:cubicBezTo>
                  <a:pt x="607783" y="436632"/>
                  <a:pt x="604237" y="441065"/>
                  <a:pt x="602020" y="445941"/>
                </a:cubicBezTo>
                <a:cubicBezTo>
                  <a:pt x="598473" y="454364"/>
                  <a:pt x="598917" y="464117"/>
                  <a:pt x="601576" y="472540"/>
                </a:cubicBezTo>
                <a:cubicBezTo>
                  <a:pt x="601576" y="472540"/>
                  <a:pt x="601576" y="472540"/>
                  <a:pt x="601576" y="472540"/>
                </a:cubicBezTo>
                <a:cubicBezTo>
                  <a:pt x="600690" y="474313"/>
                  <a:pt x="599803" y="476086"/>
                  <a:pt x="599803" y="477859"/>
                </a:cubicBezTo>
                <a:cubicBezTo>
                  <a:pt x="596257" y="479190"/>
                  <a:pt x="592710" y="480076"/>
                  <a:pt x="588721" y="481406"/>
                </a:cubicBezTo>
                <a:cubicBezTo>
                  <a:pt x="588277" y="481406"/>
                  <a:pt x="587834" y="481406"/>
                  <a:pt x="587391" y="481849"/>
                </a:cubicBezTo>
                <a:cubicBezTo>
                  <a:pt x="581185" y="483623"/>
                  <a:pt x="574535" y="485396"/>
                  <a:pt x="568328" y="487169"/>
                </a:cubicBezTo>
                <a:cubicBezTo>
                  <a:pt x="568328" y="487169"/>
                  <a:pt x="568328" y="487169"/>
                  <a:pt x="568328" y="487169"/>
                </a:cubicBezTo>
                <a:cubicBezTo>
                  <a:pt x="568328" y="484066"/>
                  <a:pt x="568772" y="480519"/>
                  <a:pt x="569658" y="477416"/>
                </a:cubicBezTo>
                <a:cubicBezTo>
                  <a:pt x="572761" y="474757"/>
                  <a:pt x="575864" y="472096"/>
                  <a:pt x="578524" y="468993"/>
                </a:cubicBezTo>
                <a:cubicBezTo>
                  <a:pt x="589163" y="458797"/>
                  <a:pt x="584288" y="443281"/>
                  <a:pt x="586060" y="429982"/>
                </a:cubicBezTo>
                <a:cubicBezTo>
                  <a:pt x="586947" y="420229"/>
                  <a:pt x="588721" y="409590"/>
                  <a:pt x="585174" y="400280"/>
                </a:cubicBezTo>
                <a:cubicBezTo>
                  <a:pt x="584288" y="398507"/>
                  <a:pt x="582071" y="397621"/>
                  <a:pt x="580297" y="398507"/>
                </a:cubicBezTo>
                <a:cubicBezTo>
                  <a:pt x="577194" y="399837"/>
                  <a:pt x="574978" y="402054"/>
                  <a:pt x="573648" y="405157"/>
                </a:cubicBezTo>
                <a:cubicBezTo>
                  <a:pt x="573648" y="405157"/>
                  <a:pt x="573648" y="405157"/>
                  <a:pt x="573648" y="405600"/>
                </a:cubicBezTo>
                <a:cubicBezTo>
                  <a:pt x="573648" y="405600"/>
                  <a:pt x="573648" y="406044"/>
                  <a:pt x="573648" y="406044"/>
                </a:cubicBezTo>
                <a:cubicBezTo>
                  <a:pt x="573205" y="407373"/>
                  <a:pt x="572761" y="408260"/>
                  <a:pt x="572318" y="409590"/>
                </a:cubicBezTo>
                <a:cubicBezTo>
                  <a:pt x="570102" y="415796"/>
                  <a:pt x="568772" y="422446"/>
                  <a:pt x="565668" y="428652"/>
                </a:cubicBezTo>
                <a:cubicBezTo>
                  <a:pt x="563009" y="434415"/>
                  <a:pt x="557689" y="439292"/>
                  <a:pt x="556802" y="445941"/>
                </a:cubicBezTo>
                <a:cubicBezTo>
                  <a:pt x="555916" y="457024"/>
                  <a:pt x="561235" y="467663"/>
                  <a:pt x="564782" y="477859"/>
                </a:cubicBezTo>
                <a:cubicBezTo>
                  <a:pt x="563895" y="481849"/>
                  <a:pt x="563895" y="485839"/>
                  <a:pt x="564339" y="488499"/>
                </a:cubicBezTo>
                <a:cubicBezTo>
                  <a:pt x="558132" y="490272"/>
                  <a:pt x="551926" y="492045"/>
                  <a:pt x="545719" y="493375"/>
                </a:cubicBezTo>
                <a:cubicBezTo>
                  <a:pt x="542173" y="494262"/>
                  <a:pt x="538183" y="495149"/>
                  <a:pt x="534637" y="496035"/>
                </a:cubicBezTo>
                <a:cubicBezTo>
                  <a:pt x="534193" y="496035"/>
                  <a:pt x="532863" y="496479"/>
                  <a:pt x="531534" y="496479"/>
                </a:cubicBezTo>
                <a:cubicBezTo>
                  <a:pt x="535080" y="483623"/>
                  <a:pt x="538627" y="470767"/>
                  <a:pt x="541729" y="457467"/>
                </a:cubicBezTo>
                <a:cubicBezTo>
                  <a:pt x="542173" y="455694"/>
                  <a:pt x="542616" y="453921"/>
                  <a:pt x="543060" y="452148"/>
                </a:cubicBezTo>
                <a:cubicBezTo>
                  <a:pt x="550596" y="425549"/>
                  <a:pt x="558132" y="398507"/>
                  <a:pt x="563895" y="371465"/>
                </a:cubicBezTo>
                <a:cubicBezTo>
                  <a:pt x="571431" y="360382"/>
                  <a:pt x="581627" y="350630"/>
                  <a:pt x="592267" y="342207"/>
                </a:cubicBezTo>
                <a:cubicBezTo>
                  <a:pt x="592267" y="342207"/>
                  <a:pt x="592267" y="342207"/>
                  <a:pt x="592710" y="342207"/>
                </a:cubicBezTo>
                <a:cubicBezTo>
                  <a:pt x="594484" y="343094"/>
                  <a:pt x="596257" y="343980"/>
                  <a:pt x="598030" y="345310"/>
                </a:cubicBezTo>
                <a:cubicBezTo>
                  <a:pt x="598030" y="345753"/>
                  <a:pt x="598030" y="345753"/>
                  <a:pt x="598473" y="345753"/>
                </a:cubicBezTo>
                <a:cubicBezTo>
                  <a:pt x="601576" y="351960"/>
                  <a:pt x="605123" y="358609"/>
                  <a:pt x="610886" y="363042"/>
                </a:cubicBezTo>
                <a:cubicBezTo>
                  <a:pt x="615319" y="366589"/>
                  <a:pt x="620195" y="369692"/>
                  <a:pt x="624185" y="373682"/>
                </a:cubicBezTo>
                <a:cubicBezTo>
                  <a:pt x="631722" y="383878"/>
                  <a:pt x="638815" y="396734"/>
                  <a:pt x="651670" y="400280"/>
                </a:cubicBezTo>
                <a:cubicBezTo>
                  <a:pt x="653443" y="400724"/>
                  <a:pt x="655660" y="399837"/>
                  <a:pt x="654773" y="398507"/>
                </a:cubicBezTo>
                <a:cubicBezTo>
                  <a:pt x="662753" y="396734"/>
                  <a:pt x="657434" y="382548"/>
                  <a:pt x="653001" y="376785"/>
                </a:cubicBezTo>
                <a:cubicBezTo>
                  <a:pt x="647681" y="367919"/>
                  <a:pt x="640144" y="360826"/>
                  <a:pt x="633052" y="353290"/>
                </a:cubicBezTo>
                <a:cubicBezTo>
                  <a:pt x="630391" y="350186"/>
                  <a:pt x="627288" y="347083"/>
                  <a:pt x="623742" y="344423"/>
                </a:cubicBezTo>
                <a:cubicBezTo>
                  <a:pt x="616649" y="340433"/>
                  <a:pt x="607783" y="338217"/>
                  <a:pt x="599803" y="339104"/>
                </a:cubicBezTo>
                <a:cubicBezTo>
                  <a:pt x="599360" y="339104"/>
                  <a:pt x="598473" y="339104"/>
                  <a:pt x="598030" y="339547"/>
                </a:cubicBezTo>
                <a:cubicBezTo>
                  <a:pt x="597587" y="339104"/>
                  <a:pt x="596700" y="339104"/>
                  <a:pt x="596257" y="338660"/>
                </a:cubicBezTo>
                <a:cubicBezTo>
                  <a:pt x="596257" y="338660"/>
                  <a:pt x="595813" y="338660"/>
                  <a:pt x="595813" y="338217"/>
                </a:cubicBezTo>
                <a:cubicBezTo>
                  <a:pt x="606453" y="330681"/>
                  <a:pt x="618422" y="326248"/>
                  <a:pt x="630835" y="322701"/>
                </a:cubicBezTo>
                <a:cubicBezTo>
                  <a:pt x="631278" y="322701"/>
                  <a:pt x="631278" y="322701"/>
                  <a:pt x="631722" y="322701"/>
                </a:cubicBezTo>
                <a:cubicBezTo>
                  <a:pt x="633052" y="324474"/>
                  <a:pt x="634824" y="325804"/>
                  <a:pt x="637041" y="326691"/>
                </a:cubicBezTo>
                <a:cubicBezTo>
                  <a:pt x="637485" y="328021"/>
                  <a:pt x="637485" y="328908"/>
                  <a:pt x="637927" y="330237"/>
                </a:cubicBezTo>
                <a:cubicBezTo>
                  <a:pt x="638815" y="333341"/>
                  <a:pt x="639701" y="336000"/>
                  <a:pt x="641474" y="338217"/>
                </a:cubicBezTo>
                <a:cubicBezTo>
                  <a:pt x="643248" y="340433"/>
                  <a:pt x="645021" y="342650"/>
                  <a:pt x="646794" y="344423"/>
                </a:cubicBezTo>
                <a:cubicBezTo>
                  <a:pt x="647237" y="344423"/>
                  <a:pt x="647237" y="344867"/>
                  <a:pt x="647681" y="344867"/>
                </a:cubicBezTo>
                <a:cubicBezTo>
                  <a:pt x="649454" y="346640"/>
                  <a:pt x="651670" y="348413"/>
                  <a:pt x="653887" y="349743"/>
                </a:cubicBezTo>
                <a:cubicBezTo>
                  <a:pt x="657876" y="352403"/>
                  <a:pt x="661867" y="354176"/>
                  <a:pt x="664970" y="357723"/>
                </a:cubicBezTo>
                <a:cubicBezTo>
                  <a:pt x="674722" y="366589"/>
                  <a:pt x="678713" y="378115"/>
                  <a:pt x="693341" y="380331"/>
                </a:cubicBezTo>
                <a:cubicBezTo>
                  <a:pt x="694671" y="380331"/>
                  <a:pt x="696888" y="381218"/>
                  <a:pt x="697332" y="379445"/>
                </a:cubicBezTo>
                <a:cubicBezTo>
                  <a:pt x="697332" y="379445"/>
                  <a:pt x="697332" y="379445"/>
                  <a:pt x="697332" y="379445"/>
                </a:cubicBezTo>
                <a:cubicBezTo>
                  <a:pt x="703095" y="377228"/>
                  <a:pt x="701765" y="368805"/>
                  <a:pt x="697774" y="364372"/>
                </a:cubicBezTo>
                <a:cubicBezTo>
                  <a:pt x="691568" y="355949"/>
                  <a:pt x="684919" y="347527"/>
                  <a:pt x="678713" y="339104"/>
                </a:cubicBezTo>
                <a:cubicBezTo>
                  <a:pt x="669847" y="327134"/>
                  <a:pt x="653443" y="320928"/>
                  <a:pt x="638815" y="323145"/>
                </a:cubicBezTo>
                <a:cubicBezTo>
                  <a:pt x="638371" y="322701"/>
                  <a:pt x="637485" y="322258"/>
                  <a:pt x="637041" y="321815"/>
                </a:cubicBezTo>
                <a:cubicBezTo>
                  <a:pt x="640144" y="320928"/>
                  <a:pt x="643248" y="320041"/>
                  <a:pt x="645907" y="319598"/>
                </a:cubicBezTo>
                <a:cubicBezTo>
                  <a:pt x="651670" y="318268"/>
                  <a:pt x="657434" y="316495"/>
                  <a:pt x="663197" y="314722"/>
                </a:cubicBezTo>
                <a:cubicBezTo>
                  <a:pt x="666300" y="316495"/>
                  <a:pt x="669403" y="317825"/>
                  <a:pt x="672950" y="319155"/>
                </a:cubicBezTo>
                <a:cubicBezTo>
                  <a:pt x="677825" y="324031"/>
                  <a:pt x="682702" y="328908"/>
                  <a:pt x="687579" y="333784"/>
                </a:cubicBezTo>
                <a:cubicBezTo>
                  <a:pt x="689796" y="335557"/>
                  <a:pt x="691568" y="337331"/>
                  <a:pt x="694229" y="338217"/>
                </a:cubicBezTo>
                <a:cubicBezTo>
                  <a:pt x="700435" y="340877"/>
                  <a:pt x="707528" y="339547"/>
                  <a:pt x="714178" y="339990"/>
                </a:cubicBezTo>
                <a:cubicBezTo>
                  <a:pt x="721270" y="340433"/>
                  <a:pt x="727477" y="344867"/>
                  <a:pt x="735013" y="344867"/>
                </a:cubicBezTo>
                <a:cubicBezTo>
                  <a:pt x="737672" y="345310"/>
                  <a:pt x="745652" y="344423"/>
                  <a:pt x="745209" y="340877"/>
                </a:cubicBezTo>
                <a:cubicBezTo>
                  <a:pt x="745209" y="340877"/>
                  <a:pt x="745209" y="340433"/>
                  <a:pt x="744765" y="340433"/>
                </a:cubicBezTo>
                <a:cubicBezTo>
                  <a:pt x="746982" y="338217"/>
                  <a:pt x="746538" y="335114"/>
                  <a:pt x="741219" y="331567"/>
                </a:cubicBezTo>
                <a:cubicBezTo>
                  <a:pt x="735456" y="328021"/>
                  <a:pt x="728806" y="325361"/>
                  <a:pt x="722600" y="322701"/>
                </a:cubicBezTo>
                <a:cubicBezTo>
                  <a:pt x="716394" y="319598"/>
                  <a:pt x="710187" y="316495"/>
                  <a:pt x="703981" y="315165"/>
                </a:cubicBezTo>
                <a:cubicBezTo>
                  <a:pt x="695558" y="313392"/>
                  <a:pt x="687135" y="312949"/>
                  <a:pt x="678713" y="314722"/>
                </a:cubicBezTo>
                <a:cubicBezTo>
                  <a:pt x="678269" y="314722"/>
                  <a:pt x="677383" y="315165"/>
                  <a:pt x="676052" y="315608"/>
                </a:cubicBezTo>
                <a:cubicBezTo>
                  <a:pt x="673836" y="314722"/>
                  <a:pt x="671619" y="314278"/>
                  <a:pt x="669847" y="312949"/>
                </a:cubicBezTo>
                <a:cubicBezTo>
                  <a:pt x="680929" y="309402"/>
                  <a:pt x="692012" y="305412"/>
                  <a:pt x="703095" y="300536"/>
                </a:cubicBezTo>
                <a:cubicBezTo>
                  <a:pt x="704868" y="300979"/>
                  <a:pt x="707528" y="301422"/>
                  <a:pt x="708857" y="301422"/>
                </a:cubicBezTo>
                <a:cubicBezTo>
                  <a:pt x="723044" y="300979"/>
                  <a:pt x="738116" y="298319"/>
                  <a:pt x="748755" y="289010"/>
                </a:cubicBezTo>
                <a:cubicBezTo>
                  <a:pt x="754962" y="284577"/>
                  <a:pt x="758509" y="277484"/>
                  <a:pt x="762498" y="271277"/>
                </a:cubicBezTo>
                <a:cubicBezTo>
                  <a:pt x="762498" y="271277"/>
                  <a:pt x="762498" y="270834"/>
                  <a:pt x="762498" y="270834"/>
                </a:cubicBezTo>
                <a:cubicBezTo>
                  <a:pt x="764714" y="268618"/>
                  <a:pt x="766487" y="265958"/>
                  <a:pt x="768261" y="263298"/>
                </a:cubicBezTo>
                <a:cubicBezTo>
                  <a:pt x="771808" y="258421"/>
                  <a:pt x="772694" y="249112"/>
                  <a:pt x="764714" y="248669"/>
                </a:cubicBezTo>
                <a:cubicBezTo>
                  <a:pt x="755404" y="248225"/>
                  <a:pt x="747426" y="255318"/>
                  <a:pt x="739889" y="259751"/>
                </a:cubicBezTo>
                <a:cubicBezTo>
                  <a:pt x="728363" y="266844"/>
                  <a:pt x="715507" y="273937"/>
                  <a:pt x="708857" y="285906"/>
                </a:cubicBezTo>
                <a:cubicBezTo>
                  <a:pt x="708414" y="285906"/>
                  <a:pt x="707971" y="285906"/>
                  <a:pt x="707971" y="286350"/>
                </a:cubicBezTo>
                <a:cubicBezTo>
                  <a:pt x="706198" y="288123"/>
                  <a:pt x="705311" y="290340"/>
                  <a:pt x="703537" y="292113"/>
                </a:cubicBezTo>
                <a:cubicBezTo>
                  <a:pt x="702651" y="293443"/>
                  <a:pt x="701765" y="294773"/>
                  <a:pt x="700878" y="295659"/>
                </a:cubicBezTo>
                <a:cubicBezTo>
                  <a:pt x="700435" y="296103"/>
                  <a:pt x="700435" y="296546"/>
                  <a:pt x="700435" y="296546"/>
                </a:cubicBezTo>
                <a:cubicBezTo>
                  <a:pt x="694229" y="299206"/>
                  <a:pt x="688022" y="301866"/>
                  <a:pt x="681816" y="304082"/>
                </a:cubicBezTo>
                <a:cubicBezTo>
                  <a:pt x="682702" y="302752"/>
                  <a:pt x="683146" y="301422"/>
                  <a:pt x="684032" y="299649"/>
                </a:cubicBezTo>
                <a:cubicBezTo>
                  <a:pt x="685805" y="298763"/>
                  <a:pt x="687579" y="297876"/>
                  <a:pt x="688908" y="296546"/>
                </a:cubicBezTo>
                <a:cubicBezTo>
                  <a:pt x="695558" y="292556"/>
                  <a:pt x="701321" y="286350"/>
                  <a:pt x="704868" y="279257"/>
                </a:cubicBezTo>
                <a:cubicBezTo>
                  <a:pt x="707084" y="275710"/>
                  <a:pt x="706640" y="271277"/>
                  <a:pt x="707971" y="267287"/>
                </a:cubicBezTo>
                <a:cubicBezTo>
                  <a:pt x="712847" y="258421"/>
                  <a:pt x="724373" y="247782"/>
                  <a:pt x="723044" y="237142"/>
                </a:cubicBezTo>
                <a:cubicBezTo>
                  <a:pt x="719940" y="228276"/>
                  <a:pt x="709744" y="236256"/>
                  <a:pt x="704868" y="238916"/>
                </a:cubicBezTo>
                <a:cubicBezTo>
                  <a:pt x="702207" y="240689"/>
                  <a:pt x="699548" y="242905"/>
                  <a:pt x="697332" y="245565"/>
                </a:cubicBezTo>
                <a:cubicBezTo>
                  <a:pt x="696888" y="246009"/>
                  <a:pt x="696888" y="246009"/>
                  <a:pt x="696445" y="246452"/>
                </a:cubicBezTo>
                <a:cubicBezTo>
                  <a:pt x="690238" y="253102"/>
                  <a:pt x="686691" y="261524"/>
                  <a:pt x="682702" y="269947"/>
                </a:cubicBezTo>
                <a:cubicBezTo>
                  <a:pt x="676939" y="276597"/>
                  <a:pt x="671619" y="284133"/>
                  <a:pt x="675166" y="293443"/>
                </a:cubicBezTo>
                <a:cubicBezTo>
                  <a:pt x="676052" y="296103"/>
                  <a:pt x="676939" y="298319"/>
                  <a:pt x="678269" y="300092"/>
                </a:cubicBezTo>
                <a:cubicBezTo>
                  <a:pt x="677383" y="301866"/>
                  <a:pt x="676496" y="304082"/>
                  <a:pt x="675166" y="305855"/>
                </a:cubicBezTo>
                <a:cubicBezTo>
                  <a:pt x="665856" y="308959"/>
                  <a:pt x="656547" y="311618"/>
                  <a:pt x="647237" y="313835"/>
                </a:cubicBezTo>
                <a:cubicBezTo>
                  <a:pt x="643691" y="314722"/>
                  <a:pt x="640144" y="315608"/>
                  <a:pt x="636598" y="316495"/>
                </a:cubicBezTo>
                <a:cubicBezTo>
                  <a:pt x="637485" y="315165"/>
                  <a:pt x="638371" y="313835"/>
                  <a:pt x="639258" y="312062"/>
                </a:cubicBezTo>
                <a:cubicBezTo>
                  <a:pt x="641031" y="308072"/>
                  <a:pt x="642804" y="304526"/>
                  <a:pt x="644134" y="301422"/>
                </a:cubicBezTo>
                <a:cubicBezTo>
                  <a:pt x="645465" y="299649"/>
                  <a:pt x="647237" y="297876"/>
                  <a:pt x="647681" y="296989"/>
                </a:cubicBezTo>
                <a:cubicBezTo>
                  <a:pt x="654331" y="288566"/>
                  <a:pt x="658320" y="277927"/>
                  <a:pt x="656547" y="267287"/>
                </a:cubicBezTo>
                <a:cubicBezTo>
                  <a:pt x="655217" y="259308"/>
                  <a:pt x="653001" y="251772"/>
                  <a:pt x="651227" y="243792"/>
                </a:cubicBezTo>
                <a:cubicBezTo>
                  <a:pt x="649010" y="238029"/>
                  <a:pt x="645907" y="220297"/>
                  <a:pt x="637041" y="228720"/>
                </a:cubicBezTo>
                <a:cubicBezTo>
                  <a:pt x="634382" y="231823"/>
                  <a:pt x="633052" y="234926"/>
                  <a:pt x="632608" y="238916"/>
                </a:cubicBezTo>
                <a:cubicBezTo>
                  <a:pt x="631722" y="242905"/>
                  <a:pt x="631278" y="247338"/>
                  <a:pt x="631278" y="251328"/>
                </a:cubicBezTo>
                <a:cubicBezTo>
                  <a:pt x="631278" y="257978"/>
                  <a:pt x="634382" y="263741"/>
                  <a:pt x="635711" y="269947"/>
                </a:cubicBezTo>
                <a:cubicBezTo>
                  <a:pt x="635711" y="270391"/>
                  <a:pt x="635711" y="271277"/>
                  <a:pt x="635711" y="271720"/>
                </a:cubicBezTo>
                <a:cubicBezTo>
                  <a:pt x="635711" y="274824"/>
                  <a:pt x="634824" y="277927"/>
                  <a:pt x="634382" y="281030"/>
                </a:cubicBezTo>
                <a:cubicBezTo>
                  <a:pt x="632608" y="288566"/>
                  <a:pt x="635268" y="295659"/>
                  <a:pt x="638371" y="302309"/>
                </a:cubicBezTo>
                <a:cubicBezTo>
                  <a:pt x="636155" y="307185"/>
                  <a:pt x="633494" y="312505"/>
                  <a:pt x="630835" y="316938"/>
                </a:cubicBezTo>
                <a:cubicBezTo>
                  <a:pt x="630391" y="317382"/>
                  <a:pt x="630391" y="317825"/>
                  <a:pt x="629949" y="317825"/>
                </a:cubicBezTo>
                <a:cubicBezTo>
                  <a:pt x="618866" y="321371"/>
                  <a:pt x="607783" y="325804"/>
                  <a:pt x="598030" y="332011"/>
                </a:cubicBezTo>
                <a:cubicBezTo>
                  <a:pt x="598030" y="330681"/>
                  <a:pt x="598030" y="329351"/>
                  <a:pt x="598030" y="328021"/>
                </a:cubicBezTo>
                <a:cubicBezTo>
                  <a:pt x="598030" y="326248"/>
                  <a:pt x="598473" y="324474"/>
                  <a:pt x="598473" y="322701"/>
                </a:cubicBezTo>
                <a:cubicBezTo>
                  <a:pt x="598473" y="322258"/>
                  <a:pt x="598917" y="322258"/>
                  <a:pt x="598917" y="321815"/>
                </a:cubicBezTo>
                <a:cubicBezTo>
                  <a:pt x="606896" y="315165"/>
                  <a:pt x="610886" y="304969"/>
                  <a:pt x="611773" y="294773"/>
                </a:cubicBezTo>
                <a:cubicBezTo>
                  <a:pt x="613103" y="283247"/>
                  <a:pt x="618422" y="271720"/>
                  <a:pt x="616649" y="259751"/>
                </a:cubicBezTo>
                <a:cubicBezTo>
                  <a:pt x="616206" y="257091"/>
                  <a:pt x="615762" y="252658"/>
                  <a:pt x="612216" y="252215"/>
                </a:cubicBezTo>
                <a:cubicBezTo>
                  <a:pt x="609556" y="252215"/>
                  <a:pt x="607783" y="253102"/>
                  <a:pt x="606009" y="254875"/>
                </a:cubicBezTo>
                <a:cubicBezTo>
                  <a:pt x="605567" y="254875"/>
                  <a:pt x="605567" y="254875"/>
                  <a:pt x="605123" y="254875"/>
                </a:cubicBezTo>
                <a:cubicBezTo>
                  <a:pt x="598917" y="261081"/>
                  <a:pt x="599360" y="269947"/>
                  <a:pt x="596257" y="277484"/>
                </a:cubicBezTo>
                <a:cubicBezTo>
                  <a:pt x="594484" y="281473"/>
                  <a:pt x="591824" y="285020"/>
                  <a:pt x="590494" y="289010"/>
                </a:cubicBezTo>
                <a:cubicBezTo>
                  <a:pt x="588277" y="295659"/>
                  <a:pt x="587834" y="303196"/>
                  <a:pt x="589163" y="309845"/>
                </a:cubicBezTo>
                <a:cubicBezTo>
                  <a:pt x="590051" y="314278"/>
                  <a:pt x="591380" y="318711"/>
                  <a:pt x="593596" y="323145"/>
                </a:cubicBezTo>
                <a:cubicBezTo>
                  <a:pt x="593154" y="326691"/>
                  <a:pt x="593154" y="330237"/>
                  <a:pt x="593596" y="333784"/>
                </a:cubicBezTo>
                <a:cubicBezTo>
                  <a:pt x="588721" y="337331"/>
                  <a:pt x="583844" y="341320"/>
                  <a:pt x="579411" y="345753"/>
                </a:cubicBezTo>
                <a:cubicBezTo>
                  <a:pt x="578081" y="347527"/>
                  <a:pt x="571875" y="353290"/>
                  <a:pt x="566555" y="359496"/>
                </a:cubicBezTo>
                <a:cubicBezTo>
                  <a:pt x="567885" y="353733"/>
                  <a:pt x="568772" y="347970"/>
                  <a:pt x="569658" y="342207"/>
                </a:cubicBezTo>
                <a:cubicBezTo>
                  <a:pt x="574091" y="311175"/>
                  <a:pt x="576752" y="280143"/>
                  <a:pt x="576752" y="248669"/>
                </a:cubicBezTo>
                <a:cubicBezTo>
                  <a:pt x="581185" y="238472"/>
                  <a:pt x="586060" y="228720"/>
                  <a:pt x="591380" y="218523"/>
                </a:cubicBezTo>
                <a:cubicBezTo>
                  <a:pt x="591824" y="217637"/>
                  <a:pt x="592710" y="216750"/>
                  <a:pt x="593154" y="215864"/>
                </a:cubicBezTo>
                <a:cubicBezTo>
                  <a:pt x="593154" y="215864"/>
                  <a:pt x="593154" y="215864"/>
                  <a:pt x="593154" y="215864"/>
                </a:cubicBezTo>
                <a:cubicBezTo>
                  <a:pt x="595813" y="214090"/>
                  <a:pt x="598917" y="212317"/>
                  <a:pt x="601576" y="210544"/>
                </a:cubicBezTo>
                <a:cubicBezTo>
                  <a:pt x="601576" y="210987"/>
                  <a:pt x="602020" y="210987"/>
                  <a:pt x="602020" y="210987"/>
                </a:cubicBezTo>
                <a:cubicBezTo>
                  <a:pt x="607339" y="212317"/>
                  <a:pt x="612659" y="213204"/>
                  <a:pt x="617978" y="213204"/>
                </a:cubicBezTo>
                <a:cubicBezTo>
                  <a:pt x="632165" y="213204"/>
                  <a:pt x="645465" y="209214"/>
                  <a:pt x="658764" y="203894"/>
                </a:cubicBezTo>
                <a:cubicBezTo>
                  <a:pt x="665413" y="201678"/>
                  <a:pt x="672063" y="201234"/>
                  <a:pt x="678269" y="199018"/>
                </a:cubicBezTo>
                <a:cubicBezTo>
                  <a:pt x="682702" y="197688"/>
                  <a:pt x="686691" y="195471"/>
                  <a:pt x="689352" y="191925"/>
                </a:cubicBezTo>
                <a:cubicBezTo>
                  <a:pt x="689352" y="191482"/>
                  <a:pt x="689796" y="191482"/>
                  <a:pt x="689796" y="191038"/>
                </a:cubicBezTo>
                <a:cubicBezTo>
                  <a:pt x="689796" y="191038"/>
                  <a:pt x="689796" y="191038"/>
                  <a:pt x="689796" y="191038"/>
                </a:cubicBezTo>
                <a:cubicBezTo>
                  <a:pt x="690238" y="190595"/>
                  <a:pt x="690682" y="190152"/>
                  <a:pt x="690682" y="189708"/>
                </a:cubicBezTo>
                <a:cubicBezTo>
                  <a:pt x="691568" y="187492"/>
                  <a:pt x="691125" y="184832"/>
                  <a:pt x="688908" y="183502"/>
                </a:cubicBezTo>
                <a:cubicBezTo>
                  <a:pt x="676496" y="179069"/>
                  <a:pt x="663197" y="183059"/>
                  <a:pt x="650340" y="184389"/>
                </a:cubicBezTo>
                <a:cubicBezTo>
                  <a:pt x="644134" y="184832"/>
                  <a:pt x="637927" y="183945"/>
                  <a:pt x="632165" y="185275"/>
                </a:cubicBezTo>
                <a:cubicBezTo>
                  <a:pt x="624185" y="187492"/>
                  <a:pt x="616649" y="191925"/>
                  <a:pt x="610000" y="196801"/>
                </a:cubicBezTo>
                <a:cubicBezTo>
                  <a:pt x="608226" y="198131"/>
                  <a:pt x="603793" y="201678"/>
                  <a:pt x="602020" y="204781"/>
                </a:cubicBezTo>
                <a:cubicBezTo>
                  <a:pt x="600246" y="205668"/>
                  <a:pt x="598473" y="206554"/>
                  <a:pt x="596700" y="207441"/>
                </a:cubicBezTo>
                <a:cubicBezTo>
                  <a:pt x="606009" y="191925"/>
                  <a:pt x="616649" y="176852"/>
                  <a:pt x="628619" y="163553"/>
                </a:cubicBezTo>
                <a:cubicBezTo>
                  <a:pt x="628619" y="163553"/>
                  <a:pt x="629061" y="163553"/>
                  <a:pt x="629061" y="163553"/>
                </a:cubicBezTo>
                <a:cubicBezTo>
                  <a:pt x="637485" y="162666"/>
                  <a:pt x="646351" y="160450"/>
                  <a:pt x="653887" y="156017"/>
                </a:cubicBezTo>
                <a:cubicBezTo>
                  <a:pt x="660093" y="152027"/>
                  <a:pt x="664083" y="145377"/>
                  <a:pt x="669403" y="140501"/>
                </a:cubicBezTo>
                <a:cubicBezTo>
                  <a:pt x="675609" y="135181"/>
                  <a:pt x="683589" y="132521"/>
                  <a:pt x="689352" y="127202"/>
                </a:cubicBezTo>
                <a:cubicBezTo>
                  <a:pt x="694229" y="123212"/>
                  <a:pt x="699548" y="118779"/>
                  <a:pt x="699991" y="112129"/>
                </a:cubicBezTo>
                <a:cubicBezTo>
                  <a:pt x="699991" y="111243"/>
                  <a:pt x="699991" y="110799"/>
                  <a:pt x="699548" y="110356"/>
                </a:cubicBezTo>
                <a:cubicBezTo>
                  <a:pt x="699548" y="105923"/>
                  <a:pt x="696445" y="102820"/>
                  <a:pt x="688908" y="103706"/>
                </a:cubicBezTo>
                <a:cubicBezTo>
                  <a:pt x="683589" y="104593"/>
                  <a:pt x="679599" y="108583"/>
                  <a:pt x="674722" y="110799"/>
                </a:cubicBezTo>
                <a:cubicBezTo>
                  <a:pt x="667630" y="114346"/>
                  <a:pt x="659650" y="116562"/>
                  <a:pt x="652557" y="120109"/>
                </a:cubicBezTo>
                <a:cubicBezTo>
                  <a:pt x="642804" y="125428"/>
                  <a:pt x="634824" y="134738"/>
                  <a:pt x="630391" y="144934"/>
                </a:cubicBezTo>
                <a:cubicBezTo>
                  <a:pt x="629505" y="148480"/>
                  <a:pt x="624185" y="156903"/>
                  <a:pt x="625516" y="160893"/>
                </a:cubicBezTo>
                <a:cubicBezTo>
                  <a:pt x="617536" y="169759"/>
                  <a:pt x="610442" y="179512"/>
                  <a:pt x="603350" y="189265"/>
                </a:cubicBezTo>
                <a:cubicBezTo>
                  <a:pt x="601134" y="192368"/>
                  <a:pt x="599360" y="195028"/>
                  <a:pt x="597587" y="198131"/>
                </a:cubicBezTo>
                <a:cubicBezTo>
                  <a:pt x="597143" y="195915"/>
                  <a:pt x="597143" y="193698"/>
                  <a:pt x="596700" y="191482"/>
                </a:cubicBezTo>
                <a:cubicBezTo>
                  <a:pt x="601134" y="187935"/>
                  <a:pt x="606009" y="177739"/>
                  <a:pt x="607783" y="175079"/>
                </a:cubicBezTo>
                <a:cubicBezTo>
                  <a:pt x="611773" y="168429"/>
                  <a:pt x="610886" y="160893"/>
                  <a:pt x="610000" y="153800"/>
                </a:cubicBezTo>
                <a:cubicBezTo>
                  <a:pt x="610000" y="150254"/>
                  <a:pt x="610442" y="146707"/>
                  <a:pt x="611329" y="143161"/>
                </a:cubicBezTo>
                <a:cubicBezTo>
                  <a:pt x="611773" y="141831"/>
                  <a:pt x="611773" y="140501"/>
                  <a:pt x="611329" y="140058"/>
                </a:cubicBezTo>
                <a:cubicBezTo>
                  <a:pt x="613103" y="132078"/>
                  <a:pt x="613989" y="122325"/>
                  <a:pt x="608226" y="115676"/>
                </a:cubicBezTo>
                <a:cubicBezTo>
                  <a:pt x="605567" y="112572"/>
                  <a:pt x="600690" y="109912"/>
                  <a:pt x="597143" y="113459"/>
                </a:cubicBezTo>
                <a:cubicBezTo>
                  <a:pt x="594927" y="115676"/>
                  <a:pt x="594927" y="119222"/>
                  <a:pt x="594484" y="122325"/>
                </a:cubicBezTo>
                <a:cubicBezTo>
                  <a:pt x="594040" y="127645"/>
                  <a:pt x="593154" y="132965"/>
                  <a:pt x="591824" y="137841"/>
                </a:cubicBezTo>
                <a:cubicBezTo>
                  <a:pt x="589607" y="146707"/>
                  <a:pt x="585174" y="155574"/>
                  <a:pt x="584288" y="165326"/>
                </a:cubicBezTo>
                <a:cubicBezTo>
                  <a:pt x="583401" y="171089"/>
                  <a:pt x="584288" y="177739"/>
                  <a:pt x="586947" y="183059"/>
                </a:cubicBezTo>
                <a:cubicBezTo>
                  <a:pt x="586947" y="183059"/>
                  <a:pt x="586947" y="183059"/>
                  <a:pt x="586947" y="183059"/>
                </a:cubicBezTo>
                <a:cubicBezTo>
                  <a:pt x="588277" y="186162"/>
                  <a:pt x="589607" y="189265"/>
                  <a:pt x="592267" y="191482"/>
                </a:cubicBezTo>
                <a:cubicBezTo>
                  <a:pt x="592710" y="195028"/>
                  <a:pt x="593154" y="199018"/>
                  <a:pt x="594040" y="202564"/>
                </a:cubicBezTo>
                <a:cubicBezTo>
                  <a:pt x="587391" y="213647"/>
                  <a:pt x="581185" y="225173"/>
                  <a:pt x="575421" y="237142"/>
                </a:cubicBezTo>
                <a:cubicBezTo>
                  <a:pt x="575421" y="225173"/>
                  <a:pt x="574535" y="213204"/>
                  <a:pt x="573648" y="201234"/>
                </a:cubicBezTo>
                <a:cubicBezTo>
                  <a:pt x="571875" y="175523"/>
                  <a:pt x="567442" y="150697"/>
                  <a:pt x="562122" y="125428"/>
                </a:cubicBezTo>
                <a:cubicBezTo>
                  <a:pt x="562565" y="124098"/>
                  <a:pt x="563009" y="121882"/>
                  <a:pt x="563452" y="120995"/>
                </a:cubicBezTo>
                <a:cubicBezTo>
                  <a:pt x="563895" y="119222"/>
                  <a:pt x="564782" y="117449"/>
                  <a:pt x="565668" y="116119"/>
                </a:cubicBezTo>
                <a:cubicBezTo>
                  <a:pt x="569658" y="114789"/>
                  <a:pt x="574091" y="114346"/>
                  <a:pt x="578081" y="112572"/>
                </a:cubicBezTo>
                <a:cubicBezTo>
                  <a:pt x="586947" y="108139"/>
                  <a:pt x="594484" y="101933"/>
                  <a:pt x="600246" y="93953"/>
                </a:cubicBezTo>
                <a:cubicBezTo>
                  <a:pt x="603350" y="88634"/>
                  <a:pt x="608670" y="84644"/>
                  <a:pt x="612216" y="79324"/>
                </a:cubicBezTo>
                <a:cubicBezTo>
                  <a:pt x="615319" y="74004"/>
                  <a:pt x="617978" y="65581"/>
                  <a:pt x="613989" y="60262"/>
                </a:cubicBezTo>
                <a:cubicBezTo>
                  <a:pt x="613545" y="59819"/>
                  <a:pt x="612659" y="59375"/>
                  <a:pt x="612216" y="59819"/>
                </a:cubicBezTo>
                <a:cubicBezTo>
                  <a:pt x="611773" y="59375"/>
                  <a:pt x="611329" y="58932"/>
                  <a:pt x="610886" y="58932"/>
                </a:cubicBezTo>
                <a:cubicBezTo>
                  <a:pt x="605123" y="57602"/>
                  <a:pt x="601134" y="63365"/>
                  <a:pt x="597143" y="66912"/>
                </a:cubicBezTo>
                <a:cubicBezTo>
                  <a:pt x="590937" y="72675"/>
                  <a:pt x="583401" y="76221"/>
                  <a:pt x="577194" y="82427"/>
                </a:cubicBezTo>
                <a:cubicBezTo>
                  <a:pt x="570545" y="88634"/>
                  <a:pt x="565225" y="97943"/>
                  <a:pt x="564339" y="107253"/>
                </a:cubicBezTo>
                <a:cubicBezTo>
                  <a:pt x="563895" y="109026"/>
                  <a:pt x="563452" y="110356"/>
                  <a:pt x="563452" y="112129"/>
                </a:cubicBezTo>
                <a:cubicBezTo>
                  <a:pt x="563452" y="112572"/>
                  <a:pt x="563009" y="113016"/>
                  <a:pt x="563009" y="113016"/>
                </a:cubicBezTo>
                <a:cubicBezTo>
                  <a:pt x="562565" y="113902"/>
                  <a:pt x="562122" y="115676"/>
                  <a:pt x="561235" y="117449"/>
                </a:cubicBezTo>
                <a:cubicBezTo>
                  <a:pt x="559906" y="111686"/>
                  <a:pt x="559019" y="106366"/>
                  <a:pt x="557689" y="100603"/>
                </a:cubicBezTo>
                <a:cubicBezTo>
                  <a:pt x="558132" y="100160"/>
                  <a:pt x="558575" y="99273"/>
                  <a:pt x="558575" y="98387"/>
                </a:cubicBezTo>
                <a:cubicBezTo>
                  <a:pt x="559019" y="97057"/>
                  <a:pt x="559019" y="95283"/>
                  <a:pt x="559462" y="93510"/>
                </a:cubicBezTo>
                <a:cubicBezTo>
                  <a:pt x="563452" y="86417"/>
                  <a:pt x="569658" y="74004"/>
                  <a:pt x="572761" y="62479"/>
                </a:cubicBezTo>
                <a:cubicBezTo>
                  <a:pt x="576752" y="57159"/>
                  <a:pt x="577638" y="50509"/>
                  <a:pt x="576308" y="43859"/>
                </a:cubicBezTo>
                <a:cubicBezTo>
                  <a:pt x="574978" y="38540"/>
                  <a:pt x="570988" y="32333"/>
                  <a:pt x="564782" y="32333"/>
                </a:cubicBezTo>
                <a:cubicBezTo>
                  <a:pt x="560349" y="33663"/>
                  <a:pt x="557689" y="38097"/>
                  <a:pt x="555029" y="41643"/>
                </a:cubicBezTo>
                <a:cubicBezTo>
                  <a:pt x="553699" y="42973"/>
                  <a:pt x="552369" y="46076"/>
                  <a:pt x="550596" y="49622"/>
                </a:cubicBezTo>
                <a:cubicBezTo>
                  <a:pt x="547049" y="48293"/>
                  <a:pt x="544390" y="40313"/>
                  <a:pt x="543060" y="37653"/>
                </a:cubicBezTo>
                <a:cubicBezTo>
                  <a:pt x="538183" y="25240"/>
                  <a:pt x="534637" y="11054"/>
                  <a:pt x="523997" y="2188"/>
                </a:cubicBezTo>
                <a:cubicBezTo>
                  <a:pt x="520008" y="-1358"/>
                  <a:pt x="513801" y="-471"/>
                  <a:pt x="511142" y="3962"/>
                </a:cubicBezTo>
                <a:cubicBezTo>
                  <a:pt x="505378" y="13271"/>
                  <a:pt x="508925" y="24797"/>
                  <a:pt x="511585" y="34550"/>
                </a:cubicBezTo>
                <a:cubicBezTo>
                  <a:pt x="513801" y="41199"/>
                  <a:pt x="516461" y="47406"/>
                  <a:pt x="520008" y="53169"/>
                </a:cubicBezTo>
                <a:cubicBezTo>
                  <a:pt x="521781" y="56715"/>
                  <a:pt x="523997" y="59819"/>
                  <a:pt x="524884" y="63808"/>
                </a:cubicBezTo>
                <a:cubicBezTo>
                  <a:pt x="524884" y="64252"/>
                  <a:pt x="524884" y="64252"/>
                  <a:pt x="524884" y="64695"/>
                </a:cubicBezTo>
                <a:cubicBezTo>
                  <a:pt x="521781" y="64252"/>
                  <a:pt x="518678" y="64252"/>
                  <a:pt x="516018" y="65138"/>
                </a:cubicBezTo>
                <a:cubicBezTo>
                  <a:pt x="512471" y="67355"/>
                  <a:pt x="513358" y="72231"/>
                  <a:pt x="513801" y="75778"/>
                </a:cubicBezTo>
                <a:cubicBezTo>
                  <a:pt x="514244" y="80654"/>
                  <a:pt x="516461" y="85087"/>
                  <a:pt x="520451" y="88190"/>
                </a:cubicBezTo>
                <a:cubicBezTo>
                  <a:pt x="530204" y="95283"/>
                  <a:pt x="542173" y="97500"/>
                  <a:pt x="553699" y="100603"/>
                </a:cubicBezTo>
                <a:cubicBezTo>
                  <a:pt x="555472" y="108139"/>
                  <a:pt x="556802" y="115676"/>
                  <a:pt x="558132" y="122769"/>
                </a:cubicBezTo>
                <a:cubicBezTo>
                  <a:pt x="556359" y="121439"/>
                  <a:pt x="554586" y="120552"/>
                  <a:pt x="554142" y="120109"/>
                </a:cubicBezTo>
                <a:cubicBezTo>
                  <a:pt x="551926" y="118335"/>
                  <a:pt x="549266" y="117006"/>
                  <a:pt x="546606" y="116119"/>
                </a:cubicBezTo>
                <a:cubicBezTo>
                  <a:pt x="545276" y="113459"/>
                  <a:pt x="542616" y="111686"/>
                  <a:pt x="540843" y="109912"/>
                </a:cubicBezTo>
                <a:cubicBezTo>
                  <a:pt x="531534" y="102820"/>
                  <a:pt x="519564" y="101933"/>
                  <a:pt x="508038" y="99716"/>
                </a:cubicBezTo>
                <a:cubicBezTo>
                  <a:pt x="503605" y="98830"/>
                  <a:pt x="500059" y="96170"/>
                  <a:pt x="495182" y="96170"/>
                </a:cubicBezTo>
                <a:cubicBezTo>
                  <a:pt x="488532" y="95727"/>
                  <a:pt x="484543" y="98387"/>
                  <a:pt x="488089" y="103706"/>
                </a:cubicBezTo>
                <a:cubicBezTo>
                  <a:pt x="490749" y="110799"/>
                  <a:pt x="498729" y="114789"/>
                  <a:pt x="504935" y="118779"/>
                </a:cubicBezTo>
                <a:cubicBezTo>
                  <a:pt x="511142" y="124542"/>
                  <a:pt x="520008" y="127202"/>
                  <a:pt x="528430" y="128088"/>
                </a:cubicBezTo>
                <a:cubicBezTo>
                  <a:pt x="533750" y="128532"/>
                  <a:pt x="539070" y="125872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946" y="122769"/>
                  <a:pt x="543946" y="122325"/>
                  <a:pt x="544390" y="122325"/>
                </a:cubicBezTo>
                <a:cubicBezTo>
                  <a:pt x="544833" y="122325"/>
                  <a:pt x="545276" y="121882"/>
                  <a:pt x="545719" y="121439"/>
                </a:cubicBezTo>
                <a:cubicBezTo>
                  <a:pt x="545719" y="121439"/>
                  <a:pt x="545719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50152" y="123212"/>
                  <a:pt x="554586" y="125872"/>
                  <a:pt x="559462" y="130305"/>
                </a:cubicBezTo>
                <a:cubicBezTo>
                  <a:pt x="560349" y="133851"/>
                  <a:pt x="560792" y="137398"/>
                  <a:pt x="561678" y="140944"/>
                </a:cubicBezTo>
                <a:cubicBezTo>
                  <a:pt x="566111" y="170646"/>
                  <a:pt x="569214" y="200791"/>
                  <a:pt x="569214" y="230936"/>
                </a:cubicBezTo>
                <a:cubicBezTo>
                  <a:pt x="568772" y="230493"/>
                  <a:pt x="567885" y="230493"/>
                  <a:pt x="567442" y="230050"/>
                </a:cubicBezTo>
                <a:cubicBezTo>
                  <a:pt x="565225" y="228720"/>
                  <a:pt x="563452" y="227390"/>
                  <a:pt x="561235" y="226060"/>
                </a:cubicBezTo>
                <a:cubicBezTo>
                  <a:pt x="559462" y="223400"/>
                  <a:pt x="558132" y="221183"/>
                  <a:pt x="556802" y="218080"/>
                </a:cubicBezTo>
                <a:cubicBezTo>
                  <a:pt x="555472" y="214977"/>
                  <a:pt x="554142" y="211874"/>
                  <a:pt x="552812" y="208771"/>
                </a:cubicBezTo>
                <a:cubicBezTo>
                  <a:pt x="553256" y="207884"/>
                  <a:pt x="553256" y="206554"/>
                  <a:pt x="553699" y="205668"/>
                </a:cubicBezTo>
                <a:cubicBezTo>
                  <a:pt x="555472" y="199018"/>
                  <a:pt x="558132" y="191925"/>
                  <a:pt x="555472" y="185275"/>
                </a:cubicBezTo>
                <a:cubicBezTo>
                  <a:pt x="553256" y="179512"/>
                  <a:pt x="548823" y="175523"/>
                  <a:pt x="544833" y="171089"/>
                </a:cubicBezTo>
                <a:cubicBezTo>
                  <a:pt x="540843" y="163110"/>
                  <a:pt x="534637" y="156460"/>
                  <a:pt x="528430" y="150254"/>
                </a:cubicBezTo>
                <a:cubicBezTo>
                  <a:pt x="523554" y="145821"/>
                  <a:pt x="506265" y="133851"/>
                  <a:pt x="501832" y="142717"/>
                </a:cubicBezTo>
                <a:cubicBezTo>
                  <a:pt x="500945" y="144934"/>
                  <a:pt x="502275" y="147594"/>
                  <a:pt x="503162" y="149810"/>
                </a:cubicBezTo>
                <a:cubicBezTo>
                  <a:pt x="503162" y="149810"/>
                  <a:pt x="503162" y="149810"/>
                  <a:pt x="503162" y="150254"/>
                </a:cubicBezTo>
                <a:cubicBezTo>
                  <a:pt x="503162" y="150254"/>
                  <a:pt x="503162" y="150254"/>
                  <a:pt x="503162" y="150254"/>
                </a:cubicBezTo>
                <a:cubicBezTo>
                  <a:pt x="505821" y="157347"/>
                  <a:pt x="510255" y="163553"/>
                  <a:pt x="516018" y="168429"/>
                </a:cubicBezTo>
                <a:cubicBezTo>
                  <a:pt x="517791" y="169759"/>
                  <a:pt x="520008" y="171533"/>
                  <a:pt x="521781" y="173306"/>
                </a:cubicBezTo>
                <a:cubicBezTo>
                  <a:pt x="524884" y="177739"/>
                  <a:pt x="524441" y="183502"/>
                  <a:pt x="526657" y="188822"/>
                </a:cubicBezTo>
                <a:cubicBezTo>
                  <a:pt x="530647" y="199018"/>
                  <a:pt x="539070" y="206997"/>
                  <a:pt x="548823" y="211874"/>
                </a:cubicBezTo>
                <a:cubicBezTo>
                  <a:pt x="549266" y="212317"/>
                  <a:pt x="549266" y="213204"/>
                  <a:pt x="549709" y="213647"/>
                </a:cubicBezTo>
                <a:cubicBezTo>
                  <a:pt x="550596" y="215864"/>
                  <a:pt x="551483" y="218080"/>
                  <a:pt x="552812" y="220740"/>
                </a:cubicBezTo>
                <a:cubicBezTo>
                  <a:pt x="551483" y="219853"/>
                  <a:pt x="550152" y="218967"/>
                  <a:pt x="548823" y="217637"/>
                </a:cubicBezTo>
                <a:cubicBezTo>
                  <a:pt x="538627" y="209214"/>
                  <a:pt x="528874" y="200348"/>
                  <a:pt x="517347" y="193698"/>
                </a:cubicBezTo>
                <a:cubicBezTo>
                  <a:pt x="516904" y="193698"/>
                  <a:pt x="516904" y="193255"/>
                  <a:pt x="516461" y="193255"/>
                </a:cubicBezTo>
                <a:cubicBezTo>
                  <a:pt x="517791" y="191482"/>
                  <a:pt x="514244" y="187048"/>
                  <a:pt x="513801" y="185719"/>
                </a:cubicBezTo>
                <a:cubicBezTo>
                  <a:pt x="510698" y="180399"/>
                  <a:pt x="506265" y="175966"/>
                  <a:pt x="500945" y="173306"/>
                </a:cubicBezTo>
                <a:cubicBezTo>
                  <a:pt x="491636" y="167986"/>
                  <a:pt x="480553" y="165770"/>
                  <a:pt x="469913" y="163553"/>
                </a:cubicBezTo>
                <a:cubicBezTo>
                  <a:pt x="463707" y="160893"/>
                  <a:pt x="457501" y="156903"/>
                  <a:pt x="450408" y="155574"/>
                </a:cubicBezTo>
                <a:cubicBezTo>
                  <a:pt x="446418" y="154687"/>
                  <a:pt x="441098" y="154687"/>
                  <a:pt x="440212" y="159563"/>
                </a:cubicBezTo>
                <a:cubicBezTo>
                  <a:pt x="440212" y="159563"/>
                  <a:pt x="440212" y="160007"/>
                  <a:pt x="440212" y="160007"/>
                </a:cubicBezTo>
                <a:cubicBezTo>
                  <a:pt x="440212" y="160450"/>
                  <a:pt x="440212" y="160893"/>
                  <a:pt x="440212" y="161337"/>
                </a:cubicBezTo>
                <a:cubicBezTo>
                  <a:pt x="440212" y="163110"/>
                  <a:pt x="440655" y="164440"/>
                  <a:pt x="441542" y="166213"/>
                </a:cubicBezTo>
                <a:cubicBezTo>
                  <a:pt x="441985" y="167543"/>
                  <a:pt x="442872" y="168873"/>
                  <a:pt x="444201" y="170646"/>
                </a:cubicBezTo>
                <a:cubicBezTo>
                  <a:pt x="450408" y="177296"/>
                  <a:pt x="461934" y="183502"/>
                  <a:pt x="466367" y="186605"/>
                </a:cubicBezTo>
                <a:cubicBezTo>
                  <a:pt x="473903" y="192368"/>
                  <a:pt x="481883" y="199018"/>
                  <a:pt x="491636" y="199905"/>
                </a:cubicBezTo>
                <a:cubicBezTo>
                  <a:pt x="498729" y="200791"/>
                  <a:pt x="505378" y="199905"/>
                  <a:pt x="512028" y="197688"/>
                </a:cubicBezTo>
                <a:cubicBezTo>
                  <a:pt x="512471" y="197688"/>
                  <a:pt x="512471" y="197688"/>
                  <a:pt x="512914" y="197245"/>
                </a:cubicBezTo>
                <a:cubicBezTo>
                  <a:pt x="526214" y="204781"/>
                  <a:pt x="537296" y="216307"/>
                  <a:pt x="549709" y="225616"/>
                </a:cubicBezTo>
                <a:cubicBezTo>
                  <a:pt x="546163" y="225616"/>
                  <a:pt x="542173" y="226060"/>
                  <a:pt x="538627" y="226946"/>
                </a:cubicBezTo>
                <a:cubicBezTo>
                  <a:pt x="538183" y="226503"/>
                  <a:pt x="537740" y="226503"/>
                  <a:pt x="536853" y="226503"/>
                </a:cubicBezTo>
                <a:cubicBezTo>
                  <a:pt x="523554" y="215864"/>
                  <a:pt x="506708" y="223843"/>
                  <a:pt x="492522" y="227390"/>
                </a:cubicBezTo>
                <a:cubicBezTo>
                  <a:pt x="484099" y="228276"/>
                  <a:pt x="473460" y="227833"/>
                  <a:pt x="467254" y="234926"/>
                </a:cubicBezTo>
                <a:cubicBezTo>
                  <a:pt x="462377" y="242462"/>
                  <a:pt x="471244" y="247338"/>
                  <a:pt x="477893" y="247782"/>
                </a:cubicBezTo>
                <a:cubicBezTo>
                  <a:pt x="478780" y="247782"/>
                  <a:pt x="479666" y="247782"/>
                  <a:pt x="480110" y="247782"/>
                </a:cubicBezTo>
                <a:cubicBezTo>
                  <a:pt x="482326" y="248225"/>
                  <a:pt x="484099" y="248225"/>
                  <a:pt x="484099" y="248225"/>
                </a:cubicBezTo>
                <a:cubicBezTo>
                  <a:pt x="489419" y="248225"/>
                  <a:pt x="495182" y="247338"/>
                  <a:pt x="500502" y="247338"/>
                </a:cubicBezTo>
                <a:cubicBezTo>
                  <a:pt x="517791" y="249112"/>
                  <a:pt x="529317" y="246895"/>
                  <a:pt x="540400" y="231823"/>
                </a:cubicBezTo>
                <a:cubicBezTo>
                  <a:pt x="540400" y="231823"/>
                  <a:pt x="540400" y="231379"/>
                  <a:pt x="540843" y="231379"/>
                </a:cubicBezTo>
                <a:cubicBezTo>
                  <a:pt x="545719" y="230936"/>
                  <a:pt x="551039" y="230493"/>
                  <a:pt x="555916" y="230936"/>
                </a:cubicBezTo>
                <a:cubicBezTo>
                  <a:pt x="559906" y="233596"/>
                  <a:pt x="563895" y="235813"/>
                  <a:pt x="567885" y="237586"/>
                </a:cubicBezTo>
                <a:cubicBezTo>
                  <a:pt x="567885" y="240246"/>
                  <a:pt x="567885" y="242462"/>
                  <a:pt x="567885" y="245122"/>
                </a:cubicBezTo>
                <a:cubicBezTo>
                  <a:pt x="567442" y="270834"/>
                  <a:pt x="568772" y="296546"/>
                  <a:pt x="564782" y="322258"/>
                </a:cubicBezTo>
                <a:cubicBezTo>
                  <a:pt x="562122" y="339547"/>
                  <a:pt x="557689" y="356393"/>
                  <a:pt x="553256" y="372795"/>
                </a:cubicBezTo>
                <a:cubicBezTo>
                  <a:pt x="551483" y="371465"/>
                  <a:pt x="549709" y="370135"/>
                  <a:pt x="548379" y="368362"/>
                </a:cubicBezTo>
                <a:cubicBezTo>
                  <a:pt x="548379" y="368362"/>
                  <a:pt x="548379" y="368362"/>
                  <a:pt x="548379" y="368362"/>
                </a:cubicBezTo>
                <a:cubicBezTo>
                  <a:pt x="547493" y="367919"/>
                  <a:pt x="547049" y="367032"/>
                  <a:pt x="546163" y="366589"/>
                </a:cubicBezTo>
                <a:cubicBezTo>
                  <a:pt x="546606" y="363929"/>
                  <a:pt x="545719" y="360382"/>
                  <a:pt x="545276" y="357723"/>
                </a:cubicBezTo>
                <a:cubicBezTo>
                  <a:pt x="546606" y="355949"/>
                  <a:pt x="547936" y="354619"/>
                  <a:pt x="549266" y="352846"/>
                </a:cubicBezTo>
                <a:cubicBezTo>
                  <a:pt x="551039" y="347970"/>
                  <a:pt x="552812" y="343094"/>
                  <a:pt x="553699" y="338217"/>
                </a:cubicBezTo>
                <a:cubicBezTo>
                  <a:pt x="553699" y="334227"/>
                  <a:pt x="552812" y="330237"/>
                  <a:pt x="552812" y="325804"/>
                </a:cubicBezTo>
                <a:cubicBezTo>
                  <a:pt x="552369" y="321371"/>
                  <a:pt x="553699" y="317382"/>
                  <a:pt x="554586" y="313392"/>
                </a:cubicBezTo>
                <a:cubicBezTo>
                  <a:pt x="555916" y="304969"/>
                  <a:pt x="555029" y="295659"/>
                  <a:pt x="550596" y="287680"/>
                </a:cubicBezTo>
                <a:cubicBezTo>
                  <a:pt x="550152" y="286793"/>
                  <a:pt x="549709" y="285906"/>
                  <a:pt x="548823" y="285463"/>
                </a:cubicBezTo>
                <a:cubicBezTo>
                  <a:pt x="548379" y="285020"/>
                  <a:pt x="547936" y="285463"/>
                  <a:pt x="547936" y="285906"/>
                </a:cubicBezTo>
                <a:cubicBezTo>
                  <a:pt x="543946" y="285463"/>
                  <a:pt x="541286" y="293000"/>
                  <a:pt x="540843" y="296989"/>
                </a:cubicBezTo>
                <a:cubicBezTo>
                  <a:pt x="539957" y="300979"/>
                  <a:pt x="539513" y="304969"/>
                  <a:pt x="538627" y="308959"/>
                </a:cubicBezTo>
                <a:cubicBezTo>
                  <a:pt x="535080" y="320485"/>
                  <a:pt x="528874" y="332454"/>
                  <a:pt x="534637" y="344423"/>
                </a:cubicBezTo>
                <a:cubicBezTo>
                  <a:pt x="536853" y="348856"/>
                  <a:pt x="539513" y="352846"/>
                  <a:pt x="541729" y="357279"/>
                </a:cubicBezTo>
                <a:cubicBezTo>
                  <a:pt x="542173" y="359053"/>
                  <a:pt x="542173" y="360826"/>
                  <a:pt x="542173" y="362599"/>
                </a:cubicBezTo>
                <a:cubicBezTo>
                  <a:pt x="540400" y="360826"/>
                  <a:pt x="538183" y="359496"/>
                  <a:pt x="536410" y="357723"/>
                </a:cubicBezTo>
                <a:cubicBezTo>
                  <a:pt x="531090" y="353733"/>
                  <a:pt x="525327" y="349743"/>
                  <a:pt x="520008" y="345753"/>
                </a:cubicBezTo>
                <a:cubicBezTo>
                  <a:pt x="520451" y="344423"/>
                  <a:pt x="520008" y="342207"/>
                  <a:pt x="520008" y="340877"/>
                </a:cubicBezTo>
                <a:cubicBezTo>
                  <a:pt x="520008" y="340877"/>
                  <a:pt x="520008" y="340877"/>
                  <a:pt x="520008" y="340877"/>
                </a:cubicBezTo>
                <a:cubicBezTo>
                  <a:pt x="522224" y="339547"/>
                  <a:pt x="523111" y="334671"/>
                  <a:pt x="523554" y="332897"/>
                </a:cubicBezTo>
                <a:cubicBezTo>
                  <a:pt x="525327" y="325361"/>
                  <a:pt x="524884" y="316938"/>
                  <a:pt x="523111" y="309402"/>
                </a:cubicBezTo>
                <a:cubicBezTo>
                  <a:pt x="521337" y="302309"/>
                  <a:pt x="518678" y="294773"/>
                  <a:pt x="512914" y="289896"/>
                </a:cubicBezTo>
                <a:cubicBezTo>
                  <a:pt x="507595" y="286350"/>
                  <a:pt x="505378" y="280143"/>
                  <a:pt x="503162" y="274381"/>
                </a:cubicBezTo>
                <a:cubicBezTo>
                  <a:pt x="503162" y="273937"/>
                  <a:pt x="502719" y="273494"/>
                  <a:pt x="501832" y="273494"/>
                </a:cubicBezTo>
                <a:cubicBezTo>
                  <a:pt x="501832" y="273494"/>
                  <a:pt x="501832" y="273494"/>
                  <a:pt x="501832" y="273494"/>
                </a:cubicBezTo>
                <a:cubicBezTo>
                  <a:pt x="499615" y="269504"/>
                  <a:pt x="496955" y="266844"/>
                  <a:pt x="493852" y="269947"/>
                </a:cubicBezTo>
                <a:cubicBezTo>
                  <a:pt x="491193" y="273494"/>
                  <a:pt x="492522" y="278370"/>
                  <a:pt x="493409" y="282803"/>
                </a:cubicBezTo>
                <a:cubicBezTo>
                  <a:pt x="494739" y="289453"/>
                  <a:pt x="498729" y="295216"/>
                  <a:pt x="498285" y="302309"/>
                </a:cubicBezTo>
                <a:cubicBezTo>
                  <a:pt x="497842" y="311618"/>
                  <a:pt x="500945" y="320928"/>
                  <a:pt x="505821" y="328464"/>
                </a:cubicBezTo>
                <a:cubicBezTo>
                  <a:pt x="508925" y="331567"/>
                  <a:pt x="512028" y="334671"/>
                  <a:pt x="515131" y="337774"/>
                </a:cubicBezTo>
                <a:cubicBezTo>
                  <a:pt x="515131" y="339547"/>
                  <a:pt x="515131" y="341320"/>
                  <a:pt x="515131" y="343094"/>
                </a:cubicBezTo>
                <a:cubicBezTo>
                  <a:pt x="505378" y="336887"/>
                  <a:pt x="495182" y="331567"/>
                  <a:pt x="484986" y="326691"/>
                </a:cubicBezTo>
                <a:cubicBezTo>
                  <a:pt x="484986" y="325361"/>
                  <a:pt x="484099" y="323588"/>
                  <a:pt x="484099" y="322701"/>
                </a:cubicBezTo>
                <a:cubicBezTo>
                  <a:pt x="484099" y="322258"/>
                  <a:pt x="483656" y="321815"/>
                  <a:pt x="483656" y="321371"/>
                </a:cubicBezTo>
                <a:cubicBezTo>
                  <a:pt x="483656" y="320928"/>
                  <a:pt x="484099" y="320041"/>
                  <a:pt x="484099" y="319598"/>
                </a:cubicBezTo>
                <a:cubicBezTo>
                  <a:pt x="484543" y="315165"/>
                  <a:pt x="484543" y="311175"/>
                  <a:pt x="484099" y="306742"/>
                </a:cubicBezTo>
                <a:cubicBezTo>
                  <a:pt x="484099" y="306299"/>
                  <a:pt x="484099" y="305412"/>
                  <a:pt x="483656" y="304969"/>
                </a:cubicBezTo>
                <a:cubicBezTo>
                  <a:pt x="483656" y="304082"/>
                  <a:pt x="483656" y="303639"/>
                  <a:pt x="483213" y="302752"/>
                </a:cubicBezTo>
                <a:cubicBezTo>
                  <a:pt x="481883" y="295659"/>
                  <a:pt x="479666" y="289010"/>
                  <a:pt x="473903" y="284133"/>
                </a:cubicBezTo>
                <a:cubicBezTo>
                  <a:pt x="469470" y="277484"/>
                  <a:pt x="465924" y="270391"/>
                  <a:pt x="460604" y="264628"/>
                </a:cubicBezTo>
                <a:cubicBezTo>
                  <a:pt x="460604" y="264184"/>
                  <a:pt x="460161" y="264184"/>
                  <a:pt x="459717" y="264184"/>
                </a:cubicBezTo>
                <a:cubicBezTo>
                  <a:pt x="457944" y="262411"/>
                  <a:pt x="456614" y="261081"/>
                  <a:pt x="454841" y="261081"/>
                </a:cubicBezTo>
                <a:cubicBezTo>
                  <a:pt x="444201" y="264628"/>
                  <a:pt x="459274" y="283690"/>
                  <a:pt x="461491" y="289896"/>
                </a:cubicBezTo>
                <a:cubicBezTo>
                  <a:pt x="464150" y="298763"/>
                  <a:pt x="466811" y="308959"/>
                  <a:pt x="474347" y="314722"/>
                </a:cubicBezTo>
                <a:cubicBezTo>
                  <a:pt x="475677" y="316051"/>
                  <a:pt x="477006" y="317382"/>
                  <a:pt x="477893" y="318711"/>
                </a:cubicBezTo>
                <a:cubicBezTo>
                  <a:pt x="478336" y="320485"/>
                  <a:pt x="478780" y="322258"/>
                  <a:pt x="479223" y="324474"/>
                </a:cubicBezTo>
                <a:cubicBezTo>
                  <a:pt x="479223" y="324474"/>
                  <a:pt x="479223" y="324474"/>
                  <a:pt x="479223" y="324474"/>
                </a:cubicBezTo>
                <a:cubicBezTo>
                  <a:pt x="476563" y="323145"/>
                  <a:pt x="474347" y="322258"/>
                  <a:pt x="471687" y="320928"/>
                </a:cubicBezTo>
                <a:cubicBezTo>
                  <a:pt x="468140" y="319598"/>
                  <a:pt x="464594" y="318268"/>
                  <a:pt x="460604" y="316495"/>
                </a:cubicBezTo>
                <a:cubicBezTo>
                  <a:pt x="460604" y="316495"/>
                  <a:pt x="460604" y="316495"/>
                  <a:pt x="460604" y="316495"/>
                </a:cubicBezTo>
                <a:cubicBezTo>
                  <a:pt x="458388" y="312062"/>
                  <a:pt x="455728" y="307185"/>
                  <a:pt x="452181" y="303639"/>
                </a:cubicBezTo>
                <a:cubicBezTo>
                  <a:pt x="443758" y="293443"/>
                  <a:pt x="429572" y="292113"/>
                  <a:pt x="419819" y="284133"/>
                </a:cubicBezTo>
                <a:cubicBezTo>
                  <a:pt x="416716" y="281917"/>
                  <a:pt x="402974" y="271720"/>
                  <a:pt x="399870" y="273494"/>
                </a:cubicBezTo>
                <a:cubicBezTo>
                  <a:pt x="399870" y="273937"/>
                  <a:pt x="399870" y="273937"/>
                  <a:pt x="399870" y="274381"/>
                </a:cubicBezTo>
                <a:cubicBezTo>
                  <a:pt x="399870" y="274381"/>
                  <a:pt x="399427" y="274381"/>
                  <a:pt x="399427" y="274381"/>
                </a:cubicBezTo>
                <a:cubicBezTo>
                  <a:pt x="395881" y="275710"/>
                  <a:pt x="396324" y="280587"/>
                  <a:pt x="397654" y="283690"/>
                </a:cubicBezTo>
                <a:cubicBezTo>
                  <a:pt x="400757" y="291226"/>
                  <a:pt x="406077" y="297876"/>
                  <a:pt x="410953" y="304526"/>
                </a:cubicBezTo>
                <a:cubicBezTo>
                  <a:pt x="418046" y="314278"/>
                  <a:pt x="428685" y="322258"/>
                  <a:pt x="441098" y="322701"/>
                </a:cubicBezTo>
                <a:cubicBezTo>
                  <a:pt x="442429" y="322701"/>
                  <a:pt x="443758" y="322701"/>
                  <a:pt x="445531" y="322701"/>
                </a:cubicBezTo>
                <a:cubicBezTo>
                  <a:pt x="445975" y="322701"/>
                  <a:pt x="445975" y="323145"/>
                  <a:pt x="446418" y="323145"/>
                </a:cubicBezTo>
                <a:cubicBezTo>
                  <a:pt x="449521" y="323145"/>
                  <a:pt x="452181" y="322701"/>
                  <a:pt x="455284" y="323145"/>
                </a:cubicBezTo>
                <a:cubicBezTo>
                  <a:pt x="457501" y="323588"/>
                  <a:pt x="459274" y="323145"/>
                  <a:pt x="460604" y="321815"/>
                </a:cubicBezTo>
                <a:cubicBezTo>
                  <a:pt x="467254" y="324474"/>
                  <a:pt x="473460" y="327578"/>
                  <a:pt x="480110" y="330237"/>
                </a:cubicBezTo>
                <a:cubicBezTo>
                  <a:pt x="480110" y="330237"/>
                  <a:pt x="480110" y="330237"/>
                  <a:pt x="480110" y="330237"/>
                </a:cubicBezTo>
                <a:cubicBezTo>
                  <a:pt x="477450" y="332454"/>
                  <a:pt x="474347" y="334671"/>
                  <a:pt x="471687" y="336887"/>
                </a:cubicBezTo>
                <a:cubicBezTo>
                  <a:pt x="470800" y="336887"/>
                  <a:pt x="469913" y="336887"/>
                  <a:pt x="469470" y="336444"/>
                </a:cubicBezTo>
                <a:cubicBezTo>
                  <a:pt x="465480" y="335557"/>
                  <a:pt x="461047" y="335557"/>
                  <a:pt x="456614" y="336444"/>
                </a:cubicBezTo>
                <a:cubicBezTo>
                  <a:pt x="448634" y="338660"/>
                  <a:pt x="441985" y="344423"/>
                  <a:pt x="433562" y="346640"/>
                </a:cubicBezTo>
                <a:cubicBezTo>
                  <a:pt x="426913" y="348856"/>
                  <a:pt x="418933" y="349300"/>
                  <a:pt x="413170" y="354619"/>
                </a:cubicBezTo>
                <a:cubicBezTo>
                  <a:pt x="407850" y="359053"/>
                  <a:pt x="414057" y="363042"/>
                  <a:pt x="418933" y="364372"/>
                </a:cubicBezTo>
                <a:cubicBezTo>
                  <a:pt x="421149" y="365702"/>
                  <a:pt x="424252" y="366589"/>
                  <a:pt x="426913" y="367032"/>
                </a:cubicBezTo>
                <a:cubicBezTo>
                  <a:pt x="433119" y="367919"/>
                  <a:pt x="438882" y="365259"/>
                  <a:pt x="444645" y="364816"/>
                </a:cubicBezTo>
                <a:cubicBezTo>
                  <a:pt x="455284" y="367032"/>
                  <a:pt x="461934" y="361713"/>
                  <a:pt x="467697" y="353290"/>
                </a:cubicBezTo>
                <a:cubicBezTo>
                  <a:pt x="470357" y="349743"/>
                  <a:pt x="472130" y="345753"/>
                  <a:pt x="473903" y="341764"/>
                </a:cubicBezTo>
                <a:cubicBezTo>
                  <a:pt x="473903" y="341320"/>
                  <a:pt x="474347" y="340877"/>
                  <a:pt x="474790" y="340433"/>
                </a:cubicBezTo>
                <a:cubicBezTo>
                  <a:pt x="474790" y="340433"/>
                  <a:pt x="474790" y="340433"/>
                  <a:pt x="474790" y="340433"/>
                </a:cubicBezTo>
                <a:cubicBezTo>
                  <a:pt x="477450" y="338660"/>
                  <a:pt x="479666" y="336444"/>
                  <a:pt x="482326" y="334227"/>
                </a:cubicBezTo>
                <a:cubicBezTo>
                  <a:pt x="482770" y="333784"/>
                  <a:pt x="483656" y="332897"/>
                  <a:pt x="484099" y="332454"/>
                </a:cubicBezTo>
                <a:cubicBezTo>
                  <a:pt x="493852" y="336887"/>
                  <a:pt x="502719" y="342207"/>
                  <a:pt x="511585" y="347970"/>
                </a:cubicBezTo>
                <a:cubicBezTo>
                  <a:pt x="508925" y="348856"/>
                  <a:pt x="506265" y="350186"/>
                  <a:pt x="503605" y="351516"/>
                </a:cubicBezTo>
                <a:cubicBezTo>
                  <a:pt x="490306" y="349743"/>
                  <a:pt x="480553" y="360382"/>
                  <a:pt x="469027" y="366589"/>
                </a:cubicBezTo>
                <a:cubicBezTo>
                  <a:pt x="463707" y="369249"/>
                  <a:pt x="457944" y="371465"/>
                  <a:pt x="452181" y="373682"/>
                </a:cubicBezTo>
                <a:cubicBezTo>
                  <a:pt x="450851" y="374125"/>
                  <a:pt x="449078" y="375455"/>
                  <a:pt x="448634" y="376785"/>
                </a:cubicBezTo>
                <a:cubicBezTo>
                  <a:pt x="447305" y="381218"/>
                  <a:pt x="453068" y="383878"/>
                  <a:pt x="456614" y="384764"/>
                </a:cubicBezTo>
                <a:cubicBezTo>
                  <a:pt x="457057" y="384764"/>
                  <a:pt x="457057" y="384764"/>
                  <a:pt x="457501" y="384764"/>
                </a:cubicBezTo>
                <a:cubicBezTo>
                  <a:pt x="457501" y="385208"/>
                  <a:pt x="457944" y="385208"/>
                  <a:pt x="457944" y="385208"/>
                </a:cubicBezTo>
                <a:cubicBezTo>
                  <a:pt x="459274" y="385651"/>
                  <a:pt x="461047" y="386095"/>
                  <a:pt x="462377" y="386095"/>
                </a:cubicBezTo>
                <a:cubicBezTo>
                  <a:pt x="472573" y="386095"/>
                  <a:pt x="481883" y="381661"/>
                  <a:pt x="490749" y="377228"/>
                </a:cubicBezTo>
                <a:cubicBezTo>
                  <a:pt x="494739" y="375455"/>
                  <a:pt x="499172" y="374568"/>
                  <a:pt x="502275" y="371465"/>
                </a:cubicBezTo>
                <a:cubicBezTo>
                  <a:pt x="506265" y="367476"/>
                  <a:pt x="507152" y="362156"/>
                  <a:pt x="509368" y="357279"/>
                </a:cubicBezTo>
                <a:cubicBezTo>
                  <a:pt x="509811" y="355949"/>
                  <a:pt x="511142" y="354176"/>
                  <a:pt x="511142" y="352403"/>
                </a:cubicBezTo>
                <a:cubicBezTo>
                  <a:pt x="512914" y="351960"/>
                  <a:pt x="514244" y="351073"/>
                  <a:pt x="516018" y="350630"/>
                </a:cubicBezTo>
                <a:cubicBezTo>
                  <a:pt x="516018" y="350630"/>
                  <a:pt x="516461" y="350630"/>
                  <a:pt x="516461" y="350186"/>
                </a:cubicBezTo>
                <a:cubicBezTo>
                  <a:pt x="525327" y="356393"/>
                  <a:pt x="533750" y="363042"/>
                  <a:pt x="542173" y="370135"/>
                </a:cubicBezTo>
                <a:cubicBezTo>
                  <a:pt x="541286" y="371022"/>
                  <a:pt x="540400" y="371909"/>
                  <a:pt x="539070" y="372795"/>
                </a:cubicBezTo>
                <a:cubicBezTo>
                  <a:pt x="538627" y="372795"/>
                  <a:pt x="538183" y="372795"/>
                  <a:pt x="537740" y="372352"/>
                </a:cubicBezTo>
                <a:cubicBezTo>
                  <a:pt x="522667" y="369692"/>
                  <a:pt x="516018" y="378115"/>
                  <a:pt x="504492" y="384764"/>
                </a:cubicBezTo>
                <a:cubicBezTo>
                  <a:pt x="500059" y="386981"/>
                  <a:pt x="495182" y="388754"/>
                  <a:pt x="490306" y="390084"/>
                </a:cubicBezTo>
                <a:cubicBezTo>
                  <a:pt x="488089" y="390971"/>
                  <a:pt x="485429" y="391858"/>
                  <a:pt x="483656" y="394074"/>
                </a:cubicBezTo>
                <a:cubicBezTo>
                  <a:pt x="481439" y="397177"/>
                  <a:pt x="483213" y="399394"/>
                  <a:pt x="485873" y="400724"/>
                </a:cubicBezTo>
                <a:cubicBezTo>
                  <a:pt x="487203" y="402497"/>
                  <a:pt x="492965" y="402940"/>
                  <a:pt x="494739" y="402940"/>
                </a:cubicBezTo>
                <a:cubicBezTo>
                  <a:pt x="498729" y="403384"/>
                  <a:pt x="502719" y="402054"/>
                  <a:pt x="506708" y="401610"/>
                </a:cubicBezTo>
                <a:cubicBezTo>
                  <a:pt x="507152" y="401610"/>
                  <a:pt x="507595" y="401610"/>
                  <a:pt x="508038" y="401610"/>
                </a:cubicBezTo>
                <a:cubicBezTo>
                  <a:pt x="508925" y="401610"/>
                  <a:pt x="510255" y="401610"/>
                  <a:pt x="511142" y="401610"/>
                </a:cubicBezTo>
                <a:cubicBezTo>
                  <a:pt x="513358" y="402054"/>
                  <a:pt x="515575" y="402497"/>
                  <a:pt x="517791" y="402497"/>
                </a:cubicBezTo>
                <a:cubicBezTo>
                  <a:pt x="529760" y="401167"/>
                  <a:pt x="539070" y="386538"/>
                  <a:pt x="542616" y="375455"/>
                </a:cubicBezTo>
                <a:cubicBezTo>
                  <a:pt x="543503" y="374568"/>
                  <a:pt x="544390" y="373682"/>
                  <a:pt x="545276" y="372795"/>
                </a:cubicBezTo>
                <a:cubicBezTo>
                  <a:pt x="547049" y="374125"/>
                  <a:pt x="548823" y="375455"/>
                  <a:pt x="550152" y="377228"/>
                </a:cubicBezTo>
                <a:cubicBezTo>
                  <a:pt x="545719" y="393187"/>
                  <a:pt x="540843" y="409590"/>
                  <a:pt x="536410" y="425549"/>
                </a:cubicBezTo>
                <a:cubicBezTo>
                  <a:pt x="524884" y="467663"/>
                  <a:pt x="509811" y="508891"/>
                  <a:pt x="492522" y="549232"/>
                </a:cubicBezTo>
                <a:cubicBezTo>
                  <a:pt x="490749" y="538593"/>
                  <a:pt x="488089" y="528397"/>
                  <a:pt x="484099" y="518644"/>
                </a:cubicBezTo>
                <a:cubicBezTo>
                  <a:pt x="485873" y="515984"/>
                  <a:pt x="487203" y="512881"/>
                  <a:pt x="488976" y="510221"/>
                </a:cubicBezTo>
                <a:cubicBezTo>
                  <a:pt x="488976" y="510221"/>
                  <a:pt x="488976" y="510221"/>
                  <a:pt x="488976" y="510221"/>
                </a:cubicBezTo>
                <a:cubicBezTo>
                  <a:pt x="491193" y="507118"/>
                  <a:pt x="494296" y="504015"/>
                  <a:pt x="496512" y="500468"/>
                </a:cubicBezTo>
                <a:cubicBezTo>
                  <a:pt x="502275" y="492489"/>
                  <a:pt x="507595" y="483179"/>
                  <a:pt x="507152" y="472983"/>
                </a:cubicBezTo>
                <a:cubicBezTo>
                  <a:pt x="506708" y="468107"/>
                  <a:pt x="506265" y="463230"/>
                  <a:pt x="507152" y="458354"/>
                </a:cubicBezTo>
                <a:cubicBezTo>
                  <a:pt x="508481" y="452148"/>
                  <a:pt x="511142" y="445941"/>
                  <a:pt x="511142" y="439735"/>
                </a:cubicBezTo>
                <a:cubicBezTo>
                  <a:pt x="511142" y="438405"/>
                  <a:pt x="511142" y="436632"/>
                  <a:pt x="510698" y="435302"/>
                </a:cubicBezTo>
                <a:cubicBezTo>
                  <a:pt x="510698" y="434859"/>
                  <a:pt x="510255" y="434859"/>
                  <a:pt x="510255" y="434859"/>
                </a:cubicBezTo>
                <a:cubicBezTo>
                  <a:pt x="509811" y="433972"/>
                  <a:pt x="509368" y="433529"/>
                  <a:pt x="508925" y="433085"/>
                </a:cubicBezTo>
                <a:cubicBezTo>
                  <a:pt x="502719" y="431312"/>
                  <a:pt x="493852" y="446385"/>
                  <a:pt x="491636" y="451261"/>
                </a:cubicBezTo>
                <a:cubicBezTo>
                  <a:pt x="486759" y="460571"/>
                  <a:pt x="488976" y="471210"/>
                  <a:pt x="487646" y="481406"/>
                </a:cubicBezTo>
                <a:cubicBezTo>
                  <a:pt x="485873" y="488056"/>
                  <a:pt x="484986" y="495149"/>
                  <a:pt x="485429" y="501798"/>
                </a:cubicBezTo>
                <a:cubicBezTo>
                  <a:pt x="485429" y="503572"/>
                  <a:pt x="485429" y="505345"/>
                  <a:pt x="485873" y="507118"/>
                </a:cubicBezTo>
                <a:cubicBezTo>
                  <a:pt x="484986" y="508448"/>
                  <a:pt x="484099" y="509778"/>
                  <a:pt x="483213" y="511108"/>
                </a:cubicBezTo>
                <a:cubicBezTo>
                  <a:pt x="482770" y="511994"/>
                  <a:pt x="482326" y="512438"/>
                  <a:pt x="481883" y="513324"/>
                </a:cubicBezTo>
                <a:cubicBezTo>
                  <a:pt x="477893" y="504458"/>
                  <a:pt x="473460" y="495149"/>
                  <a:pt x="468583" y="486726"/>
                </a:cubicBezTo>
                <a:cubicBezTo>
                  <a:pt x="470800" y="484509"/>
                  <a:pt x="471244" y="476530"/>
                  <a:pt x="471687" y="474313"/>
                </a:cubicBezTo>
                <a:cubicBezTo>
                  <a:pt x="471687" y="472983"/>
                  <a:pt x="472130" y="471653"/>
                  <a:pt x="472130" y="469880"/>
                </a:cubicBezTo>
                <a:cubicBezTo>
                  <a:pt x="473460" y="468993"/>
                  <a:pt x="474347" y="465890"/>
                  <a:pt x="475233" y="465004"/>
                </a:cubicBezTo>
                <a:cubicBezTo>
                  <a:pt x="482770" y="452148"/>
                  <a:pt x="481439" y="443725"/>
                  <a:pt x="476120" y="430869"/>
                </a:cubicBezTo>
                <a:cubicBezTo>
                  <a:pt x="475233" y="424662"/>
                  <a:pt x="477006" y="413136"/>
                  <a:pt x="471244" y="409146"/>
                </a:cubicBezTo>
                <a:cubicBezTo>
                  <a:pt x="471244" y="409146"/>
                  <a:pt x="471244" y="409146"/>
                  <a:pt x="471244" y="409146"/>
                </a:cubicBezTo>
                <a:cubicBezTo>
                  <a:pt x="471244" y="409146"/>
                  <a:pt x="470800" y="408703"/>
                  <a:pt x="470800" y="408703"/>
                </a:cubicBezTo>
                <a:cubicBezTo>
                  <a:pt x="469470" y="407373"/>
                  <a:pt x="468140" y="405600"/>
                  <a:pt x="466367" y="405600"/>
                </a:cubicBezTo>
                <a:cubicBezTo>
                  <a:pt x="465924" y="405600"/>
                  <a:pt x="465480" y="406044"/>
                  <a:pt x="465037" y="406487"/>
                </a:cubicBezTo>
                <a:cubicBezTo>
                  <a:pt x="462377" y="410033"/>
                  <a:pt x="461491" y="414910"/>
                  <a:pt x="461047" y="419343"/>
                </a:cubicBezTo>
                <a:cubicBezTo>
                  <a:pt x="460604" y="428209"/>
                  <a:pt x="462377" y="437075"/>
                  <a:pt x="462821" y="445941"/>
                </a:cubicBezTo>
                <a:cubicBezTo>
                  <a:pt x="462377" y="453921"/>
                  <a:pt x="462377" y="462787"/>
                  <a:pt x="468140" y="468550"/>
                </a:cubicBezTo>
                <a:cubicBezTo>
                  <a:pt x="468140" y="470323"/>
                  <a:pt x="468140" y="471653"/>
                  <a:pt x="468140" y="473426"/>
                </a:cubicBezTo>
                <a:cubicBezTo>
                  <a:pt x="468140" y="475643"/>
                  <a:pt x="467697" y="478303"/>
                  <a:pt x="467254" y="480519"/>
                </a:cubicBezTo>
                <a:cubicBezTo>
                  <a:pt x="467254" y="481406"/>
                  <a:pt x="466811" y="482293"/>
                  <a:pt x="466367" y="482736"/>
                </a:cubicBezTo>
                <a:cubicBezTo>
                  <a:pt x="461047" y="472983"/>
                  <a:pt x="454841" y="463674"/>
                  <a:pt x="448191" y="454808"/>
                </a:cubicBezTo>
                <a:cubicBezTo>
                  <a:pt x="449521" y="452591"/>
                  <a:pt x="449078" y="445941"/>
                  <a:pt x="448191" y="437518"/>
                </a:cubicBezTo>
                <a:cubicBezTo>
                  <a:pt x="448634" y="437075"/>
                  <a:pt x="448634" y="436189"/>
                  <a:pt x="449078" y="435745"/>
                </a:cubicBezTo>
                <a:cubicBezTo>
                  <a:pt x="450851" y="432199"/>
                  <a:pt x="452181" y="428209"/>
                  <a:pt x="453511" y="424662"/>
                </a:cubicBezTo>
                <a:cubicBezTo>
                  <a:pt x="456614" y="416240"/>
                  <a:pt x="453954" y="408260"/>
                  <a:pt x="450408" y="400280"/>
                </a:cubicBezTo>
                <a:cubicBezTo>
                  <a:pt x="450408" y="400280"/>
                  <a:pt x="450408" y="399837"/>
                  <a:pt x="450408" y="399837"/>
                </a:cubicBezTo>
                <a:cubicBezTo>
                  <a:pt x="449965" y="398950"/>
                  <a:pt x="449965" y="397621"/>
                  <a:pt x="449521" y="396734"/>
                </a:cubicBezTo>
                <a:cubicBezTo>
                  <a:pt x="448634" y="393631"/>
                  <a:pt x="448191" y="390971"/>
                  <a:pt x="446862" y="388311"/>
                </a:cubicBezTo>
                <a:cubicBezTo>
                  <a:pt x="446418" y="387868"/>
                  <a:pt x="445975" y="387868"/>
                  <a:pt x="445975" y="387868"/>
                </a:cubicBezTo>
                <a:cubicBezTo>
                  <a:pt x="443315" y="383435"/>
                  <a:pt x="439768" y="380331"/>
                  <a:pt x="434449" y="381218"/>
                </a:cubicBezTo>
                <a:cubicBezTo>
                  <a:pt x="426469" y="385208"/>
                  <a:pt x="433119" y="402940"/>
                  <a:pt x="433119" y="410033"/>
                </a:cubicBezTo>
                <a:cubicBezTo>
                  <a:pt x="433562" y="416683"/>
                  <a:pt x="433562" y="423332"/>
                  <a:pt x="437108" y="429095"/>
                </a:cubicBezTo>
                <a:cubicBezTo>
                  <a:pt x="438882" y="432199"/>
                  <a:pt x="441098" y="435745"/>
                  <a:pt x="444201" y="437518"/>
                </a:cubicBezTo>
                <a:cubicBezTo>
                  <a:pt x="444201" y="439292"/>
                  <a:pt x="444645" y="441065"/>
                  <a:pt x="444645" y="443281"/>
                </a:cubicBezTo>
                <a:cubicBezTo>
                  <a:pt x="444645" y="445498"/>
                  <a:pt x="445088" y="447714"/>
                  <a:pt x="445088" y="450374"/>
                </a:cubicBezTo>
                <a:cubicBezTo>
                  <a:pt x="443315" y="447714"/>
                  <a:pt x="441098" y="445055"/>
                  <a:pt x="439325" y="442395"/>
                </a:cubicBezTo>
                <a:cubicBezTo>
                  <a:pt x="436665" y="439735"/>
                  <a:pt x="434449" y="436632"/>
                  <a:pt x="431346" y="434415"/>
                </a:cubicBezTo>
                <a:cubicBezTo>
                  <a:pt x="431789" y="433529"/>
                  <a:pt x="431789" y="432199"/>
                  <a:pt x="431346" y="431312"/>
                </a:cubicBezTo>
                <a:cubicBezTo>
                  <a:pt x="430016" y="427322"/>
                  <a:pt x="428242" y="422889"/>
                  <a:pt x="426469" y="418899"/>
                </a:cubicBezTo>
                <a:cubicBezTo>
                  <a:pt x="422480" y="410477"/>
                  <a:pt x="415386" y="403827"/>
                  <a:pt x="406964" y="400280"/>
                </a:cubicBezTo>
                <a:cubicBezTo>
                  <a:pt x="402087" y="398064"/>
                  <a:pt x="396767" y="396734"/>
                  <a:pt x="392334" y="394074"/>
                </a:cubicBezTo>
                <a:cubicBezTo>
                  <a:pt x="387901" y="390971"/>
                  <a:pt x="383468" y="387868"/>
                  <a:pt x="378149" y="386538"/>
                </a:cubicBezTo>
                <a:cubicBezTo>
                  <a:pt x="367952" y="382991"/>
                  <a:pt x="357756" y="389198"/>
                  <a:pt x="366179" y="399394"/>
                </a:cubicBezTo>
                <a:cubicBezTo>
                  <a:pt x="370612" y="405600"/>
                  <a:pt x="377705" y="408703"/>
                  <a:pt x="383468" y="412693"/>
                </a:cubicBezTo>
                <a:cubicBezTo>
                  <a:pt x="387458" y="415353"/>
                  <a:pt x="390561" y="419343"/>
                  <a:pt x="394108" y="422003"/>
                </a:cubicBezTo>
                <a:cubicBezTo>
                  <a:pt x="398541" y="425106"/>
                  <a:pt x="403417" y="428209"/>
                  <a:pt x="408737" y="430869"/>
                </a:cubicBezTo>
                <a:cubicBezTo>
                  <a:pt x="409623" y="431755"/>
                  <a:pt x="411397" y="432199"/>
                  <a:pt x="412283" y="432642"/>
                </a:cubicBezTo>
                <a:cubicBezTo>
                  <a:pt x="412726" y="432642"/>
                  <a:pt x="413170" y="433085"/>
                  <a:pt x="413613" y="433085"/>
                </a:cubicBezTo>
                <a:cubicBezTo>
                  <a:pt x="414943" y="433529"/>
                  <a:pt x="416716" y="433972"/>
                  <a:pt x="418046" y="434415"/>
                </a:cubicBezTo>
                <a:cubicBezTo>
                  <a:pt x="421593" y="435302"/>
                  <a:pt x="424696" y="436189"/>
                  <a:pt x="428242" y="436632"/>
                </a:cubicBezTo>
                <a:cubicBezTo>
                  <a:pt x="429129" y="436632"/>
                  <a:pt x="429572" y="436632"/>
                  <a:pt x="430016" y="436189"/>
                </a:cubicBezTo>
                <a:cubicBezTo>
                  <a:pt x="436665" y="442838"/>
                  <a:pt x="442429" y="450374"/>
                  <a:pt x="447748" y="458354"/>
                </a:cubicBezTo>
                <a:cubicBezTo>
                  <a:pt x="444645" y="457024"/>
                  <a:pt x="441542" y="455251"/>
                  <a:pt x="438439" y="453921"/>
                </a:cubicBezTo>
                <a:cubicBezTo>
                  <a:pt x="437552" y="453477"/>
                  <a:pt x="436222" y="453477"/>
                  <a:pt x="435335" y="453034"/>
                </a:cubicBezTo>
                <a:cubicBezTo>
                  <a:pt x="434006" y="451261"/>
                  <a:pt x="432232" y="449931"/>
                  <a:pt x="430902" y="448601"/>
                </a:cubicBezTo>
                <a:cubicBezTo>
                  <a:pt x="418933" y="438405"/>
                  <a:pt x="403417" y="446828"/>
                  <a:pt x="389675" y="445498"/>
                </a:cubicBezTo>
                <a:cubicBezTo>
                  <a:pt x="385241" y="445498"/>
                  <a:pt x="380365" y="445055"/>
                  <a:pt x="375932" y="447271"/>
                </a:cubicBezTo>
                <a:cubicBezTo>
                  <a:pt x="371499" y="449931"/>
                  <a:pt x="372829" y="454364"/>
                  <a:pt x="376375" y="456581"/>
                </a:cubicBezTo>
                <a:cubicBezTo>
                  <a:pt x="377262" y="457911"/>
                  <a:pt x="379035" y="458354"/>
                  <a:pt x="380365" y="459241"/>
                </a:cubicBezTo>
                <a:cubicBezTo>
                  <a:pt x="386128" y="461457"/>
                  <a:pt x="392334" y="462787"/>
                  <a:pt x="398098" y="461457"/>
                </a:cubicBezTo>
                <a:cubicBezTo>
                  <a:pt x="403860" y="461014"/>
                  <a:pt x="409623" y="463230"/>
                  <a:pt x="415386" y="463674"/>
                </a:cubicBezTo>
                <a:cubicBezTo>
                  <a:pt x="420706" y="463674"/>
                  <a:pt x="426469" y="463230"/>
                  <a:pt x="431346" y="460571"/>
                </a:cubicBezTo>
                <a:cubicBezTo>
                  <a:pt x="432232" y="460127"/>
                  <a:pt x="434892" y="459241"/>
                  <a:pt x="435779" y="458354"/>
                </a:cubicBezTo>
                <a:cubicBezTo>
                  <a:pt x="440655" y="460127"/>
                  <a:pt x="445975" y="461900"/>
                  <a:pt x="450851" y="463674"/>
                </a:cubicBezTo>
                <a:cubicBezTo>
                  <a:pt x="450851" y="463674"/>
                  <a:pt x="450851" y="463674"/>
                  <a:pt x="451295" y="463674"/>
                </a:cubicBezTo>
                <a:cubicBezTo>
                  <a:pt x="456171" y="471210"/>
                  <a:pt x="460161" y="478746"/>
                  <a:pt x="464594" y="486726"/>
                </a:cubicBezTo>
                <a:cubicBezTo>
                  <a:pt x="461491" y="486282"/>
                  <a:pt x="458388" y="485839"/>
                  <a:pt x="455284" y="485396"/>
                </a:cubicBezTo>
                <a:cubicBezTo>
                  <a:pt x="455284" y="485396"/>
                  <a:pt x="455284" y="485396"/>
                  <a:pt x="454841" y="485396"/>
                </a:cubicBezTo>
                <a:cubicBezTo>
                  <a:pt x="443758" y="477416"/>
                  <a:pt x="429572" y="476086"/>
                  <a:pt x="417160" y="481406"/>
                </a:cubicBezTo>
                <a:cubicBezTo>
                  <a:pt x="410953" y="484066"/>
                  <a:pt x="403860" y="483623"/>
                  <a:pt x="397211" y="485396"/>
                </a:cubicBezTo>
                <a:cubicBezTo>
                  <a:pt x="391448" y="487612"/>
                  <a:pt x="391004" y="490272"/>
                  <a:pt x="392778" y="492489"/>
                </a:cubicBezTo>
                <a:cubicBezTo>
                  <a:pt x="394108" y="497365"/>
                  <a:pt x="406964" y="499582"/>
                  <a:pt x="410953" y="499582"/>
                </a:cubicBezTo>
                <a:cubicBezTo>
                  <a:pt x="415386" y="499582"/>
                  <a:pt x="419819" y="498252"/>
                  <a:pt x="424696" y="498695"/>
                </a:cubicBezTo>
                <a:cubicBezTo>
                  <a:pt x="430902" y="499139"/>
                  <a:pt x="437552" y="500468"/>
                  <a:pt x="443315" y="498252"/>
                </a:cubicBezTo>
                <a:cubicBezTo>
                  <a:pt x="448191" y="496035"/>
                  <a:pt x="453068" y="494705"/>
                  <a:pt x="456614" y="491159"/>
                </a:cubicBezTo>
                <a:cubicBezTo>
                  <a:pt x="459717" y="491602"/>
                  <a:pt x="462821" y="492045"/>
                  <a:pt x="466367" y="492489"/>
                </a:cubicBezTo>
                <a:cubicBezTo>
                  <a:pt x="466367" y="492489"/>
                  <a:pt x="466367" y="492489"/>
                  <a:pt x="466811" y="492489"/>
                </a:cubicBezTo>
                <a:cubicBezTo>
                  <a:pt x="472573" y="504015"/>
                  <a:pt x="478336" y="515098"/>
                  <a:pt x="482326" y="527510"/>
                </a:cubicBezTo>
                <a:cubicBezTo>
                  <a:pt x="480553" y="527067"/>
                  <a:pt x="478780" y="526624"/>
                  <a:pt x="476563" y="526180"/>
                </a:cubicBezTo>
                <a:cubicBezTo>
                  <a:pt x="473016" y="521747"/>
                  <a:pt x="468140" y="518201"/>
                  <a:pt x="463264" y="516427"/>
                </a:cubicBezTo>
                <a:cubicBezTo>
                  <a:pt x="456614" y="513324"/>
                  <a:pt x="449521" y="515541"/>
                  <a:pt x="442872" y="514654"/>
                </a:cubicBezTo>
                <a:cubicBezTo>
                  <a:pt x="435335" y="513768"/>
                  <a:pt x="427799" y="511994"/>
                  <a:pt x="420706" y="514211"/>
                </a:cubicBezTo>
                <a:cubicBezTo>
                  <a:pt x="417603" y="515098"/>
                  <a:pt x="412283" y="516871"/>
                  <a:pt x="413170" y="520861"/>
                </a:cubicBezTo>
                <a:cubicBezTo>
                  <a:pt x="413170" y="520861"/>
                  <a:pt x="413170" y="520861"/>
                  <a:pt x="413170" y="521304"/>
                </a:cubicBezTo>
                <a:cubicBezTo>
                  <a:pt x="413170" y="521304"/>
                  <a:pt x="412726" y="521747"/>
                  <a:pt x="412726" y="521747"/>
                </a:cubicBezTo>
                <a:cubicBezTo>
                  <a:pt x="412726" y="523077"/>
                  <a:pt x="414500" y="524407"/>
                  <a:pt x="415386" y="525294"/>
                </a:cubicBezTo>
                <a:cubicBezTo>
                  <a:pt x="424696" y="531943"/>
                  <a:pt x="436222" y="527510"/>
                  <a:pt x="446418" y="527954"/>
                </a:cubicBezTo>
                <a:cubicBezTo>
                  <a:pt x="450851" y="528840"/>
                  <a:pt x="454398" y="532387"/>
                  <a:pt x="459717" y="532387"/>
                </a:cubicBezTo>
                <a:cubicBezTo>
                  <a:pt x="465480" y="532830"/>
                  <a:pt x="471244" y="531943"/>
                  <a:pt x="476563" y="531057"/>
                </a:cubicBezTo>
                <a:cubicBezTo>
                  <a:pt x="476563" y="531057"/>
                  <a:pt x="476563" y="531057"/>
                  <a:pt x="476563" y="531057"/>
                </a:cubicBezTo>
                <a:cubicBezTo>
                  <a:pt x="477450" y="531500"/>
                  <a:pt x="477893" y="531500"/>
                  <a:pt x="478780" y="531943"/>
                </a:cubicBezTo>
                <a:cubicBezTo>
                  <a:pt x="480553" y="532387"/>
                  <a:pt x="481883" y="532387"/>
                  <a:pt x="483656" y="532387"/>
                </a:cubicBezTo>
                <a:cubicBezTo>
                  <a:pt x="483656" y="532387"/>
                  <a:pt x="483656" y="532387"/>
                  <a:pt x="483656" y="532387"/>
                </a:cubicBezTo>
                <a:cubicBezTo>
                  <a:pt x="484543" y="534603"/>
                  <a:pt x="485429" y="537263"/>
                  <a:pt x="485873" y="539480"/>
                </a:cubicBezTo>
                <a:cubicBezTo>
                  <a:pt x="487646" y="545686"/>
                  <a:pt x="488532" y="551892"/>
                  <a:pt x="489419" y="558099"/>
                </a:cubicBezTo>
                <a:cubicBezTo>
                  <a:pt x="473903" y="594007"/>
                  <a:pt x="457057" y="629471"/>
                  <a:pt x="439768" y="664936"/>
                </a:cubicBezTo>
                <a:cubicBezTo>
                  <a:pt x="435335" y="674246"/>
                  <a:pt x="430902" y="683112"/>
                  <a:pt x="426026" y="692421"/>
                </a:cubicBezTo>
                <a:cubicBezTo>
                  <a:pt x="421149" y="685329"/>
                  <a:pt x="416716" y="678235"/>
                  <a:pt x="412726" y="670699"/>
                </a:cubicBezTo>
                <a:cubicBezTo>
                  <a:pt x="412726" y="668483"/>
                  <a:pt x="413170" y="666266"/>
                  <a:pt x="413613" y="664050"/>
                </a:cubicBezTo>
                <a:cubicBezTo>
                  <a:pt x="415386" y="663163"/>
                  <a:pt x="416716" y="661833"/>
                  <a:pt x="418490" y="660503"/>
                </a:cubicBezTo>
                <a:cubicBezTo>
                  <a:pt x="430902" y="650307"/>
                  <a:pt x="435779" y="634791"/>
                  <a:pt x="441985" y="620605"/>
                </a:cubicBezTo>
                <a:cubicBezTo>
                  <a:pt x="445088" y="614399"/>
                  <a:pt x="450851" y="608636"/>
                  <a:pt x="451738" y="601543"/>
                </a:cubicBezTo>
                <a:cubicBezTo>
                  <a:pt x="451738" y="601543"/>
                  <a:pt x="451738" y="601543"/>
                  <a:pt x="451738" y="601543"/>
                </a:cubicBezTo>
                <a:cubicBezTo>
                  <a:pt x="454398" y="593563"/>
                  <a:pt x="448634" y="586470"/>
                  <a:pt x="442429" y="594893"/>
                </a:cubicBezTo>
                <a:cubicBezTo>
                  <a:pt x="438439" y="599770"/>
                  <a:pt x="434892" y="604646"/>
                  <a:pt x="432232" y="610409"/>
                </a:cubicBezTo>
                <a:cubicBezTo>
                  <a:pt x="429572" y="615285"/>
                  <a:pt x="427799" y="620605"/>
                  <a:pt x="424252" y="625038"/>
                </a:cubicBezTo>
                <a:cubicBezTo>
                  <a:pt x="416716" y="630801"/>
                  <a:pt x="414057" y="640998"/>
                  <a:pt x="411840" y="649864"/>
                </a:cubicBezTo>
                <a:cubicBezTo>
                  <a:pt x="410953" y="653410"/>
                  <a:pt x="410510" y="657400"/>
                  <a:pt x="410067" y="661390"/>
                </a:cubicBezTo>
                <a:cubicBezTo>
                  <a:pt x="410067" y="662276"/>
                  <a:pt x="409623" y="663606"/>
                  <a:pt x="409623" y="664936"/>
                </a:cubicBezTo>
                <a:cubicBezTo>
                  <a:pt x="406520" y="659616"/>
                  <a:pt x="403860" y="653853"/>
                  <a:pt x="400757" y="648534"/>
                </a:cubicBezTo>
                <a:cubicBezTo>
                  <a:pt x="398098" y="643657"/>
                  <a:pt x="395437" y="639224"/>
                  <a:pt x="392778" y="634348"/>
                </a:cubicBezTo>
                <a:cubicBezTo>
                  <a:pt x="393664" y="633018"/>
                  <a:pt x="394551" y="631245"/>
                  <a:pt x="394994" y="630358"/>
                </a:cubicBezTo>
                <a:cubicBezTo>
                  <a:pt x="395881" y="628142"/>
                  <a:pt x="397211" y="626368"/>
                  <a:pt x="398098" y="624152"/>
                </a:cubicBezTo>
                <a:cubicBezTo>
                  <a:pt x="398098" y="624152"/>
                  <a:pt x="398541" y="624152"/>
                  <a:pt x="398541" y="623708"/>
                </a:cubicBezTo>
                <a:cubicBezTo>
                  <a:pt x="408293" y="619275"/>
                  <a:pt x="414057" y="610852"/>
                  <a:pt x="417603" y="601100"/>
                </a:cubicBezTo>
                <a:cubicBezTo>
                  <a:pt x="418490" y="598440"/>
                  <a:pt x="419819" y="596223"/>
                  <a:pt x="420263" y="593563"/>
                </a:cubicBezTo>
                <a:cubicBezTo>
                  <a:pt x="420706" y="591790"/>
                  <a:pt x="421149" y="590460"/>
                  <a:pt x="421593" y="588687"/>
                </a:cubicBezTo>
                <a:cubicBezTo>
                  <a:pt x="423366" y="582924"/>
                  <a:pt x="427799" y="578048"/>
                  <a:pt x="428685" y="572285"/>
                </a:cubicBezTo>
                <a:cubicBezTo>
                  <a:pt x="428685" y="570955"/>
                  <a:pt x="430016" y="568738"/>
                  <a:pt x="428685" y="567852"/>
                </a:cubicBezTo>
                <a:cubicBezTo>
                  <a:pt x="428685" y="567408"/>
                  <a:pt x="429129" y="566521"/>
                  <a:pt x="429129" y="566078"/>
                </a:cubicBezTo>
                <a:cubicBezTo>
                  <a:pt x="429129" y="562532"/>
                  <a:pt x="425583" y="560315"/>
                  <a:pt x="422480" y="562088"/>
                </a:cubicBezTo>
                <a:cubicBezTo>
                  <a:pt x="418046" y="564748"/>
                  <a:pt x="415830" y="570068"/>
                  <a:pt x="413613" y="574501"/>
                </a:cubicBezTo>
                <a:cubicBezTo>
                  <a:pt x="406077" y="589574"/>
                  <a:pt x="390118" y="600213"/>
                  <a:pt x="395881" y="619275"/>
                </a:cubicBezTo>
                <a:cubicBezTo>
                  <a:pt x="394551" y="621935"/>
                  <a:pt x="393221" y="625038"/>
                  <a:pt x="391448" y="627698"/>
                </a:cubicBezTo>
                <a:cubicBezTo>
                  <a:pt x="391004" y="628585"/>
                  <a:pt x="390561" y="629028"/>
                  <a:pt x="390118" y="629915"/>
                </a:cubicBezTo>
                <a:cubicBezTo>
                  <a:pt x="385241" y="621492"/>
                  <a:pt x="380365" y="612626"/>
                  <a:pt x="375045" y="604203"/>
                </a:cubicBezTo>
                <a:cubicBezTo>
                  <a:pt x="377262" y="602873"/>
                  <a:pt x="378592" y="600213"/>
                  <a:pt x="379921" y="597997"/>
                </a:cubicBezTo>
                <a:cubicBezTo>
                  <a:pt x="380365" y="597553"/>
                  <a:pt x="380365" y="596667"/>
                  <a:pt x="380808" y="596223"/>
                </a:cubicBezTo>
                <a:cubicBezTo>
                  <a:pt x="383911" y="595337"/>
                  <a:pt x="386571" y="592234"/>
                  <a:pt x="388788" y="590017"/>
                </a:cubicBezTo>
                <a:cubicBezTo>
                  <a:pt x="390561" y="588244"/>
                  <a:pt x="392334" y="586027"/>
                  <a:pt x="393664" y="583811"/>
                </a:cubicBezTo>
                <a:cubicBezTo>
                  <a:pt x="394551" y="582481"/>
                  <a:pt x="395437" y="580707"/>
                  <a:pt x="396324" y="578934"/>
                </a:cubicBezTo>
                <a:cubicBezTo>
                  <a:pt x="396324" y="578934"/>
                  <a:pt x="396324" y="578491"/>
                  <a:pt x="396324" y="578491"/>
                </a:cubicBezTo>
                <a:cubicBezTo>
                  <a:pt x="396767" y="577161"/>
                  <a:pt x="397211" y="575831"/>
                  <a:pt x="397654" y="574501"/>
                </a:cubicBezTo>
                <a:cubicBezTo>
                  <a:pt x="398541" y="571841"/>
                  <a:pt x="399427" y="568738"/>
                  <a:pt x="400314" y="566078"/>
                </a:cubicBezTo>
                <a:cubicBezTo>
                  <a:pt x="402974" y="559429"/>
                  <a:pt x="408737" y="554552"/>
                  <a:pt x="409623" y="547459"/>
                </a:cubicBezTo>
                <a:cubicBezTo>
                  <a:pt x="409623" y="546572"/>
                  <a:pt x="410067" y="545686"/>
                  <a:pt x="409623" y="545243"/>
                </a:cubicBezTo>
                <a:cubicBezTo>
                  <a:pt x="410067" y="542583"/>
                  <a:pt x="410067" y="539923"/>
                  <a:pt x="408737" y="538150"/>
                </a:cubicBezTo>
                <a:cubicBezTo>
                  <a:pt x="399870" y="531057"/>
                  <a:pt x="392334" y="555439"/>
                  <a:pt x="387901" y="560758"/>
                </a:cubicBezTo>
                <a:cubicBezTo>
                  <a:pt x="384355" y="566521"/>
                  <a:pt x="379035" y="571841"/>
                  <a:pt x="377705" y="578934"/>
                </a:cubicBezTo>
                <a:cubicBezTo>
                  <a:pt x="376818" y="583367"/>
                  <a:pt x="376375" y="587800"/>
                  <a:pt x="377262" y="591790"/>
                </a:cubicBezTo>
                <a:cubicBezTo>
                  <a:pt x="377262" y="592234"/>
                  <a:pt x="377262" y="592234"/>
                  <a:pt x="377262" y="592677"/>
                </a:cubicBezTo>
                <a:cubicBezTo>
                  <a:pt x="375932" y="595337"/>
                  <a:pt x="374602" y="597553"/>
                  <a:pt x="372829" y="599770"/>
                </a:cubicBezTo>
                <a:cubicBezTo>
                  <a:pt x="368395" y="591790"/>
                  <a:pt x="363962" y="583811"/>
                  <a:pt x="359972" y="575388"/>
                </a:cubicBezTo>
                <a:cubicBezTo>
                  <a:pt x="361303" y="570955"/>
                  <a:pt x="362189" y="566965"/>
                  <a:pt x="363076" y="562532"/>
                </a:cubicBezTo>
                <a:cubicBezTo>
                  <a:pt x="364849" y="561202"/>
                  <a:pt x="366179" y="558985"/>
                  <a:pt x="367066" y="557655"/>
                </a:cubicBezTo>
                <a:cubicBezTo>
                  <a:pt x="367952" y="556325"/>
                  <a:pt x="369282" y="554552"/>
                  <a:pt x="370169" y="553222"/>
                </a:cubicBezTo>
                <a:cubicBezTo>
                  <a:pt x="371055" y="551892"/>
                  <a:pt x="371942" y="550119"/>
                  <a:pt x="372385" y="548346"/>
                </a:cubicBezTo>
                <a:cubicBezTo>
                  <a:pt x="373272" y="546572"/>
                  <a:pt x="373716" y="544799"/>
                  <a:pt x="374159" y="543026"/>
                </a:cubicBezTo>
                <a:cubicBezTo>
                  <a:pt x="374159" y="543026"/>
                  <a:pt x="374159" y="542583"/>
                  <a:pt x="374159" y="542583"/>
                </a:cubicBezTo>
                <a:cubicBezTo>
                  <a:pt x="374159" y="542583"/>
                  <a:pt x="374159" y="542139"/>
                  <a:pt x="374159" y="542139"/>
                </a:cubicBezTo>
                <a:cubicBezTo>
                  <a:pt x="375488" y="536820"/>
                  <a:pt x="375488" y="531943"/>
                  <a:pt x="373716" y="526624"/>
                </a:cubicBezTo>
                <a:cubicBezTo>
                  <a:pt x="372829" y="517757"/>
                  <a:pt x="378149" y="509778"/>
                  <a:pt x="378592" y="501355"/>
                </a:cubicBezTo>
                <a:cubicBezTo>
                  <a:pt x="378592" y="500468"/>
                  <a:pt x="379035" y="498252"/>
                  <a:pt x="378149" y="497808"/>
                </a:cubicBezTo>
                <a:cubicBezTo>
                  <a:pt x="378149" y="493375"/>
                  <a:pt x="377262" y="489386"/>
                  <a:pt x="374602" y="485839"/>
                </a:cubicBezTo>
                <a:cubicBezTo>
                  <a:pt x="370612" y="480519"/>
                  <a:pt x="366179" y="484953"/>
                  <a:pt x="364406" y="489386"/>
                </a:cubicBezTo>
                <a:cubicBezTo>
                  <a:pt x="359972" y="500468"/>
                  <a:pt x="361303" y="512881"/>
                  <a:pt x="357756" y="524407"/>
                </a:cubicBezTo>
                <a:cubicBezTo>
                  <a:pt x="355983" y="531943"/>
                  <a:pt x="353767" y="539923"/>
                  <a:pt x="355539" y="547459"/>
                </a:cubicBezTo>
                <a:cubicBezTo>
                  <a:pt x="355983" y="548789"/>
                  <a:pt x="356426" y="550119"/>
                  <a:pt x="356870" y="551449"/>
                </a:cubicBezTo>
                <a:cubicBezTo>
                  <a:pt x="356426" y="552336"/>
                  <a:pt x="357313" y="554109"/>
                  <a:pt x="357313" y="554995"/>
                </a:cubicBezTo>
                <a:cubicBezTo>
                  <a:pt x="357756" y="556769"/>
                  <a:pt x="358643" y="558985"/>
                  <a:pt x="359086" y="561202"/>
                </a:cubicBezTo>
                <a:cubicBezTo>
                  <a:pt x="359086" y="561202"/>
                  <a:pt x="359086" y="561645"/>
                  <a:pt x="359086" y="561645"/>
                </a:cubicBezTo>
                <a:cubicBezTo>
                  <a:pt x="358200" y="564305"/>
                  <a:pt x="357756" y="566965"/>
                  <a:pt x="356870" y="569625"/>
                </a:cubicBezTo>
                <a:cubicBezTo>
                  <a:pt x="353767" y="563418"/>
                  <a:pt x="351106" y="556769"/>
                  <a:pt x="348447" y="550562"/>
                </a:cubicBezTo>
                <a:cubicBezTo>
                  <a:pt x="348003" y="549232"/>
                  <a:pt x="347117" y="547903"/>
                  <a:pt x="346673" y="546129"/>
                </a:cubicBezTo>
                <a:cubicBezTo>
                  <a:pt x="347117" y="544799"/>
                  <a:pt x="346673" y="543026"/>
                  <a:pt x="346673" y="541696"/>
                </a:cubicBezTo>
                <a:cubicBezTo>
                  <a:pt x="346673" y="532387"/>
                  <a:pt x="344013" y="522634"/>
                  <a:pt x="340911" y="513768"/>
                </a:cubicBezTo>
                <a:cubicBezTo>
                  <a:pt x="340467" y="513324"/>
                  <a:pt x="340024" y="512881"/>
                  <a:pt x="339580" y="513324"/>
                </a:cubicBezTo>
                <a:cubicBezTo>
                  <a:pt x="339580" y="513324"/>
                  <a:pt x="339580" y="513768"/>
                  <a:pt x="339137" y="513768"/>
                </a:cubicBezTo>
                <a:cubicBezTo>
                  <a:pt x="337364" y="510664"/>
                  <a:pt x="334704" y="508005"/>
                  <a:pt x="331157" y="504902"/>
                </a:cubicBezTo>
                <a:cubicBezTo>
                  <a:pt x="326281" y="499139"/>
                  <a:pt x="324065" y="491159"/>
                  <a:pt x="318302" y="485396"/>
                </a:cubicBezTo>
                <a:cubicBezTo>
                  <a:pt x="315198" y="481849"/>
                  <a:pt x="311652" y="476973"/>
                  <a:pt x="306332" y="477416"/>
                </a:cubicBezTo>
                <a:cubicBezTo>
                  <a:pt x="301899" y="477416"/>
                  <a:pt x="300126" y="482736"/>
                  <a:pt x="300569" y="486726"/>
                </a:cubicBezTo>
                <a:cubicBezTo>
                  <a:pt x="301456" y="495592"/>
                  <a:pt x="306332" y="502685"/>
                  <a:pt x="310322" y="509778"/>
                </a:cubicBezTo>
                <a:cubicBezTo>
                  <a:pt x="312539" y="517757"/>
                  <a:pt x="315198" y="525737"/>
                  <a:pt x="320962" y="531943"/>
                </a:cubicBezTo>
                <a:cubicBezTo>
                  <a:pt x="327168" y="538593"/>
                  <a:pt x="334261" y="545243"/>
                  <a:pt x="342684" y="548789"/>
                </a:cubicBezTo>
                <a:cubicBezTo>
                  <a:pt x="342684" y="548789"/>
                  <a:pt x="343127" y="548789"/>
                  <a:pt x="343127" y="548789"/>
                </a:cubicBezTo>
                <a:cubicBezTo>
                  <a:pt x="345344" y="554552"/>
                  <a:pt x="348003" y="560315"/>
                  <a:pt x="350220" y="565635"/>
                </a:cubicBezTo>
                <a:cubicBezTo>
                  <a:pt x="348003" y="565192"/>
                  <a:pt x="345787" y="564305"/>
                  <a:pt x="344013" y="563862"/>
                </a:cubicBezTo>
                <a:cubicBezTo>
                  <a:pt x="342684" y="560315"/>
                  <a:pt x="337364" y="556325"/>
                  <a:pt x="335147" y="554552"/>
                </a:cubicBezTo>
                <a:cubicBezTo>
                  <a:pt x="331157" y="551449"/>
                  <a:pt x="325838" y="550562"/>
                  <a:pt x="321405" y="549232"/>
                </a:cubicBezTo>
                <a:cubicBezTo>
                  <a:pt x="316528" y="547459"/>
                  <a:pt x="311652" y="544356"/>
                  <a:pt x="306775" y="543026"/>
                </a:cubicBezTo>
                <a:cubicBezTo>
                  <a:pt x="299682" y="540810"/>
                  <a:pt x="292146" y="538593"/>
                  <a:pt x="285054" y="539480"/>
                </a:cubicBezTo>
                <a:cubicBezTo>
                  <a:pt x="282837" y="539923"/>
                  <a:pt x="281064" y="541253"/>
                  <a:pt x="280621" y="543026"/>
                </a:cubicBezTo>
                <a:cubicBezTo>
                  <a:pt x="280177" y="543913"/>
                  <a:pt x="280177" y="544799"/>
                  <a:pt x="280177" y="545686"/>
                </a:cubicBezTo>
                <a:cubicBezTo>
                  <a:pt x="280621" y="547459"/>
                  <a:pt x="281507" y="549676"/>
                  <a:pt x="283723" y="551006"/>
                </a:cubicBezTo>
                <a:cubicBezTo>
                  <a:pt x="283723" y="551006"/>
                  <a:pt x="284167" y="551006"/>
                  <a:pt x="284167" y="551006"/>
                </a:cubicBezTo>
                <a:cubicBezTo>
                  <a:pt x="286826" y="553666"/>
                  <a:pt x="289930" y="555439"/>
                  <a:pt x="293476" y="556769"/>
                </a:cubicBezTo>
                <a:cubicBezTo>
                  <a:pt x="299682" y="558985"/>
                  <a:pt x="305889" y="561202"/>
                  <a:pt x="311652" y="564305"/>
                </a:cubicBezTo>
                <a:cubicBezTo>
                  <a:pt x="317858" y="567852"/>
                  <a:pt x="324065" y="570511"/>
                  <a:pt x="331157" y="570511"/>
                </a:cubicBezTo>
                <a:cubicBezTo>
                  <a:pt x="334261" y="570511"/>
                  <a:pt x="337364" y="569625"/>
                  <a:pt x="340467" y="568738"/>
                </a:cubicBezTo>
                <a:cubicBezTo>
                  <a:pt x="341354" y="568295"/>
                  <a:pt x="342240" y="568295"/>
                  <a:pt x="343127" y="567852"/>
                </a:cubicBezTo>
                <a:cubicBezTo>
                  <a:pt x="343127" y="567852"/>
                  <a:pt x="343570" y="567852"/>
                  <a:pt x="343570" y="567852"/>
                </a:cubicBezTo>
                <a:cubicBezTo>
                  <a:pt x="345787" y="568738"/>
                  <a:pt x="348447" y="569625"/>
                  <a:pt x="351106" y="570068"/>
                </a:cubicBezTo>
                <a:cubicBezTo>
                  <a:pt x="351550" y="570068"/>
                  <a:pt x="352436" y="570511"/>
                  <a:pt x="352880" y="570511"/>
                </a:cubicBezTo>
                <a:cubicBezTo>
                  <a:pt x="355983" y="577604"/>
                  <a:pt x="359086" y="584254"/>
                  <a:pt x="363076" y="590903"/>
                </a:cubicBezTo>
                <a:cubicBezTo>
                  <a:pt x="364406" y="593563"/>
                  <a:pt x="365736" y="595780"/>
                  <a:pt x="367509" y="598440"/>
                </a:cubicBezTo>
                <a:cubicBezTo>
                  <a:pt x="366622" y="598440"/>
                  <a:pt x="365736" y="598440"/>
                  <a:pt x="364849" y="598440"/>
                </a:cubicBezTo>
                <a:cubicBezTo>
                  <a:pt x="362189" y="594007"/>
                  <a:pt x="351550" y="589574"/>
                  <a:pt x="347560" y="588244"/>
                </a:cubicBezTo>
                <a:cubicBezTo>
                  <a:pt x="340467" y="586027"/>
                  <a:pt x="332488" y="587800"/>
                  <a:pt x="325395" y="585140"/>
                </a:cubicBezTo>
                <a:cubicBezTo>
                  <a:pt x="316085" y="581594"/>
                  <a:pt x="305889" y="580264"/>
                  <a:pt x="296136" y="580264"/>
                </a:cubicBezTo>
                <a:cubicBezTo>
                  <a:pt x="293476" y="580707"/>
                  <a:pt x="290373" y="580264"/>
                  <a:pt x="287713" y="581594"/>
                </a:cubicBezTo>
                <a:cubicBezTo>
                  <a:pt x="286826" y="582037"/>
                  <a:pt x="286383" y="582924"/>
                  <a:pt x="285940" y="583811"/>
                </a:cubicBezTo>
                <a:cubicBezTo>
                  <a:pt x="285940" y="583811"/>
                  <a:pt x="285940" y="583811"/>
                  <a:pt x="285497" y="583811"/>
                </a:cubicBezTo>
                <a:cubicBezTo>
                  <a:pt x="282393" y="592234"/>
                  <a:pt x="305446" y="596223"/>
                  <a:pt x="311208" y="599326"/>
                </a:cubicBezTo>
                <a:cubicBezTo>
                  <a:pt x="318302" y="602430"/>
                  <a:pt x="324508" y="607306"/>
                  <a:pt x="332044" y="608636"/>
                </a:cubicBezTo>
                <a:cubicBezTo>
                  <a:pt x="341354" y="610409"/>
                  <a:pt x="350663" y="606863"/>
                  <a:pt x="359529" y="604203"/>
                </a:cubicBezTo>
                <a:cubicBezTo>
                  <a:pt x="360416" y="603760"/>
                  <a:pt x="362633" y="603316"/>
                  <a:pt x="363962" y="602430"/>
                </a:cubicBezTo>
                <a:cubicBezTo>
                  <a:pt x="363962" y="602430"/>
                  <a:pt x="363962" y="602430"/>
                  <a:pt x="363962" y="602430"/>
                </a:cubicBezTo>
                <a:cubicBezTo>
                  <a:pt x="365736" y="602430"/>
                  <a:pt x="367509" y="602430"/>
                  <a:pt x="368839" y="601986"/>
                </a:cubicBezTo>
                <a:cubicBezTo>
                  <a:pt x="373272" y="609966"/>
                  <a:pt x="377705" y="617945"/>
                  <a:pt x="382138" y="625482"/>
                </a:cubicBezTo>
                <a:cubicBezTo>
                  <a:pt x="378149" y="625038"/>
                  <a:pt x="374159" y="625038"/>
                  <a:pt x="370612" y="625038"/>
                </a:cubicBezTo>
                <a:cubicBezTo>
                  <a:pt x="370169" y="625038"/>
                  <a:pt x="369726" y="624595"/>
                  <a:pt x="369726" y="624595"/>
                </a:cubicBezTo>
                <a:cubicBezTo>
                  <a:pt x="367509" y="622822"/>
                  <a:pt x="364849" y="621492"/>
                  <a:pt x="362633" y="620605"/>
                </a:cubicBezTo>
                <a:cubicBezTo>
                  <a:pt x="349777" y="614399"/>
                  <a:pt x="340024" y="616616"/>
                  <a:pt x="327168" y="621049"/>
                </a:cubicBezTo>
                <a:cubicBezTo>
                  <a:pt x="320962" y="623265"/>
                  <a:pt x="297466" y="617059"/>
                  <a:pt x="298353" y="626368"/>
                </a:cubicBezTo>
                <a:cubicBezTo>
                  <a:pt x="298353" y="626368"/>
                  <a:pt x="298353" y="626812"/>
                  <a:pt x="298796" y="626812"/>
                </a:cubicBezTo>
                <a:cubicBezTo>
                  <a:pt x="298796" y="626812"/>
                  <a:pt x="298796" y="626812"/>
                  <a:pt x="298796" y="626812"/>
                </a:cubicBezTo>
                <a:cubicBezTo>
                  <a:pt x="298796" y="627255"/>
                  <a:pt x="299239" y="627255"/>
                  <a:pt x="299239" y="627698"/>
                </a:cubicBezTo>
                <a:cubicBezTo>
                  <a:pt x="299682" y="628585"/>
                  <a:pt x="300569" y="629471"/>
                  <a:pt x="301899" y="630358"/>
                </a:cubicBezTo>
                <a:cubicBezTo>
                  <a:pt x="303672" y="631245"/>
                  <a:pt x="305446" y="632131"/>
                  <a:pt x="307219" y="632575"/>
                </a:cubicBezTo>
                <a:cubicBezTo>
                  <a:pt x="314312" y="635678"/>
                  <a:pt x="322291" y="637008"/>
                  <a:pt x="329828" y="639224"/>
                </a:cubicBezTo>
                <a:cubicBezTo>
                  <a:pt x="334704" y="640554"/>
                  <a:pt x="339580" y="641441"/>
                  <a:pt x="344457" y="641884"/>
                </a:cubicBezTo>
                <a:cubicBezTo>
                  <a:pt x="350220" y="642328"/>
                  <a:pt x="355983" y="640998"/>
                  <a:pt x="361303" y="637894"/>
                </a:cubicBezTo>
                <a:cubicBezTo>
                  <a:pt x="364849" y="636121"/>
                  <a:pt x="368395" y="633461"/>
                  <a:pt x="371499" y="631245"/>
                </a:cubicBezTo>
                <a:cubicBezTo>
                  <a:pt x="371942" y="630801"/>
                  <a:pt x="372829" y="630358"/>
                  <a:pt x="373272" y="629915"/>
                </a:cubicBezTo>
                <a:cubicBezTo>
                  <a:pt x="373716" y="629915"/>
                  <a:pt x="373716" y="629915"/>
                  <a:pt x="374159" y="629915"/>
                </a:cubicBezTo>
                <a:cubicBezTo>
                  <a:pt x="378149" y="629915"/>
                  <a:pt x="382138" y="630358"/>
                  <a:pt x="386571" y="630801"/>
                </a:cubicBezTo>
                <a:cubicBezTo>
                  <a:pt x="387458" y="632575"/>
                  <a:pt x="388788" y="634791"/>
                  <a:pt x="390118" y="636565"/>
                </a:cubicBezTo>
                <a:cubicBezTo>
                  <a:pt x="396324" y="647647"/>
                  <a:pt x="402531" y="659173"/>
                  <a:pt x="408737" y="670699"/>
                </a:cubicBezTo>
                <a:cubicBezTo>
                  <a:pt x="406077" y="670256"/>
                  <a:pt x="403860" y="670256"/>
                  <a:pt x="401201" y="670256"/>
                </a:cubicBezTo>
                <a:cubicBezTo>
                  <a:pt x="401201" y="670256"/>
                  <a:pt x="400757" y="669813"/>
                  <a:pt x="400757" y="669813"/>
                </a:cubicBezTo>
                <a:cubicBezTo>
                  <a:pt x="392778" y="662276"/>
                  <a:pt x="381252" y="658287"/>
                  <a:pt x="370169" y="660947"/>
                </a:cubicBezTo>
                <a:cubicBezTo>
                  <a:pt x="362633" y="662720"/>
                  <a:pt x="355983" y="664936"/>
                  <a:pt x="348003" y="664936"/>
                </a:cubicBezTo>
                <a:cubicBezTo>
                  <a:pt x="342684" y="665823"/>
                  <a:pt x="321405" y="660503"/>
                  <a:pt x="321405" y="667596"/>
                </a:cubicBezTo>
                <a:cubicBezTo>
                  <a:pt x="321405" y="667596"/>
                  <a:pt x="321405" y="667596"/>
                  <a:pt x="321405" y="667596"/>
                </a:cubicBezTo>
                <a:cubicBezTo>
                  <a:pt x="321405" y="668483"/>
                  <a:pt x="322291" y="669369"/>
                  <a:pt x="322735" y="670256"/>
                </a:cubicBezTo>
                <a:cubicBezTo>
                  <a:pt x="324508" y="672473"/>
                  <a:pt x="327168" y="674246"/>
                  <a:pt x="330271" y="675132"/>
                </a:cubicBezTo>
                <a:cubicBezTo>
                  <a:pt x="336921" y="678235"/>
                  <a:pt x="344457" y="679565"/>
                  <a:pt x="351550" y="681782"/>
                </a:cubicBezTo>
                <a:cubicBezTo>
                  <a:pt x="358643" y="683555"/>
                  <a:pt x="365293" y="686215"/>
                  <a:pt x="372385" y="687545"/>
                </a:cubicBezTo>
                <a:cubicBezTo>
                  <a:pt x="379921" y="688432"/>
                  <a:pt x="387015" y="684885"/>
                  <a:pt x="393221" y="680896"/>
                </a:cubicBezTo>
                <a:cubicBezTo>
                  <a:pt x="396324" y="678679"/>
                  <a:pt x="399870" y="677349"/>
                  <a:pt x="402974" y="674689"/>
                </a:cubicBezTo>
                <a:cubicBezTo>
                  <a:pt x="405634" y="674689"/>
                  <a:pt x="407850" y="675132"/>
                  <a:pt x="410067" y="676019"/>
                </a:cubicBezTo>
                <a:cubicBezTo>
                  <a:pt x="410510" y="676019"/>
                  <a:pt x="410510" y="676019"/>
                  <a:pt x="410953" y="676462"/>
                </a:cubicBezTo>
                <a:cubicBezTo>
                  <a:pt x="414943" y="683555"/>
                  <a:pt x="419376" y="690648"/>
                  <a:pt x="424252" y="697298"/>
                </a:cubicBezTo>
                <a:cubicBezTo>
                  <a:pt x="413170" y="719907"/>
                  <a:pt x="401644" y="742515"/>
                  <a:pt x="390118" y="764681"/>
                </a:cubicBezTo>
                <a:cubicBezTo>
                  <a:pt x="380808" y="782413"/>
                  <a:pt x="371055" y="800146"/>
                  <a:pt x="362189" y="818321"/>
                </a:cubicBezTo>
                <a:cubicBezTo>
                  <a:pt x="360416" y="815661"/>
                  <a:pt x="359086" y="813002"/>
                  <a:pt x="357313" y="809899"/>
                </a:cubicBezTo>
                <a:cubicBezTo>
                  <a:pt x="359086" y="806352"/>
                  <a:pt x="360416" y="799259"/>
                  <a:pt x="360859" y="795269"/>
                </a:cubicBezTo>
                <a:cubicBezTo>
                  <a:pt x="363076" y="794383"/>
                  <a:pt x="365293" y="788620"/>
                  <a:pt x="366179" y="787290"/>
                </a:cubicBezTo>
                <a:cubicBezTo>
                  <a:pt x="368395" y="781970"/>
                  <a:pt x="370169" y="775764"/>
                  <a:pt x="369726" y="770001"/>
                </a:cubicBezTo>
                <a:cubicBezTo>
                  <a:pt x="369726" y="769114"/>
                  <a:pt x="369726" y="768227"/>
                  <a:pt x="369282" y="767341"/>
                </a:cubicBezTo>
                <a:cubicBezTo>
                  <a:pt x="369282" y="767341"/>
                  <a:pt x="369282" y="767341"/>
                  <a:pt x="369282" y="767341"/>
                </a:cubicBezTo>
                <a:cubicBezTo>
                  <a:pt x="368839" y="765124"/>
                  <a:pt x="368395" y="763351"/>
                  <a:pt x="368395" y="761134"/>
                </a:cubicBezTo>
                <a:cubicBezTo>
                  <a:pt x="368839" y="756258"/>
                  <a:pt x="370169" y="750938"/>
                  <a:pt x="370612" y="746062"/>
                </a:cubicBezTo>
                <a:cubicBezTo>
                  <a:pt x="371055" y="742072"/>
                  <a:pt x="372385" y="737196"/>
                  <a:pt x="371055" y="733206"/>
                </a:cubicBezTo>
                <a:cubicBezTo>
                  <a:pt x="371055" y="733206"/>
                  <a:pt x="371055" y="733206"/>
                  <a:pt x="371055" y="733206"/>
                </a:cubicBezTo>
                <a:cubicBezTo>
                  <a:pt x="369282" y="729216"/>
                  <a:pt x="365293" y="728773"/>
                  <a:pt x="363076" y="734093"/>
                </a:cubicBezTo>
                <a:cubicBezTo>
                  <a:pt x="357756" y="744289"/>
                  <a:pt x="357756" y="755815"/>
                  <a:pt x="354210" y="766454"/>
                </a:cubicBezTo>
                <a:cubicBezTo>
                  <a:pt x="352436" y="773991"/>
                  <a:pt x="353323" y="784630"/>
                  <a:pt x="357756" y="791279"/>
                </a:cubicBezTo>
                <a:cubicBezTo>
                  <a:pt x="357756" y="792166"/>
                  <a:pt x="357756" y="793053"/>
                  <a:pt x="357313" y="793939"/>
                </a:cubicBezTo>
                <a:cubicBezTo>
                  <a:pt x="356426" y="797929"/>
                  <a:pt x="355983" y="801919"/>
                  <a:pt x="354653" y="805909"/>
                </a:cubicBezTo>
                <a:cubicBezTo>
                  <a:pt x="349333" y="797486"/>
                  <a:pt x="344013" y="789506"/>
                  <a:pt x="339137" y="781083"/>
                </a:cubicBezTo>
                <a:cubicBezTo>
                  <a:pt x="340467" y="778867"/>
                  <a:pt x="340911" y="773991"/>
                  <a:pt x="341354" y="772217"/>
                </a:cubicBezTo>
                <a:cubicBezTo>
                  <a:pt x="341797" y="768671"/>
                  <a:pt x="341797" y="765568"/>
                  <a:pt x="341354" y="762021"/>
                </a:cubicBezTo>
                <a:cubicBezTo>
                  <a:pt x="345787" y="759805"/>
                  <a:pt x="348890" y="744732"/>
                  <a:pt x="348890" y="741186"/>
                </a:cubicBezTo>
                <a:cubicBezTo>
                  <a:pt x="349777" y="734979"/>
                  <a:pt x="346673" y="729660"/>
                  <a:pt x="345787" y="723896"/>
                </a:cubicBezTo>
                <a:cubicBezTo>
                  <a:pt x="345344" y="720350"/>
                  <a:pt x="346673" y="716803"/>
                  <a:pt x="347560" y="712814"/>
                </a:cubicBezTo>
                <a:cubicBezTo>
                  <a:pt x="349333" y="707494"/>
                  <a:pt x="348447" y="701731"/>
                  <a:pt x="346230" y="696855"/>
                </a:cubicBezTo>
                <a:cubicBezTo>
                  <a:pt x="345344" y="695968"/>
                  <a:pt x="344900" y="696411"/>
                  <a:pt x="344457" y="696855"/>
                </a:cubicBezTo>
                <a:cubicBezTo>
                  <a:pt x="344013" y="696855"/>
                  <a:pt x="344013" y="696411"/>
                  <a:pt x="343570" y="696855"/>
                </a:cubicBezTo>
                <a:cubicBezTo>
                  <a:pt x="337807" y="699071"/>
                  <a:pt x="336477" y="707494"/>
                  <a:pt x="334704" y="712370"/>
                </a:cubicBezTo>
                <a:cubicBezTo>
                  <a:pt x="332488" y="721680"/>
                  <a:pt x="327168" y="730546"/>
                  <a:pt x="328054" y="740299"/>
                </a:cubicBezTo>
                <a:cubicBezTo>
                  <a:pt x="328941" y="747392"/>
                  <a:pt x="332044" y="755371"/>
                  <a:pt x="337364" y="760248"/>
                </a:cubicBezTo>
                <a:cubicBezTo>
                  <a:pt x="337364" y="765124"/>
                  <a:pt x="337364" y="770444"/>
                  <a:pt x="336477" y="775320"/>
                </a:cubicBezTo>
                <a:cubicBezTo>
                  <a:pt x="336477" y="775764"/>
                  <a:pt x="336477" y="776207"/>
                  <a:pt x="336477" y="776207"/>
                </a:cubicBezTo>
                <a:cubicBezTo>
                  <a:pt x="332931" y="770444"/>
                  <a:pt x="329385" y="765124"/>
                  <a:pt x="325838" y="759361"/>
                </a:cubicBezTo>
                <a:cubicBezTo>
                  <a:pt x="321405" y="752268"/>
                  <a:pt x="316972" y="745619"/>
                  <a:pt x="312539" y="738969"/>
                </a:cubicBezTo>
                <a:cubicBezTo>
                  <a:pt x="312982" y="738082"/>
                  <a:pt x="313425" y="736752"/>
                  <a:pt x="313425" y="735866"/>
                </a:cubicBezTo>
                <a:cubicBezTo>
                  <a:pt x="313869" y="732763"/>
                  <a:pt x="313869" y="729216"/>
                  <a:pt x="313425" y="726113"/>
                </a:cubicBezTo>
                <a:cubicBezTo>
                  <a:pt x="315198" y="724783"/>
                  <a:pt x="316972" y="720793"/>
                  <a:pt x="317858" y="719463"/>
                </a:cubicBezTo>
                <a:cubicBezTo>
                  <a:pt x="323621" y="709711"/>
                  <a:pt x="323621" y="698628"/>
                  <a:pt x="320075" y="688432"/>
                </a:cubicBezTo>
                <a:cubicBezTo>
                  <a:pt x="319631" y="686215"/>
                  <a:pt x="318745" y="683998"/>
                  <a:pt x="318302" y="681782"/>
                </a:cubicBezTo>
                <a:cubicBezTo>
                  <a:pt x="317858" y="680452"/>
                  <a:pt x="317415" y="679122"/>
                  <a:pt x="316528" y="678235"/>
                </a:cubicBezTo>
                <a:cubicBezTo>
                  <a:pt x="316528" y="678235"/>
                  <a:pt x="316085" y="678235"/>
                  <a:pt x="316085" y="678235"/>
                </a:cubicBezTo>
                <a:cubicBezTo>
                  <a:pt x="315642" y="677349"/>
                  <a:pt x="315198" y="676462"/>
                  <a:pt x="314312" y="676019"/>
                </a:cubicBezTo>
                <a:cubicBezTo>
                  <a:pt x="305003" y="670699"/>
                  <a:pt x="307219" y="686215"/>
                  <a:pt x="307219" y="691092"/>
                </a:cubicBezTo>
                <a:cubicBezTo>
                  <a:pt x="306332" y="702618"/>
                  <a:pt x="302786" y="713700"/>
                  <a:pt x="310322" y="723896"/>
                </a:cubicBezTo>
                <a:cubicBezTo>
                  <a:pt x="310322" y="726556"/>
                  <a:pt x="310765" y="729660"/>
                  <a:pt x="310765" y="732319"/>
                </a:cubicBezTo>
                <a:cubicBezTo>
                  <a:pt x="310765" y="733206"/>
                  <a:pt x="310322" y="734093"/>
                  <a:pt x="310322" y="735423"/>
                </a:cubicBezTo>
                <a:cubicBezTo>
                  <a:pt x="302342" y="723896"/>
                  <a:pt x="293920" y="712814"/>
                  <a:pt x="285054" y="701731"/>
                </a:cubicBezTo>
                <a:cubicBezTo>
                  <a:pt x="285940" y="700844"/>
                  <a:pt x="286383" y="699071"/>
                  <a:pt x="286826" y="697741"/>
                </a:cubicBezTo>
                <a:cubicBezTo>
                  <a:pt x="287270" y="696855"/>
                  <a:pt x="287270" y="695968"/>
                  <a:pt x="287270" y="695081"/>
                </a:cubicBezTo>
                <a:cubicBezTo>
                  <a:pt x="289930" y="692865"/>
                  <a:pt x="293476" y="687102"/>
                  <a:pt x="294363" y="685772"/>
                </a:cubicBezTo>
                <a:cubicBezTo>
                  <a:pt x="296136" y="682225"/>
                  <a:pt x="297466" y="678235"/>
                  <a:pt x="297909" y="674246"/>
                </a:cubicBezTo>
                <a:cubicBezTo>
                  <a:pt x="298796" y="668926"/>
                  <a:pt x="296580" y="663606"/>
                  <a:pt x="297466" y="658287"/>
                </a:cubicBezTo>
                <a:cubicBezTo>
                  <a:pt x="298353" y="652967"/>
                  <a:pt x="299682" y="646761"/>
                  <a:pt x="297466" y="641441"/>
                </a:cubicBezTo>
                <a:cubicBezTo>
                  <a:pt x="297466" y="640998"/>
                  <a:pt x="297023" y="640554"/>
                  <a:pt x="297023" y="640111"/>
                </a:cubicBezTo>
                <a:cubicBezTo>
                  <a:pt x="297023" y="639667"/>
                  <a:pt x="296580" y="639667"/>
                  <a:pt x="296136" y="639667"/>
                </a:cubicBezTo>
                <a:cubicBezTo>
                  <a:pt x="294806" y="638338"/>
                  <a:pt x="293033" y="637008"/>
                  <a:pt x="290816" y="637451"/>
                </a:cubicBezTo>
                <a:cubicBezTo>
                  <a:pt x="285054" y="638781"/>
                  <a:pt x="284610" y="656070"/>
                  <a:pt x="283280" y="661390"/>
                </a:cubicBezTo>
                <a:cubicBezTo>
                  <a:pt x="282393" y="668926"/>
                  <a:pt x="278404" y="676906"/>
                  <a:pt x="280177" y="684442"/>
                </a:cubicBezTo>
                <a:cubicBezTo>
                  <a:pt x="280621" y="687545"/>
                  <a:pt x="281950" y="690648"/>
                  <a:pt x="283723" y="693751"/>
                </a:cubicBezTo>
                <a:cubicBezTo>
                  <a:pt x="283723" y="693751"/>
                  <a:pt x="283723" y="694195"/>
                  <a:pt x="283723" y="694195"/>
                </a:cubicBezTo>
                <a:cubicBezTo>
                  <a:pt x="283280" y="695081"/>
                  <a:pt x="282837" y="696411"/>
                  <a:pt x="282393" y="697741"/>
                </a:cubicBezTo>
                <a:cubicBezTo>
                  <a:pt x="281064" y="695968"/>
                  <a:pt x="279290" y="694195"/>
                  <a:pt x="277960" y="691978"/>
                </a:cubicBezTo>
                <a:cubicBezTo>
                  <a:pt x="273527" y="686215"/>
                  <a:pt x="269094" y="680452"/>
                  <a:pt x="264661" y="674246"/>
                </a:cubicBezTo>
                <a:cubicBezTo>
                  <a:pt x="265991" y="671586"/>
                  <a:pt x="266877" y="669369"/>
                  <a:pt x="267321" y="666710"/>
                </a:cubicBezTo>
                <a:cubicBezTo>
                  <a:pt x="269538" y="664936"/>
                  <a:pt x="271754" y="660947"/>
                  <a:pt x="272641" y="660060"/>
                </a:cubicBezTo>
                <a:cubicBezTo>
                  <a:pt x="278404" y="652080"/>
                  <a:pt x="277517" y="643214"/>
                  <a:pt x="276631" y="633905"/>
                </a:cubicBezTo>
                <a:cubicBezTo>
                  <a:pt x="276631" y="630801"/>
                  <a:pt x="278404" y="627255"/>
                  <a:pt x="277074" y="624152"/>
                </a:cubicBezTo>
                <a:cubicBezTo>
                  <a:pt x="277074" y="623708"/>
                  <a:pt x="276631" y="623265"/>
                  <a:pt x="276187" y="623708"/>
                </a:cubicBezTo>
                <a:cubicBezTo>
                  <a:pt x="275744" y="622822"/>
                  <a:pt x="275300" y="621492"/>
                  <a:pt x="273971" y="621049"/>
                </a:cubicBezTo>
                <a:cubicBezTo>
                  <a:pt x="268208" y="619719"/>
                  <a:pt x="265991" y="635234"/>
                  <a:pt x="264218" y="639224"/>
                </a:cubicBezTo>
                <a:cubicBezTo>
                  <a:pt x="262001" y="647204"/>
                  <a:pt x="259341" y="656957"/>
                  <a:pt x="263331" y="664493"/>
                </a:cubicBezTo>
                <a:cubicBezTo>
                  <a:pt x="262888" y="666266"/>
                  <a:pt x="262001" y="668039"/>
                  <a:pt x="261558" y="670256"/>
                </a:cubicBezTo>
                <a:cubicBezTo>
                  <a:pt x="256682" y="663606"/>
                  <a:pt x="251805" y="656957"/>
                  <a:pt x="246929" y="649864"/>
                </a:cubicBezTo>
                <a:cubicBezTo>
                  <a:pt x="246929" y="645874"/>
                  <a:pt x="243826" y="638338"/>
                  <a:pt x="242052" y="633461"/>
                </a:cubicBezTo>
                <a:cubicBezTo>
                  <a:pt x="241609" y="631688"/>
                  <a:pt x="240723" y="629915"/>
                  <a:pt x="239836" y="628585"/>
                </a:cubicBezTo>
                <a:cubicBezTo>
                  <a:pt x="239392" y="627698"/>
                  <a:pt x="238949" y="627255"/>
                  <a:pt x="238949" y="626368"/>
                </a:cubicBezTo>
                <a:cubicBezTo>
                  <a:pt x="234516" y="618389"/>
                  <a:pt x="227423" y="611739"/>
                  <a:pt x="219887" y="606419"/>
                </a:cubicBezTo>
                <a:cubicBezTo>
                  <a:pt x="215010" y="601543"/>
                  <a:pt x="211464" y="594893"/>
                  <a:pt x="205701" y="591347"/>
                </a:cubicBezTo>
                <a:cubicBezTo>
                  <a:pt x="195062" y="585140"/>
                  <a:pt x="195062" y="597110"/>
                  <a:pt x="198608" y="604203"/>
                </a:cubicBezTo>
                <a:cubicBezTo>
                  <a:pt x="201268" y="609079"/>
                  <a:pt x="204371" y="613956"/>
                  <a:pt x="207474" y="618832"/>
                </a:cubicBezTo>
                <a:cubicBezTo>
                  <a:pt x="210577" y="624152"/>
                  <a:pt x="213237" y="630358"/>
                  <a:pt x="217227" y="635234"/>
                </a:cubicBezTo>
                <a:cubicBezTo>
                  <a:pt x="224320" y="643214"/>
                  <a:pt x="234073" y="648090"/>
                  <a:pt x="243826" y="652524"/>
                </a:cubicBezTo>
                <a:cubicBezTo>
                  <a:pt x="244269" y="652524"/>
                  <a:pt x="244269" y="652524"/>
                  <a:pt x="244712" y="652524"/>
                </a:cubicBezTo>
                <a:cubicBezTo>
                  <a:pt x="248702" y="658287"/>
                  <a:pt x="252692" y="664050"/>
                  <a:pt x="257125" y="669369"/>
                </a:cubicBezTo>
                <a:cubicBezTo>
                  <a:pt x="254908" y="669813"/>
                  <a:pt x="252692" y="669813"/>
                  <a:pt x="250475" y="669813"/>
                </a:cubicBezTo>
                <a:cubicBezTo>
                  <a:pt x="242052" y="664050"/>
                  <a:pt x="232300" y="660503"/>
                  <a:pt x="222103" y="662276"/>
                </a:cubicBezTo>
                <a:cubicBezTo>
                  <a:pt x="214567" y="662276"/>
                  <a:pt x="205701" y="660060"/>
                  <a:pt x="199495" y="664936"/>
                </a:cubicBezTo>
                <a:cubicBezTo>
                  <a:pt x="199051" y="665380"/>
                  <a:pt x="198608" y="665823"/>
                  <a:pt x="198608" y="666266"/>
                </a:cubicBezTo>
                <a:cubicBezTo>
                  <a:pt x="198608" y="666266"/>
                  <a:pt x="198608" y="666266"/>
                  <a:pt x="198608" y="666266"/>
                </a:cubicBezTo>
                <a:cubicBezTo>
                  <a:pt x="198164" y="666710"/>
                  <a:pt x="198608" y="667596"/>
                  <a:pt x="199051" y="668039"/>
                </a:cubicBezTo>
                <a:cubicBezTo>
                  <a:pt x="204371" y="674246"/>
                  <a:pt x="213680" y="673802"/>
                  <a:pt x="221217" y="674689"/>
                </a:cubicBezTo>
                <a:cubicBezTo>
                  <a:pt x="226093" y="675576"/>
                  <a:pt x="230969" y="677349"/>
                  <a:pt x="235846" y="677792"/>
                </a:cubicBezTo>
                <a:cubicBezTo>
                  <a:pt x="241166" y="678235"/>
                  <a:pt x="246485" y="676906"/>
                  <a:pt x="251362" y="674689"/>
                </a:cubicBezTo>
                <a:cubicBezTo>
                  <a:pt x="252249" y="674246"/>
                  <a:pt x="253135" y="673802"/>
                  <a:pt x="253578" y="672916"/>
                </a:cubicBezTo>
                <a:cubicBezTo>
                  <a:pt x="256238" y="672916"/>
                  <a:pt x="258898" y="672916"/>
                  <a:pt x="260228" y="671586"/>
                </a:cubicBezTo>
                <a:cubicBezTo>
                  <a:pt x="260672" y="672473"/>
                  <a:pt x="261558" y="673359"/>
                  <a:pt x="262001" y="674246"/>
                </a:cubicBezTo>
                <a:cubicBezTo>
                  <a:pt x="262001" y="674689"/>
                  <a:pt x="262444" y="675576"/>
                  <a:pt x="262888" y="676019"/>
                </a:cubicBezTo>
                <a:cubicBezTo>
                  <a:pt x="262888" y="676019"/>
                  <a:pt x="262888" y="676019"/>
                  <a:pt x="263331" y="676019"/>
                </a:cubicBezTo>
                <a:cubicBezTo>
                  <a:pt x="265548" y="678679"/>
                  <a:pt x="267321" y="681782"/>
                  <a:pt x="269538" y="684442"/>
                </a:cubicBezTo>
                <a:cubicBezTo>
                  <a:pt x="272198" y="688432"/>
                  <a:pt x="275300" y="691978"/>
                  <a:pt x="278404" y="695968"/>
                </a:cubicBezTo>
                <a:cubicBezTo>
                  <a:pt x="276631" y="696855"/>
                  <a:pt x="275300" y="697741"/>
                  <a:pt x="273527" y="698184"/>
                </a:cubicBezTo>
                <a:cubicBezTo>
                  <a:pt x="273084" y="698184"/>
                  <a:pt x="273084" y="698184"/>
                  <a:pt x="272641" y="698184"/>
                </a:cubicBezTo>
                <a:cubicBezTo>
                  <a:pt x="267764" y="695525"/>
                  <a:pt x="262444" y="692865"/>
                  <a:pt x="257125" y="691535"/>
                </a:cubicBezTo>
                <a:cubicBezTo>
                  <a:pt x="254465" y="691092"/>
                  <a:pt x="250918" y="690205"/>
                  <a:pt x="248259" y="691535"/>
                </a:cubicBezTo>
                <a:cubicBezTo>
                  <a:pt x="246042" y="692865"/>
                  <a:pt x="243382" y="692865"/>
                  <a:pt x="241166" y="692865"/>
                </a:cubicBezTo>
                <a:cubicBezTo>
                  <a:pt x="234516" y="692865"/>
                  <a:pt x="226980" y="691535"/>
                  <a:pt x="220774" y="695081"/>
                </a:cubicBezTo>
                <a:cubicBezTo>
                  <a:pt x="219444" y="695525"/>
                  <a:pt x="218557" y="696855"/>
                  <a:pt x="218557" y="698184"/>
                </a:cubicBezTo>
                <a:cubicBezTo>
                  <a:pt x="217670" y="698184"/>
                  <a:pt x="217670" y="699514"/>
                  <a:pt x="218113" y="699958"/>
                </a:cubicBezTo>
                <a:cubicBezTo>
                  <a:pt x="222990" y="706164"/>
                  <a:pt x="231856" y="704834"/>
                  <a:pt x="238949" y="706164"/>
                </a:cubicBezTo>
                <a:cubicBezTo>
                  <a:pt x="244269" y="707051"/>
                  <a:pt x="249145" y="710154"/>
                  <a:pt x="254465" y="710154"/>
                </a:cubicBezTo>
                <a:cubicBezTo>
                  <a:pt x="259341" y="709711"/>
                  <a:pt x="264218" y="707937"/>
                  <a:pt x="268651" y="705721"/>
                </a:cubicBezTo>
                <a:cubicBezTo>
                  <a:pt x="269094" y="705721"/>
                  <a:pt x="269538" y="705278"/>
                  <a:pt x="269981" y="705278"/>
                </a:cubicBezTo>
                <a:cubicBezTo>
                  <a:pt x="271754" y="704391"/>
                  <a:pt x="273527" y="703504"/>
                  <a:pt x="275300" y="702174"/>
                </a:cubicBezTo>
                <a:cubicBezTo>
                  <a:pt x="275300" y="702174"/>
                  <a:pt x="275300" y="701731"/>
                  <a:pt x="275744" y="701731"/>
                </a:cubicBezTo>
                <a:cubicBezTo>
                  <a:pt x="277960" y="701288"/>
                  <a:pt x="279734" y="700401"/>
                  <a:pt x="281507" y="699514"/>
                </a:cubicBezTo>
                <a:cubicBezTo>
                  <a:pt x="287270" y="707051"/>
                  <a:pt x="293033" y="714587"/>
                  <a:pt x="298353" y="722123"/>
                </a:cubicBezTo>
                <a:cubicBezTo>
                  <a:pt x="296136" y="723010"/>
                  <a:pt x="293476" y="723896"/>
                  <a:pt x="291260" y="723896"/>
                </a:cubicBezTo>
                <a:cubicBezTo>
                  <a:pt x="290373" y="723010"/>
                  <a:pt x="288600" y="722123"/>
                  <a:pt x="287270" y="721237"/>
                </a:cubicBezTo>
                <a:cubicBezTo>
                  <a:pt x="282393" y="717690"/>
                  <a:pt x="276187" y="716360"/>
                  <a:pt x="269981" y="717690"/>
                </a:cubicBezTo>
                <a:cubicBezTo>
                  <a:pt x="261558" y="720793"/>
                  <a:pt x="251805" y="718133"/>
                  <a:pt x="243382" y="721237"/>
                </a:cubicBezTo>
                <a:cubicBezTo>
                  <a:pt x="241166" y="721680"/>
                  <a:pt x="239392" y="723010"/>
                  <a:pt x="238506" y="724340"/>
                </a:cubicBezTo>
                <a:cubicBezTo>
                  <a:pt x="237619" y="724340"/>
                  <a:pt x="237176" y="726113"/>
                  <a:pt x="238062" y="726556"/>
                </a:cubicBezTo>
                <a:cubicBezTo>
                  <a:pt x="246042" y="732763"/>
                  <a:pt x="257125" y="730103"/>
                  <a:pt x="265991" y="732763"/>
                </a:cubicBezTo>
                <a:cubicBezTo>
                  <a:pt x="271754" y="734536"/>
                  <a:pt x="277960" y="731876"/>
                  <a:pt x="283723" y="730103"/>
                </a:cubicBezTo>
                <a:cubicBezTo>
                  <a:pt x="283723" y="730103"/>
                  <a:pt x="283723" y="730103"/>
                  <a:pt x="284167" y="730103"/>
                </a:cubicBezTo>
                <a:cubicBezTo>
                  <a:pt x="284167" y="730103"/>
                  <a:pt x="284610" y="730103"/>
                  <a:pt x="284610" y="730103"/>
                </a:cubicBezTo>
                <a:cubicBezTo>
                  <a:pt x="285054" y="729660"/>
                  <a:pt x="285940" y="729660"/>
                  <a:pt x="286383" y="729216"/>
                </a:cubicBezTo>
                <a:cubicBezTo>
                  <a:pt x="286826" y="729216"/>
                  <a:pt x="286826" y="728773"/>
                  <a:pt x="287270" y="728773"/>
                </a:cubicBezTo>
                <a:cubicBezTo>
                  <a:pt x="288157" y="728329"/>
                  <a:pt x="289043" y="727886"/>
                  <a:pt x="290373" y="727000"/>
                </a:cubicBezTo>
                <a:cubicBezTo>
                  <a:pt x="290816" y="727000"/>
                  <a:pt x="290816" y="726556"/>
                  <a:pt x="291260" y="726556"/>
                </a:cubicBezTo>
                <a:cubicBezTo>
                  <a:pt x="293476" y="726556"/>
                  <a:pt x="296136" y="726113"/>
                  <a:pt x="297909" y="725226"/>
                </a:cubicBezTo>
                <a:cubicBezTo>
                  <a:pt x="298796" y="724783"/>
                  <a:pt x="299682" y="724340"/>
                  <a:pt x="300569" y="723896"/>
                </a:cubicBezTo>
                <a:cubicBezTo>
                  <a:pt x="306775" y="732319"/>
                  <a:pt x="312982" y="741186"/>
                  <a:pt x="318745" y="750052"/>
                </a:cubicBezTo>
                <a:cubicBezTo>
                  <a:pt x="315642" y="750495"/>
                  <a:pt x="312539" y="750938"/>
                  <a:pt x="309436" y="751382"/>
                </a:cubicBezTo>
                <a:cubicBezTo>
                  <a:pt x="309436" y="751382"/>
                  <a:pt x="308992" y="750938"/>
                  <a:pt x="308992" y="750938"/>
                </a:cubicBezTo>
                <a:cubicBezTo>
                  <a:pt x="305003" y="748722"/>
                  <a:pt x="301013" y="745619"/>
                  <a:pt x="296580" y="744289"/>
                </a:cubicBezTo>
                <a:cubicBezTo>
                  <a:pt x="288157" y="741629"/>
                  <a:pt x="279290" y="742959"/>
                  <a:pt x="270867" y="744732"/>
                </a:cubicBezTo>
                <a:cubicBezTo>
                  <a:pt x="266434" y="745619"/>
                  <a:pt x="250032" y="742959"/>
                  <a:pt x="250032" y="748722"/>
                </a:cubicBezTo>
                <a:cubicBezTo>
                  <a:pt x="250032" y="748722"/>
                  <a:pt x="250032" y="748722"/>
                  <a:pt x="250032" y="748722"/>
                </a:cubicBezTo>
                <a:cubicBezTo>
                  <a:pt x="249145" y="749609"/>
                  <a:pt x="250475" y="751382"/>
                  <a:pt x="250918" y="752268"/>
                </a:cubicBezTo>
                <a:cubicBezTo>
                  <a:pt x="251362" y="752711"/>
                  <a:pt x="251805" y="752711"/>
                  <a:pt x="251805" y="753155"/>
                </a:cubicBezTo>
                <a:cubicBezTo>
                  <a:pt x="252249" y="753598"/>
                  <a:pt x="252249" y="753598"/>
                  <a:pt x="252692" y="754042"/>
                </a:cubicBezTo>
                <a:cubicBezTo>
                  <a:pt x="261115" y="761578"/>
                  <a:pt x="273527" y="760691"/>
                  <a:pt x="284167" y="764238"/>
                </a:cubicBezTo>
                <a:cubicBezTo>
                  <a:pt x="292590" y="765568"/>
                  <a:pt x="301013" y="761578"/>
                  <a:pt x="308105" y="757145"/>
                </a:cubicBezTo>
                <a:cubicBezTo>
                  <a:pt x="308992" y="756258"/>
                  <a:pt x="310322" y="755815"/>
                  <a:pt x="310765" y="754928"/>
                </a:cubicBezTo>
                <a:cubicBezTo>
                  <a:pt x="310765" y="754928"/>
                  <a:pt x="310765" y="754485"/>
                  <a:pt x="310765" y="754485"/>
                </a:cubicBezTo>
                <a:cubicBezTo>
                  <a:pt x="313869" y="754485"/>
                  <a:pt x="317858" y="754042"/>
                  <a:pt x="320518" y="753155"/>
                </a:cubicBezTo>
                <a:cubicBezTo>
                  <a:pt x="327168" y="763794"/>
                  <a:pt x="333818" y="774434"/>
                  <a:pt x="340467" y="785073"/>
                </a:cubicBezTo>
                <a:cubicBezTo>
                  <a:pt x="338694" y="785516"/>
                  <a:pt x="336477" y="785516"/>
                  <a:pt x="334704" y="785516"/>
                </a:cubicBezTo>
                <a:cubicBezTo>
                  <a:pt x="333818" y="785516"/>
                  <a:pt x="332488" y="785516"/>
                  <a:pt x="331601" y="785516"/>
                </a:cubicBezTo>
                <a:cubicBezTo>
                  <a:pt x="331157" y="785073"/>
                  <a:pt x="330271" y="784630"/>
                  <a:pt x="329828" y="784187"/>
                </a:cubicBezTo>
                <a:cubicBezTo>
                  <a:pt x="320075" y="775764"/>
                  <a:pt x="307219" y="772217"/>
                  <a:pt x="294806" y="773991"/>
                </a:cubicBezTo>
                <a:cubicBezTo>
                  <a:pt x="286826" y="774434"/>
                  <a:pt x="278404" y="771774"/>
                  <a:pt x="270867" y="774877"/>
                </a:cubicBezTo>
                <a:cubicBezTo>
                  <a:pt x="269981" y="775320"/>
                  <a:pt x="269094" y="776207"/>
                  <a:pt x="268651" y="777093"/>
                </a:cubicBezTo>
                <a:cubicBezTo>
                  <a:pt x="268208" y="777093"/>
                  <a:pt x="267764" y="777093"/>
                  <a:pt x="267764" y="777537"/>
                </a:cubicBezTo>
                <a:cubicBezTo>
                  <a:pt x="267764" y="777980"/>
                  <a:pt x="268208" y="777980"/>
                  <a:pt x="268208" y="778424"/>
                </a:cubicBezTo>
                <a:cubicBezTo>
                  <a:pt x="268208" y="778867"/>
                  <a:pt x="268208" y="778867"/>
                  <a:pt x="268651" y="779310"/>
                </a:cubicBezTo>
                <a:cubicBezTo>
                  <a:pt x="270424" y="782413"/>
                  <a:pt x="273971" y="783743"/>
                  <a:pt x="277074" y="784187"/>
                </a:cubicBezTo>
                <a:cubicBezTo>
                  <a:pt x="279734" y="785073"/>
                  <a:pt x="282393" y="785516"/>
                  <a:pt x="284610" y="786403"/>
                </a:cubicBezTo>
                <a:cubicBezTo>
                  <a:pt x="293920" y="789506"/>
                  <a:pt x="303229" y="793939"/>
                  <a:pt x="313425" y="793939"/>
                </a:cubicBezTo>
                <a:cubicBezTo>
                  <a:pt x="314312" y="793939"/>
                  <a:pt x="317858" y="793939"/>
                  <a:pt x="321405" y="793053"/>
                </a:cubicBezTo>
                <a:cubicBezTo>
                  <a:pt x="323178" y="792609"/>
                  <a:pt x="324508" y="792609"/>
                  <a:pt x="326281" y="791723"/>
                </a:cubicBezTo>
                <a:cubicBezTo>
                  <a:pt x="328941" y="790836"/>
                  <a:pt x="331157" y="789950"/>
                  <a:pt x="332044" y="789063"/>
                </a:cubicBezTo>
                <a:cubicBezTo>
                  <a:pt x="332931" y="789063"/>
                  <a:pt x="333374" y="789063"/>
                  <a:pt x="334261" y="789063"/>
                </a:cubicBezTo>
                <a:cubicBezTo>
                  <a:pt x="336921" y="789063"/>
                  <a:pt x="339580" y="789063"/>
                  <a:pt x="342240" y="788176"/>
                </a:cubicBezTo>
                <a:cubicBezTo>
                  <a:pt x="348003" y="797042"/>
                  <a:pt x="353767" y="806352"/>
                  <a:pt x="359086" y="815218"/>
                </a:cubicBezTo>
                <a:cubicBezTo>
                  <a:pt x="356870" y="815218"/>
                  <a:pt x="354210" y="815218"/>
                  <a:pt x="351993" y="815218"/>
                </a:cubicBezTo>
                <a:cubicBezTo>
                  <a:pt x="346230" y="807682"/>
                  <a:pt x="339137" y="800146"/>
                  <a:pt x="329385" y="799259"/>
                </a:cubicBezTo>
                <a:cubicBezTo>
                  <a:pt x="321405" y="799702"/>
                  <a:pt x="313425" y="801919"/>
                  <a:pt x="305446" y="801476"/>
                </a:cubicBezTo>
                <a:cubicBezTo>
                  <a:pt x="299682" y="801032"/>
                  <a:pt x="293476" y="798373"/>
                  <a:pt x="287713" y="801032"/>
                </a:cubicBezTo>
                <a:cubicBezTo>
                  <a:pt x="285940" y="802362"/>
                  <a:pt x="283280" y="803692"/>
                  <a:pt x="282837" y="805909"/>
                </a:cubicBezTo>
                <a:cubicBezTo>
                  <a:pt x="282837" y="805909"/>
                  <a:pt x="282837" y="805909"/>
                  <a:pt x="282837" y="805909"/>
                </a:cubicBezTo>
                <a:cubicBezTo>
                  <a:pt x="282837" y="806352"/>
                  <a:pt x="282837" y="806795"/>
                  <a:pt x="282837" y="806795"/>
                </a:cubicBezTo>
                <a:cubicBezTo>
                  <a:pt x="282837" y="807682"/>
                  <a:pt x="283280" y="808569"/>
                  <a:pt x="283723" y="809455"/>
                </a:cubicBezTo>
                <a:cubicBezTo>
                  <a:pt x="284610" y="810785"/>
                  <a:pt x="286383" y="811672"/>
                  <a:pt x="288600" y="812115"/>
                </a:cubicBezTo>
                <a:cubicBezTo>
                  <a:pt x="289487" y="812558"/>
                  <a:pt x="290816" y="812558"/>
                  <a:pt x="291703" y="813002"/>
                </a:cubicBezTo>
                <a:cubicBezTo>
                  <a:pt x="293920" y="813888"/>
                  <a:pt x="296580" y="814332"/>
                  <a:pt x="298353" y="814775"/>
                </a:cubicBezTo>
                <a:cubicBezTo>
                  <a:pt x="298353" y="814775"/>
                  <a:pt x="298796" y="814775"/>
                  <a:pt x="298796" y="814775"/>
                </a:cubicBezTo>
                <a:cubicBezTo>
                  <a:pt x="299682" y="814775"/>
                  <a:pt x="300126" y="815218"/>
                  <a:pt x="301013" y="815218"/>
                </a:cubicBezTo>
                <a:cubicBezTo>
                  <a:pt x="301899" y="815218"/>
                  <a:pt x="302342" y="815661"/>
                  <a:pt x="303229" y="815661"/>
                </a:cubicBezTo>
                <a:cubicBezTo>
                  <a:pt x="304559" y="816105"/>
                  <a:pt x="305446" y="816548"/>
                  <a:pt x="306332" y="816548"/>
                </a:cubicBezTo>
                <a:cubicBezTo>
                  <a:pt x="315198" y="819208"/>
                  <a:pt x="323178" y="824971"/>
                  <a:pt x="332488" y="824971"/>
                </a:cubicBezTo>
                <a:cubicBezTo>
                  <a:pt x="338251" y="824971"/>
                  <a:pt x="343570" y="824084"/>
                  <a:pt x="348447" y="820981"/>
                </a:cubicBezTo>
                <a:cubicBezTo>
                  <a:pt x="348447" y="820981"/>
                  <a:pt x="348447" y="820981"/>
                  <a:pt x="348447" y="820981"/>
                </a:cubicBezTo>
                <a:cubicBezTo>
                  <a:pt x="349333" y="820538"/>
                  <a:pt x="350220" y="820095"/>
                  <a:pt x="351106" y="819651"/>
                </a:cubicBezTo>
                <a:cubicBezTo>
                  <a:pt x="351993" y="819208"/>
                  <a:pt x="352880" y="818765"/>
                  <a:pt x="353323" y="818321"/>
                </a:cubicBezTo>
                <a:cubicBezTo>
                  <a:pt x="355096" y="818321"/>
                  <a:pt x="358643" y="818321"/>
                  <a:pt x="361303" y="817878"/>
                </a:cubicBezTo>
                <a:cubicBezTo>
                  <a:pt x="362633" y="819651"/>
                  <a:pt x="363519" y="821868"/>
                  <a:pt x="364849" y="823641"/>
                </a:cubicBezTo>
                <a:cubicBezTo>
                  <a:pt x="363519" y="826301"/>
                  <a:pt x="362189" y="828961"/>
                  <a:pt x="360859" y="831621"/>
                </a:cubicBezTo>
                <a:cubicBezTo>
                  <a:pt x="340467" y="876838"/>
                  <a:pt x="321848" y="922942"/>
                  <a:pt x="306332" y="970377"/>
                </a:cubicBezTo>
                <a:cubicBezTo>
                  <a:pt x="305003" y="968160"/>
                  <a:pt x="304116" y="966387"/>
                  <a:pt x="302786" y="964170"/>
                </a:cubicBezTo>
                <a:cubicBezTo>
                  <a:pt x="297466" y="954861"/>
                  <a:pt x="291703" y="945551"/>
                  <a:pt x="285497" y="936685"/>
                </a:cubicBezTo>
                <a:cubicBezTo>
                  <a:pt x="285497" y="936685"/>
                  <a:pt x="285497" y="936242"/>
                  <a:pt x="285497" y="936242"/>
                </a:cubicBezTo>
                <a:cubicBezTo>
                  <a:pt x="287270" y="931809"/>
                  <a:pt x="287713" y="927376"/>
                  <a:pt x="287713" y="922942"/>
                </a:cubicBezTo>
                <a:cubicBezTo>
                  <a:pt x="288157" y="922499"/>
                  <a:pt x="288600" y="922056"/>
                  <a:pt x="288600" y="921613"/>
                </a:cubicBezTo>
                <a:cubicBezTo>
                  <a:pt x="290373" y="919396"/>
                  <a:pt x="291703" y="915850"/>
                  <a:pt x="292590" y="914519"/>
                </a:cubicBezTo>
                <a:cubicBezTo>
                  <a:pt x="298796" y="901664"/>
                  <a:pt x="300569" y="887034"/>
                  <a:pt x="297466" y="872849"/>
                </a:cubicBezTo>
                <a:cubicBezTo>
                  <a:pt x="296136" y="863096"/>
                  <a:pt x="298796" y="853343"/>
                  <a:pt x="297466" y="844033"/>
                </a:cubicBezTo>
                <a:cubicBezTo>
                  <a:pt x="297466" y="843590"/>
                  <a:pt x="296580" y="841373"/>
                  <a:pt x="295693" y="839600"/>
                </a:cubicBezTo>
                <a:cubicBezTo>
                  <a:pt x="295249" y="837384"/>
                  <a:pt x="294363" y="835610"/>
                  <a:pt x="293033" y="833837"/>
                </a:cubicBezTo>
                <a:cubicBezTo>
                  <a:pt x="291703" y="830734"/>
                  <a:pt x="288157" y="828518"/>
                  <a:pt x="285054" y="830734"/>
                </a:cubicBezTo>
                <a:cubicBezTo>
                  <a:pt x="277074" y="838714"/>
                  <a:pt x="280621" y="860436"/>
                  <a:pt x="278847" y="871075"/>
                </a:cubicBezTo>
                <a:cubicBezTo>
                  <a:pt x="277960" y="878611"/>
                  <a:pt x="275744" y="885704"/>
                  <a:pt x="274414" y="893241"/>
                </a:cubicBezTo>
                <a:cubicBezTo>
                  <a:pt x="273084" y="902994"/>
                  <a:pt x="276631" y="913633"/>
                  <a:pt x="283723" y="920726"/>
                </a:cubicBezTo>
                <a:cubicBezTo>
                  <a:pt x="283723" y="922942"/>
                  <a:pt x="283723" y="925159"/>
                  <a:pt x="283280" y="927376"/>
                </a:cubicBezTo>
                <a:cubicBezTo>
                  <a:pt x="282837" y="928705"/>
                  <a:pt x="282393" y="930479"/>
                  <a:pt x="281950" y="931809"/>
                </a:cubicBezTo>
                <a:cubicBezTo>
                  <a:pt x="272641" y="917623"/>
                  <a:pt x="262888" y="903437"/>
                  <a:pt x="252692" y="889694"/>
                </a:cubicBezTo>
                <a:cubicBezTo>
                  <a:pt x="254465" y="883931"/>
                  <a:pt x="254908" y="878168"/>
                  <a:pt x="254908" y="871962"/>
                </a:cubicBezTo>
                <a:cubicBezTo>
                  <a:pt x="256238" y="870632"/>
                  <a:pt x="257568" y="868415"/>
                  <a:pt x="258455" y="866642"/>
                </a:cubicBezTo>
                <a:cubicBezTo>
                  <a:pt x="258455" y="866642"/>
                  <a:pt x="258898" y="866199"/>
                  <a:pt x="258898" y="866199"/>
                </a:cubicBezTo>
                <a:cubicBezTo>
                  <a:pt x="260228" y="863982"/>
                  <a:pt x="261115" y="861322"/>
                  <a:pt x="261558" y="859106"/>
                </a:cubicBezTo>
                <a:cubicBezTo>
                  <a:pt x="263775" y="852013"/>
                  <a:pt x="264661" y="844033"/>
                  <a:pt x="263331" y="836497"/>
                </a:cubicBezTo>
                <a:cubicBezTo>
                  <a:pt x="262444" y="831621"/>
                  <a:pt x="261115" y="827188"/>
                  <a:pt x="260228" y="822311"/>
                </a:cubicBezTo>
                <a:cubicBezTo>
                  <a:pt x="258455" y="814332"/>
                  <a:pt x="260228" y="805909"/>
                  <a:pt x="259785" y="797929"/>
                </a:cubicBezTo>
                <a:cubicBezTo>
                  <a:pt x="259785" y="797042"/>
                  <a:pt x="259785" y="795713"/>
                  <a:pt x="258898" y="795269"/>
                </a:cubicBezTo>
                <a:cubicBezTo>
                  <a:pt x="258898" y="794383"/>
                  <a:pt x="258455" y="793053"/>
                  <a:pt x="258011" y="792166"/>
                </a:cubicBezTo>
                <a:cubicBezTo>
                  <a:pt x="257125" y="789063"/>
                  <a:pt x="254022" y="785516"/>
                  <a:pt x="250475" y="786846"/>
                </a:cubicBezTo>
                <a:cubicBezTo>
                  <a:pt x="244269" y="791279"/>
                  <a:pt x="245156" y="801919"/>
                  <a:pt x="244712" y="808569"/>
                </a:cubicBezTo>
                <a:cubicBezTo>
                  <a:pt x="245599" y="818765"/>
                  <a:pt x="244269" y="828518"/>
                  <a:pt x="242052" y="838270"/>
                </a:cubicBezTo>
                <a:cubicBezTo>
                  <a:pt x="240279" y="849353"/>
                  <a:pt x="242495" y="862652"/>
                  <a:pt x="250475" y="870632"/>
                </a:cubicBezTo>
                <a:cubicBezTo>
                  <a:pt x="250032" y="875508"/>
                  <a:pt x="250032" y="880385"/>
                  <a:pt x="248702" y="885261"/>
                </a:cubicBezTo>
                <a:cubicBezTo>
                  <a:pt x="242052" y="876838"/>
                  <a:pt x="234959" y="868859"/>
                  <a:pt x="228753" y="860436"/>
                </a:cubicBezTo>
                <a:cubicBezTo>
                  <a:pt x="225207" y="856003"/>
                  <a:pt x="222103" y="851126"/>
                  <a:pt x="218557" y="846250"/>
                </a:cubicBezTo>
                <a:cubicBezTo>
                  <a:pt x="219000" y="845363"/>
                  <a:pt x="219000" y="844920"/>
                  <a:pt x="219444" y="844033"/>
                </a:cubicBezTo>
                <a:cubicBezTo>
                  <a:pt x="221217" y="839157"/>
                  <a:pt x="222103" y="833837"/>
                  <a:pt x="222103" y="828518"/>
                </a:cubicBezTo>
                <a:cubicBezTo>
                  <a:pt x="225650" y="824971"/>
                  <a:pt x="229640" y="813445"/>
                  <a:pt x="230526" y="810785"/>
                </a:cubicBezTo>
                <a:cubicBezTo>
                  <a:pt x="230969" y="809899"/>
                  <a:pt x="230969" y="809012"/>
                  <a:pt x="230969" y="808125"/>
                </a:cubicBezTo>
                <a:cubicBezTo>
                  <a:pt x="231413" y="806795"/>
                  <a:pt x="231856" y="805022"/>
                  <a:pt x="231856" y="803249"/>
                </a:cubicBezTo>
                <a:cubicBezTo>
                  <a:pt x="232300" y="797486"/>
                  <a:pt x="231856" y="792166"/>
                  <a:pt x="230526" y="786403"/>
                </a:cubicBezTo>
                <a:cubicBezTo>
                  <a:pt x="230083" y="783300"/>
                  <a:pt x="229640" y="780640"/>
                  <a:pt x="229640" y="777537"/>
                </a:cubicBezTo>
                <a:cubicBezTo>
                  <a:pt x="230083" y="768227"/>
                  <a:pt x="233629" y="758475"/>
                  <a:pt x="231413" y="749165"/>
                </a:cubicBezTo>
                <a:cubicBezTo>
                  <a:pt x="231413" y="748722"/>
                  <a:pt x="230969" y="747835"/>
                  <a:pt x="230969" y="747392"/>
                </a:cubicBezTo>
                <a:cubicBezTo>
                  <a:pt x="230526" y="746948"/>
                  <a:pt x="230083" y="746948"/>
                  <a:pt x="229640" y="746948"/>
                </a:cubicBezTo>
                <a:cubicBezTo>
                  <a:pt x="228753" y="744732"/>
                  <a:pt x="227423" y="742959"/>
                  <a:pt x="225650" y="741186"/>
                </a:cubicBezTo>
                <a:cubicBezTo>
                  <a:pt x="222990" y="739856"/>
                  <a:pt x="219887" y="740742"/>
                  <a:pt x="218113" y="742959"/>
                </a:cubicBezTo>
                <a:cubicBezTo>
                  <a:pt x="212351" y="750052"/>
                  <a:pt x="215010" y="760691"/>
                  <a:pt x="213680" y="769557"/>
                </a:cubicBezTo>
                <a:cubicBezTo>
                  <a:pt x="213680" y="781083"/>
                  <a:pt x="208361" y="791723"/>
                  <a:pt x="210134" y="803249"/>
                </a:cubicBezTo>
                <a:cubicBezTo>
                  <a:pt x="210577" y="810785"/>
                  <a:pt x="214124" y="817435"/>
                  <a:pt x="217227" y="824528"/>
                </a:cubicBezTo>
                <a:cubicBezTo>
                  <a:pt x="217670" y="825414"/>
                  <a:pt x="218113" y="826744"/>
                  <a:pt x="218557" y="827631"/>
                </a:cubicBezTo>
                <a:cubicBezTo>
                  <a:pt x="218113" y="831621"/>
                  <a:pt x="218113" y="835610"/>
                  <a:pt x="216784" y="839157"/>
                </a:cubicBezTo>
                <a:cubicBezTo>
                  <a:pt x="216341" y="840044"/>
                  <a:pt x="215897" y="840930"/>
                  <a:pt x="215897" y="841817"/>
                </a:cubicBezTo>
                <a:cubicBezTo>
                  <a:pt x="207918" y="830734"/>
                  <a:pt x="200381" y="819651"/>
                  <a:pt x="192402" y="808125"/>
                </a:cubicBezTo>
                <a:cubicBezTo>
                  <a:pt x="192845" y="807239"/>
                  <a:pt x="193288" y="805909"/>
                  <a:pt x="193731" y="805022"/>
                </a:cubicBezTo>
                <a:cubicBezTo>
                  <a:pt x="194618" y="800589"/>
                  <a:pt x="194175" y="796156"/>
                  <a:pt x="193288" y="791723"/>
                </a:cubicBezTo>
                <a:cubicBezTo>
                  <a:pt x="195948" y="789063"/>
                  <a:pt x="196835" y="785073"/>
                  <a:pt x="197721" y="781527"/>
                </a:cubicBezTo>
                <a:cubicBezTo>
                  <a:pt x="199938" y="771774"/>
                  <a:pt x="196392" y="762021"/>
                  <a:pt x="193288" y="752711"/>
                </a:cubicBezTo>
                <a:cubicBezTo>
                  <a:pt x="191072" y="744289"/>
                  <a:pt x="190628" y="735423"/>
                  <a:pt x="188855" y="726556"/>
                </a:cubicBezTo>
                <a:cubicBezTo>
                  <a:pt x="188855" y="726113"/>
                  <a:pt x="188855" y="725670"/>
                  <a:pt x="188855" y="725226"/>
                </a:cubicBezTo>
                <a:cubicBezTo>
                  <a:pt x="188412" y="724783"/>
                  <a:pt x="187969" y="724340"/>
                  <a:pt x="187969" y="724340"/>
                </a:cubicBezTo>
                <a:cubicBezTo>
                  <a:pt x="187525" y="721680"/>
                  <a:pt x="186639" y="719020"/>
                  <a:pt x="185752" y="716360"/>
                </a:cubicBezTo>
                <a:cubicBezTo>
                  <a:pt x="180876" y="710597"/>
                  <a:pt x="176443" y="718133"/>
                  <a:pt x="175999" y="723010"/>
                </a:cubicBezTo>
                <a:cubicBezTo>
                  <a:pt x="174226" y="733649"/>
                  <a:pt x="176443" y="744732"/>
                  <a:pt x="174669" y="755371"/>
                </a:cubicBezTo>
                <a:cubicBezTo>
                  <a:pt x="174669" y="768227"/>
                  <a:pt x="182649" y="779754"/>
                  <a:pt x="189298" y="790393"/>
                </a:cubicBezTo>
                <a:cubicBezTo>
                  <a:pt x="190185" y="794826"/>
                  <a:pt x="190628" y="798816"/>
                  <a:pt x="189298" y="803249"/>
                </a:cubicBezTo>
                <a:cubicBezTo>
                  <a:pt x="188855" y="802362"/>
                  <a:pt x="187969" y="801476"/>
                  <a:pt x="187525" y="800589"/>
                </a:cubicBezTo>
                <a:cubicBezTo>
                  <a:pt x="179546" y="788176"/>
                  <a:pt x="172453" y="775320"/>
                  <a:pt x="164030" y="763351"/>
                </a:cubicBezTo>
                <a:cubicBezTo>
                  <a:pt x="163587" y="762021"/>
                  <a:pt x="163143" y="760248"/>
                  <a:pt x="163143" y="759361"/>
                </a:cubicBezTo>
                <a:cubicBezTo>
                  <a:pt x="161813" y="755371"/>
                  <a:pt x="160927" y="750938"/>
                  <a:pt x="160040" y="746948"/>
                </a:cubicBezTo>
                <a:cubicBezTo>
                  <a:pt x="157380" y="739412"/>
                  <a:pt x="154720" y="731433"/>
                  <a:pt x="149400" y="725226"/>
                </a:cubicBezTo>
                <a:cubicBezTo>
                  <a:pt x="148957" y="724783"/>
                  <a:pt x="148071" y="725226"/>
                  <a:pt x="148071" y="725670"/>
                </a:cubicBezTo>
                <a:cubicBezTo>
                  <a:pt x="147184" y="724340"/>
                  <a:pt x="145854" y="722566"/>
                  <a:pt x="144967" y="721680"/>
                </a:cubicBezTo>
                <a:cubicBezTo>
                  <a:pt x="140534" y="717247"/>
                  <a:pt x="135658" y="713700"/>
                  <a:pt x="131225" y="709711"/>
                </a:cubicBezTo>
                <a:cubicBezTo>
                  <a:pt x="122802" y="702618"/>
                  <a:pt x="117482" y="692421"/>
                  <a:pt x="107730" y="687102"/>
                </a:cubicBezTo>
                <a:cubicBezTo>
                  <a:pt x="101080" y="683555"/>
                  <a:pt x="95760" y="687988"/>
                  <a:pt x="96203" y="695081"/>
                </a:cubicBezTo>
                <a:cubicBezTo>
                  <a:pt x="96647" y="700401"/>
                  <a:pt x="99307" y="704834"/>
                  <a:pt x="101966" y="709267"/>
                </a:cubicBezTo>
                <a:cubicBezTo>
                  <a:pt x="105513" y="714587"/>
                  <a:pt x="109946" y="719463"/>
                  <a:pt x="113936" y="724783"/>
                </a:cubicBezTo>
                <a:cubicBezTo>
                  <a:pt x="115266" y="727000"/>
                  <a:pt x="116596" y="729216"/>
                  <a:pt x="117926" y="731433"/>
                </a:cubicBezTo>
                <a:cubicBezTo>
                  <a:pt x="119256" y="734093"/>
                  <a:pt x="119256" y="737196"/>
                  <a:pt x="120585" y="739856"/>
                </a:cubicBezTo>
                <a:cubicBezTo>
                  <a:pt x="123689" y="746505"/>
                  <a:pt x="131225" y="750495"/>
                  <a:pt x="137431" y="754042"/>
                </a:cubicBezTo>
                <a:cubicBezTo>
                  <a:pt x="143638" y="758031"/>
                  <a:pt x="150287" y="761578"/>
                  <a:pt x="156494" y="765124"/>
                </a:cubicBezTo>
                <a:cubicBezTo>
                  <a:pt x="156494" y="765124"/>
                  <a:pt x="156050" y="765124"/>
                  <a:pt x="156050" y="764681"/>
                </a:cubicBezTo>
                <a:cubicBezTo>
                  <a:pt x="157823" y="765568"/>
                  <a:pt x="159597" y="766897"/>
                  <a:pt x="161813" y="767784"/>
                </a:cubicBezTo>
                <a:cubicBezTo>
                  <a:pt x="162700" y="768227"/>
                  <a:pt x="163143" y="768227"/>
                  <a:pt x="163587" y="768227"/>
                </a:cubicBezTo>
                <a:cubicBezTo>
                  <a:pt x="170236" y="778867"/>
                  <a:pt x="176886" y="789506"/>
                  <a:pt x="183536" y="800146"/>
                </a:cubicBezTo>
                <a:cubicBezTo>
                  <a:pt x="182649" y="800146"/>
                  <a:pt x="181762" y="800146"/>
                  <a:pt x="180876" y="800146"/>
                </a:cubicBezTo>
                <a:cubicBezTo>
                  <a:pt x="179102" y="800146"/>
                  <a:pt x="177329" y="799702"/>
                  <a:pt x="175999" y="799702"/>
                </a:cubicBezTo>
                <a:cubicBezTo>
                  <a:pt x="175556" y="796156"/>
                  <a:pt x="170236" y="790836"/>
                  <a:pt x="168020" y="789063"/>
                </a:cubicBezTo>
                <a:cubicBezTo>
                  <a:pt x="163587" y="785516"/>
                  <a:pt x="158710" y="783300"/>
                  <a:pt x="153390" y="781083"/>
                </a:cubicBezTo>
                <a:cubicBezTo>
                  <a:pt x="146297" y="778424"/>
                  <a:pt x="139205" y="778424"/>
                  <a:pt x="132112" y="776207"/>
                </a:cubicBezTo>
                <a:cubicBezTo>
                  <a:pt x="125462" y="773991"/>
                  <a:pt x="118812" y="771774"/>
                  <a:pt x="111719" y="770444"/>
                </a:cubicBezTo>
                <a:cubicBezTo>
                  <a:pt x="105513" y="768671"/>
                  <a:pt x="101966" y="771331"/>
                  <a:pt x="103297" y="774877"/>
                </a:cubicBezTo>
                <a:cubicBezTo>
                  <a:pt x="103297" y="774877"/>
                  <a:pt x="103297" y="775320"/>
                  <a:pt x="103297" y="775764"/>
                </a:cubicBezTo>
                <a:cubicBezTo>
                  <a:pt x="103740" y="777093"/>
                  <a:pt x="105069" y="778867"/>
                  <a:pt x="107286" y="780197"/>
                </a:cubicBezTo>
                <a:cubicBezTo>
                  <a:pt x="109946" y="782413"/>
                  <a:pt x="113049" y="783743"/>
                  <a:pt x="116596" y="785073"/>
                </a:cubicBezTo>
                <a:cubicBezTo>
                  <a:pt x="121915" y="787733"/>
                  <a:pt x="128122" y="789506"/>
                  <a:pt x="132998" y="792166"/>
                </a:cubicBezTo>
                <a:cubicBezTo>
                  <a:pt x="141864" y="796599"/>
                  <a:pt x="149844" y="803249"/>
                  <a:pt x="160040" y="803692"/>
                </a:cubicBezTo>
                <a:cubicBezTo>
                  <a:pt x="162257" y="803692"/>
                  <a:pt x="171566" y="804579"/>
                  <a:pt x="175556" y="803249"/>
                </a:cubicBezTo>
                <a:cubicBezTo>
                  <a:pt x="176886" y="803692"/>
                  <a:pt x="178216" y="803692"/>
                  <a:pt x="179546" y="803692"/>
                </a:cubicBezTo>
                <a:cubicBezTo>
                  <a:pt x="181319" y="803692"/>
                  <a:pt x="183536" y="803692"/>
                  <a:pt x="185309" y="802806"/>
                </a:cubicBezTo>
                <a:cubicBezTo>
                  <a:pt x="185309" y="802806"/>
                  <a:pt x="185309" y="802806"/>
                  <a:pt x="185309" y="802806"/>
                </a:cubicBezTo>
                <a:cubicBezTo>
                  <a:pt x="191072" y="812115"/>
                  <a:pt x="196835" y="821424"/>
                  <a:pt x="203485" y="830291"/>
                </a:cubicBezTo>
                <a:cubicBezTo>
                  <a:pt x="204371" y="831621"/>
                  <a:pt x="205258" y="832951"/>
                  <a:pt x="206144" y="834281"/>
                </a:cubicBezTo>
                <a:cubicBezTo>
                  <a:pt x="205258" y="834724"/>
                  <a:pt x="204814" y="834724"/>
                  <a:pt x="203928" y="834724"/>
                </a:cubicBezTo>
                <a:cubicBezTo>
                  <a:pt x="202598" y="835167"/>
                  <a:pt x="200825" y="835167"/>
                  <a:pt x="199495" y="835167"/>
                </a:cubicBezTo>
                <a:cubicBezTo>
                  <a:pt x="199495" y="835167"/>
                  <a:pt x="199051" y="834724"/>
                  <a:pt x="199051" y="834724"/>
                </a:cubicBezTo>
                <a:cubicBezTo>
                  <a:pt x="189298" y="824971"/>
                  <a:pt x="175113" y="828074"/>
                  <a:pt x="163143" y="824528"/>
                </a:cubicBezTo>
                <a:cubicBezTo>
                  <a:pt x="152504" y="821424"/>
                  <a:pt x="142751" y="816548"/>
                  <a:pt x="131668" y="814775"/>
                </a:cubicBezTo>
                <a:cubicBezTo>
                  <a:pt x="128565" y="814332"/>
                  <a:pt x="124132" y="812558"/>
                  <a:pt x="121472" y="815218"/>
                </a:cubicBezTo>
                <a:cubicBezTo>
                  <a:pt x="120585" y="815218"/>
                  <a:pt x="120142" y="816105"/>
                  <a:pt x="120585" y="816991"/>
                </a:cubicBezTo>
                <a:cubicBezTo>
                  <a:pt x="122359" y="827188"/>
                  <a:pt x="132998" y="832064"/>
                  <a:pt x="141864" y="835167"/>
                </a:cubicBezTo>
                <a:cubicBezTo>
                  <a:pt x="146297" y="836940"/>
                  <a:pt x="151174" y="837384"/>
                  <a:pt x="155607" y="839600"/>
                </a:cubicBezTo>
                <a:cubicBezTo>
                  <a:pt x="160483" y="841817"/>
                  <a:pt x="164916" y="844477"/>
                  <a:pt x="170236" y="844920"/>
                </a:cubicBezTo>
                <a:cubicBezTo>
                  <a:pt x="179102" y="845806"/>
                  <a:pt x="187525" y="842260"/>
                  <a:pt x="195948" y="840044"/>
                </a:cubicBezTo>
                <a:cubicBezTo>
                  <a:pt x="196835" y="839600"/>
                  <a:pt x="198164" y="839600"/>
                  <a:pt x="199051" y="839157"/>
                </a:cubicBezTo>
                <a:cubicBezTo>
                  <a:pt x="203041" y="838714"/>
                  <a:pt x="206587" y="838270"/>
                  <a:pt x="208804" y="836940"/>
                </a:cubicBezTo>
                <a:cubicBezTo>
                  <a:pt x="215454" y="846250"/>
                  <a:pt x="222103" y="855559"/>
                  <a:pt x="229196" y="864426"/>
                </a:cubicBezTo>
                <a:cubicBezTo>
                  <a:pt x="227867" y="864869"/>
                  <a:pt x="226093" y="865755"/>
                  <a:pt x="224763" y="866199"/>
                </a:cubicBezTo>
                <a:cubicBezTo>
                  <a:pt x="223877" y="866642"/>
                  <a:pt x="222547" y="866642"/>
                  <a:pt x="221660" y="867086"/>
                </a:cubicBezTo>
                <a:cubicBezTo>
                  <a:pt x="221217" y="866642"/>
                  <a:pt x="220330" y="865755"/>
                  <a:pt x="219444" y="865755"/>
                </a:cubicBezTo>
                <a:cubicBezTo>
                  <a:pt x="215010" y="861322"/>
                  <a:pt x="209247" y="858663"/>
                  <a:pt x="203041" y="857776"/>
                </a:cubicBezTo>
                <a:cubicBezTo>
                  <a:pt x="195948" y="856889"/>
                  <a:pt x="188855" y="858219"/>
                  <a:pt x="182205" y="857776"/>
                </a:cubicBezTo>
                <a:cubicBezTo>
                  <a:pt x="172453" y="857333"/>
                  <a:pt x="162700" y="855559"/>
                  <a:pt x="152947" y="855116"/>
                </a:cubicBezTo>
                <a:cubicBezTo>
                  <a:pt x="148071" y="855116"/>
                  <a:pt x="143195" y="854229"/>
                  <a:pt x="138761" y="856003"/>
                </a:cubicBezTo>
                <a:cubicBezTo>
                  <a:pt x="137431" y="856446"/>
                  <a:pt x="136545" y="857333"/>
                  <a:pt x="136101" y="858663"/>
                </a:cubicBezTo>
                <a:cubicBezTo>
                  <a:pt x="136101" y="858663"/>
                  <a:pt x="136101" y="858663"/>
                  <a:pt x="136101" y="858663"/>
                </a:cubicBezTo>
                <a:cubicBezTo>
                  <a:pt x="134772" y="859106"/>
                  <a:pt x="135215" y="860436"/>
                  <a:pt x="135658" y="861322"/>
                </a:cubicBezTo>
                <a:cubicBezTo>
                  <a:pt x="136101" y="862652"/>
                  <a:pt x="136988" y="863539"/>
                  <a:pt x="137874" y="864426"/>
                </a:cubicBezTo>
                <a:cubicBezTo>
                  <a:pt x="138318" y="864869"/>
                  <a:pt x="138761" y="865312"/>
                  <a:pt x="138761" y="865312"/>
                </a:cubicBezTo>
                <a:cubicBezTo>
                  <a:pt x="138761" y="865312"/>
                  <a:pt x="139205" y="865312"/>
                  <a:pt x="139205" y="865755"/>
                </a:cubicBezTo>
                <a:cubicBezTo>
                  <a:pt x="145411" y="870189"/>
                  <a:pt x="154720" y="870632"/>
                  <a:pt x="161370" y="873292"/>
                </a:cubicBezTo>
                <a:cubicBezTo>
                  <a:pt x="169349" y="875508"/>
                  <a:pt x="176886" y="879941"/>
                  <a:pt x="185309" y="880828"/>
                </a:cubicBezTo>
                <a:cubicBezTo>
                  <a:pt x="192845" y="881715"/>
                  <a:pt x="200381" y="881271"/>
                  <a:pt x="207474" y="879055"/>
                </a:cubicBezTo>
                <a:cubicBezTo>
                  <a:pt x="209691" y="877725"/>
                  <a:pt x="221660" y="874178"/>
                  <a:pt x="223877" y="870632"/>
                </a:cubicBezTo>
                <a:cubicBezTo>
                  <a:pt x="226093" y="870189"/>
                  <a:pt x="228310" y="869302"/>
                  <a:pt x="230526" y="868415"/>
                </a:cubicBezTo>
                <a:cubicBezTo>
                  <a:pt x="230969" y="868415"/>
                  <a:pt x="231413" y="867972"/>
                  <a:pt x="231413" y="867529"/>
                </a:cubicBezTo>
                <a:cubicBezTo>
                  <a:pt x="238949" y="876838"/>
                  <a:pt x="246485" y="886591"/>
                  <a:pt x="253578" y="895901"/>
                </a:cubicBezTo>
                <a:cubicBezTo>
                  <a:pt x="255352" y="898560"/>
                  <a:pt x="257125" y="900777"/>
                  <a:pt x="258898" y="903437"/>
                </a:cubicBezTo>
                <a:cubicBezTo>
                  <a:pt x="254465" y="904323"/>
                  <a:pt x="250475" y="904767"/>
                  <a:pt x="246042" y="905210"/>
                </a:cubicBezTo>
                <a:cubicBezTo>
                  <a:pt x="245599" y="904767"/>
                  <a:pt x="245156" y="903880"/>
                  <a:pt x="243826" y="903437"/>
                </a:cubicBezTo>
                <a:cubicBezTo>
                  <a:pt x="241166" y="899890"/>
                  <a:pt x="236733" y="898117"/>
                  <a:pt x="232743" y="896344"/>
                </a:cubicBezTo>
                <a:cubicBezTo>
                  <a:pt x="226980" y="894127"/>
                  <a:pt x="220774" y="892354"/>
                  <a:pt x="214567" y="892354"/>
                </a:cubicBezTo>
                <a:cubicBezTo>
                  <a:pt x="203485" y="892354"/>
                  <a:pt x="191959" y="895014"/>
                  <a:pt x="180876" y="893241"/>
                </a:cubicBezTo>
                <a:cubicBezTo>
                  <a:pt x="175556" y="892797"/>
                  <a:pt x="170236" y="892354"/>
                  <a:pt x="164916" y="892797"/>
                </a:cubicBezTo>
                <a:cubicBezTo>
                  <a:pt x="162700" y="893241"/>
                  <a:pt x="160040" y="894127"/>
                  <a:pt x="159154" y="896344"/>
                </a:cubicBezTo>
                <a:cubicBezTo>
                  <a:pt x="158710" y="896344"/>
                  <a:pt x="158710" y="896344"/>
                  <a:pt x="158267" y="896344"/>
                </a:cubicBezTo>
                <a:cubicBezTo>
                  <a:pt x="157380" y="897674"/>
                  <a:pt x="158710" y="899004"/>
                  <a:pt x="160040" y="900334"/>
                </a:cubicBezTo>
                <a:cubicBezTo>
                  <a:pt x="161370" y="902107"/>
                  <a:pt x="164030" y="902994"/>
                  <a:pt x="166246" y="903880"/>
                </a:cubicBezTo>
                <a:cubicBezTo>
                  <a:pt x="175113" y="907427"/>
                  <a:pt x="184422" y="907427"/>
                  <a:pt x="193731" y="909200"/>
                </a:cubicBezTo>
                <a:cubicBezTo>
                  <a:pt x="199495" y="910530"/>
                  <a:pt x="204371" y="914963"/>
                  <a:pt x="210134" y="915850"/>
                </a:cubicBezTo>
                <a:cubicBezTo>
                  <a:pt x="217227" y="916293"/>
                  <a:pt x="224320" y="914963"/>
                  <a:pt x="230969" y="912746"/>
                </a:cubicBezTo>
                <a:cubicBezTo>
                  <a:pt x="234516" y="911860"/>
                  <a:pt x="238506" y="910973"/>
                  <a:pt x="242052" y="910086"/>
                </a:cubicBezTo>
                <a:cubicBezTo>
                  <a:pt x="243382" y="909643"/>
                  <a:pt x="245599" y="909643"/>
                  <a:pt x="246485" y="908313"/>
                </a:cubicBezTo>
                <a:cubicBezTo>
                  <a:pt x="249589" y="908313"/>
                  <a:pt x="252692" y="907870"/>
                  <a:pt x="255352" y="907427"/>
                </a:cubicBezTo>
                <a:cubicBezTo>
                  <a:pt x="256682" y="906983"/>
                  <a:pt x="258455" y="906983"/>
                  <a:pt x="259785" y="906540"/>
                </a:cubicBezTo>
                <a:cubicBezTo>
                  <a:pt x="267764" y="918066"/>
                  <a:pt x="275300" y="929592"/>
                  <a:pt x="282837" y="941562"/>
                </a:cubicBezTo>
                <a:cubicBezTo>
                  <a:pt x="278847" y="942891"/>
                  <a:pt x="275300" y="943335"/>
                  <a:pt x="271311" y="943335"/>
                </a:cubicBezTo>
                <a:cubicBezTo>
                  <a:pt x="270424" y="942005"/>
                  <a:pt x="268208" y="940675"/>
                  <a:pt x="266877" y="939788"/>
                </a:cubicBezTo>
                <a:cubicBezTo>
                  <a:pt x="262444" y="936242"/>
                  <a:pt x="256682" y="934025"/>
                  <a:pt x="250918" y="932695"/>
                </a:cubicBezTo>
                <a:cubicBezTo>
                  <a:pt x="242495" y="930479"/>
                  <a:pt x="234073" y="930922"/>
                  <a:pt x="225650" y="930035"/>
                </a:cubicBezTo>
                <a:cubicBezTo>
                  <a:pt x="216784" y="929149"/>
                  <a:pt x="207918" y="926046"/>
                  <a:pt x="199051" y="925159"/>
                </a:cubicBezTo>
                <a:cubicBezTo>
                  <a:pt x="195505" y="924716"/>
                  <a:pt x="191072" y="923829"/>
                  <a:pt x="187969" y="925602"/>
                </a:cubicBezTo>
                <a:cubicBezTo>
                  <a:pt x="187525" y="925602"/>
                  <a:pt x="187525" y="926046"/>
                  <a:pt x="187082" y="926489"/>
                </a:cubicBezTo>
                <a:cubicBezTo>
                  <a:pt x="187082" y="926489"/>
                  <a:pt x="186639" y="926489"/>
                  <a:pt x="186639" y="926489"/>
                </a:cubicBezTo>
                <a:cubicBezTo>
                  <a:pt x="185309" y="926489"/>
                  <a:pt x="185309" y="928262"/>
                  <a:pt x="185309" y="929149"/>
                </a:cubicBezTo>
                <a:cubicBezTo>
                  <a:pt x="185309" y="929592"/>
                  <a:pt x="185752" y="929592"/>
                  <a:pt x="185752" y="930035"/>
                </a:cubicBezTo>
                <a:cubicBezTo>
                  <a:pt x="185752" y="930922"/>
                  <a:pt x="186195" y="932252"/>
                  <a:pt x="187082" y="932695"/>
                </a:cubicBezTo>
                <a:cubicBezTo>
                  <a:pt x="187525" y="933139"/>
                  <a:pt x="187969" y="933139"/>
                  <a:pt x="187969" y="933582"/>
                </a:cubicBezTo>
                <a:cubicBezTo>
                  <a:pt x="193288" y="939788"/>
                  <a:pt x="204814" y="940675"/>
                  <a:pt x="211908" y="943778"/>
                </a:cubicBezTo>
                <a:cubicBezTo>
                  <a:pt x="219444" y="946881"/>
                  <a:pt x="226093" y="953531"/>
                  <a:pt x="234959" y="953974"/>
                </a:cubicBezTo>
                <a:cubicBezTo>
                  <a:pt x="242495" y="954861"/>
                  <a:pt x="249589" y="953087"/>
                  <a:pt x="256682" y="951314"/>
                </a:cubicBezTo>
                <a:cubicBezTo>
                  <a:pt x="257125" y="951314"/>
                  <a:pt x="257125" y="951314"/>
                  <a:pt x="257568" y="951314"/>
                </a:cubicBezTo>
                <a:cubicBezTo>
                  <a:pt x="259341" y="950871"/>
                  <a:pt x="261558" y="950428"/>
                  <a:pt x="263331" y="949984"/>
                </a:cubicBezTo>
                <a:cubicBezTo>
                  <a:pt x="265548" y="949541"/>
                  <a:pt x="267764" y="949098"/>
                  <a:pt x="269981" y="948211"/>
                </a:cubicBezTo>
                <a:cubicBezTo>
                  <a:pt x="274857" y="948211"/>
                  <a:pt x="279734" y="947324"/>
                  <a:pt x="284610" y="945551"/>
                </a:cubicBezTo>
                <a:cubicBezTo>
                  <a:pt x="290816" y="955304"/>
                  <a:pt x="296580" y="965057"/>
                  <a:pt x="301899" y="975253"/>
                </a:cubicBezTo>
                <a:cubicBezTo>
                  <a:pt x="289487" y="1013821"/>
                  <a:pt x="278847" y="1052389"/>
                  <a:pt x="270867" y="1091843"/>
                </a:cubicBezTo>
                <a:cubicBezTo>
                  <a:pt x="268651" y="1090513"/>
                  <a:pt x="265991" y="1089184"/>
                  <a:pt x="263775" y="1087854"/>
                </a:cubicBezTo>
                <a:cubicBezTo>
                  <a:pt x="261115" y="1086524"/>
                  <a:pt x="258455" y="1084751"/>
                  <a:pt x="255795" y="1082977"/>
                </a:cubicBezTo>
                <a:cubicBezTo>
                  <a:pt x="256238" y="1081647"/>
                  <a:pt x="256682" y="1080761"/>
                  <a:pt x="256682" y="1079874"/>
                </a:cubicBezTo>
                <a:cubicBezTo>
                  <a:pt x="257125" y="1078101"/>
                  <a:pt x="257568" y="1076328"/>
                  <a:pt x="258011" y="1074554"/>
                </a:cubicBezTo>
                <a:cubicBezTo>
                  <a:pt x="258898" y="1074554"/>
                  <a:pt x="259341" y="1073668"/>
                  <a:pt x="259785" y="1073225"/>
                </a:cubicBezTo>
                <a:cubicBezTo>
                  <a:pt x="262888" y="1068791"/>
                  <a:pt x="265105" y="1063915"/>
                  <a:pt x="266877" y="1058595"/>
                </a:cubicBezTo>
                <a:cubicBezTo>
                  <a:pt x="269981" y="1051059"/>
                  <a:pt x="266434" y="1043523"/>
                  <a:pt x="266434" y="1035986"/>
                </a:cubicBezTo>
                <a:cubicBezTo>
                  <a:pt x="266434" y="1030667"/>
                  <a:pt x="266877" y="1024460"/>
                  <a:pt x="267321" y="1019141"/>
                </a:cubicBezTo>
                <a:cubicBezTo>
                  <a:pt x="267764" y="1015594"/>
                  <a:pt x="267764" y="1012048"/>
                  <a:pt x="266877" y="1008501"/>
                </a:cubicBezTo>
                <a:cubicBezTo>
                  <a:pt x="266877" y="1005841"/>
                  <a:pt x="266434" y="1002738"/>
                  <a:pt x="265991" y="1000078"/>
                </a:cubicBezTo>
                <a:cubicBezTo>
                  <a:pt x="264661" y="995202"/>
                  <a:pt x="260228" y="992542"/>
                  <a:pt x="258011" y="998305"/>
                </a:cubicBezTo>
                <a:cubicBezTo>
                  <a:pt x="257125" y="1000965"/>
                  <a:pt x="256682" y="1003625"/>
                  <a:pt x="256682" y="1006728"/>
                </a:cubicBezTo>
                <a:cubicBezTo>
                  <a:pt x="256238" y="1014708"/>
                  <a:pt x="256238" y="1022244"/>
                  <a:pt x="254908" y="1030223"/>
                </a:cubicBezTo>
                <a:cubicBezTo>
                  <a:pt x="250475" y="1044409"/>
                  <a:pt x="249589" y="1058152"/>
                  <a:pt x="255352" y="1071894"/>
                </a:cubicBezTo>
                <a:cubicBezTo>
                  <a:pt x="254465" y="1074998"/>
                  <a:pt x="253578" y="1078101"/>
                  <a:pt x="252249" y="1081204"/>
                </a:cubicBezTo>
                <a:cubicBezTo>
                  <a:pt x="245599" y="1077214"/>
                  <a:pt x="238949" y="1072781"/>
                  <a:pt x="232300" y="1068348"/>
                </a:cubicBezTo>
                <a:cubicBezTo>
                  <a:pt x="233629" y="1067018"/>
                  <a:pt x="234516" y="1064358"/>
                  <a:pt x="234959" y="1063028"/>
                </a:cubicBezTo>
                <a:cubicBezTo>
                  <a:pt x="235846" y="1059482"/>
                  <a:pt x="235846" y="1055935"/>
                  <a:pt x="235403" y="1052389"/>
                </a:cubicBezTo>
                <a:cubicBezTo>
                  <a:pt x="235846" y="1051945"/>
                  <a:pt x="236290" y="1051945"/>
                  <a:pt x="236290" y="1051502"/>
                </a:cubicBezTo>
                <a:cubicBezTo>
                  <a:pt x="237619" y="1049286"/>
                  <a:pt x="238949" y="1046626"/>
                  <a:pt x="240279" y="1043966"/>
                </a:cubicBezTo>
                <a:cubicBezTo>
                  <a:pt x="244712" y="1035100"/>
                  <a:pt x="245599" y="1025347"/>
                  <a:pt x="242939" y="1016037"/>
                </a:cubicBezTo>
                <a:cubicBezTo>
                  <a:pt x="241609" y="1011161"/>
                  <a:pt x="241166" y="1006285"/>
                  <a:pt x="241609" y="1001408"/>
                </a:cubicBezTo>
                <a:cubicBezTo>
                  <a:pt x="242495" y="996975"/>
                  <a:pt x="244269" y="992542"/>
                  <a:pt x="244712" y="988109"/>
                </a:cubicBezTo>
                <a:cubicBezTo>
                  <a:pt x="245156" y="984119"/>
                  <a:pt x="245599" y="979686"/>
                  <a:pt x="243382" y="976583"/>
                </a:cubicBezTo>
                <a:cubicBezTo>
                  <a:pt x="243382" y="976140"/>
                  <a:pt x="242939" y="976140"/>
                  <a:pt x="242495" y="976140"/>
                </a:cubicBezTo>
                <a:cubicBezTo>
                  <a:pt x="241609" y="974810"/>
                  <a:pt x="240723" y="973923"/>
                  <a:pt x="238949" y="973480"/>
                </a:cubicBezTo>
                <a:cubicBezTo>
                  <a:pt x="232743" y="972150"/>
                  <a:pt x="230083" y="982346"/>
                  <a:pt x="228753" y="987222"/>
                </a:cubicBezTo>
                <a:cubicBezTo>
                  <a:pt x="226536" y="998305"/>
                  <a:pt x="225650" y="1009388"/>
                  <a:pt x="222990" y="1020471"/>
                </a:cubicBezTo>
                <a:cubicBezTo>
                  <a:pt x="222990" y="1031110"/>
                  <a:pt x="226980" y="1041749"/>
                  <a:pt x="232300" y="1050616"/>
                </a:cubicBezTo>
                <a:cubicBezTo>
                  <a:pt x="232300" y="1051502"/>
                  <a:pt x="232300" y="1051945"/>
                  <a:pt x="232300" y="1052832"/>
                </a:cubicBezTo>
                <a:cubicBezTo>
                  <a:pt x="231856" y="1057265"/>
                  <a:pt x="232300" y="1062585"/>
                  <a:pt x="229640" y="1066575"/>
                </a:cubicBezTo>
                <a:cubicBezTo>
                  <a:pt x="229640" y="1066575"/>
                  <a:pt x="229640" y="1067018"/>
                  <a:pt x="229640" y="1067018"/>
                </a:cubicBezTo>
                <a:cubicBezTo>
                  <a:pt x="229196" y="1066575"/>
                  <a:pt x="228753" y="1066575"/>
                  <a:pt x="228753" y="1066131"/>
                </a:cubicBezTo>
                <a:cubicBezTo>
                  <a:pt x="222547" y="1062142"/>
                  <a:pt x="216341" y="1057709"/>
                  <a:pt x="210134" y="1053719"/>
                </a:cubicBezTo>
                <a:cubicBezTo>
                  <a:pt x="210577" y="1051059"/>
                  <a:pt x="211021" y="1047956"/>
                  <a:pt x="211464" y="1044853"/>
                </a:cubicBezTo>
                <a:cubicBezTo>
                  <a:pt x="211908" y="1041306"/>
                  <a:pt x="211908" y="1037760"/>
                  <a:pt x="211464" y="1034213"/>
                </a:cubicBezTo>
                <a:cubicBezTo>
                  <a:pt x="211908" y="1032883"/>
                  <a:pt x="212351" y="1030667"/>
                  <a:pt x="212794" y="1029780"/>
                </a:cubicBezTo>
                <a:cubicBezTo>
                  <a:pt x="213237" y="1028007"/>
                  <a:pt x="213237" y="1026234"/>
                  <a:pt x="213237" y="1024460"/>
                </a:cubicBezTo>
                <a:cubicBezTo>
                  <a:pt x="214124" y="1019141"/>
                  <a:pt x="214124" y="1013821"/>
                  <a:pt x="212351" y="1008501"/>
                </a:cubicBezTo>
                <a:cubicBezTo>
                  <a:pt x="211908" y="1006285"/>
                  <a:pt x="211021" y="1004068"/>
                  <a:pt x="210134" y="1002295"/>
                </a:cubicBezTo>
                <a:cubicBezTo>
                  <a:pt x="208804" y="997862"/>
                  <a:pt x="207031" y="993429"/>
                  <a:pt x="206144" y="988552"/>
                </a:cubicBezTo>
                <a:cubicBezTo>
                  <a:pt x="204814" y="981016"/>
                  <a:pt x="204814" y="973036"/>
                  <a:pt x="203041" y="965500"/>
                </a:cubicBezTo>
                <a:cubicBezTo>
                  <a:pt x="202154" y="961954"/>
                  <a:pt x="201268" y="957964"/>
                  <a:pt x="198608" y="955747"/>
                </a:cubicBezTo>
                <a:cubicBezTo>
                  <a:pt x="198164" y="955747"/>
                  <a:pt x="198164" y="955304"/>
                  <a:pt x="197721" y="955747"/>
                </a:cubicBezTo>
                <a:cubicBezTo>
                  <a:pt x="196392" y="954861"/>
                  <a:pt x="194618" y="953974"/>
                  <a:pt x="192845" y="955304"/>
                </a:cubicBezTo>
                <a:cubicBezTo>
                  <a:pt x="190628" y="957521"/>
                  <a:pt x="190185" y="961067"/>
                  <a:pt x="189742" y="964170"/>
                </a:cubicBezTo>
                <a:cubicBezTo>
                  <a:pt x="188855" y="973923"/>
                  <a:pt x="192845" y="983232"/>
                  <a:pt x="194618" y="992985"/>
                </a:cubicBezTo>
                <a:cubicBezTo>
                  <a:pt x="195948" y="1008058"/>
                  <a:pt x="197721" y="1024460"/>
                  <a:pt x="208804" y="1035986"/>
                </a:cubicBezTo>
                <a:cubicBezTo>
                  <a:pt x="209247" y="1041306"/>
                  <a:pt x="208361" y="1047069"/>
                  <a:pt x="207474" y="1052389"/>
                </a:cubicBezTo>
                <a:cubicBezTo>
                  <a:pt x="197721" y="1045739"/>
                  <a:pt x="187525" y="1039090"/>
                  <a:pt x="177772" y="1031997"/>
                </a:cubicBezTo>
                <a:cubicBezTo>
                  <a:pt x="177329" y="1031553"/>
                  <a:pt x="176443" y="1031110"/>
                  <a:pt x="175999" y="1030667"/>
                </a:cubicBezTo>
                <a:cubicBezTo>
                  <a:pt x="177329" y="1026677"/>
                  <a:pt x="178216" y="1022244"/>
                  <a:pt x="178659" y="1017811"/>
                </a:cubicBezTo>
                <a:cubicBezTo>
                  <a:pt x="179102" y="1015151"/>
                  <a:pt x="178659" y="1012934"/>
                  <a:pt x="178659" y="1010718"/>
                </a:cubicBezTo>
                <a:cubicBezTo>
                  <a:pt x="179546" y="1008501"/>
                  <a:pt x="179989" y="1004068"/>
                  <a:pt x="180432" y="1002738"/>
                </a:cubicBezTo>
                <a:cubicBezTo>
                  <a:pt x="181319" y="996975"/>
                  <a:pt x="182649" y="991212"/>
                  <a:pt x="181762" y="985449"/>
                </a:cubicBezTo>
                <a:cubicBezTo>
                  <a:pt x="181319" y="979686"/>
                  <a:pt x="178216" y="974810"/>
                  <a:pt x="176443" y="969933"/>
                </a:cubicBezTo>
                <a:cubicBezTo>
                  <a:pt x="174226" y="961954"/>
                  <a:pt x="175999" y="952201"/>
                  <a:pt x="169793" y="945551"/>
                </a:cubicBezTo>
                <a:cubicBezTo>
                  <a:pt x="169349" y="945108"/>
                  <a:pt x="169349" y="945108"/>
                  <a:pt x="168906" y="945108"/>
                </a:cubicBezTo>
                <a:cubicBezTo>
                  <a:pt x="166690" y="942005"/>
                  <a:pt x="163587" y="941562"/>
                  <a:pt x="160040" y="945551"/>
                </a:cubicBezTo>
                <a:cubicBezTo>
                  <a:pt x="154277" y="954861"/>
                  <a:pt x="160483" y="968160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587" y="978356"/>
                  <a:pt x="163587" y="979243"/>
                  <a:pt x="163587" y="980130"/>
                </a:cubicBezTo>
                <a:cubicBezTo>
                  <a:pt x="163143" y="980130"/>
                  <a:pt x="163143" y="980573"/>
                  <a:pt x="163587" y="981016"/>
                </a:cubicBezTo>
                <a:cubicBezTo>
                  <a:pt x="164030" y="982346"/>
                  <a:pt x="164030" y="984119"/>
                  <a:pt x="164473" y="985449"/>
                </a:cubicBezTo>
                <a:cubicBezTo>
                  <a:pt x="165360" y="994759"/>
                  <a:pt x="169793" y="1003181"/>
                  <a:pt x="174669" y="1010718"/>
                </a:cubicBezTo>
                <a:cubicBezTo>
                  <a:pt x="175113" y="1011161"/>
                  <a:pt x="175556" y="1011604"/>
                  <a:pt x="175999" y="1011604"/>
                </a:cubicBezTo>
                <a:cubicBezTo>
                  <a:pt x="175999" y="1014264"/>
                  <a:pt x="175556" y="1016924"/>
                  <a:pt x="175113" y="1020027"/>
                </a:cubicBezTo>
                <a:cubicBezTo>
                  <a:pt x="174669" y="1022687"/>
                  <a:pt x="173782" y="1025347"/>
                  <a:pt x="172896" y="1028450"/>
                </a:cubicBezTo>
                <a:cubicBezTo>
                  <a:pt x="162257" y="1020471"/>
                  <a:pt x="151174" y="1012934"/>
                  <a:pt x="140091" y="1005398"/>
                </a:cubicBezTo>
                <a:cubicBezTo>
                  <a:pt x="140091" y="1004955"/>
                  <a:pt x="140534" y="1004512"/>
                  <a:pt x="140534" y="1004068"/>
                </a:cubicBezTo>
                <a:cubicBezTo>
                  <a:pt x="141864" y="999192"/>
                  <a:pt x="141864" y="994315"/>
                  <a:pt x="141864" y="989882"/>
                </a:cubicBezTo>
                <a:cubicBezTo>
                  <a:pt x="141864" y="989439"/>
                  <a:pt x="141864" y="988996"/>
                  <a:pt x="141864" y="988552"/>
                </a:cubicBezTo>
                <a:cubicBezTo>
                  <a:pt x="141864" y="988109"/>
                  <a:pt x="142308" y="987222"/>
                  <a:pt x="142308" y="986779"/>
                </a:cubicBezTo>
                <a:cubicBezTo>
                  <a:pt x="142751" y="985449"/>
                  <a:pt x="142751" y="983676"/>
                  <a:pt x="142751" y="982346"/>
                </a:cubicBezTo>
                <a:cubicBezTo>
                  <a:pt x="143195" y="980573"/>
                  <a:pt x="143638" y="978799"/>
                  <a:pt x="143638" y="976583"/>
                </a:cubicBezTo>
                <a:cubicBezTo>
                  <a:pt x="146297" y="959737"/>
                  <a:pt x="146297" y="952644"/>
                  <a:pt x="138761" y="937128"/>
                </a:cubicBezTo>
                <a:cubicBezTo>
                  <a:pt x="136545" y="929592"/>
                  <a:pt x="137431" y="920283"/>
                  <a:pt x="131225" y="914519"/>
                </a:cubicBezTo>
                <a:cubicBezTo>
                  <a:pt x="130782" y="914519"/>
                  <a:pt x="130782" y="914076"/>
                  <a:pt x="130338" y="914076"/>
                </a:cubicBezTo>
                <a:cubicBezTo>
                  <a:pt x="127679" y="911860"/>
                  <a:pt x="124575" y="910086"/>
                  <a:pt x="121472" y="911860"/>
                </a:cubicBezTo>
                <a:cubicBezTo>
                  <a:pt x="113936" y="916736"/>
                  <a:pt x="125018" y="941562"/>
                  <a:pt x="124575" y="949984"/>
                </a:cubicBezTo>
                <a:cubicBezTo>
                  <a:pt x="124575" y="958407"/>
                  <a:pt x="126349" y="966830"/>
                  <a:pt x="129895" y="974366"/>
                </a:cubicBezTo>
                <a:cubicBezTo>
                  <a:pt x="132555" y="979243"/>
                  <a:pt x="134328" y="984563"/>
                  <a:pt x="137874" y="988552"/>
                </a:cubicBezTo>
                <a:cubicBezTo>
                  <a:pt x="137431" y="993429"/>
                  <a:pt x="136988" y="997862"/>
                  <a:pt x="136101" y="1002738"/>
                </a:cubicBezTo>
                <a:cubicBezTo>
                  <a:pt x="127679" y="996975"/>
                  <a:pt x="119256" y="991655"/>
                  <a:pt x="110833" y="985892"/>
                </a:cubicBezTo>
                <a:cubicBezTo>
                  <a:pt x="111719" y="983232"/>
                  <a:pt x="110833" y="977469"/>
                  <a:pt x="110389" y="974810"/>
                </a:cubicBezTo>
                <a:cubicBezTo>
                  <a:pt x="110389" y="974810"/>
                  <a:pt x="110389" y="974366"/>
                  <a:pt x="110389" y="974366"/>
                </a:cubicBezTo>
                <a:cubicBezTo>
                  <a:pt x="110389" y="973923"/>
                  <a:pt x="110389" y="973923"/>
                  <a:pt x="110833" y="973480"/>
                </a:cubicBezTo>
                <a:cubicBezTo>
                  <a:pt x="111719" y="970820"/>
                  <a:pt x="112606" y="968160"/>
                  <a:pt x="113049" y="965500"/>
                </a:cubicBezTo>
                <a:cubicBezTo>
                  <a:pt x="113492" y="964170"/>
                  <a:pt x="113492" y="962840"/>
                  <a:pt x="113936" y="961510"/>
                </a:cubicBezTo>
                <a:cubicBezTo>
                  <a:pt x="113936" y="961510"/>
                  <a:pt x="113936" y="961510"/>
                  <a:pt x="113936" y="961510"/>
                </a:cubicBezTo>
                <a:cubicBezTo>
                  <a:pt x="113936" y="961067"/>
                  <a:pt x="113936" y="960624"/>
                  <a:pt x="113936" y="960181"/>
                </a:cubicBezTo>
                <a:cubicBezTo>
                  <a:pt x="113936" y="959737"/>
                  <a:pt x="113936" y="959294"/>
                  <a:pt x="113936" y="958850"/>
                </a:cubicBezTo>
                <a:cubicBezTo>
                  <a:pt x="113936" y="958407"/>
                  <a:pt x="113936" y="957521"/>
                  <a:pt x="113936" y="957077"/>
                </a:cubicBezTo>
                <a:cubicBezTo>
                  <a:pt x="113936" y="952644"/>
                  <a:pt x="113049" y="948211"/>
                  <a:pt x="110833" y="944665"/>
                </a:cubicBezTo>
                <a:cubicBezTo>
                  <a:pt x="109503" y="942448"/>
                  <a:pt x="107286" y="940675"/>
                  <a:pt x="105956" y="938015"/>
                </a:cubicBezTo>
                <a:cubicBezTo>
                  <a:pt x="102410" y="930922"/>
                  <a:pt x="102410" y="922499"/>
                  <a:pt x="99307" y="914963"/>
                </a:cubicBezTo>
                <a:cubicBezTo>
                  <a:pt x="98864" y="914076"/>
                  <a:pt x="97977" y="912746"/>
                  <a:pt x="97090" y="912303"/>
                </a:cubicBezTo>
                <a:cubicBezTo>
                  <a:pt x="96647" y="911860"/>
                  <a:pt x="95760" y="911860"/>
                  <a:pt x="95317" y="912303"/>
                </a:cubicBezTo>
                <a:cubicBezTo>
                  <a:pt x="94874" y="911860"/>
                  <a:pt x="94430" y="911417"/>
                  <a:pt x="93987" y="910973"/>
                </a:cubicBezTo>
                <a:cubicBezTo>
                  <a:pt x="89554" y="907870"/>
                  <a:pt x="85564" y="912303"/>
                  <a:pt x="86007" y="916736"/>
                </a:cubicBezTo>
                <a:cubicBezTo>
                  <a:pt x="86451" y="925602"/>
                  <a:pt x="90441" y="933582"/>
                  <a:pt x="92657" y="942005"/>
                </a:cubicBezTo>
                <a:cubicBezTo>
                  <a:pt x="93987" y="951314"/>
                  <a:pt x="96203" y="960624"/>
                  <a:pt x="101523" y="968603"/>
                </a:cubicBezTo>
                <a:cubicBezTo>
                  <a:pt x="102853" y="970820"/>
                  <a:pt x="104626" y="972150"/>
                  <a:pt x="105513" y="974366"/>
                </a:cubicBezTo>
                <a:cubicBezTo>
                  <a:pt x="105956" y="974810"/>
                  <a:pt x="105956" y="975253"/>
                  <a:pt x="106400" y="975253"/>
                </a:cubicBezTo>
                <a:cubicBezTo>
                  <a:pt x="106400" y="977913"/>
                  <a:pt x="106400" y="980573"/>
                  <a:pt x="106400" y="983676"/>
                </a:cubicBezTo>
                <a:cubicBezTo>
                  <a:pt x="99750" y="979243"/>
                  <a:pt x="93544" y="974810"/>
                  <a:pt x="86894" y="970377"/>
                </a:cubicBezTo>
                <a:cubicBezTo>
                  <a:pt x="86894" y="969933"/>
                  <a:pt x="86894" y="969047"/>
                  <a:pt x="86894" y="968603"/>
                </a:cubicBezTo>
                <a:cubicBezTo>
                  <a:pt x="86451" y="966387"/>
                  <a:pt x="85564" y="963727"/>
                  <a:pt x="85121" y="961510"/>
                </a:cubicBezTo>
                <a:cubicBezTo>
                  <a:pt x="87337" y="958407"/>
                  <a:pt x="84677" y="947324"/>
                  <a:pt x="83791" y="945108"/>
                </a:cubicBezTo>
                <a:cubicBezTo>
                  <a:pt x="81574" y="937128"/>
                  <a:pt x="77584" y="930035"/>
                  <a:pt x="71821" y="924272"/>
                </a:cubicBezTo>
                <a:cubicBezTo>
                  <a:pt x="70935" y="922499"/>
                  <a:pt x="70048" y="920283"/>
                  <a:pt x="69161" y="918509"/>
                </a:cubicBezTo>
                <a:cubicBezTo>
                  <a:pt x="68275" y="915850"/>
                  <a:pt x="67388" y="913633"/>
                  <a:pt x="66059" y="910973"/>
                </a:cubicBezTo>
                <a:cubicBezTo>
                  <a:pt x="65172" y="909200"/>
                  <a:pt x="64285" y="907870"/>
                  <a:pt x="63399" y="906540"/>
                </a:cubicBezTo>
                <a:cubicBezTo>
                  <a:pt x="62955" y="906097"/>
                  <a:pt x="62512" y="905653"/>
                  <a:pt x="62069" y="904767"/>
                </a:cubicBezTo>
                <a:cubicBezTo>
                  <a:pt x="61182" y="903880"/>
                  <a:pt x="60295" y="902994"/>
                  <a:pt x="58966" y="902107"/>
                </a:cubicBezTo>
                <a:cubicBezTo>
                  <a:pt x="58522" y="901664"/>
                  <a:pt x="57636" y="901664"/>
                  <a:pt x="57192" y="902107"/>
                </a:cubicBezTo>
                <a:cubicBezTo>
                  <a:pt x="54976" y="901664"/>
                  <a:pt x="52759" y="902994"/>
                  <a:pt x="52316" y="906983"/>
                </a:cubicBezTo>
                <a:cubicBezTo>
                  <a:pt x="52759" y="913190"/>
                  <a:pt x="56749" y="918953"/>
                  <a:pt x="58522" y="925159"/>
                </a:cubicBezTo>
                <a:cubicBezTo>
                  <a:pt x="60295" y="930035"/>
                  <a:pt x="60738" y="935355"/>
                  <a:pt x="62955" y="940232"/>
                </a:cubicBezTo>
                <a:cubicBezTo>
                  <a:pt x="64728" y="945551"/>
                  <a:pt x="68718" y="949541"/>
                  <a:pt x="73151" y="953087"/>
                </a:cubicBezTo>
                <a:cubicBezTo>
                  <a:pt x="74925" y="955304"/>
                  <a:pt x="77141" y="957964"/>
                  <a:pt x="79358" y="959737"/>
                </a:cubicBezTo>
                <a:cubicBezTo>
                  <a:pt x="80244" y="961954"/>
                  <a:pt x="80687" y="964614"/>
                  <a:pt x="81131" y="966830"/>
                </a:cubicBezTo>
                <a:cubicBezTo>
                  <a:pt x="73595" y="961510"/>
                  <a:pt x="66502" y="956634"/>
                  <a:pt x="58966" y="951314"/>
                </a:cubicBezTo>
                <a:cubicBezTo>
                  <a:pt x="57636" y="947768"/>
                  <a:pt x="54089" y="942891"/>
                  <a:pt x="53202" y="941562"/>
                </a:cubicBezTo>
                <a:cubicBezTo>
                  <a:pt x="51872" y="940232"/>
                  <a:pt x="50543" y="937128"/>
                  <a:pt x="48769" y="936685"/>
                </a:cubicBezTo>
                <a:cubicBezTo>
                  <a:pt x="46553" y="934025"/>
                  <a:pt x="44336" y="931809"/>
                  <a:pt x="43450" y="930922"/>
                </a:cubicBezTo>
                <a:cubicBezTo>
                  <a:pt x="40790" y="928262"/>
                  <a:pt x="37243" y="926932"/>
                  <a:pt x="33697" y="925602"/>
                </a:cubicBezTo>
                <a:cubicBezTo>
                  <a:pt x="31037" y="923829"/>
                  <a:pt x="28820" y="921613"/>
                  <a:pt x="26161" y="919396"/>
                </a:cubicBezTo>
                <a:cubicBezTo>
                  <a:pt x="24387" y="917623"/>
                  <a:pt x="21728" y="916293"/>
                  <a:pt x="19511" y="914963"/>
                </a:cubicBezTo>
                <a:cubicBezTo>
                  <a:pt x="15078" y="913190"/>
                  <a:pt x="10645" y="910530"/>
                  <a:pt x="6212" y="911417"/>
                </a:cubicBezTo>
                <a:cubicBezTo>
                  <a:pt x="-2211" y="912746"/>
                  <a:pt x="-1325" y="920726"/>
                  <a:pt x="4438" y="925159"/>
                </a:cubicBezTo>
                <a:cubicBezTo>
                  <a:pt x="8871" y="928705"/>
                  <a:pt x="13748" y="931809"/>
                  <a:pt x="18624" y="934912"/>
                </a:cubicBezTo>
                <a:cubicBezTo>
                  <a:pt x="18624" y="935355"/>
                  <a:pt x="18624" y="935799"/>
                  <a:pt x="19511" y="936242"/>
                </a:cubicBezTo>
                <a:cubicBezTo>
                  <a:pt x="23944" y="938458"/>
                  <a:pt x="26604" y="942448"/>
                  <a:pt x="30594" y="945108"/>
                </a:cubicBezTo>
                <a:cubicBezTo>
                  <a:pt x="38130" y="950428"/>
                  <a:pt x="47439" y="952644"/>
                  <a:pt x="56749" y="953974"/>
                </a:cubicBezTo>
                <a:cubicBezTo>
                  <a:pt x="57636" y="953974"/>
                  <a:pt x="58079" y="953974"/>
                  <a:pt x="58522" y="953531"/>
                </a:cubicBezTo>
                <a:cubicBezTo>
                  <a:pt x="65172" y="958407"/>
                  <a:pt x="71821" y="962840"/>
                  <a:pt x="78471" y="967717"/>
                </a:cubicBezTo>
                <a:cubicBezTo>
                  <a:pt x="77584" y="967717"/>
                  <a:pt x="76698" y="967717"/>
                  <a:pt x="76254" y="967717"/>
                </a:cubicBezTo>
                <a:cubicBezTo>
                  <a:pt x="74482" y="967717"/>
                  <a:pt x="73151" y="967717"/>
                  <a:pt x="71378" y="968160"/>
                </a:cubicBezTo>
                <a:cubicBezTo>
                  <a:pt x="70048" y="967717"/>
                  <a:pt x="68275" y="967273"/>
                  <a:pt x="67388" y="966830"/>
                </a:cubicBezTo>
                <a:cubicBezTo>
                  <a:pt x="62069" y="964170"/>
                  <a:pt x="55862" y="963284"/>
                  <a:pt x="50099" y="964170"/>
                </a:cubicBezTo>
                <a:cubicBezTo>
                  <a:pt x="43006" y="965500"/>
                  <a:pt x="35913" y="967273"/>
                  <a:pt x="28820" y="966830"/>
                </a:cubicBezTo>
                <a:cubicBezTo>
                  <a:pt x="22614" y="966830"/>
                  <a:pt x="15964" y="965057"/>
                  <a:pt x="10202" y="967717"/>
                </a:cubicBezTo>
                <a:cubicBezTo>
                  <a:pt x="3108" y="973480"/>
                  <a:pt x="11974" y="978799"/>
                  <a:pt x="18624" y="980573"/>
                </a:cubicBezTo>
                <a:cubicBezTo>
                  <a:pt x="18624" y="981016"/>
                  <a:pt x="18624" y="981016"/>
                  <a:pt x="19068" y="981459"/>
                </a:cubicBezTo>
                <a:cubicBezTo>
                  <a:pt x="23944" y="982346"/>
                  <a:pt x="29707" y="981903"/>
                  <a:pt x="34584" y="981459"/>
                </a:cubicBezTo>
                <a:cubicBezTo>
                  <a:pt x="40346" y="981016"/>
                  <a:pt x="45666" y="981459"/>
                  <a:pt x="50986" y="982789"/>
                </a:cubicBezTo>
                <a:cubicBezTo>
                  <a:pt x="58079" y="983232"/>
                  <a:pt x="66059" y="980573"/>
                  <a:pt x="71378" y="975696"/>
                </a:cubicBezTo>
                <a:cubicBezTo>
                  <a:pt x="72265" y="974810"/>
                  <a:pt x="73595" y="973480"/>
                  <a:pt x="74482" y="972593"/>
                </a:cubicBezTo>
                <a:cubicBezTo>
                  <a:pt x="78028" y="972593"/>
                  <a:pt x="81574" y="972593"/>
                  <a:pt x="85121" y="973036"/>
                </a:cubicBezTo>
                <a:cubicBezTo>
                  <a:pt x="85121" y="973036"/>
                  <a:pt x="85121" y="973036"/>
                  <a:pt x="85121" y="973036"/>
                </a:cubicBezTo>
                <a:cubicBezTo>
                  <a:pt x="91770" y="977913"/>
                  <a:pt x="98420" y="982789"/>
                  <a:pt x="105513" y="987222"/>
                </a:cubicBezTo>
                <a:cubicBezTo>
                  <a:pt x="102853" y="988996"/>
                  <a:pt x="99750" y="990326"/>
                  <a:pt x="97090" y="991655"/>
                </a:cubicBezTo>
                <a:cubicBezTo>
                  <a:pt x="97090" y="991655"/>
                  <a:pt x="97090" y="991655"/>
                  <a:pt x="97090" y="991655"/>
                </a:cubicBezTo>
                <a:cubicBezTo>
                  <a:pt x="95317" y="991655"/>
                  <a:pt x="93100" y="990769"/>
                  <a:pt x="91327" y="990326"/>
                </a:cubicBezTo>
                <a:cubicBezTo>
                  <a:pt x="85121" y="989439"/>
                  <a:pt x="78028" y="989439"/>
                  <a:pt x="71821" y="990769"/>
                </a:cubicBezTo>
                <a:cubicBezTo>
                  <a:pt x="65615" y="992985"/>
                  <a:pt x="59852" y="994759"/>
                  <a:pt x="53646" y="996089"/>
                </a:cubicBezTo>
                <a:cubicBezTo>
                  <a:pt x="47439" y="996975"/>
                  <a:pt x="41233" y="998305"/>
                  <a:pt x="35470" y="1000522"/>
                </a:cubicBezTo>
                <a:cubicBezTo>
                  <a:pt x="32810" y="1001408"/>
                  <a:pt x="29707" y="1002738"/>
                  <a:pt x="27934" y="1005398"/>
                </a:cubicBezTo>
                <a:cubicBezTo>
                  <a:pt x="24831" y="1010275"/>
                  <a:pt x="29264" y="1014264"/>
                  <a:pt x="34140" y="1014708"/>
                </a:cubicBezTo>
                <a:cubicBezTo>
                  <a:pt x="35470" y="1014708"/>
                  <a:pt x="36800" y="1014708"/>
                  <a:pt x="38573" y="1014708"/>
                </a:cubicBezTo>
                <a:cubicBezTo>
                  <a:pt x="38573" y="1015151"/>
                  <a:pt x="38573" y="1015594"/>
                  <a:pt x="39017" y="1015594"/>
                </a:cubicBezTo>
                <a:cubicBezTo>
                  <a:pt x="46996" y="1014264"/>
                  <a:pt x="54976" y="1010718"/>
                  <a:pt x="62955" y="1009831"/>
                </a:cubicBezTo>
                <a:cubicBezTo>
                  <a:pt x="71378" y="1008501"/>
                  <a:pt x="80244" y="1008945"/>
                  <a:pt x="87781" y="1004955"/>
                </a:cubicBezTo>
                <a:cubicBezTo>
                  <a:pt x="91327" y="1003181"/>
                  <a:pt x="94430" y="1000522"/>
                  <a:pt x="97090" y="997862"/>
                </a:cubicBezTo>
                <a:cubicBezTo>
                  <a:pt x="97533" y="997418"/>
                  <a:pt x="98420" y="996975"/>
                  <a:pt x="98864" y="996532"/>
                </a:cubicBezTo>
                <a:cubicBezTo>
                  <a:pt x="99307" y="996089"/>
                  <a:pt x="99307" y="996089"/>
                  <a:pt x="99750" y="995645"/>
                </a:cubicBezTo>
                <a:cubicBezTo>
                  <a:pt x="99750" y="995645"/>
                  <a:pt x="99750" y="995645"/>
                  <a:pt x="99750" y="995645"/>
                </a:cubicBezTo>
                <a:cubicBezTo>
                  <a:pt x="100193" y="995202"/>
                  <a:pt x="100636" y="994759"/>
                  <a:pt x="100636" y="994315"/>
                </a:cubicBezTo>
                <a:cubicBezTo>
                  <a:pt x="102853" y="992985"/>
                  <a:pt x="106400" y="991655"/>
                  <a:pt x="108173" y="989439"/>
                </a:cubicBezTo>
                <a:cubicBezTo>
                  <a:pt x="117482" y="996089"/>
                  <a:pt x="126349" y="1002295"/>
                  <a:pt x="135658" y="1008945"/>
                </a:cubicBezTo>
                <a:cubicBezTo>
                  <a:pt x="132998" y="1010718"/>
                  <a:pt x="129895" y="1012491"/>
                  <a:pt x="126792" y="1013821"/>
                </a:cubicBezTo>
                <a:cubicBezTo>
                  <a:pt x="118369" y="1008945"/>
                  <a:pt x="107286" y="1008945"/>
                  <a:pt x="98420" y="1012491"/>
                </a:cubicBezTo>
                <a:cubicBezTo>
                  <a:pt x="93100" y="1014708"/>
                  <a:pt x="88667" y="1017811"/>
                  <a:pt x="83348" y="1019584"/>
                </a:cubicBezTo>
                <a:cubicBezTo>
                  <a:pt x="73151" y="1023574"/>
                  <a:pt x="61625" y="1023130"/>
                  <a:pt x="52316" y="1028450"/>
                </a:cubicBezTo>
                <a:cubicBezTo>
                  <a:pt x="46553" y="1034213"/>
                  <a:pt x="53646" y="1038646"/>
                  <a:pt x="59409" y="1038646"/>
                </a:cubicBezTo>
                <a:cubicBezTo>
                  <a:pt x="61625" y="1038646"/>
                  <a:pt x="63842" y="1038646"/>
                  <a:pt x="65615" y="1038646"/>
                </a:cubicBezTo>
                <a:cubicBezTo>
                  <a:pt x="65615" y="1038646"/>
                  <a:pt x="65615" y="1039090"/>
                  <a:pt x="66059" y="1039090"/>
                </a:cubicBezTo>
                <a:cubicBezTo>
                  <a:pt x="68275" y="1038646"/>
                  <a:pt x="70492" y="1038203"/>
                  <a:pt x="72708" y="1037760"/>
                </a:cubicBezTo>
                <a:cubicBezTo>
                  <a:pt x="78471" y="1036873"/>
                  <a:pt x="83791" y="1035100"/>
                  <a:pt x="89554" y="1034213"/>
                </a:cubicBezTo>
                <a:cubicBezTo>
                  <a:pt x="96647" y="1032883"/>
                  <a:pt x="104183" y="1033770"/>
                  <a:pt x="111276" y="1031553"/>
                </a:cubicBezTo>
                <a:cubicBezTo>
                  <a:pt x="119699" y="1028894"/>
                  <a:pt x="127679" y="1023574"/>
                  <a:pt x="131668" y="1015594"/>
                </a:cubicBezTo>
                <a:cubicBezTo>
                  <a:pt x="131668" y="1015594"/>
                  <a:pt x="131668" y="1015151"/>
                  <a:pt x="131668" y="1015151"/>
                </a:cubicBezTo>
                <a:cubicBezTo>
                  <a:pt x="133441" y="1014264"/>
                  <a:pt x="135658" y="1013378"/>
                  <a:pt x="137431" y="1012048"/>
                </a:cubicBezTo>
                <a:cubicBezTo>
                  <a:pt x="137874" y="1011604"/>
                  <a:pt x="138761" y="1011161"/>
                  <a:pt x="139205" y="1010718"/>
                </a:cubicBezTo>
                <a:cubicBezTo>
                  <a:pt x="145411" y="1015151"/>
                  <a:pt x="151617" y="1019584"/>
                  <a:pt x="157823" y="1024017"/>
                </a:cubicBezTo>
                <a:cubicBezTo>
                  <a:pt x="161813" y="1027120"/>
                  <a:pt x="166246" y="1029780"/>
                  <a:pt x="170236" y="1032883"/>
                </a:cubicBezTo>
                <a:cubicBezTo>
                  <a:pt x="167133" y="1033327"/>
                  <a:pt x="164030" y="1033770"/>
                  <a:pt x="160927" y="1034657"/>
                </a:cubicBezTo>
                <a:cubicBezTo>
                  <a:pt x="160483" y="1034213"/>
                  <a:pt x="160040" y="1033770"/>
                  <a:pt x="159597" y="1033770"/>
                </a:cubicBezTo>
                <a:cubicBezTo>
                  <a:pt x="151174" y="1031997"/>
                  <a:pt x="141864" y="1031110"/>
                  <a:pt x="133441" y="1032883"/>
                </a:cubicBezTo>
                <a:cubicBezTo>
                  <a:pt x="125018" y="1034213"/>
                  <a:pt x="117926" y="1038203"/>
                  <a:pt x="110833" y="1043079"/>
                </a:cubicBezTo>
                <a:cubicBezTo>
                  <a:pt x="106843" y="1045739"/>
                  <a:pt x="102853" y="1048843"/>
                  <a:pt x="97977" y="1050616"/>
                </a:cubicBezTo>
                <a:cubicBezTo>
                  <a:pt x="93544" y="1052389"/>
                  <a:pt x="88667" y="1054162"/>
                  <a:pt x="83791" y="1056379"/>
                </a:cubicBezTo>
                <a:cubicBezTo>
                  <a:pt x="76698" y="1060368"/>
                  <a:pt x="82904" y="1064358"/>
                  <a:pt x="88224" y="1063915"/>
                </a:cubicBezTo>
                <a:cubicBezTo>
                  <a:pt x="93544" y="1063915"/>
                  <a:pt x="98420" y="1062585"/>
                  <a:pt x="103297" y="1061255"/>
                </a:cubicBezTo>
                <a:cubicBezTo>
                  <a:pt x="105956" y="1060812"/>
                  <a:pt x="108616" y="1060368"/>
                  <a:pt x="111276" y="1059482"/>
                </a:cubicBezTo>
                <a:cubicBezTo>
                  <a:pt x="119699" y="1056822"/>
                  <a:pt x="129008" y="1056379"/>
                  <a:pt x="137874" y="1054606"/>
                </a:cubicBezTo>
                <a:cubicBezTo>
                  <a:pt x="145854" y="1053719"/>
                  <a:pt x="152504" y="1048399"/>
                  <a:pt x="157823" y="1042636"/>
                </a:cubicBezTo>
                <a:cubicBezTo>
                  <a:pt x="159597" y="1040863"/>
                  <a:pt x="161813" y="1039533"/>
                  <a:pt x="163143" y="1037760"/>
                </a:cubicBezTo>
                <a:cubicBezTo>
                  <a:pt x="164916" y="1037760"/>
                  <a:pt x="166246" y="1037316"/>
                  <a:pt x="168020" y="1037316"/>
                </a:cubicBezTo>
                <a:cubicBezTo>
                  <a:pt x="169349" y="1036873"/>
                  <a:pt x="172453" y="1036873"/>
                  <a:pt x="174226" y="1036430"/>
                </a:cubicBezTo>
                <a:cubicBezTo>
                  <a:pt x="184422" y="1043523"/>
                  <a:pt x="194618" y="1050616"/>
                  <a:pt x="204814" y="1057709"/>
                </a:cubicBezTo>
                <a:cubicBezTo>
                  <a:pt x="203485" y="1057709"/>
                  <a:pt x="202154" y="1058152"/>
                  <a:pt x="200825" y="1058595"/>
                </a:cubicBezTo>
                <a:cubicBezTo>
                  <a:pt x="199938" y="1059039"/>
                  <a:pt x="199051" y="1059039"/>
                  <a:pt x="198164" y="1059482"/>
                </a:cubicBezTo>
                <a:cubicBezTo>
                  <a:pt x="197278" y="1059039"/>
                  <a:pt x="196392" y="1058595"/>
                  <a:pt x="195062" y="1058595"/>
                </a:cubicBezTo>
                <a:cubicBezTo>
                  <a:pt x="189742" y="1056379"/>
                  <a:pt x="183536" y="1056822"/>
                  <a:pt x="177772" y="1057709"/>
                </a:cubicBezTo>
                <a:cubicBezTo>
                  <a:pt x="171566" y="1058595"/>
                  <a:pt x="165803" y="1061255"/>
                  <a:pt x="160040" y="1063028"/>
                </a:cubicBezTo>
                <a:cubicBezTo>
                  <a:pt x="150287" y="1065688"/>
                  <a:pt x="140091" y="1068348"/>
                  <a:pt x="130782" y="1071451"/>
                </a:cubicBezTo>
                <a:cubicBezTo>
                  <a:pt x="127679" y="1072338"/>
                  <a:pt x="124575" y="1073225"/>
                  <a:pt x="121915" y="1075441"/>
                </a:cubicBezTo>
                <a:cubicBezTo>
                  <a:pt x="116152" y="1080317"/>
                  <a:pt x="121915" y="1084307"/>
                  <a:pt x="127235" y="1084307"/>
                </a:cubicBezTo>
                <a:cubicBezTo>
                  <a:pt x="129895" y="1084307"/>
                  <a:pt x="132112" y="1084307"/>
                  <a:pt x="134328" y="1083864"/>
                </a:cubicBezTo>
                <a:cubicBezTo>
                  <a:pt x="134328" y="1083864"/>
                  <a:pt x="134328" y="1083864"/>
                  <a:pt x="134328" y="1083864"/>
                </a:cubicBezTo>
                <a:cubicBezTo>
                  <a:pt x="137874" y="1083864"/>
                  <a:pt x="140978" y="1082534"/>
                  <a:pt x="144524" y="1082091"/>
                </a:cubicBezTo>
                <a:cubicBezTo>
                  <a:pt x="152061" y="1081204"/>
                  <a:pt x="159597" y="1081204"/>
                  <a:pt x="167133" y="1080317"/>
                </a:cubicBezTo>
                <a:cubicBezTo>
                  <a:pt x="179546" y="1078988"/>
                  <a:pt x="192845" y="1073668"/>
                  <a:pt x="200825" y="1063472"/>
                </a:cubicBezTo>
                <a:cubicBezTo>
                  <a:pt x="200825" y="1063472"/>
                  <a:pt x="200825" y="1063028"/>
                  <a:pt x="200825" y="1063028"/>
                </a:cubicBezTo>
                <a:cubicBezTo>
                  <a:pt x="203928" y="1062585"/>
                  <a:pt x="207031" y="1062142"/>
                  <a:pt x="210134" y="1062142"/>
                </a:cubicBezTo>
                <a:cubicBezTo>
                  <a:pt x="218113" y="1067461"/>
                  <a:pt x="226093" y="1072781"/>
                  <a:pt x="233629" y="1078101"/>
                </a:cubicBezTo>
                <a:cubicBezTo>
                  <a:pt x="230083" y="1078988"/>
                  <a:pt x="226536" y="1080761"/>
                  <a:pt x="222990" y="1082091"/>
                </a:cubicBezTo>
                <a:cubicBezTo>
                  <a:pt x="222103" y="1081647"/>
                  <a:pt x="221217" y="1081204"/>
                  <a:pt x="220330" y="1080761"/>
                </a:cubicBezTo>
                <a:cubicBezTo>
                  <a:pt x="215454" y="1078544"/>
                  <a:pt x="209691" y="1078544"/>
                  <a:pt x="204814" y="1079431"/>
                </a:cubicBezTo>
                <a:cubicBezTo>
                  <a:pt x="195948" y="1080761"/>
                  <a:pt x="187969" y="1085637"/>
                  <a:pt x="179102" y="1087854"/>
                </a:cubicBezTo>
                <a:cubicBezTo>
                  <a:pt x="172453" y="1090070"/>
                  <a:pt x="150287" y="1094503"/>
                  <a:pt x="148071" y="1100710"/>
                </a:cubicBezTo>
                <a:cubicBezTo>
                  <a:pt x="147184" y="1104256"/>
                  <a:pt x="152061" y="1105586"/>
                  <a:pt x="155164" y="1105586"/>
                </a:cubicBezTo>
                <a:cubicBezTo>
                  <a:pt x="155164" y="1105586"/>
                  <a:pt x="155607" y="1105586"/>
                  <a:pt x="155607" y="1105586"/>
                </a:cubicBezTo>
                <a:cubicBezTo>
                  <a:pt x="155607" y="1105586"/>
                  <a:pt x="156050" y="1105586"/>
                  <a:pt x="156050" y="1105586"/>
                </a:cubicBezTo>
                <a:cubicBezTo>
                  <a:pt x="164916" y="1105586"/>
                  <a:pt x="173339" y="1100710"/>
                  <a:pt x="182205" y="1101596"/>
                </a:cubicBezTo>
                <a:cubicBezTo>
                  <a:pt x="194175" y="1101596"/>
                  <a:pt x="205701" y="1097163"/>
                  <a:pt x="216341" y="1091400"/>
                </a:cubicBezTo>
                <a:cubicBezTo>
                  <a:pt x="219444" y="1089627"/>
                  <a:pt x="222990" y="1087410"/>
                  <a:pt x="225207" y="1084307"/>
                </a:cubicBezTo>
                <a:cubicBezTo>
                  <a:pt x="226093" y="1083864"/>
                  <a:pt x="226980" y="1083864"/>
                  <a:pt x="227867" y="1083421"/>
                </a:cubicBezTo>
                <a:cubicBezTo>
                  <a:pt x="230969" y="1082091"/>
                  <a:pt x="234516" y="1081204"/>
                  <a:pt x="238062" y="1080317"/>
                </a:cubicBezTo>
                <a:cubicBezTo>
                  <a:pt x="244712" y="1084751"/>
                  <a:pt x="251805" y="1089184"/>
                  <a:pt x="258898" y="1093173"/>
                </a:cubicBezTo>
                <a:cubicBezTo>
                  <a:pt x="256238" y="1095833"/>
                  <a:pt x="253135" y="1098050"/>
                  <a:pt x="250032" y="1099823"/>
                </a:cubicBezTo>
                <a:cubicBezTo>
                  <a:pt x="244712" y="1097607"/>
                  <a:pt x="238062" y="1098050"/>
                  <a:pt x="232300" y="1098493"/>
                </a:cubicBezTo>
                <a:cubicBezTo>
                  <a:pt x="222990" y="1098936"/>
                  <a:pt x="215454" y="1104256"/>
                  <a:pt x="207474" y="1108246"/>
                </a:cubicBezTo>
                <a:cubicBezTo>
                  <a:pt x="200825" y="1111349"/>
                  <a:pt x="194175" y="1114009"/>
                  <a:pt x="188412" y="1117999"/>
                </a:cubicBezTo>
                <a:cubicBezTo>
                  <a:pt x="185752" y="1120215"/>
                  <a:pt x="172896" y="1126422"/>
                  <a:pt x="179989" y="1129968"/>
                </a:cubicBezTo>
                <a:cubicBezTo>
                  <a:pt x="182649" y="1130411"/>
                  <a:pt x="184865" y="1129968"/>
                  <a:pt x="187525" y="1129525"/>
                </a:cubicBezTo>
                <a:cubicBezTo>
                  <a:pt x="194618" y="1128638"/>
                  <a:pt x="200825" y="1125092"/>
                  <a:pt x="207474" y="1122432"/>
                </a:cubicBezTo>
                <a:cubicBezTo>
                  <a:pt x="207474" y="1122432"/>
                  <a:pt x="207918" y="1122432"/>
                  <a:pt x="207918" y="1122432"/>
                </a:cubicBezTo>
                <a:cubicBezTo>
                  <a:pt x="209247" y="1121989"/>
                  <a:pt x="210134" y="1121545"/>
                  <a:pt x="211464" y="1121102"/>
                </a:cubicBezTo>
                <a:cubicBezTo>
                  <a:pt x="211464" y="1121102"/>
                  <a:pt x="211908" y="1121102"/>
                  <a:pt x="211908" y="1121102"/>
                </a:cubicBezTo>
                <a:cubicBezTo>
                  <a:pt x="215897" y="1120215"/>
                  <a:pt x="220330" y="1119329"/>
                  <a:pt x="224320" y="1118885"/>
                </a:cubicBezTo>
                <a:cubicBezTo>
                  <a:pt x="226536" y="1117999"/>
                  <a:pt x="229196" y="1117112"/>
                  <a:pt x="231413" y="1116225"/>
                </a:cubicBezTo>
                <a:cubicBezTo>
                  <a:pt x="237619" y="1114009"/>
                  <a:pt x="243382" y="1111349"/>
                  <a:pt x="248259" y="1106473"/>
                </a:cubicBezTo>
                <a:cubicBezTo>
                  <a:pt x="248702" y="1106029"/>
                  <a:pt x="248702" y="1106029"/>
                  <a:pt x="249145" y="1106029"/>
                </a:cubicBezTo>
                <a:cubicBezTo>
                  <a:pt x="249589" y="1105586"/>
                  <a:pt x="250032" y="1104699"/>
                  <a:pt x="250918" y="1103813"/>
                </a:cubicBezTo>
                <a:cubicBezTo>
                  <a:pt x="250918" y="1103813"/>
                  <a:pt x="250918" y="1103813"/>
                  <a:pt x="251362" y="1103370"/>
                </a:cubicBezTo>
                <a:cubicBezTo>
                  <a:pt x="251362" y="1103370"/>
                  <a:pt x="251805" y="1102926"/>
                  <a:pt x="251805" y="1102483"/>
                </a:cubicBezTo>
                <a:cubicBezTo>
                  <a:pt x="255352" y="1100710"/>
                  <a:pt x="258898" y="1098050"/>
                  <a:pt x="262001" y="1094947"/>
                </a:cubicBezTo>
                <a:cubicBezTo>
                  <a:pt x="262001" y="1094947"/>
                  <a:pt x="262444" y="1094503"/>
                  <a:pt x="262444" y="1094503"/>
                </a:cubicBezTo>
                <a:cubicBezTo>
                  <a:pt x="265105" y="1095833"/>
                  <a:pt x="267321" y="1097163"/>
                  <a:pt x="269981" y="1098493"/>
                </a:cubicBezTo>
                <a:cubicBezTo>
                  <a:pt x="263775" y="1129968"/>
                  <a:pt x="258898" y="1161443"/>
                  <a:pt x="255352" y="1193361"/>
                </a:cubicBezTo>
                <a:cubicBezTo>
                  <a:pt x="254022" y="1208877"/>
                  <a:pt x="252692" y="1224393"/>
                  <a:pt x="252249" y="1239909"/>
                </a:cubicBezTo>
                <a:cubicBezTo>
                  <a:pt x="245156" y="1238136"/>
                  <a:pt x="238506" y="1235476"/>
                  <a:pt x="231856" y="1233259"/>
                </a:cubicBezTo>
                <a:cubicBezTo>
                  <a:pt x="230526" y="1232816"/>
                  <a:pt x="229196" y="1232373"/>
                  <a:pt x="227867" y="1231486"/>
                </a:cubicBezTo>
                <a:cubicBezTo>
                  <a:pt x="227867" y="1230156"/>
                  <a:pt x="227423" y="1228383"/>
                  <a:pt x="226536" y="1226166"/>
                </a:cubicBezTo>
                <a:cubicBezTo>
                  <a:pt x="226980" y="1225723"/>
                  <a:pt x="226980" y="1224836"/>
                  <a:pt x="226980" y="1224393"/>
                </a:cubicBezTo>
                <a:cubicBezTo>
                  <a:pt x="227867" y="1221733"/>
                  <a:pt x="228310" y="1219517"/>
                  <a:pt x="228310" y="1216857"/>
                </a:cubicBezTo>
                <a:cubicBezTo>
                  <a:pt x="228753" y="1212867"/>
                  <a:pt x="227867" y="1208877"/>
                  <a:pt x="226536" y="1205331"/>
                </a:cubicBezTo>
                <a:cubicBezTo>
                  <a:pt x="225650" y="1201341"/>
                  <a:pt x="223877" y="1197351"/>
                  <a:pt x="221660" y="1193805"/>
                </a:cubicBezTo>
                <a:cubicBezTo>
                  <a:pt x="220330" y="1191145"/>
                  <a:pt x="218557" y="1188042"/>
                  <a:pt x="217227" y="1185382"/>
                </a:cubicBezTo>
                <a:cubicBezTo>
                  <a:pt x="215010" y="1178732"/>
                  <a:pt x="212351" y="1172526"/>
                  <a:pt x="207918" y="1167206"/>
                </a:cubicBezTo>
                <a:cubicBezTo>
                  <a:pt x="207474" y="1166763"/>
                  <a:pt x="207031" y="1166320"/>
                  <a:pt x="206587" y="1165876"/>
                </a:cubicBezTo>
                <a:cubicBezTo>
                  <a:pt x="205258" y="1164989"/>
                  <a:pt x="203928" y="1164103"/>
                  <a:pt x="202154" y="1163660"/>
                </a:cubicBezTo>
                <a:cubicBezTo>
                  <a:pt x="199938" y="1163216"/>
                  <a:pt x="198164" y="1164546"/>
                  <a:pt x="197721" y="1166763"/>
                </a:cubicBezTo>
                <a:cubicBezTo>
                  <a:pt x="196835" y="1168979"/>
                  <a:pt x="198164" y="1171639"/>
                  <a:pt x="198608" y="1173856"/>
                </a:cubicBezTo>
                <a:cubicBezTo>
                  <a:pt x="200381" y="1179619"/>
                  <a:pt x="201711" y="1185382"/>
                  <a:pt x="203485" y="1191145"/>
                </a:cubicBezTo>
                <a:cubicBezTo>
                  <a:pt x="205258" y="1196908"/>
                  <a:pt x="207031" y="1202671"/>
                  <a:pt x="209691" y="1207991"/>
                </a:cubicBezTo>
                <a:cubicBezTo>
                  <a:pt x="211021" y="1210651"/>
                  <a:pt x="212794" y="1213310"/>
                  <a:pt x="215010" y="1215527"/>
                </a:cubicBezTo>
                <a:cubicBezTo>
                  <a:pt x="217670" y="1219073"/>
                  <a:pt x="219887" y="1222620"/>
                  <a:pt x="222547" y="1225723"/>
                </a:cubicBezTo>
                <a:cubicBezTo>
                  <a:pt x="222547" y="1225723"/>
                  <a:pt x="222547" y="1225723"/>
                  <a:pt x="222547" y="1225723"/>
                </a:cubicBezTo>
                <a:cubicBezTo>
                  <a:pt x="222990" y="1227053"/>
                  <a:pt x="222990" y="1228383"/>
                  <a:pt x="223433" y="1229713"/>
                </a:cubicBezTo>
                <a:cubicBezTo>
                  <a:pt x="213680" y="1225723"/>
                  <a:pt x="203928" y="1222176"/>
                  <a:pt x="194175" y="1218187"/>
                </a:cubicBezTo>
                <a:cubicBezTo>
                  <a:pt x="193731" y="1215970"/>
                  <a:pt x="192845" y="1213310"/>
                  <a:pt x="191959" y="1211094"/>
                </a:cubicBezTo>
                <a:cubicBezTo>
                  <a:pt x="191515" y="1209320"/>
                  <a:pt x="190628" y="1207991"/>
                  <a:pt x="189742" y="1206661"/>
                </a:cubicBezTo>
                <a:cubicBezTo>
                  <a:pt x="190185" y="1205774"/>
                  <a:pt x="190185" y="1204887"/>
                  <a:pt x="190628" y="1204001"/>
                </a:cubicBezTo>
                <a:cubicBezTo>
                  <a:pt x="190628" y="1204001"/>
                  <a:pt x="190628" y="1203557"/>
                  <a:pt x="190628" y="1203557"/>
                </a:cubicBezTo>
                <a:cubicBezTo>
                  <a:pt x="191072" y="1201784"/>
                  <a:pt x="191072" y="1199568"/>
                  <a:pt x="190628" y="1197794"/>
                </a:cubicBezTo>
                <a:cubicBezTo>
                  <a:pt x="190185" y="1189815"/>
                  <a:pt x="186195" y="1182722"/>
                  <a:pt x="180876" y="1176959"/>
                </a:cubicBezTo>
                <a:cubicBezTo>
                  <a:pt x="173782" y="1169423"/>
                  <a:pt x="172453" y="1157453"/>
                  <a:pt x="163587" y="1151690"/>
                </a:cubicBezTo>
                <a:cubicBezTo>
                  <a:pt x="163587" y="1151690"/>
                  <a:pt x="163143" y="1151690"/>
                  <a:pt x="163143" y="1151690"/>
                </a:cubicBezTo>
                <a:cubicBezTo>
                  <a:pt x="161370" y="1150360"/>
                  <a:pt x="159154" y="1149474"/>
                  <a:pt x="156494" y="1149474"/>
                </a:cubicBezTo>
                <a:cubicBezTo>
                  <a:pt x="144524" y="1152577"/>
                  <a:pt x="159597" y="1165876"/>
                  <a:pt x="162700" y="1171196"/>
                </a:cubicBezTo>
                <a:cubicBezTo>
                  <a:pt x="165360" y="1175186"/>
                  <a:pt x="164030" y="1180062"/>
                  <a:pt x="166690" y="1184052"/>
                </a:cubicBezTo>
                <a:cubicBezTo>
                  <a:pt x="171123" y="1192918"/>
                  <a:pt x="177329" y="1203114"/>
                  <a:pt x="186639" y="1207104"/>
                </a:cubicBezTo>
                <a:cubicBezTo>
                  <a:pt x="188412" y="1210207"/>
                  <a:pt x="189742" y="1213310"/>
                  <a:pt x="190628" y="1216414"/>
                </a:cubicBezTo>
                <a:cubicBezTo>
                  <a:pt x="182205" y="1213310"/>
                  <a:pt x="174226" y="1210207"/>
                  <a:pt x="165803" y="1207104"/>
                </a:cubicBezTo>
                <a:cubicBezTo>
                  <a:pt x="161813" y="1205774"/>
                  <a:pt x="158267" y="1204001"/>
                  <a:pt x="154277" y="1202671"/>
                </a:cubicBezTo>
                <a:cubicBezTo>
                  <a:pt x="154720" y="1200898"/>
                  <a:pt x="154720" y="1197794"/>
                  <a:pt x="153834" y="1194691"/>
                </a:cubicBezTo>
                <a:cubicBezTo>
                  <a:pt x="155164" y="1193361"/>
                  <a:pt x="156050" y="1188928"/>
                  <a:pt x="156494" y="1187598"/>
                </a:cubicBezTo>
                <a:cubicBezTo>
                  <a:pt x="158267" y="1179619"/>
                  <a:pt x="156050" y="1176072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0731" y="1170753"/>
                  <a:pt x="149844" y="1169866"/>
                  <a:pt x="148957" y="1168536"/>
                </a:cubicBezTo>
                <a:cubicBezTo>
                  <a:pt x="146741" y="1164989"/>
                  <a:pt x="145854" y="1160556"/>
                  <a:pt x="144081" y="1156567"/>
                </a:cubicBezTo>
                <a:cubicBezTo>
                  <a:pt x="141864" y="1151690"/>
                  <a:pt x="139648" y="1146814"/>
                  <a:pt x="136545" y="1142824"/>
                </a:cubicBezTo>
                <a:cubicBezTo>
                  <a:pt x="136101" y="1141938"/>
                  <a:pt x="134772" y="1140607"/>
                  <a:pt x="133885" y="1141494"/>
                </a:cubicBezTo>
                <a:cubicBezTo>
                  <a:pt x="126792" y="1135731"/>
                  <a:pt x="118812" y="1141494"/>
                  <a:pt x="125018" y="1153020"/>
                </a:cubicBezTo>
                <a:cubicBezTo>
                  <a:pt x="127679" y="1158340"/>
                  <a:pt x="131668" y="1164103"/>
                  <a:pt x="134328" y="1169423"/>
                </a:cubicBezTo>
                <a:cubicBezTo>
                  <a:pt x="136545" y="1179619"/>
                  <a:pt x="141421" y="1189371"/>
                  <a:pt x="150731" y="1194691"/>
                </a:cubicBezTo>
                <a:cubicBezTo>
                  <a:pt x="150731" y="1194691"/>
                  <a:pt x="151174" y="1194691"/>
                  <a:pt x="151174" y="1194691"/>
                </a:cubicBezTo>
                <a:cubicBezTo>
                  <a:pt x="151174" y="1196465"/>
                  <a:pt x="151617" y="1197794"/>
                  <a:pt x="151617" y="1200011"/>
                </a:cubicBezTo>
                <a:cubicBezTo>
                  <a:pt x="151617" y="1200454"/>
                  <a:pt x="151617" y="1200898"/>
                  <a:pt x="151617" y="1201341"/>
                </a:cubicBezTo>
                <a:cubicBezTo>
                  <a:pt x="143195" y="1198238"/>
                  <a:pt x="135215" y="1194691"/>
                  <a:pt x="126792" y="1192031"/>
                </a:cubicBezTo>
                <a:cubicBezTo>
                  <a:pt x="125905" y="1188928"/>
                  <a:pt x="125018" y="1185382"/>
                  <a:pt x="123689" y="1182279"/>
                </a:cubicBezTo>
                <a:cubicBezTo>
                  <a:pt x="125905" y="1172526"/>
                  <a:pt x="122802" y="1161886"/>
                  <a:pt x="116596" y="1153907"/>
                </a:cubicBezTo>
                <a:cubicBezTo>
                  <a:pt x="112163" y="1148587"/>
                  <a:pt x="110389" y="1141494"/>
                  <a:pt x="105513" y="1135731"/>
                </a:cubicBezTo>
                <a:cubicBezTo>
                  <a:pt x="105069" y="1134844"/>
                  <a:pt x="103740" y="1134401"/>
                  <a:pt x="103297" y="1134844"/>
                </a:cubicBezTo>
                <a:cubicBezTo>
                  <a:pt x="102853" y="1134401"/>
                  <a:pt x="102410" y="1134401"/>
                  <a:pt x="101966" y="1133958"/>
                </a:cubicBezTo>
                <a:cubicBezTo>
                  <a:pt x="99750" y="1132628"/>
                  <a:pt x="96647" y="1132185"/>
                  <a:pt x="94874" y="1134401"/>
                </a:cubicBezTo>
                <a:cubicBezTo>
                  <a:pt x="92657" y="1136618"/>
                  <a:pt x="93544" y="1140164"/>
                  <a:pt x="94430" y="1142824"/>
                </a:cubicBezTo>
                <a:cubicBezTo>
                  <a:pt x="96203" y="1149917"/>
                  <a:pt x="100636" y="1155237"/>
                  <a:pt x="104626" y="1161000"/>
                </a:cubicBezTo>
                <a:cubicBezTo>
                  <a:pt x="107730" y="1169423"/>
                  <a:pt x="111276" y="1179175"/>
                  <a:pt x="119699" y="1183165"/>
                </a:cubicBezTo>
                <a:cubicBezTo>
                  <a:pt x="120142" y="1185382"/>
                  <a:pt x="121029" y="1187598"/>
                  <a:pt x="121472" y="1189815"/>
                </a:cubicBezTo>
                <a:cubicBezTo>
                  <a:pt x="116152" y="1188042"/>
                  <a:pt x="110833" y="1186269"/>
                  <a:pt x="105513" y="1184495"/>
                </a:cubicBezTo>
                <a:cubicBezTo>
                  <a:pt x="105513" y="1184052"/>
                  <a:pt x="105069" y="1183609"/>
                  <a:pt x="104626" y="1183165"/>
                </a:cubicBezTo>
                <a:cubicBezTo>
                  <a:pt x="102853" y="1180505"/>
                  <a:pt x="100636" y="1178289"/>
                  <a:pt x="98420" y="1176072"/>
                </a:cubicBezTo>
                <a:cubicBezTo>
                  <a:pt x="97090" y="1174742"/>
                  <a:pt x="89554" y="1168536"/>
                  <a:pt x="87781" y="1169866"/>
                </a:cubicBezTo>
                <a:cubicBezTo>
                  <a:pt x="85564" y="1168979"/>
                  <a:pt x="83348" y="1168979"/>
                  <a:pt x="81131" y="1168536"/>
                </a:cubicBezTo>
                <a:cubicBezTo>
                  <a:pt x="76254" y="1167206"/>
                  <a:pt x="71821" y="1164546"/>
                  <a:pt x="67388" y="1161886"/>
                </a:cubicBezTo>
                <a:cubicBezTo>
                  <a:pt x="62512" y="1159226"/>
                  <a:pt x="56305" y="1154793"/>
                  <a:pt x="50986" y="1158340"/>
                </a:cubicBezTo>
                <a:cubicBezTo>
                  <a:pt x="46996" y="1163660"/>
                  <a:pt x="50543" y="1169423"/>
                  <a:pt x="55862" y="1171639"/>
                </a:cubicBezTo>
                <a:cubicBezTo>
                  <a:pt x="60295" y="1173856"/>
                  <a:pt x="65615" y="1174742"/>
                  <a:pt x="70048" y="1177402"/>
                </a:cubicBezTo>
                <a:cubicBezTo>
                  <a:pt x="70048" y="1177402"/>
                  <a:pt x="70048" y="1177402"/>
                  <a:pt x="70048" y="1177402"/>
                </a:cubicBezTo>
                <a:cubicBezTo>
                  <a:pt x="73595" y="1179619"/>
                  <a:pt x="76698" y="1182722"/>
                  <a:pt x="80687" y="1184938"/>
                </a:cubicBezTo>
                <a:cubicBezTo>
                  <a:pt x="84677" y="1186712"/>
                  <a:pt x="88667" y="1188042"/>
                  <a:pt x="93100" y="1188928"/>
                </a:cubicBezTo>
                <a:cubicBezTo>
                  <a:pt x="97090" y="1189815"/>
                  <a:pt x="101080" y="1188928"/>
                  <a:pt x="105069" y="1187155"/>
                </a:cubicBezTo>
                <a:cubicBezTo>
                  <a:pt x="111719" y="1189815"/>
                  <a:pt x="118369" y="1192031"/>
                  <a:pt x="125018" y="1194691"/>
                </a:cubicBezTo>
                <a:cubicBezTo>
                  <a:pt x="121472" y="1195578"/>
                  <a:pt x="117926" y="1196465"/>
                  <a:pt x="113936" y="1197351"/>
                </a:cubicBezTo>
                <a:cubicBezTo>
                  <a:pt x="109946" y="1197351"/>
                  <a:pt x="106400" y="1196021"/>
                  <a:pt x="102410" y="1196021"/>
                </a:cubicBezTo>
                <a:cubicBezTo>
                  <a:pt x="97090" y="1196021"/>
                  <a:pt x="91770" y="1196908"/>
                  <a:pt x="87337" y="1199124"/>
                </a:cubicBezTo>
                <a:cubicBezTo>
                  <a:pt x="80687" y="1205331"/>
                  <a:pt x="70492" y="1203114"/>
                  <a:pt x="63842" y="1208877"/>
                </a:cubicBezTo>
                <a:cubicBezTo>
                  <a:pt x="60295" y="1212424"/>
                  <a:pt x="61625" y="1218187"/>
                  <a:pt x="66502" y="1219073"/>
                </a:cubicBezTo>
                <a:cubicBezTo>
                  <a:pt x="66502" y="1219073"/>
                  <a:pt x="66502" y="1219073"/>
                  <a:pt x="66502" y="1219073"/>
                </a:cubicBezTo>
                <a:cubicBezTo>
                  <a:pt x="67388" y="1219517"/>
                  <a:pt x="68275" y="1219517"/>
                  <a:pt x="69161" y="1219960"/>
                </a:cubicBezTo>
                <a:cubicBezTo>
                  <a:pt x="77141" y="1220403"/>
                  <a:pt x="83791" y="1215527"/>
                  <a:pt x="91770" y="1214197"/>
                </a:cubicBezTo>
                <a:cubicBezTo>
                  <a:pt x="97977" y="1212867"/>
                  <a:pt x="104626" y="1212867"/>
                  <a:pt x="109503" y="1209320"/>
                </a:cubicBezTo>
                <a:cubicBezTo>
                  <a:pt x="112163" y="1207547"/>
                  <a:pt x="114823" y="1205774"/>
                  <a:pt x="116152" y="1202671"/>
                </a:cubicBezTo>
                <a:cubicBezTo>
                  <a:pt x="116596" y="1201784"/>
                  <a:pt x="117039" y="1201341"/>
                  <a:pt x="117482" y="1200454"/>
                </a:cubicBezTo>
                <a:cubicBezTo>
                  <a:pt x="119699" y="1200011"/>
                  <a:pt x="121915" y="1199568"/>
                  <a:pt x="124132" y="1198681"/>
                </a:cubicBezTo>
                <a:cubicBezTo>
                  <a:pt x="125905" y="1198238"/>
                  <a:pt x="128565" y="1197794"/>
                  <a:pt x="129895" y="1196465"/>
                </a:cubicBezTo>
                <a:cubicBezTo>
                  <a:pt x="138761" y="1200011"/>
                  <a:pt x="147628" y="1203557"/>
                  <a:pt x="156494" y="1207104"/>
                </a:cubicBezTo>
                <a:cubicBezTo>
                  <a:pt x="153834" y="1208877"/>
                  <a:pt x="151174" y="1210651"/>
                  <a:pt x="148514" y="1211980"/>
                </a:cubicBezTo>
                <a:cubicBezTo>
                  <a:pt x="145854" y="1210207"/>
                  <a:pt x="140978" y="1210207"/>
                  <a:pt x="138761" y="1210207"/>
                </a:cubicBezTo>
                <a:cubicBezTo>
                  <a:pt x="134772" y="1209320"/>
                  <a:pt x="130338" y="1210207"/>
                  <a:pt x="126792" y="1211980"/>
                </a:cubicBezTo>
                <a:cubicBezTo>
                  <a:pt x="118812" y="1216414"/>
                  <a:pt x="111719" y="1223063"/>
                  <a:pt x="102410" y="1225280"/>
                </a:cubicBezTo>
                <a:cubicBezTo>
                  <a:pt x="97533" y="1227053"/>
                  <a:pt x="89997" y="1227496"/>
                  <a:pt x="87781" y="1232816"/>
                </a:cubicBezTo>
                <a:cubicBezTo>
                  <a:pt x="87337" y="1233702"/>
                  <a:pt x="87781" y="1235033"/>
                  <a:pt x="88224" y="1235476"/>
                </a:cubicBezTo>
                <a:cubicBezTo>
                  <a:pt x="87781" y="1237692"/>
                  <a:pt x="93100" y="1239022"/>
                  <a:pt x="94874" y="1239022"/>
                </a:cubicBezTo>
                <a:cubicBezTo>
                  <a:pt x="104183" y="1239909"/>
                  <a:pt x="112163" y="1235033"/>
                  <a:pt x="120585" y="1232816"/>
                </a:cubicBezTo>
                <a:cubicBezTo>
                  <a:pt x="123689" y="1231929"/>
                  <a:pt x="126792" y="1231929"/>
                  <a:pt x="129451" y="1231486"/>
                </a:cubicBezTo>
                <a:cubicBezTo>
                  <a:pt x="135215" y="1229713"/>
                  <a:pt x="140091" y="1227053"/>
                  <a:pt x="144524" y="1223063"/>
                </a:cubicBezTo>
                <a:cubicBezTo>
                  <a:pt x="145854" y="1221733"/>
                  <a:pt x="149844" y="1217743"/>
                  <a:pt x="150731" y="1215084"/>
                </a:cubicBezTo>
                <a:cubicBezTo>
                  <a:pt x="154720" y="1213754"/>
                  <a:pt x="158267" y="1211980"/>
                  <a:pt x="160927" y="1208877"/>
                </a:cubicBezTo>
                <a:cubicBezTo>
                  <a:pt x="168463" y="1211980"/>
                  <a:pt x="176443" y="1215084"/>
                  <a:pt x="183979" y="1217743"/>
                </a:cubicBezTo>
                <a:cubicBezTo>
                  <a:pt x="182649" y="1219073"/>
                  <a:pt x="181319" y="1220847"/>
                  <a:pt x="179989" y="1222176"/>
                </a:cubicBezTo>
                <a:cubicBezTo>
                  <a:pt x="175556" y="1220403"/>
                  <a:pt x="170679" y="1221290"/>
                  <a:pt x="166246" y="1222620"/>
                </a:cubicBezTo>
                <a:cubicBezTo>
                  <a:pt x="158267" y="1225280"/>
                  <a:pt x="152504" y="1230599"/>
                  <a:pt x="146741" y="1236806"/>
                </a:cubicBezTo>
                <a:cubicBezTo>
                  <a:pt x="137874" y="1243455"/>
                  <a:pt x="126792" y="1247002"/>
                  <a:pt x="120142" y="1255868"/>
                </a:cubicBezTo>
                <a:cubicBezTo>
                  <a:pt x="118369" y="1258084"/>
                  <a:pt x="118369" y="1261631"/>
                  <a:pt x="120585" y="1262961"/>
                </a:cubicBezTo>
                <a:cubicBezTo>
                  <a:pt x="120585" y="1263404"/>
                  <a:pt x="121915" y="1263848"/>
                  <a:pt x="123246" y="1263848"/>
                </a:cubicBezTo>
                <a:cubicBezTo>
                  <a:pt x="132112" y="1263848"/>
                  <a:pt x="138761" y="1256755"/>
                  <a:pt x="146297" y="1252765"/>
                </a:cubicBezTo>
                <a:cubicBezTo>
                  <a:pt x="151617" y="1250105"/>
                  <a:pt x="157823" y="1250105"/>
                  <a:pt x="162700" y="1247002"/>
                </a:cubicBezTo>
                <a:cubicBezTo>
                  <a:pt x="171566" y="1242125"/>
                  <a:pt x="180432" y="1235033"/>
                  <a:pt x="183536" y="1225280"/>
                </a:cubicBezTo>
                <a:cubicBezTo>
                  <a:pt x="183536" y="1224836"/>
                  <a:pt x="183536" y="1224836"/>
                  <a:pt x="183536" y="1224836"/>
                </a:cubicBezTo>
                <a:cubicBezTo>
                  <a:pt x="184865" y="1223506"/>
                  <a:pt x="186639" y="1221733"/>
                  <a:pt x="187969" y="1219960"/>
                </a:cubicBezTo>
                <a:cubicBezTo>
                  <a:pt x="187969" y="1219960"/>
                  <a:pt x="187969" y="1219517"/>
                  <a:pt x="187969" y="1219517"/>
                </a:cubicBezTo>
                <a:cubicBezTo>
                  <a:pt x="189742" y="1219960"/>
                  <a:pt x="191515" y="1220847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203485" y="1225280"/>
                  <a:pt x="214124" y="1230156"/>
                  <a:pt x="224320" y="1234146"/>
                </a:cubicBezTo>
                <a:cubicBezTo>
                  <a:pt x="222547" y="1235919"/>
                  <a:pt x="220330" y="1237692"/>
                  <a:pt x="218113" y="1239466"/>
                </a:cubicBezTo>
                <a:cubicBezTo>
                  <a:pt x="215897" y="1239022"/>
                  <a:pt x="213680" y="1239466"/>
                  <a:pt x="211908" y="1239909"/>
                </a:cubicBezTo>
                <a:cubicBezTo>
                  <a:pt x="207474" y="1240352"/>
                  <a:pt x="202598" y="1240796"/>
                  <a:pt x="198608" y="1242569"/>
                </a:cubicBezTo>
                <a:cubicBezTo>
                  <a:pt x="191072" y="1245229"/>
                  <a:pt x="184865" y="1251435"/>
                  <a:pt x="179102" y="1256755"/>
                </a:cubicBezTo>
                <a:cubicBezTo>
                  <a:pt x="173339" y="1262074"/>
                  <a:pt x="156937" y="1266507"/>
                  <a:pt x="156494" y="1274930"/>
                </a:cubicBezTo>
                <a:cubicBezTo>
                  <a:pt x="156494" y="1276260"/>
                  <a:pt x="156937" y="1277147"/>
                  <a:pt x="157823" y="1277590"/>
                </a:cubicBezTo>
                <a:cubicBezTo>
                  <a:pt x="157823" y="1277590"/>
                  <a:pt x="158267" y="1278033"/>
                  <a:pt x="158267" y="1278033"/>
                </a:cubicBezTo>
                <a:cubicBezTo>
                  <a:pt x="159154" y="1278477"/>
                  <a:pt x="159597" y="1278920"/>
                  <a:pt x="160483" y="1278920"/>
                </a:cubicBezTo>
                <a:cubicBezTo>
                  <a:pt x="160927" y="1278920"/>
                  <a:pt x="160927" y="1278920"/>
                  <a:pt x="161370" y="1278920"/>
                </a:cubicBezTo>
                <a:cubicBezTo>
                  <a:pt x="162257" y="1278920"/>
                  <a:pt x="162700" y="1278920"/>
                  <a:pt x="163143" y="1278920"/>
                </a:cubicBezTo>
                <a:cubicBezTo>
                  <a:pt x="172010" y="1279807"/>
                  <a:pt x="179102" y="1273157"/>
                  <a:pt x="186639" y="1270054"/>
                </a:cubicBezTo>
                <a:cubicBezTo>
                  <a:pt x="193288" y="1267394"/>
                  <a:pt x="200825" y="1266951"/>
                  <a:pt x="207031" y="1262961"/>
                </a:cubicBezTo>
                <a:cubicBezTo>
                  <a:pt x="209691" y="1261188"/>
                  <a:pt x="211464" y="1258971"/>
                  <a:pt x="213680" y="1256755"/>
                </a:cubicBezTo>
                <a:cubicBezTo>
                  <a:pt x="217670" y="1252765"/>
                  <a:pt x="219887" y="1247888"/>
                  <a:pt x="222103" y="1242569"/>
                </a:cubicBezTo>
                <a:cubicBezTo>
                  <a:pt x="222103" y="1242569"/>
                  <a:pt x="222103" y="1242569"/>
                  <a:pt x="222103" y="1242125"/>
                </a:cubicBezTo>
                <a:cubicBezTo>
                  <a:pt x="223877" y="1240796"/>
                  <a:pt x="226093" y="1239022"/>
                  <a:pt x="227423" y="1237249"/>
                </a:cubicBezTo>
                <a:cubicBezTo>
                  <a:pt x="227867" y="1236806"/>
                  <a:pt x="227867" y="1236806"/>
                  <a:pt x="228310" y="1236362"/>
                </a:cubicBezTo>
                <a:cubicBezTo>
                  <a:pt x="236733" y="1239466"/>
                  <a:pt x="245156" y="1242569"/>
                  <a:pt x="254022" y="1244342"/>
                </a:cubicBezTo>
                <a:cubicBezTo>
                  <a:pt x="253135" y="1268281"/>
                  <a:pt x="254022" y="1292219"/>
                  <a:pt x="257568" y="1315715"/>
                </a:cubicBezTo>
                <a:cubicBezTo>
                  <a:pt x="257568" y="1317488"/>
                  <a:pt x="258011" y="1318818"/>
                  <a:pt x="258455" y="1320591"/>
                </a:cubicBezTo>
                <a:cubicBezTo>
                  <a:pt x="259341" y="1325911"/>
                  <a:pt x="259785" y="1331674"/>
                  <a:pt x="261115" y="1336994"/>
                </a:cubicBezTo>
                <a:cubicBezTo>
                  <a:pt x="263331" y="1344087"/>
                  <a:pt x="268651" y="1349406"/>
                  <a:pt x="273971" y="1354283"/>
                </a:cubicBezTo>
                <a:cubicBezTo>
                  <a:pt x="277517" y="1357829"/>
                  <a:pt x="281064" y="1361376"/>
                  <a:pt x="285054" y="1364479"/>
                </a:cubicBezTo>
                <a:lnTo>
                  <a:pt x="285054" y="1364479"/>
                </a:lnTo>
                <a:cubicBezTo>
                  <a:pt x="290373" y="1367582"/>
                  <a:pt x="289487" y="1354283"/>
                  <a:pt x="289487" y="1351179"/>
                </a:cubicBezTo>
                <a:cubicBezTo>
                  <a:pt x="289487" y="1348077"/>
                  <a:pt x="289043" y="1345417"/>
                  <a:pt x="288600" y="1342313"/>
                </a:cubicBezTo>
                <a:cubicBezTo>
                  <a:pt x="288600" y="1342313"/>
                  <a:pt x="288600" y="1342313"/>
                  <a:pt x="288600" y="1342313"/>
                </a:cubicBezTo>
                <a:cubicBezTo>
                  <a:pt x="287270" y="1333891"/>
                  <a:pt x="285940" y="1325024"/>
                  <a:pt x="284610" y="1316601"/>
                </a:cubicBezTo>
                <a:cubicBezTo>
                  <a:pt x="281507" y="1293549"/>
                  <a:pt x="279734" y="1270497"/>
                  <a:pt x="280177" y="1247002"/>
                </a:cubicBezTo>
                <a:cubicBezTo>
                  <a:pt x="291703" y="1246115"/>
                  <a:pt x="303229" y="1245229"/>
                  <a:pt x="314755" y="1243899"/>
                </a:cubicBezTo>
                <a:cubicBezTo>
                  <a:pt x="316528" y="1246115"/>
                  <a:pt x="318302" y="1247888"/>
                  <a:pt x="320075" y="1249662"/>
                </a:cubicBezTo>
                <a:cubicBezTo>
                  <a:pt x="320518" y="1250105"/>
                  <a:pt x="321405" y="1250548"/>
                  <a:pt x="322291" y="1250992"/>
                </a:cubicBezTo>
                <a:cubicBezTo>
                  <a:pt x="322291" y="1250992"/>
                  <a:pt x="322291" y="1251435"/>
                  <a:pt x="322291" y="1251435"/>
                </a:cubicBezTo>
                <a:cubicBezTo>
                  <a:pt x="322291" y="1251435"/>
                  <a:pt x="322291" y="1251878"/>
                  <a:pt x="322291" y="1251878"/>
                </a:cubicBezTo>
                <a:cubicBezTo>
                  <a:pt x="322291" y="1251878"/>
                  <a:pt x="322291" y="1252321"/>
                  <a:pt x="322735" y="1252765"/>
                </a:cubicBezTo>
                <a:cubicBezTo>
                  <a:pt x="323621" y="1256311"/>
                  <a:pt x="326281" y="1258971"/>
                  <a:pt x="328054" y="1262074"/>
                </a:cubicBezTo>
                <a:cubicBezTo>
                  <a:pt x="334704" y="1273157"/>
                  <a:pt x="347560" y="1277147"/>
                  <a:pt x="359086" y="1280250"/>
                </a:cubicBezTo>
                <a:cubicBezTo>
                  <a:pt x="363519" y="1282023"/>
                  <a:pt x="367509" y="1284683"/>
                  <a:pt x="371942" y="1286900"/>
                </a:cubicBezTo>
                <a:cubicBezTo>
                  <a:pt x="374159" y="1288230"/>
                  <a:pt x="376375" y="1290003"/>
                  <a:pt x="379035" y="1290446"/>
                </a:cubicBezTo>
                <a:cubicBezTo>
                  <a:pt x="379035" y="1290446"/>
                  <a:pt x="379478" y="1290446"/>
                  <a:pt x="379478" y="1290446"/>
                </a:cubicBezTo>
                <a:cubicBezTo>
                  <a:pt x="379921" y="1290446"/>
                  <a:pt x="380365" y="1290889"/>
                  <a:pt x="381252" y="1291333"/>
                </a:cubicBezTo>
                <a:lnTo>
                  <a:pt x="381252" y="1291333"/>
                </a:lnTo>
                <a:cubicBezTo>
                  <a:pt x="384355" y="1292663"/>
                  <a:pt x="391004" y="1292219"/>
                  <a:pt x="389675" y="1287343"/>
                </a:cubicBezTo>
                <a:cubicBezTo>
                  <a:pt x="388344" y="1282466"/>
                  <a:pt x="383911" y="1278920"/>
                  <a:pt x="380365" y="1275817"/>
                </a:cubicBezTo>
                <a:cubicBezTo>
                  <a:pt x="373272" y="1270054"/>
                  <a:pt x="364849" y="1266507"/>
                  <a:pt x="357313" y="1262074"/>
                </a:cubicBezTo>
                <a:cubicBezTo>
                  <a:pt x="351550" y="1257641"/>
                  <a:pt x="345344" y="1253651"/>
                  <a:pt x="338251" y="1251878"/>
                </a:cubicBezTo>
                <a:cubicBezTo>
                  <a:pt x="334704" y="1250548"/>
                  <a:pt x="331157" y="1250992"/>
                  <a:pt x="327611" y="1250105"/>
                </a:cubicBezTo>
                <a:cubicBezTo>
                  <a:pt x="327168" y="1250105"/>
                  <a:pt x="326724" y="1250105"/>
                  <a:pt x="326281" y="1250105"/>
                </a:cubicBezTo>
                <a:cubicBezTo>
                  <a:pt x="324508" y="1247888"/>
                  <a:pt x="322291" y="1245672"/>
                  <a:pt x="320518" y="1243899"/>
                </a:cubicBezTo>
                <a:cubicBezTo>
                  <a:pt x="321405" y="1243899"/>
                  <a:pt x="322735" y="1243899"/>
                  <a:pt x="323621" y="1243455"/>
                </a:cubicBezTo>
                <a:cubicBezTo>
                  <a:pt x="334704" y="1242569"/>
                  <a:pt x="345787" y="1241682"/>
                  <a:pt x="356870" y="1240796"/>
                </a:cubicBezTo>
                <a:cubicBezTo>
                  <a:pt x="356870" y="1240796"/>
                  <a:pt x="356870" y="1241239"/>
                  <a:pt x="356870" y="1241239"/>
                </a:cubicBezTo>
                <a:cubicBezTo>
                  <a:pt x="359086" y="1243012"/>
                  <a:pt x="361746" y="1244342"/>
                  <a:pt x="364406" y="1245672"/>
                </a:cubicBezTo>
                <a:cubicBezTo>
                  <a:pt x="364406" y="1246115"/>
                  <a:pt x="364406" y="1246115"/>
                  <a:pt x="364406" y="1246559"/>
                </a:cubicBezTo>
                <a:cubicBezTo>
                  <a:pt x="364406" y="1247002"/>
                  <a:pt x="364406" y="1247888"/>
                  <a:pt x="364406" y="1248332"/>
                </a:cubicBezTo>
                <a:cubicBezTo>
                  <a:pt x="365293" y="1253651"/>
                  <a:pt x="369282" y="1258084"/>
                  <a:pt x="373272" y="1261631"/>
                </a:cubicBezTo>
                <a:cubicBezTo>
                  <a:pt x="379035" y="1267837"/>
                  <a:pt x="387458" y="1271384"/>
                  <a:pt x="394551" y="1276260"/>
                </a:cubicBezTo>
                <a:cubicBezTo>
                  <a:pt x="399870" y="1279364"/>
                  <a:pt x="404303" y="1285127"/>
                  <a:pt x="410510" y="1286013"/>
                </a:cubicBezTo>
                <a:cubicBezTo>
                  <a:pt x="410510" y="1286013"/>
                  <a:pt x="410953" y="1286013"/>
                  <a:pt x="410953" y="1286013"/>
                </a:cubicBezTo>
                <a:cubicBezTo>
                  <a:pt x="413170" y="1286900"/>
                  <a:pt x="414943" y="1287786"/>
                  <a:pt x="417603" y="1288230"/>
                </a:cubicBezTo>
                <a:cubicBezTo>
                  <a:pt x="421149" y="1288673"/>
                  <a:pt x="425139" y="1286900"/>
                  <a:pt x="423809" y="1282910"/>
                </a:cubicBezTo>
                <a:cubicBezTo>
                  <a:pt x="422480" y="1278920"/>
                  <a:pt x="418490" y="1277147"/>
                  <a:pt x="415830" y="1274487"/>
                </a:cubicBezTo>
                <a:cubicBezTo>
                  <a:pt x="412726" y="1271827"/>
                  <a:pt x="409623" y="1269167"/>
                  <a:pt x="406520" y="1266507"/>
                </a:cubicBezTo>
                <a:cubicBezTo>
                  <a:pt x="398541" y="1260744"/>
                  <a:pt x="393221" y="1252321"/>
                  <a:pt x="383911" y="1247888"/>
                </a:cubicBezTo>
                <a:cubicBezTo>
                  <a:pt x="378592" y="1245229"/>
                  <a:pt x="372385" y="1242569"/>
                  <a:pt x="366179" y="1243899"/>
                </a:cubicBezTo>
                <a:cubicBezTo>
                  <a:pt x="364406" y="1243012"/>
                  <a:pt x="362633" y="1241682"/>
                  <a:pt x="360859" y="1240796"/>
                </a:cubicBezTo>
                <a:cubicBezTo>
                  <a:pt x="370169" y="1239909"/>
                  <a:pt x="379478" y="1239022"/>
                  <a:pt x="388788" y="1238136"/>
                </a:cubicBezTo>
                <a:cubicBezTo>
                  <a:pt x="388788" y="1238136"/>
                  <a:pt x="389231" y="1238136"/>
                  <a:pt x="389231" y="1238579"/>
                </a:cubicBezTo>
                <a:cubicBezTo>
                  <a:pt x="391004" y="1239466"/>
                  <a:pt x="392334" y="1239909"/>
                  <a:pt x="394108" y="1240352"/>
                </a:cubicBezTo>
                <a:cubicBezTo>
                  <a:pt x="394108" y="1240796"/>
                  <a:pt x="394551" y="1241239"/>
                  <a:pt x="394551" y="1242125"/>
                </a:cubicBezTo>
                <a:cubicBezTo>
                  <a:pt x="398984" y="1250105"/>
                  <a:pt x="407407" y="1254982"/>
                  <a:pt x="415386" y="1258084"/>
                </a:cubicBezTo>
                <a:cubicBezTo>
                  <a:pt x="420706" y="1259858"/>
                  <a:pt x="426026" y="1259415"/>
                  <a:pt x="431346" y="1260301"/>
                </a:cubicBezTo>
                <a:cubicBezTo>
                  <a:pt x="434892" y="1261188"/>
                  <a:pt x="438439" y="1262518"/>
                  <a:pt x="441985" y="1263848"/>
                </a:cubicBezTo>
                <a:cubicBezTo>
                  <a:pt x="441985" y="1263848"/>
                  <a:pt x="442429" y="1263848"/>
                  <a:pt x="442429" y="1263848"/>
                </a:cubicBezTo>
                <a:cubicBezTo>
                  <a:pt x="443758" y="1264734"/>
                  <a:pt x="445531" y="1265178"/>
                  <a:pt x="447305" y="1266064"/>
                </a:cubicBezTo>
                <a:cubicBezTo>
                  <a:pt x="454398" y="1269611"/>
                  <a:pt x="464150" y="1266507"/>
                  <a:pt x="457944" y="1257641"/>
                </a:cubicBezTo>
                <a:cubicBezTo>
                  <a:pt x="453511" y="1252321"/>
                  <a:pt x="446862" y="1250992"/>
                  <a:pt x="440655" y="1248775"/>
                </a:cubicBezTo>
                <a:cubicBezTo>
                  <a:pt x="435335" y="1247002"/>
                  <a:pt x="431789" y="1243455"/>
                  <a:pt x="426913" y="1240796"/>
                </a:cubicBezTo>
                <a:cubicBezTo>
                  <a:pt x="418933" y="1237249"/>
                  <a:pt x="409623" y="1236362"/>
                  <a:pt x="401201" y="1238136"/>
                </a:cubicBezTo>
                <a:cubicBezTo>
                  <a:pt x="399427" y="1238136"/>
                  <a:pt x="397211" y="1237692"/>
                  <a:pt x="395437" y="1238136"/>
                </a:cubicBezTo>
                <a:cubicBezTo>
                  <a:pt x="395437" y="1238136"/>
                  <a:pt x="394994" y="1238136"/>
                  <a:pt x="394994" y="1238136"/>
                </a:cubicBezTo>
                <a:cubicBezTo>
                  <a:pt x="401644" y="1237249"/>
                  <a:pt x="408293" y="1236806"/>
                  <a:pt x="414943" y="1235919"/>
                </a:cubicBezTo>
                <a:cubicBezTo>
                  <a:pt x="422480" y="1235033"/>
                  <a:pt x="430016" y="1233702"/>
                  <a:pt x="437552" y="1231929"/>
                </a:cubicBezTo>
                <a:cubicBezTo>
                  <a:pt x="442429" y="1235033"/>
                  <a:pt x="453954" y="1236806"/>
                  <a:pt x="457057" y="1236806"/>
                </a:cubicBezTo>
                <a:cubicBezTo>
                  <a:pt x="458831" y="1236806"/>
                  <a:pt x="460604" y="1236806"/>
                  <a:pt x="462377" y="1236362"/>
                </a:cubicBezTo>
                <a:cubicBezTo>
                  <a:pt x="462821" y="1236362"/>
                  <a:pt x="463264" y="1235919"/>
                  <a:pt x="463264" y="1235476"/>
                </a:cubicBezTo>
                <a:cubicBezTo>
                  <a:pt x="463707" y="1235476"/>
                  <a:pt x="464150" y="1235476"/>
                  <a:pt x="464594" y="1235476"/>
                </a:cubicBezTo>
                <a:cubicBezTo>
                  <a:pt x="471687" y="1235476"/>
                  <a:pt x="479666" y="1236362"/>
                  <a:pt x="486316" y="1233259"/>
                </a:cubicBezTo>
                <a:cubicBezTo>
                  <a:pt x="488976" y="1231486"/>
                  <a:pt x="491636" y="1229713"/>
                  <a:pt x="495182" y="1229269"/>
                </a:cubicBezTo>
                <a:cubicBezTo>
                  <a:pt x="500059" y="1228383"/>
                  <a:pt x="504935" y="1227496"/>
                  <a:pt x="509811" y="1226610"/>
                </a:cubicBezTo>
                <a:cubicBezTo>
                  <a:pt x="514244" y="1225723"/>
                  <a:pt x="519564" y="1224836"/>
                  <a:pt x="522667" y="1220847"/>
                </a:cubicBezTo>
                <a:cubicBezTo>
                  <a:pt x="526657" y="1214640"/>
                  <a:pt x="518678" y="1209764"/>
                  <a:pt x="512914" y="1208877"/>
                </a:cubicBezTo>
                <a:cubicBezTo>
                  <a:pt x="504492" y="1207104"/>
                  <a:pt x="496512" y="1209764"/>
                  <a:pt x="488089" y="1210207"/>
                </a:cubicBezTo>
                <a:cubicBezTo>
                  <a:pt x="481883" y="1210207"/>
                  <a:pt x="476563" y="1210207"/>
                  <a:pt x="471244" y="1211094"/>
                </a:cubicBezTo>
                <a:cubicBezTo>
                  <a:pt x="471244" y="1211094"/>
                  <a:pt x="470800" y="1210651"/>
                  <a:pt x="470800" y="1210651"/>
                </a:cubicBezTo>
                <a:cubicBezTo>
                  <a:pt x="467697" y="1210207"/>
                  <a:pt x="464150" y="1211094"/>
                  <a:pt x="461047" y="1212424"/>
                </a:cubicBezTo>
                <a:cubicBezTo>
                  <a:pt x="451738" y="1215527"/>
                  <a:pt x="443758" y="1222176"/>
                  <a:pt x="435779" y="1228383"/>
                </a:cubicBezTo>
                <a:cubicBezTo>
                  <a:pt x="435779" y="1228383"/>
                  <a:pt x="435779" y="1228383"/>
                  <a:pt x="435779" y="1228383"/>
                </a:cubicBezTo>
                <a:cubicBezTo>
                  <a:pt x="431346" y="1229269"/>
                  <a:pt x="426469" y="1230156"/>
                  <a:pt x="421593" y="1231043"/>
                </a:cubicBezTo>
                <a:cubicBezTo>
                  <a:pt x="406077" y="1233259"/>
                  <a:pt x="390561" y="1234589"/>
                  <a:pt x="375045" y="1235919"/>
                </a:cubicBezTo>
                <a:cubicBezTo>
                  <a:pt x="375045" y="1235476"/>
                  <a:pt x="375488" y="1235476"/>
                  <a:pt x="375488" y="1235033"/>
                </a:cubicBezTo>
                <a:cubicBezTo>
                  <a:pt x="377705" y="1230156"/>
                  <a:pt x="381252" y="1226610"/>
                  <a:pt x="385241" y="1223063"/>
                </a:cubicBezTo>
                <a:cubicBezTo>
                  <a:pt x="385241" y="1223063"/>
                  <a:pt x="385241" y="1223063"/>
                  <a:pt x="385241" y="1223063"/>
                </a:cubicBezTo>
                <a:cubicBezTo>
                  <a:pt x="400314" y="1223063"/>
                  <a:pt x="415386" y="1216857"/>
                  <a:pt x="426913" y="1207104"/>
                </a:cubicBezTo>
                <a:cubicBezTo>
                  <a:pt x="430902" y="1204444"/>
                  <a:pt x="435335" y="1203557"/>
                  <a:pt x="439325" y="1200898"/>
                </a:cubicBezTo>
                <a:cubicBezTo>
                  <a:pt x="444201" y="1197794"/>
                  <a:pt x="449965" y="1190258"/>
                  <a:pt x="445975" y="1184495"/>
                </a:cubicBezTo>
                <a:cubicBezTo>
                  <a:pt x="442872" y="1181392"/>
                  <a:pt x="437995" y="1183165"/>
                  <a:pt x="434449" y="1184052"/>
                </a:cubicBezTo>
                <a:cubicBezTo>
                  <a:pt x="434006" y="1184052"/>
                  <a:pt x="433562" y="1184495"/>
                  <a:pt x="433562" y="1184495"/>
                </a:cubicBezTo>
                <a:cubicBezTo>
                  <a:pt x="433119" y="1184495"/>
                  <a:pt x="433119" y="1184495"/>
                  <a:pt x="432675" y="1184495"/>
                </a:cubicBezTo>
                <a:cubicBezTo>
                  <a:pt x="431789" y="1184938"/>
                  <a:pt x="431346" y="1185382"/>
                  <a:pt x="430459" y="1185825"/>
                </a:cubicBezTo>
                <a:cubicBezTo>
                  <a:pt x="428685" y="1186712"/>
                  <a:pt x="426913" y="1187598"/>
                  <a:pt x="425139" y="1188928"/>
                </a:cubicBezTo>
                <a:cubicBezTo>
                  <a:pt x="421149" y="1191145"/>
                  <a:pt x="416716" y="1193361"/>
                  <a:pt x="412283" y="1195135"/>
                </a:cubicBezTo>
                <a:cubicBezTo>
                  <a:pt x="408737" y="1196021"/>
                  <a:pt x="405634" y="1196908"/>
                  <a:pt x="402087" y="1198238"/>
                </a:cubicBezTo>
                <a:cubicBezTo>
                  <a:pt x="395437" y="1201341"/>
                  <a:pt x="385241" y="1209320"/>
                  <a:pt x="383468" y="1217300"/>
                </a:cubicBezTo>
                <a:cubicBezTo>
                  <a:pt x="383025" y="1217743"/>
                  <a:pt x="383025" y="1218630"/>
                  <a:pt x="383025" y="1219517"/>
                </a:cubicBezTo>
                <a:cubicBezTo>
                  <a:pt x="379478" y="1222176"/>
                  <a:pt x="376375" y="1224836"/>
                  <a:pt x="374159" y="1228383"/>
                </a:cubicBezTo>
                <a:cubicBezTo>
                  <a:pt x="373716" y="1230156"/>
                  <a:pt x="371055" y="1233259"/>
                  <a:pt x="371055" y="1235476"/>
                </a:cubicBezTo>
                <a:cubicBezTo>
                  <a:pt x="366622" y="1235919"/>
                  <a:pt x="362189" y="1236362"/>
                  <a:pt x="357756" y="1236362"/>
                </a:cubicBezTo>
                <a:cubicBezTo>
                  <a:pt x="349333" y="1237249"/>
                  <a:pt x="340911" y="1237692"/>
                  <a:pt x="332044" y="1238579"/>
                </a:cubicBezTo>
                <a:cubicBezTo>
                  <a:pt x="332488" y="1238136"/>
                  <a:pt x="332931" y="1237249"/>
                  <a:pt x="333374" y="1236806"/>
                </a:cubicBezTo>
                <a:cubicBezTo>
                  <a:pt x="334704" y="1234146"/>
                  <a:pt x="336477" y="1232373"/>
                  <a:pt x="338694" y="1230156"/>
                </a:cubicBezTo>
                <a:cubicBezTo>
                  <a:pt x="339137" y="1230156"/>
                  <a:pt x="339580" y="1229713"/>
                  <a:pt x="340024" y="1229713"/>
                </a:cubicBezTo>
                <a:cubicBezTo>
                  <a:pt x="346230" y="1227496"/>
                  <a:pt x="352880" y="1226610"/>
                  <a:pt x="358643" y="1223950"/>
                </a:cubicBezTo>
                <a:cubicBezTo>
                  <a:pt x="363962" y="1221733"/>
                  <a:pt x="367509" y="1217743"/>
                  <a:pt x="370612" y="1213310"/>
                </a:cubicBezTo>
                <a:cubicBezTo>
                  <a:pt x="374159" y="1207991"/>
                  <a:pt x="379035" y="1204001"/>
                  <a:pt x="384355" y="1200454"/>
                </a:cubicBezTo>
                <a:cubicBezTo>
                  <a:pt x="387901" y="1197794"/>
                  <a:pt x="392778" y="1193805"/>
                  <a:pt x="391891" y="1188485"/>
                </a:cubicBezTo>
                <a:cubicBezTo>
                  <a:pt x="391448" y="1185382"/>
                  <a:pt x="387458" y="1183165"/>
                  <a:pt x="384355" y="1184495"/>
                </a:cubicBezTo>
                <a:cubicBezTo>
                  <a:pt x="383025" y="1184938"/>
                  <a:pt x="382138" y="1185825"/>
                  <a:pt x="380808" y="1186712"/>
                </a:cubicBezTo>
                <a:cubicBezTo>
                  <a:pt x="380808" y="1186712"/>
                  <a:pt x="380365" y="1186712"/>
                  <a:pt x="380365" y="1186712"/>
                </a:cubicBezTo>
                <a:cubicBezTo>
                  <a:pt x="372829" y="1190702"/>
                  <a:pt x="366179" y="1195578"/>
                  <a:pt x="359086" y="1199568"/>
                </a:cubicBezTo>
                <a:cubicBezTo>
                  <a:pt x="348890" y="1204444"/>
                  <a:pt x="338251" y="1213310"/>
                  <a:pt x="336477" y="1224836"/>
                </a:cubicBezTo>
                <a:cubicBezTo>
                  <a:pt x="336034" y="1226166"/>
                  <a:pt x="336034" y="1227053"/>
                  <a:pt x="336034" y="1227939"/>
                </a:cubicBezTo>
                <a:cubicBezTo>
                  <a:pt x="333818" y="1230599"/>
                  <a:pt x="332044" y="1233259"/>
                  <a:pt x="330271" y="1235919"/>
                </a:cubicBezTo>
                <a:cubicBezTo>
                  <a:pt x="329828" y="1236806"/>
                  <a:pt x="328941" y="1238136"/>
                  <a:pt x="328498" y="1239022"/>
                </a:cubicBezTo>
                <a:cubicBezTo>
                  <a:pt x="317415" y="1239909"/>
                  <a:pt x="306775" y="1240796"/>
                  <a:pt x="295693" y="1241682"/>
                </a:cubicBezTo>
                <a:cubicBezTo>
                  <a:pt x="296136" y="1241239"/>
                  <a:pt x="296136" y="1240796"/>
                  <a:pt x="296136" y="1240352"/>
                </a:cubicBezTo>
                <a:cubicBezTo>
                  <a:pt x="296136" y="1239909"/>
                  <a:pt x="296580" y="1239466"/>
                  <a:pt x="297023" y="1238579"/>
                </a:cubicBezTo>
                <a:cubicBezTo>
                  <a:pt x="300126" y="1240352"/>
                  <a:pt x="307219" y="1235476"/>
                  <a:pt x="309879" y="1233702"/>
                </a:cubicBezTo>
                <a:cubicBezTo>
                  <a:pt x="309879" y="1233702"/>
                  <a:pt x="310322" y="1233259"/>
                  <a:pt x="310322" y="1233259"/>
                </a:cubicBezTo>
                <a:cubicBezTo>
                  <a:pt x="312539" y="1232373"/>
                  <a:pt x="314312" y="1231486"/>
                  <a:pt x="316528" y="1230156"/>
                </a:cubicBezTo>
                <a:cubicBezTo>
                  <a:pt x="321848" y="1227496"/>
                  <a:pt x="324065" y="1221733"/>
                  <a:pt x="327168" y="1217300"/>
                </a:cubicBezTo>
                <a:cubicBezTo>
                  <a:pt x="332488" y="1211094"/>
                  <a:pt x="340911" y="1204887"/>
                  <a:pt x="341354" y="1196021"/>
                </a:cubicBezTo>
                <a:cubicBezTo>
                  <a:pt x="341354" y="1193361"/>
                  <a:pt x="339580" y="1191145"/>
                  <a:pt x="336921" y="1190702"/>
                </a:cubicBezTo>
                <a:cubicBezTo>
                  <a:pt x="332931" y="1190702"/>
                  <a:pt x="329828" y="1192031"/>
                  <a:pt x="326724" y="1194691"/>
                </a:cubicBezTo>
                <a:cubicBezTo>
                  <a:pt x="323621" y="1195135"/>
                  <a:pt x="315642" y="1209764"/>
                  <a:pt x="312982" y="1211980"/>
                </a:cubicBezTo>
                <a:cubicBezTo>
                  <a:pt x="308105" y="1215084"/>
                  <a:pt x="303229" y="1218187"/>
                  <a:pt x="300126" y="1223063"/>
                </a:cubicBezTo>
                <a:cubicBezTo>
                  <a:pt x="298353" y="1225280"/>
                  <a:pt x="297466" y="1228383"/>
                  <a:pt x="296580" y="1231043"/>
                </a:cubicBezTo>
                <a:cubicBezTo>
                  <a:pt x="296580" y="1231929"/>
                  <a:pt x="296136" y="1232373"/>
                  <a:pt x="296136" y="1233259"/>
                </a:cubicBezTo>
                <a:cubicBezTo>
                  <a:pt x="294806" y="1234589"/>
                  <a:pt x="293476" y="1235919"/>
                  <a:pt x="292590" y="1237692"/>
                </a:cubicBezTo>
                <a:cubicBezTo>
                  <a:pt x="291703" y="1239022"/>
                  <a:pt x="291260" y="1240796"/>
                  <a:pt x="291703" y="1242125"/>
                </a:cubicBezTo>
                <a:cubicBezTo>
                  <a:pt x="287713" y="1242569"/>
                  <a:pt x="284167" y="1243012"/>
                  <a:pt x="280177" y="1243012"/>
                </a:cubicBezTo>
                <a:cubicBezTo>
                  <a:pt x="279290" y="1243012"/>
                  <a:pt x="278404" y="1243012"/>
                  <a:pt x="277517" y="1243012"/>
                </a:cubicBezTo>
                <a:cubicBezTo>
                  <a:pt x="277960" y="1227053"/>
                  <a:pt x="278847" y="1211094"/>
                  <a:pt x="280621" y="1195135"/>
                </a:cubicBezTo>
                <a:cubicBezTo>
                  <a:pt x="283723" y="1170309"/>
                  <a:pt x="288157" y="1145927"/>
                  <a:pt x="293476" y="1121545"/>
                </a:cubicBezTo>
                <a:cubicBezTo>
                  <a:pt x="298796" y="1121989"/>
                  <a:pt x="304116" y="1121989"/>
                  <a:pt x="309436" y="1122432"/>
                </a:cubicBezTo>
                <a:cubicBezTo>
                  <a:pt x="318302" y="1122432"/>
                  <a:pt x="327168" y="1121989"/>
                  <a:pt x="335590" y="1121989"/>
                </a:cubicBezTo>
                <a:cubicBezTo>
                  <a:pt x="336034" y="1121989"/>
                  <a:pt x="336034" y="1122432"/>
                  <a:pt x="336034" y="1122432"/>
                </a:cubicBezTo>
                <a:cubicBezTo>
                  <a:pt x="337807" y="1124205"/>
                  <a:pt x="340024" y="1125978"/>
                  <a:pt x="342240" y="1127752"/>
                </a:cubicBezTo>
                <a:cubicBezTo>
                  <a:pt x="342240" y="1128638"/>
                  <a:pt x="342684" y="1129968"/>
                  <a:pt x="342684" y="1130855"/>
                </a:cubicBezTo>
                <a:cubicBezTo>
                  <a:pt x="343127" y="1132628"/>
                  <a:pt x="343570" y="1134844"/>
                  <a:pt x="344457" y="1136618"/>
                </a:cubicBezTo>
                <a:cubicBezTo>
                  <a:pt x="346673" y="1141494"/>
                  <a:pt x="350663" y="1144154"/>
                  <a:pt x="355096" y="1146814"/>
                </a:cubicBezTo>
                <a:cubicBezTo>
                  <a:pt x="355539" y="1147257"/>
                  <a:pt x="355983" y="1147257"/>
                  <a:pt x="355983" y="1147257"/>
                </a:cubicBezTo>
                <a:cubicBezTo>
                  <a:pt x="357313" y="1148144"/>
                  <a:pt x="358200" y="1148587"/>
                  <a:pt x="359529" y="1149474"/>
                </a:cubicBezTo>
                <a:cubicBezTo>
                  <a:pt x="360859" y="1150360"/>
                  <a:pt x="361746" y="1150804"/>
                  <a:pt x="363076" y="1151247"/>
                </a:cubicBezTo>
                <a:cubicBezTo>
                  <a:pt x="367952" y="1153907"/>
                  <a:pt x="372829" y="1156123"/>
                  <a:pt x="377262" y="1157897"/>
                </a:cubicBezTo>
                <a:cubicBezTo>
                  <a:pt x="383025" y="1161000"/>
                  <a:pt x="387458" y="1165876"/>
                  <a:pt x="392334" y="1170309"/>
                </a:cubicBezTo>
                <a:cubicBezTo>
                  <a:pt x="394551" y="1172083"/>
                  <a:pt x="396767" y="1173856"/>
                  <a:pt x="399870" y="1175186"/>
                </a:cubicBezTo>
                <a:cubicBezTo>
                  <a:pt x="402531" y="1176516"/>
                  <a:pt x="404747" y="1178289"/>
                  <a:pt x="407850" y="1178732"/>
                </a:cubicBezTo>
                <a:cubicBezTo>
                  <a:pt x="408293" y="1178732"/>
                  <a:pt x="408737" y="1178732"/>
                  <a:pt x="408737" y="1178289"/>
                </a:cubicBezTo>
                <a:cubicBezTo>
                  <a:pt x="414943" y="1179619"/>
                  <a:pt x="422036" y="1174742"/>
                  <a:pt x="417603" y="1168093"/>
                </a:cubicBezTo>
                <a:cubicBezTo>
                  <a:pt x="411397" y="1157897"/>
                  <a:pt x="399427" y="1153464"/>
                  <a:pt x="390561" y="1146371"/>
                </a:cubicBezTo>
                <a:cubicBezTo>
                  <a:pt x="385685" y="1142381"/>
                  <a:pt x="381695" y="1137061"/>
                  <a:pt x="376375" y="1133071"/>
                </a:cubicBezTo>
                <a:cubicBezTo>
                  <a:pt x="368839" y="1127308"/>
                  <a:pt x="359529" y="1123762"/>
                  <a:pt x="350220" y="1124205"/>
                </a:cubicBezTo>
                <a:cubicBezTo>
                  <a:pt x="348890" y="1124205"/>
                  <a:pt x="347560" y="1124205"/>
                  <a:pt x="346230" y="1124205"/>
                </a:cubicBezTo>
                <a:cubicBezTo>
                  <a:pt x="344900" y="1123319"/>
                  <a:pt x="344013" y="1121989"/>
                  <a:pt x="342684" y="1121102"/>
                </a:cubicBezTo>
                <a:cubicBezTo>
                  <a:pt x="358200" y="1120658"/>
                  <a:pt x="373716" y="1120215"/>
                  <a:pt x="389231" y="1119329"/>
                </a:cubicBezTo>
                <a:cubicBezTo>
                  <a:pt x="390561" y="1121102"/>
                  <a:pt x="392778" y="1122432"/>
                  <a:pt x="394551" y="1123319"/>
                </a:cubicBezTo>
                <a:cubicBezTo>
                  <a:pt x="395881" y="1124205"/>
                  <a:pt x="397211" y="1124648"/>
                  <a:pt x="398541" y="1125092"/>
                </a:cubicBezTo>
                <a:cubicBezTo>
                  <a:pt x="398541" y="1127308"/>
                  <a:pt x="400314" y="1129525"/>
                  <a:pt x="401644" y="1131298"/>
                </a:cubicBezTo>
                <a:cubicBezTo>
                  <a:pt x="408737" y="1141051"/>
                  <a:pt x="418046" y="1149030"/>
                  <a:pt x="429129" y="1153907"/>
                </a:cubicBezTo>
                <a:cubicBezTo>
                  <a:pt x="433562" y="1156123"/>
                  <a:pt x="437995" y="1156567"/>
                  <a:pt x="442429" y="1158340"/>
                </a:cubicBezTo>
                <a:cubicBezTo>
                  <a:pt x="448191" y="1160556"/>
                  <a:pt x="453068" y="1164103"/>
                  <a:pt x="458388" y="1166763"/>
                </a:cubicBezTo>
                <a:cubicBezTo>
                  <a:pt x="458831" y="1166763"/>
                  <a:pt x="458831" y="1166763"/>
                  <a:pt x="459274" y="1166763"/>
                </a:cubicBezTo>
                <a:cubicBezTo>
                  <a:pt x="461491" y="1167649"/>
                  <a:pt x="463264" y="1168979"/>
                  <a:pt x="465480" y="1169423"/>
                </a:cubicBezTo>
                <a:cubicBezTo>
                  <a:pt x="469027" y="1170309"/>
                  <a:pt x="473903" y="1168979"/>
                  <a:pt x="474347" y="1164989"/>
                </a:cubicBezTo>
                <a:cubicBezTo>
                  <a:pt x="474790" y="1162330"/>
                  <a:pt x="472573" y="1160113"/>
                  <a:pt x="470800" y="1158340"/>
                </a:cubicBezTo>
                <a:cubicBezTo>
                  <a:pt x="467697" y="1155237"/>
                  <a:pt x="464150" y="1152577"/>
                  <a:pt x="461047" y="1149917"/>
                </a:cubicBezTo>
                <a:cubicBezTo>
                  <a:pt x="452624" y="1144154"/>
                  <a:pt x="442429" y="1141494"/>
                  <a:pt x="434892" y="1134401"/>
                </a:cubicBezTo>
                <a:cubicBezTo>
                  <a:pt x="427799" y="1127752"/>
                  <a:pt x="418490" y="1122432"/>
                  <a:pt x="408293" y="1121989"/>
                </a:cubicBezTo>
                <a:cubicBezTo>
                  <a:pt x="406077" y="1121989"/>
                  <a:pt x="403417" y="1121545"/>
                  <a:pt x="401201" y="1122432"/>
                </a:cubicBezTo>
                <a:cubicBezTo>
                  <a:pt x="398984" y="1121102"/>
                  <a:pt x="397211" y="1119772"/>
                  <a:pt x="395437" y="1118442"/>
                </a:cubicBezTo>
                <a:cubicBezTo>
                  <a:pt x="415386" y="1117112"/>
                  <a:pt x="435335" y="1115782"/>
                  <a:pt x="455284" y="1114009"/>
                </a:cubicBezTo>
                <a:cubicBezTo>
                  <a:pt x="455284" y="1115339"/>
                  <a:pt x="456171" y="1116225"/>
                  <a:pt x="457057" y="1117112"/>
                </a:cubicBezTo>
                <a:cubicBezTo>
                  <a:pt x="457944" y="1118442"/>
                  <a:pt x="459274" y="1119329"/>
                  <a:pt x="460161" y="1120658"/>
                </a:cubicBezTo>
                <a:cubicBezTo>
                  <a:pt x="460161" y="1121102"/>
                  <a:pt x="460604" y="1121545"/>
                  <a:pt x="460604" y="1122432"/>
                </a:cubicBezTo>
                <a:cubicBezTo>
                  <a:pt x="462377" y="1127308"/>
                  <a:pt x="465037" y="1131741"/>
                  <a:pt x="468140" y="1135731"/>
                </a:cubicBezTo>
                <a:cubicBezTo>
                  <a:pt x="473460" y="1143267"/>
                  <a:pt x="480553" y="1149917"/>
                  <a:pt x="489419" y="1153464"/>
                </a:cubicBezTo>
                <a:cubicBezTo>
                  <a:pt x="499172" y="1156567"/>
                  <a:pt x="504935" y="1165876"/>
                  <a:pt x="513358" y="1170753"/>
                </a:cubicBezTo>
                <a:cubicBezTo>
                  <a:pt x="513801" y="1170753"/>
                  <a:pt x="514244" y="1170753"/>
                  <a:pt x="514244" y="1170309"/>
                </a:cubicBezTo>
                <a:cubicBezTo>
                  <a:pt x="514244" y="1170309"/>
                  <a:pt x="514244" y="1170309"/>
                  <a:pt x="514244" y="1170309"/>
                </a:cubicBezTo>
                <a:cubicBezTo>
                  <a:pt x="516018" y="1171196"/>
                  <a:pt x="517791" y="1172083"/>
                  <a:pt x="520008" y="1172526"/>
                </a:cubicBezTo>
                <a:cubicBezTo>
                  <a:pt x="523111" y="1173412"/>
                  <a:pt x="527987" y="1172969"/>
                  <a:pt x="529317" y="1169423"/>
                </a:cubicBezTo>
                <a:cubicBezTo>
                  <a:pt x="531090" y="1160556"/>
                  <a:pt x="505821" y="1145041"/>
                  <a:pt x="500059" y="1138391"/>
                </a:cubicBezTo>
                <a:cubicBezTo>
                  <a:pt x="492522" y="1130855"/>
                  <a:pt x="485873" y="1120658"/>
                  <a:pt x="474347" y="1118885"/>
                </a:cubicBezTo>
                <a:cubicBezTo>
                  <a:pt x="472130" y="1118885"/>
                  <a:pt x="467254" y="1117999"/>
                  <a:pt x="464150" y="1118442"/>
                </a:cubicBezTo>
                <a:cubicBezTo>
                  <a:pt x="463264" y="1117556"/>
                  <a:pt x="462377" y="1116669"/>
                  <a:pt x="461934" y="1115782"/>
                </a:cubicBezTo>
                <a:cubicBezTo>
                  <a:pt x="461491" y="1115339"/>
                  <a:pt x="460604" y="1114009"/>
                  <a:pt x="460161" y="1113122"/>
                </a:cubicBezTo>
                <a:cubicBezTo>
                  <a:pt x="472573" y="1111792"/>
                  <a:pt x="484543" y="1110906"/>
                  <a:pt x="496955" y="1109133"/>
                </a:cubicBezTo>
                <a:cubicBezTo>
                  <a:pt x="500502" y="1108689"/>
                  <a:pt x="504492" y="1108246"/>
                  <a:pt x="508038" y="1107803"/>
                </a:cubicBezTo>
                <a:cubicBezTo>
                  <a:pt x="508925" y="1110019"/>
                  <a:pt x="511585" y="1113122"/>
                  <a:pt x="514244" y="1115782"/>
                </a:cubicBezTo>
                <a:cubicBezTo>
                  <a:pt x="514688" y="1121102"/>
                  <a:pt x="516904" y="1126422"/>
                  <a:pt x="520008" y="1130855"/>
                </a:cubicBezTo>
                <a:cubicBezTo>
                  <a:pt x="524441" y="1136174"/>
                  <a:pt x="530647" y="1139721"/>
                  <a:pt x="535524" y="1144154"/>
                </a:cubicBezTo>
                <a:cubicBezTo>
                  <a:pt x="542173" y="1150360"/>
                  <a:pt x="547049" y="1160113"/>
                  <a:pt x="556802" y="1161443"/>
                </a:cubicBezTo>
                <a:cubicBezTo>
                  <a:pt x="556802" y="1161443"/>
                  <a:pt x="556802" y="1161443"/>
                  <a:pt x="556802" y="1161443"/>
                </a:cubicBezTo>
                <a:cubicBezTo>
                  <a:pt x="557689" y="1161886"/>
                  <a:pt x="558132" y="1162330"/>
                  <a:pt x="559019" y="1162330"/>
                </a:cubicBezTo>
                <a:cubicBezTo>
                  <a:pt x="564782" y="1164103"/>
                  <a:pt x="570102" y="1160113"/>
                  <a:pt x="567885" y="1154350"/>
                </a:cubicBezTo>
                <a:cubicBezTo>
                  <a:pt x="565668" y="1147701"/>
                  <a:pt x="559019" y="1143711"/>
                  <a:pt x="554142" y="1139278"/>
                </a:cubicBezTo>
                <a:cubicBezTo>
                  <a:pt x="550596" y="1136618"/>
                  <a:pt x="547493" y="1133958"/>
                  <a:pt x="544833" y="1129968"/>
                </a:cubicBezTo>
                <a:cubicBezTo>
                  <a:pt x="542616" y="1126422"/>
                  <a:pt x="540400" y="1122875"/>
                  <a:pt x="536853" y="1120215"/>
                </a:cubicBezTo>
                <a:cubicBezTo>
                  <a:pt x="531090" y="1116669"/>
                  <a:pt x="525327" y="1112679"/>
                  <a:pt x="518678" y="1111792"/>
                </a:cubicBezTo>
                <a:cubicBezTo>
                  <a:pt x="518234" y="1111792"/>
                  <a:pt x="517347" y="1111792"/>
                  <a:pt x="516904" y="1111792"/>
                </a:cubicBezTo>
                <a:cubicBezTo>
                  <a:pt x="515575" y="1110019"/>
                  <a:pt x="514244" y="1108689"/>
                  <a:pt x="512914" y="1106916"/>
                </a:cubicBezTo>
                <a:cubicBezTo>
                  <a:pt x="524441" y="1105586"/>
                  <a:pt x="535967" y="1104699"/>
                  <a:pt x="547493" y="1103370"/>
                </a:cubicBezTo>
                <a:cubicBezTo>
                  <a:pt x="547493" y="1103370"/>
                  <a:pt x="547493" y="1103813"/>
                  <a:pt x="547493" y="1103813"/>
                </a:cubicBezTo>
                <a:cubicBezTo>
                  <a:pt x="549709" y="1106916"/>
                  <a:pt x="552369" y="1109133"/>
                  <a:pt x="555472" y="1111349"/>
                </a:cubicBezTo>
                <a:cubicBezTo>
                  <a:pt x="555916" y="1112679"/>
                  <a:pt x="556802" y="1114452"/>
                  <a:pt x="557689" y="1116225"/>
                </a:cubicBezTo>
                <a:cubicBezTo>
                  <a:pt x="559019" y="1118442"/>
                  <a:pt x="560349" y="1120658"/>
                  <a:pt x="561678" y="1122432"/>
                </a:cubicBezTo>
                <a:cubicBezTo>
                  <a:pt x="564339" y="1125978"/>
                  <a:pt x="567442" y="1129968"/>
                  <a:pt x="571431" y="1133071"/>
                </a:cubicBezTo>
                <a:cubicBezTo>
                  <a:pt x="574091" y="1135288"/>
                  <a:pt x="577194" y="1136174"/>
                  <a:pt x="580297" y="1137504"/>
                </a:cubicBezTo>
                <a:cubicBezTo>
                  <a:pt x="583401" y="1139278"/>
                  <a:pt x="586504" y="1140607"/>
                  <a:pt x="590051" y="1141494"/>
                </a:cubicBezTo>
                <a:cubicBezTo>
                  <a:pt x="596257" y="1144597"/>
                  <a:pt x="602463" y="1148587"/>
                  <a:pt x="609556" y="1149030"/>
                </a:cubicBezTo>
                <a:cubicBezTo>
                  <a:pt x="610000" y="1149030"/>
                  <a:pt x="610442" y="1148587"/>
                  <a:pt x="610442" y="1148144"/>
                </a:cubicBezTo>
                <a:cubicBezTo>
                  <a:pt x="611773" y="1148587"/>
                  <a:pt x="613103" y="1149030"/>
                  <a:pt x="614876" y="1149030"/>
                </a:cubicBezTo>
                <a:cubicBezTo>
                  <a:pt x="621083" y="1149474"/>
                  <a:pt x="625958" y="1144597"/>
                  <a:pt x="620639" y="1139721"/>
                </a:cubicBezTo>
                <a:cubicBezTo>
                  <a:pt x="617536" y="1136618"/>
                  <a:pt x="613545" y="1134844"/>
                  <a:pt x="610000" y="1132185"/>
                </a:cubicBezTo>
                <a:cubicBezTo>
                  <a:pt x="601576" y="1127752"/>
                  <a:pt x="594040" y="1122432"/>
                  <a:pt x="586947" y="1116225"/>
                </a:cubicBezTo>
                <a:cubicBezTo>
                  <a:pt x="579855" y="1111792"/>
                  <a:pt x="570988" y="1110462"/>
                  <a:pt x="563009" y="1108246"/>
                </a:cubicBezTo>
                <a:cubicBezTo>
                  <a:pt x="560792" y="1107803"/>
                  <a:pt x="559462" y="1107803"/>
                  <a:pt x="558575" y="1107803"/>
                </a:cubicBezTo>
                <a:cubicBezTo>
                  <a:pt x="557245" y="1106473"/>
                  <a:pt x="555472" y="1105143"/>
                  <a:pt x="554142" y="1103813"/>
                </a:cubicBezTo>
                <a:cubicBezTo>
                  <a:pt x="553699" y="1103370"/>
                  <a:pt x="553256" y="1102926"/>
                  <a:pt x="552812" y="1102483"/>
                </a:cubicBezTo>
                <a:cubicBezTo>
                  <a:pt x="562122" y="1101596"/>
                  <a:pt x="571431" y="1100710"/>
                  <a:pt x="580741" y="1099823"/>
                </a:cubicBezTo>
                <a:cubicBezTo>
                  <a:pt x="580741" y="1099823"/>
                  <a:pt x="580741" y="1099823"/>
                  <a:pt x="581185" y="1100266"/>
                </a:cubicBezTo>
                <a:cubicBezTo>
                  <a:pt x="585174" y="1102483"/>
                  <a:pt x="589607" y="1104256"/>
                  <a:pt x="594040" y="1105143"/>
                </a:cubicBezTo>
                <a:cubicBezTo>
                  <a:pt x="598917" y="1105586"/>
                  <a:pt x="603793" y="1108246"/>
                  <a:pt x="608670" y="1108246"/>
                </a:cubicBezTo>
                <a:cubicBezTo>
                  <a:pt x="610000" y="1108246"/>
                  <a:pt x="612659" y="1108689"/>
                  <a:pt x="613989" y="1107359"/>
                </a:cubicBezTo>
                <a:cubicBezTo>
                  <a:pt x="622412" y="1107359"/>
                  <a:pt x="629949" y="1103370"/>
                  <a:pt x="637927" y="1101596"/>
                </a:cubicBezTo>
                <a:cubicBezTo>
                  <a:pt x="646794" y="1099823"/>
                  <a:pt x="661867" y="1103813"/>
                  <a:pt x="667630" y="1095390"/>
                </a:cubicBezTo>
                <a:cubicBezTo>
                  <a:pt x="670733" y="1089184"/>
                  <a:pt x="662753" y="1084751"/>
                  <a:pt x="657876" y="1083421"/>
                </a:cubicBezTo>
                <a:cubicBezTo>
                  <a:pt x="649898" y="1080761"/>
                  <a:pt x="641474" y="1082091"/>
                  <a:pt x="633494" y="1082091"/>
                </a:cubicBezTo>
                <a:cubicBezTo>
                  <a:pt x="633494" y="1081647"/>
                  <a:pt x="633052" y="1081647"/>
                  <a:pt x="632608" y="1081647"/>
                </a:cubicBezTo>
                <a:cubicBezTo>
                  <a:pt x="622412" y="1081647"/>
                  <a:pt x="612216" y="1078101"/>
                  <a:pt x="602020" y="1081204"/>
                </a:cubicBezTo>
                <a:cubicBezTo>
                  <a:pt x="593596" y="1083421"/>
                  <a:pt x="587391" y="1090070"/>
                  <a:pt x="581185" y="1096276"/>
                </a:cubicBezTo>
                <a:cubicBezTo>
                  <a:pt x="580741" y="1096720"/>
                  <a:pt x="580741" y="1096720"/>
                  <a:pt x="580741" y="1097163"/>
                </a:cubicBezTo>
                <a:cubicBezTo>
                  <a:pt x="566998" y="1098050"/>
                  <a:pt x="553699" y="1098936"/>
                  <a:pt x="540400" y="1099823"/>
                </a:cubicBezTo>
                <a:cubicBezTo>
                  <a:pt x="541286" y="1097607"/>
                  <a:pt x="542173" y="1095833"/>
                  <a:pt x="543060" y="1094060"/>
                </a:cubicBezTo>
                <a:cubicBezTo>
                  <a:pt x="543503" y="1092730"/>
                  <a:pt x="544390" y="1091843"/>
                  <a:pt x="545276" y="1090513"/>
                </a:cubicBezTo>
                <a:cubicBezTo>
                  <a:pt x="545719" y="1090070"/>
                  <a:pt x="546606" y="1090070"/>
                  <a:pt x="547049" y="1089627"/>
                </a:cubicBezTo>
                <a:cubicBezTo>
                  <a:pt x="552812" y="1088297"/>
                  <a:pt x="558575" y="1085194"/>
                  <a:pt x="562565" y="1080761"/>
                </a:cubicBezTo>
                <a:cubicBezTo>
                  <a:pt x="564339" y="1079431"/>
                  <a:pt x="564782" y="1076771"/>
                  <a:pt x="566555" y="1075441"/>
                </a:cubicBezTo>
                <a:cubicBezTo>
                  <a:pt x="572318" y="1072338"/>
                  <a:pt x="579411" y="1070565"/>
                  <a:pt x="583844" y="1065688"/>
                </a:cubicBezTo>
                <a:cubicBezTo>
                  <a:pt x="590051" y="1058595"/>
                  <a:pt x="599360" y="1048399"/>
                  <a:pt x="598030" y="1038203"/>
                </a:cubicBezTo>
                <a:cubicBezTo>
                  <a:pt x="597143" y="1035100"/>
                  <a:pt x="593596" y="1035100"/>
                  <a:pt x="591824" y="1037316"/>
                </a:cubicBezTo>
                <a:cubicBezTo>
                  <a:pt x="586504" y="1041306"/>
                  <a:pt x="581627" y="1045739"/>
                  <a:pt x="576308" y="1049729"/>
                </a:cubicBezTo>
                <a:cubicBezTo>
                  <a:pt x="564782" y="1055935"/>
                  <a:pt x="551483" y="1061255"/>
                  <a:pt x="545276" y="1073668"/>
                </a:cubicBezTo>
                <a:cubicBezTo>
                  <a:pt x="544390" y="1075884"/>
                  <a:pt x="537740" y="1088297"/>
                  <a:pt x="539957" y="1090957"/>
                </a:cubicBezTo>
                <a:cubicBezTo>
                  <a:pt x="538627" y="1093173"/>
                  <a:pt x="537740" y="1095833"/>
                  <a:pt x="536853" y="1098493"/>
                </a:cubicBezTo>
                <a:cubicBezTo>
                  <a:pt x="536853" y="1098936"/>
                  <a:pt x="536410" y="1099823"/>
                  <a:pt x="536410" y="1100266"/>
                </a:cubicBezTo>
                <a:cubicBezTo>
                  <a:pt x="527101" y="1101153"/>
                  <a:pt x="517791" y="1102040"/>
                  <a:pt x="508038" y="1102926"/>
                </a:cubicBezTo>
                <a:cubicBezTo>
                  <a:pt x="508481" y="1100710"/>
                  <a:pt x="508925" y="1098936"/>
                  <a:pt x="509368" y="1096720"/>
                </a:cubicBezTo>
                <a:cubicBezTo>
                  <a:pt x="510255" y="1094947"/>
                  <a:pt x="510698" y="1092730"/>
                  <a:pt x="511142" y="1090513"/>
                </a:cubicBezTo>
                <a:cubicBezTo>
                  <a:pt x="514244" y="1088297"/>
                  <a:pt x="517791" y="1086524"/>
                  <a:pt x="520894" y="1084307"/>
                </a:cubicBezTo>
                <a:cubicBezTo>
                  <a:pt x="524441" y="1081204"/>
                  <a:pt x="527544" y="1077214"/>
                  <a:pt x="530204" y="1073225"/>
                </a:cubicBezTo>
                <a:cubicBezTo>
                  <a:pt x="532420" y="1069678"/>
                  <a:pt x="533307" y="1064802"/>
                  <a:pt x="535967" y="1061698"/>
                </a:cubicBezTo>
                <a:cubicBezTo>
                  <a:pt x="540843" y="1055492"/>
                  <a:pt x="547936" y="1049729"/>
                  <a:pt x="549266" y="1041306"/>
                </a:cubicBezTo>
                <a:cubicBezTo>
                  <a:pt x="550152" y="1034657"/>
                  <a:pt x="544833" y="1030223"/>
                  <a:pt x="539957" y="1032440"/>
                </a:cubicBezTo>
                <a:cubicBezTo>
                  <a:pt x="539070" y="1032440"/>
                  <a:pt x="538183" y="1032883"/>
                  <a:pt x="537740" y="1033327"/>
                </a:cubicBezTo>
                <a:cubicBezTo>
                  <a:pt x="527544" y="1040420"/>
                  <a:pt x="523111" y="1052832"/>
                  <a:pt x="515575" y="1062585"/>
                </a:cubicBezTo>
                <a:cubicBezTo>
                  <a:pt x="513801" y="1065245"/>
                  <a:pt x="511142" y="1067018"/>
                  <a:pt x="509368" y="1070121"/>
                </a:cubicBezTo>
                <a:cubicBezTo>
                  <a:pt x="506708" y="1074554"/>
                  <a:pt x="506265" y="1079874"/>
                  <a:pt x="506265" y="1085194"/>
                </a:cubicBezTo>
                <a:cubicBezTo>
                  <a:pt x="506265" y="1086524"/>
                  <a:pt x="506265" y="1087854"/>
                  <a:pt x="506265" y="1089184"/>
                </a:cubicBezTo>
                <a:cubicBezTo>
                  <a:pt x="506265" y="1090513"/>
                  <a:pt x="505821" y="1091843"/>
                  <a:pt x="506708" y="1092730"/>
                </a:cubicBezTo>
                <a:cubicBezTo>
                  <a:pt x="505821" y="1095390"/>
                  <a:pt x="504935" y="1098050"/>
                  <a:pt x="504492" y="1101153"/>
                </a:cubicBezTo>
                <a:cubicBezTo>
                  <a:pt x="504492" y="1101596"/>
                  <a:pt x="504492" y="1102483"/>
                  <a:pt x="504048" y="1102926"/>
                </a:cubicBezTo>
                <a:cubicBezTo>
                  <a:pt x="484986" y="1104699"/>
                  <a:pt x="466367" y="1106473"/>
                  <a:pt x="447305" y="1108246"/>
                </a:cubicBezTo>
                <a:cubicBezTo>
                  <a:pt x="447305" y="1108246"/>
                  <a:pt x="447305" y="1107803"/>
                  <a:pt x="447305" y="1107359"/>
                </a:cubicBezTo>
                <a:cubicBezTo>
                  <a:pt x="449078" y="1102483"/>
                  <a:pt x="451295" y="1098050"/>
                  <a:pt x="453954" y="1094060"/>
                </a:cubicBezTo>
                <a:cubicBezTo>
                  <a:pt x="454398" y="1094060"/>
                  <a:pt x="455284" y="1094060"/>
                  <a:pt x="455728" y="1094060"/>
                </a:cubicBezTo>
                <a:cubicBezTo>
                  <a:pt x="463707" y="1092287"/>
                  <a:pt x="470800" y="1088297"/>
                  <a:pt x="476120" y="1082091"/>
                </a:cubicBezTo>
                <a:cubicBezTo>
                  <a:pt x="478780" y="1078988"/>
                  <a:pt x="480996" y="1074998"/>
                  <a:pt x="482770" y="1071008"/>
                </a:cubicBezTo>
                <a:cubicBezTo>
                  <a:pt x="484099" y="1067905"/>
                  <a:pt x="484986" y="1064802"/>
                  <a:pt x="486759" y="1062142"/>
                </a:cubicBezTo>
                <a:cubicBezTo>
                  <a:pt x="492522" y="1056379"/>
                  <a:pt x="498285" y="1050616"/>
                  <a:pt x="501388" y="1042636"/>
                </a:cubicBezTo>
                <a:cubicBezTo>
                  <a:pt x="503605" y="1038646"/>
                  <a:pt x="501832" y="1035100"/>
                  <a:pt x="498285" y="1035100"/>
                </a:cubicBezTo>
                <a:cubicBezTo>
                  <a:pt x="497842" y="1034657"/>
                  <a:pt x="496512" y="1034657"/>
                  <a:pt x="495626" y="1035100"/>
                </a:cubicBezTo>
                <a:cubicBezTo>
                  <a:pt x="484543" y="1038646"/>
                  <a:pt x="478780" y="1050172"/>
                  <a:pt x="470800" y="1057709"/>
                </a:cubicBezTo>
                <a:cubicBezTo>
                  <a:pt x="465924" y="1062142"/>
                  <a:pt x="459717" y="1065688"/>
                  <a:pt x="456171" y="1071451"/>
                </a:cubicBezTo>
                <a:cubicBezTo>
                  <a:pt x="451738" y="1077658"/>
                  <a:pt x="448191" y="1085194"/>
                  <a:pt x="449965" y="1093173"/>
                </a:cubicBezTo>
                <a:cubicBezTo>
                  <a:pt x="446862" y="1097607"/>
                  <a:pt x="444645" y="1102926"/>
                  <a:pt x="443758" y="1108689"/>
                </a:cubicBezTo>
                <a:cubicBezTo>
                  <a:pt x="428685" y="1110019"/>
                  <a:pt x="413613" y="1110906"/>
                  <a:pt x="398984" y="1111792"/>
                </a:cubicBezTo>
                <a:cubicBezTo>
                  <a:pt x="399427" y="1109133"/>
                  <a:pt x="399870" y="1106916"/>
                  <a:pt x="400757" y="1104256"/>
                </a:cubicBezTo>
                <a:cubicBezTo>
                  <a:pt x="400757" y="1104256"/>
                  <a:pt x="401201" y="1103813"/>
                  <a:pt x="401201" y="1103813"/>
                </a:cubicBezTo>
                <a:cubicBezTo>
                  <a:pt x="404303" y="1102926"/>
                  <a:pt x="407407" y="1102483"/>
                  <a:pt x="410067" y="1100710"/>
                </a:cubicBezTo>
                <a:cubicBezTo>
                  <a:pt x="419376" y="1096276"/>
                  <a:pt x="425583" y="1087854"/>
                  <a:pt x="430902" y="1079431"/>
                </a:cubicBezTo>
                <a:cubicBezTo>
                  <a:pt x="434449" y="1074554"/>
                  <a:pt x="439768" y="1071008"/>
                  <a:pt x="444201" y="1067018"/>
                </a:cubicBezTo>
                <a:cubicBezTo>
                  <a:pt x="449078" y="1061698"/>
                  <a:pt x="457944" y="1053719"/>
                  <a:pt x="457057" y="1045739"/>
                </a:cubicBezTo>
                <a:cubicBezTo>
                  <a:pt x="456614" y="1044409"/>
                  <a:pt x="456171" y="1043523"/>
                  <a:pt x="455284" y="1043079"/>
                </a:cubicBezTo>
                <a:cubicBezTo>
                  <a:pt x="455284" y="1042636"/>
                  <a:pt x="455284" y="1042636"/>
                  <a:pt x="455284" y="1042193"/>
                </a:cubicBezTo>
                <a:cubicBezTo>
                  <a:pt x="454841" y="1042193"/>
                  <a:pt x="453954" y="1042193"/>
                  <a:pt x="453511" y="1042193"/>
                </a:cubicBezTo>
                <a:cubicBezTo>
                  <a:pt x="453511" y="1042193"/>
                  <a:pt x="453068" y="1042193"/>
                  <a:pt x="453068" y="1042193"/>
                </a:cubicBezTo>
                <a:cubicBezTo>
                  <a:pt x="452624" y="1042193"/>
                  <a:pt x="452181" y="1042193"/>
                  <a:pt x="451738" y="1042193"/>
                </a:cubicBezTo>
                <a:cubicBezTo>
                  <a:pt x="451295" y="1042193"/>
                  <a:pt x="450408" y="1042636"/>
                  <a:pt x="449965" y="1042636"/>
                </a:cubicBezTo>
                <a:cubicBezTo>
                  <a:pt x="449965" y="1042636"/>
                  <a:pt x="449521" y="1042636"/>
                  <a:pt x="449521" y="1042636"/>
                </a:cubicBezTo>
                <a:cubicBezTo>
                  <a:pt x="441542" y="1046626"/>
                  <a:pt x="436665" y="1054606"/>
                  <a:pt x="429129" y="1059039"/>
                </a:cubicBezTo>
                <a:cubicBezTo>
                  <a:pt x="422923" y="1062585"/>
                  <a:pt x="415386" y="1063915"/>
                  <a:pt x="410510" y="1069678"/>
                </a:cubicBezTo>
                <a:cubicBezTo>
                  <a:pt x="401644" y="1076328"/>
                  <a:pt x="400314" y="1087410"/>
                  <a:pt x="398541" y="1097607"/>
                </a:cubicBezTo>
                <a:cubicBezTo>
                  <a:pt x="398541" y="1098936"/>
                  <a:pt x="397654" y="1100710"/>
                  <a:pt x="398098" y="1102483"/>
                </a:cubicBezTo>
                <a:cubicBezTo>
                  <a:pt x="397654" y="1104256"/>
                  <a:pt x="397211" y="1106029"/>
                  <a:pt x="396767" y="1107803"/>
                </a:cubicBezTo>
                <a:cubicBezTo>
                  <a:pt x="396767" y="1108689"/>
                  <a:pt x="396324" y="1110462"/>
                  <a:pt x="396324" y="1111792"/>
                </a:cubicBezTo>
                <a:cubicBezTo>
                  <a:pt x="390561" y="1112236"/>
                  <a:pt x="384798" y="1112236"/>
                  <a:pt x="379478" y="1112679"/>
                </a:cubicBezTo>
                <a:cubicBezTo>
                  <a:pt x="363962" y="1113122"/>
                  <a:pt x="348447" y="1114009"/>
                  <a:pt x="332931" y="1114009"/>
                </a:cubicBezTo>
                <a:cubicBezTo>
                  <a:pt x="332931" y="1114009"/>
                  <a:pt x="332931" y="1113566"/>
                  <a:pt x="333374" y="1113566"/>
                </a:cubicBezTo>
                <a:cubicBezTo>
                  <a:pt x="333818" y="1113122"/>
                  <a:pt x="334261" y="1112236"/>
                  <a:pt x="334704" y="1111792"/>
                </a:cubicBezTo>
                <a:cubicBezTo>
                  <a:pt x="344457" y="1111792"/>
                  <a:pt x="354210" y="1107803"/>
                  <a:pt x="361303" y="1100710"/>
                </a:cubicBezTo>
                <a:cubicBezTo>
                  <a:pt x="364406" y="1097163"/>
                  <a:pt x="366622" y="1093173"/>
                  <a:pt x="368839" y="1089184"/>
                </a:cubicBezTo>
                <a:cubicBezTo>
                  <a:pt x="374602" y="1083421"/>
                  <a:pt x="382138" y="1079874"/>
                  <a:pt x="387901" y="1073668"/>
                </a:cubicBezTo>
                <a:cubicBezTo>
                  <a:pt x="392334" y="1069235"/>
                  <a:pt x="396767" y="1063915"/>
                  <a:pt x="397211" y="1057709"/>
                </a:cubicBezTo>
                <a:cubicBezTo>
                  <a:pt x="397211" y="1056379"/>
                  <a:pt x="396767" y="105504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437" y="1052832"/>
                  <a:pt x="394551" y="1052389"/>
                  <a:pt x="393221" y="1051945"/>
                </a:cubicBezTo>
                <a:cubicBezTo>
                  <a:pt x="392778" y="1051945"/>
                  <a:pt x="392334" y="1051945"/>
                  <a:pt x="391891" y="1051945"/>
                </a:cubicBezTo>
                <a:cubicBezTo>
                  <a:pt x="380808" y="1050172"/>
                  <a:pt x="369282" y="1067018"/>
                  <a:pt x="360416" y="1072338"/>
                </a:cubicBezTo>
                <a:cubicBezTo>
                  <a:pt x="355539" y="1075884"/>
                  <a:pt x="349777" y="1077214"/>
                  <a:pt x="344900" y="1080761"/>
                </a:cubicBezTo>
                <a:cubicBezTo>
                  <a:pt x="340911" y="1084307"/>
                  <a:pt x="337364" y="1088740"/>
                  <a:pt x="334704" y="1093617"/>
                </a:cubicBezTo>
                <a:cubicBezTo>
                  <a:pt x="332044" y="1098050"/>
                  <a:pt x="329828" y="1102483"/>
                  <a:pt x="329385" y="1107803"/>
                </a:cubicBezTo>
                <a:cubicBezTo>
                  <a:pt x="329385" y="1109133"/>
                  <a:pt x="328941" y="1110462"/>
                  <a:pt x="329828" y="1111349"/>
                </a:cubicBezTo>
                <a:cubicBezTo>
                  <a:pt x="329385" y="1112236"/>
                  <a:pt x="328941" y="1113122"/>
                  <a:pt x="328941" y="1113566"/>
                </a:cubicBezTo>
                <a:cubicBezTo>
                  <a:pt x="318745" y="1113566"/>
                  <a:pt x="308105" y="1113566"/>
                  <a:pt x="297909" y="1113122"/>
                </a:cubicBezTo>
                <a:cubicBezTo>
                  <a:pt x="304116" y="1084751"/>
                  <a:pt x="311652" y="1056379"/>
                  <a:pt x="319188" y="1028007"/>
                </a:cubicBezTo>
                <a:cubicBezTo>
                  <a:pt x="323178" y="1014264"/>
                  <a:pt x="327168" y="1000078"/>
                  <a:pt x="331601" y="986336"/>
                </a:cubicBezTo>
                <a:cubicBezTo>
                  <a:pt x="334261" y="985006"/>
                  <a:pt x="336477" y="983676"/>
                  <a:pt x="339137" y="982789"/>
                </a:cubicBezTo>
                <a:cubicBezTo>
                  <a:pt x="339580" y="985006"/>
                  <a:pt x="341797" y="987666"/>
                  <a:pt x="344457" y="989882"/>
                </a:cubicBezTo>
                <a:cubicBezTo>
                  <a:pt x="344457" y="989882"/>
                  <a:pt x="344457" y="990326"/>
                  <a:pt x="344457" y="990326"/>
                </a:cubicBezTo>
                <a:cubicBezTo>
                  <a:pt x="348890" y="996089"/>
                  <a:pt x="354653" y="1000522"/>
                  <a:pt x="359972" y="1004955"/>
                </a:cubicBezTo>
                <a:cubicBezTo>
                  <a:pt x="363076" y="1007171"/>
                  <a:pt x="366622" y="1009831"/>
                  <a:pt x="370169" y="1011604"/>
                </a:cubicBezTo>
                <a:cubicBezTo>
                  <a:pt x="373272" y="1013378"/>
                  <a:pt x="377262" y="1013378"/>
                  <a:pt x="380808" y="1015151"/>
                </a:cubicBezTo>
                <a:cubicBezTo>
                  <a:pt x="385685" y="1017367"/>
                  <a:pt x="390561" y="1020471"/>
                  <a:pt x="395437" y="1021800"/>
                </a:cubicBezTo>
                <a:cubicBezTo>
                  <a:pt x="395881" y="1022244"/>
                  <a:pt x="397211" y="1021800"/>
                  <a:pt x="397654" y="1021357"/>
                </a:cubicBezTo>
                <a:cubicBezTo>
                  <a:pt x="401201" y="1021800"/>
                  <a:pt x="403860" y="1018697"/>
                  <a:pt x="401201" y="1015594"/>
                </a:cubicBezTo>
                <a:cubicBezTo>
                  <a:pt x="394994" y="1008945"/>
                  <a:pt x="388344" y="1002295"/>
                  <a:pt x="380365" y="997418"/>
                </a:cubicBezTo>
                <a:cubicBezTo>
                  <a:pt x="371942" y="992099"/>
                  <a:pt x="362633" y="988552"/>
                  <a:pt x="352436" y="987666"/>
                </a:cubicBezTo>
                <a:cubicBezTo>
                  <a:pt x="351106" y="987666"/>
                  <a:pt x="349333" y="987222"/>
                  <a:pt x="347560" y="987222"/>
                </a:cubicBezTo>
                <a:cubicBezTo>
                  <a:pt x="345787" y="985449"/>
                  <a:pt x="344013" y="984119"/>
                  <a:pt x="342684" y="981903"/>
                </a:cubicBezTo>
                <a:cubicBezTo>
                  <a:pt x="342684" y="981459"/>
                  <a:pt x="342240" y="981459"/>
                  <a:pt x="341797" y="981016"/>
                </a:cubicBezTo>
                <a:cubicBezTo>
                  <a:pt x="344900" y="979686"/>
                  <a:pt x="348003" y="978356"/>
                  <a:pt x="351550" y="977026"/>
                </a:cubicBezTo>
                <a:cubicBezTo>
                  <a:pt x="357313" y="974810"/>
                  <a:pt x="363519" y="973036"/>
                  <a:pt x="369282" y="971263"/>
                </a:cubicBezTo>
                <a:cubicBezTo>
                  <a:pt x="369282" y="971707"/>
                  <a:pt x="369726" y="971707"/>
                  <a:pt x="370169" y="972150"/>
                </a:cubicBezTo>
                <a:cubicBezTo>
                  <a:pt x="373716" y="975253"/>
                  <a:pt x="377262" y="977913"/>
                  <a:pt x="381252" y="980573"/>
                </a:cubicBezTo>
                <a:cubicBezTo>
                  <a:pt x="383025" y="990326"/>
                  <a:pt x="390561" y="998305"/>
                  <a:pt x="398984" y="1002738"/>
                </a:cubicBezTo>
                <a:cubicBezTo>
                  <a:pt x="404747" y="1005841"/>
                  <a:pt x="410953" y="1006285"/>
                  <a:pt x="416716" y="1008945"/>
                </a:cubicBezTo>
                <a:cubicBezTo>
                  <a:pt x="425139" y="1013378"/>
                  <a:pt x="431789" y="1023130"/>
                  <a:pt x="441985" y="1024017"/>
                </a:cubicBezTo>
                <a:cubicBezTo>
                  <a:pt x="443758" y="1024017"/>
                  <a:pt x="446418" y="1024017"/>
                  <a:pt x="447748" y="1023130"/>
                </a:cubicBezTo>
                <a:cubicBezTo>
                  <a:pt x="449521" y="1022687"/>
                  <a:pt x="450408" y="1021357"/>
                  <a:pt x="450408" y="1019584"/>
                </a:cubicBezTo>
                <a:cubicBezTo>
                  <a:pt x="449965" y="1016924"/>
                  <a:pt x="447748" y="1015151"/>
                  <a:pt x="445531" y="1013378"/>
                </a:cubicBezTo>
                <a:cubicBezTo>
                  <a:pt x="441098" y="1009831"/>
                  <a:pt x="435779" y="1006285"/>
                  <a:pt x="431346" y="1002738"/>
                </a:cubicBezTo>
                <a:cubicBezTo>
                  <a:pt x="426469" y="998748"/>
                  <a:pt x="422480" y="993872"/>
                  <a:pt x="418046" y="989882"/>
                </a:cubicBezTo>
                <a:cubicBezTo>
                  <a:pt x="411840" y="985006"/>
                  <a:pt x="404303" y="981903"/>
                  <a:pt x="396767" y="980130"/>
                </a:cubicBezTo>
                <a:cubicBezTo>
                  <a:pt x="394108" y="980130"/>
                  <a:pt x="388344" y="977469"/>
                  <a:pt x="384798" y="977913"/>
                </a:cubicBezTo>
                <a:cubicBezTo>
                  <a:pt x="381252" y="975253"/>
                  <a:pt x="378149" y="972593"/>
                  <a:pt x="374602" y="969933"/>
                </a:cubicBezTo>
                <a:cubicBezTo>
                  <a:pt x="386571" y="966387"/>
                  <a:pt x="398541" y="963284"/>
                  <a:pt x="410953" y="960624"/>
                </a:cubicBezTo>
                <a:cubicBezTo>
                  <a:pt x="412283" y="961954"/>
                  <a:pt x="414057" y="963284"/>
                  <a:pt x="414943" y="963727"/>
                </a:cubicBezTo>
                <a:cubicBezTo>
                  <a:pt x="419376" y="966830"/>
                  <a:pt x="423366" y="970377"/>
                  <a:pt x="427799" y="973036"/>
                </a:cubicBezTo>
                <a:cubicBezTo>
                  <a:pt x="428242" y="973480"/>
                  <a:pt x="428685" y="974366"/>
                  <a:pt x="429129" y="975253"/>
                </a:cubicBezTo>
                <a:cubicBezTo>
                  <a:pt x="432675" y="981903"/>
                  <a:pt x="437995" y="988109"/>
                  <a:pt x="444201" y="992542"/>
                </a:cubicBezTo>
                <a:cubicBezTo>
                  <a:pt x="449078" y="995645"/>
                  <a:pt x="454841" y="997418"/>
                  <a:pt x="460161" y="999635"/>
                </a:cubicBezTo>
                <a:cubicBezTo>
                  <a:pt x="468583" y="1004955"/>
                  <a:pt x="474790" y="1014708"/>
                  <a:pt x="484543" y="1017811"/>
                </a:cubicBezTo>
                <a:cubicBezTo>
                  <a:pt x="484986" y="1017811"/>
                  <a:pt x="485429" y="1018254"/>
                  <a:pt x="485873" y="1018254"/>
                </a:cubicBezTo>
                <a:cubicBezTo>
                  <a:pt x="486316" y="1018254"/>
                  <a:pt x="486759" y="1018254"/>
                  <a:pt x="487203" y="1018254"/>
                </a:cubicBezTo>
                <a:cubicBezTo>
                  <a:pt x="487203" y="1018254"/>
                  <a:pt x="487203" y="1018254"/>
                  <a:pt x="487646" y="1018254"/>
                </a:cubicBezTo>
                <a:cubicBezTo>
                  <a:pt x="489419" y="1018697"/>
                  <a:pt x="490749" y="1018697"/>
                  <a:pt x="492522" y="1018254"/>
                </a:cubicBezTo>
                <a:cubicBezTo>
                  <a:pt x="492965" y="1018254"/>
                  <a:pt x="493409" y="1017811"/>
                  <a:pt x="493409" y="1017367"/>
                </a:cubicBezTo>
                <a:cubicBezTo>
                  <a:pt x="496512" y="1015151"/>
                  <a:pt x="496512" y="1010275"/>
                  <a:pt x="492965" y="1006285"/>
                </a:cubicBezTo>
                <a:cubicBezTo>
                  <a:pt x="487203" y="999192"/>
                  <a:pt x="479666" y="993872"/>
                  <a:pt x="473016" y="987666"/>
                </a:cubicBezTo>
                <a:cubicBezTo>
                  <a:pt x="470357" y="985006"/>
                  <a:pt x="467697" y="981903"/>
                  <a:pt x="465037" y="979686"/>
                </a:cubicBezTo>
                <a:cubicBezTo>
                  <a:pt x="457501" y="972150"/>
                  <a:pt x="446862" y="968160"/>
                  <a:pt x="436222" y="968603"/>
                </a:cubicBezTo>
                <a:cubicBezTo>
                  <a:pt x="434449" y="968603"/>
                  <a:pt x="432232" y="969047"/>
                  <a:pt x="430459" y="969490"/>
                </a:cubicBezTo>
                <a:cubicBezTo>
                  <a:pt x="426026" y="966387"/>
                  <a:pt x="421593" y="962840"/>
                  <a:pt x="417160" y="959294"/>
                </a:cubicBezTo>
                <a:cubicBezTo>
                  <a:pt x="430459" y="956634"/>
                  <a:pt x="443758" y="954417"/>
                  <a:pt x="457057" y="952201"/>
                </a:cubicBezTo>
                <a:cubicBezTo>
                  <a:pt x="457944" y="953087"/>
                  <a:pt x="458388" y="953531"/>
                  <a:pt x="459274" y="954417"/>
                </a:cubicBezTo>
                <a:cubicBezTo>
                  <a:pt x="463264" y="958407"/>
                  <a:pt x="467697" y="961510"/>
                  <a:pt x="472130" y="964170"/>
                </a:cubicBezTo>
                <a:cubicBezTo>
                  <a:pt x="472130" y="964614"/>
                  <a:pt x="471687" y="965057"/>
                  <a:pt x="472130" y="965500"/>
                </a:cubicBezTo>
                <a:cubicBezTo>
                  <a:pt x="474790" y="971263"/>
                  <a:pt x="480110" y="975253"/>
                  <a:pt x="484543" y="979243"/>
                </a:cubicBezTo>
                <a:cubicBezTo>
                  <a:pt x="489419" y="983232"/>
                  <a:pt x="495626" y="985006"/>
                  <a:pt x="500502" y="988109"/>
                </a:cubicBezTo>
                <a:cubicBezTo>
                  <a:pt x="507152" y="993429"/>
                  <a:pt x="513801" y="998748"/>
                  <a:pt x="521337" y="1003625"/>
                </a:cubicBezTo>
                <a:cubicBezTo>
                  <a:pt x="525327" y="1007171"/>
                  <a:pt x="530204" y="1009831"/>
                  <a:pt x="535080" y="1011604"/>
                </a:cubicBezTo>
                <a:cubicBezTo>
                  <a:pt x="535967" y="1012048"/>
                  <a:pt x="536853" y="1012048"/>
                  <a:pt x="537740" y="1012048"/>
                </a:cubicBezTo>
                <a:cubicBezTo>
                  <a:pt x="538627" y="1012048"/>
                  <a:pt x="539513" y="1012491"/>
                  <a:pt x="539957" y="1012048"/>
                </a:cubicBezTo>
                <a:cubicBezTo>
                  <a:pt x="540400" y="1012048"/>
                  <a:pt x="540400" y="1011604"/>
                  <a:pt x="539957" y="1011161"/>
                </a:cubicBezTo>
                <a:cubicBezTo>
                  <a:pt x="542173" y="1009831"/>
                  <a:pt x="542616" y="1006285"/>
                  <a:pt x="540843" y="1002738"/>
                </a:cubicBezTo>
                <a:cubicBezTo>
                  <a:pt x="539513" y="997862"/>
                  <a:pt x="534637" y="994759"/>
                  <a:pt x="531090" y="991212"/>
                </a:cubicBezTo>
                <a:cubicBezTo>
                  <a:pt x="525770" y="986779"/>
                  <a:pt x="520894" y="983232"/>
                  <a:pt x="516461" y="977913"/>
                </a:cubicBezTo>
                <a:cubicBezTo>
                  <a:pt x="507152" y="965944"/>
                  <a:pt x="491193" y="956191"/>
                  <a:pt x="475677" y="961067"/>
                </a:cubicBezTo>
                <a:cubicBezTo>
                  <a:pt x="471244" y="957964"/>
                  <a:pt x="466811" y="954861"/>
                  <a:pt x="462821" y="951314"/>
                </a:cubicBezTo>
                <a:cubicBezTo>
                  <a:pt x="462377" y="950871"/>
                  <a:pt x="462377" y="950871"/>
                  <a:pt x="461934" y="950428"/>
                </a:cubicBezTo>
                <a:cubicBezTo>
                  <a:pt x="474790" y="948211"/>
                  <a:pt x="487646" y="946438"/>
                  <a:pt x="500502" y="944221"/>
                </a:cubicBezTo>
                <a:cubicBezTo>
                  <a:pt x="501832" y="944221"/>
                  <a:pt x="502719" y="943778"/>
                  <a:pt x="504048" y="943778"/>
                </a:cubicBezTo>
                <a:cubicBezTo>
                  <a:pt x="504492" y="944221"/>
                  <a:pt x="504492" y="944665"/>
                  <a:pt x="504935" y="944665"/>
                </a:cubicBezTo>
                <a:cubicBezTo>
                  <a:pt x="508038" y="947768"/>
                  <a:pt x="511142" y="949984"/>
                  <a:pt x="514688" y="952201"/>
                </a:cubicBezTo>
                <a:cubicBezTo>
                  <a:pt x="516461" y="958407"/>
                  <a:pt x="521337" y="963284"/>
                  <a:pt x="525327" y="968603"/>
                </a:cubicBezTo>
                <a:cubicBezTo>
                  <a:pt x="530204" y="974366"/>
                  <a:pt x="535967" y="979243"/>
                  <a:pt x="542616" y="982346"/>
                </a:cubicBezTo>
                <a:cubicBezTo>
                  <a:pt x="546163" y="983676"/>
                  <a:pt x="549266" y="984563"/>
                  <a:pt x="552812" y="985892"/>
                </a:cubicBezTo>
                <a:cubicBezTo>
                  <a:pt x="562122" y="990326"/>
                  <a:pt x="568772" y="999192"/>
                  <a:pt x="578081" y="1003625"/>
                </a:cubicBezTo>
                <a:cubicBezTo>
                  <a:pt x="578524" y="1003625"/>
                  <a:pt x="578524" y="1003625"/>
                  <a:pt x="578968" y="1003625"/>
                </a:cubicBezTo>
                <a:cubicBezTo>
                  <a:pt x="579855" y="1004068"/>
                  <a:pt x="580297" y="1004068"/>
                  <a:pt x="581185" y="1004512"/>
                </a:cubicBezTo>
                <a:cubicBezTo>
                  <a:pt x="593154" y="1004068"/>
                  <a:pt x="581185" y="987222"/>
                  <a:pt x="577194" y="983232"/>
                </a:cubicBezTo>
                <a:cubicBezTo>
                  <a:pt x="571431" y="977026"/>
                  <a:pt x="564339" y="972593"/>
                  <a:pt x="557689" y="967273"/>
                </a:cubicBezTo>
                <a:cubicBezTo>
                  <a:pt x="552369" y="962840"/>
                  <a:pt x="547493" y="957521"/>
                  <a:pt x="540843" y="954861"/>
                </a:cubicBezTo>
                <a:cubicBezTo>
                  <a:pt x="538183" y="953531"/>
                  <a:pt x="523111" y="948654"/>
                  <a:pt x="516904" y="949984"/>
                </a:cubicBezTo>
                <a:cubicBezTo>
                  <a:pt x="515131" y="948654"/>
                  <a:pt x="513801" y="947768"/>
                  <a:pt x="512028" y="946438"/>
                </a:cubicBezTo>
                <a:cubicBezTo>
                  <a:pt x="510698" y="945551"/>
                  <a:pt x="509368" y="944221"/>
                  <a:pt x="508038" y="943335"/>
                </a:cubicBezTo>
                <a:cubicBezTo>
                  <a:pt x="520894" y="941118"/>
                  <a:pt x="534193" y="939345"/>
                  <a:pt x="547049" y="937572"/>
                </a:cubicBezTo>
                <a:cubicBezTo>
                  <a:pt x="547493" y="938901"/>
                  <a:pt x="548823" y="939788"/>
                  <a:pt x="549709" y="941118"/>
                </a:cubicBezTo>
                <a:cubicBezTo>
                  <a:pt x="551483" y="942448"/>
                  <a:pt x="553256" y="943778"/>
                  <a:pt x="555029" y="945108"/>
                </a:cubicBezTo>
                <a:cubicBezTo>
                  <a:pt x="557689" y="955747"/>
                  <a:pt x="564782" y="964614"/>
                  <a:pt x="574091" y="970820"/>
                </a:cubicBezTo>
                <a:cubicBezTo>
                  <a:pt x="578081" y="973923"/>
                  <a:pt x="583401" y="975253"/>
                  <a:pt x="587391" y="978799"/>
                </a:cubicBezTo>
                <a:cubicBezTo>
                  <a:pt x="591380" y="981903"/>
                  <a:pt x="594484" y="986336"/>
                  <a:pt x="598030" y="989882"/>
                </a:cubicBezTo>
                <a:cubicBezTo>
                  <a:pt x="601576" y="992542"/>
                  <a:pt x="605567" y="995202"/>
                  <a:pt x="609556" y="996532"/>
                </a:cubicBezTo>
                <a:cubicBezTo>
                  <a:pt x="610442" y="996532"/>
                  <a:pt x="610886" y="996089"/>
                  <a:pt x="610886" y="995645"/>
                </a:cubicBezTo>
                <a:cubicBezTo>
                  <a:pt x="612659" y="995645"/>
                  <a:pt x="613989" y="995202"/>
                  <a:pt x="614876" y="993429"/>
                </a:cubicBezTo>
                <a:cubicBezTo>
                  <a:pt x="615762" y="992099"/>
                  <a:pt x="614876" y="990769"/>
                  <a:pt x="614433" y="989439"/>
                </a:cubicBezTo>
                <a:cubicBezTo>
                  <a:pt x="613545" y="987222"/>
                  <a:pt x="612216" y="985006"/>
                  <a:pt x="610442" y="983232"/>
                </a:cubicBezTo>
                <a:cubicBezTo>
                  <a:pt x="606896" y="978356"/>
                  <a:pt x="602020" y="974810"/>
                  <a:pt x="598473" y="969933"/>
                </a:cubicBezTo>
                <a:cubicBezTo>
                  <a:pt x="590937" y="958407"/>
                  <a:pt x="581185" y="946438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3895" y="943778"/>
                  <a:pt x="562122" y="943335"/>
                  <a:pt x="559906" y="943335"/>
                </a:cubicBezTo>
                <a:cubicBezTo>
                  <a:pt x="559462" y="943335"/>
                  <a:pt x="558575" y="943335"/>
                  <a:pt x="557689" y="943335"/>
                </a:cubicBezTo>
                <a:cubicBezTo>
                  <a:pt x="555472" y="941562"/>
                  <a:pt x="553256" y="939345"/>
                  <a:pt x="551039" y="937128"/>
                </a:cubicBezTo>
                <a:cubicBezTo>
                  <a:pt x="562122" y="935355"/>
                  <a:pt x="573648" y="934025"/>
                  <a:pt x="584730" y="932252"/>
                </a:cubicBezTo>
                <a:cubicBezTo>
                  <a:pt x="585618" y="934468"/>
                  <a:pt x="588277" y="938015"/>
                  <a:pt x="591380" y="940675"/>
                </a:cubicBezTo>
                <a:cubicBezTo>
                  <a:pt x="591380" y="941118"/>
                  <a:pt x="591380" y="941562"/>
                  <a:pt x="591824" y="941562"/>
                </a:cubicBezTo>
                <a:cubicBezTo>
                  <a:pt x="594040" y="953531"/>
                  <a:pt x="604237" y="966830"/>
                  <a:pt x="614876" y="972150"/>
                </a:cubicBezTo>
                <a:cubicBezTo>
                  <a:pt x="618422" y="973923"/>
                  <a:pt x="621969" y="975696"/>
                  <a:pt x="625072" y="977913"/>
                </a:cubicBezTo>
                <a:cubicBezTo>
                  <a:pt x="628619" y="980130"/>
                  <a:pt x="631722" y="983676"/>
                  <a:pt x="635711" y="984563"/>
                </a:cubicBezTo>
                <a:cubicBezTo>
                  <a:pt x="636155" y="984563"/>
                  <a:pt x="636598" y="984563"/>
                  <a:pt x="637041" y="984119"/>
                </a:cubicBezTo>
                <a:cubicBezTo>
                  <a:pt x="640144" y="984563"/>
                  <a:pt x="643691" y="983676"/>
                  <a:pt x="645907" y="981016"/>
                </a:cubicBezTo>
                <a:cubicBezTo>
                  <a:pt x="649010" y="972593"/>
                  <a:pt x="638815" y="965500"/>
                  <a:pt x="633052" y="961067"/>
                </a:cubicBezTo>
                <a:cubicBezTo>
                  <a:pt x="626845" y="956634"/>
                  <a:pt x="622855" y="949541"/>
                  <a:pt x="616649" y="945551"/>
                </a:cubicBezTo>
                <a:cubicBezTo>
                  <a:pt x="610442" y="941562"/>
                  <a:pt x="603350" y="939345"/>
                  <a:pt x="595813" y="938901"/>
                </a:cubicBezTo>
                <a:cubicBezTo>
                  <a:pt x="594040" y="936685"/>
                  <a:pt x="591824" y="934025"/>
                  <a:pt x="590494" y="931809"/>
                </a:cubicBezTo>
                <a:cubicBezTo>
                  <a:pt x="593596" y="931365"/>
                  <a:pt x="596700" y="930922"/>
                  <a:pt x="599803" y="930479"/>
                </a:cubicBezTo>
                <a:cubicBezTo>
                  <a:pt x="602906" y="930035"/>
                  <a:pt x="606009" y="929592"/>
                  <a:pt x="609112" y="929149"/>
                </a:cubicBezTo>
                <a:cubicBezTo>
                  <a:pt x="612659" y="931809"/>
                  <a:pt x="616649" y="934025"/>
                  <a:pt x="620639" y="935799"/>
                </a:cubicBezTo>
                <a:cubicBezTo>
                  <a:pt x="620639" y="935799"/>
                  <a:pt x="620639" y="935799"/>
                  <a:pt x="620639" y="935799"/>
                </a:cubicBezTo>
                <a:cubicBezTo>
                  <a:pt x="621969" y="938458"/>
                  <a:pt x="624628" y="940675"/>
                  <a:pt x="626845" y="942448"/>
                </a:cubicBezTo>
                <a:cubicBezTo>
                  <a:pt x="631278" y="946438"/>
                  <a:pt x="636155" y="950428"/>
                  <a:pt x="641474" y="953531"/>
                </a:cubicBezTo>
                <a:cubicBezTo>
                  <a:pt x="649010" y="957521"/>
                  <a:pt x="657876" y="958407"/>
                  <a:pt x="666300" y="958407"/>
                </a:cubicBezTo>
                <a:lnTo>
                  <a:pt x="666300" y="958407"/>
                </a:lnTo>
                <a:cubicBezTo>
                  <a:pt x="667186" y="958407"/>
                  <a:pt x="668959" y="958850"/>
                  <a:pt x="669403" y="957521"/>
                </a:cubicBezTo>
                <a:cubicBezTo>
                  <a:pt x="669403" y="957521"/>
                  <a:pt x="669403" y="957521"/>
                  <a:pt x="669403" y="957521"/>
                </a:cubicBezTo>
                <a:cubicBezTo>
                  <a:pt x="676496" y="959737"/>
                  <a:pt x="683146" y="964614"/>
                  <a:pt x="690682" y="965944"/>
                </a:cubicBezTo>
                <a:cubicBezTo>
                  <a:pt x="694229" y="966830"/>
                  <a:pt x="698218" y="964170"/>
                  <a:pt x="697774" y="960181"/>
                </a:cubicBezTo>
                <a:cubicBezTo>
                  <a:pt x="697332" y="956191"/>
                  <a:pt x="692898" y="953974"/>
                  <a:pt x="689352" y="952201"/>
                </a:cubicBezTo>
                <a:cubicBezTo>
                  <a:pt x="685362" y="949984"/>
                  <a:pt x="680929" y="948211"/>
                  <a:pt x="676939" y="945995"/>
                </a:cubicBezTo>
                <a:cubicBezTo>
                  <a:pt x="673836" y="944221"/>
                  <a:pt x="671176" y="942891"/>
                  <a:pt x="668516" y="941118"/>
                </a:cubicBezTo>
                <a:cubicBezTo>
                  <a:pt x="668516" y="941118"/>
                  <a:pt x="668516" y="940675"/>
                  <a:pt x="668073" y="940675"/>
                </a:cubicBezTo>
                <a:cubicBezTo>
                  <a:pt x="654773" y="931365"/>
                  <a:pt x="641918" y="927819"/>
                  <a:pt x="625958" y="931809"/>
                </a:cubicBezTo>
                <a:cubicBezTo>
                  <a:pt x="625516" y="931809"/>
                  <a:pt x="625516" y="931809"/>
                  <a:pt x="625072" y="932252"/>
                </a:cubicBezTo>
                <a:cubicBezTo>
                  <a:pt x="621969" y="930922"/>
                  <a:pt x="618866" y="929149"/>
                  <a:pt x="616206" y="927376"/>
                </a:cubicBezTo>
                <a:cubicBezTo>
                  <a:pt x="626845" y="925602"/>
                  <a:pt x="637485" y="923829"/>
                  <a:pt x="648568" y="922499"/>
                </a:cubicBezTo>
                <a:cubicBezTo>
                  <a:pt x="649454" y="922499"/>
                  <a:pt x="650340" y="922499"/>
                  <a:pt x="651227" y="922056"/>
                </a:cubicBezTo>
                <a:cubicBezTo>
                  <a:pt x="652557" y="923386"/>
                  <a:pt x="655217" y="924272"/>
                  <a:pt x="656990" y="925159"/>
                </a:cubicBezTo>
                <a:cubicBezTo>
                  <a:pt x="662309" y="928262"/>
                  <a:pt x="668516" y="930035"/>
                  <a:pt x="674722" y="930479"/>
                </a:cubicBezTo>
                <a:cubicBezTo>
                  <a:pt x="683589" y="930922"/>
                  <a:pt x="692898" y="930035"/>
                  <a:pt x="701765" y="926932"/>
                </a:cubicBezTo>
                <a:cubicBezTo>
                  <a:pt x="702207" y="926932"/>
                  <a:pt x="702207" y="926489"/>
                  <a:pt x="702207" y="926489"/>
                </a:cubicBezTo>
                <a:cubicBezTo>
                  <a:pt x="706198" y="925159"/>
                  <a:pt x="710187" y="923386"/>
                  <a:pt x="714620" y="922056"/>
                </a:cubicBezTo>
                <a:cubicBezTo>
                  <a:pt x="720827" y="919839"/>
                  <a:pt x="731022" y="918953"/>
                  <a:pt x="733239" y="911860"/>
                </a:cubicBezTo>
                <a:cubicBezTo>
                  <a:pt x="733683" y="909200"/>
                  <a:pt x="731022" y="907427"/>
                  <a:pt x="729250" y="905653"/>
                </a:cubicBezTo>
                <a:cubicBezTo>
                  <a:pt x="722156" y="900334"/>
                  <a:pt x="712847" y="901664"/>
                  <a:pt x="704424" y="902994"/>
                </a:cubicBezTo>
                <a:cubicBezTo>
                  <a:pt x="703981" y="902994"/>
                  <a:pt x="703537" y="902550"/>
                  <a:pt x="702651" y="902994"/>
                </a:cubicBezTo>
                <a:cubicBezTo>
                  <a:pt x="697774" y="903880"/>
                  <a:pt x="692898" y="903437"/>
                  <a:pt x="688022" y="902994"/>
                </a:cubicBezTo>
                <a:cubicBezTo>
                  <a:pt x="678269" y="902994"/>
                  <a:pt x="668959" y="906983"/>
                  <a:pt x="660980" y="912303"/>
                </a:cubicBezTo>
                <a:cubicBezTo>
                  <a:pt x="657876" y="914076"/>
                  <a:pt x="654773" y="916293"/>
                  <a:pt x="651670" y="918509"/>
                </a:cubicBezTo>
                <a:cubicBezTo>
                  <a:pt x="645907" y="918953"/>
                  <a:pt x="640588" y="919839"/>
                  <a:pt x="634824" y="920283"/>
                </a:cubicBezTo>
                <a:cubicBezTo>
                  <a:pt x="627732" y="921169"/>
                  <a:pt x="621083" y="922056"/>
                  <a:pt x="613989" y="922942"/>
                </a:cubicBezTo>
                <a:cubicBezTo>
                  <a:pt x="613989" y="922942"/>
                  <a:pt x="613989" y="922942"/>
                  <a:pt x="613989" y="922942"/>
                </a:cubicBezTo>
                <a:cubicBezTo>
                  <a:pt x="614876" y="921169"/>
                  <a:pt x="615762" y="919396"/>
                  <a:pt x="616649" y="917623"/>
                </a:cubicBezTo>
                <a:cubicBezTo>
                  <a:pt x="627732" y="916736"/>
                  <a:pt x="637485" y="909200"/>
                  <a:pt x="643691" y="900334"/>
                </a:cubicBezTo>
                <a:cubicBezTo>
                  <a:pt x="646351" y="897231"/>
                  <a:pt x="647681" y="892354"/>
                  <a:pt x="649898" y="888808"/>
                </a:cubicBezTo>
                <a:cubicBezTo>
                  <a:pt x="655660" y="881715"/>
                  <a:pt x="676496" y="871519"/>
                  <a:pt x="665413" y="861322"/>
                </a:cubicBezTo>
                <a:cubicBezTo>
                  <a:pt x="664083" y="859992"/>
                  <a:pt x="662309" y="859549"/>
                  <a:pt x="660537" y="859549"/>
                </a:cubicBezTo>
                <a:cubicBezTo>
                  <a:pt x="660093" y="859549"/>
                  <a:pt x="660093" y="859549"/>
                  <a:pt x="659650" y="859549"/>
                </a:cubicBezTo>
                <a:cubicBezTo>
                  <a:pt x="652114" y="860436"/>
                  <a:pt x="645021" y="866199"/>
                  <a:pt x="641031" y="872405"/>
                </a:cubicBezTo>
                <a:cubicBezTo>
                  <a:pt x="639701" y="875508"/>
                  <a:pt x="637927" y="878611"/>
                  <a:pt x="635711" y="880828"/>
                </a:cubicBezTo>
                <a:cubicBezTo>
                  <a:pt x="627288" y="888808"/>
                  <a:pt x="617092" y="896344"/>
                  <a:pt x="614876" y="908313"/>
                </a:cubicBezTo>
                <a:cubicBezTo>
                  <a:pt x="614433" y="909643"/>
                  <a:pt x="613989" y="911417"/>
                  <a:pt x="613545" y="912746"/>
                </a:cubicBezTo>
                <a:cubicBezTo>
                  <a:pt x="613545" y="913190"/>
                  <a:pt x="613103" y="913633"/>
                  <a:pt x="613545" y="914519"/>
                </a:cubicBezTo>
                <a:cubicBezTo>
                  <a:pt x="612216" y="916293"/>
                  <a:pt x="609556" y="920726"/>
                  <a:pt x="608670" y="923386"/>
                </a:cubicBezTo>
                <a:cubicBezTo>
                  <a:pt x="597587" y="924716"/>
                  <a:pt x="586947" y="926489"/>
                  <a:pt x="575864" y="927819"/>
                </a:cubicBezTo>
                <a:cubicBezTo>
                  <a:pt x="576308" y="926489"/>
                  <a:pt x="576752" y="925159"/>
                  <a:pt x="577194" y="923829"/>
                </a:cubicBezTo>
                <a:cubicBezTo>
                  <a:pt x="578524" y="923829"/>
                  <a:pt x="579411" y="922942"/>
                  <a:pt x="580297" y="922056"/>
                </a:cubicBezTo>
                <a:cubicBezTo>
                  <a:pt x="585618" y="918953"/>
                  <a:pt x="590937" y="915850"/>
                  <a:pt x="595370" y="911860"/>
                </a:cubicBezTo>
                <a:cubicBezTo>
                  <a:pt x="601576" y="906540"/>
                  <a:pt x="605123" y="899004"/>
                  <a:pt x="609112" y="892354"/>
                </a:cubicBezTo>
                <a:cubicBezTo>
                  <a:pt x="614876" y="884818"/>
                  <a:pt x="624628" y="878611"/>
                  <a:pt x="625072" y="868415"/>
                </a:cubicBezTo>
                <a:cubicBezTo>
                  <a:pt x="625072" y="865312"/>
                  <a:pt x="622412" y="861766"/>
                  <a:pt x="618866" y="862209"/>
                </a:cubicBezTo>
                <a:cubicBezTo>
                  <a:pt x="618422" y="862209"/>
                  <a:pt x="617978" y="862652"/>
                  <a:pt x="617978" y="862652"/>
                </a:cubicBezTo>
                <a:cubicBezTo>
                  <a:pt x="608670" y="863982"/>
                  <a:pt x="603350" y="875065"/>
                  <a:pt x="596257" y="880385"/>
                </a:cubicBezTo>
                <a:cubicBezTo>
                  <a:pt x="590937" y="884374"/>
                  <a:pt x="584288" y="887478"/>
                  <a:pt x="581627" y="894127"/>
                </a:cubicBezTo>
                <a:cubicBezTo>
                  <a:pt x="578968" y="898560"/>
                  <a:pt x="577638" y="903880"/>
                  <a:pt x="576752" y="909200"/>
                </a:cubicBezTo>
                <a:cubicBezTo>
                  <a:pt x="576752" y="909200"/>
                  <a:pt x="576752" y="909643"/>
                  <a:pt x="576752" y="909643"/>
                </a:cubicBezTo>
                <a:cubicBezTo>
                  <a:pt x="576752" y="910086"/>
                  <a:pt x="576308" y="910086"/>
                  <a:pt x="576308" y="910530"/>
                </a:cubicBezTo>
                <a:cubicBezTo>
                  <a:pt x="576308" y="911417"/>
                  <a:pt x="575864" y="913190"/>
                  <a:pt x="575421" y="915406"/>
                </a:cubicBezTo>
                <a:cubicBezTo>
                  <a:pt x="575421" y="915406"/>
                  <a:pt x="575421" y="915406"/>
                  <a:pt x="575421" y="915406"/>
                </a:cubicBezTo>
                <a:cubicBezTo>
                  <a:pt x="575421" y="915850"/>
                  <a:pt x="575421" y="916293"/>
                  <a:pt x="574978" y="917179"/>
                </a:cubicBezTo>
                <a:cubicBezTo>
                  <a:pt x="573205" y="919839"/>
                  <a:pt x="571875" y="922942"/>
                  <a:pt x="570545" y="926046"/>
                </a:cubicBezTo>
                <a:cubicBezTo>
                  <a:pt x="570102" y="926932"/>
                  <a:pt x="570102" y="927819"/>
                  <a:pt x="569658" y="928705"/>
                </a:cubicBezTo>
                <a:cubicBezTo>
                  <a:pt x="560349" y="930035"/>
                  <a:pt x="550596" y="931365"/>
                  <a:pt x="541286" y="932695"/>
                </a:cubicBezTo>
                <a:cubicBezTo>
                  <a:pt x="542616" y="930479"/>
                  <a:pt x="543946" y="927819"/>
                  <a:pt x="545719" y="925602"/>
                </a:cubicBezTo>
                <a:cubicBezTo>
                  <a:pt x="546163" y="925159"/>
                  <a:pt x="546606" y="925159"/>
                  <a:pt x="546606" y="925159"/>
                </a:cubicBezTo>
                <a:cubicBezTo>
                  <a:pt x="553699" y="920726"/>
                  <a:pt x="560349" y="915850"/>
                  <a:pt x="565668" y="909200"/>
                </a:cubicBezTo>
                <a:cubicBezTo>
                  <a:pt x="573648" y="899447"/>
                  <a:pt x="574535" y="886148"/>
                  <a:pt x="582957" y="876395"/>
                </a:cubicBezTo>
                <a:cubicBezTo>
                  <a:pt x="586060" y="871519"/>
                  <a:pt x="590494" y="866642"/>
                  <a:pt x="590937" y="860879"/>
                </a:cubicBezTo>
                <a:cubicBezTo>
                  <a:pt x="590494" y="857333"/>
                  <a:pt x="588721" y="856889"/>
                  <a:pt x="586060" y="857333"/>
                </a:cubicBezTo>
                <a:cubicBezTo>
                  <a:pt x="585618" y="856889"/>
                  <a:pt x="584730" y="856889"/>
                  <a:pt x="584288" y="857333"/>
                </a:cubicBezTo>
                <a:cubicBezTo>
                  <a:pt x="573648" y="863096"/>
                  <a:pt x="567442" y="874178"/>
                  <a:pt x="560349" y="883931"/>
                </a:cubicBezTo>
                <a:cubicBezTo>
                  <a:pt x="552812" y="892797"/>
                  <a:pt x="541729" y="900334"/>
                  <a:pt x="541286" y="912746"/>
                </a:cubicBezTo>
                <a:cubicBezTo>
                  <a:pt x="541286" y="916293"/>
                  <a:pt x="540400" y="920726"/>
                  <a:pt x="541286" y="924716"/>
                </a:cubicBezTo>
                <a:cubicBezTo>
                  <a:pt x="539513" y="927376"/>
                  <a:pt x="537740" y="930479"/>
                  <a:pt x="535967" y="933582"/>
                </a:cubicBezTo>
                <a:cubicBezTo>
                  <a:pt x="523554" y="935355"/>
                  <a:pt x="511585" y="937128"/>
                  <a:pt x="499172" y="939345"/>
                </a:cubicBezTo>
                <a:cubicBezTo>
                  <a:pt x="499172" y="938901"/>
                  <a:pt x="499615" y="938015"/>
                  <a:pt x="499615" y="937572"/>
                </a:cubicBezTo>
                <a:cubicBezTo>
                  <a:pt x="500059" y="936242"/>
                  <a:pt x="500502" y="934912"/>
                  <a:pt x="501388" y="933582"/>
                </a:cubicBezTo>
                <a:cubicBezTo>
                  <a:pt x="501388" y="933582"/>
                  <a:pt x="501832" y="933582"/>
                  <a:pt x="501832" y="933582"/>
                </a:cubicBezTo>
                <a:cubicBezTo>
                  <a:pt x="504935" y="931809"/>
                  <a:pt x="508481" y="930035"/>
                  <a:pt x="511585" y="928262"/>
                </a:cubicBezTo>
                <a:cubicBezTo>
                  <a:pt x="511585" y="928262"/>
                  <a:pt x="511585" y="928262"/>
                  <a:pt x="511585" y="928262"/>
                </a:cubicBezTo>
                <a:cubicBezTo>
                  <a:pt x="522667" y="921613"/>
                  <a:pt x="529760" y="910086"/>
                  <a:pt x="535967" y="899004"/>
                </a:cubicBezTo>
                <a:cubicBezTo>
                  <a:pt x="541729" y="891024"/>
                  <a:pt x="549709" y="884374"/>
                  <a:pt x="551926" y="874622"/>
                </a:cubicBezTo>
                <a:cubicBezTo>
                  <a:pt x="555029" y="864426"/>
                  <a:pt x="548823" y="861322"/>
                  <a:pt x="541729" y="865312"/>
                </a:cubicBezTo>
                <a:cubicBezTo>
                  <a:pt x="530204" y="870189"/>
                  <a:pt x="524884" y="883931"/>
                  <a:pt x="517347" y="893241"/>
                </a:cubicBezTo>
                <a:cubicBezTo>
                  <a:pt x="512914" y="898560"/>
                  <a:pt x="506708" y="902994"/>
                  <a:pt x="502719" y="908756"/>
                </a:cubicBezTo>
                <a:cubicBezTo>
                  <a:pt x="498285" y="914963"/>
                  <a:pt x="496069" y="922942"/>
                  <a:pt x="496955" y="930479"/>
                </a:cubicBezTo>
                <a:cubicBezTo>
                  <a:pt x="496512" y="930922"/>
                  <a:pt x="496512" y="931365"/>
                  <a:pt x="496069" y="931809"/>
                </a:cubicBezTo>
                <a:cubicBezTo>
                  <a:pt x="494739" y="934468"/>
                  <a:pt x="493409" y="937128"/>
                  <a:pt x="492965" y="940232"/>
                </a:cubicBezTo>
                <a:cubicBezTo>
                  <a:pt x="481439" y="942005"/>
                  <a:pt x="469913" y="943778"/>
                  <a:pt x="458831" y="945551"/>
                </a:cubicBezTo>
                <a:cubicBezTo>
                  <a:pt x="455728" y="945995"/>
                  <a:pt x="452624" y="946438"/>
                  <a:pt x="449521" y="946881"/>
                </a:cubicBezTo>
                <a:cubicBezTo>
                  <a:pt x="449521" y="946881"/>
                  <a:pt x="449521" y="946438"/>
                  <a:pt x="449965" y="946438"/>
                </a:cubicBezTo>
                <a:cubicBezTo>
                  <a:pt x="451295" y="943335"/>
                  <a:pt x="453068" y="939788"/>
                  <a:pt x="455284" y="936685"/>
                </a:cubicBezTo>
                <a:cubicBezTo>
                  <a:pt x="466367" y="934912"/>
                  <a:pt x="476563" y="928705"/>
                  <a:pt x="485429" y="921613"/>
                </a:cubicBezTo>
                <a:cubicBezTo>
                  <a:pt x="492965" y="915406"/>
                  <a:pt x="497398" y="906097"/>
                  <a:pt x="500059" y="897231"/>
                </a:cubicBezTo>
                <a:cubicBezTo>
                  <a:pt x="503605" y="887921"/>
                  <a:pt x="511142" y="879055"/>
                  <a:pt x="509368" y="868415"/>
                </a:cubicBezTo>
                <a:cubicBezTo>
                  <a:pt x="508925" y="863539"/>
                  <a:pt x="504492" y="860879"/>
                  <a:pt x="500059" y="863096"/>
                </a:cubicBezTo>
                <a:cubicBezTo>
                  <a:pt x="499172" y="863539"/>
                  <a:pt x="498729" y="863982"/>
                  <a:pt x="498285" y="864426"/>
                </a:cubicBezTo>
                <a:cubicBezTo>
                  <a:pt x="487646" y="869745"/>
                  <a:pt x="483656" y="883045"/>
                  <a:pt x="474790" y="891024"/>
                </a:cubicBezTo>
                <a:cubicBezTo>
                  <a:pt x="470357" y="895901"/>
                  <a:pt x="463707" y="898560"/>
                  <a:pt x="459274" y="903880"/>
                </a:cubicBezTo>
                <a:cubicBezTo>
                  <a:pt x="451738" y="912303"/>
                  <a:pt x="449521" y="924272"/>
                  <a:pt x="450851" y="934912"/>
                </a:cubicBezTo>
                <a:cubicBezTo>
                  <a:pt x="450851" y="934912"/>
                  <a:pt x="450851" y="934912"/>
                  <a:pt x="450851" y="934912"/>
                </a:cubicBezTo>
                <a:cubicBezTo>
                  <a:pt x="450408" y="935799"/>
                  <a:pt x="449521" y="936685"/>
                  <a:pt x="449078" y="938015"/>
                </a:cubicBezTo>
                <a:cubicBezTo>
                  <a:pt x="448191" y="940232"/>
                  <a:pt x="445088" y="944665"/>
                  <a:pt x="444201" y="948211"/>
                </a:cubicBezTo>
                <a:cubicBezTo>
                  <a:pt x="427799" y="950871"/>
                  <a:pt x="411840" y="953974"/>
                  <a:pt x="395881" y="957964"/>
                </a:cubicBezTo>
                <a:cubicBezTo>
                  <a:pt x="395881" y="957521"/>
                  <a:pt x="395881" y="957077"/>
                  <a:pt x="395881" y="957077"/>
                </a:cubicBezTo>
                <a:cubicBezTo>
                  <a:pt x="397211" y="953974"/>
                  <a:pt x="399427" y="951758"/>
                  <a:pt x="401644" y="949098"/>
                </a:cubicBezTo>
                <a:cubicBezTo>
                  <a:pt x="401644" y="949098"/>
                  <a:pt x="402087" y="948654"/>
                  <a:pt x="402087" y="948654"/>
                </a:cubicBezTo>
                <a:cubicBezTo>
                  <a:pt x="404303" y="948211"/>
                  <a:pt x="406077" y="947324"/>
                  <a:pt x="407850" y="946438"/>
                </a:cubicBezTo>
                <a:cubicBezTo>
                  <a:pt x="414500" y="942448"/>
                  <a:pt x="421593" y="938901"/>
                  <a:pt x="426469" y="933139"/>
                </a:cubicBezTo>
                <a:cubicBezTo>
                  <a:pt x="435779" y="924272"/>
                  <a:pt x="439768" y="911860"/>
                  <a:pt x="444201" y="899890"/>
                </a:cubicBezTo>
                <a:cubicBezTo>
                  <a:pt x="446418" y="893684"/>
                  <a:pt x="457944" y="881271"/>
                  <a:pt x="449965" y="875508"/>
                </a:cubicBezTo>
                <a:cubicBezTo>
                  <a:pt x="448191" y="875065"/>
                  <a:pt x="446418" y="875065"/>
                  <a:pt x="444645" y="875952"/>
                </a:cubicBezTo>
                <a:cubicBezTo>
                  <a:pt x="444645" y="875952"/>
                  <a:pt x="444201" y="875952"/>
                  <a:pt x="444201" y="875952"/>
                </a:cubicBezTo>
                <a:cubicBezTo>
                  <a:pt x="444201" y="875952"/>
                  <a:pt x="443758" y="875952"/>
                  <a:pt x="443758" y="876395"/>
                </a:cubicBezTo>
                <a:cubicBezTo>
                  <a:pt x="443758" y="876395"/>
                  <a:pt x="443315" y="876395"/>
                  <a:pt x="443315" y="876838"/>
                </a:cubicBezTo>
                <a:cubicBezTo>
                  <a:pt x="432675" y="880828"/>
                  <a:pt x="427356" y="891911"/>
                  <a:pt x="421593" y="900777"/>
                </a:cubicBezTo>
                <a:cubicBezTo>
                  <a:pt x="413613" y="910973"/>
                  <a:pt x="402974" y="919396"/>
                  <a:pt x="398984" y="932695"/>
                </a:cubicBezTo>
                <a:cubicBezTo>
                  <a:pt x="397654" y="937572"/>
                  <a:pt x="396324" y="942448"/>
                  <a:pt x="397211" y="947768"/>
                </a:cubicBezTo>
                <a:cubicBezTo>
                  <a:pt x="396767" y="948654"/>
                  <a:pt x="395881" y="949541"/>
                  <a:pt x="395437" y="949984"/>
                </a:cubicBezTo>
                <a:cubicBezTo>
                  <a:pt x="393664" y="952201"/>
                  <a:pt x="390118" y="956634"/>
                  <a:pt x="390561" y="959737"/>
                </a:cubicBezTo>
                <a:cubicBezTo>
                  <a:pt x="379478" y="962397"/>
                  <a:pt x="367952" y="965500"/>
                  <a:pt x="356870" y="969490"/>
                </a:cubicBezTo>
                <a:cubicBezTo>
                  <a:pt x="355983" y="969933"/>
                  <a:pt x="353767" y="970377"/>
                  <a:pt x="351106" y="971707"/>
                </a:cubicBezTo>
                <a:cubicBezTo>
                  <a:pt x="351550" y="969933"/>
                  <a:pt x="352436" y="967717"/>
                  <a:pt x="353767" y="965944"/>
                </a:cubicBezTo>
                <a:cubicBezTo>
                  <a:pt x="354653" y="965057"/>
                  <a:pt x="355539" y="963727"/>
                  <a:pt x="356426" y="962397"/>
                </a:cubicBezTo>
                <a:cubicBezTo>
                  <a:pt x="364849" y="957077"/>
                  <a:pt x="373272" y="952201"/>
                  <a:pt x="379035" y="943778"/>
                </a:cubicBezTo>
                <a:cubicBezTo>
                  <a:pt x="381695" y="940232"/>
                  <a:pt x="383025" y="935799"/>
                  <a:pt x="384798" y="931809"/>
                </a:cubicBezTo>
                <a:cubicBezTo>
                  <a:pt x="388344" y="926489"/>
                  <a:pt x="392778" y="920726"/>
                  <a:pt x="394108" y="914076"/>
                </a:cubicBezTo>
                <a:cubicBezTo>
                  <a:pt x="394994" y="910530"/>
                  <a:pt x="393221" y="905653"/>
                  <a:pt x="388788" y="905653"/>
                </a:cubicBezTo>
                <a:cubicBezTo>
                  <a:pt x="387901" y="905653"/>
                  <a:pt x="387458" y="906097"/>
                  <a:pt x="386571" y="906540"/>
                </a:cubicBezTo>
                <a:cubicBezTo>
                  <a:pt x="386571" y="906540"/>
                  <a:pt x="386571" y="906540"/>
                  <a:pt x="386128" y="906540"/>
                </a:cubicBezTo>
                <a:cubicBezTo>
                  <a:pt x="377262" y="910086"/>
                  <a:pt x="371942" y="919396"/>
                  <a:pt x="368395" y="927819"/>
                </a:cubicBezTo>
                <a:cubicBezTo>
                  <a:pt x="367509" y="930479"/>
                  <a:pt x="366622" y="933582"/>
                  <a:pt x="364406" y="935355"/>
                </a:cubicBezTo>
                <a:cubicBezTo>
                  <a:pt x="360416" y="938901"/>
                  <a:pt x="355983" y="942891"/>
                  <a:pt x="352880" y="947324"/>
                </a:cubicBezTo>
                <a:cubicBezTo>
                  <a:pt x="350220" y="951314"/>
                  <a:pt x="344900" y="961067"/>
                  <a:pt x="348003" y="965500"/>
                </a:cubicBezTo>
                <a:cubicBezTo>
                  <a:pt x="347117" y="966830"/>
                  <a:pt x="346673" y="968603"/>
                  <a:pt x="345787" y="970377"/>
                </a:cubicBezTo>
                <a:cubicBezTo>
                  <a:pt x="345344" y="971263"/>
                  <a:pt x="345344" y="972150"/>
                  <a:pt x="344900" y="973036"/>
                </a:cubicBezTo>
                <a:cubicBezTo>
                  <a:pt x="340024" y="974810"/>
                  <a:pt x="334704" y="977469"/>
                  <a:pt x="329828" y="979686"/>
                </a:cubicBezTo>
                <a:cubicBezTo>
                  <a:pt x="339137" y="948654"/>
                  <a:pt x="349333" y="918066"/>
                  <a:pt x="360416" y="887921"/>
                </a:cubicBezTo>
                <a:cubicBezTo>
                  <a:pt x="369726" y="863539"/>
                  <a:pt x="379478" y="839157"/>
                  <a:pt x="389675" y="815218"/>
                </a:cubicBezTo>
                <a:cubicBezTo>
                  <a:pt x="394551" y="813445"/>
                  <a:pt x="399427" y="811672"/>
                  <a:pt x="404747" y="810342"/>
                </a:cubicBezTo>
                <a:cubicBezTo>
                  <a:pt x="405190" y="811228"/>
                  <a:pt x="406077" y="812115"/>
                  <a:pt x="406520" y="813002"/>
                </a:cubicBezTo>
                <a:cubicBezTo>
                  <a:pt x="409180" y="814332"/>
                  <a:pt x="411840" y="815218"/>
                  <a:pt x="414500" y="816105"/>
                </a:cubicBezTo>
                <a:cubicBezTo>
                  <a:pt x="416273" y="819208"/>
                  <a:pt x="418933" y="821868"/>
                  <a:pt x="421593" y="824084"/>
                </a:cubicBezTo>
                <a:cubicBezTo>
                  <a:pt x="431789" y="832951"/>
                  <a:pt x="444645" y="837827"/>
                  <a:pt x="457944" y="840487"/>
                </a:cubicBezTo>
                <a:cubicBezTo>
                  <a:pt x="465924" y="841817"/>
                  <a:pt x="473016" y="846693"/>
                  <a:pt x="480553" y="848466"/>
                </a:cubicBezTo>
                <a:cubicBezTo>
                  <a:pt x="481883" y="848466"/>
                  <a:pt x="487646" y="848023"/>
                  <a:pt x="487203" y="845806"/>
                </a:cubicBezTo>
                <a:cubicBezTo>
                  <a:pt x="487203" y="845806"/>
                  <a:pt x="487203" y="845806"/>
                  <a:pt x="487203" y="845806"/>
                </a:cubicBezTo>
                <a:cubicBezTo>
                  <a:pt x="489419" y="844033"/>
                  <a:pt x="490749" y="841373"/>
                  <a:pt x="488976" y="838714"/>
                </a:cubicBezTo>
                <a:cubicBezTo>
                  <a:pt x="485429" y="832951"/>
                  <a:pt x="478780" y="830734"/>
                  <a:pt x="473016" y="827631"/>
                </a:cubicBezTo>
                <a:cubicBezTo>
                  <a:pt x="459274" y="819651"/>
                  <a:pt x="445088" y="811228"/>
                  <a:pt x="428242" y="810785"/>
                </a:cubicBezTo>
                <a:cubicBezTo>
                  <a:pt x="426469" y="810785"/>
                  <a:pt x="419376" y="810785"/>
                  <a:pt x="415830" y="812558"/>
                </a:cubicBezTo>
                <a:cubicBezTo>
                  <a:pt x="413613" y="812115"/>
                  <a:pt x="411397" y="811228"/>
                  <a:pt x="409623" y="809455"/>
                </a:cubicBezTo>
                <a:cubicBezTo>
                  <a:pt x="421593" y="805909"/>
                  <a:pt x="434006" y="802806"/>
                  <a:pt x="446418" y="799702"/>
                </a:cubicBezTo>
                <a:cubicBezTo>
                  <a:pt x="446862" y="800146"/>
                  <a:pt x="447305" y="800146"/>
                  <a:pt x="447748" y="800146"/>
                </a:cubicBezTo>
                <a:cubicBezTo>
                  <a:pt x="451738" y="801476"/>
                  <a:pt x="456171" y="802806"/>
                  <a:pt x="460161" y="804136"/>
                </a:cubicBezTo>
                <a:cubicBezTo>
                  <a:pt x="467697" y="814332"/>
                  <a:pt x="478780" y="821868"/>
                  <a:pt x="490749" y="826744"/>
                </a:cubicBezTo>
                <a:cubicBezTo>
                  <a:pt x="496955" y="829404"/>
                  <a:pt x="503605" y="829404"/>
                  <a:pt x="510255" y="831177"/>
                </a:cubicBezTo>
                <a:cubicBezTo>
                  <a:pt x="515131" y="832064"/>
                  <a:pt x="519564" y="834281"/>
                  <a:pt x="524441" y="835167"/>
                </a:cubicBezTo>
                <a:cubicBezTo>
                  <a:pt x="526214" y="835610"/>
                  <a:pt x="532863" y="835167"/>
                  <a:pt x="531977" y="832507"/>
                </a:cubicBezTo>
                <a:cubicBezTo>
                  <a:pt x="531977" y="832507"/>
                  <a:pt x="531534" y="832507"/>
                  <a:pt x="531090" y="832507"/>
                </a:cubicBezTo>
                <a:cubicBezTo>
                  <a:pt x="531534" y="831621"/>
                  <a:pt x="531977" y="830734"/>
                  <a:pt x="531977" y="829404"/>
                </a:cubicBezTo>
                <a:cubicBezTo>
                  <a:pt x="529317" y="820538"/>
                  <a:pt x="519121" y="816991"/>
                  <a:pt x="511585" y="813445"/>
                </a:cubicBezTo>
                <a:cubicBezTo>
                  <a:pt x="500059" y="807239"/>
                  <a:pt x="489419" y="798816"/>
                  <a:pt x="475677" y="799259"/>
                </a:cubicBezTo>
                <a:cubicBezTo>
                  <a:pt x="473460" y="799259"/>
                  <a:pt x="465480" y="799259"/>
                  <a:pt x="461934" y="801032"/>
                </a:cubicBezTo>
                <a:cubicBezTo>
                  <a:pt x="459274" y="800146"/>
                  <a:pt x="456614" y="799702"/>
                  <a:pt x="454398" y="798373"/>
                </a:cubicBezTo>
                <a:cubicBezTo>
                  <a:pt x="454398" y="798373"/>
                  <a:pt x="454398" y="798373"/>
                  <a:pt x="454841" y="798373"/>
                </a:cubicBezTo>
                <a:cubicBezTo>
                  <a:pt x="454398" y="798373"/>
                  <a:pt x="453954" y="797929"/>
                  <a:pt x="453511" y="797929"/>
                </a:cubicBezTo>
                <a:cubicBezTo>
                  <a:pt x="468140" y="793939"/>
                  <a:pt x="482770" y="790393"/>
                  <a:pt x="497842" y="786846"/>
                </a:cubicBezTo>
                <a:cubicBezTo>
                  <a:pt x="504492" y="790836"/>
                  <a:pt x="511142" y="794383"/>
                  <a:pt x="518678" y="796599"/>
                </a:cubicBezTo>
                <a:cubicBezTo>
                  <a:pt x="527544" y="809455"/>
                  <a:pt x="542616" y="817435"/>
                  <a:pt x="558132" y="819208"/>
                </a:cubicBezTo>
                <a:cubicBezTo>
                  <a:pt x="566555" y="820538"/>
                  <a:pt x="575864" y="820538"/>
                  <a:pt x="583401" y="824971"/>
                </a:cubicBezTo>
                <a:cubicBezTo>
                  <a:pt x="583401" y="824971"/>
                  <a:pt x="583844" y="824971"/>
                  <a:pt x="583844" y="824971"/>
                </a:cubicBezTo>
                <a:cubicBezTo>
                  <a:pt x="585618" y="825858"/>
                  <a:pt x="587834" y="826301"/>
                  <a:pt x="589607" y="826744"/>
                </a:cubicBezTo>
                <a:cubicBezTo>
                  <a:pt x="594927" y="828074"/>
                  <a:pt x="602020" y="824971"/>
                  <a:pt x="598030" y="818765"/>
                </a:cubicBezTo>
                <a:cubicBezTo>
                  <a:pt x="592710" y="812115"/>
                  <a:pt x="584288" y="809455"/>
                  <a:pt x="576752" y="805909"/>
                </a:cubicBezTo>
                <a:cubicBezTo>
                  <a:pt x="565225" y="801919"/>
                  <a:pt x="555472" y="793053"/>
                  <a:pt x="543503" y="790393"/>
                </a:cubicBezTo>
                <a:cubicBezTo>
                  <a:pt x="536410" y="788620"/>
                  <a:pt x="528430" y="788176"/>
                  <a:pt x="521781" y="791279"/>
                </a:cubicBezTo>
                <a:cubicBezTo>
                  <a:pt x="520894" y="791723"/>
                  <a:pt x="520008" y="792166"/>
                  <a:pt x="519564" y="792609"/>
                </a:cubicBezTo>
                <a:cubicBezTo>
                  <a:pt x="519121" y="792609"/>
                  <a:pt x="519121" y="792609"/>
                  <a:pt x="518678" y="792166"/>
                </a:cubicBezTo>
                <a:cubicBezTo>
                  <a:pt x="513358" y="790393"/>
                  <a:pt x="508481" y="787733"/>
                  <a:pt x="503605" y="785073"/>
                </a:cubicBezTo>
                <a:cubicBezTo>
                  <a:pt x="511585" y="783300"/>
                  <a:pt x="519564" y="781083"/>
                  <a:pt x="527544" y="779310"/>
                </a:cubicBezTo>
                <a:cubicBezTo>
                  <a:pt x="538183" y="776650"/>
                  <a:pt x="548823" y="774434"/>
                  <a:pt x="559906" y="772217"/>
                </a:cubicBezTo>
                <a:cubicBezTo>
                  <a:pt x="559906" y="772217"/>
                  <a:pt x="559906" y="772217"/>
                  <a:pt x="559906" y="772217"/>
                </a:cubicBezTo>
                <a:cubicBezTo>
                  <a:pt x="564782" y="776207"/>
                  <a:pt x="570545" y="779310"/>
                  <a:pt x="576308" y="781970"/>
                </a:cubicBezTo>
                <a:cubicBezTo>
                  <a:pt x="576308" y="781970"/>
                  <a:pt x="576308" y="781970"/>
                  <a:pt x="576308" y="781970"/>
                </a:cubicBezTo>
                <a:cubicBezTo>
                  <a:pt x="586504" y="794383"/>
                  <a:pt x="600246" y="806352"/>
                  <a:pt x="616649" y="806795"/>
                </a:cubicBezTo>
                <a:cubicBezTo>
                  <a:pt x="622855" y="807682"/>
                  <a:pt x="629061" y="806352"/>
                  <a:pt x="634824" y="808569"/>
                </a:cubicBezTo>
                <a:cubicBezTo>
                  <a:pt x="634824" y="808569"/>
                  <a:pt x="635268" y="808569"/>
                  <a:pt x="635268" y="808569"/>
                </a:cubicBezTo>
                <a:cubicBezTo>
                  <a:pt x="638815" y="809899"/>
                  <a:pt x="642361" y="811228"/>
                  <a:pt x="646351" y="811672"/>
                </a:cubicBezTo>
                <a:cubicBezTo>
                  <a:pt x="649454" y="812115"/>
                  <a:pt x="653887" y="810785"/>
                  <a:pt x="654773" y="807239"/>
                </a:cubicBezTo>
                <a:cubicBezTo>
                  <a:pt x="654773" y="806352"/>
                  <a:pt x="654773" y="805909"/>
                  <a:pt x="654331" y="805022"/>
                </a:cubicBezTo>
                <a:cubicBezTo>
                  <a:pt x="652114" y="801919"/>
                  <a:pt x="649454" y="798816"/>
                  <a:pt x="646351" y="796599"/>
                </a:cubicBezTo>
                <a:cubicBezTo>
                  <a:pt x="641031" y="793496"/>
                  <a:pt x="635268" y="791279"/>
                  <a:pt x="629505" y="789063"/>
                </a:cubicBezTo>
                <a:cubicBezTo>
                  <a:pt x="624185" y="787290"/>
                  <a:pt x="618866" y="785516"/>
                  <a:pt x="613989" y="782857"/>
                </a:cubicBezTo>
                <a:cubicBezTo>
                  <a:pt x="607783" y="779754"/>
                  <a:pt x="602020" y="775764"/>
                  <a:pt x="594927" y="774434"/>
                </a:cubicBezTo>
                <a:cubicBezTo>
                  <a:pt x="588721" y="773547"/>
                  <a:pt x="580741" y="773104"/>
                  <a:pt x="575864" y="777537"/>
                </a:cubicBezTo>
                <a:cubicBezTo>
                  <a:pt x="571875" y="775320"/>
                  <a:pt x="568328" y="773104"/>
                  <a:pt x="564782" y="770444"/>
                </a:cubicBezTo>
                <a:cubicBezTo>
                  <a:pt x="578081" y="767784"/>
                  <a:pt x="591380" y="765124"/>
                  <a:pt x="604679" y="762464"/>
                </a:cubicBezTo>
                <a:cubicBezTo>
                  <a:pt x="610442" y="763794"/>
                  <a:pt x="616206" y="764681"/>
                  <a:pt x="621969" y="765568"/>
                </a:cubicBezTo>
                <a:cubicBezTo>
                  <a:pt x="621969" y="765568"/>
                  <a:pt x="621969" y="765568"/>
                  <a:pt x="621969" y="765568"/>
                </a:cubicBezTo>
                <a:cubicBezTo>
                  <a:pt x="622412" y="766897"/>
                  <a:pt x="623299" y="768227"/>
                  <a:pt x="624185" y="769114"/>
                </a:cubicBezTo>
                <a:cubicBezTo>
                  <a:pt x="629949" y="775764"/>
                  <a:pt x="637041" y="780197"/>
                  <a:pt x="644577" y="784187"/>
                </a:cubicBezTo>
                <a:cubicBezTo>
                  <a:pt x="656547" y="790393"/>
                  <a:pt x="670733" y="789063"/>
                  <a:pt x="683589" y="790393"/>
                </a:cubicBezTo>
                <a:cubicBezTo>
                  <a:pt x="683589" y="790393"/>
                  <a:pt x="684032" y="790393"/>
                  <a:pt x="684032" y="790393"/>
                </a:cubicBezTo>
                <a:cubicBezTo>
                  <a:pt x="684475" y="790393"/>
                  <a:pt x="685362" y="790393"/>
                  <a:pt x="685805" y="790836"/>
                </a:cubicBezTo>
                <a:cubicBezTo>
                  <a:pt x="689796" y="791279"/>
                  <a:pt x="695558" y="791279"/>
                  <a:pt x="697774" y="786846"/>
                </a:cubicBezTo>
                <a:cubicBezTo>
                  <a:pt x="699104" y="781970"/>
                  <a:pt x="692455" y="779754"/>
                  <a:pt x="689352" y="777537"/>
                </a:cubicBezTo>
                <a:cubicBezTo>
                  <a:pt x="684032" y="774434"/>
                  <a:pt x="678269" y="772660"/>
                  <a:pt x="672506" y="770887"/>
                </a:cubicBezTo>
                <a:cubicBezTo>
                  <a:pt x="660093" y="768227"/>
                  <a:pt x="649898" y="758918"/>
                  <a:pt x="637041" y="759361"/>
                </a:cubicBezTo>
                <a:cubicBezTo>
                  <a:pt x="632165" y="759361"/>
                  <a:pt x="627732" y="759805"/>
                  <a:pt x="623299" y="762021"/>
                </a:cubicBezTo>
                <a:cubicBezTo>
                  <a:pt x="620195" y="761578"/>
                  <a:pt x="616649" y="760691"/>
                  <a:pt x="613545" y="760248"/>
                </a:cubicBezTo>
                <a:cubicBezTo>
                  <a:pt x="622412" y="758475"/>
                  <a:pt x="631722" y="756258"/>
                  <a:pt x="640588" y="754042"/>
                </a:cubicBezTo>
                <a:cubicBezTo>
                  <a:pt x="647237" y="752268"/>
                  <a:pt x="654331" y="750495"/>
                  <a:pt x="660980" y="748278"/>
                </a:cubicBezTo>
                <a:cubicBezTo>
                  <a:pt x="661867" y="749609"/>
                  <a:pt x="663640" y="750052"/>
                  <a:pt x="664970" y="750495"/>
                </a:cubicBezTo>
                <a:cubicBezTo>
                  <a:pt x="667186" y="751382"/>
                  <a:pt x="669403" y="751825"/>
                  <a:pt x="671619" y="752268"/>
                </a:cubicBezTo>
                <a:cubicBezTo>
                  <a:pt x="674280" y="755371"/>
                  <a:pt x="677383" y="757588"/>
                  <a:pt x="680486" y="759361"/>
                </a:cubicBezTo>
                <a:cubicBezTo>
                  <a:pt x="688465" y="764238"/>
                  <a:pt x="697332" y="768671"/>
                  <a:pt x="706640" y="769557"/>
                </a:cubicBezTo>
                <a:cubicBezTo>
                  <a:pt x="715507" y="771774"/>
                  <a:pt x="724373" y="769114"/>
                  <a:pt x="733239" y="770887"/>
                </a:cubicBezTo>
                <a:cubicBezTo>
                  <a:pt x="733683" y="770887"/>
                  <a:pt x="733683" y="770887"/>
                  <a:pt x="734126" y="770444"/>
                </a:cubicBezTo>
                <a:cubicBezTo>
                  <a:pt x="734569" y="770444"/>
                  <a:pt x="735456" y="770444"/>
                  <a:pt x="735899" y="770887"/>
                </a:cubicBezTo>
                <a:cubicBezTo>
                  <a:pt x="748755" y="773547"/>
                  <a:pt x="754075" y="763794"/>
                  <a:pt x="740776" y="758031"/>
                </a:cubicBezTo>
                <a:cubicBezTo>
                  <a:pt x="732796" y="754485"/>
                  <a:pt x="723486" y="754485"/>
                  <a:pt x="715064" y="751825"/>
                </a:cubicBezTo>
                <a:cubicBezTo>
                  <a:pt x="707528" y="749165"/>
                  <a:pt x="699991" y="745619"/>
                  <a:pt x="692012" y="745619"/>
                </a:cubicBezTo>
                <a:cubicBezTo>
                  <a:pt x="686249" y="745619"/>
                  <a:pt x="680042" y="745619"/>
                  <a:pt x="674722" y="747835"/>
                </a:cubicBezTo>
                <a:cubicBezTo>
                  <a:pt x="674722" y="747835"/>
                  <a:pt x="674280" y="747835"/>
                  <a:pt x="674280" y="747835"/>
                </a:cubicBezTo>
                <a:cubicBezTo>
                  <a:pt x="671619" y="746948"/>
                  <a:pt x="668959" y="746062"/>
                  <a:pt x="666300" y="745619"/>
                </a:cubicBezTo>
                <a:cubicBezTo>
                  <a:pt x="675166" y="742515"/>
                  <a:pt x="684032" y="739412"/>
                  <a:pt x="692898" y="736309"/>
                </a:cubicBezTo>
                <a:cubicBezTo>
                  <a:pt x="693785" y="737196"/>
                  <a:pt x="695115" y="737196"/>
                  <a:pt x="696445" y="737639"/>
                </a:cubicBezTo>
                <a:cubicBezTo>
                  <a:pt x="704868" y="738526"/>
                  <a:pt x="713290" y="738969"/>
                  <a:pt x="721714" y="739412"/>
                </a:cubicBezTo>
                <a:cubicBezTo>
                  <a:pt x="726147" y="739412"/>
                  <a:pt x="730580" y="738526"/>
                  <a:pt x="735013" y="738082"/>
                </a:cubicBezTo>
                <a:cubicBezTo>
                  <a:pt x="736786" y="737639"/>
                  <a:pt x="742105" y="737639"/>
                  <a:pt x="742105" y="735423"/>
                </a:cubicBezTo>
                <a:cubicBezTo>
                  <a:pt x="742105" y="735423"/>
                  <a:pt x="742105" y="735423"/>
                  <a:pt x="742105" y="735423"/>
                </a:cubicBezTo>
                <a:cubicBezTo>
                  <a:pt x="742549" y="735423"/>
                  <a:pt x="743435" y="734979"/>
                  <a:pt x="743879" y="734979"/>
                </a:cubicBezTo>
                <a:cubicBezTo>
                  <a:pt x="750529" y="733206"/>
                  <a:pt x="756735" y="729216"/>
                  <a:pt x="762942" y="726556"/>
                </a:cubicBezTo>
                <a:cubicBezTo>
                  <a:pt x="766045" y="725226"/>
                  <a:pt x="769591" y="724340"/>
                  <a:pt x="772250" y="722566"/>
                </a:cubicBezTo>
                <a:cubicBezTo>
                  <a:pt x="781117" y="720793"/>
                  <a:pt x="781117" y="711484"/>
                  <a:pt x="770478" y="709711"/>
                </a:cubicBezTo>
                <a:close/>
                <a:moveTo>
                  <a:pt x="514688" y="294329"/>
                </a:moveTo>
                <a:cubicBezTo>
                  <a:pt x="515131" y="294329"/>
                  <a:pt x="515131" y="294773"/>
                  <a:pt x="514688" y="294329"/>
                </a:cubicBezTo>
                <a:cubicBezTo>
                  <a:pt x="515131" y="294773"/>
                  <a:pt x="515131" y="294773"/>
                  <a:pt x="514688" y="294329"/>
                </a:cubicBezTo>
                <a:cubicBezTo>
                  <a:pt x="515131" y="294773"/>
                  <a:pt x="515131" y="294329"/>
                  <a:pt x="514688" y="294329"/>
                </a:cubicBezTo>
                <a:close/>
                <a:moveTo>
                  <a:pt x="387458" y="662276"/>
                </a:moveTo>
                <a:cubicBezTo>
                  <a:pt x="387458" y="662276"/>
                  <a:pt x="387015" y="662276"/>
                  <a:pt x="387015" y="661833"/>
                </a:cubicBezTo>
                <a:cubicBezTo>
                  <a:pt x="387015" y="662276"/>
                  <a:pt x="387015" y="662276"/>
                  <a:pt x="387458" y="662276"/>
                </a:cubicBezTo>
                <a:cubicBezTo>
                  <a:pt x="387458" y="662276"/>
                  <a:pt x="387458" y="662276"/>
                  <a:pt x="387458" y="6622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1356;p32"/>
          <p:cNvSpPr txBox="1">
            <a:spLocks/>
          </p:cNvSpPr>
          <p:nvPr/>
        </p:nvSpPr>
        <p:spPr>
          <a:xfrm>
            <a:off x="1390089" y="3308121"/>
            <a:ext cx="6168707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5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pPr algn="ctr"/>
            <a:r>
              <a:rPr lang="fr-FR" sz="3200" dirty="0"/>
              <a:t>The Annotation Data </a:t>
            </a:r>
            <a:r>
              <a:rPr lang="fr-FR" sz="3200" dirty="0" err="1"/>
              <a:t>Crisis</a:t>
            </a:r>
            <a:endParaRPr lang="fr-FR" sz="3200" dirty="0"/>
          </a:p>
        </p:txBody>
      </p:sp>
      <p:sp>
        <p:nvSpPr>
          <p:cNvPr id="2" name="Rectangle 1"/>
          <p:cNvSpPr/>
          <p:nvPr/>
        </p:nvSpPr>
        <p:spPr>
          <a:xfrm>
            <a:off x="1396318" y="4587946"/>
            <a:ext cx="63187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839B9C"/>
                </a:solidFill>
                <a:latin typeface="Cabin" panose="020B0604020202020204" charset="0"/>
              </a:rPr>
              <a:t>https://www.linkedin.com/pulse/domain-specific-slms-strategic-alternative-large-language-hijazi-ghczf</a:t>
            </a:r>
          </a:p>
        </p:txBody>
      </p:sp>
      <p:sp>
        <p:nvSpPr>
          <p:cNvPr id="210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05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5248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4"/>
          <p:cNvSpPr txBox="1">
            <a:spLocks noGrp="1"/>
          </p:cNvSpPr>
          <p:nvPr>
            <p:ph type="title"/>
          </p:nvPr>
        </p:nvSpPr>
        <p:spPr>
          <a:xfrm>
            <a:off x="512128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 err="1"/>
              <a:t>Traditional</a:t>
            </a:r>
            <a:r>
              <a:rPr lang="fr-FR" dirty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endParaRPr dirty="0"/>
          </a:p>
        </p:txBody>
      </p:sp>
      <p:sp>
        <p:nvSpPr>
          <p:cNvPr id="1460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894416" y="1981915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Rule-Based</a:t>
            </a:r>
            <a:r>
              <a:rPr lang="fr-FR" dirty="0" smtClean="0"/>
              <a:t> 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1" name="Google Shape;1461;p34"/>
          <p:cNvSpPr txBox="1">
            <a:spLocks noGrp="1"/>
          </p:cNvSpPr>
          <p:nvPr>
            <p:ph type="subTitle" idx="2"/>
          </p:nvPr>
        </p:nvSpPr>
        <p:spPr>
          <a:xfrm>
            <a:off x="4057456" y="1981915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 err="1"/>
              <a:t>Traditional</a:t>
            </a:r>
            <a:r>
              <a:rPr lang="fr-FR" dirty="0"/>
              <a:t> Machine Learning</a:t>
            </a:r>
            <a:endParaRPr dirty="0"/>
          </a:p>
        </p:txBody>
      </p:sp>
      <p:sp>
        <p:nvSpPr>
          <p:cNvPr id="1463" name="Google Shape;1463;p34"/>
          <p:cNvSpPr/>
          <p:nvPr/>
        </p:nvSpPr>
        <p:spPr>
          <a:xfrm>
            <a:off x="1940516" y="1295708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465" name="Google Shape;1465;p34"/>
          <p:cNvGrpSpPr/>
          <p:nvPr/>
        </p:nvGrpSpPr>
        <p:grpSpPr>
          <a:xfrm>
            <a:off x="2094247" y="1449297"/>
            <a:ext cx="333338" cy="333621"/>
            <a:chOff x="3295364" y="2698976"/>
            <a:chExt cx="333338" cy="333621"/>
          </a:xfrm>
        </p:grpSpPr>
        <p:grpSp>
          <p:nvGrpSpPr>
            <p:cNvPr id="1466" name="Google Shape;1466;p34"/>
            <p:cNvGrpSpPr/>
            <p:nvPr/>
          </p:nvGrpSpPr>
          <p:grpSpPr>
            <a:xfrm>
              <a:off x="3295364" y="2698976"/>
              <a:ext cx="333338" cy="314052"/>
              <a:chOff x="3942002" y="3148508"/>
              <a:chExt cx="562881" cy="530314"/>
            </a:xfrm>
          </p:grpSpPr>
          <p:sp>
            <p:nvSpPr>
              <p:cNvPr id="1467" name="Google Shape;1467;p34"/>
              <p:cNvSpPr/>
              <p:nvPr/>
            </p:nvSpPr>
            <p:spPr>
              <a:xfrm>
                <a:off x="4057766" y="3281648"/>
                <a:ext cx="330605" cy="397174"/>
              </a:xfrm>
              <a:custGeom>
                <a:avLst/>
                <a:gdLst/>
                <a:ahLst/>
                <a:cxnLst/>
                <a:rect l="l" t="t" r="r" b="b"/>
                <a:pathLst>
                  <a:path w="330605" h="397174" extrusionOk="0">
                    <a:moveTo>
                      <a:pt x="330605" y="198213"/>
                    </a:moveTo>
                    <a:cubicBezTo>
                      <a:pt x="330605" y="89009"/>
                      <a:pt x="256555" y="0"/>
                      <a:pt x="165302" y="0"/>
                    </a:cubicBezTo>
                    <a:cubicBezTo>
                      <a:pt x="74050" y="0"/>
                      <a:pt x="0" y="89009"/>
                      <a:pt x="0" y="198213"/>
                    </a:cubicBezTo>
                    <a:cubicBezTo>
                      <a:pt x="0" y="307418"/>
                      <a:pt x="74050" y="397175"/>
                      <a:pt x="165302" y="397175"/>
                    </a:cubicBezTo>
                    <a:cubicBezTo>
                      <a:pt x="256555" y="397175"/>
                      <a:pt x="330605" y="307418"/>
                      <a:pt x="330605" y="198213"/>
                    </a:cubicBezTo>
                    <a:lnTo>
                      <a:pt x="330605" y="1982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34"/>
              <p:cNvSpPr/>
              <p:nvPr/>
            </p:nvSpPr>
            <p:spPr>
              <a:xfrm>
                <a:off x="3942002" y="3315307"/>
                <a:ext cx="142691" cy="183357"/>
              </a:xfrm>
              <a:custGeom>
                <a:avLst/>
                <a:gdLst/>
                <a:ahLst/>
                <a:cxnLst/>
                <a:rect l="l" t="t" r="r" b="b"/>
                <a:pathLst>
                  <a:path w="142691" h="183357" extrusionOk="0">
                    <a:moveTo>
                      <a:pt x="10300" y="181758"/>
                    </a:moveTo>
                    <a:cubicBezTo>
                      <a:pt x="14788" y="184002"/>
                      <a:pt x="20771" y="184002"/>
                      <a:pt x="26007" y="181010"/>
                    </a:cubicBezTo>
                    <a:lnTo>
                      <a:pt x="84349" y="148099"/>
                    </a:lnTo>
                    <a:cubicBezTo>
                      <a:pt x="88089" y="90505"/>
                      <a:pt x="109032" y="38147"/>
                      <a:pt x="142691" y="0"/>
                    </a:cubicBezTo>
                    <a:cubicBezTo>
                      <a:pt x="115764" y="0"/>
                      <a:pt x="88089" y="8976"/>
                      <a:pt x="63406" y="27675"/>
                    </a:cubicBezTo>
                    <a:cubicBezTo>
                      <a:pt x="18527" y="61334"/>
                      <a:pt x="-6156" y="117432"/>
                      <a:pt x="1324" y="169042"/>
                    </a:cubicBezTo>
                    <a:cubicBezTo>
                      <a:pt x="2072" y="175026"/>
                      <a:pt x="5064" y="179514"/>
                      <a:pt x="10300" y="181758"/>
                    </a:cubicBezTo>
                    <a:lnTo>
                      <a:pt x="10300" y="1817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34"/>
              <p:cNvSpPr/>
              <p:nvPr/>
            </p:nvSpPr>
            <p:spPr>
              <a:xfrm>
                <a:off x="4157247" y="3148508"/>
                <a:ext cx="131643" cy="112196"/>
              </a:xfrm>
              <a:custGeom>
                <a:avLst/>
                <a:gdLst/>
                <a:ahLst/>
                <a:cxnLst/>
                <a:rect l="l" t="t" r="r" b="b"/>
                <a:pathLst>
                  <a:path w="131643" h="112196" extrusionOk="0">
                    <a:moveTo>
                      <a:pt x="128652" y="112196"/>
                    </a:moveTo>
                    <a:cubicBezTo>
                      <a:pt x="130896" y="102473"/>
                      <a:pt x="131644" y="92001"/>
                      <a:pt x="131644" y="83773"/>
                    </a:cubicBezTo>
                    <a:cubicBezTo>
                      <a:pt x="131644" y="38147"/>
                      <a:pt x="101725" y="0"/>
                      <a:pt x="65822" y="0"/>
                    </a:cubicBezTo>
                    <a:cubicBezTo>
                      <a:pt x="29171" y="0"/>
                      <a:pt x="0" y="38147"/>
                      <a:pt x="0" y="83773"/>
                    </a:cubicBezTo>
                    <a:cubicBezTo>
                      <a:pt x="0" y="92749"/>
                      <a:pt x="1496" y="102473"/>
                      <a:pt x="2992" y="112196"/>
                    </a:cubicBezTo>
                    <a:cubicBezTo>
                      <a:pt x="22439" y="104717"/>
                      <a:pt x="43382" y="100229"/>
                      <a:pt x="65822" y="100229"/>
                    </a:cubicBezTo>
                    <a:cubicBezTo>
                      <a:pt x="88261" y="100229"/>
                      <a:pt x="109205" y="104717"/>
                      <a:pt x="128652" y="112196"/>
                    </a:cubicBezTo>
                    <a:lnTo>
                      <a:pt x="128652" y="1121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34"/>
              <p:cNvSpPr/>
              <p:nvPr/>
            </p:nvSpPr>
            <p:spPr>
              <a:xfrm>
                <a:off x="4362192" y="3315307"/>
                <a:ext cx="142691" cy="183662"/>
              </a:xfrm>
              <a:custGeom>
                <a:avLst/>
                <a:gdLst/>
                <a:ahLst/>
                <a:cxnLst/>
                <a:rect l="l" t="t" r="r" b="b"/>
                <a:pathLst>
                  <a:path w="142691" h="183662" extrusionOk="0">
                    <a:moveTo>
                      <a:pt x="132392" y="181758"/>
                    </a:moveTo>
                    <a:cubicBezTo>
                      <a:pt x="137627" y="179514"/>
                      <a:pt x="140619" y="175026"/>
                      <a:pt x="141367" y="169042"/>
                    </a:cubicBezTo>
                    <a:cubicBezTo>
                      <a:pt x="148847" y="116684"/>
                      <a:pt x="124164" y="61334"/>
                      <a:pt x="79285" y="27675"/>
                    </a:cubicBezTo>
                    <a:cubicBezTo>
                      <a:pt x="54602" y="8976"/>
                      <a:pt x="27675" y="0"/>
                      <a:pt x="0" y="0"/>
                    </a:cubicBezTo>
                    <a:cubicBezTo>
                      <a:pt x="33659" y="38147"/>
                      <a:pt x="54602" y="90505"/>
                      <a:pt x="58342" y="148099"/>
                    </a:cubicBezTo>
                    <a:lnTo>
                      <a:pt x="116684" y="181010"/>
                    </a:lnTo>
                    <a:cubicBezTo>
                      <a:pt x="121920" y="184002"/>
                      <a:pt x="127904" y="184750"/>
                      <a:pt x="132392" y="181758"/>
                    </a:cubicBezTo>
                    <a:lnTo>
                      <a:pt x="132392" y="1817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1" name="Google Shape;1471;p34"/>
            <p:cNvSpPr/>
            <p:nvPr/>
          </p:nvSpPr>
          <p:spPr>
            <a:xfrm>
              <a:off x="3512373" y="2975428"/>
              <a:ext cx="66919" cy="57169"/>
            </a:xfrm>
            <a:custGeom>
              <a:avLst/>
              <a:gdLst/>
              <a:ahLst/>
              <a:cxnLst/>
              <a:rect l="l" t="t" r="r" b="b"/>
              <a:pathLst>
                <a:path w="112944" h="96488" extrusionOk="0">
                  <a:moveTo>
                    <a:pt x="96489" y="96489"/>
                  </a:moveTo>
                  <a:cubicBezTo>
                    <a:pt x="101724" y="96489"/>
                    <a:pt x="106960" y="94245"/>
                    <a:pt x="109952" y="89757"/>
                  </a:cubicBezTo>
                  <a:cubicBezTo>
                    <a:pt x="112944" y="85269"/>
                    <a:pt x="113692" y="80033"/>
                    <a:pt x="112196" y="74798"/>
                  </a:cubicBezTo>
                  <a:lnTo>
                    <a:pt x="101724" y="43383"/>
                  </a:lnTo>
                  <a:cubicBezTo>
                    <a:pt x="96489" y="26927"/>
                    <a:pt x="87513" y="11968"/>
                    <a:pt x="75545" y="0"/>
                  </a:cubicBezTo>
                  <a:cubicBezTo>
                    <a:pt x="56098" y="31415"/>
                    <a:pt x="30667" y="56846"/>
                    <a:pt x="0" y="73302"/>
                  </a:cubicBezTo>
                  <a:cubicBezTo>
                    <a:pt x="19447" y="87513"/>
                    <a:pt x="43382" y="96489"/>
                    <a:pt x="68814" y="96489"/>
                  </a:cubicBezTo>
                  <a:lnTo>
                    <a:pt x="96489" y="964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3344934" y="2975428"/>
              <a:ext cx="66919" cy="57169"/>
            </a:xfrm>
            <a:custGeom>
              <a:avLst/>
              <a:gdLst/>
              <a:ahLst/>
              <a:cxnLst/>
              <a:rect l="l" t="t" r="r" b="b"/>
              <a:pathLst>
                <a:path w="112944" h="96488" extrusionOk="0">
                  <a:moveTo>
                    <a:pt x="37399" y="0"/>
                  </a:moveTo>
                  <a:cubicBezTo>
                    <a:pt x="25431" y="11968"/>
                    <a:pt x="16456" y="26927"/>
                    <a:pt x="11220" y="43383"/>
                  </a:cubicBezTo>
                  <a:lnTo>
                    <a:pt x="748" y="74798"/>
                  </a:lnTo>
                  <a:cubicBezTo>
                    <a:pt x="-748" y="80033"/>
                    <a:pt x="0" y="85269"/>
                    <a:pt x="2992" y="89757"/>
                  </a:cubicBezTo>
                  <a:cubicBezTo>
                    <a:pt x="5984" y="94245"/>
                    <a:pt x="11220" y="96489"/>
                    <a:pt x="16456" y="96489"/>
                  </a:cubicBezTo>
                  <a:lnTo>
                    <a:pt x="44130" y="96489"/>
                  </a:lnTo>
                  <a:cubicBezTo>
                    <a:pt x="69562" y="96489"/>
                    <a:pt x="93497" y="88261"/>
                    <a:pt x="112944" y="73302"/>
                  </a:cubicBezTo>
                  <a:cubicBezTo>
                    <a:pt x="82277" y="56846"/>
                    <a:pt x="56846" y="31415"/>
                    <a:pt x="37399" y="0"/>
                  </a:cubicBezTo>
                  <a:lnTo>
                    <a:pt x="373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 rot="-9801116" flipH="1">
            <a:off x="7997848" y="928448"/>
            <a:ext cx="1021768" cy="1729404"/>
            <a:chOff x="10182427" y="839628"/>
            <a:chExt cx="614718" cy="1040447"/>
          </a:xfrm>
        </p:grpSpPr>
        <p:sp>
          <p:nvSpPr>
            <p:cNvPr id="1477" name="Google Shape;1477;p34"/>
            <p:cNvSpPr/>
            <p:nvPr/>
          </p:nvSpPr>
          <p:spPr>
            <a:xfrm>
              <a:off x="10521891" y="1263875"/>
              <a:ext cx="275254" cy="428237"/>
            </a:xfrm>
            <a:custGeom>
              <a:avLst/>
              <a:gdLst/>
              <a:ahLst/>
              <a:cxnLst/>
              <a:rect l="l" t="t" r="r" b="b"/>
              <a:pathLst>
                <a:path w="275254" h="428237" extrusionOk="0">
                  <a:moveTo>
                    <a:pt x="554" y="428237"/>
                  </a:moveTo>
                  <a:cubicBezTo>
                    <a:pt x="-332" y="427350"/>
                    <a:pt x="111" y="426021"/>
                    <a:pt x="111" y="424691"/>
                  </a:cubicBezTo>
                  <a:cubicBezTo>
                    <a:pt x="554" y="418041"/>
                    <a:pt x="1441" y="410948"/>
                    <a:pt x="2327" y="404298"/>
                  </a:cubicBezTo>
                  <a:cubicBezTo>
                    <a:pt x="4544" y="381246"/>
                    <a:pt x="7648" y="357751"/>
                    <a:pt x="14297" y="335585"/>
                  </a:cubicBezTo>
                  <a:cubicBezTo>
                    <a:pt x="29813" y="285048"/>
                    <a:pt x="59071" y="239831"/>
                    <a:pt x="87000" y="195056"/>
                  </a:cubicBezTo>
                  <a:cubicBezTo>
                    <a:pt x="110938" y="158705"/>
                    <a:pt x="135320" y="122797"/>
                    <a:pt x="163692" y="89992"/>
                  </a:cubicBezTo>
                  <a:cubicBezTo>
                    <a:pt x="174775" y="77136"/>
                    <a:pt x="186301" y="64280"/>
                    <a:pt x="199157" y="53197"/>
                  </a:cubicBezTo>
                  <a:cubicBezTo>
                    <a:pt x="210683" y="43001"/>
                    <a:pt x="223539" y="35021"/>
                    <a:pt x="236395" y="27042"/>
                  </a:cubicBezTo>
                  <a:cubicBezTo>
                    <a:pt x="246147" y="20392"/>
                    <a:pt x="255901" y="13743"/>
                    <a:pt x="265210" y="6206"/>
                  </a:cubicBezTo>
                  <a:cubicBezTo>
                    <a:pt x="268313" y="3990"/>
                    <a:pt x="270529" y="1773"/>
                    <a:pt x="273633" y="0"/>
                  </a:cubicBezTo>
                  <a:cubicBezTo>
                    <a:pt x="274076" y="0"/>
                    <a:pt x="274076" y="0"/>
                    <a:pt x="274520" y="0"/>
                  </a:cubicBezTo>
                  <a:cubicBezTo>
                    <a:pt x="275406" y="443"/>
                    <a:pt x="275406" y="1330"/>
                    <a:pt x="274963" y="2217"/>
                  </a:cubicBezTo>
                  <a:cubicBezTo>
                    <a:pt x="265210" y="14629"/>
                    <a:pt x="251911" y="23939"/>
                    <a:pt x="240828" y="35021"/>
                  </a:cubicBezTo>
                  <a:cubicBezTo>
                    <a:pt x="232405" y="43444"/>
                    <a:pt x="224869" y="53197"/>
                    <a:pt x="218220" y="62950"/>
                  </a:cubicBezTo>
                  <a:cubicBezTo>
                    <a:pt x="204033" y="84672"/>
                    <a:pt x="190734" y="106394"/>
                    <a:pt x="175218" y="126787"/>
                  </a:cubicBezTo>
                  <a:cubicBezTo>
                    <a:pt x="144630" y="168458"/>
                    <a:pt x="112268" y="207912"/>
                    <a:pt x="83897" y="251356"/>
                  </a:cubicBezTo>
                  <a:cubicBezTo>
                    <a:pt x="70154" y="271749"/>
                    <a:pt x="58628" y="293471"/>
                    <a:pt x="48432" y="315636"/>
                  </a:cubicBezTo>
                  <a:cubicBezTo>
                    <a:pt x="41339" y="330266"/>
                    <a:pt x="36019" y="345782"/>
                    <a:pt x="28926" y="360411"/>
                  </a:cubicBezTo>
                  <a:cubicBezTo>
                    <a:pt x="21833" y="374597"/>
                    <a:pt x="12967" y="387896"/>
                    <a:pt x="8090" y="402968"/>
                  </a:cubicBezTo>
                  <a:cubicBezTo>
                    <a:pt x="4987" y="410948"/>
                    <a:pt x="3215" y="418928"/>
                    <a:pt x="2327" y="427350"/>
                  </a:cubicBezTo>
                  <a:cubicBezTo>
                    <a:pt x="2327" y="427794"/>
                    <a:pt x="1884" y="428237"/>
                    <a:pt x="1441" y="428237"/>
                  </a:cubicBezTo>
                  <a:cubicBezTo>
                    <a:pt x="998" y="428237"/>
                    <a:pt x="554" y="428237"/>
                    <a:pt x="554" y="4282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0496328" y="1215222"/>
              <a:ext cx="249401" cy="419260"/>
            </a:xfrm>
            <a:custGeom>
              <a:avLst/>
              <a:gdLst/>
              <a:ahLst/>
              <a:cxnLst/>
              <a:rect l="l" t="t" r="r" b="b"/>
              <a:pathLst>
                <a:path w="249401" h="419260" extrusionOk="0">
                  <a:moveTo>
                    <a:pt x="406" y="418817"/>
                  </a:moveTo>
                  <a:cubicBezTo>
                    <a:pt x="-924" y="404631"/>
                    <a:pt x="1292" y="389558"/>
                    <a:pt x="3066" y="375372"/>
                  </a:cubicBezTo>
                  <a:cubicBezTo>
                    <a:pt x="3509" y="355423"/>
                    <a:pt x="6613" y="335474"/>
                    <a:pt x="11489" y="315969"/>
                  </a:cubicBezTo>
                  <a:cubicBezTo>
                    <a:pt x="15479" y="299567"/>
                    <a:pt x="21685" y="284051"/>
                    <a:pt x="28335" y="268535"/>
                  </a:cubicBezTo>
                  <a:cubicBezTo>
                    <a:pt x="42520" y="237503"/>
                    <a:pt x="58480" y="206915"/>
                    <a:pt x="78429" y="178986"/>
                  </a:cubicBezTo>
                  <a:cubicBezTo>
                    <a:pt x="98820" y="148841"/>
                    <a:pt x="123202" y="120913"/>
                    <a:pt x="150688" y="96531"/>
                  </a:cubicBezTo>
                  <a:cubicBezTo>
                    <a:pt x="159997" y="88551"/>
                    <a:pt x="169750" y="81015"/>
                    <a:pt x="179060" y="73479"/>
                  </a:cubicBezTo>
                  <a:cubicBezTo>
                    <a:pt x="187040" y="67272"/>
                    <a:pt x="195462" y="61953"/>
                    <a:pt x="202112" y="54416"/>
                  </a:cubicBezTo>
                  <a:cubicBezTo>
                    <a:pt x="213194" y="43333"/>
                    <a:pt x="222947" y="31364"/>
                    <a:pt x="232701" y="18951"/>
                  </a:cubicBezTo>
                  <a:cubicBezTo>
                    <a:pt x="238020" y="12745"/>
                    <a:pt x="242453" y="6095"/>
                    <a:pt x="247773" y="333"/>
                  </a:cubicBezTo>
                  <a:cubicBezTo>
                    <a:pt x="248217" y="-111"/>
                    <a:pt x="248659" y="-111"/>
                    <a:pt x="249103" y="333"/>
                  </a:cubicBezTo>
                  <a:cubicBezTo>
                    <a:pt x="249989" y="1219"/>
                    <a:pt x="248659" y="2549"/>
                    <a:pt x="248217" y="3879"/>
                  </a:cubicBezTo>
                  <a:cubicBezTo>
                    <a:pt x="237576" y="23828"/>
                    <a:pt x="224277" y="42447"/>
                    <a:pt x="211864" y="61509"/>
                  </a:cubicBezTo>
                  <a:cubicBezTo>
                    <a:pt x="204772" y="72592"/>
                    <a:pt x="199452" y="84118"/>
                    <a:pt x="191473" y="94757"/>
                  </a:cubicBezTo>
                  <a:cubicBezTo>
                    <a:pt x="178173" y="112046"/>
                    <a:pt x="160884" y="125789"/>
                    <a:pt x="144925" y="141305"/>
                  </a:cubicBezTo>
                  <a:cubicBezTo>
                    <a:pt x="124976" y="159924"/>
                    <a:pt x="106800" y="180759"/>
                    <a:pt x="91728" y="203368"/>
                  </a:cubicBezTo>
                  <a:cubicBezTo>
                    <a:pt x="79315" y="221987"/>
                    <a:pt x="69563" y="242823"/>
                    <a:pt x="59810" y="263215"/>
                  </a:cubicBezTo>
                  <a:cubicBezTo>
                    <a:pt x="46953" y="290700"/>
                    <a:pt x="34098" y="319072"/>
                    <a:pt x="26562" y="348331"/>
                  </a:cubicBezTo>
                  <a:cubicBezTo>
                    <a:pt x="23458" y="358970"/>
                    <a:pt x="20798" y="369166"/>
                    <a:pt x="16808" y="379362"/>
                  </a:cubicBezTo>
                  <a:cubicBezTo>
                    <a:pt x="12819" y="389558"/>
                    <a:pt x="7055" y="398868"/>
                    <a:pt x="3066" y="409507"/>
                  </a:cubicBezTo>
                  <a:cubicBezTo>
                    <a:pt x="2180" y="411724"/>
                    <a:pt x="1736" y="414384"/>
                    <a:pt x="1736" y="416600"/>
                  </a:cubicBezTo>
                  <a:cubicBezTo>
                    <a:pt x="1736" y="417487"/>
                    <a:pt x="1736" y="418373"/>
                    <a:pt x="1292" y="418817"/>
                  </a:cubicBezTo>
                  <a:cubicBezTo>
                    <a:pt x="1292" y="418817"/>
                    <a:pt x="850" y="419260"/>
                    <a:pt x="406" y="419260"/>
                  </a:cubicBezTo>
                  <a:cubicBezTo>
                    <a:pt x="850" y="418817"/>
                    <a:pt x="406" y="418817"/>
                    <a:pt x="406" y="4188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0460582" y="1146976"/>
              <a:ext cx="270662" cy="381998"/>
            </a:xfrm>
            <a:custGeom>
              <a:avLst/>
              <a:gdLst/>
              <a:ahLst/>
              <a:cxnLst/>
              <a:rect l="l" t="t" r="r" b="b"/>
              <a:pathLst>
                <a:path w="270662" h="381998" extrusionOk="0">
                  <a:moveTo>
                    <a:pt x="2903" y="381555"/>
                  </a:moveTo>
                  <a:cubicBezTo>
                    <a:pt x="2460" y="379782"/>
                    <a:pt x="2460" y="378008"/>
                    <a:pt x="2016" y="376235"/>
                  </a:cubicBezTo>
                  <a:cubicBezTo>
                    <a:pt x="-643" y="360719"/>
                    <a:pt x="-200" y="344760"/>
                    <a:pt x="686" y="329244"/>
                  </a:cubicBezTo>
                  <a:cubicBezTo>
                    <a:pt x="2016" y="310625"/>
                    <a:pt x="4233" y="292006"/>
                    <a:pt x="10883" y="274274"/>
                  </a:cubicBezTo>
                  <a:cubicBezTo>
                    <a:pt x="25512" y="229056"/>
                    <a:pt x="52553" y="189159"/>
                    <a:pt x="77823" y="149704"/>
                  </a:cubicBezTo>
                  <a:cubicBezTo>
                    <a:pt x="95111" y="123549"/>
                    <a:pt x="116390" y="99167"/>
                    <a:pt x="142103" y="80991"/>
                  </a:cubicBezTo>
                  <a:cubicBezTo>
                    <a:pt x="167371" y="64588"/>
                    <a:pt x="194856" y="51733"/>
                    <a:pt x="220125" y="35330"/>
                  </a:cubicBezTo>
                  <a:cubicBezTo>
                    <a:pt x="233868" y="26464"/>
                    <a:pt x="247609" y="17154"/>
                    <a:pt x="260466" y="6515"/>
                  </a:cubicBezTo>
                  <a:cubicBezTo>
                    <a:pt x="264013" y="4298"/>
                    <a:pt x="270219" y="-2795"/>
                    <a:pt x="270662" y="1195"/>
                  </a:cubicBezTo>
                  <a:cubicBezTo>
                    <a:pt x="267558" y="7845"/>
                    <a:pt x="260909" y="13165"/>
                    <a:pt x="255589" y="18484"/>
                  </a:cubicBezTo>
                  <a:cubicBezTo>
                    <a:pt x="240960" y="32670"/>
                    <a:pt x="224115" y="44196"/>
                    <a:pt x="208155" y="56609"/>
                  </a:cubicBezTo>
                  <a:cubicBezTo>
                    <a:pt x="200619" y="62372"/>
                    <a:pt x="193083" y="67692"/>
                    <a:pt x="186434" y="73898"/>
                  </a:cubicBezTo>
                  <a:cubicBezTo>
                    <a:pt x="175351" y="84537"/>
                    <a:pt x="164711" y="96507"/>
                    <a:pt x="153185" y="106703"/>
                  </a:cubicBezTo>
                  <a:cubicBezTo>
                    <a:pt x="141659" y="117342"/>
                    <a:pt x="129690" y="127538"/>
                    <a:pt x="119050" y="139508"/>
                  </a:cubicBezTo>
                  <a:cubicBezTo>
                    <a:pt x="105750" y="155024"/>
                    <a:pt x="94225" y="171869"/>
                    <a:pt x="83142" y="188715"/>
                  </a:cubicBezTo>
                  <a:cubicBezTo>
                    <a:pt x="66296" y="214427"/>
                    <a:pt x="49894" y="240582"/>
                    <a:pt x="37037" y="268511"/>
                  </a:cubicBezTo>
                  <a:cubicBezTo>
                    <a:pt x="31275" y="280480"/>
                    <a:pt x="26842" y="292006"/>
                    <a:pt x="23295" y="304862"/>
                  </a:cubicBezTo>
                  <a:cubicBezTo>
                    <a:pt x="20193" y="314172"/>
                    <a:pt x="16202" y="323038"/>
                    <a:pt x="12656" y="332348"/>
                  </a:cubicBezTo>
                  <a:cubicBezTo>
                    <a:pt x="8223" y="344317"/>
                    <a:pt x="4676" y="356730"/>
                    <a:pt x="4233" y="369142"/>
                  </a:cubicBezTo>
                  <a:cubicBezTo>
                    <a:pt x="3790" y="372689"/>
                    <a:pt x="5563" y="381998"/>
                    <a:pt x="3347" y="381998"/>
                  </a:cubicBezTo>
                  <a:cubicBezTo>
                    <a:pt x="3347" y="381998"/>
                    <a:pt x="3347" y="381555"/>
                    <a:pt x="2903" y="381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0425290" y="937599"/>
              <a:ext cx="217582" cy="331152"/>
            </a:xfrm>
            <a:custGeom>
              <a:avLst/>
              <a:gdLst/>
              <a:ahLst/>
              <a:cxnLst/>
              <a:rect l="l" t="t" r="r" b="b"/>
              <a:pathLst>
                <a:path w="217582" h="331152" extrusionOk="0">
                  <a:moveTo>
                    <a:pt x="958" y="319626"/>
                  </a:moveTo>
                  <a:cubicBezTo>
                    <a:pt x="4504" y="304110"/>
                    <a:pt x="8937" y="288595"/>
                    <a:pt x="16917" y="274852"/>
                  </a:cubicBezTo>
                  <a:cubicBezTo>
                    <a:pt x="34206" y="243377"/>
                    <a:pt x="57702" y="216335"/>
                    <a:pt x="79867" y="188407"/>
                  </a:cubicBezTo>
                  <a:cubicBezTo>
                    <a:pt x="100702" y="163138"/>
                    <a:pt x="120651" y="136983"/>
                    <a:pt x="142817" y="112601"/>
                  </a:cubicBezTo>
                  <a:cubicBezTo>
                    <a:pt x="167642" y="87775"/>
                    <a:pt x="190251" y="69600"/>
                    <a:pt x="203106" y="35465"/>
                  </a:cubicBezTo>
                  <a:cubicBezTo>
                    <a:pt x="207539" y="24825"/>
                    <a:pt x="211530" y="13743"/>
                    <a:pt x="215077" y="2217"/>
                  </a:cubicBezTo>
                  <a:cubicBezTo>
                    <a:pt x="215519" y="1330"/>
                    <a:pt x="215077" y="0"/>
                    <a:pt x="216849" y="0"/>
                  </a:cubicBezTo>
                  <a:cubicBezTo>
                    <a:pt x="218180" y="443"/>
                    <a:pt x="217293" y="1773"/>
                    <a:pt x="217293" y="2660"/>
                  </a:cubicBezTo>
                  <a:cubicBezTo>
                    <a:pt x="214633" y="13743"/>
                    <a:pt x="212860" y="25269"/>
                    <a:pt x="209756" y="36351"/>
                  </a:cubicBezTo>
                  <a:cubicBezTo>
                    <a:pt x="205323" y="52754"/>
                    <a:pt x="198231" y="68713"/>
                    <a:pt x="189364" y="83342"/>
                  </a:cubicBezTo>
                  <a:cubicBezTo>
                    <a:pt x="182715" y="94425"/>
                    <a:pt x="173849" y="104178"/>
                    <a:pt x="166312" y="114817"/>
                  </a:cubicBezTo>
                  <a:cubicBezTo>
                    <a:pt x="159219" y="125457"/>
                    <a:pt x="153013" y="137426"/>
                    <a:pt x="145476" y="148065"/>
                  </a:cubicBezTo>
                  <a:cubicBezTo>
                    <a:pt x="128187" y="172447"/>
                    <a:pt x="109125" y="195500"/>
                    <a:pt x="89620" y="217665"/>
                  </a:cubicBezTo>
                  <a:cubicBezTo>
                    <a:pt x="67897" y="242490"/>
                    <a:pt x="43515" y="264213"/>
                    <a:pt x="21793" y="288595"/>
                  </a:cubicBezTo>
                  <a:cubicBezTo>
                    <a:pt x="12484" y="300121"/>
                    <a:pt x="6277" y="313863"/>
                    <a:pt x="3174" y="328492"/>
                  </a:cubicBezTo>
                  <a:cubicBezTo>
                    <a:pt x="2731" y="329379"/>
                    <a:pt x="3174" y="330709"/>
                    <a:pt x="1844" y="331152"/>
                  </a:cubicBezTo>
                  <a:cubicBezTo>
                    <a:pt x="-1703" y="330709"/>
                    <a:pt x="958" y="321399"/>
                    <a:pt x="958" y="3196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0306554" y="964793"/>
              <a:ext cx="101961" cy="303958"/>
            </a:xfrm>
            <a:custGeom>
              <a:avLst/>
              <a:gdLst/>
              <a:ahLst/>
              <a:cxnLst/>
              <a:rect l="l" t="t" r="r" b="b"/>
              <a:pathLst>
                <a:path w="101961" h="303958" extrusionOk="0">
                  <a:moveTo>
                    <a:pt x="100631" y="303958"/>
                  </a:moveTo>
                  <a:cubicBezTo>
                    <a:pt x="100188" y="303958"/>
                    <a:pt x="99745" y="303072"/>
                    <a:pt x="99745" y="302628"/>
                  </a:cubicBezTo>
                  <a:cubicBezTo>
                    <a:pt x="98415" y="296422"/>
                    <a:pt x="97528" y="290216"/>
                    <a:pt x="95755" y="284453"/>
                  </a:cubicBezTo>
                  <a:cubicBezTo>
                    <a:pt x="92651" y="272483"/>
                    <a:pt x="88662" y="260957"/>
                    <a:pt x="84672" y="249431"/>
                  </a:cubicBezTo>
                  <a:cubicBezTo>
                    <a:pt x="77579" y="229926"/>
                    <a:pt x="70486" y="209977"/>
                    <a:pt x="58073" y="193131"/>
                  </a:cubicBezTo>
                  <a:cubicBezTo>
                    <a:pt x="46104" y="174512"/>
                    <a:pt x="32361" y="156779"/>
                    <a:pt x="20392" y="137717"/>
                  </a:cubicBezTo>
                  <a:cubicBezTo>
                    <a:pt x="10639" y="121758"/>
                    <a:pt x="443" y="104026"/>
                    <a:pt x="1330" y="84520"/>
                  </a:cubicBezTo>
                  <a:cubicBezTo>
                    <a:pt x="1773" y="69447"/>
                    <a:pt x="2660" y="53932"/>
                    <a:pt x="1773" y="38859"/>
                  </a:cubicBezTo>
                  <a:cubicBezTo>
                    <a:pt x="1773" y="26003"/>
                    <a:pt x="0" y="13147"/>
                    <a:pt x="0" y="734"/>
                  </a:cubicBezTo>
                  <a:cubicBezTo>
                    <a:pt x="443" y="-152"/>
                    <a:pt x="1330" y="-152"/>
                    <a:pt x="1773" y="291"/>
                  </a:cubicBezTo>
                  <a:cubicBezTo>
                    <a:pt x="2217" y="734"/>
                    <a:pt x="2217" y="1178"/>
                    <a:pt x="2217" y="1621"/>
                  </a:cubicBezTo>
                  <a:cubicBezTo>
                    <a:pt x="4433" y="13147"/>
                    <a:pt x="6206" y="24673"/>
                    <a:pt x="8422" y="36199"/>
                  </a:cubicBezTo>
                  <a:cubicBezTo>
                    <a:pt x="11526" y="52158"/>
                    <a:pt x="16845" y="67231"/>
                    <a:pt x="22609" y="82303"/>
                  </a:cubicBezTo>
                  <a:cubicBezTo>
                    <a:pt x="28815" y="98706"/>
                    <a:pt x="35021" y="115108"/>
                    <a:pt x="43444" y="130181"/>
                  </a:cubicBezTo>
                  <a:cubicBezTo>
                    <a:pt x="54084" y="148357"/>
                    <a:pt x="66940" y="165202"/>
                    <a:pt x="77135" y="183821"/>
                  </a:cubicBezTo>
                  <a:cubicBezTo>
                    <a:pt x="78022" y="185595"/>
                    <a:pt x="78909" y="187368"/>
                    <a:pt x="79352" y="189141"/>
                  </a:cubicBezTo>
                  <a:cubicBezTo>
                    <a:pt x="88218" y="206430"/>
                    <a:pt x="93095" y="225936"/>
                    <a:pt x="96198" y="244998"/>
                  </a:cubicBezTo>
                  <a:cubicBezTo>
                    <a:pt x="98415" y="258297"/>
                    <a:pt x="100188" y="271597"/>
                    <a:pt x="100631" y="285339"/>
                  </a:cubicBezTo>
                  <a:cubicBezTo>
                    <a:pt x="100631" y="285339"/>
                    <a:pt x="100631" y="285339"/>
                    <a:pt x="100631" y="285339"/>
                  </a:cubicBezTo>
                  <a:cubicBezTo>
                    <a:pt x="100631" y="287112"/>
                    <a:pt x="101074" y="288443"/>
                    <a:pt x="101074" y="290216"/>
                  </a:cubicBezTo>
                  <a:cubicBezTo>
                    <a:pt x="101517" y="294205"/>
                    <a:pt x="101961" y="298639"/>
                    <a:pt x="101961" y="302628"/>
                  </a:cubicBezTo>
                  <a:cubicBezTo>
                    <a:pt x="101961" y="303072"/>
                    <a:pt x="101517" y="303958"/>
                    <a:pt x="100631" y="303958"/>
                  </a:cubicBezTo>
                  <a:cubicBezTo>
                    <a:pt x="100631" y="303958"/>
                    <a:pt x="100631" y="303958"/>
                    <a:pt x="100631" y="303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0203263" y="1071834"/>
              <a:ext cx="214118" cy="309961"/>
            </a:xfrm>
            <a:custGeom>
              <a:avLst/>
              <a:gdLst/>
              <a:ahLst/>
              <a:cxnLst/>
              <a:rect l="l" t="t" r="r" b="b"/>
              <a:pathLst>
                <a:path w="214118" h="309961" extrusionOk="0">
                  <a:moveTo>
                    <a:pt x="212345" y="309075"/>
                  </a:moveTo>
                  <a:cubicBezTo>
                    <a:pt x="196830" y="282033"/>
                    <a:pt x="174221" y="259867"/>
                    <a:pt x="154272" y="236372"/>
                  </a:cubicBezTo>
                  <a:cubicBezTo>
                    <a:pt x="136540" y="215980"/>
                    <a:pt x="120580" y="193371"/>
                    <a:pt x="105508" y="170762"/>
                  </a:cubicBezTo>
                  <a:cubicBezTo>
                    <a:pt x="93981" y="153916"/>
                    <a:pt x="82899" y="137071"/>
                    <a:pt x="72260" y="119782"/>
                  </a:cubicBezTo>
                  <a:cubicBezTo>
                    <a:pt x="65610" y="109142"/>
                    <a:pt x="60733" y="97616"/>
                    <a:pt x="53640" y="87863"/>
                  </a:cubicBezTo>
                  <a:cubicBezTo>
                    <a:pt x="34578" y="61708"/>
                    <a:pt x="13299" y="36439"/>
                    <a:pt x="1330" y="6294"/>
                  </a:cubicBezTo>
                  <a:cubicBezTo>
                    <a:pt x="886" y="4521"/>
                    <a:pt x="0" y="2748"/>
                    <a:pt x="0" y="975"/>
                  </a:cubicBezTo>
                  <a:cubicBezTo>
                    <a:pt x="0" y="531"/>
                    <a:pt x="443" y="531"/>
                    <a:pt x="443" y="88"/>
                  </a:cubicBezTo>
                  <a:cubicBezTo>
                    <a:pt x="1330" y="-355"/>
                    <a:pt x="1773" y="975"/>
                    <a:pt x="2217" y="1861"/>
                  </a:cubicBezTo>
                  <a:cubicBezTo>
                    <a:pt x="3990" y="6294"/>
                    <a:pt x="5763" y="10727"/>
                    <a:pt x="7536" y="15161"/>
                  </a:cubicBezTo>
                  <a:cubicBezTo>
                    <a:pt x="23496" y="53728"/>
                    <a:pt x="64723" y="70574"/>
                    <a:pt x="88219" y="102936"/>
                  </a:cubicBezTo>
                  <a:cubicBezTo>
                    <a:pt x="116147" y="140174"/>
                    <a:pt x="144519" y="177412"/>
                    <a:pt x="170231" y="215980"/>
                  </a:cubicBezTo>
                  <a:cubicBezTo>
                    <a:pt x="186190" y="240805"/>
                    <a:pt x="203036" y="266074"/>
                    <a:pt x="208356" y="295332"/>
                  </a:cubicBezTo>
                  <a:cubicBezTo>
                    <a:pt x="210129" y="299765"/>
                    <a:pt x="212789" y="304198"/>
                    <a:pt x="214119" y="309075"/>
                  </a:cubicBezTo>
                  <a:cubicBezTo>
                    <a:pt x="214119" y="309518"/>
                    <a:pt x="213675" y="309962"/>
                    <a:pt x="213232" y="309962"/>
                  </a:cubicBezTo>
                  <a:cubicBezTo>
                    <a:pt x="213232" y="309518"/>
                    <a:pt x="212789" y="309518"/>
                    <a:pt x="212345" y="3090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0182427" y="1175483"/>
              <a:ext cx="257632" cy="333986"/>
            </a:xfrm>
            <a:custGeom>
              <a:avLst/>
              <a:gdLst/>
              <a:ahLst/>
              <a:cxnLst/>
              <a:rect l="l" t="t" r="r" b="b"/>
              <a:pathLst>
                <a:path w="257632" h="333986" extrusionOk="0">
                  <a:moveTo>
                    <a:pt x="212345" y="273253"/>
                  </a:moveTo>
                  <a:cubicBezTo>
                    <a:pt x="201706" y="256850"/>
                    <a:pt x="189293" y="242221"/>
                    <a:pt x="175551" y="228478"/>
                  </a:cubicBezTo>
                  <a:cubicBezTo>
                    <a:pt x="162251" y="214736"/>
                    <a:pt x="146292" y="205426"/>
                    <a:pt x="131220" y="194343"/>
                  </a:cubicBezTo>
                  <a:cubicBezTo>
                    <a:pt x="116590" y="183261"/>
                    <a:pt x="102848" y="170405"/>
                    <a:pt x="91322" y="156219"/>
                  </a:cubicBezTo>
                  <a:cubicBezTo>
                    <a:pt x="72259" y="133167"/>
                    <a:pt x="56300" y="107898"/>
                    <a:pt x="42558" y="81300"/>
                  </a:cubicBezTo>
                  <a:cubicBezTo>
                    <a:pt x="29702" y="59134"/>
                    <a:pt x="15516" y="37412"/>
                    <a:pt x="4876" y="13916"/>
                  </a:cubicBezTo>
                  <a:cubicBezTo>
                    <a:pt x="3103" y="9927"/>
                    <a:pt x="1330" y="5937"/>
                    <a:pt x="0" y="1504"/>
                  </a:cubicBezTo>
                  <a:cubicBezTo>
                    <a:pt x="0" y="1060"/>
                    <a:pt x="0" y="617"/>
                    <a:pt x="443" y="174"/>
                  </a:cubicBezTo>
                  <a:cubicBezTo>
                    <a:pt x="886" y="-269"/>
                    <a:pt x="1773" y="174"/>
                    <a:pt x="1773" y="1060"/>
                  </a:cubicBezTo>
                  <a:cubicBezTo>
                    <a:pt x="4876" y="9927"/>
                    <a:pt x="8866" y="18793"/>
                    <a:pt x="13742" y="26329"/>
                  </a:cubicBezTo>
                  <a:cubicBezTo>
                    <a:pt x="20835" y="37855"/>
                    <a:pt x="30588" y="48051"/>
                    <a:pt x="39454" y="58247"/>
                  </a:cubicBezTo>
                  <a:cubicBezTo>
                    <a:pt x="58517" y="79970"/>
                    <a:pt x="77135" y="102135"/>
                    <a:pt x="97084" y="122971"/>
                  </a:cubicBezTo>
                  <a:cubicBezTo>
                    <a:pt x="124570" y="152229"/>
                    <a:pt x="156045" y="177941"/>
                    <a:pt x="184860" y="205870"/>
                  </a:cubicBezTo>
                  <a:cubicBezTo>
                    <a:pt x="209685" y="232468"/>
                    <a:pt x="229634" y="264386"/>
                    <a:pt x="241604" y="299408"/>
                  </a:cubicBezTo>
                  <a:cubicBezTo>
                    <a:pt x="244707" y="309161"/>
                    <a:pt x="248697" y="318470"/>
                    <a:pt x="254016" y="326893"/>
                  </a:cubicBezTo>
                  <a:cubicBezTo>
                    <a:pt x="255789" y="329996"/>
                    <a:pt x="259336" y="333543"/>
                    <a:pt x="256676" y="333986"/>
                  </a:cubicBezTo>
                  <a:cubicBezTo>
                    <a:pt x="238500" y="317140"/>
                    <a:pt x="226088" y="294532"/>
                    <a:pt x="212345" y="273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0185530" y="1309979"/>
              <a:ext cx="281501" cy="299677"/>
            </a:xfrm>
            <a:custGeom>
              <a:avLst/>
              <a:gdLst/>
              <a:ahLst/>
              <a:cxnLst/>
              <a:rect l="l" t="t" r="r" b="b"/>
              <a:pathLst>
                <a:path w="281501" h="299677" extrusionOk="0">
                  <a:moveTo>
                    <a:pt x="279728" y="298791"/>
                  </a:moveTo>
                  <a:cubicBezTo>
                    <a:pt x="269089" y="287708"/>
                    <a:pt x="257563" y="277955"/>
                    <a:pt x="246923" y="267316"/>
                  </a:cubicBezTo>
                  <a:cubicBezTo>
                    <a:pt x="239830" y="260223"/>
                    <a:pt x="232738" y="253573"/>
                    <a:pt x="225645" y="247367"/>
                  </a:cubicBezTo>
                  <a:cubicBezTo>
                    <a:pt x="211015" y="234067"/>
                    <a:pt x="194613" y="222985"/>
                    <a:pt x="179097" y="211015"/>
                  </a:cubicBezTo>
                  <a:cubicBezTo>
                    <a:pt x="166684" y="200819"/>
                    <a:pt x="154715" y="190180"/>
                    <a:pt x="141859" y="180427"/>
                  </a:cubicBezTo>
                  <a:cubicBezTo>
                    <a:pt x="120580" y="164468"/>
                    <a:pt x="98858" y="148952"/>
                    <a:pt x="79796" y="130333"/>
                  </a:cubicBezTo>
                  <a:cubicBezTo>
                    <a:pt x="60290" y="112157"/>
                    <a:pt x="49207" y="88219"/>
                    <a:pt x="35465" y="65610"/>
                  </a:cubicBezTo>
                  <a:cubicBezTo>
                    <a:pt x="23052" y="46548"/>
                    <a:pt x="11083" y="27485"/>
                    <a:pt x="2660" y="6650"/>
                  </a:cubicBezTo>
                  <a:cubicBezTo>
                    <a:pt x="1773" y="4876"/>
                    <a:pt x="886" y="3103"/>
                    <a:pt x="0" y="1330"/>
                  </a:cubicBezTo>
                  <a:cubicBezTo>
                    <a:pt x="0" y="887"/>
                    <a:pt x="0" y="443"/>
                    <a:pt x="443" y="0"/>
                  </a:cubicBezTo>
                  <a:cubicBezTo>
                    <a:pt x="886" y="0"/>
                    <a:pt x="1330" y="0"/>
                    <a:pt x="1773" y="443"/>
                  </a:cubicBezTo>
                  <a:cubicBezTo>
                    <a:pt x="4876" y="7536"/>
                    <a:pt x="8866" y="14186"/>
                    <a:pt x="12856" y="20392"/>
                  </a:cubicBezTo>
                  <a:cubicBezTo>
                    <a:pt x="24382" y="39455"/>
                    <a:pt x="37681" y="57187"/>
                    <a:pt x="53640" y="73146"/>
                  </a:cubicBezTo>
                  <a:cubicBezTo>
                    <a:pt x="72260" y="92208"/>
                    <a:pt x="91765" y="110827"/>
                    <a:pt x="111714" y="129003"/>
                  </a:cubicBezTo>
                  <a:cubicBezTo>
                    <a:pt x="134323" y="149395"/>
                    <a:pt x="160922" y="164911"/>
                    <a:pt x="183530" y="185747"/>
                  </a:cubicBezTo>
                  <a:cubicBezTo>
                    <a:pt x="212345" y="212789"/>
                    <a:pt x="240274" y="241160"/>
                    <a:pt x="263769" y="273079"/>
                  </a:cubicBezTo>
                  <a:cubicBezTo>
                    <a:pt x="269089" y="280172"/>
                    <a:pt x="274409" y="287708"/>
                    <a:pt x="279728" y="295244"/>
                  </a:cubicBezTo>
                  <a:cubicBezTo>
                    <a:pt x="280171" y="296574"/>
                    <a:pt x="281502" y="297461"/>
                    <a:pt x="281502" y="298791"/>
                  </a:cubicBezTo>
                  <a:cubicBezTo>
                    <a:pt x="281502" y="299234"/>
                    <a:pt x="281058" y="299677"/>
                    <a:pt x="280615" y="299677"/>
                  </a:cubicBezTo>
                  <a:cubicBezTo>
                    <a:pt x="280171" y="299234"/>
                    <a:pt x="280171" y="298791"/>
                    <a:pt x="279728" y="2987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0207316" y="1421395"/>
              <a:ext cx="263472" cy="246778"/>
            </a:xfrm>
            <a:custGeom>
              <a:avLst/>
              <a:gdLst/>
              <a:ahLst/>
              <a:cxnLst/>
              <a:rect l="l" t="t" r="r" b="b"/>
              <a:pathLst>
                <a:path w="263472" h="246778" extrusionOk="0">
                  <a:moveTo>
                    <a:pt x="231787" y="232149"/>
                  </a:moveTo>
                  <a:cubicBezTo>
                    <a:pt x="218487" y="224613"/>
                    <a:pt x="206518" y="214417"/>
                    <a:pt x="193662" y="205994"/>
                  </a:cubicBezTo>
                  <a:cubicBezTo>
                    <a:pt x="171940" y="190478"/>
                    <a:pt x="146228" y="181169"/>
                    <a:pt x="126723" y="162993"/>
                  </a:cubicBezTo>
                  <a:cubicBezTo>
                    <a:pt x="116970" y="154570"/>
                    <a:pt x="108104" y="144374"/>
                    <a:pt x="100124" y="134178"/>
                  </a:cubicBezTo>
                  <a:cubicBezTo>
                    <a:pt x="83722" y="114229"/>
                    <a:pt x="68649" y="92950"/>
                    <a:pt x="54463" y="71228"/>
                  </a:cubicBezTo>
                  <a:cubicBezTo>
                    <a:pt x="42494" y="52609"/>
                    <a:pt x="27421" y="36206"/>
                    <a:pt x="13235" y="18917"/>
                  </a:cubicBezTo>
                  <a:cubicBezTo>
                    <a:pt x="8802" y="13598"/>
                    <a:pt x="4812" y="8278"/>
                    <a:pt x="822" y="2515"/>
                  </a:cubicBezTo>
                  <a:cubicBezTo>
                    <a:pt x="379" y="1628"/>
                    <a:pt x="-507" y="741"/>
                    <a:pt x="379" y="298"/>
                  </a:cubicBezTo>
                  <a:cubicBezTo>
                    <a:pt x="1266" y="-588"/>
                    <a:pt x="2153" y="741"/>
                    <a:pt x="2596" y="1185"/>
                  </a:cubicBezTo>
                  <a:cubicBezTo>
                    <a:pt x="9689" y="8721"/>
                    <a:pt x="16782" y="15814"/>
                    <a:pt x="24318" y="22464"/>
                  </a:cubicBezTo>
                  <a:cubicBezTo>
                    <a:pt x="58010" y="51722"/>
                    <a:pt x="85495" y="87187"/>
                    <a:pt x="116526" y="119549"/>
                  </a:cubicBezTo>
                  <a:cubicBezTo>
                    <a:pt x="133372" y="137281"/>
                    <a:pt x="155981" y="146590"/>
                    <a:pt x="176373" y="159446"/>
                  </a:cubicBezTo>
                  <a:cubicBezTo>
                    <a:pt x="206518" y="177179"/>
                    <a:pt x="226024" y="201561"/>
                    <a:pt x="245086" y="229933"/>
                  </a:cubicBezTo>
                  <a:cubicBezTo>
                    <a:pt x="248189" y="233922"/>
                    <a:pt x="252179" y="236582"/>
                    <a:pt x="255726" y="239685"/>
                  </a:cubicBezTo>
                  <a:cubicBezTo>
                    <a:pt x="258385" y="241902"/>
                    <a:pt x="266365" y="245892"/>
                    <a:pt x="262375" y="246778"/>
                  </a:cubicBezTo>
                  <a:cubicBezTo>
                    <a:pt x="252179" y="242789"/>
                    <a:pt x="241983" y="237912"/>
                    <a:pt x="231787" y="232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0435274" y="1017838"/>
              <a:ext cx="257402" cy="383906"/>
            </a:xfrm>
            <a:custGeom>
              <a:avLst/>
              <a:gdLst/>
              <a:ahLst/>
              <a:cxnLst/>
              <a:rect l="l" t="t" r="r" b="b"/>
              <a:pathLst>
                <a:path w="257402" h="383906" extrusionOk="0">
                  <a:moveTo>
                    <a:pt x="1170" y="383020"/>
                  </a:moveTo>
                  <a:cubicBezTo>
                    <a:pt x="726" y="382133"/>
                    <a:pt x="726" y="381246"/>
                    <a:pt x="726" y="380360"/>
                  </a:cubicBezTo>
                  <a:cubicBezTo>
                    <a:pt x="-160" y="367504"/>
                    <a:pt x="-604" y="354204"/>
                    <a:pt x="1613" y="340905"/>
                  </a:cubicBezTo>
                  <a:cubicBezTo>
                    <a:pt x="6046" y="317853"/>
                    <a:pt x="14912" y="295244"/>
                    <a:pt x="26882" y="274852"/>
                  </a:cubicBezTo>
                  <a:cubicBezTo>
                    <a:pt x="42397" y="250470"/>
                    <a:pt x="64120" y="230521"/>
                    <a:pt x="84512" y="210572"/>
                  </a:cubicBezTo>
                  <a:cubicBezTo>
                    <a:pt x="91161" y="204366"/>
                    <a:pt x="98255" y="197716"/>
                    <a:pt x="104904" y="191510"/>
                  </a:cubicBezTo>
                  <a:cubicBezTo>
                    <a:pt x="104904" y="191510"/>
                    <a:pt x="104904" y="191510"/>
                    <a:pt x="104904" y="191510"/>
                  </a:cubicBezTo>
                  <a:cubicBezTo>
                    <a:pt x="128400" y="169344"/>
                    <a:pt x="152338" y="147179"/>
                    <a:pt x="174947" y="123683"/>
                  </a:cubicBezTo>
                  <a:cubicBezTo>
                    <a:pt x="192236" y="106394"/>
                    <a:pt x="209082" y="88219"/>
                    <a:pt x="222381" y="67826"/>
                  </a:cubicBezTo>
                  <a:cubicBezTo>
                    <a:pt x="230804" y="55857"/>
                    <a:pt x="238783" y="43888"/>
                    <a:pt x="244103" y="30588"/>
                  </a:cubicBezTo>
                  <a:cubicBezTo>
                    <a:pt x="248536" y="20836"/>
                    <a:pt x="251640" y="10196"/>
                    <a:pt x="256073" y="443"/>
                  </a:cubicBezTo>
                  <a:cubicBezTo>
                    <a:pt x="256516" y="0"/>
                    <a:pt x="256960" y="0"/>
                    <a:pt x="256960" y="0"/>
                  </a:cubicBezTo>
                  <a:cubicBezTo>
                    <a:pt x="257402" y="0"/>
                    <a:pt x="257402" y="443"/>
                    <a:pt x="257402" y="887"/>
                  </a:cubicBezTo>
                  <a:cubicBezTo>
                    <a:pt x="257402" y="2217"/>
                    <a:pt x="256960" y="3990"/>
                    <a:pt x="256516" y="5320"/>
                  </a:cubicBezTo>
                  <a:cubicBezTo>
                    <a:pt x="248093" y="38125"/>
                    <a:pt x="234350" y="69156"/>
                    <a:pt x="217504" y="98415"/>
                  </a:cubicBezTo>
                  <a:cubicBezTo>
                    <a:pt x="209526" y="113044"/>
                    <a:pt x="201989" y="127673"/>
                    <a:pt x="191793" y="140972"/>
                  </a:cubicBezTo>
                  <a:cubicBezTo>
                    <a:pt x="173173" y="164911"/>
                    <a:pt x="148791" y="182643"/>
                    <a:pt x="126626" y="202592"/>
                  </a:cubicBezTo>
                  <a:cubicBezTo>
                    <a:pt x="104460" y="222098"/>
                    <a:pt x="83625" y="243377"/>
                    <a:pt x="63234" y="265099"/>
                  </a:cubicBezTo>
                  <a:cubicBezTo>
                    <a:pt x="51263" y="277512"/>
                    <a:pt x="38408" y="289924"/>
                    <a:pt x="28655" y="304554"/>
                  </a:cubicBezTo>
                  <a:cubicBezTo>
                    <a:pt x="16242" y="323173"/>
                    <a:pt x="6046" y="344452"/>
                    <a:pt x="3829" y="367060"/>
                  </a:cubicBezTo>
                  <a:cubicBezTo>
                    <a:pt x="3386" y="371937"/>
                    <a:pt x="2943" y="376813"/>
                    <a:pt x="2500" y="381690"/>
                  </a:cubicBezTo>
                  <a:cubicBezTo>
                    <a:pt x="2500" y="382576"/>
                    <a:pt x="2057" y="383906"/>
                    <a:pt x="1170" y="383906"/>
                  </a:cubicBezTo>
                  <a:cubicBezTo>
                    <a:pt x="1613" y="383463"/>
                    <a:pt x="1613" y="383463"/>
                    <a:pt x="1170" y="3830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411452" y="839628"/>
              <a:ext cx="210738" cy="1040447"/>
            </a:xfrm>
            <a:custGeom>
              <a:avLst/>
              <a:gdLst/>
              <a:ahLst/>
              <a:cxnLst/>
              <a:rect l="l" t="t" r="r" b="b"/>
              <a:pathLst>
                <a:path w="210738" h="1040447" extrusionOk="0">
                  <a:moveTo>
                    <a:pt x="210738" y="1036901"/>
                  </a:moveTo>
                  <a:cubicBezTo>
                    <a:pt x="210738" y="1037788"/>
                    <a:pt x="210295" y="1037788"/>
                    <a:pt x="209408" y="1038231"/>
                  </a:cubicBezTo>
                  <a:cubicBezTo>
                    <a:pt x="205861" y="1039561"/>
                    <a:pt x="202316" y="1040448"/>
                    <a:pt x="198769" y="1040448"/>
                  </a:cubicBezTo>
                  <a:cubicBezTo>
                    <a:pt x="196109" y="1040448"/>
                    <a:pt x="193892" y="1040448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lnTo>
                    <a:pt x="191233" y="1039561"/>
                  </a:ln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0789" y="1039118"/>
                    <a:pt x="190789" y="1039118"/>
                  </a:cubicBezTo>
                  <a:cubicBezTo>
                    <a:pt x="177490" y="1027592"/>
                    <a:pt x="167737" y="1012963"/>
                    <a:pt x="157541" y="998777"/>
                  </a:cubicBezTo>
                  <a:cubicBezTo>
                    <a:pt x="140695" y="973508"/>
                    <a:pt x="126509" y="946023"/>
                    <a:pt x="113210" y="918538"/>
                  </a:cubicBezTo>
                  <a:cubicBezTo>
                    <a:pt x="93705" y="879083"/>
                    <a:pt x="78632" y="837855"/>
                    <a:pt x="65776" y="795741"/>
                  </a:cubicBezTo>
                  <a:cubicBezTo>
                    <a:pt x="36517" y="703089"/>
                    <a:pt x="19672" y="606891"/>
                    <a:pt x="8146" y="510693"/>
                  </a:cubicBezTo>
                  <a:cubicBezTo>
                    <a:pt x="3269" y="464589"/>
                    <a:pt x="2383" y="417154"/>
                    <a:pt x="166" y="370607"/>
                  </a:cubicBezTo>
                  <a:cubicBezTo>
                    <a:pt x="-277" y="340905"/>
                    <a:pt x="166" y="311647"/>
                    <a:pt x="1496" y="281945"/>
                  </a:cubicBezTo>
                  <a:cubicBezTo>
                    <a:pt x="2826" y="259779"/>
                    <a:pt x="4156" y="238057"/>
                    <a:pt x="7702" y="216335"/>
                  </a:cubicBezTo>
                  <a:cubicBezTo>
                    <a:pt x="8146" y="205252"/>
                    <a:pt x="7702" y="194170"/>
                    <a:pt x="8146" y="182644"/>
                  </a:cubicBezTo>
                  <a:cubicBezTo>
                    <a:pt x="9476" y="163581"/>
                    <a:pt x="11692" y="144519"/>
                    <a:pt x="14352" y="125457"/>
                  </a:cubicBezTo>
                  <a:cubicBezTo>
                    <a:pt x="17455" y="103291"/>
                    <a:pt x="22775" y="81569"/>
                    <a:pt x="27208" y="59404"/>
                  </a:cubicBezTo>
                  <a:cubicBezTo>
                    <a:pt x="31641" y="41671"/>
                    <a:pt x="32971" y="23495"/>
                    <a:pt x="31641" y="5320"/>
                  </a:cubicBezTo>
                  <a:cubicBezTo>
                    <a:pt x="31641" y="3546"/>
                    <a:pt x="31641" y="2217"/>
                    <a:pt x="31641" y="443"/>
                  </a:cubicBezTo>
                  <a:cubicBezTo>
                    <a:pt x="31641" y="0"/>
                    <a:pt x="32084" y="0"/>
                    <a:pt x="32084" y="0"/>
                  </a:cubicBezTo>
                  <a:cubicBezTo>
                    <a:pt x="32528" y="0"/>
                    <a:pt x="32528" y="443"/>
                    <a:pt x="32528" y="443"/>
                  </a:cubicBezTo>
                  <a:cubicBezTo>
                    <a:pt x="32528" y="2660"/>
                    <a:pt x="32971" y="5320"/>
                    <a:pt x="32971" y="7536"/>
                  </a:cubicBezTo>
                  <a:cubicBezTo>
                    <a:pt x="34745" y="26599"/>
                    <a:pt x="32971" y="45661"/>
                    <a:pt x="28981" y="64280"/>
                  </a:cubicBezTo>
                  <a:cubicBezTo>
                    <a:pt x="24548" y="85116"/>
                    <a:pt x="20558" y="106394"/>
                    <a:pt x="17899" y="127230"/>
                  </a:cubicBezTo>
                  <a:cubicBezTo>
                    <a:pt x="15239" y="151169"/>
                    <a:pt x="13022" y="175551"/>
                    <a:pt x="12579" y="199489"/>
                  </a:cubicBezTo>
                  <a:cubicBezTo>
                    <a:pt x="12579" y="215449"/>
                    <a:pt x="11249" y="231851"/>
                    <a:pt x="9032" y="247810"/>
                  </a:cubicBezTo>
                  <a:cubicBezTo>
                    <a:pt x="9032" y="249140"/>
                    <a:pt x="8589" y="250913"/>
                    <a:pt x="8589" y="252243"/>
                  </a:cubicBezTo>
                  <a:cubicBezTo>
                    <a:pt x="7259" y="271749"/>
                    <a:pt x="6373" y="291254"/>
                    <a:pt x="6373" y="310317"/>
                  </a:cubicBezTo>
                  <a:cubicBezTo>
                    <a:pt x="7259" y="333812"/>
                    <a:pt x="8589" y="357308"/>
                    <a:pt x="9919" y="380803"/>
                  </a:cubicBezTo>
                  <a:cubicBezTo>
                    <a:pt x="12579" y="426464"/>
                    <a:pt x="11249" y="472125"/>
                    <a:pt x="16125" y="517786"/>
                  </a:cubicBezTo>
                  <a:cubicBezTo>
                    <a:pt x="19229" y="552364"/>
                    <a:pt x="26322" y="586499"/>
                    <a:pt x="33414" y="620190"/>
                  </a:cubicBezTo>
                  <a:cubicBezTo>
                    <a:pt x="44497" y="673831"/>
                    <a:pt x="59127" y="726584"/>
                    <a:pt x="75973" y="778895"/>
                  </a:cubicBezTo>
                  <a:cubicBezTo>
                    <a:pt x="95034" y="837412"/>
                    <a:pt x="115427" y="895929"/>
                    <a:pt x="145572" y="950013"/>
                  </a:cubicBezTo>
                  <a:cubicBezTo>
                    <a:pt x="162861" y="981488"/>
                    <a:pt x="184583" y="1009859"/>
                    <a:pt x="209852" y="1034685"/>
                  </a:cubicBezTo>
                  <a:cubicBezTo>
                    <a:pt x="210295" y="1035128"/>
                    <a:pt x="210295" y="1035128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6458"/>
                    <a:pt x="210738" y="1036901"/>
                    <a:pt x="210738" y="103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415433" y="967412"/>
              <a:ext cx="113662" cy="294948"/>
            </a:xfrm>
            <a:custGeom>
              <a:avLst/>
              <a:gdLst/>
              <a:ahLst/>
              <a:cxnLst/>
              <a:rect l="l" t="t" r="r" b="b"/>
              <a:pathLst>
                <a:path w="113662" h="294948" extrusionOk="0">
                  <a:moveTo>
                    <a:pt x="1505" y="294247"/>
                  </a:moveTo>
                  <a:cubicBezTo>
                    <a:pt x="-712" y="288927"/>
                    <a:pt x="175" y="283164"/>
                    <a:pt x="175" y="277401"/>
                  </a:cubicBezTo>
                  <a:cubicBezTo>
                    <a:pt x="175" y="260999"/>
                    <a:pt x="1505" y="245039"/>
                    <a:pt x="3721" y="228637"/>
                  </a:cubicBezTo>
                  <a:cubicBezTo>
                    <a:pt x="5495" y="210461"/>
                    <a:pt x="8598" y="192729"/>
                    <a:pt x="13031" y="174997"/>
                  </a:cubicBezTo>
                  <a:cubicBezTo>
                    <a:pt x="16578" y="161254"/>
                    <a:pt x="19237" y="147068"/>
                    <a:pt x="25001" y="133769"/>
                  </a:cubicBezTo>
                  <a:cubicBezTo>
                    <a:pt x="39630" y="104067"/>
                    <a:pt x="63568" y="79685"/>
                    <a:pt x="81744" y="52200"/>
                  </a:cubicBezTo>
                  <a:cubicBezTo>
                    <a:pt x="91053" y="39344"/>
                    <a:pt x="99033" y="25601"/>
                    <a:pt x="106569" y="11859"/>
                  </a:cubicBezTo>
                  <a:cubicBezTo>
                    <a:pt x="108786" y="7869"/>
                    <a:pt x="110559" y="4322"/>
                    <a:pt x="112332" y="333"/>
                  </a:cubicBezTo>
                  <a:cubicBezTo>
                    <a:pt x="112332" y="-111"/>
                    <a:pt x="112776" y="-111"/>
                    <a:pt x="113219" y="333"/>
                  </a:cubicBezTo>
                  <a:cubicBezTo>
                    <a:pt x="113662" y="333"/>
                    <a:pt x="113662" y="776"/>
                    <a:pt x="113662" y="1219"/>
                  </a:cubicBezTo>
                  <a:cubicBezTo>
                    <a:pt x="112332" y="3879"/>
                    <a:pt x="111002" y="6982"/>
                    <a:pt x="109673" y="9642"/>
                  </a:cubicBezTo>
                  <a:cubicBezTo>
                    <a:pt x="103466" y="22941"/>
                    <a:pt x="95930" y="35797"/>
                    <a:pt x="87950" y="48210"/>
                  </a:cubicBezTo>
                  <a:cubicBezTo>
                    <a:pt x="68888" y="77025"/>
                    <a:pt x="44506" y="102294"/>
                    <a:pt x="30320" y="134212"/>
                  </a:cubicBezTo>
                  <a:cubicBezTo>
                    <a:pt x="24114" y="147955"/>
                    <a:pt x="21454" y="163027"/>
                    <a:pt x="17908" y="177213"/>
                  </a:cubicBezTo>
                  <a:cubicBezTo>
                    <a:pt x="12144" y="201152"/>
                    <a:pt x="9041" y="225090"/>
                    <a:pt x="6825" y="249029"/>
                  </a:cubicBezTo>
                  <a:cubicBezTo>
                    <a:pt x="5938" y="261442"/>
                    <a:pt x="5495" y="273411"/>
                    <a:pt x="5052" y="285824"/>
                  </a:cubicBezTo>
                  <a:cubicBezTo>
                    <a:pt x="4165" y="289370"/>
                    <a:pt x="4608" y="297350"/>
                    <a:pt x="1505" y="294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315420" y="1035946"/>
              <a:ext cx="106344" cy="290325"/>
            </a:xfrm>
            <a:custGeom>
              <a:avLst/>
              <a:gdLst/>
              <a:ahLst/>
              <a:cxnLst/>
              <a:rect l="l" t="t" r="r" b="b"/>
              <a:pathLst>
                <a:path w="106344" h="290325" extrusionOk="0">
                  <a:moveTo>
                    <a:pt x="103291" y="289993"/>
                  </a:moveTo>
                  <a:cubicBezTo>
                    <a:pt x="102848" y="289550"/>
                    <a:pt x="102404" y="289106"/>
                    <a:pt x="101961" y="288663"/>
                  </a:cubicBezTo>
                  <a:cubicBezTo>
                    <a:pt x="100188" y="277580"/>
                    <a:pt x="97528" y="266941"/>
                    <a:pt x="94868" y="256302"/>
                  </a:cubicBezTo>
                  <a:cubicBezTo>
                    <a:pt x="83342" y="216404"/>
                    <a:pt x="79796" y="174733"/>
                    <a:pt x="65166" y="135721"/>
                  </a:cubicBezTo>
                  <a:cubicBezTo>
                    <a:pt x="57630" y="113999"/>
                    <a:pt x="43887" y="95823"/>
                    <a:pt x="31032" y="77204"/>
                  </a:cubicBezTo>
                  <a:cubicBezTo>
                    <a:pt x="22165" y="63905"/>
                    <a:pt x="14629" y="50163"/>
                    <a:pt x="8422" y="35533"/>
                  </a:cubicBezTo>
                  <a:cubicBezTo>
                    <a:pt x="3546" y="24451"/>
                    <a:pt x="886" y="12481"/>
                    <a:pt x="0" y="512"/>
                  </a:cubicBezTo>
                  <a:cubicBezTo>
                    <a:pt x="0" y="69"/>
                    <a:pt x="886" y="-375"/>
                    <a:pt x="1330" y="512"/>
                  </a:cubicBezTo>
                  <a:cubicBezTo>
                    <a:pt x="3546" y="13811"/>
                    <a:pt x="6206" y="27110"/>
                    <a:pt x="11969" y="39080"/>
                  </a:cubicBezTo>
                  <a:cubicBezTo>
                    <a:pt x="18619" y="53709"/>
                    <a:pt x="26599" y="67895"/>
                    <a:pt x="35908" y="81194"/>
                  </a:cubicBezTo>
                  <a:cubicBezTo>
                    <a:pt x="51424" y="101587"/>
                    <a:pt x="66496" y="122422"/>
                    <a:pt x="73589" y="147247"/>
                  </a:cubicBezTo>
                  <a:cubicBezTo>
                    <a:pt x="84229" y="179166"/>
                    <a:pt x="88218" y="211971"/>
                    <a:pt x="96198" y="244332"/>
                  </a:cubicBezTo>
                  <a:cubicBezTo>
                    <a:pt x="100188" y="258075"/>
                    <a:pt x="103291" y="272261"/>
                    <a:pt x="105951" y="286447"/>
                  </a:cubicBezTo>
                  <a:cubicBezTo>
                    <a:pt x="105951" y="287777"/>
                    <a:pt x="106838" y="288663"/>
                    <a:pt x="105951" y="289993"/>
                  </a:cubicBezTo>
                  <a:cubicBezTo>
                    <a:pt x="105951" y="290436"/>
                    <a:pt x="104621" y="290436"/>
                    <a:pt x="103291" y="2899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297155" y="1207535"/>
              <a:ext cx="137370" cy="218591"/>
            </a:xfrm>
            <a:custGeom>
              <a:avLst/>
              <a:gdLst/>
              <a:ahLst/>
              <a:cxnLst/>
              <a:rect l="l" t="t" r="r" b="b"/>
              <a:pathLst>
                <a:path w="137370" h="218591" extrusionOk="0">
                  <a:moveTo>
                    <a:pt x="135742" y="218592"/>
                  </a:moveTo>
                  <a:cubicBezTo>
                    <a:pt x="133969" y="218148"/>
                    <a:pt x="133526" y="214602"/>
                    <a:pt x="133082" y="213272"/>
                  </a:cubicBezTo>
                  <a:cubicBezTo>
                    <a:pt x="129979" y="203519"/>
                    <a:pt x="127319" y="193766"/>
                    <a:pt x="123329" y="184457"/>
                  </a:cubicBezTo>
                  <a:cubicBezTo>
                    <a:pt x="113577" y="161405"/>
                    <a:pt x="98947" y="141456"/>
                    <a:pt x="85648" y="121064"/>
                  </a:cubicBezTo>
                  <a:cubicBezTo>
                    <a:pt x="74565" y="104218"/>
                    <a:pt x="63926" y="86929"/>
                    <a:pt x="52400" y="70526"/>
                  </a:cubicBezTo>
                  <a:cubicBezTo>
                    <a:pt x="38657" y="51464"/>
                    <a:pt x="23142" y="33288"/>
                    <a:pt x="9399" y="13783"/>
                  </a:cubicBezTo>
                  <a:cubicBezTo>
                    <a:pt x="6296" y="9350"/>
                    <a:pt x="3193" y="5360"/>
                    <a:pt x="89" y="927"/>
                  </a:cubicBezTo>
                  <a:cubicBezTo>
                    <a:pt x="-354" y="40"/>
                    <a:pt x="976" y="-403"/>
                    <a:pt x="1419" y="483"/>
                  </a:cubicBezTo>
                  <a:cubicBezTo>
                    <a:pt x="4079" y="4030"/>
                    <a:pt x="6739" y="8020"/>
                    <a:pt x="9399" y="11566"/>
                  </a:cubicBezTo>
                  <a:cubicBezTo>
                    <a:pt x="34224" y="45701"/>
                    <a:pt x="62596" y="78063"/>
                    <a:pt x="85648" y="113527"/>
                  </a:cubicBezTo>
                  <a:cubicBezTo>
                    <a:pt x="102937" y="138353"/>
                    <a:pt x="121113" y="163178"/>
                    <a:pt x="131309" y="191993"/>
                  </a:cubicBezTo>
                  <a:cubicBezTo>
                    <a:pt x="133082" y="197313"/>
                    <a:pt x="134855" y="202633"/>
                    <a:pt x="136186" y="208396"/>
                  </a:cubicBezTo>
                  <a:cubicBezTo>
                    <a:pt x="136629" y="211499"/>
                    <a:pt x="137959" y="214602"/>
                    <a:pt x="137072" y="217705"/>
                  </a:cubicBezTo>
                  <a:cubicBezTo>
                    <a:pt x="137072" y="217705"/>
                    <a:pt x="137072" y="217705"/>
                    <a:pt x="137072" y="217705"/>
                  </a:cubicBezTo>
                  <a:cubicBezTo>
                    <a:pt x="136629" y="218148"/>
                    <a:pt x="136186" y="218592"/>
                    <a:pt x="135742" y="2185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282172" y="1322835"/>
              <a:ext cx="182705" cy="243829"/>
            </a:xfrm>
            <a:custGeom>
              <a:avLst/>
              <a:gdLst/>
              <a:ahLst/>
              <a:cxnLst/>
              <a:rect l="l" t="t" r="r" b="b"/>
              <a:pathLst>
                <a:path w="182705" h="243829" extrusionOk="0">
                  <a:moveTo>
                    <a:pt x="181313" y="243820"/>
                  </a:moveTo>
                  <a:cubicBezTo>
                    <a:pt x="179984" y="243377"/>
                    <a:pt x="179984" y="242047"/>
                    <a:pt x="179540" y="241160"/>
                  </a:cubicBezTo>
                  <a:cubicBezTo>
                    <a:pt x="175994" y="229191"/>
                    <a:pt x="170674" y="217222"/>
                    <a:pt x="165354" y="205696"/>
                  </a:cubicBezTo>
                  <a:cubicBezTo>
                    <a:pt x="153828" y="182200"/>
                    <a:pt x="138756" y="161365"/>
                    <a:pt x="124570" y="139643"/>
                  </a:cubicBezTo>
                  <a:cubicBezTo>
                    <a:pt x="109054" y="113044"/>
                    <a:pt x="92651" y="86445"/>
                    <a:pt x="71816" y="63837"/>
                  </a:cubicBezTo>
                  <a:cubicBezTo>
                    <a:pt x="55857" y="46104"/>
                    <a:pt x="36351" y="33248"/>
                    <a:pt x="18176" y="18176"/>
                  </a:cubicBezTo>
                  <a:cubicBezTo>
                    <a:pt x="13299" y="14186"/>
                    <a:pt x="8866" y="9753"/>
                    <a:pt x="4433" y="5320"/>
                  </a:cubicBezTo>
                  <a:cubicBezTo>
                    <a:pt x="3103" y="3990"/>
                    <a:pt x="1330" y="2217"/>
                    <a:pt x="0" y="887"/>
                  </a:cubicBezTo>
                  <a:cubicBezTo>
                    <a:pt x="0" y="887"/>
                    <a:pt x="0" y="443"/>
                    <a:pt x="0" y="0"/>
                  </a:cubicBezTo>
                  <a:cubicBezTo>
                    <a:pt x="443" y="0"/>
                    <a:pt x="886" y="0"/>
                    <a:pt x="886" y="0"/>
                  </a:cubicBezTo>
                  <a:cubicBezTo>
                    <a:pt x="2660" y="1773"/>
                    <a:pt x="3989" y="3103"/>
                    <a:pt x="5763" y="4876"/>
                  </a:cubicBezTo>
                  <a:cubicBezTo>
                    <a:pt x="11083" y="9753"/>
                    <a:pt x="16402" y="14629"/>
                    <a:pt x="21722" y="19062"/>
                  </a:cubicBezTo>
                  <a:cubicBezTo>
                    <a:pt x="38568" y="32805"/>
                    <a:pt x="56300" y="45218"/>
                    <a:pt x="71373" y="60733"/>
                  </a:cubicBezTo>
                  <a:cubicBezTo>
                    <a:pt x="94425" y="85559"/>
                    <a:pt x="113487" y="113487"/>
                    <a:pt x="131663" y="141859"/>
                  </a:cubicBezTo>
                  <a:cubicBezTo>
                    <a:pt x="149395" y="168458"/>
                    <a:pt x="168458" y="195056"/>
                    <a:pt x="178653" y="225645"/>
                  </a:cubicBezTo>
                  <a:cubicBezTo>
                    <a:pt x="179540" y="229191"/>
                    <a:pt x="185303" y="244264"/>
                    <a:pt x="181313" y="2438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277739" y="1437653"/>
              <a:ext cx="213382" cy="213873"/>
            </a:xfrm>
            <a:custGeom>
              <a:avLst/>
              <a:gdLst/>
              <a:ahLst/>
              <a:cxnLst/>
              <a:rect l="l" t="t" r="r" b="b"/>
              <a:pathLst>
                <a:path w="213382" h="213873" extrusionOk="0">
                  <a:moveTo>
                    <a:pt x="211458" y="213675"/>
                  </a:moveTo>
                  <a:cubicBezTo>
                    <a:pt x="208356" y="211015"/>
                    <a:pt x="207469" y="206582"/>
                    <a:pt x="205695" y="203036"/>
                  </a:cubicBezTo>
                  <a:cubicBezTo>
                    <a:pt x="200819" y="192396"/>
                    <a:pt x="194612" y="182644"/>
                    <a:pt x="187963" y="173334"/>
                  </a:cubicBezTo>
                  <a:cubicBezTo>
                    <a:pt x="175107" y="154715"/>
                    <a:pt x="158705" y="139643"/>
                    <a:pt x="143189" y="123683"/>
                  </a:cubicBezTo>
                  <a:cubicBezTo>
                    <a:pt x="130333" y="110384"/>
                    <a:pt x="117920" y="97085"/>
                    <a:pt x="104178" y="85116"/>
                  </a:cubicBezTo>
                  <a:cubicBezTo>
                    <a:pt x="81125" y="64723"/>
                    <a:pt x="56743" y="46104"/>
                    <a:pt x="31918" y="27929"/>
                  </a:cubicBezTo>
                  <a:cubicBezTo>
                    <a:pt x="20392" y="19949"/>
                    <a:pt x="9309" y="10640"/>
                    <a:pt x="0" y="443"/>
                  </a:cubicBezTo>
                  <a:cubicBezTo>
                    <a:pt x="0" y="443"/>
                    <a:pt x="0" y="0"/>
                    <a:pt x="0" y="0"/>
                  </a:cubicBezTo>
                  <a:cubicBezTo>
                    <a:pt x="443" y="0"/>
                    <a:pt x="443" y="0"/>
                    <a:pt x="886" y="0"/>
                  </a:cubicBezTo>
                  <a:cubicBezTo>
                    <a:pt x="3989" y="3103"/>
                    <a:pt x="7093" y="6206"/>
                    <a:pt x="10196" y="8866"/>
                  </a:cubicBezTo>
                  <a:cubicBezTo>
                    <a:pt x="17289" y="15073"/>
                    <a:pt x="24382" y="20392"/>
                    <a:pt x="31475" y="26155"/>
                  </a:cubicBezTo>
                  <a:cubicBezTo>
                    <a:pt x="51867" y="41228"/>
                    <a:pt x="72259" y="55857"/>
                    <a:pt x="91765" y="72260"/>
                  </a:cubicBezTo>
                  <a:cubicBezTo>
                    <a:pt x="114817" y="90878"/>
                    <a:pt x="136096" y="112157"/>
                    <a:pt x="157375" y="132550"/>
                  </a:cubicBezTo>
                  <a:cubicBezTo>
                    <a:pt x="178653" y="152942"/>
                    <a:pt x="198159" y="175551"/>
                    <a:pt x="210128" y="202593"/>
                  </a:cubicBezTo>
                  <a:cubicBezTo>
                    <a:pt x="211458" y="204809"/>
                    <a:pt x="215892" y="215449"/>
                    <a:pt x="211458" y="213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0313204" y="1540944"/>
              <a:ext cx="202266" cy="176437"/>
            </a:xfrm>
            <a:custGeom>
              <a:avLst/>
              <a:gdLst/>
              <a:ahLst/>
              <a:cxnLst/>
              <a:rect l="l" t="t" r="r" b="b"/>
              <a:pathLst>
                <a:path w="202266" h="176437" extrusionOk="0">
                  <a:moveTo>
                    <a:pt x="199046" y="175107"/>
                  </a:moveTo>
                  <a:cubicBezTo>
                    <a:pt x="182200" y="136983"/>
                    <a:pt x="144962" y="123683"/>
                    <a:pt x="113930" y="99745"/>
                  </a:cubicBezTo>
                  <a:cubicBezTo>
                    <a:pt x="93981" y="85115"/>
                    <a:pt x="78909" y="64280"/>
                    <a:pt x="58960" y="49651"/>
                  </a:cubicBezTo>
                  <a:cubicBezTo>
                    <a:pt x="41227" y="35908"/>
                    <a:pt x="18619" y="27485"/>
                    <a:pt x="5763" y="8423"/>
                  </a:cubicBezTo>
                  <a:cubicBezTo>
                    <a:pt x="3989" y="5763"/>
                    <a:pt x="1773" y="3546"/>
                    <a:pt x="0" y="887"/>
                  </a:cubicBezTo>
                  <a:cubicBezTo>
                    <a:pt x="0" y="443"/>
                    <a:pt x="0" y="443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2660" y="2217"/>
                    <a:pt x="3989" y="3546"/>
                    <a:pt x="4876" y="5320"/>
                  </a:cubicBezTo>
                  <a:cubicBezTo>
                    <a:pt x="11969" y="15516"/>
                    <a:pt x="21279" y="23939"/>
                    <a:pt x="32361" y="30145"/>
                  </a:cubicBezTo>
                  <a:cubicBezTo>
                    <a:pt x="43001" y="36351"/>
                    <a:pt x="53197" y="43001"/>
                    <a:pt x="62950" y="50094"/>
                  </a:cubicBezTo>
                  <a:cubicBezTo>
                    <a:pt x="83785" y="64280"/>
                    <a:pt x="99745" y="84229"/>
                    <a:pt x="120137" y="98858"/>
                  </a:cubicBezTo>
                  <a:cubicBezTo>
                    <a:pt x="148509" y="121023"/>
                    <a:pt x="187520" y="135653"/>
                    <a:pt x="201262" y="171561"/>
                  </a:cubicBezTo>
                  <a:cubicBezTo>
                    <a:pt x="201706" y="172891"/>
                    <a:pt x="202149" y="173777"/>
                    <a:pt x="202149" y="175107"/>
                  </a:cubicBezTo>
                  <a:cubicBezTo>
                    <a:pt x="202592" y="175994"/>
                    <a:pt x="201706" y="176437"/>
                    <a:pt x="200819" y="176437"/>
                  </a:cubicBezTo>
                  <a:cubicBezTo>
                    <a:pt x="199932" y="176437"/>
                    <a:pt x="199046" y="175994"/>
                    <a:pt x="199046" y="175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0462366" y="1193268"/>
              <a:ext cx="210102" cy="378707"/>
            </a:xfrm>
            <a:custGeom>
              <a:avLst/>
              <a:gdLst/>
              <a:ahLst/>
              <a:cxnLst/>
              <a:rect l="l" t="t" r="r" b="b"/>
              <a:pathLst>
                <a:path w="210102" h="378707" extrusionOk="0">
                  <a:moveTo>
                    <a:pt x="209475" y="121"/>
                  </a:moveTo>
                  <a:cubicBezTo>
                    <a:pt x="209919" y="-322"/>
                    <a:pt x="210361" y="564"/>
                    <a:pt x="209919" y="1007"/>
                  </a:cubicBezTo>
                  <a:cubicBezTo>
                    <a:pt x="204599" y="5440"/>
                    <a:pt x="198836" y="9874"/>
                    <a:pt x="193073" y="13863"/>
                  </a:cubicBezTo>
                  <a:cubicBezTo>
                    <a:pt x="178001" y="25833"/>
                    <a:pt x="162041" y="37359"/>
                    <a:pt x="146969" y="49328"/>
                  </a:cubicBezTo>
                  <a:cubicBezTo>
                    <a:pt x="96431" y="89226"/>
                    <a:pt x="60080" y="144640"/>
                    <a:pt x="34368" y="203157"/>
                  </a:cubicBezTo>
                  <a:cubicBezTo>
                    <a:pt x="21955" y="232858"/>
                    <a:pt x="10429" y="263447"/>
                    <a:pt x="5109" y="295365"/>
                  </a:cubicBezTo>
                  <a:cubicBezTo>
                    <a:pt x="2006" y="315757"/>
                    <a:pt x="4223" y="336593"/>
                    <a:pt x="5553" y="357428"/>
                  </a:cubicBezTo>
                  <a:cubicBezTo>
                    <a:pt x="5996" y="364078"/>
                    <a:pt x="6440" y="370284"/>
                    <a:pt x="7326" y="376491"/>
                  </a:cubicBezTo>
                  <a:cubicBezTo>
                    <a:pt x="7326" y="377377"/>
                    <a:pt x="6883" y="378707"/>
                    <a:pt x="5553" y="378707"/>
                  </a:cubicBezTo>
                  <a:cubicBezTo>
                    <a:pt x="4223" y="378707"/>
                    <a:pt x="3336" y="377377"/>
                    <a:pt x="3336" y="376491"/>
                  </a:cubicBezTo>
                  <a:cubicBezTo>
                    <a:pt x="1120" y="354769"/>
                    <a:pt x="-653" y="332603"/>
                    <a:pt x="233" y="310438"/>
                  </a:cubicBezTo>
                  <a:cubicBezTo>
                    <a:pt x="1563" y="294922"/>
                    <a:pt x="5553" y="280292"/>
                    <a:pt x="9542" y="265220"/>
                  </a:cubicBezTo>
                  <a:cubicBezTo>
                    <a:pt x="34811" y="179661"/>
                    <a:pt x="80473" y="96319"/>
                    <a:pt x="152731" y="41792"/>
                  </a:cubicBezTo>
                  <a:cubicBezTo>
                    <a:pt x="171794" y="28493"/>
                    <a:pt x="190413" y="13863"/>
                    <a:pt x="209475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0432453" y="1104284"/>
              <a:ext cx="217418" cy="332125"/>
            </a:xfrm>
            <a:custGeom>
              <a:avLst/>
              <a:gdLst/>
              <a:ahLst/>
              <a:cxnLst/>
              <a:rect l="l" t="t" r="r" b="b"/>
              <a:pathLst>
                <a:path w="217418" h="332125" extrusionOk="0">
                  <a:moveTo>
                    <a:pt x="217222" y="0"/>
                  </a:moveTo>
                  <a:cubicBezTo>
                    <a:pt x="217222" y="0"/>
                    <a:pt x="217665" y="443"/>
                    <a:pt x="217222" y="887"/>
                  </a:cubicBezTo>
                  <a:cubicBezTo>
                    <a:pt x="215892" y="3103"/>
                    <a:pt x="214563" y="5320"/>
                    <a:pt x="213232" y="7980"/>
                  </a:cubicBezTo>
                  <a:cubicBezTo>
                    <a:pt x="209686" y="14186"/>
                    <a:pt x="205696" y="19949"/>
                    <a:pt x="201263" y="25712"/>
                  </a:cubicBezTo>
                  <a:cubicBezTo>
                    <a:pt x="187076" y="45661"/>
                    <a:pt x="170674" y="63837"/>
                    <a:pt x="152942" y="80239"/>
                  </a:cubicBezTo>
                  <a:cubicBezTo>
                    <a:pt x="125901" y="104621"/>
                    <a:pt x="96198" y="126343"/>
                    <a:pt x="71816" y="154272"/>
                  </a:cubicBezTo>
                  <a:cubicBezTo>
                    <a:pt x="42114" y="187077"/>
                    <a:pt x="19949" y="227418"/>
                    <a:pt x="9753" y="270419"/>
                  </a:cubicBezTo>
                  <a:cubicBezTo>
                    <a:pt x="6206" y="286378"/>
                    <a:pt x="5763" y="302337"/>
                    <a:pt x="4877" y="318740"/>
                  </a:cubicBezTo>
                  <a:cubicBezTo>
                    <a:pt x="4877" y="322286"/>
                    <a:pt x="4433" y="326276"/>
                    <a:pt x="4433" y="329822"/>
                  </a:cubicBezTo>
                  <a:cubicBezTo>
                    <a:pt x="4433" y="331152"/>
                    <a:pt x="3547" y="332482"/>
                    <a:pt x="2217" y="332039"/>
                  </a:cubicBezTo>
                  <a:cubicBezTo>
                    <a:pt x="887" y="332039"/>
                    <a:pt x="0" y="330709"/>
                    <a:pt x="0" y="329379"/>
                  </a:cubicBezTo>
                  <a:cubicBezTo>
                    <a:pt x="0" y="323616"/>
                    <a:pt x="444" y="317410"/>
                    <a:pt x="444" y="311647"/>
                  </a:cubicBezTo>
                  <a:cubicBezTo>
                    <a:pt x="1330" y="292141"/>
                    <a:pt x="3547" y="272635"/>
                    <a:pt x="9753" y="254016"/>
                  </a:cubicBezTo>
                  <a:cubicBezTo>
                    <a:pt x="18176" y="228304"/>
                    <a:pt x="29702" y="203922"/>
                    <a:pt x="45217" y="181757"/>
                  </a:cubicBezTo>
                  <a:cubicBezTo>
                    <a:pt x="75363" y="137426"/>
                    <a:pt x="120137" y="106838"/>
                    <a:pt x="159149" y="70930"/>
                  </a:cubicBezTo>
                  <a:cubicBezTo>
                    <a:pt x="173335" y="57630"/>
                    <a:pt x="186190" y="43001"/>
                    <a:pt x="197717" y="27485"/>
                  </a:cubicBezTo>
                  <a:cubicBezTo>
                    <a:pt x="203922" y="18619"/>
                    <a:pt x="210572" y="10196"/>
                    <a:pt x="216335" y="887"/>
                  </a:cubicBezTo>
                  <a:cubicBezTo>
                    <a:pt x="216779" y="0"/>
                    <a:pt x="217222" y="0"/>
                    <a:pt x="217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0523150" y="1324609"/>
              <a:ext cx="217736" cy="363070"/>
            </a:xfrm>
            <a:custGeom>
              <a:avLst/>
              <a:gdLst/>
              <a:ahLst/>
              <a:cxnLst/>
              <a:rect l="l" t="t" r="r" b="b"/>
              <a:pathLst>
                <a:path w="217736" h="363070" extrusionOk="0">
                  <a:moveTo>
                    <a:pt x="217403" y="0"/>
                  </a:moveTo>
                  <a:cubicBezTo>
                    <a:pt x="217847" y="443"/>
                    <a:pt x="217847" y="887"/>
                    <a:pt x="217403" y="1330"/>
                  </a:cubicBezTo>
                  <a:cubicBezTo>
                    <a:pt x="214300" y="5763"/>
                    <a:pt x="211640" y="10640"/>
                    <a:pt x="208981" y="15073"/>
                  </a:cubicBezTo>
                  <a:cubicBezTo>
                    <a:pt x="204104" y="23939"/>
                    <a:pt x="199671" y="32805"/>
                    <a:pt x="194351" y="41671"/>
                  </a:cubicBezTo>
                  <a:cubicBezTo>
                    <a:pt x="181052" y="62950"/>
                    <a:pt x="164650" y="81569"/>
                    <a:pt x="150020" y="101518"/>
                  </a:cubicBezTo>
                  <a:cubicBezTo>
                    <a:pt x="122092" y="137426"/>
                    <a:pt x="95050" y="173334"/>
                    <a:pt x="72441" y="213232"/>
                  </a:cubicBezTo>
                  <a:cubicBezTo>
                    <a:pt x="63575" y="228304"/>
                    <a:pt x="55153" y="243820"/>
                    <a:pt x="48059" y="259336"/>
                  </a:cubicBezTo>
                  <a:cubicBezTo>
                    <a:pt x="42296" y="272635"/>
                    <a:pt x="37420" y="285935"/>
                    <a:pt x="30771" y="299234"/>
                  </a:cubicBezTo>
                  <a:cubicBezTo>
                    <a:pt x="23233" y="314750"/>
                    <a:pt x="14811" y="328936"/>
                    <a:pt x="8161" y="344895"/>
                  </a:cubicBezTo>
                  <a:cubicBezTo>
                    <a:pt x="5945" y="349771"/>
                    <a:pt x="4172" y="355534"/>
                    <a:pt x="2398" y="360854"/>
                  </a:cubicBezTo>
                  <a:cubicBezTo>
                    <a:pt x="1955" y="361741"/>
                    <a:pt x="1955" y="363071"/>
                    <a:pt x="1068" y="363071"/>
                  </a:cubicBezTo>
                  <a:cubicBezTo>
                    <a:pt x="-3808" y="361741"/>
                    <a:pt x="9492" y="333369"/>
                    <a:pt x="11264" y="329379"/>
                  </a:cubicBezTo>
                  <a:cubicBezTo>
                    <a:pt x="22791" y="307657"/>
                    <a:pt x="33874" y="286378"/>
                    <a:pt x="41853" y="263326"/>
                  </a:cubicBezTo>
                  <a:cubicBezTo>
                    <a:pt x="61359" y="217665"/>
                    <a:pt x="88844" y="175107"/>
                    <a:pt x="118102" y="135209"/>
                  </a:cubicBezTo>
                  <a:cubicBezTo>
                    <a:pt x="141598" y="103291"/>
                    <a:pt x="168197" y="73146"/>
                    <a:pt x="190362" y="40785"/>
                  </a:cubicBezTo>
                  <a:cubicBezTo>
                    <a:pt x="197898" y="30145"/>
                    <a:pt x="204548" y="18619"/>
                    <a:pt x="211197" y="7093"/>
                  </a:cubicBezTo>
                  <a:cubicBezTo>
                    <a:pt x="212528" y="4876"/>
                    <a:pt x="213857" y="2660"/>
                    <a:pt x="215630" y="443"/>
                  </a:cubicBezTo>
                  <a:cubicBezTo>
                    <a:pt x="216517" y="0"/>
                    <a:pt x="216961" y="0"/>
                    <a:pt x="217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0538405" y="1497132"/>
              <a:ext cx="51987" cy="113411"/>
            </a:xfrm>
            <a:custGeom>
              <a:avLst/>
              <a:gdLst/>
              <a:ahLst/>
              <a:cxnLst/>
              <a:rect l="l" t="t" r="r" b="b"/>
              <a:pathLst>
                <a:path w="51987" h="113411" extrusionOk="0">
                  <a:moveTo>
                    <a:pt x="50981" y="367"/>
                  </a:moveTo>
                  <a:cubicBezTo>
                    <a:pt x="51423" y="-519"/>
                    <a:pt x="52310" y="367"/>
                    <a:pt x="51867" y="1254"/>
                  </a:cubicBezTo>
                  <a:cubicBezTo>
                    <a:pt x="39010" y="26523"/>
                    <a:pt x="23938" y="51348"/>
                    <a:pt x="11969" y="77503"/>
                  </a:cubicBezTo>
                  <a:cubicBezTo>
                    <a:pt x="8422" y="85926"/>
                    <a:pt x="5762" y="94792"/>
                    <a:pt x="3546" y="103658"/>
                  </a:cubicBezTo>
                  <a:cubicBezTo>
                    <a:pt x="2659" y="106762"/>
                    <a:pt x="1773" y="109865"/>
                    <a:pt x="886" y="112968"/>
                  </a:cubicBezTo>
                  <a:cubicBezTo>
                    <a:pt x="886" y="113411"/>
                    <a:pt x="443" y="113411"/>
                    <a:pt x="443" y="113411"/>
                  </a:cubicBezTo>
                  <a:cubicBezTo>
                    <a:pt x="0" y="113411"/>
                    <a:pt x="0" y="112968"/>
                    <a:pt x="0" y="112525"/>
                  </a:cubicBezTo>
                  <a:cubicBezTo>
                    <a:pt x="443" y="110751"/>
                    <a:pt x="886" y="108978"/>
                    <a:pt x="1329" y="107205"/>
                  </a:cubicBezTo>
                  <a:cubicBezTo>
                    <a:pt x="4433" y="95679"/>
                    <a:pt x="7536" y="83710"/>
                    <a:pt x="12412" y="72627"/>
                  </a:cubicBezTo>
                  <a:cubicBezTo>
                    <a:pt x="23052" y="50018"/>
                    <a:pt x="35465" y="27852"/>
                    <a:pt x="47877" y="5687"/>
                  </a:cubicBezTo>
                  <a:cubicBezTo>
                    <a:pt x="48764" y="3914"/>
                    <a:pt x="50093" y="2141"/>
                    <a:pt x="50981" y="3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0624961" y="1331137"/>
              <a:ext cx="102293" cy="141869"/>
            </a:xfrm>
            <a:custGeom>
              <a:avLst/>
              <a:gdLst/>
              <a:ahLst/>
              <a:cxnLst/>
              <a:rect l="l" t="t" r="r" b="b"/>
              <a:pathLst>
                <a:path w="102293" h="141869" extrusionOk="0">
                  <a:moveTo>
                    <a:pt x="101407" y="121"/>
                  </a:moveTo>
                  <a:cubicBezTo>
                    <a:pt x="101851" y="-322"/>
                    <a:pt x="102293" y="564"/>
                    <a:pt x="102293" y="1007"/>
                  </a:cubicBezTo>
                  <a:cubicBezTo>
                    <a:pt x="100963" y="2337"/>
                    <a:pt x="100077" y="4111"/>
                    <a:pt x="98747" y="5441"/>
                  </a:cubicBezTo>
                  <a:cubicBezTo>
                    <a:pt x="93427" y="13420"/>
                    <a:pt x="88108" y="22286"/>
                    <a:pt x="83231" y="30266"/>
                  </a:cubicBezTo>
                  <a:cubicBezTo>
                    <a:pt x="75252" y="43122"/>
                    <a:pt x="65942" y="55091"/>
                    <a:pt x="55746" y="66174"/>
                  </a:cubicBezTo>
                  <a:cubicBezTo>
                    <a:pt x="39343" y="85680"/>
                    <a:pt x="23384" y="105629"/>
                    <a:pt x="9642" y="127351"/>
                  </a:cubicBezTo>
                  <a:cubicBezTo>
                    <a:pt x="6539" y="132227"/>
                    <a:pt x="3879" y="136660"/>
                    <a:pt x="1218" y="141537"/>
                  </a:cubicBezTo>
                  <a:cubicBezTo>
                    <a:pt x="1218" y="141980"/>
                    <a:pt x="776" y="141980"/>
                    <a:pt x="332" y="141537"/>
                  </a:cubicBezTo>
                  <a:cubicBezTo>
                    <a:pt x="-111" y="141093"/>
                    <a:pt x="-111" y="140650"/>
                    <a:pt x="332" y="140650"/>
                  </a:cubicBezTo>
                  <a:cubicBezTo>
                    <a:pt x="2992" y="135774"/>
                    <a:pt x="6095" y="130897"/>
                    <a:pt x="8756" y="126464"/>
                  </a:cubicBezTo>
                  <a:cubicBezTo>
                    <a:pt x="21611" y="105185"/>
                    <a:pt x="37127" y="85236"/>
                    <a:pt x="52199" y="65287"/>
                  </a:cubicBezTo>
                  <a:cubicBezTo>
                    <a:pt x="69489" y="44009"/>
                    <a:pt x="84118" y="21400"/>
                    <a:pt x="101407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0533528" y="1343553"/>
              <a:ext cx="160598" cy="265217"/>
            </a:xfrm>
            <a:custGeom>
              <a:avLst/>
              <a:gdLst/>
              <a:ahLst/>
              <a:cxnLst/>
              <a:rect l="l" t="t" r="r" b="b"/>
              <a:pathLst>
                <a:path w="160598" h="265217" extrusionOk="0">
                  <a:moveTo>
                    <a:pt x="159591" y="118"/>
                  </a:moveTo>
                  <a:cubicBezTo>
                    <a:pt x="160035" y="-325"/>
                    <a:pt x="160922" y="561"/>
                    <a:pt x="160478" y="1448"/>
                  </a:cubicBezTo>
                  <a:cubicBezTo>
                    <a:pt x="155158" y="8097"/>
                    <a:pt x="149839" y="14747"/>
                    <a:pt x="144519" y="20953"/>
                  </a:cubicBezTo>
                  <a:cubicBezTo>
                    <a:pt x="131663" y="37799"/>
                    <a:pt x="117921" y="54645"/>
                    <a:pt x="105508" y="71934"/>
                  </a:cubicBezTo>
                  <a:cubicBezTo>
                    <a:pt x="86889" y="98089"/>
                    <a:pt x="69599" y="125131"/>
                    <a:pt x="52753" y="152616"/>
                  </a:cubicBezTo>
                  <a:cubicBezTo>
                    <a:pt x="38568" y="175669"/>
                    <a:pt x="25268" y="198721"/>
                    <a:pt x="14629" y="223546"/>
                  </a:cubicBezTo>
                  <a:cubicBezTo>
                    <a:pt x="9753" y="236402"/>
                    <a:pt x="5319" y="249258"/>
                    <a:pt x="1330" y="262114"/>
                  </a:cubicBezTo>
                  <a:cubicBezTo>
                    <a:pt x="1330" y="263000"/>
                    <a:pt x="886" y="263887"/>
                    <a:pt x="886" y="264774"/>
                  </a:cubicBezTo>
                  <a:cubicBezTo>
                    <a:pt x="886" y="265217"/>
                    <a:pt x="886" y="265217"/>
                    <a:pt x="444" y="265217"/>
                  </a:cubicBezTo>
                  <a:cubicBezTo>
                    <a:pt x="444" y="265217"/>
                    <a:pt x="444" y="265217"/>
                    <a:pt x="444" y="265217"/>
                  </a:cubicBezTo>
                  <a:cubicBezTo>
                    <a:pt x="0" y="265217"/>
                    <a:pt x="0" y="264774"/>
                    <a:pt x="0" y="264331"/>
                  </a:cubicBezTo>
                  <a:cubicBezTo>
                    <a:pt x="886" y="259454"/>
                    <a:pt x="2660" y="254578"/>
                    <a:pt x="3989" y="250145"/>
                  </a:cubicBezTo>
                  <a:cubicBezTo>
                    <a:pt x="14629" y="212463"/>
                    <a:pt x="33692" y="178328"/>
                    <a:pt x="53641" y="145080"/>
                  </a:cubicBezTo>
                  <a:cubicBezTo>
                    <a:pt x="72702" y="113162"/>
                    <a:pt x="93095" y="81687"/>
                    <a:pt x="115704" y="51985"/>
                  </a:cubicBezTo>
                  <a:cubicBezTo>
                    <a:pt x="124127" y="41789"/>
                    <a:pt x="133437" y="31593"/>
                    <a:pt x="141859" y="21397"/>
                  </a:cubicBezTo>
                  <a:cubicBezTo>
                    <a:pt x="147179" y="14747"/>
                    <a:pt x="152498" y="8541"/>
                    <a:pt x="157819" y="1891"/>
                  </a:cubicBezTo>
                  <a:cubicBezTo>
                    <a:pt x="158261" y="1448"/>
                    <a:pt x="159148" y="1004"/>
                    <a:pt x="15959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0499405" y="1305546"/>
              <a:ext cx="192189" cy="323172"/>
            </a:xfrm>
            <a:custGeom>
              <a:avLst/>
              <a:gdLst/>
              <a:ahLst/>
              <a:cxnLst/>
              <a:rect l="l" t="t" r="r" b="b"/>
              <a:pathLst>
                <a:path w="192189" h="323172" extrusionOk="0">
                  <a:moveTo>
                    <a:pt x="191942" y="0"/>
                  </a:moveTo>
                  <a:cubicBezTo>
                    <a:pt x="192828" y="887"/>
                    <a:pt x="191054" y="1773"/>
                    <a:pt x="191054" y="2660"/>
                  </a:cubicBezTo>
                  <a:cubicBezTo>
                    <a:pt x="184848" y="11969"/>
                    <a:pt x="176869" y="19506"/>
                    <a:pt x="169333" y="27485"/>
                  </a:cubicBezTo>
                  <a:cubicBezTo>
                    <a:pt x="147167" y="46991"/>
                    <a:pt x="124115" y="66496"/>
                    <a:pt x="105939" y="90435"/>
                  </a:cubicBezTo>
                  <a:cubicBezTo>
                    <a:pt x="80227" y="126787"/>
                    <a:pt x="58505" y="165798"/>
                    <a:pt x="43433" y="207912"/>
                  </a:cubicBezTo>
                  <a:cubicBezTo>
                    <a:pt x="31020" y="241160"/>
                    <a:pt x="26143" y="276625"/>
                    <a:pt x="8855" y="308100"/>
                  </a:cubicBezTo>
                  <a:cubicBezTo>
                    <a:pt x="6638" y="312090"/>
                    <a:pt x="4864" y="315637"/>
                    <a:pt x="3535" y="320070"/>
                  </a:cubicBezTo>
                  <a:cubicBezTo>
                    <a:pt x="3091" y="321399"/>
                    <a:pt x="2648" y="322729"/>
                    <a:pt x="1761" y="323173"/>
                  </a:cubicBezTo>
                  <a:cubicBezTo>
                    <a:pt x="1319" y="323173"/>
                    <a:pt x="1319" y="323173"/>
                    <a:pt x="875" y="323173"/>
                  </a:cubicBezTo>
                  <a:cubicBezTo>
                    <a:pt x="-3558" y="318740"/>
                    <a:pt x="10185" y="297461"/>
                    <a:pt x="12401" y="290811"/>
                  </a:cubicBezTo>
                  <a:cubicBezTo>
                    <a:pt x="19494" y="275295"/>
                    <a:pt x="23040" y="258449"/>
                    <a:pt x="27917" y="242047"/>
                  </a:cubicBezTo>
                  <a:cubicBezTo>
                    <a:pt x="38113" y="203922"/>
                    <a:pt x="53186" y="167128"/>
                    <a:pt x="73135" y="132993"/>
                  </a:cubicBezTo>
                  <a:cubicBezTo>
                    <a:pt x="82887" y="115704"/>
                    <a:pt x="93084" y="98415"/>
                    <a:pt x="105496" y="82899"/>
                  </a:cubicBezTo>
                  <a:cubicBezTo>
                    <a:pt x="124115" y="58517"/>
                    <a:pt x="148497" y="39455"/>
                    <a:pt x="171993" y="19949"/>
                  </a:cubicBezTo>
                  <a:cubicBezTo>
                    <a:pt x="178199" y="14186"/>
                    <a:pt x="183962" y="8423"/>
                    <a:pt x="189725" y="2217"/>
                  </a:cubicBezTo>
                  <a:cubicBezTo>
                    <a:pt x="190168" y="1773"/>
                    <a:pt x="191054" y="887"/>
                    <a:pt x="191498" y="443"/>
                  </a:cubicBezTo>
                  <a:cubicBezTo>
                    <a:pt x="191498" y="0"/>
                    <a:pt x="191942" y="0"/>
                    <a:pt x="19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0523578" y="1237277"/>
              <a:ext cx="202789" cy="247366"/>
            </a:xfrm>
            <a:custGeom>
              <a:avLst/>
              <a:gdLst/>
              <a:ahLst/>
              <a:cxnLst/>
              <a:rect l="l" t="t" r="r" b="b"/>
              <a:pathLst>
                <a:path w="202789" h="247366" extrusionOk="0">
                  <a:moveTo>
                    <a:pt x="202790" y="1330"/>
                  </a:moveTo>
                  <a:cubicBezTo>
                    <a:pt x="202790" y="1773"/>
                    <a:pt x="202790" y="1773"/>
                    <a:pt x="202790" y="2217"/>
                  </a:cubicBezTo>
                  <a:cubicBezTo>
                    <a:pt x="201459" y="3546"/>
                    <a:pt x="200129" y="4876"/>
                    <a:pt x="198800" y="6206"/>
                  </a:cubicBezTo>
                  <a:cubicBezTo>
                    <a:pt x="191707" y="14186"/>
                    <a:pt x="184613" y="22165"/>
                    <a:pt x="177077" y="29702"/>
                  </a:cubicBezTo>
                  <a:cubicBezTo>
                    <a:pt x="152253" y="58960"/>
                    <a:pt x="119891" y="80239"/>
                    <a:pt x="92406" y="107281"/>
                  </a:cubicBezTo>
                  <a:cubicBezTo>
                    <a:pt x="63147" y="139199"/>
                    <a:pt x="38321" y="175551"/>
                    <a:pt x="17486" y="213675"/>
                  </a:cubicBezTo>
                  <a:cubicBezTo>
                    <a:pt x="12610" y="222541"/>
                    <a:pt x="8177" y="231851"/>
                    <a:pt x="3744" y="241160"/>
                  </a:cubicBezTo>
                  <a:cubicBezTo>
                    <a:pt x="2856" y="243377"/>
                    <a:pt x="1970" y="245594"/>
                    <a:pt x="640" y="247367"/>
                  </a:cubicBezTo>
                  <a:cubicBezTo>
                    <a:pt x="640" y="247367"/>
                    <a:pt x="197" y="247367"/>
                    <a:pt x="197" y="247367"/>
                  </a:cubicBezTo>
                  <a:cubicBezTo>
                    <a:pt x="-247" y="246923"/>
                    <a:pt x="197" y="246480"/>
                    <a:pt x="197" y="246037"/>
                  </a:cubicBezTo>
                  <a:cubicBezTo>
                    <a:pt x="1970" y="241604"/>
                    <a:pt x="4187" y="237171"/>
                    <a:pt x="5960" y="232738"/>
                  </a:cubicBezTo>
                  <a:cubicBezTo>
                    <a:pt x="13497" y="216335"/>
                    <a:pt x="21919" y="200819"/>
                    <a:pt x="31229" y="185303"/>
                  </a:cubicBezTo>
                  <a:cubicBezTo>
                    <a:pt x="46745" y="159148"/>
                    <a:pt x="64033" y="133879"/>
                    <a:pt x="83540" y="110384"/>
                  </a:cubicBezTo>
                  <a:cubicBezTo>
                    <a:pt x="111025" y="78023"/>
                    <a:pt x="148262" y="55857"/>
                    <a:pt x="177077" y="24825"/>
                  </a:cubicBezTo>
                  <a:cubicBezTo>
                    <a:pt x="182841" y="19062"/>
                    <a:pt x="189046" y="13299"/>
                    <a:pt x="194367" y="7093"/>
                  </a:cubicBezTo>
                  <a:cubicBezTo>
                    <a:pt x="196584" y="4876"/>
                    <a:pt x="198800" y="2660"/>
                    <a:pt x="201017" y="0"/>
                  </a:cubicBezTo>
                  <a:cubicBezTo>
                    <a:pt x="202346" y="887"/>
                    <a:pt x="202790" y="887"/>
                    <a:pt x="202790" y="1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0642937" y="1291607"/>
              <a:ext cx="36645" cy="33334"/>
            </a:xfrm>
            <a:custGeom>
              <a:avLst/>
              <a:gdLst/>
              <a:ahLst/>
              <a:cxnLst/>
              <a:rect l="l" t="t" r="r" b="b"/>
              <a:pathLst>
                <a:path w="36645" h="33334" extrusionOk="0">
                  <a:moveTo>
                    <a:pt x="36440" y="197"/>
                  </a:moveTo>
                  <a:cubicBezTo>
                    <a:pt x="37328" y="1527"/>
                    <a:pt x="35111" y="2414"/>
                    <a:pt x="34224" y="3744"/>
                  </a:cubicBezTo>
                  <a:cubicBezTo>
                    <a:pt x="29348" y="8620"/>
                    <a:pt x="24915" y="13496"/>
                    <a:pt x="19595" y="18373"/>
                  </a:cubicBezTo>
                  <a:cubicBezTo>
                    <a:pt x="13832" y="23693"/>
                    <a:pt x="8069" y="28569"/>
                    <a:pt x="1419" y="33002"/>
                  </a:cubicBezTo>
                  <a:cubicBezTo>
                    <a:pt x="975" y="33445"/>
                    <a:pt x="533" y="33445"/>
                    <a:pt x="89" y="33002"/>
                  </a:cubicBezTo>
                  <a:cubicBezTo>
                    <a:pt x="-354" y="32115"/>
                    <a:pt x="975" y="31672"/>
                    <a:pt x="1419" y="31229"/>
                  </a:cubicBezTo>
                  <a:cubicBezTo>
                    <a:pt x="7182" y="26352"/>
                    <a:pt x="12946" y="21033"/>
                    <a:pt x="18708" y="16156"/>
                  </a:cubicBezTo>
                  <a:cubicBezTo>
                    <a:pt x="24471" y="10836"/>
                    <a:pt x="29791" y="5517"/>
                    <a:pt x="35111" y="197"/>
                  </a:cubicBezTo>
                  <a:cubicBezTo>
                    <a:pt x="35998" y="-246"/>
                    <a:pt x="36440" y="197"/>
                    <a:pt x="36440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0660578" y="1312107"/>
              <a:ext cx="3650" cy="3635"/>
            </a:xfrm>
            <a:custGeom>
              <a:avLst/>
              <a:gdLst/>
              <a:ahLst/>
              <a:cxnLst/>
              <a:rect l="l" t="t" r="r" b="b"/>
              <a:pathLst>
                <a:path w="3650" h="3635" extrusionOk="0">
                  <a:moveTo>
                    <a:pt x="2396" y="89"/>
                  </a:moveTo>
                  <a:cubicBezTo>
                    <a:pt x="3283" y="-354"/>
                    <a:pt x="4170" y="976"/>
                    <a:pt x="3283" y="1419"/>
                  </a:cubicBezTo>
                  <a:cubicBezTo>
                    <a:pt x="2396" y="2306"/>
                    <a:pt x="1510" y="3636"/>
                    <a:pt x="180" y="3636"/>
                  </a:cubicBezTo>
                  <a:cubicBezTo>
                    <a:pt x="-707" y="2749"/>
                    <a:pt x="1953" y="976"/>
                    <a:pt x="2396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0499836" y="1193832"/>
              <a:ext cx="181455" cy="215891"/>
            </a:xfrm>
            <a:custGeom>
              <a:avLst/>
              <a:gdLst/>
              <a:ahLst/>
              <a:cxnLst/>
              <a:rect l="l" t="t" r="r" b="b"/>
              <a:pathLst>
                <a:path w="181455" h="215891" extrusionOk="0">
                  <a:moveTo>
                    <a:pt x="181314" y="887"/>
                  </a:moveTo>
                  <a:cubicBezTo>
                    <a:pt x="182201" y="2660"/>
                    <a:pt x="178654" y="3547"/>
                    <a:pt x="178211" y="4876"/>
                  </a:cubicBezTo>
                  <a:cubicBezTo>
                    <a:pt x="169345" y="12856"/>
                    <a:pt x="159149" y="19062"/>
                    <a:pt x="150283" y="27042"/>
                  </a:cubicBezTo>
                  <a:cubicBezTo>
                    <a:pt x="143189" y="32362"/>
                    <a:pt x="138313" y="39898"/>
                    <a:pt x="132106" y="45661"/>
                  </a:cubicBezTo>
                  <a:cubicBezTo>
                    <a:pt x="123684" y="54084"/>
                    <a:pt x="114374" y="6206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82900" y="89549"/>
                    <a:pt x="63393" y="112601"/>
                    <a:pt x="46991" y="137426"/>
                  </a:cubicBezTo>
                  <a:cubicBezTo>
                    <a:pt x="35022" y="156045"/>
                    <a:pt x="23939" y="175551"/>
                    <a:pt x="12857" y="194613"/>
                  </a:cubicBezTo>
                  <a:cubicBezTo>
                    <a:pt x="9310" y="200819"/>
                    <a:pt x="5763" y="207469"/>
                    <a:pt x="2217" y="213675"/>
                  </a:cubicBezTo>
                  <a:cubicBezTo>
                    <a:pt x="1774" y="214562"/>
                    <a:pt x="1330" y="215449"/>
                    <a:pt x="444" y="215892"/>
                  </a:cubicBezTo>
                  <a:cubicBezTo>
                    <a:pt x="444" y="215892"/>
                    <a:pt x="444" y="215892"/>
                    <a:pt x="0" y="215892"/>
                  </a:cubicBezTo>
                  <a:cubicBezTo>
                    <a:pt x="0" y="215892"/>
                    <a:pt x="0" y="215449"/>
                    <a:pt x="0" y="215005"/>
                  </a:cubicBezTo>
                  <a:cubicBezTo>
                    <a:pt x="1774" y="211015"/>
                    <a:pt x="3990" y="207026"/>
                    <a:pt x="6207" y="203036"/>
                  </a:cubicBezTo>
                  <a:cubicBezTo>
                    <a:pt x="14187" y="187520"/>
                    <a:pt x="22609" y="172448"/>
                    <a:pt x="31475" y="156932"/>
                  </a:cubicBezTo>
                  <a:cubicBezTo>
                    <a:pt x="43888" y="133880"/>
                    <a:pt x="58518" y="112157"/>
                    <a:pt x="76250" y="92208"/>
                  </a:cubicBezTo>
                  <a:cubicBezTo>
                    <a:pt x="90878" y="74033"/>
                    <a:pt x="110385" y="60733"/>
                    <a:pt x="127231" y="44774"/>
                  </a:cubicBezTo>
                  <a:cubicBezTo>
                    <a:pt x="132993" y="39898"/>
                    <a:pt x="137426" y="33248"/>
                    <a:pt x="142747" y="27485"/>
                  </a:cubicBezTo>
                  <a:cubicBezTo>
                    <a:pt x="150283" y="21279"/>
                    <a:pt x="158705" y="17289"/>
                    <a:pt x="166241" y="11083"/>
                  </a:cubicBezTo>
                  <a:cubicBezTo>
                    <a:pt x="171118" y="7536"/>
                    <a:pt x="175995" y="3990"/>
                    <a:pt x="180428" y="0"/>
                  </a:cubicBezTo>
                  <a:cubicBezTo>
                    <a:pt x="180428" y="443"/>
                    <a:pt x="180871" y="443"/>
                    <a:pt x="181314" y="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0551950" y="1226748"/>
              <a:ext cx="64083" cy="62395"/>
            </a:xfrm>
            <a:custGeom>
              <a:avLst/>
              <a:gdLst/>
              <a:ahLst/>
              <a:cxnLst/>
              <a:rect l="l" t="t" r="r" b="b"/>
              <a:pathLst>
                <a:path w="64083" h="62395" extrusionOk="0">
                  <a:moveTo>
                    <a:pt x="64034" y="332"/>
                  </a:moveTo>
                  <a:cubicBezTo>
                    <a:pt x="64477" y="1662"/>
                    <a:pt x="61817" y="2549"/>
                    <a:pt x="60930" y="3436"/>
                  </a:cubicBezTo>
                  <a:cubicBezTo>
                    <a:pt x="46302" y="15405"/>
                    <a:pt x="30786" y="26931"/>
                    <a:pt x="17929" y="41117"/>
                  </a:cubicBezTo>
                  <a:cubicBezTo>
                    <a:pt x="11723" y="47323"/>
                    <a:pt x="6404" y="53973"/>
                    <a:pt x="1527" y="61066"/>
                  </a:cubicBezTo>
                  <a:cubicBezTo>
                    <a:pt x="1083" y="61509"/>
                    <a:pt x="640" y="62396"/>
                    <a:pt x="197" y="62396"/>
                  </a:cubicBezTo>
                  <a:cubicBezTo>
                    <a:pt x="-246" y="61953"/>
                    <a:pt x="197" y="61953"/>
                    <a:pt x="197" y="61509"/>
                  </a:cubicBezTo>
                  <a:cubicBezTo>
                    <a:pt x="1971" y="58406"/>
                    <a:pt x="4630" y="55303"/>
                    <a:pt x="6846" y="52200"/>
                  </a:cubicBezTo>
                  <a:cubicBezTo>
                    <a:pt x="22362" y="31807"/>
                    <a:pt x="41868" y="14075"/>
                    <a:pt x="63146" y="332"/>
                  </a:cubicBezTo>
                  <a:cubicBezTo>
                    <a:pt x="63590" y="-111"/>
                    <a:pt x="63590" y="-111"/>
                    <a:pt x="64034" y="3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0462599" y="1225188"/>
              <a:ext cx="143759" cy="243053"/>
            </a:xfrm>
            <a:custGeom>
              <a:avLst/>
              <a:gdLst/>
              <a:ahLst/>
              <a:cxnLst/>
              <a:rect l="l" t="t" r="r" b="b"/>
              <a:pathLst>
                <a:path w="143759" h="243053" extrusionOk="0">
                  <a:moveTo>
                    <a:pt x="143632" y="563"/>
                  </a:moveTo>
                  <a:cubicBezTo>
                    <a:pt x="144519" y="2779"/>
                    <a:pt x="140529" y="4109"/>
                    <a:pt x="139199" y="5439"/>
                  </a:cubicBezTo>
                  <a:cubicBezTo>
                    <a:pt x="131220" y="11202"/>
                    <a:pt x="123683" y="17852"/>
                    <a:pt x="117033" y="24945"/>
                  </a:cubicBezTo>
                  <a:cubicBezTo>
                    <a:pt x="92651" y="48440"/>
                    <a:pt x="74476" y="77255"/>
                    <a:pt x="57187" y="106070"/>
                  </a:cubicBezTo>
                  <a:cubicBezTo>
                    <a:pt x="52311" y="114936"/>
                    <a:pt x="46548" y="122916"/>
                    <a:pt x="41671" y="131782"/>
                  </a:cubicBezTo>
                  <a:cubicBezTo>
                    <a:pt x="35465" y="143308"/>
                    <a:pt x="30145" y="154834"/>
                    <a:pt x="24826" y="166804"/>
                  </a:cubicBezTo>
                  <a:cubicBezTo>
                    <a:pt x="17732" y="182763"/>
                    <a:pt x="10640" y="198722"/>
                    <a:pt x="5763" y="215124"/>
                  </a:cubicBezTo>
                  <a:cubicBezTo>
                    <a:pt x="3547" y="224434"/>
                    <a:pt x="1773" y="233300"/>
                    <a:pt x="886" y="242610"/>
                  </a:cubicBezTo>
                  <a:cubicBezTo>
                    <a:pt x="886" y="243053"/>
                    <a:pt x="886" y="243053"/>
                    <a:pt x="443" y="243053"/>
                  </a:cubicBezTo>
                  <a:cubicBezTo>
                    <a:pt x="-443" y="242610"/>
                    <a:pt x="443" y="240836"/>
                    <a:pt x="0" y="239950"/>
                  </a:cubicBezTo>
                  <a:cubicBezTo>
                    <a:pt x="443" y="231970"/>
                    <a:pt x="886" y="223991"/>
                    <a:pt x="2217" y="216011"/>
                  </a:cubicBezTo>
                  <a:cubicBezTo>
                    <a:pt x="4433" y="202269"/>
                    <a:pt x="10640" y="189413"/>
                    <a:pt x="15516" y="177000"/>
                  </a:cubicBezTo>
                  <a:cubicBezTo>
                    <a:pt x="24826" y="156164"/>
                    <a:pt x="34135" y="134885"/>
                    <a:pt x="46104" y="115380"/>
                  </a:cubicBezTo>
                  <a:cubicBezTo>
                    <a:pt x="67383" y="80802"/>
                    <a:pt x="87776" y="44450"/>
                    <a:pt x="119250" y="17852"/>
                  </a:cubicBezTo>
                  <a:cubicBezTo>
                    <a:pt x="125900" y="12089"/>
                    <a:pt x="133437" y="6769"/>
                    <a:pt x="140529" y="1449"/>
                  </a:cubicBezTo>
                  <a:cubicBezTo>
                    <a:pt x="141415" y="563"/>
                    <a:pt x="142745" y="-767"/>
                    <a:pt x="143632" y="5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0439363" y="1122706"/>
              <a:ext cx="210824" cy="261749"/>
            </a:xfrm>
            <a:custGeom>
              <a:avLst/>
              <a:gdLst/>
              <a:ahLst/>
              <a:cxnLst/>
              <a:rect l="l" t="t" r="r" b="b"/>
              <a:pathLst>
                <a:path w="210824" h="261749" extrusionOk="0">
                  <a:moveTo>
                    <a:pt x="210312" y="197"/>
                  </a:moveTo>
                  <a:cubicBezTo>
                    <a:pt x="211199" y="640"/>
                    <a:pt x="210756" y="1970"/>
                    <a:pt x="210312" y="2414"/>
                  </a:cubicBezTo>
                  <a:cubicBezTo>
                    <a:pt x="208539" y="5960"/>
                    <a:pt x="206765" y="9063"/>
                    <a:pt x="204993" y="12166"/>
                  </a:cubicBezTo>
                  <a:cubicBezTo>
                    <a:pt x="199229" y="22362"/>
                    <a:pt x="193024" y="32115"/>
                    <a:pt x="185044" y="40538"/>
                  </a:cubicBezTo>
                  <a:cubicBezTo>
                    <a:pt x="162878" y="62704"/>
                    <a:pt x="140713" y="84869"/>
                    <a:pt x="117661" y="105705"/>
                  </a:cubicBezTo>
                  <a:cubicBezTo>
                    <a:pt x="87072" y="134077"/>
                    <a:pt x="57370" y="163335"/>
                    <a:pt x="31659" y="195697"/>
                  </a:cubicBezTo>
                  <a:cubicBezTo>
                    <a:pt x="21462" y="210326"/>
                    <a:pt x="13926" y="226728"/>
                    <a:pt x="7277" y="243131"/>
                  </a:cubicBezTo>
                  <a:cubicBezTo>
                    <a:pt x="5503" y="248007"/>
                    <a:pt x="3730" y="252883"/>
                    <a:pt x="2400" y="258203"/>
                  </a:cubicBezTo>
                  <a:cubicBezTo>
                    <a:pt x="1957" y="259533"/>
                    <a:pt x="1957" y="261306"/>
                    <a:pt x="627" y="261750"/>
                  </a:cubicBezTo>
                  <a:cubicBezTo>
                    <a:pt x="184" y="261750"/>
                    <a:pt x="-260" y="261306"/>
                    <a:pt x="184" y="261306"/>
                  </a:cubicBezTo>
                  <a:cubicBezTo>
                    <a:pt x="1070" y="255100"/>
                    <a:pt x="2844" y="246677"/>
                    <a:pt x="5060" y="239584"/>
                  </a:cubicBezTo>
                  <a:cubicBezTo>
                    <a:pt x="9493" y="227172"/>
                    <a:pt x="15256" y="215202"/>
                    <a:pt x="21462" y="204119"/>
                  </a:cubicBezTo>
                  <a:cubicBezTo>
                    <a:pt x="31659" y="185500"/>
                    <a:pt x="47174" y="170428"/>
                    <a:pt x="61361" y="154912"/>
                  </a:cubicBezTo>
                  <a:cubicBezTo>
                    <a:pt x="82639" y="131860"/>
                    <a:pt x="105692" y="110581"/>
                    <a:pt x="128744" y="89302"/>
                  </a:cubicBezTo>
                  <a:cubicBezTo>
                    <a:pt x="147806" y="71127"/>
                    <a:pt x="166868" y="52951"/>
                    <a:pt x="185044" y="33889"/>
                  </a:cubicBezTo>
                  <a:cubicBezTo>
                    <a:pt x="191693" y="26796"/>
                    <a:pt x="198787" y="19259"/>
                    <a:pt x="203663" y="10836"/>
                  </a:cubicBezTo>
                  <a:cubicBezTo>
                    <a:pt x="205879" y="7290"/>
                    <a:pt x="207653" y="3744"/>
                    <a:pt x="209426" y="197"/>
                  </a:cubicBezTo>
                  <a:cubicBezTo>
                    <a:pt x="209426" y="197"/>
                    <a:pt x="209869" y="-246"/>
                    <a:pt x="210312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0428020" y="1042551"/>
              <a:ext cx="170254" cy="218664"/>
            </a:xfrm>
            <a:custGeom>
              <a:avLst/>
              <a:gdLst/>
              <a:ahLst/>
              <a:cxnLst/>
              <a:rect l="l" t="t" r="r" b="b"/>
              <a:pathLst>
                <a:path w="170254" h="218664" extrusionOk="0">
                  <a:moveTo>
                    <a:pt x="163138" y="7649"/>
                  </a:moveTo>
                  <a:cubicBezTo>
                    <a:pt x="164468" y="5433"/>
                    <a:pt x="170674" y="-3434"/>
                    <a:pt x="170232" y="1443"/>
                  </a:cubicBezTo>
                  <a:cubicBezTo>
                    <a:pt x="168015" y="4103"/>
                    <a:pt x="166241" y="7206"/>
                    <a:pt x="164468" y="9866"/>
                  </a:cubicBezTo>
                  <a:cubicBezTo>
                    <a:pt x="160478" y="15185"/>
                    <a:pt x="158705" y="21392"/>
                    <a:pt x="155602" y="27598"/>
                  </a:cubicBezTo>
                  <a:cubicBezTo>
                    <a:pt x="149395" y="38681"/>
                    <a:pt x="140973" y="48434"/>
                    <a:pt x="133437" y="58630"/>
                  </a:cubicBezTo>
                  <a:cubicBezTo>
                    <a:pt x="117921" y="78579"/>
                    <a:pt x="101519" y="98084"/>
                    <a:pt x="84229" y="116703"/>
                  </a:cubicBezTo>
                  <a:cubicBezTo>
                    <a:pt x="71373" y="130889"/>
                    <a:pt x="57188" y="143745"/>
                    <a:pt x="44331" y="157931"/>
                  </a:cubicBezTo>
                  <a:cubicBezTo>
                    <a:pt x="30145" y="173447"/>
                    <a:pt x="16403" y="189849"/>
                    <a:pt x="6650" y="208469"/>
                  </a:cubicBezTo>
                  <a:cubicBezTo>
                    <a:pt x="4877" y="211572"/>
                    <a:pt x="3990" y="214675"/>
                    <a:pt x="2217" y="217778"/>
                  </a:cubicBezTo>
                  <a:cubicBezTo>
                    <a:pt x="2217" y="218221"/>
                    <a:pt x="1773" y="218665"/>
                    <a:pt x="1330" y="218665"/>
                  </a:cubicBezTo>
                  <a:cubicBezTo>
                    <a:pt x="444" y="218665"/>
                    <a:pt x="0" y="217778"/>
                    <a:pt x="0" y="217335"/>
                  </a:cubicBezTo>
                  <a:cubicBezTo>
                    <a:pt x="0" y="212458"/>
                    <a:pt x="2660" y="207582"/>
                    <a:pt x="4877" y="203592"/>
                  </a:cubicBezTo>
                  <a:cubicBezTo>
                    <a:pt x="7980" y="197829"/>
                    <a:pt x="11526" y="191623"/>
                    <a:pt x="15516" y="186303"/>
                  </a:cubicBezTo>
                  <a:cubicBezTo>
                    <a:pt x="33248" y="160148"/>
                    <a:pt x="56744" y="138869"/>
                    <a:pt x="78466" y="116260"/>
                  </a:cubicBezTo>
                  <a:cubicBezTo>
                    <a:pt x="102848" y="90105"/>
                    <a:pt x="125901" y="62176"/>
                    <a:pt x="147179" y="33361"/>
                  </a:cubicBezTo>
                  <a:cubicBezTo>
                    <a:pt x="152499" y="24938"/>
                    <a:pt x="156932" y="15629"/>
                    <a:pt x="163138" y="7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0231302" y="1117399"/>
              <a:ext cx="128093" cy="148866"/>
            </a:xfrm>
            <a:custGeom>
              <a:avLst/>
              <a:gdLst/>
              <a:ahLst/>
              <a:cxnLst/>
              <a:rect l="l" t="t" r="r" b="b"/>
              <a:pathLst>
                <a:path w="128093" h="148866" extrusionOk="0">
                  <a:moveTo>
                    <a:pt x="128005" y="147806"/>
                  </a:moveTo>
                  <a:cubicBezTo>
                    <a:pt x="128449" y="148692"/>
                    <a:pt x="127119" y="149136"/>
                    <a:pt x="126232" y="148692"/>
                  </a:cubicBezTo>
                  <a:cubicBezTo>
                    <a:pt x="116923" y="135393"/>
                    <a:pt x="105840" y="123867"/>
                    <a:pt x="96530" y="110568"/>
                  </a:cubicBezTo>
                  <a:cubicBezTo>
                    <a:pt x="82788" y="91949"/>
                    <a:pt x="69489" y="72886"/>
                    <a:pt x="54859" y="54711"/>
                  </a:cubicBezTo>
                  <a:cubicBezTo>
                    <a:pt x="46437" y="44515"/>
                    <a:pt x="35797" y="36092"/>
                    <a:pt x="26488" y="27226"/>
                  </a:cubicBezTo>
                  <a:cubicBezTo>
                    <a:pt x="18508" y="20133"/>
                    <a:pt x="11415" y="12596"/>
                    <a:pt x="3879" y="5060"/>
                  </a:cubicBezTo>
                  <a:cubicBezTo>
                    <a:pt x="2549" y="3730"/>
                    <a:pt x="1219" y="2843"/>
                    <a:pt x="332" y="1070"/>
                  </a:cubicBezTo>
                  <a:cubicBezTo>
                    <a:pt x="-111" y="627"/>
                    <a:pt x="-111" y="184"/>
                    <a:pt x="332" y="184"/>
                  </a:cubicBezTo>
                  <a:cubicBezTo>
                    <a:pt x="776" y="-260"/>
                    <a:pt x="1219" y="184"/>
                    <a:pt x="1662" y="627"/>
                  </a:cubicBezTo>
                  <a:cubicBezTo>
                    <a:pt x="2992" y="1514"/>
                    <a:pt x="4322" y="2843"/>
                    <a:pt x="5209" y="4173"/>
                  </a:cubicBezTo>
                  <a:cubicBezTo>
                    <a:pt x="12302" y="10823"/>
                    <a:pt x="19394" y="17473"/>
                    <a:pt x="26931" y="23679"/>
                  </a:cubicBezTo>
                  <a:cubicBezTo>
                    <a:pt x="39343" y="33875"/>
                    <a:pt x="52643" y="43628"/>
                    <a:pt x="61953" y="56927"/>
                  </a:cubicBezTo>
                  <a:cubicBezTo>
                    <a:pt x="79241" y="79979"/>
                    <a:pt x="95644" y="103475"/>
                    <a:pt x="112489" y="126970"/>
                  </a:cubicBezTo>
                  <a:cubicBezTo>
                    <a:pt x="116923" y="133620"/>
                    <a:pt x="121356" y="140270"/>
                    <a:pt x="126232" y="146919"/>
                  </a:cubicBezTo>
                  <a:cubicBezTo>
                    <a:pt x="127119" y="146476"/>
                    <a:pt x="127562" y="147362"/>
                    <a:pt x="128005" y="1478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0303943" y="1205175"/>
              <a:ext cx="56321" cy="78224"/>
            </a:xfrm>
            <a:custGeom>
              <a:avLst/>
              <a:gdLst/>
              <a:ahLst/>
              <a:cxnLst/>
              <a:rect l="l" t="t" r="r" b="b"/>
              <a:pathLst>
                <a:path w="56321" h="78224" extrusionOk="0">
                  <a:moveTo>
                    <a:pt x="56251" y="76876"/>
                  </a:moveTo>
                  <a:cubicBezTo>
                    <a:pt x="56694" y="78206"/>
                    <a:pt x="54921" y="78649"/>
                    <a:pt x="54478" y="77763"/>
                  </a:cubicBezTo>
                  <a:cubicBezTo>
                    <a:pt x="47828" y="68010"/>
                    <a:pt x="39848" y="58701"/>
                    <a:pt x="32755" y="48948"/>
                  </a:cubicBezTo>
                  <a:cubicBezTo>
                    <a:pt x="21673" y="33432"/>
                    <a:pt x="10590" y="17916"/>
                    <a:pt x="394" y="1957"/>
                  </a:cubicBezTo>
                  <a:cubicBezTo>
                    <a:pt x="394" y="1514"/>
                    <a:pt x="-493" y="627"/>
                    <a:pt x="394" y="184"/>
                  </a:cubicBezTo>
                  <a:cubicBezTo>
                    <a:pt x="837" y="-260"/>
                    <a:pt x="1724" y="184"/>
                    <a:pt x="1724" y="627"/>
                  </a:cubicBezTo>
                  <a:cubicBezTo>
                    <a:pt x="12807" y="12596"/>
                    <a:pt x="21230" y="26782"/>
                    <a:pt x="30982" y="40082"/>
                  </a:cubicBezTo>
                  <a:cubicBezTo>
                    <a:pt x="39848" y="52051"/>
                    <a:pt x="47385" y="64907"/>
                    <a:pt x="56251" y="768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0245488" y="1143998"/>
              <a:ext cx="164259" cy="225384"/>
            </a:xfrm>
            <a:custGeom>
              <a:avLst/>
              <a:gdLst/>
              <a:ahLst/>
              <a:cxnLst/>
              <a:rect l="l" t="t" r="r" b="b"/>
              <a:pathLst>
                <a:path w="164259" h="225384" extrusionOk="0">
                  <a:moveTo>
                    <a:pt x="155491" y="212086"/>
                  </a:moveTo>
                  <a:cubicBezTo>
                    <a:pt x="156821" y="214745"/>
                    <a:pt x="167904" y="224942"/>
                    <a:pt x="163027" y="225385"/>
                  </a:cubicBezTo>
                  <a:cubicBezTo>
                    <a:pt x="162140" y="225385"/>
                    <a:pt x="161254" y="224498"/>
                    <a:pt x="160367" y="224055"/>
                  </a:cubicBezTo>
                  <a:cubicBezTo>
                    <a:pt x="157264" y="220508"/>
                    <a:pt x="154161" y="216962"/>
                    <a:pt x="151058" y="213416"/>
                  </a:cubicBezTo>
                  <a:cubicBezTo>
                    <a:pt x="135099" y="194797"/>
                    <a:pt x="119583" y="176177"/>
                    <a:pt x="104510" y="157115"/>
                  </a:cubicBezTo>
                  <a:cubicBezTo>
                    <a:pt x="66829" y="110568"/>
                    <a:pt x="34911" y="59587"/>
                    <a:pt x="5209" y="7720"/>
                  </a:cubicBezTo>
                  <a:cubicBezTo>
                    <a:pt x="3436" y="5503"/>
                    <a:pt x="2106" y="3730"/>
                    <a:pt x="332" y="1514"/>
                  </a:cubicBezTo>
                  <a:cubicBezTo>
                    <a:pt x="-111" y="1070"/>
                    <a:pt x="-111" y="627"/>
                    <a:pt x="332" y="184"/>
                  </a:cubicBezTo>
                  <a:cubicBezTo>
                    <a:pt x="776" y="-260"/>
                    <a:pt x="1663" y="184"/>
                    <a:pt x="1663" y="627"/>
                  </a:cubicBezTo>
                  <a:cubicBezTo>
                    <a:pt x="4322" y="3287"/>
                    <a:pt x="6539" y="6390"/>
                    <a:pt x="8755" y="9493"/>
                  </a:cubicBezTo>
                  <a:cubicBezTo>
                    <a:pt x="15405" y="17916"/>
                    <a:pt x="20281" y="27226"/>
                    <a:pt x="26045" y="36092"/>
                  </a:cubicBezTo>
                  <a:cubicBezTo>
                    <a:pt x="30921" y="44515"/>
                    <a:pt x="36240" y="52494"/>
                    <a:pt x="41560" y="60917"/>
                  </a:cubicBezTo>
                  <a:cubicBezTo>
                    <a:pt x="59293" y="89289"/>
                    <a:pt x="78799" y="117217"/>
                    <a:pt x="99191" y="143816"/>
                  </a:cubicBezTo>
                  <a:cubicBezTo>
                    <a:pt x="117809" y="166868"/>
                    <a:pt x="136872" y="189477"/>
                    <a:pt x="155491" y="212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0182611" y="1177097"/>
              <a:ext cx="204803" cy="229294"/>
            </a:xfrm>
            <a:custGeom>
              <a:avLst/>
              <a:gdLst/>
              <a:ahLst/>
              <a:cxnLst/>
              <a:rect l="l" t="t" r="r" b="b"/>
              <a:pathLst>
                <a:path w="204803" h="229294" extrusionOk="0">
                  <a:moveTo>
                    <a:pt x="204625" y="227750"/>
                  </a:moveTo>
                  <a:cubicBezTo>
                    <a:pt x="205511" y="229080"/>
                    <a:pt x="202852" y="229967"/>
                    <a:pt x="201965" y="228637"/>
                  </a:cubicBezTo>
                  <a:cubicBezTo>
                    <a:pt x="170047" y="188739"/>
                    <a:pt x="125716" y="160367"/>
                    <a:pt x="92024" y="122243"/>
                  </a:cubicBezTo>
                  <a:cubicBezTo>
                    <a:pt x="79612" y="107170"/>
                    <a:pt x="68529" y="90768"/>
                    <a:pt x="54343" y="77025"/>
                  </a:cubicBezTo>
                  <a:cubicBezTo>
                    <a:pt x="32621" y="56190"/>
                    <a:pt x="12672" y="32251"/>
                    <a:pt x="702" y="4322"/>
                  </a:cubicBezTo>
                  <a:cubicBezTo>
                    <a:pt x="259" y="2992"/>
                    <a:pt x="-628" y="1662"/>
                    <a:pt x="702" y="333"/>
                  </a:cubicBezTo>
                  <a:cubicBezTo>
                    <a:pt x="1146" y="-111"/>
                    <a:pt x="1589" y="-111"/>
                    <a:pt x="2033" y="333"/>
                  </a:cubicBezTo>
                  <a:cubicBezTo>
                    <a:pt x="4249" y="2106"/>
                    <a:pt x="5136" y="5652"/>
                    <a:pt x="6909" y="8312"/>
                  </a:cubicBezTo>
                  <a:cubicBezTo>
                    <a:pt x="16662" y="26044"/>
                    <a:pt x="28631" y="42890"/>
                    <a:pt x="41930" y="57963"/>
                  </a:cubicBezTo>
                  <a:cubicBezTo>
                    <a:pt x="52126" y="69045"/>
                    <a:pt x="63652" y="79242"/>
                    <a:pt x="72962" y="90768"/>
                  </a:cubicBezTo>
                  <a:cubicBezTo>
                    <a:pt x="87148" y="108057"/>
                    <a:pt x="99561" y="125789"/>
                    <a:pt x="115963" y="140862"/>
                  </a:cubicBezTo>
                  <a:cubicBezTo>
                    <a:pt x="141231" y="164800"/>
                    <a:pt x="169603" y="186079"/>
                    <a:pt x="192656" y="212234"/>
                  </a:cubicBezTo>
                  <a:cubicBezTo>
                    <a:pt x="196645" y="217554"/>
                    <a:pt x="200635" y="222431"/>
                    <a:pt x="204625" y="227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0234259" y="1261097"/>
              <a:ext cx="44580" cy="54607"/>
            </a:xfrm>
            <a:custGeom>
              <a:avLst/>
              <a:gdLst/>
              <a:ahLst/>
              <a:cxnLst/>
              <a:rect l="l" t="t" r="r" b="b"/>
              <a:pathLst>
                <a:path w="44580" h="54607" extrusionOk="0">
                  <a:moveTo>
                    <a:pt x="43923" y="51542"/>
                  </a:moveTo>
                  <a:cubicBezTo>
                    <a:pt x="46139" y="53315"/>
                    <a:pt x="42149" y="55532"/>
                    <a:pt x="40819" y="54202"/>
                  </a:cubicBezTo>
                  <a:cubicBezTo>
                    <a:pt x="30623" y="45779"/>
                    <a:pt x="23087" y="34696"/>
                    <a:pt x="17324" y="23613"/>
                  </a:cubicBezTo>
                  <a:cubicBezTo>
                    <a:pt x="12891" y="15634"/>
                    <a:pt x="8015" y="7211"/>
                    <a:pt x="478" y="1448"/>
                  </a:cubicBezTo>
                  <a:cubicBezTo>
                    <a:pt x="-852" y="561"/>
                    <a:pt x="921" y="-325"/>
                    <a:pt x="1808" y="118"/>
                  </a:cubicBezTo>
                  <a:cubicBezTo>
                    <a:pt x="13777" y="9427"/>
                    <a:pt x="19541" y="23613"/>
                    <a:pt x="28850" y="35583"/>
                  </a:cubicBezTo>
                  <a:cubicBezTo>
                    <a:pt x="33283" y="41346"/>
                    <a:pt x="38603" y="46665"/>
                    <a:pt x="43923" y="515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0185382" y="1309903"/>
              <a:ext cx="205577" cy="207006"/>
            </a:xfrm>
            <a:custGeom>
              <a:avLst/>
              <a:gdLst/>
              <a:ahLst/>
              <a:cxnLst/>
              <a:rect l="l" t="t" r="r" b="b"/>
              <a:pathLst>
                <a:path w="205577" h="207006" extrusionOk="0">
                  <a:moveTo>
                    <a:pt x="205401" y="204886"/>
                  </a:moveTo>
                  <a:cubicBezTo>
                    <a:pt x="206287" y="206659"/>
                    <a:pt x="203627" y="207545"/>
                    <a:pt x="202297" y="206659"/>
                  </a:cubicBezTo>
                  <a:cubicBezTo>
                    <a:pt x="193874" y="199123"/>
                    <a:pt x="185895" y="191143"/>
                    <a:pt x="176586" y="184050"/>
                  </a:cubicBezTo>
                  <a:cubicBezTo>
                    <a:pt x="169049" y="178287"/>
                    <a:pt x="161513" y="172524"/>
                    <a:pt x="154420" y="166318"/>
                  </a:cubicBezTo>
                  <a:cubicBezTo>
                    <a:pt x="140234" y="154792"/>
                    <a:pt x="126491" y="142822"/>
                    <a:pt x="112749" y="130853"/>
                  </a:cubicBezTo>
                  <a:cubicBezTo>
                    <a:pt x="92357" y="113121"/>
                    <a:pt x="71078" y="95831"/>
                    <a:pt x="52459" y="75439"/>
                  </a:cubicBezTo>
                  <a:cubicBezTo>
                    <a:pt x="36056" y="57707"/>
                    <a:pt x="22757" y="37758"/>
                    <a:pt x="9901" y="17809"/>
                  </a:cubicBezTo>
                  <a:cubicBezTo>
                    <a:pt x="8571" y="15149"/>
                    <a:pt x="-4285" y="-1253"/>
                    <a:pt x="1478" y="77"/>
                  </a:cubicBezTo>
                  <a:cubicBezTo>
                    <a:pt x="4138" y="1850"/>
                    <a:pt x="5024" y="4510"/>
                    <a:pt x="6798" y="7170"/>
                  </a:cubicBezTo>
                  <a:cubicBezTo>
                    <a:pt x="9901" y="11603"/>
                    <a:pt x="12561" y="16036"/>
                    <a:pt x="15664" y="20469"/>
                  </a:cubicBezTo>
                  <a:cubicBezTo>
                    <a:pt x="25860" y="35541"/>
                    <a:pt x="36056" y="50170"/>
                    <a:pt x="48026" y="63913"/>
                  </a:cubicBezTo>
                  <a:cubicBezTo>
                    <a:pt x="68861" y="89182"/>
                    <a:pt x="95016" y="109131"/>
                    <a:pt x="119398" y="130853"/>
                  </a:cubicBezTo>
                  <a:cubicBezTo>
                    <a:pt x="138904" y="147699"/>
                    <a:pt x="158853" y="164544"/>
                    <a:pt x="179245" y="180504"/>
                  </a:cubicBezTo>
                  <a:cubicBezTo>
                    <a:pt x="188111" y="187596"/>
                    <a:pt x="196091" y="195133"/>
                    <a:pt x="204071" y="203112"/>
                  </a:cubicBezTo>
                  <a:cubicBezTo>
                    <a:pt x="204514" y="203556"/>
                    <a:pt x="204957" y="204442"/>
                    <a:pt x="205401" y="2048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0243695" y="1399407"/>
              <a:ext cx="27282" cy="27231"/>
            </a:xfrm>
            <a:custGeom>
              <a:avLst/>
              <a:gdLst/>
              <a:ahLst/>
              <a:cxnLst/>
              <a:rect l="l" t="t" r="r" b="b"/>
              <a:pathLst>
                <a:path w="27282" h="27231" extrusionOk="0">
                  <a:moveTo>
                    <a:pt x="26950" y="24946"/>
                  </a:moveTo>
                  <a:cubicBezTo>
                    <a:pt x="27394" y="25389"/>
                    <a:pt x="27394" y="26276"/>
                    <a:pt x="26950" y="26719"/>
                  </a:cubicBezTo>
                  <a:cubicBezTo>
                    <a:pt x="26507" y="27163"/>
                    <a:pt x="25177" y="27606"/>
                    <a:pt x="24290" y="26719"/>
                  </a:cubicBezTo>
                  <a:cubicBezTo>
                    <a:pt x="21187" y="24946"/>
                    <a:pt x="-3195" y="2337"/>
                    <a:pt x="351" y="121"/>
                  </a:cubicBezTo>
                  <a:cubicBezTo>
                    <a:pt x="1238" y="-322"/>
                    <a:pt x="2125" y="564"/>
                    <a:pt x="3012" y="1007"/>
                  </a:cubicBezTo>
                  <a:cubicBezTo>
                    <a:pt x="8331" y="6770"/>
                    <a:pt x="12764" y="12533"/>
                    <a:pt x="18528" y="17410"/>
                  </a:cubicBezTo>
                  <a:cubicBezTo>
                    <a:pt x="21187" y="20070"/>
                    <a:pt x="24290" y="22286"/>
                    <a:pt x="26950" y="24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259349" y="1425267"/>
              <a:ext cx="4203" cy="3406"/>
            </a:xfrm>
            <a:custGeom>
              <a:avLst/>
              <a:gdLst/>
              <a:ahLst/>
              <a:cxnLst/>
              <a:rect l="l" t="t" r="r" b="b"/>
              <a:pathLst>
                <a:path w="4203" h="3406" extrusionOk="0">
                  <a:moveTo>
                    <a:pt x="4203" y="1747"/>
                  </a:moveTo>
                  <a:cubicBezTo>
                    <a:pt x="4203" y="3520"/>
                    <a:pt x="1100" y="3963"/>
                    <a:pt x="213" y="2633"/>
                  </a:cubicBezTo>
                  <a:cubicBezTo>
                    <a:pt x="-1116" y="-470"/>
                    <a:pt x="4203" y="-913"/>
                    <a:pt x="4203" y="17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0211353" y="1425930"/>
              <a:ext cx="222430" cy="200572"/>
            </a:xfrm>
            <a:custGeom>
              <a:avLst/>
              <a:gdLst/>
              <a:ahLst/>
              <a:cxnLst/>
              <a:rect l="l" t="t" r="r" b="b"/>
              <a:pathLst>
                <a:path w="222430" h="200572" extrusionOk="0">
                  <a:moveTo>
                    <a:pt x="222430" y="200130"/>
                  </a:moveTo>
                  <a:cubicBezTo>
                    <a:pt x="222430" y="200573"/>
                    <a:pt x="221987" y="200573"/>
                    <a:pt x="221544" y="200573"/>
                  </a:cubicBezTo>
                  <a:cubicBezTo>
                    <a:pt x="210018" y="186387"/>
                    <a:pt x="197162" y="172644"/>
                    <a:pt x="181646" y="162892"/>
                  </a:cubicBezTo>
                  <a:cubicBezTo>
                    <a:pt x="167460" y="155355"/>
                    <a:pt x="151944" y="149592"/>
                    <a:pt x="139088" y="139840"/>
                  </a:cubicBezTo>
                  <a:cubicBezTo>
                    <a:pt x="124016" y="129200"/>
                    <a:pt x="110273" y="117231"/>
                    <a:pt x="97861" y="103488"/>
                  </a:cubicBezTo>
                  <a:cubicBezTo>
                    <a:pt x="85448" y="90189"/>
                    <a:pt x="74808" y="75560"/>
                    <a:pt x="62839" y="61817"/>
                  </a:cubicBezTo>
                  <a:cubicBezTo>
                    <a:pt x="54416" y="52064"/>
                    <a:pt x="44663" y="42755"/>
                    <a:pt x="35354" y="33888"/>
                  </a:cubicBezTo>
                  <a:cubicBezTo>
                    <a:pt x="28704" y="26796"/>
                    <a:pt x="21611" y="20146"/>
                    <a:pt x="14518" y="13496"/>
                  </a:cubicBezTo>
                  <a:cubicBezTo>
                    <a:pt x="10085" y="9063"/>
                    <a:pt x="4765" y="5517"/>
                    <a:pt x="332" y="1084"/>
                  </a:cubicBezTo>
                  <a:cubicBezTo>
                    <a:pt x="-111" y="640"/>
                    <a:pt x="-111" y="640"/>
                    <a:pt x="332" y="197"/>
                  </a:cubicBezTo>
                  <a:cubicBezTo>
                    <a:pt x="776" y="197"/>
                    <a:pt x="1219" y="-246"/>
                    <a:pt x="1219" y="197"/>
                  </a:cubicBezTo>
                  <a:cubicBezTo>
                    <a:pt x="6539" y="5073"/>
                    <a:pt x="11858" y="9950"/>
                    <a:pt x="17622" y="14383"/>
                  </a:cubicBezTo>
                  <a:cubicBezTo>
                    <a:pt x="25601" y="21033"/>
                    <a:pt x="33137" y="28569"/>
                    <a:pt x="40673" y="35662"/>
                  </a:cubicBezTo>
                  <a:cubicBezTo>
                    <a:pt x="50426" y="44528"/>
                    <a:pt x="60179" y="53394"/>
                    <a:pt x="69045" y="62704"/>
                  </a:cubicBezTo>
                  <a:cubicBezTo>
                    <a:pt x="84118" y="79549"/>
                    <a:pt x="97861" y="97725"/>
                    <a:pt x="114263" y="113241"/>
                  </a:cubicBezTo>
                  <a:cubicBezTo>
                    <a:pt x="123129" y="121664"/>
                    <a:pt x="132882" y="129643"/>
                    <a:pt x="143078" y="137180"/>
                  </a:cubicBezTo>
                  <a:cubicBezTo>
                    <a:pt x="155491" y="146046"/>
                    <a:pt x="169233" y="152252"/>
                    <a:pt x="182533" y="159789"/>
                  </a:cubicBezTo>
                  <a:cubicBezTo>
                    <a:pt x="190512" y="165108"/>
                    <a:pt x="197162" y="171314"/>
                    <a:pt x="203812" y="177521"/>
                  </a:cubicBezTo>
                  <a:cubicBezTo>
                    <a:pt x="210461" y="184171"/>
                    <a:pt x="216667" y="191263"/>
                    <a:pt x="221987" y="199243"/>
                  </a:cubicBezTo>
                  <a:cubicBezTo>
                    <a:pt x="222430" y="199243"/>
                    <a:pt x="222430" y="199686"/>
                    <a:pt x="222430" y="200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0257702" y="1484913"/>
              <a:ext cx="140915" cy="140823"/>
            </a:xfrm>
            <a:custGeom>
              <a:avLst/>
              <a:gdLst/>
              <a:ahLst/>
              <a:cxnLst/>
              <a:rect l="l" t="t" r="r" b="b"/>
              <a:pathLst>
                <a:path w="140915" h="140823" extrusionOk="0">
                  <a:moveTo>
                    <a:pt x="140617" y="139816"/>
                  </a:moveTo>
                  <a:cubicBezTo>
                    <a:pt x="141504" y="140260"/>
                    <a:pt x="140174" y="141146"/>
                    <a:pt x="139731" y="140703"/>
                  </a:cubicBezTo>
                  <a:cubicBezTo>
                    <a:pt x="123771" y="129620"/>
                    <a:pt x="106039" y="122527"/>
                    <a:pt x="90080" y="111445"/>
                  </a:cubicBezTo>
                  <a:cubicBezTo>
                    <a:pt x="69244" y="97702"/>
                    <a:pt x="54172" y="77753"/>
                    <a:pt x="39986" y="57361"/>
                  </a:cubicBezTo>
                  <a:cubicBezTo>
                    <a:pt x="27130" y="39185"/>
                    <a:pt x="15160" y="20566"/>
                    <a:pt x="1861" y="3277"/>
                  </a:cubicBezTo>
                  <a:cubicBezTo>
                    <a:pt x="1418" y="2390"/>
                    <a:pt x="88" y="1947"/>
                    <a:pt x="88" y="1061"/>
                  </a:cubicBezTo>
                  <a:cubicBezTo>
                    <a:pt x="-356" y="174"/>
                    <a:pt x="975" y="-269"/>
                    <a:pt x="1861" y="174"/>
                  </a:cubicBezTo>
                  <a:cubicBezTo>
                    <a:pt x="2748" y="617"/>
                    <a:pt x="3191" y="1947"/>
                    <a:pt x="3634" y="2834"/>
                  </a:cubicBezTo>
                  <a:cubicBezTo>
                    <a:pt x="29347" y="36082"/>
                    <a:pt x="49739" y="74650"/>
                    <a:pt x="83430" y="100805"/>
                  </a:cubicBezTo>
                  <a:cubicBezTo>
                    <a:pt x="95843" y="110558"/>
                    <a:pt x="110472" y="117651"/>
                    <a:pt x="123771" y="126517"/>
                  </a:cubicBezTo>
                  <a:cubicBezTo>
                    <a:pt x="129091" y="131837"/>
                    <a:pt x="134411" y="135827"/>
                    <a:pt x="140617" y="139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0495726" y="1624729"/>
              <a:ext cx="24108" cy="88839"/>
            </a:xfrm>
            <a:custGeom>
              <a:avLst/>
              <a:gdLst/>
              <a:ahLst/>
              <a:cxnLst/>
              <a:rect l="l" t="t" r="r" b="b"/>
              <a:pathLst>
                <a:path w="24108" h="88839" extrusionOk="0">
                  <a:moveTo>
                    <a:pt x="21400" y="87775"/>
                  </a:moveTo>
                  <a:cubicBezTo>
                    <a:pt x="16523" y="75363"/>
                    <a:pt x="11204" y="62950"/>
                    <a:pt x="7214" y="50094"/>
                  </a:cubicBezTo>
                  <a:cubicBezTo>
                    <a:pt x="5440" y="44331"/>
                    <a:pt x="3224" y="38568"/>
                    <a:pt x="1007" y="32362"/>
                  </a:cubicBezTo>
                  <a:cubicBezTo>
                    <a:pt x="565" y="30588"/>
                    <a:pt x="-323" y="29258"/>
                    <a:pt x="121" y="27485"/>
                  </a:cubicBezTo>
                  <a:cubicBezTo>
                    <a:pt x="2781" y="18619"/>
                    <a:pt x="4554" y="9753"/>
                    <a:pt x="5884" y="443"/>
                  </a:cubicBezTo>
                  <a:cubicBezTo>
                    <a:pt x="5884" y="0"/>
                    <a:pt x="6327" y="0"/>
                    <a:pt x="6327" y="0"/>
                  </a:cubicBezTo>
                  <a:cubicBezTo>
                    <a:pt x="7657" y="443"/>
                    <a:pt x="6771" y="1773"/>
                    <a:pt x="6771" y="2660"/>
                  </a:cubicBezTo>
                  <a:cubicBezTo>
                    <a:pt x="5440" y="10639"/>
                    <a:pt x="3668" y="18619"/>
                    <a:pt x="2781" y="27042"/>
                  </a:cubicBezTo>
                  <a:cubicBezTo>
                    <a:pt x="8101" y="40341"/>
                    <a:pt x="12534" y="54970"/>
                    <a:pt x="17410" y="68270"/>
                  </a:cubicBezTo>
                  <a:cubicBezTo>
                    <a:pt x="19626" y="74476"/>
                    <a:pt x="21400" y="80682"/>
                    <a:pt x="24059" y="86445"/>
                  </a:cubicBezTo>
                  <a:cubicBezTo>
                    <a:pt x="24503" y="89105"/>
                    <a:pt x="21843" y="89549"/>
                    <a:pt x="21400" y="877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0464372" y="1522990"/>
              <a:ext cx="30144" cy="120801"/>
            </a:xfrm>
            <a:custGeom>
              <a:avLst/>
              <a:gdLst/>
              <a:ahLst/>
              <a:cxnLst/>
              <a:rect l="l" t="t" r="r" b="b"/>
              <a:pathLst>
                <a:path w="30144" h="120801" extrusionOk="0">
                  <a:moveTo>
                    <a:pt x="29702" y="120359"/>
                  </a:moveTo>
                  <a:cubicBezTo>
                    <a:pt x="23939" y="106173"/>
                    <a:pt x="19506" y="91543"/>
                    <a:pt x="14629" y="77358"/>
                  </a:cubicBezTo>
                  <a:cubicBezTo>
                    <a:pt x="8866" y="61842"/>
                    <a:pt x="4433" y="47213"/>
                    <a:pt x="443" y="31253"/>
                  </a:cubicBezTo>
                  <a:cubicBezTo>
                    <a:pt x="0" y="29923"/>
                    <a:pt x="0" y="27707"/>
                    <a:pt x="0" y="26377"/>
                  </a:cubicBezTo>
                  <a:cubicBezTo>
                    <a:pt x="443" y="14851"/>
                    <a:pt x="443" y="9531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1773" y="9974"/>
                    <a:pt x="2660" y="19284"/>
                    <a:pt x="3103" y="29037"/>
                  </a:cubicBezTo>
                  <a:cubicBezTo>
                    <a:pt x="7979" y="48986"/>
                    <a:pt x="15073" y="68048"/>
                    <a:pt x="20836" y="87997"/>
                  </a:cubicBezTo>
                  <a:cubicBezTo>
                    <a:pt x="23939" y="98636"/>
                    <a:pt x="27486" y="109276"/>
                    <a:pt x="30145" y="119915"/>
                  </a:cubicBezTo>
                  <a:cubicBezTo>
                    <a:pt x="30145" y="120359"/>
                    <a:pt x="30145" y="120802"/>
                    <a:pt x="29702" y="120802"/>
                  </a:cubicBezTo>
                  <a:cubicBezTo>
                    <a:pt x="29702" y="120802"/>
                    <a:pt x="29702" y="120359"/>
                    <a:pt x="29702" y="120359"/>
                  </a:cubicBezTo>
                  <a:cubicBezTo>
                    <a:pt x="29702" y="120359"/>
                    <a:pt x="29702" y="120359"/>
                    <a:pt x="29702" y="1203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0471022" y="1593033"/>
              <a:ext cx="34577" cy="98040"/>
            </a:xfrm>
            <a:custGeom>
              <a:avLst/>
              <a:gdLst/>
              <a:ahLst/>
              <a:cxnLst/>
              <a:rect l="l" t="t" r="r" b="b"/>
              <a:pathLst>
                <a:path w="34577" h="98040" extrusionOk="0">
                  <a:moveTo>
                    <a:pt x="32805" y="97306"/>
                  </a:moveTo>
                  <a:cubicBezTo>
                    <a:pt x="21279" y="65388"/>
                    <a:pt x="10640" y="33027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9753" y="26377"/>
                    <a:pt x="18619" y="52089"/>
                    <a:pt x="27486" y="78244"/>
                  </a:cubicBezTo>
                  <a:cubicBezTo>
                    <a:pt x="29702" y="84451"/>
                    <a:pt x="31919" y="90657"/>
                    <a:pt x="34135" y="96863"/>
                  </a:cubicBezTo>
                  <a:cubicBezTo>
                    <a:pt x="34135" y="97306"/>
                    <a:pt x="34135" y="97306"/>
                    <a:pt x="34578" y="97750"/>
                  </a:cubicBezTo>
                  <a:cubicBezTo>
                    <a:pt x="34135" y="98193"/>
                    <a:pt x="32805" y="98193"/>
                    <a:pt x="32805" y="97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0490527" y="1663297"/>
              <a:ext cx="3875" cy="9095"/>
            </a:xfrm>
            <a:custGeom>
              <a:avLst/>
              <a:gdLst/>
              <a:ahLst/>
              <a:cxnLst/>
              <a:rect l="l" t="t" r="r" b="b"/>
              <a:pathLst>
                <a:path w="3875" h="9095" extrusionOk="0">
                  <a:moveTo>
                    <a:pt x="3103" y="8866"/>
                  </a:moveTo>
                  <a:cubicBezTo>
                    <a:pt x="1773" y="6206"/>
                    <a:pt x="1330" y="3103"/>
                    <a:pt x="0" y="443"/>
                  </a:cubicBezTo>
                  <a:cubicBezTo>
                    <a:pt x="0" y="0"/>
                    <a:pt x="0" y="0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1773" y="2217"/>
                    <a:pt x="2217" y="3546"/>
                    <a:pt x="2659" y="5320"/>
                  </a:cubicBezTo>
                  <a:cubicBezTo>
                    <a:pt x="3103" y="5320"/>
                    <a:pt x="4876" y="10196"/>
                    <a:pt x="3103" y="8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0434917" y="1336523"/>
              <a:ext cx="19720" cy="125068"/>
            </a:xfrm>
            <a:custGeom>
              <a:avLst/>
              <a:gdLst/>
              <a:ahLst/>
              <a:cxnLst/>
              <a:rect l="l" t="t" r="r" b="b"/>
              <a:pathLst>
                <a:path w="19720" h="125068" extrusionOk="0">
                  <a:moveTo>
                    <a:pt x="8620" y="125069"/>
                  </a:moveTo>
                  <a:cubicBezTo>
                    <a:pt x="8176" y="125069"/>
                    <a:pt x="7733" y="124625"/>
                    <a:pt x="7733" y="124182"/>
                  </a:cubicBezTo>
                  <a:cubicBezTo>
                    <a:pt x="6847" y="119749"/>
                    <a:pt x="5960" y="115316"/>
                    <a:pt x="5074" y="110883"/>
                  </a:cubicBezTo>
                  <a:cubicBezTo>
                    <a:pt x="3300" y="104676"/>
                    <a:pt x="1970" y="98470"/>
                    <a:pt x="197" y="92264"/>
                  </a:cubicBezTo>
                  <a:cubicBezTo>
                    <a:pt x="197" y="91377"/>
                    <a:pt x="-247" y="90490"/>
                    <a:pt x="197" y="89604"/>
                  </a:cubicBezTo>
                  <a:cubicBezTo>
                    <a:pt x="640" y="73201"/>
                    <a:pt x="2857" y="56356"/>
                    <a:pt x="5517" y="39953"/>
                  </a:cubicBezTo>
                  <a:cubicBezTo>
                    <a:pt x="8176" y="26654"/>
                    <a:pt x="13053" y="13798"/>
                    <a:pt x="18373" y="942"/>
                  </a:cubicBezTo>
                  <a:cubicBezTo>
                    <a:pt x="19702" y="-1275"/>
                    <a:pt x="20146" y="942"/>
                    <a:pt x="19259" y="2272"/>
                  </a:cubicBezTo>
                  <a:cubicBezTo>
                    <a:pt x="11723" y="20004"/>
                    <a:pt x="6403" y="39066"/>
                    <a:pt x="4630" y="58129"/>
                  </a:cubicBezTo>
                  <a:cubicBezTo>
                    <a:pt x="3300" y="68325"/>
                    <a:pt x="1527" y="78964"/>
                    <a:pt x="1527" y="89161"/>
                  </a:cubicBezTo>
                  <a:cubicBezTo>
                    <a:pt x="5517" y="98470"/>
                    <a:pt x="6403" y="109553"/>
                    <a:pt x="8176" y="119306"/>
                  </a:cubicBezTo>
                  <a:cubicBezTo>
                    <a:pt x="8176" y="120636"/>
                    <a:pt x="8620" y="121965"/>
                    <a:pt x="9063" y="123739"/>
                  </a:cubicBezTo>
                  <a:cubicBezTo>
                    <a:pt x="9507" y="124182"/>
                    <a:pt x="9063" y="124625"/>
                    <a:pt x="8620" y="1250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0518964" y="1299663"/>
              <a:ext cx="232350" cy="432352"/>
            </a:xfrm>
            <a:custGeom>
              <a:avLst/>
              <a:gdLst/>
              <a:ahLst/>
              <a:cxnLst/>
              <a:rect l="l" t="t" r="r" b="b"/>
              <a:pathLst>
                <a:path w="232350" h="432352" extrusionOk="0">
                  <a:moveTo>
                    <a:pt x="231343" y="121"/>
                  </a:moveTo>
                  <a:cubicBezTo>
                    <a:pt x="231786" y="-322"/>
                    <a:pt x="232673" y="564"/>
                    <a:pt x="232230" y="1007"/>
                  </a:cubicBezTo>
                  <a:cubicBezTo>
                    <a:pt x="212281" y="17410"/>
                    <a:pt x="194549" y="36915"/>
                    <a:pt x="178589" y="57308"/>
                  </a:cubicBezTo>
                  <a:cubicBezTo>
                    <a:pt x="148444" y="95432"/>
                    <a:pt x="123175" y="136660"/>
                    <a:pt x="96577" y="177445"/>
                  </a:cubicBezTo>
                  <a:cubicBezTo>
                    <a:pt x="77514" y="206260"/>
                    <a:pt x="58452" y="235518"/>
                    <a:pt x="43380" y="266993"/>
                  </a:cubicBezTo>
                  <a:cubicBezTo>
                    <a:pt x="30967" y="293592"/>
                    <a:pt x="22101" y="321964"/>
                    <a:pt x="15895" y="350779"/>
                  </a:cubicBezTo>
                  <a:cubicBezTo>
                    <a:pt x="11462" y="368954"/>
                    <a:pt x="7029" y="387573"/>
                    <a:pt x="5255" y="406192"/>
                  </a:cubicBezTo>
                  <a:cubicBezTo>
                    <a:pt x="4812" y="411955"/>
                    <a:pt x="4368" y="417718"/>
                    <a:pt x="4368" y="423925"/>
                  </a:cubicBezTo>
                  <a:cubicBezTo>
                    <a:pt x="4368" y="426141"/>
                    <a:pt x="4368" y="427915"/>
                    <a:pt x="4368" y="430131"/>
                  </a:cubicBezTo>
                  <a:cubicBezTo>
                    <a:pt x="4368" y="431461"/>
                    <a:pt x="3482" y="432348"/>
                    <a:pt x="2595" y="432348"/>
                  </a:cubicBezTo>
                  <a:cubicBezTo>
                    <a:pt x="-2724" y="432791"/>
                    <a:pt x="1709" y="398656"/>
                    <a:pt x="2152" y="394666"/>
                  </a:cubicBezTo>
                  <a:cubicBezTo>
                    <a:pt x="6585" y="365408"/>
                    <a:pt x="16337" y="337479"/>
                    <a:pt x="24761" y="309551"/>
                  </a:cubicBezTo>
                  <a:cubicBezTo>
                    <a:pt x="40277" y="259014"/>
                    <a:pt x="69535" y="214239"/>
                    <a:pt x="98793" y="170795"/>
                  </a:cubicBezTo>
                  <a:cubicBezTo>
                    <a:pt x="125836" y="130454"/>
                    <a:pt x="151104" y="88783"/>
                    <a:pt x="182136" y="51101"/>
                  </a:cubicBezTo>
                  <a:cubicBezTo>
                    <a:pt x="195435" y="34699"/>
                    <a:pt x="210065" y="19626"/>
                    <a:pt x="225580" y="5440"/>
                  </a:cubicBezTo>
                  <a:cubicBezTo>
                    <a:pt x="227353" y="3667"/>
                    <a:pt x="229570" y="1894"/>
                    <a:pt x="231343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0491742" y="1263311"/>
              <a:ext cx="218666" cy="399986"/>
            </a:xfrm>
            <a:custGeom>
              <a:avLst/>
              <a:gdLst/>
              <a:ahLst/>
              <a:cxnLst/>
              <a:rect l="l" t="t" r="r" b="b"/>
              <a:pathLst>
                <a:path w="218666" h="399986" extrusionOk="0">
                  <a:moveTo>
                    <a:pt x="217780" y="121"/>
                  </a:moveTo>
                  <a:cubicBezTo>
                    <a:pt x="218224" y="-323"/>
                    <a:pt x="218666" y="564"/>
                    <a:pt x="218666" y="1008"/>
                  </a:cubicBezTo>
                  <a:cubicBezTo>
                    <a:pt x="205811" y="20956"/>
                    <a:pt x="189851" y="38245"/>
                    <a:pt x="173449" y="55091"/>
                  </a:cubicBezTo>
                  <a:cubicBezTo>
                    <a:pt x="153500" y="74154"/>
                    <a:pt x="129562" y="89669"/>
                    <a:pt x="111829" y="110948"/>
                  </a:cubicBezTo>
                  <a:cubicBezTo>
                    <a:pt x="76807" y="153949"/>
                    <a:pt x="53755" y="205816"/>
                    <a:pt x="35580" y="257684"/>
                  </a:cubicBezTo>
                  <a:cubicBezTo>
                    <a:pt x="22724" y="295365"/>
                    <a:pt x="16518" y="334820"/>
                    <a:pt x="8538" y="373388"/>
                  </a:cubicBezTo>
                  <a:cubicBezTo>
                    <a:pt x="7208" y="379594"/>
                    <a:pt x="5878" y="385357"/>
                    <a:pt x="4991" y="391563"/>
                  </a:cubicBezTo>
                  <a:cubicBezTo>
                    <a:pt x="4105" y="394223"/>
                    <a:pt x="4991" y="397326"/>
                    <a:pt x="3661" y="399543"/>
                  </a:cubicBezTo>
                  <a:cubicBezTo>
                    <a:pt x="3218" y="399986"/>
                    <a:pt x="2775" y="399986"/>
                    <a:pt x="1888" y="399986"/>
                  </a:cubicBezTo>
                  <a:cubicBezTo>
                    <a:pt x="558" y="399543"/>
                    <a:pt x="-328" y="398213"/>
                    <a:pt x="116" y="396883"/>
                  </a:cubicBezTo>
                  <a:cubicBezTo>
                    <a:pt x="558" y="393337"/>
                    <a:pt x="1002" y="389790"/>
                    <a:pt x="1445" y="386244"/>
                  </a:cubicBezTo>
                  <a:cubicBezTo>
                    <a:pt x="3218" y="375161"/>
                    <a:pt x="6321" y="363635"/>
                    <a:pt x="8538" y="352552"/>
                  </a:cubicBezTo>
                  <a:cubicBezTo>
                    <a:pt x="13415" y="328613"/>
                    <a:pt x="17848" y="304675"/>
                    <a:pt x="24498" y="281179"/>
                  </a:cubicBezTo>
                  <a:cubicBezTo>
                    <a:pt x="38683" y="233745"/>
                    <a:pt x="58188" y="187198"/>
                    <a:pt x="84344" y="144640"/>
                  </a:cubicBezTo>
                  <a:cubicBezTo>
                    <a:pt x="97200" y="123804"/>
                    <a:pt x="111829" y="103855"/>
                    <a:pt x="130448" y="87896"/>
                  </a:cubicBezTo>
                  <a:cubicBezTo>
                    <a:pt x="145078" y="75040"/>
                    <a:pt x="161036" y="63514"/>
                    <a:pt x="174779" y="49772"/>
                  </a:cubicBezTo>
                  <a:cubicBezTo>
                    <a:pt x="188522" y="35586"/>
                    <a:pt x="201821" y="20956"/>
                    <a:pt x="213791" y="4997"/>
                  </a:cubicBezTo>
                  <a:cubicBezTo>
                    <a:pt x="215563" y="3667"/>
                    <a:pt x="216894" y="1894"/>
                    <a:pt x="217780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0418197" y="1021631"/>
              <a:ext cx="186261" cy="283963"/>
            </a:xfrm>
            <a:custGeom>
              <a:avLst/>
              <a:gdLst/>
              <a:ahLst/>
              <a:cxnLst/>
              <a:rect l="l" t="t" r="r" b="b"/>
              <a:pathLst>
                <a:path w="186261" h="283963" extrusionOk="0">
                  <a:moveTo>
                    <a:pt x="1844" y="283915"/>
                  </a:moveTo>
                  <a:cubicBezTo>
                    <a:pt x="-1702" y="283029"/>
                    <a:pt x="957" y="275936"/>
                    <a:pt x="957" y="273276"/>
                  </a:cubicBezTo>
                  <a:cubicBezTo>
                    <a:pt x="1844" y="265296"/>
                    <a:pt x="3618" y="257760"/>
                    <a:pt x="4947" y="249780"/>
                  </a:cubicBezTo>
                  <a:cubicBezTo>
                    <a:pt x="13814" y="202790"/>
                    <a:pt x="48835" y="167325"/>
                    <a:pt x="78980" y="132303"/>
                  </a:cubicBezTo>
                  <a:cubicBezTo>
                    <a:pt x="88733" y="121221"/>
                    <a:pt x="98043" y="109251"/>
                    <a:pt x="106465" y="97282"/>
                  </a:cubicBezTo>
                  <a:cubicBezTo>
                    <a:pt x="119321" y="78663"/>
                    <a:pt x="131291" y="58714"/>
                    <a:pt x="146363" y="41868"/>
                  </a:cubicBezTo>
                  <a:cubicBezTo>
                    <a:pt x="155673" y="30785"/>
                    <a:pt x="165868" y="20589"/>
                    <a:pt x="176065" y="10393"/>
                  </a:cubicBezTo>
                  <a:cubicBezTo>
                    <a:pt x="179168" y="7290"/>
                    <a:pt x="182272" y="3744"/>
                    <a:pt x="185375" y="197"/>
                  </a:cubicBezTo>
                  <a:cubicBezTo>
                    <a:pt x="185817" y="-246"/>
                    <a:pt x="185817" y="197"/>
                    <a:pt x="186261" y="197"/>
                  </a:cubicBezTo>
                  <a:cubicBezTo>
                    <a:pt x="186261" y="640"/>
                    <a:pt x="186261" y="1084"/>
                    <a:pt x="186261" y="1084"/>
                  </a:cubicBezTo>
                  <a:cubicBezTo>
                    <a:pt x="184045" y="3744"/>
                    <a:pt x="181384" y="6403"/>
                    <a:pt x="179168" y="9063"/>
                  </a:cubicBezTo>
                  <a:cubicBezTo>
                    <a:pt x="170301" y="18373"/>
                    <a:pt x="161879" y="27682"/>
                    <a:pt x="153457" y="36992"/>
                  </a:cubicBezTo>
                  <a:cubicBezTo>
                    <a:pt x="136167" y="55611"/>
                    <a:pt x="122868" y="77333"/>
                    <a:pt x="108682" y="98168"/>
                  </a:cubicBezTo>
                  <a:cubicBezTo>
                    <a:pt x="94939" y="117674"/>
                    <a:pt x="79423" y="134963"/>
                    <a:pt x="64351" y="153139"/>
                  </a:cubicBezTo>
                  <a:cubicBezTo>
                    <a:pt x="40412" y="180624"/>
                    <a:pt x="18247" y="210326"/>
                    <a:pt x="10711" y="246677"/>
                  </a:cubicBezTo>
                  <a:cubicBezTo>
                    <a:pt x="8494" y="257317"/>
                    <a:pt x="6277" y="268399"/>
                    <a:pt x="4947" y="279039"/>
                  </a:cubicBezTo>
                  <a:cubicBezTo>
                    <a:pt x="4061" y="281699"/>
                    <a:pt x="4061" y="284359"/>
                    <a:pt x="1844" y="283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7" name="Google Shape;1527;p34"/>
          <p:cNvSpPr/>
          <p:nvPr/>
        </p:nvSpPr>
        <p:spPr>
          <a:xfrm rot="-9214867">
            <a:off x="689054" y="4076854"/>
            <a:ext cx="832337" cy="1008660"/>
          </a:xfrm>
          <a:custGeom>
            <a:avLst/>
            <a:gdLst/>
            <a:ahLst/>
            <a:cxnLst/>
            <a:rect l="l" t="t" r="r" b="b"/>
            <a:pathLst>
              <a:path w="633046" h="767151" extrusionOk="0">
                <a:moveTo>
                  <a:pt x="22165" y="512180"/>
                </a:moveTo>
                <a:cubicBezTo>
                  <a:pt x="55414" y="483365"/>
                  <a:pt x="97085" y="464303"/>
                  <a:pt x="141416" y="459869"/>
                </a:cubicBezTo>
                <a:cubicBezTo>
                  <a:pt x="159591" y="458539"/>
                  <a:pt x="178211" y="457653"/>
                  <a:pt x="195056" y="464303"/>
                </a:cubicBezTo>
                <a:cubicBezTo>
                  <a:pt x="202149" y="466962"/>
                  <a:pt x="210129" y="470509"/>
                  <a:pt x="212789" y="478045"/>
                </a:cubicBezTo>
                <a:cubicBezTo>
                  <a:pt x="217222" y="490458"/>
                  <a:pt x="184860" y="492674"/>
                  <a:pt x="176881" y="494004"/>
                </a:cubicBezTo>
                <a:cubicBezTo>
                  <a:pt x="152942" y="496664"/>
                  <a:pt x="128560" y="499767"/>
                  <a:pt x="105508" y="506860"/>
                </a:cubicBezTo>
                <a:cubicBezTo>
                  <a:pt x="74476" y="516170"/>
                  <a:pt x="43001" y="526809"/>
                  <a:pt x="18176" y="548088"/>
                </a:cubicBezTo>
                <a:cubicBezTo>
                  <a:pt x="13299" y="554738"/>
                  <a:pt x="18176" y="564047"/>
                  <a:pt x="19063" y="571583"/>
                </a:cubicBezTo>
                <a:cubicBezTo>
                  <a:pt x="19506" y="573800"/>
                  <a:pt x="19949" y="575573"/>
                  <a:pt x="20392" y="577790"/>
                </a:cubicBezTo>
                <a:cubicBezTo>
                  <a:pt x="23052" y="598625"/>
                  <a:pt x="26155" y="619017"/>
                  <a:pt x="26155" y="640296"/>
                </a:cubicBezTo>
                <a:cubicBezTo>
                  <a:pt x="25269" y="682854"/>
                  <a:pt x="15073" y="724969"/>
                  <a:pt x="0" y="764423"/>
                </a:cubicBezTo>
                <a:cubicBezTo>
                  <a:pt x="0" y="765310"/>
                  <a:pt x="443" y="765753"/>
                  <a:pt x="443" y="766196"/>
                </a:cubicBezTo>
                <a:cubicBezTo>
                  <a:pt x="1773" y="768413"/>
                  <a:pt x="5763" y="766196"/>
                  <a:pt x="8423" y="765310"/>
                </a:cubicBezTo>
                <a:cubicBezTo>
                  <a:pt x="14186" y="763093"/>
                  <a:pt x="19949" y="761320"/>
                  <a:pt x="25712" y="759547"/>
                </a:cubicBezTo>
                <a:cubicBezTo>
                  <a:pt x="51868" y="752454"/>
                  <a:pt x="79353" y="749794"/>
                  <a:pt x="106838" y="749351"/>
                </a:cubicBezTo>
                <a:cubicBezTo>
                  <a:pt x="126343" y="749794"/>
                  <a:pt x="146292" y="752010"/>
                  <a:pt x="165798" y="753340"/>
                </a:cubicBezTo>
                <a:cubicBezTo>
                  <a:pt x="171561" y="753784"/>
                  <a:pt x="177324" y="753784"/>
                  <a:pt x="183087" y="753784"/>
                </a:cubicBezTo>
                <a:cubicBezTo>
                  <a:pt x="185304" y="753784"/>
                  <a:pt x="187520" y="753784"/>
                  <a:pt x="188850" y="752454"/>
                </a:cubicBezTo>
                <a:cubicBezTo>
                  <a:pt x="190180" y="751124"/>
                  <a:pt x="190623" y="749351"/>
                  <a:pt x="190623" y="747577"/>
                </a:cubicBezTo>
                <a:cubicBezTo>
                  <a:pt x="191066" y="742258"/>
                  <a:pt x="191066" y="736938"/>
                  <a:pt x="191510" y="731175"/>
                </a:cubicBezTo>
                <a:cubicBezTo>
                  <a:pt x="192840" y="710783"/>
                  <a:pt x="195943" y="690391"/>
                  <a:pt x="202149" y="670442"/>
                </a:cubicBezTo>
                <a:cubicBezTo>
                  <a:pt x="209242" y="649606"/>
                  <a:pt x="218995" y="628770"/>
                  <a:pt x="235841" y="614141"/>
                </a:cubicBezTo>
                <a:cubicBezTo>
                  <a:pt x="243377" y="606605"/>
                  <a:pt x="254017" y="605718"/>
                  <a:pt x="261109" y="611481"/>
                </a:cubicBezTo>
                <a:cubicBezTo>
                  <a:pt x="269532" y="626111"/>
                  <a:pt x="267316" y="648719"/>
                  <a:pt x="264212" y="664235"/>
                </a:cubicBezTo>
                <a:cubicBezTo>
                  <a:pt x="258007" y="688617"/>
                  <a:pt x="246480" y="710783"/>
                  <a:pt x="234954" y="732948"/>
                </a:cubicBezTo>
                <a:cubicBezTo>
                  <a:pt x="231408" y="739598"/>
                  <a:pt x="227861" y="746247"/>
                  <a:pt x="223871" y="752454"/>
                </a:cubicBezTo>
                <a:cubicBezTo>
                  <a:pt x="223428" y="753340"/>
                  <a:pt x="222542" y="754227"/>
                  <a:pt x="222985" y="755557"/>
                </a:cubicBezTo>
                <a:cubicBezTo>
                  <a:pt x="223871" y="758660"/>
                  <a:pt x="228304" y="756000"/>
                  <a:pt x="230521" y="756000"/>
                </a:cubicBezTo>
                <a:cubicBezTo>
                  <a:pt x="242934" y="754227"/>
                  <a:pt x="255790" y="753784"/>
                  <a:pt x="268646" y="752897"/>
                </a:cubicBezTo>
                <a:cubicBezTo>
                  <a:pt x="286822" y="751124"/>
                  <a:pt x="305440" y="749351"/>
                  <a:pt x="323616" y="746247"/>
                </a:cubicBezTo>
                <a:cubicBezTo>
                  <a:pt x="325833" y="746247"/>
                  <a:pt x="328492" y="745804"/>
                  <a:pt x="329822" y="743588"/>
                </a:cubicBezTo>
                <a:cubicBezTo>
                  <a:pt x="344008" y="721422"/>
                  <a:pt x="353318" y="697040"/>
                  <a:pt x="360411" y="671771"/>
                </a:cubicBezTo>
                <a:cubicBezTo>
                  <a:pt x="366174" y="650493"/>
                  <a:pt x="369277" y="627884"/>
                  <a:pt x="366174" y="605718"/>
                </a:cubicBezTo>
                <a:cubicBezTo>
                  <a:pt x="362627" y="581780"/>
                  <a:pt x="352431" y="559614"/>
                  <a:pt x="350658" y="535232"/>
                </a:cubicBezTo>
                <a:cubicBezTo>
                  <a:pt x="348885" y="519273"/>
                  <a:pt x="353761" y="494004"/>
                  <a:pt x="375484" y="505087"/>
                </a:cubicBezTo>
                <a:cubicBezTo>
                  <a:pt x="388339" y="512623"/>
                  <a:pt x="395876" y="526366"/>
                  <a:pt x="400752" y="540108"/>
                </a:cubicBezTo>
                <a:cubicBezTo>
                  <a:pt x="406958" y="556511"/>
                  <a:pt x="412278" y="573357"/>
                  <a:pt x="413608" y="590646"/>
                </a:cubicBezTo>
                <a:cubicBezTo>
                  <a:pt x="415381" y="625224"/>
                  <a:pt x="407845" y="659802"/>
                  <a:pt x="396762" y="692164"/>
                </a:cubicBezTo>
                <a:cubicBezTo>
                  <a:pt x="393216" y="701916"/>
                  <a:pt x="389226" y="712113"/>
                  <a:pt x="384793" y="721865"/>
                </a:cubicBezTo>
                <a:cubicBezTo>
                  <a:pt x="384793" y="721865"/>
                  <a:pt x="384793" y="721865"/>
                  <a:pt x="384793" y="721865"/>
                </a:cubicBezTo>
                <a:cubicBezTo>
                  <a:pt x="383463" y="724082"/>
                  <a:pt x="381689" y="726298"/>
                  <a:pt x="381246" y="728958"/>
                </a:cubicBezTo>
                <a:cubicBezTo>
                  <a:pt x="382133" y="736051"/>
                  <a:pt x="393216" y="727185"/>
                  <a:pt x="396762" y="725855"/>
                </a:cubicBezTo>
                <a:cubicBezTo>
                  <a:pt x="406072" y="720536"/>
                  <a:pt x="415381" y="715659"/>
                  <a:pt x="424691" y="710339"/>
                </a:cubicBezTo>
                <a:cubicBezTo>
                  <a:pt x="440207" y="701030"/>
                  <a:pt x="457052" y="693050"/>
                  <a:pt x="472125" y="683297"/>
                </a:cubicBezTo>
                <a:cubicBezTo>
                  <a:pt x="479661" y="677534"/>
                  <a:pt x="482764" y="668225"/>
                  <a:pt x="486754" y="660245"/>
                </a:cubicBezTo>
                <a:cubicBezTo>
                  <a:pt x="509806" y="611038"/>
                  <a:pt x="520002" y="552965"/>
                  <a:pt x="492961" y="503314"/>
                </a:cubicBezTo>
                <a:cubicBezTo>
                  <a:pt x="485867" y="489571"/>
                  <a:pt x="476115" y="478045"/>
                  <a:pt x="466362" y="466519"/>
                </a:cubicBezTo>
                <a:cubicBezTo>
                  <a:pt x="459269" y="458096"/>
                  <a:pt x="452619" y="450117"/>
                  <a:pt x="446413" y="441250"/>
                </a:cubicBezTo>
                <a:cubicBezTo>
                  <a:pt x="429567" y="415982"/>
                  <a:pt x="455723" y="414652"/>
                  <a:pt x="473455" y="423075"/>
                </a:cubicBezTo>
                <a:cubicBezTo>
                  <a:pt x="500053" y="434157"/>
                  <a:pt x="521776" y="456766"/>
                  <a:pt x="532415" y="483365"/>
                </a:cubicBezTo>
                <a:cubicBezTo>
                  <a:pt x="545714" y="517943"/>
                  <a:pt x="549261" y="557398"/>
                  <a:pt x="539508" y="593306"/>
                </a:cubicBezTo>
                <a:cubicBezTo>
                  <a:pt x="536848" y="603502"/>
                  <a:pt x="534188" y="613255"/>
                  <a:pt x="530642" y="623007"/>
                </a:cubicBezTo>
                <a:cubicBezTo>
                  <a:pt x="527982" y="628327"/>
                  <a:pt x="524879" y="633647"/>
                  <a:pt x="521776" y="639410"/>
                </a:cubicBezTo>
                <a:cubicBezTo>
                  <a:pt x="520446" y="642070"/>
                  <a:pt x="518229" y="644729"/>
                  <a:pt x="518229" y="647389"/>
                </a:cubicBezTo>
                <a:cubicBezTo>
                  <a:pt x="518672" y="649606"/>
                  <a:pt x="521332" y="650049"/>
                  <a:pt x="522662" y="648719"/>
                </a:cubicBezTo>
                <a:cubicBezTo>
                  <a:pt x="528869" y="644729"/>
                  <a:pt x="534188" y="638966"/>
                  <a:pt x="539508" y="633647"/>
                </a:cubicBezTo>
                <a:cubicBezTo>
                  <a:pt x="561674" y="611038"/>
                  <a:pt x="578076" y="583996"/>
                  <a:pt x="591818" y="555624"/>
                </a:cubicBezTo>
                <a:cubicBezTo>
                  <a:pt x="621077" y="492674"/>
                  <a:pt x="629500" y="460313"/>
                  <a:pt x="574529" y="409775"/>
                </a:cubicBezTo>
                <a:cubicBezTo>
                  <a:pt x="564777" y="400466"/>
                  <a:pt x="554137" y="391600"/>
                  <a:pt x="546601" y="379630"/>
                </a:cubicBezTo>
                <a:cubicBezTo>
                  <a:pt x="542168" y="372981"/>
                  <a:pt x="536405" y="359238"/>
                  <a:pt x="547931" y="356578"/>
                </a:cubicBezTo>
                <a:cubicBezTo>
                  <a:pt x="559013" y="355248"/>
                  <a:pt x="569653" y="361898"/>
                  <a:pt x="578962" y="366774"/>
                </a:cubicBezTo>
                <a:cubicBezTo>
                  <a:pt x="587385" y="371651"/>
                  <a:pt x="595365" y="376971"/>
                  <a:pt x="602458" y="383177"/>
                </a:cubicBezTo>
                <a:cubicBezTo>
                  <a:pt x="602458" y="383177"/>
                  <a:pt x="602458" y="383177"/>
                  <a:pt x="602458" y="383177"/>
                </a:cubicBezTo>
                <a:cubicBezTo>
                  <a:pt x="605118" y="385837"/>
                  <a:pt x="607777" y="388496"/>
                  <a:pt x="610438" y="391156"/>
                </a:cubicBezTo>
                <a:cubicBezTo>
                  <a:pt x="615757" y="396919"/>
                  <a:pt x="621077" y="403126"/>
                  <a:pt x="624623" y="410219"/>
                </a:cubicBezTo>
                <a:cubicBezTo>
                  <a:pt x="625954" y="412878"/>
                  <a:pt x="627283" y="415539"/>
                  <a:pt x="628613" y="417755"/>
                </a:cubicBezTo>
                <a:cubicBezTo>
                  <a:pt x="629056" y="418198"/>
                  <a:pt x="629056" y="418641"/>
                  <a:pt x="629500" y="419085"/>
                </a:cubicBezTo>
                <a:cubicBezTo>
                  <a:pt x="630387" y="419528"/>
                  <a:pt x="631273" y="419085"/>
                  <a:pt x="632159" y="418641"/>
                </a:cubicBezTo>
                <a:cubicBezTo>
                  <a:pt x="633490" y="417312"/>
                  <a:pt x="632603" y="415095"/>
                  <a:pt x="633046" y="413765"/>
                </a:cubicBezTo>
                <a:cubicBezTo>
                  <a:pt x="633046" y="409775"/>
                  <a:pt x="632603" y="406229"/>
                  <a:pt x="632159" y="401796"/>
                </a:cubicBezTo>
                <a:cubicBezTo>
                  <a:pt x="630387" y="389826"/>
                  <a:pt x="627726" y="378300"/>
                  <a:pt x="624623" y="366774"/>
                </a:cubicBezTo>
                <a:cubicBezTo>
                  <a:pt x="619747" y="349485"/>
                  <a:pt x="614871" y="331753"/>
                  <a:pt x="603344" y="317567"/>
                </a:cubicBezTo>
                <a:cubicBezTo>
                  <a:pt x="593149" y="305598"/>
                  <a:pt x="578076" y="299391"/>
                  <a:pt x="562560" y="298061"/>
                </a:cubicBezTo>
                <a:cubicBezTo>
                  <a:pt x="554580" y="297175"/>
                  <a:pt x="545714" y="296731"/>
                  <a:pt x="539064" y="291855"/>
                </a:cubicBezTo>
                <a:cubicBezTo>
                  <a:pt x="534188" y="288309"/>
                  <a:pt x="531528" y="283432"/>
                  <a:pt x="528869" y="278113"/>
                </a:cubicBezTo>
                <a:cubicBezTo>
                  <a:pt x="526652" y="274123"/>
                  <a:pt x="524879" y="270133"/>
                  <a:pt x="521776" y="267030"/>
                </a:cubicBezTo>
                <a:cubicBezTo>
                  <a:pt x="513353" y="258607"/>
                  <a:pt x="500053" y="256833"/>
                  <a:pt x="488971" y="260380"/>
                </a:cubicBezTo>
                <a:cubicBezTo>
                  <a:pt x="477888" y="263927"/>
                  <a:pt x="469465" y="272793"/>
                  <a:pt x="459269" y="278556"/>
                </a:cubicBezTo>
                <a:cubicBezTo>
                  <a:pt x="451733" y="282989"/>
                  <a:pt x="444640" y="287865"/>
                  <a:pt x="436217" y="290968"/>
                </a:cubicBezTo>
                <a:cubicBezTo>
                  <a:pt x="430454" y="292298"/>
                  <a:pt x="424691" y="292742"/>
                  <a:pt x="418928" y="291855"/>
                </a:cubicBezTo>
                <a:cubicBezTo>
                  <a:pt x="430897" y="262597"/>
                  <a:pt x="440207" y="232008"/>
                  <a:pt x="447300" y="200977"/>
                </a:cubicBezTo>
                <a:cubicBezTo>
                  <a:pt x="452619" y="177038"/>
                  <a:pt x="457052" y="153099"/>
                  <a:pt x="457939" y="128717"/>
                </a:cubicBezTo>
                <a:cubicBezTo>
                  <a:pt x="458382" y="112758"/>
                  <a:pt x="457052" y="96356"/>
                  <a:pt x="455723" y="80396"/>
                </a:cubicBezTo>
                <a:cubicBezTo>
                  <a:pt x="453949" y="58674"/>
                  <a:pt x="451733" y="36952"/>
                  <a:pt x="451289" y="15230"/>
                </a:cubicBezTo>
                <a:cubicBezTo>
                  <a:pt x="450846" y="11240"/>
                  <a:pt x="451733" y="7250"/>
                  <a:pt x="450846" y="3261"/>
                </a:cubicBezTo>
                <a:cubicBezTo>
                  <a:pt x="450846" y="2817"/>
                  <a:pt x="450846" y="2817"/>
                  <a:pt x="450402" y="2374"/>
                </a:cubicBezTo>
                <a:cubicBezTo>
                  <a:pt x="446413" y="-4719"/>
                  <a:pt x="434887" y="5920"/>
                  <a:pt x="430010" y="10353"/>
                </a:cubicBezTo>
                <a:cubicBezTo>
                  <a:pt x="422031" y="17446"/>
                  <a:pt x="415825" y="26312"/>
                  <a:pt x="409175" y="34735"/>
                </a:cubicBezTo>
                <a:cubicBezTo>
                  <a:pt x="406515" y="38725"/>
                  <a:pt x="402525" y="42272"/>
                  <a:pt x="403412" y="47148"/>
                </a:cubicBezTo>
                <a:cubicBezTo>
                  <a:pt x="403855" y="48921"/>
                  <a:pt x="404299" y="50694"/>
                  <a:pt x="404742" y="52468"/>
                </a:cubicBezTo>
                <a:cubicBezTo>
                  <a:pt x="406515" y="57344"/>
                  <a:pt x="409175" y="62221"/>
                  <a:pt x="410505" y="67097"/>
                </a:cubicBezTo>
                <a:cubicBezTo>
                  <a:pt x="416268" y="83499"/>
                  <a:pt x="418928" y="100345"/>
                  <a:pt x="419815" y="117634"/>
                </a:cubicBezTo>
                <a:cubicBezTo>
                  <a:pt x="420258" y="147336"/>
                  <a:pt x="417154" y="177481"/>
                  <a:pt x="412278" y="206740"/>
                </a:cubicBezTo>
                <a:cubicBezTo>
                  <a:pt x="408288" y="230678"/>
                  <a:pt x="403412" y="254174"/>
                  <a:pt x="395876" y="277226"/>
                </a:cubicBezTo>
                <a:cubicBezTo>
                  <a:pt x="386123" y="265700"/>
                  <a:pt x="380803" y="251070"/>
                  <a:pt x="381246" y="235555"/>
                </a:cubicBezTo>
                <a:cubicBezTo>
                  <a:pt x="381246" y="220482"/>
                  <a:pt x="380803" y="205410"/>
                  <a:pt x="374153" y="191667"/>
                </a:cubicBezTo>
                <a:cubicBezTo>
                  <a:pt x="363957" y="166842"/>
                  <a:pt x="343565" y="153542"/>
                  <a:pt x="317410" y="150439"/>
                </a:cubicBezTo>
                <a:cubicBezTo>
                  <a:pt x="305440" y="148666"/>
                  <a:pt x="293028" y="150439"/>
                  <a:pt x="281058" y="150883"/>
                </a:cubicBezTo>
                <a:cubicBezTo>
                  <a:pt x="265543" y="150883"/>
                  <a:pt x="250027" y="147779"/>
                  <a:pt x="236284" y="140243"/>
                </a:cubicBezTo>
                <a:cubicBezTo>
                  <a:pt x="211459" y="125614"/>
                  <a:pt x="190623" y="129604"/>
                  <a:pt x="164912" y="139800"/>
                </a:cubicBezTo>
                <a:cubicBezTo>
                  <a:pt x="142302" y="148223"/>
                  <a:pt x="121910" y="161965"/>
                  <a:pt x="104178" y="178811"/>
                </a:cubicBezTo>
                <a:cubicBezTo>
                  <a:pt x="100188" y="182357"/>
                  <a:pt x="95755" y="186347"/>
                  <a:pt x="92209" y="190337"/>
                </a:cubicBezTo>
                <a:cubicBezTo>
                  <a:pt x="91322" y="191224"/>
                  <a:pt x="90435" y="192110"/>
                  <a:pt x="89992" y="193440"/>
                </a:cubicBezTo>
                <a:cubicBezTo>
                  <a:pt x="88662" y="200533"/>
                  <a:pt x="112158" y="193440"/>
                  <a:pt x="116591" y="193440"/>
                </a:cubicBezTo>
                <a:cubicBezTo>
                  <a:pt x="129890" y="190780"/>
                  <a:pt x="143632" y="189007"/>
                  <a:pt x="156932" y="187677"/>
                </a:cubicBezTo>
                <a:cubicBezTo>
                  <a:pt x="178654" y="186347"/>
                  <a:pt x="201263" y="186791"/>
                  <a:pt x="222542" y="193884"/>
                </a:cubicBezTo>
                <a:cubicBezTo>
                  <a:pt x="231408" y="196543"/>
                  <a:pt x="255346" y="208956"/>
                  <a:pt x="243377" y="219596"/>
                </a:cubicBezTo>
                <a:cubicBezTo>
                  <a:pt x="235397" y="224029"/>
                  <a:pt x="225645" y="223142"/>
                  <a:pt x="216779" y="222699"/>
                </a:cubicBezTo>
                <a:cubicBezTo>
                  <a:pt x="194170" y="220482"/>
                  <a:pt x="172004" y="215606"/>
                  <a:pt x="149396" y="216492"/>
                </a:cubicBezTo>
                <a:cubicBezTo>
                  <a:pt x="117034" y="216936"/>
                  <a:pt x="86445" y="229348"/>
                  <a:pt x="58517" y="243978"/>
                </a:cubicBezTo>
                <a:cubicBezTo>
                  <a:pt x="53640" y="247081"/>
                  <a:pt x="47434" y="249297"/>
                  <a:pt x="44331" y="254174"/>
                </a:cubicBezTo>
                <a:cubicBezTo>
                  <a:pt x="39011" y="265256"/>
                  <a:pt x="36352" y="277226"/>
                  <a:pt x="32362" y="288752"/>
                </a:cubicBezTo>
                <a:cubicBezTo>
                  <a:pt x="26155" y="308258"/>
                  <a:pt x="18176" y="327320"/>
                  <a:pt x="12413" y="347269"/>
                </a:cubicBezTo>
                <a:cubicBezTo>
                  <a:pt x="10640" y="355248"/>
                  <a:pt x="7093" y="363228"/>
                  <a:pt x="7093" y="371651"/>
                </a:cubicBezTo>
                <a:cubicBezTo>
                  <a:pt x="8866" y="380960"/>
                  <a:pt x="27486" y="363671"/>
                  <a:pt x="31919" y="361455"/>
                </a:cubicBezTo>
                <a:cubicBezTo>
                  <a:pt x="52754" y="348599"/>
                  <a:pt x="75806" y="339732"/>
                  <a:pt x="98858" y="331753"/>
                </a:cubicBezTo>
                <a:cubicBezTo>
                  <a:pt x="128117" y="323330"/>
                  <a:pt x="157818" y="315794"/>
                  <a:pt x="188407" y="315350"/>
                </a:cubicBezTo>
                <a:cubicBezTo>
                  <a:pt x="204366" y="315794"/>
                  <a:pt x="222098" y="317124"/>
                  <a:pt x="234954" y="327320"/>
                </a:cubicBezTo>
                <a:cubicBezTo>
                  <a:pt x="247367" y="339732"/>
                  <a:pt x="233181" y="353032"/>
                  <a:pt x="220768" y="357022"/>
                </a:cubicBezTo>
                <a:cubicBezTo>
                  <a:pt x="211459" y="360568"/>
                  <a:pt x="202149" y="361455"/>
                  <a:pt x="192396" y="361898"/>
                </a:cubicBezTo>
                <a:cubicBezTo>
                  <a:pt x="188407" y="361898"/>
                  <a:pt x="184860" y="361898"/>
                  <a:pt x="180871" y="361898"/>
                </a:cubicBezTo>
                <a:cubicBezTo>
                  <a:pt x="180871" y="361898"/>
                  <a:pt x="180427" y="361898"/>
                  <a:pt x="180427" y="361898"/>
                </a:cubicBezTo>
                <a:cubicBezTo>
                  <a:pt x="172448" y="361898"/>
                  <a:pt x="164468" y="361898"/>
                  <a:pt x="156489" y="363228"/>
                </a:cubicBezTo>
                <a:cubicBezTo>
                  <a:pt x="154715" y="363228"/>
                  <a:pt x="152942" y="363671"/>
                  <a:pt x="151168" y="364114"/>
                </a:cubicBezTo>
                <a:cubicBezTo>
                  <a:pt x="151168" y="364114"/>
                  <a:pt x="151168" y="364114"/>
                  <a:pt x="151168" y="364114"/>
                </a:cubicBezTo>
                <a:cubicBezTo>
                  <a:pt x="143189" y="365001"/>
                  <a:pt x="135653" y="366331"/>
                  <a:pt x="127673" y="368104"/>
                </a:cubicBezTo>
                <a:cubicBezTo>
                  <a:pt x="112158" y="371208"/>
                  <a:pt x="97528" y="378744"/>
                  <a:pt x="83342" y="386280"/>
                </a:cubicBezTo>
                <a:cubicBezTo>
                  <a:pt x="67383" y="394703"/>
                  <a:pt x="51424" y="402682"/>
                  <a:pt x="35908" y="411549"/>
                </a:cubicBezTo>
                <a:cubicBezTo>
                  <a:pt x="29258" y="415982"/>
                  <a:pt x="21279" y="419085"/>
                  <a:pt x="15516" y="424848"/>
                </a:cubicBezTo>
                <a:cubicBezTo>
                  <a:pt x="11970" y="429724"/>
                  <a:pt x="11526" y="436374"/>
                  <a:pt x="10640" y="442137"/>
                </a:cubicBezTo>
                <a:cubicBezTo>
                  <a:pt x="7093" y="465189"/>
                  <a:pt x="6206" y="489128"/>
                  <a:pt x="6650" y="512623"/>
                </a:cubicBezTo>
                <a:cubicBezTo>
                  <a:pt x="6650" y="514840"/>
                  <a:pt x="6650" y="517500"/>
                  <a:pt x="7093" y="519716"/>
                </a:cubicBezTo>
                <a:cubicBezTo>
                  <a:pt x="7093" y="520603"/>
                  <a:pt x="7537" y="521933"/>
                  <a:pt x="8423" y="522376"/>
                </a:cubicBezTo>
                <a:cubicBezTo>
                  <a:pt x="9753" y="522819"/>
                  <a:pt x="11083" y="522376"/>
                  <a:pt x="11970" y="521933"/>
                </a:cubicBezTo>
                <a:cubicBezTo>
                  <a:pt x="15516" y="518830"/>
                  <a:pt x="19063" y="515283"/>
                  <a:pt x="22165" y="512180"/>
                </a:cubicBezTo>
                <a:close/>
                <a:moveTo>
                  <a:pt x="296574" y="328206"/>
                </a:moveTo>
                <a:cubicBezTo>
                  <a:pt x="305440" y="328206"/>
                  <a:pt x="314307" y="331753"/>
                  <a:pt x="322286" y="335299"/>
                </a:cubicBezTo>
                <a:cubicBezTo>
                  <a:pt x="327163" y="337516"/>
                  <a:pt x="332039" y="340619"/>
                  <a:pt x="335142" y="345052"/>
                </a:cubicBezTo>
                <a:cubicBezTo>
                  <a:pt x="335142" y="345052"/>
                  <a:pt x="335586" y="345495"/>
                  <a:pt x="335586" y="345495"/>
                </a:cubicBezTo>
                <a:cubicBezTo>
                  <a:pt x="341348" y="355692"/>
                  <a:pt x="335586" y="365444"/>
                  <a:pt x="325389" y="369434"/>
                </a:cubicBezTo>
                <a:cubicBezTo>
                  <a:pt x="316523" y="373424"/>
                  <a:pt x="306771" y="373867"/>
                  <a:pt x="297017" y="372981"/>
                </a:cubicBezTo>
                <a:cubicBezTo>
                  <a:pt x="286378" y="371208"/>
                  <a:pt x="274852" y="369877"/>
                  <a:pt x="266873" y="361898"/>
                </a:cubicBezTo>
                <a:cubicBezTo>
                  <a:pt x="252243" y="344609"/>
                  <a:pt x="280615" y="328206"/>
                  <a:pt x="296574" y="328206"/>
                </a:cubicBezTo>
                <a:close/>
                <a:moveTo>
                  <a:pt x="60734" y="662905"/>
                </a:moveTo>
                <a:cubicBezTo>
                  <a:pt x="54527" y="652709"/>
                  <a:pt x="61177" y="637637"/>
                  <a:pt x="64723" y="626997"/>
                </a:cubicBezTo>
                <a:cubicBezTo>
                  <a:pt x="72703" y="605718"/>
                  <a:pt x="105508" y="574687"/>
                  <a:pt x="129447" y="578676"/>
                </a:cubicBezTo>
                <a:cubicBezTo>
                  <a:pt x="132550" y="579120"/>
                  <a:pt x="135653" y="580893"/>
                  <a:pt x="137426" y="583553"/>
                </a:cubicBezTo>
                <a:cubicBezTo>
                  <a:pt x="139199" y="585769"/>
                  <a:pt x="139643" y="588429"/>
                  <a:pt x="138756" y="591089"/>
                </a:cubicBezTo>
                <a:cubicBezTo>
                  <a:pt x="134766" y="599955"/>
                  <a:pt x="125457" y="603502"/>
                  <a:pt x="117920" y="609708"/>
                </a:cubicBezTo>
                <a:cubicBezTo>
                  <a:pt x="111271" y="615028"/>
                  <a:pt x="105508" y="620791"/>
                  <a:pt x="100632" y="627440"/>
                </a:cubicBezTo>
                <a:cubicBezTo>
                  <a:pt x="92652" y="635863"/>
                  <a:pt x="74919" y="677978"/>
                  <a:pt x="60734" y="6629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2221715" y="3685329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 err="1"/>
              <a:t>Early</a:t>
            </a:r>
            <a:r>
              <a:rPr lang="fr-FR" dirty="0"/>
              <a:t> Neural </a:t>
            </a:r>
            <a:r>
              <a:rPr lang="fr-FR" dirty="0" err="1"/>
              <a:t>Approaches</a:t>
            </a:r>
            <a:endParaRPr dirty="0"/>
          </a:p>
        </p:txBody>
      </p:sp>
      <p:sp>
        <p:nvSpPr>
          <p:cNvPr id="120" name="Google Shape;1461;p34"/>
          <p:cNvSpPr txBox="1">
            <a:spLocks noGrp="1"/>
          </p:cNvSpPr>
          <p:nvPr>
            <p:ph type="subTitle" idx="2"/>
          </p:nvPr>
        </p:nvSpPr>
        <p:spPr>
          <a:xfrm>
            <a:off x="5363863" y="3685329"/>
            <a:ext cx="2733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Standard Transformer </a:t>
            </a:r>
            <a:r>
              <a:rPr lang="fr-FR" dirty="0" err="1"/>
              <a:t>Models</a:t>
            </a:r>
            <a:endParaRPr dirty="0"/>
          </a:p>
        </p:txBody>
      </p:sp>
      <p:sp>
        <p:nvSpPr>
          <p:cNvPr id="121" name="Google Shape;1463;p34"/>
          <p:cNvSpPr/>
          <p:nvPr/>
        </p:nvSpPr>
        <p:spPr>
          <a:xfrm>
            <a:off x="3267815" y="2999122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" name="Google Shape;1464;p34"/>
          <p:cNvSpPr/>
          <p:nvPr/>
        </p:nvSpPr>
        <p:spPr>
          <a:xfrm>
            <a:off x="6409963" y="2999122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23" name="Google Shape;9232;p67"/>
          <p:cNvGrpSpPr/>
          <p:nvPr/>
        </p:nvGrpSpPr>
        <p:grpSpPr>
          <a:xfrm>
            <a:off x="6544039" y="3124929"/>
            <a:ext cx="392922" cy="391923"/>
            <a:chOff x="-20946600" y="3317850"/>
            <a:chExt cx="304825" cy="304050"/>
          </a:xfrm>
          <a:solidFill>
            <a:srgbClr val="5FA894"/>
          </a:solidFill>
        </p:grpSpPr>
        <p:sp>
          <p:nvSpPr>
            <p:cNvPr id="124" name="Google Shape;9233;p67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  <p:sp>
          <p:nvSpPr>
            <p:cNvPr id="125" name="Google Shape;9234;p67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  <p:sp>
          <p:nvSpPr>
            <p:cNvPr id="126" name="Google Shape;9235;p67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</p:grpSp>
      <p:grpSp>
        <p:nvGrpSpPr>
          <p:cNvPr id="127" name="Google Shape;9412;p67"/>
          <p:cNvGrpSpPr/>
          <p:nvPr/>
        </p:nvGrpSpPr>
        <p:grpSpPr>
          <a:xfrm>
            <a:off x="3364774" y="3134657"/>
            <a:ext cx="448791" cy="391923"/>
            <a:chOff x="-19835275" y="3330250"/>
            <a:chExt cx="329250" cy="280625"/>
          </a:xfrm>
          <a:solidFill>
            <a:srgbClr val="5FA894"/>
          </a:solidFill>
        </p:grpSpPr>
        <p:sp>
          <p:nvSpPr>
            <p:cNvPr id="128" name="Google Shape;9413;p67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  <p:sp>
          <p:nvSpPr>
            <p:cNvPr id="129" name="Google Shape;9414;p67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  <p:sp>
          <p:nvSpPr>
            <p:cNvPr id="130" name="Google Shape;9415;p67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</p:grpSp>
      <p:sp>
        <p:nvSpPr>
          <p:cNvPr id="131" name="Google Shape;1464;p34"/>
          <p:cNvSpPr/>
          <p:nvPr/>
        </p:nvSpPr>
        <p:spPr>
          <a:xfrm>
            <a:off x="5121679" y="1285474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32" name="Google Shape;1473;p34"/>
          <p:cNvGrpSpPr/>
          <p:nvPr/>
        </p:nvGrpSpPr>
        <p:grpSpPr>
          <a:xfrm>
            <a:off x="5274821" y="1459214"/>
            <a:ext cx="334517" cy="273863"/>
            <a:chOff x="4774816" y="3429021"/>
            <a:chExt cx="334517" cy="273863"/>
          </a:xfrm>
        </p:grpSpPr>
        <p:sp>
          <p:nvSpPr>
            <p:cNvPr id="133" name="Google Shape;1474;p34"/>
            <p:cNvSpPr/>
            <p:nvPr/>
          </p:nvSpPr>
          <p:spPr>
            <a:xfrm>
              <a:off x="4953330" y="3429021"/>
              <a:ext cx="156003" cy="233553"/>
            </a:xfrm>
            <a:custGeom>
              <a:avLst/>
              <a:gdLst/>
              <a:ahLst/>
              <a:cxnLst/>
              <a:rect l="l" t="t" r="r" b="b"/>
              <a:pathLst>
                <a:path w="263296" h="394183" extrusionOk="0">
                  <a:moveTo>
                    <a:pt x="164555" y="0"/>
                  </a:moveTo>
                  <a:lnTo>
                    <a:pt x="65822" y="0"/>
                  </a:lnTo>
                  <a:cubicBezTo>
                    <a:pt x="29171" y="0"/>
                    <a:pt x="0" y="29919"/>
                    <a:pt x="0" y="65822"/>
                  </a:cubicBezTo>
                  <a:lnTo>
                    <a:pt x="0" y="144359"/>
                  </a:lnTo>
                  <a:cubicBezTo>
                    <a:pt x="0" y="173530"/>
                    <a:pt x="23935" y="197466"/>
                    <a:pt x="53107" y="197466"/>
                  </a:cubicBezTo>
                  <a:cubicBezTo>
                    <a:pt x="61334" y="197466"/>
                    <a:pt x="69562" y="195222"/>
                    <a:pt x="77041" y="191482"/>
                  </a:cubicBezTo>
                  <a:lnTo>
                    <a:pt x="131644" y="163807"/>
                  </a:lnTo>
                  <a:lnTo>
                    <a:pt x="197466" y="196718"/>
                  </a:lnTo>
                  <a:lnTo>
                    <a:pt x="197466" y="295450"/>
                  </a:lnTo>
                  <a:cubicBezTo>
                    <a:pt x="197466" y="313402"/>
                    <a:pt x="182506" y="328361"/>
                    <a:pt x="164555" y="328361"/>
                  </a:cubicBezTo>
                  <a:lnTo>
                    <a:pt x="148099" y="328361"/>
                  </a:lnTo>
                  <a:cubicBezTo>
                    <a:pt x="139124" y="328361"/>
                    <a:pt x="131644" y="335841"/>
                    <a:pt x="131644" y="344817"/>
                  </a:cubicBezTo>
                  <a:lnTo>
                    <a:pt x="131644" y="377728"/>
                  </a:lnTo>
                  <a:cubicBezTo>
                    <a:pt x="131644" y="386703"/>
                    <a:pt x="139124" y="394183"/>
                    <a:pt x="148099" y="394183"/>
                  </a:cubicBezTo>
                  <a:lnTo>
                    <a:pt x="164555" y="394183"/>
                  </a:lnTo>
                  <a:cubicBezTo>
                    <a:pt x="219157" y="394183"/>
                    <a:pt x="263287" y="350052"/>
                    <a:pt x="263287" y="295450"/>
                  </a:cubicBezTo>
                  <a:lnTo>
                    <a:pt x="263287" y="98733"/>
                  </a:lnTo>
                  <a:cubicBezTo>
                    <a:pt x="264035" y="44131"/>
                    <a:pt x="219157" y="0"/>
                    <a:pt x="164555" y="0"/>
                  </a:cubicBezTo>
                  <a:lnTo>
                    <a:pt x="1645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475;p34"/>
            <p:cNvSpPr/>
            <p:nvPr/>
          </p:nvSpPr>
          <p:spPr>
            <a:xfrm>
              <a:off x="4774816" y="3468002"/>
              <a:ext cx="216713" cy="234882"/>
            </a:xfrm>
            <a:custGeom>
              <a:avLst/>
              <a:gdLst/>
              <a:ahLst/>
              <a:cxnLst/>
              <a:rect l="l" t="t" r="r" b="b"/>
              <a:pathLst>
                <a:path w="365760" h="396426" extrusionOk="0">
                  <a:moveTo>
                    <a:pt x="17952" y="396427"/>
                  </a:moveTo>
                  <a:lnTo>
                    <a:pt x="67318" y="396427"/>
                  </a:lnTo>
                  <a:cubicBezTo>
                    <a:pt x="74798" y="396427"/>
                    <a:pt x="81530" y="391191"/>
                    <a:pt x="83025" y="383712"/>
                  </a:cubicBezTo>
                  <a:lnTo>
                    <a:pt x="109952" y="276751"/>
                  </a:lnTo>
                  <a:cubicBezTo>
                    <a:pt x="111449" y="269271"/>
                    <a:pt x="118180" y="264035"/>
                    <a:pt x="125660" y="264035"/>
                  </a:cubicBezTo>
                  <a:lnTo>
                    <a:pt x="241596" y="264035"/>
                  </a:lnTo>
                  <a:cubicBezTo>
                    <a:pt x="249076" y="264035"/>
                    <a:pt x="255808" y="269271"/>
                    <a:pt x="257304" y="276751"/>
                  </a:cubicBezTo>
                  <a:lnTo>
                    <a:pt x="284231" y="383712"/>
                  </a:lnTo>
                  <a:cubicBezTo>
                    <a:pt x="285727" y="391191"/>
                    <a:pt x="292458" y="396427"/>
                    <a:pt x="299938" y="396427"/>
                  </a:cubicBezTo>
                  <a:lnTo>
                    <a:pt x="349305" y="396427"/>
                  </a:lnTo>
                  <a:cubicBezTo>
                    <a:pt x="358280" y="396427"/>
                    <a:pt x="365760" y="388947"/>
                    <a:pt x="365760" y="379972"/>
                  </a:cubicBezTo>
                  <a:lnTo>
                    <a:pt x="365760" y="163807"/>
                  </a:lnTo>
                  <a:cubicBezTo>
                    <a:pt x="361272" y="164555"/>
                    <a:pt x="357532" y="165303"/>
                    <a:pt x="353045" y="165303"/>
                  </a:cubicBezTo>
                  <a:cubicBezTo>
                    <a:pt x="305174" y="165303"/>
                    <a:pt x="266279" y="126408"/>
                    <a:pt x="266279" y="78537"/>
                  </a:cubicBezTo>
                  <a:lnTo>
                    <a:pt x="266279" y="0"/>
                  </a:lnTo>
                  <a:lnTo>
                    <a:pt x="148847" y="0"/>
                  </a:lnTo>
                  <a:cubicBezTo>
                    <a:pt x="66570" y="0"/>
                    <a:pt x="0" y="66570"/>
                    <a:pt x="0" y="148847"/>
                  </a:cubicBezTo>
                  <a:lnTo>
                    <a:pt x="0" y="379972"/>
                  </a:lnTo>
                  <a:cubicBezTo>
                    <a:pt x="1496" y="388947"/>
                    <a:pt x="8976" y="396427"/>
                    <a:pt x="17952" y="396427"/>
                  </a:cubicBezTo>
                  <a:lnTo>
                    <a:pt x="17952" y="396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06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3265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4"/>
          <p:cNvSpPr txBox="1">
            <a:spLocks noGrp="1"/>
          </p:cNvSpPr>
          <p:nvPr>
            <p:ph type="title"/>
          </p:nvPr>
        </p:nvSpPr>
        <p:spPr>
          <a:xfrm>
            <a:off x="512128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 err="1"/>
              <a:t>Traditional</a:t>
            </a:r>
            <a:r>
              <a:rPr lang="fr-FR" dirty="0"/>
              <a:t> </a:t>
            </a:r>
            <a:r>
              <a:rPr lang="fr-FR" dirty="0" smtClean="0">
                <a:solidFill>
                  <a:srgbClr val="C00000"/>
                </a:solidFill>
              </a:rPr>
              <a:t>Challenges 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460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870208" y="1509619"/>
            <a:ext cx="2858931" cy="1530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Rule-Based</a:t>
            </a:r>
            <a:r>
              <a:rPr lang="fr-FR" dirty="0" smtClean="0"/>
              <a:t> System </a:t>
            </a:r>
          </a:p>
          <a:p>
            <a:pPr marL="0" lvl="0" indent="0"/>
            <a:r>
              <a:rPr lang="en-US" sz="1400" dirty="0">
                <a:solidFill>
                  <a:srgbClr val="C00000"/>
                </a:solidFill>
              </a:rPr>
              <a:t>r</a:t>
            </a:r>
            <a:r>
              <a:rPr lang="en-US" sz="1400" dirty="0" smtClean="0">
                <a:solidFill>
                  <a:srgbClr val="C00000"/>
                </a:solidFill>
              </a:rPr>
              <a:t>equires rules with no semantic relations.</a:t>
            </a:r>
            <a:endParaRPr lang="fr-FR" sz="1400" dirty="0" smtClean="0">
              <a:solidFill>
                <a:srgbClr val="C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1" name="Google Shape;1461;p34"/>
          <p:cNvSpPr txBox="1">
            <a:spLocks noGrp="1"/>
          </p:cNvSpPr>
          <p:nvPr>
            <p:ph type="subTitle" idx="2"/>
          </p:nvPr>
        </p:nvSpPr>
        <p:spPr>
          <a:xfrm>
            <a:off x="3725191" y="677825"/>
            <a:ext cx="3696533" cy="2117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 err="1"/>
              <a:t>Traditional</a:t>
            </a:r>
            <a:r>
              <a:rPr lang="fr-FR" dirty="0"/>
              <a:t> Machine </a:t>
            </a:r>
            <a:r>
              <a:rPr lang="fr-FR" dirty="0" smtClean="0"/>
              <a:t>Learning </a:t>
            </a:r>
            <a:r>
              <a:rPr lang="fr-FR" sz="1400" dirty="0" err="1" smtClean="0">
                <a:solidFill>
                  <a:srgbClr val="C00000"/>
                </a:solidFill>
              </a:rPr>
              <a:t>requires</a:t>
            </a:r>
            <a:r>
              <a:rPr lang="fr-FR" sz="1400" dirty="0" smtClean="0">
                <a:solidFill>
                  <a:srgbClr val="C00000"/>
                </a:solidFill>
              </a:rPr>
              <a:t> </a:t>
            </a:r>
            <a:r>
              <a:rPr lang="fr-FR" sz="1400" dirty="0" err="1" smtClean="0">
                <a:solidFill>
                  <a:srgbClr val="C00000"/>
                </a:solidFill>
              </a:rPr>
              <a:t>feature</a:t>
            </a:r>
            <a:r>
              <a:rPr lang="fr-FR" sz="1400" dirty="0" smtClean="0">
                <a:solidFill>
                  <a:srgbClr val="C00000"/>
                </a:solidFill>
              </a:rPr>
              <a:t> engineering </a:t>
            </a:r>
            <a:r>
              <a:rPr lang="fr-FR" sz="1400" dirty="0" err="1" smtClean="0">
                <a:solidFill>
                  <a:srgbClr val="C00000"/>
                </a:solidFill>
              </a:rPr>
              <a:t>with</a:t>
            </a:r>
            <a:r>
              <a:rPr lang="fr-FR" sz="1400" dirty="0" smtClean="0">
                <a:solidFill>
                  <a:srgbClr val="C00000"/>
                </a:solidFill>
              </a:rPr>
              <a:t> </a:t>
            </a:r>
            <a:r>
              <a:rPr lang="fr-FR" sz="1400" dirty="0" err="1" smtClean="0">
                <a:solidFill>
                  <a:srgbClr val="C00000"/>
                </a:solidFill>
              </a:rPr>
              <a:t>poor</a:t>
            </a:r>
            <a:r>
              <a:rPr lang="fr-FR" sz="1400" dirty="0" smtClean="0">
                <a:solidFill>
                  <a:srgbClr val="C00000"/>
                </a:solidFill>
              </a:rPr>
              <a:t> performance on S.T</a:t>
            </a:r>
            <a:r>
              <a:rPr lang="fr-FR" sz="1600" dirty="0" smtClean="0">
                <a:solidFill>
                  <a:srgbClr val="C00000"/>
                </a:solidFill>
              </a:rPr>
              <a:t>.</a:t>
            </a:r>
            <a:endParaRPr sz="1600" dirty="0">
              <a:solidFill>
                <a:srgbClr val="C00000"/>
              </a:solidFill>
            </a:endParaRPr>
          </a:p>
        </p:txBody>
      </p:sp>
      <p:sp>
        <p:nvSpPr>
          <p:cNvPr id="1463" name="Google Shape;1463;p34"/>
          <p:cNvSpPr/>
          <p:nvPr/>
        </p:nvSpPr>
        <p:spPr>
          <a:xfrm>
            <a:off x="1940516" y="1269079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64" name="Google Shape;1464;p34"/>
          <p:cNvSpPr/>
          <p:nvPr/>
        </p:nvSpPr>
        <p:spPr>
          <a:xfrm>
            <a:off x="5246604" y="1259351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465" name="Google Shape;1465;p34"/>
          <p:cNvGrpSpPr/>
          <p:nvPr/>
        </p:nvGrpSpPr>
        <p:grpSpPr>
          <a:xfrm>
            <a:off x="2094247" y="1422668"/>
            <a:ext cx="333338" cy="333621"/>
            <a:chOff x="3295364" y="2698976"/>
            <a:chExt cx="333338" cy="333621"/>
          </a:xfrm>
        </p:grpSpPr>
        <p:grpSp>
          <p:nvGrpSpPr>
            <p:cNvPr id="1466" name="Google Shape;1466;p34"/>
            <p:cNvGrpSpPr/>
            <p:nvPr/>
          </p:nvGrpSpPr>
          <p:grpSpPr>
            <a:xfrm>
              <a:off x="3295364" y="2698976"/>
              <a:ext cx="333338" cy="314052"/>
              <a:chOff x="3942002" y="3148508"/>
              <a:chExt cx="562881" cy="530314"/>
            </a:xfrm>
          </p:grpSpPr>
          <p:sp>
            <p:nvSpPr>
              <p:cNvPr id="1467" name="Google Shape;1467;p34"/>
              <p:cNvSpPr/>
              <p:nvPr/>
            </p:nvSpPr>
            <p:spPr>
              <a:xfrm>
                <a:off x="4057766" y="3281648"/>
                <a:ext cx="330605" cy="397174"/>
              </a:xfrm>
              <a:custGeom>
                <a:avLst/>
                <a:gdLst/>
                <a:ahLst/>
                <a:cxnLst/>
                <a:rect l="l" t="t" r="r" b="b"/>
                <a:pathLst>
                  <a:path w="330605" h="397174" extrusionOk="0">
                    <a:moveTo>
                      <a:pt x="330605" y="198213"/>
                    </a:moveTo>
                    <a:cubicBezTo>
                      <a:pt x="330605" y="89009"/>
                      <a:pt x="256555" y="0"/>
                      <a:pt x="165302" y="0"/>
                    </a:cubicBezTo>
                    <a:cubicBezTo>
                      <a:pt x="74050" y="0"/>
                      <a:pt x="0" y="89009"/>
                      <a:pt x="0" y="198213"/>
                    </a:cubicBezTo>
                    <a:cubicBezTo>
                      <a:pt x="0" y="307418"/>
                      <a:pt x="74050" y="397175"/>
                      <a:pt x="165302" y="397175"/>
                    </a:cubicBezTo>
                    <a:cubicBezTo>
                      <a:pt x="256555" y="397175"/>
                      <a:pt x="330605" y="307418"/>
                      <a:pt x="330605" y="198213"/>
                    </a:cubicBezTo>
                    <a:lnTo>
                      <a:pt x="330605" y="1982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34"/>
              <p:cNvSpPr/>
              <p:nvPr/>
            </p:nvSpPr>
            <p:spPr>
              <a:xfrm>
                <a:off x="3942002" y="3315307"/>
                <a:ext cx="142691" cy="183357"/>
              </a:xfrm>
              <a:custGeom>
                <a:avLst/>
                <a:gdLst/>
                <a:ahLst/>
                <a:cxnLst/>
                <a:rect l="l" t="t" r="r" b="b"/>
                <a:pathLst>
                  <a:path w="142691" h="183357" extrusionOk="0">
                    <a:moveTo>
                      <a:pt x="10300" y="181758"/>
                    </a:moveTo>
                    <a:cubicBezTo>
                      <a:pt x="14788" y="184002"/>
                      <a:pt x="20771" y="184002"/>
                      <a:pt x="26007" y="181010"/>
                    </a:cubicBezTo>
                    <a:lnTo>
                      <a:pt x="84349" y="148099"/>
                    </a:lnTo>
                    <a:cubicBezTo>
                      <a:pt x="88089" y="90505"/>
                      <a:pt x="109032" y="38147"/>
                      <a:pt x="142691" y="0"/>
                    </a:cubicBezTo>
                    <a:cubicBezTo>
                      <a:pt x="115764" y="0"/>
                      <a:pt x="88089" y="8976"/>
                      <a:pt x="63406" y="27675"/>
                    </a:cubicBezTo>
                    <a:cubicBezTo>
                      <a:pt x="18527" y="61334"/>
                      <a:pt x="-6156" y="117432"/>
                      <a:pt x="1324" y="169042"/>
                    </a:cubicBezTo>
                    <a:cubicBezTo>
                      <a:pt x="2072" y="175026"/>
                      <a:pt x="5064" y="179514"/>
                      <a:pt x="10300" y="181758"/>
                    </a:cubicBezTo>
                    <a:lnTo>
                      <a:pt x="10300" y="1817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34"/>
              <p:cNvSpPr/>
              <p:nvPr/>
            </p:nvSpPr>
            <p:spPr>
              <a:xfrm>
                <a:off x="4157247" y="3148508"/>
                <a:ext cx="131643" cy="112196"/>
              </a:xfrm>
              <a:custGeom>
                <a:avLst/>
                <a:gdLst/>
                <a:ahLst/>
                <a:cxnLst/>
                <a:rect l="l" t="t" r="r" b="b"/>
                <a:pathLst>
                  <a:path w="131643" h="112196" extrusionOk="0">
                    <a:moveTo>
                      <a:pt x="128652" y="112196"/>
                    </a:moveTo>
                    <a:cubicBezTo>
                      <a:pt x="130896" y="102473"/>
                      <a:pt x="131644" y="92001"/>
                      <a:pt x="131644" y="83773"/>
                    </a:cubicBezTo>
                    <a:cubicBezTo>
                      <a:pt x="131644" y="38147"/>
                      <a:pt x="101725" y="0"/>
                      <a:pt x="65822" y="0"/>
                    </a:cubicBezTo>
                    <a:cubicBezTo>
                      <a:pt x="29171" y="0"/>
                      <a:pt x="0" y="38147"/>
                      <a:pt x="0" y="83773"/>
                    </a:cubicBezTo>
                    <a:cubicBezTo>
                      <a:pt x="0" y="92749"/>
                      <a:pt x="1496" y="102473"/>
                      <a:pt x="2992" y="112196"/>
                    </a:cubicBezTo>
                    <a:cubicBezTo>
                      <a:pt x="22439" y="104717"/>
                      <a:pt x="43382" y="100229"/>
                      <a:pt x="65822" y="100229"/>
                    </a:cubicBezTo>
                    <a:cubicBezTo>
                      <a:pt x="88261" y="100229"/>
                      <a:pt x="109205" y="104717"/>
                      <a:pt x="128652" y="112196"/>
                    </a:cubicBezTo>
                    <a:lnTo>
                      <a:pt x="128652" y="1121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34"/>
              <p:cNvSpPr/>
              <p:nvPr/>
            </p:nvSpPr>
            <p:spPr>
              <a:xfrm>
                <a:off x="4362192" y="3315307"/>
                <a:ext cx="142691" cy="183662"/>
              </a:xfrm>
              <a:custGeom>
                <a:avLst/>
                <a:gdLst/>
                <a:ahLst/>
                <a:cxnLst/>
                <a:rect l="l" t="t" r="r" b="b"/>
                <a:pathLst>
                  <a:path w="142691" h="183662" extrusionOk="0">
                    <a:moveTo>
                      <a:pt x="132392" y="181758"/>
                    </a:moveTo>
                    <a:cubicBezTo>
                      <a:pt x="137627" y="179514"/>
                      <a:pt x="140619" y="175026"/>
                      <a:pt x="141367" y="169042"/>
                    </a:cubicBezTo>
                    <a:cubicBezTo>
                      <a:pt x="148847" y="116684"/>
                      <a:pt x="124164" y="61334"/>
                      <a:pt x="79285" y="27675"/>
                    </a:cubicBezTo>
                    <a:cubicBezTo>
                      <a:pt x="54602" y="8976"/>
                      <a:pt x="27675" y="0"/>
                      <a:pt x="0" y="0"/>
                    </a:cubicBezTo>
                    <a:cubicBezTo>
                      <a:pt x="33659" y="38147"/>
                      <a:pt x="54602" y="90505"/>
                      <a:pt x="58342" y="148099"/>
                    </a:cubicBezTo>
                    <a:lnTo>
                      <a:pt x="116684" y="181010"/>
                    </a:lnTo>
                    <a:cubicBezTo>
                      <a:pt x="121920" y="184002"/>
                      <a:pt x="127904" y="184750"/>
                      <a:pt x="132392" y="181758"/>
                    </a:cubicBezTo>
                    <a:lnTo>
                      <a:pt x="132392" y="1817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1" name="Google Shape;1471;p34"/>
            <p:cNvSpPr/>
            <p:nvPr/>
          </p:nvSpPr>
          <p:spPr>
            <a:xfrm>
              <a:off x="3512373" y="2975428"/>
              <a:ext cx="66919" cy="57169"/>
            </a:xfrm>
            <a:custGeom>
              <a:avLst/>
              <a:gdLst/>
              <a:ahLst/>
              <a:cxnLst/>
              <a:rect l="l" t="t" r="r" b="b"/>
              <a:pathLst>
                <a:path w="112944" h="96488" extrusionOk="0">
                  <a:moveTo>
                    <a:pt x="96489" y="96489"/>
                  </a:moveTo>
                  <a:cubicBezTo>
                    <a:pt x="101724" y="96489"/>
                    <a:pt x="106960" y="94245"/>
                    <a:pt x="109952" y="89757"/>
                  </a:cubicBezTo>
                  <a:cubicBezTo>
                    <a:pt x="112944" y="85269"/>
                    <a:pt x="113692" y="80033"/>
                    <a:pt x="112196" y="74798"/>
                  </a:cubicBezTo>
                  <a:lnTo>
                    <a:pt x="101724" y="43383"/>
                  </a:lnTo>
                  <a:cubicBezTo>
                    <a:pt x="96489" y="26927"/>
                    <a:pt x="87513" y="11968"/>
                    <a:pt x="75545" y="0"/>
                  </a:cubicBezTo>
                  <a:cubicBezTo>
                    <a:pt x="56098" y="31415"/>
                    <a:pt x="30667" y="56846"/>
                    <a:pt x="0" y="73302"/>
                  </a:cubicBezTo>
                  <a:cubicBezTo>
                    <a:pt x="19447" y="87513"/>
                    <a:pt x="43382" y="96489"/>
                    <a:pt x="68814" y="96489"/>
                  </a:cubicBezTo>
                  <a:lnTo>
                    <a:pt x="96489" y="964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3344934" y="2975428"/>
              <a:ext cx="66919" cy="57169"/>
            </a:xfrm>
            <a:custGeom>
              <a:avLst/>
              <a:gdLst/>
              <a:ahLst/>
              <a:cxnLst/>
              <a:rect l="l" t="t" r="r" b="b"/>
              <a:pathLst>
                <a:path w="112944" h="96488" extrusionOk="0">
                  <a:moveTo>
                    <a:pt x="37399" y="0"/>
                  </a:moveTo>
                  <a:cubicBezTo>
                    <a:pt x="25431" y="11968"/>
                    <a:pt x="16456" y="26927"/>
                    <a:pt x="11220" y="43383"/>
                  </a:cubicBezTo>
                  <a:lnTo>
                    <a:pt x="748" y="74798"/>
                  </a:lnTo>
                  <a:cubicBezTo>
                    <a:pt x="-748" y="80033"/>
                    <a:pt x="0" y="85269"/>
                    <a:pt x="2992" y="89757"/>
                  </a:cubicBezTo>
                  <a:cubicBezTo>
                    <a:pt x="5984" y="94245"/>
                    <a:pt x="11220" y="96489"/>
                    <a:pt x="16456" y="96489"/>
                  </a:cubicBezTo>
                  <a:lnTo>
                    <a:pt x="44130" y="96489"/>
                  </a:lnTo>
                  <a:cubicBezTo>
                    <a:pt x="69562" y="96489"/>
                    <a:pt x="93497" y="88261"/>
                    <a:pt x="112944" y="73302"/>
                  </a:cubicBezTo>
                  <a:cubicBezTo>
                    <a:pt x="82277" y="56846"/>
                    <a:pt x="56846" y="31415"/>
                    <a:pt x="37399" y="0"/>
                  </a:cubicBezTo>
                  <a:lnTo>
                    <a:pt x="373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3" name="Google Shape;1473;p34"/>
          <p:cNvGrpSpPr/>
          <p:nvPr/>
        </p:nvGrpSpPr>
        <p:grpSpPr>
          <a:xfrm>
            <a:off x="5399746" y="1433091"/>
            <a:ext cx="334517" cy="273863"/>
            <a:chOff x="4774816" y="3429021"/>
            <a:chExt cx="334517" cy="273863"/>
          </a:xfrm>
        </p:grpSpPr>
        <p:sp>
          <p:nvSpPr>
            <p:cNvPr id="1474" name="Google Shape;1474;p34"/>
            <p:cNvSpPr/>
            <p:nvPr/>
          </p:nvSpPr>
          <p:spPr>
            <a:xfrm>
              <a:off x="4953330" y="3429021"/>
              <a:ext cx="156003" cy="233553"/>
            </a:xfrm>
            <a:custGeom>
              <a:avLst/>
              <a:gdLst/>
              <a:ahLst/>
              <a:cxnLst/>
              <a:rect l="l" t="t" r="r" b="b"/>
              <a:pathLst>
                <a:path w="263296" h="394183" extrusionOk="0">
                  <a:moveTo>
                    <a:pt x="164555" y="0"/>
                  </a:moveTo>
                  <a:lnTo>
                    <a:pt x="65822" y="0"/>
                  </a:lnTo>
                  <a:cubicBezTo>
                    <a:pt x="29171" y="0"/>
                    <a:pt x="0" y="29919"/>
                    <a:pt x="0" y="65822"/>
                  </a:cubicBezTo>
                  <a:lnTo>
                    <a:pt x="0" y="144359"/>
                  </a:lnTo>
                  <a:cubicBezTo>
                    <a:pt x="0" y="173530"/>
                    <a:pt x="23935" y="197466"/>
                    <a:pt x="53107" y="197466"/>
                  </a:cubicBezTo>
                  <a:cubicBezTo>
                    <a:pt x="61334" y="197466"/>
                    <a:pt x="69562" y="195222"/>
                    <a:pt x="77041" y="191482"/>
                  </a:cubicBezTo>
                  <a:lnTo>
                    <a:pt x="131644" y="163807"/>
                  </a:lnTo>
                  <a:lnTo>
                    <a:pt x="197466" y="196718"/>
                  </a:lnTo>
                  <a:lnTo>
                    <a:pt x="197466" y="295450"/>
                  </a:lnTo>
                  <a:cubicBezTo>
                    <a:pt x="197466" y="313402"/>
                    <a:pt x="182506" y="328361"/>
                    <a:pt x="164555" y="328361"/>
                  </a:cubicBezTo>
                  <a:lnTo>
                    <a:pt x="148099" y="328361"/>
                  </a:lnTo>
                  <a:cubicBezTo>
                    <a:pt x="139124" y="328361"/>
                    <a:pt x="131644" y="335841"/>
                    <a:pt x="131644" y="344817"/>
                  </a:cubicBezTo>
                  <a:lnTo>
                    <a:pt x="131644" y="377728"/>
                  </a:lnTo>
                  <a:cubicBezTo>
                    <a:pt x="131644" y="386703"/>
                    <a:pt x="139124" y="394183"/>
                    <a:pt x="148099" y="394183"/>
                  </a:cubicBezTo>
                  <a:lnTo>
                    <a:pt x="164555" y="394183"/>
                  </a:lnTo>
                  <a:cubicBezTo>
                    <a:pt x="219157" y="394183"/>
                    <a:pt x="263287" y="350052"/>
                    <a:pt x="263287" y="295450"/>
                  </a:cubicBezTo>
                  <a:lnTo>
                    <a:pt x="263287" y="98733"/>
                  </a:lnTo>
                  <a:cubicBezTo>
                    <a:pt x="264035" y="44131"/>
                    <a:pt x="219157" y="0"/>
                    <a:pt x="164555" y="0"/>
                  </a:cubicBezTo>
                  <a:lnTo>
                    <a:pt x="1645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4774816" y="3468002"/>
              <a:ext cx="216713" cy="234882"/>
            </a:xfrm>
            <a:custGeom>
              <a:avLst/>
              <a:gdLst/>
              <a:ahLst/>
              <a:cxnLst/>
              <a:rect l="l" t="t" r="r" b="b"/>
              <a:pathLst>
                <a:path w="365760" h="396426" extrusionOk="0">
                  <a:moveTo>
                    <a:pt x="17952" y="396427"/>
                  </a:moveTo>
                  <a:lnTo>
                    <a:pt x="67318" y="396427"/>
                  </a:lnTo>
                  <a:cubicBezTo>
                    <a:pt x="74798" y="396427"/>
                    <a:pt x="81530" y="391191"/>
                    <a:pt x="83025" y="383712"/>
                  </a:cubicBezTo>
                  <a:lnTo>
                    <a:pt x="109952" y="276751"/>
                  </a:lnTo>
                  <a:cubicBezTo>
                    <a:pt x="111449" y="269271"/>
                    <a:pt x="118180" y="264035"/>
                    <a:pt x="125660" y="264035"/>
                  </a:cubicBezTo>
                  <a:lnTo>
                    <a:pt x="241596" y="264035"/>
                  </a:lnTo>
                  <a:cubicBezTo>
                    <a:pt x="249076" y="264035"/>
                    <a:pt x="255808" y="269271"/>
                    <a:pt x="257304" y="276751"/>
                  </a:cubicBezTo>
                  <a:lnTo>
                    <a:pt x="284231" y="383712"/>
                  </a:lnTo>
                  <a:cubicBezTo>
                    <a:pt x="285727" y="391191"/>
                    <a:pt x="292458" y="396427"/>
                    <a:pt x="299938" y="396427"/>
                  </a:cubicBezTo>
                  <a:lnTo>
                    <a:pt x="349305" y="396427"/>
                  </a:lnTo>
                  <a:cubicBezTo>
                    <a:pt x="358280" y="396427"/>
                    <a:pt x="365760" y="388947"/>
                    <a:pt x="365760" y="379972"/>
                  </a:cubicBezTo>
                  <a:lnTo>
                    <a:pt x="365760" y="163807"/>
                  </a:lnTo>
                  <a:cubicBezTo>
                    <a:pt x="361272" y="164555"/>
                    <a:pt x="357532" y="165303"/>
                    <a:pt x="353045" y="165303"/>
                  </a:cubicBezTo>
                  <a:cubicBezTo>
                    <a:pt x="305174" y="165303"/>
                    <a:pt x="266279" y="126408"/>
                    <a:pt x="266279" y="78537"/>
                  </a:cubicBezTo>
                  <a:lnTo>
                    <a:pt x="266279" y="0"/>
                  </a:lnTo>
                  <a:lnTo>
                    <a:pt x="148847" y="0"/>
                  </a:lnTo>
                  <a:cubicBezTo>
                    <a:pt x="66570" y="0"/>
                    <a:pt x="0" y="66570"/>
                    <a:pt x="0" y="148847"/>
                  </a:cubicBezTo>
                  <a:lnTo>
                    <a:pt x="0" y="379972"/>
                  </a:lnTo>
                  <a:cubicBezTo>
                    <a:pt x="1496" y="388947"/>
                    <a:pt x="8976" y="396427"/>
                    <a:pt x="17952" y="396427"/>
                  </a:cubicBezTo>
                  <a:lnTo>
                    <a:pt x="17952" y="396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 rot="-9801116" flipH="1">
            <a:off x="7997848" y="928448"/>
            <a:ext cx="1021768" cy="1729404"/>
            <a:chOff x="10182427" y="839628"/>
            <a:chExt cx="614718" cy="1040447"/>
          </a:xfrm>
        </p:grpSpPr>
        <p:sp>
          <p:nvSpPr>
            <p:cNvPr id="1477" name="Google Shape;1477;p34"/>
            <p:cNvSpPr/>
            <p:nvPr/>
          </p:nvSpPr>
          <p:spPr>
            <a:xfrm>
              <a:off x="10521891" y="1263875"/>
              <a:ext cx="275254" cy="428237"/>
            </a:xfrm>
            <a:custGeom>
              <a:avLst/>
              <a:gdLst/>
              <a:ahLst/>
              <a:cxnLst/>
              <a:rect l="l" t="t" r="r" b="b"/>
              <a:pathLst>
                <a:path w="275254" h="428237" extrusionOk="0">
                  <a:moveTo>
                    <a:pt x="554" y="428237"/>
                  </a:moveTo>
                  <a:cubicBezTo>
                    <a:pt x="-332" y="427350"/>
                    <a:pt x="111" y="426021"/>
                    <a:pt x="111" y="424691"/>
                  </a:cubicBezTo>
                  <a:cubicBezTo>
                    <a:pt x="554" y="418041"/>
                    <a:pt x="1441" y="410948"/>
                    <a:pt x="2327" y="404298"/>
                  </a:cubicBezTo>
                  <a:cubicBezTo>
                    <a:pt x="4544" y="381246"/>
                    <a:pt x="7648" y="357751"/>
                    <a:pt x="14297" y="335585"/>
                  </a:cubicBezTo>
                  <a:cubicBezTo>
                    <a:pt x="29813" y="285048"/>
                    <a:pt x="59071" y="239831"/>
                    <a:pt x="87000" y="195056"/>
                  </a:cubicBezTo>
                  <a:cubicBezTo>
                    <a:pt x="110938" y="158705"/>
                    <a:pt x="135320" y="122797"/>
                    <a:pt x="163692" y="89992"/>
                  </a:cubicBezTo>
                  <a:cubicBezTo>
                    <a:pt x="174775" y="77136"/>
                    <a:pt x="186301" y="64280"/>
                    <a:pt x="199157" y="53197"/>
                  </a:cubicBezTo>
                  <a:cubicBezTo>
                    <a:pt x="210683" y="43001"/>
                    <a:pt x="223539" y="35021"/>
                    <a:pt x="236395" y="27042"/>
                  </a:cubicBezTo>
                  <a:cubicBezTo>
                    <a:pt x="246147" y="20392"/>
                    <a:pt x="255901" y="13743"/>
                    <a:pt x="265210" y="6206"/>
                  </a:cubicBezTo>
                  <a:cubicBezTo>
                    <a:pt x="268313" y="3990"/>
                    <a:pt x="270529" y="1773"/>
                    <a:pt x="273633" y="0"/>
                  </a:cubicBezTo>
                  <a:cubicBezTo>
                    <a:pt x="274076" y="0"/>
                    <a:pt x="274076" y="0"/>
                    <a:pt x="274520" y="0"/>
                  </a:cubicBezTo>
                  <a:cubicBezTo>
                    <a:pt x="275406" y="443"/>
                    <a:pt x="275406" y="1330"/>
                    <a:pt x="274963" y="2217"/>
                  </a:cubicBezTo>
                  <a:cubicBezTo>
                    <a:pt x="265210" y="14629"/>
                    <a:pt x="251911" y="23939"/>
                    <a:pt x="240828" y="35021"/>
                  </a:cubicBezTo>
                  <a:cubicBezTo>
                    <a:pt x="232405" y="43444"/>
                    <a:pt x="224869" y="53197"/>
                    <a:pt x="218220" y="62950"/>
                  </a:cubicBezTo>
                  <a:cubicBezTo>
                    <a:pt x="204033" y="84672"/>
                    <a:pt x="190734" y="106394"/>
                    <a:pt x="175218" y="126787"/>
                  </a:cubicBezTo>
                  <a:cubicBezTo>
                    <a:pt x="144630" y="168458"/>
                    <a:pt x="112268" y="207912"/>
                    <a:pt x="83897" y="251356"/>
                  </a:cubicBezTo>
                  <a:cubicBezTo>
                    <a:pt x="70154" y="271749"/>
                    <a:pt x="58628" y="293471"/>
                    <a:pt x="48432" y="315636"/>
                  </a:cubicBezTo>
                  <a:cubicBezTo>
                    <a:pt x="41339" y="330266"/>
                    <a:pt x="36019" y="345782"/>
                    <a:pt x="28926" y="360411"/>
                  </a:cubicBezTo>
                  <a:cubicBezTo>
                    <a:pt x="21833" y="374597"/>
                    <a:pt x="12967" y="387896"/>
                    <a:pt x="8090" y="402968"/>
                  </a:cubicBezTo>
                  <a:cubicBezTo>
                    <a:pt x="4987" y="410948"/>
                    <a:pt x="3215" y="418928"/>
                    <a:pt x="2327" y="427350"/>
                  </a:cubicBezTo>
                  <a:cubicBezTo>
                    <a:pt x="2327" y="427794"/>
                    <a:pt x="1884" y="428237"/>
                    <a:pt x="1441" y="428237"/>
                  </a:cubicBezTo>
                  <a:cubicBezTo>
                    <a:pt x="998" y="428237"/>
                    <a:pt x="554" y="428237"/>
                    <a:pt x="554" y="4282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0496328" y="1215222"/>
              <a:ext cx="249401" cy="419260"/>
            </a:xfrm>
            <a:custGeom>
              <a:avLst/>
              <a:gdLst/>
              <a:ahLst/>
              <a:cxnLst/>
              <a:rect l="l" t="t" r="r" b="b"/>
              <a:pathLst>
                <a:path w="249401" h="419260" extrusionOk="0">
                  <a:moveTo>
                    <a:pt x="406" y="418817"/>
                  </a:moveTo>
                  <a:cubicBezTo>
                    <a:pt x="-924" y="404631"/>
                    <a:pt x="1292" y="389558"/>
                    <a:pt x="3066" y="375372"/>
                  </a:cubicBezTo>
                  <a:cubicBezTo>
                    <a:pt x="3509" y="355423"/>
                    <a:pt x="6613" y="335474"/>
                    <a:pt x="11489" y="315969"/>
                  </a:cubicBezTo>
                  <a:cubicBezTo>
                    <a:pt x="15479" y="299567"/>
                    <a:pt x="21685" y="284051"/>
                    <a:pt x="28335" y="268535"/>
                  </a:cubicBezTo>
                  <a:cubicBezTo>
                    <a:pt x="42520" y="237503"/>
                    <a:pt x="58480" y="206915"/>
                    <a:pt x="78429" y="178986"/>
                  </a:cubicBezTo>
                  <a:cubicBezTo>
                    <a:pt x="98820" y="148841"/>
                    <a:pt x="123202" y="120913"/>
                    <a:pt x="150688" y="96531"/>
                  </a:cubicBezTo>
                  <a:cubicBezTo>
                    <a:pt x="159997" y="88551"/>
                    <a:pt x="169750" y="81015"/>
                    <a:pt x="179060" y="73479"/>
                  </a:cubicBezTo>
                  <a:cubicBezTo>
                    <a:pt x="187040" y="67272"/>
                    <a:pt x="195462" y="61953"/>
                    <a:pt x="202112" y="54416"/>
                  </a:cubicBezTo>
                  <a:cubicBezTo>
                    <a:pt x="213194" y="43333"/>
                    <a:pt x="222947" y="31364"/>
                    <a:pt x="232701" y="18951"/>
                  </a:cubicBezTo>
                  <a:cubicBezTo>
                    <a:pt x="238020" y="12745"/>
                    <a:pt x="242453" y="6095"/>
                    <a:pt x="247773" y="333"/>
                  </a:cubicBezTo>
                  <a:cubicBezTo>
                    <a:pt x="248217" y="-111"/>
                    <a:pt x="248659" y="-111"/>
                    <a:pt x="249103" y="333"/>
                  </a:cubicBezTo>
                  <a:cubicBezTo>
                    <a:pt x="249989" y="1219"/>
                    <a:pt x="248659" y="2549"/>
                    <a:pt x="248217" y="3879"/>
                  </a:cubicBezTo>
                  <a:cubicBezTo>
                    <a:pt x="237576" y="23828"/>
                    <a:pt x="224277" y="42447"/>
                    <a:pt x="211864" y="61509"/>
                  </a:cubicBezTo>
                  <a:cubicBezTo>
                    <a:pt x="204772" y="72592"/>
                    <a:pt x="199452" y="84118"/>
                    <a:pt x="191473" y="94757"/>
                  </a:cubicBezTo>
                  <a:cubicBezTo>
                    <a:pt x="178173" y="112046"/>
                    <a:pt x="160884" y="125789"/>
                    <a:pt x="144925" y="141305"/>
                  </a:cubicBezTo>
                  <a:cubicBezTo>
                    <a:pt x="124976" y="159924"/>
                    <a:pt x="106800" y="180759"/>
                    <a:pt x="91728" y="203368"/>
                  </a:cubicBezTo>
                  <a:cubicBezTo>
                    <a:pt x="79315" y="221987"/>
                    <a:pt x="69563" y="242823"/>
                    <a:pt x="59810" y="263215"/>
                  </a:cubicBezTo>
                  <a:cubicBezTo>
                    <a:pt x="46953" y="290700"/>
                    <a:pt x="34098" y="319072"/>
                    <a:pt x="26562" y="348331"/>
                  </a:cubicBezTo>
                  <a:cubicBezTo>
                    <a:pt x="23458" y="358970"/>
                    <a:pt x="20798" y="369166"/>
                    <a:pt x="16808" y="379362"/>
                  </a:cubicBezTo>
                  <a:cubicBezTo>
                    <a:pt x="12819" y="389558"/>
                    <a:pt x="7055" y="398868"/>
                    <a:pt x="3066" y="409507"/>
                  </a:cubicBezTo>
                  <a:cubicBezTo>
                    <a:pt x="2180" y="411724"/>
                    <a:pt x="1736" y="414384"/>
                    <a:pt x="1736" y="416600"/>
                  </a:cubicBezTo>
                  <a:cubicBezTo>
                    <a:pt x="1736" y="417487"/>
                    <a:pt x="1736" y="418373"/>
                    <a:pt x="1292" y="418817"/>
                  </a:cubicBezTo>
                  <a:cubicBezTo>
                    <a:pt x="1292" y="418817"/>
                    <a:pt x="850" y="419260"/>
                    <a:pt x="406" y="419260"/>
                  </a:cubicBezTo>
                  <a:cubicBezTo>
                    <a:pt x="850" y="418817"/>
                    <a:pt x="406" y="418817"/>
                    <a:pt x="406" y="4188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0460582" y="1146976"/>
              <a:ext cx="270662" cy="381998"/>
            </a:xfrm>
            <a:custGeom>
              <a:avLst/>
              <a:gdLst/>
              <a:ahLst/>
              <a:cxnLst/>
              <a:rect l="l" t="t" r="r" b="b"/>
              <a:pathLst>
                <a:path w="270662" h="381998" extrusionOk="0">
                  <a:moveTo>
                    <a:pt x="2903" y="381555"/>
                  </a:moveTo>
                  <a:cubicBezTo>
                    <a:pt x="2460" y="379782"/>
                    <a:pt x="2460" y="378008"/>
                    <a:pt x="2016" y="376235"/>
                  </a:cubicBezTo>
                  <a:cubicBezTo>
                    <a:pt x="-643" y="360719"/>
                    <a:pt x="-200" y="344760"/>
                    <a:pt x="686" y="329244"/>
                  </a:cubicBezTo>
                  <a:cubicBezTo>
                    <a:pt x="2016" y="310625"/>
                    <a:pt x="4233" y="292006"/>
                    <a:pt x="10883" y="274274"/>
                  </a:cubicBezTo>
                  <a:cubicBezTo>
                    <a:pt x="25512" y="229056"/>
                    <a:pt x="52553" y="189159"/>
                    <a:pt x="77823" y="149704"/>
                  </a:cubicBezTo>
                  <a:cubicBezTo>
                    <a:pt x="95111" y="123549"/>
                    <a:pt x="116390" y="99167"/>
                    <a:pt x="142103" y="80991"/>
                  </a:cubicBezTo>
                  <a:cubicBezTo>
                    <a:pt x="167371" y="64588"/>
                    <a:pt x="194856" y="51733"/>
                    <a:pt x="220125" y="35330"/>
                  </a:cubicBezTo>
                  <a:cubicBezTo>
                    <a:pt x="233868" y="26464"/>
                    <a:pt x="247609" y="17154"/>
                    <a:pt x="260466" y="6515"/>
                  </a:cubicBezTo>
                  <a:cubicBezTo>
                    <a:pt x="264013" y="4298"/>
                    <a:pt x="270219" y="-2795"/>
                    <a:pt x="270662" y="1195"/>
                  </a:cubicBezTo>
                  <a:cubicBezTo>
                    <a:pt x="267558" y="7845"/>
                    <a:pt x="260909" y="13165"/>
                    <a:pt x="255589" y="18484"/>
                  </a:cubicBezTo>
                  <a:cubicBezTo>
                    <a:pt x="240960" y="32670"/>
                    <a:pt x="224115" y="44196"/>
                    <a:pt x="208155" y="56609"/>
                  </a:cubicBezTo>
                  <a:cubicBezTo>
                    <a:pt x="200619" y="62372"/>
                    <a:pt x="193083" y="67692"/>
                    <a:pt x="186434" y="73898"/>
                  </a:cubicBezTo>
                  <a:cubicBezTo>
                    <a:pt x="175351" y="84537"/>
                    <a:pt x="164711" y="96507"/>
                    <a:pt x="153185" y="106703"/>
                  </a:cubicBezTo>
                  <a:cubicBezTo>
                    <a:pt x="141659" y="117342"/>
                    <a:pt x="129690" y="127538"/>
                    <a:pt x="119050" y="139508"/>
                  </a:cubicBezTo>
                  <a:cubicBezTo>
                    <a:pt x="105750" y="155024"/>
                    <a:pt x="94225" y="171869"/>
                    <a:pt x="83142" y="188715"/>
                  </a:cubicBezTo>
                  <a:cubicBezTo>
                    <a:pt x="66296" y="214427"/>
                    <a:pt x="49894" y="240582"/>
                    <a:pt x="37037" y="268511"/>
                  </a:cubicBezTo>
                  <a:cubicBezTo>
                    <a:pt x="31275" y="280480"/>
                    <a:pt x="26842" y="292006"/>
                    <a:pt x="23295" y="304862"/>
                  </a:cubicBezTo>
                  <a:cubicBezTo>
                    <a:pt x="20193" y="314172"/>
                    <a:pt x="16202" y="323038"/>
                    <a:pt x="12656" y="332348"/>
                  </a:cubicBezTo>
                  <a:cubicBezTo>
                    <a:pt x="8223" y="344317"/>
                    <a:pt x="4676" y="356730"/>
                    <a:pt x="4233" y="369142"/>
                  </a:cubicBezTo>
                  <a:cubicBezTo>
                    <a:pt x="3790" y="372689"/>
                    <a:pt x="5563" y="381998"/>
                    <a:pt x="3347" y="381998"/>
                  </a:cubicBezTo>
                  <a:cubicBezTo>
                    <a:pt x="3347" y="381998"/>
                    <a:pt x="3347" y="381555"/>
                    <a:pt x="2903" y="381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0425290" y="937599"/>
              <a:ext cx="217582" cy="331152"/>
            </a:xfrm>
            <a:custGeom>
              <a:avLst/>
              <a:gdLst/>
              <a:ahLst/>
              <a:cxnLst/>
              <a:rect l="l" t="t" r="r" b="b"/>
              <a:pathLst>
                <a:path w="217582" h="331152" extrusionOk="0">
                  <a:moveTo>
                    <a:pt x="958" y="319626"/>
                  </a:moveTo>
                  <a:cubicBezTo>
                    <a:pt x="4504" y="304110"/>
                    <a:pt x="8937" y="288595"/>
                    <a:pt x="16917" y="274852"/>
                  </a:cubicBezTo>
                  <a:cubicBezTo>
                    <a:pt x="34206" y="243377"/>
                    <a:pt x="57702" y="216335"/>
                    <a:pt x="79867" y="188407"/>
                  </a:cubicBezTo>
                  <a:cubicBezTo>
                    <a:pt x="100702" y="163138"/>
                    <a:pt x="120651" y="136983"/>
                    <a:pt x="142817" y="112601"/>
                  </a:cubicBezTo>
                  <a:cubicBezTo>
                    <a:pt x="167642" y="87775"/>
                    <a:pt x="190251" y="69600"/>
                    <a:pt x="203106" y="35465"/>
                  </a:cubicBezTo>
                  <a:cubicBezTo>
                    <a:pt x="207539" y="24825"/>
                    <a:pt x="211530" y="13743"/>
                    <a:pt x="215077" y="2217"/>
                  </a:cubicBezTo>
                  <a:cubicBezTo>
                    <a:pt x="215519" y="1330"/>
                    <a:pt x="215077" y="0"/>
                    <a:pt x="216849" y="0"/>
                  </a:cubicBezTo>
                  <a:cubicBezTo>
                    <a:pt x="218180" y="443"/>
                    <a:pt x="217293" y="1773"/>
                    <a:pt x="217293" y="2660"/>
                  </a:cubicBezTo>
                  <a:cubicBezTo>
                    <a:pt x="214633" y="13743"/>
                    <a:pt x="212860" y="25269"/>
                    <a:pt x="209756" y="36351"/>
                  </a:cubicBezTo>
                  <a:cubicBezTo>
                    <a:pt x="205323" y="52754"/>
                    <a:pt x="198231" y="68713"/>
                    <a:pt x="189364" y="83342"/>
                  </a:cubicBezTo>
                  <a:cubicBezTo>
                    <a:pt x="182715" y="94425"/>
                    <a:pt x="173849" y="104178"/>
                    <a:pt x="166312" y="114817"/>
                  </a:cubicBezTo>
                  <a:cubicBezTo>
                    <a:pt x="159219" y="125457"/>
                    <a:pt x="153013" y="137426"/>
                    <a:pt x="145476" y="148065"/>
                  </a:cubicBezTo>
                  <a:cubicBezTo>
                    <a:pt x="128187" y="172447"/>
                    <a:pt x="109125" y="195500"/>
                    <a:pt x="89620" y="217665"/>
                  </a:cubicBezTo>
                  <a:cubicBezTo>
                    <a:pt x="67897" y="242490"/>
                    <a:pt x="43515" y="264213"/>
                    <a:pt x="21793" y="288595"/>
                  </a:cubicBezTo>
                  <a:cubicBezTo>
                    <a:pt x="12484" y="300121"/>
                    <a:pt x="6277" y="313863"/>
                    <a:pt x="3174" y="328492"/>
                  </a:cubicBezTo>
                  <a:cubicBezTo>
                    <a:pt x="2731" y="329379"/>
                    <a:pt x="3174" y="330709"/>
                    <a:pt x="1844" y="331152"/>
                  </a:cubicBezTo>
                  <a:cubicBezTo>
                    <a:pt x="-1703" y="330709"/>
                    <a:pt x="958" y="321399"/>
                    <a:pt x="958" y="3196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0306554" y="964793"/>
              <a:ext cx="101961" cy="303958"/>
            </a:xfrm>
            <a:custGeom>
              <a:avLst/>
              <a:gdLst/>
              <a:ahLst/>
              <a:cxnLst/>
              <a:rect l="l" t="t" r="r" b="b"/>
              <a:pathLst>
                <a:path w="101961" h="303958" extrusionOk="0">
                  <a:moveTo>
                    <a:pt x="100631" y="303958"/>
                  </a:moveTo>
                  <a:cubicBezTo>
                    <a:pt x="100188" y="303958"/>
                    <a:pt x="99745" y="303072"/>
                    <a:pt x="99745" y="302628"/>
                  </a:cubicBezTo>
                  <a:cubicBezTo>
                    <a:pt x="98415" y="296422"/>
                    <a:pt x="97528" y="290216"/>
                    <a:pt x="95755" y="284453"/>
                  </a:cubicBezTo>
                  <a:cubicBezTo>
                    <a:pt x="92651" y="272483"/>
                    <a:pt x="88662" y="260957"/>
                    <a:pt x="84672" y="249431"/>
                  </a:cubicBezTo>
                  <a:cubicBezTo>
                    <a:pt x="77579" y="229926"/>
                    <a:pt x="70486" y="209977"/>
                    <a:pt x="58073" y="193131"/>
                  </a:cubicBezTo>
                  <a:cubicBezTo>
                    <a:pt x="46104" y="174512"/>
                    <a:pt x="32361" y="156779"/>
                    <a:pt x="20392" y="137717"/>
                  </a:cubicBezTo>
                  <a:cubicBezTo>
                    <a:pt x="10639" y="121758"/>
                    <a:pt x="443" y="104026"/>
                    <a:pt x="1330" y="84520"/>
                  </a:cubicBezTo>
                  <a:cubicBezTo>
                    <a:pt x="1773" y="69447"/>
                    <a:pt x="2660" y="53932"/>
                    <a:pt x="1773" y="38859"/>
                  </a:cubicBezTo>
                  <a:cubicBezTo>
                    <a:pt x="1773" y="26003"/>
                    <a:pt x="0" y="13147"/>
                    <a:pt x="0" y="734"/>
                  </a:cubicBezTo>
                  <a:cubicBezTo>
                    <a:pt x="443" y="-152"/>
                    <a:pt x="1330" y="-152"/>
                    <a:pt x="1773" y="291"/>
                  </a:cubicBezTo>
                  <a:cubicBezTo>
                    <a:pt x="2217" y="734"/>
                    <a:pt x="2217" y="1178"/>
                    <a:pt x="2217" y="1621"/>
                  </a:cubicBezTo>
                  <a:cubicBezTo>
                    <a:pt x="4433" y="13147"/>
                    <a:pt x="6206" y="24673"/>
                    <a:pt x="8422" y="36199"/>
                  </a:cubicBezTo>
                  <a:cubicBezTo>
                    <a:pt x="11526" y="52158"/>
                    <a:pt x="16845" y="67231"/>
                    <a:pt x="22609" y="82303"/>
                  </a:cubicBezTo>
                  <a:cubicBezTo>
                    <a:pt x="28815" y="98706"/>
                    <a:pt x="35021" y="115108"/>
                    <a:pt x="43444" y="130181"/>
                  </a:cubicBezTo>
                  <a:cubicBezTo>
                    <a:pt x="54084" y="148357"/>
                    <a:pt x="66940" y="165202"/>
                    <a:pt x="77135" y="183821"/>
                  </a:cubicBezTo>
                  <a:cubicBezTo>
                    <a:pt x="78022" y="185595"/>
                    <a:pt x="78909" y="187368"/>
                    <a:pt x="79352" y="189141"/>
                  </a:cubicBezTo>
                  <a:cubicBezTo>
                    <a:pt x="88218" y="206430"/>
                    <a:pt x="93095" y="225936"/>
                    <a:pt x="96198" y="244998"/>
                  </a:cubicBezTo>
                  <a:cubicBezTo>
                    <a:pt x="98415" y="258297"/>
                    <a:pt x="100188" y="271597"/>
                    <a:pt x="100631" y="285339"/>
                  </a:cubicBezTo>
                  <a:cubicBezTo>
                    <a:pt x="100631" y="285339"/>
                    <a:pt x="100631" y="285339"/>
                    <a:pt x="100631" y="285339"/>
                  </a:cubicBezTo>
                  <a:cubicBezTo>
                    <a:pt x="100631" y="287112"/>
                    <a:pt x="101074" y="288443"/>
                    <a:pt x="101074" y="290216"/>
                  </a:cubicBezTo>
                  <a:cubicBezTo>
                    <a:pt x="101517" y="294205"/>
                    <a:pt x="101961" y="298639"/>
                    <a:pt x="101961" y="302628"/>
                  </a:cubicBezTo>
                  <a:cubicBezTo>
                    <a:pt x="101961" y="303072"/>
                    <a:pt x="101517" y="303958"/>
                    <a:pt x="100631" y="303958"/>
                  </a:cubicBezTo>
                  <a:cubicBezTo>
                    <a:pt x="100631" y="303958"/>
                    <a:pt x="100631" y="303958"/>
                    <a:pt x="100631" y="303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0203263" y="1071834"/>
              <a:ext cx="214118" cy="309961"/>
            </a:xfrm>
            <a:custGeom>
              <a:avLst/>
              <a:gdLst/>
              <a:ahLst/>
              <a:cxnLst/>
              <a:rect l="l" t="t" r="r" b="b"/>
              <a:pathLst>
                <a:path w="214118" h="309961" extrusionOk="0">
                  <a:moveTo>
                    <a:pt x="212345" y="309075"/>
                  </a:moveTo>
                  <a:cubicBezTo>
                    <a:pt x="196830" y="282033"/>
                    <a:pt x="174221" y="259867"/>
                    <a:pt x="154272" y="236372"/>
                  </a:cubicBezTo>
                  <a:cubicBezTo>
                    <a:pt x="136540" y="215980"/>
                    <a:pt x="120580" y="193371"/>
                    <a:pt x="105508" y="170762"/>
                  </a:cubicBezTo>
                  <a:cubicBezTo>
                    <a:pt x="93981" y="153916"/>
                    <a:pt x="82899" y="137071"/>
                    <a:pt x="72260" y="119782"/>
                  </a:cubicBezTo>
                  <a:cubicBezTo>
                    <a:pt x="65610" y="109142"/>
                    <a:pt x="60733" y="97616"/>
                    <a:pt x="53640" y="87863"/>
                  </a:cubicBezTo>
                  <a:cubicBezTo>
                    <a:pt x="34578" y="61708"/>
                    <a:pt x="13299" y="36439"/>
                    <a:pt x="1330" y="6294"/>
                  </a:cubicBezTo>
                  <a:cubicBezTo>
                    <a:pt x="886" y="4521"/>
                    <a:pt x="0" y="2748"/>
                    <a:pt x="0" y="975"/>
                  </a:cubicBezTo>
                  <a:cubicBezTo>
                    <a:pt x="0" y="531"/>
                    <a:pt x="443" y="531"/>
                    <a:pt x="443" y="88"/>
                  </a:cubicBezTo>
                  <a:cubicBezTo>
                    <a:pt x="1330" y="-355"/>
                    <a:pt x="1773" y="975"/>
                    <a:pt x="2217" y="1861"/>
                  </a:cubicBezTo>
                  <a:cubicBezTo>
                    <a:pt x="3990" y="6294"/>
                    <a:pt x="5763" y="10727"/>
                    <a:pt x="7536" y="15161"/>
                  </a:cubicBezTo>
                  <a:cubicBezTo>
                    <a:pt x="23496" y="53728"/>
                    <a:pt x="64723" y="70574"/>
                    <a:pt x="88219" y="102936"/>
                  </a:cubicBezTo>
                  <a:cubicBezTo>
                    <a:pt x="116147" y="140174"/>
                    <a:pt x="144519" y="177412"/>
                    <a:pt x="170231" y="215980"/>
                  </a:cubicBezTo>
                  <a:cubicBezTo>
                    <a:pt x="186190" y="240805"/>
                    <a:pt x="203036" y="266074"/>
                    <a:pt x="208356" y="295332"/>
                  </a:cubicBezTo>
                  <a:cubicBezTo>
                    <a:pt x="210129" y="299765"/>
                    <a:pt x="212789" y="304198"/>
                    <a:pt x="214119" y="309075"/>
                  </a:cubicBezTo>
                  <a:cubicBezTo>
                    <a:pt x="214119" y="309518"/>
                    <a:pt x="213675" y="309962"/>
                    <a:pt x="213232" y="309962"/>
                  </a:cubicBezTo>
                  <a:cubicBezTo>
                    <a:pt x="213232" y="309518"/>
                    <a:pt x="212789" y="309518"/>
                    <a:pt x="212345" y="3090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0182427" y="1175483"/>
              <a:ext cx="257632" cy="333986"/>
            </a:xfrm>
            <a:custGeom>
              <a:avLst/>
              <a:gdLst/>
              <a:ahLst/>
              <a:cxnLst/>
              <a:rect l="l" t="t" r="r" b="b"/>
              <a:pathLst>
                <a:path w="257632" h="333986" extrusionOk="0">
                  <a:moveTo>
                    <a:pt x="212345" y="273253"/>
                  </a:moveTo>
                  <a:cubicBezTo>
                    <a:pt x="201706" y="256850"/>
                    <a:pt x="189293" y="242221"/>
                    <a:pt x="175551" y="228478"/>
                  </a:cubicBezTo>
                  <a:cubicBezTo>
                    <a:pt x="162251" y="214736"/>
                    <a:pt x="146292" y="205426"/>
                    <a:pt x="131220" y="194343"/>
                  </a:cubicBezTo>
                  <a:cubicBezTo>
                    <a:pt x="116590" y="183261"/>
                    <a:pt x="102848" y="170405"/>
                    <a:pt x="91322" y="156219"/>
                  </a:cubicBezTo>
                  <a:cubicBezTo>
                    <a:pt x="72259" y="133167"/>
                    <a:pt x="56300" y="107898"/>
                    <a:pt x="42558" y="81300"/>
                  </a:cubicBezTo>
                  <a:cubicBezTo>
                    <a:pt x="29702" y="59134"/>
                    <a:pt x="15516" y="37412"/>
                    <a:pt x="4876" y="13916"/>
                  </a:cubicBezTo>
                  <a:cubicBezTo>
                    <a:pt x="3103" y="9927"/>
                    <a:pt x="1330" y="5937"/>
                    <a:pt x="0" y="1504"/>
                  </a:cubicBezTo>
                  <a:cubicBezTo>
                    <a:pt x="0" y="1060"/>
                    <a:pt x="0" y="617"/>
                    <a:pt x="443" y="174"/>
                  </a:cubicBezTo>
                  <a:cubicBezTo>
                    <a:pt x="886" y="-269"/>
                    <a:pt x="1773" y="174"/>
                    <a:pt x="1773" y="1060"/>
                  </a:cubicBezTo>
                  <a:cubicBezTo>
                    <a:pt x="4876" y="9927"/>
                    <a:pt x="8866" y="18793"/>
                    <a:pt x="13742" y="26329"/>
                  </a:cubicBezTo>
                  <a:cubicBezTo>
                    <a:pt x="20835" y="37855"/>
                    <a:pt x="30588" y="48051"/>
                    <a:pt x="39454" y="58247"/>
                  </a:cubicBezTo>
                  <a:cubicBezTo>
                    <a:pt x="58517" y="79970"/>
                    <a:pt x="77135" y="102135"/>
                    <a:pt x="97084" y="122971"/>
                  </a:cubicBezTo>
                  <a:cubicBezTo>
                    <a:pt x="124570" y="152229"/>
                    <a:pt x="156045" y="177941"/>
                    <a:pt x="184860" y="205870"/>
                  </a:cubicBezTo>
                  <a:cubicBezTo>
                    <a:pt x="209685" y="232468"/>
                    <a:pt x="229634" y="264386"/>
                    <a:pt x="241604" y="299408"/>
                  </a:cubicBezTo>
                  <a:cubicBezTo>
                    <a:pt x="244707" y="309161"/>
                    <a:pt x="248697" y="318470"/>
                    <a:pt x="254016" y="326893"/>
                  </a:cubicBezTo>
                  <a:cubicBezTo>
                    <a:pt x="255789" y="329996"/>
                    <a:pt x="259336" y="333543"/>
                    <a:pt x="256676" y="333986"/>
                  </a:cubicBezTo>
                  <a:cubicBezTo>
                    <a:pt x="238500" y="317140"/>
                    <a:pt x="226088" y="294532"/>
                    <a:pt x="212345" y="273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0185530" y="1309979"/>
              <a:ext cx="281501" cy="299677"/>
            </a:xfrm>
            <a:custGeom>
              <a:avLst/>
              <a:gdLst/>
              <a:ahLst/>
              <a:cxnLst/>
              <a:rect l="l" t="t" r="r" b="b"/>
              <a:pathLst>
                <a:path w="281501" h="299677" extrusionOk="0">
                  <a:moveTo>
                    <a:pt x="279728" y="298791"/>
                  </a:moveTo>
                  <a:cubicBezTo>
                    <a:pt x="269089" y="287708"/>
                    <a:pt x="257563" y="277955"/>
                    <a:pt x="246923" y="267316"/>
                  </a:cubicBezTo>
                  <a:cubicBezTo>
                    <a:pt x="239830" y="260223"/>
                    <a:pt x="232738" y="253573"/>
                    <a:pt x="225645" y="247367"/>
                  </a:cubicBezTo>
                  <a:cubicBezTo>
                    <a:pt x="211015" y="234067"/>
                    <a:pt x="194613" y="222985"/>
                    <a:pt x="179097" y="211015"/>
                  </a:cubicBezTo>
                  <a:cubicBezTo>
                    <a:pt x="166684" y="200819"/>
                    <a:pt x="154715" y="190180"/>
                    <a:pt x="141859" y="180427"/>
                  </a:cubicBezTo>
                  <a:cubicBezTo>
                    <a:pt x="120580" y="164468"/>
                    <a:pt x="98858" y="148952"/>
                    <a:pt x="79796" y="130333"/>
                  </a:cubicBezTo>
                  <a:cubicBezTo>
                    <a:pt x="60290" y="112157"/>
                    <a:pt x="49207" y="88219"/>
                    <a:pt x="35465" y="65610"/>
                  </a:cubicBezTo>
                  <a:cubicBezTo>
                    <a:pt x="23052" y="46548"/>
                    <a:pt x="11083" y="27485"/>
                    <a:pt x="2660" y="6650"/>
                  </a:cubicBezTo>
                  <a:cubicBezTo>
                    <a:pt x="1773" y="4876"/>
                    <a:pt x="886" y="3103"/>
                    <a:pt x="0" y="1330"/>
                  </a:cubicBezTo>
                  <a:cubicBezTo>
                    <a:pt x="0" y="887"/>
                    <a:pt x="0" y="443"/>
                    <a:pt x="443" y="0"/>
                  </a:cubicBezTo>
                  <a:cubicBezTo>
                    <a:pt x="886" y="0"/>
                    <a:pt x="1330" y="0"/>
                    <a:pt x="1773" y="443"/>
                  </a:cubicBezTo>
                  <a:cubicBezTo>
                    <a:pt x="4876" y="7536"/>
                    <a:pt x="8866" y="14186"/>
                    <a:pt x="12856" y="20392"/>
                  </a:cubicBezTo>
                  <a:cubicBezTo>
                    <a:pt x="24382" y="39455"/>
                    <a:pt x="37681" y="57187"/>
                    <a:pt x="53640" y="73146"/>
                  </a:cubicBezTo>
                  <a:cubicBezTo>
                    <a:pt x="72260" y="92208"/>
                    <a:pt x="91765" y="110827"/>
                    <a:pt x="111714" y="129003"/>
                  </a:cubicBezTo>
                  <a:cubicBezTo>
                    <a:pt x="134323" y="149395"/>
                    <a:pt x="160922" y="164911"/>
                    <a:pt x="183530" y="185747"/>
                  </a:cubicBezTo>
                  <a:cubicBezTo>
                    <a:pt x="212345" y="212789"/>
                    <a:pt x="240274" y="241160"/>
                    <a:pt x="263769" y="273079"/>
                  </a:cubicBezTo>
                  <a:cubicBezTo>
                    <a:pt x="269089" y="280172"/>
                    <a:pt x="274409" y="287708"/>
                    <a:pt x="279728" y="295244"/>
                  </a:cubicBezTo>
                  <a:cubicBezTo>
                    <a:pt x="280171" y="296574"/>
                    <a:pt x="281502" y="297461"/>
                    <a:pt x="281502" y="298791"/>
                  </a:cubicBezTo>
                  <a:cubicBezTo>
                    <a:pt x="281502" y="299234"/>
                    <a:pt x="281058" y="299677"/>
                    <a:pt x="280615" y="299677"/>
                  </a:cubicBezTo>
                  <a:cubicBezTo>
                    <a:pt x="280171" y="299234"/>
                    <a:pt x="280171" y="298791"/>
                    <a:pt x="279728" y="2987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0207316" y="1421395"/>
              <a:ext cx="263472" cy="246778"/>
            </a:xfrm>
            <a:custGeom>
              <a:avLst/>
              <a:gdLst/>
              <a:ahLst/>
              <a:cxnLst/>
              <a:rect l="l" t="t" r="r" b="b"/>
              <a:pathLst>
                <a:path w="263472" h="246778" extrusionOk="0">
                  <a:moveTo>
                    <a:pt x="231787" y="232149"/>
                  </a:moveTo>
                  <a:cubicBezTo>
                    <a:pt x="218487" y="224613"/>
                    <a:pt x="206518" y="214417"/>
                    <a:pt x="193662" y="205994"/>
                  </a:cubicBezTo>
                  <a:cubicBezTo>
                    <a:pt x="171940" y="190478"/>
                    <a:pt x="146228" y="181169"/>
                    <a:pt x="126723" y="162993"/>
                  </a:cubicBezTo>
                  <a:cubicBezTo>
                    <a:pt x="116970" y="154570"/>
                    <a:pt x="108104" y="144374"/>
                    <a:pt x="100124" y="134178"/>
                  </a:cubicBezTo>
                  <a:cubicBezTo>
                    <a:pt x="83722" y="114229"/>
                    <a:pt x="68649" y="92950"/>
                    <a:pt x="54463" y="71228"/>
                  </a:cubicBezTo>
                  <a:cubicBezTo>
                    <a:pt x="42494" y="52609"/>
                    <a:pt x="27421" y="36206"/>
                    <a:pt x="13235" y="18917"/>
                  </a:cubicBezTo>
                  <a:cubicBezTo>
                    <a:pt x="8802" y="13598"/>
                    <a:pt x="4812" y="8278"/>
                    <a:pt x="822" y="2515"/>
                  </a:cubicBezTo>
                  <a:cubicBezTo>
                    <a:pt x="379" y="1628"/>
                    <a:pt x="-507" y="741"/>
                    <a:pt x="379" y="298"/>
                  </a:cubicBezTo>
                  <a:cubicBezTo>
                    <a:pt x="1266" y="-588"/>
                    <a:pt x="2153" y="741"/>
                    <a:pt x="2596" y="1185"/>
                  </a:cubicBezTo>
                  <a:cubicBezTo>
                    <a:pt x="9689" y="8721"/>
                    <a:pt x="16782" y="15814"/>
                    <a:pt x="24318" y="22464"/>
                  </a:cubicBezTo>
                  <a:cubicBezTo>
                    <a:pt x="58010" y="51722"/>
                    <a:pt x="85495" y="87187"/>
                    <a:pt x="116526" y="119549"/>
                  </a:cubicBezTo>
                  <a:cubicBezTo>
                    <a:pt x="133372" y="137281"/>
                    <a:pt x="155981" y="146590"/>
                    <a:pt x="176373" y="159446"/>
                  </a:cubicBezTo>
                  <a:cubicBezTo>
                    <a:pt x="206518" y="177179"/>
                    <a:pt x="226024" y="201561"/>
                    <a:pt x="245086" y="229933"/>
                  </a:cubicBezTo>
                  <a:cubicBezTo>
                    <a:pt x="248189" y="233922"/>
                    <a:pt x="252179" y="236582"/>
                    <a:pt x="255726" y="239685"/>
                  </a:cubicBezTo>
                  <a:cubicBezTo>
                    <a:pt x="258385" y="241902"/>
                    <a:pt x="266365" y="245892"/>
                    <a:pt x="262375" y="246778"/>
                  </a:cubicBezTo>
                  <a:cubicBezTo>
                    <a:pt x="252179" y="242789"/>
                    <a:pt x="241983" y="237912"/>
                    <a:pt x="231787" y="232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0435274" y="1017838"/>
              <a:ext cx="257402" cy="383906"/>
            </a:xfrm>
            <a:custGeom>
              <a:avLst/>
              <a:gdLst/>
              <a:ahLst/>
              <a:cxnLst/>
              <a:rect l="l" t="t" r="r" b="b"/>
              <a:pathLst>
                <a:path w="257402" h="383906" extrusionOk="0">
                  <a:moveTo>
                    <a:pt x="1170" y="383020"/>
                  </a:moveTo>
                  <a:cubicBezTo>
                    <a:pt x="726" y="382133"/>
                    <a:pt x="726" y="381246"/>
                    <a:pt x="726" y="380360"/>
                  </a:cubicBezTo>
                  <a:cubicBezTo>
                    <a:pt x="-160" y="367504"/>
                    <a:pt x="-604" y="354204"/>
                    <a:pt x="1613" y="340905"/>
                  </a:cubicBezTo>
                  <a:cubicBezTo>
                    <a:pt x="6046" y="317853"/>
                    <a:pt x="14912" y="295244"/>
                    <a:pt x="26882" y="274852"/>
                  </a:cubicBezTo>
                  <a:cubicBezTo>
                    <a:pt x="42397" y="250470"/>
                    <a:pt x="64120" y="230521"/>
                    <a:pt x="84512" y="210572"/>
                  </a:cubicBezTo>
                  <a:cubicBezTo>
                    <a:pt x="91161" y="204366"/>
                    <a:pt x="98255" y="197716"/>
                    <a:pt x="104904" y="191510"/>
                  </a:cubicBezTo>
                  <a:cubicBezTo>
                    <a:pt x="104904" y="191510"/>
                    <a:pt x="104904" y="191510"/>
                    <a:pt x="104904" y="191510"/>
                  </a:cubicBezTo>
                  <a:cubicBezTo>
                    <a:pt x="128400" y="169344"/>
                    <a:pt x="152338" y="147179"/>
                    <a:pt x="174947" y="123683"/>
                  </a:cubicBezTo>
                  <a:cubicBezTo>
                    <a:pt x="192236" y="106394"/>
                    <a:pt x="209082" y="88219"/>
                    <a:pt x="222381" y="67826"/>
                  </a:cubicBezTo>
                  <a:cubicBezTo>
                    <a:pt x="230804" y="55857"/>
                    <a:pt x="238783" y="43888"/>
                    <a:pt x="244103" y="30588"/>
                  </a:cubicBezTo>
                  <a:cubicBezTo>
                    <a:pt x="248536" y="20836"/>
                    <a:pt x="251640" y="10196"/>
                    <a:pt x="256073" y="443"/>
                  </a:cubicBezTo>
                  <a:cubicBezTo>
                    <a:pt x="256516" y="0"/>
                    <a:pt x="256960" y="0"/>
                    <a:pt x="256960" y="0"/>
                  </a:cubicBezTo>
                  <a:cubicBezTo>
                    <a:pt x="257402" y="0"/>
                    <a:pt x="257402" y="443"/>
                    <a:pt x="257402" y="887"/>
                  </a:cubicBezTo>
                  <a:cubicBezTo>
                    <a:pt x="257402" y="2217"/>
                    <a:pt x="256960" y="3990"/>
                    <a:pt x="256516" y="5320"/>
                  </a:cubicBezTo>
                  <a:cubicBezTo>
                    <a:pt x="248093" y="38125"/>
                    <a:pt x="234350" y="69156"/>
                    <a:pt x="217504" y="98415"/>
                  </a:cubicBezTo>
                  <a:cubicBezTo>
                    <a:pt x="209526" y="113044"/>
                    <a:pt x="201989" y="127673"/>
                    <a:pt x="191793" y="140972"/>
                  </a:cubicBezTo>
                  <a:cubicBezTo>
                    <a:pt x="173173" y="164911"/>
                    <a:pt x="148791" y="182643"/>
                    <a:pt x="126626" y="202592"/>
                  </a:cubicBezTo>
                  <a:cubicBezTo>
                    <a:pt x="104460" y="222098"/>
                    <a:pt x="83625" y="243377"/>
                    <a:pt x="63234" y="265099"/>
                  </a:cubicBezTo>
                  <a:cubicBezTo>
                    <a:pt x="51263" y="277512"/>
                    <a:pt x="38408" y="289924"/>
                    <a:pt x="28655" y="304554"/>
                  </a:cubicBezTo>
                  <a:cubicBezTo>
                    <a:pt x="16242" y="323173"/>
                    <a:pt x="6046" y="344452"/>
                    <a:pt x="3829" y="367060"/>
                  </a:cubicBezTo>
                  <a:cubicBezTo>
                    <a:pt x="3386" y="371937"/>
                    <a:pt x="2943" y="376813"/>
                    <a:pt x="2500" y="381690"/>
                  </a:cubicBezTo>
                  <a:cubicBezTo>
                    <a:pt x="2500" y="382576"/>
                    <a:pt x="2057" y="383906"/>
                    <a:pt x="1170" y="383906"/>
                  </a:cubicBezTo>
                  <a:cubicBezTo>
                    <a:pt x="1613" y="383463"/>
                    <a:pt x="1613" y="383463"/>
                    <a:pt x="1170" y="3830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411452" y="839628"/>
              <a:ext cx="210738" cy="1040447"/>
            </a:xfrm>
            <a:custGeom>
              <a:avLst/>
              <a:gdLst/>
              <a:ahLst/>
              <a:cxnLst/>
              <a:rect l="l" t="t" r="r" b="b"/>
              <a:pathLst>
                <a:path w="210738" h="1040447" extrusionOk="0">
                  <a:moveTo>
                    <a:pt x="210738" y="1036901"/>
                  </a:moveTo>
                  <a:cubicBezTo>
                    <a:pt x="210738" y="1037788"/>
                    <a:pt x="210295" y="1037788"/>
                    <a:pt x="209408" y="1038231"/>
                  </a:cubicBezTo>
                  <a:cubicBezTo>
                    <a:pt x="205861" y="1039561"/>
                    <a:pt x="202316" y="1040448"/>
                    <a:pt x="198769" y="1040448"/>
                  </a:cubicBezTo>
                  <a:cubicBezTo>
                    <a:pt x="196109" y="1040448"/>
                    <a:pt x="193892" y="1040448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lnTo>
                    <a:pt x="191233" y="1039561"/>
                  </a:ln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1233" y="1039561"/>
                    <a:pt x="191233" y="1039561"/>
                  </a:cubicBezTo>
                  <a:cubicBezTo>
                    <a:pt x="191233" y="1039561"/>
                    <a:pt x="190789" y="1039118"/>
                    <a:pt x="190789" y="1039118"/>
                  </a:cubicBezTo>
                  <a:cubicBezTo>
                    <a:pt x="177490" y="1027592"/>
                    <a:pt x="167737" y="1012963"/>
                    <a:pt x="157541" y="998777"/>
                  </a:cubicBezTo>
                  <a:cubicBezTo>
                    <a:pt x="140695" y="973508"/>
                    <a:pt x="126509" y="946023"/>
                    <a:pt x="113210" y="918538"/>
                  </a:cubicBezTo>
                  <a:cubicBezTo>
                    <a:pt x="93705" y="879083"/>
                    <a:pt x="78632" y="837855"/>
                    <a:pt x="65776" y="795741"/>
                  </a:cubicBezTo>
                  <a:cubicBezTo>
                    <a:pt x="36517" y="703089"/>
                    <a:pt x="19672" y="606891"/>
                    <a:pt x="8146" y="510693"/>
                  </a:cubicBezTo>
                  <a:cubicBezTo>
                    <a:pt x="3269" y="464589"/>
                    <a:pt x="2383" y="417154"/>
                    <a:pt x="166" y="370607"/>
                  </a:cubicBezTo>
                  <a:cubicBezTo>
                    <a:pt x="-277" y="340905"/>
                    <a:pt x="166" y="311647"/>
                    <a:pt x="1496" y="281945"/>
                  </a:cubicBezTo>
                  <a:cubicBezTo>
                    <a:pt x="2826" y="259779"/>
                    <a:pt x="4156" y="238057"/>
                    <a:pt x="7702" y="216335"/>
                  </a:cubicBezTo>
                  <a:cubicBezTo>
                    <a:pt x="8146" y="205252"/>
                    <a:pt x="7702" y="194170"/>
                    <a:pt x="8146" y="182644"/>
                  </a:cubicBezTo>
                  <a:cubicBezTo>
                    <a:pt x="9476" y="163581"/>
                    <a:pt x="11692" y="144519"/>
                    <a:pt x="14352" y="125457"/>
                  </a:cubicBezTo>
                  <a:cubicBezTo>
                    <a:pt x="17455" y="103291"/>
                    <a:pt x="22775" y="81569"/>
                    <a:pt x="27208" y="59404"/>
                  </a:cubicBezTo>
                  <a:cubicBezTo>
                    <a:pt x="31641" y="41671"/>
                    <a:pt x="32971" y="23495"/>
                    <a:pt x="31641" y="5320"/>
                  </a:cubicBezTo>
                  <a:cubicBezTo>
                    <a:pt x="31641" y="3546"/>
                    <a:pt x="31641" y="2217"/>
                    <a:pt x="31641" y="443"/>
                  </a:cubicBezTo>
                  <a:cubicBezTo>
                    <a:pt x="31641" y="0"/>
                    <a:pt x="32084" y="0"/>
                    <a:pt x="32084" y="0"/>
                  </a:cubicBezTo>
                  <a:cubicBezTo>
                    <a:pt x="32528" y="0"/>
                    <a:pt x="32528" y="443"/>
                    <a:pt x="32528" y="443"/>
                  </a:cubicBezTo>
                  <a:cubicBezTo>
                    <a:pt x="32528" y="2660"/>
                    <a:pt x="32971" y="5320"/>
                    <a:pt x="32971" y="7536"/>
                  </a:cubicBezTo>
                  <a:cubicBezTo>
                    <a:pt x="34745" y="26599"/>
                    <a:pt x="32971" y="45661"/>
                    <a:pt x="28981" y="64280"/>
                  </a:cubicBezTo>
                  <a:cubicBezTo>
                    <a:pt x="24548" y="85116"/>
                    <a:pt x="20558" y="106394"/>
                    <a:pt x="17899" y="127230"/>
                  </a:cubicBezTo>
                  <a:cubicBezTo>
                    <a:pt x="15239" y="151169"/>
                    <a:pt x="13022" y="175551"/>
                    <a:pt x="12579" y="199489"/>
                  </a:cubicBezTo>
                  <a:cubicBezTo>
                    <a:pt x="12579" y="215449"/>
                    <a:pt x="11249" y="231851"/>
                    <a:pt x="9032" y="247810"/>
                  </a:cubicBezTo>
                  <a:cubicBezTo>
                    <a:pt x="9032" y="249140"/>
                    <a:pt x="8589" y="250913"/>
                    <a:pt x="8589" y="252243"/>
                  </a:cubicBezTo>
                  <a:cubicBezTo>
                    <a:pt x="7259" y="271749"/>
                    <a:pt x="6373" y="291254"/>
                    <a:pt x="6373" y="310317"/>
                  </a:cubicBezTo>
                  <a:cubicBezTo>
                    <a:pt x="7259" y="333812"/>
                    <a:pt x="8589" y="357308"/>
                    <a:pt x="9919" y="380803"/>
                  </a:cubicBezTo>
                  <a:cubicBezTo>
                    <a:pt x="12579" y="426464"/>
                    <a:pt x="11249" y="472125"/>
                    <a:pt x="16125" y="517786"/>
                  </a:cubicBezTo>
                  <a:cubicBezTo>
                    <a:pt x="19229" y="552364"/>
                    <a:pt x="26322" y="586499"/>
                    <a:pt x="33414" y="620190"/>
                  </a:cubicBezTo>
                  <a:cubicBezTo>
                    <a:pt x="44497" y="673831"/>
                    <a:pt x="59127" y="726584"/>
                    <a:pt x="75973" y="778895"/>
                  </a:cubicBezTo>
                  <a:cubicBezTo>
                    <a:pt x="95034" y="837412"/>
                    <a:pt x="115427" y="895929"/>
                    <a:pt x="145572" y="950013"/>
                  </a:cubicBezTo>
                  <a:cubicBezTo>
                    <a:pt x="162861" y="981488"/>
                    <a:pt x="184583" y="1009859"/>
                    <a:pt x="209852" y="1034685"/>
                  </a:cubicBezTo>
                  <a:cubicBezTo>
                    <a:pt x="210295" y="1035128"/>
                    <a:pt x="210295" y="1035128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5571"/>
                    <a:pt x="210738" y="1035571"/>
                    <a:pt x="210738" y="1035571"/>
                  </a:cubicBezTo>
                  <a:cubicBezTo>
                    <a:pt x="210738" y="1036458"/>
                    <a:pt x="210738" y="1036901"/>
                    <a:pt x="210738" y="103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415433" y="967412"/>
              <a:ext cx="113662" cy="294948"/>
            </a:xfrm>
            <a:custGeom>
              <a:avLst/>
              <a:gdLst/>
              <a:ahLst/>
              <a:cxnLst/>
              <a:rect l="l" t="t" r="r" b="b"/>
              <a:pathLst>
                <a:path w="113662" h="294948" extrusionOk="0">
                  <a:moveTo>
                    <a:pt x="1505" y="294247"/>
                  </a:moveTo>
                  <a:cubicBezTo>
                    <a:pt x="-712" y="288927"/>
                    <a:pt x="175" y="283164"/>
                    <a:pt x="175" y="277401"/>
                  </a:cubicBezTo>
                  <a:cubicBezTo>
                    <a:pt x="175" y="260999"/>
                    <a:pt x="1505" y="245039"/>
                    <a:pt x="3721" y="228637"/>
                  </a:cubicBezTo>
                  <a:cubicBezTo>
                    <a:pt x="5495" y="210461"/>
                    <a:pt x="8598" y="192729"/>
                    <a:pt x="13031" y="174997"/>
                  </a:cubicBezTo>
                  <a:cubicBezTo>
                    <a:pt x="16578" y="161254"/>
                    <a:pt x="19237" y="147068"/>
                    <a:pt x="25001" y="133769"/>
                  </a:cubicBezTo>
                  <a:cubicBezTo>
                    <a:pt x="39630" y="104067"/>
                    <a:pt x="63568" y="79685"/>
                    <a:pt x="81744" y="52200"/>
                  </a:cubicBezTo>
                  <a:cubicBezTo>
                    <a:pt x="91053" y="39344"/>
                    <a:pt x="99033" y="25601"/>
                    <a:pt x="106569" y="11859"/>
                  </a:cubicBezTo>
                  <a:cubicBezTo>
                    <a:pt x="108786" y="7869"/>
                    <a:pt x="110559" y="4322"/>
                    <a:pt x="112332" y="333"/>
                  </a:cubicBezTo>
                  <a:cubicBezTo>
                    <a:pt x="112332" y="-111"/>
                    <a:pt x="112776" y="-111"/>
                    <a:pt x="113219" y="333"/>
                  </a:cubicBezTo>
                  <a:cubicBezTo>
                    <a:pt x="113662" y="333"/>
                    <a:pt x="113662" y="776"/>
                    <a:pt x="113662" y="1219"/>
                  </a:cubicBezTo>
                  <a:cubicBezTo>
                    <a:pt x="112332" y="3879"/>
                    <a:pt x="111002" y="6982"/>
                    <a:pt x="109673" y="9642"/>
                  </a:cubicBezTo>
                  <a:cubicBezTo>
                    <a:pt x="103466" y="22941"/>
                    <a:pt x="95930" y="35797"/>
                    <a:pt x="87950" y="48210"/>
                  </a:cubicBezTo>
                  <a:cubicBezTo>
                    <a:pt x="68888" y="77025"/>
                    <a:pt x="44506" y="102294"/>
                    <a:pt x="30320" y="134212"/>
                  </a:cubicBezTo>
                  <a:cubicBezTo>
                    <a:pt x="24114" y="147955"/>
                    <a:pt x="21454" y="163027"/>
                    <a:pt x="17908" y="177213"/>
                  </a:cubicBezTo>
                  <a:cubicBezTo>
                    <a:pt x="12144" y="201152"/>
                    <a:pt x="9041" y="225090"/>
                    <a:pt x="6825" y="249029"/>
                  </a:cubicBezTo>
                  <a:cubicBezTo>
                    <a:pt x="5938" y="261442"/>
                    <a:pt x="5495" y="273411"/>
                    <a:pt x="5052" y="285824"/>
                  </a:cubicBezTo>
                  <a:cubicBezTo>
                    <a:pt x="4165" y="289370"/>
                    <a:pt x="4608" y="297350"/>
                    <a:pt x="1505" y="294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315420" y="1035946"/>
              <a:ext cx="106344" cy="290325"/>
            </a:xfrm>
            <a:custGeom>
              <a:avLst/>
              <a:gdLst/>
              <a:ahLst/>
              <a:cxnLst/>
              <a:rect l="l" t="t" r="r" b="b"/>
              <a:pathLst>
                <a:path w="106344" h="290325" extrusionOk="0">
                  <a:moveTo>
                    <a:pt x="103291" y="289993"/>
                  </a:moveTo>
                  <a:cubicBezTo>
                    <a:pt x="102848" y="289550"/>
                    <a:pt x="102404" y="289106"/>
                    <a:pt x="101961" y="288663"/>
                  </a:cubicBezTo>
                  <a:cubicBezTo>
                    <a:pt x="100188" y="277580"/>
                    <a:pt x="97528" y="266941"/>
                    <a:pt x="94868" y="256302"/>
                  </a:cubicBezTo>
                  <a:cubicBezTo>
                    <a:pt x="83342" y="216404"/>
                    <a:pt x="79796" y="174733"/>
                    <a:pt x="65166" y="135721"/>
                  </a:cubicBezTo>
                  <a:cubicBezTo>
                    <a:pt x="57630" y="113999"/>
                    <a:pt x="43887" y="95823"/>
                    <a:pt x="31032" y="77204"/>
                  </a:cubicBezTo>
                  <a:cubicBezTo>
                    <a:pt x="22165" y="63905"/>
                    <a:pt x="14629" y="50163"/>
                    <a:pt x="8422" y="35533"/>
                  </a:cubicBezTo>
                  <a:cubicBezTo>
                    <a:pt x="3546" y="24451"/>
                    <a:pt x="886" y="12481"/>
                    <a:pt x="0" y="512"/>
                  </a:cubicBezTo>
                  <a:cubicBezTo>
                    <a:pt x="0" y="69"/>
                    <a:pt x="886" y="-375"/>
                    <a:pt x="1330" y="512"/>
                  </a:cubicBezTo>
                  <a:cubicBezTo>
                    <a:pt x="3546" y="13811"/>
                    <a:pt x="6206" y="27110"/>
                    <a:pt x="11969" y="39080"/>
                  </a:cubicBezTo>
                  <a:cubicBezTo>
                    <a:pt x="18619" y="53709"/>
                    <a:pt x="26599" y="67895"/>
                    <a:pt x="35908" y="81194"/>
                  </a:cubicBezTo>
                  <a:cubicBezTo>
                    <a:pt x="51424" y="101587"/>
                    <a:pt x="66496" y="122422"/>
                    <a:pt x="73589" y="147247"/>
                  </a:cubicBezTo>
                  <a:cubicBezTo>
                    <a:pt x="84229" y="179166"/>
                    <a:pt x="88218" y="211971"/>
                    <a:pt x="96198" y="244332"/>
                  </a:cubicBezTo>
                  <a:cubicBezTo>
                    <a:pt x="100188" y="258075"/>
                    <a:pt x="103291" y="272261"/>
                    <a:pt x="105951" y="286447"/>
                  </a:cubicBezTo>
                  <a:cubicBezTo>
                    <a:pt x="105951" y="287777"/>
                    <a:pt x="106838" y="288663"/>
                    <a:pt x="105951" y="289993"/>
                  </a:cubicBezTo>
                  <a:cubicBezTo>
                    <a:pt x="105951" y="290436"/>
                    <a:pt x="104621" y="290436"/>
                    <a:pt x="103291" y="2899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297155" y="1207535"/>
              <a:ext cx="137370" cy="218591"/>
            </a:xfrm>
            <a:custGeom>
              <a:avLst/>
              <a:gdLst/>
              <a:ahLst/>
              <a:cxnLst/>
              <a:rect l="l" t="t" r="r" b="b"/>
              <a:pathLst>
                <a:path w="137370" h="218591" extrusionOk="0">
                  <a:moveTo>
                    <a:pt x="135742" y="218592"/>
                  </a:moveTo>
                  <a:cubicBezTo>
                    <a:pt x="133969" y="218148"/>
                    <a:pt x="133526" y="214602"/>
                    <a:pt x="133082" y="213272"/>
                  </a:cubicBezTo>
                  <a:cubicBezTo>
                    <a:pt x="129979" y="203519"/>
                    <a:pt x="127319" y="193766"/>
                    <a:pt x="123329" y="184457"/>
                  </a:cubicBezTo>
                  <a:cubicBezTo>
                    <a:pt x="113577" y="161405"/>
                    <a:pt x="98947" y="141456"/>
                    <a:pt x="85648" y="121064"/>
                  </a:cubicBezTo>
                  <a:cubicBezTo>
                    <a:pt x="74565" y="104218"/>
                    <a:pt x="63926" y="86929"/>
                    <a:pt x="52400" y="70526"/>
                  </a:cubicBezTo>
                  <a:cubicBezTo>
                    <a:pt x="38657" y="51464"/>
                    <a:pt x="23142" y="33288"/>
                    <a:pt x="9399" y="13783"/>
                  </a:cubicBezTo>
                  <a:cubicBezTo>
                    <a:pt x="6296" y="9350"/>
                    <a:pt x="3193" y="5360"/>
                    <a:pt x="89" y="927"/>
                  </a:cubicBezTo>
                  <a:cubicBezTo>
                    <a:pt x="-354" y="40"/>
                    <a:pt x="976" y="-403"/>
                    <a:pt x="1419" y="483"/>
                  </a:cubicBezTo>
                  <a:cubicBezTo>
                    <a:pt x="4079" y="4030"/>
                    <a:pt x="6739" y="8020"/>
                    <a:pt x="9399" y="11566"/>
                  </a:cubicBezTo>
                  <a:cubicBezTo>
                    <a:pt x="34224" y="45701"/>
                    <a:pt x="62596" y="78063"/>
                    <a:pt x="85648" y="113527"/>
                  </a:cubicBezTo>
                  <a:cubicBezTo>
                    <a:pt x="102937" y="138353"/>
                    <a:pt x="121113" y="163178"/>
                    <a:pt x="131309" y="191993"/>
                  </a:cubicBezTo>
                  <a:cubicBezTo>
                    <a:pt x="133082" y="197313"/>
                    <a:pt x="134855" y="202633"/>
                    <a:pt x="136186" y="208396"/>
                  </a:cubicBezTo>
                  <a:cubicBezTo>
                    <a:pt x="136629" y="211499"/>
                    <a:pt x="137959" y="214602"/>
                    <a:pt x="137072" y="217705"/>
                  </a:cubicBezTo>
                  <a:cubicBezTo>
                    <a:pt x="137072" y="217705"/>
                    <a:pt x="137072" y="217705"/>
                    <a:pt x="137072" y="217705"/>
                  </a:cubicBezTo>
                  <a:cubicBezTo>
                    <a:pt x="136629" y="218148"/>
                    <a:pt x="136186" y="218592"/>
                    <a:pt x="135742" y="2185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282172" y="1322835"/>
              <a:ext cx="182705" cy="243829"/>
            </a:xfrm>
            <a:custGeom>
              <a:avLst/>
              <a:gdLst/>
              <a:ahLst/>
              <a:cxnLst/>
              <a:rect l="l" t="t" r="r" b="b"/>
              <a:pathLst>
                <a:path w="182705" h="243829" extrusionOk="0">
                  <a:moveTo>
                    <a:pt x="181313" y="243820"/>
                  </a:moveTo>
                  <a:cubicBezTo>
                    <a:pt x="179984" y="243377"/>
                    <a:pt x="179984" y="242047"/>
                    <a:pt x="179540" y="241160"/>
                  </a:cubicBezTo>
                  <a:cubicBezTo>
                    <a:pt x="175994" y="229191"/>
                    <a:pt x="170674" y="217222"/>
                    <a:pt x="165354" y="205696"/>
                  </a:cubicBezTo>
                  <a:cubicBezTo>
                    <a:pt x="153828" y="182200"/>
                    <a:pt x="138756" y="161365"/>
                    <a:pt x="124570" y="139643"/>
                  </a:cubicBezTo>
                  <a:cubicBezTo>
                    <a:pt x="109054" y="113044"/>
                    <a:pt x="92651" y="86445"/>
                    <a:pt x="71816" y="63837"/>
                  </a:cubicBezTo>
                  <a:cubicBezTo>
                    <a:pt x="55857" y="46104"/>
                    <a:pt x="36351" y="33248"/>
                    <a:pt x="18176" y="18176"/>
                  </a:cubicBezTo>
                  <a:cubicBezTo>
                    <a:pt x="13299" y="14186"/>
                    <a:pt x="8866" y="9753"/>
                    <a:pt x="4433" y="5320"/>
                  </a:cubicBezTo>
                  <a:cubicBezTo>
                    <a:pt x="3103" y="3990"/>
                    <a:pt x="1330" y="2217"/>
                    <a:pt x="0" y="887"/>
                  </a:cubicBezTo>
                  <a:cubicBezTo>
                    <a:pt x="0" y="887"/>
                    <a:pt x="0" y="443"/>
                    <a:pt x="0" y="0"/>
                  </a:cubicBezTo>
                  <a:cubicBezTo>
                    <a:pt x="443" y="0"/>
                    <a:pt x="886" y="0"/>
                    <a:pt x="886" y="0"/>
                  </a:cubicBezTo>
                  <a:cubicBezTo>
                    <a:pt x="2660" y="1773"/>
                    <a:pt x="3989" y="3103"/>
                    <a:pt x="5763" y="4876"/>
                  </a:cubicBezTo>
                  <a:cubicBezTo>
                    <a:pt x="11083" y="9753"/>
                    <a:pt x="16402" y="14629"/>
                    <a:pt x="21722" y="19062"/>
                  </a:cubicBezTo>
                  <a:cubicBezTo>
                    <a:pt x="38568" y="32805"/>
                    <a:pt x="56300" y="45218"/>
                    <a:pt x="71373" y="60733"/>
                  </a:cubicBezTo>
                  <a:cubicBezTo>
                    <a:pt x="94425" y="85559"/>
                    <a:pt x="113487" y="113487"/>
                    <a:pt x="131663" y="141859"/>
                  </a:cubicBezTo>
                  <a:cubicBezTo>
                    <a:pt x="149395" y="168458"/>
                    <a:pt x="168458" y="195056"/>
                    <a:pt x="178653" y="225645"/>
                  </a:cubicBezTo>
                  <a:cubicBezTo>
                    <a:pt x="179540" y="229191"/>
                    <a:pt x="185303" y="244264"/>
                    <a:pt x="181313" y="2438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277739" y="1437653"/>
              <a:ext cx="213382" cy="213873"/>
            </a:xfrm>
            <a:custGeom>
              <a:avLst/>
              <a:gdLst/>
              <a:ahLst/>
              <a:cxnLst/>
              <a:rect l="l" t="t" r="r" b="b"/>
              <a:pathLst>
                <a:path w="213382" h="213873" extrusionOk="0">
                  <a:moveTo>
                    <a:pt x="211458" y="213675"/>
                  </a:moveTo>
                  <a:cubicBezTo>
                    <a:pt x="208356" y="211015"/>
                    <a:pt x="207469" y="206582"/>
                    <a:pt x="205695" y="203036"/>
                  </a:cubicBezTo>
                  <a:cubicBezTo>
                    <a:pt x="200819" y="192396"/>
                    <a:pt x="194612" y="182644"/>
                    <a:pt x="187963" y="173334"/>
                  </a:cubicBezTo>
                  <a:cubicBezTo>
                    <a:pt x="175107" y="154715"/>
                    <a:pt x="158705" y="139643"/>
                    <a:pt x="143189" y="123683"/>
                  </a:cubicBezTo>
                  <a:cubicBezTo>
                    <a:pt x="130333" y="110384"/>
                    <a:pt x="117920" y="97085"/>
                    <a:pt x="104178" y="85116"/>
                  </a:cubicBezTo>
                  <a:cubicBezTo>
                    <a:pt x="81125" y="64723"/>
                    <a:pt x="56743" y="46104"/>
                    <a:pt x="31918" y="27929"/>
                  </a:cubicBezTo>
                  <a:cubicBezTo>
                    <a:pt x="20392" y="19949"/>
                    <a:pt x="9309" y="10640"/>
                    <a:pt x="0" y="443"/>
                  </a:cubicBezTo>
                  <a:cubicBezTo>
                    <a:pt x="0" y="443"/>
                    <a:pt x="0" y="0"/>
                    <a:pt x="0" y="0"/>
                  </a:cubicBezTo>
                  <a:cubicBezTo>
                    <a:pt x="443" y="0"/>
                    <a:pt x="443" y="0"/>
                    <a:pt x="886" y="0"/>
                  </a:cubicBezTo>
                  <a:cubicBezTo>
                    <a:pt x="3989" y="3103"/>
                    <a:pt x="7093" y="6206"/>
                    <a:pt x="10196" y="8866"/>
                  </a:cubicBezTo>
                  <a:cubicBezTo>
                    <a:pt x="17289" y="15073"/>
                    <a:pt x="24382" y="20392"/>
                    <a:pt x="31475" y="26155"/>
                  </a:cubicBezTo>
                  <a:cubicBezTo>
                    <a:pt x="51867" y="41228"/>
                    <a:pt x="72259" y="55857"/>
                    <a:pt x="91765" y="72260"/>
                  </a:cubicBezTo>
                  <a:cubicBezTo>
                    <a:pt x="114817" y="90878"/>
                    <a:pt x="136096" y="112157"/>
                    <a:pt x="157375" y="132550"/>
                  </a:cubicBezTo>
                  <a:cubicBezTo>
                    <a:pt x="178653" y="152942"/>
                    <a:pt x="198159" y="175551"/>
                    <a:pt x="210128" y="202593"/>
                  </a:cubicBezTo>
                  <a:cubicBezTo>
                    <a:pt x="211458" y="204809"/>
                    <a:pt x="215892" y="215449"/>
                    <a:pt x="211458" y="213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0313204" y="1540944"/>
              <a:ext cx="202266" cy="176437"/>
            </a:xfrm>
            <a:custGeom>
              <a:avLst/>
              <a:gdLst/>
              <a:ahLst/>
              <a:cxnLst/>
              <a:rect l="l" t="t" r="r" b="b"/>
              <a:pathLst>
                <a:path w="202266" h="176437" extrusionOk="0">
                  <a:moveTo>
                    <a:pt x="199046" y="175107"/>
                  </a:moveTo>
                  <a:cubicBezTo>
                    <a:pt x="182200" y="136983"/>
                    <a:pt x="144962" y="123683"/>
                    <a:pt x="113930" y="99745"/>
                  </a:cubicBezTo>
                  <a:cubicBezTo>
                    <a:pt x="93981" y="85115"/>
                    <a:pt x="78909" y="64280"/>
                    <a:pt x="58960" y="49651"/>
                  </a:cubicBezTo>
                  <a:cubicBezTo>
                    <a:pt x="41227" y="35908"/>
                    <a:pt x="18619" y="27485"/>
                    <a:pt x="5763" y="8423"/>
                  </a:cubicBezTo>
                  <a:cubicBezTo>
                    <a:pt x="3989" y="5763"/>
                    <a:pt x="1773" y="3546"/>
                    <a:pt x="0" y="887"/>
                  </a:cubicBezTo>
                  <a:cubicBezTo>
                    <a:pt x="0" y="443"/>
                    <a:pt x="0" y="443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2660" y="2217"/>
                    <a:pt x="3989" y="3546"/>
                    <a:pt x="4876" y="5320"/>
                  </a:cubicBezTo>
                  <a:cubicBezTo>
                    <a:pt x="11969" y="15516"/>
                    <a:pt x="21279" y="23939"/>
                    <a:pt x="32361" y="30145"/>
                  </a:cubicBezTo>
                  <a:cubicBezTo>
                    <a:pt x="43001" y="36351"/>
                    <a:pt x="53197" y="43001"/>
                    <a:pt x="62950" y="50094"/>
                  </a:cubicBezTo>
                  <a:cubicBezTo>
                    <a:pt x="83785" y="64280"/>
                    <a:pt x="99745" y="84229"/>
                    <a:pt x="120137" y="98858"/>
                  </a:cubicBezTo>
                  <a:cubicBezTo>
                    <a:pt x="148509" y="121023"/>
                    <a:pt x="187520" y="135653"/>
                    <a:pt x="201262" y="171561"/>
                  </a:cubicBezTo>
                  <a:cubicBezTo>
                    <a:pt x="201706" y="172891"/>
                    <a:pt x="202149" y="173777"/>
                    <a:pt x="202149" y="175107"/>
                  </a:cubicBezTo>
                  <a:cubicBezTo>
                    <a:pt x="202592" y="175994"/>
                    <a:pt x="201706" y="176437"/>
                    <a:pt x="200819" y="176437"/>
                  </a:cubicBezTo>
                  <a:cubicBezTo>
                    <a:pt x="199932" y="176437"/>
                    <a:pt x="199046" y="175994"/>
                    <a:pt x="199046" y="175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0462366" y="1193268"/>
              <a:ext cx="210102" cy="378707"/>
            </a:xfrm>
            <a:custGeom>
              <a:avLst/>
              <a:gdLst/>
              <a:ahLst/>
              <a:cxnLst/>
              <a:rect l="l" t="t" r="r" b="b"/>
              <a:pathLst>
                <a:path w="210102" h="378707" extrusionOk="0">
                  <a:moveTo>
                    <a:pt x="209475" y="121"/>
                  </a:moveTo>
                  <a:cubicBezTo>
                    <a:pt x="209919" y="-322"/>
                    <a:pt x="210361" y="564"/>
                    <a:pt x="209919" y="1007"/>
                  </a:cubicBezTo>
                  <a:cubicBezTo>
                    <a:pt x="204599" y="5440"/>
                    <a:pt x="198836" y="9874"/>
                    <a:pt x="193073" y="13863"/>
                  </a:cubicBezTo>
                  <a:cubicBezTo>
                    <a:pt x="178001" y="25833"/>
                    <a:pt x="162041" y="37359"/>
                    <a:pt x="146969" y="49328"/>
                  </a:cubicBezTo>
                  <a:cubicBezTo>
                    <a:pt x="96431" y="89226"/>
                    <a:pt x="60080" y="144640"/>
                    <a:pt x="34368" y="203157"/>
                  </a:cubicBezTo>
                  <a:cubicBezTo>
                    <a:pt x="21955" y="232858"/>
                    <a:pt x="10429" y="263447"/>
                    <a:pt x="5109" y="295365"/>
                  </a:cubicBezTo>
                  <a:cubicBezTo>
                    <a:pt x="2006" y="315757"/>
                    <a:pt x="4223" y="336593"/>
                    <a:pt x="5553" y="357428"/>
                  </a:cubicBezTo>
                  <a:cubicBezTo>
                    <a:pt x="5996" y="364078"/>
                    <a:pt x="6440" y="370284"/>
                    <a:pt x="7326" y="376491"/>
                  </a:cubicBezTo>
                  <a:cubicBezTo>
                    <a:pt x="7326" y="377377"/>
                    <a:pt x="6883" y="378707"/>
                    <a:pt x="5553" y="378707"/>
                  </a:cubicBezTo>
                  <a:cubicBezTo>
                    <a:pt x="4223" y="378707"/>
                    <a:pt x="3336" y="377377"/>
                    <a:pt x="3336" y="376491"/>
                  </a:cubicBezTo>
                  <a:cubicBezTo>
                    <a:pt x="1120" y="354769"/>
                    <a:pt x="-653" y="332603"/>
                    <a:pt x="233" y="310438"/>
                  </a:cubicBezTo>
                  <a:cubicBezTo>
                    <a:pt x="1563" y="294922"/>
                    <a:pt x="5553" y="280292"/>
                    <a:pt x="9542" y="265220"/>
                  </a:cubicBezTo>
                  <a:cubicBezTo>
                    <a:pt x="34811" y="179661"/>
                    <a:pt x="80473" y="96319"/>
                    <a:pt x="152731" y="41792"/>
                  </a:cubicBezTo>
                  <a:cubicBezTo>
                    <a:pt x="171794" y="28493"/>
                    <a:pt x="190413" y="13863"/>
                    <a:pt x="209475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0432453" y="1104284"/>
              <a:ext cx="217418" cy="332125"/>
            </a:xfrm>
            <a:custGeom>
              <a:avLst/>
              <a:gdLst/>
              <a:ahLst/>
              <a:cxnLst/>
              <a:rect l="l" t="t" r="r" b="b"/>
              <a:pathLst>
                <a:path w="217418" h="332125" extrusionOk="0">
                  <a:moveTo>
                    <a:pt x="217222" y="0"/>
                  </a:moveTo>
                  <a:cubicBezTo>
                    <a:pt x="217222" y="0"/>
                    <a:pt x="217665" y="443"/>
                    <a:pt x="217222" y="887"/>
                  </a:cubicBezTo>
                  <a:cubicBezTo>
                    <a:pt x="215892" y="3103"/>
                    <a:pt x="214563" y="5320"/>
                    <a:pt x="213232" y="7980"/>
                  </a:cubicBezTo>
                  <a:cubicBezTo>
                    <a:pt x="209686" y="14186"/>
                    <a:pt x="205696" y="19949"/>
                    <a:pt x="201263" y="25712"/>
                  </a:cubicBezTo>
                  <a:cubicBezTo>
                    <a:pt x="187076" y="45661"/>
                    <a:pt x="170674" y="63837"/>
                    <a:pt x="152942" y="80239"/>
                  </a:cubicBezTo>
                  <a:cubicBezTo>
                    <a:pt x="125901" y="104621"/>
                    <a:pt x="96198" y="126343"/>
                    <a:pt x="71816" y="154272"/>
                  </a:cubicBezTo>
                  <a:cubicBezTo>
                    <a:pt x="42114" y="187077"/>
                    <a:pt x="19949" y="227418"/>
                    <a:pt x="9753" y="270419"/>
                  </a:cubicBezTo>
                  <a:cubicBezTo>
                    <a:pt x="6206" y="286378"/>
                    <a:pt x="5763" y="302337"/>
                    <a:pt x="4877" y="318740"/>
                  </a:cubicBezTo>
                  <a:cubicBezTo>
                    <a:pt x="4877" y="322286"/>
                    <a:pt x="4433" y="326276"/>
                    <a:pt x="4433" y="329822"/>
                  </a:cubicBezTo>
                  <a:cubicBezTo>
                    <a:pt x="4433" y="331152"/>
                    <a:pt x="3547" y="332482"/>
                    <a:pt x="2217" y="332039"/>
                  </a:cubicBezTo>
                  <a:cubicBezTo>
                    <a:pt x="887" y="332039"/>
                    <a:pt x="0" y="330709"/>
                    <a:pt x="0" y="329379"/>
                  </a:cubicBezTo>
                  <a:cubicBezTo>
                    <a:pt x="0" y="323616"/>
                    <a:pt x="444" y="317410"/>
                    <a:pt x="444" y="311647"/>
                  </a:cubicBezTo>
                  <a:cubicBezTo>
                    <a:pt x="1330" y="292141"/>
                    <a:pt x="3547" y="272635"/>
                    <a:pt x="9753" y="254016"/>
                  </a:cubicBezTo>
                  <a:cubicBezTo>
                    <a:pt x="18176" y="228304"/>
                    <a:pt x="29702" y="203922"/>
                    <a:pt x="45217" y="181757"/>
                  </a:cubicBezTo>
                  <a:cubicBezTo>
                    <a:pt x="75363" y="137426"/>
                    <a:pt x="120137" y="106838"/>
                    <a:pt x="159149" y="70930"/>
                  </a:cubicBezTo>
                  <a:cubicBezTo>
                    <a:pt x="173335" y="57630"/>
                    <a:pt x="186190" y="43001"/>
                    <a:pt x="197717" y="27485"/>
                  </a:cubicBezTo>
                  <a:cubicBezTo>
                    <a:pt x="203922" y="18619"/>
                    <a:pt x="210572" y="10196"/>
                    <a:pt x="216335" y="887"/>
                  </a:cubicBezTo>
                  <a:cubicBezTo>
                    <a:pt x="216779" y="0"/>
                    <a:pt x="217222" y="0"/>
                    <a:pt x="217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0523150" y="1324609"/>
              <a:ext cx="217736" cy="363070"/>
            </a:xfrm>
            <a:custGeom>
              <a:avLst/>
              <a:gdLst/>
              <a:ahLst/>
              <a:cxnLst/>
              <a:rect l="l" t="t" r="r" b="b"/>
              <a:pathLst>
                <a:path w="217736" h="363070" extrusionOk="0">
                  <a:moveTo>
                    <a:pt x="217403" y="0"/>
                  </a:moveTo>
                  <a:cubicBezTo>
                    <a:pt x="217847" y="443"/>
                    <a:pt x="217847" y="887"/>
                    <a:pt x="217403" y="1330"/>
                  </a:cubicBezTo>
                  <a:cubicBezTo>
                    <a:pt x="214300" y="5763"/>
                    <a:pt x="211640" y="10640"/>
                    <a:pt x="208981" y="15073"/>
                  </a:cubicBezTo>
                  <a:cubicBezTo>
                    <a:pt x="204104" y="23939"/>
                    <a:pt x="199671" y="32805"/>
                    <a:pt x="194351" y="41671"/>
                  </a:cubicBezTo>
                  <a:cubicBezTo>
                    <a:pt x="181052" y="62950"/>
                    <a:pt x="164650" y="81569"/>
                    <a:pt x="150020" y="101518"/>
                  </a:cubicBezTo>
                  <a:cubicBezTo>
                    <a:pt x="122092" y="137426"/>
                    <a:pt x="95050" y="173334"/>
                    <a:pt x="72441" y="213232"/>
                  </a:cubicBezTo>
                  <a:cubicBezTo>
                    <a:pt x="63575" y="228304"/>
                    <a:pt x="55153" y="243820"/>
                    <a:pt x="48059" y="259336"/>
                  </a:cubicBezTo>
                  <a:cubicBezTo>
                    <a:pt x="42296" y="272635"/>
                    <a:pt x="37420" y="285935"/>
                    <a:pt x="30771" y="299234"/>
                  </a:cubicBezTo>
                  <a:cubicBezTo>
                    <a:pt x="23233" y="314750"/>
                    <a:pt x="14811" y="328936"/>
                    <a:pt x="8161" y="344895"/>
                  </a:cubicBezTo>
                  <a:cubicBezTo>
                    <a:pt x="5945" y="349771"/>
                    <a:pt x="4172" y="355534"/>
                    <a:pt x="2398" y="360854"/>
                  </a:cubicBezTo>
                  <a:cubicBezTo>
                    <a:pt x="1955" y="361741"/>
                    <a:pt x="1955" y="363071"/>
                    <a:pt x="1068" y="363071"/>
                  </a:cubicBezTo>
                  <a:cubicBezTo>
                    <a:pt x="-3808" y="361741"/>
                    <a:pt x="9492" y="333369"/>
                    <a:pt x="11264" y="329379"/>
                  </a:cubicBezTo>
                  <a:cubicBezTo>
                    <a:pt x="22791" y="307657"/>
                    <a:pt x="33874" y="286378"/>
                    <a:pt x="41853" y="263326"/>
                  </a:cubicBezTo>
                  <a:cubicBezTo>
                    <a:pt x="61359" y="217665"/>
                    <a:pt x="88844" y="175107"/>
                    <a:pt x="118102" y="135209"/>
                  </a:cubicBezTo>
                  <a:cubicBezTo>
                    <a:pt x="141598" y="103291"/>
                    <a:pt x="168197" y="73146"/>
                    <a:pt x="190362" y="40785"/>
                  </a:cubicBezTo>
                  <a:cubicBezTo>
                    <a:pt x="197898" y="30145"/>
                    <a:pt x="204548" y="18619"/>
                    <a:pt x="211197" y="7093"/>
                  </a:cubicBezTo>
                  <a:cubicBezTo>
                    <a:pt x="212528" y="4876"/>
                    <a:pt x="213857" y="2660"/>
                    <a:pt x="215630" y="443"/>
                  </a:cubicBezTo>
                  <a:cubicBezTo>
                    <a:pt x="216517" y="0"/>
                    <a:pt x="216961" y="0"/>
                    <a:pt x="217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0538405" y="1497132"/>
              <a:ext cx="51987" cy="113411"/>
            </a:xfrm>
            <a:custGeom>
              <a:avLst/>
              <a:gdLst/>
              <a:ahLst/>
              <a:cxnLst/>
              <a:rect l="l" t="t" r="r" b="b"/>
              <a:pathLst>
                <a:path w="51987" h="113411" extrusionOk="0">
                  <a:moveTo>
                    <a:pt x="50981" y="367"/>
                  </a:moveTo>
                  <a:cubicBezTo>
                    <a:pt x="51423" y="-519"/>
                    <a:pt x="52310" y="367"/>
                    <a:pt x="51867" y="1254"/>
                  </a:cubicBezTo>
                  <a:cubicBezTo>
                    <a:pt x="39010" y="26523"/>
                    <a:pt x="23938" y="51348"/>
                    <a:pt x="11969" y="77503"/>
                  </a:cubicBezTo>
                  <a:cubicBezTo>
                    <a:pt x="8422" y="85926"/>
                    <a:pt x="5762" y="94792"/>
                    <a:pt x="3546" y="103658"/>
                  </a:cubicBezTo>
                  <a:cubicBezTo>
                    <a:pt x="2659" y="106762"/>
                    <a:pt x="1773" y="109865"/>
                    <a:pt x="886" y="112968"/>
                  </a:cubicBezTo>
                  <a:cubicBezTo>
                    <a:pt x="886" y="113411"/>
                    <a:pt x="443" y="113411"/>
                    <a:pt x="443" y="113411"/>
                  </a:cubicBezTo>
                  <a:cubicBezTo>
                    <a:pt x="0" y="113411"/>
                    <a:pt x="0" y="112968"/>
                    <a:pt x="0" y="112525"/>
                  </a:cubicBezTo>
                  <a:cubicBezTo>
                    <a:pt x="443" y="110751"/>
                    <a:pt x="886" y="108978"/>
                    <a:pt x="1329" y="107205"/>
                  </a:cubicBezTo>
                  <a:cubicBezTo>
                    <a:pt x="4433" y="95679"/>
                    <a:pt x="7536" y="83710"/>
                    <a:pt x="12412" y="72627"/>
                  </a:cubicBezTo>
                  <a:cubicBezTo>
                    <a:pt x="23052" y="50018"/>
                    <a:pt x="35465" y="27852"/>
                    <a:pt x="47877" y="5687"/>
                  </a:cubicBezTo>
                  <a:cubicBezTo>
                    <a:pt x="48764" y="3914"/>
                    <a:pt x="50093" y="2141"/>
                    <a:pt x="50981" y="3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0624961" y="1331137"/>
              <a:ext cx="102293" cy="141869"/>
            </a:xfrm>
            <a:custGeom>
              <a:avLst/>
              <a:gdLst/>
              <a:ahLst/>
              <a:cxnLst/>
              <a:rect l="l" t="t" r="r" b="b"/>
              <a:pathLst>
                <a:path w="102293" h="141869" extrusionOk="0">
                  <a:moveTo>
                    <a:pt x="101407" y="121"/>
                  </a:moveTo>
                  <a:cubicBezTo>
                    <a:pt x="101851" y="-322"/>
                    <a:pt x="102293" y="564"/>
                    <a:pt x="102293" y="1007"/>
                  </a:cubicBezTo>
                  <a:cubicBezTo>
                    <a:pt x="100963" y="2337"/>
                    <a:pt x="100077" y="4111"/>
                    <a:pt x="98747" y="5441"/>
                  </a:cubicBezTo>
                  <a:cubicBezTo>
                    <a:pt x="93427" y="13420"/>
                    <a:pt x="88108" y="22286"/>
                    <a:pt x="83231" y="30266"/>
                  </a:cubicBezTo>
                  <a:cubicBezTo>
                    <a:pt x="75252" y="43122"/>
                    <a:pt x="65942" y="55091"/>
                    <a:pt x="55746" y="66174"/>
                  </a:cubicBezTo>
                  <a:cubicBezTo>
                    <a:pt x="39343" y="85680"/>
                    <a:pt x="23384" y="105629"/>
                    <a:pt x="9642" y="127351"/>
                  </a:cubicBezTo>
                  <a:cubicBezTo>
                    <a:pt x="6539" y="132227"/>
                    <a:pt x="3879" y="136660"/>
                    <a:pt x="1218" y="141537"/>
                  </a:cubicBezTo>
                  <a:cubicBezTo>
                    <a:pt x="1218" y="141980"/>
                    <a:pt x="776" y="141980"/>
                    <a:pt x="332" y="141537"/>
                  </a:cubicBezTo>
                  <a:cubicBezTo>
                    <a:pt x="-111" y="141093"/>
                    <a:pt x="-111" y="140650"/>
                    <a:pt x="332" y="140650"/>
                  </a:cubicBezTo>
                  <a:cubicBezTo>
                    <a:pt x="2992" y="135774"/>
                    <a:pt x="6095" y="130897"/>
                    <a:pt x="8756" y="126464"/>
                  </a:cubicBezTo>
                  <a:cubicBezTo>
                    <a:pt x="21611" y="105185"/>
                    <a:pt x="37127" y="85236"/>
                    <a:pt x="52199" y="65287"/>
                  </a:cubicBezTo>
                  <a:cubicBezTo>
                    <a:pt x="69489" y="44009"/>
                    <a:pt x="84118" y="21400"/>
                    <a:pt x="101407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0533528" y="1343553"/>
              <a:ext cx="160598" cy="265217"/>
            </a:xfrm>
            <a:custGeom>
              <a:avLst/>
              <a:gdLst/>
              <a:ahLst/>
              <a:cxnLst/>
              <a:rect l="l" t="t" r="r" b="b"/>
              <a:pathLst>
                <a:path w="160598" h="265217" extrusionOk="0">
                  <a:moveTo>
                    <a:pt x="159591" y="118"/>
                  </a:moveTo>
                  <a:cubicBezTo>
                    <a:pt x="160035" y="-325"/>
                    <a:pt x="160922" y="561"/>
                    <a:pt x="160478" y="1448"/>
                  </a:cubicBezTo>
                  <a:cubicBezTo>
                    <a:pt x="155158" y="8097"/>
                    <a:pt x="149839" y="14747"/>
                    <a:pt x="144519" y="20953"/>
                  </a:cubicBezTo>
                  <a:cubicBezTo>
                    <a:pt x="131663" y="37799"/>
                    <a:pt x="117921" y="54645"/>
                    <a:pt x="105508" y="71934"/>
                  </a:cubicBezTo>
                  <a:cubicBezTo>
                    <a:pt x="86889" y="98089"/>
                    <a:pt x="69599" y="125131"/>
                    <a:pt x="52753" y="152616"/>
                  </a:cubicBezTo>
                  <a:cubicBezTo>
                    <a:pt x="38568" y="175669"/>
                    <a:pt x="25268" y="198721"/>
                    <a:pt x="14629" y="223546"/>
                  </a:cubicBezTo>
                  <a:cubicBezTo>
                    <a:pt x="9753" y="236402"/>
                    <a:pt x="5319" y="249258"/>
                    <a:pt x="1330" y="262114"/>
                  </a:cubicBezTo>
                  <a:cubicBezTo>
                    <a:pt x="1330" y="263000"/>
                    <a:pt x="886" y="263887"/>
                    <a:pt x="886" y="264774"/>
                  </a:cubicBezTo>
                  <a:cubicBezTo>
                    <a:pt x="886" y="265217"/>
                    <a:pt x="886" y="265217"/>
                    <a:pt x="444" y="265217"/>
                  </a:cubicBezTo>
                  <a:cubicBezTo>
                    <a:pt x="444" y="265217"/>
                    <a:pt x="444" y="265217"/>
                    <a:pt x="444" y="265217"/>
                  </a:cubicBezTo>
                  <a:cubicBezTo>
                    <a:pt x="0" y="265217"/>
                    <a:pt x="0" y="264774"/>
                    <a:pt x="0" y="264331"/>
                  </a:cubicBezTo>
                  <a:cubicBezTo>
                    <a:pt x="886" y="259454"/>
                    <a:pt x="2660" y="254578"/>
                    <a:pt x="3989" y="250145"/>
                  </a:cubicBezTo>
                  <a:cubicBezTo>
                    <a:pt x="14629" y="212463"/>
                    <a:pt x="33692" y="178328"/>
                    <a:pt x="53641" y="145080"/>
                  </a:cubicBezTo>
                  <a:cubicBezTo>
                    <a:pt x="72702" y="113162"/>
                    <a:pt x="93095" y="81687"/>
                    <a:pt x="115704" y="51985"/>
                  </a:cubicBezTo>
                  <a:cubicBezTo>
                    <a:pt x="124127" y="41789"/>
                    <a:pt x="133437" y="31593"/>
                    <a:pt x="141859" y="21397"/>
                  </a:cubicBezTo>
                  <a:cubicBezTo>
                    <a:pt x="147179" y="14747"/>
                    <a:pt x="152498" y="8541"/>
                    <a:pt x="157819" y="1891"/>
                  </a:cubicBezTo>
                  <a:cubicBezTo>
                    <a:pt x="158261" y="1448"/>
                    <a:pt x="159148" y="1004"/>
                    <a:pt x="15959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0499405" y="1305546"/>
              <a:ext cx="192189" cy="323172"/>
            </a:xfrm>
            <a:custGeom>
              <a:avLst/>
              <a:gdLst/>
              <a:ahLst/>
              <a:cxnLst/>
              <a:rect l="l" t="t" r="r" b="b"/>
              <a:pathLst>
                <a:path w="192189" h="323172" extrusionOk="0">
                  <a:moveTo>
                    <a:pt x="191942" y="0"/>
                  </a:moveTo>
                  <a:cubicBezTo>
                    <a:pt x="192828" y="887"/>
                    <a:pt x="191054" y="1773"/>
                    <a:pt x="191054" y="2660"/>
                  </a:cubicBezTo>
                  <a:cubicBezTo>
                    <a:pt x="184848" y="11969"/>
                    <a:pt x="176869" y="19506"/>
                    <a:pt x="169333" y="27485"/>
                  </a:cubicBezTo>
                  <a:cubicBezTo>
                    <a:pt x="147167" y="46991"/>
                    <a:pt x="124115" y="66496"/>
                    <a:pt x="105939" y="90435"/>
                  </a:cubicBezTo>
                  <a:cubicBezTo>
                    <a:pt x="80227" y="126787"/>
                    <a:pt x="58505" y="165798"/>
                    <a:pt x="43433" y="207912"/>
                  </a:cubicBezTo>
                  <a:cubicBezTo>
                    <a:pt x="31020" y="241160"/>
                    <a:pt x="26143" y="276625"/>
                    <a:pt x="8855" y="308100"/>
                  </a:cubicBezTo>
                  <a:cubicBezTo>
                    <a:pt x="6638" y="312090"/>
                    <a:pt x="4864" y="315637"/>
                    <a:pt x="3535" y="320070"/>
                  </a:cubicBezTo>
                  <a:cubicBezTo>
                    <a:pt x="3091" y="321399"/>
                    <a:pt x="2648" y="322729"/>
                    <a:pt x="1761" y="323173"/>
                  </a:cubicBezTo>
                  <a:cubicBezTo>
                    <a:pt x="1319" y="323173"/>
                    <a:pt x="1319" y="323173"/>
                    <a:pt x="875" y="323173"/>
                  </a:cubicBezTo>
                  <a:cubicBezTo>
                    <a:pt x="-3558" y="318740"/>
                    <a:pt x="10185" y="297461"/>
                    <a:pt x="12401" y="290811"/>
                  </a:cubicBezTo>
                  <a:cubicBezTo>
                    <a:pt x="19494" y="275295"/>
                    <a:pt x="23040" y="258449"/>
                    <a:pt x="27917" y="242047"/>
                  </a:cubicBezTo>
                  <a:cubicBezTo>
                    <a:pt x="38113" y="203922"/>
                    <a:pt x="53186" y="167128"/>
                    <a:pt x="73135" y="132993"/>
                  </a:cubicBezTo>
                  <a:cubicBezTo>
                    <a:pt x="82887" y="115704"/>
                    <a:pt x="93084" y="98415"/>
                    <a:pt x="105496" y="82899"/>
                  </a:cubicBezTo>
                  <a:cubicBezTo>
                    <a:pt x="124115" y="58517"/>
                    <a:pt x="148497" y="39455"/>
                    <a:pt x="171993" y="19949"/>
                  </a:cubicBezTo>
                  <a:cubicBezTo>
                    <a:pt x="178199" y="14186"/>
                    <a:pt x="183962" y="8423"/>
                    <a:pt x="189725" y="2217"/>
                  </a:cubicBezTo>
                  <a:cubicBezTo>
                    <a:pt x="190168" y="1773"/>
                    <a:pt x="191054" y="887"/>
                    <a:pt x="191498" y="443"/>
                  </a:cubicBezTo>
                  <a:cubicBezTo>
                    <a:pt x="191498" y="0"/>
                    <a:pt x="191942" y="0"/>
                    <a:pt x="19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0523578" y="1237277"/>
              <a:ext cx="202789" cy="247366"/>
            </a:xfrm>
            <a:custGeom>
              <a:avLst/>
              <a:gdLst/>
              <a:ahLst/>
              <a:cxnLst/>
              <a:rect l="l" t="t" r="r" b="b"/>
              <a:pathLst>
                <a:path w="202789" h="247366" extrusionOk="0">
                  <a:moveTo>
                    <a:pt x="202790" y="1330"/>
                  </a:moveTo>
                  <a:cubicBezTo>
                    <a:pt x="202790" y="1773"/>
                    <a:pt x="202790" y="1773"/>
                    <a:pt x="202790" y="2217"/>
                  </a:cubicBezTo>
                  <a:cubicBezTo>
                    <a:pt x="201459" y="3546"/>
                    <a:pt x="200129" y="4876"/>
                    <a:pt x="198800" y="6206"/>
                  </a:cubicBezTo>
                  <a:cubicBezTo>
                    <a:pt x="191707" y="14186"/>
                    <a:pt x="184613" y="22165"/>
                    <a:pt x="177077" y="29702"/>
                  </a:cubicBezTo>
                  <a:cubicBezTo>
                    <a:pt x="152253" y="58960"/>
                    <a:pt x="119891" y="80239"/>
                    <a:pt x="92406" y="107281"/>
                  </a:cubicBezTo>
                  <a:cubicBezTo>
                    <a:pt x="63147" y="139199"/>
                    <a:pt x="38321" y="175551"/>
                    <a:pt x="17486" y="213675"/>
                  </a:cubicBezTo>
                  <a:cubicBezTo>
                    <a:pt x="12610" y="222541"/>
                    <a:pt x="8177" y="231851"/>
                    <a:pt x="3744" y="241160"/>
                  </a:cubicBezTo>
                  <a:cubicBezTo>
                    <a:pt x="2856" y="243377"/>
                    <a:pt x="1970" y="245594"/>
                    <a:pt x="640" y="247367"/>
                  </a:cubicBezTo>
                  <a:cubicBezTo>
                    <a:pt x="640" y="247367"/>
                    <a:pt x="197" y="247367"/>
                    <a:pt x="197" y="247367"/>
                  </a:cubicBezTo>
                  <a:cubicBezTo>
                    <a:pt x="-247" y="246923"/>
                    <a:pt x="197" y="246480"/>
                    <a:pt x="197" y="246037"/>
                  </a:cubicBezTo>
                  <a:cubicBezTo>
                    <a:pt x="1970" y="241604"/>
                    <a:pt x="4187" y="237171"/>
                    <a:pt x="5960" y="232738"/>
                  </a:cubicBezTo>
                  <a:cubicBezTo>
                    <a:pt x="13497" y="216335"/>
                    <a:pt x="21919" y="200819"/>
                    <a:pt x="31229" y="185303"/>
                  </a:cubicBezTo>
                  <a:cubicBezTo>
                    <a:pt x="46745" y="159148"/>
                    <a:pt x="64033" y="133879"/>
                    <a:pt x="83540" y="110384"/>
                  </a:cubicBezTo>
                  <a:cubicBezTo>
                    <a:pt x="111025" y="78023"/>
                    <a:pt x="148262" y="55857"/>
                    <a:pt x="177077" y="24825"/>
                  </a:cubicBezTo>
                  <a:cubicBezTo>
                    <a:pt x="182841" y="19062"/>
                    <a:pt x="189046" y="13299"/>
                    <a:pt x="194367" y="7093"/>
                  </a:cubicBezTo>
                  <a:cubicBezTo>
                    <a:pt x="196584" y="4876"/>
                    <a:pt x="198800" y="2660"/>
                    <a:pt x="201017" y="0"/>
                  </a:cubicBezTo>
                  <a:cubicBezTo>
                    <a:pt x="202346" y="887"/>
                    <a:pt x="202790" y="887"/>
                    <a:pt x="202790" y="1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0642937" y="1291607"/>
              <a:ext cx="36645" cy="33334"/>
            </a:xfrm>
            <a:custGeom>
              <a:avLst/>
              <a:gdLst/>
              <a:ahLst/>
              <a:cxnLst/>
              <a:rect l="l" t="t" r="r" b="b"/>
              <a:pathLst>
                <a:path w="36645" h="33334" extrusionOk="0">
                  <a:moveTo>
                    <a:pt x="36440" y="197"/>
                  </a:moveTo>
                  <a:cubicBezTo>
                    <a:pt x="37328" y="1527"/>
                    <a:pt x="35111" y="2414"/>
                    <a:pt x="34224" y="3744"/>
                  </a:cubicBezTo>
                  <a:cubicBezTo>
                    <a:pt x="29348" y="8620"/>
                    <a:pt x="24915" y="13496"/>
                    <a:pt x="19595" y="18373"/>
                  </a:cubicBezTo>
                  <a:cubicBezTo>
                    <a:pt x="13832" y="23693"/>
                    <a:pt x="8069" y="28569"/>
                    <a:pt x="1419" y="33002"/>
                  </a:cubicBezTo>
                  <a:cubicBezTo>
                    <a:pt x="975" y="33445"/>
                    <a:pt x="533" y="33445"/>
                    <a:pt x="89" y="33002"/>
                  </a:cubicBezTo>
                  <a:cubicBezTo>
                    <a:pt x="-354" y="32115"/>
                    <a:pt x="975" y="31672"/>
                    <a:pt x="1419" y="31229"/>
                  </a:cubicBezTo>
                  <a:cubicBezTo>
                    <a:pt x="7182" y="26352"/>
                    <a:pt x="12946" y="21033"/>
                    <a:pt x="18708" y="16156"/>
                  </a:cubicBezTo>
                  <a:cubicBezTo>
                    <a:pt x="24471" y="10836"/>
                    <a:pt x="29791" y="5517"/>
                    <a:pt x="35111" y="197"/>
                  </a:cubicBezTo>
                  <a:cubicBezTo>
                    <a:pt x="35998" y="-246"/>
                    <a:pt x="36440" y="197"/>
                    <a:pt x="36440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0660578" y="1312107"/>
              <a:ext cx="3650" cy="3635"/>
            </a:xfrm>
            <a:custGeom>
              <a:avLst/>
              <a:gdLst/>
              <a:ahLst/>
              <a:cxnLst/>
              <a:rect l="l" t="t" r="r" b="b"/>
              <a:pathLst>
                <a:path w="3650" h="3635" extrusionOk="0">
                  <a:moveTo>
                    <a:pt x="2396" y="89"/>
                  </a:moveTo>
                  <a:cubicBezTo>
                    <a:pt x="3283" y="-354"/>
                    <a:pt x="4170" y="976"/>
                    <a:pt x="3283" y="1419"/>
                  </a:cubicBezTo>
                  <a:cubicBezTo>
                    <a:pt x="2396" y="2306"/>
                    <a:pt x="1510" y="3636"/>
                    <a:pt x="180" y="3636"/>
                  </a:cubicBezTo>
                  <a:cubicBezTo>
                    <a:pt x="-707" y="2749"/>
                    <a:pt x="1953" y="976"/>
                    <a:pt x="2396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0499836" y="1193832"/>
              <a:ext cx="181455" cy="215891"/>
            </a:xfrm>
            <a:custGeom>
              <a:avLst/>
              <a:gdLst/>
              <a:ahLst/>
              <a:cxnLst/>
              <a:rect l="l" t="t" r="r" b="b"/>
              <a:pathLst>
                <a:path w="181455" h="215891" extrusionOk="0">
                  <a:moveTo>
                    <a:pt x="181314" y="887"/>
                  </a:moveTo>
                  <a:cubicBezTo>
                    <a:pt x="182201" y="2660"/>
                    <a:pt x="178654" y="3547"/>
                    <a:pt x="178211" y="4876"/>
                  </a:cubicBezTo>
                  <a:cubicBezTo>
                    <a:pt x="169345" y="12856"/>
                    <a:pt x="159149" y="19062"/>
                    <a:pt x="150283" y="27042"/>
                  </a:cubicBezTo>
                  <a:cubicBezTo>
                    <a:pt x="143189" y="32362"/>
                    <a:pt x="138313" y="39898"/>
                    <a:pt x="132106" y="45661"/>
                  </a:cubicBezTo>
                  <a:cubicBezTo>
                    <a:pt x="123684" y="54084"/>
                    <a:pt x="114374" y="6206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105508" y="70043"/>
                    <a:pt x="105508" y="70043"/>
                    <a:pt x="105508" y="70043"/>
                  </a:cubicBezTo>
                  <a:cubicBezTo>
                    <a:pt x="82900" y="89549"/>
                    <a:pt x="63393" y="112601"/>
                    <a:pt x="46991" y="137426"/>
                  </a:cubicBezTo>
                  <a:cubicBezTo>
                    <a:pt x="35022" y="156045"/>
                    <a:pt x="23939" y="175551"/>
                    <a:pt x="12857" y="194613"/>
                  </a:cubicBezTo>
                  <a:cubicBezTo>
                    <a:pt x="9310" y="200819"/>
                    <a:pt x="5763" y="207469"/>
                    <a:pt x="2217" y="213675"/>
                  </a:cubicBezTo>
                  <a:cubicBezTo>
                    <a:pt x="1774" y="214562"/>
                    <a:pt x="1330" y="215449"/>
                    <a:pt x="444" y="215892"/>
                  </a:cubicBezTo>
                  <a:cubicBezTo>
                    <a:pt x="444" y="215892"/>
                    <a:pt x="444" y="215892"/>
                    <a:pt x="0" y="215892"/>
                  </a:cubicBezTo>
                  <a:cubicBezTo>
                    <a:pt x="0" y="215892"/>
                    <a:pt x="0" y="215449"/>
                    <a:pt x="0" y="215005"/>
                  </a:cubicBezTo>
                  <a:cubicBezTo>
                    <a:pt x="1774" y="211015"/>
                    <a:pt x="3990" y="207026"/>
                    <a:pt x="6207" y="203036"/>
                  </a:cubicBezTo>
                  <a:cubicBezTo>
                    <a:pt x="14187" y="187520"/>
                    <a:pt x="22609" y="172448"/>
                    <a:pt x="31475" y="156932"/>
                  </a:cubicBezTo>
                  <a:cubicBezTo>
                    <a:pt x="43888" y="133880"/>
                    <a:pt x="58518" y="112157"/>
                    <a:pt x="76250" y="92208"/>
                  </a:cubicBezTo>
                  <a:cubicBezTo>
                    <a:pt x="90878" y="74033"/>
                    <a:pt x="110385" y="60733"/>
                    <a:pt x="127231" y="44774"/>
                  </a:cubicBezTo>
                  <a:cubicBezTo>
                    <a:pt x="132993" y="39898"/>
                    <a:pt x="137426" y="33248"/>
                    <a:pt x="142747" y="27485"/>
                  </a:cubicBezTo>
                  <a:cubicBezTo>
                    <a:pt x="150283" y="21279"/>
                    <a:pt x="158705" y="17289"/>
                    <a:pt x="166241" y="11083"/>
                  </a:cubicBezTo>
                  <a:cubicBezTo>
                    <a:pt x="171118" y="7536"/>
                    <a:pt x="175995" y="3990"/>
                    <a:pt x="180428" y="0"/>
                  </a:cubicBezTo>
                  <a:cubicBezTo>
                    <a:pt x="180428" y="443"/>
                    <a:pt x="180871" y="443"/>
                    <a:pt x="181314" y="8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0551950" y="1226748"/>
              <a:ext cx="64083" cy="62395"/>
            </a:xfrm>
            <a:custGeom>
              <a:avLst/>
              <a:gdLst/>
              <a:ahLst/>
              <a:cxnLst/>
              <a:rect l="l" t="t" r="r" b="b"/>
              <a:pathLst>
                <a:path w="64083" h="62395" extrusionOk="0">
                  <a:moveTo>
                    <a:pt x="64034" y="332"/>
                  </a:moveTo>
                  <a:cubicBezTo>
                    <a:pt x="64477" y="1662"/>
                    <a:pt x="61817" y="2549"/>
                    <a:pt x="60930" y="3436"/>
                  </a:cubicBezTo>
                  <a:cubicBezTo>
                    <a:pt x="46302" y="15405"/>
                    <a:pt x="30786" y="26931"/>
                    <a:pt x="17929" y="41117"/>
                  </a:cubicBezTo>
                  <a:cubicBezTo>
                    <a:pt x="11723" y="47323"/>
                    <a:pt x="6404" y="53973"/>
                    <a:pt x="1527" y="61066"/>
                  </a:cubicBezTo>
                  <a:cubicBezTo>
                    <a:pt x="1083" y="61509"/>
                    <a:pt x="640" y="62396"/>
                    <a:pt x="197" y="62396"/>
                  </a:cubicBezTo>
                  <a:cubicBezTo>
                    <a:pt x="-246" y="61953"/>
                    <a:pt x="197" y="61953"/>
                    <a:pt x="197" y="61509"/>
                  </a:cubicBezTo>
                  <a:cubicBezTo>
                    <a:pt x="1971" y="58406"/>
                    <a:pt x="4630" y="55303"/>
                    <a:pt x="6846" y="52200"/>
                  </a:cubicBezTo>
                  <a:cubicBezTo>
                    <a:pt x="22362" y="31807"/>
                    <a:pt x="41868" y="14075"/>
                    <a:pt x="63146" y="332"/>
                  </a:cubicBezTo>
                  <a:cubicBezTo>
                    <a:pt x="63590" y="-111"/>
                    <a:pt x="63590" y="-111"/>
                    <a:pt x="64034" y="3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0462599" y="1225188"/>
              <a:ext cx="143759" cy="243053"/>
            </a:xfrm>
            <a:custGeom>
              <a:avLst/>
              <a:gdLst/>
              <a:ahLst/>
              <a:cxnLst/>
              <a:rect l="l" t="t" r="r" b="b"/>
              <a:pathLst>
                <a:path w="143759" h="243053" extrusionOk="0">
                  <a:moveTo>
                    <a:pt x="143632" y="563"/>
                  </a:moveTo>
                  <a:cubicBezTo>
                    <a:pt x="144519" y="2779"/>
                    <a:pt x="140529" y="4109"/>
                    <a:pt x="139199" y="5439"/>
                  </a:cubicBezTo>
                  <a:cubicBezTo>
                    <a:pt x="131220" y="11202"/>
                    <a:pt x="123683" y="17852"/>
                    <a:pt x="117033" y="24945"/>
                  </a:cubicBezTo>
                  <a:cubicBezTo>
                    <a:pt x="92651" y="48440"/>
                    <a:pt x="74476" y="77255"/>
                    <a:pt x="57187" y="106070"/>
                  </a:cubicBezTo>
                  <a:cubicBezTo>
                    <a:pt x="52311" y="114936"/>
                    <a:pt x="46548" y="122916"/>
                    <a:pt x="41671" y="131782"/>
                  </a:cubicBezTo>
                  <a:cubicBezTo>
                    <a:pt x="35465" y="143308"/>
                    <a:pt x="30145" y="154834"/>
                    <a:pt x="24826" y="166804"/>
                  </a:cubicBezTo>
                  <a:cubicBezTo>
                    <a:pt x="17732" y="182763"/>
                    <a:pt x="10640" y="198722"/>
                    <a:pt x="5763" y="215124"/>
                  </a:cubicBezTo>
                  <a:cubicBezTo>
                    <a:pt x="3547" y="224434"/>
                    <a:pt x="1773" y="233300"/>
                    <a:pt x="886" y="242610"/>
                  </a:cubicBezTo>
                  <a:cubicBezTo>
                    <a:pt x="886" y="243053"/>
                    <a:pt x="886" y="243053"/>
                    <a:pt x="443" y="243053"/>
                  </a:cubicBezTo>
                  <a:cubicBezTo>
                    <a:pt x="-443" y="242610"/>
                    <a:pt x="443" y="240836"/>
                    <a:pt x="0" y="239950"/>
                  </a:cubicBezTo>
                  <a:cubicBezTo>
                    <a:pt x="443" y="231970"/>
                    <a:pt x="886" y="223991"/>
                    <a:pt x="2217" y="216011"/>
                  </a:cubicBezTo>
                  <a:cubicBezTo>
                    <a:pt x="4433" y="202269"/>
                    <a:pt x="10640" y="189413"/>
                    <a:pt x="15516" y="177000"/>
                  </a:cubicBezTo>
                  <a:cubicBezTo>
                    <a:pt x="24826" y="156164"/>
                    <a:pt x="34135" y="134885"/>
                    <a:pt x="46104" y="115380"/>
                  </a:cubicBezTo>
                  <a:cubicBezTo>
                    <a:pt x="67383" y="80802"/>
                    <a:pt x="87776" y="44450"/>
                    <a:pt x="119250" y="17852"/>
                  </a:cubicBezTo>
                  <a:cubicBezTo>
                    <a:pt x="125900" y="12089"/>
                    <a:pt x="133437" y="6769"/>
                    <a:pt x="140529" y="1449"/>
                  </a:cubicBezTo>
                  <a:cubicBezTo>
                    <a:pt x="141415" y="563"/>
                    <a:pt x="142745" y="-767"/>
                    <a:pt x="143632" y="5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0439363" y="1122706"/>
              <a:ext cx="210824" cy="261749"/>
            </a:xfrm>
            <a:custGeom>
              <a:avLst/>
              <a:gdLst/>
              <a:ahLst/>
              <a:cxnLst/>
              <a:rect l="l" t="t" r="r" b="b"/>
              <a:pathLst>
                <a:path w="210824" h="261749" extrusionOk="0">
                  <a:moveTo>
                    <a:pt x="210312" y="197"/>
                  </a:moveTo>
                  <a:cubicBezTo>
                    <a:pt x="211199" y="640"/>
                    <a:pt x="210756" y="1970"/>
                    <a:pt x="210312" y="2414"/>
                  </a:cubicBezTo>
                  <a:cubicBezTo>
                    <a:pt x="208539" y="5960"/>
                    <a:pt x="206765" y="9063"/>
                    <a:pt x="204993" y="12166"/>
                  </a:cubicBezTo>
                  <a:cubicBezTo>
                    <a:pt x="199229" y="22362"/>
                    <a:pt x="193024" y="32115"/>
                    <a:pt x="185044" y="40538"/>
                  </a:cubicBezTo>
                  <a:cubicBezTo>
                    <a:pt x="162878" y="62704"/>
                    <a:pt x="140713" y="84869"/>
                    <a:pt x="117661" y="105705"/>
                  </a:cubicBezTo>
                  <a:cubicBezTo>
                    <a:pt x="87072" y="134077"/>
                    <a:pt x="57370" y="163335"/>
                    <a:pt x="31659" y="195697"/>
                  </a:cubicBezTo>
                  <a:cubicBezTo>
                    <a:pt x="21462" y="210326"/>
                    <a:pt x="13926" y="226728"/>
                    <a:pt x="7277" y="243131"/>
                  </a:cubicBezTo>
                  <a:cubicBezTo>
                    <a:pt x="5503" y="248007"/>
                    <a:pt x="3730" y="252883"/>
                    <a:pt x="2400" y="258203"/>
                  </a:cubicBezTo>
                  <a:cubicBezTo>
                    <a:pt x="1957" y="259533"/>
                    <a:pt x="1957" y="261306"/>
                    <a:pt x="627" y="261750"/>
                  </a:cubicBezTo>
                  <a:cubicBezTo>
                    <a:pt x="184" y="261750"/>
                    <a:pt x="-260" y="261306"/>
                    <a:pt x="184" y="261306"/>
                  </a:cubicBezTo>
                  <a:cubicBezTo>
                    <a:pt x="1070" y="255100"/>
                    <a:pt x="2844" y="246677"/>
                    <a:pt x="5060" y="239584"/>
                  </a:cubicBezTo>
                  <a:cubicBezTo>
                    <a:pt x="9493" y="227172"/>
                    <a:pt x="15256" y="215202"/>
                    <a:pt x="21462" y="204119"/>
                  </a:cubicBezTo>
                  <a:cubicBezTo>
                    <a:pt x="31659" y="185500"/>
                    <a:pt x="47174" y="170428"/>
                    <a:pt x="61361" y="154912"/>
                  </a:cubicBezTo>
                  <a:cubicBezTo>
                    <a:pt x="82639" y="131860"/>
                    <a:pt x="105692" y="110581"/>
                    <a:pt x="128744" y="89302"/>
                  </a:cubicBezTo>
                  <a:cubicBezTo>
                    <a:pt x="147806" y="71127"/>
                    <a:pt x="166868" y="52951"/>
                    <a:pt x="185044" y="33889"/>
                  </a:cubicBezTo>
                  <a:cubicBezTo>
                    <a:pt x="191693" y="26796"/>
                    <a:pt x="198787" y="19259"/>
                    <a:pt x="203663" y="10836"/>
                  </a:cubicBezTo>
                  <a:cubicBezTo>
                    <a:pt x="205879" y="7290"/>
                    <a:pt x="207653" y="3744"/>
                    <a:pt x="209426" y="197"/>
                  </a:cubicBezTo>
                  <a:cubicBezTo>
                    <a:pt x="209426" y="197"/>
                    <a:pt x="209869" y="-246"/>
                    <a:pt x="210312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0428020" y="1042551"/>
              <a:ext cx="170254" cy="218664"/>
            </a:xfrm>
            <a:custGeom>
              <a:avLst/>
              <a:gdLst/>
              <a:ahLst/>
              <a:cxnLst/>
              <a:rect l="l" t="t" r="r" b="b"/>
              <a:pathLst>
                <a:path w="170254" h="218664" extrusionOk="0">
                  <a:moveTo>
                    <a:pt x="163138" y="7649"/>
                  </a:moveTo>
                  <a:cubicBezTo>
                    <a:pt x="164468" y="5433"/>
                    <a:pt x="170674" y="-3434"/>
                    <a:pt x="170232" y="1443"/>
                  </a:cubicBezTo>
                  <a:cubicBezTo>
                    <a:pt x="168015" y="4103"/>
                    <a:pt x="166241" y="7206"/>
                    <a:pt x="164468" y="9866"/>
                  </a:cubicBezTo>
                  <a:cubicBezTo>
                    <a:pt x="160478" y="15185"/>
                    <a:pt x="158705" y="21392"/>
                    <a:pt x="155602" y="27598"/>
                  </a:cubicBezTo>
                  <a:cubicBezTo>
                    <a:pt x="149395" y="38681"/>
                    <a:pt x="140973" y="48434"/>
                    <a:pt x="133437" y="58630"/>
                  </a:cubicBezTo>
                  <a:cubicBezTo>
                    <a:pt x="117921" y="78579"/>
                    <a:pt x="101519" y="98084"/>
                    <a:pt x="84229" y="116703"/>
                  </a:cubicBezTo>
                  <a:cubicBezTo>
                    <a:pt x="71373" y="130889"/>
                    <a:pt x="57188" y="143745"/>
                    <a:pt x="44331" y="157931"/>
                  </a:cubicBezTo>
                  <a:cubicBezTo>
                    <a:pt x="30145" y="173447"/>
                    <a:pt x="16403" y="189849"/>
                    <a:pt x="6650" y="208469"/>
                  </a:cubicBezTo>
                  <a:cubicBezTo>
                    <a:pt x="4877" y="211572"/>
                    <a:pt x="3990" y="214675"/>
                    <a:pt x="2217" y="217778"/>
                  </a:cubicBezTo>
                  <a:cubicBezTo>
                    <a:pt x="2217" y="218221"/>
                    <a:pt x="1773" y="218665"/>
                    <a:pt x="1330" y="218665"/>
                  </a:cubicBezTo>
                  <a:cubicBezTo>
                    <a:pt x="444" y="218665"/>
                    <a:pt x="0" y="217778"/>
                    <a:pt x="0" y="217335"/>
                  </a:cubicBezTo>
                  <a:cubicBezTo>
                    <a:pt x="0" y="212458"/>
                    <a:pt x="2660" y="207582"/>
                    <a:pt x="4877" y="203592"/>
                  </a:cubicBezTo>
                  <a:cubicBezTo>
                    <a:pt x="7980" y="197829"/>
                    <a:pt x="11526" y="191623"/>
                    <a:pt x="15516" y="186303"/>
                  </a:cubicBezTo>
                  <a:cubicBezTo>
                    <a:pt x="33248" y="160148"/>
                    <a:pt x="56744" y="138869"/>
                    <a:pt x="78466" y="116260"/>
                  </a:cubicBezTo>
                  <a:cubicBezTo>
                    <a:pt x="102848" y="90105"/>
                    <a:pt x="125901" y="62176"/>
                    <a:pt x="147179" y="33361"/>
                  </a:cubicBezTo>
                  <a:cubicBezTo>
                    <a:pt x="152499" y="24938"/>
                    <a:pt x="156932" y="15629"/>
                    <a:pt x="163138" y="7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0231302" y="1117399"/>
              <a:ext cx="128093" cy="148866"/>
            </a:xfrm>
            <a:custGeom>
              <a:avLst/>
              <a:gdLst/>
              <a:ahLst/>
              <a:cxnLst/>
              <a:rect l="l" t="t" r="r" b="b"/>
              <a:pathLst>
                <a:path w="128093" h="148866" extrusionOk="0">
                  <a:moveTo>
                    <a:pt x="128005" y="147806"/>
                  </a:moveTo>
                  <a:cubicBezTo>
                    <a:pt x="128449" y="148692"/>
                    <a:pt x="127119" y="149136"/>
                    <a:pt x="126232" y="148692"/>
                  </a:cubicBezTo>
                  <a:cubicBezTo>
                    <a:pt x="116923" y="135393"/>
                    <a:pt x="105840" y="123867"/>
                    <a:pt x="96530" y="110568"/>
                  </a:cubicBezTo>
                  <a:cubicBezTo>
                    <a:pt x="82788" y="91949"/>
                    <a:pt x="69489" y="72886"/>
                    <a:pt x="54859" y="54711"/>
                  </a:cubicBezTo>
                  <a:cubicBezTo>
                    <a:pt x="46437" y="44515"/>
                    <a:pt x="35797" y="36092"/>
                    <a:pt x="26488" y="27226"/>
                  </a:cubicBezTo>
                  <a:cubicBezTo>
                    <a:pt x="18508" y="20133"/>
                    <a:pt x="11415" y="12596"/>
                    <a:pt x="3879" y="5060"/>
                  </a:cubicBezTo>
                  <a:cubicBezTo>
                    <a:pt x="2549" y="3730"/>
                    <a:pt x="1219" y="2843"/>
                    <a:pt x="332" y="1070"/>
                  </a:cubicBezTo>
                  <a:cubicBezTo>
                    <a:pt x="-111" y="627"/>
                    <a:pt x="-111" y="184"/>
                    <a:pt x="332" y="184"/>
                  </a:cubicBezTo>
                  <a:cubicBezTo>
                    <a:pt x="776" y="-260"/>
                    <a:pt x="1219" y="184"/>
                    <a:pt x="1662" y="627"/>
                  </a:cubicBezTo>
                  <a:cubicBezTo>
                    <a:pt x="2992" y="1514"/>
                    <a:pt x="4322" y="2843"/>
                    <a:pt x="5209" y="4173"/>
                  </a:cubicBezTo>
                  <a:cubicBezTo>
                    <a:pt x="12302" y="10823"/>
                    <a:pt x="19394" y="17473"/>
                    <a:pt x="26931" y="23679"/>
                  </a:cubicBezTo>
                  <a:cubicBezTo>
                    <a:pt x="39343" y="33875"/>
                    <a:pt x="52643" y="43628"/>
                    <a:pt x="61953" y="56927"/>
                  </a:cubicBezTo>
                  <a:cubicBezTo>
                    <a:pt x="79241" y="79979"/>
                    <a:pt x="95644" y="103475"/>
                    <a:pt x="112489" y="126970"/>
                  </a:cubicBezTo>
                  <a:cubicBezTo>
                    <a:pt x="116923" y="133620"/>
                    <a:pt x="121356" y="140270"/>
                    <a:pt x="126232" y="146919"/>
                  </a:cubicBezTo>
                  <a:cubicBezTo>
                    <a:pt x="127119" y="146476"/>
                    <a:pt x="127562" y="147362"/>
                    <a:pt x="128005" y="1478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0303943" y="1205175"/>
              <a:ext cx="56321" cy="78224"/>
            </a:xfrm>
            <a:custGeom>
              <a:avLst/>
              <a:gdLst/>
              <a:ahLst/>
              <a:cxnLst/>
              <a:rect l="l" t="t" r="r" b="b"/>
              <a:pathLst>
                <a:path w="56321" h="78224" extrusionOk="0">
                  <a:moveTo>
                    <a:pt x="56251" y="76876"/>
                  </a:moveTo>
                  <a:cubicBezTo>
                    <a:pt x="56694" y="78206"/>
                    <a:pt x="54921" y="78649"/>
                    <a:pt x="54478" y="77763"/>
                  </a:cubicBezTo>
                  <a:cubicBezTo>
                    <a:pt x="47828" y="68010"/>
                    <a:pt x="39848" y="58701"/>
                    <a:pt x="32755" y="48948"/>
                  </a:cubicBezTo>
                  <a:cubicBezTo>
                    <a:pt x="21673" y="33432"/>
                    <a:pt x="10590" y="17916"/>
                    <a:pt x="394" y="1957"/>
                  </a:cubicBezTo>
                  <a:cubicBezTo>
                    <a:pt x="394" y="1514"/>
                    <a:pt x="-493" y="627"/>
                    <a:pt x="394" y="184"/>
                  </a:cubicBezTo>
                  <a:cubicBezTo>
                    <a:pt x="837" y="-260"/>
                    <a:pt x="1724" y="184"/>
                    <a:pt x="1724" y="627"/>
                  </a:cubicBezTo>
                  <a:cubicBezTo>
                    <a:pt x="12807" y="12596"/>
                    <a:pt x="21230" y="26782"/>
                    <a:pt x="30982" y="40082"/>
                  </a:cubicBezTo>
                  <a:cubicBezTo>
                    <a:pt x="39848" y="52051"/>
                    <a:pt x="47385" y="64907"/>
                    <a:pt x="56251" y="768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0245488" y="1143998"/>
              <a:ext cx="164259" cy="225384"/>
            </a:xfrm>
            <a:custGeom>
              <a:avLst/>
              <a:gdLst/>
              <a:ahLst/>
              <a:cxnLst/>
              <a:rect l="l" t="t" r="r" b="b"/>
              <a:pathLst>
                <a:path w="164259" h="225384" extrusionOk="0">
                  <a:moveTo>
                    <a:pt x="155491" y="212086"/>
                  </a:moveTo>
                  <a:cubicBezTo>
                    <a:pt x="156821" y="214745"/>
                    <a:pt x="167904" y="224942"/>
                    <a:pt x="163027" y="225385"/>
                  </a:cubicBezTo>
                  <a:cubicBezTo>
                    <a:pt x="162140" y="225385"/>
                    <a:pt x="161254" y="224498"/>
                    <a:pt x="160367" y="224055"/>
                  </a:cubicBezTo>
                  <a:cubicBezTo>
                    <a:pt x="157264" y="220508"/>
                    <a:pt x="154161" y="216962"/>
                    <a:pt x="151058" y="213416"/>
                  </a:cubicBezTo>
                  <a:cubicBezTo>
                    <a:pt x="135099" y="194797"/>
                    <a:pt x="119583" y="176177"/>
                    <a:pt x="104510" y="157115"/>
                  </a:cubicBezTo>
                  <a:cubicBezTo>
                    <a:pt x="66829" y="110568"/>
                    <a:pt x="34911" y="59587"/>
                    <a:pt x="5209" y="7720"/>
                  </a:cubicBezTo>
                  <a:cubicBezTo>
                    <a:pt x="3436" y="5503"/>
                    <a:pt x="2106" y="3730"/>
                    <a:pt x="332" y="1514"/>
                  </a:cubicBezTo>
                  <a:cubicBezTo>
                    <a:pt x="-111" y="1070"/>
                    <a:pt x="-111" y="627"/>
                    <a:pt x="332" y="184"/>
                  </a:cubicBezTo>
                  <a:cubicBezTo>
                    <a:pt x="776" y="-260"/>
                    <a:pt x="1663" y="184"/>
                    <a:pt x="1663" y="627"/>
                  </a:cubicBezTo>
                  <a:cubicBezTo>
                    <a:pt x="4322" y="3287"/>
                    <a:pt x="6539" y="6390"/>
                    <a:pt x="8755" y="9493"/>
                  </a:cubicBezTo>
                  <a:cubicBezTo>
                    <a:pt x="15405" y="17916"/>
                    <a:pt x="20281" y="27226"/>
                    <a:pt x="26045" y="36092"/>
                  </a:cubicBezTo>
                  <a:cubicBezTo>
                    <a:pt x="30921" y="44515"/>
                    <a:pt x="36240" y="52494"/>
                    <a:pt x="41560" y="60917"/>
                  </a:cubicBezTo>
                  <a:cubicBezTo>
                    <a:pt x="59293" y="89289"/>
                    <a:pt x="78799" y="117217"/>
                    <a:pt x="99191" y="143816"/>
                  </a:cubicBezTo>
                  <a:cubicBezTo>
                    <a:pt x="117809" y="166868"/>
                    <a:pt x="136872" y="189477"/>
                    <a:pt x="155491" y="212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0182611" y="1177097"/>
              <a:ext cx="204803" cy="229294"/>
            </a:xfrm>
            <a:custGeom>
              <a:avLst/>
              <a:gdLst/>
              <a:ahLst/>
              <a:cxnLst/>
              <a:rect l="l" t="t" r="r" b="b"/>
              <a:pathLst>
                <a:path w="204803" h="229294" extrusionOk="0">
                  <a:moveTo>
                    <a:pt x="204625" y="227750"/>
                  </a:moveTo>
                  <a:cubicBezTo>
                    <a:pt x="205511" y="229080"/>
                    <a:pt x="202852" y="229967"/>
                    <a:pt x="201965" y="228637"/>
                  </a:cubicBezTo>
                  <a:cubicBezTo>
                    <a:pt x="170047" y="188739"/>
                    <a:pt x="125716" y="160367"/>
                    <a:pt x="92024" y="122243"/>
                  </a:cubicBezTo>
                  <a:cubicBezTo>
                    <a:pt x="79612" y="107170"/>
                    <a:pt x="68529" y="90768"/>
                    <a:pt x="54343" y="77025"/>
                  </a:cubicBezTo>
                  <a:cubicBezTo>
                    <a:pt x="32621" y="56190"/>
                    <a:pt x="12672" y="32251"/>
                    <a:pt x="702" y="4322"/>
                  </a:cubicBezTo>
                  <a:cubicBezTo>
                    <a:pt x="259" y="2992"/>
                    <a:pt x="-628" y="1662"/>
                    <a:pt x="702" y="333"/>
                  </a:cubicBezTo>
                  <a:cubicBezTo>
                    <a:pt x="1146" y="-111"/>
                    <a:pt x="1589" y="-111"/>
                    <a:pt x="2033" y="333"/>
                  </a:cubicBezTo>
                  <a:cubicBezTo>
                    <a:pt x="4249" y="2106"/>
                    <a:pt x="5136" y="5652"/>
                    <a:pt x="6909" y="8312"/>
                  </a:cubicBezTo>
                  <a:cubicBezTo>
                    <a:pt x="16662" y="26044"/>
                    <a:pt x="28631" y="42890"/>
                    <a:pt x="41930" y="57963"/>
                  </a:cubicBezTo>
                  <a:cubicBezTo>
                    <a:pt x="52126" y="69045"/>
                    <a:pt x="63652" y="79242"/>
                    <a:pt x="72962" y="90768"/>
                  </a:cubicBezTo>
                  <a:cubicBezTo>
                    <a:pt x="87148" y="108057"/>
                    <a:pt x="99561" y="125789"/>
                    <a:pt x="115963" y="140862"/>
                  </a:cubicBezTo>
                  <a:cubicBezTo>
                    <a:pt x="141231" y="164800"/>
                    <a:pt x="169603" y="186079"/>
                    <a:pt x="192656" y="212234"/>
                  </a:cubicBezTo>
                  <a:cubicBezTo>
                    <a:pt x="196645" y="217554"/>
                    <a:pt x="200635" y="222431"/>
                    <a:pt x="204625" y="227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0234259" y="1261097"/>
              <a:ext cx="44580" cy="54607"/>
            </a:xfrm>
            <a:custGeom>
              <a:avLst/>
              <a:gdLst/>
              <a:ahLst/>
              <a:cxnLst/>
              <a:rect l="l" t="t" r="r" b="b"/>
              <a:pathLst>
                <a:path w="44580" h="54607" extrusionOk="0">
                  <a:moveTo>
                    <a:pt x="43923" y="51542"/>
                  </a:moveTo>
                  <a:cubicBezTo>
                    <a:pt x="46139" y="53315"/>
                    <a:pt x="42149" y="55532"/>
                    <a:pt x="40819" y="54202"/>
                  </a:cubicBezTo>
                  <a:cubicBezTo>
                    <a:pt x="30623" y="45779"/>
                    <a:pt x="23087" y="34696"/>
                    <a:pt x="17324" y="23613"/>
                  </a:cubicBezTo>
                  <a:cubicBezTo>
                    <a:pt x="12891" y="15634"/>
                    <a:pt x="8015" y="7211"/>
                    <a:pt x="478" y="1448"/>
                  </a:cubicBezTo>
                  <a:cubicBezTo>
                    <a:pt x="-852" y="561"/>
                    <a:pt x="921" y="-325"/>
                    <a:pt x="1808" y="118"/>
                  </a:cubicBezTo>
                  <a:cubicBezTo>
                    <a:pt x="13777" y="9427"/>
                    <a:pt x="19541" y="23613"/>
                    <a:pt x="28850" y="35583"/>
                  </a:cubicBezTo>
                  <a:cubicBezTo>
                    <a:pt x="33283" y="41346"/>
                    <a:pt x="38603" y="46665"/>
                    <a:pt x="43923" y="515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0185382" y="1309903"/>
              <a:ext cx="205577" cy="207006"/>
            </a:xfrm>
            <a:custGeom>
              <a:avLst/>
              <a:gdLst/>
              <a:ahLst/>
              <a:cxnLst/>
              <a:rect l="l" t="t" r="r" b="b"/>
              <a:pathLst>
                <a:path w="205577" h="207006" extrusionOk="0">
                  <a:moveTo>
                    <a:pt x="205401" y="204886"/>
                  </a:moveTo>
                  <a:cubicBezTo>
                    <a:pt x="206287" y="206659"/>
                    <a:pt x="203627" y="207545"/>
                    <a:pt x="202297" y="206659"/>
                  </a:cubicBezTo>
                  <a:cubicBezTo>
                    <a:pt x="193874" y="199123"/>
                    <a:pt x="185895" y="191143"/>
                    <a:pt x="176586" y="184050"/>
                  </a:cubicBezTo>
                  <a:cubicBezTo>
                    <a:pt x="169049" y="178287"/>
                    <a:pt x="161513" y="172524"/>
                    <a:pt x="154420" y="166318"/>
                  </a:cubicBezTo>
                  <a:cubicBezTo>
                    <a:pt x="140234" y="154792"/>
                    <a:pt x="126491" y="142822"/>
                    <a:pt x="112749" y="130853"/>
                  </a:cubicBezTo>
                  <a:cubicBezTo>
                    <a:pt x="92357" y="113121"/>
                    <a:pt x="71078" y="95831"/>
                    <a:pt x="52459" y="75439"/>
                  </a:cubicBezTo>
                  <a:cubicBezTo>
                    <a:pt x="36056" y="57707"/>
                    <a:pt x="22757" y="37758"/>
                    <a:pt x="9901" y="17809"/>
                  </a:cubicBezTo>
                  <a:cubicBezTo>
                    <a:pt x="8571" y="15149"/>
                    <a:pt x="-4285" y="-1253"/>
                    <a:pt x="1478" y="77"/>
                  </a:cubicBezTo>
                  <a:cubicBezTo>
                    <a:pt x="4138" y="1850"/>
                    <a:pt x="5024" y="4510"/>
                    <a:pt x="6798" y="7170"/>
                  </a:cubicBezTo>
                  <a:cubicBezTo>
                    <a:pt x="9901" y="11603"/>
                    <a:pt x="12561" y="16036"/>
                    <a:pt x="15664" y="20469"/>
                  </a:cubicBezTo>
                  <a:cubicBezTo>
                    <a:pt x="25860" y="35541"/>
                    <a:pt x="36056" y="50170"/>
                    <a:pt x="48026" y="63913"/>
                  </a:cubicBezTo>
                  <a:cubicBezTo>
                    <a:pt x="68861" y="89182"/>
                    <a:pt x="95016" y="109131"/>
                    <a:pt x="119398" y="130853"/>
                  </a:cubicBezTo>
                  <a:cubicBezTo>
                    <a:pt x="138904" y="147699"/>
                    <a:pt x="158853" y="164544"/>
                    <a:pt x="179245" y="180504"/>
                  </a:cubicBezTo>
                  <a:cubicBezTo>
                    <a:pt x="188111" y="187596"/>
                    <a:pt x="196091" y="195133"/>
                    <a:pt x="204071" y="203112"/>
                  </a:cubicBezTo>
                  <a:cubicBezTo>
                    <a:pt x="204514" y="203556"/>
                    <a:pt x="204957" y="204442"/>
                    <a:pt x="205401" y="2048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0243695" y="1399407"/>
              <a:ext cx="27282" cy="27231"/>
            </a:xfrm>
            <a:custGeom>
              <a:avLst/>
              <a:gdLst/>
              <a:ahLst/>
              <a:cxnLst/>
              <a:rect l="l" t="t" r="r" b="b"/>
              <a:pathLst>
                <a:path w="27282" h="27231" extrusionOk="0">
                  <a:moveTo>
                    <a:pt x="26950" y="24946"/>
                  </a:moveTo>
                  <a:cubicBezTo>
                    <a:pt x="27394" y="25389"/>
                    <a:pt x="27394" y="26276"/>
                    <a:pt x="26950" y="26719"/>
                  </a:cubicBezTo>
                  <a:cubicBezTo>
                    <a:pt x="26507" y="27163"/>
                    <a:pt x="25177" y="27606"/>
                    <a:pt x="24290" y="26719"/>
                  </a:cubicBezTo>
                  <a:cubicBezTo>
                    <a:pt x="21187" y="24946"/>
                    <a:pt x="-3195" y="2337"/>
                    <a:pt x="351" y="121"/>
                  </a:cubicBezTo>
                  <a:cubicBezTo>
                    <a:pt x="1238" y="-322"/>
                    <a:pt x="2125" y="564"/>
                    <a:pt x="3012" y="1007"/>
                  </a:cubicBezTo>
                  <a:cubicBezTo>
                    <a:pt x="8331" y="6770"/>
                    <a:pt x="12764" y="12533"/>
                    <a:pt x="18528" y="17410"/>
                  </a:cubicBezTo>
                  <a:cubicBezTo>
                    <a:pt x="21187" y="20070"/>
                    <a:pt x="24290" y="22286"/>
                    <a:pt x="26950" y="24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259349" y="1425267"/>
              <a:ext cx="4203" cy="3406"/>
            </a:xfrm>
            <a:custGeom>
              <a:avLst/>
              <a:gdLst/>
              <a:ahLst/>
              <a:cxnLst/>
              <a:rect l="l" t="t" r="r" b="b"/>
              <a:pathLst>
                <a:path w="4203" h="3406" extrusionOk="0">
                  <a:moveTo>
                    <a:pt x="4203" y="1747"/>
                  </a:moveTo>
                  <a:cubicBezTo>
                    <a:pt x="4203" y="3520"/>
                    <a:pt x="1100" y="3963"/>
                    <a:pt x="213" y="2633"/>
                  </a:cubicBezTo>
                  <a:cubicBezTo>
                    <a:pt x="-1116" y="-470"/>
                    <a:pt x="4203" y="-913"/>
                    <a:pt x="4203" y="17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0211353" y="1425930"/>
              <a:ext cx="222430" cy="200572"/>
            </a:xfrm>
            <a:custGeom>
              <a:avLst/>
              <a:gdLst/>
              <a:ahLst/>
              <a:cxnLst/>
              <a:rect l="l" t="t" r="r" b="b"/>
              <a:pathLst>
                <a:path w="222430" h="200572" extrusionOk="0">
                  <a:moveTo>
                    <a:pt x="222430" y="200130"/>
                  </a:moveTo>
                  <a:cubicBezTo>
                    <a:pt x="222430" y="200573"/>
                    <a:pt x="221987" y="200573"/>
                    <a:pt x="221544" y="200573"/>
                  </a:cubicBezTo>
                  <a:cubicBezTo>
                    <a:pt x="210018" y="186387"/>
                    <a:pt x="197162" y="172644"/>
                    <a:pt x="181646" y="162892"/>
                  </a:cubicBezTo>
                  <a:cubicBezTo>
                    <a:pt x="167460" y="155355"/>
                    <a:pt x="151944" y="149592"/>
                    <a:pt x="139088" y="139840"/>
                  </a:cubicBezTo>
                  <a:cubicBezTo>
                    <a:pt x="124016" y="129200"/>
                    <a:pt x="110273" y="117231"/>
                    <a:pt x="97861" y="103488"/>
                  </a:cubicBezTo>
                  <a:cubicBezTo>
                    <a:pt x="85448" y="90189"/>
                    <a:pt x="74808" y="75560"/>
                    <a:pt x="62839" y="61817"/>
                  </a:cubicBezTo>
                  <a:cubicBezTo>
                    <a:pt x="54416" y="52064"/>
                    <a:pt x="44663" y="42755"/>
                    <a:pt x="35354" y="33888"/>
                  </a:cubicBezTo>
                  <a:cubicBezTo>
                    <a:pt x="28704" y="26796"/>
                    <a:pt x="21611" y="20146"/>
                    <a:pt x="14518" y="13496"/>
                  </a:cubicBezTo>
                  <a:cubicBezTo>
                    <a:pt x="10085" y="9063"/>
                    <a:pt x="4765" y="5517"/>
                    <a:pt x="332" y="1084"/>
                  </a:cubicBezTo>
                  <a:cubicBezTo>
                    <a:pt x="-111" y="640"/>
                    <a:pt x="-111" y="640"/>
                    <a:pt x="332" y="197"/>
                  </a:cubicBezTo>
                  <a:cubicBezTo>
                    <a:pt x="776" y="197"/>
                    <a:pt x="1219" y="-246"/>
                    <a:pt x="1219" y="197"/>
                  </a:cubicBezTo>
                  <a:cubicBezTo>
                    <a:pt x="6539" y="5073"/>
                    <a:pt x="11858" y="9950"/>
                    <a:pt x="17622" y="14383"/>
                  </a:cubicBezTo>
                  <a:cubicBezTo>
                    <a:pt x="25601" y="21033"/>
                    <a:pt x="33137" y="28569"/>
                    <a:pt x="40673" y="35662"/>
                  </a:cubicBezTo>
                  <a:cubicBezTo>
                    <a:pt x="50426" y="44528"/>
                    <a:pt x="60179" y="53394"/>
                    <a:pt x="69045" y="62704"/>
                  </a:cubicBezTo>
                  <a:cubicBezTo>
                    <a:pt x="84118" y="79549"/>
                    <a:pt x="97861" y="97725"/>
                    <a:pt x="114263" y="113241"/>
                  </a:cubicBezTo>
                  <a:cubicBezTo>
                    <a:pt x="123129" y="121664"/>
                    <a:pt x="132882" y="129643"/>
                    <a:pt x="143078" y="137180"/>
                  </a:cubicBezTo>
                  <a:cubicBezTo>
                    <a:pt x="155491" y="146046"/>
                    <a:pt x="169233" y="152252"/>
                    <a:pt x="182533" y="159789"/>
                  </a:cubicBezTo>
                  <a:cubicBezTo>
                    <a:pt x="190512" y="165108"/>
                    <a:pt x="197162" y="171314"/>
                    <a:pt x="203812" y="177521"/>
                  </a:cubicBezTo>
                  <a:cubicBezTo>
                    <a:pt x="210461" y="184171"/>
                    <a:pt x="216667" y="191263"/>
                    <a:pt x="221987" y="199243"/>
                  </a:cubicBezTo>
                  <a:cubicBezTo>
                    <a:pt x="222430" y="199243"/>
                    <a:pt x="222430" y="199686"/>
                    <a:pt x="222430" y="200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0257702" y="1484913"/>
              <a:ext cx="140915" cy="140823"/>
            </a:xfrm>
            <a:custGeom>
              <a:avLst/>
              <a:gdLst/>
              <a:ahLst/>
              <a:cxnLst/>
              <a:rect l="l" t="t" r="r" b="b"/>
              <a:pathLst>
                <a:path w="140915" h="140823" extrusionOk="0">
                  <a:moveTo>
                    <a:pt x="140617" y="139816"/>
                  </a:moveTo>
                  <a:cubicBezTo>
                    <a:pt x="141504" y="140260"/>
                    <a:pt x="140174" y="141146"/>
                    <a:pt x="139731" y="140703"/>
                  </a:cubicBezTo>
                  <a:cubicBezTo>
                    <a:pt x="123771" y="129620"/>
                    <a:pt x="106039" y="122527"/>
                    <a:pt x="90080" y="111445"/>
                  </a:cubicBezTo>
                  <a:cubicBezTo>
                    <a:pt x="69244" y="97702"/>
                    <a:pt x="54172" y="77753"/>
                    <a:pt x="39986" y="57361"/>
                  </a:cubicBezTo>
                  <a:cubicBezTo>
                    <a:pt x="27130" y="39185"/>
                    <a:pt x="15160" y="20566"/>
                    <a:pt x="1861" y="3277"/>
                  </a:cubicBezTo>
                  <a:cubicBezTo>
                    <a:pt x="1418" y="2390"/>
                    <a:pt x="88" y="1947"/>
                    <a:pt x="88" y="1061"/>
                  </a:cubicBezTo>
                  <a:cubicBezTo>
                    <a:pt x="-356" y="174"/>
                    <a:pt x="975" y="-269"/>
                    <a:pt x="1861" y="174"/>
                  </a:cubicBezTo>
                  <a:cubicBezTo>
                    <a:pt x="2748" y="617"/>
                    <a:pt x="3191" y="1947"/>
                    <a:pt x="3634" y="2834"/>
                  </a:cubicBezTo>
                  <a:cubicBezTo>
                    <a:pt x="29347" y="36082"/>
                    <a:pt x="49739" y="74650"/>
                    <a:pt x="83430" y="100805"/>
                  </a:cubicBezTo>
                  <a:cubicBezTo>
                    <a:pt x="95843" y="110558"/>
                    <a:pt x="110472" y="117651"/>
                    <a:pt x="123771" y="126517"/>
                  </a:cubicBezTo>
                  <a:cubicBezTo>
                    <a:pt x="129091" y="131837"/>
                    <a:pt x="134411" y="135827"/>
                    <a:pt x="140617" y="139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0495726" y="1624729"/>
              <a:ext cx="24108" cy="88839"/>
            </a:xfrm>
            <a:custGeom>
              <a:avLst/>
              <a:gdLst/>
              <a:ahLst/>
              <a:cxnLst/>
              <a:rect l="l" t="t" r="r" b="b"/>
              <a:pathLst>
                <a:path w="24108" h="88839" extrusionOk="0">
                  <a:moveTo>
                    <a:pt x="21400" y="87775"/>
                  </a:moveTo>
                  <a:cubicBezTo>
                    <a:pt x="16523" y="75363"/>
                    <a:pt x="11204" y="62950"/>
                    <a:pt x="7214" y="50094"/>
                  </a:cubicBezTo>
                  <a:cubicBezTo>
                    <a:pt x="5440" y="44331"/>
                    <a:pt x="3224" y="38568"/>
                    <a:pt x="1007" y="32362"/>
                  </a:cubicBezTo>
                  <a:cubicBezTo>
                    <a:pt x="565" y="30588"/>
                    <a:pt x="-323" y="29258"/>
                    <a:pt x="121" y="27485"/>
                  </a:cubicBezTo>
                  <a:cubicBezTo>
                    <a:pt x="2781" y="18619"/>
                    <a:pt x="4554" y="9753"/>
                    <a:pt x="5884" y="443"/>
                  </a:cubicBezTo>
                  <a:cubicBezTo>
                    <a:pt x="5884" y="0"/>
                    <a:pt x="6327" y="0"/>
                    <a:pt x="6327" y="0"/>
                  </a:cubicBezTo>
                  <a:cubicBezTo>
                    <a:pt x="7657" y="443"/>
                    <a:pt x="6771" y="1773"/>
                    <a:pt x="6771" y="2660"/>
                  </a:cubicBezTo>
                  <a:cubicBezTo>
                    <a:pt x="5440" y="10639"/>
                    <a:pt x="3668" y="18619"/>
                    <a:pt x="2781" y="27042"/>
                  </a:cubicBezTo>
                  <a:cubicBezTo>
                    <a:pt x="8101" y="40341"/>
                    <a:pt x="12534" y="54970"/>
                    <a:pt x="17410" y="68270"/>
                  </a:cubicBezTo>
                  <a:cubicBezTo>
                    <a:pt x="19626" y="74476"/>
                    <a:pt x="21400" y="80682"/>
                    <a:pt x="24059" y="86445"/>
                  </a:cubicBezTo>
                  <a:cubicBezTo>
                    <a:pt x="24503" y="89105"/>
                    <a:pt x="21843" y="89549"/>
                    <a:pt x="21400" y="877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0464372" y="1522990"/>
              <a:ext cx="30144" cy="120801"/>
            </a:xfrm>
            <a:custGeom>
              <a:avLst/>
              <a:gdLst/>
              <a:ahLst/>
              <a:cxnLst/>
              <a:rect l="l" t="t" r="r" b="b"/>
              <a:pathLst>
                <a:path w="30144" h="120801" extrusionOk="0">
                  <a:moveTo>
                    <a:pt x="29702" y="120359"/>
                  </a:moveTo>
                  <a:cubicBezTo>
                    <a:pt x="23939" y="106173"/>
                    <a:pt x="19506" y="91543"/>
                    <a:pt x="14629" y="77358"/>
                  </a:cubicBezTo>
                  <a:cubicBezTo>
                    <a:pt x="8866" y="61842"/>
                    <a:pt x="4433" y="47213"/>
                    <a:pt x="443" y="31253"/>
                  </a:cubicBezTo>
                  <a:cubicBezTo>
                    <a:pt x="0" y="29923"/>
                    <a:pt x="0" y="27707"/>
                    <a:pt x="0" y="26377"/>
                  </a:cubicBezTo>
                  <a:cubicBezTo>
                    <a:pt x="443" y="14851"/>
                    <a:pt x="443" y="9531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1773" y="9974"/>
                    <a:pt x="2660" y="19284"/>
                    <a:pt x="3103" y="29037"/>
                  </a:cubicBezTo>
                  <a:cubicBezTo>
                    <a:pt x="7979" y="48986"/>
                    <a:pt x="15073" y="68048"/>
                    <a:pt x="20836" y="87997"/>
                  </a:cubicBezTo>
                  <a:cubicBezTo>
                    <a:pt x="23939" y="98636"/>
                    <a:pt x="27486" y="109276"/>
                    <a:pt x="30145" y="119915"/>
                  </a:cubicBezTo>
                  <a:cubicBezTo>
                    <a:pt x="30145" y="120359"/>
                    <a:pt x="30145" y="120802"/>
                    <a:pt x="29702" y="120802"/>
                  </a:cubicBezTo>
                  <a:cubicBezTo>
                    <a:pt x="29702" y="120802"/>
                    <a:pt x="29702" y="120359"/>
                    <a:pt x="29702" y="120359"/>
                  </a:cubicBezTo>
                  <a:cubicBezTo>
                    <a:pt x="29702" y="120359"/>
                    <a:pt x="29702" y="120359"/>
                    <a:pt x="29702" y="1203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0471022" y="1593033"/>
              <a:ext cx="34577" cy="98040"/>
            </a:xfrm>
            <a:custGeom>
              <a:avLst/>
              <a:gdLst/>
              <a:ahLst/>
              <a:cxnLst/>
              <a:rect l="l" t="t" r="r" b="b"/>
              <a:pathLst>
                <a:path w="34577" h="98040" extrusionOk="0">
                  <a:moveTo>
                    <a:pt x="32805" y="97306"/>
                  </a:moveTo>
                  <a:cubicBezTo>
                    <a:pt x="21279" y="65388"/>
                    <a:pt x="10640" y="33027"/>
                    <a:pt x="0" y="665"/>
                  </a:cubicBezTo>
                  <a:cubicBezTo>
                    <a:pt x="0" y="-222"/>
                    <a:pt x="1330" y="-222"/>
                    <a:pt x="1330" y="665"/>
                  </a:cubicBezTo>
                  <a:cubicBezTo>
                    <a:pt x="9753" y="26377"/>
                    <a:pt x="18619" y="52089"/>
                    <a:pt x="27486" y="78244"/>
                  </a:cubicBezTo>
                  <a:cubicBezTo>
                    <a:pt x="29702" y="84451"/>
                    <a:pt x="31919" y="90657"/>
                    <a:pt x="34135" y="96863"/>
                  </a:cubicBezTo>
                  <a:cubicBezTo>
                    <a:pt x="34135" y="97306"/>
                    <a:pt x="34135" y="97306"/>
                    <a:pt x="34578" y="97750"/>
                  </a:cubicBezTo>
                  <a:cubicBezTo>
                    <a:pt x="34135" y="98193"/>
                    <a:pt x="32805" y="98193"/>
                    <a:pt x="32805" y="97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0490527" y="1663297"/>
              <a:ext cx="3875" cy="9095"/>
            </a:xfrm>
            <a:custGeom>
              <a:avLst/>
              <a:gdLst/>
              <a:ahLst/>
              <a:cxnLst/>
              <a:rect l="l" t="t" r="r" b="b"/>
              <a:pathLst>
                <a:path w="3875" h="9095" extrusionOk="0">
                  <a:moveTo>
                    <a:pt x="3103" y="8866"/>
                  </a:moveTo>
                  <a:cubicBezTo>
                    <a:pt x="1773" y="6206"/>
                    <a:pt x="1330" y="3103"/>
                    <a:pt x="0" y="443"/>
                  </a:cubicBezTo>
                  <a:cubicBezTo>
                    <a:pt x="0" y="0"/>
                    <a:pt x="0" y="0"/>
                    <a:pt x="443" y="0"/>
                  </a:cubicBezTo>
                  <a:cubicBezTo>
                    <a:pt x="886" y="0"/>
                    <a:pt x="1330" y="0"/>
                    <a:pt x="1330" y="443"/>
                  </a:cubicBezTo>
                  <a:cubicBezTo>
                    <a:pt x="1773" y="2217"/>
                    <a:pt x="2217" y="3546"/>
                    <a:pt x="2659" y="5320"/>
                  </a:cubicBezTo>
                  <a:cubicBezTo>
                    <a:pt x="3103" y="5320"/>
                    <a:pt x="4876" y="10196"/>
                    <a:pt x="3103" y="8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0434917" y="1336523"/>
              <a:ext cx="19720" cy="125068"/>
            </a:xfrm>
            <a:custGeom>
              <a:avLst/>
              <a:gdLst/>
              <a:ahLst/>
              <a:cxnLst/>
              <a:rect l="l" t="t" r="r" b="b"/>
              <a:pathLst>
                <a:path w="19720" h="125068" extrusionOk="0">
                  <a:moveTo>
                    <a:pt x="8620" y="125069"/>
                  </a:moveTo>
                  <a:cubicBezTo>
                    <a:pt x="8176" y="125069"/>
                    <a:pt x="7733" y="124625"/>
                    <a:pt x="7733" y="124182"/>
                  </a:cubicBezTo>
                  <a:cubicBezTo>
                    <a:pt x="6847" y="119749"/>
                    <a:pt x="5960" y="115316"/>
                    <a:pt x="5074" y="110883"/>
                  </a:cubicBezTo>
                  <a:cubicBezTo>
                    <a:pt x="3300" y="104676"/>
                    <a:pt x="1970" y="98470"/>
                    <a:pt x="197" y="92264"/>
                  </a:cubicBezTo>
                  <a:cubicBezTo>
                    <a:pt x="197" y="91377"/>
                    <a:pt x="-247" y="90490"/>
                    <a:pt x="197" y="89604"/>
                  </a:cubicBezTo>
                  <a:cubicBezTo>
                    <a:pt x="640" y="73201"/>
                    <a:pt x="2857" y="56356"/>
                    <a:pt x="5517" y="39953"/>
                  </a:cubicBezTo>
                  <a:cubicBezTo>
                    <a:pt x="8176" y="26654"/>
                    <a:pt x="13053" y="13798"/>
                    <a:pt x="18373" y="942"/>
                  </a:cubicBezTo>
                  <a:cubicBezTo>
                    <a:pt x="19702" y="-1275"/>
                    <a:pt x="20146" y="942"/>
                    <a:pt x="19259" y="2272"/>
                  </a:cubicBezTo>
                  <a:cubicBezTo>
                    <a:pt x="11723" y="20004"/>
                    <a:pt x="6403" y="39066"/>
                    <a:pt x="4630" y="58129"/>
                  </a:cubicBezTo>
                  <a:cubicBezTo>
                    <a:pt x="3300" y="68325"/>
                    <a:pt x="1527" y="78964"/>
                    <a:pt x="1527" y="89161"/>
                  </a:cubicBezTo>
                  <a:cubicBezTo>
                    <a:pt x="5517" y="98470"/>
                    <a:pt x="6403" y="109553"/>
                    <a:pt x="8176" y="119306"/>
                  </a:cubicBezTo>
                  <a:cubicBezTo>
                    <a:pt x="8176" y="120636"/>
                    <a:pt x="8620" y="121965"/>
                    <a:pt x="9063" y="123739"/>
                  </a:cubicBezTo>
                  <a:cubicBezTo>
                    <a:pt x="9507" y="124182"/>
                    <a:pt x="9063" y="124625"/>
                    <a:pt x="8620" y="1250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0518964" y="1299663"/>
              <a:ext cx="232350" cy="432352"/>
            </a:xfrm>
            <a:custGeom>
              <a:avLst/>
              <a:gdLst/>
              <a:ahLst/>
              <a:cxnLst/>
              <a:rect l="l" t="t" r="r" b="b"/>
              <a:pathLst>
                <a:path w="232350" h="432352" extrusionOk="0">
                  <a:moveTo>
                    <a:pt x="231343" y="121"/>
                  </a:moveTo>
                  <a:cubicBezTo>
                    <a:pt x="231786" y="-322"/>
                    <a:pt x="232673" y="564"/>
                    <a:pt x="232230" y="1007"/>
                  </a:cubicBezTo>
                  <a:cubicBezTo>
                    <a:pt x="212281" y="17410"/>
                    <a:pt x="194549" y="36915"/>
                    <a:pt x="178589" y="57308"/>
                  </a:cubicBezTo>
                  <a:cubicBezTo>
                    <a:pt x="148444" y="95432"/>
                    <a:pt x="123175" y="136660"/>
                    <a:pt x="96577" y="177445"/>
                  </a:cubicBezTo>
                  <a:cubicBezTo>
                    <a:pt x="77514" y="206260"/>
                    <a:pt x="58452" y="235518"/>
                    <a:pt x="43380" y="266993"/>
                  </a:cubicBezTo>
                  <a:cubicBezTo>
                    <a:pt x="30967" y="293592"/>
                    <a:pt x="22101" y="321964"/>
                    <a:pt x="15895" y="350779"/>
                  </a:cubicBezTo>
                  <a:cubicBezTo>
                    <a:pt x="11462" y="368954"/>
                    <a:pt x="7029" y="387573"/>
                    <a:pt x="5255" y="406192"/>
                  </a:cubicBezTo>
                  <a:cubicBezTo>
                    <a:pt x="4812" y="411955"/>
                    <a:pt x="4368" y="417718"/>
                    <a:pt x="4368" y="423925"/>
                  </a:cubicBezTo>
                  <a:cubicBezTo>
                    <a:pt x="4368" y="426141"/>
                    <a:pt x="4368" y="427915"/>
                    <a:pt x="4368" y="430131"/>
                  </a:cubicBezTo>
                  <a:cubicBezTo>
                    <a:pt x="4368" y="431461"/>
                    <a:pt x="3482" y="432348"/>
                    <a:pt x="2595" y="432348"/>
                  </a:cubicBezTo>
                  <a:cubicBezTo>
                    <a:pt x="-2724" y="432791"/>
                    <a:pt x="1709" y="398656"/>
                    <a:pt x="2152" y="394666"/>
                  </a:cubicBezTo>
                  <a:cubicBezTo>
                    <a:pt x="6585" y="365408"/>
                    <a:pt x="16337" y="337479"/>
                    <a:pt x="24761" y="309551"/>
                  </a:cubicBezTo>
                  <a:cubicBezTo>
                    <a:pt x="40277" y="259014"/>
                    <a:pt x="69535" y="214239"/>
                    <a:pt x="98793" y="170795"/>
                  </a:cubicBezTo>
                  <a:cubicBezTo>
                    <a:pt x="125836" y="130454"/>
                    <a:pt x="151104" y="88783"/>
                    <a:pt x="182136" y="51101"/>
                  </a:cubicBezTo>
                  <a:cubicBezTo>
                    <a:pt x="195435" y="34699"/>
                    <a:pt x="210065" y="19626"/>
                    <a:pt x="225580" y="5440"/>
                  </a:cubicBezTo>
                  <a:cubicBezTo>
                    <a:pt x="227353" y="3667"/>
                    <a:pt x="229570" y="1894"/>
                    <a:pt x="231343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0491742" y="1263311"/>
              <a:ext cx="218666" cy="399986"/>
            </a:xfrm>
            <a:custGeom>
              <a:avLst/>
              <a:gdLst/>
              <a:ahLst/>
              <a:cxnLst/>
              <a:rect l="l" t="t" r="r" b="b"/>
              <a:pathLst>
                <a:path w="218666" h="399986" extrusionOk="0">
                  <a:moveTo>
                    <a:pt x="217780" y="121"/>
                  </a:moveTo>
                  <a:cubicBezTo>
                    <a:pt x="218224" y="-323"/>
                    <a:pt x="218666" y="564"/>
                    <a:pt x="218666" y="1008"/>
                  </a:cubicBezTo>
                  <a:cubicBezTo>
                    <a:pt x="205811" y="20956"/>
                    <a:pt x="189851" y="38245"/>
                    <a:pt x="173449" y="55091"/>
                  </a:cubicBezTo>
                  <a:cubicBezTo>
                    <a:pt x="153500" y="74154"/>
                    <a:pt x="129562" y="89669"/>
                    <a:pt x="111829" y="110948"/>
                  </a:cubicBezTo>
                  <a:cubicBezTo>
                    <a:pt x="76807" y="153949"/>
                    <a:pt x="53755" y="205816"/>
                    <a:pt x="35580" y="257684"/>
                  </a:cubicBezTo>
                  <a:cubicBezTo>
                    <a:pt x="22724" y="295365"/>
                    <a:pt x="16518" y="334820"/>
                    <a:pt x="8538" y="373388"/>
                  </a:cubicBezTo>
                  <a:cubicBezTo>
                    <a:pt x="7208" y="379594"/>
                    <a:pt x="5878" y="385357"/>
                    <a:pt x="4991" y="391563"/>
                  </a:cubicBezTo>
                  <a:cubicBezTo>
                    <a:pt x="4105" y="394223"/>
                    <a:pt x="4991" y="397326"/>
                    <a:pt x="3661" y="399543"/>
                  </a:cubicBezTo>
                  <a:cubicBezTo>
                    <a:pt x="3218" y="399986"/>
                    <a:pt x="2775" y="399986"/>
                    <a:pt x="1888" y="399986"/>
                  </a:cubicBezTo>
                  <a:cubicBezTo>
                    <a:pt x="558" y="399543"/>
                    <a:pt x="-328" y="398213"/>
                    <a:pt x="116" y="396883"/>
                  </a:cubicBezTo>
                  <a:cubicBezTo>
                    <a:pt x="558" y="393337"/>
                    <a:pt x="1002" y="389790"/>
                    <a:pt x="1445" y="386244"/>
                  </a:cubicBezTo>
                  <a:cubicBezTo>
                    <a:pt x="3218" y="375161"/>
                    <a:pt x="6321" y="363635"/>
                    <a:pt x="8538" y="352552"/>
                  </a:cubicBezTo>
                  <a:cubicBezTo>
                    <a:pt x="13415" y="328613"/>
                    <a:pt x="17848" y="304675"/>
                    <a:pt x="24498" y="281179"/>
                  </a:cubicBezTo>
                  <a:cubicBezTo>
                    <a:pt x="38683" y="233745"/>
                    <a:pt x="58188" y="187198"/>
                    <a:pt x="84344" y="144640"/>
                  </a:cubicBezTo>
                  <a:cubicBezTo>
                    <a:pt x="97200" y="123804"/>
                    <a:pt x="111829" y="103855"/>
                    <a:pt x="130448" y="87896"/>
                  </a:cubicBezTo>
                  <a:cubicBezTo>
                    <a:pt x="145078" y="75040"/>
                    <a:pt x="161036" y="63514"/>
                    <a:pt x="174779" y="49772"/>
                  </a:cubicBezTo>
                  <a:cubicBezTo>
                    <a:pt x="188522" y="35586"/>
                    <a:pt x="201821" y="20956"/>
                    <a:pt x="213791" y="4997"/>
                  </a:cubicBezTo>
                  <a:cubicBezTo>
                    <a:pt x="215563" y="3667"/>
                    <a:pt x="216894" y="1894"/>
                    <a:pt x="217780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0418197" y="1021631"/>
              <a:ext cx="186261" cy="283963"/>
            </a:xfrm>
            <a:custGeom>
              <a:avLst/>
              <a:gdLst/>
              <a:ahLst/>
              <a:cxnLst/>
              <a:rect l="l" t="t" r="r" b="b"/>
              <a:pathLst>
                <a:path w="186261" h="283963" extrusionOk="0">
                  <a:moveTo>
                    <a:pt x="1844" y="283915"/>
                  </a:moveTo>
                  <a:cubicBezTo>
                    <a:pt x="-1702" y="283029"/>
                    <a:pt x="957" y="275936"/>
                    <a:pt x="957" y="273276"/>
                  </a:cubicBezTo>
                  <a:cubicBezTo>
                    <a:pt x="1844" y="265296"/>
                    <a:pt x="3618" y="257760"/>
                    <a:pt x="4947" y="249780"/>
                  </a:cubicBezTo>
                  <a:cubicBezTo>
                    <a:pt x="13814" y="202790"/>
                    <a:pt x="48835" y="167325"/>
                    <a:pt x="78980" y="132303"/>
                  </a:cubicBezTo>
                  <a:cubicBezTo>
                    <a:pt x="88733" y="121221"/>
                    <a:pt x="98043" y="109251"/>
                    <a:pt x="106465" y="97282"/>
                  </a:cubicBezTo>
                  <a:cubicBezTo>
                    <a:pt x="119321" y="78663"/>
                    <a:pt x="131291" y="58714"/>
                    <a:pt x="146363" y="41868"/>
                  </a:cubicBezTo>
                  <a:cubicBezTo>
                    <a:pt x="155673" y="30785"/>
                    <a:pt x="165868" y="20589"/>
                    <a:pt x="176065" y="10393"/>
                  </a:cubicBezTo>
                  <a:cubicBezTo>
                    <a:pt x="179168" y="7290"/>
                    <a:pt x="182272" y="3744"/>
                    <a:pt x="185375" y="197"/>
                  </a:cubicBezTo>
                  <a:cubicBezTo>
                    <a:pt x="185817" y="-246"/>
                    <a:pt x="185817" y="197"/>
                    <a:pt x="186261" y="197"/>
                  </a:cubicBezTo>
                  <a:cubicBezTo>
                    <a:pt x="186261" y="640"/>
                    <a:pt x="186261" y="1084"/>
                    <a:pt x="186261" y="1084"/>
                  </a:cubicBezTo>
                  <a:cubicBezTo>
                    <a:pt x="184045" y="3744"/>
                    <a:pt x="181384" y="6403"/>
                    <a:pt x="179168" y="9063"/>
                  </a:cubicBezTo>
                  <a:cubicBezTo>
                    <a:pt x="170301" y="18373"/>
                    <a:pt x="161879" y="27682"/>
                    <a:pt x="153457" y="36992"/>
                  </a:cubicBezTo>
                  <a:cubicBezTo>
                    <a:pt x="136167" y="55611"/>
                    <a:pt x="122868" y="77333"/>
                    <a:pt x="108682" y="98168"/>
                  </a:cubicBezTo>
                  <a:cubicBezTo>
                    <a:pt x="94939" y="117674"/>
                    <a:pt x="79423" y="134963"/>
                    <a:pt x="64351" y="153139"/>
                  </a:cubicBezTo>
                  <a:cubicBezTo>
                    <a:pt x="40412" y="180624"/>
                    <a:pt x="18247" y="210326"/>
                    <a:pt x="10711" y="246677"/>
                  </a:cubicBezTo>
                  <a:cubicBezTo>
                    <a:pt x="8494" y="257317"/>
                    <a:pt x="6277" y="268399"/>
                    <a:pt x="4947" y="279039"/>
                  </a:cubicBezTo>
                  <a:cubicBezTo>
                    <a:pt x="4061" y="281699"/>
                    <a:pt x="4061" y="284359"/>
                    <a:pt x="1844" y="283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7" name="Google Shape;1527;p34"/>
          <p:cNvSpPr/>
          <p:nvPr/>
        </p:nvSpPr>
        <p:spPr>
          <a:xfrm rot="-9214867">
            <a:off x="689054" y="4076854"/>
            <a:ext cx="832337" cy="1008660"/>
          </a:xfrm>
          <a:custGeom>
            <a:avLst/>
            <a:gdLst/>
            <a:ahLst/>
            <a:cxnLst/>
            <a:rect l="l" t="t" r="r" b="b"/>
            <a:pathLst>
              <a:path w="633046" h="767151" extrusionOk="0">
                <a:moveTo>
                  <a:pt x="22165" y="512180"/>
                </a:moveTo>
                <a:cubicBezTo>
                  <a:pt x="55414" y="483365"/>
                  <a:pt x="97085" y="464303"/>
                  <a:pt x="141416" y="459869"/>
                </a:cubicBezTo>
                <a:cubicBezTo>
                  <a:pt x="159591" y="458539"/>
                  <a:pt x="178211" y="457653"/>
                  <a:pt x="195056" y="464303"/>
                </a:cubicBezTo>
                <a:cubicBezTo>
                  <a:pt x="202149" y="466962"/>
                  <a:pt x="210129" y="470509"/>
                  <a:pt x="212789" y="478045"/>
                </a:cubicBezTo>
                <a:cubicBezTo>
                  <a:pt x="217222" y="490458"/>
                  <a:pt x="184860" y="492674"/>
                  <a:pt x="176881" y="494004"/>
                </a:cubicBezTo>
                <a:cubicBezTo>
                  <a:pt x="152942" y="496664"/>
                  <a:pt x="128560" y="499767"/>
                  <a:pt x="105508" y="506860"/>
                </a:cubicBezTo>
                <a:cubicBezTo>
                  <a:pt x="74476" y="516170"/>
                  <a:pt x="43001" y="526809"/>
                  <a:pt x="18176" y="548088"/>
                </a:cubicBezTo>
                <a:cubicBezTo>
                  <a:pt x="13299" y="554738"/>
                  <a:pt x="18176" y="564047"/>
                  <a:pt x="19063" y="571583"/>
                </a:cubicBezTo>
                <a:cubicBezTo>
                  <a:pt x="19506" y="573800"/>
                  <a:pt x="19949" y="575573"/>
                  <a:pt x="20392" y="577790"/>
                </a:cubicBezTo>
                <a:cubicBezTo>
                  <a:pt x="23052" y="598625"/>
                  <a:pt x="26155" y="619017"/>
                  <a:pt x="26155" y="640296"/>
                </a:cubicBezTo>
                <a:cubicBezTo>
                  <a:pt x="25269" y="682854"/>
                  <a:pt x="15073" y="724969"/>
                  <a:pt x="0" y="764423"/>
                </a:cubicBezTo>
                <a:cubicBezTo>
                  <a:pt x="0" y="765310"/>
                  <a:pt x="443" y="765753"/>
                  <a:pt x="443" y="766196"/>
                </a:cubicBezTo>
                <a:cubicBezTo>
                  <a:pt x="1773" y="768413"/>
                  <a:pt x="5763" y="766196"/>
                  <a:pt x="8423" y="765310"/>
                </a:cubicBezTo>
                <a:cubicBezTo>
                  <a:pt x="14186" y="763093"/>
                  <a:pt x="19949" y="761320"/>
                  <a:pt x="25712" y="759547"/>
                </a:cubicBezTo>
                <a:cubicBezTo>
                  <a:pt x="51868" y="752454"/>
                  <a:pt x="79353" y="749794"/>
                  <a:pt x="106838" y="749351"/>
                </a:cubicBezTo>
                <a:cubicBezTo>
                  <a:pt x="126343" y="749794"/>
                  <a:pt x="146292" y="752010"/>
                  <a:pt x="165798" y="753340"/>
                </a:cubicBezTo>
                <a:cubicBezTo>
                  <a:pt x="171561" y="753784"/>
                  <a:pt x="177324" y="753784"/>
                  <a:pt x="183087" y="753784"/>
                </a:cubicBezTo>
                <a:cubicBezTo>
                  <a:pt x="185304" y="753784"/>
                  <a:pt x="187520" y="753784"/>
                  <a:pt x="188850" y="752454"/>
                </a:cubicBezTo>
                <a:cubicBezTo>
                  <a:pt x="190180" y="751124"/>
                  <a:pt x="190623" y="749351"/>
                  <a:pt x="190623" y="747577"/>
                </a:cubicBezTo>
                <a:cubicBezTo>
                  <a:pt x="191066" y="742258"/>
                  <a:pt x="191066" y="736938"/>
                  <a:pt x="191510" y="731175"/>
                </a:cubicBezTo>
                <a:cubicBezTo>
                  <a:pt x="192840" y="710783"/>
                  <a:pt x="195943" y="690391"/>
                  <a:pt x="202149" y="670442"/>
                </a:cubicBezTo>
                <a:cubicBezTo>
                  <a:pt x="209242" y="649606"/>
                  <a:pt x="218995" y="628770"/>
                  <a:pt x="235841" y="614141"/>
                </a:cubicBezTo>
                <a:cubicBezTo>
                  <a:pt x="243377" y="606605"/>
                  <a:pt x="254017" y="605718"/>
                  <a:pt x="261109" y="611481"/>
                </a:cubicBezTo>
                <a:cubicBezTo>
                  <a:pt x="269532" y="626111"/>
                  <a:pt x="267316" y="648719"/>
                  <a:pt x="264212" y="664235"/>
                </a:cubicBezTo>
                <a:cubicBezTo>
                  <a:pt x="258007" y="688617"/>
                  <a:pt x="246480" y="710783"/>
                  <a:pt x="234954" y="732948"/>
                </a:cubicBezTo>
                <a:cubicBezTo>
                  <a:pt x="231408" y="739598"/>
                  <a:pt x="227861" y="746247"/>
                  <a:pt x="223871" y="752454"/>
                </a:cubicBezTo>
                <a:cubicBezTo>
                  <a:pt x="223428" y="753340"/>
                  <a:pt x="222542" y="754227"/>
                  <a:pt x="222985" y="755557"/>
                </a:cubicBezTo>
                <a:cubicBezTo>
                  <a:pt x="223871" y="758660"/>
                  <a:pt x="228304" y="756000"/>
                  <a:pt x="230521" y="756000"/>
                </a:cubicBezTo>
                <a:cubicBezTo>
                  <a:pt x="242934" y="754227"/>
                  <a:pt x="255790" y="753784"/>
                  <a:pt x="268646" y="752897"/>
                </a:cubicBezTo>
                <a:cubicBezTo>
                  <a:pt x="286822" y="751124"/>
                  <a:pt x="305440" y="749351"/>
                  <a:pt x="323616" y="746247"/>
                </a:cubicBezTo>
                <a:cubicBezTo>
                  <a:pt x="325833" y="746247"/>
                  <a:pt x="328492" y="745804"/>
                  <a:pt x="329822" y="743588"/>
                </a:cubicBezTo>
                <a:cubicBezTo>
                  <a:pt x="344008" y="721422"/>
                  <a:pt x="353318" y="697040"/>
                  <a:pt x="360411" y="671771"/>
                </a:cubicBezTo>
                <a:cubicBezTo>
                  <a:pt x="366174" y="650493"/>
                  <a:pt x="369277" y="627884"/>
                  <a:pt x="366174" y="605718"/>
                </a:cubicBezTo>
                <a:cubicBezTo>
                  <a:pt x="362627" y="581780"/>
                  <a:pt x="352431" y="559614"/>
                  <a:pt x="350658" y="535232"/>
                </a:cubicBezTo>
                <a:cubicBezTo>
                  <a:pt x="348885" y="519273"/>
                  <a:pt x="353761" y="494004"/>
                  <a:pt x="375484" y="505087"/>
                </a:cubicBezTo>
                <a:cubicBezTo>
                  <a:pt x="388339" y="512623"/>
                  <a:pt x="395876" y="526366"/>
                  <a:pt x="400752" y="540108"/>
                </a:cubicBezTo>
                <a:cubicBezTo>
                  <a:pt x="406958" y="556511"/>
                  <a:pt x="412278" y="573357"/>
                  <a:pt x="413608" y="590646"/>
                </a:cubicBezTo>
                <a:cubicBezTo>
                  <a:pt x="415381" y="625224"/>
                  <a:pt x="407845" y="659802"/>
                  <a:pt x="396762" y="692164"/>
                </a:cubicBezTo>
                <a:cubicBezTo>
                  <a:pt x="393216" y="701916"/>
                  <a:pt x="389226" y="712113"/>
                  <a:pt x="384793" y="721865"/>
                </a:cubicBezTo>
                <a:cubicBezTo>
                  <a:pt x="384793" y="721865"/>
                  <a:pt x="384793" y="721865"/>
                  <a:pt x="384793" y="721865"/>
                </a:cubicBezTo>
                <a:cubicBezTo>
                  <a:pt x="383463" y="724082"/>
                  <a:pt x="381689" y="726298"/>
                  <a:pt x="381246" y="728958"/>
                </a:cubicBezTo>
                <a:cubicBezTo>
                  <a:pt x="382133" y="736051"/>
                  <a:pt x="393216" y="727185"/>
                  <a:pt x="396762" y="725855"/>
                </a:cubicBezTo>
                <a:cubicBezTo>
                  <a:pt x="406072" y="720536"/>
                  <a:pt x="415381" y="715659"/>
                  <a:pt x="424691" y="710339"/>
                </a:cubicBezTo>
                <a:cubicBezTo>
                  <a:pt x="440207" y="701030"/>
                  <a:pt x="457052" y="693050"/>
                  <a:pt x="472125" y="683297"/>
                </a:cubicBezTo>
                <a:cubicBezTo>
                  <a:pt x="479661" y="677534"/>
                  <a:pt x="482764" y="668225"/>
                  <a:pt x="486754" y="660245"/>
                </a:cubicBezTo>
                <a:cubicBezTo>
                  <a:pt x="509806" y="611038"/>
                  <a:pt x="520002" y="552965"/>
                  <a:pt x="492961" y="503314"/>
                </a:cubicBezTo>
                <a:cubicBezTo>
                  <a:pt x="485867" y="489571"/>
                  <a:pt x="476115" y="478045"/>
                  <a:pt x="466362" y="466519"/>
                </a:cubicBezTo>
                <a:cubicBezTo>
                  <a:pt x="459269" y="458096"/>
                  <a:pt x="452619" y="450117"/>
                  <a:pt x="446413" y="441250"/>
                </a:cubicBezTo>
                <a:cubicBezTo>
                  <a:pt x="429567" y="415982"/>
                  <a:pt x="455723" y="414652"/>
                  <a:pt x="473455" y="423075"/>
                </a:cubicBezTo>
                <a:cubicBezTo>
                  <a:pt x="500053" y="434157"/>
                  <a:pt x="521776" y="456766"/>
                  <a:pt x="532415" y="483365"/>
                </a:cubicBezTo>
                <a:cubicBezTo>
                  <a:pt x="545714" y="517943"/>
                  <a:pt x="549261" y="557398"/>
                  <a:pt x="539508" y="593306"/>
                </a:cubicBezTo>
                <a:cubicBezTo>
                  <a:pt x="536848" y="603502"/>
                  <a:pt x="534188" y="613255"/>
                  <a:pt x="530642" y="623007"/>
                </a:cubicBezTo>
                <a:cubicBezTo>
                  <a:pt x="527982" y="628327"/>
                  <a:pt x="524879" y="633647"/>
                  <a:pt x="521776" y="639410"/>
                </a:cubicBezTo>
                <a:cubicBezTo>
                  <a:pt x="520446" y="642070"/>
                  <a:pt x="518229" y="644729"/>
                  <a:pt x="518229" y="647389"/>
                </a:cubicBezTo>
                <a:cubicBezTo>
                  <a:pt x="518672" y="649606"/>
                  <a:pt x="521332" y="650049"/>
                  <a:pt x="522662" y="648719"/>
                </a:cubicBezTo>
                <a:cubicBezTo>
                  <a:pt x="528869" y="644729"/>
                  <a:pt x="534188" y="638966"/>
                  <a:pt x="539508" y="633647"/>
                </a:cubicBezTo>
                <a:cubicBezTo>
                  <a:pt x="561674" y="611038"/>
                  <a:pt x="578076" y="583996"/>
                  <a:pt x="591818" y="555624"/>
                </a:cubicBezTo>
                <a:cubicBezTo>
                  <a:pt x="621077" y="492674"/>
                  <a:pt x="629500" y="460313"/>
                  <a:pt x="574529" y="409775"/>
                </a:cubicBezTo>
                <a:cubicBezTo>
                  <a:pt x="564777" y="400466"/>
                  <a:pt x="554137" y="391600"/>
                  <a:pt x="546601" y="379630"/>
                </a:cubicBezTo>
                <a:cubicBezTo>
                  <a:pt x="542168" y="372981"/>
                  <a:pt x="536405" y="359238"/>
                  <a:pt x="547931" y="356578"/>
                </a:cubicBezTo>
                <a:cubicBezTo>
                  <a:pt x="559013" y="355248"/>
                  <a:pt x="569653" y="361898"/>
                  <a:pt x="578962" y="366774"/>
                </a:cubicBezTo>
                <a:cubicBezTo>
                  <a:pt x="587385" y="371651"/>
                  <a:pt x="595365" y="376971"/>
                  <a:pt x="602458" y="383177"/>
                </a:cubicBezTo>
                <a:cubicBezTo>
                  <a:pt x="602458" y="383177"/>
                  <a:pt x="602458" y="383177"/>
                  <a:pt x="602458" y="383177"/>
                </a:cubicBezTo>
                <a:cubicBezTo>
                  <a:pt x="605118" y="385837"/>
                  <a:pt x="607777" y="388496"/>
                  <a:pt x="610438" y="391156"/>
                </a:cubicBezTo>
                <a:cubicBezTo>
                  <a:pt x="615757" y="396919"/>
                  <a:pt x="621077" y="403126"/>
                  <a:pt x="624623" y="410219"/>
                </a:cubicBezTo>
                <a:cubicBezTo>
                  <a:pt x="625954" y="412878"/>
                  <a:pt x="627283" y="415539"/>
                  <a:pt x="628613" y="417755"/>
                </a:cubicBezTo>
                <a:cubicBezTo>
                  <a:pt x="629056" y="418198"/>
                  <a:pt x="629056" y="418641"/>
                  <a:pt x="629500" y="419085"/>
                </a:cubicBezTo>
                <a:cubicBezTo>
                  <a:pt x="630387" y="419528"/>
                  <a:pt x="631273" y="419085"/>
                  <a:pt x="632159" y="418641"/>
                </a:cubicBezTo>
                <a:cubicBezTo>
                  <a:pt x="633490" y="417312"/>
                  <a:pt x="632603" y="415095"/>
                  <a:pt x="633046" y="413765"/>
                </a:cubicBezTo>
                <a:cubicBezTo>
                  <a:pt x="633046" y="409775"/>
                  <a:pt x="632603" y="406229"/>
                  <a:pt x="632159" y="401796"/>
                </a:cubicBezTo>
                <a:cubicBezTo>
                  <a:pt x="630387" y="389826"/>
                  <a:pt x="627726" y="378300"/>
                  <a:pt x="624623" y="366774"/>
                </a:cubicBezTo>
                <a:cubicBezTo>
                  <a:pt x="619747" y="349485"/>
                  <a:pt x="614871" y="331753"/>
                  <a:pt x="603344" y="317567"/>
                </a:cubicBezTo>
                <a:cubicBezTo>
                  <a:pt x="593149" y="305598"/>
                  <a:pt x="578076" y="299391"/>
                  <a:pt x="562560" y="298061"/>
                </a:cubicBezTo>
                <a:cubicBezTo>
                  <a:pt x="554580" y="297175"/>
                  <a:pt x="545714" y="296731"/>
                  <a:pt x="539064" y="291855"/>
                </a:cubicBezTo>
                <a:cubicBezTo>
                  <a:pt x="534188" y="288309"/>
                  <a:pt x="531528" y="283432"/>
                  <a:pt x="528869" y="278113"/>
                </a:cubicBezTo>
                <a:cubicBezTo>
                  <a:pt x="526652" y="274123"/>
                  <a:pt x="524879" y="270133"/>
                  <a:pt x="521776" y="267030"/>
                </a:cubicBezTo>
                <a:cubicBezTo>
                  <a:pt x="513353" y="258607"/>
                  <a:pt x="500053" y="256833"/>
                  <a:pt x="488971" y="260380"/>
                </a:cubicBezTo>
                <a:cubicBezTo>
                  <a:pt x="477888" y="263927"/>
                  <a:pt x="469465" y="272793"/>
                  <a:pt x="459269" y="278556"/>
                </a:cubicBezTo>
                <a:cubicBezTo>
                  <a:pt x="451733" y="282989"/>
                  <a:pt x="444640" y="287865"/>
                  <a:pt x="436217" y="290968"/>
                </a:cubicBezTo>
                <a:cubicBezTo>
                  <a:pt x="430454" y="292298"/>
                  <a:pt x="424691" y="292742"/>
                  <a:pt x="418928" y="291855"/>
                </a:cubicBezTo>
                <a:cubicBezTo>
                  <a:pt x="430897" y="262597"/>
                  <a:pt x="440207" y="232008"/>
                  <a:pt x="447300" y="200977"/>
                </a:cubicBezTo>
                <a:cubicBezTo>
                  <a:pt x="452619" y="177038"/>
                  <a:pt x="457052" y="153099"/>
                  <a:pt x="457939" y="128717"/>
                </a:cubicBezTo>
                <a:cubicBezTo>
                  <a:pt x="458382" y="112758"/>
                  <a:pt x="457052" y="96356"/>
                  <a:pt x="455723" y="80396"/>
                </a:cubicBezTo>
                <a:cubicBezTo>
                  <a:pt x="453949" y="58674"/>
                  <a:pt x="451733" y="36952"/>
                  <a:pt x="451289" y="15230"/>
                </a:cubicBezTo>
                <a:cubicBezTo>
                  <a:pt x="450846" y="11240"/>
                  <a:pt x="451733" y="7250"/>
                  <a:pt x="450846" y="3261"/>
                </a:cubicBezTo>
                <a:cubicBezTo>
                  <a:pt x="450846" y="2817"/>
                  <a:pt x="450846" y="2817"/>
                  <a:pt x="450402" y="2374"/>
                </a:cubicBezTo>
                <a:cubicBezTo>
                  <a:pt x="446413" y="-4719"/>
                  <a:pt x="434887" y="5920"/>
                  <a:pt x="430010" y="10353"/>
                </a:cubicBezTo>
                <a:cubicBezTo>
                  <a:pt x="422031" y="17446"/>
                  <a:pt x="415825" y="26312"/>
                  <a:pt x="409175" y="34735"/>
                </a:cubicBezTo>
                <a:cubicBezTo>
                  <a:pt x="406515" y="38725"/>
                  <a:pt x="402525" y="42272"/>
                  <a:pt x="403412" y="47148"/>
                </a:cubicBezTo>
                <a:cubicBezTo>
                  <a:pt x="403855" y="48921"/>
                  <a:pt x="404299" y="50694"/>
                  <a:pt x="404742" y="52468"/>
                </a:cubicBezTo>
                <a:cubicBezTo>
                  <a:pt x="406515" y="57344"/>
                  <a:pt x="409175" y="62221"/>
                  <a:pt x="410505" y="67097"/>
                </a:cubicBezTo>
                <a:cubicBezTo>
                  <a:pt x="416268" y="83499"/>
                  <a:pt x="418928" y="100345"/>
                  <a:pt x="419815" y="117634"/>
                </a:cubicBezTo>
                <a:cubicBezTo>
                  <a:pt x="420258" y="147336"/>
                  <a:pt x="417154" y="177481"/>
                  <a:pt x="412278" y="206740"/>
                </a:cubicBezTo>
                <a:cubicBezTo>
                  <a:pt x="408288" y="230678"/>
                  <a:pt x="403412" y="254174"/>
                  <a:pt x="395876" y="277226"/>
                </a:cubicBezTo>
                <a:cubicBezTo>
                  <a:pt x="386123" y="265700"/>
                  <a:pt x="380803" y="251070"/>
                  <a:pt x="381246" y="235555"/>
                </a:cubicBezTo>
                <a:cubicBezTo>
                  <a:pt x="381246" y="220482"/>
                  <a:pt x="380803" y="205410"/>
                  <a:pt x="374153" y="191667"/>
                </a:cubicBezTo>
                <a:cubicBezTo>
                  <a:pt x="363957" y="166842"/>
                  <a:pt x="343565" y="153542"/>
                  <a:pt x="317410" y="150439"/>
                </a:cubicBezTo>
                <a:cubicBezTo>
                  <a:pt x="305440" y="148666"/>
                  <a:pt x="293028" y="150439"/>
                  <a:pt x="281058" y="150883"/>
                </a:cubicBezTo>
                <a:cubicBezTo>
                  <a:pt x="265543" y="150883"/>
                  <a:pt x="250027" y="147779"/>
                  <a:pt x="236284" y="140243"/>
                </a:cubicBezTo>
                <a:cubicBezTo>
                  <a:pt x="211459" y="125614"/>
                  <a:pt x="190623" y="129604"/>
                  <a:pt x="164912" y="139800"/>
                </a:cubicBezTo>
                <a:cubicBezTo>
                  <a:pt x="142302" y="148223"/>
                  <a:pt x="121910" y="161965"/>
                  <a:pt x="104178" y="178811"/>
                </a:cubicBezTo>
                <a:cubicBezTo>
                  <a:pt x="100188" y="182357"/>
                  <a:pt x="95755" y="186347"/>
                  <a:pt x="92209" y="190337"/>
                </a:cubicBezTo>
                <a:cubicBezTo>
                  <a:pt x="91322" y="191224"/>
                  <a:pt x="90435" y="192110"/>
                  <a:pt x="89992" y="193440"/>
                </a:cubicBezTo>
                <a:cubicBezTo>
                  <a:pt x="88662" y="200533"/>
                  <a:pt x="112158" y="193440"/>
                  <a:pt x="116591" y="193440"/>
                </a:cubicBezTo>
                <a:cubicBezTo>
                  <a:pt x="129890" y="190780"/>
                  <a:pt x="143632" y="189007"/>
                  <a:pt x="156932" y="187677"/>
                </a:cubicBezTo>
                <a:cubicBezTo>
                  <a:pt x="178654" y="186347"/>
                  <a:pt x="201263" y="186791"/>
                  <a:pt x="222542" y="193884"/>
                </a:cubicBezTo>
                <a:cubicBezTo>
                  <a:pt x="231408" y="196543"/>
                  <a:pt x="255346" y="208956"/>
                  <a:pt x="243377" y="219596"/>
                </a:cubicBezTo>
                <a:cubicBezTo>
                  <a:pt x="235397" y="224029"/>
                  <a:pt x="225645" y="223142"/>
                  <a:pt x="216779" y="222699"/>
                </a:cubicBezTo>
                <a:cubicBezTo>
                  <a:pt x="194170" y="220482"/>
                  <a:pt x="172004" y="215606"/>
                  <a:pt x="149396" y="216492"/>
                </a:cubicBezTo>
                <a:cubicBezTo>
                  <a:pt x="117034" y="216936"/>
                  <a:pt x="86445" y="229348"/>
                  <a:pt x="58517" y="243978"/>
                </a:cubicBezTo>
                <a:cubicBezTo>
                  <a:pt x="53640" y="247081"/>
                  <a:pt x="47434" y="249297"/>
                  <a:pt x="44331" y="254174"/>
                </a:cubicBezTo>
                <a:cubicBezTo>
                  <a:pt x="39011" y="265256"/>
                  <a:pt x="36352" y="277226"/>
                  <a:pt x="32362" y="288752"/>
                </a:cubicBezTo>
                <a:cubicBezTo>
                  <a:pt x="26155" y="308258"/>
                  <a:pt x="18176" y="327320"/>
                  <a:pt x="12413" y="347269"/>
                </a:cubicBezTo>
                <a:cubicBezTo>
                  <a:pt x="10640" y="355248"/>
                  <a:pt x="7093" y="363228"/>
                  <a:pt x="7093" y="371651"/>
                </a:cubicBezTo>
                <a:cubicBezTo>
                  <a:pt x="8866" y="380960"/>
                  <a:pt x="27486" y="363671"/>
                  <a:pt x="31919" y="361455"/>
                </a:cubicBezTo>
                <a:cubicBezTo>
                  <a:pt x="52754" y="348599"/>
                  <a:pt x="75806" y="339732"/>
                  <a:pt x="98858" y="331753"/>
                </a:cubicBezTo>
                <a:cubicBezTo>
                  <a:pt x="128117" y="323330"/>
                  <a:pt x="157818" y="315794"/>
                  <a:pt x="188407" y="315350"/>
                </a:cubicBezTo>
                <a:cubicBezTo>
                  <a:pt x="204366" y="315794"/>
                  <a:pt x="222098" y="317124"/>
                  <a:pt x="234954" y="327320"/>
                </a:cubicBezTo>
                <a:cubicBezTo>
                  <a:pt x="247367" y="339732"/>
                  <a:pt x="233181" y="353032"/>
                  <a:pt x="220768" y="357022"/>
                </a:cubicBezTo>
                <a:cubicBezTo>
                  <a:pt x="211459" y="360568"/>
                  <a:pt x="202149" y="361455"/>
                  <a:pt x="192396" y="361898"/>
                </a:cubicBezTo>
                <a:cubicBezTo>
                  <a:pt x="188407" y="361898"/>
                  <a:pt x="184860" y="361898"/>
                  <a:pt x="180871" y="361898"/>
                </a:cubicBezTo>
                <a:cubicBezTo>
                  <a:pt x="180871" y="361898"/>
                  <a:pt x="180427" y="361898"/>
                  <a:pt x="180427" y="361898"/>
                </a:cubicBezTo>
                <a:cubicBezTo>
                  <a:pt x="172448" y="361898"/>
                  <a:pt x="164468" y="361898"/>
                  <a:pt x="156489" y="363228"/>
                </a:cubicBezTo>
                <a:cubicBezTo>
                  <a:pt x="154715" y="363228"/>
                  <a:pt x="152942" y="363671"/>
                  <a:pt x="151168" y="364114"/>
                </a:cubicBezTo>
                <a:cubicBezTo>
                  <a:pt x="151168" y="364114"/>
                  <a:pt x="151168" y="364114"/>
                  <a:pt x="151168" y="364114"/>
                </a:cubicBezTo>
                <a:cubicBezTo>
                  <a:pt x="143189" y="365001"/>
                  <a:pt x="135653" y="366331"/>
                  <a:pt x="127673" y="368104"/>
                </a:cubicBezTo>
                <a:cubicBezTo>
                  <a:pt x="112158" y="371208"/>
                  <a:pt x="97528" y="378744"/>
                  <a:pt x="83342" y="386280"/>
                </a:cubicBezTo>
                <a:cubicBezTo>
                  <a:pt x="67383" y="394703"/>
                  <a:pt x="51424" y="402682"/>
                  <a:pt x="35908" y="411549"/>
                </a:cubicBezTo>
                <a:cubicBezTo>
                  <a:pt x="29258" y="415982"/>
                  <a:pt x="21279" y="419085"/>
                  <a:pt x="15516" y="424848"/>
                </a:cubicBezTo>
                <a:cubicBezTo>
                  <a:pt x="11970" y="429724"/>
                  <a:pt x="11526" y="436374"/>
                  <a:pt x="10640" y="442137"/>
                </a:cubicBezTo>
                <a:cubicBezTo>
                  <a:pt x="7093" y="465189"/>
                  <a:pt x="6206" y="489128"/>
                  <a:pt x="6650" y="512623"/>
                </a:cubicBezTo>
                <a:cubicBezTo>
                  <a:pt x="6650" y="514840"/>
                  <a:pt x="6650" y="517500"/>
                  <a:pt x="7093" y="519716"/>
                </a:cubicBezTo>
                <a:cubicBezTo>
                  <a:pt x="7093" y="520603"/>
                  <a:pt x="7537" y="521933"/>
                  <a:pt x="8423" y="522376"/>
                </a:cubicBezTo>
                <a:cubicBezTo>
                  <a:pt x="9753" y="522819"/>
                  <a:pt x="11083" y="522376"/>
                  <a:pt x="11970" y="521933"/>
                </a:cubicBezTo>
                <a:cubicBezTo>
                  <a:pt x="15516" y="518830"/>
                  <a:pt x="19063" y="515283"/>
                  <a:pt x="22165" y="512180"/>
                </a:cubicBezTo>
                <a:close/>
                <a:moveTo>
                  <a:pt x="296574" y="328206"/>
                </a:moveTo>
                <a:cubicBezTo>
                  <a:pt x="305440" y="328206"/>
                  <a:pt x="314307" y="331753"/>
                  <a:pt x="322286" y="335299"/>
                </a:cubicBezTo>
                <a:cubicBezTo>
                  <a:pt x="327163" y="337516"/>
                  <a:pt x="332039" y="340619"/>
                  <a:pt x="335142" y="345052"/>
                </a:cubicBezTo>
                <a:cubicBezTo>
                  <a:pt x="335142" y="345052"/>
                  <a:pt x="335586" y="345495"/>
                  <a:pt x="335586" y="345495"/>
                </a:cubicBezTo>
                <a:cubicBezTo>
                  <a:pt x="341348" y="355692"/>
                  <a:pt x="335586" y="365444"/>
                  <a:pt x="325389" y="369434"/>
                </a:cubicBezTo>
                <a:cubicBezTo>
                  <a:pt x="316523" y="373424"/>
                  <a:pt x="306771" y="373867"/>
                  <a:pt x="297017" y="372981"/>
                </a:cubicBezTo>
                <a:cubicBezTo>
                  <a:pt x="286378" y="371208"/>
                  <a:pt x="274852" y="369877"/>
                  <a:pt x="266873" y="361898"/>
                </a:cubicBezTo>
                <a:cubicBezTo>
                  <a:pt x="252243" y="344609"/>
                  <a:pt x="280615" y="328206"/>
                  <a:pt x="296574" y="328206"/>
                </a:cubicBezTo>
                <a:close/>
                <a:moveTo>
                  <a:pt x="60734" y="662905"/>
                </a:moveTo>
                <a:cubicBezTo>
                  <a:pt x="54527" y="652709"/>
                  <a:pt x="61177" y="637637"/>
                  <a:pt x="64723" y="626997"/>
                </a:cubicBezTo>
                <a:cubicBezTo>
                  <a:pt x="72703" y="605718"/>
                  <a:pt x="105508" y="574687"/>
                  <a:pt x="129447" y="578676"/>
                </a:cubicBezTo>
                <a:cubicBezTo>
                  <a:pt x="132550" y="579120"/>
                  <a:pt x="135653" y="580893"/>
                  <a:pt x="137426" y="583553"/>
                </a:cubicBezTo>
                <a:cubicBezTo>
                  <a:pt x="139199" y="585769"/>
                  <a:pt x="139643" y="588429"/>
                  <a:pt x="138756" y="591089"/>
                </a:cubicBezTo>
                <a:cubicBezTo>
                  <a:pt x="134766" y="599955"/>
                  <a:pt x="125457" y="603502"/>
                  <a:pt x="117920" y="609708"/>
                </a:cubicBezTo>
                <a:cubicBezTo>
                  <a:pt x="111271" y="615028"/>
                  <a:pt x="105508" y="620791"/>
                  <a:pt x="100632" y="627440"/>
                </a:cubicBezTo>
                <a:cubicBezTo>
                  <a:pt x="92652" y="635863"/>
                  <a:pt x="74919" y="677978"/>
                  <a:pt x="60734" y="6629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1460;p34"/>
          <p:cNvSpPr txBox="1">
            <a:spLocks noGrp="1"/>
          </p:cNvSpPr>
          <p:nvPr>
            <p:ph type="subTitle" idx="1"/>
          </p:nvPr>
        </p:nvSpPr>
        <p:spPr>
          <a:xfrm>
            <a:off x="1682653" y="3173132"/>
            <a:ext cx="3356275" cy="15134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 err="1"/>
              <a:t>Early</a:t>
            </a:r>
            <a:r>
              <a:rPr lang="fr-FR" dirty="0"/>
              <a:t> Neural </a:t>
            </a:r>
            <a:r>
              <a:rPr lang="fr-FR" dirty="0" err="1"/>
              <a:t>Approaches</a:t>
            </a:r>
            <a:r>
              <a:rPr lang="fr-FR" dirty="0"/>
              <a:t> </a:t>
            </a:r>
            <a:r>
              <a:rPr lang="fr-FR" sz="1400" dirty="0" err="1" smtClean="0">
                <a:solidFill>
                  <a:srgbClr val="C00000"/>
                </a:solidFill>
              </a:rPr>
              <a:t>requires</a:t>
            </a:r>
            <a:r>
              <a:rPr lang="fr-FR" sz="1400" dirty="0" smtClean="0">
                <a:solidFill>
                  <a:srgbClr val="C00000"/>
                </a:solidFill>
              </a:rPr>
              <a:t> </a:t>
            </a:r>
            <a:r>
              <a:rPr lang="fr-FR" sz="1400" dirty="0" err="1" smtClean="0">
                <a:solidFill>
                  <a:srgbClr val="C00000"/>
                </a:solidFill>
              </a:rPr>
              <a:t>supervised</a:t>
            </a:r>
            <a:r>
              <a:rPr lang="fr-FR" sz="1400" dirty="0" smtClean="0">
                <a:solidFill>
                  <a:srgbClr val="C00000"/>
                </a:solidFill>
              </a:rPr>
              <a:t> </a:t>
            </a:r>
            <a:r>
              <a:rPr lang="fr-FR" sz="1400" dirty="0" err="1">
                <a:solidFill>
                  <a:srgbClr val="C00000"/>
                </a:solidFill>
              </a:rPr>
              <a:t>learning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endParaRPr lang="fr-FR" sz="1400" dirty="0" smtClean="0">
              <a:solidFill>
                <a:srgbClr val="C00000"/>
              </a:solidFill>
            </a:endParaRPr>
          </a:p>
          <a:p>
            <a:pPr marL="0" lvl="0" indent="0"/>
            <a:r>
              <a:rPr lang="fr-FR" sz="1400" dirty="0" smtClean="0">
                <a:solidFill>
                  <a:srgbClr val="C00000"/>
                </a:solidFill>
              </a:rPr>
              <a:t>&amp; </a:t>
            </a:r>
            <a:r>
              <a:rPr lang="fr-FR" sz="1400" dirty="0" err="1" smtClean="0">
                <a:solidFill>
                  <a:srgbClr val="C00000"/>
                </a:solidFill>
              </a:rPr>
              <a:t>cannot</a:t>
            </a:r>
            <a:r>
              <a:rPr lang="fr-FR" sz="1400" dirty="0" smtClean="0">
                <a:solidFill>
                  <a:srgbClr val="C00000"/>
                </a:solidFill>
              </a:rPr>
              <a:t> </a:t>
            </a:r>
            <a:r>
              <a:rPr lang="fr-FR" sz="1400" dirty="0" err="1" smtClean="0">
                <a:solidFill>
                  <a:srgbClr val="C00000"/>
                </a:solidFill>
              </a:rPr>
              <a:t>generalize</a:t>
            </a:r>
            <a:r>
              <a:rPr lang="fr-FR" sz="1400" dirty="0" smtClean="0">
                <a:solidFill>
                  <a:srgbClr val="C00000"/>
                </a:solidFill>
              </a:rPr>
              <a:t> </a:t>
            </a:r>
            <a:r>
              <a:rPr lang="fr-FR" sz="1400" dirty="0" err="1" smtClean="0">
                <a:solidFill>
                  <a:srgbClr val="C00000"/>
                </a:solidFill>
              </a:rPr>
              <a:t>across</a:t>
            </a:r>
            <a:r>
              <a:rPr lang="fr-FR" sz="1400" dirty="0" smtClean="0">
                <a:solidFill>
                  <a:srgbClr val="C00000"/>
                </a:solidFill>
              </a:rPr>
              <a:t> disciplines.</a:t>
            </a:r>
            <a:endParaRPr sz="1400" dirty="0">
              <a:solidFill>
                <a:srgbClr val="C00000"/>
              </a:solidFill>
            </a:endParaRPr>
          </a:p>
        </p:txBody>
      </p:sp>
      <p:sp>
        <p:nvSpPr>
          <p:cNvPr id="87" name="Google Shape;1461;p34"/>
          <p:cNvSpPr txBox="1">
            <a:spLocks noGrp="1"/>
          </p:cNvSpPr>
          <p:nvPr>
            <p:ph type="subTitle" idx="2"/>
          </p:nvPr>
        </p:nvSpPr>
        <p:spPr>
          <a:xfrm>
            <a:off x="4879550" y="3791183"/>
            <a:ext cx="3588977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Standard </a:t>
            </a:r>
            <a:r>
              <a:rPr lang="fr-FR" dirty="0" smtClean="0"/>
              <a:t>Transformers </a:t>
            </a:r>
          </a:p>
          <a:p>
            <a:pPr marL="0" lvl="0" indent="0"/>
            <a:r>
              <a:rPr lang="fr-FR" sz="1400" dirty="0" smtClean="0">
                <a:solidFill>
                  <a:srgbClr val="C00000"/>
                </a:solidFill>
              </a:rPr>
              <a:t>are </a:t>
            </a:r>
            <a:r>
              <a:rPr lang="fr-FR" sz="1400" dirty="0" err="1" smtClean="0">
                <a:solidFill>
                  <a:srgbClr val="C00000"/>
                </a:solidFill>
              </a:rPr>
              <a:t>computationally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dirty="0" err="1" smtClean="0">
                <a:solidFill>
                  <a:srgbClr val="C00000"/>
                </a:solidFill>
              </a:rPr>
              <a:t>expensive</a:t>
            </a:r>
            <a:r>
              <a:rPr lang="fr-FR" sz="1400" dirty="0" smtClean="0">
                <a:solidFill>
                  <a:srgbClr val="C00000"/>
                </a:solidFill>
              </a:rPr>
              <a:t> &amp; </a:t>
            </a:r>
            <a:r>
              <a:rPr lang="fr-FR" sz="1400" dirty="0" smtClean="0">
                <a:solidFill>
                  <a:srgbClr val="C00000"/>
                </a:solidFill>
              </a:rPr>
              <a:t>miss </a:t>
            </a:r>
            <a:r>
              <a:rPr lang="fr-FR" sz="1400" dirty="0" err="1" smtClean="0">
                <a:solidFill>
                  <a:srgbClr val="C00000"/>
                </a:solidFill>
              </a:rPr>
              <a:t>entity</a:t>
            </a:r>
            <a:r>
              <a:rPr lang="fr-FR" sz="1400" dirty="0" smtClean="0">
                <a:solidFill>
                  <a:srgbClr val="C00000"/>
                </a:solidFill>
              </a:rPr>
              <a:t> relations.</a:t>
            </a:r>
            <a:endParaRPr sz="1400" dirty="0">
              <a:solidFill>
                <a:srgbClr val="C00000"/>
              </a:solidFill>
            </a:endParaRPr>
          </a:p>
        </p:txBody>
      </p:sp>
      <p:sp>
        <p:nvSpPr>
          <p:cNvPr id="88" name="Google Shape;1463;p34"/>
          <p:cNvSpPr/>
          <p:nvPr/>
        </p:nvSpPr>
        <p:spPr>
          <a:xfrm>
            <a:off x="3062685" y="2972999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9" name="Google Shape;1464;p34"/>
          <p:cNvSpPr/>
          <p:nvPr/>
        </p:nvSpPr>
        <p:spPr>
          <a:xfrm>
            <a:off x="6409963" y="2972999"/>
            <a:ext cx="640800" cy="6408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01" name="Google Shape;9232;p67"/>
          <p:cNvGrpSpPr/>
          <p:nvPr/>
        </p:nvGrpSpPr>
        <p:grpSpPr>
          <a:xfrm>
            <a:off x="6544039" y="3098806"/>
            <a:ext cx="392922" cy="391923"/>
            <a:chOff x="-20946600" y="3317850"/>
            <a:chExt cx="304825" cy="304050"/>
          </a:xfrm>
          <a:solidFill>
            <a:srgbClr val="5FA894"/>
          </a:solidFill>
        </p:grpSpPr>
        <p:sp>
          <p:nvSpPr>
            <p:cNvPr id="102" name="Google Shape;9233;p67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  <p:sp>
          <p:nvSpPr>
            <p:cNvPr id="103" name="Google Shape;9234;p67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  <p:sp>
          <p:nvSpPr>
            <p:cNvPr id="104" name="Google Shape;9235;p67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</p:grpSp>
      <p:grpSp>
        <p:nvGrpSpPr>
          <p:cNvPr id="105" name="Google Shape;9412;p67"/>
          <p:cNvGrpSpPr/>
          <p:nvPr/>
        </p:nvGrpSpPr>
        <p:grpSpPr>
          <a:xfrm>
            <a:off x="3159644" y="3108534"/>
            <a:ext cx="448791" cy="391923"/>
            <a:chOff x="-19835275" y="3330250"/>
            <a:chExt cx="329250" cy="280625"/>
          </a:xfrm>
          <a:solidFill>
            <a:srgbClr val="5FA894"/>
          </a:solidFill>
        </p:grpSpPr>
        <p:sp>
          <p:nvSpPr>
            <p:cNvPr id="106" name="Google Shape;9413;p67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  <p:sp>
          <p:nvSpPr>
            <p:cNvPr id="107" name="Google Shape;9414;p67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  <p:sp>
          <p:nvSpPr>
            <p:cNvPr id="108" name="Google Shape;9415;p67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FA894"/>
                </a:solidFill>
              </a:endParaRPr>
            </a:p>
          </p:txBody>
        </p:sp>
      </p:grpSp>
      <p:sp>
        <p:nvSpPr>
          <p:cNvPr id="82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07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405523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32"/>
          <p:cNvGrpSpPr/>
          <p:nvPr/>
        </p:nvGrpSpPr>
        <p:grpSpPr>
          <a:xfrm>
            <a:off x="7369017" y="48345"/>
            <a:ext cx="2113734" cy="2273837"/>
            <a:chOff x="6719631" y="48345"/>
            <a:chExt cx="2113734" cy="2273837"/>
          </a:xfrm>
        </p:grpSpPr>
        <p:sp>
          <p:nvSpPr>
            <p:cNvPr id="1155" name="Google Shape;1155;p32"/>
            <p:cNvSpPr/>
            <p:nvPr/>
          </p:nvSpPr>
          <p:spPr>
            <a:xfrm rot="10654278">
              <a:off x="6965654" y="204157"/>
              <a:ext cx="1194420" cy="2093657"/>
            </a:xfrm>
            <a:custGeom>
              <a:avLst/>
              <a:gdLst/>
              <a:ahLst/>
              <a:cxnLst/>
              <a:rect l="l" t="t" r="r" b="b"/>
              <a:pathLst>
                <a:path w="778693" h="1364944" extrusionOk="0">
                  <a:moveTo>
                    <a:pt x="770478" y="709711"/>
                  </a:moveTo>
                  <a:cubicBezTo>
                    <a:pt x="760725" y="708380"/>
                    <a:pt x="751415" y="711041"/>
                    <a:pt x="742549" y="713700"/>
                  </a:cubicBezTo>
                  <a:cubicBezTo>
                    <a:pt x="742549" y="713700"/>
                    <a:pt x="742105" y="713700"/>
                    <a:pt x="742105" y="713700"/>
                  </a:cubicBezTo>
                  <a:cubicBezTo>
                    <a:pt x="740776" y="714144"/>
                    <a:pt x="739446" y="714144"/>
                    <a:pt x="737672" y="714144"/>
                  </a:cubicBezTo>
                  <a:cubicBezTo>
                    <a:pt x="733683" y="714587"/>
                    <a:pt x="729693" y="714587"/>
                    <a:pt x="725703" y="715474"/>
                  </a:cubicBezTo>
                  <a:cubicBezTo>
                    <a:pt x="712847" y="718577"/>
                    <a:pt x="702651" y="727443"/>
                    <a:pt x="693785" y="736752"/>
                  </a:cubicBezTo>
                  <a:cubicBezTo>
                    <a:pt x="682258" y="740299"/>
                    <a:pt x="670289" y="744289"/>
                    <a:pt x="658764" y="747392"/>
                  </a:cubicBezTo>
                  <a:cubicBezTo>
                    <a:pt x="657434" y="747835"/>
                    <a:pt x="656104" y="748278"/>
                    <a:pt x="654331" y="748722"/>
                  </a:cubicBezTo>
                  <a:cubicBezTo>
                    <a:pt x="656547" y="743845"/>
                    <a:pt x="659650" y="739856"/>
                    <a:pt x="662753" y="735866"/>
                  </a:cubicBezTo>
                  <a:cubicBezTo>
                    <a:pt x="665856" y="734536"/>
                    <a:pt x="668959" y="733206"/>
                    <a:pt x="672063" y="731876"/>
                  </a:cubicBezTo>
                  <a:cubicBezTo>
                    <a:pt x="679599" y="728329"/>
                    <a:pt x="686249" y="723453"/>
                    <a:pt x="691568" y="716803"/>
                  </a:cubicBezTo>
                  <a:cubicBezTo>
                    <a:pt x="694671" y="712814"/>
                    <a:pt x="697774" y="707937"/>
                    <a:pt x="701765" y="703947"/>
                  </a:cubicBezTo>
                  <a:cubicBezTo>
                    <a:pt x="707084" y="698628"/>
                    <a:pt x="717280" y="692421"/>
                    <a:pt x="713290" y="683998"/>
                  </a:cubicBezTo>
                  <a:cubicBezTo>
                    <a:pt x="709744" y="680452"/>
                    <a:pt x="703981" y="683112"/>
                    <a:pt x="699104" y="686658"/>
                  </a:cubicBezTo>
                  <a:cubicBezTo>
                    <a:pt x="699104" y="686658"/>
                    <a:pt x="699104" y="686658"/>
                    <a:pt x="699104" y="686658"/>
                  </a:cubicBezTo>
                  <a:cubicBezTo>
                    <a:pt x="698218" y="686215"/>
                    <a:pt x="697774" y="687545"/>
                    <a:pt x="696888" y="687988"/>
                  </a:cubicBezTo>
                  <a:cubicBezTo>
                    <a:pt x="690238" y="694195"/>
                    <a:pt x="680929" y="696855"/>
                    <a:pt x="673836" y="702618"/>
                  </a:cubicBezTo>
                  <a:cubicBezTo>
                    <a:pt x="664970" y="710154"/>
                    <a:pt x="658320" y="720793"/>
                    <a:pt x="656104" y="732763"/>
                  </a:cubicBezTo>
                  <a:cubicBezTo>
                    <a:pt x="656104" y="733649"/>
                    <a:pt x="655660" y="734093"/>
                    <a:pt x="655660" y="734979"/>
                  </a:cubicBezTo>
                  <a:cubicBezTo>
                    <a:pt x="655660" y="735423"/>
                    <a:pt x="655660" y="735866"/>
                    <a:pt x="655660" y="736309"/>
                  </a:cubicBezTo>
                  <a:cubicBezTo>
                    <a:pt x="655660" y="736752"/>
                    <a:pt x="655660" y="737196"/>
                    <a:pt x="655660" y="737639"/>
                  </a:cubicBezTo>
                  <a:cubicBezTo>
                    <a:pt x="653887" y="740299"/>
                    <a:pt x="649454" y="746505"/>
                    <a:pt x="648568" y="750495"/>
                  </a:cubicBezTo>
                  <a:cubicBezTo>
                    <a:pt x="636155" y="754042"/>
                    <a:pt x="624185" y="756701"/>
                    <a:pt x="611773" y="758918"/>
                  </a:cubicBezTo>
                  <a:cubicBezTo>
                    <a:pt x="613545" y="753155"/>
                    <a:pt x="615319" y="747835"/>
                    <a:pt x="617978" y="742515"/>
                  </a:cubicBezTo>
                  <a:cubicBezTo>
                    <a:pt x="617978" y="742515"/>
                    <a:pt x="617978" y="742515"/>
                    <a:pt x="618422" y="742515"/>
                  </a:cubicBezTo>
                  <a:cubicBezTo>
                    <a:pt x="629061" y="737196"/>
                    <a:pt x="637927" y="729216"/>
                    <a:pt x="643691" y="719020"/>
                  </a:cubicBezTo>
                  <a:cubicBezTo>
                    <a:pt x="646351" y="713700"/>
                    <a:pt x="648124" y="707937"/>
                    <a:pt x="651670" y="703504"/>
                  </a:cubicBezTo>
                  <a:cubicBezTo>
                    <a:pt x="655217" y="699071"/>
                    <a:pt x="660537" y="695968"/>
                    <a:pt x="663640" y="691092"/>
                  </a:cubicBezTo>
                  <a:cubicBezTo>
                    <a:pt x="669403" y="683555"/>
                    <a:pt x="661867" y="679122"/>
                    <a:pt x="654773" y="682225"/>
                  </a:cubicBezTo>
                  <a:cubicBezTo>
                    <a:pt x="651670" y="683112"/>
                    <a:pt x="649010" y="684885"/>
                    <a:pt x="646794" y="687102"/>
                  </a:cubicBezTo>
                  <a:cubicBezTo>
                    <a:pt x="646794" y="687102"/>
                    <a:pt x="646351" y="687102"/>
                    <a:pt x="646351" y="687545"/>
                  </a:cubicBezTo>
                  <a:cubicBezTo>
                    <a:pt x="645907" y="687545"/>
                    <a:pt x="645907" y="687988"/>
                    <a:pt x="645465" y="688432"/>
                  </a:cubicBezTo>
                  <a:cubicBezTo>
                    <a:pt x="644577" y="689318"/>
                    <a:pt x="643691" y="689762"/>
                    <a:pt x="642804" y="690648"/>
                  </a:cubicBezTo>
                  <a:cubicBezTo>
                    <a:pt x="639701" y="693308"/>
                    <a:pt x="637041" y="696411"/>
                    <a:pt x="634382" y="699514"/>
                  </a:cubicBezTo>
                  <a:cubicBezTo>
                    <a:pt x="630835" y="703061"/>
                    <a:pt x="625958" y="705721"/>
                    <a:pt x="622855" y="710154"/>
                  </a:cubicBezTo>
                  <a:cubicBezTo>
                    <a:pt x="621083" y="712814"/>
                    <a:pt x="619752" y="715474"/>
                    <a:pt x="618422" y="718577"/>
                  </a:cubicBezTo>
                  <a:cubicBezTo>
                    <a:pt x="616649" y="721680"/>
                    <a:pt x="615319" y="724783"/>
                    <a:pt x="614876" y="728329"/>
                  </a:cubicBezTo>
                  <a:cubicBezTo>
                    <a:pt x="614876" y="728329"/>
                    <a:pt x="614876" y="728329"/>
                    <a:pt x="614876" y="728329"/>
                  </a:cubicBezTo>
                  <a:cubicBezTo>
                    <a:pt x="614433" y="729660"/>
                    <a:pt x="614433" y="731433"/>
                    <a:pt x="614433" y="732763"/>
                  </a:cubicBezTo>
                  <a:cubicBezTo>
                    <a:pt x="613989" y="734536"/>
                    <a:pt x="613989" y="735866"/>
                    <a:pt x="613545" y="737639"/>
                  </a:cubicBezTo>
                  <a:cubicBezTo>
                    <a:pt x="613103" y="739856"/>
                    <a:pt x="613103" y="742072"/>
                    <a:pt x="613103" y="744289"/>
                  </a:cubicBezTo>
                  <a:cubicBezTo>
                    <a:pt x="613103" y="744289"/>
                    <a:pt x="613545" y="744732"/>
                    <a:pt x="613545" y="744732"/>
                  </a:cubicBezTo>
                  <a:cubicBezTo>
                    <a:pt x="612659" y="746948"/>
                    <a:pt x="611773" y="749165"/>
                    <a:pt x="610886" y="751825"/>
                  </a:cubicBezTo>
                  <a:cubicBezTo>
                    <a:pt x="610442" y="753598"/>
                    <a:pt x="608670" y="758031"/>
                    <a:pt x="608670" y="760691"/>
                  </a:cubicBezTo>
                  <a:cubicBezTo>
                    <a:pt x="595370" y="763351"/>
                    <a:pt x="581627" y="765568"/>
                    <a:pt x="568328" y="768671"/>
                  </a:cubicBezTo>
                  <a:cubicBezTo>
                    <a:pt x="565668" y="769114"/>
                    <a:pt x="563009" y="770001"/>
                    <a:pt x="560792" y="770444"/>
                  </a:cubicBezTo>
                  <a:cubicBezTo>
                    <a:pt x="562122" y="766897"/>
                    <a:pt x="563452" y="762908"/>
                    <a:pt x="565225" y="759361"/>
                  </a:cubicBezTo>
                  <a:cubicBezTo>
                    <a:pt x="565225" y="759361"/>
                    <a:pt x="565668" y="759361"/>
                    <a:pt x="565668" y="758918"/>
                  </a:cubicBezTo>
                  <a:cubicBezTo>
                    <a:pt x="572761" y="755371"/>
                    <a:pt x="579855" y="751382"/>
                    <a:pt x="586060" y="746505"/>
                  </a:cubicBezTo>
                  <a:cubicBezTo>
                    <a:pt x="594927" y="739412"/>
                    <a:pt x="597587" y="727886"/>
                    <a:pt x="604679" y="719463"/>
                  </a:cubicBezTo>
                  <a:cubicBezTo>
                    <a:pt x="607783" y="715474"/>
                    <a:pt x="614433" y="708824"/>
                    <a:pt x="610000" y="703504"/>
                  </a:cubicBezTo>
                  <a:cubicBezTo>
                    <a:pt x="609112" y="702618"/>
                    <a:pt x="607783" y="702618"/>
                    <a:pt x="606453" y="702618"/>
                  </a:cubicBezTo>
                  <a:cubicBezTo>
                    <a:pt x="602020" y="703061"/>
                    <a:pt x="598473" y="706164"/>
                    <a:pt x="595370" y="709267"/>
                  </a:cubicBezTo>
                  <a:cubicBezTo>
                    <a:pt x="594484" y="709711"/>
                    <a:pt x="593596" y="711041"/>
                    <a:pt x="593154" y="711484"/>
                  </a:cubicBezTo>
                  <a:cubicBezTo>
                    <a:pt x="589163" y="715030"/>
                    <a:pt x="585618" y="718577"/>
                    <a:pt x="581185" y="721237"/>
                  </a:cubicBezTo>
                  <a:cubicBezTo>
                    <a:pt x="575864" y="724783"/>
                    <a:pt x="570102" y="728329"/>
                    <a:pt x="566111" y="733649"/>
                  </a:cubicBezTo>
                  <a:cubicBezTo>
                    <a:pt x="560349" y="740742"/>
                    <a:pt x="559019" y="750938"/>
                    <a:pt x="560349" y="759805"/>
                  </a:cubicBezTo>
                  <a:cubicBezTo>
                    <a:pt x="560349" y="759805"/>
                    <a:pt x="560349" y="760248"/>
                    <a:pt x="560792" y="760248"/>
                  </a:cubicBezTo>
                  <a:cubicBezTo>
                    <a:pt x="559906" y="761578"/>
                    <a:pt x="559019" y="763351"/>
                    <a:pt x="558575" y="764681"/>
                  </a:cubicBezTo>
                  <a:cubicBezTo>
                    <a:pt x="558132" y="766454"/>
                    <a:pt x="556359" y="769557"/>
                    <a:pt x="556359" y="771774"/>
                  </a:cubicBezTo>
                  <a:cubicBezTo>
                    <a:pt x="531977" y="777093"/>
                    <a:pt x="507595" y="782857"/>
                    <a:pt x="483213" y="789063"/>
                  </a:cubicBezTo>
                  <a:cubicBezTo>
                    <a:pt x="483213" y="789063"/>
                    <a:pt x="483213" y="789063"/>
                    <a:pt x="483213" y="788620"/>
                  </a:cubicBezTo>
                  <a:cubicBezTo>
                    <a:pt x="484543" y="785960"/>
                    <a:pt x="485873" y="783743"/>
                    <a:pt x="487646" y="781527"/>
                  </a:cubicBezTo>
                  <a:cubicBezTo>
                    <a:pt x="489419" y="781083"/>
                    <a:pt x="490749" y="780197"/>
                    <a:pt x="492522" y="779310"/>
                  </a:cubicBezTo>
                  <a:cubicBezTo>
                    <a:pt x="501388" y="774877"/>
                    <a:pt x="510255" y="770001"/>
                    <a:pt x="516461" y="762464"/>
                  </a:cubicBezTo>
                  <a:cubicBezTo>
                    <a:pt x="521781" y="756701"/>
                    <a:pt x="523111" y="749165"/>
                    <a:pt x="527544" y="742959"/>
                  </a:cubicBezTo>
                  <a:cubicBezTo>
                    <a:pt x="530647" y="738969"/>
                    <a:pt x="534637" y="734536"/>
                    <a:pt x="535524" y="729216"/>
                  </a:cubicBezTo>
                  <a:cubicBezTo>
                    <a:pt x="536410" y="723896"/>
                    <a:pt x="531534" y="720793"/>
                    <a:pt x="527101" y="723453"/>
                  </a:cubicBezTo>
                  <a:cubicBezTo>
                    <a:pt x="527101" y="723453"/>
                    <a:pt x="526657" y="723896"/>
                    <a:pt x="526657" y="723896"/>
                  </a:cubicBezTo>
                  <a:cubicBezTo>
                    <a:pt x="526214" y="723896"/>
                    <a:pt x="525770" y="723896"/>
                    <a:pt x="525770" y="724340"/>
                  </a:cubicBezTo>
                  <a:cubicBezTo>
                    <a:pt x="519121" y="728773"/>
                    <a:pt x="514688" y="735866"/>
                    <a:pt x="509811" y="742515"/>
                  </a:cubicBezTo>
                  <a:cubicBezTo>
                    <a:pt x="503605" y="750495"/>
                    <a:pt x="495182" y="756258"/>
                    <a:pt x="490749" y="765568"/>
                  </a:cubicBezTo>
                  <a:cubicBezTo>
                    <a:pt x="488976" y="768671"/>
                    <a:pt x="487203" y="771774"/>
                    <a:pt x="485873" y="775320"/>
                  </a:cubicBezTo>
                  <a:cubicBezTo>
                    <a:pt x="485429" y="776650"/>
                    <a:pt x="484543" y="778424"/>
                    <a:pt x="484543" y="780197"/>
                  </a:cubicBezTo>
                  <a:cubicBezTo>
                    <a:pt x="482770" y="782857"/>
                    <a:pt x="480996" y="785073"/>
                    <a:pt x="480110" y="788176"/>
                  </a:cubicBezTo>
                  <a:cubicBezTo>
                    <a:pt x="479666" y="789063"/>
                    <a:pt x="479666" y="789950"/>
                    <a:pt x="479223" y="790836"/>
                  </a:cubicBezTo>
                  <a:cubicBezTo>
                    <a:pt x="463707" y="794826"/>
                    <a:pt x="448634" y="798816"/>
                    <a:pt x="433119" y="802806"/>
                  </a:cubicBezTo>
                  <a:cubicBezTo>
                    <a:pt x="434006" y="800589"/>
                    <a:pt x="435779" y="798373"/>
                    <a:pt x="437108" y="796156"/>
                  </a:cubicBezTo>
                  <a:cubicBezTo>
                    <a:pt x="437108" y="796156"/>
                    <a:pt x="437552" y="795713"/>
                    <a:pt x="437552" y="795713"/>
                  </a:cubicBezTo>
                  <a:cubicBezTo>
                    <a:pt x="449521" y="790836"/>
                    <a:pt x="462377" y="785073"/>
                    <a:pt x="470800" y="775320"/>
                  </a:cubicBezTo>
                  <a:cubicBezTo>
                    <a:pt x="476563" y="769557"/>
                    <a:pt x="477893" y="761578"/>
                    <a:pt x="481883" y="754485"/>
                  </a:cubicBezTo>
                  <a:cubicBezTo>
                    <a:pt x="485873" y="748722"/>
                    <a:pt x="491193" y="743402"/>
                    <a:pt x="490749" y="735866"/>
                  </a:cubicBezTo>
                  <a:cubicBezTo>
                    <a:pt x="490749" y="733206"/>
                    <a:pt x="488532" y="730546"/>
                    <a:pt x="485429" y="730546"/>
                  </a:cubicBezTo>
                  <a:cubicBezTo>
                    <a:pt x="484986" y="730546"/>
                    <a:pt x="484543" y="730989"/>
                    <a:pt x="483656" y="730989"/>
                  </a:cubicBezTo>
                  <a:cubicBezTo>
                    <a:pt x="483213" y="730546"/>
                    <a:pt x="481883" y="730989"/>
                    <a:pt x="481439" y="731433"/>
                  </a:cubicBezTo>
                  <a:cubicBezTo>
                    <a:pt x="471687" y="734979"/>
                    <a:pt x="468140" y="744732"/>
                    <a:pt x="461934" y="751382"/>
                  </a:cubicBezTo>
                  <a:cubicBezTo>
                    <a:pt x="455728" y="757588"/>
                    <a:pt x="446862" y="760691"/>
                    <a:pt x="442872" y="768671"/>
                  </a:cubicBezTo>
                  <a:cubicBezTo>
                    <a:pt x="442429" y="769557"/>
                    <a:pt x="441542" y="771331"/>
                    <a:pt x="440212" y="773991"/>
                  </a:cubicBezTo>
                  <a:cubicBezTo>
                    <a:pt x="438882" y="775764"/>
                    <a:pt x="437995" y="777537"/>
                    <a:pt x="437552" y="779754"/>
                  </a:cubicBezTo>
                  <a:cubicBezTo>
                    <a:pt x="437552" y="780197"/>
                    <a:pt x="437108" y="780640"/>
                    <a:pt x="437108" y="781527"/>
                  </a:cubicBezTo>
                  <a:cubicBezTo>
                    <a:pt x="435335" y="785960"/>
                    <a:pt x="434006" y="789950"/>
                    <a:pt x="434006" y="792609"/>
                  </a:cubicBezTo>
                  <a:cubicBezTo>
                    <a:pt x="430902" y="796599"/>
                    <a:pt x="428685" y="800146"/>
                    <a:pt x="428242" y="802806"/>
                  </a:cubicBezTo>
                  <a:cubicBezTo>
                    <a:pt x="427356" y="803249"/>
                    <a:pt x="426026" y="803249"/>
                    <a:pt x="425139" y="803692"/>
                  </a:cubicBezTo>
                  <a:cubicBezTo>
                    <a:pt x="422480" y="804579"/>
                    <a:pt x="403860" y="809012"/>
                    <a:pt x="392334" y="813445"/>
                  </a:cubicBezTo>
                  <a:cubicBezTo>
                    <a:pt x="406520" y="781083"/>
                    <a:pt x="421149" y="749609"/>
                    <a:pt x="437108" y="718133"/>
                  </a:cubicBezTo>
                  <a:cubicBezTo>
                    <a:pt x="442429" y="708380"/>
                    <a:pt x="447305" y="698184"/>
                    <a:pt x="452624" y="688432"/>
                  </a:cubicBezTo>
                  <a:cubicBezTo>
                    <a:pt x="454398" y="687545"/>
                    <a:pt x="456614" y="687102"/>
                    <a:pt x="458388" y="686215"/>
                  </a:cubicBezTo>
                  <a:cubicBezTo>
                    <a:pt x="465480" y="683555"/>
                    <a:pt x="472573" y="680452"/>
                    <a:pt x="479666" y="676906"/>
                  </a:cubicBezTo>
                  <a:cubicBezTo>
                    <a:pt x="480553" y="677349"/>
                    <a:pt x="481439" y="677792"/>
                    <a:pt x="482326" y="678235"/>
                  </a:cubicBezTo>
                  <a:cubicBezTo>
                    <a:pt x="485429" y="679565"/>
                    <a:pt x="488976" y="680896"/>
                    <a:pt x="492522" y="682225"/>
                  </a:cubicBezTo>
                  <a:cubicBezTo>
                    <a:pt x="492965" y="684442"/>
                    <a:pt x="494739" y="686658"/>
                    <a:pt x="495626" y="687988"/>
                  </a:cubicBezTo>
                  <a:cubicBezTo>
                    <a:pt x="500059" y="693751"/>
                    <a:pt x="504935" y="699514"/>
                    <a:pt x="512028" y="702618"/>
                  </a:cubicBezTo>
                  <a:cubicBezTo>
                    <a:pt x="517347" y="705278"/>
                    <a:pt x="522667" y="705721"/>
                    <a:pt x="528430" y="707494"/>
                  </a:cubicBezTo>
                  <a:cubicBezTo>
                    <a:pt x="531090" y="708380"/>
                    <a:pt x="534193" y="709267"/>
                    <a:pt x="536853" y="710597"/>
                  </a:cubicBezTo>
                  <a:cubicBezTo>
                    <a:pt x="539513" y="711927"/>
                    <a:pt x="542616" y="712814"/>
                    <a:pt x="545276" y="713257"/>
                  </a:cubicBezTo>
                  <a:cubicBezTo>
                    <a:pt x="550152" y="715030"/>
                    <a:pt x="558132" y="712370"/>
                    <a:pt x="555916" y="706164"/>
                  </a:cubicBezTo>
                  <a:cubicBezTo>
                    <a:pt x="551483" y="698184"/>
                    <a:pt x="540843" y="696855"/>
                    <a:pt x="534193" y="691535"/>
                  </a:cubicBezTo>
                  <a:cubicBezTo>
                    <a:pt x="528430" y="685329"/>
                    <a:pt x="521781" y="679565"/>
                    <a:pt x="512914" y="677792"/>
                  </a:cubicBezTo>
                  <a:cubicBezTo>
                    <a:pt x="508925" y="676906"/>
                    <a:pt x="500059" y="676462"/>
                    <a:pt x="496069" y="679122"/>
                  </a:cubicBezTo>
                  <a:cubicBezTo>
                    <a:pt x="492079" y="677792"/>
                    <a:pt x="488532" y="676462"/>
                    <a:pt x="484986" y="674689"/>
                  </a:cubicBezTo>
                  <a:cubicBezTo>
                    <a:pt x="495626" y="669813"/>
                    <a:pt x="506265" y="664493"/>
                    <a:pt x="517347" y="659616"/>
                  </a:cubicBezTo>
                  <a:cubicBezTo>
                    <a:pt x="517347" y="659616"/>
                    <a:pt x="517791" y="660060"/>
                    <a:pt x="517791" y="660060"/>
                  </a:cubicBezTo>
                  <a:cubicBezTo>
                    <a:pt x="521337" y="662276"/>
                    <a:pt x="525327" y="664050"/>
                    <a:pt x="529317" y="665823"/>
                  </a:cubicBezTo>
                  <a:cubicBezTo>
                    <a:pt x="529317" y="665823"/>
                    <a:pt x="529317" y="665823"/>
                    <a:pt x="529317" y="666266"/>
                  </a:cubicBezTo>
                  <a:cubicBezTo>
                    <a:pt x="533307" y="674246"/>
                    <a:pt x="540400" y="681339"/>
                    <a:pt x="548379" y="685329"/>
                  </a:cubicBezTo>
                  <a:cubicBezTo>
                    <a:pt x="557245" y="689318"/>
                    <a:pt x="566998" y="690205"/>
                    <a:pt x="575864" y="693308"/>
                  </a:cubicBezTo>
                  <a:cubicBezTo>
                    <a:pt x="579855" y="695525"/>
                    <a:pt x="584288" y="697298"/>
                    <a:pt x="588721" y="698184"/>
                  </a:cubicBezTo>
                  <a:cubicBezTo>
                    <a:pt x="593154" y="699514"/>
                    <a:pt x="601134" y="698184"/>
                    <a:pt x="598917" y="691978"/>
                  </a:cubicBezTo>
                  <a:cubicBezTo>
                    <a:pt x="596257" y="685772"/>
                    <a:pt x="589163" y="683555"/>
                    <a:pt x="583401" y="680009"/>
                  </a:cubicBezTo>
                  <a:cubicBezTo>
                    <a:pt x="571431" y="675132"/>
                    <a:pt x="562122" y="664493"/>
                    <a:pt x="549709" y="660503"/>
                  </a:cubicBezTo>
                  <a:cubicBezTo>
                    <a:pt x="544390" y="658730"/>
                    <a:pt x="538627" y="659173"/>
                    <a:pt x="533307" y="660947"/>
                  </a:cubicBezTo>
                  <a:cubicBezTo>
                    <a:pt x="532420" y="661390"/>
                    <a:pt x="531090" y="661390"/>
                    <a:pt x="530204" y="662276"/>
                  </a:cubicBezTo>
                  <a:cubicBezTo>
                    <a:pt x="527544" y="660947"/>
                    <a:pt x="524441" y="659173"/>
                    <a:pt x="521781" y="657843"/>
                  </a:cubicBezTo>
                  <a:cubicBezTo>
                    <a:pt x="538183" y="651194"/>
                    <a:pt x="555029" y="644544"/>
                    <a:pt x="571875" y="638781"/>
                  </a:cubicBezTo>
                  <a:cubicBezTo>
                    <a:pt x="572318" y="638781"/>
                    <a:pt x="572318" y="639224"/>
                    <a:pt x="572761" y="639224"/>
                  </a:cubicBezTo>
                  <a:cubicBezTo>
                    <a:pt x="576308" y="641441"/>
                    <a:pt x="579411" y="643214"/>
                    <a:pt x="582957" y="644987"/>
                  </a:cubicBezTo>
                  <a:cubicBezTo>
                    <a:pt x="587834" y="650750"/>
                    <a:pt x="592267" y="656513"/>
                    <a:pt x="598473" y="661390"/>
                  </a:cubicBezTo>
                  <a:cubicBezTo>
                    <a:pt x="603793" y="665380"/>
                    <a:pt x="610442" y="668483"/>
                    <a:pt x="617092" y="668926"/>
                  </a:cubicBezTo>
                  <a:cubicBezTo>
                    <a:pt x="620639" y="669369"/>
                    <a:pt x="624185" y="669369"/>
                    <a:pt x="627288" y="670699"/>
                  </a:cubicBezTo>
                  <a:cubicBezTo>
                    <a:pt x="627732" y="670699"/>
                    <a:pt x="627732" y="670699"/>
                    <a:pt x="628175" y="670256"/>
                  </a:cubicBezTo>
                  <a:cubicBezTo>
                    <a:pt x="633494" y="672916"/>
                    <a:pt x="638371" y="676019"/>
                    <a:pt x="644134" y="676462"/>
                  </a:cubicBezTo>
                  <a:cubicBezTo>
                    <a:pt x="648124" y="676906"/>
                    <a:pt x="653001" y="674689"/>
                    <a:pt x="652557" y="670256"/>
                  </a:cubicBezTo>
                  <a:cubicBezTo>
                    <a:pt x="651227" y="663606"/>
                    <a:pt x="637041" y="658287"/>
                    <a:pt x="631278" y="654740"/>
                  </a:cubicBezTo>
                  <a:cubicBezTo>
                    <a:pt x="623742" y="651194"/>
                    <a:pt x="618422" y="643657"/>
                    <a:pt x="610886" y="640111"/>
                  </a:cubicBezTo>
                  <a:cubicBezTo>
                    <a:pt x="606896" y="639224"/>
                    <a:pt x="599803" y="637894"/>
                    <a:pt x="593596" y="637451"/>
                  </a:cubicBezTo>
                  <a:cubicBezTo>
                    <a:pt x="593596" y="637451"/>
                    <a:pt x="594040" y="637451"/>
                    <a:pt x="594040" y="637451"/>
                  </a:cubicBezTo>
                  <a:cubicBezTo>
                    <a:pt x="594040" y="637008"/>
                    <a:pt x="594040" y="637008"/>
                    <a:pt x="593596" y="637008"/>
                  </a:cubicBezTo>
                  <a:cubicBezTo>
                    <a:pt x="590051" y="637008"/>
                    <a:pt x="586060" y="637894"/>
                    <a:pt x="582514" y="638781"/>
                  </a:cubicBezTo>
                  <a:cubicBezTo>
                    <a:pt x="582071" y="638781"/>
                    <a:pt x="581627" y="638781"/>
                    <a:pt x="581185" y="638781"/>
                  </a:cubicBezTo>
                  <a:cubicBezTo>
                    <a:pt x="579855" y="637894"/>
                    <a:pt x="578524" y="637008"/>
                    <a:pt x="577194" y="636121"/>
                  </a:cubicBezTo>
                  <a:cubicBezTo>
                    <a:pt x="582957" y="634348"/>
                    <a:pt x="588277" y="632575"/>
                    <a:pt x="594040" y="630801"/>
                  </a:cubicBezTo>
                  <a:cubicBezTo>
                    <a:pt x="600246" y="629028"/>
                    <a:pt x="606009" y="627255"/>
                    <a:pt x="611773" y="625482"/>
                  </a:cubicBezTo>
                  <a:cubicBezTo>
                    <a:pt x="611773" y="625482"/>
                    <a:pt x="612216" y="625925"/>
                    <a:pt x="612216" y="625925"/>
                  </a:cubicBezTo>
                  <a:cubicBezTo>
                    <a:pt x="615762" y="628585"/>
                    <a:pt x="619752" y="630801"/>
                    <a:pt x="623742" y="632575"/>
                  </a:cubicBezTo>
                  <a:cubicBezTo>
                    <a:pt x="627288" y="637894"/>
                    <a:pt x="631278" y="643214"/>
                    <a:pt x="636598" y="647204"/>
                  </a:cubicBezTo>
                  <a:cubicBezTo>
                    <a:pt x="643248" y="652080"/>
                    <a:pt x="651227" y="653853"/>
                    <a:pt x="659207" y="656070"/>
                  </a:cubicBezTo>
                  <a:cubicBezTo>
                    <a:pt x="659650" y="656070"/>
                    <a:pt x="660093" y="655627"/>
                    <a:pt x="660537" y="655183"/>
                  </a:cubicBezTo>
                  <a:cubicBezTo>
                    <a:pt x="666743" y="658730"/>
                    <a:pt x="672063" y="664493"/>
                    <a:pt x="679599" y="665823"/>
                  </a:cubicBezTo>
                  <a:cubicBezTo>
                    <a:pt x="682702" y="666710"/>
                    <a:pt x="687135" y="664936"/>
                    <a:pt x="686691" y="661390"/>
                  </a:cubicBezTo>
                  <a:cubicBezTo>
                    <a:pt x="685805" y="657843"/>
                    <a:pt x="682702" y="655627"/>
                    <a:pt x="680486" y="652967"/>
                  </a:cubicBezTo>
                  <a:cubicBezTo>
                    <a:pt x="674280" y="647204"/>
                    <a:pt x="668073" y="642328"/>
                    <a:pt x="661423" y="637008"/>
                  </a:cubicBezTo>
                  <a:cubicBezTo>
                    <a:pt x="659207" y="635234"/>
                    <a:pt x="656547" y="633905"/>
                    <a:pt x="654331" y="632575"/>
                  </a:cubicBezTo>
                  <a:cubicBezTo>
                    <a:pt x="654331" y="632575"/>
                    <a:pt x="654331" y="632131"/>
                    <a:pt x="653887" y="632131"/>
                  </a:cubicBezTo>
                  <a:cubicBezTo>
                    <a:pt x="644577" y="626812"/>
                    <a:pt x="633938" y="623708"/>
                    <a:pt x="623299" y="626812"/>
                  </a:cubicBezTo>
                  <a:cubicBezTo>
                    <a:pt x="622855" y="626812"/>
                    <a:pt x="622855" y="626812"/>
                    <a:pt x="622412" y="627255"/>
                  </a:cubicBezTo>
                  <a:cubicBezTo>
                    <a:pt x="621083" y="626368"/>
                    <a:pt x="619309" y="625482"/>
                    <a:pt x="617978" y="624595"/>
                  </a:cubicBezTo>
                  <a:cubicBezTo>
                    <a:pt x="625958" y="621935"/>
                    <a:pt x="633938" y="619275"/>
                    <a:pt x="642361" y="617059"/>
                  </a:cubicBezTo>
                  <a:cubicBezTo>
                    <a:pt x="642804" y="617502"/>
                    <a:pt x="642804" y="617945"/>
                    <a:pt x="643691" y="617945"/>
                  </a:cubicBezTo>
                  <a:cubicBezTo>
                    <a:pt x="649010" y="620605"/>
                    <a:pt x="655217" y="621935"/>
                    <a:pt x="660980" y="623708"/>
                  </a:cubicBezTo>
                  <a:cubicBezTo>
                    <a:pt x="663640" y="626368"/>
                    <a:pt x="666743" y="629028"/>
                    <a:pt x="669403" y="631688"/>
                  </a:cubicBezTo>
                  <a:cubicBezTo>
                    <a:pt x="670733" y="633018"/>
                    <a:pt x="672063" y="634348"/>
                    <a:pt x="673392" y="635234"/>
                  </a:cubicBezTo>
                  <a:cubicBezTo>
                    <a:pt x="677825" y="638781"/>
                    <a:pt x="682702" y="640998"/>
                    <a:pt x="688022" y="643214"/>
                  </a:cubicBezTo>
                  <a:cubicBezTo>
                    <a:pt x="691125" y="644987"/>
                    <a:pt x="693785" y="647204"/>
                    <a:pt x="696445" y="649864"/>
                  </a:cubicBezTo>
                  <a:cubicBezTo>
                    <a:pt x="697332" y="650307"/>
                    <a:pt x="698218" y="651637"/>
                    <a:pt x="699104" y="651637"/>
                  </a:cubicBezTo>
                  <a:cubicBezTo>
                    <a:pt x="702207" y="653853"/>
                    <a:pt x="705311" y="656070"/>
                    <a:pt x="708857" y="656957"/>
                  </a:cubicBezTo>
                  <a:cubicBezTo>
                    <a:pt x="714620" y="659173"/>
                    <a:pt x="720827" y="655627"/>
                    <a:pt x="720383" y="648977"/>
                  </a:cubicBezTo>
                  <a:cubicBezTo>
                    <a:pt x="719940" y="645874"/>
                    <a:pt x="717280" y="644101"/>
                    <a:pt x="715064" y="641884"/>
                  </a:cubicBezTo>
                  <a:cubicBezTo>
                    <a:pt x="711961" y="638781"/>
                    <a:pt x="707971" y="636565"/>
                    <a:pt x="703981" y="634348"/>
                  </a:cubicBezTo>
                  <a:cubicBezTo>
                    <a:pt x="697774" y="630358"/>
                    <a:pt x="692898" y="624152"/>
                    <a:pt x="686249" y="621049"/>
                  </a:cubicBezTo>
                  <a:cubicBezTo>
                    <a:pt x="683146" y="619719"/>
                    <a:pt x="680042" y="618389"/>
                    <a:pt x="676939" y="617945"/>
                  </a:cubicBezTo>
                  <a:cubicBezTo>
                    <a:pt x="676939" y="617945"/>
                    <a:pt x="676939" y="617945"/>
                    <a:pt x="676939" y="617945"/>
                  </a:cubicBezTo>
                  <a:cubicBezTo>
                    <a:pt x="676939" y="617502"/>
                    <a:pt x="676496" y="617059"/>
                    <a:pt x="676496" y="617059"/>
                  </a:cubicBezTo>
                  <a:cubicBezTo>
                    <a:pt x="674280" y="617059"/>
                    <a:pt x="672506" y="617059"/>
                    <a:pt x="670289" y="617059"/>
                  </a:cubicBezTo>
                  <a:cubicBezTo>
                    <a:pt x="668959" y="617502"/>
                    <a:pt x="662753" y="617502"/>
                    <a:pt x="660093" y="618832"/>
                  </a:cubicBezTo>
                  <a:cubicBezTo>
                    <a:pt x="660093" y="618832"/>
                    <a:pt x="659650" y="618832"/>
                    <a:pt x="659650" y="618832"/>
                  </a:cubicBezTo>
                  <a:cubicBezTo>
                    <a:pt x="655660" y="617502"/>
                    <a:pt x="651670" y="616616"/>
                    <a:pt x="647681" y="614842"/>
                  </a:cubicBezTo>
                  <a:cubicBezTo>
                    <a:pt x="656547" y="611739"/>
                    <a:pt x="665856" y="609079"/>
                    <a:pt x="674722" y="606419"/>
                  </a:cubicBezTo>
                  <a:cubicBezTo>
                    <a:pt x="677383" y="609079"/>
                    <a:pt x="684919" y="610852"/>
                    <a:pt x="686691" y="611739"/>
                  </a:cubicBezTo>
                  <a:cubicBezTo>
                    <a:pt x="688022" y="612183"/>
                    <a:pt x="689796" y="612626"/>
                    <a:pt x="691125" y="613069"/>
                  </a:cubicBezTo>
                  <a:cubicBezTo>
                    <a:pt x="691125" y="613069"/>
                    <a:pt x="691125" y="613069"/>
                    <a:pt x="691125" y="613069"/>
                  </a:cubicBezTo>
                  <a:cubicBezTo>
                    <a:pt x="698662" y="621492"/>
                    <a:pt x="709301" y="625482"/>
                    <a:pt x="719940" y="627255"/>
                  </a:cubicBezTo>
                  <a:cubicBezTo>
                    <a:pt x="726147" y="629471"/>
                    <a:pt x="731910" y="633018"/>
                    <a:pt x="738116" y="635678"/>
                  </a:cubicBezTo>
                  <a:cubicBezTo>
                    <a:pt x="738560" y="635678"/>
                    <a:pt x="739002" y="635678"/>
                    <a:pt x="739446" y="635234"/>
                  </a:cubicBezTo>
                  <a:cubicBezTo>
                    <a:pt x="739889" y="635234"/>
                    <a:pt x="739889" y="635234"/>
                    <a:pt x="740332" y="635678"/>
                  </a:cubicBezTo>
                  <a:cubicBezTo>
                    <a:pt x="750529" y="638781"/>
                    <a:pt x="754518" y="631688"/>
                    <a:pt x="748755" y="623265"/>
                  </a:cubicBezTo>
                  <a:cubicBezTo>
                    <a:pt x="746982" y="620605"/>
                    <a:pt x="743879" y="619275"/>
                    <a:pt x="741663" y="617502"/>
                  </a:cubicBezTo>
                  <a:cubicBezTo>
                    <a:pt x="739446" y="615729"/>
                    <a:pt x="737672" y="613069"/>
                    <a:pt x="734569" y="612183"/>
                  </a:cubicBezTo>
                  <a:cubicBezTo>
                    <a:pt x="725703" y="607306"/>
                    <a:pt x="715507" y="608193"/>
                    <a:pt x="705754" y="608193"/>
                  </a:cubicBezTo>
                  <a:cubicBezTo>
                    <a:pt x="705311" y="607306"/>
                    <a:pt x="703537" y="607749"/>
                    <a:pt x="702651" y="607306"/>
                  </a:cubicBezTo>
                  <a:cubicBezTo>
                    <a:pt x="700878" y="607306"/>
                    <a:pt x="695558" y="607306"/>
                    <a:pt x="692455" y="608193"/>
                  </a:cubicBezTo>
                  <a:cubicBezTo>
                    <a:pt x="688465" y="607306"/>
                    <a:pt x="684475" y="605533"/>
                    <a:pt x="680929" y="603760"/>
                  </a:cubicBezTo>
                  <a:cubicBezTo>
                    <a:pt x="685805" y="602430"/>
                    <a:pt x="690238" y="601100"/>
                    <a:pt x="695115" y="599770"/>
                  </a:cubicBezTo>
                  <a:cubicBezTo>
                    <a:pt x="696001" y="599326"/>
                    <a:pt x="697332" y="599326"/>
                    <a:pt x="698218" y="599326"/>
                  </a:cubicBezTo>
                  <a:cubicBezTo>
                    <a:pt x="698218" y="600213"/>
                    <a:pt x="698662" y="600656"/>
                    <a:pt x="699991" y="601100"/>
                  </a:cubicBezTo>
                  <a:cubicBezTo>
                    <a:pt x="707528" y="603760"/>
                    <a:pt x="715507" y="604203"/>
                    <a:pt x="723486" y="604646"/>
                  </a:cubicBezTo>
                  <a:cubicBezTo>
                    <a:pt x="733239" y="605976"/>
                    <a:pt x="742105" y="601986"/>
                    <a:pt x="751415" y="599770"/>
                  </a:cubicBezTo>
                  <a:cubicBezTo>
                    <a:pt x="756292" y="598883"/>
                    <a:pt x="761168" y="599326"/>
                    <a:pt x="765601" y="597110"/>
                  </a:cubicBezTo>
                  <a:cubicBezTo>
                    <a:pt x="766045" y="597110"/>
                    <a:pt x="766045" y="596667"/>
                    <a:pt x="766045" y="596667"/>
                  </a:cubicBezTo>
                  <a:cubicBezTo>
                    <a:pt x="766045" y="596667"/>
                    <a:pt x="766487" y="596667"/>
                    <a:pt x="766487" y="596667"/>
                  </a:cubicBezTo>
                  <a:cubicBezTo>
                    <a:pt x="777127" y="592677"/>
                    <a:pt x="777127" y="582924"/>
                    <a:pt x="766931" y="578934"/>
                  </a:cubicBezTo>
                  <a:cubicBezTo>
                    <a:pt x="758065" y="576274"/>
                    <a:pt x="749199" y="580264"/>
                    <a:pt x="740776" y="582037"/>
                  </a:cubicBezTo>
                  <a:cubicBezTo>
                    <a:pt x="734126" y="582924"/>
                    <a:pt x="727477" y="581594"/>
                    <a:pt x="720827" y="584254"/>
                  </a:cubicBezTo>
                  <a:cubicBezTo>
                    <a:pt x="719053" y="584697"/>
                    <a:pt x="716837" y="585584"/>
                    <a:pt x="715064" y="586027"/>
                  </a:cubicBezTo>
                  <a:cubicBezTo>
                    <a:pt x="715064" y="586027"/>
                    <a:pt x="715064" y="586027"/>
                    <a:pt x="714620" y="586027"/>
                  </a:cubicBezTo>
                  <a:cubicBezTo>
                    <a:pt x="711961" y="586914"/>
                    <a:pt x="709744" y="588244"/>
                    <a:pt x="707084" y="589574"/>
                  </a:cubicBezTo>
                  <a:cubicBezTo>
                    <a:pt x="705754" y="590460"/>
                    <a:pt x="702207" y="593120"/>
                    <a:pt x="699548" y="595337"/>
                  </a:cubicBezTo>
                  <a:cubicBezTo>
                    <a:pt x="692012" y="596667"/>
                    <a:pt x="684475" y="598440"/>
                    <a:pt x="676939" y="600656"/>
                  </a:cubicBezTo>
                  <a:cubicBezTo>
                    <a:pt x="677383" y="599770"/>
                    <a:pt x="678269" y="598883"/>
                    <a:pt x="678713" y="597997"/>
                  </a:cubicBezTo>
                  <a:cubicBezTo>
                    <a:pt x="679155" y="597997"/>
                    <a:pt x="679599" y="597997"/>
                    <a:pt x="680042" y="597553"/>
                  </a:cubicBezTo>
                  <a:cubicBezTo>
                    <a:pt x="680042" y="597553"/>
                    <a:pt x="680486" y="597553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0929" y="597110"/>
                    <a:pt x="680929" y="597110"/>
                    <a:pt x="680929" y="597110"/>
                  </a:cubicBezTo>
                  <a:cubicBezTo>
                    <a:pt x="686249" y="595337"/>
                    <a:pt x="691125" y="592234"/>
                    <a:pt x="695558" y="589130"/>
                  </a:cubicBezTo>
                  <a:cubicBezTo>
                    <a:pt x="701321" y="585584"/>
                    <a:pt x="705311" y="580707"/>
                    <a:pt x="709301" y="575831"/>
                  </a:cubicBezTo>
                  <a:cubicBezTo>
                    <a:pt x="715064" y="571398"/>
                    <a:pt x="721270" y="566521"/>
                    <a:pt x="724817" y="559872"/>
                  </a:cubicBezTo>
                  <a:cubicBezTo>
                    <a:pt x="727477" y="555882"/>
                    <a:pt x="727477" y="549232"/>
                    <a:pt x="722600" y="547903"/>
                  </a:cubicBezTo>
                  <a:cubicBezTo>
                    <a:pt x="722156" y="547459"/>
                    <a:pt x="721714" y="547459"/>
                    <a:pt x="720827" y="547459"/>
                  </a:cubicBezTo>
                  <a:cubicBezTo>
                    <a:pt x="720383" y="547459"/>
                    <a:pt x="720383" y="547459"/>
                    <a:pt x="719940" y="547903"/>
                  </a:cubicBezTo>
                  <a:cubicBezTo>
                    <a:pt x="719940" y="547903"/>
                    <a:pt x="719497" y="547903"/>
                    <a:pt x="719497" y="547903"/>
                  </a:cubicBezTo>
                  <a:cubicBezTo>
                    <a:pt x="717280" y="548346"/>
                    <a:pt x="715064" y="549676"/>
                    <a:pt x="712847" y="551006"/>
                  </a:cubicBezTo>
                  <a:cubicBezTo>
                    <a:pt x="705311" y="555882"/>
                    <a:pt x="699991" y="563418"/>
                    <a:pt x="692455" y="567852"/>
                  </a:cubicBezTo>
                  <a:cubicBezTo>
                    <a:pt x="685362" y="572285"/>
                    <a:pt x="679155" y="578048"/>
                    <a:pt x="676496" y="586027"/>
                  </a:cubicBezTo>
                  <a:cubicBezTo>
                    <a:pt x="676496" y="586027"/>
                    <a:pt x="676496" y="586470"/>
                    <a:pt x="676496" y="586470"/>
                  </a:cubicBezTo>
                  <a:cubicBezTo>
                    <a:pt x="676052" y="587357"/>
                    <a:pt x="676052" y="588244"/>
                    <a:pt x="676052" y="589130"/>
                  </a:cubicBezTo>
                  <a:cubicBezTo>
                    <a:pt x="675609" y="590460"/>
                    <a:pt x="675609" y="591790"/>
                    <a:pt x="675609" y="593120"/>
                  </a:cubicBezTo>
                  <a:cubicBezTo>
                    <a:pt x="675609" y="593563"/>
                    <a:pt x="675609" y="594450"/>
                    <a:pt x="675166" y="594893"/>
                  </a:cubicBezTo>
                  <a:cubicBezTo>
                    <a:pt x="672950" y="597553"/>
                    <a:pt x="671176" y="600213"/>
                    <a:pt x="671619" y="601986"/>
                  </a:cubicBezTo>
                  <a:cubicBezTo>
                    <a:pt x="663197" y="604203"/>
                    <a:pt x="654773" y="606863"/>
                    <a:pt x="645907" y="609522"/>
                  </a:cubicBezTo>
                  <a:cubicBezTo>
                    <a:pt x="647237" y="606863"/>
                    <a:pt x="648568" y="604203"/>
                    <a:pt x="650340" y="601543"/>
                  </a:cubicBezTo>
                  <a:cubicBezTo>
                    <a:pt x="664526" y="596667"/>
                    <a:pt x="671176" y="582037"/>
                    <a:pt x="673836" y="568295"/>
                  </a:cubicBezTo>
                  <a:cubicBezTo>
                    <a:pt x="675166" y="563418"/>
                    <a:pt x="677383" y="558985"/>
                    <a:pt x="679155" y="554109"/>
                  </a:cubicBezTo>
                  <a:cubicBezTo>
                    <a:pt x="680486" y="551006"/>
                    <a:pt x="680486" y="547459"/>
                    <a:pt x="676939" y="546129"/>
                  </a:cubicBezTo>
                  <a:cubicBezTo>
                    <a:pt x="676496" y="546129"/>
                    <a:pt x="676052" y="546129"/>
                    <a:pt x="676052" y="546129"/>
                  </a:cubicBezTo>
                  <a:cubicBezTo>
                    <a:pt x="676052" y="545686"/>
                    <a:pt x="676052" y="545243"/>
                    <a:pt x="675609" y="545243"/>
                  </a:cubicBezTo>
                  <a:cubicBezTo>
                    <a:pt x="668516" y="544356"/>
                    <a:pt x="662309" y="551892"/>
                    <a:pt x="660093" y="557655"/>
                  </a:cubicBezTo>
                  <a:cubicBezTo>
                    <a:pt x="657876" y="563418"/>
                    <a:pt x="653001" y="566965"/>
                    <a:pt x="649454" y="571841"/>
                  </a:cubicBezTo>
                  <a:cubicBezTo>
                    <a:pt x="643691" y="580264"/>
                    <a:pt x="643691" y="590903"/>
                    <a:pt x="646351" y="600656"/>
                  </a:cubicBezTo>
                  <a:cubicBezTo>
                    <a:pt x="646351" y="600656"/>
                    <a:pt x="646351" y="600656"/>
                    <a:pt x="646351" y="600656"/>
                  </a:cubicBezTo>
                  <a:cubicBezTo>
                    <a:pt x="644134" y="604646"/>
                    <a:pt x="641918" y="608193"/>
                    <a:pt x="641918" y="610852"/>
                  </a:cubicBezTo>
                  <a:cubicBezTo>
                    <a:pt x="634824" y="613069"/>
                    <a:pt x="627732" y="615285"/>
                    <a:pt x="620639" y="617502"/>
                  </a:cubicBezTo>
                  <a:cubicBezTo>
                    <a:pt x="615319" y="618832"/>
                    <a:pt x="610000" y="620605"/>
                    <a:pt x="604679" y="622379"/>
                  </a:cubicBezTo>
                  <a:cubicBezTo>
                    <a:pt x="605123" y="620162"/>
                    <a:pt x="606009" y="617945"/>
                    <a:pt x="606896" y="615729"/>
                  </a:cubicBezTo>
                  <a:cubicBezTo>
                    <a:pt x="608226" y="614842"/>
                    <a:pt x="609556" y="613956"/>
                    <a:pt x="610886" y="613512"/>
                  </a:cubicBezTo>
                  <a:cubicBezTo>
                    <a:pt x="619752" y="609966"/>
                    <a:pt x="629061" y="604646"/>
                    <a:pt x="631278" y="594450"/>
                  </a:cubicBezTo>
                  <a:cubicBezTo>
                    <a:pt x="633052" y="589130"/>
                    <a:pt x="632608" y="583367"/>
                    <a:pt x="636155" y="578934"/>
                  </a:cubicBezTo>
                  <a:cubicBezTo>
                    <a:pt x="638371" y="574058"/>
                    <a:pt x="642361" y="567852"/>
                    <a:pt x="639701" y="562532"/>
                  </a:cubicBezTo>
                  <a:cubicBezTo>
                    <a:pt x="639258" y="562088"/>
                    <a:pt x="638815" y="561645"/>
                    <a:pt x="637927" y="561202"/>
                  </a:cubicBezTo>
                  <a:cubicBezTo>
                    <a:pt x="637927" y="560315"/>
                    <a:pt x="636598" y="559872"/>
                    <a:pt x="636155" y="559872"/>
                  </a:cubicBezTo>
                  <a:cubicBezTo>
                    <a:pt x="635268" y="559872"/>
                    <a:pt x="634824" y="559872"/>
                    <a:pt x="633938" y="560315"/>
                  </a:cubicBezTo>
                  <a:cubicBezTo>
                    <a:pt x="633938" y="560315"/>
                    <a:pt x="633938" y="560315"/>
                    <a:pt x="633938" y="560315"/>
                  </a:cubicBezTo>
                  <a:cubicBezTo>
                    <a:pt x="633494" y="560315"/>
                    <a:pt x="633052" y="560315"/>
                    <a:pt x="632165" y="560758"/>
                  </a:cubicBezTo>
                  <a:cubicBezTo>
                    <a:pt x="631722" y="560758"/>
                    <a:pt x="630835" y="561202"/>
                    <a:pt x="630391" y="561645"/>
                  </a:cubicBezTo>
                  <a:cubicBezTo>
                    <a:pt x="627732" y="562975"/>
                    <a:pt x="625072" y="564748"/>
                    <a:pt x="623299" y="566965"/>
                  </a:cubicBezTo>
                  <a:cubicBezTo>
                    <a:pt x="620639" y="570955"/>
                    <a:pt x="619309" y="576274"/>
                    <a:pt x="615762" y="579821"/>
                  </a:cubicBezTo>
                  <a:cubicBezTo>
                    <a:pt x="612659" y="582924"/>
                    <a:pt x="608670" y="585584"/>
                    <a:pt x="606009" y="589130"/>
                  </a:cubicBezTo>
                  <a:cubicBezTo>
                    <a:pt x="601134" y="597110"/>
                    <a:pt x="601576" y="606419"/>
                    <a:pt x="602463" y="615285"/>
                  </a:cubicBezTo>
                  <a:cubicBezTo>
                    <a:pt x="602463" y="615285"/>
                    <a:pt x="602463" y="615285"/>
                    <a:pt x="602463" y="615285"/>
                  </a:cubicBezTo>
                  <a:cubicBezTo>
                    <a:pt x="601134" y="618389"/>
                    <a:pt x="600246" y="621492"/>
                    <a:pt x="600246" y="623708"/>
                  </a:cubicBezTo>
                  <a:cubicBezTo>
                    <a:pt x="588277" y="627255"/>
                    <a:pt x="576308" y="631245"/>
                    <a:pt x="564782" y="635234"/>
                  </a:cubicBezTo>
                  <a:cubicBezTo>
                    <a:pt x="565668" y="632131"/>
                    <a:pt x="566555" y="629028"/>
                    <a:pt x="567885" y="625925"/>
                  </a:cubicBezTo>
                  <a:cubicBezTo>
                    <a:pt x="568328" y="625925"/>
                    <a:pt x="568772" y="625482"/>
                    <a:pt x="569214" y="625482"/>
                  </a:cubicBezTo>
                  <a:cubicBezTo>
                    <a:pt x="577194" y="621492"/>
                    <a:pt x="584288" y="615285"/>
                    <a:pt x="589607" y="607749"/>
                  </a:cubicBezTo>
                  <a:cubicBezTo>
                    <a:pt x="591824" y="604203"/>
                    <a:pt x="593596" y="600213"/>
                    <a:pt x="594040" y="595780"/>
                  </a:cubicBezTo>
                  <a:cubicBezTo>
                    <a:pt x="594484" y="591790"/>
                    <a:pt x="595370" y="587800"/>
                    <a:pt x="598030" y="584254"/>
                  </a:cubicBezTo>
                  <a:cubicBezTo>
                    <a:pt x="602906" y="577604"/>
                    <a:pt x="608670" y="569625"/>
                    <a:pt x="607783" y="560758"/>
                  </a:cubicBezTo>
                  <a:cubicBezTo>
                    <a:pt x="607339" y="557655"/>
                    <a:pt x="606009" y="553666"/>
                    <a:pt x="602906" y="552779"/>
                  </a:cubicBezTo>
                  <a:cubicBezTo>
                    <a:pt x="602906" y="552779"/>
                    <a:pt x="602906" y="552779"/>
                    <a:pt x="602906" y="552336"/>
                  </a:cubicBezTo>
                  <a:cubicBezTo>
                    <a:pt x="602020" y="551449"/>
                    <a:pt x="600246" y="552336"/>
                    <a:pt x="599360" y="552779"/>
                  </a:cubicBezTo>
                  <a:cubicBezTo>
                    <a:pt x="594040" y="556769"/>
                    <a:pt x="591380" y="562975"/>
                    <a:pt x="587834" y="568738"/>
                  </a:cubicBezTo>
                  <a:cubicBezTo>
                    <a:pt x="585618" y="572285"/>
                    <a:pt x="582514" y="575831"/>
                    <a:pt x="578968" y="578934"/>
                  </a:cubicBezTo>
                  <a:cubicBezTo>
                    <a:pt x="572761" y="585140"/>
                    <a:pt x="564782" y="591347"/>
                    <a:pt x="563452" y="600656"/>
                  </a:cubicBezTo>
                  <a:cubicBezTo>
                    <a:pt x="563009" y="603316"/>
                    <a:pt x="562565" y="605533"/>
                    <a:pt x="562565" y="608193"/>
                  </a:cubicBezTo>
                  <a:cubicBezTo>
                    <a:pt x="562565" y="609522"/>
                    <a:pt x="562565" y="610409"/>
                    <a:pt x="562565" y="611739"/>
                  </a:cubicBezTo>
                  <a:cubicBezTo>
                    <a:pt x="562565" y="612626"/>
                    <a:pt x="562565" y="613069"/>
                    <a:pt x="562565" y="613956"/>
                  </a:cubicBezTo>
                  <a:cubicBezTo>
                    <a:pt x="562565" y="614842"/>
                    <a:pt x="562565" y="615729"/>
                    <a:pt x="562565" y="617059"/>
                  </a:cubicBezTo>
                  <a:cubicBezTo>
                    <a:pt x="562565" y="619275"/>
                    <a:pt x="563009" y="621492"/>
                    <a:pt x="563452" y="623265"/>
                  </a:cubicBezTo>
                  <a:cubicBezTo>
                    <a:pt x="563452" y="624152"/>
                    <a:pt x="563895" y="624595"/>
                    <a:pt x="564339" y="625482"/>
                  </a:cubicBezTo>
                  <a:cubicBezTo>
                    <a:pt x="562565" y="629028"/>
                    <a:pt x="560349" y="634348"/>
                    <a:pt x="560349" y="637894"/>
                  </a:cubicBezTo>
                  <a:cubicBezTo>
                    <a:pt x="548379" y="642328"/>
                    <a:pt x="535967" y="646761"/>
                    <a:pt x="524441" y="651637"/>
                  </a:cubicBezTo>
                  <a:cubicBezTo>
                    <a:pt x="524884" y="650307"/>
                    <a:pt x="524884" y="648534"/>
                    <a:pt x="525327" y="647204"/>
                  </a:cubicBezTo>
                  <a:cubicBezTo>
                    <a:pt x="527101" y="646317"/>
                    <a:pt x="528874" y="644987"/>
                    <a:pt x="530204" y="643657"/>
                  </a:cubicBezTo>
                  <a:cubicBezTo>
                    <a:pt x="535967" y="639224"/>
                    <a:pt x="541286" y="634348"/>
                    <a:pt x="545276" y="628142"/>
                  </a:cubicBezTo>
                  <a:cubicBezTo>
                    <a:pt x="548379" y="622822"/>
                    <a:pt x="548379" y="616616"/>
                    <a:pt x="549266" y="610852"/>
                  </a:cubicBezTo>
                  <a:cubicBezTo>
                    <a:pt x="550596" y="605089"/>
                    <a:pt x="553256" y="599770"/>
                    <a:pt x="555916" y="594007"/>
                  </a:cubicBezTo>
                  <a:cubicBezTo>
                    <a:pt x="558575" y="587357"/>
                    <a:pt x="559906" y="579821"/>
                    <a:pt x="556802" y="573171"/>
                  </a:cubicBezTo>
                  <a:cubicBezTo>
                    <a:pt x="555916" y="571398"/>
                    <a:pt x="554586" y="569625"/>
                    <a:pt x="553256" y="569181"/>
                  </a:cubicBezTo>
                  <a:cubicBezTo>
                    <a:pt x="553256" y="568738"/>
                    <a:pt x="553256" y="568295"/>
                    <a:pt x="552812" y="568295"/>
                  </a:cubicBezTo>
                  <a:cubicBezTo>
                    <a:pt x="552369" y="567852"/>
                    <a:pt x="551483" y="567852"/>
                    <a:pt x="551039" y="567852"/>
                  </a:cubicBezTo>
                  <a:cubicBezTo>
                    <a:pt x="538627" y="570955"/>
                    <a:pt x="535524" y="590460"/>
                    <a:pt x="527987" y="599770"/>
                  </a:cubicBezTo>
                  <a:cubicBezTo>
                    <a:pt x="516904" y="613956"/>
                    <a:pt x="509811" y="630358"/>
                    <a:pt x="521781" y="645874"/>
                  </a:cubicBezTo>
                  <a:cubicBezTo>
                    <a:pt x="521781" y="645874"/>
                    <a:pt x="521781" y="645874"/>
                    <a:pt x="521781" y="646317"/>
                  </a:cubicBezTo>
                  <a:cubicBezTo>
                    <a:pt x="521337" y="648090"/>
                    <a:pt x="520008" y="651194"/>
                    <a:pt x="520451" y="653410"/>
                  </a:cubicBezTo>
                  <a:cubicBezTo>
                    <a:pt x="509811" y="657843"/>
                    <a:pt x="498729" y="662720"/>
                    <a:pt x="488532" y="668039"/>
                  </a:cubicBezTo>
                  <a:cubicBezTo>
                    <a:pt x="488532" y="664936"/>
                    <a:pt x="489419" y="662276"/>
                    <a:pt x="489862" y="659173"/>
                  </a:cubicBezTo>
                  <a:cubicBezTo>
                    <a:pt x="491636" y="657843"/>
                    <a:pt x="493409" y="656070"/>
                    <a:pt x="494296" y="655183"/>
                  </a:cubicBezTo>
                  <a:cubicBezTo>
                    <a:pt x="500502" y="648977"/>
                    <a:pt x="506265" y="641884"/>
                    <a:pt x="507595" y="632575"/>
                  </a:cubicBezTo>
                  <a:cubicBezTo>
                    <a:pt x="508038" y="628142"/>
                    <a:pt x="508038" y="624595"/>
                    <a:pt x="509368" y="620162"/>
                  </a:cubicBezTo>
                  <a:cubicBezTo>
                    <a:pt x="511142" y="614842"/>
                    <a:pt x="514688" y="609966"/>
                    <a:pt x="514688" y="604203"/>
                  </a:cubicBezTo>
                  <a:cubicBezTo>
                    <a:pt x="515131" y="601543"/>
                    <a:pt x="513801" y="597997"/>
                    <a:pt x="512028" y="596667"/>
                  </a:cubicBezTo>
                  <a:cubicBezTo>
                    <a:pt x="512028" y="595337"/>
                    <a:pt x="509811" y="595337"/>
                    <a:pt x="508925" y="595780"/>
                  </a:cubicBezTo>
                  <a:cubicBezTo>
                    <a:pt x="508925" y="595780"/>
                    <a:pt x="508925" y="595780"/>
                    <a:pt x="508481" y="595780"/>
                  </a:cubicBezTo>
                  <a:cubicBezTo>
                    <a:pt x="508038" y="595780"/>
                    <a:pt x="507152" y="596223"/>
                    <a:pt x="506265" y="596667"/>
                  </a:cubicBezTo>
                  <a:cubicBezTo>
                    <a:pt x="505821" y="596667"/>
                    <a:pt x="505821" y="597110"/>
                    <a:pt x="505378" y="597110"/>
                  </a:cubicBezTo>
                  <a:cubicBezTo>
                    <a:pt x="501388" y="599326"/>
                    <a:pt x="497842" y="603316"/>
                    <a:pt x="495626" y="607306"/>
                  </a:cubicBezTo>
                  <a:cubicBezTo>
                    <a:pt x="493409" y="612183"/>
                    <a:pt x="492079" y="617502"/>
                    <a:pt x="488976" y="622379"/>
                  </a:cubicBezTo>
                  <a:cubicBezTo>
                    <a:pt x="485873" y="627255"/>
                    <a:pt x="482770" y="632575"/>
                    <a:pt x="482326" y="638338"/>
                  </a:cubicBezTo>
                  <a:cubicBezTo>
                    <a:pt x="481883" y="642328"/>
                    <a:pt x="482770" y="646761"/>
                    <a:pt x="483656" y="650750"/>
                  </a:cubicBezTo>
                  <a:cubicBezTo>
                    <a:pt x="484099" y="652967"/>
                    <a:pt x="484543" y="655627"/>
                    <a:pt x="485429" y="658287"/>
                  </a:cubicBezTo>
                  <a:cubicBezTo>
                    <a:pt x="484543" y="662276"/>
                    <a:pt x="483656" y="666710"/>
                    <a:pt x="484543" y="669369"/>
                  </a:cubicBezTo>
                  <a:cubicBezTo>
                    <a:pt x="474790" y="673802"/>
                    <a:pt x="465480" y="677792"/>
                    <a:pt x="455728" y="681782"/>
                  </a:cubicBezTo>
                  <a:cubicBezTo>
                    <a:pt x="478336" y="637451"/>
                    <a:pt x="499615" y="592677"/>
                    <a:pt x="516461" y="545686"/>
                  </a:cubicBezTo>
                  <a:cubicBezTo>
                    <a:pt x="521781" y="531057"/>
                    <a:pt x="526214" y="515984"/>
                    <a:pt x="530647" y="501355"/>
                  </a:cubicBezTo>
                  <a:cubicBezTo>
                    <a:pt x="534637" y="500912"/>
                    <a:pt x="538183" y="500025"/>
                    <a:pt x="541729" y="499139"/>
                  </a:cubicBezTo>
                  <a:cubicBezTo>
                    <a:pt x="542173" y="499582"/>
                    <a:pt x="542173" y="500025"/>
                    <a:pt x="543060" y="500468"/>
                  </a:cubicBezTo>
                  <a:cubicBezTo>
                    <a:pt x="546163" y="503572"/>
                    <a:pt x="550152" y="505345"/>
                    <a:pt x="553699" y="507118"/>
                  </a:cubicBezTo>
                  <a:cubicBezTo>
                    <a:pt x="560792" y="518644"/>
                    <a:pt x="574535" y="523964"/>
                    <a:pt x="586947" y="527954"/>
                  </a:cubicBezTo>
                  <a:cubicBezTo>
                    <a:pt x="594040" y="530613"/>
                    <a:pt x="600246" y="536376"/>
                    <a:pt x="607783" y="537263"/>
                  </a:cubicBezTo>
                  <a:cubicBezTo>
                    <a:pt x="612216" y="537706"/>
                    <a:pt x="617092" y="537263"/>
                    <a:pt x="621083" y="534603"/>
                  </a:cubicBezTo>
                  <a:cubicBezTo>
                    <a:pt x="621525" y="534160"/>
                    <a:pt x="622412" y="533717"/>
                    <a:pt x="621969" y="532830"/>
                  </a:cubicBezTo>
                  <a:cubicBezTo>
                    <a:pt x="621969" y="532387"/>
                    <a:pt x="622412" y="532387"/>
                    <a:pt x="622412" y="531943"/>
                  </a:cubicBezTo>
                  <a:cubicBezTo>
                    <a:pt x="622855" y="530613"/>
                    <a:pt x="622855" y="528840"/>
                    <a:pt x="621969" y="527954"/>
                  </a:cubicBezTo>
                  <a:cubicBezTo>
                    <a:pt x="617092" y="523964"/>
                    <a:pt x="611329" y="521747"/>
                    <a:pt x="606453" y="518201"/>
                  </a:cubicBezTo>
                  <a:cubicBezTo>
                    <a:pt x="597587" y="512438"/>
                    <a:pt x="589163" y="504015"/>
                    <a:pt x="578081" y="502685"/>
                  </a:cubicBezTo>
                  <a:cubicBezTo>
                    <a:pt x="570988" y="500912"/>
                    <a:pt x="563452" y="501798"/>
                    <a:pt x="556802" y="503572"/>
                  </a:cubicBezTo>
                  <a:cubicBezTo>
                    <a:pt x="553256" y="502241"/>
                    <a:pt x="550152" y="500025"/>
                    <a:pt x="547049" y="497808"/>
                  </a:cubicBezTo>
                  <a:cubicBezTo>
                    <a:pt x="549266" y="497365"/>
                    <a:pt x="551926" y="496479"/>
                    <a:pt x="554142" y="496035"/>
                  </a:cubicBezTo>
                  <a:cubicBezTo>
                    <a:pt x="565668" y="492932"/>
                    <a:pt x="577194" y="489829"/>
                    <a:pt x="588277" y="486282"/>
                  </a:cubicBezTo>
                  <a:cubicBezTo>
                    <a:pt x="590937" y="488056"/>
                    <a:pt x="593596" y="489386"/>
                    <a:pt x="596257" y="491159"/>
                  </a:cubicBezTo>
                  <a:cubicBezTo>
                    <a:pt x="601134" y="497365"/>
                    <a:pt x="606009" y="505345"/>
                    <a:pt x="613989" y="508005"/>
                  </a:cubicBezTo>
                  <a:cubicBezTo>
                    <a:pt x="617978" y="509335"/>
                    <a:pt x="622855" y="509778"/>
                    <a:pt x="626402" y="512438"/>
                  </a:cubicBezTo>
                  <a:cubicBezTo>
                    <a:pt x="633938" y="516871"/>
                    <a:pt x="640144" y="524850"/>
                    <a:pt x="649010" y="526624"/>
                  </a:cubicBezTo>
                  <a:cubicBezTo>
                    <a:pt x="649010" y="526624"/>
                    <a:pt x="649010" y="526624"/>
                    <a:pt x="649010" y="526624"/>
                  </a:cubicBezTo>
                  <a:cubicBezTo>
                    <a:pt x="649454" y="526624"/>
                    <a:pt x="649898" y="526624"/>
                    <a:pt x="650340" y="527067"/>
                  </a:cubicBezTo>
                  <a:cubicBezTo>
                    <a:pt x="651670" y="527067"/>
                    <a:pt x="654773" y="527510"/>
                    <a:pt x="655660" y="526624"/>
                  </a:cubicBezTo>
                  <a:cubicBezTo>
                    <a:pt x="657876" y="525737"/>
                    <a:pt x="659207" y="524407"/>
                    <a:pt x="657876" y="521304"/>
                  </a:cubicBezTo>
                  <a:cubicBezTo>
                    <a:pt x="653443" y="513768"/>
                    <a:pt x="645465" y="509778"/>
                    <a:pt x="639258" y="504458"/>
                  </a:cubicBezTo>
                  <a:cubicBezTo>
                    <a:pt x="627732" y="494705"/>
                    <a:pt x="625516" y="488499"/>
                    <a:pt x="608670" y="487169"/>
                  </a:cubicBezTo>
                  <a:cubicBezTo>
                    <a:pt x="606009" y="487169"/>
                    <a:pt x="601134" y="486282"/>
                    <a:pt x="598473" y="488056"/>
                  </a:cubicBezTo>
                  <a:cubicBezTo>
                    <a:pt x="597143" y="487169"/>
                    <a:pt x="595370" y="486282"/>
                    <a:pt x="594040" y="485396"/>
                  </a:cubicBezTo>
                  <a:cubicBezTo>
                    <a:pt x="600246" y="483623"/>
                    <a:pt x="606896" y="481406"/>
                    <a:pt x="613103" y="479633"/>
                  </a:cubicBezTo>
                  <a:cubicBezTo>
                    <a:pt x="618422" y="477859"/>
                    <a:pt x="623742" y="476086"/>
                    <a:pt x="629061" y="473870"/>
                  </a:cubicBezTo>
                  <a:cubicBezTo>
                    <a:pt x="631722" y="475200"/>
                    <a:pt x="634382" y="476973"/>
                    <a:pt x="637041" y="478303"/>
                  </a:cubicBezTo>
                  <a:cubicBezTo>
                    <a:pt x="643248" y="484953"/>
                    <a:pt x="649898" y="491602"/>
                    <a:pt x="658764" y="494262"/>
                  </a:cubicBezTo>
                  <a:cubicBezTo>
                    <a:pt x="662309" y="495149"/>
                    <a:pt x="665413" y="493819"/>
                    <a:pt x="668959" y="494262"/>
                  </a:cubicBezTo>
                  <a:cubicBezTo>
                    <a:pt x="673836" y="495149"/>
                    <a:pt x="678713" y="496922"/>
                    <a:pt x="684032" y="497365"/>
                  </a:cubicBezTo>
                  <a:cubicBezTo>
                    <a:pt x="684475" y="497365"/>
                    <a:pt x="686249" y="497365"/>
                    <a:pt x="688022" y="497365"/>
                  </a:cubicBezTo>
                  <a:cubicBezTo>
                    <a:pt x="688465" y="497365"/>
                    <a:pt x="689352" y="497365"/>
                    <a:pt x="689796" y="497365"/>
                  </a:cubicBezTo>
                  <a:cubicBezTo>
                    <a:pt x="690682" y="497365"/>
                    <a:pt x="692455" y="497365"/>
                    <a:pt x="693785" y="496922"/>
                  </a:cubicBezTo>
                  <a:cubicBezTo>
                    <a:pt x="696445" y="496922"/>
                    <a:pt x="698662" y="496035"/>
                    <a:pt x="698662" y="495149"/>
                  </a:cubicBezTo>
                  <a:cubicBezTo>
                    <a:pt x="698662" y="495149"/>
                    <a:pt x="698662" y="495149"/>
                    <a:pt x="698662" y="495149"/>
                  </a:cubicBezTo>
                  <a:cubicBezTo>
                    <a:pt x="700435" y="493819"/>
                    <a:pt x="701321" y="492489"/>
                    <a:pt x="700435" y="489829"/>
                  </a:cubicBezTo>
                  <a:cubicBezTo>
                    <a:pt x="698662" y="487612"/>
                    <a:pt x="696001" y="486282"/>
                    <a:pt x="693341" y="484953"/>
                  </a:cubicBezTo>
                  <a:cubicBezTo>
                    <a:pt x="686249" y="480963"/>
                    <a:pt x="678269" y="480076"/>
                    <a:pt x="670733" y="477859"/>
                  </a:cubicBezTo>
                  <a:cubicBezTo>
                    <a:pt x="666300" y="476530"/>
                    <a:pt x="662309" y="473870"/>
                    <a:pt x="657876" y="472983"/>
                  </a:cubicBezTo>
                  <a:cubicBezTo>
                    <a:pt x="653001" y="471653"/>
                    <a:pt x="648124" y="471653"/>
                    <a:pt x="643691" y="472540"/>
                  </a:cubicBezTo>
                  <a:cubicBezTo>
                    <a:pt x="642804" y="472540"/>
                    <a:pt x="640144" y="472540"/>
                    <a:pt x="638371" y="473426"/>
                  </a:cubicBezTo>
                  <a:cubicBezTo>
                    <a:pt x="637041" y="472540"/>
                    <a:pt x="636155" y="472096"/>
                    <a:pt x="634824" y="471210"/>
                  </a:cubicBezTo>
                  <a:cubicBezTo>
                    <a:pt x="645021" y="467220"/>
                    <a:pt x="655217" y="463230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7911"/>
                    <a:pt x="664970" y="457911"/>
                  </a:cubicBezTo>
                  <a:cubicBezTo>
                    <a:pt x="664970" y="457911"/>
                    <a:pt x="664970" y="458354"/>
                    <a:pt x="665413" y="458354"/>
                  </a:cubicBezTo>
                  <a:cubicBezTo>
                    <a:pt x="669403" y="458797"/>
                    <a:pt x="673836" y="457024"/>
                    <a:pt x="677825" y="456581"/>
                  </a:cubicBezTo>
                  <a:cubicBezTo>
                    <a:pt x="687579" y="454364"/>
                    <a:pt x="695115" y="446828"/>
                    <a:pt x="700435" y="438405"/>
                  </a:cubicBezTo>
                  <a:cubicBezTo>
                    <a:pt x="707971" y="432199"/>
                    <a:pt x="722600" y="422889"/>
                    <a:pt x="721714" y="411806"/>
                  </a:cubicBezTo>
                  <a:cubicBezTo>
                    <a:pt x="720383" y="408260"/>
                    <a:pt x="716837" y="409146"/>
                    <a:pt x="713290" y="410920"/>
                  </a:cubicBezTo>
                  <a:cubicBezTo>
                    <a:pt x="707971" y="413580"/>
                    <a:pt x="703095" y="418456"/>
                    <a:pt x="697774" y="420673"/>
                  </a:cubicBezTo>
                  <a:cubicBezTo>
                    <a:pt x="684032" y="425549"/>
                    <a:pt x="674280" y="434415"/>
                    <a:pt x="668073" y="447714"/>
                  </a:cubicBezTo>
                  <a:cubicBezTo>
                    <a:pt x="667630" y="449044"/>
                    <a:pt x="665856" y="451704"/>
                    <a:pt x="664970" y="453921"/>
                  </a:cubicBezTo>
                  <a:cubicBezTo>
                    <a:pt x="656990" y="457911"/>
                    <a:pt x="648124" y="461014"/>
                    <a:pt x="639701" y="464117"/>
                  </a:cubicBezTo>
                  <a:cubicBezTo>
                    <a:pt x="638371" y="464560"/>
                    <a:pt x="637485" y="465004"/>
                    <a:pt x="636155" y="465447"/>
                  </a:cubicBezTo>
                  <a:cubicBezTo>
                    <a:pt x="637041" y="464117"/>
                    <a:pt x="637927" y="462787"/>
                    <a:pt x="638815" y="461900"/>
                  </a:cubicBezTo>
                  <a:cubicBezTo>
                    <a:pt x="649898" y="457911"/>
                    <a:pt x="660093" y="450374"/>
                    <a:pt x="666300" y="440178"/>
                  </a:cubicBezTo>
                  <a:cubicBezTo>
                    <a:pt x="669847" y="433085"/>
                    <a:pt x="671619" y="425106"/>
                    <a:pt x="674280" y="417569"/>
                  </a:cubicBezTo>
                  <a:cubicBezTo>
                    <a:pt x="675166" y="414466"/>
                    <a:pt x="677383" y="410920"/>
                    <a:pt x="678269" y="407817"/>
                  </a:cubicBezTo>
                  <a:cubicBezTo>
                    <a:pt x="678269" y="405157"/>
                    <a:pt x="675609" y="403827"/>
                    <a:pt x="673392" y="404270"/>
                  </a:cubicBezTo>
                  <a:cubicBezTo>
                    <a:pt x="673392" y="404270"/>
                    <a:pt x="673392" y="404270"/>
                    <a:pt x="673392" y="404270"/>
                  </a:cubicBezTo>
                  <a:cubicBezTo>
                    <a:pt x="672506" y="403384"/>
                    <a:pt x="671176" y="404713"/>
                    <a:pt x="670289" y="405157"/>
                  </a:cubicBezTo>
                  <a:cubicBezTo>
                    <a:pt x="663197" y="409590"/>
                    <a:pt x="659650" y="417126"/>
                    <a:pt x="655217" y="424219"/>
                  </a:cubicBezTo>
                  <a:cubicBezTo>
                    <a:pt x="651670" y="427766"/>
                    <a:pt x="647237" y="430426"/>
                    <a:pt x="644134" y="434415"/>
                  </a:cubicBezTo>
                  <a:cubicBezTo>
                    <a:pt x="640144" y="438405"/>
                    <a:pt x="638371" y="443281"/>
                    <a:pt x="637041" y="448601"/>
                  </a:cubicBezTo>
                  <a:cubicBezTo>
                    <a:pt x="636598" y="450818"/>
                    <a:pt x="636155" y="452591"/>
                    <a:pt x="635711" y="454808"/>
                  </a:cubicBezTo>
                  <a:cubicBezTo>
                    <a:pt x="635711" y="455251"/>
                    <a:pt x="635711" y="455694"/>
                    <a:pt x="635711" y="456137"/>
                  </a:cubicBezTo>
                  <a:cubicBezTo>
                    <a:pt x="635711" y="457024"/>
                    <a:pt x="635711" y="458354"/>
                    <a:pt x="635711" y="459241"/>
                  </a:cubicBezTo>
                  <a:cubicBezTo>
                    <a:pt x="634382" y="461457"/>
                    <a:pt x="633052" y="463674"/>
                    <a:pt x="631722" y="465890"/>
                  </a:cubicBezTo>
                  <a:cubicBezTo>
                    <a:pt x="631278" y="466334"/>
                    <a:pt x="631278" y="466777"/>
                    <a:pt x="631278" y="467220"/>
                  </a:cubicBezTo>
                  <a:cubicBezTo>
                    <a:pt x="622412" y="470323"/>
                    <a:pt x="613989" y="473426"/>
                    <a:pt x="605123" y="476086"/>
                  </a:cubicBezTo>
                  <a:cubicBezTo>
                    <a:pt x="605567" y="475200"/>
                    <a:pt x="606009" y="473870"/>
                    <a:pt x="606453" y="472983"/>
                  </a:cubicBezTo>
                  <a:cubicBezTo>
                    <a:pt x="607339" y="472540"/>
                    <a:pt x="607783" y="471653"/>
                    <a:pt x="608670" y="471210"/>
                  </a:cubicBezTo>
                  <a:cubicBezTo>
                    <a:pt x="610000" y="470323"/>
                    <a:pt x="611329" y="469880"/>
                    <a:pt x="612216" y="468993"/>
                  </a:cubicBezTo>
                  <a:cubicBezTo>
                    <a:pt x="625072" y="461014"/>
                    <a:pt x="629949" y="445941"/>
                    <a:pt x="629505" y="431312"/>
                  </a:cubicBezTo>
                  <a:cubicBezTo>
                    <a:pt x="629505" y="423332"/>
                    <a:pt x="632165" y="414466"/>
                    <a:pt x="628619" y="406930"/>
                  </a:cubicBezTo>
                  <a:cubicBezTo>
                    <a:pt x="627732" y="405157"/>
                    <a:pt x="625958" y="402940"/>
                    <a:pt x="624185" y="402497"/>
                  </a:cubicBezTo>
                  <a:cubicBezTo>
                    <a:pt x="624185" y="402497"/>
                    <a:pt x="624185" y="402497"/>
                    <a:pt x="623742" y="402497"/>
                  </a:cubicBezTo>
                  <a:cubicBezTo>
                    <a:pt x="623299" y="402497"/>
                    <a:pt x="623299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22855" y="402497"/>
                    <a:pt x="622855" y="402497"/>
                    <a:pt x="622855" y="402497"/>
                  </a:cubicBezTo>
                  <a:cubicBezTo>
                    <a:pt x="615319" y="403384"/>
                    <a:pt x="613545" y="412250"/>
                    <a:pt x="613103" y="418899"/>
                  </a:cubicBezTo>
                  <a:cubicBezTo>
                    <a:pt x="612659" y="423332"/>
                    <a:pt x="612216" y="427766"/>
                    <a:pt x="610442" y="431755"/>
                  </a:cubicBezTo>
                  <a:cubicBezTo>
                    <a:pt x="607783" y="436632"/>
                    <a:pt x="604237" y="441065"/>
                    <a:pt x="602020" y="445941"/>
                  </a:cubicBezTo>
                  <a:cubicBezTo>
                    <a:pt x="598473" y="454364"/>
                    <a:pt x="598917" y="464117"/>
                    <a:pt x="601576" y="472540"/>
                  </a:cubicBezTo>
                  <a:cubicBezTo>
                    <a:pt x="601576" y="472540"/>
                    <a:pt x="601576" y="472540"/>
                    <a:pt x="601576" y="472540"/>
                  </a:cubicBezTo>
                  <a:cubicBezTo>
                    <a:pt x="600690" y="474313"/>
                    <a:pt x="599803" y="476086"/>
                    <a:pt x="599803" y="477859"/>
                  </a:cubicBezTo>
                  <a:cubicBezTo>
                    <a:pt x="596257" y="479190"/>
                    <a:pt x="592710" y="480076"/>
                    <a:pt x="588721" y="481406"/>
                  </a:cubicBezTo>
                  <a:cubicBezTo>
                    <a:pt x="588277" y="481406"/>
                    <a:pt x="587834" y="481406"/>
                    <a:pt x="587391" y="481849"/>
                  </a:cubicBezTo>
                  <a:cubicBezTo>
                    <a:pt x="581185" y="483623"/>
                    <a:pt x="574535" y="485396"/>
                    <a:pt x="568328" y="487169"/>
                  </a:cubicBezTo>
                  <a:cubicBezTo>
                    <a:pt x="568328" y="487169"/>
                    <a:pt x="568328" y="487169"/>
                    <a:pt x="568328" y="487169"/>
                  </a:cubicBezTo>
                  <a:cubicBezTo>
                    <a:pt x="568328" y="484066"/>
                    <a:pt x="568772" y="480519"/>
                    <a:pt x="569658" y="477416"/>
                  </a:cubicBezTo>
                  <a:cubicBezTo>
                    <a:pt x="572761" y="474757"/>
                    <a:pt x="575864" y="472096"/>
                    <a:pt x="578524" y="468993"/>
                  </a:cubicBezTo>
                  <a:cubicBezTo>
                    <a:pt x="589163" y="458797"/>
                    <a:pt x="584288" y="443281"/>
                    <a:pt x="586060" y="429982"/>
                  </a:cubicBezTo>
                  <a:cubicBezTo>
                    <a:pt x="586947" y="420229"/>
                    <a:pt x="588721" y="409590"/>
                    <a:pt x="585174" y="400280"/>
                  </a:cubicBezTo>
                  <a:cubicBezTo>
                    <a:pt x="584288" y="398507"/>
                    <a:pt x="582071" y="397621"/>
                    <a:pt x="580297" y="398507"/>
                  </a:cubicBezTo>
                  <a:cubicBezTo>
                    <a:pt x="577194" y="399837"/>
                    <a:pt x="574978" y="402054"/>
                    <a:pt x="573648" y="405157"/>
                  </a:cubicBezTo>
                  <a:cubicBezTo>
                    <a:pt x="573648" y="405157"/>
                    <a:pt x="573648" y="405157"/>
                    <a:pt x="573648" y="405600"/>
                  </a:cubicBezTo>
                  <a:cubicBezTo>
                    <a:pt x="573648" y="405600"/>
                    <a:pt x="573648" y="406044"/>
                    <a:pt x="573648" y="406044"/>
                  </a:cubicBezTo>
                  <a:cubicBezTo>
                    <a:pt x="573205" y="407373"/>
                    <a:pt x="572761" y="408260"/>
                    <a:pt x="572318" y="409590"/>
                  </a:cubicBezTo>
                  <a:cubicBezTo>
                    <a:pt x="570102" y="415796"/>
                    <a:pt x="568772" y="422446"/>
                    <a:pt x="565668" y="428652"/>
                  </a:cubicBezTo>
                  <a:cubicBezTo>
                    <a:pt x="563009" y="434415"/>
                    <a:pt x="557689" y="439292"/>
                    <a:pt x="556802" y="445941"/>
                  </a:cubicBezTo>
                  <a:cubicBezTo>
                    <a:pt x="555916" y="457024"/>
                    <a:pt x="561235" y="467663"/>
                    <a:pt x="564782" y="477859"/>
                  </a:cubicBezTo>
                  <a:cubicBezTo>
                    <a:pt x="563895" y="481849"/>
                    <a:pt x="563895" y="485839"/>
                    <a:pt x="564339" y="488499"/>
                  </a:cubicBezTo>
                  <a:cubicBezTo>
                    <a:pt x="558132" y="490272"/>
                    <a:pt x="551926" y="492045"/>
                    <a:pt x="545719" y="493375"/>
                  </a:cubicBezTo>
                  <a:cubicBezTo>
                    <a:pt x="542173" y="494262"/>
                    <a:pt x="538183" y="495149"/>
                    <a:pt x="534637" y="496035"/>
                  </a:cubicBezTo>
                  <a:cubicBezTo>
                    <a:pt x="534193" y="496035"/>
                    <a:pt x="532863" y="496479"/>
                    <a:pt x="531534" y="496479"/>
                  </a:cubicBezTo>
                  <a:cubicBezTo>
                    <a:pt x="535080" y="483623"/>
                    <a:pt x="538627" y="470767"/>
                    <a:pt x="541729" y="457467"/>
                  </a:cubicBezTo>
                  <a:cubicBezTo>
                    <a:pt x="542173" y="455694"/>
                    <a:pt x="542616" y="453921"/>
                    <a:pt x="543060" y="452148"/>
                  </a:cubicBezTo>
                  <a:cubicBezTo>
                    <a:pt x="550596" y="425549"/>
                    <a:pt x="558132" y="398507"/>
                    <a:pt x="563895" y="371465"/>
                  </a:cubicBezTo>
                  <a:cubicBezTo>
                    <a:pt x="571431" y="360382"/>
                    <a:pt x="581627" y="350630"/>
                    <a:pt x="592267" y="342207"/>
                  </a:cubicBezTo>
                  <a:cubicBezTo>
                    <a:pt x="592267" y="342207"/>
                    <a:pt x="592267" y="342207"/>
                    <a:pt x="592710" y="342207"/>
                  </a:cubicBezTo>
                  <a:cubicBezTo>
                    <a:pt x="594484" y="343094"/>
                    <a:pt x="596257" y="343980"/>
                    <a:pt x="598030" y="345310"/>
                  </a:cubicBezTo>
                  <a:cubicBezTo>
                    <a:pt x="598030" y="345753"/>
                    <a:pt x="598030" y="345753"/>
                    <a:pt x="598473" y="345753"/>
                  </a:cubicBezTo>
                  <a:cubicBezTo>
                    <a:pt x="601576" y="351960"/>
                    <a:pt x="605123" y="358609"/>
                    <a:pt x="610886" y="363042"/>
                  </a:cubicBezTo>
                  <a:cubicBezTo>
                    <a:pt x="615319" y="366589"/>
                    <a:pt x="620195" y="369692"/>
                    <a:pt x="624185" y="373682"/>
                  </a:cubicBezTo>
                  <a:cubicBezTo>
                    <a:pt x="631722" y="383878"/>
                    <a:pt x="638815" y="396734"/>
                    <a:pt x="651670" y="400280"/>
                  </a:cubicBezTo>
                  <a:cubicBezTo>
                    <a:pt x="653443" y="400724"/>
                    <a:pt x="655660" y="399837"/>
                    <a:pt x="654773" y="398507"/>
                  </a:cubicBezTo>
                  <a:cubicBezTo>
                    <a:pt x="662753" y="396734"/>
                    <a:pt x="657434" y="382548"/>
                    <a:pt x="653001" y="376785"/>
                  </a:cubicBezTo>
                  <a:cubicBezTo>
                    <a:pt x="647681" y="367919"/>
                    <a:pt x="640144" y="360826"/>
                    <a:pt x="633052" y="353290"/>
                  </a:cubicBezTo>
                  <a:cubicBezTo>
                    <a:pt x="630391" y="350186"/>
                    <a:pt x="627288" y="347083"/>
                    <a:pt x="623742" y="344423"/>
                  </a:cubicBezTo>
                  <a:cubicBezTo>
                    <a:pt x="616649" y="340433"/>
                    <a:pt x="607783" y="338217"/>
                    <a:pt x="599803" y="339104"/>
                  </a:cubicBezTo>
                  <a:cubicBezTo>
                    <a:pt x="599360" y="339104"/>
                    <a:pt x="598473" y="339104"/>
                    <a:pt x="598030" y="339547"/>
                  </a:cubicBezTo>
                  <a:cubicBezTo>
                    <a:pt x="597587" y="339104"/>
                    <a:pt x="596700" y="339104"/>
                    <a:pt x="596257" y="338660"/>
                  </a:cubicBezTo>
                  <a:cubicBezTo>
                    <a:pt x="596257" y="338660"/>
                    <a:pt x="595813" y="338660"/>
                    <a:pt x="595813" y="338217"/>
                  </a:cubicBezTo>
                  <a:cubicBezTo>
                    <a:pt x="606453" y="330681"/>
                    <a:pt x="618422" y="326248"/>
                    <a:pt x="630835" y="322701"/>
                  </a:cubicBezTo>
                  <a:cubicBezTo>
                    <a:pt x="631278" y="322701"/>
                    <a:pt x="631278" y="322701"/>
                    <a:pt x="631722" y="322701"/>
                  </a:cubicBezTo>
                  <a:cubicBezTo>
                    <a:pt x="633052" y="324474"/>
                    <a:pt x="634824" y="325804"/>
                    <a:pt x="637041" y="326691"/>
                  </a:cubicBezTo>
                  <a:cubicBezTo>
                    <a:pt x="637485" y="328021"/>
                    <a:pt x="637485" y="328908"/>
                    <a:pt x="637927" y="330237"/>
                  </a:cubicBezTo>
                  <a:cubicBezTo>
                    <a:pt x="638815" y="333341"/>
                    <a:pt x="639701" y="336000"/>
                    <a:pt x="641474" y="338217"/>
                  </a:cubicBezTo>
                  <a:cubicBezTo>
                    <a:pt x="643248" y="340433"/>
                    <a:pt x="645021" y="342650"/>
                    <a:pt x="646794" y="344423"/>
                  </a:cubicBezTo>
                  <a:cubicBezTo>
                    <a:pt x="647237" y="344423"/>
                    <a:pt x="647237" y="344867"/>
                    <a:pt x="647681" y="344867"/>
                  </a:cubicBezTo>
                  <a:cubicBezTo>
                    <a:pt x="649454" y="346640"/>
                    <a:pt x="651670" y="348413"/>
                    <a:pt x="653887" y="349743"/>
                  </a:cubicBezTo>
                  <a:cubicBezTo>
                    <a:pt x="657876" y="352403"/>
                    <a:pt x="661867" y="354176"/>
                    <a:pt x="664970" y="357723"/>
                  </a:cubicBezTo>
                  <a:cubicBezTo>
                    <a:pt x="674722" y="366589"/>
                    <a:pt x="678713" y="378115"/>
                    <a:pt x="693341" y="380331"/>
                  </a:cubicBezTo>
                  <a:cubicBezTo>
                    <a:pt x="694671" y="380331"/>
                    <a:pt x="696888" y="381218"/>
                    <a:pt x="697332" y="379445"/>
                  </a:cubicBezTo>
                  <a:cubicBezTo>
                    <a:pt x="697332" y="379445"/>
                    <a:pt x="697332" y="379445"/>
                    <a:pt x="697332" y="379445"/>
                  </a:cubicBezTo>
                  <a:cubicBezTo>
                    <a:pt x="703095" y="377228"/>
                    <a:pt x="701765" y="368805"/>
                    <a:pt x="697774" y="364372"/>
                  </a:cubicBezTo>
                  <a:cubicBezTo>
                    <a:pt x="691568" y="355949"/>
                    <a:pt x="684919" y="347527"/>
                    <a:pt x="678713" y="339104"/>
                  </a:cubicBezTo>
                  <a:cubicBezTo>
                    <a:pt x="669847" y="327134"/>
                    <a:pt x="653443" y="320928"/>
                    <a:pt x="638815" y="323145"/>
                  </a:cubicBezTo>
                  <a:cubicBezTo>
                    <a:pt x="638371" y="322701"/>
                    <a:pt x="637485" y="322258"/>
                    <a:pt x="637041" y="321815"/>
                  </a:cubicBezTo>
                  <a:cubicBezTo>
                    <a:pt x="640144" y="320928"/>
                    <a:pt x="643248" y="320041"/>
                    <a:pt x="645907" y="319598"/>
                  </a:cubicBezTo>
                  <a:cubicBezTo>
                    <a:pt x="651670" y="318268"/>
                    <a:pt x="657434" y="316495"/>
                    <a:pt x="663197" y="314722"/>
                  </a:cubicBezTo>
                  <a:cubicBezTo>
                    <a:pt x="666300" y="316495"/>
                    <a:pt x="669403" y="317825"/>
                    <a:pt x="672950" y="319155"/>
                  </a:cubicBezTo>
                  <a:cubicBezTo>
                    <a:pt x="677825" y="324031"/>
                    <a:pt x="682702" y="328908"/>
                    <a:pt x="687579" y="333784"/>
                  </a:cubicBezTo>
                  <a:cubicBezTo>
                    <a:pt x="689796" y="335557"/>
                    <a:pt x="691568" y="337331"/>
                    <a:pt x="694229" y="338217"/>
                  </a:cubicBezTo>
                  <a:cubicBezTo>
                    <a:pt x="700435" y="340877"/>
                    <a:pt x="707528" y="339547"/>
                    <a:pt x="714178" y="339990"/>
                  </a:cubicBezTo>
                  <a:cubicBezTo>
                    <a:pt x="721270" y="340433"/>
                    <a:pt x="727477" y="344867"/>
                    <a:pt x="735013" y="344867"/>
                  </a:cubicBezTo>
                  <a:cubicBezTo>
                    <a:pt x="737672" y="345310"/>
                    <a:pt x="745652" y="344423"/>
                    <a:pt x="745209" y="340877"/>
                  </a:cubicBezTo>
                  <a:cubicBezTo>
                    <a:pt x="745209" y="340877"/>
                    <a:pt x="745209" y="340433"/>
                    <a:pt x="744765" y="340433"/>
                  </a:cubicBezTo>
                  <a:cubicBezTo>
                    <a:pt x="746982" y="338217"/>
                    <a:pt x="746538" y="335114"/>
                    <a:pt x="741219" y="331567"/>
                  </a:cubicBezTo>
                  <a:cubicBezTo>
                    <a:pt x="735456" y="328021"/>
                    <a:pt x="728806" y="325361"/>
                    <a:pt x="722600" y="322701"/>
                  </a:cubicBezTo>
                  <a:cubicBezTo>
                    <a:pt x="716394" y="319598"/>
                    <a:pt x="710187" y="316495"/>
                    <a:pt x="703981" y="315165"/>
                  </a:cubicBezTo>
                  <a:cubicBezTo>
                    <a:pt x="695558" y="313392"/>
                    <a:pt x="687135" y="312949"/>
                    <a:pt x="678713" y="314722"/>
                  </a:cubicBezTo>
                  <a:cubicBezTo>
                    <a:pt x="678269" y="314722"/>
                    <a:pt x="677383" y="315165"/>
                    <a:pt x="676052" y="315608"/>
                  </a:cubicBezTo>
                  <a:cubicBezTo>
                    <a:pt x="673836" y="314722"/>
                    <a:pt x="671619" y="314278"/>
                    <a:pt x="669847" y="312949"/>
                  </a:cubicBezTo>
                  <a:cubicBezTo>
                    <a:pt x="680929" y="309402"/>
                    <a:pt x="692012" y="305412"/>
                    <a:pt x="703095" y="300536"/>
                  </a:cubicBezTo>
                  <a:cubicBezTo>
                    <a:pt x="704868" y="300979"/>
                    <a:pt x="707528" y="301422"/>
                    <a:pt x="708857" y="301422"/>
                  </a:cubicBezTo>
                  <a:cubicBezTo>
                    <a:pt x="723044" y="300979"/>
                    <a:pt x="738116" y="298319"/>
                    <a:pt x="748755" y="289010"/>
                  </a:cubicBezTo>
                  <a:cubicBezTo>
                    <a:pt x="754962" y="284577"/>
                    <a:pt x="758509" y="277484"/>
                    <a:pt x="762498" y="271277"/>
                  </a:cubicBezTo>
                  <a:cubicBezTo>
                    <a:pt x="762498" y="271277"/>
                    <a:pt x="762498" y="270834"/>
                    <a:pt x="762498" y="270834"/>
                  </a:cubicBezTo>
                  <a:cubicBezTo>
                    <a:pt x="764714" y="268618"/>
                    <a:pt x="766487" y="265958"/>
                    <a:pt x="768261" y="263298"/>
                  </a:cubicBezTo>
                  <a:cubicBezTo>
                    <a:pt x="771808" y="258421"/>
                    <a:pt x="772694" y="249112"/>
                    <a:pt x="764714" y="248669"/>
                  </a:cubicBezTo>
                  <a:cubicBezTo>
                    <a:pt x="755404" y="248225"/>
                    <a:pt x="747426" y="255318"/>
                    <a:pt x="739889" y="259751"/>
                  </a:cubicBezTo>
                  <a:cubicBezTo>
                    <a:pt x="728363" y="266844"/>
                    <a:pt x="715507" y="273937"/>
                    <a:pt x="708857" y="285906"/>
                  </a:cubicBezTo>
                  <a:cubicBezTo>
                    <a:pt x="708414" y="285906"/>
                    <a:pt x="707971" y="285906"/>
                    <a:pt x="707971" y="286350"/>
                  </a:cubicBezTo>
                  <a:cubicBezTo>
                    <a:pt x="706198" y="288123"/>
                    <a:pt x="705311" y="290340"/>
                    <a:pt x="703537" y="292113"/>
                  </a:cubicBezTo>
                  <a:cubicBezTo>
                    <a:pt x="702651" y="293443"/>
                    <a:pt x="701765" y="294773"/>
                    <a:pt x="700878" y="295659"/>
                  </a:cubicBezTo>
                  <a:cubicBezTo>
                    <a:pt x="700435" y="296103"/>
                    <a:pt x="700435" y="296546"/>
                    <a:pt x="700435" y="296546"/>
                  </a:cubicBezTo>
                  <a:cubicBezTo>
                    <a:pt x="694229" y="299206"/>
                    <a:pt x="688022" y="301866"/>
                    <a:pt x="681816" y="304082"/>
                  </a:cubicBezTo>
                  <a:cubicBezTo>
                    <a:pt x="682702" y="302752"/>
                    <a:pt x="683146" y="301422"/>
                    <a:pt x="684032" y="299649"/>
                  </a:cubicBezTo>
                  <a:cubicBezTo>
                    <a:pt x="685805" y="298763"/>
                    <a:pt x="687579" y="297876"/>
                    <a:pt x="688908" y="296546"/>
                  </a:cubicBezTo>
                  <a:cubicBezTo>
                    <a:pt x="695558" y="292556"/>
                    <a:pt x="701321" y="286350"/>
                    <a:pt x="704868" y="279257"/>
                  </a:cubicBezTo>
                  <a:cubicBezTo>
                    <a:pt x="707084" y="275710"/>
                    <a:pt x="706640" y="271277"/>
                    <a:pt x="707971" y="267287"/>
                  </a:cubicBezTo>
                  <a:cubicBezTo>
                    <a:pt x="712847" y="258421"/>
                    <a:pt x="724373" y="247782"/>
                    <a:pt x="723044" y="237142"/>
                  </a:cubicBezTo>
                  <a:cubicBezTo>
                    <a:pt x="719940" y="228276"/>
                    <a:pt x="709744" y="236256"/>
                    <a:pt x="704868" y="238916"/>
                  </a:cubicBezTo>
                  <a:cubicBezTo>
                    <a:pt x="702207" y="240689"/>
                    <a:pt x="699548" y="242905"/>
                    <a:pt x="697332" y="245565"/>
                  </a:cubicBezTo>
                  <a:cubicBezTo>
                    <a:pt x="696888" y="246009"/>
                    <a:pt x="696888" y="246009"/>
                    <a:pt x="696445" y="246452"/>
                  </a:cubicBezTo>
                  <a:cubicBezTo>
                    <a:pt x="690238" y="253102"/>
                    <a:pt x="686691" y="261524"/>
                    <a:pt x="682702" y="269947"/>
                  </a:cubicBezTo>
                  <a:cubicBezTo>
                    <a:pt x="676939" y="276597"/>
                    <a:pt x="671619" y="284133"/>
                    <a:pt x="675166" y="293443"/>
                  </a:cubicBezTo>
                  <a:cubicBezTo>
                    <a:pt x="676052" y="296103"/>
                    <a:pt x="676939" y="298319"/>
                    <a:pt x="678269" y="300092"/>
                  </a:cubicBezTo>
                  <a:cubicBezTo>
                    <a:pt x="677383" y="301866"/>
                    <a:pt x="676496" y="304082"/>
                    <a:pt x="675166" y="305855"/>
                  </a:cubicBezTo>
                  <a:cubicBezTo>
                    <a:pt x="665856" y="308959"/>
                    <a:pt x="656547" y="311618"/>
                    <a:pt x="647237" y="313835"/>
                  </a:cubicBezTo>
                  <a:cubicBezTo>
                    <a:pt x="643691" y="314722"/>
                    <a:pt x="640144" y="315608"/>
                    <a:pt x="636598" y="316495"/>
                  </a:cubicBezTo>
                  <a:cubicBezTo>
                    <a:pt x="637485" y="315165"/>
                    <a:pt x="638371" y="313835"/>
                    <a:pt x="639258" y="312062"/>
                  </a:cubicBezTo>
                  <a:cubicBezTo>
                    <a:pt x="641031" y="308072"/>
                    <a:pt x="642804" y="304526"/>
                    <a:pt x="644134" y="301422"/>
                  </a:cubicBezTo>
                  <a:cubicBezTo>
                    <a:pt x="645465" y="299649"/>
                    <a:pt x="647237" y="297876"/>
                    <a:pt x="647681" y="296989"/>
                  </a:cubicBezTo>
                  <a:cubicBezTo>
                    <a:pt x="654331" y="288566"/>
                    <a:pt x="658320" y="277927"/>
                    <a:pt x="656547" y="267287"/>
                  </a:cubicBezTo>
                  <a:cubicBezTo>
                    <a:pt x="655217" y="259308"/>
                    <a:pt x="653001" y="251772"/>
                    <a:pt x="651227" y="243792"/>
                  </a:cubicBezTo>
                  <a:cubicBezTo>
                    <a:pt x="649010" y="238029"/>
                    <a:pt x="645907" y="220297"/>
                    <a:pt x="637041" y="228720"/>
                  </a:cubicBezTo>
                  <a:cubicBezTo>
                    <a:pt x="634382" y="231823"/>
                    <a:pt x="633052" y="234926"/>
                    <a:pt x="632608" y="238916"/>
                  </a:cubicBezTo>
                  <a:cubicBezTo>
                    <a:pt x="631722" y="242905"/>
                    <a:pt x="631278" y="247338"/>
                    <a:pt x="631278" y="251328"/>
                  </a:cubicBezTo>
                  <a:cubicBezTo>
                    <a:pt x="631278" y="257978"/>
                    <a:pt x="634382" y="263741"/>
                    <a:pt x="635711" y="269947"/>
                  </a:cubicBezTo>
                  <a:cubicBezTo>
                    <a:pt x="635711" y="270391"/>
                    <a:pt x="635711" y="271277"/>
                    <a:pt x="635711" y="271720"/>
                  </a:cubicBezTo>
                  <a:cubicBezTo>
                    <a:pt x="635711" y="274824"/>
                    <a:pt x="634824" y="277927"/>
                    <a:pt x="634382" y="281030"/>
                  </a:cubicBezTo>
                  <a:cubicBezTo>
                    <a:pt x="632608" y="288566"/>
                    <a:pt x="635268" y="295659"/>
                    <a:pt x="638371" y="302309"/>
                  </a:cubicBezTo>
                  <a:cubicBezTo>
                    <a:pt x="636155" y="307185"/>
                    <a:pt x="633494" y="312505"/>
                    <a:pt x="630835" y="316938"/>
                  </a:cubicBezTo>
                  <a:cubicBezTo>
                    <a:pt x="630391" y="317382"/>
                    <a:pt x="630391" y="317825"/>
                    <a:pt x="629949" y="317825"/>
                  </a:cubicBezTo>
                  <a:cubicBezTo>
                    <a:pt x="618866" y="321371"/>
                    <a:pt x="607783" y="325804"/>
                    <a:pt x="598030" y="332011"/>
                  </a:cubicBezTo>
                  <a:cubicBezTo>
                    <a:pt x="598030" y="330681"/>
                    <a:pt x="598030" y="329351"/>
                    <a:pt x="598030" y="328021"/>
                  </a:cubicBezTo>
                  <a:cubicBezTo>
                    <a:pt x="598030" y="326248"/>
                    <a:pt x="598473" y="324474"/>
                    <a:pt x="598473" y="322701"/>
                  </a:cubicBezTo>
                  <a:cubicBezTo>
                    <a:pt x="598473" y="322258"/>
                    <a:pt x="598917" y="322258"/>
                    <a:pt x="598917" y="321815"/>
                  </a:cubicBezTo>
                  <a:cubicBezTo>
                    <a:pt x="606896" y="315165"/>
                    <a:pt x="610886" y="304969"/>
                    <a:pt x="611773" y="294773"/>
                  </a:cubicBezTo>
                  <a:cubicBezTo>
                    <a:pt x="613103" y="283247"/>
                    <a:pt x="618422" y="271720"/>
                    <a:pt x="616649" y="259751"/>
                  </a:cubicBezTo>
                  <a:cubicBezTo>
                    <a:pt x="616206" y="257091"/>
                    <a:pt x="615762" y="252658"/>
                    <a:pt x="612216" y="252215"/>
                  </a:cubicBezTo>
                  <a:cubicBezTo>
                    <a:pt x="609556" y="252215"/>
                    <a:pt x="607783" y="253102"/>
                    <a:pt x="606009" y="254875"/>
                  </a:cubicBezTo>
                  <a:cubicBezTo>
                    <a:pt x="605567" y="254875"/>
                    <a:pt x="605567" y="254875"/>
                    <a:pt x="605123" y="254875"/>
                  </a:cubicBezTo>
                  <a:cubicBezTo>
                    <a:pt x="598917" y="261081"/>
                    <a:pt x="599360" y="269947"/>
                    <a:pt x="596257" y="277484"/>
                  </a:cubicBezTo>
                  <a:cubicBezTo>
                    <a:pt x="594484" y="281473"/>
                    <a:pt x="591824" y="285020"/>
                    <a:pt x="590494" y="289010"/>
                  </a:cubicBezTo>
                  <a:cubicBezTo>
                    <a:pt x="588277" y="295659"/>
                    <a:pt x="587834" y="303196"/>
                    <a:pt x="589163" y="309845"/>
                  </a:cubicBezTo>
                  <a:cubicBezTo>
                    <a:pt x="590051" y="314278"/>
                    <a:pt x="591380" y="318711"/>
                    <a:pt x="593596" y="323145"/>
                  </a:cubicBezTo>
                  <a:cubicBezTo>
                    <a:pt x="593154" y="326691"/>
                    <a:pt x="593154" y="330237"/>
                    <a:pt x="593596" y="333784"/>
                  </a:cubicBezTo>
                  <a:cubicBezTo>
                    <a:pt x="588721" y="337331"/>
                    <a:pt x="583844" y="341320"/>
                    <a:pt x="579411" y="345753"/>
                  </a:cubicBezTo>
                  <a:cubicBezTo>
                    <a:pt x="578081" y="347527"/>
                    <a:pt x="571875" y="353290"/>
                    <a:pt x="566555" y="359496"/>
                  </a:cubicBezTo>
                  <a:cubicBezTo>
                    <a:pt x="567885" y="353733"/>
                    <a:pt x="568772" y="347970"/>
                    <a:pt x="569658" y="342207"/>
                  </a:cubicBezTo>
                  <a:cubicBezTo>
                    <a:pt x="574091" y="311175"/>
                    <a:pt x="576752" y="280143"/>
                    <a:pt x="576752" y="248669"/>
                  </a:cubicBezTo>
                  <a:cubicBezTo>
                    <a:pt x="581185" y="238472"/>
                    <a:pt x="586060" y="228720"/>
                    <a:pt x="591380" y="218523"/>
                  </a:cubicBezTo>
                  <a:cubicBezTo>
                    <a:pt x="591824" y="217637"/>
                    <a:pt x="592710" y="216750"/>
                    <a:pt x="593154" y="215864"/>
                  </a:cubicBezTo>
                  <a:cubicBezTo>
                    <a:pt x="593154" y="215864"/>
                    <a:pt x="593154" y="215864"/>
                    <a:pt x="593154" y="215864"/>
                  </a:cubicBezTo>
                  <a:cubicBezTo>
                    <a:pt x="595813" y="214090"/>
                    <a:pt x="598917" y="212317"/>
                    <a:pt x="601576" y="210544"/>
                  </a:cubicBezTo>
                  <a:cubicBezTo>
                    <a:pt x="601576" y="210987"/>
                    <a:pt x="602020" y="210987"/>
                    <a:pt x="602020" y="210987"/>
                  </a:cubicBezTo>
                  <a:cubicBezTo>
                    <a:pt x="607339" y="212317"/>
                    <a:pt x="612659" y="213204"/>
                    <a:pt x="617978" y="213204"/>
                  </a:cubicBezTo>
                  <a:cubicBezTo>
                    <a:pt x="632165" y="213204"/>
                    <a:pt x="645465" y="209214"/>
                    <a:pt x="658764" y="203894"/>
                  </a:cubicBezTo>
                  <a:cubicBezTo>
                    <a:pt x="665413" y="201678"/>
                    <a:pt x="672063" y="201234"/>
                    <a:pt x="678269" y="199018"/>
                  </a:cubicBezTo>
                  <a:cubicBezTo>
                    <a:pt x="682702" y="197688"/>
                    <a:pt x="686691" y="195471"/>
                    <a:pt x="689352" y="191925"/>
                  </a:cubicBezTo>
                  <a:cubicBezTo>
                    <a:pt x="689352" y="191482"/>
                    <a:pt x="689796" y="191482"/>
                    <a:pt x="689796" y="191038"/>
                  </a:cubicBezTo>
                  <a:cubicBezTo>
                    <a:pt x="689796" y="191038"/>
                    <a:pt x="689796" y="191038"/>
                    <a:pt x="689796" y="191038"/>
                  </a:cubicBezTo>
                  <a:cubicBezTo>
                    <a:pt x="690238" y="190595"/>
                    <a:pt x="690682" y="190152"/>
                    <a:pt x="690682" y="189708"/>
                  </a:cubicBezTo>
                  <a:cubicBezTo>
                    <a:pt x="691568" y="187492"/>
                    <a:pt x="691125" y="184832"/>
                    <a:pt x="688908" y="183502"/>
                  </a:cubicBezTo>
                  <a:cubicBezTo>
                    <a:pt x="676496" y="179069"/>
                    <a:pt x="663197" y="183059"/>
                    <a:pt x="650340" y="184389"/>
                  </a:cubicBezTo>
                  <a:cubicBezTo>
                    <a:pt x="644134" y="184832"/>
                    <a:pt x="637927" y="183945"/>
                    <a:pt x="632165" y="185275"/>
                  </a:cubicBezTo>
                  <a:cubicBezTo>
                    <a:pt x="624185" y="187492"/>
                    <a:pt x="616649" y="191925"/>
                    <a:pt x="610000" y="196801"/>
                  </a:cubicBezTo>
                  <a:cubicBezTo>
                    <a:pt x="608226" y="198131"/>
                    <a:pt x="603793" y="201678"/>
                    <a:pt x="602020" y="204781"/>
                  </a:cubicBezTo>
                  <a:cubicBezTo>
                    <a:pt x="600246" y="205668"/>
                    <a:pt x="598473" y="206554"/>
                    <a:pt x="596700" y="207441"/>
                  </a:cubicBezTo>
                  <a:cubicBezTo>
                    <a:pt x="606009" y="191925"/>
                    <a:pt x="616649" y="176852"/>
                    <a:pt x="628619" y="163553"/>
                  </a:cubicBezTo>
                  <a:cubicBezTo>
                    <a:pt x="628619" y="163553"/>
                    <a:pt x="629061" y="163553"/>
                    <a:pt x="629061" y="163553"/>
                  </a:cubicBezTo>
                  <a:cubicBezTo>
                    <a:pt x="637485" y="162666"/>
                    <a:pt x="646351" y="160450"/>
                    <a:pt x="653887" y="156017"/>
                  </a:cubicBezTo>
                  <a:cubicBezTo>
                    <a:pt x="660093" y="152027"/>
                    <a:pt x="664083" y="145377"/>
                    <a:pt x="669403" y="140501"/>
                  </a:cubicBezTo>
                  <a:cubicBezTo>
                    <a:pt x="675609" y="135181"/>
                    <a:pt x="683589" y="132521"/>
                    <a:pt x="689352" y="127202"/>
                  </a:cubicBezTo>
                  <a:cubicBezTo>
                    <a:pt x="694229" y="123212"/>
                    <a:pt x="699548" y="118779"/>
                    <a:pt x="699991" y="112129"/>
                  </a:cubicBezTo>
                  <a:cubicBezTo>
                    <a:pt x="699991" y="111243"/>
                    <a:pt x="699991" y="110799"/>
                    <a:pt x="699548" y="110356"/>
                  </a:cubicBezTo>
                  <a:cubicBezTo>
                    <a:pt x="699548" y="105923"/>
                    <a:pt x="696445" y="102820"/>
                    <a:pt x="688908" y="103706"/>
                  </a:cubicBezTo>
                  <a:cubicBezTo>
                    <a:pt x="683589" y="104593"/>
                    <a:pt x="679599" y="108583"/>
                    <a:pt x="674722" y="110799"/>
                  </a:cubicBezTo>
                  <a:cubicBezTo>
                    <a:pt x="667630" y="114346"/>
                    <a:pt x="659650" y="116562"/>
                    <a:pt x="652557" y="120109"/>
                  </a:cubicBezTo>
                  <a:cubicBezTo>
                    <a:pt x="642804" y="125428"/>
                    <a:pt x="634824" y="134738"/>
                    <a:pt x="630391" y="144934"/>
                  </a:cubicBezTo>
                  <a:cubicBezTo>
                    <a:pt x="629505" y="148480"/>
                    <a:pt x="624185" y="156903"/>
                    <a:pt x="625516" y="160893"/>
                  </a:cubicBezTo>
                  <a:cubicBezTo>
                    <a:pt x="617536" y="169759"/>
                    <a:pt x="610442" y="179512"/>
                    <a:pt x="603350" y="189265"/>
                  </a:cubicBezTo>
                  <a:cubicBezTo>
                    <a:pt x="601134" y="192368"/>
                    <a:pt x="599360" y="195028"/>
                    <a:pt x="597587" y="198131"/>
                  </a:cubicBezTo>
                  <a:cubicBezTo>
                    <a:pt x="597143" y="195915"/>
                    <a:pt x="597143" y="193698"/>
                    <a:pt x="596700" y="191482"/>
                  </a:cubicBezTo>
                  <a:cubicBezTo>
                    <a:pt x="601134" y="187935"/>
                    <a:pt x="606009" y="177739"/>
                    <a:pt x="607783" y="175079"/>
                  </a:cubicBezTo>
                  <a:cubicBezTo>
                    <a:pt x="611773" y="168429"/>
                    <a:pt x="610886" y="160893"/>
                    <a:pt x="610000" y="153800"/>
                  </a:cubicBezTo>
                  <a:cubicBezTo>
                    <a:pt x="610000" y="150254"/>
                    <a:pt x="610442" y="146707"/>
                    <a:pt x="611329" y="143161"/>
                  </a:cubicBezTo>
                  <a:cubicBezTo>
                    <a:pt x="611773" y="141831"/>
                    <a:pt x="611773" y="140501"/>
                    <a:pt x="611329" y="140058"/>
                  </a:cubicBezTo>
                  <a:cubicBezTo>
                    <a:pt x="613103" y="132078"/>
                    <a:pt x="613989" y="122325"/>
                    <a:pt x="608226" y="115676"/>
                  </a:cubicBezTo>
                  <a:cubicBezTo>
                    <a:pt x="605567" y="112572"/>
                    <a:pt x="600690" y="109912"/>
                    <a:pt x="597143" y="113459"/>
                  </a:cubicBezTo>
                  <a:cubicBezTo>
                    <a:pt x="594927" y="115676"/>
                    <a:pt x="594927" y="119222"/>
                    <a:pt x="594484" y="122325"/>
                  </a:cubicBezTo>
                  <a:cubicBezTo>
                    <a:pt x="594040" y="127645"/>
                    <a:pt x="593154" y="132965"/>
                    <a:pt x="591824" y="137841"/>
                  </a:cubicBezTo>
                  <a:cubicBezTo>
                    <a:pt x="589607" y="146707"/>
                    <a:pt x="585174" y="155574"/>
                    <a:pt x="584288" y="165326"/>
                  </a:cubicBezTo>
                  <a:cubicBezTo>
                    <a:pt x="583401" y="171089"/>
                    <a:pt x="584288" y="177739"/>
                    <a:pt x="586947" y="183059"/>
                  </a:cubicBezTo>
                  <a:cubicBezTo>
                    <a:pt x="586947" y="183059"/>
                    <a:pt x="586947" y="183059"/>
                    <a:pt x="586947" y="183059"/>
                  </a:cubicBezTo>
                  <a:cubicBezTo>
                    <a:pt x="588277" y="186162"/>
                    <a:pt x="589607" y="189265"/>
                    <a:pt x="592267" y="191482"/>
                  </a:cubicBezTo>
                  <a:cubicBezTo>
                    <a:pt x="592710" y="195028"/>
                    <a:pt x="593154" y="199018"/>
                    <a:pt x="594040" y="202564"/>
                  </a:cubicBezTo>
                  <a:cubicBezTo>
                    <a:pt x="587391" y="213647"/>
                    <a:pt x="581185" y="225173"/>
                    <a:pt x="575421" y="237142"/>
                  </a:cubicBezTo>
                  <a:cubicBezTo>
                    <a:pt x="575421" y="225173"/>
                    <a:pt x="574535" y="213204"/>
                    <a:pt x="573648" y="201234"/>
                  </a:cubicBezTo>
                  <a:cubicBezTo>
                    <a:pt x="571875" y="175523"/>
                    <a:pt x="567442" y="150697"/>
                    <a:pt x="562122" y="125428"/>
                  </a:cubicBezTo>
                  <a:cubicBezTo>
                    <a:pt x="562565" y="124098"/>
                    <a:pt x="563009" y="121882"/>
                    <a:pt x="563452" y="120995"/>
                  </a:cubicBezTo>
                  <a:cubicBezTo>
                    <a:pt x="563895" y="119222"/>
                    <a:pt x="564782" y="117449"/>
                    <a:pt x="565668" y="116119"/>
                  </a:cubicBezTo>
                  <a:cubicBezTo>
                    <a:pt x="569658" y="114789"/>
                    <a:pt x="574091" y="114346"/>
                    <a:pt x="578081" y="112572"/>
                  </a:cubicBezTo>
                  <a:cubicBezTo>
                    <a:pt x="586947" y="108139"/>
                    <a:pt x="594484" y="101933"/>
                    <a:pt x="600246" y="93953"/>
                  </a:cubicBezTo>
                  <a:cubicBezTo>
                    <a:pt x="603350" y="88634"/>
                    <a:pt x="608670" y="84644"/>
                    <a:pt x="612216" y="79324"/>
                  </a:cubicBezTo>
                  <a:cubicBezTo>
                    <a:pt x="615319" y="74004"/>
                    <a:pt x="617978" y="65581"/>
                    <a:pt x="613989" y="60262"/>
                  </a:cubicBezTo>
                  <a:cubicBezTo>
                    <a:pt x="613545" y="59819"/>
                    <a:pt x="612659" y="59375"/>
                    <a:pt x="612216" y="59819"/>
                  </a:cubicBezTo>
                  <a:cubicBezTo>
                    <a:pt x="611773" y="59375"/>
                    <a:pt x="611329" y="58932"/>
                    <a:pt x="610886" y="58932"/>
                  </a:cubicBezTo>
                  <a:cubicBezTo>
                    <a:pt x="605123" y="57602"/>
                    <a:pt x="601134" y="63365"/>
                    <a:pt x="597143" y="66912"/>
                  </a:cubicBezTo>
                  <a:cubicBezTo>
                    <a:pt x="590937" y="72675"/>
                    <a:pt x="583401" y="76221"/>
                    <a:pt x="577194" y="82427"/>
                  </a:cubicBezTo>
                  <a:cubicBezTo>
                    <a:pt x="570545" y="88634"/>
                    <a:pt x="565225" y="97943"/>
                    <a:pt x="564339" y="107253"/>
                  </a:cubicBezTo>
                  <a:cubicBezTo>
                    <a:pt x="563895" y="109026"/>
                    <a:pt x="563452" y="110356"/>
                    <a:pt x="563452" y="112129"/>
                  </a:cubicBezTo>
                  <a:cubicBezTo>
                    <a:pt x="563452" y="112572"/>
                    <a:pt x="563009" y="113016"/>
                    <a:pt x="563009" y="113016"/>
                  </a:cubicBezTo>
                  <a:cubicBezTo>
                    <a:pt x="562565" y="113902"/>
                    <a:pt x="562122" y="115676"/>
                    <a:pt x="561235" y="117449"/>
                  </a:cubicBezTo>
                  <a:cubicBezTo>
                    <a:pt x="559906" y="111686"/>
                    <a:pt x="559019" y="106366"/>
                    <a:pt x="557689" y="100603"/>
                  </a:cubicBezTo>
                  <a:cubicBezTo>
                    <a:pt x="558132" y="100160"/>
                    <a:pt x="558575" y="99273"/>
                    <a:pt x="558575" y="98387"/>
                  </a:cubicBezTo>
                  <a:cubicBezTo>
                    <a:pt x="559019" y="97057"/>
                    <a:pt x="559019" y="95283"/>
                    <a:pt x="559462" y="93510"/>
                  </a:cubicBezTo>
                  <a:cubicBezTo>
                    <a:pt x="563452" y="86417"/>
                    <a:pt x="569658" y="74004"/>
                    <a:pt x="572761" y="62479"/>
                  </a:cubicBezTo>
                  <a:cubicBezTo>
                    <a:pt x="576752" y="57159"/>
                    <a:pt x="577638" y="50509"/>
                    <a:pt x="576308" y="43859"/>
                  </a:cubicBezTo>
                  <a:cubicBezTo>
                    <a:pt x="574978" y="38540"/>
                    <a:pt x="570988" y="32333"/>
                    <a:pt x="564782" y="32333"/>
                  </a:cubicBezTo>
                  <a:cubicBezTo>
                    <a:pt x="560349" y="33663"/>
                    <a:pt x="557689" y="38097"/>
                    <a:pt x="555029" y="41643"/>
                  </a:cubicBezTo>
                  <a:cubicBezTo>
                    <a:pt x="553699" y="42973"/>
                    <a:pt x="552369" y="46076"/>
                    <a:pt x="550596" y="49622"/>
                  </a:cubicBezTo>
                  <a:cubicBezTo>
                    <a:pt x="547049" y="48293"/>
                    <a:pt x="544390" y="40313"/>
                    <a:pt x="543060" y="37653"/>
                  </a:cubicBezTo>
                  <a:cubicBezTo>
                    <a:pt x="538183" y="25240"/>
                    <a:pt x="534637" y="11054"/>
                    <a:pt x="523997" y="2188"/>
                  </a:cubicBezTo>
                  <a:cubicBezTo>
                    <a:pt x="520008" y="-1358"/>
                    <a:pt x="513801" y="-471"/>
                    <a:pt x="511142" y="3962"/>
                  </a:cubicBezTo>
                  <a:cubicBezTo>
                    <a:pt x="505378" y="13271"/>
                    <a:pt x="508925" y="24797"/>
                    <a:pt x="511585" y="34550"/>
                  </a:cubicBezTo>
                  <a:cubicBezTo>
                    <a:pt x="513801" y="41199"/>
                    <a:pt x="516461" y="47406"/>
                    <a:pt x="520008" y="53169"/>
                  </a:cubicBezTo>
                  <a:cubicBezTo>
                    <a:pt x="521781" y="56715"/>
                    <a:pt x="523997" y="59819"/>
                    <a:pt x="524884" y="63808"/>
                  </a:cubicBezTo>
                  <a:cubicBezTo>
                    <a:pt x="524884" y="64252"/>
                    <a:pt x="524884" y="64252"/>
                    <a:pt x="524884" y="64695"/>
                  </a:cubicBezTo>
                  <a:cubicBezTo>
                    <a:pt x="521781" y="64252"/>
                    <a:pt x="518678" y="64252"/>
                    <a:pt x="516018" y="65138"/>
                  </a:cubicBezTo>
                  <a:cubicBezTo>
                    <a:pt x="512471" y="67355"/>
                    <a:pt x="513358" y="72231"/>
                    <a:pt x="513801" y="75778"/>
                  </a:cubicBezTo>
                  <a:cubicBezTo>
                    <a:pt x="514244" y="80654"/>
                    <a:pt x="516461" y="85087"/>
                    <a:pt x="520451" y="88190"/>
                  </a:cubicBezTo>
                  <a:cubicBezTo>
                    <a:pt x="530204" y="95283"/>
                    <a:pt x="542173" y="97500"/>
                    <a:pt x="553699" y="100603"/>
                  </a:cubicBezTo>
                  <a:cubicBezTo>
                    <a:pt x="555472" y="108139"/>
                    <a:pt x="556802" y="115676"/>
                    <a:pt x="558132" y="122769"/>
                  </a:cubicBezTo>
                  <a:cubicBezTo>
                    <a:pt x="556359" y="121439"/>
                    <a:pt x="554586" y="120552"/>
                    <a:pt x="554142" y="120109"/>
                  </a:cubicBezTo>
                  <a:cubicBezTo>
                    <a:pt x="551926" y="118335"/>
                    <a:pt x="549266" y="117006"/>
                    <a:pt x="546606" y="116119"/>
                  </a:cubicBezTo>
                  <a:cubicBezTo>
                    <a:pt x="545276" y="113459"/>
                    <a:pt x="542616" y="111686"/>
                    <a:pt x="540843" y="109912"/>
                  </a:cubicBezTo>
                  <a:cubicBezTo>
                    <a:pt x="531534" y="102820"/>
                    <a:pt x="519564" y="101933"/>
                    <a:pt x="508038" y="99716"/>
                  </a:cubicBezTo>
                  <a:cubicBezTo>
                    <a:pt x="503605" y="98830"/>
                    <a:pt x="500059" y="96170"/>
                    <a:pt x="495182" y="96170"/>
                  </a:cubicBezTo>
                  <a:cubicBezTo>
                    <a:pt x="488532" y="95727"/>
                    <a:pt x="484543" y="98387"/>
                    <a:pt x="488089" y="103706"/>
                  </a:cubicBezTo>
                  <a:cubicBezTo>
                    <a:pt x="490749" y="110799"/>
                    <a:pt x="498729" y="114789"/>
                    <a:pt x="504935" y="118779"/>
                  </a:cubicBezTo>
                  <a:cubicBezTo>
                    <a:pt x="511142" y="124542"/>
                    <a:pt x="520008" y="127202"/>
                    <a:pt x="528430" y="128088"/>
                  </a:cubicBezTo>
                  <a:cubicBezTo>
                    <a:pt x="533750" y="128532"/>
                    <a:pt x="539070" y="125872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503" y="122769"/>
                    <a:pt x="543503" y="122769"/>
                    <a:pt x="543503" y="122769"/>
                  </a:cubicBezTo>
                  <a:cubicBezTo>
                    <a:pt x="543946" y="122769"/>
                    <a:pt x="543946" y="122325"/>
                    <a:pt x="544390" y="122325"/>
                  </a:cubicBezTo>
                  <a:cubicBezTo>
                    <a:pt x="544833" y="122325"/>
                    <a:pt x="545276" y="121882"/>
                    <a:pt x="545719" y="121439"/>
                  </a:cubicBezTo>
                  <a:cubicBezTo>
                    <a:pt x="545719" y="121439"/>
                    <a:pt x="545719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46163" y="121439"/>
                    <a:pt x="546163" y="121439"/>
                    <a:pt x="546163" y="121439"/>
                  </a:cubicBezTo>
                  <a:cubicBezTo>
                    <a:pt x="550152" y="123212"/>
                    <a:pt x="554586" y="125872"/>
                    <a:pt x="559462" y="130305"/>
                  </a:cubicBezTo>
                  <a:cubicBezTo>
                    <a:pt x="560349" y="133851"/>
                    <a:pt x="560792" y="137398"/>
                    <a:pt x="561678" y="140944"/>
                  </a:cubicBezTo>
                  <a:cubicBezTo>
                    <a:pt x="566111" y="170646"/>
                    <a:pt x="569214" y="200791"/>
                    <a:pt x="569214" y="230936"/>
                  </a:cubicBezTo>
                  <a:cubicBezTo>
                    <a:pt x="568772" y="230493"/>
                    <a:pt x="567885" y="230493"/>
                    <a:pt x="567442" y="230050"/>
                  </a:cubicBezTo>
                  <a:cubicBezTo>
                    <a:pt x="565225" y="228720"/>
                    <a:pt x="563452" y="227390"/>
                    <a:pt x="561235" y="226060"/>
                  </a:cubicBezTo>
                  <a:cubicBezTo>
                    <a:pt x="559462" y="223400"/>
                    <a:pt x="558132" y="221183"/>
                    <a:pt x="556802" y="218080"/>
                  </a:cubicBezTo>
                  <a:cubicBezTo>
                    <a:pt x="555472" y="214977"/>
                    <a:pt x="554142" y="211874"/>
                    <a:pt x="552812" y="208771"/>
                  </a:cubicBezTo>
                  <a:cubicBezTo>
                    <a:pt x="553256" y="207884"/>
                    <a:pt x="553256" y="206554"/>
                    <a:pt x="553699" y="205668"/>
                  </a:cubicBezTo>
                  <a:cubicBezTo>
                    <a:pt x="555472" y="199018"/>
                    <a:pt x="558132" y="191925"/>
                    <a:pt x="555472" y="185275"/>
                  </a:cubicBezTo>
                  <a:cubicBezTo>
                    <a:pt x="553256" y="179512"/>
                    <a:pt x="548823" y="175523"/>
                    <a:pt x="544833" y="171089"/>
                  </a:cubicBezTo>
                  <a:cubicBezTo>
                    <a:pt x="540843" y="163110"/>
                    <a:pt x="534637" y="156460"/>
                    <a:pt x="528430" y="150254"/>
                  </a:cubicBezTo>
                  <a:cubicBezTo>
                    <a:pt x="523554" y="145821"/>
                    <a:pt x="506265" y="133851"/>
                    <a:pt x="501832" y="142717"/>
                  </a:cubicBezTo>
                  <a:cubicBezTo>
                    <a:pt x="500945" y="144934"/>
                    <a:pt x="502275" y="147594"/>
                    <a:pt x="503162" y="149810"/>
                  </a:cubicBezTo>
                  <a:cubicBezTo>
                    <a:pt x="503162" y="149810"/>
                    <a:pt x="503162" y="149810"/>
                    <a:pt x="503162" y="150254"/>
                  </a:cubicBezTo>
                  <a:cubicBezTo>
                    <a:pt x="503162" y="150254"/>
                    <a:pt x="503162" y="150254"/>
                    <a:pt x="503162" y="150254"/>
                  </a:cubicBezTo>
                  <a:cubicBezTo>
                    <a:pt x="505821" y="157347"/>
                    <a:pt x="510255" y="163553"/>
                    <a:pt x="516018" y="168429"/>
                  </a:cubicBezTo>
                  <a:cubicBezTo>
                    <a:pt x="517791" y="169759"/>
                    <a:pt x="520008" y="171533"/>
                    <a:pt x="521781" y="173306"/>
                  </a:cubicBezTo>
                  <a:cubicBezTo>
                    <a:pt x="524884" y="177739"/>
                    <a:pt x="524441" y="183502"/>
                    <a:pt x="526657" y="188822"/>
                  </a:cubicBezTo>
                  <a:cubicBezTo>
                    <a:pt x="530647" y="199018"/>
                    <a:pt x="539070" y="206997"/>
                    <a:pt x="548823" y="211874"/>
                  </a:cubicBezTo>
                  <a:cubicBezTo>
                    <a:pt x="549266" y="212317"/>
                    <a:pt x="549266" y="213204"/>
                    <a:pt x="549709" y="213647"/>
                  </a:cubicBezTo>
                  <a:cubicBezTo>
                    <a:pt x="550596" y="215864"/>
                    <a:pt x="551483" y="218080"/>
                    <a:pt x="552812" y="220740"/>
                  </a:cubicBezTo>
                  <a:cubicBezTo>
                    <a:pt x="551483" y="219853"/>
                    <a:pt x="550152" y="218967"/>
                    <a:pt x="548823" y="217637"/>
                  </a:cubicBezTo>
                  <a:cubicBezTo>
                    <a:pt x="538627" y="209214"/>
                    <a:pt x="528874" y="200348"/>
                    <a:pt x="517347" y="193698"/>
                  </a:cubicBezTo>
                  <a:cubicBezTo>
                    <a:pt x="516904" y="193698"/>
                    <a:pt x="516904" y="193255"/>
                    <a:pt x="516461" y="193255"/>
                  </a:cubicBezTo>
                  <a:cubicBezTo>
                    <a:pt x="517791" y="191482"/>
                    <a:pt x="514244" y="187048"/>
                    <a:pt x="513801" y="185719"/>
                  </a:cubicBezTo>
                  <a:cubicBezTo>
                    <a:pt x="510698" y="180399"/>
                    <a:pt x="506265" y="175966"/>
                    <a:pt x="500945" y="173306"/>
                  </a:cubicBezTo>
                  <a:cubicBezTo>
                    <a:pt x="491636" y="167986"/>
                    <a:pt x="480553" y="165770"/>
                    <a:pt x="469913" y="163553"/>
                  </a:cubicBezTo>
                  <a:cubicBezTo>
                    <a:pt x="463707" y="160893"/>
                    <a:pt x="457501" y="156903"/>
                    <a:pt x="450408" y="155574"/>
                  </a:cubicBezTo>
                  <a:cubicBezTo>
                    <a:pt x="446418" y="154687"/>
                    <a:pt x="441098" y="154687"/>
                    <a:pt x="440212" y="159563"/>
                  </a:cubicBezTo>
                  <a:cubicBezTo>
                    <a:pt x="440212" y="159563"/>
                    <a:pt x="440212" y="160007"/>
                    <a:pt x="440212" y="160007"/>
                  </a:cubicBezTo>
                  <a:cubicBezTo>
                    <a:pt x="440212" y="160450"/>
                    <a:pt x="440212" y="160893"/>
                    <a:pt x="440212" y="161337"/>
                  </a:cubicBezTo>
                  <a:cubicBezTo>
                    <a:pt x="440212" y="163110"/>
                    <a:pt x="440655" y="164440"/>
                    <a:pt x="441542" y="166213"/>
                  </a:cubicBezTo>
                  <a:cubicBezTo>
                    <a:pt x="441985" y="167543"/>
                    <a:pt x="442872" y="168873"/>
                    <a:pt x="444201" y="170646"/>
                  </a:cubicBezTo>
                  <a:cubicBezTo>
                    <a:pt x="450408" y="177296"/>
                    <a:pt x="461934" y="183502"/>
                    <a:pt x="466367" y="186605"/>
                  </a:cubicBezTo>
                  <a:cubicBezTo>
                    <a:pt x="473903" y="192368"/>
                    <a:pt x="481883" y="199018"/>
                    <a:pt x="491636" y="199905"/>
                  </a:cubicBezTo>
                  <a:cubicBezTo>
                    <a:pt x="498729" y="200791"/>
                    <a:pt x="505378" y="199905"/>
                    <a:pt x="512028" y="197688"/>
                  </a:cubicBezTo>
                  <a:cubicBezTo>
                    <a:pt x="512471" y="197688"/>
                    <a:pt x="512471" y="197688"/>
                    <a:pt x="512914" y="197245"/>
                  </a:cubicBezTo>
                  <a:cubicBezTo>
                    <a:pt x="526214" y="204781"/>
                    <a:pt x="537296" y="216307"/>
                    <a:pt x="549709" y="225616"/>
                  </a:cubicBezTo>
                  <a:cubicBezTo>
                    <a:pt x="546163" y="225616"/>
                    <a:pt x="542173" y="226060"/>
                    <a:pt x="538627" y="226946"/>
                  </a:cubicBezTo>
                  <a:cubicBezTo>
                    <a:pt x="538183" y="226503"/>
                    <a:pt x="537740" y="226503"/>
                    <a:pt x="536853" y="226503"/>
                  </a:cubicBezTo>
                  <a:cubicBezTo>
                    <a:pt x="523554" y="215864"/>
                    <a:pt x="506708" y="223843"/>
                    <a:pt x="492522" y="227390"/>
                  </a:cubicBezTo>
                  <a:cubicBezTo>
                    <a:pt x="484099" y="228276"/>
                    <a:pt x="473460" y="227833"/>
                    <a:pt x="467254" y="234926"/>
                  </a:cubicBezTo>
                  <a:cubicBezTo>
                    <a:pt x="462377" y="242462"/>
                    <a:pt x="471244" y="247338"/>
                    <a:pt x="477893" y="247782"/>
                  </a:cubicBezTo>
                  <a:cubicBezTo>
                    <a:pt x="478780" y="247782"/>
                    <a:pt x="479666" y="247782"/>
                    <a:pt x="480110" y="247782"/>
                  </a:cubicBezTo>
                  <a:cubicBezTo>
                    <a:pt x="482326" y="248225"/>
                    <a:pt x="484099" y="248225"/>
                    <a:pt x="484099" y="248225"/>
                  </a:cubicBezTo>
                  <a:cubicBezTo>
                    <a:pt x="489419" y="248225"/>
                    <a:pt x="495182" y="247338"/>
                    <a:pt x="500502" y="247338"/>
                  </a:cubicBezTo>
                  <a:cubicBezTo>
                    <a:pt x="517791" y="249112"/>
                    <a:pt x="529317" y="246895"/>
                    <a:pt x="540400" y="231823"/>
                  </a:cubicBezTo>
                  <a:cubicBezTo>
                    <a:pt x="540400" y="231823"/>
                    <a:pt x="540400" y="231379"/>
                    <a:pt x="540843" y="231379"/>
                  </a:cubicBezTo>
                  <a:cubicBezTo>
                    <a:pt x="545719" y="230936"/>
                    <a:pt x="551039" y="230493"/>
                    <a:pt x="555916" y="230936"/>
                  </a:cubicBezTo>
                  <a:cubicBezTo>
                    <a:pt x="559906" y="233596"/>
                    <a:pt x="563895" y="235813"/>
                    <a:pt x="567885" y="237586"/>
                  </a:cubicBezTo>
                  <a:cubicBezTo>
                    <a:pt x="567885" y="240246"/>
                    <a:pt x="567885" y="242462"/>
                    <a:pt x="567885" y="245122"/>
                  </a:cubicBezTo>
                  <a:cubicBezTo>
                    <a:pt x="567442" y="270834"/>
                    <a:pt x="568772" y="296546"/>
                    <a:pt x="564782" y="322258"/>
                  </a:cubicBezTo>
                  <a:cubicBezTo>
                    <a:pt x="562122" y="339547"/>
                    <a:pt x="557689" y="356393"/>
                    <a:pt x="553256" y="372795"/>
                  </a:cubicBezTo>
                  <a:cubicBezTo>
                    <a:pt x="551483" y="371465"/>
                    <a:pt x="549709" y="370135"/>
                    <a:pt x="548379" y="368362"/>
                  </a:cubicBezTo>
                  <a:cubicBezTo>
                    <a:pt x="548379" y="368362"/>
                    <a:pt x="548379" y="368362"/>
                    <a:pt x="548379" y="368362"/>
                  </a:cubicBezTo>
                  <a:cubicBezTo>
                    <a:pt x="547493" y="367919"/>
                    <a:pt x="547049" y="367032"/>
                    <a:pt x="546163" y="366589"/>
                  </a:cubicBezTo>
                  <a:cubicBezTo>
                    <a:pt x="546606" y="363929"/>
                    <a:pt x="545719" y="360382"/>
                    <a:pt x="545276" y="357723"/>
                  </a:cubicBezTo>
                  <a:cubicBezTo>
                    <a:pt x="546606" y="355949"/>
                    <a:pt x="547936" y="354619"/>
                    <a:pt x="549266" y="352846"/>
                  </a:cubicBezTo>
                  <a:cubicBezTo>
                    <a:pt x="551039" y="347970"/>
                    <a:pt x="552812" y="343094"/>
                    <a:pt x="553699" y="338217"/>
                  </a:cubicBezTo>
                  <a:cubicBezTo>
                    <a:pt x="553699" y="334227"/>
                    <a:pt x="552812" y="330237"/>
                    <a:pt x="552812" y="325804"/>
                  </a:cubicBezTo>
                  <a:cubicBezTo>
                    <a:pt x="552369" y="321371"/>
                    <a:pt x="553699" y="317382"/>
                    <a:pt x="554586" y="313392"/>
                  </a:cubicBezTo>
                  <a:cubicBezTo>
                    <a:pt x="555916" y="304969"/>
                    <a:pt x="555029" y="295659"/>
                    <a:pt x="550596" y="287680"/>
                  </a:cubicBezTo>
                  <a:cubicBezTo>
                    <a:pt x="550152" y="286793"/>
                    <a:pt x="549709" y="285906"/>
                    <a:pt x="548823" y="285463"/>
                  </a:cubicBezTo>
                  <a:cubicBezTo>
                    <a:pt x="548379" y="285020"/>
                    <a:pt x="547936" y="285463"/>
                    <a:pt x="547936" y="285906"/>
                  </a:cubicBezTo>
                  <a:cubicBezTo>
                    <a:pt x="543946" y="285463"/>
                    <a:pt x="541286" y="293000"/>
                    <a:pt x="540843" y="296989"/>
                  </a:cubicBezTo>
                  <a:cubicBezTo>
                    <a:pt x="539957" y="300979"/>
                    <a:pt x="539513" y="304969"/>
                    <a:pt x="538627" y="308959"/>
                  </a:cubicBezTo>
                  <a:cubicBezTo>
                    <a:pt x="535080" y="320485"/>
                    <a:pt x="528874" y="332454"/>
                    <a:pt x="534637" y="344423"/>
                  </a:cubicBezTo>
                  <a:cubicBezTo>
                    <a:pt x="536853" y="348856"/>
                    <a:pt x="539513" y="352846"/>
                    <a:pt x="541729" y="357279"/>
                  </a:cubicBezTo>
                  <a:cubicBezTo>
                    <a:pt x="542173" y="359053"/>
                    <a:pt x="542173" y="360826"/>
                    <a:pt x="542173" y="362599"/>
                  </a:cubicBezTo>
                  <a:cubicBezTo>
                    <a:pt x="540400" y="360826"/>
                    <a:pt x="538183" y="359496"/>
                    <a:pt x="536410" y="357723"/>
                  </a:cubicBezTo>
                  <a:cubicBezTo>
                    <a:pt x="531090" y="353733"/>
                    <a:pt x="525327" y="349743"/>
                    <a:pt x="520008" y="345753"/>
                  </a:cubicBezTo>
                  <a:cubicBezTo>
                    <a:pt x="520451" y="344423"/>
                    <a:pt x="520008" y="342207"/>
                    <a:pt x="520008" y="340877"/>
                  </a:cubicBezTo>
                  <a:cubicBezTo>
                    <a:pt x="520008" y="340877"/>
                    <a:pt x="520008" y="340877"/>
                    <a:pt x="520008" y="340877"/>
                  </a:cubicBezTo>
                  <a:cubicBezTo>
                    <a:pt x="522224" y="339547"/>
                    <a:pt x="523111" y="334671"/>
                    <a:pt x="523554" y="332897"/>
                  </a:cubicBezTo>
                  <a:cubicBezTo>
                    <a:pt x="525327" y="325361"/>
                    <a:pt x="524884" y="316938"/>
                    <a:pt x="523111" y="309402"/>
                  </a:cubicBezTo>
                  <a:cubicBezTo>
                    <a:pt x="521337" y="302309"/>
                    <a:pt x="518678" y="294773"/>
                    <a:pt x="512914" y="289896"/>
                  </a:cubicBezTo>
                  <a:cubicBezTo>
                    <a:pt x="507595" y="286350"/>
                    <a:pt x="505378" y="280143"/>
                    <a:pt x="503162" y="274381"/>
                  </a:cubicBezTo>
                  <a:cubicBezTo>
                    <a:pt x="503162" y="273937"/>
                    <a:pt x="502719" y="273494"/>
                    <a:pt x="501832" y="273494"/>
                  </a:cubicBezTo>
                  <a:cubicBezTo>
                    <a:pt x="501832" y="273494"/>
                    <a:pt x="501832" y="273494"/>
                    <a:pt x="501832" y="273494"/>
                  </a:cubicBezTo>
                  <a:cubicBezTo>
                    <a:pt x="499615" y="269504"/>
                    <a:pt x="496955" y="266844"/>
                    <a:pt x="493852" y="269947"/>
                  </a:cubicBezTo>
                  <a:cubicBezTo>
                    <a:pt x="491193" y="273494"/>
                    <a:pt x="492522" y="278370"/>
                    <a:pt x="493409" y="282803"/>
                  </a:cubicBezTo>
                  <a:cubicBezTo>
                    <a:pt x="494739" y="289453"/>
                    <a:pt x="498729" y="295216"/>
                    <a:pt x="498285" y="302309"/>
                  </a:cubicBezTo>
                  <a:cubicBezTo>
                    <a:pt x="497842" y="311618"/>
                    <a:pt x="500945" y="320928"/>
                    <a:pt x="505821" y="328464"/>
                  </a:cubicBezTo>
                  <a:cubicBezTo>
                    <a:pt x="508925" y="331567"/>
                    <a:pt x="512028" y="334671"/>
                    <a:pt x="515131" y="337774"/>
                  </a:cubicBezTo>
                  <a:cubicBezTo>
                    <a:pt x="515131" y="339547"/>
                    <a:pt x="515131" y="341320"/>
                    <a:pt x="515131" y="343094"/>
                  </a:cubicBezTo>
                  <a:cubicBezTo>
                    <a:pt x="505378" y="336887"/>
                    <a:pt x="495182" y="331567"/>
                    <a:pt x="484986" y="326691"/>
                  </a:cubicBezTo>
                  <a:cubicBezTo>
                    <a:pt x="484986" y="325361"/>
                    <a:pt x="484099" y="323588"/>
                    <a:pt x="484099" y="322701"/>
                  </a:cubicBezTo>
                  <a:cubicBezTo>
                    <a:pt x="484099" y="322258"/>
                    <a:pt x="483656" y="321815"/>
                    <a:pt x="483656" y="321371"/>
                  </a:cubicBezTo>
                  <a:cubicBezTo>
                    <a:pt x="483656" y="320928"/>
                    <a:pt x="484099" y="320041"/>
                    <a:pt x="484099" y="319598"/>
                  </a:cubicBezTo>
                  <a:cubicBezTo>
                    <a:pt x="484543" y="315165"/>
                    <a:pt x="484543" y="311175"/>
                    <a:pt x="484099" y="306742"/>
                  </a:cubicBezTo>
                  <a:cubicBezTo>
                    <a:pt x="484099" y="306299"/>
                    <a:pt x="484099" y="305412"/>
                    <a:pt x="483656" y="304969"/>
                  </a:cubicBezTo>
                  <a:cubicBezTo>
                    <a:pt x="483656" y="304082"/>
                    <a:pt x="483656" y="303639"/>
                    <a:pt x="483213" y="302752"/>
                  </a:cubicBezTo>
                  <a:cubicBezTo>
                    <a:pt x="481883" y="295659"/>
                    <a:pt x="479666" y="289010"/>
                    <a:pt x="473903" y="284133"/>
                  </a:cubicBezTo>
                  <a:cubicBezTo>
                    <a:pt x="469470" y="277484"/>
                    <a:pt x="465924" y="270391"/>
                    <a:pt x="460604" y="264628"/>
                  </a:cubicBezTo>
                  <a:cubicBezTo>
                    <a:pt x="460604" y="264184"/>
                    <a:pt x="460161" y="264184"/>
                    <a:pt x="459717" y="264184"/>
                  </a:cubicBezTo>
                  <a:cubicBezTo>
                    <a:pt x="457944" y="262411"/>
                    <a:pt x="456614" y="261081"/>
                    <a:pt x="454841" y="261081"/>
                  </a:cubicBezTo>
                  <a:cubicBezTo>
                    <a:pt x="444201" y="264628"/>
                    <a:pt x="459274" y="283690"/>
                    <a:pt x="461491" y="289896"/>
                  </a:cubicBezTo>
                  <a:cubicBezTo>
                    <a:pt x="464150" y="298763"/>
                    <a:pt x="466811" y="308959"/>
                    <a:pt x="474347" y="314722"/>
                  </a:cubicBezTo>
                  <a:cubicBezTo>
                    <a:pt x="475677" y="316051"/>
                    <a:pt x="477006" y="317382"/>
                    <a:pt x="477893" y="318711"/>
                  </a:cubicBezTo>
                  <a:cubicBezTo>
                    <a:pt x="478336" y="320485"/>
                    <a:pt x="478780" y="322258"/>
                    <a:pt x="479223" y="324474"/>
                  </a:cubicBezTo>
                  <a:cubicBezTo>
                    <a:pt x="479223" y="324474"/>
                    <a:pt x="479223" y="324474"/>
                    <a:pt x="479223" y="324474"/>
                  </a:cubicBezTo>
                  <a:cubicBezTo>
                    <a:pt x="476563" y="323145"/>
                    <a:pt x="474347" y="322258"/>
                    <a:pt x="471687" y="320928"/>
                  </a:cubicBezTo>
                  <a:cubicBezTo>
                    <a:pt x="468140" y="319598"/>
                    <a:pt x="464594" y="318268"/>
                    <a:pt x="460604" y="316495"/>
                  </a:cubicBezTo>
                  <a:cubicBezTo>
                    <a:pt x="460604" y="316495"/>
                    <a:pt x="460604" y="316495"/>
                    <a:pt x="460604" y="316495"/>
                  </a:cubicBezTo>
                  <a:cubicBezTo>
                    <a:pt x="458388" y="312062"/>
                    <a:pt x="455728" y="307185"/>
                    <a:pt x="452181" y="303639"/>
                  </a:cubicBezTo>
                  <a:cubicBezTo>
                    <a:pt x="443758" y="293443"/>
                    <a:pt x="429572" y="292113"/>
                    <a:pt x="419819" y="284133"/>
                  </a:cubicBezTo>
                  <a:cubicBezTo>
                    <a:pt x="416716" y="281917"/>
                    <a:pt x="402974" y="271720"/>
                    <a:pt x="399870" y="273494"/>
                  </a:cubicBezTo>
                  <a:cubicBezTo>
                    <a:pt x="399870" y="273937"/>
                    <a:pt x="399870" y="273937"/>
                    <a:pt x="399870" y="274381"/>
                  </a:cubicBezTo>
                  <a:cubicBezTo>
                    <a:pt x="399870" y="274381"/>
                    <a:pt x="399427" y="274381"/>
                    <a:pt x="399427" y="274381"/>
                  </a:cubicBezTo>
                  <a:cubicBezTo>
                    <a:pt x="395881" y="275710"/>
                    <a:pt x="396324" y="280587"/>
                    <a:pt x="397654" y="283690"/>
                  </a:cubicBezTo>
                  <a:cubicBezTo>
                    <a:pt x="400757" y="291226"/>
                    <a:pt x="406077" y="297876"/>
                    <a:pt x="410953" y="304526"/>
                  </a:cubicBezTo>
                  <a:cubicBezTo>
                    <a:pt x="418046" y="314278"/>
                    <a:pt x="428685" y="322258"/>
                    <a:pt x="441098" y="322701"/>
                  </a:cubicBezTo>
                  <a:cubicBezTo>
                    <a:pt x="442429" y="322701"/>
                    <a:pt x="443758" y="322701"/>
                    <a:pt x="445531" y="322701"/>
                  </a:cubicBezTo>
                  <a:cubicBezTo>
                    <a:pt x="445975" y="322701"/>
                    <a:pt x="445975" y="323145"/>
                    <a:pt x="446418" y="323145"/>
                  </a:cubicBezTo>
                  <a:cubicBezTo>
                    <a:pt x="449521" y="323145"/>
                    <a:pt x="452181" y="322701"/>
                    <a:pt x="455284" y="323145"/>
                  </a:cubicBezTo>
                  <a:cubicBezTo>
                    <a:pt x="457501" y="323588"/>
                    <a:pt x="459274" y="323145"/>
                    <a:pt x="460604" y="321815"/>
                  </a:cubicBezTo>
                  <a:cubicBezTo>
                    <a:pt x="467254" y="324474"/>
                    <a:pt x="473460" y="327578"/>
                    <a:pt x="480110" y="330237"/>
                  </a:cubicBezTo>
                  <a:cubicBezTo>
                    <a:pt x="480110" y="330237"/>
                    <a:pt x="480110" y="330237"/>
                    <a:pt x="480110" y="330237"/>
                  </a:cubicBezTo>
                  <a:cubicBezTo>
                    <a:pt x="477450" y="332454"/>
                    <a:pt x="474347" y="334671"/>
                    <a:pt x="471687" y="336887"/>
                  </a:cubicBezTo>
                  <a:cubicBezTo>
                    <a:pt x="470800" y="336887"/>
                    <a:pt x="469913" y="336887"/>
                    <a:pt x="469470" y="336444"/>
                  </a:cubicBezTo>
                  <a:cubicBezTo>
                    <a:pt x="465480" y="335557"/>
                    <a:pt x="461047" y="335557"/>
                    <a:pt x="456614" y="336444"/>
                  </a:cubicBezTo>
                  <a:cubicBezTo>
                    <a:pt x="448634" y="338660"/>
                    <a:pt x="441985" y="344423"/>
                    <a:pt x="433562" y="346640"/>
                  </a:cubicBezTo>
                  <a:cubicBezTo>
                    <a:pt x="426913" y="348856"/>
                    <a:pt x="418933" y="349300"/>
                    <a:pt x="413170" y="354619"/>
                  </a:cubicBezTo>
                  <a:cubicBezTo>
                    <a:pt x="407850" y="359053"/>
                    <a:pt x="414057" y="363042"/>
                    <a:pt x="418933" y="364372"/>
                  </a:cubicBezTo>
                  <a:cubicBezTo>
                    <a:pt x="421149" y="365702"/>
                    <a:pt x="424252" y="366589"/>
                    <a:pt x="426913" y="367032"/>
                  </a:cubicBezTo>
                  <a:cubicBezTo>
                    <a:pt x="433119" y="367919"/>
                    <a:pt x="438882" y="365259"/>
                    <a:pt x="444645" y="364816"/>
                  </a:cubicBezTo>
                  <a:cubicBezTo>
                    <a:pt x="455284" y="367032"/>
                    <a:pt x="461934" y="361713"/>
                    <a:pt x="467697" y="353290"/>
                  </a:cubicBezTo>
                  <a:cubicBezTo>
                    <a:pt x="470357" y="349743"/>
                    <a:pt x="472130" y="345753"/>
                    <a:pt x="473903" y="341764"/>
                  </a:cubicBezTo>
                  <a:cubicBezTo>
                    <a:pt x="473903" y="341320"/>
                    <a:pt x="474347" y="340877"/>
                    <a:pt x="474790" y="340433"/>
                  </a:cubicBezTo>
                  <a:cubicBezTo>
                    <a:pt x="474790" y="340433"/>
                    <a:pt x="474790" y="340433"/>
                    <a:pt x="474790" y="340433"/>
                  </a:cubicBezTo>
                  <a:cubicBezTo>
                    <a:pt x="477450" y="338660"/>
                    <a:pt x="479666" y="336444"/>
                    <a:pt x="482326" y="334227"/>
                  </a:cubicBezTo>
                  <a:cubicBezTo>
                    <a:pt x="482770" y="333784"/>
                    <a:pt x="483656" y="332897"/>
                    <a:pt x="484099" y="332454"/>
                  </a:cubicBezTo>
                  <a:cubicBezTo>
                    <a:pt x="493852" y="336887"/>
                    <a:pt x="502719" y="342207"/>
                    <a:pt x="511585" y="347970"/>
                  </a:cubicBezTo>
                  <a:cubicBezTo>
                    <a:pt x="508925" y="348856"/>
                    <a:pt x="506265" y="350186"/>
                    <a:pt x="503605" y="351516"/>
                  </a:cubicBezTo>
                  <a:cubicBezTo>
                    <a:pt x="490306" y="349743"/>
                    <a:pt x="480553" y="360382"/>
                    <a:pt x="469027" y="366589"/>
                  </a:cubicBezTo>
                  <a:cubicBezTo>
                    <a:pt x="463707" y="369249"/>
                    <a:pt x="457944" y="371465"/>
                    <a:pt x="452181" y="373682"/>
                  </a:cubicBezTo>
                  <a:cubicBezTo>
                    <a:pt x="450851" y="374125"/>
                    <a:pt x="449078" y="375455"/>
                    <a:pt x="448634" y="376785"/>
                  </a:cubicBezTo>
                  <a:cubicBezTo>
                    <a:pt x="447305" y="381218"/>
                    <a:pt x="453068" y="383878"/>
                    <a:pt x="456614" y="384764"/>
                  </a:cubicBezTo>
                  <a:cubicBezTo>
                    <a:pt x="457057" y="384764"/>
                    <a:pt x="457057" y="384764"/>
                    <a:pt x="457501" y="384764"/>
                  </a:cubicBezTo>
                  <a:cubicBezTo>
                    <a:pt x="457501" y="385208"/>
                    <a:pt x="457944" y="385208"/>
                    <a:pt x="457944" y="385208"/>
                  </a:cubicBezTo>
                  <a:cubicBezTo>
                    <a:pt x="459274" y="385651"/>
                    <a:pt x="461047" y="386095"/>
                    <a:pt x="462377" y="386095"/>
                  </a:cubicBezTo>
                  <a:cubicBezTo>
                    <a:pt x="472573" y="386095"/>
                    <a:pt x="481883" y="381661"/>
                    <a:pt x="490749" y="377228"/>
                  </a:cubicBezTo>
                  <a:cubicBezTo>
                    <a:pt x="494739" y="375455"/>
                    <a:pt x="499172" y="374568"/>
                    <a:pt x="502275" y="371465"/>
                  </a:cubicBezTo>
                  <a:cubicBezTo>
                    <a:pt x="506265" y="367476"/>
                    <a:pt x="507152" y="362156"/>
                    <a:pt x="509368" y="357279"/>
                  </a:cubicBezTo>
                  <a:cubicBezTo>
                    <a:pt x="509811" y="355949"/>
                    <a:pt x="511142" y="354176"/>
                    <a:pt x="511142" y="352403"/>
                  </a:cubicBezTo>
                  <a:cubicBezTo>
                    <a:pt x="512914" y="351960"/>
                    <a:pt x="514244" y="351073"/>
                    <a:pt x="516018" y="350630"/>
                  </a:cubicBezTo>
                  <a:cubicBezTo>
                    <a:pt x="516018" y="350630"/>
                    <a:pt x="516461" y="350630"/>
                    <a:pt x="516461" y="350186"/>
                  </a:cubicBezTo>
                  <a:cubicBezTo>
                    <a:pt x="525327" y="356393"/>
                    <a:pt x="533750" y="363042"/>
                    <a:pt x="542173" y="370135"/>
                  </a:cubicBezTo>
                  <a:cubicBezTo>
                    <a:pt x="541286" y="371022"/>
                    <a:pt x="540400" y="371909"/>
                    <a:pt x="539070" y="372795"/>
                  </a:cubicBezTo>
                  <a:cubicBezTo>
                    <a:pt x="538627" y="372795"/>
                    <a:pt x="538183" y="372795"/>
                    <a:pt x="537740" y="372352"/>
                  </a:cubicBezTo>
                  <a:cubicBezTo>
                    <a:pt x="522667" y="369692"/>
                    <a:pt x="516018" y="378115"/>
                    <a:pt x="504492" y="384764"/>
                  </a:cubicBezTo>
                  <a:cubicBezTo>
                    <a:pt x="500059" y="386981"/>
                    <a:pt x="495182" y="388754"/>
                    <a:pt x="490306" y="390084"/>
                  </a:cubicBezTo>
                  <a:cubicBezTo>
                    <a:pt x="488089" y="390971"/>
                    <a:pt x="485429" y="391858"/>
                    <a:pt x="483656" y="394074"/>
                  </a:cubicBezTo>
                  <a:cubicBezTo>
                    <a:pt x="481439" y="397177"/>
                    <a:pt x="483213" y="399394"/>
                    <a:pt x="485873" y="400724"/>
                  </a:cubicBezTo>
                  <a:cubicBezTo>
                    <a:pt x="487203" y="402497"/>
                    <a:pt x="492965" y="402940"/>
                    <a:pt x="494739" y="402940"/>
                  </a:cubicBezTo>
                  <a:cubicBezTo>
                    <a:pt x="498729" y="403384"/>
                    <a:pt x="502719" y="402054"/>
                    <a:pt x="506708" y="401610"/>
                  </a:cubicBezTo>
                  <a:cubicBezTo>
                    <a:pt x="507152" y="401610"/>
                    <a:pt x="507595" y="401610"/>
                    <a:pt x="508038" y="401610"/>
                  </a:cubicBezTo>
                  <a:cubicBezTo>
                    <a:pt x="508925" y="401610"/>
                    <a:pt x="510255" y="401610"/>
                    <a:pt x="511142" y="401610"/>
                  </a:cubicBezTo>
                  <a:cubicBezTo>
                    <a:pt x="513358" y="402054"/>
                    <a:pt x="515575" y="402497"/>
                    <a:pt x="517791" y="402497"/>
                  </a:cubicBezTo>
                  <a:cubicBezTo>
                    <a:pt x="529760" y="401167"/>
                    <a:pt x="539070" y="386538"/>
                    <a:pt x="542616" y="375455"/>
                  </a:cubicBezTo>
                  <a:cubicBezTo>
                    <a:pt x="543503" y="374568"/>
                    <a:pt x="544390" y="373682"/>
                    <a:pt x="545276" y="372795"/>
                  </a:cubicBezTo>
                  <a:cubicBezTo>
                    <a:pt x="547049" y="374125"/>
                    <a:pt x="548823" y="375455"/>
                    <a:pt x="550152" y="377228"/>
                  </a:cubicBezTo>
                  <a:cubicBezTo>
                    <a:pt x="545719" y="393187"/>
                    <a:pt x="540843" y="409590"/>
                    <a:pt x="536410" y="425549"/>
                  </a:cubicBezTo>
                  <a:cubicBezTo>
                    <a:pt x="524884" y="467663"/>
                    <a:pt x="509811" y="508891"/>
                    <a:pt x="492522" y="549232"/>
                  </a:cubicBezTo>
                  <a:cubicBezTo>
                    <a:pt x="490749" y="538593"/>
                    <a:pt x="488089" y="528397"/>
                    <a:pt x="484099" y="518644"/>
                  </a:cubicBezTo>
                  <a:cubicBezTo>
                    <a:pt x="485873" y="515984"/>
                    <a:pt x="487203" y="512881"/>
                    <a:pt x="488976" y="510221"/>
                  </a:cubicBezTo>
                  <a:cubicBezTo>
                    <a:pt x="488976" y="510221"/>
                    <a:pt x="488976" y="510221"/>
                    <a:pt x="488976" y="510221"/>
                  </a:cubicBezTo>
                  <a:cubicBezTo>
                    <a:pt x="491193" y="507118"/>
                    <a:pt x="494296" y="504015"/>
                    <a:pt x="496512" y="500468"/>
                  </a:cubicBezTo>
                  <a:cubicBezTo>
                    <a:pt x="502275" y="492489"/>
                    <a:pt x="507595" y="483179"/>
                    <a:pt x="507152" y="472983"/>
                  </a:cubicBezTo>
                  <a:cubicBezTo>
                    <a:pt x="506708" y="468107"/>
                    <a:pt x="506265" y="463230"/>
                    <a:pt x="507152" y="458354"/>
                  </a:cubicBezTo>
                  <a:cubicBezTo>
                    <a:pt x="508481" y="452148"/>
                    <a:pt x="511142" y="445941"/>
                    <a:pt x="511142" y="439735"/>
                  </a:cubicBezTo>
                  <a:cubicBezTo>
                    <a:pt x="511142" y="438405"/>
                    <a:pt x="511142" y="436632"/>
                    <a:pt x="510698" y="435302"/>
                  </a:cubicBezTo>
                  <a:cubicBezTo>
                    <a:pt x="510698" y="434859"/>
                    <a:pt x="510255" y="434859"/>
                    <a:pt x="510255" y="434859"/>
                  </a:cubicBezTo>
                  <a:cubicBezTo>
                    <a:pt x="509811" y="433972"/>
                    <a:pt x="509368" y="433529"/>
                    <a:pt x="508925" y="433085"/>
                  </a:cubicBezTo>
                  <a:cubicBezTo>
                    <a:pt x="502719" y="431312"/>
                    <a:pt x="493852" y="446385"/>
                    <a:pt x="491636" y="451261"/>
                  </a:cubicBezTo>
                  <a:cubicBezTo>
                    <a:pt x="486759" y="460571"/>
                    <a:pt x="488976" y="471210"/>
                    <a:pt x="487646" y="481406"/>
                  </a:cubicBezTo>
                  <a:cubicBezTo>
                    <a:pt x="485873" y="488056"/>
                    <a:pt x="484986" y="495149"/>
                    <a:pt x="485429" y="501798"/>
                  </a:cubicBezTo>
                  <a:cubicBezTo>
                    <a:pt x="485429" y="503572"/>
                    <a:pt x="485429" y="505345"/>
                    <a:pt x="485873" y="507118"/>
                  </a:cubicBezTo>
                  <a:cubicBezTo>
                    <a:pt x="484986" y="508448"/>
                    <a:pt x="484099" y="509778"/>
                    <a:pt x="483213" y="511108"/>
                  </a:cubicBezTo>
                  <a:cubicBezTo>
                    <a:pt x="482770" y="511994"/>
                    <a:pt x="482326" y="512438"/>
                    <a:pt x="481883" y="513324"/>
                  </a:cubicBezTo>
                  <a:cubicBezTo>
                    <a:pt x="477893" y="504458"/>
                    <a:pt x="473460" y="495149"/>
                    <a:pt x="468583" y="486726"/>
                  </a:cubicBezTo>
                  <a:cubicBezTo>
                    <a:pt x="470800" y="484509"/>
                    <a:pt x="471244" y="476530"/>
                    <a:pt x="471687" y="474313"/>
                  </a:cubicBezTo>
                  <a:cubicBezTo>
                    <a:pt x="471687" y="472983"/>
                    <a:pt x="472130" y="471653"/>
                    <a:pt x="472130" y="469880"/>
                  </a:cubicBezTo>
                  <a:cubicBezTo>
                    <a:pt x="473460" y="468993"/>
                    <a:pt x="474347" y="465890"/>
                    <a:pt x="475233" y="465004"/>
                  </a:cubicBezTo>
                  <a:cubicBezTo>
                    <a:pt x="482770" y="452148"/>
                    <a:pt x="481439" y="443725"/>
                    <a:pt x="476120" y="430869"/>
                  </a:cubicBezTo>
                  <a:cubicBezTo>
                    <a:pt x="475233" y="424662"/>
                    <a:pt x="477006" y="413136"/>
                    <a:pt x="471244" y="409146"/>
                  </a:cubicBezTo>
                  <a:cubicBezTo>
                    <a:pt x="471244" y="409146"/>
                    <a:pt x="471244" y="409146"/>
                    <a:pt x="471244" y="409146"/>
                  </a:cubicBezTo>
                  <a:cubicBezTo>
                    <a:pt x="471244" y="409146"/>
                    <a:pt x="470800" y="408703"/>
                    <a:pt x="470800" y="408703"/>
                  </a:cubicBezTo>
                  <a:cubicBezTo>
                    <a:pt x="469470" y="407373"/>
                    <a:pt x="468140" y="405600"/>
                    <a:pt x="466367" y="405600"/>
                  </a:cubicBezTo>
                  <a:cubicBezTo>
                    <a:pt x="465924" y="405600"/>
                    <a:pt x="465480" y="406044"/>
                    <a:pt x="465037" y="406487"/>
                  </a:cubicBezTo>
                  <a:cubicBezTo>
                    <a:pt x="462377" y="410033"/>
                    <a:pt x="461491" y="414910"/>
                    <a:pt x="461047" y="419343"/>
                  </a:cubicBezTo>
                  <a:cubicBezTo>
                    <a:pt x="460604" y="428209"/>
                    <a:pt x="462377" y="437075"/>
                    <a:pt x="462821" y="445941"/>
                  </a:cubicBezTo>
                  <a:cubicBezTo>
                    <a:pt x="462377" y="453921"/>
                    <a:pt x="462377" y="462787"/>
                    <a:pt x="468140" y="468550"/>
                  </a:cubicBezTo>
                  <a:cubicBezTo>
                    <a:pt x="468140" y="470323"/>
                    <a:pt x="468140" y="471653"/>
                    <a:pt x="468140" y="473426"/>
                  </a:cubicBezTo>
                  <a:cubicBezTo>
                    <a:pt x="468140" y="475643"/>
                    <a:pt x="467697" y="478303"/>
                    <a:pt x="467254" y="480519"/>
                  </a:cubicBezTo>
                  <a:cubicBezTo>
                    <a:pt x="467254" y="481406"/>
                    <a:pt x="466811" y="482293"/>
                    <a:pt x="466367" y="482736"/>
                  </a:cubicBezTo>
                  <a:cubicBezTo>
                    <a:pt x="461047" y="472983"/>
                    <a:pt x="454841" y="463674"/>
                    <a:pt x="448191" y="454808"/>
                  </a:cubicBezTo>
                  <a:cubicBezTo>
                    <a:pt x="449521" y="452591"/>
                    <a:pt x="449078" y="445941"/>
                    <a:pt x="448191" y="437518"/>
                  </a:cubicBezTo>
                  <a:cubicBezTo>
                    <a:pt x="448634" y="437075"/>
                    <a:pt x="448634" y="436189"/>
                    <a:pt x="449078" y="435745"/>
                  </a:cubicBezTo>
                  <a:cubicBezTo>
                    <a:pt x="450851" y="432199"/>
                    <a:pt x="452181" y="428209"/>
                    <a:pt x="453511" y="424662"/>
                  </a:cubicBezTo>
                  <a:cubicBezTo>
                    <a:pt x="456614" y="416240"/>
                    <a:pt x="453954" y="408260"/>
                    <a:pt x="450408" y="400280"/>
                  </a:cubicBezTo>
                  <a:cubicBezTo>
                    <a:pt x="450408" y="400280"/>
                    <a:pt x="450408" y="399837"/>
                    <a:pt x="450408" y="399837"/>
                  </a:cubicBezTo>
                  <a:cubicBezTo>
                    <a:pt x="449965" y="398950"/>
                    <a:pt x="449965" y="397621"/>
                    <a:pt x="449521" y="396734"/>
                  </a:cubicBezTo>
                  <a:cubicBezTo>
                    <a:pt x="448634" y="393631"/>
                    <a:pt x="448191" y="390971"/>
                    <a:pt x="446862" y="388311"/>
                  </a:cubicBezTo>
                  <a:cubicBezTo>
                    <a:pt x="446418" y="387868"/>
                    <a:pt x="445975" y="387868"/>
                    <a:pt x="445975" y="387868"/>
                  </a:cubicBezTo>
                  <a:cubicBezTo>
                    <a:pt x="443315" y="383435"/>
                    <a:pt x="439768" y="380331"/>
                    <a:pt x="434449" y="381218"/>
                  </a:cubicBezTo>
                  <a:cubicBezTo>
                    <a:pt x="426469" y="385208"/>
                    <a:pt x="433119" y="402940"/>
                    <a:pt x="433119" y="410033"/>
                  </a:cubicBezTo>
                  <a:cubicBezTo>
                    <a:pt x="433562" y="416683"/>
                    <a:pt x="433562" y="423332"/>
                    <a:pt x="437108" y="429095"/>
                  </a:cubicBezTo>
                  <a:cubicBezTo>
                    <a:pt x="438882" y="432199"/>
                    <a:pt x="441098" y="435745"/>
                    <a:pt x="444201" y="437518"/>
                  </a:cubicBezTo>
                  <a:cubicBezTo>
                    <a:pt x="444201" y="439292"/>
                    <a:pt x="444645" y="441065"/>
                    <a:pt x="444645" y="443281"/>
                  </a:cubicBezTo>
                  <a:cubicBezTo>
                    <a:pt x="444645" y="445498"/>
                    <a:pt x="445088" y="447714"/>
                    <a:pt x="445088" y="450374"/>
                  </a:cubicBezTo>
                  <a:cubicBezTo>
                    <a:pt x="443315" y="447714"/>
                    <a:pt x="441098" y="445055"/>
                    <a:pt x="439325" y="442395"/>
                  </a:cubicBezTo>
                  <a:cubicBezTo>
                    <a:pt x="436665" y="439735"/>
                    <a:pt x="434449" y="436632"/>
                    <a:pt x="431346" y="434415"/>
                  </a:cubicBezTo>
                  <a:cubicBezTo>
                    <a:pt x="431789" y="433529"/>
                    <a:pt x="431789" y="432199"/>
                    <a:pt x="431346" y="431312"/>
                  </a:cubicBezTo>
                  <a:cubicBezTo>
                    <a:pt x="430016" y="427322"/>
                    <a:pt x="428242" y="422889"/>
                    <a:pt x="426469" y="418899"/>
                  </a:cubicBezTo>
                  <a:cubicBezTo>
                    <a:pt x="422480" y="410477"/>
                    <a:pt x="415386" y="403827"/>
                    <a:pt x="406964" y="400280"/>
                  </a:cubicBezTo>
                  <a:cubicBezTo>
                    <a:pt x="402087" y="398064"/>
                    <a:pt x="396767" y="396734"/>
                    <a:pt x="392334" y="394074"/>
                  </a:cubicBezTo>
                  <a:cubicBezTo>
                    <a:pt x="387901" y="390971"/>
                    <a:pt x="383468" y="387868"/>
                    <a:pt x="378149" y="386538"/>
                  </a:cubicBezTo>
                  <a:cubicBezTo>
                    <a:pt x="367952" y="382991"/>
                    <a:pt x="357756" y="389198"/>
                    <a:pt x="366179" y="399394"/>
                  </a:cubicBezTo>
                  <a:cubicBezTo>
                    <a:pt x="370612" y="405600"/>
                    <a:pt x="377705" y="408703"/>
                    <a:pt x="383468" y="412693"/>
                  </a:cubicBezTo>
                  <a:cubicBezTo>
                    <a:pt x="387458" y="415353"/>
                    <a:pt x="390561" y="419343"/>
                    <a:pt x="394108" y="422003"/>
                  </a:cubicBezTo>
                  <a:cubicBezTo>
                    <a:pt x="398541" y="425106"/>
                    <a:pt x="403417" y="428209"/>
                    <a:pt x="408737" y="430869"/>
                  </a:cubicBezTo>
                  <a:cubicBezTo>
                    <a:pt x="409623" y="431755"/>
                    <a:pt x="411397" y="432199"/>
                    <a:pt x="412283" y="432642"/>
                  </a:cubicBezTo>
                  <a:cubicBezTo>
                    <a:pt x="412726" y="432642"/>
                    <a:pt x="413170" y="433085"/>
                    <a:pt x="413613" y="433085"/>
                  </a:cubicBezTo>
                  <a:cubicBezTo>
                    <a:pt x="414943" y="433529"/>
                    <a:pt x="416716" y="433972"/>
                    <a:pt x="418046" y="434415"/>
                  </a:cubicBezTo>
                  <a:cubicBezTo>
                    <a:pt x="421593" y="435302"/>
                    <a:pt x="424696" y="436189"/>
                    <a:pt x="428242" y="436632"/>
                  </a:cubicBezTo>
                  <a:cubicBezTo>
                    <a:pt x="429129" y="436632"/>
                    <a:pt x="429572" y="436632"/>
                    <a:pt x="430016" y="436189"/>
                  </a:cubicBezTo>
                  <a:cubicBezTo>
                    <a:pt x="436665" y="442838"/>
                    <a:pt x="442429" y="450374"/>
                    <a:pt x="447748" y="458354"/>
                  </a:cubicBezTo>
                  <a:cubicBezTo>
                    <a:pt x="444645" y="457024"/>
                    <a:pt x="441542" y="455251"/>
                    <a:pt x="438439" y="453921"/>
                  </a:cubicBezTo>
                  <a:cubicBezTo>
                    <a:pt x="437552" y="453477"/>
                    <a:pt x="436222" y="453477"/>
                    <a:pt x="435335" y="453034"/>
                  </a:cubicBezTo>
                  <a:cubicBezTo>
                    <a:pt x="434006" y="451261"/>
                    <a:pt x="432232" y="449931"/>
                    <a:pt x="430902" y="448601"/>
                  </a:cubicBezTo>
                  <a:cubicBezTo>
                    <a:pt x="418933" y="438405"/>
                    <a:pt x="403417" y="446828"/>
                    <a:pt x="389675" y="445498"/>
                  </a:cubicBezTo>
                  <a:cubicBezTo>
                    <a:pt x="385241" y="445498"/>
                    <a:pt x="380365" y="445055"/>
                    <a:pt x="375932" y="447271"/>
                  </a:cubicBezTo>
                  <a:cubicBezTo>
                    <a:pt x="371499" y="449931"/>
                    <a:pt x="372829" y="454364"/>
                    <a:pt x="376375" y="456581"/>
                  </a:cubicBezTo>
                  <a:cubicBezTo>
                    <a:pt x="377262" y="457911"/>
                    <a:pt x="379035" y="458354"/>
                    <a:pt x="380365" y="459241"/>
                  </a:cubicBezTo>
                  <a:cubicBezTo>
                    <a:pt x="386128" y="461457"/>
                    <a:pt x="392334" y="462787"/>
                    <a:pt x="398098" y="461457"/>
                  </a:cubicBezTo>
                  <a:cubicBezTo>
                    <a:pt x="403860" y="461014"/>
                    <a:pt x="409623" y="463230"/>
                    <a:pt x="415386" y="463674"/>
                  </a:cubicBezTo>
                  <a:cubicBezTo>
                    <a:pt x="420706" y="463674"/>
                    <a:pt x="426469" y="463230"/>
                    <a:pt x="431346" y="460571"/>
                  </a:cubicBezTo>
                  <a:cubicBezTo>
                    <a:pt x="432232" y="460127"/>
                    <a:pt x="434892" y="459241"/>
                    <a:pt x="435779" y="458354"/>
                  </a:cubicBezTo>
                  <a:cubicBezTo>
                    <a:pt x="440655" y="460127"/>
                    <a:pt x="445975" y="461900"/>
                    <a:pt x="450851" y="463674"/>
                  </a:cubicBezTo>
                  <a:cubicBezTo>
                    <a:pt x="450851" y="463674"/>
                    <a:pt x="450851" y="463674"/>
                    <a:pt x="451295" y="463674"/>
                  </a:cubicBezTo>
                  <a:cubicBezTo>
                    <a:pt x="456171" y="471210"/>
                    <a:pt x="460161" y="478746"/>
                    <a:pt x="464594" y="486726"/>
                  </a:cubicBezTo>
                  <a:cubicBezTo>
                    <a:pt x="461491" y="486282"/>
                    <a:pt x="458388" y="485839"/>
                    <a:pt x="455284" y="485396"/>
                  </a:cubicBezTo>
                  <a:cubicBezTo>
                    <a:pt x="455284" y="485396"/>
                    <a:pt x="455284" y="485396"/>
                    <a:pt x="454841" y="485396"/>
                  </a:cubicBezTo>
                  <a:cubicBezTo>
                    <a:pt x="443758" y="477416"/>
                    <a:pt x="429572" y="476086"/>
                    <a:pt x="417160" y="481406"/>
                  </a:cubicBezTo>
                  <a:cubicBezTo>
                    <a:pt x="410953" y="484066"/>
                    <a:pt x="403860" y="483623"/>
                    <a:pt x="397211" y="485396"/>
                  </a:cubicBezTo>
                  <a:cubicBezTo>
                    <a:pt x="391448" y="487612"/>
                    <a:pt x="391004" y="490272"/>
                    <a:pt x="392778" y="492489"/>
                  </a:cubicBezTo>
                  <a:cubicBezTo>
                    <a:pt x="394108" y="497365"/>
                    <a:pt x="406964" y="499582"/>
                    <a:pt x="410953" y="499582"/>
                  </a:cubicBezTo>
                  <a:cubicBezTo>
                    <a:pt x="415386" y="499582"/>
                    <a:pt x="419819" y="498252"/>
                    <a:pt x="424696" y="498695"/>
                  </a:cubicBezTo>
                  <a:cubicBezTo>
                    <a:pt x="430902" y="499139"/>
                    <a:pt x="437552" y="500468"/>
                    <a:pt x="443315" y="498252"/>
                  </a:cubicBezTo>
                  <a:cubicBezTo>
                    <a:pt x="448191" y="496035"/>
                    <a:pt x="453068" y="494705"/>
                    <a:pt x="456614" y="491159"/>
                  </a:cubicBezTo>
                  <a:cubicBezTo>
                    <a:pt x="459717" y="491602"/>
                    <a:pt x="462821" y="492045"/>
                    <a:pt x="466367" y="492489"/>
                  </a:cubicBezTo>
                  <a:cubicBezTo>
                    <a:pt x="466367" y="492489"/>
                    <a:pt x="466367" y="492489"/>
                    <a:pt x="466811" y="492489"/>
                  </a:cubicBezTo>
                  <a:cubicBezTo>
                    <a:pt x="472573" y="504015"/>
                    <a:pt x="478336" y="515098"/>
                    <a:pt x="482326" y="527510"/>
                  </a:cubicBezTo>
                  <a:cubicBezTo>
                    <a:pt x="480553" y="527067"/>
                    <a:pt x="478780" y="526624"/>
                    <a:pt x="476563" y="526180"/>
                  </a:cubicBezTo>
                  <a:cubicBezTo>
                    <a:pt x="473016" y="521747"/>
                    <a:pt x="468140" y="518201"/>
                    <a:pt x="463264" y="516427"/>
                  </a:cubicBezTo>
                  <a:cubicBezTo>
                    <a:pt x="456614" y="513324"/>
                    <a:pt x="449521" y="515541"/>
                    <a:pt x="442872" y="514654"/>
                  </a:cubicBezTo>
                  <a:cubicBezTo>
                    <a:pt x="435335" y="513768"/>
                    <a:pt x="427799" y="511994"/>
                    <a:pt x="420706" y="514211"/>
                  </a:cubicBezTo>
                  <a:cubicBezTo>
                    <a:pt x="417603" y="515098"/>
                    <a:pt x="412283" y="516871"/>
                    <a:pt x="413170" y="520861"/>
                  </a:cubicBezTo>
                  <a:cubicBezTo>
                    <a:pt x="413170" y="520861"/>
                    <a:pt x="413170" y="520861"/>
                    <a:pt x="413170" y="521304"/>
                  </a:cubicBezTo>
                  <a:cubicBezTo>
                    <a:pt x="413170" y="521304"/>
                    <a:pt x="412726" y="521747"/>
                    <a:pt x="412726" y="521747"/>
                  </a:cubicBezTo>
                  <a:cubicBezTo>
                    <a:pt x="412726" y="523077"/>
                    <a:pt x="414500" y="524407"/>
                    <a:pt x="415386" y="525294"/>
                  </a:cubicBezTo>
                  <a:cubicBezTo>
                    <a:pt x="424696" y="531943"/>
                    <a:pt x="436222" y="527510"/>
                    <a:pt x="446418" y="527954"/>
                  </a:cubicBezTo>
                  <a:cubicBezTo>
                    <a:pt x="450851" y="528840"/>
                    <a:pt x="454398" y="532387"/>
                    <a:pt x="459717" y="532387"/>
                  </a:cubicBezTo>
                  <a:cubicBezTo>
                    <a:pt x="465480" y="532830"/>
                    <a:pt x="471244" y="531943"/>
                    <a:pt x="476563" y="531057"/>
                  </a:cubicBezTo>
                  <a:cubicBezTo>
                    <a:pt x="476563" y="531057"/>
                    <a:pt x="476563" y="531057"/>
                    <a:pt x="476563" y="531057"/>
                  </a:cubicBezTo>
                  <a:cubicBezTo>
                    <a:pt x="477450" y="531500"/>
                    <a:pt x="477893" y="531500"/>
                    <a:pt x="478780" y="531943"/>
                  </a:cubicBezTo>
                  <a:cubicBezTo>
                    <a:pt x="480553" y="532387"/>
                    <a:pt x="481883" y="532387"/>
                    <a:pt x="483656" y="532387"/>
                  </a:cubicBezTo>
                  <a:cubicBezTo>
                    <a:pt x="483656" y="532387"/>
                    <a:pt x="483656" y="532387"/>
                    <a:pt x="483656" y="532387"/>
                  </a:cubicBezTo>
                  <a:cubicBezTo>
                    <a:pt x="484543" y="534603"/>
                    <a:pt x="485429" y="537263"/>
                    <a:pt x="485873" y="539480"/>
                  </a:cubicBezTo>
                  <a:cubicBezTo>
                    <a:pt x="487646" y="545686"/>
                    <a:pt x="488532" y="551892"/>
                    <a:pt x="489419" y="558099"/>
                  </a:cubicBezTo>
                  <a:cubicBezTo>
                    <a:pt x="473903" y="594007"/>
                    <a:pt x="457057" y="629471"/>
                    <a:pt x="439768" y="664936"/>
                  </a:cubicBezTo>
                  <a:cubicBezTo>
                    <a:pt x="435335" y="674246"/>
                    <a:pt x="430902" y="683112"/>
                    <a:pt x="426026" y="692421"/>
                  </a:cubicBezTo>
                  <a:cubicBezTo>
                    <a:pt x="421149" y="685329"/>
                    <a:pt x="416716" y="678235"/>
                    <a:pt x="412726" y="670699"/>
                  </a:cubicBezTo>
                  <a:cubicBezTo>
                    <a:pt x="412726" y="668483"/>
                    <a:pt x="413170" y="666266"/>
                    <a:pt x="413613" y="664050"/>
                  </a:cubicBezTo>
                  <a:cubicBezTo>
                    <a:pt x="415386" y="663163"/>
                    <a:pt x="416716" y="661833"/>
                    <a:pt x="418490" y="660503"/>
                  </a:cubicBezTo>
                  <a:cubicBezTo>
                    <a:pt x="430902" y="650307"/>
                    <a:pt x="435779" y="634791"/>
                    <a:pt x="441985" y="620605"/>
                  </a:cubicBezTo>
                  <a:cubicBezTo>
                    <a:pt x="445088" y="614399"/>
                    <a:pt x="450851" y="608636"/>
                    <a:pt x="451738" y="601543"/>
                  </a:cubicBezTo>
                  <a:cubicBezTo>
                    <a:pt x="451738" y="601543"/>
                    <a:pt x="451738" y="601543"/>
                    <a:pt x="451738" y="601543"/>
                  </a:cubicBezTo>
                  <a:cubicBezTo>
                    <a:pt x="454398" y="593563"/>
                    <a:pt x="448634" y="586470"/>
                    <a:pt x="442429" y="594893"/>
                  </a:cubicBezTo>
                  <a:cubicBezTo>
                    <a:pt x="438439" y="599770"/>
                    <a:pt x="434892" y="604646"/>
                    <a:pt x="432232" y="610409"/>
                  </a:cubicBezTo>
                  <a:cubicBezTo>
                    <a:pt x="429572" y="615285"/>
                    <a:pt x="427799" y="620605"/>
                    <a:pt x="424252" y="625038"/>
                  </a:cubicBezTo>
                  <a:cubicBezTo>
                    <a:pt x="416716" y="630801"/>
                    <a:pt x="414057" y="640998"/>
                    <a:pt x="411840" y="649864"/>
                  </a:cubicBezTo>
                  <a:cubicBezTo>
                    <a:pt x="410953" y="653410"/>
                    <a:pt x="410510" y="657400"/>
                    <a:pt x="410067" y="661390"/>
                  </a:cubicBezTo>
                  <a:cubicBezTo>
                    <a:pt x="410067" y="662276"/>
                    <a:pt x="409623" y="663606"/>
                    <a:pt x="409623" y="664936"/>
                  </a:cubicBezTo>
                  <a:cubicBezTo>
                    <a:pt x="406520" y="659616"/>
                    <a:pt x="403860" y="653853"/>
                    <a:pt x="400757" y="648534"/>
                  </a:cubicBezTo>
                  <a:cubicBezTo>
                    <a:pt x="398098" y="643657"/>
                    <a:pt x="395437" y="639224"/>
                    <a:pt x="392778" y="634348"/>
                  </a:cubicBezTo>
                  <a:cubicBezTo>
                    <a:pt x="393664" y="633018"/>
                    <a:pt x="394551" y="631245"/>
                    <a:pt x="394994" y="630358"/>
                  </a:cubicBezTo>
                  <a:cubicBezTo>
                    <a:pt x="395881" y="628142"/>
                    <a:pt x="397211" y="626368"/>
                    <a:pt x="398098" y="624152"/>
                  </a:cubicBezTo>
                  <a:cubicBezTo>
                    <a:pt x="398098" y="624152"/>
                    <a:pt x="398541" y="624152"/>
                    <a:pt x="398541" y="623708"/>
                  </a:cubicBezTo>
                  <a:cubicBezTo>
                    <a:pt x="408293" y="619275"/>
                    <a:pt x="414057" y="610852"/>
                    <a:pt x="417603" y="601100"/>
                  </a:cubicBezTo>
                  <a:cubicBezTo>
                    <a:pt x="418490" y="598440"/>
                    <a:pt x="419819" y="596223"/>
                    <a:pt x="420263" y="593563"/>
                  </a:cubicBezTo>
                  <a:cubicBezTo>
                    <a:pt x="420706" y="591790"/>
                    <a:pt x="421149" y="590460"/>
                    <a:pt x="421593" y="588687"/>
                  </a:cubicBezTo>
                  <a:cubicBezTo>
                    <a:pt x="423366" y="582924"/>
                    <a:pt x="427799" y="578048"/>
                    <a:pt x="428685" y="572285"/>
                  </a:cubicBezTo>
                  <a:cubicBezTo>
                    <a:pt x="428685" y="570955"/>
                    <a:pt x="430016" y="568738"/>
                    <a:pt x="428685" y="567852"/>
                  </a:cubicBezTo>
                  <a:cubicBezTo>
                    <a:pt x="428685" y="567408"/>
                    <a:pt x="429129" y="566521"/>
                    <a:pt x="429129" y="566078"/>
                  </a:cubicBezTo>
                  <a:cubicBezTo>
                    <a:pt x="429129" y="562532"/>
                    <a:pt x="425583" y="560315"/>
                    <a:pt x="422480" y="562088"/>
                  </a:cubicBezTo>
                  <a:cubicBezTo>
                    <a:pt x="418046" y="564748"/>
                    <a:pt x="415830" y="570068"/>
                    <a:pt x="413613" y="574501"/>
                  </a:cubicBezTo>
                  <a:cubicBezTo>
                    <a:pt x="406077" y="589574"/>
                    <a:pt x="390118" y="600213"/>
                    <a:pt x="395881" y="619275"/>
                  </a:cubicBezTo>
                  <a:cubicBezTo>
                    <a:pt x="394551" y="621935"/>
                    <a:pt x="393221" y="625038"/>
                    <a:pt x="391448" y="627698"/>
                  </a:cubicBezTo>
                  <a:cubicBezTo>
                    <a:pt x="391004" y="628585"/>
                    <a:pt x="390561" y="629028"/>
                    <a:pt x="390118" y="629915"/>
                  </a:cubicBezTo>
                  <a:cubicBezTo>
                    <a:pt x="385241" y="621492"/>
                    <a:pt x="380365" y="612626"/>
                    <a:pt x="375045" y="604203"/>
                  </a:cubicBezTo>
                  <a:cubicBezTo>
                    <a:pt x="377262" y="602873"/>
                    <a:pt x="378592" y="600213"/>
                    <a:pt x="379921" y="597997"/>
                  </a:cubicBezTo>
                  <a:cubicBezTo>
                    <a:pt x="380365" y="597553"/>
                    <a:pt x="380365" y="596667"/>
                    <a:pt x="380808" y="596223"/>
                  </a:cubicBezTo>
                  <a:cubicBezTo>
                    <a:pt x="383911" y="595337"/>
                    <a:pt x="386571" y="592234"/>
                    <a:pt x="388788" y="590017"/>
                  </a:cubicBezTo>
                  <a:cubicBezTo>
                    <a:pt x="390561" y="588244"/>
                    <a:pt x="392334" y="586027"/>
                    <a:pt x="393664" y="583811"/>
                  </a:cubicBezTo>
                  <a:cubicBezTo>
                    <a:pt x="394551" y="582481"/>
                    <a:pt x="395437" y="580707"/>
                    <a:pt x="396324" y="578934"/>
                  </a:cubicBezTo>
                  <a:cubicBezTo>
                    <a:pt x="396324" y="578934"/>
                    <a:pt x="396324" y="578491"/>
                    <a:pt x="396324" y="578491"/>
                  </a:cubicBezTo>
                  <a:cubicBezTo>
                    <a:pt x="396767" y="577161"/>
                    <a:pt x="397211" y="575831"/>
                    <a:pt x="397654" y="574501"/>
                  </a:cubicBezTo>
                  <a:cubicBezTo>
                    <a:pt x="398541" y="571841"/>
                    <a:pt x="399427" y="568738"/>
                    <a:pt x="400314" y="566078"/>
                  </a:cubicBezTo>
                  <a:cubicBezTo>
                    <a:pt x="402974" y="559429"/>
                    <a:pt x="408737" y="554552"/>
                    <a:pt x="409623" y="547459"/>
                  </a:cubicBezTo>
                  <a:cubicBezTo>
                    <a:pt x="409623" y="546572"/>
                    <a:pt x="410067" y="545686"/>
                    <a:pt x="409623" y="545243"/>
                  </a:cubicBezTo>
                  <a:cubicBezTo>
                    <a:pt x="410067" y="542583"/>
                    <a:pt x="410067" y="539923"/>
                    <a:pt x="408737" y="538150"/>
                  </a:cubicBezTo>
                  <a:cubicBezTo>
                    <a:pt x="399870" y="531057"/>
                    <a:pt x="392334" y="555439"/>
                    <a:pt x="387901" y="560758"/>
                  </a:cubicBezTo>
                  <a:cubicBezTo>
                    <a:pt x="384355" y="566521"/>
                    <a:pt x="379035" y="571841"/>
                    <a:pt x="377705" y="578934"/>
                  </a:cubicBezTo>
                  <a:cubicBezTo>
                    <a:pt x="376818" y="583367"/>
                    <a:pt x="376375" y="587800"/>
                    <a:pt x="377262" y="591790"/>
                  </a:cubicBezTo>
                  <a:cubicBezTo>
                    <a:pt x="377262" y="592234"/>
                    <a:pt x="377262" y="592234"/>
                    <a:pt x="377262" y="592677"/>
                  </a:cubicBezTo>
                  <a:cubicBezTo>
                    <a:pt x="375932" y="595337"/>
                    <a:pt x="374602" y="597553"/>
                    <a:pt x="372829" y="599770"/>
                  </a:cubicBezTo>
                  <a:cubicBezTo>
                    <a:pt x="368395" y="591790"/>
                    <a:pt x="363962" y="583811"/>
                    <a:pt x="359972" y="575388"/>
                  </a:cubicBezTo>
                  <a:cubicBezTo>
                    <a:pt x="361303" y="570955"/>
                    <a:pt x="362189" y="566965"/>
                    <a:pt x="363076" y="562532"/>
                  </a:cubicBezTo>
                  <a:cubicBezTo>
                    <a:pt x="364849" y="561202"/>
                    <a:pt x="366179" y="558985"/>
                    <a:pt x="367066" y="557655"/>
                  </a:cubicBezTo>
                  <a:cubicBezTo>
                    <a:pt x="367952" y="556325"/>
                    <a:pt x="369282" y="554552"/>
                    <a:pt x="370169" y="553222"/>
                  </a:cubicBezTo>
                  <a:cubicBezTo>
                    <a:pt x="371055" y="551892"/>
                    <a:pt x="371942" y="550119"/>
                    <a:pt x="372385" y="548346"/>
                  </a:cubicBezTo>
                  <a:cubicBezTo>
                    <a:pt x="373272" y="546572"/>
                    <a:pt x="373716" y="544799"/>
                    <a:pt x="374159" y="543026"/>
                  </a:cubicBezTo>
                  <a:cubicBezTo>
                    <a:pt x="374159" y="543026"/>
                    <a:pt x="374159" y="542583"/>
                    <a:pt x="374159" y="542583"/>
                  </a:cubicBezTo>
                  <a:cubicBezTo>
                    <a:pt x="374159" y="542583"/>
                    <a:pt x="374159" y="542139"/>
                    <a:pt x="374159" y="542139"/>
                  </a:cubicBezTo>
                  <a:cubicBezTo>
                    <a:pt x="375488" y="536820"/>
                    <a:pt x="375488" y="531943"/>
                    <a:pt x="373716" y="526624"/>
                  </a:cubicBezTo>
                  <a:cubicBezTo>
                    <a:pt x="372829" y="517757"/>
                    <a:pt x="378149" y="509778"/>
                    <a:pt x="378592" y="501355"/>
                  </a:cubicBezTo>
                  <a:cubicBezTo>
                    <a:pt x="378592" y="500468"/>
                    <a:pt x="379035" y="498252"/>
                    <a:pt x="378149" y="497808"/>
                  </a:cubicBezTo>
                  <a:cubicBezTo>
                    <a:pt x="378149" y="493375"/>
                    <a:pt x="377262" y="489386"/>
                    <a:pt x="374602" y="485839"/>
                  </a:cubicBezTo>
                  <a:cubicBezTo>
                    <a:pt x="370612" y="480519"/>
                    <a:pt x="366179" y="484953"/>
                    <a:pt x="364406" y="489386"/>
                  </a:cubicBezTo>
                  <a:cubicBezTo>
                    <a:pt x="359972" y="500468"/>
                    <a:pt x="361303" y="512881"/>
                    <a:pt x="357756" y="524407"/>
                  </a:cubicBezTo>
                  <a:cubicBezTo>
                    <a:pt x="355983" y="531943"/>
                    <a:pt x="353767" y="539923"/>
                    <a:pt x="355539" y="547459"/>
                  </a:cubicBezTo>
                  <a:cubicBezTo>
                    <a:pt x="355983" y="548789"/>
                    <a:pt x="356426" y="550119"/>
                    <a:pt x="356870" y="551449"/>
                  </a:cubicBezTo>
                  <a:cubicBezTo>
                    <a:pt x="356426" y="552336"/>
                    <a:pt x="357313" y="554109"/>
                    <a:pt x="357313" y="554995"/>
                  </a:cubicBezTo>
                  <a:cubicBezTo>
                    <a:pt x="357756" y="556769"/>
                    <a:pt x="358643" y="558985"/>
                    <a:pt x="359086" y="561202"/>
                  </a:cubicBezTo>
                  <a:cubicBezTo>
                    <a:pt x="359086" y="561202"/>
                    <a:pt x="359086" y="561645"/>
                    <a:pt x="359086" y="561645"/>
                  </a:cubicBezTo>
                  <a:cubicBezTo>
                    <a:pt x="358200" y="564305"/>
                    <a:pt x="357756" y="566965"/>
                    <a:pt x="356870" y="569625"/>
                  </a:cubicBezTo>
                  <a:cubicBezTo>
                    <a:pt x="353767" y="563418"/>
                    <a:pt x="351106" y="556769"/>
                    <a:pt x="348447" y="550562"/>
                  </a:cubicBezTo>
                  <a:cubicBezTo>
                    <a:pt x="348003" y="549232"/>
                    <a:pt x="347117" y="547903"/>
                    <a:pt x="346673" y="546129"/>
                  </a:cubicBezTo>
                  <a:cubicBezTo>
                    <a:pt x="347117" y="544799"/>
                    <a:pt x="346673" y="543026"/>
                    <a:pt x="346673" y="541696"/>
                  </a:cubicBezTo>
                  <a:cubicBezTo>
                    <a:pt x="346673" y="532387"/>
                    <a:pt x="344013" y="522634"/>
                    <a:pt x="340911" y="513768"/>
                  </a:cubicBezTo>
                  <a:cubicBezTo>
                    <a:pt x="340467" y="513324"/>
                    <a:pt x="340024" y="512881"/>
                    <a:pt x="339580" y="513324"/>
                  </a:cubicBezTo>
                  <a:cubicBezTo>
                    <a:pt x="339580" y="513324"/>
                    <a:pt x="339580" y="513768"/>
                    <a:pt x="339137" y="513768"/>
                  </a:cubicBezTo>
                  <a:cubicBezTo>
                    <a:pt x="337364" y="510664"/>
                    <a:pt x="334704" y="508005"/>
                    <a:pt x="331157" y="504902"/>
                  </a:cubicBezTo>
                  <a:cubicBezTo>
                    <a:pt x="326281" y="499139"/>
                    <a:pt x="324065" y="491159"/>
                    <a:pt x="318302" y="485396"/>
                  </a:cubicBezTo>
                  <a:cubicBezTo>
                    <a:pt x="315198" y="481849"/>
                    <a:pt x="311652" y="476973"/>
                    <a:pt x="306332" y="477416"/>
                  </a:cubicBezTo>
                  <a:cubicBezTo>
                    <a:pt x="301899" y="477416"/>
                    <a:pt x="300126" y="482736"/>
                    <a:pt x="300569" y="486726"/>
                  </a:cubicBezTo>
                  <a:cubicBezTo>
                    <a:pt x="301456" y="495592"/>
                    <a:pt x="306332" y="502685"/>
                    <a:pt x="310322" y="509778"/>
                  </a:cubicBezTo>
                  <a:cubicBezTo>
                    <a:pt x="312539" y="517757"/>
                    <a:pt x="315198" y="525737"/>
                    <a:pt x="320962" y="531943"/>
                  </a:cubicBezTo>
                  <a:cubicBezTo>
                    <a:pt x="327168" y="538593"/>
                    <a:pt x="334261" y="545243"/>
                    <a:pt x="342684" y="548789"/>
                  </a:cubicBezTo>
                  <a:cubicBezTo>
                    <a:pt x="342684" y="548789"/>
                    <a:pt x="343127" y="548789"/>
                    <a:pt x="343127" y="548789"/>
                  </a:cubicBezTo>
                  <a:cubicBezTo>
                    <a:pt x="345344" y="554552"/>
                    <a:pt x="348003" y="560315"/>
                    <a:pt x="350220" y="565635"/>
                  </a:cubicBezTo>
                  <a:cubicBezTo>
                    <a:pt x="348003" y="565192"/>
                    <a:pt x="345787" y="564305"/>
                    <a:pt x="344013" y="563862"/>
                  </a:cubicBezTo>
                  <a:cubicBezTo>
                    <a:pt x="342684" y="560315"/>
                    <a:pt x="337364" y="556325"/>
                    <a:pt x="335147" y="554552"/>
                  </a:cubicBezTo>
                  <a:cubicBezTo>
                    <a:pt x="331157" y="551449"/>
                    <a:pt x="325838" y="550562"/>
                    <a:pt x="321405" y="549232"/>
                  </a:cubicBezTo>
                  <a:cubicBezTo>
                    <a:pt x="316528" y="547459"/>
                    <a:pt x="311652" y="544356"/>
                    <a:pt x="306775" y="543026"/>
                  </a:cubicBezTo>
                  <a:cubicBezTo>
                    <a:pt x="299682" y="540810"/>
                    <a:pt x="292146" y="538593"/>
                    <a:pt x="285054" y="539480"/>
                  </a:cubicBezTo>
                  <a:cubicBezTo>
                    <a:pt x="282837" y="539923"/>
                    <a:pt x="281064" y="541253"/>
                    <a:pt x="280621" y="543026"/>
                  </a:cubicBezTo>
                  <a:cubicBezTo>
                    <a:pt x="280177" y="543913"/>
                    <a:pt x="280177" y="544799"/>
                    <a:pt x="280177" y="545686"/>
                  </a:cubicBezTo>
                  <a:cubicBezTo>
                    <a:pt x="280621" y="547459"/>
                    <a:pt x="281507" y="549676"/>
                    <a:pt x="283723" y="551006"/>
                  </a:cubicBezTo>
                  <a:cubicBezTo>
                    <a:pt x="283723" y="551006"/>
                    <a:pt x="284167" y="551006"/>
                    <a:pt x="284167" y="551006"/>
                  </a:cubicBezTo>
                  <a:cubicBezTo>
                    <a:pt x="286826" y="553666"/>
                    <a:pt x="289930" y="555439"/>
                    <a:pt x="293476" y="556769"/>
                  </a:cubicBezTo>
                  <a:cubicBezTo>
                    <a:pt x="299682" y="558985"/>
                    <a:pt x="305889" y="561202"/>
                    <a:pt x="311652" y="564305"/>
                  </a:cubicBezTo>
                  <a:cubicBezTo>
                    <a:pt x="317858" y="567852"/>
                    <a:pt x="324065" y="570511"/>
                    <a:pt x="331157" y="570511"/>
                  </a:cubicBezTo>
                  <a:cubicBezTo>
                    <a:pt x="334261" y="570511"/>
                    <a:pt x="337364" y="569625"/>
                    <a:pt x="340467" y="568738"/>
                  </a:cubicBezTo>
                  <a:cubicBezTo>
                    <a:pt x="341354" y="568295"/>
                    <a:pt x="342240" y="568295"/>
                    <a:pt x="343127" y="567852"/>
                  </a:cubicBezTo>
                  <a:cubicBezTo>
                    <a:pt x="343127" y="567852"/>
                    <a:pt x="343570" y="567852"/>
                    <a:pt x="343570" y="567852"/>
                  </a:cubicBezTo>
                  <a:cubicBezTo>
                    <a:pt x="345787" y="568738"/>
                    <a:pt x="348447" y="569625"/>
                    <a:pt x="351106" y="570068"/>
                  </a:cubicBezTo>
                  <a:cubicBezTo>
                    <a:pt x="351550" y="570068"/>
                    <a:pt x="352436" y="570511"/>
                    <a:pt x="352880" y="570511"/>
                  </a:cubicBezTo>
                  <a:cubicBezTo>
                    <a:pt x="355983" y="577604"/>
                    <a:pt x="359086" y="584254"/>
                    <a:pt x="363076" y="590903"/>
                  </a:cubicBezTo>
                  <a:cubicBezTo>
                    <a:pt x="364406" y="593563"/>
                    <a:pt x="365736" y="595780"/>
                    <a:pt x="367509" y="598440"/>
                  </a:cubicBezTo>
                  <a:cubicBezTo>
                    <a:pt x="366622" y="598440"/>
                    <a:pt x="365736" y="598440"/>
                    <a:pt x="364849" y="598440"/>
                  </a:cubicBezTo>
                  <a:cubicBezTo>
                    <a:pt x="362189" y="594007"/>
                    <a:pt x="351550" y="589574"/>
                    <a:pt x="347560" y="588244"/>
                  </a:cubicBezTo>
                  <a:cubicBezTo>
                    <a:pt x="340467" y="586027"/>
                    <a:pt x="332488" y="587800"/>
                    <a:pt x="325395" y="585140"/>
                  </a:cubicBezTo>
                  <a:cubicBezTo>
                    <a:pt x="316085" y="581594"/>
                    <a:pt x="305889" y="580264"/>
                    <a:pt x="296136" y="580264"/>
                  </a:cubicBezTo>
                  <a:cubicBezTo>
                    <a:pt x="293476" y="580707"/>
                    <a:pt x="290373" y="580264"/>
                    <a:pt x="287713" y="581594"/>
                  </a:cubicBezTo>
                  <a:cubicBezTo>
                    <a:pt x="286826" y="582037"/>
                    <a:pt x="286383" y="582924"/>
                    <a:pt x="285940" y="583811"/>
                  </a:cubicBezTo>
                  <a:cubicBezTo>
                    <a:pt x="285940" y="583811"/>
                    <a:pt x="285940" y="583811"/>
                    <a:pt x="285497" y="583811"/>
                  </a:cubicBezTo>
                  <a:cubicBezTo>
                    <a:pt x="282393" y="592234"/>
                    <a:pt x="305446" y="596223"/>
                    <a:pt x="311208" y="599326"/>
                  </a:cubicBezTo>
                  <a:cubicBezTo>
                    <a:pt x="318302" y="602430"/>
                    <a:pt x="324508" y="607306"/>
                    <a:pt x="332044" y="608636"/>
                  </a:cubicBezTo>
                  <a:cubicBezTo>
                    <a:pt x="341354" y="610409"/>
                    <a:pt x="350663" y="606863"/>
                    <a:pt x="359529" y="604203"/>
                  </a:cubicBezTo>
                  <a:cubicBezTo>
                    <a:pt x="360416" y="603760"/>
                    <a:pt x="362633" y="603316"/>
                    <a:pt x="363962" y="602430"/>
                  </a:cubicBezTo>
                  <a:cubicBezTo>
                    <a:pt x="363962" y="602430"/>
                    <a:pt x="363962" y="602430"/>
                    <a:pt x="363962" y="602430"/>
                  </a:cubicBezTo>
                  <a:cubicBezTo>
                    <a:pt x="365736" y="602430"/>
                    <a:pt x="367509" y="602430"/>
                    <a:pt x="368839" y="601986"/>
                  </a:cubicBezTo>
                  <a:cubicBezTo>
                    <a:pt x="373272" y="609966"/>
                    <a:pt x="377705" y="617945"/>
                    <a:pt x="382138" y="625482"/>
                  </a:cubicBezTo>
                  <a:cubicBezTo>
                    <a:pt x="378149" y="625038"/>
                    <a:pt x="374159" y="625038"/>
                    <a:pt x="370612" y="625038"/>
                  </a:cubicBezTo>
                  <a:cubicBezTo>
                    <a:pt x="370169" y="625038"/>
                    <a:pt x="369726" y="624595"/>
                    <a:pt x="369726" y="624595"/>
                  </a:cubicBezTo>
                  <a:cubicBezTo>
                    <a:pt x="367509" y="622822"/>
                    <a:pt x="364849" y="621492"/>
                    <a:pt x="362633" y="620605"/>
                  </a:cubicBezTo>
                  <a:cubicBezTo>
                    <a:pt x="349777" y="614399"/>
                    <a:pt x="340024" y="616616"/>
                    <a:pt x="327168" y="621049"/>
                  </a:cubicBezTo>
                  <a:cubicBezTo>
                    <a:pt x="320962" y="623265"/>
                    <a:pt x="297466" y="617059"/>
                    <a:pt x="298353" y="626368"/>
                  </a:cubicBezTo>
                  <a:cubicBezTo>
                    <a:pt x="298353" y="626368"/>
                    <a:pt x="298353" y="626812"/>
                    <a:pt x="298796" y="626812"/>
                  </a:cubicBezTo>
                  <a:cubicBezTo>
                    <a:pt x="298796" y="626812"/>
                    <a:pt x="298796" y="626812"/>
                    <a:pt x="298796" y="626812"/>
                  </a:cubicBezTo>
                  <a:cubicBezTo>
                    <a:pt x="298796" y="627255"/>
                    <a:pt x="299239" y="627255"/>
                    <a:pt x="299239" y="627698"/>
                  </a:cubicBezTo>
                  <a:cubicBezTo>
                    <a:pt x="299682" y="628585"/>
                    <a:pt x="300569" y="629471"/>
                    <a:pt x="301899" y="630358"/>
                  </a:cubicBezTo>
                  <a:cubicBezTo>
                    <a:pt x="303672" y="631245"/>
                    <a:pt x="305446" y="632131"/>
                    <a:pt x="307219" y="632575"/>
                  </a:cubicBezTo>
                  <a:cubicBezTo>
                    <a:pt x="314312" y="635678"/>
                    <a:pt x="322291" y="637008"/>
                    <a:pt x="329828" y="639224"/>
                  </a:cubicBezTo>
                  <a:cubicBezTo>
                    <a:pt x="334704" y="640554"/>
                    <a:pt x="339580" y="641441"/>
                    <a:pt x="344457" y="641884"/>
                  </a:cubicBezTo>
                  <a:cubicBezTo>
                    <a:pt x="350220" y="642328"/>
                    <a:pt x="355983" y="640998"/>
                    <a:pt x="361303" y="637894"/>
                  </a:cubicBezTo>
                  <a:cubicBezTo>
                    <a:pt x="364849" y="636121"/>
                    <a:pt x="368395" y="633461"/>
                    <a:pt x="371499" y="631245"/>
                  </a:cubicBezTo>
                  <a:cubicBezTo>
                    <a:pt x="371942" y="630801"/>
                    <a:pt x="372829" y="630358"/>
                    <a:pt x="373272" y="629915"/>
                  </a:cubicBezTo>
                  <a:cubicBezTo>
                    <a:pt x="373716" y="629915"/>
                    <a:pt x="373716" y="629915"/>
                    <a:pt x="374159" y="629915"/>
                  </a:cubicBezTo>
                  <a:cubicBezTo>
                    <a:pt x="378149" y="629915"/>
                    <a:pt x="382138" y="630358"/>
                    <a:pt x="386571" y="630801"/>
                  </a:cubicBezTo>
                  <a:cubicBezTo>
                    <a:pt x="387458" y="632575"/>
                    <a:pt x="388788" y="634791"/>
                    <a:pt x="390118" y="636565"/>
                  </a:cubicBezTo>
                  <a:cubicBezTo>
                    <a:pt x="396324" y="647647"/>
                    <a:pt x="402531" y="659173"/>
                    <a:pt x="408737" y="670699"/>
                  </a:cubicBezTo>
                  <a:cubicBezTo>
                    <a:pt x="406077" y="670256"/>
                    <a:pt x="403860" y="670256"/>
                    <a:pt x="401201" y="670256"/>
                  </a:cubicBezTo>
                  <a:cubicBezTo>
                    <a:pt x="401201" y="670256"/>
                    <a:pt x="400757" y="669813"/>
                    <a:pt x="400757" y="669813"/>
                  </a:cubicBezTo>
                  <a:cubicBezTo>
                    <a:pt x="392778" y="662276"/>
                    <a:pt x="381252" y="658287"/>
                    <a:pt x="370169" y="660947"/>
                  </a:cubicBezTo>
                  <a:cubicBezTo>
                    <a:pt x="362633" y="662720"/>
                    <a:pt x="355983" y="664936"/>
                    <a:pt x="348003" y="664936"/>
                  </a:cubicBezTo>
                  <a:cubicBezTo>
                    <a:pt x="342684" y="665823"/>
                    <a:pt x="321405" y="660503"/>
                    <a:pt x="321405" y="667596"/>
                  </a:cubicBezTo>
                  <a:cubicBezTo>
                    <a:pt x="321405" y="667596"/>
                    <a:pt x="321405" y="667596"/>
                    <a:pt x="321405" y="667596"/>
                  </a:cubicBezTo>
                  <a:cubicBezTo>
                    <a:pt x="321405" y="668483"/>
                    <a:pt x="322291" y="669369"/>
                    <a:pt x="322735" y="670256"/>
                  </a:cubicBezTo>
                  <a:cubicBezTo>
                    <a:pt x="324508" y="672473"/>
                    <a:pt x="327168" y="674246"/>
                    <a:pt x="330271" y="675132"/>
                  </a:cubicBezTo>
                  <a:cubicBezTo>
                    <a:pt x="336921" y="678235"/>
                    <a:pt x="344457" y="679565"/>
                    <a:pt x="351550" y="681782"/>
                  </a:cubicBezTo>
                  <a:cubicBezTo>
                    <a:pt x="358643" y="683555"/>
                    <a:pt x="365293" y="686215"/>
                    <a:pt x="372385" y="687545"/>
                  </a:cubicBezTo>
                  <a:cubicBezTo>
                    <a:pt x="379921" y="688432"/>
                    <a:pt x="387015" y="684885"/>
                    <a:pt x="393221" y="680896"/>
                  </a:cubicBezTo>
                  <a:cubicBezTo>
                    <a:pt x="396324" y="678679"/>
                    <a:pt x="399870" y="677349"/>
                    <a:pt x="402974" y="674689"/>
                  </a:cubicBezTo>
                  <a:cubicBezTo>
                    <a:pt x="405634" y="674689"/>
                    <a:pt x="407850" y="675132"/>
                    <a:pt x="410067" y="676019"/>
                  </a:cubicBezTo>
                  <a:cubicBezTo>
                    <a:pt x="410510" y="676019"/>
                    <a:pt x="410510" y="676019"/>
                    <a:pt x="410953" y="676462"/>
                  </a:cubicBezTo>
                  <a:cubicBezTo>
                    <a:pt x="414943" y="683555"/>
                    <a:pt x="419376" y="690648"/>
                    <a:pt x="424252" y="697298"/>
                  </a:cubicBezTo>
                  <a:cubicBezTo>
                    <a:pt x="413170" y="719907"/>
                    <a:pt x="401644" y="742515"/>
                    <a:pt x="390118" y="764681"/>
                  </a:cubicBezTo>
                  <a:cubicBezTo>
                    <a:pt x="380808" y="782413"/>
                    <a:pt x="371055" y="800146"/>
                    <a:pt x="362189" y="818321"/>
                  </a:cubicBezTo>
                  <a:cubicBezTo>
                    <a:pt x="360416" y="815661"/>
                    <a:pt x="359086" y="813002"/>
                    <a:pt x="357313" y="809899"/>
                  </a:cubicBezTo>
                  <a:cubicBezTo>
                    <a:pt x="359086" y="806352"/>
                    <a:pt x="360416" y="799259"/>
                    <a:pt x="360859" y="795269"/>
                  </a:cubicBezTo>
                  <a:cubicBezTo>
                    <a:pt x="363076" y="794383"/>
                    <a:pt x="365293" y="788620"/>
                    <a:pt x="366179" y="787290"/>
                  </a:cubicBezTo>
                  <a:cubicBezTo>
                    <a:pt x="368395" y="781970"/>
                    <a:pt x="370169" y="775764"/>
                    <a:pt x="369726" y="770001"/>
                  </a:cubicBezTo>
                  <a:cubicBezTo>
                    <a:pt x="369726" y="769114"/>
                    <a:pt x="369726" y="768227"/>
                    <a:pt x="369282" y="767341"/>
                  </a:cubicBezTo>
                  <a:cubicBezTo>
                    <a:pt x="369282" y="767341"/>
                    <a:pt x="369282" y="767341"/>
                    <a:pt x="369282" y="767341"/>
                  </a:cubicBezTo>
                  <a:cubicBezTo>
                    <a:pt x="368839" y="765124"/>
                    <a:pt x="368395" y="763351"/>
                    <a:pt x="368395" y="761134"/>
                  </a:cubicBezTo>
                  <a:cubicBezTo>
                    <a:pt x="368839" y="756258"/>
                    <a:pt x="370169" y="750938"/>
                    <a:pt x="370612" y="746062"/>
                  </a:cubicBezTo>
                  <a:cubicBezTo>
                    <a:pt x="371055" y="742072"/>
                    <a:pt x="372385" y="737196"/>
                    <a:pt x="371055" y="733206"/>
                  </a:cubicBezTo>
                  <a:cubicBezTo>
                    <a:pt x="371055" y="733206"/>
                    <a:pt x="371055" y="733206"/>
                    <a:pt x="371055" y="733206"/>
                  </a:cubicBezTo>
                  <a:cubicBezTo>
                    <a:pt x="369282" y="729216"/>
                    <a:pt x="365293" y="728773"/>
                    <a:pt x="363076" y="734093"/>
                  </a:cubicBezTo>
                  <a:cubicBezTo>
                    <a:pt x="357756" y="744289"/>
                    <a:pt x="357756" y="755815"/>
                    <a:pt x="354210" y="766454"/>
                  </a:cubicBezTo>
                  <a:cubicBezTo>
                    <a:pt x="352436" y="773991"/>
                    <a:pt x="353323" y="784630"/>
                    <a:pt x="357756" y="791279"/>
                  </a:cubicBezTo>
                  <a:cubicBezTo>
                    <a:pt x="357756" y="792166"/>
                    <a:pt x="357756" y="793053"/>
                    <a:pt x="357313" y="793939"/>
                  </a:cubicBezTo>
                  <a:cubicBezTo>
                    <a:pt x="356426" y="797929"/>
                    <a:pt x="355983" y="801919"/>
                    <a:pt x="354653" y="805909"/>
                  </a:cubicBezTo>
                  <a:cubicBezTo>
                    <a:pt x="349333" y="797486"/>
                    <a:pt x="344013" y="789506"/>
                    <a:pt x="339137" y="781083"/>
                  </a:cubicBezTo>
                  <a:cubicBezTo>
                    <a:pt x="340467" y="778867"/>
                    <a:pt x="340911" y="773991"/>
                    <a:pt x="341354" y="772217"/>
                  </a:cubicBezTo>
                  <a:cubicBezTo>
                    <a:pt x="341797" y="768671"/>
                    <a:pt x="341797" y="765568"/>
                    <a:pt x="341354" y="762021"/>
                  </a:cubicBezTo>
                  <a:cubicBezTo>
                    <a:pt x="345787" y="759805"/>
                    <a:pt x="348890" y="744732"/>
                    <a:pt x="348890" y="741186"/>
                  </a:cubicBezTo>
                  <a:cubicBezTo>
                    <a:pt x="349777" y="734979"/>
                    <a:pt x="346673" y="729660"/>
                    <a:pt x="345787" y="723896"/>
                  </a:cubicBezTo>
                  <a:cubicBezTo>
                    <a:pt x="345344" y="720350"/>
                    <a:pt x="346673" y="716803"/>
                    <a:pt x="347560" y="712814"/>
                  </a:cubicBezTo>
                  <a:cubicBezTo>
                    <a:pt x="349333" y="707494"/>
                    <a:pt x="348447" y="701731"/>
                    <a:pt x="346230" y="696855"/>
                  </a:cubicBezTo>
                  <a:cubicBezTo>
                    <a:pt x="345344" y="695968"/>
                    <a:pt x="344900" y="696411"/>
                    <a:pt x="344457" y="696855"/>
                  </a:cubicBezTo>
                  <a:cubicBezTo>
                    <a:pt x="344013" y="696855"/>
                    <a:pt x="344013" y="696411"/>
                    <a:pt x="343570" y="696855"/>
                  </a:cubicBezTo>
                  <a:cubicBezTo>
                    <a:pt x="337807" y="699071"/>
                    <a:pt x="336477" y="707494"/>
                    <a:pt x="334704" y="712370"/>
                  </a:cubicBezTo>
                  <a:cubicBezTo>
                    <a:pt x="332488" y="721680"/>
                    <a:pt x="327168" y="730546"/>
                    <a:pt x="328054" y="740299"/>
                  </a:cubicBezTo>
                  <a:cubicBezTo>
                    <a:pt x="328941" y="747392"/>
                    <a:pt x="332044" y="755371"/>
                    <a:pt x="337364" y="760248"/>
                  </a:cubicBezTo>
                  <a:cubicBezTo>
                    <a:pt x="337364" y="765124"/>
                    <a:pt x="337364" y="770444"/>
                    <a:pt x="336477" y="775320"/>
                  </a:cubicBezTo>
                  <a:cubicBezTo>
                    <a:pt x="336477" y="775764"/>
                    <a:pt x="336477" y="776207"/>
                    <a:pt x="336477" y="776207"/>
                  </a:cubicBezTo>
                  <a:cubicBezTo>
                    <a:pt x="332931" y="770444"/>
                    <a:pt x="329385" y="765124"/>
                    <a:pt x="325838" y="759361"/>
                  </a:cubicBezTo>
                  <a:cubicBezTo>
                    <a:pt x="321405" y="752268"/>
                    <a:pt x="316972" y="745619"/>
                    <a:pt x="312539" y="738969"/>
                  </a:cubicBezTo>
                  <a:cubicBezTo>
                    <a:pt x="312982" y="738082"/>
                    <a:pt x="313425" y="736752"/>
                    <a:pt x="313425" y="735866"/>
                  </a:cubicBezTo>
                  <a:cubicBezTo>
                    <a:pt x="313869" y="732763"/>
                    <a:pt x="313869" y="729216"/>
                    <a:pt x="313425" y="726113"/>
                  </a:cubicBezTo>
                  <a:cubicBezTo>
                    <a:pt x="315198" y="724783"/>
                    <a:pt x="316972" y="720793"/>
                    <a:pt x="317858" y="719463"/>
                  </a:cubicBezTo>
                  <a:cubicBezTo>
                    <a:pt x="323621" y="709711"/>
                    <a:pt x="323621" y="698628"/>
                    <a:pt x="320075" y="688432"/>
                  </a:cubicBezTo>
                  <a:cubicBezTo>
                    <a:pt x="319631" y="686215"/>
                    <a:pt x="318745" y="683998"/>
                    <a:pt x="318302" y="681782"/>
                  </a:cubicBezTo>
                  <a:cubicBezTo>
                    <a:pt x="317858" y="680452"/>
                    <a:pt x="317415" y="679122"/>
                    <a:pt x="316528" y="678235"/>
                  </a:cubicBezTo>
                  <a:cubicBezTo>
                    <a:pt x="316528" y="678235"/>
                    <a:pt x="316085" y="678235"/>
                    <a:pt x="316085" y="678235"/>
                  </a:cubicBezTo>
                  <a:cubicBezTo>
                    <a:pt x="315642" y="677349"/>
                    <a:pt x="315198" y="676462"/>
                    <a:pt x="314312" y="676019"/>
                  </a:cubicBezTo>
                  <a:cubicBezTo>
                    <a:pt x="305003" y="670699"/>
                    <a:pt x="307219" y="686215"/>
                    <a:pt x="307219" y="691092"/>
                  </a:cubicBezTo>
                  <a:cubicBezTo>
                    <a:pt x="306332" y="702618"/>
                    <a:pt x="302786" y="713700"/>
                    <a:pt x="310322" y="723896"/>
                  </a:cubicBezTo>
                  <a:cubicBezTo>
                    <a:pt x="310322" y="726556"/>
                    <a:pt x="310765" y="729660"/>
                    <a:pt x="310765" y="732319"/>
                  </a:cubicBezTo>
                  <a:cubicBezTo>
                    <a:pt x="310765" y="733206"/>
                    <a:pt x="310322" y="734093"/>
                    <a:pt x="310322" y="735423"/>
                  </a:cubicBezTo>
                  <a:cubicBezTo>
                    <a:pt x="302342" y="723896"/>
                    <a:pt x="293920" y="712814"/>
                    <a:pt x="285054" y="701731"/>
                  </a:cubicBezTo>
                  <a:cubicBezTo>
                    <a:pt x="285940" y="700844"/>
                    <a:pt x="286383" y="699071"/>
                    <a:pt x="286826" y="697741"/>
                  </a:cubicBezTo>
                  <a:cubicBezTo>
                    <a:pt x="287270" y="696855"/>
                    <a:pt x="287270" y="695968"/>
                    <a:pt x="287270" y="695081"/>
                  </a:cubicBezTo>
                  <a:cubicBezTo>
                    <a:pt x="289930" y="692865"/>
                    <a:pt x="293476" y="687102"/>
                    <a:pt x="294363" y="685772"/>
                  </a:cubicBezTo>
                  <a:cubicBezTo>
                    <a:pt x="296136" y="682225"/>
                    <a:pt x="297466" y="678235"/>
                    <a:pt x="297909" y="674246"/>
                  </a:cubicBezTo>
                  <a:cubicBezTo>
                    <a:pt x="298796" y="668926"/>
                    <a:pt x="296580" y="663606"/>
                    <a:pt x="297466" y="658287"/>
                  </a:cubicBezTo>
                  <a:cubicBezTo>
                    <a:pt x="298353" y="652967"/>
                    <a:pt x="299682" y="646761"/>
                    <a:pt x="297466" y="641441"/>
                  </a:cubicBezTo>
                  <a:cubicBezTo>
                    <a:pt x="297466" y="640998"/>
                    <a:pt x="297023" y="640554"/>
                    <a:pt x="297023" y="640111"/>
                  </a:cubicBezTo>
                  <a:cubicBezTo>
                    <a:pt x="297023" y="639667"/>
                    <a:pt x="296580" y="639667"/>
                    <a:pt x="296136" y="639667"/>
                  </a:cubicBezTo>
                  <a:cubicBezTo>
                    <a:pt x="294806" y="638338"/>
                    <a:pt x="293033" y="637008"/>
                    <a:pt x="290816" y="637451"/>
                  </a:cubicBezTo>
                  <a:cubicBezTo>
                    <a:pt x="285054" y="638781"/>
                    <a:pt x="284610" y="656070"/>
                    <a:pt x="283280" y="661390"/>
                  </a:cubicBezTo>
                  <a:cubicBezTo>
                    <a:pt x="282393" y="668926"/>
                    <a:pt x="278404" y="676906"/>
                    <a:pt x="280177" y="684442"/>
                  </a:cubicBezTo>
                  <a:cubicBezTo>
                    <a:pt x="280621" y="687545"/>
                    <a:pt x="281950" y="690648"/>
                    <a:pt x="283723" y="693751"/>
                  </a:cubicBezTo>
                  <a:cubicBezTo>
                    <a:pt x="283723" y="693751"/>
                    <a:pt x="283723" y="694195"/>
                    <a:pt x="283723" y="694195"/>
                  </a:cubicBezTo>
                  <a:cubicBezTo>
                    <a:pt x="283280" y="695081"/>
                    <a:pt x="282837" y="696411"/>
                    <a:pt x="282393" y="697741"/>
                  </a:cubicBezTo>
                  <a:cubicBezTo>
                    <a:pt x="281064" y="695968"/>
                    <a:pt x="279290" y="694195"/>
                    <a:pt x="277960" y="691978"/>
                  </a:cubicBezTo>
                  <a:cubicBezTo>
                    <a:pt x="273527" y="686215"/>
                    <a:pt x="269094" y="680452"/>
                    <a:pt x="264661" y="674246"/>
                  </a:cubicBezTo>
                  <a:cubicBezTo>
                    <a:pt x="265991" y="671586"/>
                    <a:pt x="266877" y="669369"/>
                    <a:pt x="267321" y="666710"/>
                  </a:cubicBezTo>
                  <a:cubicBezTo>
                    <a:pt x="269538" y="664936"/>
                    <a:pt x="271754" y="660947"/>
                    <a:pt x="272641" y="660060"/>
                  </a:cubicBezTo>
                  <a:cubicBezTo>
                    <a:pt x="278404" y="652080"/>
                    <a:pt x="277517" y="643214"/>
                    <a:pt x="276631" y="633905"/>
                  </a:cubicBezTo>
                  <a:cubicBezTo>
                    <a:pt x="276631" y="630801"/>
                    <a:pt x="278404" y="627255"/>
                    <a:pt x="277074" y="624152"/>
                  </a:cubicBezTo>
                  <a:cubicBezTo>
                    <a:pt x="277074" y="623708"/>
                    <a:pt x="276631" y="623265"/>
                    <a:pt x="276187" y="623708"/>
                  </a:cubicBezTo>
                  <a:cubicBezTo>
                    <a:pt x="275744" y="622822"/>
                    <a:pt x="275300" y="621492"/>
                    <a:pt x="273971" y="621049"/>
                  </a:cubicBezTo>
                  <a:cubicBezTo>
                    <a:pt x="268208" y="619719"/>
                    <a:pt x="265991" y="635234"/>
                    <a:pt x="264218" y="639224"/>
                  </a:cubicBezTo>
                  <a:cubicBezTo>
                    <a:pt x="262001" y="647204"/>
                    <a:pt x="259341" y="656957"/>
                    <a:pt x="263331" y="664493"/>
                  </a:cubicBezTo>
                  <a:cubicBezTo>
                    <a:pt x="262888" y="666266"/>
                    <a:pt x="262001" y="668039"/>
                    <a:pt x="261558" y="670256"/>
                  </a:cubicBezTo>
                  <a:cubicBezTo>
                    <a:pt x="256682" y="663606"/>
                    <a:pt x="251805" y="656957"/>
                    <a:pt x="246929" y="649864"/>
                  </a:cubicBezTo>
                  <a:cubicBezTo>
                    <a:pt x="246929" y="645874"/>
                    <a:pt x="243826" y="638338"/>
                    <a:pt x="242052" y="633461"/>
                  </a:cubicBezTo>
                  <a:cubicBezTo>
                    <a:pt x="241609" y="631688"/>
                    <a:pt x="240723" y="629915"/>
                    <a:pt x="239836" y="628585"/>
                  </a:cubicBezTo>
                  <a:cubicBezTo>
                    <a:pt x="239392" y="627698"/>
                    <a:pt x="238949" y="627255"/>
                    <a:pt x="238949" y="626368"/>
                  </a:cubicBezTo>
                  <a:cubicBezTo>
                    <a:pt x="234516" y="618389"/>
                    <a:pt x="227423" y="611739"/>
                    <a:pt x="219887" y="606419"/>
                  </a:cubicBezTo>
                  <a:cubicBezTo>
                    <a:pt x="215010" y="601543"/>
                    <a:pt x="211464" y="594893"/>
                    <a:pt x="205701" y="591347"/>
                  </a:cubicBezTo>
                  <a:cubicBezTo>
                    <a:pt x="195062" y="585140"/>
                    <a:pt x="195062" y="597110"/>
                    <a:pt x="198608" y="604203"/>
                  </a:cubicBezTo>
                  <a:cubicBezTo>
                    <a:pt x="201268" y="609079"/>
                    <a:pt x="204371" y="613956"/>
                    <a:pt x="207474" y="618832"/>
                  </a:cubicBezTo>
                  <a:cubicBezTo>
                    <a:pt x="210577" y="624152"/>
                    <a:pt x="213237" y="630358"/>
                    <a:pt x="217227" y="635234"/>
                  </a:cubicBezTo>
                  <a:cubicBezTo>
                    <a:pt x="224320" y="643214"/>
                    <a:pt x="234073" y="648090"/>
                    <a:pt x="243826" y="652524"/>
                  </a:cubicBezTo>
                  <a:cubicBezTo>
                    <a:pt x="244269" y="652524"/>
                    <a:pt x="244269" y="652524"/>
                    <a:pt x="244712" y="652524"/>
                  </a:cubicBezTo>
                  <a:cubicBezTo>
                    <a:pt x="248702" y="658287"/>
                    <a:pt x="252692" y="664050"/>
                    <a:pt x="257125" y="669369"/>
                  </a:cubicBezTo>
                  <a:cubicBezTo>
                    <a:pt x="254908" y="669813"/>
                    <a:pt x="252692" y="669813"/>
                    <a:pt x="250475" y="669813"/>
                  </a:cubicBezTo>
                  <a:cubicBezTo>
                    <a:pt x="242052" y="664050"/>
                    <a:pt x="232300" y="660503"/>
                    <a:pt x="222103" y="662276"/>
                  </a:cubicBezTo>
                  <a:cubicBezTo>
                    <a:pt x="214567" y="662276"/>
                    <a:pt x="205701" y="660060"/>
                    <a:pt x="199495" y="664936"/>
                  </a:cubicBezTo>
                  <a:cubicBezTo>
                    <a:pt x="199051" y="665380"/>
                    <a:pt x="198608" y="665823"/>
                    <a:pt x="198608" y="666266"/>
                  </a:cubicBezTo>
                  <a:cubicBezTo>
                    <a:pt x="198608" y="666266"/>
                    <a:pt x="198608" y="666266"/>
                    <a:pt x="198608" y="666266"/>
                  </a:cubicBezTo>
                  <a:cubicBezTo>
                    <a:pt x="198164" y="666710"/>
                    <a:pt x="198608" y="667596"/>
                    <a:pt x="199051" y="668039"/>
                  </a:cubicBezTo>
                  <a:cubicBezTo>
                    <a:pt x="204371" y="674246"/>
                    <a:pt x="213680" y="673802"/>
                    <a:pt x="221217" y="674689"/>
                  </a:cubicBezTo>
                  <a:cubicBezTo>
                    <a:pt x="226093" y="675576"/>
                    <a:pt x="230969" y="677349"/>
                    <a:pt x="235846" y="677792"/>
                  </a:cubicBezTo>
                  <a:cubicBezTo>
                    <a:pt x="241166" y="678235"/>
                    <a:pt x="246485" y="676906"/>
                    <a:pt x="251362" y="674689"/>
                  </a:cubicBezTo>
                  <a:cubicBezTo>
                    <a:pt x="252249" y="674246"/>
                    <a:pt x="253135" y="673802"/>
                    <a:pt x="253578" y="672916"/>
                  </a:cubicBezTo>
                  <a:cubicBezTo>
                    <a:pt x="256238" y="672916"/>
                    <a:pt x="258898" y="672916"/>
                    <a:pt x="260228" y="671586"/>
                  </a:cubicBezTo>
                  <a:cubicBezTo>
                    <a:pt x="260672" y="672473"/>
                    <a:pt x="261558" y="673359"/>
                    <a:pt x="262001" y="674246"/>
                  </a:cubicBezTo>
                  <a:cubicBezTo>
                    <a:pt x="262001" y="674689"/>
                    <a:pt x="262444" y="675576"/>
                    <a:pt x="262888" y="676019"/>
                  </a:cubicBezTo>
                  <a:cubicBezTo>
                    <a:pt x="262888" y="676019"/>
                    <a:pt x="262888" y="676019"/>
                    <a:pt x="263331" y="676019"/>
                  </a:cubicBezTo>
                  <a:cubicBezTo>
                    <a:pt x="265548" y="678679"/>
                    <a:pt x="267321" y="681782"/>
                    <a:pt x="269538" y="684442"/>
                  </a:cubicBezTo>
                  <a:cubicBezTo>
                    <a:pt x="272198" y="688432"/>
                    <a:pt x="275300" y="691978"/>
                    <a:pt x="278404" y="695968"/>
                  </a:cubicBezTo>
                  <a:cubicBezTo>
                    <a:pt x="276631" y="696855"/>
                    <a:pt x="275300" y="697741"/>
                    <a:pt x="273527" y="698184"/>
                  </a:cubicBezTo>
                  <a:cubicBezTo>
                    <a:pt x="273084" y="698184"/>
                    <a:pt x="273084" y="698184"/>
                    <a:pt x="272641" y="698184"/>
                  </a:cubicBezTo>
                  <a:cubicBezTo>
                    <a:pt x="267764" y="695525"/>
                    <a:pt x="262444" y="692865"/>
                    <a:pt x="257125" y="691535"/>
                  </a:cubicBezTo>
                  <a:cubicBezTo>
                    <a:pt x="254465" y="691092"/>
                    <a:pt x="250918" y="690205"/>
                    <a:pt x="248259" y="691535"/>
                  </a:cubicBezTo>
                  <a:cubicBezTo>
                    <a:pt x="246042" y="692865"/>
                    <a:pt x="243382" y="692865"/>
                    <a:pt x="241166" y="692865"/>
                  </a:cubicBezTo>
                  <a:cubicBezTo>
                    <a:pt x="234516" y="692865"/>
                    <a:pt x="226980" y="691535"/>
                    <a:pt x="220774" y="695081"/>
                  </a:cubicBezTo>
                  <a:cubicBezTo>
                    <a:pt x="219444" y="695525"/>
                    <a:pt x="218557" y="696855"/>
                    <a:pt x="218557" y="698184"/>
                  </a:cubicBezTo>
                  <a:cubicBezTo>
                    <a:pt x="217670" y="698184"/>
                    <a:pt x="217670" y="699514"/>
                    <a:pt x="218113" y="699958"/>
                  </a:cubicBezTo>
                  <a:cubicBezTo>
                    <a:pt x="222990" y="706164"/>
                    <a:pt x="231856" y="704834"/>
                    <a:pt x="238949" y="706164"/>
                  </a:cubicBezTo>
                  <a:cubicBezTo>
                    <a:pt x="244269" y="707051"/>
                    <a:pt x="249145" y="710154"/>
                    <a:pt x="254465" y="710154"/>
                  </a:cubicBezTo>
                  <a:cubicBezTo>
                    <a:pt x="259341" y="709711"/>
                    <a:pt x="264218" y="707937"/>
                    <a:pt x="268651" y="705721"/>
                  </a:cubicBezTo>
                  <a:cubicBezTo>
                    <a:pt x="269094" y="705721"/>
                    <a:pt x="269538" y="705278"/>
                    <a:pt x="269981" y="705278"/>
                  </a:cubicBezTo>
                  <a:cubicBezTo>
                    <a:pt x="271754" y="704391"/>
                    <a:pt x="273527" y="703504"/>
                    <a:pt x="275300" y="702174"/>
                  </a:cubicBezTo>
                  <a:cubicBezTo>
                    <a:pt x="275300" y="702174"/>
                    <a:pt x="275300" y="701731"/>
                    <a:pt x="275744" y="701731"/>
                  </a:cubicBezTo>
                  <a:cubicBezTo>
                    <a:pt x="277960" y="701288"/>
                    <a:pt x="279734" y="700401"/>
                    <a:pt x="281507" y="699514"/>
                  </a:cubicBezTo>
                  <a:cubicBezTo>
                    <a:pt x="287270" y="707051"/>
                    <a:pt x="293033" y="714587"/>
                    <a:pt x="298353" y="722123"/>
                  </a:cubicBezTo>
                  <a:cubicBezTo>
                    <a:pt x="296136" y="723010"/>
                    <a:pt x="293476" y="723896"/>
                    <a:pt x="291260" y="723896"/>
                  </a:cubicBezTo>
                  <a:cubicBezTo>
                    <a:pt x="290373" y="723010"/>
                    <a:pt x="288600" y="722123"/>
                    <a:pt x="287270" y="721237"/>
                  </a:cubicBezTo>
                  <a:cubicBezTo>
                    <a:pt x="282393" y="717690"/>
                    <a:pt x="276187" y="716360"/>
                    <a:pt x="269981" y="717690"/>
                  </a:cubicBezTo>
                  <a:cubicBezTo>
                    <a:pt x="261558" y="720793"/>
                    <a:pt x="251805" y="718133"/>
                    <a:pt x="243382" y="721237"/>
                  </a:cubicBezTo>
                  <a:cubicBezTo>
                    <a:pt x="241166" y="721680"/>
                    <a:pt x="239392" y="723010"/>
                    <a:pt x="238506" y="724340"/>
                  </a:cubicBezTo>
                  <a:cubicBezTo>
                    <a:pt x="237619" y="724340"/>
                    <a:pt x="237176" y="726113"/>
                    <a:pt x="238062" y="726556"/>
                  </a:cubicBezTo>
                  <a:cubicBezTo>
                    <a:pt x="246042" y="732763"/>
                    <a:pt x="257125" y="730103"/>
                    <a:pt x="265991" y="732763"/>
                  </a:cubicBezTo>
                  <a:cubicBezTo>
                    <a:pt x="271754" y="734536"/>
                    <a:pt x="277960" y="731876"/>
                    <a:pt x="283723" y="730103"/>
                  </a:cubicBezTo>
                  <a:cubicBezTo>
                    <a:pt x="283723" y="730103"/>
                    <a:pt x="283723" y="730103"/>
                    <a:pt x="284167" y="730103"/>
                  </a:cubicBezTo>
                  <a:cubicBezTo>
                    <a:pt x="284167" y="730103"/>
                    <a:pt x="284610" y="730103"/>
                    <a:pt x="284610" y="730103"/>
                  </a:cubicBezTo>
                  <a:cubicBezTo>
                    <a:pt x="285054" y="729660"/>
                    <a:pt x="285940" y="729660"/>
                    <a:pt x="286383" y="729216"/>
                  </a:cubicBezTo>
                  <a:cubicBezTo>
                    <a:pt x="286826" y="729216"/>
                    <a:pt x="286826" y="728773"/>
                    <a:pt x="287270" y="728773"/>
                  </a:cubicBezTo>
                  <a:cubicBezTo>
                    <a:pt x="288157" y="728329"/>
                    <a:pt x="289043" y="727886"/>
                    <a:pt x="290373" y="727000"/>
                  </a:cubicBezTo>
                  <a:cubicBezTo>
                    <a:pt x="290816" y="727000"/>
                    <a:pt x="290816" y="726556"/>
                    <a:pt x="291260" y="726556"/>
                  </a:cubicBezTo>
                  <a:cubicBezTo>
                    <a:pt x="293476" y="726556"/>
                    <a:pt x="296136" y="726113"/>
                    <a:pt x="297909" y="725226"/>
                  </a:cubicBezTo>
                  <a:cubicBezTo>
                    <a:pt x="298796" y="724783"/>
                    <a:pt x="299682" y="724340"/>
                    <a:pt x="300569" y="723896"/>
                  </a:cubicBezTo>
                  <a:cubicBezTo>
                    <a:pt x="306775" y="732319"/>
                    <a:pt x="312982" y="741186"/>
                    <a:pt x="318745" y="750052"/>
                  </a:cubicBezTo>
                  <a:cubicBezTo>
                    <a:pt x="315642" y="750495"/>
                    <a:pt x="312539" y="750938"/>
                    <a:pt x="309436" y="751382"/>
                  </a:cubicBezTo>
                  <a:cubicBezTo>
                    <a:pt x="309436" y="751382"/>
                    <a:pt x="308992" y="750938"/>
                    <a:pt x="308992" y="750938"/>
                  </a:cubicBezTo>
                  <a:cubicBezTo>
                    <a:pt x="305003" y="748722"/>
                    <a:pt x="301013" y="745619"/>
                    <a:pt x="296580" y="744289"/>
                  </a:cubicBezTo>
                  <a:cubicBezTo>
                    <a:pt x="288157" y="741629"/>
                    <a:pt x="279290" y="742959"/>
                    <a:pt x="270867" y="744732"/>
                  </a:cubicBezTo>
                  <a:cubicBezTo>
                    <a:pt x="266434" y="745619"/>
                    <a:pt x="250032" y="742959"/>
                    <a:pt x="250032" y="748722"/>
                  </a:cubicBezTo>
                  <a:cubicBezTo>
                    <a:pt x="250032" y="748722"/>
                    <a:pt x="250032" y="748722"/>
                    <a:pt x="250032" y="748722"/>
                  </a:cubicBezTo>
                  <a:cubicBezTo>
                    <a:pt x="249145" y="749609"/>
                    <a:pt x="250475" y="751382"/>
                    <a:pt x="250918" y="752268"/>
                  </a:cubicBezTo>
                  <a:cubicBezTo>
                    <a:pt x="251362" y="752711"/>
                    <a:pt x="251805" y="752711"/>
                    <a:pt x="251805" y="753155"/>
                  </a:cubicBezTo>
                  <a:cubicBezTo>
                    <a:pt x="252249" y="753598"/>
                    <a:pt x="252249" y="753598"/>
                    <a:pt x="252692" y="754042"/>
                  </a:cubicBezTo>
                  <a:cubicBezTo>
                    <a:pt x="261115" y="761578"/>
                    <a:pt x="273527" y="760691"/>
                    <a:pt x="284167" y="764238"/>
                  </a:cubicBezTo>
                  <a:cubicBezTo>
                    <a:pt x="292590" y="765568"/>
                    <a:pt x="301013" y="761578"/>
                    <a:pt x="308105" y="757145"/>
                  </a:cubicBezTo>
                  <a:cubicBezTo>
                    <a:pt x="308992" y="756258"/>
                    <a:pt x="310322" y="755815"/>
                    <a:pt x="310765" y="754928"/>
                  </a:cubicBezTo>
                  <a:cubicBezTo>
                    <a:pt x="310765" y="754928"/>
                    <a:pt x="310765" y="754485"/>
                    <a:pt x="310765" y="754485"/>
                  </a:cubicBezTo>
                  <a:cubicBezTo>
                    <a:pt x="313869" y="754485"/>
                    <a:pt x="317858" y="754042"/>
                    <a:pt x="320518" y="753155"/>
                  </a:cubicBezTo>
                  <a:cubicBezTo>
                    <a:pt x="327168" y="763794"/>
                    <a:pt x="333818" y="774434"/>
                    <a:pt x="340467" y="785073"/>
                  </a:cubicBezTo>
                  <a:cubicBezTo>
                    <a:pt x="338694" y="785516"/>
                    <a:pt x="336477" y="785516"/>
                    <a:pt x="334704" y="785516"/>
                  </a:cubicBezTo>
                  <a:cubicBezTo>
                    <a:pt x="333818" y="785516"/>
                    <a:pt x="332488" y="785516"/>
                    <a:pt x="331601" y="785516"/>
                  </a:cubicBezTo>
                  <a:cubicBezTo>
                    <a:pt x="331157" y="785073"/>
                    <a:pt x="330271" y="784630"/>
                    <a:pt x="329828" y="784187"/>
                  </a:cubicBezTo>
                  <a:cubicBezTo>
                    <a:pt x="320075" y="775764"/>
                    <a:pt x="307219" y="772217"/>
                    <a:pt x="294806" y="773991"/>
                  </a:cubicBezTo>
                  <a:cubicBezTo>
                    <a:pt x="286826" y="774434"/>
                    <a:pt x="278404" y="771774"/>
                    <a:pt x="270867" y="774877"/>
                  </a:cubicBezTo>
                  <a:cubicBezTo>
                    <a:pt x="269981" y="775320"/>
                    <a:pt x="269094" y="776207"/>
                    <a:pt x="268651" y="777093"/>
                  </a:cubicBezTo>
                  <a:cubicBezTo>
                    <a:pt x="268208" y="777093"/>
                    <a:pt x="267764" y="777093"/>
                    <a:pt x="267764" y="777537"/>
                  </a:cubicBezTo>
                  <a:cubicBezTo>
                    <a:pt x="267764" y="777980"/>
                    <a:pt x="268208" y="777980"/>
                    <a:pt x="268208" y="778424"/>
                  </a:cubicBezTo>
                  <a:cubicBezTo>
                    <a:pt x="268208" y="778867"/>
                    <a:pt x="268208" y="778867"/>
                    <a:pt x="268651" y="779310"/>
                  </a:cubicBezTo>
                  <a:cubicBezTo>
                    <a:pt x="270424" y="782413"/>
                    <a:pt x="273971" y="783743"/>
                    <a:pt x="277074" y="784187"/>
                  </a:cubicBezTo>
                  <a:cubicBezTo>
                    <a:pt x="279734" y="785073"/>
                    <a:pt x="282393" y="785516"/>
                    <a:pt x="284610" y="786403"/>
                  </a:cubicBezTo>
                  <a:cubicBezTo>
                    <a:pt x="293920" y="789506"/>
                    <a:pt x="303229" y="793939"/>
                    <a:pt x="313425" y="793939"/>
                  </a:cubicBezTo>
                  <a:cubicBezTo>
                    <a:pt x="314312" y="793939"/>
                    <a:pt x="317858" y="793939"/>
                    <a:pt x="321405" y="793053"/>
                  </a:cubicBezTo>
                  <a:cubicBezTo>
                    <a:pt x="323178" y="792609"/>
                    <a:pt x="324508" y="792609"/>
                    <a:pt x="326281" y="791723"/>
                  </a:cubicBezTo>
                  <a:cubicBezTo>
                    <a:pt x="328941" y="790836"/>
                    <a:pt x="331157" y="789950"/>
                    <a:pt x="332044" y="789063"/>
                  </a:cubicBezTo>
                  <a:cubicBezTo>
                    <a:pt x="332931" y="789063"/>
                    <a:pt x="333374" y="789063"/>
                    <a:pt x="334261" y="789063"/>
                  </a:cubicBezTo>
                  <a:cubicBezTo>
                    <a:pt x="336921" y="789063"/>
                    <a:pt x="339580" y="789063"/>
                    <a:pt x="342240" y="788176"/>
                  </a:cubicBezTo>
                  <a:cubicBezTo>
                    <a:pt x="348003" y="797042"/>
                    <a:pt x="353767" y="806352"/>
                    <a:pt x="359086" y="815218"/>
                  </a:cubicBezTo>
                  <a:cubicBezTo>
                    <a:pt x="356870" y="815218"/>
                    <a:pt x="354210" y="815218"/>
                    <a:pt x="351993" y="815218"/>
                  </a:cubicBezTo>
                  <a:cubicBezTo>
                    <a:pt x="346230" y="807682"/>
                    <a:pt x="339137" y="800146"/>
                    <a:pt x="329385" y="799259"/>
                  </a:cubicBezTo>
                  <a:cubicBezTo>
                    <a:pt x="321405" y="799702"/>
                    <a:pt x="313425" y="801919"/>
                    <a:pt x="305446" y="801476"/>
                  </a:cubicBezTo>
                  <a:cubicBezTo>
                    <a:pt x="299682" y="801032"/>
                    <a:pt x="293476" y="798373"/>
                    <a:pt x="287713" y="801032"/>
                  </a:cubicBezTo>
                  <a:cubicBezTo>
                    <a:pt x="285940" y="802362"/>
                    <a:pt x="283280" y="803692"/>
                    <a:pt x="282837" y="805909"/>
                  </a:cubicBezTo>
                  <a:cubicBezTo>
                    <a:pt x="282837" y="805909"/>
                    <a:pt x="282837" y="805909"/>
                    <a:pt x="282837" y="805909"/>
                  </a:cubicBezTo>
                  <a:cubicBezTo>
                    <a:pt x="282837" y="806352"/>
                    <a:pt x="282837" y="806795"/>
                    <a:pt x="282837" y="806795"/>
                  </a:cubicBezTo>
                  <a:cubicBezTo>
                    <a:pt x="282837" y="807682"/>
                    <a:pt x="283280" y="808569"/>
                    <a:pt x="283723" y="809455"/>
                  </a:cubicBezTo>
                  <a:cubicBezTo>
                    <a:pt x="284610" y="810785"/>
                    <a:pt x="286383" y="811672"/>
                    <a:pt x="288600" y="812115"/>
                  </a:cubicBezTo>
                  <a:cubicBezTo>
                    <a:pt x="289487" y="812558"/>
                    <a:pt x="290816" y="812558"/>
                    <a:pt x="291703" y="813002"/>
                  </a:cubicBezTo>
                  <a:cubicBezTo>
                    <a:pt x="293920" y="813888"/>
                    <a:pt x="296580" y="814332"/>
                    <a:pt x="298353" y="814775"/>
                  </a:cubicBezTo>
                  <a:cubicBezTo>
                    <a:pt x="298353" y="814775"/>
                    <a:pt x="298796" y="814775"/>
                    <a:pt x="298796" y="814775"/>
                  </a:cubicBezTo>
                  <a:cubicBezTo>
                    <a:pt x="299682" y="814775"/>
                    <a:pt x="300126" y="815218"/>
                    <a:pt x="301013" y="815218"/>
                  </a:cubicBezTo>
                  <a:cubicBezTo>
                    <a:pt x="301899" y="815218"/>
                    <a:pt x="302342" y="815661"/>
                    <a:pt x="303229" y="815661"/>
                  </a:cubicBezTo>
                  <a:cubicBezTo>
                    <a:pt x="304559" y="816105"/>
                    <a:pt x="305446" y="816548"/>
                    <a:pt x="306332" y="816548"/>
                  </a:cubicBezTo>
                  <a:cubicBezTo>
                    <a:pt x="315198" y="819208"/>
                    <a:pt x="323178" y="824971"/>
                    <a:pt x="332488" y="824971"/>
                  </a:cubicBezTo>
                  <a:cubicBezTo>
                    <a:pt x="338251" y="824971"/>
                    <a:pt x="343570" y="824084"/>
                    <a:pt x="348447" y="820981"/>
                  </a:cubicBezTo>
                  <a:cubicBezTo>
                    <a:pt x="348447" y="820981"/>
                    <a:pt x="348447" y="820981"/>
                    <a:pt x="348447" y="820981"/>
                  </a:cubicBezTo>
                  <a:cubicBezTo>
                    <a:pt x="349333" y="820538"/>
                    <a:pt x="350220" y="820095"/>
                    <a:pt x="351106" y="819651"/>
                  </a:cubicBezTo>
                  <a:cubicBezTo>
                    <a:pt x="351993" y="819208"/>
                    <a:pt x="352880" y="818765"/>
                    <a:pt x="353323" y="818321"/>
                  </a:cubicBezTo>
                  <a:cubicBezTo>
                    <a:pt x="355096" y="818321"/>
                    <a:pt x="358643" y="818321"/>
                    <a:pt x="361303" y="817878"/>
                  </a:cubicBezTo>
                  <a:cubicBezTo>
                    <a:pt x="362633" y="819651"/>
                    <a:pt x="363519" y="821868"/>
                    <a:pt x="364849" y="823641"/>
                  </a:cubicBezTo>
                  <a:cubicBezTo>
                    <a:pt x="363519" y="826301"/>
                    <a:pt x="362189" y="828961"/>
                    <a:pt x="360859" y="831621"/>
                  </a:cubicBezTo>
                  <a:cubicBezTo>
                    <a:pt x="340467" y="876838"/>
                    <a:pt x="321848" y="922942"/>
                    <a:pt x="306332" y="970377"/>
                  </a:cubicBezTo>
                  <a:cubicBezTo>
                    <a:pt x="305003" y="968160"/>
                    <a:pt x="304116" y="966387"/>
                    <a:pt x="302786" y="964170"/>
                  </a:cubicBezTo>
                  <a:cubicBezTo>
                    <a:pt x="297466" y="954861"/>
                    <a:pt x="291703" y="945551"/>
                    <a:pt x="285497" y="936685"/>
                  </a:cubicBezTo>
                  <a:cubicBezTo>
                    <a:pt x="285497" y="936685"/>
                    <a:pt x="285497" y="936242"/>
                    <a:pt x="285497" y="936242"/>
                  </a:cubicBezTo>
                  <a:cubicBezTo>
                    <a:pt x="287270" y="931809"/>
                    <a:pt x="287713" y="927376"/>
                    <a:pt x="287713" y="922942"/>
                  </a:cubicBezTo>
                  <a:cubicBezTo>
                    <a:pt x="288157" y="922499"/>
                    <a:pt x="288600" y="922056"/>
                    <a:pt x="288600" y="921613"/>
                  </a:cubicBezTo>
                  <a:cubicBezTo>
                    <a:pt x="290373" y="919396"/>
                    <a:pt x="291703" y="915850"/>
                    <a:pt x="292590" y="914519"/>
                  </a:cubicBezTo>
                  <a:cubicBezTo>
                    <a:pt x="298796" y="901664"/>
                    <a:pt x="300569" y="887034"/>
                    <a:pt x="297466" y="872849"/>
                  </a:cubicBezTo>
                  <a:cubicBezTo>
                    <a:pt x="296136" y="863096"/>
                    <a:pt x="298796" y="853343"/>
                    <a:pt x="297466" y="844033"/>
                  </a:cubicBezTo>
                  <a:cubicBezTo>
                    <a:pt x="297466" y="843590"/>
                    <a:pt x="296580" y="841373"/>
                    <a:pt x="295693" y="839600"/>
                  </a:cubicBezTo>
                  <a:cubicBezTo>
                    <a:pt x="295249" y="837384"/>
                    <a:pt x="294363" y="835610"/>
                    <a:pt x="293033" y="833837"/>
                  </a:cubicBezTo>
                  <a:cubicBezTo>
                    <a:pt x="291703" y="830734"/>
                    <a:pt x="288157" y="828518"/>
                    <a:pt x="285054" y="830734"/>
                  </a:cubicBezTo>
                  <a:cubicBezTo>
                    <a:pt x="277074" y="838714"/>
                    <a:pt x="280621" y="860436"/>
                    <a:pt x="278847" y="871075"/>
                  </a:cubicBezTo>
                  <a:cubicBezTo>
                    <a:pt x="277960" y="878611"/>
                    <a:pt x="275744" y="885704"/>
                    <a:pt x="274414" y="893241"/>
                  </a:cubicBezTo>
                  <a:cubicBezTo>
                    <a:pt x="273084" y="902994"/>
                    <a:pt x="276631" y="913633"/>
                    <a:pt x="283723" y="920726"/>
                  </a:cubicBezTo>
                  <a:cubicBezTo>
                    <a:pt x="283723" y="922942"/>
                    <a:pt x="283723" y="925159"/>
                    <a:pt x="283280" y="927376"/>
                  </a:cubicBezTo>
                  <a:cubicBezTo>
                    <a:pt x="282837" y="928705"/>
                    <a:pt x="282393" y="930479"/>
                    <a:pt x="281950" y="931809"/>
                  </a:cubicBezTo>
                  <a:cubicBezTo>
                    <a:pt x="272641" y="917623"/>
                    <a:pt x="262888" y="903437"/>
                    <a:pt x="252692" y="889694"/>
                  </a:cubicBezTo>
                  <a:cubicBezTo>
                    <a:pt x="254465" y="883931"/>
                    <a:pt x="254908" y="878168"/>
                    <a:pt x="254908" y="871962"/>
                  </a:cubicBezTo>
                  <a:cubicBezTo>
                    <a:pt x="256238" y="870632"/>
                    <a:pt x="257568" y="868415"/>
                    <a:pt x="258455" y="866642"/>
                  </a:cubicBezTo>
                  <a:cubicBezTo>
                    <a:pt x="258455" y="866642"/>
                    <a:pt x="258898" y="866199"/>
                    <a:pt x="258898" y="866199"/>
                  </a:cubicBezTo>
                  <a:cubicBezTo>
                    <a:pt x="260228" y="863982"/>
                    <a:pt x="261115" y="861322"/>
                    <a:pt x="261558" y="859106"/>
                  </a:cubicBezTo>
                  <a:cubicBezTo>
                    <a:pt x="263775" y="852013"/>
                    <a:pt x="264661" y="844033"/>
                    <a:pt x="263331" y="836497"/>
                  </a:cubicBezTo>
                  <a:cubicBezTo>
                    <a:pt x="262444" y="831621"/>
                    <a:pt x="261115" y="827188"/>
                    <a:pt x="260228" y="822311"/>
                  </a:cubicBezTo>
                  <a:cubicBezTo>
                    <a:pt x="258455" y="814332"/>
                    <a:pt x="260228" y="805909"/>
                    <a:pt x="259785" y="797929"/>
                  </a:cubicBezTo>
                  <a:cubicBezTo>
                    <a:pt x="259785" y="797042"/>
                    <a:pt x="259785" y="795713"/>
                    <a:pt x="258898" y="795269"/>
                  </a:cubicBezTo>
                  <a:cubicBezTo>
                    <a:pt x="258898" y="794383"/>
                    <a:pt x="258455" y="793053"/>
                    <a:pt x="258011" y="792166"/>
                  </a:cubicBezTo>
                  <a:cubicBezTo>
                    <a:pt x="257125" y="789063"/>
                    <a:pt x="254022" y="785516"/>
                    <a:pt x="250475" y="786846"/>
                  </a:cubicBezTo>
                  <a:cubicBezTo>
                    <a:pt x="244269" y="791279"/>
                    <a:pt x="245156" y="801919"/>
                    <a:pt x="244712" y="808569"/>
                  </a:cubicBezTo>
                  <a:cubicBezTo>
                    <a:pt x="245599" y="818765"/>
                    <a:pt x="244269" y="828518"/>
                    <a:pt x="242052" y="838270"/>
                  </a:cubicBezTo>
                  <a:cubicBezTo>
                    <a:pt x="240279" y="849353"/>
                    <a:pt x="242495" y="862652"/>
                    <a:pt x="250475" y="870632"/>
                  </a:cubicBezTo>
                  <a:cubicBezTo>
                    <a:pt x="250032" y="875508"/>
                    <a:pt x="250032" y="880385"/>
                    <a:pt x="248702" y="885261"/>
                  </a:cubicBezTo>
                  <a:cubicBezTo>
                    <a:pt x="242052" y="876838"/>
                    <a:pt x="234959" y="868859"/>
                    <a:pt x="228753" y="860436"/>
                  </a:cubicBezTo>
                  <a:cubicBezTo>
                    <a:pt x="225207" y="856003"/>
                    <a:pt x="222103" y="851126"/>
                    <a:pt x="218557" y="846250"/>
                  </a:cubicBezTo>
                  <a:cubicBezTo>
                    <a:pt x="219000" y="845363"/>
                    <a:pt x="219000" y="844920"/>
                    <a:pt x="219444" y="844033"/>
                  </a:cubicBezTo>
                  <a:cubicBezTo>
                    <a:pt x="221217" y="839157"/>
                    <a:pt x="222103" y="833837"/>
                    <a:pt x="222103" y="828518"/>
                  </a:cubicBezTo>
                  <a:cubicBezTo>
                    <a:pt x="225650" y="824971"/>
                    <a:pt x="229640" y="813445"/>
                    <a:pt x="230526" y="810785"/>
                  </a:cubicBezTo>
                  <a:cubicBezTo>
                    <a:pt x="230969" y="809899"/>
                    <a:pt x="230969" y="809012"/>
                    <a:pt x="230969" y="808125"/>
                  </a:cubicBezTo>
                  <a:cubicBezTo>
                    <a:pt x="231413" y="806795"/>
                    <a:pt x="231856" y="805022"/>
                    <a:pt x="231856" y="803249"/>
                  </a:cubicBezTo>
                  <a:cubicBezTo>
                    <a:pt x="232300" y="797486"/>
                    <a:pt x="231856" y="792166"/>
                    <a:pt x="230526" y="786403"/>
                  </a:cubicBezTo>
                  <a:cubicBezTo>
                    <a:pt x="230083" y="783300"/>
                    <a:pt x="229640" y="780640"/>
                    <a:pt x="229640" y="777537"/>
                  </a:cubicBezTo>
                  <a:cubicBezTo>
                    <a:pt x="230083" y="768227"/>
                    <a:pt x="233629" y="758475"/>
                    <a:pt x="231413" y="749165"/>
                  </a:cubicBezTo>
                  <a:cubicBezTo>
                    <a:pt x="231413" y="748722"/>
                    <a:pt x="230969" y="747835"/>
                    <a:pt x="230969" y="747392"/>
                  </a:cubicBezTo>
                  <a:cubicBezTo>
                    <a:pt x="230526" y="746948"/>
                    <a:pt x="230083" y="746948"/>
                    <a:pt x="229640" y="746948"/>
                  </a:cubicBezTo>
                  <a:cubicBezTo>
                    <a:pt x="228753" y="744732"/>
                    <a:pt x="227423" y="742959"/>
                    <a:pt x="225650" y="741186"/>
                  </a:cubicBezTo>
                  <a:cubicBezTo>
                    <a:pt x="222990" y="739856"/>
                    <a:pt x="219887" y="740742"/>
                    <a:pt x="218113" y="742959"/>
                  </a:cubicBezTo>
                  <a:cubicBezTo>
                    <a:pt x="212351" y="750052"/>
                    <a:pt x="215010" y="760691"/>
                    <a:pt x="213680" y="769557"/>
                  </a:cubicBezTo>
                  <a:cubicBezTo>
                    <a:pt x="213680" y="781083"/>
                    <a:pt x="208361" y="791723"/>
                    <a:pt x="210134" y="803249"/>
                  </a:cubicBezTo>
                  <a:cubicBezTo>
                    <a:pt x="210577" y="810785"/>
                    <a:pt x="214124" y="817435"/>
                    <a:pt x="217227" y="824528"/>
                  </a:cubicBezTo>
                  <a:cubicBezTo>
                    <a:pt x="217670" y="825414"/>
                    <a:pt x="218113" y="826744"/>
                    <a:pt x="218557" y="827631"/>
                  </a:cubicBezTo>
                  <a:cubicBezTo>
                    <a:pt x="218113" y="831621"/>
                    <a:pt x="218113" y="835610"/>
                    <a:pt x="216784" y="839157"/>
                  </a:cubicBezTo>
                  <a:cubicBezTo>
                    <a:pt x="216341" y="840044"/>
                    <a:pt x="215897" y="840930"/>
                    <a:pt x="215897" y="841817"/>
                  </a:cubicBezTo>
                  <a:cubicBezTo>
                    <a:pt x="207918" y="830734"/>
                    <a:pt x="200381" y="819651"/>
                    <a:pt x="192402" y="808125"/>
                  </a:cubicBezTo>
                  <a:cubicBezTo>
                    <a:pt x="192845" y="807239"/>
                    <a:pt x="193288" y="805909"/>
                    <a:pt x="193731" y="805022"/>
                  </a:cubicBezTo>
                  <a:cubicBezTo>
                    <a:pt x="194618" y="800589"/>
                    <a:pt x="194175" y="796156"/>
                    <a:pt x="193288" y="791723"/>
                  </a:cubicBezTo>
                  <a:cubicBezTo>
                    <a:pt x="195948" y="789063"/>
                    <a:pt x="196835" y="785073"/>
                    <a:pt x="197721" y="781527"/>
                  </a:cubicBezTo>
                  <a:cubicBezTo>
                    <a:pt x="199938" y="771774"/>
                    <a:pt x="196392" y="762021"/>
                    <a:pt x="193288" y="752711"/>
                  </a:cubicBezTo>
                  <a:cubicBezTo>
                    <a:pt x="191072" y="744289"/>
                    <a:pt x="190628" y="735423"/>
                    <a:pt x="188855" y="726556"/>
                  </a:cubicBezTo>
                  <a:cubicBezTo>
                    <a:pt x="188855" y="726113"/>
                    <a:pt x="188855" y="725670"/>
                    <a:pt x="188855" y="725226"/>
                  </a:cubicBezTo>
                  <a:cubicBezTo>
                    <a:pt x="188412" y="724783"/>
                    <a:pt x="187969" y="724340"/>
                    <a:pt x="187969" y="724340"/>
                  </a:cubicBezTo>
                  <a:cubicBezTo>
                    <a:pt x="187525" y="721680"/>
                    <a:pt x="186639" y="719020"/>
                    <a:pt x="185752" y="716360"/>
                  </a:cubicBezTo>
                  <a:cubicBezTo>
                    <a:pt x="180876" y="710597"/>
                    <a:pt x="176443" y="718133"/>
                    <a:pt x="175999" y="723010"/>
                  </a:cubicBezTo>
                  <a:cubicBezTo>
                    <a:pt x="174226" y="733649"/>
                    <a:pt x="176443" y="744732"/>
                    <a:pt x="174669" y="755371"/>
                  </a:cubicBezTo>
                  <a:cubicBezTo>
                    <a:pt x="174669" y="768227"/>
                    <a:pt x="182649" y="779754"/>
                    <a:pt x="189298" y="790393"/>
                  </a:cubicBezTo>
                  <a:cubicBezTo>
                    <a:pt x="190185" y="794826"/>
                    <a:pt x="190628" y="798816"/>
                    <a:pt x="189298" y="803249"/>
                  </a:cubicBezTo>
                  <a:cubicBezTo>
                    <a:pt x="188855" y="802362"/>
                    <a:pt x="187969" y="801476"/>
                    <a:pt x="187525" y="800589"/>
                  </a:cubicBezTo>
                  <a:cubicBezTo>
                    <a:pt x="179546" y="788176"/>
                    <a:pt x="172453" y="775320"/>
                    <a:pt x="164030" y="763351"/>
                  </a:cubicBezTo>
                  <a:cubicBezTo>
                    <a:pt x="163587" y="762021"/>
                    <a:pt x="163143" y="760248"/>
                    <a:pt x="163143" y="759361"/>
                  </a:cubicBezTo>
                  <a:cubicBezTo>
                    <a:pt x="161813" y="755371"/>
                    <a:pt x="160927" y="750938"/>
                    <a:pt x="160040" y="746948"/>
                  </a:cubicBezTo>
                  <a:cubicBezTo>
                    <a:pt x="157380" y="739412"/>
                    <a:pt x="154720" y="731433"/>
                    <a:pt x="149400" y="725226"/>
                  </a:cubicBezTo>
                  <a:cubicBezTo>
                    <a:pt x="148957" y="724783"/>
                    <a:pt x="148071" y="725226"/>
                    <a:pt x="148071" y="725670"/>
                  </a:cubicBezTo>
                  <a:cubicBezTo>
                    <a:pt x="147184" y="724340"/>
                    <a:pt x="145854" y="722566"/>
                    <a:pt x="144967" y="721680"/>
                  </a:cubicBezTo>
                  <a:cubicBezTo>
                    <a:pt x="140534" y="717247"/>
                    <a:pt x="135658" y="713700"/>
                    <a:pt x="131225" y="709711"/>
                  </a:cubicBezTo>
                  <a:cubicBezTo>
                    <a:pt x="122802" y="702618"/>
                    <a:pt x="117482" y="692421"/>
                    <a:pt x="107730" y="687102"/>
                  </a:cubicBezTo>
                  <a:cubicBezTo>
                    <a:pt x="101080" y="683555"/>
                    <a:pt x="95760" y="687988"/>
                    <a:pt x="96203" y="695081"/>
                  </a:cubicBezTo>
                  <a:cubicBezTo>
                    <a:pt x="96647" y="700401"/>
                    <a:pt x="99307" y="704834"/>
                    <a:pt x="101966" y="709267"/>
                  </a:cubicBezTo>
                  <a:cubicBezTo>
                    <a:pt x="105513" y="714587"/>
                    <a:pt x="109946" y="719463"/>
                    <a:pt x="113936" y="724783"/>
                  </a:cubicBezTo>
                  <a:cubicBezTo>
                    <a:pt x="115266" y="727000"/>
                    <a:pt x="116596" y="729216"/>
                    <a:pt x="117926" y="731433"/>
                  </a:cubicBezTo>
                  <a:cubicBezTo>
                    <a:pt x="119256" y="734093"/>
                    <a:pt x="119256" y="737196"/>
                    <a:pt x="120585" y="739856"/>
                  </a:cubicBezTo>
                  <a:cubicBezTo>
                    <a:pt x="123689" y="746505"/>
                    <a:pt x="131225" y="750495"/>
                    <a:pt x="137431" y="754042"/>
                  </a:cubicBezTo>
                  <a:cubicBezTo>
                    <a:pt x="143638" y="758031"/>
                    <a:pt x="150287" y="761578"/>
                    <a:pt x="156494" y="765124"/>
                  </a:cubicBezTo>
                  <a:cubicBezTo>
                    <a:pt x="156494" y="765124"/>
                    <a:pt x="156050" y="765124"/>
                    <a:pt x="156050" y="764681"/>
                  </a:cubicBezTo>
                  <a:cubicBezTo>
                    <a:pt x="157823" y="765568"/>
                    <a:pt x="159597" y="766897"/>
                    <a:pt x="161813" y="767784"/>
                  </a:cubicBezTo>
                  <a:cubicBezTo>
                    <a:pt x="162700" y="768227"/>
                    <a:pt x="163143" y="768227"/>
                    <a:pt x="163587" y="768227"/>
                  </a:cubicBezTo>
                  <a:cubicBezTo>
                    <a:pt x="170236" y="778867"/>
                    <a:pt x="176886" y="789506"/>
                    <a:pt x="183536" y="800146"/>
                  </a:cubicBezTo>
                  <a:cubicBezTo>
                    <a:pt x="182649" y="800146"/>
                    <a:pt x="181762" y="800146"/>
                    <a:pt x="180876" y="800146"/>
                  </a:cubicBezTo>
                  <a:cubicBezTo>
                    <a:pt x="179102" y="800146"/>
                    <a:pt x="177329" y="799702"/>
                    <a:pt x="175999" y="799702"/>
                  </a:cubicBezTo>
                  <a:cubicBezTo>
                    <a:pt x="175556" y="796156"/>
                    <a:pt x="170236" y="790836"/>
                    <a:pt x="168020" y="789063"/>
                  </a:cubicBezTo>
                  <a:cubicBezTo>
                    <a:pt x="163587" y="785516"/>
                    <a:pt x="158710" y="783300"/>
                    <a:pt x="153390" y="781083"/>
                  </a:cubicBezTo>
                  <a:cubicBezTo>
                    <a:pt x="146297" y="778424"/>
                    <a:pt x="139205" y="778424"/>
                    <a:pt x="132112" y="776207"/>
                  </a:cubicBezTo>
                  <a:cubicBezTo>
                    <a:pt x="125462" y="773991"/>
                    <a:pt x="118812" y="771774"/>
                    <a:pt x="111719" y="770444"/>
                  </a:cubicBezTo>
                  <a:cubicBezTo>
                    <a:pt x="105513" y="768671"/>
                    <a:pt x="101966" y="771331"/>
                    <a:pt x="103297" y="774877"/>
                  </a:cubicBezTo>
                  <a:cubicBezTo>
                    <a:pt x="103297" y="774877"/>
                    <a:pt x="103297" y="775320"/>
                    <a:pt x="103297" y="775764"/>
                  </a:cubicBezTo>
                  <a:cubicBezTo>
                    <a:pt x="103740" y="777093"/>
                    <a:pt x="105069" y="778867"/>
                    <a:pt x="107286" y="780197"/>
                  </a:cubicBezTo>
                  <a:cubicBezTo>
                    <a:pt x="109946" y="782413"/>
                    <a:pt x="113049" y="783743"/>
                    <a:pt x="116596" y="785073"/>
                  </a:cubicBezTo>
                  <a:cubicBezTo>
                    <a:pt x="121915" y="787733"/>
                    <a:pt x="128122" y="789506"/>
                    <a:pt x="132998" y="792166"/>
                  </a:cubicBezTo>
                  <a:cubicBezTo>
                    <a:pt x="141864" y="796599"/>
                    <a:pt x="149844" y="803249"/>
                    <a:pt x="160040" y="803692"/>
                  </a:cubicBezTo>
                  <a:cubicBezTo>
                    <a:pt x="162257" y="803692"/>
                    <a:pt x="171566" y="804579"/>
                    <a:pt x="175556" y="803249"/>
                  </a:cubicBezTo>
                  <a:cubicBezTo>
                    <a:pt x="176886" y="803692"/>
                    <a:pt x="178216" y="803692"/>
                    <a:pt x="179546" y="803692"/>
                  </a:cubicBezTo>
                  <a:cubicBezTo>
                    <a:pt x="181319" y="803692"/>
                    <a:pt x="183536" y="803692"/>
                    <a:pt x="185309" y="802806"/>
                  </a:cubicBezTo>
                  <a:cubicBezTo>
                    <a:pt x="185309" y="802806"/>
                    <a:pt x="185309" y="802806"/>
                    <a:pt x="185309" y="802806"/>
                  </a:cubicBezTo>
                  <a:cubicBezTo>
                    <a:pt x="191072" y="812115"/>
                    <a:pt x="196835" y="821424"/>
                    <a:pt x="203485" y="830291"/>
                  </a:cubicBezTo>
                  <a:cubicBezTo>
                    <a:pt x="204371" y="831621"/>
                    <a:pt x="205258" y="832951"/>
                    <a:pt x="206144" y="834281"/>
                  </a:cubicBezTo>
                  <a:cubicBezTo>
                    <a:pt x="205258" y="834724"/>
                    <a:pt x="204814" y="834724"/>
                    <a:pt x="203928" y="834724"/>
                  </a:cubicBezTo>
                  <a:cubicBezTo>
                    <a:pt x="202598" y="835167"/>
                    <a:pt x="200825" y="835167"/>
                    <a:pt x="199495" y="835167"/>
                  </a:cubicBezTo>
                  <a:cubicBezTo>
                    <a:pt x="199495" y="835167"/>
                    <a:pt x="199051" y="834724"/>
                    <a:pt x="199051" y="834724"/>
                  </a:cubicBezTo>
                  <a:cubicBezTo>
                    <a:pt x="189298" y="824971"/>
                    <a:pt x="175113" y="828074"/>
                    <a:pt x="163143" y="824528"/>
                  </a:cubicBezTo>
                  <a:cubicBezTo>
                    <a:pt x="152504" y="821424"/>
                    <a:pt x="142751" y="816548"/>
                    <a:pt x="131668" y="814775"/>
                  </a:cubicBezTo>
                  <a:cubicBezTo>
                    <a:pt x="128565" y="814332"/>
                    <a:pt x="124132" y="812558"/>
                    <a:pt x="121472" y="815218"/>
                  </a:cubicBezTo>
                  <a:cubicBezTo>
                    <a:pt x="120585" y="815218"/>
                    <a:pt x="120142" y="816105"/>
                    <a:pt x="120585" y="816991"/>
                  </a:cubicBezTo>
                  <a:cubicBezTo>
                    <a:pt x="122359" y="827188"/>
                    <a:pt x="132998" y="832064"/>
                    <a:pt x="141864" y="835167"/>
                  </a:cubicBezTo>
                  <a:cubicBezTo>
                    <a:pt x="146297" y="836940"/>
                    <a:pt x="151174" y="837384"/>
                    <a:pt x="155607" y="839600"/>
                  </a:cubicBezTo>
                  <a:cubicBezTo>
                    <a:pt x="160483" y="841817"/>
                    <a:pt x="164916" y="844477"/>
                    <a:pt x="170236" y="844920"/>
                  </a:cubicBezTo>
                  <a:cubicBezTo>
                    <a:pt x="179102" y="845806"/>
                    <a:pt x="187525" y="842260"/>
                    <a:pt x="195948" y="840044"/>
                  </a:cubicBezTo>
                  <a:cubicBezTo>
                    <a:pt x="196835" y="839600"/>
                    <a:pt x="198164" y="839600"/>
                    <a:pt x="199051" y="839157"/>
                  </a:cubicBezTo>
                  <a:cubicBezTo>
                    <a:pt x="203041" y="838714"/>
                    <a:pt x="206587" y="838270"/>
                    <a:pt x="208804" y="836940"/>
                  </a:cubicBezTo>
                  <a:cubicBezTo>
                    <a:pt x="215454" y="846250"/>
                    <a:pt x="222103" y="855559"/>
                    <a:pt x="229196" y="864426"/>
                  </a:cubicBezTo>
                  <a:cubicBezTo>
                    <a:pt x="227867" y="864869"/>
                    <a:pt x="226093" y="865755"/>
                    <a:pt x="224763" y="866199"/>
                  </a:cubicBezTo>
                  <a:cubicBezTo>
                    <a:pt x="223877" y="866642"/>
                    <a:pt x="222547" y="866642"/>
                    <a:pt x="221660" y="867086"/>
                  </a:cubicBezTo>
                  <a:cubicBezTo>
                    <a:pt x="221217" y="866642"/>
                    <a:pt x="220330" y="865755"/>
                    <a:pt x="219444" y="865755"/>
                  </a:cubicBezTo>
                  <a:cubicBezTo>
                    <a:pt x="215010" y="861322"/>
                    <a:pt x="209247" y="858663"/>
                    <a:pt x="203041" y="857776"/>
                  </a:cubicBezTo>
                  <a:cubicBezTo>
                    <a:pt x="195948" y="856889"/>
                    <a:pt x="188855" y="858219"/>
                    <a:pt x="182205" y="857776"/>
                  </a:cubicBezTo>
                  <a:cubicBezTo>
                    <a:pt x="172453" y="857333"/>
                    <a:pt x="162700" y="855559"/>
                    <a:pt x="152947" y="855116"/>
                  </a:cubicBezTo>
                  <a:cubicBezTo>
                    <a:pt x="148071" y="855116"/>
                    <a:pt x="143195" y="854229"/>
                    <a:pt x="138761" y="856003"/>
                  </a:cubicBezTo>
                  <a:cubicBezTo>
                    <a:pt x="137431" y="856446"/>
                    <a:pt x="136545" y="857333"/>
                    <a:pt x="136101" y="858663"/>
                  </a:cubicBezTo>
                  <a:cubicBezTo>
                    <a:pt x="136101" y="858663"/>
                    <a:pt x="136101" y="858663"/>
                    <a:pt x="136101" y="858663"/>
                  </a:cubicBezTo>
                  <a:cubicBezTo>
                    <a:pt x="134772" y="859106"/>
                    <a:pt x="135215" y="860436"/>
                    <a:pt x="135658" y="861322"/>
                  </a:cubicBezTo>
                  <a:cubicBezTo>
                    <a:pt x="136101" y="862652"/>
                    <a:pt x="136988" y="863539"/>
                    <a:pt x="137874" y="864426"/>
                  </a:cubicBezTo>
                  <a:cubicBezTo>
                    <a:pt x="138318" y="864869"/>
                    <a:pt x="138761" y="865312"/>
                    <a:pt x="138761" y="865312"/>
                  </a:cubicBezTo>
                  <a:cubicBezTo>
                    <a:pt x="138761" y="865312"/>
                    <a:pt x="139205" y="865312"/>
                    <a:pt x="139205" y="865755"/>
                  </a:cubicBezTo>
                  <a:cubicBezTo>
                    <a:pt x="145411" y="870189"/>
                    <a:pt x="154720" y="870632"/>
                    <a:pt x="161370" y="873292"/>
                  </a:cubicBezTo>
                  <a:cubicBezTo>
                    <a:pt x="169349" y="875508"/>
                    <a:pt x="176886" y="879941"/>
                    <a:pt x="185309" y="880828"/>
                  </a:cubicBezTo>
                  <a:cubicBezTo>
                    <a:pt x="192845" y="881715"/>
                    <a:pt x="200381" y="881271"/>
                    <a:pt x="207474" y="879055"/>
                  </a:cubicBezTo>
                  <a:cubicBezTo>
                    <a:pt x="209691" y="877725"/>
                    <a:pt x="221660" y="874178"/>
                    <a:pt x="223877" y="870632"/>
                  </a:cubicBezTo>
                  <a:cubicBezTo>
                    <a:pt x="226093" y="870189"/>
                    <a:pt x="228310" y="869302"/>
                    <a:pt x="230526" y="868415"/>
                  </a:cubicBezTo>
                  <a:cubicBezTo>
                    <a:pt x="230969" y="868415"/>
                    <a:pt x="231413" y="867972"/>
                    <a:pt x="231413" y="867529"/>
                  </a:cubicBezTo>
                  <a:cubicBezTo>
                    <a:pt x="238949" y="876838"/>
                    <a:pt x="246485" y="886591"/>
                    <a:pt x="253578" y="895901"/>
                  </a:cubicBezTo>
                  <a:cubicBezTo>
                    <a:pt x="255352" y="898560"/>
                    <a:pt x="257125" y="900777"/>
                    <a:pt x="258898" y="903437"/>
                  </a:cubicBezTo>
                  <a:cubicBezTo>
                    <a:pt x="254465" y="904323"/>
                    <a:pt x="250475" y="904767"/>
                    <a:pt x="246042" y="905210"/>
                  </a:cubicBezTo>
                  <a:cubicBezTo>
                    <a:pt x="245599" y="904767"/>
                    <a:pt x="245156" y="903880"/>
                    <a:pt x="243826" y="903437"/>
                  </a:cubicBezTo>
                  <a:cubicBezTo>
                    <a:pt x="241166" y="899890"/>
                    <a:pt x="236733" y="898117"/>
                    <a:pt x="232743" y="896344"/>
                  </a:cubicBezTo>
                  <a:cubicBezTo>
                    <a:pt x="226980" y="894127"/>
                    <a:pt x="220774" y="892354"/>
                    <a:pt x="214567" y="892354"/>
                  </a:cubicBezTo>
                  <a:cubicBezTo>
                    <a:pt x="203485" y="892354"/>
                    <a:pt x="191959" y="895014"/>
                    <a:pt x="180876" y="893241"/>
                  </a:cubicBezTo>
                  <a:cubicBezTo>
                    <a:pt x="175556" y="892797"/>
                    <a:pt x="170236" y="892354"/>
                    <a:pt x="164916" y="892797"/>
                  </a:cubicBezTo>
                  <a:cubicBezTo>
                    <a:pt x="162700" y="893241"/>
                    <a:pt x="160040" y="894127"/>
                    <a:pt x="159154" y="896344"/>
                  </a:cubicBezTo>
                  <a:cubicBezTo>
                    <a:pt x="158710" y="896344"/>
                    <a:pt x="158710" y="896344"/>
                    <a:pt x="158267" y="896344"/>
                  </a:cubicBezTo>
                  <a:cubicBezTo>
                    <a:pt x="157380" y="897674"/>
                    <a:pt x="158710" y="899004"/>
                    <a:pt x="160040" y="900334"/>
                  </a:cubicBezTo>
                  <a:cubicBezTo>
                    <a:pt x="161370" y="902107"/>
                    <a:pt x="164030" y="902994"/>
                    <a:pt x="166246" y="903880"/>
                  </a:cubicBezTo>
                  <a:cubicBezTo>
                    <a:pt x="175113" y="907427"/>
                    <a:pt x="184422" y="907427"/>
                    <a:pt x="193731" y="909200"/>
                  </a:cubicBezTo>
                  <a:cubicBezTo>
                    <a:pt x="199495" y="910530"/>
                    <a:pt x="204371" y="914963"/>
                    <a:pt x="210134" y="915850"/>
                  </a:cubicBezTo>
                  <a:cubicBezTo>
                    <a:pt x="217227" y="916293"/>
                    <a:pt x="224320" y="914963"/>
                    <a:pt x="230969" y="912746"/>
                  </a:cubicBezTo>
                  <a:cubicBezTo>
                    <a:pt x="234516" y="911860"/>
                    <a:pt x="238506" y="910973"/>
                    <a:pt x="242052" y="910086"/>
                  </a:cubicBezTo>
                  <a:cubicBezTo>
                    <a:pt x="243382" y="909643"/>
                    <a:pt x="245599" y="909643"/>
                    <a:pt x="246485" y="908313"/>
                  </a:cubicBezTo>
                  <a:cubicBezTo>
                    <a:pt x="249589" y="908313"/>
                    <a:pt x="252692" y="907870"/>
                    <a:pt x="255352" y="907427"/>
                  </a:cubicBezTo>
                  <a:cubicBezTo>
                    <a:pt x="256682" y="906983"/>
                    <a:pt x="258455" y="906983"/>
                    <a:pt x="259785" y="906540"/>
                  </a:cubicBezTo>
                  <a:cubicBezTo>
                    <a:pt x="267764" y="918066"/>
                    <a:pt x="275300" y="929592"/>
                    <a:pt x="282837" y="941562"/>
                  </a:cubicBezTo>
                  <a:cubicBezTo>
                    <a:pt x="278847" y="942891"/>
                    <a:pt x="275300" y="943335"/>
                    <a:pt x="271311" y="943335"/>
                  </a:cubicBezTo>
                  <a:cubicBezTo>
                    <a:pt x="270424" y="942005"/>
                    <a:pt x="268208" y="940675"/>
                    <a:pt x="266877" y="939788"/>
                  </a:cubicBezTo>
                  <a:cubicBezTo>
                    <a:pt x="262444" y="936242"/>
                    <a:pt x="256682" y="934025"/>
                    <a:pt x="250918" y="932695"/>
                  </a:cubicBezTo>
                  <a:cubicBezTo>
                    <a:pt x="242495" y="930479"/>
                    <a:pt x="234073" y="930922"/>
                    <a:pt x="225650" y="930035"/>
                  </a:cubicBezTo>
                  <a:cubicBezTo>
                    <a:pt x="216784" y="929149"/>
                    <a:pt x="207918" y="926046"/>
                    <a:pt x="199051" y="925159"/>
                  </a:cubicBezTo>
                  <a:cubicBezTo>
                    <a:pt x="195505" y="924716"/>
                    <a:pt x="191072" y="923829"/>
                    <a:pt x="187969" y="925602"/>
                  </a:cubicBezTo>
                  <a:cubicBezTo>
                    <a:pt x="187525" y="925602"/>
                    <a:pt x="187525" y="926046"/>
                    <a:pt x="187082" y="926489"/>
                  </a:cubicBezTo>
                  <a:cubicBezTo>
                    <a:pt x="187082" y="926489"/>
                    <a:pt x="186639" y="926489"/>
                    <a:pt x="186639" y="926489"/>
                  </a:cubicBezTo>
                  <a:cubicBezTo>
                    <a:pt x="185309" y="926489"/>
                    <a:pt x="185309" y="928262"/>
                    <a:pt x="185309" y="929149"/>
                  </a:cubicBezTo>
                  <a:cubicBezTo>
                    <a:pt x="185309" y="929592"/>
                    <a:pt x="185752" y="929592"/>
                    <a:pt x="185752" y="930035"/>
                  </a:cubicBezTo>
                  <a:cubicBezTo>
                    <a:pt x="185752" y="930922"/>
                    <a:pt x="186195" y="932252"/>
                    <a:pt x="187082" y="932695"/>
                  </a:cubicBezTo>
                  <a:cubicBezTo>
                    <a:pt x="187525" y="933139"/>
                    <a:pt x="187969" y="933139"/>
                    <a:pt x="187969" y="933582"/>
                  </a:cubicBezTo>
                  <a:cubicBezTo>
                    <a:pt x="193288" y="939788"/>
                    <a:pt x="204814" y="940675"/>
                    <a:pt x="211908" y="943778"/>
                  </a:cubicBezTo>
                  <a:cubicBezTo>
                    <a:pt x="219444" y="946881"/>
                    <a:pt x="226093" y="953531"/>
                    <a:pt x="234959" y="953974"/>
                  </a:cubicBezTo>
                  <a:cubicBezTo>
                    <a:pt x="242495" y="954861"/>
                    <a:pt x="249589" y="953087"/>
                    <a:pt x="256682" y="951314"/>
                  </a:cubicBezTo>
                  <a:cubicBezTo>
                    <a:pt x="257125" y="951314"/>
                    <a:pt x="257125" y="951314"/>
                    <a:pt x="257568" y="951314"/>
                  </a:cubicBezTo>
                  <a:cubicBezTo>
                    <a:pt x="259341" y="950871"/>
                    <a:pt x="261558" y="950428"/>
                    <a:pt x="263331" y="949984"/>
                  </a:cubicBezTo>
                  <a:cubicBezTo>
                    <a:pt x="265548" y="949541"/>
                    <a:pt x="267764" y="949098"/>
                    <a:pt x="269981" y="948211"/>
                  </a:cubicBezTo>
                  <a:cubicBezTo>
                    <a:pt x="274857" y="948211"/>
                    <a:pt x="279734" y="947324"/>
                    <a:pt x="284610" y="945551"/>
                  </a:cubicBezTo>
                  <a:cubicBezTo>
                    <a:pt x="290816" y="955304"/>
                    <a:pt x="296580" y="965057"/>
                    <a:pt x="301899" y="975253"/>
                  </a:cubicBezTo>
                  <a:cubicBezTo>
                    <a:pt x="289487" y="1013821"/>
                    <a:pt x="278847" y="1052389"/>
                    <a:pt x="270867" y="1091843"/>
                  </a:cubicBezTo>
                  <a:cubicBezTo>
                    <a:pt x="268651" y="1090513"/>
                    <a:pt x="265991" y="1089184"/>
                    <a:pt x="263775" y="1087854"/>
                  </a:cubicBezTo>
                  <a:cubicBezTo>
                    <a:pt x="261115" y="1086524"/>
                    <a:pt x="258455" y="1084751"/>
                    <a:pt x="255795" y="1082977"/>
                  </a:cubicBezTo>
                  <a:cubicBezTo>
                    <a:pt x="256238" y="1081647"/>
                    <a:pt x="256682" y="1080761"/>
                    <a:pt x="256682" y="1079874"/>
                  </a:cubicBezTo>
                  <a:cubicBezTo>
                    <a:pt x="257125" y="1078101"/>
                    <a:pt x="257568" y="1076328"/>
                    <a:pt x="258011" y="1074554"/>
                  </a:cubicBezTo>
                  <a:cubicBezTo>
                    <a:pt x="258898" y="1074554"/>
                    <a:pt x="259341" y="1073668"/>
                    <a:pt x="259785" y="1073225"/>
                  </a:cubicBezTo>
                  <a:cubicBezTo>
                    <a:pt x="262888" y="1068791"/>
                    <a:pt x="265105" y="1063915"/>
                    <a:pt x="266877" y="1058595"/>
                  </a:cubicBezTo>
                  <a:cubicBezTo>
                    <a:pt x="269981" y="1051059"/>
                    <a:pt x="266434" y="1043523"/>
                    <a:pt x="266434" y="1035986"/>
                  </a:cubicBezTo>
                  <a:cubicBezTo>
                    <a:pt x="266434" y="1030667"/>
                    <a:pt x="266877" y="1024460"/>
                    <a:pt x="267321" y="1019141"/>
                  </a:cubicBezTo>
                  <a:cubicBezTo>
                    <a:pt x="267764" y="1015594"/>
                    <a:pt x="267764" y="1012048"/>
                    <a:pt x="266877" y="1008501"/>
                  </a:cubicBezTo>
                  <a:cubicBezTo>
                    <a:pt x="266877" y="1005841"/>
                    <a:pt x="266434" y="1002738"/>
                    <a:pt x="265991" y="1000078"/>
                  </a:cubicBezTo>
                  <a:cubicBezTo>
                    <a:pt x="264661" y="995202"/>
                    <a:pt x="260228" y="992542"/>
                    <a:pt x="258011" y="998305"/>
                  </a:cubicBezTo>
                  <a:cubicBezTo>
                    <a:pt x="257125" y="1000965"/>
                    <a:pt x="256682" y="1003625"/>
                    <a:pt x="256682" y="1006728"/>
                  </a:cubicBezTo>
                  <a:cubicBezTo>
                    <a:pt x="256238" y="1014708"/>
                    <a:pt x="256238" y="1022244"/>
                    <a:pt x="254908" y="1030223"/>
                  </a:cubicBezTo>
                  <a:cubicBezTo>
                    <a:pt x="250475" y="1044409"/>
                    <a:pt x="249589" y="1058152"/>
                    <a:pt x="255352" y="1071894"/>
                  </a:cubicBezTo>
                  <a:cubicBezTo>
                    <a:pt x="254465" y="1074998"/>
                    <a:pt x="253578" y="1078101"/>
                    <a:pt x="252249" y="1081204"/>
                  </a:cubicBezTo>
                  <a:cubicBezTo>
                    <a:pt x="245599" y="1077214"/>
                    <a:pt x="238949" y="1072781"/>
                    <a:pt x="232300" y="1068348"/>
                  </a:cubicBezTo>
                  <a:cubicBezTo>
                    <a:pt x="233629" y="1067018"/>
                    <a:pt x="234516" y="1064358"/>
                    <a:pt x="234959" y="1063028"/>
                  </a:cubicBezTo>
                  <a:cubicBezTo>
                    <a:pt x="235846" y="1059482"/>
                    <a:pt x="235846" y="1055935"/>
                    <a:pt x="235403" y="1052389"/>
                  </a:cubicBezTo>
                  <a:cubicBezTo>
                    <a:pt x="235846" y="1051945"/>
                    <a:pt x="236290" y="1051945"/>
                    <a:pt x="236290" y="1051502"/>
                  </a:cubicBezTo>
                  <a:cubicBezTo>
                    <a:pt x="237619" y="1049286"/>
                    <a:pt x="238949" y="1046626"/>
                    <a:pt x="240279" y="1043966"/>
                  </a:cubicBezTo>
                  <a:cubicBezTo>
                    <a:pt x="244712" y="1035100"/>
                    <a:pt x="245599" y="1025347"/>
                    <a:pt x="242939" y="1016037"/>
                  </a:cubicBezTo>
                  <a:cubicBezTo>
                    <a:pt x="241609" y="1011161"/>
                    <a:pt x="241166" y="1006285"/>
                    <a:pt x="241609" y="1001408"/>
                  </a:cubicBezTo>
                  <a:cubicBezTo>
                    <a:pt x="242495" y="996975"/>
                    <a:pt x="244269" y="992542"/>
                    <a:pt x="244712" y="988109"/>
                  </a:cubicBezTo>
                  <a:cubicBezTo>
                    <a:pt x="245156" y="984119"/>
                    <a:pt x="245599" y="979686"/>
                    <a:pt x="243382" y="976583"/>
                  </a:cubicBezTo>
                  <a:cubicBezTo>
                    <a:pt x="243382" y="976140"/>
                    <a:pt x="242939" y="976140"/>
                    <a:pt x="242495" y="976140"/>
                  </a:cubicBezTo>
                  <a:cubicBezTo>
                    <a:pt x="241609" y="974810"/>
                    <a:pt x="240723" y="973923"/>
                    <a:pt x="238949" y="973480"/>
                  </a:cubicBezTo>
                  <a:cubicBezTo>
                    <a:pt x="232743" y="972150"/>
                    <a:pt x="230083" y="982346"/>
                    <a:pt x="228753" y="987222"/>
                  </a:cubicBezTo>
                  <a:cubicBezTo>
                    <a:pt x="226536" y="998305"/>
                    <a:pt x="225650" y="1009388"/>
                    <a:pt x="222990" y="1020471"/>
                  </a:cubicBezTo>
                  <a:cubicBezTo>
                    <a:pt x="222990" y="1031110"/>
                    <a:pt x="226980" y="1041749"/>
                    <a:pt x="232300" y="1050616"/>
                  </a:cubicBezTo>
                  <a:cubicBezTo>
                    <a:pt x="232300" y="1051502"/>
                    <a:pt x="232300" y="1051945"/>
                    <a:pt x="232300" y="1052832"/>
                  </a:cubicBezTo>
                  <a:cubicBezTo>
                    <a:pt x="231856" y="1057265"/>
                    <a:pt x="232300" y="1062585"/>
                    <a:pt x="229640" y="1066575"/>
                  </a:cubicBezTo>
                  <a:cubicBezTo>
                    <a:pt x="229640" y="1066575"/>
                    <a:pt x="229640" y="1067018"/>
                    <a:pt x="229640" y="1067018"/>
                  </a:cubicBezTo>
                  <a:cubicBezTo>
                    <a:pt x="229196" y="1066575"/>
                    <a:pt x="228753" y="1066575"/>
                    <a:pt x="228753" y="1066131"/>
                  </a:cubicBezTo>
                  <a:cubicBezTo>
                    <a:pt x="222547" y="1062142"/>
                    <a:pt x="216341" y="1057709"/>
                    <a:pt x="210134" y="1053719"/>
                  </a:cubicBezTo>
                  <a:cubicBezTo>
                    <a:pt x="210577" y="1051059"/>
                    <a:pt x="211021" y="1047956"/>
                    <a:pt x="211464" y="1044853"/>
                  </a:cubicBezTo>
                  <a:cubicBezTo>
                    <a:pt x="211908" y="1041306"/>
                    <a:pt x="211908" y="1037760"/>
                    <a:pt x="211464" y="1034213"/>
                  </a:cubicBezTo>
                  <a:cubicBezTo>
                    <a:pt x="211908" y="1032883"/>
                    <a:pt x="212351" y="1030667"/>
                    <a:pt x="212794" y="1029780"/>
                  </a:cubicBezTo>
                  <a:cubicBezTo>
                    <a:pt x="213237" y="1028007"/>
                    <a:pt x="213237" y="1026234"/>
                    <a:pt x="213237" y="1024460"/>
                  </a:cubicBezTo>
                  <a:cubicBezTo>
                    <a:pt x="214124" y="1019141"/>
                    <a:pt x="214124" y="1013821"/>
                    <a:pt x="212351" y="1008501"/>
                  </a:cubicBezTo>
                  <a:cubicBezTo>
                    <a:pt x="211908" y="1006285"/>
                    <a:pt x="211021" y="1004068"/>
                    <a:pt x="210134" y="1002295"/>
                  </a:cubicBezTo>
                  <a:cubicBezTo>
                    <a:pt x="208804" y="997862"/>
                    <a:pt x="207031" y="993429"/>
                    <a:pt x="206144" y="988552"/>
                  </a:cubicBezTo>
                  <a:cubicBezTo>
                    <a:pt x="204814" y="981016"/>
                    <a:pt x="204814" y="973036"/>
                    <a:pt x="203041" y="965500"/>
                  </a:cubicBezTo>
                  <a:cubicBezTo>
                    <a:pt x="202154" y="961954"/>
                    <a:pt x="201268" y="957964"/>
                    <a:pt x="198608" y="955747"/>
                  </a:cubicBezTo>
                  <a:cubicBezTo>
                    <a:pt x="198164" y="955747"/>
                    <a:pt x="198164" y="955304"/>
                    <a:pt x="197721" y="955747"/>
                  </a:cubicBezTo>
                  <a:cubicBezTo>
                    <a:pt x="196392" y="954861"/>
                    <a:pt x="194618" y="953974"/>
                    <a:pt x="192845" y="955304"/>
                  </a:cubicBezTo>
                  <a:cubicBezTo>
                    <a:pt x="190628" y="957521"/>
                    <a:pt x="190185" y="961067"/>
                    <a:pt x="189742" y="964170"/>
                  </a:cubicBezTo>
                  <a:cubicBezTo>
                    <a:pt x="188855" y="973923"/>
                    <a:pt x="192845" y="983232"/>
                    <a:pt x="194618" y="992985"/>
                  </a:cubicBezTo>
                  <a:cubicBezTo>
                    <a:pt x="195948" y="1008058"/>
                    <a:pt x="197721" y="1024460"/>
                    <a:pt x="208804" y="1035986"/>
                  </a:cubicBezTo>
                  <a:cubicBezTo>
                    <a:pt x="209247" y="1041306"/>
                    <a:pt x="208361" y="1047069"/>
                    <a:pt x="207474" y="1052389"/>
                  </a:cubicBezTo>
                  <a:cubicBezTo>
                    <a:pt x="197721" y="1045739"/>
                    <a:pt x="187525" y="1039090"/>
                    <a:pt x="177772" y="1031997"/>
                  </a:cubicBezTo>
                  <a:cubicBezTo>
                    <a:pt x="177329" y="1031553"/>
                    <a:pt x="176443" y="1031110"/>
                    <a:pt x="175999" y="1030667"/>
                  </a:cubicBezTo>
                  <a:cubicBezTo>
                    <a:pt x="177329" y="1026677"/>
                    <a:pt x="178216" y="1022244"/>
                    <a:pt x="178659" y="1017811"/>
                  </a:cubicBezTo>
                  <a:cubicBezTo>
                    <a:pt x="179102" y="1015151"/>
                    <a:pt x="178659" y="1012934"/>
                    <a:pt x="178659" y="1010718"/>
                  </a:cubicBezTo>
                  <a:cubicBezTo>
                    <a:pt x="179546" y="1008501"/>
                    <a:pt x="179989" y="1004068"/>
                    <a:pt x="180432" y="1002738"/>
                  </a:cubicBezTo>
                  <a:cubicBezTo>
                    <a:pt x="181319" y="996975"/>
                    <a:pt x="182649" y="991212"/>
                    <a:pt x="181762" y="985449"/>
                  </a:cubicBezTo>
                  <a:cubicBezTo>
                    <a:pt x="181319" y="979686"/>
                    <a:pt x="178216" y="974810"/>
                    <a:pt x="176443" y="969933"/>
                  </a:cubicBezTo>
                  <a:cubicBezTo>
                    <a:pt x="174226" y="961954"/>
                    <a:pt x="175999" y="952201"/>
                    <a:pt x="169793" y="945551"/>
                  </a:cubicBezTo>
                  <a:cubicBezTo>
                    <a:pt x="169349" y="945108"/>
                    <a:pt x="169349" y="945108"/>
                    <a:pt x="168906" y="945108"/>
                  </a:cubicBezTo>
                  <a:cubicBezTo>
                    <a:pt x="166690" y="942005"/>
                    <a:pt x="163587" y="941562"/>
                    <a:pt x="160040" y="945551"/>
                  </a:cubicBezTo>
                  <a:cubicBezTo>
                    <a:pt x="154277" y="954861"/>
                    <a:pt x="160483" y="968160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143" y="977469"/>
                    <a:pt x="163143" y="977469"/>
                    <a:pt x="163143" y="977469"/>
                  </a:cubicBezTo>
                  <a:cubicBezTo>
                    <a:pt x="163587" y="978356"/>
                    <a:pt x="163587" y="979243"/>
                    <a:pt x="163587" y="980130"/>
                  </a:cubicBezTo>
                  <a:cubicBezTo>
                    <a:pt x="163143" y="980130"/>
                    <a:pt x="163143" y="980573"/>
                    <a:pt x="163587" y="981016"/>
                  </a:cubicBezTo>
                  <a:cubicBezTo>
                    <a:pt x="164030" y="982346"/>
                    <a:pt x="164030" y="984119"/>
                    <a:pt x="164473" y="985449"/>
                  </a:cubicBezTo>
                  <a:cubicBezTo>
                    <a:pt x="165360" y="994759"/>
                    <a:pt x="169793" y="1003181"/>
                    <a:pt x="174669" y="1010718"/>
                  </a:cubicBezTo>
                  <a:cubicBezTo>
                    <a:pt x="175113" y="1011161"/>
                    <a:pt x="175556" y="1011604"/>
                    <a:pt x="175999" y="1011604"/>
                  </a:cubicBezTo>
                  <a:cubicBezTo>
                    <a:pt x="175999" y="1014264"/>
                    <a:pt x="175556" y="1016924"/>
                    <a:pt x="175113" y="1020027"/>
                  </a:cubicBezTo>
                  <a:cubicBezTo>
                    <a:pt x="174669" y="1022687"/>
                    <a:pt x="173782" y="1025347"/>
                    <a:pt x="172896" y="1028450"/>
                  </a:cubicBezTo>
                  <a:cubicBezTo>
                    <a:pt x="162257" y="1020471"/>
                    <a:pt x="151174" y="1012934"/>
                    <a:pt x="140091" y="1005398"/>
                  </a:cubicBezTo>
                  <a:cubicBezTo>
                    <a:pt x="140091" y="1004955"/>
                    <a:pt x="140534" y="1004512"/>
                    <a:pt x="140534" y="1004068"/>
                  </a:cubicBezTo>
                  <a:cubicBezTo>
                    <a:pt x="141864" y="999192"/>
                    <a:pt x="141864" y="994315"/>
                    <a:pt x="141864" y="989882"/>
                  </a:cubicBezTo>
                  <a:cubicBezTo>
                    <a:pt x="141864" y="989439"/>
                    <a:pt x="141864" y="988996"/>
                    <a:pt x="141864" y="988552"/>
                  </a:cubicBezTo>
                  <a:cubicBezTo>
                    <a:pt x="141864" y="988109"/>
                    <a:pt x="142308" y="987222"/>
                    <a:pt x="142308" y="986779"/>
                  </a:cubicBezTo>
                  <a:cubicBezTo>
                    <a:pt x="142751" y="985449"/>
                    <a:pt x="142751" y="983676"/>
                    <a:pt x="142751" y="982346"/>
                  </a:cubicBezTo>
                  <a:cubicBezTo>
                    <a:pt x="143195" y="980573"/>
                    <a:pt x="143638" y="978799"/>
                    <a:pt x="143638" y="976583"/>
                  </a:cubicBezTo>
                  <a:cubicBezTo>
                    <a:pt x="146297" y="959737"/>
                    <a:pt x="146297" y="952644"/>
                    <a:pt x="138761" y="937128"/>
                  </a:cubicBezTo>
                  <a:cubicBezTo>
                    <a:pt x="136545" y="929592"/>
                    <a:pt x="137431" y="920283"/>
                    <a:pt x="131225" y="914519"/>
                  </a:cubicBezTo>
                  <a:cubicBezTo>
                    <a:pt x="130782" y="914519"/>
                    <a:pt x="130782" y="914076"/>
                    <a:pt x="130338" y="914076"/>
                  </a:cubicBezTo>
                  <a:cubicBezTo>
                    <a:pt x="127679" y="911860"/>
                    <a:pt x="124575" y="910086"/>
                    <a:pt x="121472" y="911860"/>
                  </a:cubicBezTo>
                  <a:cubicBezTo>
                    <a:pt x="113936" y="916736"/>
                    <a:pt x="125018" y="941562"/>
                    <a:pt x="124575" y="949984"/>
                  </a:cubicBezTo>
                  <a:cubicBezTo>
                    <a:pt x="124575" y="958407"/>
                    <a:pt x="126349" y="966830"/>
                    <a:pt x="129895" y="974366"/>
                  </a:cubicBezTo>
                  <a:cubicBezTo>
                    <a:pt x="132555" y="979243"/>
                    <a:pt x="134328" y="984563"/>
                    <a:pt x="137874" y="988552"/>
                  </a:cubicBezTo>
                  <a:cubicBezTo>
                    <a:pt x="137431" y="993429"/>
                    <a:pt x="136988" y="997862"/>
                    <a:pt x="136101" y="1002738"/>
                  </a:cubicBezTo>
                  <a:cubicBezTo>
                    <a:pt x="127679" y="996975"/>
                    <a:pt x="119256" y="991655"/>
                    <a:pt x="110833" y="985892"/>
                  </a:cubicBezTo>
                  <a:cubicBezTo>
                    <a:pt x="111719" y="983232"/>
                    <a:pt x="110833" y="977469"/>
                    <a:pt x="110389" y="974810"/>
                  </a:cubicBezTo>
                  <a:cubicBezTo>
                    <a:pt x="110389" y="974810"/>
                    <a:pt x="110389" y="974366"/>
                    <a:pt x="110389" y="974366"/>
                  </a:cubicBezTo>
                  <a:cubicBezTo>
                    <a:pt x="110389" y="973923"/>
                    <a:pt x="110389" y="973923"/>
                    <a:pt x="110833" y="973480"/>
                  </a:cubicBezTo>
                  <a:cubicBezTo>
                    <a:pt x="111719" y="970820"/>
                    <a:pt x="112606" y="968160"/>
                    <a:pt x="113049" y="965500"/>
                  </a:cubicBezTo>
                  <a:cubicBezTo>
                    <a:pt x="113492" y="964170"/>
                    <a:pt x="113492" y="962840"/>
                    <a:pt x="113936" y="961510"/>
                  </a:cubicBezTo>
                  <a:cubicBezTo>
                    <a:pt x="113936" y="961510"/>
                    <a:pt x="113936" y="961510"/>
                    <a:pt x="113936" y="961510"/>
                  </a:cubicBezTo>
                  <a:cubicBezTo>
                    <a:pt x="113936" y="961067"/>
                    <a:pt x="113936" y="960624"/>
                    <a:pt x="113936" y="960181"/>
                  </a:cubicBezTo>
                  <a:cubicBezTo>
                    <a:pt x="113936" y="959737"/>
                    <a:pt x="113936" y="959294"/>
                    <a:pt x="113936" y="958850"/>
                  </a:cubicBezTo>
                  <a:cubicBezTo>
                    <a:pt x="113936" y="958407"/>
                    <a:pt x="113936" y="957521"/>
                    <a:pt x="113936" y="957077"/>
                  </a:cubicBezTo>
                  <a:cubicBezTo>
                    <a:pt x="113936" y="952644"/>
                    <a:pt x="113049" y="948211"/>
                    <a:pt x="110833" y="944665"/>
                  </a:cubicBezTo>
                  <a:cubicBezTo>
                    <a:pt x="109503" y="942448"/>
                    <a:pt x="107286" y="940675"/>
                    <a:pt x="105956" y="938015"/>
                  </a:cubicBezTo>
                  <a:cubicBezTo>
                    <a:pt x="102410" y="930922"/>
                    <a:pt x="102410" y="922499"/>
                    <a:pt x="99307" y="914963"/>
                  </a:cubicBezTo>
                  <a:cubicBezTo>
                    <a:pt x="98864" y="914076"/>
                    <a:pt x="97977" y="912746"/>
                    <a:pt x="97090" y="912303"/>
                  </a:cubicBezTo>
                  <a:cubicBezTo>
                    <a:pt x="96647" y="911860"/>
                    <a:pt x="95760" y="911860"/>
                    <a:pt x="95317" y="912303"/>
                  </a:cubicBezTo>
                  <a:cubicBezTo>
                    <a:pt x="94874" y="911860"/>
                    <a:pt x="94430" y="911417"/>
                    <a:pt x="93987" y="910973"/>
                  </a:cubicBezTo>
                  <a:cubicBezTo>
                    <a:pt x="89554" y="907870"/>
                    <a:pt x="85564" y="912303"/>
                    <a:pt x="86007" y="916736"/>
                  </a:cubicBezTo>
                  <a:cubicBezTo>
                    <a:pt x="86451" y="925602"/>
                    <a:pt x="90441" y="933582"/>
                    <a:pt x="92657" y="942005"/>
                  </a:cubicBezTo>
                  <a:cubicBezTo>
                    <a:pt x="93987" y="951314"/>
                    <a:pt x="96203" y="960624"/>
                    <a:pt x="101523" y="968603"/>
                  </a:cubicBezTo>
                  <a:cubicBezTo>
                    <a:pt x="102853" y="970820"/>
                    <a:pt x="104626" y="972150"/>
                    <a:pt x="105513" y="974366"/>
                  </a:cubicBezTo>
                  <a:cubicBezTo>
                    <a:pt x="105956" y="974810"/>
                    <a:pt x="105956" y="975253"/>
                    <a:pt x="106400" y="975253"/>
                  </a:cubicBezTo>
                  <a:cubicBezTo>
                    <a:pt x="106400" y="977913"/>
                    <a:pt x="106400" y="980573"/>
                    <a:pt x="106400" y="983676"/>
                  </a:cubicBezTo>
                  <a:cubicBezTo>
                    <a:pt x="99750" y="979243"/>
                    <a:pt x="93544" y="974810"/>
                    <a:pt x="86894" y="970377"/>
                  </a:cubicBezTo>
                  <a:cubicBezTo>
                    <a:pt x="86894" y="969933"/>
                    <a:pt x="86894" y="969047"/>
                    <a:pt x="86894" y="968603"/>
                  </a:cubicBezTo>
                  <a:cubicBezTo>
                    <a:pt x="86451" y="966387"/>
                    <a:pt x="85564" y="963727"/>
                    <a:pt x="85121" y="961510"/>
                  </a:cubicBezTo>
                  <a:cubicBezTo>
                    <a:pt x="87337" y="958407"/>
                    <a:pt x="84677" y="947324"/>
                    <a:pt x="83791" y="945108"/>
                  </a:cubicBezTo>
                  <a:cubicBezTo>
                    <a:pt x="81574" y="937128"/>
                    <a:pt x="77584" y="930035"/>
                    <a:pt x="71821" y="924272"/>
                  </a:cubicBezTo>
                  <a:cubicBezTo>
                    <a:pt x="70935" y="922499"/>
                    <a:pt x="70048" y="920283"/>
                    <a:pt x="69161" y="918509"/>
                  </a:cubicBezTo>
                  <a:cubicBezTo>
                    <a:pt x="68275" y="915850"/>
                    <a:pt x="67388" y="913633"/>
                    <a:pt x="66059" y="910973"/>
                  </a:cubicBezTo>
                  <a:cubicBezTo>
                    <a:pt x="65172" y="909200"/>
                    <a:pt x="64285" y="907870"/>
                    <a:pt x="63399" y="906540"/>
                  </a:cubicBezTo>
                  <a:cubicBezTo>
                    <a:pt x="62955" y="906097"/>
                    <a:pt x="62512" y="905653"/>
                    <a:pt x="62069" y="904767"/>
                  </a:cubicBezTo>
                  <a:cubicBezTo>
                    <a:pt x="61182" y="903880"/>
                    <a:pt x="60295" y="902994"/>
                    <a:pt x="58966" y="902107"/>
                  </a:cubicBezTo>
                  <a:cubicBezTo>
                    <a:pt x="58522" y="901664"/>
                    <a:pt x="57636" y="901664"/>
                    <a:pt x="57192" y="902107"/>
                  </a:cubicBezTo>
                  <a:cubicBezTo>
                    <a:pt x="54976" y="901664"/>
                    <a:pt x="52759" y="902994"/>
                    <a:pt x="52316" y="906983"/>
                  </a:cubicBezTo>
                  <a:cubicBezTo>
                    <a:pt x="52759" y="913190"/>
                    <a:pt x="56749" y="918953"/>
                    <a:pt x="58522" y="925159"/>
                  </a:cubicBezTo>
                  <a:cubicBezTo>
                    <a:pt x="60295" y="930035"/>
                    <a:pt x="60738" y="935355"/>
                    <a:pt x="62955" y="940232"/>
                  </a:cubicBezTo>
                  <a:cubicBezTo>
                    <a:pt x="64728" y="945551"/>
                    <a:pt x="68718" y="949541"/>
                    <a:pt x="73151" y="953087"/>
                  </a:cubicBezTo>
                  <a:cubicBezTo>
                    <a:pt x="74925" y="955304"/>
                    <a:pt x="77141" y="957964"/>
                    <a:pt x="79358" y="959737"/>
                  </a:cubicBezTo>
                  <a:cubicBezTo>
                    <a:pt x="80244" y="961954"/>
                    <a:pt x="80687" y="964614"/>
                    <a:pt x="81131" y="966830"/>
                  </a:cubicBezTo>
                  <a:cubicBezTo>
                    <a:pt x="73595" y="961510"/>
                    <a:pt x="66502" y="956634"/>
                    <a:pt x="58966" y="951314"/>
                  </a:cubicBezTo>
                  <a:cubicBezTo>
                    <a:pt x="57636" y="947768"/>
                    <a:pt x="54089" y="942891"/>
                    <a:pt x="53202" y="941562"/>
                  </a:cubicBezTo>
                  <a:cubicBezTo>
                    <a:pt x="51872" y="940232"/>
                    <a:pt x="50543" y="937128"/>
                    <a:pt x="48769" y="936685"/>
                  </a:cubicBezTo>
                  <a:cubicBezTo>
                    <a:pt x="46553" y="934025"/>
                    <a:pt x="44336" y="931809"/>
                    <a:pt x="43450" y="930922"/>
                  </a:cubicBezTo>
                  <a:cubicBezTo>
                    <a:pt x="40790" y="928262"/>
                    <a:pt x="37243" y="926932"/>
                    <a:pt x="33697" y="925602"/>
                  </a:cubicBezTo>
                  <a:cubicBezTo>
                    <a:pt x="31037" y="923829"/>
                    <a:pt x="28820" y="921613"/>
                    <a:pt x="26161" y="919396"/>
                  </a:cubicBezTo>
                  <a:cubicBezTo>
                    <a:pt x="24387" y="917623"/>
                    <a:pt x="21728" y="916293"/>
                    <a:pt x="19511" y="914963"/>
                  </a:cubicBezTo>
                  <a:cubicBezTo>
                    <a:pt x="15078" y="913190"/>
                    <a:pt x="10645" y="910530"/>
                    <a:pt x="6212" y="911417"/>
                  </a:cubicBezTo>
                  <a:cubicBezTo>
                    <a:pt x="-2211" y="912746"/>
                    <a:pt x="-1325" y="920726"/>
                    <a:pt x="4438" y="925159"/>
                  </a:cubicBezTo>
                  <a:cubicBezTo>
                    <a:pt x="8871" y="928705"/>
                    <a:pt x="13748" y="931809"/>
                    <a:pt x="18624" y="934912"/>
                  </a:cubicBezTo>
                  <a:cubicBezTo>
                    <a:pt x="18624" y="935355"/>
                    <a:pt x="18624" y="935799"/>
                    <a:pt x="19511" y="936242"/>
                  </a:cubicBezTo>
                  <a:cubicBezTo>
                    <a:pt x="23944" y="938458"/>
                    <a:pt x="26604" y="942448"/>
                    <a:pt x="30594" y="945108"/>
                  </a:cubicBezTo>
                  <a:cubicBezTo>
                    <a:pt x="38130" y="950428"/>
                    <a:pt x="47439" y="952644"/>
                    <a:pt x="56749" y="953974"/>
                  </a:cubicBezTo>
                  <a:cubicBezTo>
                    <a:pt x="57636" y="953974"/>
                    <a:pt x="58079" y="953974"/>
                    <a:pt x="58522" y="953531"/>
                  </a:cubicBezTo>
                  <a:cubicBezTo>
                    <a:pt x="65172" y="958407"/>
                    <a:pt x="71821" y="962840"/>
                    <a:pt x="78471" y="967717"/>
                  </a:cubicBezTo>
                  <a:cubicBezTo>
                    <a:pt x="77584" y="967717"/>
                    <a:pt x="76698" y="967717"/>
                    <a:pt x="76254" y="967717"/>
                  </a:cubicBezTo>
                  <a:cubicBezTo>
                    <a:pt x="74482" y="967717"/>
                    <a:pt x="73151" y="967717"/>
                    <a:pt x="71378" y="968160"/>
                  </a:cubicBezTo>
                  <a:cubicBezTo>
                    <a:pt x="70048" y="967717"/>
                    <a:pt x="68275" y="967273"/>
                    <a:pt x="67388" y="966830"/>
                  </a:cubicBezTo>
                  <a:cubicBezTo>
                    <a:pt x="62069" y="964170"/>
                    <a:pt x="55862" y="963284"/>
                    <a:pt x="50099" y="964170"/>
                  </a:cubicBezTo>
                  <a:cubicBezTo>
                    <a:pt x="43006" y="965500"/>
                    <a:pt x="35913" y="967273"/>
                    <a:pt x="28820" y="966830"/>
                  </a:cubicBezTo>
                  <a:cubicBezTo>
                    <a:pt x="22614" y="966830"/>
                    <a:pt x="15964" y="965057"/>
                    <a:pt x="10202" y="967717"/>
                  </a:cubicBezTo>
                  <a:cubicBezTo>
                    <a:pt x="3108" y="973480"/>
                    <a:pt x="11974" y="978799"/>
                    <a:pt x="18624" y="980573"/>
                  </a:cubicBezTo>
                  <a:cubicBezTo>
                    <a:pt x="18624" y="981016"/>
                    <a:pt x="18624" y="981016"/>
                    <a:pt x="19068" y="981459"/>
                  </a:cubicBezTo>
                  <a:cubicBezTo>
                    <a:pt x="23944" y="982346"/>
                    <a:pt x="29707" y="981903"/>
                    <a:pt x="34584" y="981459"/>
                  </a:cubicBezTo>
                  <a:cubicBezTo>
                    <a:pt x="40346" y="981016"/>
                    <a:pt x="45666" y="981459"/>
                    <a:pt x="50986" y="982789"/>
                  </a:cubicBezTo>
                  <a:cubicBezTo>
                    <a:pt x="58079" y="983232"/>
                    <a:pt x="66059" y="980573"/>
                    <a:pt x="71378" y="975696"/>
                  </a:cubicBezTo>
                  <a:cubicBezTo>
                    <a:pt x="72265" y="974810"/>
                    <a:pt x="73595" y="973480"/>
                    <a:pt x="74482" y="972593"/>
                  </a:cubicBezTo>
                  <a:cubicBezTo>
                    <a:pt x="78028" y="972593"/>
                    <a:pt x="81574" y="972593"/>
                    <a:pt x="85121" y="973036"/>
                  </a:cubicBezTo>
                  <a:cubicBezTo>
                    <a:pt x="85121" y="973036"/>
                    <a:pt x="85121" y="973036"/>
                    <a:pt x="85121" y="973036"/>
                  </a:cubicBezTo>
                  <a:cubicBezTo>
                    <a:pt x="91770" y="977913"/>
                    <a:pt x="98420" y="982789"/>
                    <a:pt x="105513" y="987222"/>
                  </a:cubicBezTo>
                  <a:cubicBezTo>
                    <a:pt x="102853" y="988996"/>
                    <a:pt x="99750" y="990326"/>
                    <a:pt x="97090" y="991655"/>
                  </a:cubicBezTo>
                  <a:cubicBezTo>
                    <a:pt x="97090" y="991655"/>
                    <a:pt x="97090" y="991655"/>
                    <a:pt x="97090" y="991655"/>
                  </a:cubicBezTo>
                  <a:cubicBezTo>
                    <a:pt x="95317" y="991655"/>
                    <a:pt x="93100" y="990769"/>
                    <a:pt x="91327" y="990326"/>
                  </a:cubicBezTo>
                  <a:cubicBezTo>
                    <a:pt x="85121" y="989439"/>
                    <a:pt x="78028" y="989439"/>
                    <a:pt x="71821" y="990769"/>
                  </a:cubicBezTo>
                  <a:cubicBezTo>
                    <a:pt x="65615" y="992985"/>
                    <a:pt x="59852" y="994759"/>
                    <a:pt x="53646" y="996089"/>
                  </a:cubicBezTo>
                  <a:cubicBezTo>
                    <a:pt x="47439" y="996975"/>
                    <a:pt x="41233" y="998305"/>
                    <a:pt x="35470" y="1000522"/>
                  </a:cubicBezTo>
                  <a:cubicBezTo>
                    <a:pt x="32810" y="1001408"/>
                    <a:pt x="29707" y="1002738"/>
                    <a:pt x="27934" y="1005398"/>
                  </a:cubicBezTo>
                  <a:cubicBezTo>
                    <a:pt x="24831" y="1010275"/>
                    <a:pt x="29264" y="1014264"/>
                    <a:pt x="34140" y="1014708"/>
                  </a:cubicBezTo>
                  <a:cubicBezTo>
                    <a:pt x="35470" y="1014708"/>
                    <a:pt x="36800" y="1014708"/>
                    <a:pt x="38573" y="1014708"/>
                  </a:cubicBezTo>
                  <a:cubicBezTo>
                    <a:pt x="38573" y="1015151"/>
                    <a:pt x="38573" y="1015594"/>
                    <a:pt x="39017" y="1015594"/>
                  </a:cubicBezTo>
                  <a:cubicBezTo>
                    <a:pt x="46996" y="1014264"/>
                    <a:pt x="54976" y="1010718"/>
                    <a:pt x="62955" y="1009831"/>
                  </a:cubicBezTo>
                  <a:cubicBezTo>
                    <a:pt x="71378" y="1008501"/>
                    <a:pt x="80244" y="1008945"/>
                    <a:pt x="87781" y="1004955"/>
                  </a:cubicBezTo>
                  <a:cubicBezTo>
                    <a:pt x="91327" y="1003181"/>
                    <a:pt x="94430" y="1000522"/>
                    <a:pt x="97090" y="997862"/>
                  </a:cubicBezTo>
                  <a:cubicBezTo>
                    <a:pt x="97533" y="997418"/>
                    <a:pt x="98420" y="996975"/>
                    <a:pt x="98864" y="996532"/>
                  </a:cubicBezTo>
                  <a:cubicBezTo>
                    <a:pt x="99307" y="996089"/>
                    <a:pt x="99307" y="996089"/>
                    <a:pt x="99750" y="995645"/>
                  </a:cubicBezTo>
                  <a:cubicBezTo>
                    <a:pt x="99750" y="995645"/>
                    <a:pt x="99750" y="995645"/>
                    <a:pt x="99750" y="995645"/>
                  </a:cubicBezTo>
                  <a:cubicBezTo>
                    <a:pt x="100193" y="995202"/>
                    <a:pt x="100636" y="994759"/>
                    <a:pt x="100636" y="994315"/>
                  </a:cubicBezTo>
                  <a:cubicBezTo>
                    <a:pt x="102853" y="992985"/>
                    <a:pt x="106400" y="991655"/>
                    <a:pt x="108173" y="989439"/>
                  </a:cubicBezTo>
                  <a:cubicBezTo>
                    <a:pt x="117482" y="996089"/>
                    <a:pt x="126349" y="1002295"/>
                    <a:pt x="135658" y="1008945"/>
                  </a:cubicBezTo>
                  <a:cubicBezTo>
                    <a:pt x="132998" y="1010718"/>
                    <a:pt x="129895" y="1012491"/>
                    <a:pt x="126792" y="1013821"/>
                  </a:cubicBezTo>
                  <a:cubicBezTo>
                    <a:pt x="118369" y="1008945"/>
                    <a:pt x="107286" y="1008945"/>
                    <a:pt x="98420" y="1012491"/>
                  </a:cubicBezTo>
                  <a:cubicBezTo>
                    <a:pt x="93100" y="1014708"/>
                    <a:pt x="88667" y="1017811"/>
                    <a:pt x="83348" y="1019584"/>
                  </a:cubicBezTo>
                  <a:cubicBezTo>
                    <a:pt x="73151" y="1023574"/>
                    <a:pt x="61625" y="1023130"/>
                    <a:pt x="52316" y="1028450"/>
                  </a:cubicBezTo>
                  <a:cubicBezTo>
                    <a:pt x="46553" y="1034213"/>
                    <a:pt x="53646" y="1038646"/>
                    <a:pt x="59409" y="1038646"/>
                  </a:cubicBezTo>
                  <a:cubicBezTo>
                    <a:pt x="61625" y="1038646"/>
                    <a:pt x="63842" y="1038646"/>
                    <a:pt x="65615" y="1038646"/>
                  </a:cubicBezTo>
                  <a:cubicBezTo>
                    <a:pt x="65615" y="1038646"/>
                    <a:pt x="65615" y="1039090"/>
                    <a:pt x="66059" y="1039090"/>
                  </a:cubicBezTo>
                  <a:cubicBezTo>
                    <a:pt x="68275" y="1038646"/>
                    <a:pt x="70492" y="1038203"/>
                    <a:pt x="72708" y="1037760"/>
                  </a:cubicBezTo>
                  <a:cubicBezTo>
                    <a:pt x="78471" y="1036873"/>
                    <a:pt x="83791" y="1035100"/>
                    <a:pt x="89554" y="1034213"/>
                  </a:cubicBezTo>
                  <a:cubicBezTo>
                    <a:pt x="96647" y="1032883"/>
                    <a:pt x="104183" y="1033770"/>
                    <a:pt x="111276" y="1031553"/>
                  </a:cubicBezTo>
                  <a:cubicBezTo>
                    <a:pt x="119699" y="1028894"/>
                    <a:pt x="127679" y="1023574"/>
                    <a:pt x="131668" y="1015594"/>
                  </a:cubicBezTo>
                  <a:cubicBezTo>
                    <a:pt x="131668" y="1015594"/>
                    <a:pt x="131668" y="1015151"/>
                    <a:pt x="131668" y="1015151"/>
                  </a:cubicBezTo>
                  <a:cubicBezTo>
                    <a:pt x="133441" y="1014264"/>
                    <a:pt x="135658" y="1013378"/>
                    <a:pt x="137431" y="1012048"/>
                  </a:cubicBezTo>
                  <a:cubicBezTo>
                    <a:pt x="137874" y="1011604"/>
                    <a:pt x="138761" y="1011161"/>
                    <a:pt x="139205" y="1010718"/>
                  </a:cubicBezTo>
                  <a:cubicBezTo>
                    <a:pt x="145411" y="1015151"/>
                    <a:pt x="151617" y="1019584"/>
                    <a:pt x="157823" y="1024017"/>
                  </a:cubicBezTo>
                  <a:cubicBezTo>
                    <a:pt x="161813" y="1027120"/>
                    <a:pt x="166246" y="1029780"/>
                    <a:pt x="170236" y="1032883"/>
                  </a:cubicBezTo>
                  <a:cubicBezTo>
                    <a:pt x="167133" y="1033327"/>
                    <a:pt x="164030" y="1033770"/>
                    <a:pt x="160927" y="1034657"/>
                  </a:cubicBezTo>
                  <a:cubicBezTo>
                    <a:pt x="160483" y="1034213"/>
                    <a:pt x="160040" y="1033770"/>
                    <a:pt x="159597" y="1033770"/>
                  </a:cubicBezTo>
                  <a:cubicBezTo>
                    <a:pt x="151174" y="1031997"/>
                    <a:pt x="141864" y="1031110"/>
                    <a:pt x="133441" y="1032883"/>
                  </a:cubicBezTo>
                  <a:cubicBezTo>
                    <a:pt x="125018" y="1034213"/>
                    <a:pt x="117926" y="1038203"/>
                    <a:pt x="110833" y="1043079"/>
                  </a:cubicBezTo>
                  <a:cubicBezTo>
                    <a:pt x="106843" y="1045739"/>
                    <a:pt x="102853" y="1048843"/>
                    <a:pt x="97977" y="1050616"/>
                  </a:cubicBezTo>
                  <a:cubicBezTo>
                    <a:pt x="93544" y="1052389"/>
                    <a:pt x="88667" y="1054162"/>
                    <a:pt x="83791" y="1056379"/>
                  </a:cubicBezTo>
                  <a:cubicBezTo>
                    <a:pt x="76698" y="1060368"/>
                    <a:pt x="82904" y="1064358"/>
                    <a:pt x="88224" y="1063915"/>
                  </a:cubicBezTo>
                  <a:cubicBezTo>
                    <a:pt x="93544" y="1063915"/>
                    <a:pt x="98420" y="1062585"/>
                    <a:pt x="103297" y="1061255"/>
                  </a:cubicBezTo>
                  <a:cubicBezTo>
                    <a:pt x="105956" y="1060812"/>
                    <a:pt x="108616" y="1060368"/>
                    <a:pt x="111276" y="1059482"/>
                  </a:cubicBezTo>
                  <a:cubicBezTo>
                    <a:pt x="119699" y="1056822"/>
                    <a:pt x="129008" y="1056379"/>
                    <a:pt x="137874" y="1054606"/>
                  </a:cubicBezTo>
                  <a:cubicBezTo>
                    <a:pt x="145854" y="1053719"/>
                    <a:pt x="152504" y="1048399"/>
                    <a:pt x="157823" y="1042636"/>
                  </a:cubicBezTo>
                  <a:cubicBezTo>
                    <a:pt x="159597" y="1040863"/>
                    <a:pt x="161813" y="1039533"/>
                    <a:pt x="163143" y="1037760"/>
                  </a:cubicBezTo>
                  <a:cubicBezTo>
                    <a:pt x="164916" y="1037760"/>
                    <a:pt x="166246" y="1037316"/>
                    <a:pt x="168020" y="1037316"/>
                  </a:cubicBezTo>
                  <a:cubicBezTo>
                    <a:pt x="169349" y="1036873"/>
                    <a:pt x="172453" y="1036873"/>
                    <a:pt x="174226" y="1036430"/>
                  </a:cubicBezTo>
                  <a:cubicBezTo>
                    <a:pt x="184422" y="1043523"/>
                    <a:pt x="194618" y="1050616"/>
                    <a:pt x="204814" y="1057709"/>
                  </a:cubicBezTo>
                  <a:cubicBezTo>
                    <a:pt x="203485" y="1057709"/>
                    <a:pt x="202154" y="1058152"/>
                    <a:pt x="200825" y="1058595"/>
                  </a:cubicBezTo>
                  <a:cubicBezTo>
                    <a:pt x="199938" y="1059039"/>
                    <a:pt x="199051" y="1059039"/>
                    <a:pt x="198164" y="1059482"/>
                  </a:cubicBezTo>
                  <a:cubicBezTo>
                    <a:pt x="197278" y="1059039"/>
                    <a:pt x="196392" y="1058595"/>
                    <a:pt x="195062" y="1058595"/>
                  </a:cubicBezTo>
                  <a:cubicBezTo>
                    <a:pt x="189742" y="1056379"/>
                    <a:pt x="183536" y="1056822"/>
                    <a:pt x="177772" y="1057709"/>
                  </a:cubicBezTo>
                  <a:cubicBezTo>
                    <a:pt x="171566" y="1058595"/>
                    <a:pt x="165803" y="1061255"/>
                    <a:pt x="160040" y="1063028"/>
                  </a:cubicBezTo>
                  <a:cubicBezTo>
                    <a:pt x="150287" y="1065688"/>
                    <a:pt x="140091" y="1068348"/>
                    <a:pt x="130782" y="1071451"/>
                  </a:cubicBezTo>
                  <a:cubicBezTo>
                    <a:pt x="127679" y="1072338"/>
                    <a:pt x="124575" y="1073225"/>
                    <a:pt x="121915" y="1075441"/>
                  </a:cubicBezTo>
                  <a:cubicBezTo>
                    <a:pt x="116152" y="1080317"/>
                    <a:pt x="121915" y="1084307"/>
                    <a:pt x="127235" y="1084307"/>
                  </a:cubicBezTo>
                  <a:cubicBezTo>
                    <a:pt x="129895" y="1084307"/>
                    <a:pt x="132112" y="1084307"/>
                    <a:pt x="134328" y="1083864"/>
                  </a:cubicBezTo>
                  <a:cubicBezTo>
                    <a:pt x="134328" y="1083864"/>
                    <a:pt x="134328" y="1083864"/>
                    <a:pt x="134328" y="1083864"/>
                  </a:cubicBezTo>
                  <a:cubicBezTo>
                    <a:pt x="137874" y="1083864"/>
                    <a:pt x="140978" y="1082534"/>
                    <a:pt x="144524" y="1082091"/>
                  </a:cubicBezTo>
                  <a:cubicBezTo>
                    <a:pt x="152061" y="1081204"/>
                    <a:pt x="159597" y="1081204"/>
                    <a:pt x="167133" y="1080317"/>
                  </a:cubicBezTo>
                  <a:cubicBezTo>
                    <a:pt x="179546" y="1078988"/>
                    <a:pt x="192845" y="1073668"/>
                    <a:pt x="200825" y="1063472"/>
                  </a:cubicBezTo>
                  <a:cubicBezTo>
                    <a:pt x="200825" y="1063472"/>
                    <a:pt x="200825" y="1063028"/>
                    <a:pt x="200825" y="1063028"/>
                  </a:cubicBezTo>
                  <a:cubicBezTo>
                    <a:pt x="203928" y="1062585"/>
                    <a:pt x="207031" y="1062142"/>
                    <a:pt x="210134" y="1062142"/>
                  </a:cubicBezTo>
                  <a:cubicBezTo>
                    <a:pt x="218113" y="1067461"/>
                    <a:pt x="226093" y="1072781"/>
                    <a:pt x="233629" y="1078101"/>
                  </a:cubicBezTo>
                  <a:cubicBezTo>
                    <a:pt x="230083" y="1078988"/>
                    <a:pt x="226536" y="1080761"/>
                    <a:pt x="222990" y="1082091"/>
                  </a:cubicBezTo>
                  <a:cubicBezTo>
                    <a:pt x="222103" y="1081647"/>
                    <a:pt x="221217" y="1081204"/>
                    <a:pt x="220330" y="1080761"/>
                  </a:cubicBezTo>
                  <a:cubicBezTo>
                    <a:pt x="215454" y="1078544"/>
                    <a:pt x="209691" y="1078544"/>
                    <a:pt x="204814" y="1079431"/>
                  </a:cubicBezTo>
                  <a:cubicBezTo>
                    <a:pt x="195948" y="1080761"/>
                    <a:pt x="187969" y="1085637"/>
                    <a:pt x="179102" y="1087854"/>
                  </a:cubicBezTo>
                  <a:cubicBezTo>
                    <a:pt x="172453" y="1090070"/>
                    <a:pt x="150287" y="1094503"/>
                    <a:pt x="148071" y="1100710"/>
                  </a:cubicBezTo>
                  <a:cubicBezTo>
                    <a:pt x="147184" y="1104256"/>
                    <a:pt x="152061" y="1105586"/>
                    <a:pt x="155164" y="1105586"/>
                  </a:cubicBezTo>
                  <a:cubicBezTo>
                    <a:pt x="155164" y="1105586"/>
                    <a:pt x="155607" y="1105586"/>
                    <a:pt x="155607" y="1105586"/>
                  </a:cubicBezTo>
                  <a:cubicBezTo>
                    <a:pt x="155607" y="1105586"/>
                    <a:pt x="156050" y="1105586"/>
                    <a:pt x="156050" y="1105586"/>
                  </a:cubicBezTo>
                  <a:cubicBezTo>
                    <a:pt x="164916" y="1105586"/>
                    <a:pt x="173339" y="1100710"/>
                    <a:pt x="182205" y="1101596"/>
                  </a:cubicBezTo>
                  <a:cubicBezTo>
                    <a:pt x="194175" y="1101596"/>
                    <a:pt x="205701" y="1097163"/>
                    <a:pt x="216341" y="1091400"/>
                  </a:cubicBezTo>
                  <a:cubicBezTo>
                    <a:pt x="219444" y="1089627"/>
                    <a:pt x="222990" y="1087410"/>
                    <a:pt x="225207" y="1084307"/>
                  </a:cubicBezTo>
                  <a:cubicBezTo>
                    <a:pt x="226093" y="1083864"/>
                    <a:pt x="226980" y="1083864"/>
                    <a:pt x="227867" y="1083421"/>
                  </a:cubicBezTo>
                  <a:cubicBezTo>
                    <a:pt x="230969" y="1082091"/>
                    <a:pt x="234516" y="1081204"/>
                    <a:pt x="238062" y="1080317"/>
                  </a:cubicBezTo>
                  <a:cubicBezTo>
                    <a:pt x="244712" y="1084751"/>
                    <a:pt x="251805" y="1089184"/>
                    <a:pt x="258898" y="1093173"/>
                  </a:cubicBezTo>
                  <a:cubicBezTo>
                    <a:pt x="256238" y="1095833"/>
                    <a:pt x="253135" y="1098050"/>
                    <a:pt x="250032" y="1099823"/>
                  </a:cubicBezTo>
                  <a:cubicBezTo>
                    <a:pt x="244712" y="1097607"/>
                    <a:pt x="238062" y="1098050"/>
                    <a:pt x="232300" y="1098493"/>
                  </a:cubicBezTo>
                  <a:cubicBezTo>
                    <a:pt x="222990" y="1098936"/>
                    <a:pt x="215454" y="1104256"/>
                    <a:pt x="207474" y="1108246"/>
                  </a:cubicBezTo>
                  <a:cubicBezTo>
                    <a:pt x="200825" y="1111349"/>
                    <a:pt x="194175" y="1114009"/>
                    <a:pt x="188412" y="1117999"/>
                  </a:cubicBezTo>
                  <a:cubicBezTo>
                    <a:pt x="185752" y="1120215"/>
                    <a:pt x="172896" y="1126422"/>
                    <a:pt x="179989" y="1129968"/>
                  </a:cubicBezTo>
                  <a:cubicBezTo>
                    <a:pt x="182649" y="1130411"/>
                    <a:pt x="184865" y="1129968"/>
                    <a:pt x="187525" y="1129525"/>
                  </a:cubicBezTo>
                  <a:cubicBezTo>
                    <a:pt x="194618" y="1128638"/>
                    <a:pt x="200825" y="1125092"/>
                    <a:pt x="207474" y="1122432"/>
                  </a:cubicBezTo>
                  <a:cubicBezTo>
                    <a:pt x="207474" y="1122432"/>
                    <a:pt x="207918" y="1122432"/>
                    <a:pt x="207918" y="1122432"/>
                  </a:cubicBezTo>
                  <a:cubicBezTo>
                    <a:pt x="209247" y="1121989"/>
                    <a:pt x="210134" y="1121545"/>
                    <a:pt x="211464" y="1121102"/>
                  </a:cubicBezTo>
                  <a:cubicBezTo>
                    <a:pt x="211464" y="1121102"/>
                    <a:pt x="211908" y="1121102"/>
                    <a:pt x="211908" y="1121102"/>
                  </a:cubicBezTo>
                  <a:cubicBezTo>
                    <a:pt x="215897" y="1120215"/>
                    <a:pt x="220330" y="1119329"/>
                    <a:pt x="224320" y="1118885"/>
                  </a:cubicBezTo>
                  <a:cubicBezTo>
                    <a:pt x="226536" y="1117999"/>
                    <a:pt x="229196" y="1117112"/>
                    <a:pt x="231413" y="1116225"/>
                  </a:cubicBezTo>
                  <a:cubicBezTo>
                    <a:pt x="237619" y="1114009"/>
                    <a:pt x="243382" y="1111349"/>
                    <a:pt x="248259" y="1106473"/>
                  </a:cubicBezTo>
                  <a:cubicBezTo>
                    <a:pt x="248702" y="1106029"/>
                    <a:pt x="248702" y="1106029"/>
                    <a:pt x="249145" y="1106029"/>
                  </a:cubicBezTo>
                  <a:cubicBezTo>
                    <a:pt x="249589" y="1105586"/>
                    <a:pt x="250032" y="1104699"/>
                    <a:pt x="250918" y="1103813"/>
                  </a:cubicBezTo>
                  <a:cubicBezTo>
                    <a:pt x="250918" y="1103813"/>
                    <a:pt x="250918" y="1103813"/>
                    <a:pt x="251362" y="1103370"/>
                  </a:cubicBezTo>
                  <a:cubicBezTo>
                    <a:pt x="251362" y="1103370"/>
                    <a:pt x="251805" y="1102926"/>
                    <a:pt x="251805" y="1102483"/>
                  </a:cubicBezTo>
                  <a:cubicBezTo>
                    <a:pt x="255352" y="1100710"/>
                    <a:pt x="258898" y="1098050"/>
                    <a:pt x="262001" y="1094947"/>
                  </a:cubicBezTo>
                  <a:cubicBezTo>
                    <a:pt x="262001" y="1094947"/>
                    <a:pt x="262444" y="1094503"/>
                    <a:pt x="262444" y="1094503"/>
                  </a:cubicBezTo>
                  <a:cubicBezTo>
                    <a:pt x="265105" y="1095833"/>
                    <a:pt x="267321" y="1097163"/>
                    <a:pt x="269981" y="1098493"/>
                  </a:cubicBezTo>
                  <a:cubicBezTo>
                    <a:pt x="263775" y="1129968"/>
                    <a:pt x="258898" y="1161443"/>
                    <a:pt x="255352" y="1193361"/>
                  </a:cubicBezTo>
                  <a:cubicBezTo>
                    <a:pt x="254022" y="1208877"/>
                    <a:pt x="252692" y="1224393"/>
                    <a:pt x="252249" y="1239909"/>
                  </a:cubicBezTo>
                  <a:cubicBezTo>
                    <a:pt x="245156" y="1238136"/>
                    <a:pt x="238506" y="1235476"/>
                    <a:pt x="231856" y="1233259"/>
                  </a:cubicBezTo>
                  <a:cubicBezTo>
                    <a:pt x="230526" y="1232816"/>
                    <a:pt x="229196" y="1232373"/>
                    <a:pt x="227867" y="1231486"/>
                  </a:cubicBezTo>
                  <a:cubicBezTo>
                    <a:pt x="227867" y="1230156"/>
                    <a:pt x="227423" y="1228383"/>
                    <a:pt x="226536" y="1226166"/>
                  </a:cubicBezTo>
                  <a:cubicBezTo>
                    <a:pt x="226980" y="1225723"/>
                    <a:pt x="226980" y="1224836"/>
                    <a:pt x="226980" y="1224393"/>
                  </a:cubicBezTo>
                  <a:cubicBezTo>
                    <a:pt x="227867" y="1221733"/>
                    <a:pt x="228310" y="1219517"/>
                    <a:pt x="228310" y="1216857"/>
                  </a:cubicBezTo>
                  <a:cubicBezTo>
                    <a:pt x="228753" y="1212867"/>
                    <a:pt x="227867" y="1208877"/>
                    <a:pt x="226536" y="1205331"/>
                  </a:cubicBezTo>
                  <a:cubicBezTo>
                    <a:pt x="225650" y="1201341"/>
                    <a:pt x="223877" y="1197351"/>
                    <a:pt x="221660" y="1193805"/>
                  </a:cubicBezTo>
                  <a:cubicBezTo>
                    <a:pt x="220330" y="1191145"/>
                    <a:pt x="218557" y="1188042"/>
                    <a:pt x="217227" y="1185382"/>
                  </a:cubicBezTo>
                  <a:cubicBezTo>
                    <a:pt x="215010" y="1178732"/>
                    <a:pt x="212351" y="1172526"/>
                    <a:pt x="207918" y="1167206"/>
                  </a:cubicBezTo>
                  <a:cubicBezTo>
                    <a:pt x="207474" y="1166763"/>
                    <a:pt x="207031" y="1166320"/>
                    <a:pt x="206587" y="1165876"/>
                  </a:cubicBezTo>
                  <a:cubicBezTo>
                    <a:pt x="205258" y="1164989"/>
                    <a:pt x="203928" y="1164103"/>
                    <a:pt x="202154" y="1163660"/>
                  </a:cubicBezTo>
                  <a:cubicBezTo>
                    <a:pt x="199938" y="1163216"/>
                    <a:pt x="198164" y="1164546"/>
                    <a:pt x="197721" y="1166763"/>
                  </a:cubicBezTo>
                  <a:cubicBezTo>
                    <a:pt x="196835" y="1168979"/>
                    <a:pt x="198164" y="1171639"/>
                    <a:pt x="198608" y="1173856"/>
                  </a:cubicBezTo>
                  <a:cubicBezTo>
                    <a:pt x="200381" y="1179619"/>
                    <a:pt x="201711" y="1185382"/>
                    <a:pt x="203485" y="1191145"/>
                  </a:cubicBezTo>
                  <a:cubicBezTo>
                    <a:pt x="205258" y="1196908"/>
                    <a:pt x="207031" y="1202671"/>
                    <a:pt x="209691" y="1207991"/>
                  </a:cubicBezTo>
                  <a:cubicBezTo>
                    <a:pt x="211021" y="1210651"/>
                    <a:pt x="212794" y="1213310"/>
                    <a:pt x="215010" y="1215527"/>
                  </a:cubicBezTo>
                  <a:cubicBezTo>
                    <a:pt x="217670" y="1219073"/>
                    <a:pt x="219887" y="1222620"/>
                    <a:pt x="222547" y="1225723"/>
                  </a:cubicBezTo>
                  <a:cubicBezTo>
                    <a:pt x="222547" y="1225723"/>
                    <a:pt x="222547" y="1225723"/>
                    <a:pt x="222547" y="1225723"/>
                  </a:cubicBezTo>
                  <a:cubicBezTo>
                    <a:pt x="222990" y="1227053"/>
                    <a:pt x="222990" y="1228383"/>
                    <a:pt x="223433" y="1229713"/>
                  </a:cubicBezTo>
                  <a:cubicBezTo>
                    <a:pt x="213680" y="1225723"/>
                    <a:pt x="203928" y="1222176"/>
                    <a:pt x="194175" y="1218187"/>
                  </a:cubicBezTo>
                  <a:cubicBezTo>
                    <a:pt x="193731" y="1215970"/>
                    <a:pt x="192845" y="1213310"/>
                    <a:pt x="191959" y="1211094"/>
                  </a:cubicBezTo>
                  <a:cubicBezTo>
                    <a:pt x="191515" y="1209320"/>
                    <a:pt x="190628" y="1207991"/>
                    <a:pt x="189742" y="1206661"/>
                  </a:cubicBezTo>
                  <a:cubicBezTo>
                    <a:pt x="190185" y="1205774"/>
                    <a:pt x="190185" y="1204887"/>
                    <a:pt x="190628" y="1204001"/>
                  </a:cubicBezTo>
                  <a:cubicBezTo>
                    <a:pt x="190628" y="1204001"/>
                    <a:pt x="190628" y="1203557"/>
                    <a:pt x="190628" y="1203557"/>
                  </a:cubicBezTo>
                  <a:cubicBezTo>
                    <a:pt x="191072" y="1201784"/>
                    <a:pt x="191072" y="1199568"/>
                    <a:pt x="190628" y="1197794"/>
                  </a:cubicBezTo>
                  <a:cubicBezTo>
                    <a:pt x="190185" y="1189815"/>
                    <a:pt x="186195" y="1182722"/>
                    <a:pt x="180876" y="1176959"/>
                  </a:cubicBezTo>
                  <a:cubicBezTo>
                    <a:pt x="173782" y="1169423"/>
                    <a:pt x="172453" y="1157453"/>
                    <a:pt x="163587" y="1151690"/>
                  </a:cubicBezTo>
                  <a:cubicBezTo>
                    <a:pt x="163587" y="1151690"/>
                    <a:pt x="163143" y="1151690"/>
                    <a:pt x="163143" y="1151690"/>
                  </a:cubicBezTo>
                  <a:cubicBezTo>
                    <a:pt x="161370" y="1150360"/>
                    <a:pt x="159154" y="1149474"/>
                    <a:pt x="156494" y="1149474"/>
                  </a:cubicBezTo>
                  <a:cubicBezTo>
                    <a:pt x="144524" y="1152577"/>
                    <a:pt x="159597" y="1165876"/>
                    <a:pt x="162700" y="1171196"/>
                  </a:cubicBezTo>
                  <a:cubicBezTo>
                    <a:pt x="165360" y="1175186"/>
                    <a:pt x="164030" y="1180062"/>
                    <a:pt x="166690" y="1184052"/>
                  </a:cubicBezTo>
                  <a:cubicBezTo>
                    <a:pt x="171123" y="1192918"/>
                    <a:pt x="177329" y="1203114"/>
                    <a:pt x="186639" y="1207104"/>
                  </a:cubicBezTo>
                  <a:cubicBezTo>
                    <a:pt x="188412" y="1210207"/>
                    <a:pt x="189742" y="1213310"/>
                    <a:pt x="190628" y="1216414"/>
                  </a:cubicBezTo>
                  <a:cubicBezTo>
                    <a:pt x="182205" y="1213310"/>
                    <a:pt x="174226" y="1210207"/>
                    <a:pt x="165803" y="1207104"/>
                  </a:cubicBezTo>
                  <a:cubicBezTo>
                    <a:pt x="161813" y="1205774"/>
                    <a:pt x="158267" y="1204001"/>
                    <a:pt x="154277" y="1202671"/>
                  </a:cubicBezTo>
                  <a:cubicBezTo>
                    <a:pt x="154720" y="1200898"/>
                    <a:pt x="154720" y="1197794"/>
                    <a:pt x="153834" y="1194691"/>
                  </a:cubicBezTo>
                  <a:cubicBezTo>
                    <a:pt x="155164" y="1193361"/>
                    <a:pt x="156050" y="1188928"/>
                    <a:pt x="156494" y="1187598"/>
                  </a:cubicBezTo>
                  <a:cubicBezTo>
                    <a:pt x="158267" y="1179619"/>
                    <a:pt x="156050" y="1176072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1617" y="1171639"/>
                    <a:pt x="151617" y="1171639"/>
                    <a:pt x="151617" y="1171639"/>
                  </a:cubicBezTo>
                  <a:cubicBezTo>
                    <a:pt x="150731" y="1170753"/>
                    <a:pt x="149844" y="1169866"/>
                    <a:pt x="148957" y="1168536"/>
                  </a:cubicBezTo>
                  <a:cubicBezTo>
                    <a:pt x="146741" y="1164989"/>
                    <a:pt x="145854" y="1160556"/>
                    <a:pt x="144081" y="1156567"/>
                  </a:cubicBezTo>
                  <a:cubicBezTo>
                    <a:pt x="141864" y="1151690"/>
                    <a:pt x="139648" y="1146814"/>
                    <a:pt x="136545" y="1142824"/>
                  </a:cubicBezTo>
                  <a:cubicBezTo>
                    <a:pt x="136101" y="1141938"/>
                    <a:pt x="134772" y="1140607"/>
                    <a:pt x="133885" y="1141494"/>
                  </a:cubicBezTo>
                  <a:cubicBezTo>
                    <a:pt x="126792" y="1135731"/>
                    <a:pt x="118812" y="1141494"/>
                    <a:pt x="125018" y="1153020"/>
                  </a:cubicBezTo>
                  <a:cubicBezTo>
                    <a:pt x="127679" y="1158340"/>
                    <a:pt x="131668" y="1164103"/>
                    <a:pt x="134328" y="1169423"/>
                  </a:cubicBezTo>
                  <a:cubicBezTo>
                    <a:pt x="136545" y="1179619"/>
                    <a:pt x="141421" y="1189371"/>
                    <a:pt x="150731" y="1194691"/>
                  </a:cubicBezTo>
                  <a:cubicBezTo>
                    <a:pt x="150731" y="1194691"/>
                    <a:pt x="151174" y="1194691"/>
                    <a:pt x="151174" y="1194691"/>
                  </a:cubicBezTo>
                  <a:cubicBezTo>
                    <a:pt x="151174" y="1196465"/>
                    <a:pt x="151617" y="1197794"/>
                    <a:pt x="151617" y="1200011"/>
                  </a:cubicBezTo>
                  <a:cubicBezTo>
                    <a:pt x="151617" y="1200454"/>
                    <a:pt x="151617" y="1200898"/>
                    <a:pt x="151617" y="1201341"/>
                  </a:cubicBezTo>
                  <a:cubicBezTo>
                    <a:pt x="143195" y="1198238"/>
                    <a:pt x="135215" y="1194691"/>
                    <a:pt x="126792" y="1192031"/>
                  </a:cubicBezTo>
                  <a:cubicBezTo>
                    <a:pt x="125905" y="1188928"/>
                    <a:pt x="125018" y="1185382"/>
                    <a:pt x="123689" y="1182279"/>
                  </a:cubicBezTo>
                  <a:cubicBezTo>
                    <a:pt x="125905" y="1172526"/>
                    <a:pt x="122802" y="1161886"/>
                    <a:pt x="116596" y="1153907"/>
                  </a:cubicBezTo>
                  <a:cubicBezTo>
                    <a:pt x="112163" y="1148587"/>
                    <a:pt x="110389" y="1141494"/>
                    <a:pt x="105513" y="1135731"/>
                  </a:cubicBezTo>
                  <a:cubicBezTo>
                    <a:pt x="105069" y="1134844"/>
                    <a:pt x="103740" y="1134401"/>
                    <a:pt x="103297" y="1134844"/>
                  </a:cubicBezTo>
                  <a:cubicBezTo>
                    <a:pt x="102853" y="1134401"/>
                    <a:pt x="102410" y="1134401"/>
                    <a:pt x="101966" y="1133958"/>
                  </a:cubicBezTo>
                  <a:cubicBezTo>
                    <a:pt x="99750" y="1132628"/>
                    <a:pt x="96647" y="1132185"/>
                    <a:pt x="94874" y="1134401"/>
                  </a:cubicBezTo>
                  <a:cubicBezTo>
                    <a:pt x="92657" y="1136618"/>
                    <a:pt x="93544" y="1140164"/>
                    <a:pt x="94430" y="1142824"/>
                  </a:cubicBezTo>
                  <a:cubicBezTo>
                    <a:pt x="96203" y="1149917"/>
                    <a:pt x="100636" y="1155237"/>
                    <a:pt x="104626" y="1161000"/>
                  </a:cubicBezTo>
                  <a:cubicBezTo>
                    <a:pt x="107730" y="1169423"/>
                    <a:pt x="111276" y="1179175"/>
                    <a:pt x="119699" y="1183165"/>
                  </a:cubicBezTo>
                  <a:cubicBezTo>
                    <a:pt x="120142" y="1185382"/>
                    <a:pt x="121029" y="1187598"/>
                    <a:pt x="121472" y="1189815"/>
                  </a:cubicBezTo>
                  <a:cubicBezTo>
                    <a:pt x="116152" y="1188042"/>
                    <a:pt x="110833" y="1186269"/>
                    <a:pt x="105513" y="1184495"/>
                  </a:cubicBezTo>
                  <a:cubicBezTo>
                    <a:pt x="105513" y="1184052"/>
                    <a:pt x="105069" y="1183609"/>
                    <a:pt x="104626" y="1183165"/>
                  </a:cubicBezTo>
                  <a:cubicBezTo>
                    <a:pt x="102853" y="1180505"/>
                    <a:pt x="100636" y="1178289"/>
                    <a:pt x="98420" y="1176072"/>
                  </a:cubicBezTo>
                  <a:cubicBezTo>
                    <a:pt x="97090" y="1174742"/>
                    <a:pt x="89554" y="1168536"/>
                    <a:pt x="87781" y="1169866"/>
                  </a:cubicBezTo>
                  <a:cubicBezTo>
                    <a:pt x="85564" y="1168979"/>
                    <a:pt x="83348" y="1168979"/>
                    <a:pt x="81131" y="1168536"/>
                  </a:cubicBezTo>
                  <a:cubicBezTo>
                    <a:pt x="76254" y="1167206"/>
                    <a:pt x="71821" y="1164546"/>
                    <a:pt x="67388" y="1161886"/>
                  </a:cubicBezTo>
                  <a:cubicBezTo>
                    <a:pt x="62512" y="1159226"/>
                    <a:pt x="56305" y="1154793"/>
                    <a:pt x="50986" y="1158340"/>
                  </a:cubicBezTo>
                  <a:cubicBezTo>
                    <a:pt x="46996" y="1163660"/>
                    <a:pt x="50543" y="1169423"/>
                    <a:pt x="55862" y="1171639"/>
                  </a:cubicBezTo>
                  <a:cubicBezTo>
                    <a:pt x="60295" y="1173856"/>
                    <a:pt x="65615" y="1174742"/>
                    <a:pt x="70048" y="1177402"/>
                  </a:cubicBezTo>
                  <a:cubicBezTo>
                    <a:pt x="70048" y="1177402"/>
                    <a:pt x="70048" y="1177402"/>
                    <a:pt x="70048" y="1177402"/>
                  </a:cubicBezTo>
                  <a:cubicBezTo>
                    <a:pt x="73595" y="1179619"/>
                    <a:pt x="76698" y="1182722"/>
                    <a:pt x="80687" y="1184938"/>
                  </a:cubicBezTo>
                  <a:cubicBezTo>
                    <a:pt x="84677" y="1186712"/>
                    <a:pt x="88667" y="1188042"/>
                    <a:pt x="93100" y="1188928"/>
                  </a:cubicBezTo>
                  <a:cubicBezTo>
                    <a:pt x="97090" y="1189815"/>
                    <a:pt x="101080" y="1188928"/>
                    <a:pt x="105069" y="1187155"/>
                  </a:cubicBezTo>
                  <a:cubicBezTo>
                    <a:pt x="111719" y="1189815"/>
                    <a:pt x="118369" y="1192031"/>
                    <a:pt x="125018" y="1194691"/>
                  </a:cubicBezTo>
                  <a:cubicBezTo>
                    <a:pt x="121472" y="1195578"/>
                    <a:pt x="117926" y="1196465"/>
                    <a:pt x="113936" y="1197351"/>
                  </a:cubicBezTo>
                  <a:cubicBezTo>
                    <a:pt x="109946" y="1197351"/>
                    <a:pt x="106400" y="1196021"/>
                    <a:pt x="102410" y="1196021"/>
                  </a:cubicBezTo>
                  <a:cubicBezTo>
                    <a:pt x="97090" y="1196021"/>
                    <a:pt x="91770" y="1196908"/>
                    <a:pt x="87337" y="1199124"/>
                  </a:cubicBezTo>
                  <a:cubicBezTo>
                    <a:pt x="80687" y="1205331"/>
                    <a:pt x="70492" y="1203114"/>
                    <a:pt x="63842" y="1208877"/>
                  </a:cubicBezTo>
                  <a:cubicBezTo>
                    <a:pt x="60295" y="1212424"/>
                    <a:pt x="61625" y="1218187"/>
                    <a:pt x="66502" y="1219073"/>
                  </a:cubicBezTo>
                  <a:cubicBezTo>
                    <a:pt x="66502" y="1219073"/>
                    <a:pt x="66502" y="1219073"/>
                    <a:pt x="66502" y="1219073"/>
                  </a:cubicBezTo>
                  <a:cubicBezTo>
                    <a:pt x="67388" y="1219517"/>
                    <a:pt x="68275" y="1219517"/>
                    <a:pt x="69161" y="1219960"/>
                  </a:cubicBezTo>
                  <a:cubicBezTo>
                    <a:pt x="77141" y="1220403"/>
                    <a:pt x="83791" y="1215527"/>
                    <a:pt x="91770" y="1214197"/>
                  </a:cubicBezTo>
                  <a:cubicBezTo>
                    <a:pt x="97977" y="1212867"/>
                    <a:pt x="104626" y="1212867"/>
                    <a:pt x="109503" y="1209320"/>
                  </a:cubicBezTo>
                  <a:cubicBezTo>
                    <a:pt x="112163" y="1207547"/>
                    <a:pt x="114823" y="1205774"/>
                    <a:pt x="116152" y="1202671"/>
                  </a:cubicBezTo>
                  <a:cubicBezTo>
                    <a:pt x="116596" y="1201784"/>
                    <a:pt x="117039" y="1201341"/>
                    <a:pt x="117482" y="1200454"/>
                  </a:cubicBezTo>
                  <a:cubicBezTo>
                    <a:pt x="119699" y="1200011"/>
                    <a:pt x="121915" y="1199568"/>
                    <a:pt x="124132" y="1198681"/>
                  </a:cubicBezTo>
                  <a:cubicBezTo>
                    <a:pt x="125905" y="1198238"/>
                    <a:pt x="128565" y="1197794"/>
                    <a:pt x="129895" y="1196465"/>
                  </a:cubicBezTo>
                  <a:cubicBezTo>
                    <a:pt x="138761" y="1200011"/>
                    <a:pt x="147628" y="1203557"/>
                    <a:pt x="156494" y="1207104"/>
                  </a:cubicBezTo>
                  <a:cubicBezTo>
                    <a:pt x="153834" y="1208877"/>
                    <a:pt x="151174" y="1210651"/>
                    <a:pt x="148514" y="1211980"/>
                  </a:cubicBezTo>
                  <a:cubicBezTo>
                    <a:pt x="145854" y="1210207"/>
                    <a:pt x="140978" y="1210207"/>
                    <a:pt x="138761" y="1210207"/>
                  </a:cubicBezTo>
                  <a:cubicBezTo>
                    <a:pt x="134772" y="1209320"/>
                    <a:pt x="130338" y="1210207"/>
                    <a:pt x="126792" y="1211980"/>
                  </a:cubicBezTo>
                  <a:cubicBezTo>
                    <a:pt x="118812" y="1216414"/>
                    <a:pt x="111719" y="1223063"/>
                    <a:pt x="102410" y="1225280"/>
                  </a:cubicBezTo>
                  <a:cubicBezTo>
                    <a:pt x="97533" y="1227053"/>
                    <a:pt x="89997" y="1227496"/>
                    <a:pt x="87781" y="1232816"/>
                  </a:cubicBezTo>
                  <a:cubicBezTo>
                    <a:pt x="87337" y="1233702"/>
                    <a:pt x="87781" y="1235033"/>
                    <a:pt x="88224" y="1235476"/>
                  </a:cubicBezTo>
                  <a:cubicBezTo>
                    <a:pt x="87781" y="1237692"/>
                    <a:pt x="93100" y="1239022"/>
                    <a:pt x="94874" y="1239022"/>
                  </a:cubicBezTo>
                  <a:cubicBezTo>
                    <a:pt x="104183" y="1239909"/>
                    <a:pt x="112163" y="1235033"/>
                    <a:pt x="120585" y="1232816"/>
                  </a:cubicBezTo>
                  <a:cubicBezTo>
                    <a:pt x="123689" y="1231929"/>
                    <a:pt x="126792" y="1231929"/>
                    <a:pt x="129451" y="1231486"/>
                  </a:cubicBezTo>
                  <a:cubicBezTo>
                    <a:pt x="135215" y="1229713"/>
                    <a:pt x="140091" y="1227053"/>
                    <a:pt x="144524" y="1223063"/>
                  </a:cubicBezTo>
                  <a:cubicBezTo>
                    <a:pt x="145854" y="1221733"/>
                    <a:pt x="149844" y="1217743"/>
                    <a:pt x="150731" y="1215084"/>
                  </a:cubicBezTo>
                  <a:cubicBezTo>
                    <a:pt x="154720" y="1213754"/>
                    <a:pt x="158267" y="1211980"/>
                    <a:pt x="160927" y="1208877"/>
                  </a:cubicBezTo>
                  <a:cubicBezTo>
                    <a:pt x="168463" y="1211980"/>
                    <a:pt x="176443" y="1215084"/>
                    <a:pt x="183979" y="1217743"/>
                  </a:cubicBezTo>
                  <a:cubicBezTo>
                    <a:pt x="182649" y="1219073"/>
                    <a:pt x="181319" y="1220847"/>
                    <a:pt x="179989" y="1222176"/>
                  </a:cubicBezTo>
                  <a:cubicBezTo>
                    <a:pt x="175556" y="1220403"/>
                    <a:pt x="170679" y="1221290"/>
                    <a:pt x="166246" y="1222620"/>
                  </a:cubicBezTo>
                  <a:cubicBezTo>
                    <a:pt x="158267" y="1225280"/>
                    <a:pt x="152504" y="1230599"/>
                    <a:pt x="146741" y="1236806"/>
                  </a:cubicBezTo>
                  <a:cubicBezTo>
                    <a:pt x="137874" y="1243455"/>
                    <a:pt x="126792" y="1247002"/>
                    <a:pt x="120142" y="1255868"/>
                  </a:cubicBezTo>
                  <a:cubicBezTo>
                    <a:pt x="118369" y="1258084"/>
                    <a:pt x="118369" y="1261631"/>
                    <a:pt x="120585" y="1262961"/>
                  </a:cubicBezTo>
                  <a:cubicBezTo>
                    <a:pt x="120585" y="1263404"/>
                    <a:pt x="121915" y="1263848"/>
                    <a:pt x="123246" y="1263848"/>
                  </a:cubicBezTo>
                  <a:cubicBezTo>
                    <a:pt x="132112" y="1263848"/>
                    <a:pt x="138761" y="1256755"/>
                    <a:pt x="146297" y="1252765"/>
                  </a:cubicBezTo>
                  <a:cubicBezTo>
                    <a:pt x="151617" y="1250105"/>
                    <a:pt x="157823" y="1250105"/>
                    <a:pt x="162700" y="1247002"/>
                  </a:cubicBezTo>
                  <a:cubicBezTo>
                    <a:pt x="171566" y="1242125"/>
                    <a:pt x="180432" y="1235033"/>
                    <a:pt x="183536" y="1225280"/>
                  </a:cubicBezTo>
                  <a:cubicBezTo>
                    <a:pt x="183536" y="1224836"/>
                    <a:pt x="183536" y="1224836"/>
                    <a:pt x="183536" y="1224836"/>
                  </a:cubicBezTo>
                  <a:cubicBezTo>
                    <a:pt x="184865" y="1223506"/>
                    <a:pt x="186639" y="1221733"/>
                    <a:pt x="187969" y="1219960"/>
                  </a:cubicBezTo>
                  <a:cubicBezTo>
                    <a:pt x="187969" y="1219960"/>
                    <a:pt x="187969" y="1219517"/>
                    <a:pt x="187969" y="1219517"/>
                  </a:cubicBezTo>
                  <a:cubicBezTo>
                    <a:pt x="189742" y="1219960"/>
                    <a:pt x="191515" y="1220847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193288" y="1221733"/>
                    <a:pt x="193288" y="1221733"/>
                    <a:pt x="193288" y="1221733"/>
                  </a:cubicBezTo>
                  <a:cubicBezTo>
                    <a:pt x="203485" y="1225280"/>
                    <a:pt x="214124" y="1230156"/>
                    <a:pt x="224320" y="1234146"/>
                  </a:cubicBezTo>
                  <a:cubicBezTo>
                    <a:pt x="222547" y="1235919"/>
                    <a:pt x="220330" y="1237692"/>
                    <a:pt x="218113" y="1239466"/>
                  </a:cubicBezTo>
                  <a:cubicBezTo>
                    <a:pt x="215897" y="1239022"/>
                    <a:pt x="213680" y="1239466"/>
                    <a:pt x="211908" y="1239909"/>
                  </a:cubicBezTo>
                  <a:cubicBezTo>
                    <a:pt x="207474" y="1240352"/>
                    <a:pt x="202598" y="1240796"/>
                    <a:pt x="198608" y="1242569"/>
                  </a:cubicBezTo>
                  <a:cubicBezTo>
                    <a:pt x="191072" y="1245229"/>
                    <a:pt x="184865" y="1251435"/>
                    <a:pt x="179102" y="1256755"/>
                  </a:cubicBezTo>
                  <a:cubicBezTo>
                    <a:pt x="173339" y="1262074"/>
                    <a:pt x="156937" y="1266507"/>
                    <a:pt x="156494" y="1274930"/>
                  </a:cubicBezTo>
                  <a:cubicBezTo>
                    <a:pt x="156494" y="1276260"/>
                    <a:pt x="156937" y="1277147"/>
                    <a:pt x="157823" y="1277590"/>
                  </a:cubicBezTo>
                  <a:cubicBezTo>
                    <a:pt x="157823" y="1277590"/>
                    <a:pt x="158267" y="1278033"/>
                    <a:pt x="158267" y="1278033"/>
                  </a:cubicBezTo>
                  <a:cubicBezTo>
                    <a:pt x="159154" y="1278477"/>
                    <a:pt x="159597" y="1278920"/>
                    <a:pt x="160483" y="1278920"/>
                  </a:cubicBezTo>
                  <a:cubicBezTo>
                    <a:pt x="160927" y="1278920"/>
                    <a:pt x="160927" y="1278920"/>
                    <a:pt x="161370" y="1278920"/>
                  </a:cubicBezTo>
                  <a:cubicBezTo>
                    <a:pt x="162257" y="1278920"/>
                    <a:pt x="162700" y="1278920"/>
                    <a:pt x="163143" y="1278920"/>
                  </a:cubicBezTo>
                  <a:cubicBezTo>
                    <a:pt x="172010" y="1279807"/>
                    <a:pt x="179102" y="1273157"/>
                    <a:pt x="186639" y="1270054"/>
                  </a:cubicBezTo>
                  <a:cubicBezTo>
                    <a:pt x="193288" y="1267394"/>
                    <a:pt x="200825" y="1266951"/>
                    <a:pt x="207031" y="1262961"/>
                  </a:cubicBezTo>
                  <a:cubicBezTo>
                    <a:pt x="209691" y="1261188"/>
                    <a:pt x="211464" y="1258971"/>
                    <a:pt x="213680" y="1256755"/>
                  </a:cubicBezTo>
                  <a:cubicBezTo>
                    <a:pt x="217670" y="1252765"/>
                    <a:pt x="219887" y="1247888"/>
                    <a:pt x="222103" y="1242569"/>
                  </a:cubicBezTo>
                  <a:cubicBezTo>
                    <a:pt x="222103" y="1242569"/>
                    <a:pt x="222103" y="1242569"/>
                    <a:pt x="222103" y="1242125"/>
                  </a:cubicBezTo>
                  <a:cubicBezTo>
                    <a:pt x="223877" y="1240796"/>
                    <a:pt x="226093" y="1239022"/>
                    <a:pt x="227423" y="1237249"/>
                  </a:cubicBezTo>
                  <a:cubicBezTo>
                    <a:pt x="227867" y="1236806"/>
                    <a:pt x="227867" y="1236806"/>
                    <a:pt x="228310" y="1236362"/>
                  </a:cubicBezTo>
                  <a:cubicBezTo>
                    <a:pt x="236733" y="1239466"/>
                    <a:pt x="245156" y="1242569"/>
                    <a:pt x="254022" y="1244342"/>
                  </a:cubicBezTo>
                  <a:cubicBezTo>
                    <a:pt x="253135" y="1268281"/>
                    <a:pt x="254022" y="1292219"/>
                    <a:pt x="257568" y="1315715"/>
                  </a:cubicBezTo>
                  <a:cubicBezTo>
                    <a:pt x="257568" y="1317488"/>
                    <a:pt x="258011" y="1318818"/>
                    <a:pt x="258455" y="1320591"/>
                  </a:cubicBezTo>
                  <a:cubicBezTo>
                    <a:pt x="259341" y="1325911"/>
                    <a:pt x="259785" y="1331674"/>
                    <a:pt x="261115" y="1336994"/>
                  </a:cubicBezTo>
                  <a:cubicBezTo>
                    <a:pt x="263331" y="1344087"/>
                    <a:pt x="268651" y="1349406"/>
                    <a:pt x="273971" y="1354283"/>
                  </a:cubicBezTo>
                  <a:cubicBezTo>
                    <a:pt x="277517" y="1357829"/>
                    <a:pt x="281064" y="1361376"/>
                    <a:pt x="285054" y="1364479"/>
                  </a:cubicBezTo>
                  <a:lnTo>
                    <a:pt x="285054" y="1364479"/>
                  </a:lnTo>
                  <a:cubicBezTo>
                    <a:pt x="290373" y="1367582"/>
                    <a:pt x="289487" y="1354283"/>
                    <a:pt x="289487" y="1351179"/>
                  </a:cubicBezTo>
                  <a:cubicBezTo>
                    <a:pt x="289487" y="1348077"/>
                    <a:pt x="289043" y="1345417"/>
                    <a:pt x="288600" y="1342313"/>
                  </a:cubicBezTo>
                  <a:cubicBezTo>
                    <a:pt x="288600" y="1342313"/>
                    <a:pt x="288600" y="1342313"/>
                    <a:pt x="288600" y="1342313"/>
                  </a:cubicBezTo>
                  <a:cubicBezTo>
                    <a:pt x="287270" y="1333891"/>
                    <a:pt x="285940" y="1325024"/>
                    <a:pt x="284610" y="1316601"/>
                  </a:cubicBezTo>
                  <a:cubicBezTo>
                    <a:pt x="281507" y="1293549"/>
                    <a:pt x="279734" y="1270497"/>
                    <a:pt x="280177" y="1247002"/>
                  </a:cubicBezTo>
                  <a:cubicBezTo>
                    <a:pt x="291703" y="1246115"/>
                    <a:pt x="303229" y="1245229"/>
                    <a:pt x="314755" y="1243899"/>
                  </a:cubicBezTo>
                  <a:cubicBezTo>
                    <a:pt x="316528" y="1246115"/>
                    <a:pt x="318302" y="1247888"/>
                    <a:pt x="320075" y="1249662"/>
                  </a:cubicBezTo>
                  <a:cubicBezTo>
                    <a:pt x="320518" y="1250105"/>
                    <a:pt x="321405" y="1250548"/>
                    <a:pt x="322291" y="1250992"/>
                  </a:cubicBezTo>
                  <a:cubicBezTo>
                    <a:pt x="322291" y="1250992"/>
                    <a:pt x="322291" y="1251435"/>
                    <a:pt x="322291" y="1251435"/>
                  </a:cubicBezTo>
                  <a:cubicBezTo>
                    <a:pt x="322291" y="1251435"/>
                    <a:pt x="322291" y="1251878"/>
                    <a:pt x="322291" y="1251878"/>
                  </a:cubicBezTo>
                  <a:cubicBezTo>
                    <a:pt x="322291" y="1251878"/>
                    <a:pt x="322291" y="1252321"/>
                    <a:pt x="322735" y="1252765"/>
                  </a:cubicBezTo>
                  <a:cubicBezTo>
                    <a:pt x="323621" y="1256311"/>
                    <a:pt x="326281" y="1258971"/>
                    <a:pt x="328054" y="1262074"/>
                  </a:cubicBezTo>
                  <a:cubicBezTo>
                    <a:pt x="334704" y="1273157"/>
                    <a:pt x="347560" y="1277147"/>
                    <a:pt x="359086" y="1280250"/>
                  </a:cubicBezTo>
                  <a:cubicBezTo>
                    <a:pt x="363519" y="1282023"/>
                    <a:pt x="367509" y="1284683"/>
                    <a:pt x="371942" y="1286900"/>
                  </a:cubicBezTo>
                  <a:cubicBezTo>
                    <a:pt x="374159" y="1288230"/>
                    <a:pt x="376375" y="1290003"/>
                    <a:pt x="379035" y="1290446"/>
                  </a:cubicBezTo>
                  <a:cubicBezTo>
                    <a:pt x="379035" y="1290446"/>
                    <a:pt x="379478" y="1290446"/>
                    <a:pt x="379478" y="1290446"/>
                  </a:cubicBezTo>
                  <a:cubicBezTo>
                    <a:pt x="379921" y="1290446"/>
                    <a:pt x="380365" y="1290889"/>
                    <a:pt x="381252" y="1291333"/>
                  </a:cubicBezTo>
                  <a:lnTo>
                    <a:pt x="381252" y="1291333"/>
                  </a:lnTo>
                  <a:cubicBezTo>
                    <a:pt x="384355" y="1292663"/>
                    <a:pt x="391004" y="1292219"/>
                    <a:pt x="389675" y="1287343"/>
                  </a:cubicBezTo>
                  <a:cubicBezTo>
                    <a:pt x="388344" y="1282466"/>
                    <a:pt x="383911" y="1278920"/>
                    <a:pt x="380365" y="1275817"/>
                  </a:cubicBezTo>
                  <a:cubicBezTo>
                    <a:pt x="373272" y="1270054"/>
                    <a:pt x="364849" y="1266507"/>
                    <a:pt x="357313" y="1262074"/>
                  </a:cubicBezTo>
                  <a:cubicBezTo>
                    <a:pt x="351550" y="1257641"/>
                    <a:pt x="345344" y="1253651"/>
                    <a:pt x="338251" y="1251878"/>
                  </a:cubicBezTo>
                  <a:cubicBezTo>
                    <a:pt x="334704" y="1250548"/>
                    <a:pt x="331157" y="1250992"/>
                    <a:pt x="327611" y="1250105"/>
                  </a:cubicBezTo>
                  <a:cubicBezTo>
                    <a:pt x="327168" y="1250105"/>
                    <a:pt x="326724" y="1250105"/>
                    <a:pt x="326281" y="1250105"/>
                  </a:cubicBezTo>
                  <a:cubicBezTo>
                    <a:pt x="324508" y="1247888"/>
                    <a:pt x="322291" y="1245672"/>
                    <a:pt x="320518" y="1243899"/>
                  </a:cubicBezTo>
                  <a:cubicBezTo>
                    <a:pt x="321405" y="1243899"/>
                    <a:pt x="322735" y="1243899"/>
                    <a:pt x="323621" y="1243455"/>
                  </a:cubicBezTo>
                  <a:cubicBezTo>
                    <a:pt x="334704" y="1242569"/>
                    <a:pt x="345787" y="1241682"/>
                    <a:pt x="356870" y="1240796"/>
                  </a:cubicBezTo>
                  <a:cubicBezTo>
                    <a:pt x="356870" y="1240796"/>
                    <a:pt x="356870" y="1241239"/>
                    <a:pt x="356870" y="1241239"/>
                  </a:cubicBezTo>
                  <a:cubicBezTo>
                    <a:pt x="359086" y="1243012"/>
                    <a:pt x="361746" y="1244342"/>
                    <a:pt x="364406" y="1245672"/>
                  </a:cubicBezTo>
                  <a:cubicBezTo>
                    <a:pt x="364406" y="1246115"/>
                    <a:pt x="364406" y="1246115"/>
                    <a:pt x="364406" y="1246559"/>
                  </a:cubicBezTo>
                  <a:cubicBezTo>
                    <a:pt x="364406" y="1247002"/>
                    <a:pt x="364406" y="1247888"/>
                    <a:pt x="364406" y="1248332"/>
                  </a:cubicBezTo>
                  <a:cubicBezTo>
                    <a:pt x="365293" y="1253651"/>
                    <a:pt x="369282" y="1258084"/>
                    <a:pt x="373272" y="1261631"/>
                  </a:cubicBezTo>
                  <a:cubicBezTo>
                    <a:pt x="379035" y="1267837"/>
                    <a:pt x="387458" y="1271384"/>
                    <a:pt x="394551" y="1276260"/>
                  </a:cubicBezTo>
                  <a:cubicBezTo>
                    <a:pt x="399870" y="1279364"/>
                    <a:pt x="404303" y="1285127"/>
                    <a:pt x="410510" y="1286013"/>
                  </a:cubicBezTo>
                  <a:cubicBezTo>
                    <a:pt x="410510" y="1286013"/>
                    <a:pt x="410953" y="1286013"/>
                    <a:pt x="410953" y="1286013"/>
                  </a:cubicBezTo>
                  <a:cubicBezTo>
                    <a:pt x="413170" y="1286900"/>
                    <a:pt x="414943" y="1287786"/>
                    <a:pt x="417603" y="1288230"/>
                  </a:cubicBezTo>
                  <a:cubicBezTo>
                    <a:pt x="421149" y="1288673"/>
                    <a:pt x="425139" y="1286900"/>
                    <a:pt x="423809" y="1282910"/>
                  </a:cubicBezTo>
                  <a:cubicBezTo>
                    <a:pt x="422480" y="1278920"/>
                    <a:pt x="418490" y="1277147"/>
                    <a:pt x="415830" y="1274487"/>
                  </a:cubicBezTo>
                  <a:cubicBezTo>
                    <a:pt x="412726" y="1271827"/>
                    <a:pt x="409623" y="1269167"/>
                    <a:pt x="406520" y="1266507"/>
                  </a:cubicBezTo>
                  <a:cubicBezTo>
                    <a:pt x="398541" y="1260744"/>
                    <a:pt x="393221" y="1252321"/>
                    <a:pt x="383911" y="1247888"/>
                  </a:cubicBezTo>
                  <a:cubicBezTo>
                    <a:pt x="378592" y="1245229"/>
                    <a:pt x="372385" y="1242569"/>
                    <a:pt x="366179" y="1243899"/>
                  </a:cubicBezTo>
                  <a:cubicBezTo>
                    <a:pt x="364406" y="1243012"/>
                    <a:pt x="362633" y="1241682"/>
                    <a:pt x="360859" y="1240796"/>
                  </a:cubicBezTo>
                  <a:cubicBezTo>
                    <a:pt x="370169" y="1239909"/>
                    <a:pt x="379478" y="1239022"/>
                    <a:pt x="388788" y="1238136"/>
                  </a:cubicBezTo>
                  <a:cubicBezTo>
                    <a:pt x="388788" y="1238136"/>
                    <a:pt x="389231" y="1238136"/>
                    <a:pt x="389231" y="1238579"/>
                  </a:cubicBezTo>
                  <a:cubicBezTo>
                    <a:pt x="391004" y="1239466"/>
                    <a:pt x="392334" y="1239909"/>
                    <a:pt x="394108" y="1240352"/>
                  </a:cubicBezTo>
                  <a:cubicBezTo>
                    <a:pt x="394108" y="1240796"/>
                    <a:pt x="394551" y="1241239"/>
                    <a:pt x="394551" y="1242125"/>
                  </a:cubicBezTo>
                  <a:cubicBezTo>
                    <a:pt x="398984" y="1250105"/>
                    <a:pt x="407407" y="1254982"/>
                    <a:pt x="415386" y="1258084"/>
                  </a:cubicBezTo>
                  <a:cubicBezTo>
                    <a:pt x="420706" y="1259858"/>
                    <a:pt x="426026" y="1259415"/>
                    <a:pt x="431346" y="1260301"/>
                  </a:cubicBezTo>
                  <a:cubicBezTo>
                    <a:pt x="434892" y="1261188"/>
                    <a:pt x="438439" y="1262518"/>
                    <a:pt x="441985" y="1263848"/>
                  </a:cubicBezTo>
                  <a:cubicBezTo>
                    <a:pt x="441985" y="1263848"/>
                    <a:pt x="442429" y="1263848"/>
                    <a:pt x="442429" y="1263848"/>
                  </a:cubicBezTo>
                  <a:cubicBezTo>
                    <a:pt x="443758" y="1264734"/>
                    <a:pt x="445531" y="1265178"/>
                    <a:pt x="447305" y="1266064"/>
                  </a:cubicBezTo>
                  <a:cubicBezTo>
                    <a:pt x="454398" y="1269611"/>
                    <a:pt x="464150" y="1266507"/>
                    <a:pt x="457944" y="1257641"/>
                  </a:cubicBezTo>
                  <a:cubicBezTo>
                    <a:pt x="453511" y="1252321"/>
                    <a:pt x="446862" y="1250992"/>
                    <a:pt x="440655" y="1248775"/>
                  </a:cubicBezTo>
                  <a:cubicBezTo>
                    <a:pt x="435335" y="1247002"/>
                    <a:pt x="431789" y="1243455"/>
                    <a:pt x="426913" y="1240796"/>
                  </a:cubicBezTo>
                  <a:cubicBezTo>
                    <a:pt x="418933" y="1237249"/>
                    <a:pt x="409623" y="1236362"/>
                    <a:pt x="401201" y="1238136"/>
                  </a:cubicBezTo>
                  <a:cubicBezTo>
                    <a:pt x="399427" y="1238136"/>
                    <a:pt x="397211" y="1237692"/>
                    <a:pt x="395437" y="1238136"/>
                  </a:cubicBezTo>
                  <a:cubicBezTo>
                    <a:pt x="395437" y="1238136"/>
                    <a:pt x="394994" y="1238136"/>
                    <a:pt x="394994" y="1238136"/>
                  </a:cubicBezTo>
                  <a:cubicBezTo>
                    <a:pt x="401644" y="1237249"/>
                    <a:pt x="408293" y="1236806"/>
                    <a:pt x="414943" y="1235919"/>
                  </a:cubicBezTo>
                  <a:cubicBezTo>
                    <a:pt x="422480" y="1235033"/>
                    <a:pt x="430016" y="1233702"/>
                    <a:pt x="437552" y="1231929"/>
                  </a:cubicBezTo>
                  <a:cubicBezTo>
                    <a:pt x="442429" y="1235033"/>
                    <a:pt x="453954" y="1236806"/>
                    <a:pt x="457057" y="1236806"/>
                  </a:cubicBezTo>
                  <a:cubicBezTo>
                    <a:pt x="458831" y="1236806"/>
                    <a:pt x="460604" y="1236806"/>
                    <a:pt x="462377" y="1236362"/>
                  </a:cubicBezTo>
                  <a:cubicBezTo>
                    <a:pt x="462821" y="1236362"/>
                    <a:pt x="463264" y="1235919"/>
                    <a:pt x="463264" y="1235476"/>
                  </a:cubicBezTo>
                  <a:cubicBezTo>
                    <a:pt x="463707" y="1235476"/>
                    <a:pt x="464150" y="1235476"/>
                    <a:pt x="464594" y="1235476"/>
                  </a:cubicBezTo>
                  <a:cubicBezTo>
                    <a:pt x="471687" y="1235476"/>
                    <a:pt x="479666" y="1236362"/>
                    <a:pt x="486316" y="1233259"/>
                  </a:cubicBezTo>
                  <a:cubicBezTo>
                    <a:pt x="488976" y="1231486"/>
                    <a:pt x="491636" y="1229713"/>
                    <a:pt x="495182" y="1229269"/>
                  </a:cubicBezTo>
                  <a:cubicBezTo>
                    <a:pt x="500059" y="1228383"/>
                    <a:pt x="504935" y="1227496"/>
                    <a:pt x="509811" y="1226610"/>
                  </a:cubicBezTo>
                  <a:cubicBezTo>
                    <a:pt x="514244" y="1225723"/>
                    <a:pt x="519564" y="1224836"/>
                    <a:pt x="522667" y="1220847"/>
                  </a:cubicBezTo>
                  <a:cubicBezTo>
                    <a:pt x="526657" y="1214640"/>
                    <a:pt x="518678" y="1209764"/>
                    <a:pt x="512914" y="1208877"/>
                  </a:cubicBezTo>
                  <a:cubicBezTo>
                    <a:pt x="504492" y="1207104"/>
                    <a:pt x="496512" y="1209764"/>
                    <a:pt x="488089" y="1210207"/>
                  </a:cubicBezTo>
                  <a:cubicBezTo>
                    <a:pt x="481883" y="1210207"/>
                    <a:pt x="476563" y="1210207"/>
                    <a:pt x="471244" y="1211094"/>
                  </a:cubicBezTo>
                  <a:cubicBezTo>
                    <a:pt x="471244" y="1211094"/>
                    <a:pt x="470800" y="1210651"/>
                    <a:pt x="470800" y="1210651"/>
                  </a:cubicBezTo>
                  <a:cubicBezTo>
                    <a:pt x="467697" y="1210207"/>
                    <a:pt x="464150" y="1211094"/>
                    <a:pt x="461047" y="1212424"/>
                  </a:cubicBezTo>
                  <a:cubicBezTo>
                    <a:pt x="451738" y="1215527"/>
                    <a:pt x="443758" y="1222176"/>
                    <a:pt x="435779" y="1228383"/>
                  </a:cubicBezTo>
                  <a:cubicBezTo>
                    <a:pt x="435779" y="1228383"/>
                    <a:pt x="435779" y="1228383"/>
                    <a:pt x="435779" y="1228383"/>
                  </a:cubicBezTo>
                  <a:cubicBezTo>
                    <a:pt x="431346" y="1229269"/>
                    <a:pt x="426469" y="1230156"/>
                    <a:pt x="421593" y="1231043"/>
                  </a:cubicBezTo>
                  <a:cubicBezTo>
                    <a:pt x="406077" y="1233259"/>
                    <a:pt x="390561" y="1234589"/>
                    <a:pt x="375045" y="1235919"/>
                  </a:cubicBezTo>
                  <a:cubicBezTo>
                    <a:pt x="375045" y="1235476"/>
                    <a:pt x="375488" y="1235476"/>
                    <a:pt x="375488" y="1235033"/>
                  </a:cubicBezTo>
                  <a:cubicBezTo>
                    <a:pt x="377705" y="1230156"/>
                    <a:pt x="381252" y="1226610"/>
                    <a:pt x="385241" y="1223063"/>
                  </a:cubicBezTo>
                  <a:cubicBezTo>
                    <a:pt x="385241" y="1223063"/>
                    <a:pt x="385241" y="1223063"/>
                    <a:pt x="385241" y="1223063"/>
                  </a:cubicBezTo>
                  <a:cubicBezTo>
                    <a:pt x="400314" y="1223063"/>
                    <a:pt x="415386" y="1216857"/>
                    <a:pt x="426913" y="1207104"/>
                  </a:cubicBezTo>
                  <a:cubicBezTo>
                    <a:pt x="430902" y="1204444"/>
                    <a:pt x="435335" y="1203557"/>
                    <a:pt x="439325" y="1200898"/>
                  </a:cubicBezTo>
                  <a:cubicBezTo>
                    <a:pt x="444201" y="1197794"/>
                    <a:pt x="449965" y="1190258"/>
                    <a:pt x="445975" y="1184495"/>
                  </a:cubicBezTo>
                  <a:cubicBezTo>
                    <a:pt x="442872" y="1181392"/>
                    <a:pt x="437995" y="1183165"/>
                    <a:pt x="434449" y="1184052"/>
                  </a:cubicBezTo>
                  <a:cubicBezTo>
                    <a:pt x="434006" y="1184052"/>
                    <a:pt x="433562" y="1184495"/>
                    <a:pt x="433562" y="1184495"/>
                  </a:cubicBezTo>
                  <a:cubicBezTo>
                    <a:pt x="433119" y="1184495"/>
                    <a:pt x="433119" y="1184495"/>
                    <a:pt x="432675" y="1184495"/>
                  </a:cubicBezTo>
                  <a:cubicBezTo>
                    <a:pt x="431789" y="1184938"/>
                    <a:pt x="431346" y="1185382"/>
                    <a:pt x="430459" y="1185825"/>
                  </a:cubicBezTo>
                  <a:cubicBezTo>
                    <a:pt x="428685" y="1186712"/>
                    <a:pt x="426913" y="1187598"/>
                    <a:pt x="425139" y="1188928"/>
                  </a:cubicBezTo>
                  <a:cubicBezTo>
                    <a:pt x="421149" y="1191145"/>
                    <a:pt x="416716" y="1193361"/>
                    <a:pt x="412283" y="1195135"/>
                  </a:cubicBezTo>
                  <a:cubicBezTo>
                    <a:pt x="408737" y="1196021"/>
                    <a:pt x="405634" y="1196908"/>
                    <a:pt x="402087" y="1198238"/>
                  </a:cubicBezTo>
                  <a:cubicBezTo>
                    <a:pt x="395437" y="1201341"/>
                    <a:pt x="385241" y="1209320"/>
                    <a:pt x="383468" y="1217300"/>
                  </a:cubicBezTo>
                  <a:cubicBezTo>
                    <a:pt x="383025" y="1217743"/>
                    <a:pt x="383025" y="1218630"/>
                    <a:pt x="383025" y="1219517"/>
                  </a:cubicBezTo>
                  <a:cubicBezTo>
                    <a:pt x="379478" y="1222176"/>
                    <a:pt x="376375" y="1224836"/>
                    <a:pt x="374159" y="1228383"/>
                  </a:cubicBezTo>
                  <a:cubicBezTo>
                    <a:pt x="373716" y="1230156"/>
                    <a:pt x="371055" y="1233259"/>
                    <a:pt x="371055" y="1235476"/>
                  </a:cubicBezTo>
                  <a:cubicBezTo>
                    <a:pt x="366622" y="1235919"/>
                    <a:pt x="362189" y="1236362"/>
                    <a:pt x="357756" y="1236362"/>
                  </a:cubicBezTo>
                  <a:cubicBezTo>
                    <a:pt x="349333" y="1237249"/>
                    <a:pt x="340911" y="1237692"/>
                    <a:pt x="332044" y="1238579"/>
                  </a:cubicBezTo>
                  <a:cubicBezTo>
                    <a:pt x="332488" y="1238136"/>
                    <a:pt x="332931" y="1237249"/>
                    <a:pt x="333374" y="1236806"/>
                  </a:cubicBezTo>
                  <a:cubicBezTo>
                    <a:pt x="334704" y="1234146"/>
                    <a:pt x="336477" y="1232373"/>
                    <a:pt x="338694" y="1230156"/>
                  </a:cubicBezTo>
                  <a:cubicBezTo>
                    <a:pt x="339137" y="1230156"/>
                    <a:pt x="339580" y="1229713"/>
                    <a:pt x="340024" y="1229713"/>
                  </a:cubicBezTo>
                  <a:cubicBezTo>
                    <a:pt x="346230" y="1227496"/>
                    <a:pt x="352880" y="1226610"/>
                    <a:pt x="358643" y="1223950"/>
                  </a:cubicBezTo>
                  <a:cubicBezTo>
                    <a:pt x="363962" y="1221733"/>
                    <a:pt x="367509" y="1217743"/>
                    <a:pt x="370612" y="1213310"/>
                  </a:cubicBezTo>
                  <a:cubicBezTo>
                    <a:pt x="374159" y="1207991"/>
                    <a:pt x="379035" y="1204001"/>
                    <a:pt x="384355" y="1200454"/>
                  </a:cubicBezTo>
                  <a:cubicBezTo>
                    <a:pt x="387901" y="1197794"/>
                    <a:pt x="392778" y="1193805"/>
                    <a:pt x="391891" y="1188485"/>
                  </a:cubicBezTo>
                  <a:cubicBezTo>
                    <a:pt x="391448" y="1185382"/>
                    <a:pt x="387458" y="1183165"/>
                    <a:pt x="384355" y="1184495"/>
                  </a:cubicBezTo>
                  <a:cubicBezTo>
                    <a:pt x="383025" y="1184938"/>
                    <a:pt x="382138" y="1185825"/>
                    <a:pt x="380808" y="1186712"/>
                  </a:cubicBezTo>
                  <a:cubicBezTo>
                    <a:pt x="380808" y="1186712"/>
                    <a:pt x="380365" y="1186712"/>
                    <a:pt x="380365" y="1186712"/>
                  </a:cubicBezTo>
                  <a:cubicBezTo>
                    <a:pt x="372829" y="1190702"/>
                    <a:pt x="366179" y="1195578"/>
                    <a:pt x="359086" y="1199568"/>
                  </a:cubicBezTo>
                  <a:cubicBezTo>
                    <a:pt x="348890" y="1204444"/>
                    <a:pt x="338251" y="1213310"/>
                    <a:pt x="336477" y="1224836"/>
                  </a:cubicBezTo>
                  <a:cubicBezTo>
                    <a:pt x="336034" y="1226166"/>
                    <a:pt x="336034" y="1227053"/>
                    <a:pt x="336034" y="1227939"/>
                  </a:cubicBezTo>
                  <a:cubicBezTo>
                    <a:pt x="333818" y="1230599"/>
                    <a:pt x="332044" y="1233259"/>
                    <a:pt x="330271" y="1235919"/>
                  </a:cubicBezTo>
                  <a:cubicBezTo>
                    <a:pt x="329828" y="1236806"/>
                    <a:pt x="328941" y="1238136"/>
                    <a:pt x="328498" y="1239022"/>
                  </a:cubicBezTo>
                  <a:cubicBezTo>
                    <a:pt x="317415" y="1239909"/>
                    <a:pt x="306775" y="1240796"/>
                    <a:pt x="295693" y="1241682"/>
                  </a:cubicBezTo>
                  <a:cubicBezTo>
                    <a:pt x="296136" y="1241239"/>
                    <a:pt x="296136" y="1240796"/>
                    <a:pt x="296136" y="1240352"/>
                  </a:cubicBezTo>
                  <a:cubicBezTo>
                    <a:pt x="296136" y="1239909"/>
                    <a:pt x="296580" y="1239466"/>
                    <a:pt x="297023" y="1238579"/>
                  </a:cubicBezTo>
                  <a:cubicBezTo>
                    <a:pt x="300126" y="1240352"/>
                    <a:pt x="307219" y="1235476"/>
                    <a:pt x="309879" y="1233702"/>
                  </a:cubicBezTo>
                  <a:cubicBezTo>
                    <a:pt x="309879" y="1233702"/>
                    <a:pt x="310322" y="1233259"/>
                    <a:pt x="310322" y="1233259"/>
                  </a:cubicBezTo>
                  <a:cubicBezTo>
                    <a:pt x="312539" y="1232373"/>
                    <a:pt x="314312" y="1231486"/>
                    <a:pt x="316528" y="1230156"/>
                  </a:cubicBezTo>
                  <a:cubicBezTo>
                    <a:pt x="321848" y="1227496"/>
                    <a:pt x="324065" y="1221733"/>
                    <a:pt x="327168" y="1217300"/>
                  </a:cubicBezTo>
                  <a:cubicBezTo>
                    <a:pt x="332488" y="1211094"/>
                    <a:pt x="340911" y="1204887"/>
                    <a:pt x="341354" y="1196021"/>
                  </a:cubicBezTo>
                  <a:cubicBezTo>
                    <a:pt x="341354" y="1193361"/>
                    <a:pt x="339580" y="1191145"/>
                    <a:pt x="336921" y="1190702"/>
                  </a:cubicBezTo>
                  <a:cubicBezTo>
                    <a:pt x="332931" y="1190702"/>
                    <a:pt x="329828" y="1192031"/>
                    <a:pt x="326724" y="1194691"/>
                  </a:cubicBezTo>
                  <a:cubicBezTo>
                    <a:pt x="323621" y="1195135"/>
                    <a:pt x="315642" y="1209764"/>
                    <a:pt x="312982" y="1211980"/>
                  </a:cubicBezTo>
                  <a:cubicBezTo>
                    <a:pt x="308105" y="1215084"/>
                    <a:pt x="303229" y="1218187"/>
                    <a:pt x="300126" y="1223063"/>
                  </a:cubicBezTo>
                  <a:cubicBezTo>
                    <a:pt x="298353" y="1225280"/>
                    <a:pt x="297466" y="1228383"/>
                    <a:pt x="296580" y="1231043"/>
                  </a:cubicBezTo>
                  <a:cubicBezTo>
                    <a:pt x="296580" y="1231929"/>
                    <a:pt x="296136" y="1232373"/>
                    <a:pt x="296136" y="1233259"/>
                  </a:cubicBezTo>
                  <a:cubicBezTo>
                    <a:pt x="294806" y="1234589"/>
                    <a:pt x="293476" y="1235919"/>
                    <a:pt x="292590" y="1237692"/>
                  </a:cubicBezTo>
                  <a:cubicBezTo>
                    <a:pt x="291703" y="1239022"/>
                    <a:pt x="291260" y="1240796"/>
                    <a:pt x="291703" y="1242125"/>
                  </a:cubicBezTo>
                  <a:cubicBezTo>
                    <a:pt x="287713" y="1242569"/>
                    <a:pt x="284167" y="1243012"/>
                    <a:pt x="280177" y="1243012"/>
                  </a:cubicBezTo>
                  <a:cubicBezTo>
                    <a:pt x="279290" y="1243012"/>
                    <a:pt x="278404" y="1243012"/>
                    <a:pt x="277517" y="1243012"/>
                  </a:cubicBezTo>
                  <a:cubicBezTo>
                    <a:pt x="277960" y="1227053"/>
                    <a:pt x="278847" y="1211094"/>
                    <a:pt x="280621" y="1195135"/>
                  </a:cubicBezTo>
                  <a:cubicBezTo>
                    <a:pt x="283723" y="1170309"/>
                    <a:pt x="288157" y="1145927"/>
                    <a:pt x="293476" y="1121545"/>
                  </a:cubicBezTo>
                  <a:cubicBezTo>
                    <a:pt x="298796" y="1121989"/>
                    <a:pt x="304116" y="1121989"/>
                    <a:pt x="309436" y="1122432"/>
                  </a:cubicBezTo>
                  <a:cubicBezTo>
                    <a:pt x="318302" y="1122432"/>
                    <a:pt x="327168" y="1121989"/>
                    <a:pt x="335590" y="1121989"/>
                  </a:cubicBezTo>
                  <a:cubicBezTo>
                    <a:pt x="336034" y="1121989"/>
                    <a:pt x="336034" y="1122432"/>
                    <a:pt x="336034" y="1122432"/>
                  </a:cubicBezTo>
                  <a:cubicBezTo>
                    <a:pt x="337807" y="1124205"/>
                    <a:pt x="340024" y="1125978"/>
                    <a:pt x="342240" y="1127752"/>
                  </a:cubicBezTo>
                  <a:cubicBezTo>
                    <a:pt x="342240" y="1128638"/>
                    <a:pt x="342684" y="1129968"/>
                    <a:pt x="342684" y="1130855"/>
                  </a:cubicBezTo>
                  <a:cubicBezTo>
                    <a:pt x="343127" y="1132628"/>
                    <a:pt x="343570" y="1134844"/>
                    <a:pt x="344457" y="1136618"/>
                  </a:cubicBezTo>
                  <a:cubicBezTo>
                    <a:pt x="346673" y="1141494"/>
                    <a:pt x="350663" y="1144154"/>
                    <a:pt x="355096" y="1146814"/>
                  </a:cubicBezTo>
                  <a:cubicBezTo>
                    <a:pt x="355539" y="1147257"/>
                    <a:pt x="355983" y="1147257"/>
                    <a:pt x="355983" y="1147257"/>
                  </a:cubicBezTo>
                  <a:cubicBezTo>
                    <a:pt x="357313" y="1148144"/>
                    <a:pt x="358200" y="1148587"/>
                    <a:pt x="359529" y="1149474"/>
                  </a:cubicBezTo>
                  <a:cubicBezTo>
                    <a:pt x="360859" y="1150360"/>
                    <a:pt x="361746" y="1150804"/>
                    <a:pt x="363076" y="1151247"/>
                  </a:cubicBezTo>
                  <a:cubicBezTo>
                    <a:pt x="367952" y="1153907"/>
                    <a:pt x="372829" y="1156123"/>
                    <a:pt x="377262" y="1157897"/>
                  </a:cubicBezTo>
                  <a:cubicBezTo>
                    <a:pt x="383025" y="1161000"/>
                    <a:pt x="387458" y="1165876"/>
                    <a:pt x="392334" y="1170309"/>
                  </a:cubicBezTo>
                  <a:cubicBezTo>
                    <a:pt x="394551" y="1172083"/>
                    <a:pt x="396767" y="1173856"/>
                    <a:pt x="399870" y="1175186"/>
                  </a:cubicBezTo>
                  <a:cubicBezTo>
                    <a:pt x="402531" y="1176516"/>
                    <a:pt x="404747" y="1178289"/>
                    <a:pt x="407850" y="1178732"/>
                  </a:cubicBezTo>
                  <a:cubicBezTo>
                    <a:pt x="408293" y="1178732"/>
                    <a:pt x="408737" y="1178732"/>
                    <a:pt x="408737" y="1178289"/>
                  </a:cubicBezTo>
                  <a:cubicBezTo>
                    <a:pt x="414943" y="1179619"/>
                    <a:pt x="422036" y="1174742"/>
                    <a:pt x="417603" y="1168093"/>
                  </a:cubicBezTo>
                  <a:cubicBezTo>
                    <a:pt x="411397" y="1157897"/>
                    <a:pt x="399427" y="1153464"/>
                    <a:pt x="390561" y="1146371"/>
                  </a:cubicBezTo>
                  <a:cubicBezTo>
                    <a:pt x="385685" y="1142381"/>
                    <a:pt x="381695" y="1137061"/>
                    <a:pt x="376375" y="1133071"/>
                  </a:cubicBezTo>
                  <a:cubicBezTo>
                    <a:pt x="368839" y="1127308"/>
                    <a:pt x="359529" y="1123762"/>
                    <a:pt x="350220" y="1124205"/>
                  </a:cubicBezTo>
                  <a:cubicBezTo>
                    <a:pt x="348890" y="1124205"/>
                    <a:pt x="347560" y="1124205"/>
                    <a:pt x="346230" y="1124205"/>
                  </a:cubicBezTo>
                  <a:cubicBezTo>
                    <a:pt x="344900" y="1123319"/>
                    <a:pt x="344013" y="1121989"/>
                    <a:pt x="342684" y="1121102"/>
                  </a:cubicBezTo>
                  <a:cubicBezTo>
                    <a:pt x="358200" y="1120658"/>
                    <a:pt x="373716" y="1120215"/>
                    <a:pt x="389231" y="1119329"/>
                  </a:cubicBezTo>
                  <a:cubicBezTo>
                    <a:pt x="390561" y="1121102"/>
                    <a:pt x="392778" y="1122432"/>
                    <a:pt x="394551" y="1123319"/>
                  </a:cubicBezTo>
                  <a:cubicBezTo>
                    <a:pt x="395881" y="1124205"/>
                    <a:pt x="397211" y="1124648"/>
                    <a:pt x="398541" y="1125092"/>
                  </a:cubicBezTo>
                  <a:cubicBezTo>
                    <a:pt x="398541" y="1127308"/>
                    <a:pt x="400314" y="1129525"/>
                    <a:pt x="401644" y="1131298"/>
                  </a:cubicBezTo>
                  <a:cubicBezTo>
                    <a:pt x="408737" y="1141051"/>
                    <a:pt x="418046" y="1149030"/>
                    <a:pt x="429129" y="1153907"/>
                  </a:cubicBezTo>
                  <a:cubicBezTo>
                    <a:pt x="433562" y="1156123"/>
                    <a:pt x="437995" y="1156567"/>
                    <a:pt x="442429" y="1158340"/>
                  </a:cubicBezTo>
                  <a:cubicBezTo>
                    <a:pt x="448191" y="1160556"/>
                    <a:pt x="453068" y="1164103"/>
                    <a:pt x="458388" y="1166763"/>
                  </a:cubicBezTo>
                  <a:cubicBezTo>
                    <a:pt x="458831" y="1166763"/>
                    <a:pt x="458831" y="1166763"/>
                    <a:pt x="459274" y="1166763"/>
                  </a:cubicBezTo>
                  <a:cubicBezTo>
                    <a:pt x="461491" y="1167649"/>
                    <a:pt x="463264" y="1168979"/>
                    <a:pt x="465480" y="1169423"/>
                  </a:cubicBezTo>
                  <a:cubicBezTo>
                    <a:pt x="469027" y="1170309"/>
                    <a:pt x="473903" y="1168979"/>
                    <a:pt x="474347" y="1164989"/>
                  </a:cubicBezTo>
                  <a:cubicBezTo>
                    <a:pt x="474790" y="1162330"/>
                    <a:pt x="472573" y="1160113"/>
                    <a:pt x="470800" y="1158340"/>
                  </a:cubicBezTo>
                  <a:cubicBezTo>
                    <a:pt x="467697" y="1155237"/>
                    <a:pt x="464150" y="1152577"/>
                    <a:pt x="461047" y="1149917"/>
                  </a:cubicBezTo>
                  <a:cubicBezTo>
                    <a:pt x="452624" y="1144154"/>
                    <a:pt x="442429" y="1141494"/>
                    <a:pt x="434892" y="1134401"/>
                  </a:cubicBezTo>
                  <a:cubicBezTo>
                    <a:pt x="427799" y="1127752"/>
                    <a:pt x="418490" y="1122432"/>
                    <a:pt x="408293" y="1121989"/>
                  </a:cubicBezTo>
                  <a:cubicBezTo>
                    <a:pt x="406077" y="1121989"/>
                    <a:pt x="403417" y="1121545"/>
                    <a:pt x="401201" y="1122432"/>
                  </a:cubicBezTo>
                  <a:cubicBezTo>
                    <a:pt x="398984" y="1121102"/>
                    <a:pt x="397211" y="1119772"/>
                    <a:pt x="395437" y="1118442"/>
                  </a:cubicBezTo>
                  <a:cubicBezTo>
                    <a:pt x="415386" y="1117112"/>
                    <a:pt x="435335" y="1115782"/>
                    <a:pt x="455284" y="1114009"/>
                  </a:cubicBezTo>
                  <a:cubicBezTo>
                    <a:pt x="455284" y="1115339"/>
                    <a:pt x="456171" y="1116225"/>
                    <a:pt x="457057" y="1117112"/>
                  </a:cubicBezTo>
                  <a:cubicBezTo>
                    <a:pt x="457944" y="1118442"/>
                    <a:pt x="459274" y="1119329"/>
                    <a:pt x="460161" y="1120658"/>
                  </a:cubicBezTo>
                  <a:cubicBezTo>
                    <a:pt x="460161" y="1121102"/>
                    <a:pt x="460604" y="1121545"/>
                    <a:pt x="460604" y="1122432"/>
                  </a:cubicBezTo>
                  <a:cubicBezTo>
                    <a:pt x="462377" y="1127308"/>
                    <a:pt x="465037" y="1131741"/>
                    <a:pt x="468140" y="1135731"/>
                  </a:cubicBezTo>
                  <a:cubicBezTo>
                    <a:pt x="473460" y="1143267"/>
                    <a:pt x="480553" y="1149917"/>
                    <a:pt x="489419" y="1153464"/>
                  </a:cubicBezTo>
                  <a:cubicBezTo>
                    <a:pt x="499172" y="1156567"/>
                    <a:pt x="504935" y="1165876"/>
                    <a:pt x="513358" y="1170753"/>
                  </a:cubicBezTo>
                  <a:cubicBezTo>
                    <a:pt x="513801" y="1170753"/>
                    <a:pt x="514244" y="1170753"/>
                    <a:pt x="514244" y="1170309"/>
                  </a:cubicBezTo>
                  <a:cubicBezTo>
                    <a:pt x="514244" y="1170309"/>
                    <a:pt x="514244" y="1170309"/>
                    <a:pt x="514244" y="1170309"/>
                  </a:cubicBezTo>
                  <a:cubicBezTo>
                    <a:pt x="516018" y="1171196"/>
                    <a:pt x="517791" y="1172083"/>
                    <a:pt x="520008" y="1172526"/>
                  </a:cubicBezTo>
                  <a:cubicBezTo>
                    <a:pt x="523111" y="1173412"/>
                    <a:pt x="527987" y="1172969"/>
                    <a:pt x="529317" y="1169423"/>
                  </a:cubicBezTo>
                  <a:cubicBezTo>
                    <a:pt x="531090" y="1160556"/>
                    <a:pt x="505821" y="1145041"/>
                    <a:pt x="500059" y="1138391"/>
                  </a:cubicBezTo>
                  <a:cubicBezTo>
                    <a:pt x="492522" y="1130855"/>
                    <a:pt x="485873" y="1120658"/>
                    <a:pt x="474347" y="1118885"/>
                  </a:cubicBezTo>
                  <a:cubicBezTo>
                    <a:pt x="472130" y="1118885"/>
                    <a:pt x="467254" y="1117999"/>
                    <a:pt x="464150" y="1118442"/>
                  </a:cubicBezTo>
                  <a:cubicBezTo>
                    <a:pt x="463264" y="1117556"/>
                    <a:pt x="462377" y="1116669"/>
                    <a:pt x="461934" y="1115782"/>
                  </a:cubicBezTo>
                  <a:cubicBezTo>
                    <a:pt x="461491" y="1115339"/>
                    <a:pt x="460604" y="1114009"/>
                    <a:pt x="460161" y="1113122"/>
                  </a:cubicBezTo>
                  <a:cubicBezTo>
                    <a:pt x="472573" y="1111792"/>
                    <a:pt x="484543" y="1110906"/>
                    <a:pt x="496955" y="1109133"/>
                  </a:cubicBezTo>
                  <a:cubicBezTo>
                    <a:pt x="500502" y="1108689"/>
                    <a:pt x="504492" y="1108246"/>
                    <a:pt x="508038" y="1107803"/>
                  </a:cubicBezTo>
                  <a:cubicBezTo>
                    <a:pt x="508925" y="1110019"/>
                    <a:pt x="511585" y="1113122"/>
                    <a:pt x="514244" y="1115782"/>
                  </a:cubicBezTo>
                  <a:cubicBezTo>
                    <a:pt x="514688" y="1121102"/>
                    <a:pt x="516904" y="1126422"/>
                    <a:pt x="520008" y="1130855"/>
                  </a:cubicBezTo>
                  <a:cubicBezTo>
                    <a:pt x="524441" y="1136174"/>
                    <a:pt x="530647" y="1139721"/>
                    <a:pt x="535524" y="1144154"/>
                  </a:cubicBezTo>
                  <a:cubicBezTo>
                    <a:pt x="542173" y="1150360"/>
                    <a:pt x="547049" y="1160113"/>
                    <a:pt x="556802" y="1161443"/>
                  </a:cubicBezTo>
                  <a:cubicBezTo>
                    <a:pt x="556802" y="1161443"/>
                    <a:pt x="556802" y="1161443"/>
                    <a:pt x="556802" y="1161443"/>
                  </a:cubicBezTo>
                  <a:cubicBezTo>
                    <a:pt x="557689" y="1161886"/>
                    <a:pt x="558132" y="1162330"/>
                    <a:pt x="559019" y="1162330"/>
                  </a:cubicBezTo>
                  <a:cubicBezTo>
                    <a:pt x="564782" y="1164103"/>
                    <a:pt x="570102" y="1160113"/>
                    <a:pt x="567885" y="1154350"/>
                  </a:cubicBezTo>
                  <a:cubicBezTo>
                    <a:pt x="565668" y="1147701"/>
                    <a:pt x="559019" y="1143711"/>
                    <a:pt x="554142" y="1139278"/>
                  </a:cubicBezTo>
                  <a:cubicBezTo>
                    <a:pt x="550596" y="1136618"/>
                    <a:pt x="547493" y="1133958"/>
                    <a:pt x="544833" y="1129968"/>
                  </a:cubicBezTo>
                  <a:cubicBezTo>
                    <a:pt x="542616" y="1126422"/>
                    <a:pt x="540400" y="1122875"/>
                    <a:pt x="536853" y="1120215"/>
                  </a:cubicBezTo>
                  <a:cubicBezTo>
                    <a:pt x="531090" y="1116669"/>
                    <a:pt x="525327" y="1112679"/>
                    <a:pt x="518678" y="1111792"/>
                  </a:cubicBezTo>
                  <a:cubicBezTo>
                    <a:pt x="518234" y="1111792"/>
                    <a:pt x="517347" y="1111792"/>
                    <a:pt x="516904" y="1111792"/>
                  </a:cubicBezTo>
                  <a:cubicBezTo>
                    <a:pt x="515575" y="1110019"/>
                    <a:pt x="514244" y="1108689"/>
                    <a:pt x="512914" y="1106916"/>
                  </a:cubicBezTo>
                  <a:cubicBezTo>
                    <a:pt x="524441" y="1105586"/>
                    <a:pt x="535967" y="1104699"/>
                    <a:pt x="547493" y="1103370"/>
                  </a:cubicBezTo>
                  <a:cubicBezTo>
                    <a:pt x="547493" y="1103370"/>
                    <a:pt x="547493" y="1103813"/>
                    <a:pt x="547493" y="1103813"/>
                  </a:cubicBezTo>
                  <a:cubicBezTo>
                    <a:pt x="549709" y="1106916"/>
                    <a:pt x="552369" y="1109133"/>
                    <a:pt x="555472" y="1111349"/>
                  </a:cubicBezTo>
                  <a:cubicBezTo>
                    <a:pt x="555916" y="1112679"/>
                    <a:pt x="556802" y="1114452"/>
                    <a:pt x="557689" y="1116225"/>
                  </a:cubicBezTo>
                  <a:cubicBezTo>
                    <a:pt x="559019" y="1118442"/>
                    <a:pt x="560349" y="1120658"/>
                    <a:pt x="561678" y="1122432"/>
                  </a:cubicBezTo>
                  <a:cubicBezTo>
                    <a:pt x="564339" y="1125978"/>
                    <a:pt x="567442" y="1129968"/>
                    <a:pt x="571431" y="1133071"/>
                  </a:cubicBezTo>
                  <a:cubicBezTo>
                    <a:pt x="574091" y="1135288"/>
                    <a:pt x="577194" y="1136174"/>
                    <a:pt x="580297" y="1137504"/>
                  </a:cubicBezTo>
                  <a:cubicBezTo>
                    <a:pt x="583401" y="1139278"/>
                    <a:pt x="586504" y="1140607"/>
                    <a:pt x="590051" y="1141494"/>
                  </a:cubicBezTo>
                  <a:cubicBezTo>
                    <a:pt x="596257" y="1144597"/>
                    <a:pt x="602463" y="1148587"/>
                    <a:pt x="609556" y="1149030"/>
                  </a:cubicBezTo>
                  <a:cubicBezTo>
                    <a:pt x="610000" y="1149030"/>
                    <a:pt x="610442" y="1148587"/>
                    <a:pt x="610442" y="1148144"/>
                  </a:cubicBezTo>
                  <a:cubicBezTo>
                    <a:pt x="611773" y="1148587"/>
                    <a:pt x="613103" y="1149030"/>
                    <a:pt x="614876" y="1149030"/>
                  </a:cubicBezTo>
                  <a:cubicBezTo>
                    <a:pt x="621083" y="1149474"/>
                    <a:pt x="625958" y="1144597"/>
                    <a:pt x="620639" y="1139721"/>
                  </a:cubicBezTo>
                  <a:cubicBezTo>
                    <a:pt x="617536" y="1136618"/>
                    <a:pt x="613545" y="1134844"/>
                    <a:pt x="610000" y="1132185"/>
                  </a:cubicBezTo>
                  <a:cubicBezTo>
                    <a:pt x="601576" y="1127752"/>
                    <a:pt x="594040" y="1122432"/>
                    <a:pt x="586947" y="1116225"/>
                  </a:cubicBezTo>
                  <a:cubicBezTo>
                    <a:pt x="579855" y="1111792"/>
                    <a:pt x="570988" y="1110462"/>
                    <a:pt x="563009" y="1108246"/>
                  </a:cubicBezTo>
                  <a:cubicBezTo>
                    <a:pt x="560792" y="1107803"/>
                    <a:pt x="559462" y="1107803"/>
                    <a:pt x="558575" y="1107803"/>
                  </a:cubicBezTo>
                  <a:cubicBezTo>
                    <a:pt x="557245" y="1106473"/>
                    <a:pt x="555472" y="1105143"/>
                    <a:pt x="554142" y="1103813"/>
                  </a:cubicBezTo>
                  <a:cubicBezTo>
                    <a:pt x="553699" y="1103370"/>
                    <a:pt x="553256" y="1102926"/>
                    <a:pt x="552812" y="1102483"/>
                  </a:cubicBezTo>
                  <a:cubicBezTo>
                    <a:pt x="562122" y="1101596"/>
                    <a:pt x="571431" y="1100710"/>
                    <a:pt x="580741" y="1099823"/>
                  </a:cubicBezTo>
                  <a:cubicBezTo>
                    <a:pt x="580741" y="1099823"/>
                    <a:pt x="580741" y="1099823"/>
                    <a:pt x="581185" y="1100266"/>
                  </a:cubicBezTo>
                  <a:cubicBezTo>
                    <a:pt x="585174" y="1102483"/>
                    <a:pt x="589607" y="1104256"/>
                    <a:pt x="594040" y="1105143"/>
                  </a:cubicBezTo>
                  <a:cubicBezTo>
                    <a:pt x="598917" y="1105586"/>
                    <a:pt x="603793" y="1108246"/>
                    <a:pt x="608670" y="1108246"/>
                  </a:cubicBezTo>
                  <a:cubicBezTo>
                    <a:pt x="610000" y="1108246"/>
                    <a:pt x="612659" y="1108689"/>
                    <a:pt x="613989" y="1107359"/>
                  </a:cubicBezTo>
                  <a:cubicBezTo>
                    <a:pt x="622412" y="1107359"/>
                    <a:pt x="629949" y="1103370"/>
                    <a:pt x="637927" y="1101596"/>
                  </a:cubicBezTo>
                  <a:cubicBezTo>
                    <a:pt x="646794" y="1099823"/>
                    <a:pt x="661867" y="1103813"/>
                    <a:pt x="667630" y="1095390"/>
                  </a:cubicBezTo>
                  <a:cubicBezTo>
                    <a:pt x="670733" y="1089184"/>
                    <a:pt x="662753" y="1084751"/>
                    <a:pt x="657876" y="1083421"/>
                  </a:cubicBezTo>
                  <a:cubicBezTo>
                    <a:pt x="649898" y="1080761"/>
                    <a:pt x="641474" y="1082091"/>
                    <a:pt x="633494" y="1082091"/>
                  </a:cubicBezTo>
                  <a:cubicBezTo>
                    <a:pt x="633494" y="1081647"/>
                    <a:pt x="633052" y="1081647"/>
                    <a:pt x="632608" y="1081647"/>
                  </a:cubicBezTo>
                  <a:cubicBezTo>
                    <a:pt x="622412" y="1081647"/>
                    <a:pt x="612216" y="1078101"/>
                    <a:pt x="602020" y="1081204"/>
                  </a:cubicBezTo>
                  <a:cubicBezTo>
                    <a:pt x="593596" y="1083421"/>
                    <a:pt x="587391" y="1090070"/>
                    <a:pt x="581185" y="1096276"/>
                  </a:cubicBezTo>
                  <a:cubicBezTo>
                    <a:pt x="580741" y="1096720"/>
                    <a:pt x="580741" y="1096720"/>
                    <a:pt x="580741" y="1097163"/>
                  </a:cubicBezTo>
                  <a:cubicBezTo>
                    <a:pt x="566998" y="1098050"/>
                    <a:pt x="553699" y="1098936"/>
                    <a:pt x="540400" y="1099823"/>
                  </a:cubicBezTo>
                  <a:cubicBezTo>
                    <a:pt x="541286" y="1097607"/>
                    <a:pt x="542173" y="1095833"/>
                    <a:pt x="543060" y="1094060"/>
                  </a:cubicBezTo>
                  <a:cubicBezTo>
                    <a:pt x="543503" y="1092730"/>
                    <a:pt x="544390" y="1091843"/>
                    <a:pt x="545276" y="1090513"/>
                  </a:cubicBezTo>
                  <a:cubicBezTo>
                    <a:pt x="545719" y="1090070"/>
                    <a:pt x="546606" y="1090070"/>
                    <a:pt x="547049" y="1089627"/>
                  </a:cubicBezTo>
                  <a:cubicBezTo>
                    <a:pt x="552812" y="1088297"/>
                    <a:pt x="558575" y="1085194"/>
                    <a:pt x="562565" y="1080761"/>
                  </a:cubicBezTo>
                  <a:cubicBezTo>
                    <a:pt x="564339" y="1079431"/>
                    <a:pt x="564782" y="1076771"/>
                    <a:pt x="566555" y="1075441"/>
                  </a:cubicBezTo>
                  <a:cubicBezTo>
                    <a:pt x="572318" y="1072338"/>
                    <a:pt x="579411" y="1070565"/>
                    <a:pt x="583844" y="1065688"/>
                  </a:cubicBezTo>
                  <a:cubicBezTo>
                    <a:pt x="590051" y="1058595"/>
                    <a:pt x="599360" y="1048399"/>
                    <a:pt x="598030" y="1038203"/>
                  </a:cubicBezTo>
                  <a:cubicBezTo>
                    <a:pt x="597143" y="1035100"/>
                    <a:pt x="593596" y="1035100"/>
                    <a:pt x="591824" y="1037316"/>
                  </a:cubicBezTo>
                  <a:cubicBezTo>
                    <a:pt x="586504" y="1041306"/>
                    <a:pt x="581627" y="1045739"/>
                    <a:pt x="576308" y="1049729"/>
                  </a:cubicBezTo>
                  <a:cubicBezTo>
                    <a:pt x="564782" y="1055935"/>
                    <a:pt x="551483" y="1061255"/>
                    <a:pt x="545276" y="1073668"/>
                  </a:cubicBezTo>
                  <a:cubicBezTo>
                    <a:pt x="544390" y="1075884"/>
                    <a:pt x="537740" y="1088297"/>
                    <a:pt x="539957" y="1090957"/>
                  </a:cubicBezTo>
                  <a:cubicBezTo>
                    <a:pt x="538627" y="1093173"/>
                    <a:pt x="537740" y="1095833"/>
                    <a:pt x="536853" y="1098493"/>
                  </a:cubicBezTo>
                  <a:cubicBezTo>
                    <a:pt x="536853" y="1098936"/>
                    <a:pt x="536410" y="1099823"/>
                    <a:pt x="536410" y="1100266"/>
                  </a:cubicBezTo>
                  <a:cubicBezTo>
                    <a:pt x="527101" y="1101153"/>
                    <a:pt x="517791" y="1102040"/>
                    <a:pt x="508038" y="1102926"/>
                  </a:cubicBezTo>
                  <a:cubicBezTo>
                    <a:pt x="508481" y="1100710"/>
                    <a:pt x="508925" y="1098936"/>
                    <a:pt x="509368" y="1096720"/>
                  </a:cubicBezTo>
                  <a:cubicBezTo>
                    <a:pt x="510255" y="1094947"/>
                    <a:pt x="510698" y="1092730"/>
                    <a:pt x="511142" y="1090513"/>
                  </a:cubicBezTo>
                  <a:cubicBezTo>
                    <a:pt x="514244" y="1088297"/>
                    <a:pt x="517791" y="1086524"/>
                    <a:pt x="520894" y="1084307"/>
                  </a:cubicBezTo>
                  <a:cubicBezTo>
                    <a:pt x="524441" y="1081204"/>
                    <a:pt x="527544" y="1077214"/>
                    <a:pt x="530204" y="1073225"/>
                  </a:cubicBezTo>
                  <a:cubicBezTo>
                    <a:pt x="532420" y="1069678"/>
                    <a:pt x="533307" y="1064802"/>
                    <a:pt x="535967" y="1061698"/>
                  </a:cubicBezTo>
                  <a:cubicBezTo>
                    <a:pt x="540843" y="1055492"/>
                    <a:pt x="547936" y="1049729"/>
                    <a:pt x="549266" y="1041306"/>
                  </a:cubicBezTo>
                  <a:cubicBezTo>
                    <a:pt x="550152" y="1034657"/>
                    <a:pt x="544833" y="1030223"/>
                    <a:pt x="539957" y="1032440"/>
                  </a:cubicBezTo>
                  <a:cubicBezTo>
                    <a:pt x="539070" y="1032440"/>
                    <a:pt x="538183" y="1032883"/>
                    <a:pt x="537740" y="1033327"/>
                  </a:cubicBezTo>
                  <a:cubicBezTo>
                    <a:pt x="527544" y="1040420"/>
                    <a:pt x="523111" y="1052832"/>
                    <a:pt x="515575" y="1062585"/>
                  </a:cubicBezTo>
                  <a:cubicBezTo>
                    <a:pt x="513801" y="1065245"/>
                    <a:pt x="511142" y="1067018"/>
                    <a:pt x="509368" y="1070121"/>
                  </a:cubicBezTo>
                  <a:cubicBezTo>
                    <a:pt x="506708" y="1074554"/>
                    <a:pt x="506265" y="1079874"/>
                    <a:pt x="506265" y="1085194"/>
                  </a:cubicBezTo>
                  <a:cubicBezTo>
                    <a:pt x="506265" y="1086524"/>
                    <a:pt x="506265" y="1087854"/>
                    <a:pt x="506265" y="1089184"/>
                  </a:cubicBezTo>
                  <a:cubicBezTo>
                    <a:pt x="506265" y="1090513"/>
                    <a:pt x="505821" y="1091843"/>
                    <a:pt x="506708" y="1092730"/>
                  </a:cubicBezTo>
                  <a:cubicBezTo>
                    <a:pt x="505821" y="1095390"/>
                    <a:pt x="504935" y="1098050"/>
                    <a:pt x="504492" y="1101153"/>
                  </a:cubicBezTo>
                  <a:cubicBezTo>
                    <a:pt x="504492" y="1101596"/>
                    <a:pt x="504492" y="1102483"/>
                    <a:pt x="504048" y="1102926"/>
                  </a:cubicBezTo>
                  <a:cubicBezTo>
                    <a:pt x="484986" y="1104699"/>
                    <a:pt x="466367" y="1106473"/>
                    <a:pt x="447305" y="1108246"/>
                  </a:cubicBezTo>
                  <a:cubicBezTo>
                    <a:pt x="447305" y="1108246"/>
                    <a:pt x="447305" y="1107803"/>
                    <a:pt x="447305" y="1107359"/>
                  </a:cubicBezTo>
                  <a:cubicBezTo>
                    <a:pt x="449078" y="1102483"/>
                    <a:pt x="451295" y="1098050"/>
                    <a:pt x="453954" y="1094060"/>
                  </a:cubicBezTo>
                  <a:cubicBezTo>
                    <a:pt x="454398" y="1094060"/>
                    <a:pt x="455284" y="1094060"/>
                    <a:pt x="455728" y="1094060"/>
                  </a:cubicBezTo>
                  <a:cubicBezTo>
                    <a:pt x="463707" y="1092287"/>
                    <a:pt x="470800" y="1088297"/>
                    <a:pt x="476120" y="1082091"/>
                  </a:cubicBezTo>
                  <a:cubicBezTo>
                    <a:pt x="478780" y="1078988"/>
                    <a:pt x="480996" y="1074998"/>
                    <a:pt x="482770" y="1071008"/>
                  </a:cubicBezTo>
                  <a:cubicBezTo>
                    <a:pt x="484099" y="1067905"/>
                    <a:pt x="484986" y="1064802"/>
                    <a:pt x="486759" y="1062142"/>
                  </a:cubicBezTo>
                  <a:cubicBezTo>
                    <a:pt x="492522" y="1056379"/>
                    <a:pt x="498285" y="1050616"/>
                    <a:pt x="501388" y="1042636"/>
                  </a:cubicBezTo>
                  <a:cubicBezTo>
                    <a:pt x="503605" y="1038646"/>
                    <a:pt x="501832" y="1035100"/>
                    <a:pt x="498285" y="1035100"/>
                  </a:cubicBezTo>
                  <a:cubicBezTo>
                    <a:pt x="497842" y="1034657"/>
                    <a:pt x="496512" y="1034657"/>
                    <a:pt x="495626" y="1035100"/>
                  </a:cubicBezTo>
                  <a:cubicBezTo>
                    <a:pt x="484543" y="1038646"/>
                    <a:pt x="478780" y="1050172"/>
                    <a:pt x="470800" y="1057709"/>
                  </a:cubicBezTo>
                  <a:cubicBezTo>
                    <a:pt x="465924" y="1062142"/>
                    <a:pt x="459717" y="1065688"/>
                    <a:pt x="456171" y="1071451"/>
                  </a:cubicBezTo>
                  <a:cubicBezTo>
                    <a:pt x="451738" y="1077658"/>
                    <a:pt x="448191" y="1085194"/>
                    <a:pt x="449965" y="1093173"/>
                  </a:cubicBezTo>
                  <a:cubicBezTo>
                    <a:pt x="446862" y="1097607"/>
                    <a:pt x="444645" y="1102926"/>
                    <a:pt x="443758" y="1108689"/>
                  </a:cubicBezTo>
                  <a:cubicBezTo>
                    <a:pt x="428685" y="1110019"/>
                    <a:pt x="413613" y="1110906"/>
                    <a:pt x="398984" y="1111792"/>
                  </a:cubicBezTo>
                  <a:cubicBezTo>
                    <a:pt x="399427" y="1109133"/>
                    <a:pt x="399870" y="1106916"/>
                    <a:pt x="400757" y="1104256"/>
                  </a:cubicBezTo>
                  <a:cubicBezTo>
                    <a:pt x="400757" y="1104256"/>
                    <a:pt x="401201" y="1103813"/>
                    <a:pt x="401201" y="1103813"/>
                  </a:cubicBezTo>
                  <a:cubicBezTo>
                    <a:pt x="404303" y="1102926"/>
                    <a:pt x="407407" y="1102483"/>
                    <a:pt x="410067" y="1100710"/>
                  </a:cubicBezTo>
                  <a:cubicBezTo>
                    <a:pt x="419376" y="1096276"/>
                    <a:pt x="425583" y="1087854"/>
                    <a:pt x="430902" y="1079431"/>
                  </a:cubicBezTo>
                  <a:cubicBezTo>
                    <a:pt x="434449" y="1074554"/>
                    <a:pt x="439768" y="1071008"/>
                    <a:pt x="444201" y="1067018"/>
                  </a:cubicBezTo>
                  <a:cubicBezTo>
                    <a:pt x="449078" y="1061698"/>
                    <a:pt x="457944" y="1053719"/>
                    <a:pt x="457057" y="1045739"/>
                  </a:cubicBezTo>
                  <a:cubicBezTo>
                    <a:pt x="456614" y="1044409"/>
                    <a:pt x="456171" y="1043523"/>
                    <a:pt x="455284" y="1043079"/>
                  </a:cubicBezTo>
                  <a:cubicBezTo>
                    <a:pt x="455284" y="1042636"/>
                    <a:pt x="455284" y="1042636"/>
                    <a:pt x="455284" y="1042193"/>
                  </a:cubicBezTo>
                  <a:cubicBezTo>
                    <a:pt x="454841" y="1042193"/>
                    <a:pt x="453954" y="1042193"/>
                    <a:pt x="453511" y="1042193"/>
                  </a:cubicBezTo>
                  <a:cubicBezTo>
                    <a:pt x="453511" y="1042193"/>
                    <a:pt x="453068" y="1042193"/>
                    <a:pt x="453068" y="1042193"/>
                  </a:cubicBezTo>
                  <a:cubicBezTo>
                    <a:pt x="452624" y="1042193"/>
                    <a:pt x="452181" y="1042193"/>
                    <a:pt x="451738" y="1042193"/>
                  </a:cubicBezTo>
                  <a:cubicBezTo>
                    <a:pt x="451295" y="1042193"/>
                    <a:pt x="450408" y="1042636"/>
                    <a:pt x="449965" y="1042636"/>
                  </a:cubicBezTo>
                  <a:cubicBezTo>
                    <a:pt x="449965" y="1042636"/>
                    <a:pt x="449521" y="1042636"/>
                    <a:pt x="449521" y="1042636"/>
                  </a:cubicBezTo>
                  <a:cubicBezTo>
                    <a:pt x="441542" y="1046626"/>
                    <a:pt x="436665" y="1054606"/>
                    <a:pt x="429129" y="1059039"/>
                  </a:cubicBezTo>
                  <a:cubicBezTo>
                    <a:pt x="422923" y="1062585"/>
                    <a:pt x="415386" y="1063915"/>
                    <a:pt x="410510" y="1069678"/>
                  </a:cubicBezTo>
                  <a:cubicBezTo>
                    <a:pt x="401644" y="1076328"/>
                    <a:pt x="400314" y="1087410"/>
                    <a:pt x="398541" y="1097607"/>
                  </a:cubicBezTo>
                  <a:cubicBezTo>
                    <a:pt x="398541" y="1098936"/>
                    <a:pt x="397654" y="1100710"/>
                    <a:pt x="398098" y="1102483"/>
                  </a:cubicBezTo>
                  <a:cubicBezTo>
                    <a:pt x="397654" y="1104256"/>
                    <a:pt x="397211" y="1106029"/>
                    <a:pt x="396767" y="1107803"/>
                  </a:cubicBezTo>
                  <a:cubicBezTo>
                    <a:pt x="396767" y="1108689"/>
                    <a:pt x="396324" y="1110462"/>
                    <a:pt x="396324" y="1111792"/>
                  </a:cubicBezTo>
                  <a:cubicBezTo>
                    <a:pt x="390561" y="1112236"/>
                    <a:pt x="384798" y="1112236"/>
                    <a:pt x="379478" y="1112679"/>
                  </a:cubicBezTo>
                  <a:cubicBezTo>
                    <a:pt x="363962" y="1113122"/>
                    <a:pt x="348447" y="1114009"/>
                    <a:pt x="332931" y="1114009"/>
                  </a:cubicBezTo>
                  <a:cubicBezTo>
                    <a:pt x="332931" y="1114009"/>
                    <a:pt x="332931" y="1113566"/>
                    <a:pt x="333374" y="1113566"/>
                  </a:cubicBezTo>
                  <a:cubicBezTo>
                    <a:pt x="333818" y="1113122"/>
                    <a:pt x="334261" y="1112236"/>
                    <a:pt x="334704" y="1111792"/>
                  </a:cubicBezTo>
                  <a:cubicBezTo>
                    <a:pt x="344457" y="1111792"/>
                    <a:pt x="354210" y="1107803"/>
                    <a:pt x="361303" y="1100710"/>
                  </a:cubicBezTo>
                  <a:cubicBezTo>
                    <a:pt x="364406" y="1097163"/>
                    <a:pt x="366622" y="1093173"/>
                    <a:pt x="368839" y="1089184"/>
                  </a:cubicBezTo>
                  <a:cubicBezTo>
                    <a:pt x="374602" y="1083421"/>
                    <a:pt x="382138" y="1079874"/>
                    <a:pt x="387901" y="1073668"/>
                  </a:cubicBezTo>
                  <a:cubicBezTo>
                    <a:pt x="392334" y="1069235"/>
                    <a:pt x="396767" y="1063915"/>
                    <a:pt x="397211" y="1057709"/>
                  </a:cubicBezTo>
                  <a:cubicBezTo>
                    <a:pt x="397211" y="1056379"/>
                    <a:pt x="396767" y="105504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881" y="1053719"/>
                    <a:pt x="395881" y="1053719"/>
                    <a:pt x="395881" y="1053719"/>
                  </a:cubicBezTo>
                  <a:cubicBezTo>
                    <a:pt x="395437" y="1052832"/>
                    <a:pt x="394551" y="1052389"/>
                    <a:pt x="393221" y="1051945"/>
                  </a:cubicBezTo>
                  <a:cubicBezTo>
                    <a:pt x="392778" y="1051945"/>
                    <a:pt x="392334" y="1051945"/>
                    <a:pt x="391891" y="1051945"/>
                  </a:cubicBezTo>
                  <a:cubicBezTo>
                    <a:pt x="380808" y="1050172"/>
                    <a:pt x="369282" y="1067018"/>
                    <a:pt x="360416" y="1072338"/>
                  </a:cubicBezTo>
                  <a:cubicBezTo>
                    <a:pt x="355539" y="1075884"/>
                    <a:pt x="349777" y="1077214"/>
                    <a:pt x="344900" y="1080761"/>
                  </a:cubicBezTo>
                  <a:cubicBezTo>
                    <a:pt x="340911" y="1084307"/>
                    <a:pt x="337364" y="1088740"/>
                    <a:pt x="334704" y="1093617"/>
                  </a:cubicBezTo>
                  <a:cubicBezTo>
                    <a:pt x="332044" y="1098050"/>
                    <a:pt x="329828" y="1102483"/>
                    <a:pt x="329385" y="1107803"/>
                  </a:cubicBezTo>
                  <a:cubicBezTo>
                    <a:pt x="329385" y="1109133"/>
                    <a:pt x="328941" y="1110462"/>
                    <a:pt x="329828" y="1111349"/>
                  </a:cubicBezTo>
                  <a:cubicBezTo>
                    <a:pt x="329385" y="1112236"/>
                    <a:pt x="328941" y="1113122"/>
                    <a:pt x="328941" y="1113566"/>
                  </a:cubicBezTo>
                  <a:cubicBezTo>
                    <a:pt x="318745" y="1113566"/>
                    <a:pt x="308105" y="1113566"/>
                    <a:pt x="297909" y="1113122"/>
                  </a:cubicBezTo>
                  <a:cubicBezTo>
                    <a:pt x="304116" y="1084751"/>
                    <a:pt x="311652" y="1056379"/>
                    <a:pt x="319188" y="1028007"/>
                  </a:cubicBezTo>
                  <a:cubicBezTo>
                    <a:pt x="323178" y="1014264"/>
                    <a:pt x="327168" y="1000078"/>
                    <a:pt x="331601" y="986336"/>
                  </a:cubicBezTo>
                  <a:cubicBezTo>
                    <a:pt x="334261" y="985006"/>
                    <a:pt x="336477" y="983676"/>
                    <a:pt x="339137" y="982789"/>
                  </a:cubicBezTo>
                  <a:cubicBezTo>
                    <a:pt x="339580" y="985006"/>
                    <a:pt x="341797" y="987666"/>
                    <a:pt x="344457" y="989882"/>
                  </a:cubicBezTo>
                  <a:cubicBezTo>
                    <a:pt x="344457" y="989882"/>
                    <a:pt x="344457" y="990326"/>
                    <a:pt x="344457" y="990326"/>
                  </a:cubicBezTo>
                  <a:cubicBezTo>
                    <a:pt x="348890" y="996089"/>
                    <a:pt x="354653" y="1000522"/>
                    <a:pt x="359972" y="1004955"/>
                  </a:cubicBezTo>
                  <a:cubicBezTo>
                    <a:pt x="363076" y="1007171"/>
                    <a:pt x="366622" y="1009831"/>
                    <a:pt x="370169" y="1011604"/>
                  </a:cubicBezTo>
                  <a:cubicBezTo>
                    <a:pt x="373272" y="1013378"/>
                    <a:pt x="377262" y="1013378"/>
                    <a:pt x="380808" y="1015151"/>
                  </a:cubicBezTo>
                  <a:cubicBezTo>
                    <a:pt x="385685" y="1017367"/>
                    <a:pt x="390561" y="1020471"/>
                    <a:pt x="395437" y="1021800"/>
                  </a:cubicBezTo>
                  <a:cubicBezTo>
                    <a:pt x="395881" y="1022244"/>
                    <a:pt x="397211" y="1021800"/>
                    <a:pt x="397654" y="1021357"/>
                  </a:cubicBezTo>
                  <a:cubicBezTo>
                    <a:pt x="401201" y="1021800"/>
                    <a:pt x="403860" y="1018697"/>
                    <a:pt x="401201" y="1015594"/>
                  </a:cubicBezTo>
                  <a:cubicBezTo>
                    <a:pt x="394994" y="1008945"/>
                    <a:pt x="388344" y="1002295"/>
                    <a:pt x="380365" y="997418"/>
                  </a:cubicBezTo>
                  <a:cubicBezTo>
                    <a:pt x="371942" y="992099"/>
                    <a:pt x="362633" y="988552"/>
                    <a:pt x="352436" y="987666"/>
                  </a:cubicBezTo>
                  <a:cubicBezTo>
                    <a:pt x="351106" y="987666"/>
                    <a:pt x="349333" y="987222"/>
                    <a:pt x="347560" y="987222"/>
                  </a:cubicBezTo>
                  <a:cubicBezTo>
                    <a:pt x="345787" y="985449"/>
                    <a:pt x="344013" y="984119"/>
                    <a:pt x="342684" y="981903"/>
                  </a:cubicBezTo>
                  <a:cubicBezTo>
                    <a:pt x="342684" y="981459"/>
                    <a:pt x="342240" y="981459"/>
                    <a:pt x="341797" y="981016"/>
                  </a:cubicBezTo>
                  <a:cubicBezTo>
                    <a:pt x="344900" y="979686"/>
                    <a:pt x="348003" y="978356"/>
                    <a:pt x="351550" y="977026"/>
                  </a:cubicBezTo>
                  <a:cubicBezTo>
                    <a:pt x="357313" y="974810"/>
                    <a:pt x="363519" y="973036"/>
                    <a:pt x="369282" y="971263"/>
                  </a:cubicBezTo>
                  <a:cubicBezTo>
                    <a:pt x="369282" y="971707"/>
                    <a:pt x="369726" y="971707"/>
                    <a:pt x="370169" y="972150"/>
                  </a:cubicBezTo>
                  <a:cubicBezTo>
                    <a:pt x="373716" y="975253"/>
                    <a:pt x="377262" y="977913"/>
                    <a:pt x="381252" y="980573"/>
                  </a:cubicBezTo>
                  <a:cubicBezTo>
                    <a:pt x="383025" y="990326"/>
                    <a:pt x="390561" y="998305"/>
                    <a:pt x="398984" y="1002738"/>
                  </a:cubicBezTo>
                  <a:cubicBezTo>
                    <a:pt x="404747" y="1005841"/>
                    <a:pt x="410953" y="1006285"/>
                    <a:pt x="416716" y="1008945"/>
                  </a:cubicBezTo>
                  <a:cubicBezTo>
                    <a:pt x="425139" y="1013378"/>
                    <a:pt x="431789" y="1023130"/>
                    <a:pt x="441985" y="1024017"/>
                  </a:cubicBezTo>
                  <a:cubicBezTo>
                    <a:pt x="443758" y="1024017"/>
                    <a:pt x="446418" y="1024017"/>
                    <a:pt x="447748" y="1023130"/>
                  </a:cubicBezTo>
                  <a:cubicBezTo>
                    <a:pt x="449521" y="1022687"/>
                    <a:pt x="450408" y="1021357"/>
                    <a:pt x="450408" y="1019584"/>
                  </a:cubicBezTo>
                  <a:cubicBezTo>
                    <a:pt x="449965" y="1016924"/>
                    <a:pt x="447748" y="1015151"/>
                    <a:pt x="445531" y="1013378"/>
                  </a:cubicBezTo>
                  <a:cubicBezTo>
                    <a:pt x="441098" y="1009831"/>
                    <a:pt x="435779" y="1006285"/>
                    <a:pt x="431346" y="1002738"/>
                  </a:cubicBezTo>
                  <a:cubicBezTo>
                    <a:pt x="426469" y="998748"/>
                    <a:pt x="422480" y="993872"/>
                    <a:pt x="418046" y="989882"/>
                  </a:cubicBezTo>
                  <a:cubicBezTo>
                    <a:pt x="411840" y="985006"/>
                    <a:pt x="404303" y="981903"/>
                    <a:pt x="396767" y="980130"/>
                  </a:cubicBezTo>
                  <a:cubicBezTo>
                    <a:pt x="394108" y="980130"/>
                    <a:pt x="388344" y="977469"/>
                    <a:pt x="384798" y="977913"/>
                  </a:cubicBezTo>
                  <a:cubicBezTo>
                    <a:pt x="381252" y="975253"/>
                    <a:pt x="378149" y="972593"/>
                    <a:pt x="374602" y="969933"/>
                  </a:cubicBezTo>
                  <a:cubicBezTo>
                    <a:pt x="386571" y="966387"/>
                    <a:pt x="398541" y="963284"/>
                    <a:pt x="410953" y="960624"/>
                  </a:cubicBezTo>
                  <a:cubicBezTo>
                    <a:pt x="412283" y="961954"/>
                    <a:pt x="414057" y="963284"/>
                    <a:pt x="414943" y="963727"/>
                  </a:cubicBezTo>
                  <a:cubicBezTo>
                    <a:pt x="419376" y="966830"/>
                    <a:pt x="423366" y="970377"/>
                    <a:pt x="427799" y="973036"/>
                  </a:cubicBezTo>
                  <a:cubicBezTo>
                    <a:pt x="428242" y="973480"/>
                    <a:pt x="428685" y="974366"/>
                    <a:pt x="429129" y="975253"/>
                  </a:cubicBezTo>
                  <a:cubicBezTo>
                    <a:pt x="432675" y="981903"/>
                    <a:pt x="437995" y="988109"/>
                    <a:pt x="444201" y="992542"/>
                  </a:cubicBezTo>
                  <a:cubicBezTo>
                    <a:pt x="449078" y="995645"/>
                    <a:pt x="454841" y="997418"/>
                    <a:pt x="460161" y="999635"/>
                  </a:cubicBezTo>
                  <a:cubicBezTo>
                    <a:pt x="468583" y="1004955"/>
                    <a:pt x="474790" y="1014708"/>
                    <a:pt x="484543" y="1017811"/>
                  </a:cubicBezTo>
                  <a:cubicBezTo>
                    <a:pt x="484986" y="1017811"/>
                    <a:pt x="485429" y="1018254"/>
                    <a:pt x="485873" y="1018254"/>
                  </a:cubicBezTo>
                  <a:cubicBezTo>
                    <a:pt x="486316" y="1018254"/>
                    <a:pt x="486759" y="1018254"/>
                    <a:pt x="487203" y="1018254"/>
                  </a:cubicBezTo>
                  <a:cubicBezTo>
                    <a:pt x="487203" y="1018254"/>
                    <a:pt x="487203" y="1018254"/>
                    <a:pt x="487646" y="1018254"/>
                  </a:cubicBezTo>
                  <a:cubicBezTo>
                    <a:pt x="489419" y="1018697"/>
                    <a:pt x="490749" y="1018697"/>
                    <a:pt x="492522" y="1018254"/>
                  </a:cubicBezTo>
                  <a:cubicBezTo>
                    <a:pt x="492965" y="1018254"/>
                    <a:pt x="493409" y="1017811"/>
                    <a:pt x="493409" y="1017367"/>
                  </a:cubicBezTo>
                  <a:cubicBezTo>
                    <a:pt x="496512" y="1015151"/>
                    <a:pt x="496512" y="1010275"/>
                    <a:pt x="492965" y="1006285"/>
                  </a:cubicBezTo>
                  <a:cubicBezTo>
                    <a:pt x="487203" y="999192"/>
                    <a:pt x="479666" y="993872"/>
                    <a:pt x="473016" y="987666"/>
                  </a:cubicBezTo>
                  <a:cubicBezTo>
                    <a:pt x="470357" y="985006"/>
                    <a:pt x="467697" y="981903"/>
                    <a:pt x="465037" y="979686"/>
                  </a:cubicBezTo>
                  <a:cubicBezTo>
                    <a:pt x="457501" y="972150"/>
                    <a:pt x="446862" y="968160"/>
                    <a:pt x="436222" y="968603"/>
                  </a:cubicBezTo>
                  <a:cubicBezTo>
                    <a:pt x="434449" y="968603"/>
                    <a:pt x="432232" y="969047"/>
                    <a:pt x="430459" y="969490"/>
                  </a:cubicBezTo>
                  <a:cubicBezTo>
                    <a:pt x="426026" y="966387"/>
                    <a:pt x="421593" y="962840"/>
                    <a:pt x="417160" y="959294"/>
                  </a:cubicBezTo>
                  <a:cubicBezTo>
                    <a:pt x="430459" y="956634"/>
                    <a:pt x="443758" y="954417"/>
                    <a:pt x="457057" y="952201"/>
                  </a:cubicBezTo>
                  <a:cubicBezTo>
                    <a:pt x="457944" y="953087"/>
                    <a:pt x="458388" y="953531"/>
                    <a:pt x="459274" y="954417"/>
                  </a:cubicBezTo>
                  <a:cubicBezTo>
                    <a:pt x="463264" y="958407"/>
                    <a:pt x="467697" y="961510"/>
                    <a:pt x="472130" y="964170"/>
                  </a:cubicBezTo>
                  <a:cubicBezTo>
                    <a:pt x="472130" y="964614"/>
                    <a:pt x="471687" y="965057"/>
                    <a:pt x="472130" y="965500"/>
                  </a:cubicBezTo>
                  <a:cubicBezTo>
                    <a:pt x="474790" y="971263"/>
                    <a:pt x="480110" y="975253"/>
                    <a:pt x="484543" y="979243"/>
                  </a:cubicBezTo>
                  <a:cubicBezTo>
                    <a:pt x="489419" y="983232"/>
                    <a:pt x="495626" y="985006"/>
                    <a:pt x="500502" y="988109"/>
                  </a:cubicBezTo>
                  <a:cubicBezTo>
                    <a:pt x="507152" y="993429"/>
                    <a:pt x="513801" y="998748"/>
                    <a:pt x="521337" y="1003625"/>
                  </a:cubicBezTo>
                  <a:cubicBezTo>
                    <a:pt x="525327" y="1007171"/>
                    <a:pt x="530204" y="1009831"/>
                    <a:pt x="535080" y="1011604"/>
                  </a:cubicBezTo>
                  <a:cubicBezTo>
                    <a:pt x="535967" y="1012048"/>
                    <a:pt x="536853" y="1012048"/>
                    <a:pt x="537740" y="1012048"/>
                  </a:cubicBezTo>
                  <a:cubicBezTo>
                    <a:pt x="538627" y="1012048"/>
                    <a:pt x="539513" y="1012491"/>
                    <a:pt x="539957" y="1012048"/>
                  </a:cubicBezTo>
                  <a:cubicBezTo>
                    <a:pt x="540400" y="1012048"/>
                    <a:pt x="540400" y="1011604"/>
                    <a:pt x="539957" y="1011161"/>
                  </a:cubicBezTo>
                  <a:cubicBezTo>
                    <a:pt x="542173" y="1009831"/>
                    <a:pt x="542616" y="1006285"/>
                    <a:pt x="540843" y="1002738"/>
                  </a:cubicBezTo>
                  <a:cubicBezTo>
                    <a:pt x="539513" y="997862"/>
                    <a:pt x="534637" y="994759"/>
                    <a:pt x="531090" y="991212"/>
                  </a:cubicBezTo>
                  <a:cubicBezTo>
                    <a:pt x="525770" y="986779"/>
                    <a:pt x="520894" y="983232"/>
                    <a:pt x="516461" y="977913"/>
                  </a:cubicBezTo>
                  <a:cubicBezTo>
                    <a:pt x="507152" y="965944"/>
                    <a:pt x="491193" y="956191"/>
                    <a:pt x="475677" y="961067"/>
                  </a:cubicBezTo>
                  <a:cubicBezTo>
                    <a:pt x="471244" y="957964"/>
                    <a:pt x="466811" y="954861"/>
                    <a:pt x="462821" y="951314"/>
                  </a:cubicBezTo>
                  <a:cubicBezTo>
                    <a:pt x="462377" y="950871"/>
                    <a:pt x="462377" y="950871"/>
                    <a:pt x="461934" y="950428"/>
                  </a:cubicBezTo>
                  <a:cubicBezTo>
                    <a:pt x="474790" y="948211"/>
                    <a:pt x="487646" y="946438"/>
                    <a:pt x="500502" y="944221"/>
                  </a:cubicBezTo>
                  <a:cubicBezTo>
                    <a:pt x="501832" y="944221"/>
                    <a:pt x="502719" y="943778"/>
                    <a:pt x="504048" y="943778"/>
                  </a:cubicBezTo>
                  <a:cubicBezTo>
                    <a:pt x="504492" y="944221"/>
                    <a:pt x="504492" y="944665"/>
                    <a:pt x="504935" y="944665"/>
                  </a:cubicBezTo>
                  <a:cubicBezTo>
                    <a:pt x="508038" y="947768"/>
                    <a:pt x="511142" y="949984"/>
                    <a:pt x="514688" y="952201"/>
                  </a:cubicBezTo>
                  <a:cubicBezTo>
                    <a:pt x="516461" y="958407"/>
                    <a:pt x="521337" y="963284"/>
                    <a:pt x="525327" y="968603"/>
                  </a:cubicBezTo>
                  <a:cubicBezTo>
                    <a:pt x="530204" y="974366"/>
                    <a:pt x="535967" y="979243"/>
                    <a:pt x="542616" y="982346"/>
                  </a:cubicBezTo>
                  <a:cubicBezTo>
                    <a:pt x="546163" y="983676"/>
                    <a:pt x="549266" y="984563"/>
                    <a:pt x="552812" y="985892"/>
                  </a:cubicBezTo>
                  <a:cubicBezTo>
                    <a:pt x="562122" y="990326"/>
                    <a:pt x="568772" y="999192"/>
                    <a:pt x="578081" y="1003625"/>
                  </a:cubicBezTo>
                  <a:cubicBezTo>
                    <a:pt x="578524" y="1003625"/>
                    <a:pt x="578524" y="1003625"/>
                    <a:pt x="578968" y="1003625"/>
                  </a:cubicBezTo>
                  <a:cubicBezTo>
                    <a:pt x="579855" y="1004068"/>
                    <a:pt x="580297" y="1004068"/>
                    <a:pt x="581185" y="1004512"/>
                  </a:cubicBezTo>
                  <a:cubicBezTo>
                    <a:pt x="593154" y="1004068"/>
                    <a:pt x="581185" y="987222"/>
                    <a:pt x="577194" y="983232"/>
                  </a:cubicBezTo>
                  <a:cubicBezTo>
                    <a:pt x="571431" y="977026"/>
                    <a:pt x="564339" y="972593"/>
                    <a:pt x="557689" y="967273"/>
                  </a:cubicBezTo>
                  <a:cubicBezTo>
                    <a:pt x="552369" y="962840"/>
                    <a:pt x="547493" y="957521"/>
                    <a:pt x="540843" y="954861"/>
                  </a:cubicBezTo>
                  <a:cubicBezTo>
                    <a:pt x="538183" y="953531"/>
                    <a:pt x="523111" y="948654"/>
                    <a:pt x="516904" y="949984"/>
                  </a:cubicBezTo>
                  <a:cubicBezTo>
                    <a:pt x="515131" y="948654"/>
                    <a:pt x="513801" y="947768"/>
                    <a:pt x="512028" y="946438"/>
                  </a:cubicBezTo>
                  <a:cubicBezTo>
                    <a:pt x="510698" y="945551"/>
                    <a:pt x="509368" y="944221"/>
                    <a:pt x="508038" y="943335"/>
                  </a:cubicBezTo>
                  <a:cubicBezTo>
                    <a:pt x="520894" y="941118"/>
                    <a:pt x="534193" y="939345"/>
                    <a:pt x="547049" y="937572"/>
                  </a:cubicBezTo>
                  <a:cubicBezTo>
                    <a:pt x="547493" y="938901"/>
                    <a:pt x="548823" y="939788"/>
                    <a:pt x="549709" y="941118"/>
                  </a:cubicBezTo>
                  <a:cubicBezTo>
                    <a:pt x="551483" y="942448"/>
                    <a:pt x="553256" y="943778"/>
                    <a:pt x="555029" y="945108"/>
                  </a:cubicBezTo>
                  <a:cubicBezTo>
                    <a:pt x="557689" y="955747"/>
                    <a:pt x="564782" y="964614"/>
                    <a:pt x="574091" y="970820"/>
                  </a:cubicBezTo>
                  <a:cubicBezTo>
                    <a:pt x="578081" y="973923"/>
                    <a:pt x="583401" y="975253"/>
                    <a:pt x="587391" y="978799"/>
                  </a:cubicBezTo>
                  <a:cubicBezTo>
                    <a:pt x="591380" y="981903"/>
                    <a:pt x="594484" y="986336"/>
                    <a:pt x="598030" y="989882"/>
                  </a:cubicBezTo>
                  <a:cubicBezTo>
                    <a:pt x="601576" y="992542"/>
                    <a:pt x="605567" y="995202"/>
                    <a:pt x="609556" y="996532"/>
                  </a:cubicBezTo>
                  <a:cubicBezTo>
                    <a:pt x="610442" y="996532"/>
                    <a:pt x="610886" y="996089"/>
                    <a:pt x="610886" y="995645"/>
                  </a:cubicBezTo>
                  <a:cubicBezTo>
                    <a:pt x="612659" y="995645"/>
                    <a:pt x="613989" y="995202"/>
                    <a:pt x="614876" y="993429"/>
                  </a:cubicBezTo>
                  <a:cubicBezTo>
                    <a:pt x="615762" y="992099"/>
                    <a:pt x="614876" y="990769"/>
                    <a:pt x="614433" y="989439"/>
                  </a:cubicBezTo>
                  <a:cubicBezTo>
                    <a:pt x="613545" y="987222"/>
                    <a:pt x="612216" y="985006"/>
                    <a:pt x="610442" y="983232"/>
                  </a:cubicBezTo>
                  <a:cubicBezTo>
                    <a:pt x="606896" y="978356"/>
                    <a:pt x="602020" y="974810"/>
                    <a:pt x="598473" y="969933"/>
                  </a:cubicBezTo>
                  <a:cubicBezTo>
                    <a:pt x="590937" y="958407"/>
                    <a:pt x="581185" y="946438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6111" y="944221"/>
                    <a:pt x="566111" y="944221"/>
                    <a:pt x="566111" y="944221"/>
                  </a:cubicBezTo>
                  <a:cubicBezTo>
                    <a:pt x="563895" y="943778"/>
                    <a:pt x="562122" y="943335"/>
                    <a:pt x="559906" y="943335"/>
                  </a:cubicBezTo>
                  <a:cubicBezTo>
                    <a:pt x="559462" y="943335"/>
                    <a:pt x="558575" y="943335"/>
                    <a:pt x="557689" y="943335"/>
                  </a:cubicBezTo>
                  <a:cubicBezTo>
                    <a:pt x="555472" y="941562"/>
                    <a:pt x="553256" y="939345"/>
                    <a:pt x="551039" y="937128"/>
                  </a:cubicBezTo>
                  <a:cubicBezTo>
                    <a:pt x="562122" y="935355"/>
                    <a:pt x="573648" y="934025"/>
                    <a:pt x="584730" y="932252"/>
                  </a:cubicBezTo>
                  <a:cubicBezTo>
                    <a:pt x="585618" y="934468"/>
                    <a:pt x="588277" y="938015"/>
                    <a:pt x="591380" y="940675"/>
                  </a:cubicBezTo>
                  <a:cubicBezTo>
                    <a:pt x="591380" y="941118"/>
                    <a:pt x="591380" y="941562"/>
                    <a:pt x="591824" y="941562"/>
                  </a:cubicBezTo>
                  <a:cubicBezTo>
                    <a:pt x="594040" y="953531"/>
                    <a:pt x="604237" y="966830"/>
                    <a:pt x="614876" y="972150"/>
                  </a:cubicBezTo>
                  <a:cubicBezTo>
                    <a:pt x="618422" y="973923"/>
                    <a:pt x="621969" y="975696"/>
                    <a:pt x="625072" y="977913"/>
                  </a:cubicBezTo>
                  <a:cubicBezTo>
                    <a:pt x="628619" y="980130"/>
                    <a:pt x="631722" y="983676"/>
                    <a:pt x="635711" y="984563"/>
                  </a:cubicBezTo>
                  <a:cubicBezTo>
                    <a:pt x="636155" y="984563"/>
                    <a:pt x="636598" y="984563"/>
                    <a:pt x="637041" y="984119"/>
                  </a:cubicBezTo>
                  <a:cubicBezTo>
                    <a:pt x="640144" y="984563"/>
                    <a:pt x="643691" y="983676"/>
                    <a:pt x="645907" y="981016"/>
                  </a:cubicBezTo>
                  <a:cubicBezTo>
                    <a:pt x="649010" y="972593"/>
                    <a:pt x="638815" y="965500"/>
                    <a:pt x="633052" y="961067"/>
                  </a:cubicBezTo>
                  <a:cubicBezTo>
                    <a:pt x="626845" y="956634"/>
                    <a:pt x="622855" y="949541"/>
                    <a:pt x="616649" y="945551"/>
                  </a:cubicBezTo>
                  <a:cubicBezTo>
                    <a:pt x="610442" y="941562"/>
                    <a:pt x="603350" y="939345"/>
                    <a:pt x="595813" y="938901"/>
                  </a:cubicBezTo>
                  <a:cubicBezTo>
                    <a:pt x="594040" y="936685"/>
                    <a:pt x="591824" y="934025"/>
                    <a:pt x="590494" y="931809"/>
                  </a:cubicBezTo>
                  <a:cubicBezTo>
                    <a:pt x="593596" y="931365"/>
                    <a:pt x="596700" y="930922"/>
                    <a:pt x="599803" y="930479"/>
                  </a:cubicBezTo>
                  <a:cubicBezTo>
                    <a:pt x="602906" y="930035"/>
                    <a:pt x="606009" y="929592"/>
                    <a:pt x="609112" y="929149"/>
                  </a:cubicBezTo>
                  <a:cubicBezTo>
                    <a:pt x="612659" y="931809"/>
                    <a:pt x="616649" y="934025"/>
                    <a:pt x="620639" y="935799"/>
                  </a:cubicBezTo>
                  <a:cubicBezTo>
                    <a:pt x="620639" y="935799"/>
                    <a:pt x="620639" y="935799"/>
                    <a:pt x="620639" y="935799"/>
                  </a:cubicBezTo>
                  <a:cubicBezTo>
                    <a:pt x="621969" y="938458"/>
                    <a:pt x="624628" y="940675"/>
                    <a:pt x="626845" y="942448"/>
                  </a:cubicBezTo>
                  <a:cubicBezTo>
                    <a:pt x="631278" y="946438"/>
                    <a:pt x="636155" y="950428"/>
                    <a:pt x="641474" y="953531"/>
                  </a:cubicBezTo>
                  <a:cubicBezTo>
                    <a:pt x="649010" y="957521"/>
                    <a:pt x="657876" y="958407"/>
                    <a:pt x="666300" y="958407"/>
                  </a:cubicBezTo>
                  <a:lnTo>
                    <a:pt x="666300" y="958407"/>
                  </a:lnTo>
                  <a:cubicBezTo>
                    <a:pt x="667186" y="958407"/>
                    <a:pt x="668959" y="958850"/>
                    <a:pt x="669403" y="957521"/>
                  </a:cubicBezTo>
                  <a:cubicBezTo>
                    <a:pt x="669403" y="957521"/>
                    <a:pt x="669403" y="957521"/>
                    <a:pt x="669403" y="957521"/>
                  </a:cubicBezTo>
                  <a:cubicBezTo>
                    <a:pt x="676496" y="959737"/>
                    <a:pt x="683146" y="964614"/>
                    <a:pt x="690682" y="965944"/>
                  </a:cubicBezTo>
                  <a:cubicBezTo>
                    <a:pt x="694229" y="966830"/>
                    <a:pt x="698218" y="964170"/>
                    <a:pt x="697774" y="960181"/>
                  </a:cubicBezTo>
                  <a:cubicBezTo>
                    <a:pt x="697332" y="956191"/>
                    <a:pt x="692898" y="953974"/>
                    <a:pt x="689352" y="952201"/>
                  </a:cubicBezTo>
                  <a:cubicBezTo>
                    <a:pt x="685362" y="949984"/>
                    <a:pt x="680929" y="948211"/>
                    <a:pt x="676939" y="945995"/>
                  </a:cubicBezTo>
                  <a:cubicBezTo>
                    <a:pt x="673836" y="944221"/>
                    <a:pt x="671176" y="942891"/>
                    <a:pt x="668516" y="941118"/>
                  </a:cubicBezTo>
                  <a:cubicBezTo>
                    <a:pt x="668516" y="941118"/>
                    <a:pt x="668516" y="940675"/>
                    <a:pt x="668073" y="940675"/>
                  </a:cubicBezTo>
                  <a:cubicBezTo>
                    <a:pt x="654773" y="931365"/>
                    <a:pt x="641918" y="927819"/>
                    <a:pt x="625958" y="931809"/>
                  </a:cubicBezTo>
                  <a:cubicBezTo>
                    <a:pt x="625516" y="931809"/>
                    <a:pt x="625516" y="931809"/>
                    <a:pt x="625072" y="932252"/>
                  </a:cubicBezTo>
                  <a:cubicBezTo>
                    <a:pt x="621969" y="930922"/>
                    <a:pt x="618866" y="929149"/>
                    <a:pt x="616206" y="927376"/>
                  </a:cubicBezTo>
                  <a:cubicBezTo>
                    <a:pt x="626845" y="925602"/>
                    <a:pt x="637485" y="923829"/>
                    <a:pt x="648568" y="922499"/>
                  </a:cubicBezTo>
                  <a:cubicBezTo>
                    <a:pt x="649454" y="922499"/>
                    <a:pt x="650340" y="922499"/>
                    <a:pt x="651227" y="922056"/>
                  </a:cubicBezTo>
                  <a:cubicBezTo>
                    <a:pt x="652557" y="923386"/>
                    <a:pt x="655217" y="924272"/>
                    <a:pt x="656990" y="925159"/>
                  </a:cubicBezTo>
                  <a:cubicBezTo>
                    <a:pt x="662309" y="928262"/>
                    <a:pt x="668516" y="930035"/>
                    <a:pt x="674722" y="930479"/>
                  </a:cubicBezTo>
                  <a:cubicBezTo>
                    <a:pt x="683589" y="930922"/>
                    <a:pt x="692898" y="930035"/>
                    <a:pt x="701765" y="926932"/>
                  </a:cubicBezTo>
                  <a:cubicBezTo>
                    <a:pt x="702207" y="926932"/>
                    <a:pt x="702207" y="926489"/>
                    <a:pt x="702207" y="926489"/>
                  </a:cubicBezTo>
                  <a:cubicBezTo>
                    <a:pt x="706198" y="925159"/>
                    <a:pt x="710187" y="923386"/>
                    <a:pt x="714620" y="922056"/>
                  </a:cubicBezTo>
                  <a:cubicBezTo>
                    <a:pt x="720827" y="919839"/>
                    <a:pt x="731022" y="918953"/>
                    <a:pt x="733239" y="911860"/>
                  </a:cubicBezTo>
                  <a:cubicBezTo>
                    <a:pt x="733683" y="909200"/>
                    <a:pt x="731022" y="907427"/>
                    <a:pt x="729250" y="905653"/>
                  </a:cubicBezTo>
                  <a:cubicBezTo>
                    <a:pt x="722156" y="900334"/>
                    <a:pt x="712847" y="901664"/>
                    <a:pt x="704424" y="902994"/>
                  </a:cubicBezTo>
                  <a:cubicBezTo>
                    <a:pt x="703981" y="902994"/>
                    <a:pt x="703537" y="902550"/>
                    <a:pt x="702651" y="902994"/>
                  </a:cubicBezTo>
                  <a:cubicBezTo>
                    <a:pt x="697774" y="903880"/>
                    <a:pt x="692898" y="903437"/>
                    <a:pt x="688022" y="902994"/>
                  </a:cubicBezTo>
                  <a:cubicBezTo>
                    <a:pt x="678269" y="902994"/>
                    <a:pt x="668959" y="906983"/>
                    <a:pt x="660980" y="912303"/>
                  </a:cubicBezTo>
                  <a:cubicBezTo>
                    <a:pt x="657876" y="914076"/>
                    <a:pt x="654773" y="916293"/>
                    <a:pt x="651670" y="918509"/>
                  </a:cubicBezTo>
                  <a:cubicBezTo>
                    <a:pt x="645907" y="918953"/>
                    <a:pt x="640588" y="919839"/>
                    <a:pt x="634824" y="920283"/>
                  </a:cubicBezTo>
                  <a:cubicBezTo>
                    <a:pt x="627732" y="921169"/>
                    <a:pt x="621083" y="922056"/>
                    <a:pt x="613989" y="922942"/>
                  </a:cubicBezTo>
                  <a:cubicBezTo>
                    <a:pt x="613989" y="922942"/>
                    <a:pt x="613989" y="922942"/>
                    <a:pt x="613989" y="922942"/>
                  </a:cubicBezTo>
                  <a:cubicBezTo>
                    <a:pt x="614876" y="921169"/>
                    <a:pt x="615762" y="919396"/>
                    <a:pt x="616649" y="917623"/>
                  </a:cubicBezTo>
                  <a:cubicBezTo>
                    <a:pt x="627732" y="916736"/>
                    <a:pt x="637485" y="909200"/>
                    <a:pt x="643691" y="900334"/>
                  </a:cubicBezTo>
                  <a:cubicBezTo>
                    <a:pt x="646351" y="897231"/>
                    <a:pt x="647681" y="892354"/>
                    <a:pt x="649898" y="888808"/>
                  </a:cubicBezTo>
                  <a:cubicBezTo>
                    <a:pt x="655660" y="881715"/>
                    <a:pt x="676496" y="871519"/>
                    <a:pt x="665413" y="861322"/>
                  </a:cubicBezTo>
                  <a:cubicBezTo>
                    <a:pt x="664083" y="859992"/>
                    <a:pt x="662309" y="859549"/>
                    <a:pt x="660537" y="859549"/>
                  </a:cubicBezTo>
                  <a:cubicBezTo>
                    <a:pt x="660093" y="859549"/>
                    <a:pt x="660093" y="859549"/>
                    <a:pt x="659650" y="859549"/>
                  </a:cubicBezTo>
                  <a:cubicBezTo>
                    <a:pt x="652114" y="860436"/>
                    <a:pt x="645021" y="866199"/>
                    <a:pt x="641031" y="872405"/>
                  </a:cubicBezTo>
                  <a:cubicBezTo>
                    <a:pt x="639701" y="875508"/>
                    <a:pt x="637927" y="878611"/>
                    <a:pt x="635711" y="880828"/>
                  </a:cubicBezTo>
                  <a:cubicBezTo>
                    <a:pt x="627288" y="888808"/>
                    <a:pt x="617092" y="896344"/>
                    <a:pt x="614876" y="908313"/>
                  </a:cubicBezTo>
                  <a:cubicBezTo>
                    <a:pt x="614433" y="909643"/>
                    <a:pt x="613989" y="911417"/>
                    <a:pt x="613545" y="912746"/>
                  </a:cubicBezTo>
                  <a:cubicBezTo>
                    <a:pt x="613545" y="913190"/>
                    <a:pt x="613103" y="913633"/>
                    <a:pt x="613545" y="914519"/>
                  </a:cubicBezTo>
                  <a:cubicBezTo>
                    <a:pt x="612216" y="916293"/>
                    <a:pt x="609556" y="920726"/>
                    <a:pt x="608670" y="923386"/>
                  </a:cubicBezTo>
                  <a:cubicBezTo>
                    <a:pt x="597587" y="924716"/>
                    <a:pt x="586947" y="926489"/>
                    <a:pt x="575864" y="927819"/>
                  </a:cubicBezTo>
                  <a:cubicBezTo>
                    <a:pt x="576308" y="926489"/>
                    <a:pt x="576752" y="925159"/>
                    <a:pt x="577194" y="923829"/>
                  </a:cubicBezTo>
                  <a:cubicBezTo>
                    <a:pt x="578524" y="923829"/>
                    <a:pt x="579411" y="922942"/>
                    <a:pt x="580297" y="922056"/>
                  </a:cubicBezTo>
                  <a:cubicBezTo>
                    <a:pt x="585618" y="918953"/>
                    <a:pt x="590937" y="915850"/>
                    <a:pt x="595370" y="911860"/>
                  </a:cubicBezTo>
                  <a:cubicBezTo>
                    <a:pt x="601576" y="906540"/>
                    <a:pt x="605123" y="899004"/>
                    <a:pt x="609112" y="892354"/>
                  </a:cubicBezTo>
                  <a:cubicBezTo>
                    <a:pt x="614876" y="884818"/>
                    <a:pt x="624628" y="878611"/>
                    <a:pt x="625072" y="868415"/>
                  </a:cubicBezTo>
                  <a:cubicBezTo>
                    <a:pt x="625072" y="865312"/>
                    <a:pt x="622412" y="861766"/>
                    <a:pt x="618866" y="862209"/>
                  </a:cubicBezTo>
                  <a:cubicBezTo>
                    <a:pt x="618422" y="862209"/>
                    <a:pt x="617978" y="862652"/>
                    <a:pt x="617978" y="862652"/>
                  </a:cubicBezTo>
                  <a:cubicBezTo>
                    <a:pt x="608670" y="863982"/>
                    <a:pt x="603350" y="875065"/>
                    <a:pt x="596257" y="880385"/>
                  </a:cubicBezTo>
                  <a:cubicBezTo>
                    <a:pt x="590937" y="884374"/>
                    <a:pt x="584288" y="887478"/>
                    <a:pt x="581627" y="894127"/>
                  </a:cubicBezTo>
                  <a:cubicBezTo>
                    <a:pt x="578968" y="898560"/>
                    <a:pt x="577638" y="903880"/>
                    <a:pt x="576752" y="909200"/>
                  </a:cubicBezTo>
                  <a:cubicBezTo>
                    <a:pt x="576752" y="909200"/>
                    <a:pt x="576752" y="909643"/>
                    <a:pt x="576752" y="909643"/>
                  </a:cubicBezTo>
                  <a:cubicBezTo>
                    <a:pt x="576752" y="910086"/>
                    <a:pt x="576308" y="910086"/>
                    <a:pt x="576308" y="910530"/>
                  </a:cubicBezTo>
                  <a:cubicBezTo>
                    <a:pt x="576308" y="911417"/>
                    <a:pt x="575864" y="913190"/>
                    <a:pt x="575421" y="915406"/>
                  </a:cubicBezTo>
                  <a:cubicBezTo>
                    <a:pt x="575421" y="915406"/>
                    <a:pt x="575421" y="915406"/>
                    <a:pt x="575421" y="915406"/>
                  </a:cubicBezTo>
                  <a:cubicBezTo>
                    <a:pt x="575421" y="915850"/>
                    <a:pt x="575421" y="916293"/>
                    <a:pt x="574978" y="917179"/>
                  </a:cubicBezTo>
                  <a:cubicBezTo>
                    <a:pt x="573205" y="919839"/>
                    <a:pt x="571875" y="922942"/>
                    <a:pt x="570545" y="926046"/>
                  </a:cubicBezTo>
                  <a:cubicBezTo>
                    <a:pt x="570102" y="926932"/>
                    <a:pt x="570102" y="927819"/>
                    <a:pt x="569658" y="928705"/>
                  </a:cubicBezTo>
                  <a:cubicBezTo>
                    <a:pt x="560349" y="930035"/>
                    <a:pt x="550596" y="931365"/>
                    <a:pt x="541286" y="932695"/>
                  </a:cubicBezTo>
                  <a:cubicBezTo>
                    <a:pt x="542616" y="930479"/>
                    <a:pt x="543946" y="927819"/>
                    <a:pt x="545719" y="925602"/>
                  </a:cubicBezTo>
                  <a:cubicBezTo>
                    <a:pt x="546163" y="925159"/>
                    <a:pt x="546606" y="925159"/>
                    <a:pt x="546606" y="925159"/>
                  </a:cubicBezTo>
                  <a:cubicBezTo>
                    <a:pt x="553699" y="920726"/>
                    <a:pt x="560349" y="915850"/>
                    <a:pt x="565668" y="909200"/>
                  </a:cubicBezTo>
                  <a:cubicBezTo>
                    <a:pt x="573648" y="899447"/>
                    <a:pt x="574535" y="886148"/>
                    <a:pt x="582957" y="876395"/>
                  </a:cubicBezTo>
                  <a:cubicBezTo>
                    <a:pt x="586060" y="871519"/>
                    <a:pt x="590494" y="866642"/>
                    <a:pt x="590937" y="860879"/>
                  </a:cubicBezTo>
                  <a:cubicBezTo>
                    <a:pt x="590494" y="857333"/>
                    <a:pt x="588721" y="856889"/>
                    <a:pt x="586060" y="857333"/>
                  </a:cubicBezTo>
                  <a:cubicBezTo>
                    <a:pt x="585618" y="856889"/>
                    <a:pt x="584730" y="856889"/>
                    <a:pt x="584288" y="857333"/>
                  </a:cubicBezTo>
                  <a:cubicBezTo>
                    <a:pt x="573648" y="863096"/>
                    <a:pt x="567442" y="874178"/>
                    <a:pt x="560349" y="883931"/>
                  </a:cubicBezTo>
                  <a:cubicBezTo>
                    <a:pt x="552812" y="892797"/>
                    <a:pt x="541729" y="900334"/>
                    <a:pt x="541286" y="912746"/>
                  </a:cubicBezTo>
                  <a:cubicBezTo>
                    <a:pt x="541286" y="916293"/>
                    <a:pt x="540400" y="920726"/>
                    <a:pt x="541286" y="924716"/>
                  </a:cubicBezTo>
                  <a:cubicBezTo>
                    <a:pt x="539513" y="927376"/>
                    <a:pt x="537740" y="930479"/>
                    <a:pt x="535967" y="933582"/>
                  </a:cubicBezTo>
                  <a:cubicBezTo>
                    <a:pt x="523554" y="935355"/>
                    <a:pt x="511585" y="937128"/>
                    <a:pt x="499172" y="939345"/>
                  </a:cubicBezTo>
                  <a:cubicBezTo>
                    <a:pt x="499172" y="938901"/>
                    <a:pt x="499615" y="938015"/>
                    <a:pt x="499615" y="937572"/>
                  </a:cubicBezTo>
                  <a:cubicBezTo>
                    <a:pt x="500059" y="936242"/>
                    <a:pt x="500502" y="934912"/>
                    <a:pt x="501388" y="933582"/>
                  </a:cubicBezTo>
                  <a:cubicBezTo>
                    <a:pt x="501388" y="933582"/>
                    <a:pt x="501832" y="933582"/>
                    <a:pt x="501832" y="933582"/>
                  </a:cubicBezTo>
                  <a:cubicBezTo>
                    <a:pt x="504935" y="931809"/>
                    <a:pt x="508481" y="930035"/>
                    <a:pt x="511585" y="928262"/>
                  </a:cubicBezTo>
                  <a:cubicBezTo>
                    <a:pt x="511585" y="928262"/>
                    <a:pt x="511585" y="928262"/>
                    <a:pt x="511585" y="928262"/>
                  </a:cubicBezTo>
                  <a:cubicBezTo>
                    <a:pt x="522667" y="921613"/>
                    <a:pt x="529760" y="910086"/>
                    <a:pt x="535967" y="899004"/>
                  </a:cubicBezTo>
                  <a:cubicBezTo>
                    <a:pt x="541729" y="891024"/>
                    <a:pt x="549709" y="884374"/>
                    <a:pt x="551926" y="874622"/>
                  </a:cubicBezTo>
                  <a:cubicBezTo>
                    <a:pt x="555029" y="864426"/>
                    <a:pt x="548823" y="861322"/>
                    <a:pt x="541729" y="865312"/>
                  </a:cubicBezTo>
                  <a:cubicBezTo>
                    <a:pt x="530204" y="870189"/>
                    <a:pt x="524884" y="883931"/>
                    <a:pt x="517347" y="893241"/>
                  </a:cubicBezTo>
                  <a:cubicBezTo>
                    <a:pt x="512914" y="898560"/>
                    <a:pt x="506708" y="902994"/>
                    <a:pt x="502719" y="908756"/>
                  </a:cubicBezTo>
                  <a:cubicBezTo>
                    <a:pt x="498285" y="914963"/>
                    <a:pt x="496069" y="922942"/>
                    <a:pt x="496955" y="930479"/>
                  </a:cubicBezTo>
                  <a:cubicBezTo>
                    <a:pt x="496512" y="930922"/>
                    <a:pt x="496512" y="931365"/>
                    <a:pt x="496069" y="931809"/>
                  </a:cubicBezTo>
                  <a:cubicBezTo>
                    <a:pt x="494739" y="934468"/>
                    <a:pt x="493409" y="937128"/>
                    <a:pt x="492965" y="940232"/>
                  </a:cubicBezTo>
                  <a:cubicBezTo>
                    <a:pt x="481439" y="942005"/>
                    <a:pt x="469913" y="943778"/>
                    <a:pt x="458831" y="945551"/>
                  </a:cubicBezTo>
                  <a:cubicBezTo>
                    <a:pt x="455728" y="945995"/>
                    <a:pt x="452624" y="946438"/>
                    <a:pt x="449521" y="946881"/>
                  </a:cubicBezTo>
                  <a:cubicBezTo>
                    <a:pt x="449521" y="946881"/>
                    <a:pt x="449521" y="946438"/>
                    <a:pt x="449965" y="946438"/>
                  </a:cubicBezTo>
                  <a:cubicBezTo>
                    <a:pt x="451295" y="943335"/>
                    <a:pt x="453068" y="939788"/>
                    <a:pt x="455284" y="936685"/>
                  </a:cubicBezTo>
                  <a:cubicBezTo>
                    <a:pt x="466367" y="934912"/>
                    <a:pt x="476563" y="928705"/>
                    <a:pt x="485429" y="921613"/>
                  </a:cubicBezTo>
                  <a:cubicBezTo>
                    <a:pt x="492965" y="915406"/>
                    <a:pt x="497398" y="906097"/>
                    <a:pt x="500059" y="897231"/>
                  </a:cubicBezTo>
                  <a:cubicBezTo>
                    <a:pt x="503605" y="887921"/>
                    <a:pt x="511142" y="879055"/>
                    <a:pt x="509368" y="868415"/>
                  </a:cubicBezTo>
                  <a:cubicBezTo>
                    <a:pt x="508925" y="863539"/>
                    <a:pt x="504492" y="860879"/>
                    <a:pt x="500059" y="863096"/>
                  </a:cubicBezTo>
                  <a:cubicBezTo>
                    <a:pt x="499172" y="863539"/>
                    <a:pt x="498729" y="863982"/>
                    <a:pt x="498285" y="864426"/>
                  </a:cubicBezTo>
                  <a:cubicBezTo>
                    <a:pt x="487646" y="869745"/>
                    <a:pt x="483656" y="883045"/>
                    <a:pt x="474790" y="891024"/>
                  </a:cubicBezTo>
                  <a:cubicBezTo>
                    <a:pt x="470357" y="895901"/>
                    <a:pt x="463707" y="898560"/>
                    <a:pt x="459274" y="903880"/>
                  </a:cubicBezTo>
                  <a:cubicBezTo>
                    <a:pt x="451738" y="912303"/>
                    <a:pt x="449521" y="924272"/>
                    <a:pt x="450851" y="934912"/>
                  </a:cubicBezTo>
                  <a:cubicBezTo>
                    <a:pt x="450851" y="934912"/>
                    <a:pt x="450851" y="934912"/>
                    <a:pt x="450851" y="934912"/>
                  </a:cubicBezTo>
                  <a:cubicBezTo>
                    <a:pt x="450408" y="935799"/>
                    <a:pt x="449521" y="936685"/>
                    <a:pt x="449078" y="938015"/>
                  </a:cubicBezTo>
                  <a:cubicBezTo>
                    <a:pt x="448191" y="940232"/>
                    <a:pt x="445088" y="944665"/>
                    <a:pt x="444201" y="948211"/>
                  </a:cubicBezTo>
                  <a:cubicBezTo>
                    <a:pt x="427799" y="950871"/>
                    <a:pt x="411840" y="953974"/>
                    <a:pt x="395881" y="957964"/>
                  </a:cubicBezTo>
                  <a:cubicBezTo>
                    <a:pt x="395881" y="957521"/>
                    <a:pt x="395881" y="957077"/>
                    <a:pt x="395881" y="957077"/>
                  </a:cubicBezTo>
                  <a:cubicBezTo>
                    <a:pt x="397211" y="953974"/>
                    <a:pt x="399427" y="951758"/>
                    <a:pt x="401644" y="949098"/>
                  </a:cubicBezTo>
                  <a:cubicBezTo>
                    <a:pt x="401644" y="949098"/>
                    <a:pt x="402087" y="948654"/>
                    <a:pt x="402087" y="948654"/>
                  </a:cubicBezTo>
                  <a:cubicBezTo>
                    <a:pt x="404303" y="948211"/>
                    <a:pt x="406077" y="947324"/>
                    <a:pt x="407850" y="946438"/>
                  </a:cubicBezTo>
                  <a:cubicBezTo>
                    <a:pt x="414500" y="942448"/>
                    <a:pt x="421593" y="938901"/>
                    <a:pt x="426469" y="933139"/>
                  </a:cubicBezTo>
                  <a:cubicBezTo>
                    <a:pt x="435779" y="924272"/>
                    <a:pt x="439768" y="911860"/>
                    <a:pt x="444201" y="899890"/>
                  </a:cubicBezTo>
                  <a:cubicBezTo>
                    <a:pt x="446418" y="893684"/>
                    <a:pt x="457944" y="881271"/>
                    <a:pt x="449965" y="875508"/>
                  </a:cubicBezTo>
                  <a:cubicBezTo>
                    <a:pt x="448191" y="875065"/>
                    <a:pt x="446418" y="875065"/>
                    <a:pt x="444645" y="875952"/>
                  </a:cubicBezTo>
                  <a:cubicBezTo>
                    <a:pt x="444645" y="875952"/>
                    <a:pt x="444201" y="875952"/>
                    <a:pt x="444201" y="875952"/>
                  </a:cubicBezTo>
                  <a:cubicBezTo>
                    <a:pt x="444201" y="875952"/>
                    <a:pt x="443758" y="875952"/>
                    <a:pt x="443758" y="876395"/>
                  </a:cubicBezTo>
                  <a:cubicBezTo>
                    <a:pt x="443758" y="876395"/>
                    <a:pt x="443315" y="876395"/>
                    <a:pt x="443315" y="876838"/>
                  </a:cubicBezTo>
                  <a:cubicBezTo>
                    <a:pt x="432675" y="880828"/>
                    <a:pt x="427356" y="891911"/>
                    <a:pt x="421593" y="900777"/>
                  </a:cubicBezTo>
                  <a:cubicBezTo>
                    <a:pt x="413613" y="910973"/>
                    <a:pt x="402974" y="919396"/>
                    <a:pt x="398984" y="932695"/>
                  </a:cubicBezTo>
                  <a:cubicBezTo>
                    <a:pt x="397654" y="937572"/>
                    <a:pt x="396324" y="942448"/>
                    <a:pt x="397211" y="947768"/>
                  </a:cubicBezTo>
                  <a:cubicBezTo>
                    <a:pt x="396767" y="948654"/>
                    <a:pt x="395881" y="949541"/>
                    <a:pt x="395437" y="949984"/>
                  </a:cubicBezTo>
                  <a:cubicBezTo>
                    <a:pt x="393664" y="952201"/>
                    <a:pt x="390118" y="956634"/>
                    <a:pt x="390561" y="959737"/>
                  </a:cubicBezTo>
                  <a:cubicBezTo>
                    <a:pt x="379478" y="962397"/>
                    <a:pt x="367952" y="965500"/>
                    <a:pt x="356870" y="969490"/>
                  </a:cubicBezTo>
                  <a:cubicBezTo>
                    <a:pt x="355983" y="969933"/>
                    <a:pt x="353767" y="970377"/>
                    <a:pt x="351106" y="971707"/>
                  </a:cubicBezTo>
                  <a:cubicBezTo>
                    <a:pt x="351550" y="969933"/>
                    <a:pt x="352436" y="967717"/>
                    <a:pt x="353767" y="965944"/>
                  </a:cubicBezTo>
                  <a:cubicBezTo>
                    <a:pt x="354653" y="965057"/>
                    <a:pt x="355539" y="963727"/>
                    <a:pt x="356426" y="962397"/>
                  </a:cubicBezTo>
                  <a:cubicBezTo>
                    <a:pt x="364849" y="957077"/>
                    <a:pt x="373272" y="952201"/>
                    <a:pt x="379035" y="943778"/>
                  </a:cubicBezTo>
                  <a:cubicBezTo>
                    <a:pt x="381695" y="940232"/>
                    <a:pt x="383025" y="935799"/>
                    <a:pt x="384798" y="931809"/>
                  </a:cubicBezTo>
                  <a:cubicBezTo>
                    <a:pt x="388344" y="926489"/>
                    <a:pt x="392778" y="920726"/>
                    <a:pt x="394108" y="914076"/>
                  </a:cubicBezTo>
                  <a:cubicBezTo>
                    <a:pt x="394994" y="910530"/>
                    <a:pt x="393221" y="905653"/>
                    <a:pt x="388788" y="905653"/>
                  </a:cubicBezTo>
                  <a:cubicBezTo>
                    <a:pt x="387901" y="905653"/>
                    <a:pt x="387458" y="906097"/>
                    <a:pt x="386571" y="906540"/>
                  </a:cubicBezTo>
                  <a:cubicBezTo>
                    <a:pt x="386571" y="906540"/>
                    <a:pt x="386571" y="906540"/>
                    <a:pt x="386128" y="906540"/>
                  </a:cubicBezTo>
                  <a:cubicBezTo>
                    <a:pt x="377262" y="910086"/>
                    <a:pt x="371942" y="919396"/>
                    <a:pt x="368395" y="927819"/>
                  </a:cubicBezTo>
                  <a:cubicBezTo>
                    <a:pt x="367509" y="930479"/>
                    <a:pt x="366622" y="933582"/>
                    <a:pt x="364406" y="935355"/>
                  </a:cubicBezTo>
                  <a:cubicBezTo>
                    <a:pt x="360416" y="938901"/>
                    <a:pt x="355983" y="942891"/>
                    <a:pt x="352880" y="947324"/>
                  </a:cubicBezTo>
                  <a:cubicBezTo>
                    <a:pt x="350220" y="951314"/>
                    <a:pt x="344900" y="961067"/>
                    <a:pt x="348003" y="965500"/>
                  </a:cubicBezTo>
                  <a:cubicBezTo>
                    <a:pt x="347117" y="966830"/>
                    <a:pt x="346673" y="968603"/>
                    <a:pt x="345787" y="970377"/>
                  </a:cubicBezTo>
                  <a:cubicBezTo>
                    <a:pt x="345344" y="971263"/>
                    <a:pt x="345344" y="972150"/>
                    <a:pt x="344900" y="973036"/>
                  </a:cubicBezTo>
                  <a:cubicBezTo>
                    <a:pt x="340024" y="974810"/>
                    <a:pt x="334704" y="977469"/>
                    <a:pt x="329828" y="979686"/>
                  </a:cubicBezTo>
                  <a:cubicBezTo>
                    <a:pt x="339137" y="948654"/>
                    <a:pt x="349333" y="918066"/>
                    <a:pt x="360416" y="887921"/>
                  </a:cubicBezTo>
                  <a:cubicBezTo>
                    <a:pt x="369726" y="863539"/>
                    <a:pt x="379478" y="839157"/>
                    <a:pt x="389675" y="815218"/>
                  </a:cubicBezTo>
                  <a:cubicBezTo>
                    <a:pt x="394551" y="813445"/>
                    <a:pt x="399427" y="811672"/>
                    <a:pt x="404747" y="810342"/>
                  </a:cubicBezTo>
                  <a:cubicBezTo>
                    <a:pt x="405190" y="811228"/>
                    <a:pt x="406077" y="812115"/>
                    <a:pt x="406520" y="813002"/>
                  </a:cubicBezTo>
                  <a:cubicBezTo>
                    <a:pt x="409180" y="814332"/>
                    <a:pt x="411840" y="815218"/>
                    <a:pt x="414500" y="816105"/>
                  </a:cubicBezTo>
                  <a:cubicBezTo>
                    <a:pt x="416273" y="819208"/>
                    <a:pt x="418933" y="821868"/>
                    <a:pt x="421593" y="824084"/>
                  </a:cubicBezTo>
                  <a:cubicBezTo>
                    <a:pt x="431789" y="832951"/>
                    <a:pt x="444645" y="837827"/>
                    <a:pt x="457944" y="840487"/>
                  </a:cubicBezTo>
                  <a:cubicBezTo>
                    <a:pt x="465924" y="841817"/>
                    <a:pt x="473016" y="846693"/>
                    <a:pt x="480553" y="848466"/>
                  </a:cubicBezTo>
                  <a:cubicBezTo>
                    <a:pt x="481883" y="848466"/>
                    <a:pt x="487646" y="848023"/>
                    <a:pt x="487203" y="845806"/>
                  </a:cubicBezTo>
                  <a:cubicBezTo>
                    <a:pt x="487203" y="845806"/>
                    <a:pt x="487203" y="845806"/>
                    <a:pt x="487203" y="845806"/>
                  </a:cubicBezTo>
                  <a:cubicBezTo>
                    <a:pt x="489419" y="844033"/>
                    <a:pt x="490749" y="841373"/>
                    <a:pt x="488976" y="838714"/>
                  </a:cubicBezTo>
                  <a:cubicBezTo>
                    <a:pt x="485429" y="832951"/>
                    <a:pt x="478780" y="830734"/>
                    <a:pt x="473016" y="827631"/>
                  </a:cubicBezTo>
                  <a:cubicBezTo>
                    <a:pt x="459274" y="819651"/>
                    <a:pt x="445088" y="811228"/>
                    <a:pt x="428242" y="810785"/>
                  </a:cubicBezTo>
                  <a:cubicBezTo>
                    <a:pt x="426469" y="810785"/>
                    <a:pt x="419376" y="810785"/>
                    <a:pt x="415830" y="812558"/>
                  </a:cubicBezTo>
                  <a:cubicBezTo>
                    <a:pt x="413613" y="812115"/>
                    <a:pt x="411397" y="811228"/>
                    <a:pt x="409623" y="809455"/>
                  </a:cubicBezTo>
                  <a:cubicBezTo>
                    <a:pt x="421593" y="805909"/>
                    <a:pt x="434006" y="802806"/>
                    <a:pt x="446418" y="799702"/>
                  </a:cubicBezTo>
                  <a:cubicBezTo>
                    <a:pt x="446862" y="800146"/>
                    <a:pt x="447305" y="800146"/>
                    <a:pt x="447748" y="800146"/>
                  </a:cubicBezTo>
                  <a:cubicBezTo>
                    <a:pt x="451738" y="801476"/>
                    <a:pt x="456171" y="802806"/>
                    <a:pt x="460161" y="804136"/>
                  </a:cubicBezTo>
                  <a:cubicBezTo>
                    <a:pt x="467697" y="814332"/>
                    <a:pt x="478780" y="821868"/>
                    <a:pt x="490749" y="826744"/>
                  </a:cubicBezTo>
                  <a:cubicBezTo>
                    <a:pt x="496955" y="829404"/>
                    <a:pt x="503605" y="829404"/>
                    <a:pt x="510255" y="831177"/>
                  </a:cubicBezTo>
                  <a:cubicBezTo>
                    <a:pt x="515131" y="832064"/>
                    <a:pt x="519564" y="834281"/>
                    <a:pt x="524441" y="835167"/>
                  </a:cubicBezTo>
                  <a:cubicBezTo>
                    <a:pt x="526214" y="835610"/>
                    <a:pt x="532863" y="835167"/>
                    <a:pt x="531977" y="832507"/>
                  </a:cubicBezTo>
                  <a:cubicBezTo>
                    <a:pt x="531977" y="832507"/>
                    <a:pt x="531534" y="832507"/>
                    <a:pt x="531090" y="832507"/>
                  </a:cubicBezTo>
                  <a:cubicBezTo>
                    <a:pt x="531534" y="831621"/>
                    <a:pt x="531977" y="830734"/>
                    <a:pt x="531977" y="829404"/>
                  </a:cubicBezTo>
                  <a:cubicBezTo>
                    <a:pt x="529317" y="820538"/>
                    <a:pt x="519121" y="816991"/>
                    <a:pt x="511585" y="813445"/>
                  </a:cubicBezTo>
                  <a:cubicBezTo>
                    <a:pt x="500059" y="807239"/>
                    <a:pt x="489419" y="798816"/>
                    <a:pt x="475677" y="799259"/>
                  </a:cubicBezTo>
                  <a:cubicBezTo>
                    <a:pt x="473460" y="799259"/>
                    <a:pt x="465480" y="799259"/>
                    <a:pt x="461934" y="801032"/>
                  </a:cubicBezTo>
                  <a:cubicBezTo>
                    <a:pt x="459274" y="800146"/>
                    <a:pt x="456614" y="799702"/>
                    <a:pt x="454398" y="798373"/>
                  </a:cubicBezTo>
                  <a:cubicBezTo>
                    <a:pt x="454398" y="798373"/>
                    <a:pt x="454398" y="798373"/>
                    <a:pt x="454841" y="798373"/>
                  </a:cubicBezTo>
                  <a:cubicBezTo>
                    <a:pt x="454398" y="798373"/>
                    <a:pt x="453954" y="797929"/>
                    <a:pt x="453511" y="797929"/>
                  </a:cubicBezTo>
                  <a:cubicBezTo>
                    <a:pt x="468140" y="793939"/>
                    <a:pt x="482770" y="790393"/>
                    <a:pt x="497842" y="786846"/>
                  </a:cubicBezTo>
                  <a:cubicBezTo>
                    <a:pt x="504492" y="790836"/>
                    <a:pt x="511142" y="794383"/>
                    <a:pt x="518678" y="796599"/>
                  </a:cubicBezTo>
                  <a:cubicBezTo>
                    <a:pt x="527544" y="809455"/>
                    <a:pt x="542616" y="817435"/>
                    <a:pt x="558132" y="819208"/>
                  </a:cubicBezTo>
                  <a:cubicBezTo>
                    <a:pt x="566555" y="820538"/>
                    <a:pt x="575864" y="820538"/>
                    <a:pt x="583401" y="824971"/>
                  </a:cubicBezTo>
                  <a:cubicBezTo>
                    <a:pt x="583401" y="824971"/>
                    <a:pt x="583844" y="824971"/>
                    <a:pt x="583844" y="824971"/>
                  </a:cubicBezTo>
                  <a:cubicBezTo>
                    <a:pt x="585618" y="825858"/>
                    <a:pt x="587834" y="826301"/>
                    <a:pt x="589607" y="826744"/>
                  </a:cubicBezTo>
                  <a:cubicBezTo>
                    <a:pt x="594927" y="828074"/>
                    <a:pt x="602020" y="824971"/>
                    <a:pt x="598030" y="818765"/>
                  </a:cubicBezTo>
                  <a:cubicBezTo>
                    <a:pt x="592710" y="812115"/>
                    <a:pt x="584288" y="809455"/>
                    <a:pt x="576752" y="805909"/>
                  </a:cubicBezTo>
                  <a:cubicBezTo>
                    <a:pt x="565225" y="801919"/>
                    <a:pt x="555472" y="793053"/>
                    <a:pt x="543503" y="790393"/>
                  </a:cubicBezTo>
                  <a:cubicBezTo>
                    <a:pt x="536410" y="788620"/>
                    <a:pt x="528430" y="788176"/>
                    <a:pt x="521781" y="791279"/>
                  </a:cubicBezTo>
                  <a:cubicBezTo>
                    <a:pt x="520894" y="791723"/>
                    <a:pt x="520008" y="792166"/>
                    <a:pt x="519564" y="792609"/>
                  </a:cubicBezTo>
                  <a:cubicBezTo>
                    <a:pt x="519121" y="792609"/>
                    <a:pt x="519121" y="792609"/>
                    <a:pt x="518678" y="792166"/>
                  </a:cubicBezTo>
                  <a:cubicBezTo>
                    <a:pt x="513358" y="790393"/>
                    <a:pt x="508481" y="787733"/>
                    <a:pt x="503605" y="785073"/>
                  </a:cubicBezTo>
                  <a:cubicBezTo>
                    <a:pt x="511585" y="783300"/>
                    <a:pt x="519564" y="781083"/>
                    <a:pt x="527544" y="779310"/>
                  </a:cubicBezTo>
                  <a:cubicBezTo>
                    <a:pt x="538183" y="776650"/>
                    <a:pt x="548823" y="774434"/>
                    <a:pt x="559906" y="772217"/>
                  </a:cubicBezTo>
                  <a:cubicBezTo>
                    <a:pt x="559906" y="772217"/>
                    <a:pt x="559906" y="772217"/>
                    <a:pt x="559906" y="772217"/>
                  </a:cubicBezTo>
                  <a:cubicBezTo>
                    <a:pt x="564782" y="776207"/>
                    <a:pt x="570545" y="779310"/>
                    <a:pt x="576308" y="781970"/>
                  </a:cubicBezTo>
                  <a:cubicBezTo>
                    <a:pt x="576308" y="781970"/>
                    <a:pt x="576308" y="781970"/>
                    <a:pt x="576308" y="781970"/>
                  </a:cubicBezTo>
                  <a:cubicBezTo>
                    <a:pt x="586504" y="794383"/>
                    <a:pt x="600246" y="806352"/>
                    <a:pt x="616649" y="806795"/>
                  </a:cubicBezTo>
                  <a:cubicBezTo>
                    <a:pt x="622855" y="807682"/>
                    <a:pt x="629061" y="806352"/>
                    <a:pt x="634824" y="808569"/>
                  </a:cubicBezTo>
                  <a:cubicBezTo>
                    <a:pt x="634824" y="808569"/>
                    <a:pt x="635268" y="808569"/>
                    <a:pt x="635268" y="808569"/>
                  </a:cubicBezTo>
                  <a:cubicBezTo>
                    <a:pt x="638815" y="809899"/>
                    <a:pt x="642361" y="811228"/>
                    <a:pt x="646351" y="811672"/>
                  </a:cubicBezTo>
                  <a:cubicBezTo>
                    <a:pt x="649454" y="812115"/>
                    <a:pt x="653887" y="810785"/>
                    <a:pt x="654773" y="807239"/>
                  </a:cubicBezTo>
                  <a:cubicBezTo>
                    <a:pt x="654773" y="806352"/>
                    <a:pt x="654773" y="805909"/>
                    <a:pt x="654331" y="805022"/>
                  </a:cubicBezTo>
                  <a:cubicBezTo>
                    <a:pt x="652114" y="801919"/>
                    <a:pt x="649454" y="798816"/>
                    <a:pt x="646351" y="796599"/>
                  </a:cubicBezTo>
                  <a:cubicBezTo>
                    <a:pt x="641031" y="793496"/>
                    <a:pt x="635268" y="791279"/>
                    <a:pt x="629505" y="789063"/>
                  </a:cubicBezTo>
                  <a:cubicBezTo>
                    <a:pt x="624185" y="787290"/>
                    <a:pt x="618866" y="785516"/>
                    <a:pt x="613989" y="782857"/>
                  </a:cubicBezTo>
                  <a:cubicBezTo>
                    <a:pt x="607783" y="779754"/>
                    <a:pt x="602020" y="775764"/>
                    <a:pt x="594927" y="774434"/>
                  </a:cubicBezTo>
                  <a:cubicBezTo>
                    <a:pt x="588721" y="773547"/>
                    <a:pt x="580741" y="773104"/>
                    <a:pt x="575864" y="777537"/>
                  </a:cubicBezTo>
                  <a:cubicBezTo>
                    <a:pt x="571875" y="775320"/>
                    <a:pt x="568328" y="773104"/>
                    <a:pt x="564782" y="770444"/>
                  </a:cubicBezTo>
                  <a:cubicBezTo>
                    <a:pt x="578081" y="767784"/>
                    <a:pt x="591380" y="765124"/>
                    <a:pt x="604679" y="762464"/>
                  </a:cubicBezTo>
                  <a:cubicBezTo>
                    <a:pt x="610442" y="763794"/>
                    <a:pt x="616206" y="764681"/>
                    <a:pt x="621969" y="765568"/>
                  </a:cubicBezTo>
                  <a:cubicBezTo>
                    <a:pt x="621969" y="765568"/>
                    <a:pt x="621969" y="765568"/>
                    <a:pt x="621969" y="765568"/>
                  </a:cubicBezTo>
                  <a:cubicBezTo>
                    <a:pt x="622412" y="766897"/>
                    <a:pt x="623299" y="768227"/>
                    <a:pt x="624185" y="769114"/>
                  </a:cubicBezTo>
                  <a:cubicBezTo>
                    <a:pt x="629949" y="775764"/>
                    <a:pt x="637041" y="780197"/>
                    <a:pt x="644577" y="784187"/>
                  </a:cubicBezTo>
                  <a:cubicBezTo>
                    <a:pt x="656547" y="790393"/>
                    <a:pt x="670733" y="789063"/>
                    <a:pt x="683589" y="790393"/>
                  </a:cubicBezTo>
                  <a:cubicBezTo>
                    <a:pt x="683589" y="790393"/>
                    <a:pt x="684032" y="790393"/>
                    <a:pt x="684032" y="790393"/>
                  </a:cubicBezTo>
                  <a:cubicBezTo>
                    <a:pt x="684475" y="790393"/>
                    <a:pt x="685362" y="790393"/>
                    <a:pt x="685805" y="790836"/>
                  </a:cubicBezTo>
                  <a:cubicBezTo>
                    <a:pt x="689796" y="791279"/>
                    <a:pt x="695558" y="791279"/>
                    <a:pt x="697774" y="786846"/>
                  </a:cubicBezTo>
                  <a:cubicBezTo>
                    <a:pt x="699104" y="781970"/>
                    <a:pt x="692455" y="779754"/>
                    <a:pt x="689352" y="777537"/>
                  </a:cubicBezTo>
                  <a:cubicBezTo>
                    <a:pt x="684032" y="774434"/>
                    <a:pt x="678269" y="772660"/>
                    <a:pt x="672506" y="770887"/>
                  </a:cubicBezTo>
                  <a:cubicBezTo>
                    <a:pt x="660093" y="768227"/>
                    <a:pt x="649898" y="758918"/>
                    <a:pt x="637041" y="759361"/>
                  </a:cubicBezTo>
                  <a:cubicBezTo>
                    <a:pt x="632165" y="759361"/>
                    <a:pt x="627732" y="759805"/>
                    <a:pt x="623299" y="762021"/>
                  </a:cubicBezTo>
                  <a:cubicBezTo>
                    <a:pt x="620195" y="761578"/>
                    <a:pt x="616649" y="760691"/>
                    <a:pt x="613545" y="760248"/>
                  </a:cubicBezTo>
                  <a:cubicBezTo>
                    <a:pt x="622412" y="758475"/>
                    <a:pt x="631722" y="756258"/>
                    <a:pt x="640588" y="754042"/>
                  </a:cubicBezTo>
                  <a:cubicBezTo>
                    <a:pt x="647237" y="752268"/>
                    <a:pt x="654331" y="750495"/>
                    <a:pt x="660980" y="748278"/>
                  </a:cubicBezTo>
                  <a:cubicBezTo>
                    <a:pt x="661867" y="749609"/>
                    <a:pt x="663640" y="750052"/>
                    <a:pt x="664970" y="750495"/>
                  </a:cubicBezTo>
                  <a:cubicBezTo>
                    <a:pt x="667186" y="751382"/>
                    <a:pt x="669403" y="751825"/>
                    <a:pt x="671619" y="752268"/>
                  </a:cubicBezTo>
                  <a:cubicBezTo>
                    <a:pt x="674280" y="755371"/>
                    <a:pt x="677383" y="757588"/>
                    <a:pt x="680486" y="759361"/>
                  </a:cubicBezTo>
                  <a:cubicBezTo>
                    <a:pt x="688465" y="764238"/>
                    <a:pt x="697332" y="768671"/>
                    <a:pt x="706640" y="769557"/>
                  </a:cubicBezTo>
                  <a:cubicBezTo>
                    <a:pt x="715507" y="771774"/>
                    <a:pt x="724373" y="769114"/>
                    <a:pt x="733239" y="770887"/>
                  </a:cubicBezTo>
                  <a:cubicBezTo>
                    <a:pt x="733683" y="770887"/>
                    <a:pt x="733683" y="770887"/>
                    <a:pt x="734126" y="770444"/>
                  </a:cubicBezTo>
                  <a:cubicBezTo>
                    <a:pt x="734569" y="770444"/>
                    <a:pt x="735456" y="770444"/>
                    <a:pt x="735899" y="770887"/>
                  </a:cubicBezTo>
                  <a:cubicBezTo>
                    <a:pt x="748755" y="773547"/>
                    <a:pt x="754075" y="763794"/>
                    <a:pt x="740776" y="758031"/>
                  </a:cubicBezTo>
                  <a:cubicBezTo>
                    <a:pt x="732796" y="754485"/>
                    <a:pt x="723486" y="754485"/>
                    <a:pt x="715064" y="751825"/>
                  </a:cubicBezTo>
                  <a:cubicBezTo>
                    <a:pt x="707528" y="749165"/>
                    <a:pt x="699991" y="745619"/>
                    <a:pt x="692012" y="745619"/>
                  </a:cubicBezTo>
                  <a:cubicBezTo>
                    <a:pt x="686249" y="745619"/>
                    <a:pt x="680042" y="745619"/>
                    <a:pt x="674722" y="747835"/>
                  </a:cubicBezTo>
                  <a:cubicBezTo>
                    <a:pt x="674722" y="747835"/>
                    <a:pt x="674280" y="747835"/>
                    <a:pt x="674280" y="747835"/>
                  </a:cubicBezTo>
                  <a:cubicBezTo>
                    <a:pt x="671619" y="746948"/>
                    <a:pt x="668959" y="746062"/>
                    <a:pt x="666300" y="745619"/>
                  </a:cubicBezTo>
                  <a:cubicBezTo>
                    <a:pt x="675166" y="742515"/>
                    <a:pt x="684032" y="739412"/>
                    <a:pt x="692898" y="736309"/>
                  </a:cubicBezTo>
                  <a:cubicBezTo>
                    <a:pt x="693785" y="737196"/>
                    <a:pt x="695115" y="737196"/>
                    <a:pt x="696445" y="737639"/>
                  </a:cubicBezTo>
                  <a:cubicBezTo>
                    <a:pt x="704868" y="738526"/>
                    <a:pt x="713290" y="738969"/>
                    <a:pt x="721714" y="739412"/>
                  </a:cubicBezTo>
                  <a:cubicBezTo>
                    <a:pt x="726147" y="739412"/>
                    <a:pt x="730580" y="738526"/>
                    <a:pt x="735013" y="738082"/>
                  </a:cubicBezTo>
                  <a:cubicBezTo>
                    <a:pt x="736786" y="737639"/>
                    <a:pt x="742105" y="737639"/>
                    <a:pt x="742105" y="735423"/>
                  </a:cubicBezTo>
                  <a:cubicBezTo>
                    <a:pt x="742105" y="735423"/>
                    <a:pt x="742105" y="735423"/>
                    <a:pt x="742105" y="735423"/>
                  </a:cubicBezTo>
                  <a:cubicBezTo>
                    <a:pt x="742549" y="735423"/>
                    <a:pt x="743435" y="734979"/>
                    <a:pt x="743879" y="734979"/>
                  </a:cubicBezTo>
                  <a:cubicBezTo>
                    <a:pt x="750529" y="733206"/>
                    <a:pt x="756735" y="729216"/>
                    <a:pt x="762942" y="726556"/>
                  </a:cubicBezTo>
                  <a:cubicBezTo>
                    <a:pt x="766045" y="725226"/>
                    <a:pt x="769591" y="724340"/>
                    <a:pt x="772250" y="722566"/>
                  </a:cubicBezTo>
                  <a:cubicBezTo>
                    <a:pt x="781117" y="720793"/>
                    <a:pt x="781117" y="711484"/>
                    <a:pt x="770478" y="709711"/>
                  </a:cubicBezTo>
                  <a:close/>
                  <a:moveTo>
                    <a:pt x="514688" y="294329"/>
                  </a:moveTo>
                  <a:cubicBezTo>
                    <a:pt x="515131" y="294329"/>
                    <a:pt x="515131" y="294773"/>
                    <a:pt x="514688" y="294329"/>
                  </a:cubicBezTo>
                  <a:cubicBezTo>
                    <a:pt x="515131" y="294773"/>
                    <a:pt x="515131" y="294773"/>
                    <a:pt x="514688" y="294329"/>
                  </a:cubicBezTo>
                  <a:cubicBezTo>
                    <a:pt x="515131" y="294773"/>
                    <a:pt x="515131" y="294329"/>
                    <a:pt x="514688" y="294329"/>
                  </a:cubicBezTo>
                  <a:close/>
                  <a:moveTo>
                    <a:pt x="387458" y="662276"/>
                  </a:moveTo>
                  <a:cubicBezTo>
                    <a:pt x="387458" y="662276"/>
                    <a:pt x="387015" y="662276"/>
                    <a:pt x="387015" y="661833"/>
                  </a:cubicBezTo>
                  <a:cubicBezTo>
                    <a:pt x="387015" y="662276"/>
                    <a:pt x="387015" y="662276"/>
                    <a:pt x="387458" y="662276"/>
                  </a:cubicBezTo>
                  <a:cubicBezTo>
                    <a:pt x="387458" y="662276"/>
                    <a:pt x="387458" y="662276"/>
                    <a:pt x="387458" y="662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6" name="Google Shape;1156;p32"/>
            <p:cNvGrpSpPr/>
            <p:nvPr/>
          </p:nvGrpSpPr>
          <p:grpSpPr>
            <a:xfrm>
              <a:off x="6719631" y="48345"/>
              <a:ext cx="2113734" cy="2146446"/>
              <a:chOff x="6719631" y="48345"/>
              <a:chExt cx="2113734" cy="2146446"/>
            </a:xfrm>
          </p:grpSpPr>
          <p:sp>
            <p:nvSpPr>
              <p:cNvPr id="1157" name="Google Shape;1157;p32"/>
              <p:cNvSpPr/>
              <p:nvPr/>
            </p:nvSpPr>
            <p:spPr>
              <a:xfrm rot="777230">
                <a:off x="6822186" y="128873"/>
                <a:ext cx="833083" cy="1009564"/>
              </a:xfrm>
              <a:custGeom>
                <a:avLst/>
                <a:gdLst/>
                <a:ahLst/>
                <a:cxnLst/>
                <a:rect l="l" t="t" r="r" b="b"/>
                <a:pathLst>
                  <a:path w="633046" h="767151" extrusionOk="0">
                    <a:moveTo>
                      <a:pt x="22165" y="512180"/>
                    </a:moveTo>
                    <a:cubicBezTo>
                      <a:pt x="55414" y="483365"/>
                      <a:pt x="97085" y="464303"/>
                      <a:pt x="141416" y="459869"/>
                    </a:cubicBezTo>
                    <a:cubicBezTo>
                      <a:pt x="159591" y="458539"/>
                      <a:pt x="178211" y="457653"/>
                      <a:pt x="195056" y="464303"/>
                    </a:cubicBezTo>
                    <a:cubicBezTo>
                      <a:pt x="202149" y="466962"/>
                      <a:pt x="210129" y="470509"/>
                      <a:pt x="212789" y="478045"/>
                    </a:cubicBezTo>
                    <a:cubicBezTo>
                      <a:pt x="217222" y="490458"/>
                      <a:pt x="184860" y="492674"/>
                      <a:pt x="176881" y="494004"/>
                    </a:cubicBezTo>
                    <a:cubicBezTo>
                      <a:pt x="152942" y="496664"/>
                      <a:pt x="128560" y="499767"/>
                      <a:pt x="105508" y="506860"/>
                    </a:cubicBezTo>
                    <a:cubicBezTo>
                      <a:pt x="74476" y="516170"/>
                      <a:pt x="43001" y="526809"/>
                      <a:pt x="18176" y="548088"/>
                    </a:cubicBezTo>
                    <a:cubicBezTo>
                      <a:pt x="13299" y="554738"/>
                      <a:pt x="18176" y="564047"/>
                      <a:pt x="19063" y="571583"/>
                    </a:cubicBezTo>
                    <a:cubicBezTo>
                      <a:pt x="19506" y="573800"/>
                      <a:pt x="19949" y="575573"/>
                      <a:pt x="20392" y="577790"/>
                    </a:cubicBezTo>
                    <a:cubicBezTo>
                      <a:pt x="23052" y="598625"/>
                      <a:pt x="26155" y="619017"/>
                      <a:pt x="26155" y="640296"/>
                    </a:cubicBezTo>
                    <a:cubicBezTo>
                      <a:pt x="25269" y="682854"/>
                      <a:pt x="15073" y="724969"/>
                      <a:pt x="0" y="764423"/>
                    </a:cubicBezTo>
                    <a:cubicBezTo>
                      <a:pt x="0" y="765310"/>
                      <a:pt x="443" y="765753"/>
                      <a:pt x="443" y="766196"/>
                    </a:cubicBezTo>
                    <a:cubicBezTo>
                      <a:pt x="1773" y="768413"/>
                      <a:pt x="5763" y="766196"/>
                      <a:pt x="8423" y="765310"/>
                    </a:cubicBezTo>
                    <a:cubicBezTo>
                      <a:pt x="14186" y="763093"/>
                      <a:pt x="19949" y="761320"/>
                      <a:pt x="25712" y="759547"/>
                    </a:cubicBezTo>
                    <a:cubicBezTo>
                      <a:pt x="51868" y="752454"/>
                      <a:pt x="79353" y="749794"/>
                      <a:pt x="106838" y="749351"/>
                    </a:cubicBezTo>
                    <a:cubicBezTo>
                      <a:pt x="126343" y="749794"/>
                      <a:pt x="146292" y="752010"/>
                      <a:pt x="165798" y="753340"/>
                    </a:cubicBezTo>
                    <a:cubicBezTo>
                      <a:pt x="171561" y="753784"/>
                      <a:pt x="177324" y="753784"/>
                      <a:pt x="183087" y="753784"/>
                    </a:cubicBezTo>
                    <a:cubicBezTo>
                      <a:pt x="185304" y="753784"/>
                      <a:pt x="187520" y="753784"/>
                      <a:pt x="188850" y="752454"/>
                    </a:cubicBezTo>
                    <a:cubicBezTo>
                      <a:pt x="190180" y="751124"/>
                      <a:pt x="190623" y="749351"/>
                      <a:pt x="190623" y="747577"/>
                    </a:cubicBezTo>
                    <a:cubicBezTo>
                      <a:pt x="191066" y="742258"/>
                      <a:pt x="191066" y="736938"/>
                      <a:pt x="191510" y="731175"/>
                    </a:cubicBezTo>
                    <a:cubicBezTo>
                      <a:pt x="192840" y="710783"/>
                      <a:pt x="195943" y="690391"/>
                      <a:pt x="202149" y="670442"/>
                    </a:cubicBezTo>
                    <a:cubicBezTo>
                      <a:pt x="209242" y="649606"/>
                      <a:pt x="218995" y="628770"/>
                      <a:pt x="235841" y="614141"/>
                    </a:cubicBezTo>
                    <a:cubicBezTo>
                      <a:pt x="243377" y="606605"/>
                      <a:pt x="254017" y="605718"/>
                      <a:pt x="261109" y="611481"/>
                    </a:cubicBezTo>
                    <a:cubicBezTo>
                      <a:pt x="269532" y="626111"/>
                      <a:pt x="267316" y="648719"/>
                      <a:pt x="264212" y="664235"/>
                    </a:cubicBezTo>
                    <a:cubicBezTo>
                      <a:pt x="258007" y="688617"/>
                      <a:pt x="246480" y="710783"/>
                      <a:pt x="234954" y="732948"/>
                    </a:cubicBezTo>
                    <a:cubicBezTo>
                      <a:pt x="231408" y="739598"/>
                      <a:pt x="227861" y="746247"/>
                      <a:pt x="223871" y="752454"/>
                    </a:cubicBezTo>
                    <a:cubicBezTo>
                      <a:pt x="223428" y="753340"/>
                      <a:pt x="222542" y="754227"/>
                      <a:pt x="222985" y="755557"/>
                    </a:cubicBezTo>
                    <a:cubicBezTo>
                      <a:pt x="223871" y="758660"/>
                      <a:pt x="228304" y="756000"/>
                      <a:pt x="230521" y="756000"/>
                    </a:cubicBezTo>
                    <a:cubicBezTo>
                      <a:pt x="242934" y="754227"/>
                      <a:pt x="255790" y="753784"/>
                      <a:pt x="268646" y="752897"/>
                    </a:cubicBezTo>
                    <a:cubicBezTo>
                      <a:pt x="286822" y="751124"/>
                      <a:pt x="305440" y="749351"/>
                      <a:pt x="323616" y="746247"/>
                    </a:cubicBezTo>
                    <a:cubicBezTo>
                      <a:pt x="325833" y="746247"/>
                      <a:pt x="328492" y="745804"/>
                      <a:pt x="329822" y="743588"/>
                    </a:cubicBezTo>
                    <a:cubicBezTo>
                      <a:pt x="344008" y="721422"/>
                      <a:pt x="353318" y="697040"/>
                      <a:pt x="360411" y="671771"/>
                    </a:cubicBezTo>
                    <a:cubicBezTo>
                      <a:pt x="366174" y="650493"/>
                      <a:pt x="369277" y="627884"/>
                      <a:pt x="366174" y="605718"/>
                    </a:cubicBezTo>
                    <a:cubicBezTo>
                      <a:pt x="362627" y="581780"/>
                      <a:pt x="352431" y="559614"/>
                      <a:pt x="350658" y="535232"/>
                    </a:cubicBezTo>
                    <a:cubicBezTo>
                      <a:pt x="348885" y="519273"/>
                      <a:pt x="353761" y="494004"/>
                      <a:pt x="375484" y="505087"/>
                    </a:cubicBezTo>
                    <a:cubicBezTo>
                      <a:pt x="388339" y="512623"/>
                      <a:pt x="395876" y="526366"/>
                      <a:pt x="400752" y="540108"/>
                    </a:cubicBezTo>
                    <a:cubicBezTo>
                      <a:pt x="406958" y="556511"/>
                      <a:pt x="412278" y="573357"/>
                      <a:pt x="413608" y="590646"/>
                    </a:cubicBezTo>
                    <a:cubicBezTo>
                      <a:pt x="415381" y="625224"/>
                      <a:pt x="407845" y="659802"/>
                      <a:pt x="396762" y="692164"/>
                    </a:cubicBezTo>
                    <a:cubicBezTo>
                      <a:pt x="393216" y="701916"/>
                      <a:pt x="389226" y="712113"/>
                      <a:pt x="384793" y="721865"/>
                    </a:cubicBezTo>
                    <a:cubicBezTo>
                      <a:pt x="384793" y="721865"/>
                      <a:pt x="384793" y="721865"/>
                      <a:pt x="384793" y="721865"/>
                    </a:cubicBezTo>
                    <a:cubicBezTo>
                      <a:pt x="383463" y="724082"/>
                      <a:pt x="381689" y="726298"/>
                      <a:pt x="381246" y="728958"/>
                    </a:cubicBezTo>
                    <a:cubicBezTo>
                      <a:pt x="382133" y="736051"/>
                      <a:pt x="393216" y="727185"/>
                      <a:pt x="396762" y="725855"/>
                    </a:cubicBezTo>
                    <a:cubicBezTo>
                      <a:pt x="406072" y="720536"/>
                      <a:pt x="415381" y="715659"/>
                      <a:pt x="424691" y="710339"/>
                    </a:cubicBezTo>
                    <a:cubicBezTo>
                      <a:pt x="440207" y="701030"/>
                      <a:pt x="457052" y="693050"/>
                      <a:pt x="472125" y="683297"/>
                    </a:cubicBezTo>
                    <a:cubicBezTo>
                      <a:pt x="479661" y="677534"/>
                      <a:pt x="482764" y="668225"/>
                      <a:pt x="486754" y="660245"/>
                    </a:cubicBezTo>
                    <a:cubicBezTo>
                      <a:pt x="509806" y="611038"/>
                      <a:pt x="520002" y="552965"/>
                      <a:pt x="492961" y="503314"/>
                    </a:cubicBezTo>
                    <a:cubicBezTo>
                      <a:pt x="485867" y="489571"/>
                      <a:pt x="476115" y="478045"/>
                      <a:pt x="466362" y="466519"/>
                    </a:cubicBezTo>
                    <a:cubicBezTo>
                      <a:pt x="459269" y="458096"/>
                      <a:pt x="452619" y="450117"/>
                      <a:pt x="446413" y="441250"/>
                    </a:cubicBezTo>
                    <a:cubicBezTo>
                      <a:pt x="429567" y="415982"/>
                      <a:pt x="455723" y="414652"/>
                      <a:pt x="473455" y="423075"/>
                    </a:cubicBezTo>
                    <a:cubicBezTo>
                      <a:pt x="500053" y="434157"/>
                      <a:pt x="521776" y="456766"/>
                      <a:pt x="532415" y="483365"/>
                    </a:cubicBezTo>
                    <a:cubicBezTo>
                      <a:pt x="545714" y="517943"/>
                      <a:pt x="549261" y="557398"/>
                      <a:pt x="539508" y="593306"/>
                    </a:cubicBezTo>
                    <a:cubicBezTo>
                      <a:pt x="536848" y="603502"/>
                      <a:pt x="534188" y="613255"/>
                      <a:pt x="530642" y="623007"/>
                    </a:cubicBezTo>
                    <a:cubicBezTo>
                      <a:pt x="527982" y="628327"/>
                      <a:pt x="524879" y="633647"/>
                      <a:pt x="521776" y="639410"/>
                    </a:cubicBezTo>
                    <a:cubicBezTo>
                      <a:pt x="520446" y="642070"/>
                      <a:pt x="518229" y="644729"/>
                      <a:pt x="518229" y="647389"/>
                    </a:cubicBezTo>
                    <a:cubicBezTo>
                      <a:pt x="518672" y="649606"/>
                      <a:pt x="521332" y="650049"/>
                      <a:pt x="522662" y="648719"/>
                    </a:cubicBezTo>
                    <a:cubicBezTo>
                      <a:pt x="528869" y="644729"/>
                      <a:pt x="534188" y="638966"/>
                      <a:pt x="539508" y="633647"/>
                    </a:cubicBezTo>
                    <a:cubicBezTo>
                      <a:pt x="561674" y="611038"/>
                      <a:pt x="578076" y="583996"/>
                      <a:pt x="591818" y="555624"/>
                    </a:cubicBezTo>
                    <a:cubicBezTo>
                      <a:pt x="621077" y="492674"/>
                      <a:pt x="629500" y="460313"/>
                      <a:pt x="574529" y="409775"/>
                    </a:cubicBezTo>
                    <a:cubicBezTo>
                      <a:pt x="564777" y="400466"/>
                      <a:pt x="554137" y="391600"/>
                      <a:pt x="546601" y="379630"/>
                    </a:cubicBezTo>
                    <a:cubicBezTo>
                      <a:pt x="542168" y="372981"/>
                      <a:pt x="536405" y="359238"/>
                      <a:pt x="547931" y="356578"/>
                    </a:cubicBezTo>
                    <a:cubicBezTo>
                      <a:pt x="559013" y="355248"/>
                      <a:pt x="569653" y="361898"/>
                      <a:pt x="578962" y="366774"/>
                    </a:cubicBezTo>
                    <a:cubicBezTo>
                      <a:pt x="587385" y="371651"/>
                      <a:pt x="595365" y="376971"/>
                      <a:pt x="602458" y="383177"/>
                    </a:cubicBezTo>
                    <a:cubicBezTo>
                      <a:pt x="602458" y="383177"/>
                      <a:pt x="602458" y="383177"/>
                      <a:pt x="602458" y="383177"/>
                    </a:cubicBezTo>
                    <a:cubicBezTo>
                      <a:pt x="605118" y="385837"/>
                      <a:pt x="607777" y="388496"/>
                      <a:pt x="610438" y="391156"/>
                    </a:cubicBezTo>
                    <a:cubicBezTo>
                      <a:pt x="615757" y="396919"/>
                      <a:pt x="621077" y="403126"/>
                      <a:pt x="624623" y="410219"/>
                    </a:cubicBezTo>
                    <a:cubicBezTo>
                      <a:pt x="625954" y="412878"/>
                      <a:pt x="627283" y="415539"/>
                      <a:pt x="628613" y="417755"/>
                    </a:cubicBezTo>
                    <a:cubicBezTo>
                      <a:pt x="629056" y="418198"/>
                      <a:pt x="629056" y="418641"/>
                      <a:pt x="629500" y="419085"/>
                    </a:cubicBezTo>
                    <a:cubicBezTo>
                      <a:pt x="630387" y="419528"/>
                      <a:pt x="631273" y="419085"/>
                      <a:pt x="632159" y="418641"/>
                    </a:cubicBezTo>
                    <a:cubicBezTo>
                      <a:pt x="633490" y="417312"/>
                      <a:pt x="632603" y="415095"/>
                      <a:pt x="633046" y="413765"/>
                    </a:cubicBezTo>
                    <a:cubicBezTo>
                      <a:pt x="633046" y="409775"/>
                      <a:pt x="632603" y="406229"/>
                      <a:pt x="632159" y="401796"/>
                    </a:cubicBezTo>
                    <a:cubicBezTo>
                      <a:pt x="630387" y="389826"/>
                      <a:pt x="627726" y="378300"/>
                      <a:pt x="624623" y="366774"/>
                    </a:cubicBezTo>
                    <a:cubicBezTo>
                      <a:pt x="619747" y="349485"/>
                      <a:pt x="614871" y="331753"/>
                      <a:pt x="603344" y="317567"/>
                    </a:cubicBezTo>
                    <a:cubicBezTo>
                      <a:pt x="593149" y="305598"/>
                      <a:pt x="578076" y="299391"/>
                      <a:pt x="562560" y="298061"/>
                    </a:cubicBezTo>
                    <a:cubicBezTo>
                      <a:pt x="554580" y="297175"/>
                      <a:pt x="545714" y="296731"/>
                      <a:pt x="539064" y="291855"/>
                    </a:cubicBezTo>
                    <a:cubicBezTo>
                      <a:pt x="534188" y="288309"/>
                      <a:pt x="531528" y="283432"/>
                      <a:pt x="528869" y="278113"/>
                    </a:cubicBezTo>
                    <a:cubicBezTo>
                      <a:pt x="526652" y="274123"/>
                      <a:pt x="524879" y="270133"/>
                      <a:pt x="521776" y="267030"/>
                    </a:cubicBezTo>
                    <a:cubicBezTo>
                      <a:pt x="513353" y="258607"/>
                      <a:pt x="500053" y="256833"/>
                      <a:pt x="488971" y="260380"/>
                    </a:cubicBezTo>
                    <a:cubicBezTo>
                      <a:pt x="477888" y="263927"/>
                      <a:pt x="469465" y="272793"/>
                      <a:pt x="459269" y="278556"/>
                    </a:cubicBezTo>
                    <a:cubicBezTo>
                      <a:pt x="451733" y="282989"/>
                      <a:pt x="444640" y="287865"/>
                      <a:pt x="436217" y="290968"/>
                    </a:cubicBezTo>
                    <a:cubicBezTo>
                      <a:pt x="430454" y="292298"/>
                      <a:pt x="424691" y="292742"/>
                      <a:pt x="418928" y="291855"/>
                    </a:cubicBezTo>
                    <a:cubicBezTo>
                      <a:pt x="430897" y="262597"/>
                      <a:pt x="440207" y="232008"/>
                      <a:pt x="447300" y="200977"/>
                    </a:cubicBezTo>
                    <a:cubicBezTo>
                      <a:pt x="452619" y="177038"/>
                      <a:pt x="457052" y="153099"/>
                      <a:pt x="457939" y="128717"/>
                    </a:cubicBezTo>
                    <a:cubicBezTo>
                      <a:pt x="458382" y="112758"/>
                      <a:pt x="457052" y="96356"/>
                      <a:pt x="455723" y="80396"/>
                    </a:cubicBezTo>
                    <a:cubicBezTo>
                      <a:pt x="453949" y="58674"/>
                      <a:pt x="451733" y="36952"/>
                      <a:pt x="451289" y="15230"/>
                    </a:cubicBezTo>
                    <a:cubicBezTo>
                      <a:pt x="450846" y="11240"/>
                      <a:pt x="451733" y="7250"/>
                      <a:pt x="450846" y="3261"/>
                    </a:cubicBezTo>
                    <a:cubicBezTo>
                      <a:pt x="450846" y="2817"/>
                      <a:pt x="450846" y="2817"/>
                      <a:pt x="450402" y="2374"/>
                    </a:cubicBezTo>
                    <a:cubicBezTo>
                      <a:pt x="446413" y="-4719"/>
                      <a:pt x="434887" y="5920"/>
                      <a:pt x="430010" y="10353"/>
                    </a:cubicBezTo>
                    <a:cubicBezTo>
                      <a:pt x="422031" y="17446"/>
                      <a:pt x="415825" y="26312"/>
                      <a:pt x="409175" y="34735"/>
                    </a:cubicBezTo>
                    <a:cubicBezTo>
                      <a:pt x="406515" y="38725"/>
                      <a:pt x="402525" y="42272"/>
                      <a:pt x="403412" y="47148"/>
                    </a:cubicBezTo>
                    <a:cubicBezTo>
                      <a:pt x="403855" y="48921"/>
                      <a:pt x="404299" y="50694"/>
                      <a:pt x="404742" y="52468"/>
                    </a:cubicBezTo>
                    <a:cubicBezTo>
                      <a:pt x="406515" y="57344"/>
                      <a:pt x="409175" y="62221"/>
                      <a:pt x="410505" y="67097"/>
                    </a:cubicBezTo>
                    <a:cubicBezTo>
                      <a:pt x="416268" y="83499"/>
                      <a:pt x="418928" y="100345"/>
                      <a:pt x="419815" y="117634"/>
                    </a:cubicBezTo>
                    <a:cubicBezTo>
                      <a:pt x="420258" y="147336"/>
                      <a:pt x="417154" y="177481"/>
                      <a:pt x="412278" y="206740"/>
                    </a:cubicBezTo>
                    <a:cubicBezTo>
                      <a:pt x="408288" y="230678"/>
                      <a:pt x="403412" y="254174"/>
                      <a:pt x="395876" y="277226"/>
                    </a:cubicBezTo>
                    <a:cubicBezTo>
                      <a:pt x="386123" y="265700"/>
                      <a:pt x="380803" y="251070"/>
                      <a:pt x="381246" y="235555"/>
                    </a:cubicBezTo>
                    <a:cubicBezTo>
                      <a:pt x="381246" y="220482"/>
                      <a:pt x="380803" y="205410"/>
                      <a:pt x="374153" y="191667"/>
                    </a:cubicBezTo>
                    <a:cubicBezTo>
                      <a:pt x="363957" y="166842"/>
                      <a:pt x="343565" y="153542"/>
                      <a:pt x="317410" y="150439"/>
                    </a:cubicBezTo>
                    <a:cubicBezTo>
                      <a:pt x="305440" y="148666"/>
                      <a:pt x="293028" y="150439"/>
                      <a:pt x="281058" y="150883"/>
                    </a:cubicBezTo>
                    <a:cubicBezTo>
                      <a:pt x="265543" y="150883"/>
                      <a:pt x="250027" y="147779"/>
                      <a:pt x="236284" y="140243"/>
                    </a:cubicBezTo>
                    <a:cubicBezTo>
                      <a:pt x="211459" y="125614"/>
                      <a:pt x="190623" y="129604"/>
                      <a:pt x="164912" y="139800"/>
                    </a:cubicBezTo>
                    <a:cubicBezTo>
                      <a:pt x="142302" y="148223"/>
                      <a:pt x="121910" y="161965"/>
                      <a:pt x="104178" y="178811"/>
                    </a:cubicBezTo>
                    <a:cubicBezTo>
                      <a:pt x="100188" y="182357"/>
                      <a:pt x="95755" y="186347"/>
                      <a:pt x="92209" y="190337"/>
                    </a:cubicBezTo>
                    <a:cubicBezTo>
                      <a:pt x="91322" y="191224"/>
                      <a:pt x="90435" y="192110"/>
                      <a:pt x="89992" y="193440"/>
                    </a:cubicBezTo>
                    <a:cubicBezTo>
                      <a:pt x="88662" y="200533"/>
                      <a:pt x="112158" y="193440"/>
                      <a:pt x="116591" y="193440"/>
                    </a:cubicBezTo>
                    <a:cubicBezTo>
                      <a:pt x="129890" y="190780"/>
                      <a:pt x="143632" y="189007"/>
                      <a:pt x="156932" y="187677"/>
                    </a:cubicBezTo>
                    <a:cubicBezTo>
                      <a:pt x="178654" y="186347"/>
                      <a:pt x="201263" y="186791"/>
                      <a:pt x="222542" y="193884"/>
                    </a:cubicBezTo>
                    <a:cubicBezTo>
                      <a:pt x="231408" y="196543"/>
                      <a:pt x="255346" y="208956"/>
                      <a:pt x="243377" y="219596"/>
                    </a:cubicBezTo>
                    <a:cubicBezTo>
                      <a:pt x="235397" y="224029"/>
                      <a:pt x="225645" y="223142"/>
                      <a:pt x="216779" y="222699"/>
                    </a:cubicBezTo>
                    <a:cubicBezTo>
                      <a:pt x="194170" y="220482"/>
                      <a:pt x="172004" y="215606"/>
                      <a:pt x="149396" y="216492"/>
                    </a:cubicBezTo>
                    <a:cubicBezTo>
                      <a:pt x="117034" y="216936"/>
                      <a:pt x="86445" y="229348"/>
                      <a:pt x="58517" y="243978"/>
                    </a:cubicBezTo>
                    <a:cubicBezTo>
                      <a:pt x="53640" y="247081"/>
                      <a:pt x="47434" y="249297"/>
                      <a:pt x="44331" y="254174"/>
                    </a:cubicBezTo>
                    <a:cubicBezTo>
                      <a:pt x="39011" y="265256"/>
                      <a:pt x="36352" y="277226"/>
                      <a:pt x="32362" y="288752"/>
                    </a:cubicBezTo>
                    <a:cubicBezTo>
                      <a:pt x="26155" y="308258"/>
                      <a:pt x="18176" y="327320"/>
                      <a:pt x="12413" y="347269"/>
                    </a:cubicBezTo>
                    <a:cubicBezTo>
                      <a:pt x="10640" y="355248"/>
                      <a:pt x="7093" y="363228"/>
                      <a:pt x="7093" y="371651"/>
                    </a:cubicBezTo>
                    <a:cubicBezTo>
                      <a:pt x="8866" y="380960"/>
                      <a:pt x="27486" y="363671"/>
                      <a:pt x="31919" y="361455"/>
                    </a:cubicBezTo>
                    <a:cubicBezTo>
                      <a:pt x="52754" y="348599"/>
                      <a:pt x="75806" y="339732"/>
                      <a:pt x="98858" y="331753"/>
                    </a:cubicBezTo>
                    <a:cubicBezTo>
                      <a:pt x="128117" y="323330"/>
                      <a:pt x="157818" y="315794"/>
                      <a:pt x="188407" y="315350"/>
                    </a:cubicBezTo>
                    <a:cubicBezTo>
                      <a:pt x="204366" y="315794"/>
                      <a:pt x="222098" y="317124"/>
                      <a:pt x="234954" y="327320"/>
                    </a:cubicBezTo>
                    <a:cubicBezTo>
                      <a:pt x="247367" y="339732"/>
                      <a:pt x="233181" y="353032"/>
                      <a:pt x="220768" y="357022"/>
                    </a:cubicBezTo>
                    <a:cubicBezTo>
                      <a:pt x="211459" y="360568"/>
                      <a:pt x="202149" y="361455"/>
                      <a:pt x="192396" y="361898"/>
                    </a:cubicBezTo>
                    <a:cubicBezTo>
                      <a:pt x="188407" y="361898"/>
                      <a:pt x="184860" y="361898"/>
                      <a:pt x="180871" y="361898"/>
                    </a:cubicBezTo>
                    <a:cubicBezTo>
                      <a:pt x="180871" y="361898"/>
                      <a:pt x="180427" y="361898"/>
                      <a:pt x="180427" y="361898"/>
                    </a:cubicBezTo>
                    <a:cubicBezTo>
                      <a:pt x="172448" y="361898"/>
                      <a:pt x="164468" y="361898"/>
                      <a:pt x="156489" y="363228"/>
                    </a:cubicBezTo>
                    <a:cubicBezTo>
                      <a:pt x="154715" y="363228"/>
                      <a:pt x="152942" y="363671"/>
                      <a:pt x="151168" y="364114"/>
                    </a:cubicBezTo>
                    <a:cubicBezTo>
                      <a:pt x="151168" y="364114"/>
                      <a:pt x="151168" y="364114"/>
                      <a:pt x="151168" y="364114"/>
                    </a:cubicBezTo>
                    <a:cubicBezTo>
                      <a:pt x="143189" y="365001"/>
                      <a:pt x="135653" y="366331"/>
                      <a:pt x="127673" y="368104"/>
                    </a:cubicBezTo>
                    <a:cubicBezTo>
                      <a:pt x="112158" y="371208"/>
                      <a:pt x="97528" y="378744"/>
                      <a:pt x="83342" y="386280"/>
                    </a:cubicBezTo>
                    <a:cubicBezTo>
                      <a:pt x="67383" y="394703"/>
                      <a:pt x="51424" y="402682"/>
                      <a:pt x="35908" y="411549"/>
                    </a:cubicBezTo>
                    <a:cubicBezTo>
                      <a:pt x="29258" y="415982"/>
                      <a:pt x="21279" y="419085"/>
                      <a:pt x="15516" y="424848"/>
                    </a:cubicBezTo>
                    <a:cubicBezTo>
                      <a:pt x="11970" y="429724"/>
                      <a:pt x="11526" y="436374"/>
                      <a:pt x="10640" y="442137"/>
                    </a:cubicBezTo>
                    <a:cubicBezTo>
                      <a:pt x="7093" y="465189"/>
                      <a:pt x="6206" y="489128"/>
                      <a:pt x="6650" y="512623"/>
                    </a:cubicBezTo>
                    <a:cubicBezTo>
                      <a:pt x="6650" y="514840"/>
                      <a:pt x="6650" y="517500"/>
                      <a:pt x="7093" y="519716"/>
                    </a:cubicBezTo>
                    <a:cubicBezTo>
                      <a:pt x="7093" y="520603"/>
                      <a:pt x="7537" y="521933"/>
                      <a:pt x="8423" y="522376"/>
                    </a:cubicBezTo>
                    <a:cubicBezTo>
                      <a:pt x="9753" y="522819"/>
                      <a:pt x="11083" y="522376"/>
                      <a:pt x="11970" y="521933"/>
                    </a:cubicBezTo>
                    <a:cubicBezTo>
                      <a:pt x="15516" y="518830"/>
                      <a:pt x="19063" y="515283"/>
                      <a:pt x="22165" y="512180"/>
                    </a:cubicBezTo>
                    <a:close/>
                    <a:moveTo>
                      <a:pt x="296574" y="328206"/>
                    </a:moveTo>
                    <a:cubicBezTo>
                      <a:pt x="305440" y="328206"/>
                      <a:pt x="314307" y="331753"/>
                      <a:pt x="322286" y="335299"/>
                    </a:cubicBezTo>
                    <a:cubicBezTo>
                      <a:pt x="327163" y="337516"/>
                      <a:pt x="332039" y="340619"/>
                      <a:pt x="335142" y="345052"/>
                    </a:cubicBezTo>
                    <a:cubicBezTo>
                      <a:pt x="335142" y="345052"/>
                      <a:pt x="335586" y="345495"/>
                      <a:pt x="335586" y="345495"/>
                    </a:cubicBezTo>
                    <a:cubicBezTo>
                      <a:pt x="341348" y="355692"/>
                      <a:pt x="335586" y="365444"/>
                      <a:pt x="325389" y="369434"/>
                    </a:cubicBezTo>
                    <a:cubicBezTo>
                      <a:pt x="316523" y="373424"/>
                      <a:pt x="306771" y="373867"/>
                      <a:pt x="297017" y="372981"/>
                    </a:cubicBezTo>
                    <a:cubicBezTo>
                      <a:pt x="286378" y="371208"/>
                      <a:pt x="274852" y="369877"/>
                      <a:pt x="266873" y="361898"/>
                    </a:cubicBezTo>
                    <a:cubicBezTo>
                      <a:pt x="252243" y="344609"/>
                      <a:pt x="280615" y="328206"/>
                      <a:pt x="296574" y="328206"/>
                    </a:cubicBezTo>
                    <a:close/>
                    <a:moveTo>
                      <a:pt x="60734" y="662905"/>
                    </a:moveTo>
                    <a:cubicBezTo>
                      <a:pt x="54527" y="652709"/>
                      <a:pt x="61177" y="637637"/>
                      <a:pt x="64723" y="626997"/>
                    </a:cubicBezTo>
                    <a:cubicBezTo>
                      <a:pt x="72703" y="605718"/>
                      <a:pt x="105508" y="574687"/>
                      <a:pt x="129447" y="578676"/>
                    </a:cubicBezTo>
                    <a:cubicBezTo>
                      <a:pt x="132550" y="579120"/>
                      <a:pt x="135653" y="580893"/>
                      <a:pt x="137426" y="583553"/>
                    </a:cubicBezTo>
                    <a:cubicBezTo>
                      <a:pt x="139199" y="585769"/>
                      <a:pt x="139643" y="588429"/>
                      <a:pt x="138756" y="591089"/>
                    </a:cubicBezTo>
                    <a:cubicBezTo>
                      <a:pt x="134766" y="599955"/>
                      <a:pt x="125457" y="603502"/>
                      <a:pt x="117920" y="609708"/>
                    </a:cubicBezTo>
                    <a:cubicBezTo>
                      <a:pt x="111271" y="615028"/>
                      <a:pt x="105508" y="620791"/>
                      <a:pt x="100632" y="627440"/>
                    </a:cubicBezTo>
                    <a:cubicBezTo>
                      <a:pt x="92652" y="635863"/>
                      <a:pt x="74919" y="677978"/>
                      <a:pt x="60734" y="6629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8" name="Google Shape;1158;p32"/>
              <p:cNvGrpSpPr/>
              <p:nvPr/>
            </p:nvGrpSpPr>
            <p:grpSpPr>
              <a:xfrm>
                <a:off x="7755267" y="192293"/>
                <a:ext cx="1078099" cy="2002498"/>
                <a:chOff x="9552431" y="235492"/>
                <a:chExt cx="427953" cy="794926"/>
              </a:xfrm>
            </p:grpSpPr>
            <p:sp>
              <p:nvSpPr>
                <p:cNvPr id="1159" name="Google Shape;1159;p32"/>
                <p:cNvSpPr/>
                <p:nvPr/>
              </p:nvSpPr>
              <p:spPr>
                <a:xfrm>
                  <a:off x="9641755" y="453505"/>
                  <a:ext cx="338629" cy="57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29" h="576913" extrusionOk="0">
                      <a:moveTo>
                        <a:pt x="69433" y="374153"/>
                      </a:moveTo>
                      <a:cubicBezTo>
                        <a:pt x="65444" y="368834"/>
                        <a:pt x="61897" y="363514"/>
                        <a:pt x="58351" y="358194"/>
                      </a:cubicBezTo>
                      <a:lnTo>
                        <a:pt x="58351" y="358194"/>
                      </a:lnTo>
                      <a:cubicBezTo>
                        <a:pt x="57021" y="355978"/>
                        <a:pt x="55691" y="353761"/>
                        <a:pt x="54361" y="351545"/>
                      </a:cubicBezTo>
                      <a:cubicBezTo>
                        <a:pt x="49041" y="343122"/>
                        <a:pt x="44165" y="334255"/>
                        <a:pt x="39288" y="325389"/>
                      </a:cubicBezTo>
                      <a:cubicBezTo>
                        <a:pt x="25989" y="300564"/>
                        <a:pt x="15793" y="274409"/>
                        <a:pt x="9143" y="246923"/>
                      </a:cubicBezTo>
                      <a:lnTo>
                        <a:pt x="9143" y="246923"/>
                      </a:lnTo>
                      <a:lnTo>
                        <a:pt x="8700" y="246037"/>
                      </a:lnTo>
                      <a:lnTo>
                        <a:pt x="6484" y="237171"/>
                      </a:lnTo>
                      <a:cubicBezTo>
                        <a:pt x="-2826" y="193726"/>
                        <a:pt x="-2382" y="148952"/>
                        <a:pt x="9587" y="105951"/>
                      </a:cubicBezTo>
                      <a:cubicBezTo>
                        <a:pt x="16680" y="78022"/>
                        <a:pt x="29092" y="51424"/>
                        <a:pt x="44165" y="26599"/>
                      </a:cubicBezTo>
                      <a:cubicBezTo>
                        <a:pt x="44608" y="26155"/>
                        <a:pt x="44608" y="25712"/>
                        <a:pt x="45051" y="25269"/>
                      </a:cubicBezTo>
                      <a:cubicBezTo>
                        <a:pt x="46382" y="22165"/>
                        <a:pt x="47711" y="19062"/>
                        <a:pt x="49041" y="15516"/>
                      </a:cubicBezTo>
                      <a:cubicBezTo>
                        <a:pt x="49928" y="12856"/>
                        <a:pt x="50815" y="10196"/>
                        <a:pt x="51701" y="7536"/>
                      </a:cubicBezTo>
                      <a:cubicBezTo>
                        <a:pt x="51701" y="7093"/>
                        <a:pt x="52144" y="6650"/>
                        <a:pt x="52144" y="5763"/>
                      </a:cubicBezTo>
                      <a:cubicBezTo>
                        <a:pt x="52587" y="3546"/>
                        <a:pt x="53474" y="443"/>
                        <a:pt x="56134" y="0"/>
                      </a:cubicBezTo>
                      <a:cubicBezTo>
                        <a:pt x="59681" y="443"/>
                        <a:pt x="63227" y="1773"/>
                        <a:pt x="66774" y="2660"/>
                      </a:cubicBezTo>
                      <a:cubicBezTo>
                        <a:pt x="68547" y="3103"/>
                        <a:pt x="70320" y="3990"/>
                        <a:pt x="72093" y="4433"/>
                      </a:cubicBezTo>
                      <a:cubicBezTo>
                        <a:pt x="92042" y="9309"/>
                        <a:pt x="111548" y="15073"/>
                        <a:pt x="130167" y="23052"/>
                      </a:cubicBezTo>
                      <a:cubicBezTo>
                        <a:pt x="137703" y="26155"/>
                        <a:pt x="145239" y="29702"/>
                        <a:pt x="152776" y="33248"/>
                      </a:cubicBezTo>
                      <a:cubicBezTo>
                        <a:pt x="155436" y="34578"/>
                        <a:pt x="157652" y="35908"/>
                        <a:pt x="160312" y="37238"/>
                      </a:cubicBezTo>
                      <a:cubicBezTo>
                        <a:pt x="183808" y="49651"/>
                        <a:pt x="205529" y="65610"/>
                        <a:pt x="224592" y="84229"/>
                      </a:cubicBezTo>
                      <a:cubicBezTo>
                        <a:pt x="228582" y="88219"/>
                        <a:pt x="232128" y="92208"/>
                        <a:pt x="236118" y="96198"/>
                      </a:cubicBezTo>
                      <a:cubicBezTo>
                        <a:pt x="236561" y="96641"/>
                        <a:pt x="237005" y="97528"/>
                        <a:pt x="237891" y="97971"/>
                      </a:cubicBezTo>
                      <a:cubicBezTo>
                        <a:pt x="265820" y="131220"/>
                        <a:pt x="287542" y="168901"/>
                        <a:pt x="303944" y="208799"/>
                      </a:cubicBezTo>
                      <a:lnTo>
                        <a:pt x="303944" y="208799"/>
                      </a:lnTo>
                      <a:lnTo>
                        <a:pt x="306604" y="215005"/>
                      </a:lnTo>
                      <a:cubicBezTo>
                        <a:pt x="311037" y="226531"/>
                        <a:pt x="315470" y="238501"/>
                        <a:pt x="319017" y="250470"/>
                      </a:cubicBezTo>
                      <a:cubicBezTo>
                        <a:pt x="328326" y="280615"/>
                        <a:pt x="335862" y="311647"/>
                        <a:pt x="337636" y="343122"/>
                      </a:cubicBezTo>
                      <a:cubicBezTo>
                        <a:pt x="337636" y="343122"/>
                        <a:pt x="337636" y="343122"/>
                        <a:pt x="337636" y="343122"/>
                      </a:cubicBezTo>
                      <a:cubicBezTo>
                        <a:pt x="337636" y="344008"/>
                        <a:pt x="337636" y="344452"/>
                        <a:pt x="337636" y="345338"/>
                      </a:cubicBezTo>
                      <a:cubicBezTo>
                        <a:pt x="337636" y="346668"/>
                        <a:pt x="337636" y="347998"/>
                        <a:pt x="338079" y="349771"/>
                      </a:cubicBezTo>
                      <a:cubicBezTo>
                        <a:pt x="339409" y="377256"/>
                        <a:pt x="338079" y="405185"/>
                        <a:pt x="336749" y="433114"/>
                      </a:cubicBezTo>
                      <a:lnTo>
                        <a:pt x="336749" y="435330"/>
                      </a:lnTo>
                      <a:cubicBezTo>
                        <a:pt x="335862" y="455279"/>
                        <a:pt x="334533" y="475228"/>
                        <a:pt x="334533" y="495177"/>
                      </a:cubicBezTo>
                      <a:cubicBezTo>
                        <a:pt x="334533" y="500497"/>
                        <a:pt x="334533" y="505816"/>
                        <a:pt x="334089" y="510693"/>
                      </a:cubicBezTo>
                      <a:lnTo>
                        <a:pt x="334089" y="513796"/>
                      </a:lnTo>
                      <a:cubicBezTo>
                        <a:pt x="334089" y="520002"/>
                        <a:pt x="334089" y="525765"/>
                        <a:pt x="334089" y="531972"/>
                      </a:cubicBezTo>
                      <a:cubicBezTo>
                        <a:pt x="333646" y="541724"/>
                        <a:pt x="338522" y="562117"/>
                        <a:pt x="332760" y="571869"/>
                      </a:cubicBezTo>
                      <a:cubicBezTo>
                        <a:pt x="331873" y="573199"/>
                        <a:pt x="331429" y="574086"/>
                        <a:pt x="330100" y="574973"/>
                      </a:cubicBezTo>
                      <a:cubicBezTo>
                        <a:pt x="329213" y="575859"/>
                        <a:pt x="327883" y="576303"/>
                        <a:pt x="326553" y="576746"/>
                      </a:cubicBezTo>
                      <a:cubicBezTo>
                        <a:pt x="312367" y="578962"/>
                        <a:pt x="294635" y="558570"/>
                        <a:pt x="284439" y="550147"/>
                      </a:cubicBezTo>
                      <a:cubicBezTo>
                        <a:pt x="282665" y="548374"/>
                        <a:pt x="280892" y="547044"/>
                        <a:pt x="279119" y="545271"/>
                      </a:cubicBezTo>
                      <a:cubicBezTo>
                        <a:pt x="277789" y="543941"/>
                        <a:pt x="276459" y="543054"/>
                        <a:pt x="275129" y="541724"/>
                      </a:cubicBezTo>
                      <a:cubicBezTo>
                        <a:pt x="266263" y="534188"/>
                        <a:pt x="256954" y="527095"/>
                        <a:pt x="247644" y="520445"/>
                      </a:cubicBezTo>
                      <a:cubicBezTo>
                        <a:pt x="235231" y="512023"/>
                        <a:pt x="222819" y="503600"/>
                        <a:pt x="210406" y="494734"/>
                      </a:cubicBezTo>
                      <a:cubicBezTo>
                        <a:pt x="209076" y="493847"/>
                        <a:pt x="208190" y="492960"/>
                        <a:pt x="206859" y="492517"/>
                      </a:cubicBezTo>
                      <a:cubicBezTo>
                        <a:pt x="180704" y="474341"/>
                        <a:pt x="154549" y="455722"/>
                        <a:pt x="129280" y="435773"/>
                      </a:cubicBezTo>
                      <a:cubicBezTo>
                        <a:pt x="129280" y="435773"/>
                        <a:pt x="129280" y="435773"/>
                        <a:pt x="129280" y="435773"/>
                      </a:cubicBezTo>
                      <a:cubicBezTo>
                        <a:pt x="127950" y="434887"/>
                        <a:pt x="127064" y="434000"/>
                        <a:pt x="125734" y="433114"/>
                      </a:cubicBezTo>
                      <a:cubicBezTo>
                        <a:pt x="125290" y="433114"/>
                        <a:pt x="125290" y="432670"/>
                        <a:pt x="124847" y="432227"/>
                      </a:cubicBezTo>
                      <a:cubicBezTo>
                        <a:pt x="105785" y="415381"/>
                        <a:pt x="85836" y="395876"/>
                        <a:pt x="69433" y="3741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60" name="Google Shape;1160;p32"/>
                <p:cNvGrpSpPr/>
                <p:nvPr/>
              </p:nvGrpSpPr>
              <p:grpSpPr>
                <a:xfrm>
                  <a:off x="9552431" y="235492"/>
                  <a:ext cx="427403" cy="792542"/>
                  <a:chOff x="9552431" y="235492"/>
                  <a:chExt cx="427403" cy="792542"/>
                </a:xfrm>
              </p:grpSpPr>
              <p:sp>
                <p:nvSpPr>
                  <p:cNvPr id="1161" name="Google Shape;1161;p32"/>
                  <p:cNvSpPr/>
                  <p:nvPr/>
                </p:nvSpPr>
                <p:spPr>
                  <a:xfrm>
                    <a:off x="9552431" y="235492"/>
                    <a:ext cx="422970" cy="792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970" h="792542" extrusionOk="0">
                        <a:moveTo>
                          <a:pt x="406125" y="774810"/>
                        </a:moveTo>
                        <a:cubicBezTo>
                          <a:pt x="402136" y="769047"/>
                          <a:pt x="398589" y="763284"/>
                          <a:pt x="395043" y="757521"/>
                        </a:cubicBezTo>
                        <a:cubicBezTo>
                          <a:pt x="395043" y="757521"/>
                          <a:pt x="395043" y="757521"/>
                          <a:pt x="395043" y="757077"/>
                        </a:cubicBezTo>
                        <a:cubicBezTo>
                          <a:pt x="381743" y="738458"/>
                          <a:pt x="369774" y="719396"/>
                          <a:pt x="357805" y="699890"/>
                        </a:cubicBezTo>
                        <a:cubicBezTo>
                          <a:pt x="353815" y="693684"/>
                          <a:pt x="349825" y="687921"/>
                          <a:pt x="345835" y="681715"/>
                        </a:cubicBezTo>
                        <a:cubicBezTo>
                          <a:pt x="344062" y="679055"/>
                          <a:pt x="341846" y="675952"/>
                          <a:pt x="340072" y="673292"/>
                        </a:cubicBezTo>
                        <a:cubicBezTo>
                          <a:pt x="332092" y="661766"/>
                          <a:pt x="324113" y="649796"/>
                          <a:pt x="316133" y="638270"/>
                        </a:cubicBezTo>
                        <a:cubicBezTo>
                          <a:pt x="303277" y="616548"/>
                          <a:pt x="291308" y="594383"/>
                          <a:pt x="280669" y="571331"/>
                        </a:cubicBezTo>
                        <a:cubicBezTo>
                          <a:pt x="279338" y="568228"/>
                          <a:pt x="277566" y="565124"/>
                          <a:pt x="276235" y="562021"/>
                        </a:cubicBezTo>
                        <a:cubicBezTo>
                          <a:pt x="274462" y="558475"/>
                          <a:pt x="273133" y="554928"/>
                          <a:pt x="271359" y="551825"/>
                        </a:cubicBezTo>
                        <a:cubicBezTo>
                          <a:pt x="255843" y="518577"/>
                          <a:pt x="241657" y="484885"/>
                          <a:pt x="227915" y="450750"/>
                        </a:cubicBezTo>
                        <a:cubicBezTo>
                          <a:pt x="225255" y="444544"/>
                          <a:pt x="223038" y="438338"/>
                          <a:pt x="220379" y="432575"/>
                        </a:cubicBezTo>
                        <a:cubicBezTo>
                          <a:pt x="212399" y="412626"/>
                          <a:pt x="204863" y="392677"/>
                          <a:pt x="196883" y="373171"/>
                        </a:cubicBezTo>
                        <a:cubicBezTo>
                          <a:pt x="194223" y="366078"/>
                          <a:pt x="192007" y="358985"/>
                          <a:pt x="189347" y="352336"/>
                        </a:cubicBezTo>
                        <a:cubicBezTo>
                          <a:pt x="188017" y="348346"/>
                          <a:pt x="186687" y="344356"/>
                          <a:pt x="184914" y="340366"/>
                        </a:cubicBezTo>
                        <a:cubicBezTo>
                          <a:pt x="176934" y="318644"/>
                          <a:pt x="169398" y="297365"/>
                          <a:pt x="161418" y="275643"/>
                        </a:cubicBezTo>
                        <a:cubicBezTo>
                          <a:pt x="160089" y="272097"/>
                          <a:pt x="158758" y="268993"/>
                          <a:pt x="157428" y="265890"/>
                        </a:cubicBezTo>
                        <a:cubicBezTo>
                          <a:pt x="154325" y="258354"/>
                          <a:pt x="151666" y="250374"/>
                          <a:pt x="148562" y="242838"/>
                        </a:cubicBezTo>
                        <a:cubicBezTo>
                          <a:pt x="146346" y="237075"/>
                          <a:pt x="144129" y="231755"/>
                          <a:pt x="141469" y="225992"/>
                        </a:cubicBezTo>
                        <a:cubicBezTo>
                          <a:pt x="117974" y="170579"/>
                          <a:pt x="89602" y="117382"/>
                          <a:pt x="55467" y="67288"/>
                        </a:cubicBezTo>
                        <a:cubicBezTo>
                          <a:pt x="46158" y="53545"/>
                          <a:pt x="35962" y="41132"/>
                          <a:pt x="25766" y="28276"/>
                        </a:cubicBezTo>
                        <a:cubicBezTo>
                          <a:pt x="18673" y="20297"/>
                          <a:pt x="11136" y="13204"/>
                          <a:pt x="2270" y="6997"/>
                        </a:cubicBezTo>
                        <a:cubicBezTo>
                          <a:pt x="53" y="5668"/>
                          <a:pt x="-1276" y="3451"/>
                          <a:pt x="1827" y="2121"/>
                        </a:cubicBezTo>
                        <a:cubicBezTo>
                          <a:pt x="7590" y="348"/>
                          <a:pt x="13353" y="-539"/>
                          <a:pt x="19559" y="348"/>
                        </a:cubicBezTo>
                        <a:cubicBezTo>
                          <a:pt x="21776" y="348"/>
                          <a:pt x="23549" y="2564"/>
                          <a:pt x="25322" y="3451"/>
                        </a:cubicBezTo>
                        <a:cubicBezTo>
                          <a:pt x="28425" y="6111"/>
                          <a:pt x="31529" y="8771"/>
                          <a:pt x="34632" y="11431"/>
                        </a:cubicBezTo>
                        <a:cubicBezTo>
                          <a:pt x="47488" y="23843"/>
                          <a:pt x="59457" y="37143"/>
                          <a:pt x="70540" y="51328"/>
                        </a:cubicBezTo>
                        <a:cubicBezTo>
                          <a:pt x="108221" y="101422"/>
                          <a:pt x="137036" y="158609"/>
                          <a:pt x="156542" y="218013"/>
                        </a:cubicBezTo>
                        <a:cubicBezTo>
                          <a:pt x="156985" y="218899"/>
                          <a:pt x="156985" y="219786"/>
                          <a:pt x="157428" y="220229"/>
                        </a:cubicBezTo>
                        <a:cubicBezTo>
                          <a:pt x="160089" y="227322"/>
                          <a:pt x="162305" y="234859"/>
                          <a:pt x="164965" y="241952"/>
                        </a:cubicBezTo>
                        <a:cubicBezTo>
                          <a:pt x="165851" y="244168"/>
                          <a:pt x="166738" y="246828"/>
                          <a:pt x="167625" y="249045"/>
                        </a:cubicBezTo>
                        <a:cubicBezTo>
                          <a:pt x="174717" y="269437"/>
                          <a:pt x="181810" y="289386"/>
                          <a:pt x="189347" y="309778"/>
                        </a:cubicBezTo>
                        <a:cubicBezTo>
                          <a:pt x="190677" y="313324"/>
                          <a:pt x="192007" y="316871"/>
                          <a:pt x="192893" y="319974"/>
                        </a:cubicBezTo>
                        <a:cubicBezTo>
                          <a:pt x="204420" y="351892"/>
                          <a:pt x="216389" y="384254"/>
                          <a:pt x="228358" y="416172"/>
                        </a:cubicBezTo>
                        <a:cubicBezTo>
                          <a:pt x="231461" y="424152"/>
                          <a:pt x="234564" y="432575"/>
                          <a:pt x="237668" y="440554"/>
                        </a:cubicBezTo>
                        <a:cubicBezTo>
                          <a:pt x="239441" y="444544"/>
                          <a:pt x="240771" y="448977"/>
                          <a:pt x="242544" y="452967"/>
                        </a:cubicBezTo>
                        <a:cubicBezTo>
                          <a:pt x="255843" y="485772"/>
                          <a:pt x="269586" y="518577"/>
                          <a:pt x="284658" y="550495"/>
                        </a:cubicBezTo>
                        <a:cubicBezTo>
                          <a:pt x="285988" y="552712"/>
                          <a:pt x="286875" y="555371"/>
                          <a:pt x="288205" y="557588"/>
                        </a:cubicBezTo>
                        <a:cubicBezTo>
                          <a:pt x="292195" y="565568"/>
                          <a:pt x="295741" y="573547"/>
                          <a:pt x="299731" y="581527"/>
                        </a:cubicBezTo>
                        <a:cubicBezTo>
                          <a:pt x="313917" y="608569"/>
                          <a:pt x="328989" y="635611"/>
                          <a:pt x="344062" y="662209"/>
                        </a:cubicBezTo>
                        <a:cubicBezTo>
                          <a:pt x="345835" y="665756"/>
                          <a:pt x="348051" y="668859"/>
                          <a:pt x="349825" y="672405"/>
                        </a:cubicBezTo>
                        <a:cubicBezTo>
                          <a:pt x="360021" y="689694"/>
                          <a:pt x="370217" y="706540"/>
                          <a:pt x="380413" y="723386"/>
                        </a:cubicBezTo>
                        <a:cubicBezTo>
                          <a:pt x="386620" y="734025"/>
                          <a:pt x="392826" y="745108"/>
                          <a:pt x="399476" y="755747"/>
                        </a:cubicBezTo>
                        <a:cubicBezTo>
                          <a:pt x="399919" y="756634"/>
                          <a:pt x="400362" y="757077"/>
                          <a:pt x="400805" y="757964"/>
                        </a:cubicBezTo>
                        <a:cubicBezTo>
                          <a:pt x="401692" y="759294"/>
                          <a:pt x="402579" y="760624"/>
                          <a:pt x="403465" y="761954"/>
                        </a:cubicBezTo>
                        <a:cubicBezTo>
                          <a:pt x="407455" y="767717"/>
                          <a:pt x="414548" y="778356"/>
                          <a:pt x="420311" y="785892"/>
                        </a:cubicBezTo>
                        <a:cubicBezTo>
                          <a:pt x="421198" y="787222"/>
                          <a:pt x="422084" y="788552"/>
                          <a:pt x="422971" y="789439"/>
                        </a:cubicBezTo>
                        <a:cubicBezTo>
                          <a:pt x="422084" y="790769"/>
                          <a:pt x="421641" y="791656"/>
                          <a:pt x="420311" y="792542"/>
                        </a:cubicBezTo>
                        <a:cubicBezTo>
                          <a:pt x="414548" y="787666"/>
                          <a:pt x="410559" y="781459"/>
                          <a:pt x="406125" y="7748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32"/>
                  <p:cNvSpPr/>
                  <p:nvPr/>
                </p:nvSpPr>
                <p:spPr>
                  <a:xfrm>
                    <a:off x="9891862" y="907011"/>
                    <a:ext cx="29898" cy="92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8" h="92208" extrusionOk="0">
                        <a:moveTo>
                          <a:pt x="29899" y="92208"/>
                        </a:moveTo>
                        <a:cubicBezTo>
                          <a:pt x="20589" y="74919"/>
                          <a:pt x="13940" y="56744"/>
                          <a:pt x="10836" y="37238"/>
                        </a:cubicBezTo>
                        <a:cubicBezTo>
                          <a:pt x="9507" y="29702"/>
                          <a:pt x="7733" y="22609"/>
                          <a:pt x="6847" y="15073"/>
                        </a:cubicBezTo>
                        <a:cubicBezTo>
                          <a:pt x="6403" y="13299"/>
                          <a:pt x="6403" y="11969"/>
                          <a:pt x="5960" y="10196"/>
                        </a:cubicBezTo>
                        <a:cubicBezTo>
                          <a:pt x="5960" y="10196"/>
                          <a:pt x="5960" y="10196"/>
                          <a:pt x="5960" y="10196"/>
                        </a:cubicBezTo>
                        <a:cubicBezTo>
                          <a:pt x="5517" y="7536"/>
                          <a:pt x="5074" y="5320"/>
                          <a:pt x="4630" y="2660"/>
                        </a:cubicBezTo>
                        <a:cubicBezTo>
                          <a:pt x="4187" y="1330"/>
                          <a:pt x="3300" y="0"/>
                          <a:pt x="1970" y="0"/>
                        </a:cubicBezTo>
                        <a:cubicBezTo>
                          <a:pt x="640" y="0"/>
                          <a:pt x="197" y="887"/>
                          <a:pt x="197" y="1330"/>
                        </a:cubicBezTo>
                        <a:lnTo>
                          <a:pt x="197" y="1330"/>
                        </a:lnTo>
                        <a:cubicBezTo>
                          <a:pt x="-247" y="2217"/>
                          <a:pt x="197" y="3990"/>
                          <a:pt x="197" y="4876"/>
                        </a:cubicBezTo>
                        <a:cubicBezTo>
                          <a:pt x="1084" y="11083"/>
                          <a:pt x="1970" y="16846"/>
                          <a:pt x="3300" y="22609"/>
                        </a:cubicBezTo>
                        <a:cubicBezTo>
                          <a:pt x="7290" y="45218"/>
                          <a:pt x="13940" y="68270"/>
                          <a:pt x="25909" y="87775"/>
                        </a:cubicBezTo>
                        <a:lnTo>
                          <a:pt x="29899" y="92208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32"/>
                  <p:cNvSpPr/>
                  <p:nvPr/>
                </p:nvSpPr>
                <p:spPr>
                  <a:xfrm>
                    <a:off x="9884651" y="892382"/>
                    <a:ext cx="91637" cy="75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37" h="75362" extrusionOk="0">
                        <a:moveTo>
                          <a:pt x="91637" y="72259"/>
                        </a:moveTo>
                        <a:cubicBezTo>
                          <a:pt x="86761" y="64723"/>
                          <a:pt x="80111" y="57630"/>
                          <a:pt x="73905" y="50981"/>
                        </a:cubicBezTo>
                        <a:cubicBezTo>
                          <a:pt x="63709" y="40341"/>
                          <a:pt x="51739" y="30588"/>
                          <a:pt x="38440" y="23495"/>
                        </a:cubicBezTo>
                        <a:cubicBezTo>
                          <a:pt x="29130" y="18176"/>
                          <a:pt x="20264" y="12413"/>
                          <a:pt x="11398" y="6206"/>
                        </a:cubicBezTo>
                        <a:cubicBezTo>
                          <a:pt x="11398" y="6206"/>
                          <a:pt x="11398" y="6206"/>
                          <a:pt x="11398" y="6206"/>
                        </a:cubicBezTo>
                        <a:cubicBezTo>
                          <a:pt x="10955" y="5763"/>
                          <a:pt x="10511" y="5763"/>
                          <a:pt x="10068" y="5320"/>
                        </a:cubicBezTo>
                        <a:cubicBezTo>
                          <a:pt x="7409" y="3990"/>
                          <a:pt x="4748" y="443"/>
                          <a:pt x="1645" y="0"/>
                        </a:cubicBezTo>
                        <a:cubicBezTo>
                          <a:pt x="1202" y="0"/>
                          <a:pt x="315" y="443"/>
                          <a:pt x="315" y="887"/>
                        </a:cubicBezTo>
                        <a:cubicBezTo>
                          <a:pt x="-1458" y="4876"/>
                          <a:pt x="4748" y="6650"/>
                          <a:pt x="6522" y="8866"/>
                        </a:cubicBezTo>
                        <a:cubicBezTo>
                          <a:pt x="10068" y="11526"/>
                          <a:pt x="13614" y="13743"/>
                          <a:pt x="17161" y="16402"/>
                        </a:cubicBezTo>
                        <a:cubicBezTo>
                          <a:pt x="17161" y="16402"/>
                          <a:pt x="17161" y="16402"/>
                          <a:pt x="17161" y="16402"/>
                        </a:cubicBezTo>
                        <a:cubicBezTo>
                          <a:pt x="22924" y="19949"/>
                          <a:pt x="28687" y="23495"/>
                          <a:pt x="34450" y="27042"/>
                        </a:cubicBezTo>
                        <a:cubicBezTo>
                          <a:pt x="57059" y="39011"/>
                          <a:pt x="77451" y="54527"/>
                          <a:pt x="91637" y="75363"/>
                        </a:cubicBezTo>
                        <a:lnTo>
                          <a:pt x="91637" y="7225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4" name="Google Shape;1164;p32"/>
                  <p:cNvSpPr/>
                  <p:nvPr/>
                </p:nvSpPr>
                <p:spPr>
                  <a:xfrm>
                    <a:off x="9827752" y="792637"/>
                    <a:ext cx="24852" cy="156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52" h="156488" extrusionOk="0">
                        <a:moveTo>
                          <a:pt x="21750" y="154272"/>
                        </a:moveTo>
                        <a:cubicBezTo>
                          <a:pt x="17316" y="147179"/>
                          <a:pt x="13770" y="139643"/>
                          <a:pt x="11111" y="132106"/>
                        </a:cubicBezTo>
                        <a:cubicBezTo>
                          <a:pt x="471" y="108611"/>
                          <a:pt x="28" y="82456"/>
                          <a:pt x="28" y="56744"/>
                        </a:cubicBezTo>
                        <a:cubicBezTo>
                          <a:pt x="28" y="39898"/>
                          <a:pt x="28" y="22609"/>
                          <a:pt x="28" y="5320"/>
                        </a:cubicBezTo>
                        <a:cubicBezTo>
                          <a:pt x="28" y="5320"/>
                          <a:pt x="28" y="5320"/>
                          <a:pt x="28" y="5320"/>
                        </a:cubicBezTo>
                        <a:cubicBezTo>
                          <a:pt x="28" y="3546"/>
                          <a:pt x="-416" y="0"/>
                          <a:pt x="2244" y="0"/>
                        </a:cubicBezTo>
                        <a:cubicBezTo>
                          <a:pt x="3574" y="443"/>
                          <a:pt x="4461" y="1773"/>
                          <a:pt x="4461" y="3103"/>
                        </a:cubicBezTo>
                        <a:cubicBezTo>
                          <a:pt x="4461" y="7093"/>
                          <a:pt x="4461" y="10639"/>
                          <a:pt x="4461" y="14629"/>
                        </a:cubicBezTo>
                        <a:cubicBezTo>
                          <a:pt x="4461" y="19506"/>
                          <a:pt x="4461" y="23939"/>
                          <a:pt x="4461" y="28815"/>
                        </a:cubicBezTo>
                        <a:cubicBezTo>
                          <a:pt x="4904" y="80239"/>
                          <a:pt x="-416" y="113044"/>
                          <a:pt x="24853" y="156488"/>
                        </a:cubicBezTo>
                        <a:cubicBezTo>
                          <a:pt x="24410" y="155602"/>
                          <a:pt x="23080" y="155158"/>
                          <a:pt x="21750" y="15427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5" name="Google Shape;1165;p32"/>
                  <p:cNvSpPr/>
                  <p:nvPr/>
                </p:nvSpPr>
                <p:spPr>
                  <a:xfrm>
                    <a:off x="9822337" y="779298"/>
                    <a:ext cx="156610" cy="10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10" h="109537" extrusionOk="0">
                        <a:moveTo>
                          <a:pt x="156611" y="109537"/>
                        </a:moveTo>
                        <a:cubicBezTo>
                          <a:pt x="150848" y="103774"/>
                          <a:pt x="145971" y="97125"/>
                          <a:pt x="140652" y="91362"/>
                        </a:cubicBezTo>
                        <a:cubicBezTo>
                          <a:pt x="124692" y="73186"/>
                          <a:pt x="106073" y="56340"/>
                          <a:pt x="84794" y="44814"/>
                        </a:cubicBezTo>
                        <a:cubicBezTo>
                          <a:pt x="67062" y="35061"/>
                          <a:pt x="47113" y="29298"/>
                          <a:pt x="28494" y="20432"/>
                        </a:cubicBezTo>
                        <a:cubicBezTo>
                          <a:pt x="26721" y="19546"/>
                          <a:pt x="22288" y="17329"/>
                          <a:pt x="17412" y="14669"/>
                        </a:cubicBezTo>
                        <a:cubicBezTo>
                          <a:pt x="8545" y="9793"/>
                          <a:pt x="-1207" y="3586"/>
                          <a:pt x="122" y="927"/>
                        </a:cubicBezTo>
                        <a:cubicBezTo>
                          <a:pt x="566" y="40"/>
                          <a:pt x="2339" y="-403"/>
                          <a:pt x="3226" y="483"/>
                        </a:cubicBezTo>
                        <a:cubicBezTo>
                          <a:pt x="6772" y="3143"/>
                          <a:pt x="10319" y="5360"/>
                          <a:pt x="13865" y="7576"/>
                        </a:cubicBezTo>
                        <a:lnTo>
                          <a:pt x="13865" y="7576"/>
                        </a:lnTo>
                        <a:cubicBezTo>
                          <a:pt x="32041" y="18659"/>
                          <a:pt x="52876" y="25309"/>
                          <a:pt x="72382" y="33731"/>
                        </a:cubicBezTo>
                        <a:cubicBezTo>
                          <a:pt x="99424" y="45258"/>
                          <a:pt x="122476" y="64320"/>
                          <a:pt x="140652" y="86929"/>
                        </a:cubicBezTo>
                        <a:cubicBezTo>
                          <a:pt x="146415" y="93578"/>
                          <a:pt x="150848" y="101115"/>
                          <a:pt x="156611" y="107764"/>
                        </a:cubicBezTo>
                        <a:lnTo>
                          <a:pt x="156611" y="10953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6" name="Google Shape;1166;p32"/>
                  <p:cNvSpPr/>
                  <p:nvPr/>
                </p:nvSpPr>
                <p:spPr>
                  <a:xfrm>
                    <a:off x="9762411" y="666715"/>
                    <a:ext cx="18821" cy="223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21" h="223007" extrusionOk="0">
                        <a:moveTo>
                          <a:pt x="5522" y="219904"/>
                        </a:moveTo>
                        <a:cubicBezTo>
                          <a:pt x="-9108" y="167594"/>
                          <a:pt x="9511" y="114840"/>
                          <a:pt x="13501" y="62529"/>
                        </a:cubicBezTo>
                        <a:cubicBezTo>
                          <a:pt x="14388" y="50560"/>
                          <a:pt x="14831" y="38591"/>
                          <a:pt x="13501" y="26621"/>
                        </a:cubicBezTo>
                        <a:cubicBezTo>
                          <a:pt x="12615" y="19085"/>
                          <a:pt x="11285" y="11992"/>
                          <a:pt x="9955" y="4456"/>
                        </a:cubicBezTo>
                        <a:cubicBezTo>
                          <a:pt x="9511" y="3569"/>
                          <a:pt x="9511" y="2239"/>
                          <a:pt x="9511" y="1353"/>
                        </a:cubicBezTo>
                        <a:cubicBezTo>
                          <a:pt x="9511" y="909"/>
                          <a:pt x="9955" y="466"/>
                          <a:pt x="10841" y="23"/>
                        </a:cubicBezTo>
                        <a:cubicBezTo>
                          <a:pt x="14388" y="-421"/>
                          <a:pt x="13944" y="5786"/>
                          <a:pt x="14831" y="8002"/>
                        </a:cubicBezTo>
                        <a:cubicBezTo>
                          <a:pt x="15718" y="11992"/>
                          <a:pt x="16161" y="15538"/>
                          <a:pt x="17048" y="19528"/>
                        </a:cubicBezTo>
                        <a:cubicBezTo>
                          <a:pt x="18377" y="28838"/>
                          <a:pt x="18821" y="37704"/>
                          <a:pt x="18821" y="47013"/>
                        </a:cubicBezTo>
                        <a:cubicBezTo>
                          <a:pt x="18377" y="105530"/>
                          <a:pt x="-7334" y="164047"/>
                          <a:pt x="9511" y="222564"/>
                        </a:cubicBezTo>
                        <a:cubicBezTo>
                          <a:pt x="9511" y="222564"/>
                          <a:pt x="9511" y="222564"/>
                          <a:pt x="9511" y="223007"/>
                        </a:cubicBezTo>
                        <a:cubicBezTo>
                          <a:pt x="8182" y="222121"/>
                          <a:pt x="7295" y="221234"/>
                          <a:pt x="5965" y="220348"/>
                        </a:cubicBezTo>
                        <a:cubicBezTo>
                          <a:pt x="5965" y="220348"/>
                          <a:pt x="5965" y="220348"/>
                          <a:pt x="5522" y="21990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7" name="Google Shape;1167;p32"/>
                  <p:cNvSpPr/>
                  <p:nvPr/>
                </p:nvSpPr>
                <p:spPr>
                  <a:xfrm>
                    <a:off x="9776991" y="666456"/>
                    <a:ext cx="202843" cy="137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843" h="137707" extrusionOk="0">
                        <a:moveTo>
                          <a:pt x="2468" y="6045"/>
                        </a:moveTo>
                        <a:cubicBezTo>
                          <a:pt x="1138" y="4271"/>
                          <a:pt x="-1522" y="2055"/>
                          <a:pt x="1138" y="282"/>
                        </a:cubicBezTo>
                        <a:cubicBezTo>
                          <a:pt x="5128" y="-1492"/>
                          <a:pt x="7788" y="5601"/>
                          <a:pt x="10004" y="7818"/>
                        </a:cubicBezTo>
                        <a:cubicBezTo>
                          <a:pt x="10891" y="8705"/>
                          <a:pt x="11778" y="9591"/>
                          <a:pt x="12221" y="10478"/>
                        </a:cubicBezTo>
                        <a:cubicBezTo>
                          <a:pt x="19314" y="18457"/>
                          <a:pt x="27293" y="25994"/>
                          <a:pt x="36160" y="32200"/>
                        </a:cubicBezTo>
                        <a:cubicBezTo>
                          <a:pt x="57439" y="47272"/>
                          <a:pt x="83594" y="54365"/>
                          <a:pt x="107976" y="63232"/>
                        </a:cubicBezTo>
                        <a:cubicBezTo>
                          <a:pt x="144770" y="76531"/>
                          <a:pt x="180678" y="96480"/>
                          <a:pt x="201514" y="129285"/>
                        </a:cubicBezTo>
                        <a:cubicBezTo>
                          <a:pt x="201958" y="129728"/>
                          <a:pt x="201958" y="130171"/>
                          <a:pt x="202401" y="131058"/>
                        </a:cubicBezTo>
                        <a:cubicBezTo>
                          <a:pt x="202401" y="131058"/>
                          <a:pt x="202401" y="131058"/>
                          <a:pt x="202401" y="131058"/>
                        </a:cubicBezTo>
                        <a:cubicBezTo>
                          <a:pt x="202401" y="131945"/>
                          <a:pt x="202401" y="132388"/>
                          <a:pt x="202401" y="133275"/>
                        </a:cubicBezTo>
                        <a:cubicBezTo>
                          <a:pt x="202401" y="134604"/>
                          <a:pt x="202401" y="135934"/>
                          <a:pt x="202844" y="137708"/>
                        </a:cubicBezTo>
                        <a:cubicBezTo>
                          <a:pt x="202401" y="136821"/>
                          <a:pt x="201514" y="135934"/>
                          <a:pt x="201071" y="135048"/>
                        </a:cubicBezTo>
                        <a:cubicBezTo>
                          <a:pt x="180678" y="101800"/>
                          <a:pt x="145657" y="81851"/>
                          <a:pt x="108862" y="68551"/>
                        </a:cubicBezTo>
                        <a:cubicBezTo>
                          <a:pt x="76501" y="57025"/>
                          <a:pt x="41479" y="47272"/>
                          <a:pt x="17097" y="23334"/>
                        </a:cubicBezTo>
                        <a:lnTo>
                          <a:pt x="17097" y="23334"/>
                        </a:lnTo>
                        <a:cubicBezTo>
                          <a:pt x="15324" y="21560"/>
                          <a:pt x="13551" y="19787"/>
                          <a:pt x="12221" y="18014"/>
                        </a:cubicBezTo>
                        <a:cubicBezTo>
                          <a:pt x="8675" y="14024"/>
                          <a:pt x="5128" y="10034"/>
                          <a:pt x="2468" y="604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8" name="Google Shape;1168;p32"/>
                  <p:cNvSpPr/>
                  <p:nvPr/>
                </p:nvSpPr>
                <p:spPr>
                  <a:xfrm>
                    <a:off x="9693480" y="564246"/>
                    <a:ext cx="48186" cy="247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86" h="247010" extrusionOk="0">
                        <a:moveTo>
                          <a:pt x="6626" y="247010"/>
                        </a:moveTo>
                        <a:cubicBezTo>
                          <a:pt x="5296" y="244794"/>
                          <a:pt x="3966" y="242577"/>
                          <a:pt x="2636" y="240361"/>
                        </a:cubicBezTo>
                        <a:cubicBezTo>
                          <a:pt x="-7560" y="192040"/>
                          <a:pt x="14162" y="145936"/>
                          <a:pt x="27905" y="101162"/>
                        </a:cubicBezTo>
                        <a:cubicBezTo>
                          <a:pt x="35441" y="76336"/>
                          <a:pt x="41647" y="50624"/>
                          <a:pt x="42977" y="24469"/>
                        </a:cubicBezTo>
                        <a:cubicBezTo>
                          <a:pt x="43421" y="19593"/>
                          <a:pt x="43421" y="15159"/>
                          <a:pt x="43421" y="10726"/>
                        </a:cubicBezTo>
                        <a:cubicBezTo>
                          <a:pt x="43421" y="10726"/>
                          <a:pt x="43421" y="10726"/>
                          <a:pt x="43421" y="10726"/>
                        </a:cubicBezTo>
                        <a:cubicBezTo>
                          <a:pt x="43421" y="8067"/>
                          <a:pt x="43421" y="4963"/>
                          <a:pt x="43421" y="2304"/>
                        </a:cubicBezTo>
                        <a:cubicBezTo>
                          <a:pt x="43421" y="974"/>
                          <a:pt x="44307" y="-356"/>
                          <a:pt x="45637" y="87"/>
                        </a:cubicBezTo>
                        <a:cubicBezTo>
                          <a:pt x="46967" y="530"/>
                          <a:pt x="47854" y="1860"/>
                          <a:pt x="47854" y="3190"/>
                        </a:cubicBezTo>
                        <a:cubicBezTo>
                          <a:pt x="48297" y="7623"/>
                          <a:pt x="48297" y="12056"/>
                          <a:pt x="47854" y="16046"/>
                        </a:cubicBezTo>
                        <a:cubicBezTo>
                          <a:pt x="47854" y="18263"/>
                          <a:pt x="47854" y="20479"/>
                          <a:pt x="47410" y="22696"/>
                        </a:cubicBezTo>
                        <a:cubicBezTo>
                          <a:pt x="46524" y="40428"/>
                          <a:pt x="43421" y="58160"/>
                          <a:pt x="39431" y="75450"/>
                        </a:cubicBezTo>
                        <a:cubicBezTo>
                          <a:pt x="33224" y="100718"/>
                          <a:pt x="24358" y="124657"/>
                          <a:pt x="16379" y="149039"/>
                        </a:cubicBezTo>
                        <a:cubicBezTo>
                          <a:pt x="5740" y="180514"/>
                          <a:pt x="-1354" y="214206"/>
                          <a:pt x="6626" y="24701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9" name="Google Shape;1169;p32"/>
                  <p:cNvSpPr/>
                  <p:nvPr/>
                </p:nvSpPr>
                <p:spPr>
                  <a:xfrm>
                    <a:off x="9723427" y="531066"/>
                    <a:ext cx="225375" cy="13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375" h="138330" extrusionOk="0">
                        <a:moveTo>
                          <a:pt x="225376" y="138331"/>
                        </a:moveTo>
                        <a:cubicBezTo>
                          <a:pt x="220056" y="131681"/>
                          <a:pt x="213850" y="125918"/>
                          <a:pt x="207200" y="120155"/>
                        </a:cubicBezTo>
                        <a:cubicBezTo>
                          <a:pt x="188138" y="103752"/>
                          <a:pt x="166416" y="90010"/>
                          <a:pt x="142477" y="81144"/>
                        </a:cubicBezTo>
                        <a:cubicBezTo>
                          <a:pt x="119869" y="73164"/>
                          <a:pt x="96816" y="68288"/>
                          <a:pt x="74651" y="59421"/>
                        </a:cubicBezTo>
                        <a:cubicBezTo>
                          <a:pt x="54259" y="52329"/>
                          <a:pt x="36526" y="40359"/>
                          <a:pt x="21010" y="25730"/>
                        </a:cubicBezTo>
                        <a:cubicBezTo>
                          <a:pt x="17020" y="21740"/>
                          <a:pt x="12587" y="17750"/>
                          <a:pt x="9041" y="13317"/>
                        </a:cubicBezTo>
                        <a:cubicBezTo>
                          <a:pt x="5938" y="10214"/>
                          <a:pt x="3278" y="7111"/>
                          <a:pt x="618" y="3564"/>
                        </a:cubicBezTo>
                        <a:cubicBezTo>
                          <a:pt x="-269" y="2678"/>
                          <a:pt x="-269" y="905"/>
                          <a:pt x="1061" y="461"/>
                        </a:cubicBezTo>
                        <a:cubicBezTo>
                          <a:pt x="2392" y="-425"/>
                          <a:pt x="3721" y="18"/>
                          <a:pt x="4608" y="1348"/>
                        </a:cubicBezTo>
                        <a:cubicBezTo>
                          <a:pt x="9041" y="6224"/>
                          <a:pt x="13031" y="11101"/>
                          <a:pt x="17464" y="15534"/>
                        </a:cubicBezTo>
                        <a:lnTo>
                          <a:pt x="17464" y="15534"/>
                        </a:lnTo>
                        <a:cubicBezTo>
                          <a:pt x="19237" y="17307"/>
                          <a:pt x="21010" y="19080"/>
                          <a:pt x="22784" y="20854"/>
                        </a:cubicBezTo>
                        <a:cubicBezTo>
                          <a:pt x="55589" y="55432"/>
                          <a:pt x="100363" y="62081"/>
                          <a:pt x="143807" y="77597"/>
                        </a:cubicBezTo>
                        <a:cubicBezTo>
                          <a:pt x="167746" y="86907"/>
                          <a:pt x="189468" y="101093"/>
                          <a:pt x="208530" y="117938"/>
                        </a:cubicBezTo>
                        <a:cubicBezTo>
                          <a:pt x="213407" y="122371"/>
                          <a:pt x="218283" y="127248"/>
                          <a:pt x="222716" y="132124"/>
                        </a:cubicBezTo>
                        <a:cubicBezTo>
                          <a:pt x="222716" y="132124"/>
                          <a:pt x="222716" y="132124"/>
                          <a:pt x="222716" y="132124"/>
                        </a:cubicBezTo>
                        <a:lnTo>
                          <a:pt x="225376" y="13833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0" name="Google Shape;1170;p32"/>
                  <p:cNvSpPr/>
                  <p:nvPr/>
                </p:nvSpPr>
                <p:spPr>
                  <a:xfrm>
                    <a:off x="9648239" y="490743"/>
                    <a:ext cx="66297" cy="209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297" h="209685" extrusionOk="0">
                        <a:moveTo>
                          <a:pt x="2217" y="209685"/>
                        </a:moveTo>
                        <a:cubicBezTo>
                          <a:pt x="2217" y="209685"/>
                          <a:pt x="2217" y="209685"/>
                          <a:pt x="2217" y="209685"/>
                        </a:cubicBezTo>
                        <a:cubicBezTo>
                          <a:pt x="3546" y="180870"/>
                          <a:pt x="11083" y="152942"/>
                          <a:pt x="23938" y="127230"/>
                        </a:cubicBezTo>
                        <a:cubicBezTo>
                          <a:pt x="40784" y="93095"/>
                          <a:pt x="64280" y="59847"/>
                          <a:pt x="65166" y="20392"/>
                        </a:cubicBezTo>
                        <a:lnTo>
                          <a:pt x="65166" y="20392"/>
                        </a:lnTo>
                        <a:cubicBezTo>
                          <a:pt x="65166" y="20392"/>
                          <a:pt x="65166" y="20392"/>
                          <a:pt x="65166" y="20392"/>
                        </a:cubicBezTo>
                        <a:cubicBezTo>
                          <a:pt x="65610" y="15959"/>
                          <a:pt x="65610" y="11969"/>
                          <a:pt x="66053" y="7536"/>
                        </a:cubicBezTo>
                        <a:cubicBezTo>
                          <a:pt x="66053" y="5320"/>
                          <a:pt x="67383" y="887"/>
                          <a:pt x="63836" y="0"/>
                        </a:cubicBezTo>
                        <a:cubicBezTo>
                          <a:pt x="60733" y="443"/>
                          <a:pt x="62063" y="4433"/>
                          <a:pt x="61620" y="6650"/>
                        </a:cubicBezTo>
                        <a:cubicBezTo>
                          <a:pt x="61620" y="7980"/>
                          <a:pt x="61620" y="8866"/>
                          <a:pt x="61620" y="10196"/>
                        </a:cubicBezTo>
                        <a:cubicBezTo>
                          <a:pt x="61620" y="10196"/>
                          <a:pt x="61620" y="10196"/>
                          <a:pt x="61620" y="10196"/>
                        </a:cubicBezTo>
                        <a:cubicBezTo>
                          <a:pt x="61620" y="14186"/>
                          <a:pt x="61176" y="18176"/>
                          <a:pt x="60733" y="22165"/>
                        </a:cubicBezTo>
                        <a:cubicBezTo>
                          <a:pt x="59847" y="37681"/>
                          <a:pt x="55857" y="52754"/>
                          <a:pt x="49650" y="66940"/>
                        </a:cubicBezTo>
                        <a:cubicBezTo>
                          <a:pt x="39898" y="89105"/>
                          <a:pt x="26599" y="110384"/>
                          <a:pt x="16845" y="132550"/>
                        </a:cubicBezTo>
                        <a:cubicBezTo>
                          <a:pt x="9309" y="148952"/>
                          <a:pt x="4433" y="166684"/>
                          <a:pt x="1773" y="184417"/>
                        </a:cubicBezTo>
                        <a:cubicBezTo>
                          <a:pt x="1330" y="189293"/>
                          <a:pt x="443" y="194170"/>
                          <a:pt x="0" y="199046"/>
                        </a:cubicBezTo>
                        <a:lnTo>
                          <a:pt x="2217" y="20968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1" name="Google Shape;1171;p32"/>
                  <p:cNvSpPr/>
                  <p:nvPr/>
                </p:nvSpPr>
                <p:spPr>
                  <a:xfrm>
                    <a:off x="9700494" y="466321"/>
                    <a:ext cx="177822" cy="84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822" h="84268" extrusionOk="0">
                        <a:moveTo>
                          <a:pt x="499" y="483"/>
                        </a:moveTo>
                        <a:cubicBezTo>
                          <a:pt x="1385" y="-403"/>
                          <a:pt x="3159" y="40"/>
                          <a:pt x="4045" y="927"/>
                        </a:cubicBezTo>
                        <a:cubicBezTo>
                          <a:pt x="8035" y="4916"/>
                          <a:pt x="12025" y="8463"/>
                          <a:pt x="16014" y="12009"/>
                        </a:cubicBezTo>
                        <a:cubicBezTo>
                          <a:pt x="56799" y="44814"/>
                          <a:pt x="102903" y="36835"/>
                          <a:pt x="149007" y="61660"/>
                        </a:cubicBezTo>
                        <a:cubicBezTo>
                          <a:pt x="149007" y="61660"/>
                          <a:pt x="149007" y="61660"/>
                          <a:pt x="149007" y="61660"/>
                        </a:cubicBezTo>
                        <a:cubicBezTo>
                          <a:pt x="155214" y="64763"/>
                          <a:pt x="160977" y="68310"/>
                          <a:pt x="166296" y="72299"/>
                        </a:cubicBezTo>
                        <a:cubicBezTo>
                          <a:pt x="170286" y="76289"/>
                          <a:pt x="173833" y="80279"/>
                          <a:pt x="177822" y="84269"/>
                        </a:cubicBezTo>
                        <a:cubicBezTo>
                          <a:pt x="159647" y="70083"/>
                          <a:pt x="138811" y="59000"/>
                          <a:pt x="116646" y="52794"/>
                        </a:cubicBezTo>
                        <a:cubicBezTo>
                          <a:pt x="79851" y="43484"/>
                          <a:pt x="48376" y="40824"/>
                          <a:pt x="18675" y="19546"/>
                        </a:cubicBezTo>
                        <a:cubicBezTo>
                          <a:pt x="14242" y="16442"/>
                          <a:pt x="10252" y="12896"/>
                          <a:pt x="6262" y="9349"/>
                        </a:cubicBezTo>
                        <a:cubicBezTo>
                          <a:pt x="4045" y="6690"/>
                          <a:pt x="-1718" y="3586"/>
                          <a:pt x="499" y="48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72" name="Google Shape;1172;p32"/>
                <p:cNvGrpSpPr/>
                <p:nvPr/>
              </p:nvGrpSpPr>
              <p:grpSpPr>
                <a:xfrm>
                  <a:off x="9664326" y="474784"/>
                  <a:ext cx="304205" cy="517403"/>
                  <a:chOff x="9664326" y="474784"/>
                  <a:chExt cx="304205" cy="517403"/>
                </a:xfrm>
              </p:grpSpPr>
              <p:sp>
                <p:nvSpPr>
                  <p:cNvPr id="1173" name="Google Shape;1173;p32"/>
                  <p:cNvSpPr/>
                  <p:nvPr/>
                </p:nvSpPr>
                <p:spPr>
                  <a:xfrm>
                    <a:off x="9664326" y="599991"/>
                    <a:ext cx="41118" cy="80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18" h="80390" extrusionOk="0">
                        <a:moveTo>
                          <a:pt x="17162" y="64973"/>
                        </a:moveTo>
                        <a:cubicBezTo>
                          <a:pt x="15388" y="70736"/>
                          <a:pt x="7408" y="87581"/>
                          <a:pt x="759" y="76942"/>
                        </a:cubicBezTo>
                        <a:cubicBezTo>
                          <a:pt x="-1015" y="72509"/>
                          <a:pt x="759" y="67189"/>
                          <a:pt x="1646" y="62756"/>
                        </a:cubicBezTo>
                        <a:cubicBezTo>
                          <a:pt x="3419" y="56993"/>
                          <a:pt x="5635" y="51230"/>
                          <a:pt x="7852" y="45467"/>
                        </a:cubicBezTo>
                        <a:cubicBezTo>
                          <a:pt x="11842" y="35714"/>
                          <a:pt x="15388" y="25961"/>
                          <a:pt x="20264" y="16652"/>
                        </a:cubicBezTo>
                        <a:cubicBezTo>
                          <a:pt x="23367" y="11332"/>
                          <a:pt x="26028" y="5569"/>
                          <a:pt x="30904" y="2023"/>
                        </a:cubicBezTo>
                        <a:cubicBezTo>
                          <a:pt x="34894" y="-1967"/>
                          <a:pt x="40213" y="249"/>
                          <a:pt x="41100" y="6012"/>
                        </a:cubicBezTo>
                        <a:cubicBezTo>
                          <a:pt x="41544" y="15322"/>
                          <a:pt x="34007" y="22415"/>
                          <a:pt x="29574" y="29951"/>
                        </a:cubicBezTo>
                        <a:cubicBezTo>
                          <a:pt x="23811" y="41034"/>
                          <a:pt x="21595" y="53447"/>
                          <a:pt x="17162" y="649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4" name="Google Shape;1174;p32"/>
                  <p:cNvSpPr/>
                  <p:nvPr/>
                </p:nvSpPr>
                <p:spPr>
                  <a:xfrm>
                    <a:off x="9689467" y="632098"/>
                    <a:ext cx="17176" cy="29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76" h="29438" extrusionOk="0">
                        <a:moveTo>
                          <a:pt x="2660" y="29320"/>
                        </a:moveTo>
                        <a:cubicBezTo>
                          <a:pt x="443" y="28433"/>
                          <a:pt x="0" y="25773"/>
                          <a:pt x="0" y="24000"/>
                        </a:cubicBezTo>
                        <a:cubicBezTo>
                          <a:pt x="887" y="18680"/>
                          <a:pt x="3547" y="13361"/>
                          <a:pt x="5763" y="8928"/>
                        </a:cubicBezTo>
                        <a:cubicBezTo>
                          <a:pt x="7537" y="5824"/>
                          <a:pt x="8866" y="3165"/>
                          <a:pt x="11526" y="948"/>
                        </a:cubicBezTo>
                        <a:cubicBezTo>
                          <a:pt x="12856" y="-382"/>
                          <a:pt x="15516" y="-382"/>
                          <a:pt x="16403" y="1391"/>
                        </a:cubicBezTo>
                        <a:cubicBezTo>
                          <a:pt x="19063" y="7154"/>
                          <a:pt x="14186" y="12031"/>
                          <a:pt x="11970" y="16907"/>
                        </a:cubicBezTo>
                        <a:cubicBezTo>
                          <a:pt x="10640" y="20454"/>
                          <a:pt x="8423" y="30650"/>
                          <a:pt x="2660" y="2932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5" name="Google Shape;1175;p32"/>
                  <p:cNvSpPr/>
                  <p:nvPr/>
                </p:nvSpPr>
                <p:spPr>
                  <a:xfrm>
                    <a:off x="9708605" y="683188"/>
                    <a:ext cx="34066" cy="126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66" h="126294" extrusionOk="0">
                        <a:moveTo>
                          <a:pt x="7903" y="125408"/>
                        </a:moveTo>
                        <a:cubicBezTo>
                          <a:pt x="2584" y="122305"/>
                          <a:pt x="1254" y="105459"/>
                          <a:pt x="367" y="99253"/>
                        </a:cubicBezTo>
                        <a:cubicBezTo>
                          <a:pt x="-519" y="90830"/>
                          <a:pt x="367" y="82407"/>
                          <a:pt x="1254" y="74427"/>
                        </a:cubicBezTo>
                        <a:cubicBezTo>
                          <a:pt x="3027" y="58468"/>
                          <a:pt x="7017" y="42066"/>
                          <a:pt x="14553" y="27880"/>
                        </a:cubicBezTo>
                        <a:cubicBezTo>
                          <a:pt x="15883" y="23447"/>
                          <a:pt x="17656" y="19457"/>
                          <a:pt x="19430" y="15467"/>
                        </a:cubicBezTo>
                        <a:cubicBezTo>
                          <a:pt x="22089" y="10147"/>
                          <a:pt x="23863" y="3941"/>
                          <a:pt x="28739" y="395"/>
                        </a:cubicBezTo>
                        <a:cubicBezTo>
                          <a:pt x="34502" y="-2265"/>
                          <a:pt x="32729" y="9261"/>
                          <a:pt x="33615" y="12807"/>
                        </a:cubicBezTo>
                        <a:cubicBezTo>
                          <a:pt x="34502" y="26993"/>
                          <a:pt x="34502" y="42066"/>
                          <a:pt x="29625" y="55808"/>
                        </a:cubicBezTo>
                        <a:cubicBezTo>
                          <a:pt x="28296" y="60241"/>
                          <a:pt x="26523" y="65118"/>
                          <a:pt x="24749" y="69551"/>
                        </a:cubicBezTo>
                        <a:cubicBezTo>
                          <a:pt x="24306" y="70438"/>
                          <a:pt x="24306" y="71324"/>
                          <a:pt x="23863" y="72211"/>
                        </a:cubicBezTo>
                        <a:cubicBezTo>
                          <a:pt x="23863" y="72211"/>
                          <a:pt x="23863" y="72211"/>
                          <a:pt x="23863" y="72211"/>
                        </a:cubicBezTo>
                        <a:cubicBezTo>
                          <a:pt x="22976" y="76644"/>
                          <a:pt x="22089" y="81964"/>
                          <a:pt x="21202" y="85953"/>
                        </a:cubicBezTo>
                        <a:cubicBezTo>
                          <a:pt x="21202" y="85953"/>
                          <a:pt x="21202" y="85953"/>
                          <a:pt x="21202" y="85953"/>
                        </a:cubicBezTo>
                        <a:cubicBezTo>
                          <a:pt x="19873" y="98366"/>
                          <a:pt x="21646" y="111222"/>
                          <a:pt x="15440" y="122305"/>
                        </a:cubicBezTo>
                        <a:cubicBezTo>
                          <a:pt x="14997" y="122748"/>
                          <a:pt x="14997" y="122748"/>
                          <a:pt x="14553" y="123191"/>
                        </a:cubicBezTo>
                        <a:cubicBezTo>
                          <a:pt x="14110" y="123635"/>
                          <a:pt x="14110" y="124078"/>
                          <a:pt x="13666" y="124521"/>
                        </a:cubicBezTo>
                        <a:cubicBezTo>
                          <a:pt x="12780" y="125851"/>
                          <a:pt x="11450" y="126295"/>
                          <a:pt x="10563" y="126295"/>
                        </a:cubicBezTo>
                        <a:cubicBezTo>
                          <a:pt x="9677" y="125408"/>
                          <a:pt x="8790" y="125851"/>
                          <a:pt x="7903" y="12540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32"/>
                  <p:cNvSpPr/>
                  <p:nvPr/>
                </p:nvSpPr>
                <p:spPr>
                  <a:xfrm>
                    <a:off x="9734442" y="753604"/>
                    <a:ext cx="19012" cy="50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12" h="50003" extrusionOk="0">
                        <a:moveTo>
                          <a:pt x="11768" y="47899"/>
                        </a:moveTo>
                        <a:cubicBezTo>
                          <a:pt x="8665" y="51889"/>
                          <a:pt x="3345" y="49673"/>
                          <a:pt x="2015" y="45683"/>
                        </a:cubicBezTo>
                        <a:cubicBezTo>
                          <a:pt x="-1531" y="38147"/>
                          <a:pt x="242" y="29280"/>
                          <a:pt x="2459" y="21301"/>
                        </a:cubicBezTo>
                        <a:cubicBezTo>
                          <a:pt x="4676" y="14208"/>
                          <a:pt x="6005" y="5342"/>
                          <a:pt x="11768" y="465"/>
                        </a:cubicBezTo>
                        <a:cubicBezTo>
                          <a:pt x="16645" y="-1751"/>
                          <a:pt x="19748" y="4455"/>
                          <a:pt x="18861" y="8445"/>
                        </a:cubicBezTo>
                        <a:cubicBezTo>
                          <a:pt x="17975" y="15981"/>
                          <a:pt x="16201" y="23074"/>
                          <a:pt x="15758" y="30167"/>
                        </a:cubicBezTo>
                        <a:cubicBezTo>
                          <a:pt x="14871" y="36373"/>
                          <a:pt x="15315" y="43023"/>
                          <a:pt x="11768" y="478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32"/>
                  <p:cNvSpPr/>
                  <p:nvPr/>
                </p:nvSpPr>
                <p:spPr>
                  <a:xfrm>
                    <a:off x="9774088" y="776805"/>
                    <a:ext cx="23633" cy="87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33" h="87627" extrusionOk="0">
                        <a:moveTo>
                          <a:pt x="5814" y="84102"/>
                        </a:moveTo>
                        <a:cubicBezTo>
                          <a:pt x="-3939" y="72576"/>
                          <a:pt x="938" y="53070"/>
                          <a:pt x="3597" y="39328"/>
                        </a:cubicBezTo>
                        <a:cubicBezTo>
                          <a:pt x="5371" y="31348"/>
                          <a:pt x="6700" y="23368"/>
                          <a:pt x="8031" y="15389"/>
                        </a:cubicBezTo>
                        <a:cubicBezTo>
                          <a:pt x="9361" y="10512"/>
                          <a:pt x="9804" y="4306"/>
                          <a:pt x="13794" y="760"/>
                        </a:cubicBezTo>
                        <a:cubicBezTo>
                          <a:pt x="20443" y="-2787"/>
                          <a:pt x="23103" y="6966"/>
                          <a:pt x="23103" y="11842"/>
                        </a:cubicBezTo>
                        <a:cubicBezTo>
                          <a:pt x="24433" y="19822"/>
                          <a:pt x="23103" y="28245"/>
                          <a:pt x="20887" y="36224"/>
                        </a:cubicBezTo>
                        <a:cubicBezTo>
                          <a:pt x="19113" y="44204"/>
                          <a:pt x="16897" y="52627"/>
                          <a:pt x="16010" y="60606"/>
                        </a:cubicBezTo>
                        <a:cubicBezTo>
                          <a:pt x="16010" y="68586"/>
                          <a:pt x="20443" y="79225"/>
                          <a:pt x="15123" y="86318"/>
                        </a:cubicBezTo>
                        <a:cubicBezTo>
                          <a:pt x="12020" y="89422"/>
                          <a:pt x="8031" y="86318"/>
                          <a:pt x="5814" y="84102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32"/>
                  <p:cNvSpPr/>
                  <p:nvPr/>
                </p:nvSpPr>
                <p:spPr>
                  <a:xfrm>
                    <a:off x="9796823" y="817019"/>
                    <a:ext cx="13263" cy="29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3" h="29387" extrusionOk="0">
                        <a:moveTo>
                          <a:pt x="9678" y="25269"/>
                        </a:moveTo>
                        <a:cubicBezTo>
                          <a:pt x="7904" y="31918"/>
                          <a:pt x="1698" y="29702"/>
                          <a:pt x="368" y="24382"/>
                        </a:cubicBezTo>
                        <a:cubicBezTo>
                          <a:pt x="-1405" y="19062"/>
                          <a:pt x="3471" y="443"/>
                          <a:pt x="9678" y="0"/>
                        </a:cubicBezTo>
                        <a:cubicBezTo>
                          <a:pt x="15884" y="1773"/>
                          <a:pt x="12338" y="11083"/>
                          <a:pt x="11451" y="15516"/>
                        </a:cubicBezTo>
                        <a:cubicBezTo>
                          <a:pt x="11008" y="19062"/>
                          <a:pt x="11008" y="22165"/>
                          <a:pt x="9678" y="2526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32"/>
                  <p:cNvSpPr/>
                  <p:nvPr/>
                </p:nvSpPr>
                <p:spPr>
                  <a:xfrm>
                    <a:off x="9665085" y="522282"/>
                    <a:ext cx="22874" cy="42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74" h="42767" extrusionOk="0">
                        <a:moveTo>
                          <a:pt x="7093" y="41607"/>
                        </a:moveTo>
                        <a:cubicBezTo>
                          <a:pt x="3990" y="44267"/>
                          <a:pt x="443" y="42050"/>
                          <a:pt x="0" y="38060"/>
                        </a:cubicBezTo>
                        <a:cubicBezTo>
                          <a:pt x="887" y="28308"/>
                          <a:pt x="11083" y="6585"/>
                          <a:pt x="18619" y="379"/>
                        </a:cubicBezTo>
                        <a:cubicBezTo>
                          <a:pt x="22165" y="-1394"/>
                          <a:pt x="23496" y="3482"/>
                          <a:pt x="22609" y="6142"/>
                        </a:cubicBezTo>
                        <a:cubicBezTo>
                          <a:pt x="21722" y="9689"/>
                          <a:pt x="20392" y="12792"/>
                          <a:pt x="18619" y="15895"/>
                        </a:cubicBezTo>
                        <a:cubicBezTo>
                          <a:pt x="15073" y="22545"/>
                          <a:pt x="11526" y="29194"/>
                          <a:pt x="9753" y="36287"/>
                        </a:cubicBezTo>
                        <a:cubicBezTo>
                          <a:pt x="9309" y="38504"/>
                          <a:pt x="8423" y="40277"/>
                          <a:pt x="7093" y="4160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32"/>
                  <p:cNvSpPr/>
                  <p:nvPr/>
                </p:nvSpPr>
                <p:spPr>
                  <a:xfrm>
                    <a:off x="9731126" y="474784"/>
                    <a:ext cx="49073" cy="20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73" h="20392" extrusionOk="0">
                        <a:moveTo>
                          <a:pt x="28384" y="14629"/>
                        </a:moveTo>
                        <a:cubicBezTo>
                          <a:pt x="25280" y="12856"/>
                          <a:pt x="-7968" y="4876"/>
                          <a:pt x="1785" y="0"/>
                        </a:cubicBezTo>
                        <a:cubicBezTo>
                          <a:pt x="8435" y="0"/>
                          <a:pt x="15528" y="1330"/>
                          <a:pt x="22177" y="3546"/>
                        </a:cubicBezTo>
                        <a:cubicBezTo>
                          <a:pt x="29713" y="4876"/>
                          <a:pt x="37250" y="7093"/>
                          <a:pt x="43456" y="11083"/>
                        </a:cubicBezTo>
                        <a:cubicBezTo>
                          <a:pt x="46559" y="12856"/>
                          <a:pt x="52766" y="19062"/>
                          <a:pt x="46116" y="20392"/>
                        </a:cubicBezTo>
                        <a:cubicBezTo>
                          <a:pt x="39910" y="19949"/>
                          <a:pt x="34146" y="15959"/>
                          <a:pt x="28384" y="1462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1" name="Google Shape;1181;p32"/>
                  <p:cNvSpPr/>
                  <p:nvPr/>
                </p:nvSpPr>
                <p:spPr>
                  <a:xfrm>
                    <a:off x="9792210" y="536235"/>
                    <a:ext cx="93816" cy="43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816" h="43420" extrusionOk="0">
                        <a:moveTo>
                          <a:pt x="19610" y="17015"/>
                        </a:moveTo>
                        <a:cubicBezTo>
                          <a:pt x="13404" y="15242"/>
                          <a:pt x="-7432" y="11695"/>
                          <a:pt x="2764" y="2386"/>
                        </a:cubicBezTo>
                        <a:cubicBezTo>
                          <a:pt x="13404" y="-2490"/>
                          <a:pt x="25816" y="1056"/>
                          <a:pt x="36456" y="4603"/>
                        </a:cubicBezTo>
                        <a:cubicBezTo>
                          <a:pt x="46208" y="7262"/>
                          <a:pt x="55075" y="12582"/>
                          <a:pt x="63941" y="17902"/>
                        </a:cubicBezTo>
                        <a:cubicBezTo>
                          <a:pt x="71034" y="22335"/>
                          <a:pt x="78127" y="26325"/>
                          <a:pt x="84777" y="30758"/>
                        </a:cubicBezTo>
                        <a:cubicBezTo>
                          <a:pt x="87880" y="33418"/>
                          <a:pt x="91870" y="35634"/>
                          <a:pt x="93643" y="39624"/>
                        </a:cubicBezTo>
                        <a:cubicBezTo>
                          <a:pt x="94086" y="40511"/>
                          <a:pt x="93643" y="41841"/>
                          <a:pt x="92756" y="42284"/>
                        </a:cubicBezTo>
                        <a:cubicBezTo>
                          <a:pt x="86550" y="46717"/>
                          <a:pt x="74580" y="36964"/>
                          <a:pt x="69261" y="33861"/>
                        </a:cubicBezTo>
                        <a:cubicBezTo>
                          <a:pt x="63498" y="30314"/>
                          <a:pt x="57291" y="26325"/>
                          <a:pt x="51085" y="23665"/>
                        </a:cubicBezTo>
                        <a:cubicBezTo>
                          <a:pt x="40889" y="19675"/>
                          <a:pt x="29806" y="20118"/>
                          <a:pt x="19610" y="17015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2" name="Google Shape;1182;p32"/>
                  <p:cNvSpPr/>
                  <p:nvPr/>
                </p:nvSpPr>
                <p:spPr>
                  <a:xfrm>
                    <a:off x="9818006" y="567350"/>
                    <a:ext cx="42423" cy="2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23" h="23279" extrusionOk="0">
                        <a:moveTo>
                          <a:pt x="14650" y="14271"/>
                        </a:moveTo>
                        <a:cubicBezTo>
                          <a:pt x="10660" y="12055"/>
                          <a:pt x="-5299" y="6735"/>
                          <a:pt x="1794" y="972"/>
                        </a:cubicBezTo>
                        <a:cubicBezTo>
                          <a:pt x="7557" y="-1688"/>
                          <a:pt x="14207" y="1859"/>
                          <a:pt x="20413" y="2745"/>
                        </a:cubicBezTo>
                        <a:cubicBezTo>
                          <a:pt x="27062" y="4962"/>
                          <a:pt x="33712" y="7622"/>
                          <a:pt x="39032" y="12498"/>
                        </a:cubicBezTo>
                        <a:cubicBezTo>
                          <a:pt x="46568" y="19591"/>
                          <a:pt x="40362" y="25797"/>
                          <a:pt x="31939" y="22251"/>
                        </a:cubicBezTo>
                        <a:cubicBezTo>
                          <a:pt x="26176" y="19591"/>
                          <a:pt x="20413" y="16488"/>
                          <a:pt x="14650" y="1427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32"/>
                  <p:cNvSpPr/>
                  <p:nvPr/>
                </p:nvSpPr>
                <p:spPr>
                  <a:xfrm>
                    <a:off x="9778686" y="598425"/>
                    <a:ext cx="85770" cy="53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70" h="53697" extrusionOk="0">
                        <a:moveTo>
                          <a:pt x="2990" y="10239"/>
                        </a:moveTo>
                        <a:cubicBezTo>
                          <a:pt x="330" y="7136"/>
                          <a:pt x="-2330" y="929"/>
                          <a:pt x="3433" y="43"/>
                        </a:cubicBezTo>
                        <a:cubicBezTo>
                          <a:pt x="7866" y="-400"/>
                          <a:pt x="11856" y="2703"/>
                          <a:pt x="15402" y="4476"/>
                        </a:cubicBezTo>
                        <a:cubicBezTo>
                          <a:pt x="19392" y="6249"/>
                          <a:pt x="22938" y="8022"/>
                          <a:pt x="26928" y="9796"/>
                        </a:cubicBezTo>
                        <a:cubicBezTo>
                          <a:pt x="38898" y="14229"/>
                          <a:pt x="51310" y="16889"/>
                          <a:pt x="63280" y="21322"/>
                        </a:cubicBezTo>
                        <a:cubicBezTo>
                          <a:pt x="71259" y="23982"/>
                          <a:pt x="78795" y="28415"/>
                          <a:pt x="83228" y="35508"/>
                        </a:cubicBezTo>
                        <a:cubicBezTo>
                          <a:pt x="88992" y="43930"/>
                          <a:pt x="84559" y="54127"/>
                          <a:pt x="73919" y="53683"/>
                        </a:cubicBezTo>
                        <a:cubicBezTo>
                          <a:pt x="62393" y="53240"/>
                          <a:pt x="54413" y="43487"/>
                          <a:pt x="46434" y="36838"/>
                        </a:cubicBezTo>
                        <a:cubicBezTo>
                          <a:pt x="40671" y="31518"/>
                          <a:pt x="33578" y="28858"/>
                          <a:pt x="26485" y="26198"/>
                        </a:cubicBezTo>
                        <a:cubicBezTo>
                          <a:pt x="18062" y="22208"/>
                          <a:pt x="9196" y="17775"/>
                          <a:pt x="2990" y="102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32"/>
                  <p:cNvSpPr/>
                  <p:nvPr/>
                </p:nvSpPr>
                <p:spPr>
                  <a:xfrm>
                    <a:off x="9793710" y="629716"/>
                    <a:ext cx="33400" cy="234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00" h="23411" extrusionOk="0">
                        <a:moveTo>
                          <a:pt x="11904" y="14856"/>
                        </a:moveTo>
                        <a:cubicBezTo>
                          <a:pt x="7914" y="12639"/>
                          <a:pt x="-4499" y="6876"/>
                          <a:pt x="1707" y="1113"/>
                        </a:cubicBezTo>
                        <a:cubicBezTo>
                          <a:pt x="6140" y="-1547"/>
                          <a:pt x="11460" y="1113"/>
                          <a:pt x="15450" y="3330"/>
                        </a:cubicBezTo>
                        <a:cubicBezTo>
                          <a:pt x="21213" y="4660"/>
                          <a:pt x="26533" y="8206"/>
                          <a:pt x="30522" y="12639"/>
                        </a:cubicBezTo>
                        <a:cubicBezTo>
                          <a:pt x="35842" y="18402"/>
                          <a:pt x="33625" y="25495"/>
                          <a:pt x="25203" y="22835"/>
                        </a:cubicBezTo>
                        <a:cubicBezTo>
                          <a:pt x="20770" y="21062"/>
                          <a:pt x="16780" y="17072"/>
                          <a:pt x="11904" y="148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32"/>
                  <p:cNvSpPr/>
                  <p:nvPr/>
                </p:nvSpPr>
                <p:spPr>
                  <a:xfrm>
                    <a:off x="9869103" y="685799"/>
                    <a:ext cx="92628" cy="66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628" h="66554" extrusionOk="0">
                        <a:moveTo>
                          <a:pt x="10543" y="13299"/>
                        </a:moveTo>
                        <a:cubicBezTo>
                          <a:pt x="8327" y="11526"/>
                          <a:pt x="-4529" y="1773"/>
                          <a:pt x="1677" y="0"/>
                        </a:cubicBezTo>
                        <a:cubicBezTo>
                          <a:pt x="12317" y="2660"/>
                          <a:pt x="22069" y="7980"/>
                          <a:pt x="32265" y="11526"/>
                        </a:cubicBezTo>
                        <a:cubicBezTo>
                          <a:pt x="45565" y="16846"/>
                          <a:pt x="60637" y="17289"/>
                          <a:pt x="72163" y="27042"/>
                        </a:cubicBezTo>
                        <a:cubicBezTo>
                          <a:pt x="80586" y="34135"/>
                          <a:pt x="88566" y="42114"/>
                          <a:pt x="91669" y="52754"/>
                        </a:cubicBezTo>
                        <a:cubicBezTo>
                          <a:pt x="92999" y="57187"/>
                          <a:pt x="93886" y="65167"/>
                          <a:pt x="87679" y="66496"/>
                        </a:cubicBezTo>
                        <a:cubicBezTo>
                          <a:pt x="84132" y="66940"/>
                          <a:pt x="81473" y="64723"/>
                          <a:pt x="78370" y="63393"/>
                        </a:cubicBezTo>
                        <a:cubicBezTo>
                          <a:pt x="72163" y="59847"/>
                          <a:pt x="65957" y="55857"/>
                          <a:pt x="61967" y="50094"/>
                        </a:cubicBezTo>
                        <a:cubicBezTo>
                          <a:pt x="60194" y="47877"/>
                          <a:pt x="58864" y="44774"/>
                          <a:pt x="58864" y="41671"/>
                        </a:cubicBezTo>
                        <a:cubicBezTo>
                          <a:pt x="57091" y="39455"/>
                          <a:pt x="55317" y="37238"/>
                          <a:pt x="52658" y="35465"/>
                        </a:cubicBezTo>
                        <a:cubicBezTo>
                          <a:pt x="39802" y="26155"/>
                          <a:pt x="23399" y="23052"/>
                          <a:pt x="10543" y="1329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32"/>
                  <p:cNvSpPr/>
                  <p:nvPr/>
                </p:nvSpPr>
                <p:spPr>
                  <a:xfrm>
                    <a:off x="9920699" y="681332"/>
                    <a:ext cx="27607" cy="25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07" h="25023" extrusionOk="0">
                        <a:moveTo>
                          <a:pt x="23671" y="24859"/>
                        </a:moveTo>
                        <a:cubicBezTo>
                          <a:pt x="19681" y="22199"/>
                          <a:pt x="-6474" y="5354"/>
                          <a:pt x="1505" y="477"/>
                        </a:cubicBezTo>
                        <a:cubicBezTo>
                          <a:pt x="5938" y="-1296"/>
                          <a:pt x="10371" y="2251"/>
                          <a:pt x="13475" y="4910"/>
                        </a:cubicBezTo>
                        <a:cubicBezTo>
                          <a:pt x="18351" y="7570"/>
                          <a:pt x="22784" y="11560"/>
                          <a:pt x="25887" y="16436"/>
                        </a:cubicBezTo>
                        <a:cubicBezTo>
                          <a:pt x="27660" y="19096"/>
                          <a:pt x="29434" y="26189"/>
                          <a:pt x="23671" y="248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32"/>
                  <p:cNvSpPr/>
                  <p:nvPr/>
                </p:nvSpPr>
                <p:spPr>
                  <a:xfrm>
                    <a:off x="9822734" y="724787"/>
                    <a:ext cx="64173" cy="45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73" h="45658" extrusionOk="0">
                        <a:moveTo>
                          <a:pt x="32974" y="31056"/>
                        </a:moveTo>
                        <a:cubicBezTo>
                          <a:pt x="23665" y="21746"/>
                          <a:pt x="9035" y="19530"/>
                          <a:pt x="1499" y="8447"/>
                        </a:cubicBezTo>
                        <a:cubicBezTo>
                          <a:pt x="-274" y="5787"/>
                          <a:pt x="-1160" y="468"/>
                          <a:pt x="2830" y="24"/>
                        </a:cubicBezTo>
                        <a:cubicBezTo>
                          <a:pt x="9479" y="-419"/>
                          <a:pt x="14799" y="5344"/>
                          <a:pt x="20562" y="8447"/>
                        </a:cubicBezTo>
                        <a:cubicBezTo>
                          <a:pt x="26768" y="12437"/>
                          <a:pt x="32088" y="16427"/>
                          <a:pt x="38737" y="19530"/>
                        </a:cubicBezTo>
                        <a:cubicBezTo>
                          <a:pt x="44057" y="21746"/>
                          <a:pt x="49820" y="23076"/>
                          <a:pt x="55140" y="25736"/>
                        </a:cubicBezTo>
                        <a:cubicBezTo>
                          <a:pt x="63563" y="29283"/>
                          <a:pt x="68882" y="40809"/>
                          <a:pt x="58243" y="44798"/>
                        </a:cubicBezTo>
                        <a:cubicBezTo>
                          <a:pt x="47160" y="48345"/>
                          <a:pt x="37851" y="40365"/>
                          <a:pt x="32974" y="3105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8" name="Google Shape;1188;p32"/>
                  <p:cNvSpPr/>
                  <p:nvPr/>
                </p:nvSpPr>
                <p:spPr>
                  <a:xfrm>
                    <a:off x="9899897" y="759389"/>
                    <a:ext cx="64265" cy="66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65" h="66063" extrusionOk="0">
                        <a:moveTo>
                          <a:pt x="46690" y="59847"/>
                        </a:moveTo>
                        <a:cubicBezTo>
                          <a:pt x="40040" y="55414"/>
                          <a:pt x="23195" y="43888"/>
                          <a:pt x="24524" y="34578"/>
                        </a:cubicBezTo>
                        <a:cubicBezTo>
                          <a:pt x="24967" y="32362"/>
                          <a:pt x="27628" y="31918"/>
                          <a:pt x="27184" y="29702"/>
                        </a:cubicBezTo>
                        <a:cubicBezTo>
                          <a:pt x="24081" y="23495"/>
                          <a:pt x="17875" y="19506"/>
                          <a:pt x="12555" y="15073"/>
                        </a:cubicBezTo>
                        <a:cubicBezTo>
                          <a:pt x="9895" y="12413"/>
                          <a:pt x="-6951" y="1773"/>
                          <a:pt x="3246" y="0"/>
                        </a:cubicBezTo>
                        <a:cubicBezTo>
                          <a:pt x="6792" y="0"/>
                          <a:pt x="10338" y="1773"/>
                          <a:pt x="13441" y="3103"/>
                        </a:cubicBezTo>
                        <a:cubicBezTo>
                          <a:pt x="24967" y="8866"/>
                          <a:pt x="35607" y="15959"/>
                          <a:pt x="43587" y="25712"/>
                        </a:cubicBezTo>
                        <a:cubicBezTo>
                          <a:pt x="52010" y="34135"/>
                          <a:pt x="61319" y="43444"/>
                          <a:pt x="63979" y="55857"/>
                        </a:cubicBezTo>
                        <a:cubicBezTo>
                          <a:pt x="66195" y="72703"/>
                          <a:pt x="55113" y="64723"/>
                          <a:pt x="46690" y="5984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9" name="Google Shape;1189;p32"/>
                  <p:cNvSpPr/>
                  <p:nvPr/>
                </p:nvSpPr>
                <p:spPr>
                  <a:xfrm>
                    <a:off x="9919863" y="810370"/>
                    <a:ext cx="48668" cy="449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68" h="44903" extrusionOk="0">
                        <a:moveTo>
                          <a:pt x="3672" y="7536"/>
                        </a:moveTo>
                        <a:cubicBezTo>
                          <a:pt x="568" y="5763"/>
                          <a:pt x="-2535" y="887"/>
                          <a:pt x="3229" y="0"/>
                        </a:cubicBezTo>
                        <a:cubicBezTo>
                          <a:pt x="14311" y="443"/>
                          <a:pt x="22734" y="8866"/>
                          <a:pt x="30714" y="15516"/>
                        </a:cubicBezTo>
                        <a:cubicBezTo>
                          <a:pt x="35147" y="19506"/>
                          <a:pt x="39580" y="23939"/>
                          <a:pt x="43127" y="28815"/>
                        </a:cubicBezTo>
                        <a:cubicBezTo>
                          <a:pt x="44013" y="30145"/>
                          <a:pt x="45786" y="31918"/>
                          <a:pt x="45343" y="33691"/>
                        </a:cubicBezTo>
                        <a:cubicBezTo>
                          <a:pt x="47560" y="36795"/>
                          <a:pt x="51993" y="46104"/>
                          <a:pt x="44456" y="44774"/>
                        </a:cubicBezTo>
                        <a:cubicBezTo>
                          <a:pt x="40910" y="43001"/>
                          <a:pt x="38250" y="39455"/>
                          <a:pt x="35590" y="36795"/>
                        </a:cubicBezTo>
                        <a:cubicBezTo>
                          <a:pt x="29827" y="31032"/>
                          <a:pt x="24064" y="24825"/>
                          <a:pt x="18301" y="19506"/>
                        </a:cubicBezTo>
                        <a:cubicBezTo>
                          <a:pt x="12981" y="15073"/>
                          <a:pt x="8548" y="11526"/>
                          <a:pt x="3672" y="753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32"/>
                  <p:cNvSpPr/>
                  <p:nvPr/>
                </p:nvSpPr>
                <p:spPr>
                  <a:xfrm>
                    <a:off x="9880561" y="824527"/>
                    <a:ext cx="64444" cy="57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44" h="57398" extrusionOk="0">
                        <a:moveTo>
                          <a:pt x="27457" y="27957"/>
                        </a:moveTo>
                        <a:cubicBezTo>
                          <a:pt x="19034" y="20864"/>
                          <a:pt x="7951" y="16431"/>
                          <a:pt x="1302" y="7564"/>
                        </a:cubicBezTo>
                        <a:cubicBezTo>
                          <a:pt x="-915" y="4461"/>
                          <a:pt x="-472" y="-415"/>
                          <a:pt x="3961" y="28"/>
                        </a:cubicBezTo>
                        <a:cubicBezTo>
                          <a:pt x="6178" y="28"/>
                          <a:pt x="8395" y="915"/>
                          <a:pt x="10611" y="2245"/>
                        </a:cubicBezTo>
                        <a:cubicBezTo>
                          <a:pt x="20807" y="6235"/>
                          <a:pt x="31003" y="11554"/>
                          <a:pt x="38983" y="19977"/>
                        </a:cubicBezTo>
                        <a:cubicBezTo>
                          <a:pt x="42973" y="24410"/>
                          <a:pt x="46963" y="29287"/>
                          <a:pt x="51396" y="33276"/>
                        </a:cubicBezTo>
                        <a:cubicBezTo>
                          <a:pt x="56272" y="38153"/>
                          <a:pt x="70458" y="51009"/>
                          <a:pt x="61592" y="57215"/>
                        </a:cubicBezTo>
                        <a:cubicBezTo>
                          <a:pt x="52725" y="58988"/>
                          <a:pt x="47406" y="47462"/>
                          <a:pt x="42086" y="42143"/>
                        </a:cubicBezTo>
                        <a:cubicBezTo>
                          <a:pt x="37210" y="36380"/>
                          <a:pt x="32777" y="31947"/>
                          <a:pt x="27457" y="2795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32"/>
                  <p:cNvSpPr/>
                  <p:nvPr/>
                </p:nvSpPr>
                <p:spPr>
                  <a:xfrm>
                    <a:off x="9918947" y="872827"/>
                    <a:ext cx="41702" cy="52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02" h="52111" extrusionOk="0">
                        <a:moveTo>
                          <a:pt x="34732" y="51473"/>
                        </a:moveTo>
                        <a:cubicBezTo>
                          <a:pt x="30299" y="47483"/>
                          <a:pt x="29413" y="42164"/>
                          <a:pt x="25866" y="37731"/>
                        </a:cubicBezTo>
                        <a:cubicBezTo>
                          <a:pt x="22320" y="32854"/>
                          <a:pt x="18330" y="28864"/>
                          <a:pt x="14340" y="24875"/>
                        </a:cubicBezTo>
                        <a:cubicBezTo>
                          <a:pt x="14340" y="24875"/>
                          <a:pt x="14340" y="24875"/>
                          <a:pt x="14340" y="24875"/>
                        </a:cubicBezTo>
                        <a:cubicBezTo>
                          <a:pt x="8577" y="19555"/>
                          <a:pt x="1484" y="13792"/>
                          <a:pt x="154" y="5369"/>
                        </a:cubicBezTo>
                        <a:cubicBezTo>
                          <a:pt x="-289" y="3596"/>
                          <a:pt x="154" y="493"/>
                          <a:pt x="2371" y="49"/>
                        </a:cubicBezTo>
                        <a:cubicBezTo>
                          <a:pt x="4588" y="-394"/>
                          <a:pt x="6361" y="2266"/>
                          <a:pt x="7690" y="3596"/>
                        </a:cubicBezTo>
                        <a:cubicBezTo>
                          <a:pt x="10350" y="7142"/>
                          <a:pt x="12567" y="11132"/>
                          <a:pt x="16557" y="12905"/>
                        </a:cubicBezTo>
                        <a:cubicBezTo>
                          <a:pt x="18330" y="13792"/>
                          <a:pt x="20990" y="14678"/>
                          <a:pt x="22763" y="14678"/>
                        </a:cubicBezTo>
                        <a:cubicBezTo>
                          <a:pt x="29413" y="15565"/>
                          <a:pt x="35176" y="19998"/>
                          <a:pt x="37393" y="26205"/>
                        </a:cubicBezTo>
                        <a:cubicBezTo>
                          <a:pt x="39609" y="32411"/>
                          <a:pt x="42712" y="39061"/>
                          <a:pt x="41382" y="46153"/>
                        </a:cubicBezTo>
                        <a:cubicBezTo>
                          <a:pt x="40939" y="49700"/>
                          <a:pt x="37836" y="53690"/>
                          <a:pt x="34732" y="514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32"/>
                  <p:cNvSpPr/>
                  <p:nvPr/>
                </p:nvSpPr>
                <p:spPr>
                  <a:xfrm>
                    <a:off x="9953714" y="881788"/>
                    <a:ext cx="14089" cy="1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89" h="17850" extrusionOk="0">
                        <a:moveTo>
                          <a:pt x="6172" y="13253"/>
                        </a:moveTo>
                        <a:cubicBezTo>
                          <a:pt x="3955" y="10150"/>
                          <a:pt x="-2251" y="4387"/>
                          <a:pt x="852" y="398"/>
                        </a:cubicBezTo>
                        <a:cubicBezTo>
                          <a:pt x="5728" y="-2706"/>
                          <a:pt x="17254" y="13253"/>
                          <a:pt x="13265" y="17243"/>
                        </a:cubicBezTo>
                        <a:cubicBezTo>
                          <a:pt x="10605" y="19460"/>
                          <a:pt x="7945" y="15027"/>
                          <a:pt x="6172" y="1325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32"/>
                  <p:cNvSpPr/>
                  <p:nvPr/>
                </p:nvSpPr>
                <p:spPr>
                  <a:xfrm>
                    <a:off x="9947292" y="963674"/>
                    <a:ext cx="20243" cy="28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43" h="28513" extrusionOk="0">
                        <a:moveTo>
                          <a:pt x="19686" y="21359"/>
                        </a:moveTo>
                        <a:cubicBezTo>
                          <a:pt x="21903" y="28895"/>
                          <a:pt x="17027" y="31555"/>
                          <a:pt x="13480" y="24019"/>
                        </a:cubicBezTo>
                        <a:cubicBezTo>
                          <a:pt x="12150" y="21803"/>
                          <a:pt x="10820" y="19586"/>
                          <a:pt x="9491" y="17369"/>
                        </a:cubicBezTo>
                        <a:cubicBezTo>
                          <a:pt x="6387" y="12936"/>
                          <a:pt x="-3809" y="5400"/>
                          <a:pt x="1511" y="80"/>
                        </a:cubicBezTo>
                        <a:cubicBezTo>
                          <a:pt x="9934" y="-1250"/>
                          <a:pt x="18357" y="14266"/>
                          <a:pt x="19686" y="2135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32"/>
                  <p:cNvSpPr/>
                  <p:nvPr/>
                </p:nvSpPr>
                <p:spPr>
                  <a:xfrm>
                    <a:off x="9870434" y="902267"/>
                    <a:ext cx="12540" cy="23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40" h="23282" extrusionOk="0">
                        <a:moveTo>
                          <a:pt x="11872" y="22033"/>
                        </a:moveTo>
                        <a:cubicBezTo>
                          <a:pt x="4779" y="29126"/>
                          <a:pt x="-3644" y="3858"/>
                          <a:pt x="1676" y="311"/>
                        </a:cubicBezTo>
                        <a:cubicBezTo>
                          <a:pt x="7882" y="-1905"/>
                          <a:pt x="9655" y="8291"/>
                          <a:pt x="10542" y="12724"/>
                        </a:cubicBezTo>
                        <a:cubicBezTo>
                          <a:pt x="11429" y="15827"/>
                          <a:pt x="13645" y="18930"/>
                          <a:pt x="11872" y="2203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5" name="Google Shape;1195;p32"/>
                  <p:cNvSpPr/>
                  <p:nvPr/>
                </p:nvSpPr>
                <p:spPr>
                  <a:xfrm>
                    <a:off x="9847984" y="887839"/>
                    <a:ext cx="41927" cy="65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27" h="65961" extrusionOk="0">
                        <a:moveTo>
                          <a:pt x="22796" y="59070"/>
                        </a:moveTo>
                        <a:cubicBezTo>
                          <a:pt x="12157" y="49317"/>
                          <a:pt x="5507" y="36018"/>
                          <a:pt x="1961" y="22276"/>
                        </a:cubicBezTo>
                        <a:cubicBezTo>
                          <a:pt x="631" y="16512"/>
                          <a:pt x="-2472" y="4100"/>
                          <a:pt x="3734" y="110"/>
                        </a:cubicBezTo>
                        <a:cubicBezTo>
                          <a:pt x="15703" y="-2107"/>
                          <a:pt x="18363" y="29812"/>
                          <a:pt x="24126" y="37791"/>
                        </a:cubicBezTo>
                        <a:cubicBezTo>
                          <a:pt x="28116" y="43111"/>
                          <a:pt x="32549" y="47101"/>
                          <a:pt x="36982" y="51977"/>
                        </a:cubicBezTo>
                        <a:cubicBezTo>
                          <a:pt x="39198" y="54194"/>
                          <a:pt x="41415" y="56854"/>
                          <a:pt x="41859" y="60400"/>
                        </a:cubicBezTo>
                        <a:cubicBezTo>
                          <a:pt x="42302" y="62617"/>
                          <a:pt x="40528" y="64833"/>
                          <a:pt x="38755" y="65720"/>
                        </a:cubicBezTo>
                        <a:cubicBezTo>
                          <a:pt x="32105" y="67050"/>
                          <a:pt x="26786" y="62617"/>
                          <a:pt x="22796" y="5907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96" name="Google Shape;1196;p32"/>
                <p:cNvSpPr/>
                <p:nvPr/>
              </p:nvSpPr>
              <p:spPr>
                <a:xfrm>
                  <a:off x="9591163" y="252686"/>
                  <a:ext cx="94446" cy="142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46" h="142745" extrusionOk="0">
                      <a:moveTo>
                        <a:pt x="332" y="0"/>
                      </a:moveTo>
                      <a:cubicBezTo>
                        <a:pt x="332" y="0"/>
                        <a:pt x="776" y="0"/>
                        <a:pt x="776" y="0"/>
                      </a:cubicBezTo>
                      <a:cubicBezTo>
                        <a:pt x="3879" y="3103"/>
                        <a:pt x="6539" y="6206"/>
                        <a:pt x="9199" y="9309"/>
                      </a:cubicBezTo>
                      <a:cubicBezTo>
                        <a:pt x="17622" y="18619"/>
                        <a:pt x="26045" y="27929"/>
                        <a:pt x="34024" y="37681"/>
                      </a:cubicBezTo>
                      <a:cubicBezTo>
                        <a:pt x="57963" y="68713"/>
                        <a:pt x="77468" y="103291"/>
                        <a:pt x="93427" y="139199"/>
                      </a:cubicBezTo>
                      <a:cubicBezTo>
                        <a:pt x="93871" y="140529"/>
                        <a:pt x="95201" y="141859"/>
                        <a:pt x="93871" y="142746"/>
                      </a:cubicBezTo>
                      <a:cubicBezTo>
                        <a:pt x="93427" y="142746"/>
                        <a:pt x="92984" y="142746"/>
                        <a:pt x="92984" y="142302"/>
                      </a:cubicBezTo>
                      <a:cubicBezTo>
                        <a:pt x="92097" y="140529"/>
                        <a:pt x="91211" y="138756"/>
                        <a:pt x="90324" y="136539"/>
                      </a:cubicBezTo>
                      <a:cubicBezTo>
                        <a:pt x="75252" y="102848"/>
                        <a:pt x="55746" y="71816"/>
                        <a:pt x="34467" y="41671"/>
                      </a:cubicBezTo>
                      <a:cubicBezTo>
                        <a:pt x="26488" y="31032"/>
                        <a:pt x="18065" y="21279"/>
                        <a:pt x="9642" y="11083"/>
                      </a:cubicBezTo>
                      <a:cubicBezTo>
                        <a:pt x="6539" y="7536"/>
                        <a:pt x="3435" y="3990"/>
                        <a:pt x="332" y="443"/>
                      </a:cubicBezTo>
                      <a:cubicBezTo>
                        <a:pt x="-111" y="443"/>
                        <a:pt x="-111" y="443"/>
                        <a:pt x="332" y="0"/>
                      </a:cubicBezTo>
                      <a:cubicBezTo>
                        <a:pt x="-111" y="0"/>
                        <a:pt x="-111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197" name="Google Shape;1197;p32"/>
          <p:cNvGrpSpPr/>
          <p:nvPr/>
        </p:nvGrpSpPr>
        <p:grpSpPr>
          <a:xfrm>
            <a:off x="7522783" y="3635818"/>
            <a:ext cx="1173056" cy="1416915"/>
            <a:chOff x="7418232" y="4026446"/>
            <a:chExt cx="813944" cy="983149"/>
          </a:xfrm>
        </p:grpSpPr>
        <p:sp>
          <p:nvSpPr>
            <p:cNvPr id="1198" name="Google Shape;1198;p32"/>
            <p:cNvSpPr/>
            <p:nvPr/>
          </p:nvSpPr>
          <p:spPr>
            <a:xfrm rot="9895252" flipH="1">
              <a:off x="7495641" y="4095472"/>
              <a:ext cx="620285" cy="677207"/>
            </a:xfrm>
            <a:custGeom>
              <a:avLst/>
              <a:gdLst/>
              <a:ahLst/>
              <a:cxnLst/>
              <a:rect l="l" t="t" r="r" b="b"/>
              <a:pathLst>
                <a:path w="620650" h="677605" extrusionOk="0">
                  <a:moveTo>
                    <a:pt x="308560" y="183225"/>
                  </a:moveTo>
                  <a:cubicBezTo>
                    <a:pt x="308560" y="183225"/>
                    <a:pt x="308117" y="183668"/>
                    <a:pt x="308117" y="183668"/>
                  </a:cubicBezTo>
                  <a:cubicBezTo>
                    <a:pt x="299694" y="192091"/>
                    <a:pt x="303241" y="203174"/>
                    <a:pt x="311664" y="209823"/>
                  </a:cubicBezTo>
                  <a:cubicBezTo>
                    <a:pt x="311664" y="209823"/>
                    <a:pt x="311664" y="209823"/>
                    <a:pt x="311221" y="209823"/>
                  </a:cubicBezTo>
                  <a:cubicBezTo>
                    <a:pt x="318757" y="216030"/>
                    <a:pt x="328066" y="219133"/>
                    <a:pt x="337819" y="220463"/>
                  </a:cubicBezTo>
                  <a:cubicBezTo>
                    <a:pt x="348458" y="221793"/>
                    <a:pt x="359985" y="223123"/>
                    <a:pt x="369737" y="217803"/>
                  </a:cubicBezTo>
                  <a:cubicBezTo>
                    <a:pt x="388356" y="204947"/>
                    <a:pt x="365747" y="181452"/>
                    <a:pt x="350232" y="177462"/>
                  </a:cubicBezTo>
                  <a:cubicBezTo>
                    <a:pt x="341809" y="175245"/>
                    <a:pt x="332056" y="176132"/>
                    <a:pt x="323190" y="177462"/>
                  </a:cubicBezTo>
                  <a:cubicBezTo>
                    <a:pt x="318313" y="177905"/>
                    <a:pt x="312993" y="179678"/>
                    <a:pt x="308560" y="183225"/>
                  </a:cubicBezTo>
                  <a:close/>
                  <a:moveTo>
                    <a:pt x="437120" y="465170"/>
                  </a:moveTo>
                  <a:cubicBezTo>
                    <a:pt x="434904" y="466943"/>
                    <a:pt x="433574" y="469160"/>
                    <a:pt x="434017" y="472263"/>
                  </a:cubicBezTo>
                  <a:cubicBezTo>
                    <a:pt x="435791" y="481572"/>
                    <a:pt x="443770" y="487779"/>
                    <a:pt x="449090" y="495758"/>
                  </a:cubicBezTo>
                  <a:cubicBezTo>
                    <a:pt x="453966" y="502408"/>
                    <a:pt x="457956" y="509944"/>
                    <a:pt x="461502" y="517480"/>
                  </a:cubicBezTo>
                  <a:cubicBezTo>
                    <a:pt x="467265" y="527233"/>
                    <a:pt x="473472" y="572894"/>
                    <a:pt x="490761" y="561811"/>
                  </a:cubicBezTo>
                  <a:cubicBezTo>
                    <a:pt x="499183" y="553388"/>
                    <a:pt x="496967" y="536986"/>
                    <a:pt x="496081" y="526347"/>
                  </a:cubicBezTo>
                  <a:cubicBezTo>
                    <a:pt x="494307" y="503738"/>
                    <a:pt x="470368" y="465170"/>
                    <a:pt x="446430" y="462953"/>
                  </a:cubicBezTo>
                  <a:cubicBezTo>
                    <a:pt x="442883" y="462067"/>
                    <a:pt x="439337" y="462953"/>
                    <a:pt x="437120" y="465170"/>
                  </a:cubicBezTo>
                  <a:close/>
                  <a:moveTo>
                    <a:pt x="521793" y="677072"/>
                  </a:moveTo>
                  <a:cubicBezTo>
                    <a:pt x="520019" y="678845"/>
                    <a:pt x="516473" y="675742"/>
                    <a:pt x="514256" y="674412"/>
                  </a:cubicBezTo>
                  <a:cubicBezTo>
                    <a:pt x="509380" y="670865"/>
                    <a:pt x="504504" y="667319"/>
                    <a:pt x="499183" y="664216"/>
                  </a:cubicBezTo>
                  <a:cubicBezTo>
                    <a:pt x="475688" y="650473"/>
                    <a:pt x="449976" y="640720"/>
                    <a:pt x="423821" y="633184"/>
                  </a:cubicBezTo>
                  <a:cubicBezTo>
                    <a:pt x="404759" y="628308"/>
                    <a:pt x="385253" y="625205"/>
                    <a:pt x="365747" y="621658"/>
                  </a:cubicBezTo>
                  <a:cubicBezTo>
                    <a:pt x="359985" y="620328"/>
                    <a:pt x="354665" y="618998"/>
                    <a:pt x="349345" y="617668"/>
                  </a:cubicBezTo>
                  <a:cubicBezTo>
                    <a:pt x="347572" y="617225"/>
                    <a:pt x="345355" y="616782"/>
                    <a:pt x="344025" y="614565"/>
                  </a:cubicBezTo>
                  <a:cubicBezTo>
                    <a:pt x="343139" y="612792"/>
                    <a:pt x="343139" y="611019"/>
                    <a:pt x="343582" y="609246"/>
                  </a:cubicBezTo>
                  <a:cubicBezTo>
                    <a:pt x="344469" y="603926"/>
                    <a:pt x="345798" y="598606"/>
                    <a:pt x="347129" y="593286"/>
                  </a:cubicBezTo>
                  <a:cubicBezTo>
                    <a:pt x="351119" y="573337"/>
                    <a:pt x="353778" y="552502"/>
                    <a:pt x="352448" y="532110"/>
                  </a:cubicBezTo>
                  <a:cubicBezTo>
                    <a:pt x="351119" y="510388"/>
                    <a:pt x="347129" y="487335"/>
                    <a:pt x="334716" y="469160"/>
                  </a:cubicBezTo>
                  <a:cubicBezTo>
                    <a:pt x="329396" y="459850"/>
                    <a:pt x="319643" y="456304"/>
                    <a:pt x="310777" y="460293"/>
                  </a:cubicBezTo>
                  <a:cubicBezTo>
                    <a:pt x="298808" y="471820"/>
                    <a:pt x="294818" y="494428"/>
                    <a:pt x="293931" y="510388"/>
                  </a:cubicBezTo>
                  <a:cubicBezTo>
                    <a:pt x="293488" y="535213"/>
                    <a:pt x="298808" y="560038"/>
                    <a:pt x="304127" y="584420"/>
                  </a:cubicBezTo>
                  <a:cubicBezTo>
                    <a:pt x="305901" y="591513"/>
                    <a:pt x="307231" y="599049"/>
                    <a:pt x="309447" y="606142"/>
                  </a:cubicBezTo>
                  <a:cubicBezTo>
                    <a:pt x="309890" y="607029"/>
                    <a:pt x="310334" y="608359"/>
                    <a:pt x="309447" y="609246"/>
                  </a:cubicBezTo>
                  <a:cubicBezTo>
                    <a:pt x="307674" y="611905"/>
                    <a:pt x="304571" y="608359"/>
                    <a:pt x="302354" y="607916"/>
                  </a:cubicBezTo>
                  <a:cubicBezTo>
                    <a:pt x="290385" y="603039"/>
                    <a:pt x="278416" y="599493"/>
                    <a:pt x="266446" y="595060"/>
                  </a:cubicBezTo>
                  <a:cubicBezTo>
                    <a:pt x="249157" y="588410"/>
                    <a:pt x="231868" y="582203"/>
                    <a:pt x="215022" y="574224"/>
                  </a:cubicBezTo>
                  <a:cubicBezTo>
                    <a:pt x="212806" y="573781"/>
                    <a:pt x="210589" y="572451"/>
                    <a:pt x="209703" y="570234"/>
                  </a:cubicBezTo>
                  <a:cubicBezTo>
                    <a:pt x="201723" y="544966"/>
                    <a:pt x="199506" y="519254"/>
                    <a:pt x="199063" y="492655"/>
                  </a:cubicBezTo>
                  <a:cubicBezTo>
                    <a:pt x="199063" y="470490"/>
                    <a:pt x="202166" y="447881"/>
                    <a:pt x="211032" y="427489"/>
                  </a:cubicBezTo>
                  <a:cubicBezTo>
                    <a:pt x="220785" y="405323"/>
                    <a:pt x="236744" y="386261"/>
                    <a:pt x="244724" y="363652"/>
                  </a:cubicBezTo>
                  <a:cubicBezTo>
                    <a:pt x="250930" y="348580"/>
                    <a:pt x="252260" y="322867"/>
                    <a:pt x="228765" y="328187"/>
                  </a:cubicBezTo>
                  <a:cubicBezTo>
                    <a:pt x="214136" y="331734"/>
                    <a:pt x="203496" y="343260"/>
                    <a:pt x="195073" y="355229"/>
                  </a:cubicBezTo>
                  <a:cubicBezTo>
                    <a:pt x="184877" y="369415"/>
                    <a:pt x="175567" y="384044"/>
                    <a:pt x="169362" y="400890"/>
                  </a:cubicBezTo>
                  <a:cubicBezTo>
                    <a:pt x="158722" y="433695"/>
                    <a:pt x="156949" y="469160"/>
                    <a:pt x="159165" y="503294"/>
                  </a:cubicBezTo>
                  <a:cubicBezTo>
                    <a:pt x="160052" y="513934"/>
                    <a:pt x="161382" y="524573"/>
                    <a:pt x="162712" y="535213"/>
                  </a:cubicBezTo>
                  <a:cubicBezTo>
                    <a:pt x="162712" y="535213"/>
                    <a:pt x="162712" y="535213"/>
                    <a:pt x="162712" y="535213"/>
                  </a:cubicBezTo>
                  <a:cubicBezTo>
                    <a:pt x="163155" y="537873"/>
                    <a:pt x="164928" y="540089"/>
                    <a:pt x="164042" y="542749"/>
                  </a:cubicBezTo>
                  <a:cubicBezTo>
                    <a:pt x="161382" y="548955"/>
                    <a:pt x="152959" y="538316"/>
                    <a:pt x="149856" y="535656"/>
                  </a:cubicBezTo>
                  <a:cubicBezTo>
                    <a:pt x="142319" y="528120"/>
                    <a:pt x="134783" y="520584"/>
                    <a:pt x="126803" y="513490"/>
                  </a:cubicBezTo>
                  <a:cubicBezTo>
                    <a:pt x="113948" y="500635"/>
                    <a:pt x="100205" y="488665"/>
                    <a:pt x="88236" y="474923"/>
                  </a:cubicBezTo>
                  <a:cubicBezTo>
                    <a:pt x="82472" y="467386"/>
                    <a:pt x="82029" y="457634"/>
                    <a:pt x="80256" y="448767"/>
                  </a:cubicBezTo>
                  <a:cubicBezTo>
                    <a:pt x="70946" y="395570"/>
                    <a:pt x="76267" y="336610"/>
                    <a:pt x="115277" y="295826"/>
                  </a:cubicBezTo>
                  <a:cubicBezTo>
                    <a:pt x="125917" y="284743"/>
                    <a:pt x="138330" y="275877"/>
                    <a:pt x="150742" y="267454"/>
                  </a:cubicBezTo>
                  <a:cubicBezTo>
                    <a:pt x="159608" y="261247"/>
                    <a:pt x="168475" y="255041"/>
                    <a:pt x="176454" y="247948"/>
                  </a:cubicBezTo>
                  <a:cubicBezTo>
                    <a:pt x="199063" y="227999"/>
                    <a:pt x="174681" y="220020"/>
                    <a:pt x="155175" y="223123"/>
                  </a:cubicBezTo>
                  <a:cubicBezTo>
                    <a:pt x="126360" y="226669"/>
                    <a:pt x="99762" y="243072"/>
                    <a:pt x="82472" y="266124"/>
                  </a:cubicBezTo>
                  <a:cubicBezTo>
                    <a:pt x="60307" y="295826"/>
                    <a:pt x="47008" y="333064"/>
                    <a:pt x="46564" y="370302"/>
                  </a:cubicBezTo>
                  <a:cubicBezTo>
                    <a:pt x="46564" y="380498"/>
                    <a:pt x="46564" y="391137"/>
                    <a:pt x="47451" y="401333"/>
                  </a:cubicBezTo>
                  <a:cubicBezTo>
                    <a:pt x="48781" y="407540"/>
                    <a:pt x="50111" y="413303"/>
                    <a:pt x="51885" y="419509"/>
                  </a:cubicBezTo>
                  <a:cubicBezTo>
                    <a:pt x="52328" y="422169"/>
                    <a:pt x="54101" y="425272"/>
                    <a:pt x="53214" y="428375"/>
                  </a:cubicBezTo>
                  <a:cubicBezTo>
                    <a:pt x="52328" y="430148"/>
                    <a:pt x="49668" y="430148"/>
                    <a:pt x="48338" y="428818"/>
                  </a:cubicBezTo>
                  <a:cubicBezTo>
                    <a:pt x="43018" y="423055"/>
                    <a:pt x="39472" y="416406"/>
                    <a:pt x="35925" y="410199"/>
                  </a:cubicBezTo>
                  <a:cubicBezTo>
                    <a:pt x="20409" y="382714"/>
                    <a:pt x="11987" y="352126"/>
                    <a:pt x="5780" y="321094"/>
                  </a:cubicBezTo>
                  <a:cubicBezTo>
                    <a:pt x="-5746" y="252824"/>
                    <a:pt x="-5746" y="219576"/>
                    <a:pt x="60751" y="184998"/>
                  </a:cubicBezTo>
                  <a:cubicBezTo>
                    <a:pt x="72720" y="178348"/>
                    <a:pt x="85133" y="172586"/>
                    <a:pt x="95329" y="163276"/>
                  </a:cubicBezTo>
                  <a:cubicBezTo>
                    <a:pt x="101092" y="157956"/>
                    <a:pt x="110401" y="146430"/>
                    <a:pt x="100205" y="140667"/>
                  </a:cubicBezTo>
                  <a:cubicBezTo>
                    <a:pt x="89566" y="136677"/>
                    <a:pt x="78039" y="139781"/>
                    <a:pt x="67400" y="142441"/>
                  </a:cubicBezTo>
                  <a:cubicBezTo>
                    <a:pt x="58090" y="145100"/>
                    <a:pt x="48781" y="148203"/>
                    <a:pt x="40358" y="152193"/>
                  </a:cubicBezTo>
                  <a:cubicBezTo>
                    <a:pt x="40358" y="152193"/>
                    <a:pt x="40358" y="152193"/>
                    <a:pt x="40358" y="152193"/>
                  </a:cubicBezTo>
                  <a:cubicBezTo>
                    <a:pt x="37255" y="153966"/>
                    <a:pt x="33708" y="155740"/>
                    <a:pt x="30605" y="157513"/>
                  </a:cubicBezTo>
                  <a:cubicBezTo>
                    <a:pt x="23956" y="161503"/>
                    <a:pt x="17306" y="166379"/>
                    <a:pt x="11987" y="172142"/>
                  </a:cubicBezTo>
                  <a:cubicBezTo>
                    <a:pt x="9770" y="174359"/>
                    <a:pt x="7997" y="176575"/>
                    <a:pt x="6223" y="178792"/>
                  </a:cubicBezTo>
                  <a:cubicBezTo>
                    <a:pt x="5780" y="179235"/>
                    <a:pt x="5337" y="179678"/>
                    <a:pt x="4893" y="179678"/>
                  </a:cubicBezTo>
                  <a:cubicBezTo>
                    <a:pt x="4007" y="180122"/>
                    <a:pt x="3120" y="179235"/>
                    <a:pt x="2677" y="178348"/>
                  </a:cubicBezTo>
                  <a:cubicBezTo>
                    <a:pt x="1790" y="176575"/>
                    <a:pt x="3120" y="174802"/>
                    <a:pt x="3120" y="173029"/>
                  </a:cubicBezTo>
                  <a:cubicBezTo>
                    <a:pt x="4450" y="169039"/>
                    <a:pt x="5780" y="165936"/>
                    <a:pt x="7110" y="161946"/>
                  </a:cubicBezTo>
                  <a:cubicBezTo>
                    <a:pt x="11543" y="150863"/>
                    <a:pt x="17749" y="140667"/>
                    <a:pt x="23513" y="130028"/>
                  </a:cubicBezTo>
                  <a:cubicBezTo>
                    <a:pt x="32822" y="114512"/>
                    <a:pt x="42131" y="98553"/>
                    <a:pt x="57204" y="88357"/>
                  </a:cubicBezTo>
                  <a:cubicBezTo>
                    <a:pt x="70060" y="79491"/>
                    <a:pt x="86462" y="77717"/>
                    <a:pt x="101535" y="79934"/>
                  </a:cubicBezTo>
                  <a:cubicBezTo>
                    <a:pt x="109515" y="81264"/>
                    <a:pt x="117937" y="83037"/>
                    <a:pt x="125917" y="79934"/>
                  </a:cubicBezTo>
                  <a:cubicBezTo>
                    <a:pt x="131680" y="77717"/>
                    <a:pt x="135670" y="73728"/>
                    <a:pt x="139659" y="69294"/>
                  </a:cubicBezTo>
                  <a:cubicBezTo>
                    <a:pt x="142763" y="66191"/>
                    <a:pt x="145866" y="62645"/>
                    <a:pt x="149413" y="60428"/>
                  </a:cubicBezTo>
                  <a:cubicBezTo>
                    <a:pt x="159608" y="54665"/>
                    <a:pt x="172908" y="56438"/>
                    <a:pt x="182661" y="62645"/>
                  </a:cubicBezTo>
                  <a:cubicBezTo>
                    <a:pt x="192413" y="68851"/>
                    <a:pt x="198620" y="79491"/>
                    <a:pt x="206156" y="87913"/>
                  </a:cubicBezTo>
                  <a:cubicBezTo>
                    <a:pt x="211919" y="94120"/>
                    <a:pt x="217682" y="100769"/>
                    <a:pt x="225218" y="105646"/>
                  </a:cubicBezTo>
                  <a:cubicBezTo>
                    <a:pt x="234085" y="110965"/>
                    <a:pt x="245167" y="113182"/>
                    <a:pt x="254920" y="110079"/>
                  </a:cubicBezTo>
                  <a:cubicBezTo>
                    <a:pt x="273539" y="101656"/>
                    <a:pt x="288168" y="86583"/>
                    <a:pt x="293045" y="66191"/>
                  </a:cubicBezTo>
                  <a:cubicBezTo>
                    <a:pt x="297034" y="52005"/>
                    <a:pt x="301468" y="37376"/>
                    <a:pt x="311221" y="25850"/>
                  </a:cubicBezTo>
                  <a:cubicBezTo>
                    <a:pt x="327180" y="4571"/>
                    <a:pt x="350675" y="-2965"/>
                    <a:pt x="376830" y="1025"/>
                  </a:cubicBezTo>
                  <a:cubicBezTo>
                    <a:pt x="388800" y="2355"/>
                    <a:pt x="400326" y="7231"/>
                    <a:pt x="411852" y="10778"/>
                  </a:cubicBezTo>
                  <a:cubicBezTo>
                    <a:pt x="426924" y="14767"/>
                    <a:pt x="442440" y="16097"/>
                    <a:pt x="457956" y="12107"/>
                  </a:cubicBezTo>
                  <a:cubicBezTo>
                    <a:pt x="485884" y="4571"/>
                    <a:pt x="504504" y="13881"/>
                    <a:pt x="527112" y="30283"/>
                  </a:cubicBezTo>
                  <a:cubicBezTo>
                    <a:pt x="546618" y="44469"/>
                    <a:pt x="562577" y="63088"/>
                    <a:pt x="575433" y="83480"/>
                  </a:cubicBezTo>
                  <a:cubicBezTo>
                    <a:pt x="578536" y="88357"/>
                    <a:pt x="581196" y="92790"/>
                    <a:pt x="584299" y="97666"/>
                  </a:cubicBezTo>
                  <a:cubicBezTo>
                    <a:pt x="584742" y="98553"/>
                    <a:pt x="585629" y="99883"/>
                    <a:pt x="585629" y="101213"/>
                  </a:cubicBezTo>
                  <a:cubicBezTo>
                    <a:pt x="585186" y="108306"/>
                    <a:pt x="564350" y="95450"/>
                    <a:pt x="559917" y="94120"/>
                  </a:cubicBezTo>
                  <a:cubicBezTo>
                    <a:pt x="547504" y="87913"/>
                    <a:pt x="535092" y="82594"/>
                    <a:pt x="522236" y="78161"/>
                  </a:cubicBezTo>
                  <a:cubicBezTo>
                    <a:pt x="501400" y="71068"/>
                    <a:pt x="479678" y="65748"/>
                    <a:pt x="457513" y="67078"/>
                  </a:cubicBezTo>
                  <a:cubicBezTo>
                    <a:pt x="448203" y="67078"/>
                    <a:pt x="422048" y="73284"/>
                    <a:pt x="430470" y="86583"/>
                  </a:cubicBezTo>
                  <a:cubicBezTo>
                    <a:pt x="437120" y="93233"/>
                    <a:pt x="446873" y="94563"/>
                    <a:pt x="455296" y="96779"/>
                  </a:cubicBezTo>
                  <a:cubicBezTo>
                    <a:pt x="477462" y="100769"/>
                    <a:pt x="500514" y="101656"/>
                    <a:pt x="522236" y="108306"/>
                  </a:cubicBezTo>
                  <a:cubicBezTo>
                    <a:pt x="553268" y="117172"/>
                    <a:pt x="579423" y="137121"/>
                    <a:pt x="602918" y="158843"/>
                  </a:cubicBezTo>
                  <a:cubicBezTo>
                    <a:pt x="606465" y="162833"/>
                    <a:pt x="612671" y="166823"/>
                    <a:pt x="614001" y="172586"/>
                  </a:cubicBezTo>
                  <a:cubicBezTo>
                    <a:pt x="616217" y="184555"/>
                    <a:pt x="615774" y="196968"/>
                    <a:pt x="616661" y="209380"/>
                  </a:cubicBezTo>
                  <a:cubicBezTo>
                    <a:pt x="617547" y="229772"/>
                    <a:pt x="620207" y="250608"/>
                    <a:pt x="620650" y="271000"/>
                  </a:cubicBezTo>
                  <a:cubicBezTo>
                    <a:pt x="620207" y="279423"/>
                    <a:pt x="621537" y="287846"/>
                    <a:pt x="619321" y="295826"/>
                  </a:cubicBezTo>
                  <a:cubicBezTo>
                    <a:pt x="615331" y="304249"/>
                    <a:pt x="602032" y="282526"/>
                    <a:pt x="598042" y="279423"/>
                  </a:cubicBezTo>
                  <a:cubicBezTo>
                    <a:pt x="581196" y="261691"/>
                    <a:pt x="561247" y="247061"/>
                    <a:pt x="541298" y="233319"/>
                  </a:cubicBezTo>
                  <a:cubicBezTo>
                    <a:pt x="515143" y="217360"/>
                    <a:pt x="488544" y="202287"/>
                    <a:pt x="459286" y="194308"/>
                  </a:cubicBezTo>
                  <a:cubicBezTo>
                    <a:pt x="443770" y="190318"/>
                    <a:pt x="426481" y="187215"/>
                    <a:pt x="410965" y="193421"/>
                  </a:cubicBezTo>
                  <a:cubicBezTo>
                    <a:pt x="395449" y="201844"/>
                    <a:pt x="405645" y="218690"/>
                    <a:pt x="416728" y="225783"/>
                  </a:cubicBezTo>
                  <a:cubicBezTo>
                    <a:pt x="424708" y="231546"/>
                    <a:pt x="433574" y="235092"/>
                    <a:pt x="442883" y="238195"/>
                  </a:cubicBezTo>
                  <a:cubicBezTo>
                    <a:pt x="446430" y="239082"/>
                    <a:pt x="450419" y="240412"/>
                    <a:pt x="453966" y="241299"/>
                  </a:cubicBezTo>
                  <a:cubicBezTo>
                    <a:pt x="453966" y="241299"/>
                    <a:pt x="453966" y="241299"/>
                    <a:pt x="454409" y="241299"/>
                  </a:cubicBezTo>
                  <a:cubicBezTo>
                    <a:pt x="462389" y="243515"/>
                    <a:pt x="469925" y="245732"/>
                    <a:pt x="477462" y="248835"/>
                  </a:cubicBezTo>
                  <a:cubicBezTo>
                    <a:pt x="479235" y="249278"/>
                    <a:pt x="480565" y="250165"/>
                    <a:pt x="482338" y="251051"/>
                  </a:cubicBezTo>
                  <a:cubicBezTo>
                    <a:pt x="482338" y="251051"/>
                    <a:pt x="482338" y="251051"/>
                    <a:pt x="482338" y="251051"/>
                  </a:cubicBezTo>
                  <a:cubicBezTo>
                    <a:pt x="489874" y="254154"/>
                    <a:pt x="496967" y="257258"/>
                    <a:pt x="504060" y="260804"/>
                  </a:cubicBezTo>
                  <a:cubicBezTo>
                    <a:pt x="518246" y="267897"/>
                    <a:pt x="530659" y="278980"/>
                    <a:pt x="542185" y="289619"/>
                  </a:cubicBezTo>
                  <a:cubicBezTo>
                    <a:pt x="555484" y="302032"/>
                    <a:pt x="568783" y="313558"/>
                    <a:pt x="581196" y="326414"/>
                  </a:cubicBezTo>
                  <a:cubicBezTo>
                    <a:pt x="586516" y="332620"/>
                    <a:pt x="593609" y="337497"/>
                    <a:pt x="597599" y="344590"/>
                  </a:cubicBezTo>
                  <a:cubicBezTo>
                    <a:pt x="599815" y="350353"/>
                    <a:pt x="598485" y="356559"/>
                    <a:pt x="598042" y="362322"/>
                  </a:cubicBezTo>
                  <a:cubicBezTo>
                    <a:pt x="595382" y="385817"/>
                    <a:pt x="590062" y="408870"/>
                    <a:pt x="583412" y="431478"/>
                  </a:cubicBezTo>
                  <a:cubicBezTo>
                    <a:pt x="582526" y="433695"/>
                    <a:pt x="582083" y="435911"/>
                    <a:pt x="581196" y="438128"/>
                  </a:cubicBezTo>
                  <a:cubicBezTo>
                    <a:pt x="580753" y="439015"/>
                    <a:pt x="580309" y="440344"/>
                    <a:pt x="578979" y="440344"/>
                  </a:cubicBezTo>
                  <a:cubicBezTo>
                    <a:pt x="577650" y="440344"/>
                    <a:pt x="576763" y="439458"/>
                    <a:pt x="575433" y="439015"/>
                  </a:cubicBezTo>
                  <a:cubicBezTo>
                    <a:pt x="572330" y="435911"/>
                    <a:pt x="570113" y="431922"/>
                    <a:pt x="567453" y="427932"/>
                  </a:cubicBezTo>
                  <a:cubicBezTo>
                    <a:pt x="543071" y="391137"/>
                    <a:pt x="507606" y="362322"/>
                    <a:pt x="466379" y="346363"/>
                  </a:cubicBezTo>
                  <a:cubicBezTo>
                    <a:pt x="449533" y="340157"/>
                    <a:pt x="431357" y="334837"/>
                    <a:pt x="413182" y="336610"/>
                  </a:cubicBezTo>
                  <a:cubicBezTo>
                    <a:pt x="405645" y="337497"/>
                    <a:pt x="396779" y="338383"/>
                    <a:pt x="392346" y="345476"/>
                  </a:cubicBezTo>
                  <a:cubicBezTo>
                    <a:pt x="384810" y="356116"/>
                    <a:pt x="415398" y="366755"/>
                    <a:pt x="422934" y="370302"/>
                  </a:cubicBezTo>
                  <a:cubicBezTo>
                    <a:pt x="445543" y="379168"/>
                    <a:pt x="468152" y="388477"/>
                    <a:pt x="488544" y="401333"/>
                  </a:cubicBezTo>
                  <a:cubicBezTo>
                    <a:pt x="516029" y="418179"/>
                    <a:pt x="543514" y="436798"/>
                    <a:pt x="562134" y="463840"/>
                  </a:cubicBezTo>
                  <a:cubicBezTo>
                    <a:pt x="564794" y="471820"/>
                    <a:pt x="557701" y="479356"/>
                    <a:pt x="555041" y="486449"/>
                  </a:cubicBezTo>
                  <a:cubicBezTo>
                    <a:pt x="554154" y="488222"/>
                    <a:pt x="553268" y="490439"/>
                    <a:pt x="552381" y="492212"/>
                  </a:cubicBezTo>
                  <a:cubicBezTo>
                    <a:pt x="544401" y="511717"/>
                    <a:pt x="535978" y="530780"/>
                    <a:pt x="530215" y="550729"/>
                  </a:cubicBezTo>
                  <a:cubicBezTo>
                    <a:pt x="520019" y="591956"/>
                    <a:pt x="518689" y="635401"/>
                    <a:pt x="523122" y="677515"/>
                  </a:cubicBezTo>
                  <a:cubicBezTo>
                    <a:pt x="522236" y="676629"/>
                    <a:pt x="522236" y="677072"/>
                    <a:pt x="521793" y="677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9" name="Google Shape;1199;p32"/>
            <p:cNvGrpSpPr/>
            <p:nvPr/>
          </p:nvGrpSpPr>
          <p:grpSpPr>
            <a:xfrm rot="9900040" flipH="1">
              <a:off x="7540003" y="4214216"/>
              <a:ext cx="573891" cy="541772"/>
              <a:chOff x="7744668" y="2643571"/>
              <a:chExt cx="573908" cy="541788"/>
            </a:xfrm>
          </p:grpSpPr>
          <p:sp>
            <p:nvSpPr>
              <p:cNvPr id="1200" name="Google Shape;1200;p32"/>
              <p:cNvSpPr/>
              <p:nvPr/>
            </p:nvSpPr>
            <p:spPr>
              <a:xfrm>
                <a:off x="8026612" y="2897305"/>
                <a:ext cx="217221" cy="112803"/>
              </a:xfrm>
              <a:custGeom>
                <a:avLst/>
                <a:gdLst/>
                <a:ahLst/>
                <a:cxnLst/>
                <a:rect l="l" t="t" r="r" b="b"/>
                <a:pathLst>
                  <a:path w="217221" h="112803" extrusionOk="0">
                    <a:moveTo>
                      <a:pt x="3547" y="28095"/>
                    </a:moveTo>
                    <a:cubicBezTo>
                      <a:pt x="2217" y="22775"/>
                      <a:pt x="0" y="17455"/>
                      <a:pt x="0" y="12136"/>
                    </a:cubicBezTo>
                    <a:cubicBezTo>
                      <a:pt x="443" y="9919"/>
                      <a:pt x="3103" y="8589"/>
                      <a:pt x="5319" y="7703"/>
                    </a:cubicBezTo>
                    <a:cubicBezTo>
                      <a:pt x="56744" y="-6040"/>
                      <a:pt x="111714" y="-2050"/>
                      <a:pt x="158261" y="24992"/>
                    </a:cubicBezTo>
                    <a:cubicBezTo>
                      <a:pt x="172891" y="32971"/>
                      <a:pt x="187076" y="42724"/>
                      <a:pt x="199933" y="53363"/>
                    </a:cubicBezTo>
                    <a:cubicBezTo>
                      <a:pt x="204809" y="57353"/>
                      <a:pt x="209242" y="61343"/>
                      <a:pt x="213675" y="65333"/>
                    </a:cubicBezTo>
                    <a:cubicBezTo>
                      <a:pt x="215005" y="67106"/>
                      <a:pt x="217222" y="68879"/>
                      <a:pt x="217222" y="71096"/>
                    </a:cubicBezTo>
                    <a:cubicBezTo>
                      <a:pt x="215448" y="79076"/>
                      <a:pt x="164025" y="48487"/>
                      <a:pt x="155602" y="45827"/>
                    </a:cubicBezTo>
                    <a:cubicBezTo>
                      <a:pt x="124127" y="31641"/>
                      <a:pt x="88662" y="20115"/>
                      <a:pt x="53640" y="25878"/>
                    </a:cubicBezTo>
                    <a:cubicBezTo>
                      <a:pt x="47434" y="27208"/>
                      <a:pt x="42558" y="31198"/>
                      <a:pt x="47878" y="36961"/>
                    </a:cubicBezTo>
                    <a:cubicBezTo>
                      <a:pt x="52754" y="43611"/>
                      <a:pt x="58517" y="54250"/>
                      <a:pt x="49207" y="59570"/>
                    </a:cubicBezTo>
                    <a:cubicBezTo>
                      <a:pt x="46991" y="60900"/>
                      <a:pt x="43888" y="60900"/>
                      <a:pt x="42114" y="63560"/>
                    </a:cubicBezTo>
                    <a:cubicBezTo>
                      <a:pt x="39455" y="70653"/>
                      <a:pt x="43445" y="79076"/>
                      <a:pt x="43888" y="87055"/>
                    </a:cubicBezTo>
                    <a:cubicBezTo>
                      <a:pt x="44331" y="94591"/>
                      <a:pt x="44774" y="102127"/>
                      <a:pt x="44774" y="110107"/>
                    </a:cubicBezTo>
                    <a:cubicBezTo>
                      <a:pt x="41671" y="118087"/>
                      <a:pt x="35908" y="106117"/>
                      <a:pt x="34135" y="103014"/>
                    </a:cubicBezTo>
                    <a:cubicBezTo>
                      <a:pt x="21722" y="78632"/>
                      <a:pt x="11526" y="53363"/>
                      <a:pt x="3547" y="28095"/>
                    </a:cubicBezTo>
                    <a:close/>
                    <a:moveTo>
                      <a:pt x="71373" y="2826"/>
                    </a:moveTo>
                    <a:cubicBezTo>
                      <a:pt x="70043" y="2826"/>
                      <a:pt x="69156" y="2826"/>
                      <a:pt x="67827" y="2826"/>
                    </a:cubicBezTo>
                    <a:cubicBezTo>
                      <a:pt x="63393" y="2826"/>
                      <a:pt x="58960" y="2826"/>
                      <a:pt x="54084" y="2826"/>
                    </a:cubicBezTo>
                    <a:cubicBezTo>
                      <a:pt x="51867" y="3269"/>
                      <a:pt x="53640" y="3269"/>
                      <a:pt x="55414" y="3269"/>
                    </a:cubicBezTo>
                    <a:cubicBezTo>
                      <a:pt x="60733" y="3269"/>
                      <a:pt x="66053" y="2826"/>
                      <a:pt x="71373" y="28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32"/>
              <p:cNvSpPr/>
              <p:nvPr/>
            </p:nvSpPr>
            <p:spPr>
              <a:xfrm>
                <a:off x="8123676" y="3038930"/>
                <a:ext cx="111712" cy="80324"/>
              </a:xfrm>
              <a:custGeom>
                <a:avLst/>
                <a:gdLst/>
                <a:ahLst/>
                <a:cxnLst/>
                <a:rect l="l" t="t" r="r" b="b"/>
                <a:pathLst>
                  <a:path w="111712" h="80324" extrusionOk="0">
                    <a:moveTo>
                      <a:pt x="907" y="2617"/>
                    </a:moveTo>
                    <a:cubicBezTo>
                      <a:pt x="-1309" y="5720"/>
                      <a:pt x="907" y="9710"/>
                      <a:pt x="3567" y="11927"/>
                    </a:cubicBezTo>
                    <a:cubicBezTo>
                      <a:pt x="16866" y="22566"/>
                      <a:pt x="33269" y="27886"/>
                      <a:pt x="47455" y="37196"/>
                    </a:cubicBezTo>
                    <a:cubicBezTo>
                      <a:pt x="58094" y="43845"/>
                      <a:pt x="67847" y="51381"/>
                      <a:pt x="77600" y="58918"/>
                    </a:cubicBezTo>
                    <a:cubicBezTo>
                      <a:pt x="83363" y="62464"/>
                      <a:pt x="105972" y="87290"/>
                      <a:pt x="111292" y="78423"/>
                    </a:cubicBezTo>
                    <a:cubicBezTo>
                      <a:pt x="113508" y="71774"/>
                      <a:pt x="106415" y="63794"/>
                      <a:pt x="102869" y="58474"/>
                    </a:cubicBezTo>
                    <a:cubicBezTo>
                      <a:pt x="92229" y="43845"/>
                      <a:pt x="76713" y="33649"/>
                      <a:pt x="61641" y="24340"/>
                    </a:cubicBezTo>
                    <a:cubicBezTo>
                      <a:pt x="48342" y="16360"/>
                      <a:pt x="35486" y="7937"/>
                      <a:pt x="20856" y="2617"/>
                    </a:cubicBezTo>
                    <a:cubicBezTo>
                      <a:pt x="14650" y="844"/>
                      <a:pt x="5784" y="-2259"/>
                      <a:pt x="907" y="26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32"/>
              <p:cNvSpPr/>
              <p:nvPr/>
            </p:nvSpPr>
            <p:spPr>
              <a:xfrm>
                <a:off x="7920046" y="2968645"/>
                <a:ext cx="101246" cy="216714"/>
              </a:xfrm>
              <a:custGeom>
                <a:avLst/>
                <a:gdLst/>
                <a:ahLst/>
                <a:cxnLst/>
                <a:rect l="l" t="t" r="r" b="b"/>
                <a:pathLst>
                  <a:path w="101246" h="216714" extrusionOk="0">
                    <a:moveTo>
                      <a:pt x="4605" y="187275"/>
                    </a:moveTo>
                    <a:cubicBezTo>
                      <a:pt x="7708" y="197028"/>
                      <a:pt x="11698" y="207224"/>
                      <a:pt x="21007" y="212987"/>
                    </a:cubicBezTo>
                    <a:cubicBezTo>
                      <a:pt x="26770" y="216977"/>
                      <a:pt x="36523" y="219193"/>
                      <a:pt x="40956" y="212101"/>
                    </a:cubicBezTo>
                    <a:cubicBezTo>
                      <a:pt x="44503" y="205008"/>
                      <a:pt x="42729" y="196142"/>
                      <a:pt x="42729" y="188162"/>
                    </a:cubicBezTo>
                    <a:cubicBezTo>
                      <a:pt x="41843" y="171760"/>
                      <a:pt x="41843" y="154914"/>
                      <a:pt x="43616" y="138511"/>
                    </a:cubicBezTo>
                    <a:cubicBezTo>
                      <a:pt x="46719" y="114129"/>
                      <a:pt x="53812" y="90191"/>
                      <a:pt x="64452" y="68468"/>
                    </a:cubicBezTo>
                    <a:cubicBezTo>
                      <a:pt x="71988" y="53396"/>
                      <a:pt x="80411" y="39210"/>
                      <a:pt x="90164" y="25024"/>
                    </a:cubicBezTo>
                    <a:cubicBezTo>
                      <a:pt x="94153" y="18374"/>
                      <a:pt x="99916" y="11725"/>
                      <a:pt x="101247" y="3745"/>
                    </a:cubicBezTo>
                    <a:cubicBezTo>
                      <a:pt x="99916" y="-5121"/>
                      <a:pt x="88834" y="4188"/>
                      <a:pt x="85287" y="6848"/>
                    </a:cubicBezTo>
                    <a:cubicBezTo>
                      <a:pt x="68885" y="19261"/>
                      <a:pt x="59575" y="38323"/>
                      <a:pt x="51596" y="56942"/>
                    </a:cubicBezTo>
                    <a:cubicBezTo>
                      <a:pt x="45833" y="69798"/>
                      <a:pt x="41843" y="83541"/>
                      <a:pt x="34750" y="95510"/>
                    </a:cubicBezTo>
                    <a:cubicBezTo>
                      <a:pt x="26770" y="107480"/>
                      <a:pt x="28100" y="83541"/>
                      <a:pt x="17904" y="86201"/>
                    </a:cubicBezTo>
                    <a:cubicBezTo>
                      <a:pt x="10368" y="88861"/>
                      <a:pt x="7708" y="103490"/>
                      <a:pt x="5491" y="110583"/>
                    </a:cubicBezTo>
                    <a:cubicBezTo>
                      <a:pt x="1945" y="123439"/>
                      <a:pt x="-715" y="136738"/>
                      <a:pt x="172" y="150037"/>
                    </a:cubicBezTo>
                    <a:cubicBezTo>
                      <a:pt x="1058" y="163337"/>
                      <a:pt x="1058" y="175749"/>
                      <a:pt x="4605" y="1872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32"/>
              <p:cNvSpPr/>
              <p:nvPr/>
            </p:nvSpPr>
            <p:spPr>
              <a:xfrm>
                <a:off x="7765060" y="2809824"/>
                <a:ext cx="230527" cy="141456"/>
              </a:xfrm>
              <a:custGeom>
                <a:avLst/>
                <a:gdLst/>
                <a:ahLst/>
                <a:cxnLst/>
                <a:rect l="l" t="t" r="r" b="b"/>
                <a:pathLst>
                  <a:path w="230527" h="141456" extrusionOk="0">
                    <a:moveTo>
                      <a:pt x="0" y="75678"/>
                    </a:moveTo>
                    <a:cubicBezTo>
                      <a:pt x="0" y="77451"/>
                      <a:pt x="1773" y="79225"/>
                      <a:pt x="3547" y="79225"/>
                    </a:cubicBezTo>
                    <a:cubicBezTo>
                      <a:pt x="5319" y="79668"/>
                      <a:pt x="7093" y="78338"/>
                      <a:pt x="8423" y="77451"/>
                    </a:cubicBezTo>
                    <a:cubicBezTo>
                      <a:pt x="11526" y="74792"/>
                      <a:pt x="14186" y="72132"/>
                      <a:pt x="17289" y="69472"/>
                    </a:cubicBezTo>
                    <a:cubicBezTo>
                      <a:pt x="41228" y="45090"/>
                      <a:pt x="72703" y="29574"/>
                      <a:pt x="106394" y="23368"/>
                    </a:cubicBezTo>
                    <a:cubicBezTo>
                      <a:pt x="120137" y="20708"/>
                      <a:pt x="134766" y="19821"/>
                      <a:pt x="148066" y="25584"/>
                    </a:cubicBezTo>
                    <a:cubicBezTo>
                      <a:pt x="151612" y="27357"/>
                      <a:pt x="154715" y="29574"/>
                      <a:pt x="156045" y="33120"/>
                    </a:cubicBezTo>
                    <a:cubicBezTo>
                      <a:pt x="157375" y="37997"/>
                      <a:pt x="159591" y="42873"/>
                      <a:pt x="164025" y="45977"/>
                    </a:cubicBezTo>
                    <a:cubicBezTo>
                      <a:pt x="169788" y="50853"/>
                      <a:pt x="181314" y="49966"/>
                      <a:pt x="174221" y="60163"/>
                    </a:cubicBezTo>
                    <a:cubicBezTo>
                      <a:pt x="152942" y="87647"/>
                      <a:pt x="110827" y="93411"/>
                      <a:pt x="96198" y="126659"/>
                    </a:cubicBezTo>
                    <a:cubicBezTo>
                      <a:pt x="92652" y="134638"/>
                      <a:pt x="97085" y="143948"/>
                      <a:pt x="106838" y="140845"/>
                    </a:cubicBezTo>
                    <a:cubicBezTo>
                      <a:pt x="110384" y="139515"/>
                      <a:pt x="113487" y="136855"/>
                      <a:pt x="116147" y="134195"/>
                    </a:cubicBezTo>
                    <a:cubicBezTo>
                      <a:pt x="135209" y="114246"/>
                      <a:pt x="154715" y="94297"/>
                      <a:pt x="179984" y="82328"/>
                    </a:cubicBezTo>
                    <a:cubicBezTo>
                      <a:pt x="187963" y="78338"/>
                      <a:pt x="196386" y="74348"/>
                      <a:pt x="204809" y="71245"/>
                    </a:cubicBezTo>
                    <a:cubicBezTo>
                      <a:pt x="210129" y="68585"/>
                      <a:pt x="230964" y="63709"/>
                      <a:pt x="230521" y="57502"/>
                    </a:cubicBezTo>
                    <a:cubicBezTo>
                      <a:pt x="228748" y="49080"/>
                      <a:pt x="225202" y="41100"/>
                      <a:pt x="221655" y="33120"/>
                    </a:cubicBezTo>
                    <a:cubicBezTo>
                      <a:pt x="216779" y="21151"/>
                      <a:pt x="208356" y="10955"/>
                      <a:pt x="196830" y="5192"/>
                    </a:cubicBezTo>
                    <a:cubicBezTo>
                      <a:pt x="185747" y="-1014"/>
                      <a:pt x="172448" y="-128"/>
                      <a:pt x="160478" y="316"/>
                    </a:cubicBezTo>
                    <a:cubicBezTo>
                      <a:pt x="131663" y="759"/>
                      <a:pt x="102848" y="4749"/>
                      <a:pt x="75806" y="14501"/>
                    </a:cubicBezTo>
                    <a:cubicBezTo>
                      <a:pt x="60290" y="21151"/>
                      <a:pt x="45661" y="30017"/>
                      <a:pt x="31918" y="40214"/>
                    </a:cubicBezTo>
                    <a:cubicBezTo>
                      <a:pt x="21279" y="48193"/>
                      <a:pt x="2217" y="62822"/>
                      <a:pt x="0" y="756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7976090" y="2643571"/>
                <a:ext cx="111558" cy="126487"/>
              </a:xfrm>
              <a:custGeom>
                <a:avLst/>
                <a:gdLst/>
                <a:ahLst/>
                <a:cxnLst/>
                <a:rect l="l" t="t" r="r" b="b"/>
                <a:pathLst>
                  <a:path w="111558" h="126487" extrusionOk="0">
                    <a:moveTo>
                      <a:pt x="429" y="119577"/>
                    </a:moveTo>
                    <a:cubicBezTo>
                      <a:pt x="872" y="123567"/>
                      <a:pt x="3532" y="127557"/>
                      <a:pt x="7965" y="126227"/>
                    </a:cubicBezTo>
                    <a:cubicBezTo>
                      <a:pt x="10182" y="125784"/>
                      <a:pt x="12398" y="124454"/>
                      <a:pt x="14615" y="124011"/>
                    </a:cubicBezTo>
                    <a:cubicBezTo>
                      <a:pt x="32347" y="118691"/>
                      <a:pt x="48306" y="108052"/>
                      <a:pt x="62492" y="96525"/>
                    </a:cubicBezTo>
                    <a:cubicBezTo>
                      <a:pt x="72688" y="87659"/>
                      <a:pt x="109039" y="52638"/>
                      <a:pt x="101947" y="38895"/>
                    </a:cubicBezTo>
                    <a:cubicBezTo>
                      <a:pt x="99730" y="35792"/>
                      <a:pt x="95297" y="37122"/>
                      <a:pt x="92194" y="38452"/>
                    </a:cubicBezTo>
                    <a:cubicBezTo>
                      <a:pt x="90421" y="39339"/>
                      <a:pt x="88647" y="41112"/>
                      <a:pt x="86874" y="39782"/>
                    </a:cubicBezTo>
                    <a:cubicBezTo>
                      <a:pt x="86874" y="36679"/>
                      <a:pt x="89534" y="34905"/>
                      <a:pt x="91307" y="32689"/>
                    </a:cubicBezTo>
                    <a:cubicBezTo>
                      <a:pt x="97514" y="26482"/>
                      <a:pt x="106380" y="21606"/>
                      <a:pt x="110813" y="13627"/>
                    </a:cubicBezTo>
                    <a:cubicBezTo>
                      <a:pt x="113473" y="7863"/>
                      <a:pt x="108596" y="1657"/>
                      <a:pt x="102834" y="327"/>
                    </a:cubicBezTo>
                    <a:cubicBezTo>
                      <a:pt x="93080" y="-1446"/>
                      <a:pt x="83771" y="4317"/>
                      <a:pt x="75791" y="9637"/>
                    </a:cubicBezTo>
                    <a:cubicBezTo>
                      <a:pt x="52739" y="27369"/>
                      <a:pt x="46090" y="58401"/>
                      <a:pt x="27027" y="79680"/>
                    </a:cubicBezTo>
                    <a:cubicBezTo>
                      <a:pt x="23038" y="84113"/>
                      <a:pt x="19048" y="88546"/>
                      <a:pt x="14172" y="92092"/>
                    </a:cubicBezTo>
                    <a:cubicBezTo>
                      <a:pt x="4862" y="98742"/>
                      <a:pt x="-1788" y="107165"/>
                      <a:pt x="429" y="1195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7744668" y="2740041"/>
                <a:ext cx="177134" cy="123405"/>
              </a:xfrm>
              <a:custGeom>
                <a:avLst/>
                <a:gdLst/>
                <a:ahLst/>
                <a:cxnLst/>
                <a:rect l="l" t="t" r="r" b="b"/>
                <a:pathLst>
                  <a:path w="177134" h="123405" extrusionOk="0">
                    <a:moveTo>
                      <a:pt x="0" y="120192"/>
                    </a:moveTo>
                    <a:cubicBezTo>
                      <a:pt x="886" y="125068"/>
                      <a:pt x="7093" y="123295"/>
                      <a:pt x="10640" y="121965"/>
                    </a:cubicBezTo>
                    <a:cubicBezTo>
                      <a:pt x="16402" y="119748"/>
                      <a:pt x="21722" y="117975"/>
                      <a:pt x="27485" y="115315"/>
                    </a:cubicBezTo>
                    <a:cubicBezTo>
                      <a:pt x="56300" y="104233"/>
                      <a:pt x="76692" y="79407"/>
                      <a:pt x="104621" y="66995"/>
                    </a:cubicBezTo>
                    <a:cubicBezTo>
                      <a:pt x="120580" y="59902"/>
                      <a:pt x="137426" y="57242"/>
                      <a:pt x="154715" y="54582"/>
                    </a:cubicBezTo>
                    <a:cubicBezTo>
                      <a:pt x="158705" y="54139"/>
                      <a:pt x="162694" y="53252"/>
                      <a:pt x="166684" y="52366"/>
                    </a:cubicBezTo>
                    <a:cubicBezTo>
                      <a:pt x="170231" y="51479"/>
                      <a:pt x="174664" y="50592"/>
                      <a:pt x="176881" y="47489"/>
                    </a:cubicBezTo>
                    <a:cubicBezTo>
                      <a:pt x="178653" y="41726"/>
                      <a:pt x="170674" y="40396"/>
                      <a:pt x="167128" y="38623"/>
                    </a:cubicBezTo>
                    <a:cubicBezTo>
                      <a:pt x="160921" y="35963"/>
                      <a:pt x="154271" y="32860"/>
                      <a:pt x="148509" y="29757"/>
                    </a:cubicBezTo>
                    <a:cubicBezTo>
                      <a:pt x="125456" y="17344"/>
                      <a:pt x="102404" y="2271"/>
                      <a:pt x="75806" y="55"/>
                    </a:cubicBezTo>
                    <a:cubicBezTo>
                      <a:pt x="61176" y="-388"/>
                      <a:pt x="46104" y="1828"/>
                      <a:pt x="32361" y="7591"/>
                    </a:cubicBezTo>
                    <a:cubicBezTo>
                      <a:pt x="21279" y="12024"/>
                      <a:pt x="9753" y="17344"/>
                      <a:pt x="2217" y="27097"/>
                    </a:cubicBezTo>
                    <a:cubicBezTo>
                      <a:pt x="886" y="29313"/>
                      <a:pt x="1773" y="32417"/>
                      <a:pt x="4433" y="33303"/>
                    </a:cubicBezTo>
                    <a:cubicBezTo>
                      <a:pt x="5763" y="33747"/>
                      <a:pt x="6650" y="33303"/>
                      <a:pt x="7979" y="32860"/>
                    </a:cubicBezTo>
                    <a:cubicBezTo>
                      <a:pt x="10640" y="31973"/>
                      <a:pt x="12856" y="31087"/>
                      <a:pt x="15516" y="30200"/>
                    </a:cubicBezTo>
                    <a:cubicBezTo>
                      <a:pt x="35908" y="23551"/>
                      <a:pt x="62507" y="15128"/>
                      <a:pt x="83786" y="22664"/>
                    </a:cubicBezTo>
                    <a:cubicBezTo>
                      <a:pt x="94425" y="26210"/>
                      <a:pt x="107281" y="37293"/>
                      <a:pt x="98415" y="48819"/>
                    </a:cubicBezTo>
                    <a:cubicBezTo>
                      <a:pt x="90435" y="59015"/>
                      <a:pt x="77579" y="63892"/>
                      <a:pt x="66496" y="69655"/>
                    </a:cubicBezTo>
                    <a:cubicBezTo>
                      <a:pt x="51867" y="77191"/>
                      <a:pt x="36351" y="83397"/>
                      <a:pt x="23052" y="93593"/>
                    </a:cubicBezTo>
                    <a:cubicBezTo>
                      <a:pt x="15516" y="98470"/>
                      <a:pt x="0" y="111326"/>
                      <a:pt x="0" y="1201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8044788" y="2755332"/>
                <a:ext cx="244731" cy="87687"/>
              </a:xfrm>
              <a:custGeom>
                <a:avLst/>
                <a:gdLst/>
                <a:ahLst/>
                <a:cxnLst/>
                <a:rect l="l" t="t" r="r" b="b"/>
                <a:pathLst>
                  <a:path w="244731" h="87687" extrusionOk="0">
                    <a:moveTo>
                      <a:pt x="0" y="18899"/>
                    </a:moveTo>
                    <a:cubicBezTo>
                      <a:pt x="443" y="30868"/>
                      <a:pt x="24382" y="33085"/>
                      <a:pt x="33248" y="36631"/>
                    </a:cubicBezTo>
                    <a:cubicBezTo>
                      <a:pt x="42558" y="39291"/>
                      <a:pt x="53640" y="41951"/>
                      <a:pt x="62950" y="37075"/>
                    </a:cubicBezTo>
                    <a:cubicBezTo>
                      <a:pt x="66940" y="34858"/>
                      <a:pt x="65167" y="30425"/>
                      <a:pt x="66940" y="27322"/>
                    </a:cubicBezTo>
                    <a:cubicBezTo>
                      <a:pt x="69156" y="26435"/>
                      <a:pt x="71816" y="26878"/>
                      <a:pt x="74476" y="26878"/>
                    </a:cubicBezTo>
                    <a:cubicBezTo>
                      <a:pt x="83342" y="27322"/>
                      <a:pt x="91765" y="28652"/>
                      <a:pt x="100632" y="29981"/>
                    </a:cubicBezTo>
                    <a:cubicBezTo>
                      <a:pt x="132106" y="34415"/>
                      <a:pt x="161808" y="46384"/>
                      <a:pt x="189737" y="60570"/>
                    </a:cubicBezTo>
                    <a:cubicBezTo>
                      <a:pt x="201706" y="66776"/>
                      <a:pt x="213232" y="73869"/>
                      <a:pt x="225202" y="80519"/>
                    </a:cubicBezTo>
                    <a:cubicBezTo>
                      <a:pt x="229635" y="82292"/>
                      <a:pt x="242047" y="92045"/>
                      <a:pt x="244707" y="85395"/>
                    </a:cubicBezTo>
                    <a:cubicBezTo>
                      <a:pt x="245150" y="79632"/>
                      <a:pt x="239387" y="75642"/>
                      <a:pt x="235841" y="71653"/>
                    </a:cubicBezTo>
                    <a:cubicBezTo>
                      <a:pt x="230964" y="66776"/>
                      <a:pt x="226088" y="62343"/>
                      <a:pt x="221212" y="57910"/>
                    </a:cubicBezTo>
                    <a:cubicBezTo>
                      <a:pt x="191066" y="33085"/>
                      <a:pt x="153829" y="17569"/>
                      <a:pt x="115704" y="9589"/>
                    </a:cubicBezTo>
                    <a:cubicBezTo>
                      <a:pt x="100632" y="6043"/>
                      <a:pt x="85559" y="3826"/>
                      <a:pt x="70043" y="2053"/>
                    </a:cubicBezTo>
                    <a:cubicBezTo>
                      <a:pt x="53197" y="-164"/>
                      <a:pt x="35465" y="-1493"/>
                      <a:pt x="18619" y="2940"/>
                    </a:cubicBezTo>
                    <a:cubicBezTo>
                      <a:pt x="11083" y="6043"/>
                      <a:pt x="0" y="9589"/>
                      <a:pt x="0" y="188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7987132" y="3041684"/>
                <a:ext cx="43248" cy="71671"/>
              </a:xfrm>
              <a:custGeom>
                <a:avLst/>
                <a:gdLst/>
                <a:ahLst/>
                <a:cxnLst/>
                <a:rect l="l" t="t" r="r" b="b"/>
                <a:pathLst>
                  <a:path w="43248" h="71671" extrusionOk="0">
                    <a:moveTo>
                      <a:pt x="26" y="62370"/>
                    </a:moveTo>
                    <a:cubicBezTo>
                      <a:pt x="-417" y="69020"/>
                      <a:pt x="4902" y="76112"/>
                      <a:pt x="10222" y="68133"/>
                    </a:cubicBezTo>
                    <a:cubicBezTo>
                      <a:pt x="11996" y="65030"/>
                      <a:pt x="11996" y="61483"/>
                      <a:pt x="13325" y="58380"/>
                    </a:cubicBezTo>
                    <a:cubicBezTo>
                      <a:pt x="16872" y="49957"/>
                      <a:pt x="20418" y="40648"/>
                      <a:pt x="25295" y="33111"/>
                    </a:cubicBezTo>
                    <a:cubicBezTo>
                      <a:pt x="30171" y="24245"/>
                      <a:pt x="45244" y="16709"/>
                      <a:pt x="43027" y="5626"/>
                    </a:cubicBezTo>
                    <a:cubicBezTo>
                      <a:pt x="35047" y="-7673"/>
                      <a:pt x="20418" y="5626"/>
                      <a:pt x="15099" y="14493"/>
                    </a:cubicBezTo>
                    <a:cubicBezTo>
                      <a:pt x="6676" y="28678"/>
                      <a:pt x="1356" y="45524"/>
                      <a:pt x="26" y="623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8008227" y="3002536"/>
                <a:ext cx="32997" cy="34665"/>
              </a:xfrm>
              <a:custGeom>
                <a:avLst/>
                <a:gdLst/>
                <a:ahLst/>
                <a:cxnLst/>
                <a:rect l="l" t="t" r="r" b="b"/>
                <a:pathLst>
                  <a:path w="32997" h="34665" extrusionOk="0">
                    <a:moveTo>
                      <a:pt x="653" y="31918"/>
                    </a:moveTo>
                    <a:cubicBezTo>
                      <a:pt x="2870" y="36795"/>
                      <a:pt x="8189" y="34135"/>
                      <a:pt x="11293" y="31918"/>
                    </a:cubicBezTo>
                    <a:cubicBezTo>
                      <a:pt x="15726" y="29259"/>
                      <a:pt x="19716" y="26599"/>
                      <a:pt x="23262" y="23052"/>
                    </a:cubicBezTo>
                    <a:cubicBezTo>
                      <a:pt x="30798" y="17289"/>
                      <a:pt x="40108" y="1773"/>
                      <a:pt x="24592" y="0"/>
                    </a:cubicBezTo>
                    <a:cubicBezTo>
                      <a:pt x="11736" y="887"/>
                      <a:pt x="-3337" y="18619"/>
                      <a:pt x="653" y="319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8238133" y="2770151"/>
                <a:ext cx="80443" cy="56406"/>
              </a:xfrm>
              <a:custGeom>
                <a:avLst/>
                <a:gdLst/>
                <a:ahLst/>
                <a:cxnLst/>
                <a:rect l="l" t="t" r="r" b="b"/>
                <a:pathLst>
                  <a:path w="80443" h="56406" extrusionOk="0">
                    <a:moveTo>
                      <a:pt x="382" y="3637"/>
                    </a:moveTo>
                    <a:cubicBezTo>
                      <a:pt x="-1834" y="9843"/>
                      <a:pt x="6145" y="10730"/>
                      <a:pt x="10135" y="12503"/>
                    </a:cubicBezTo>
                    <a:cubicBezTo>
                      <a:pt x="17671" y="15163"/>
                      <a:pt x="24320" y="19596"/>
                      <a:pt x="30970" y="24029"/>
                    </a:cubicBezTo>
                    <a:cubicBezTo>
                      <a:pt x="39393" y="29792"/>
                      <a:pt x="46486" y="35998"/>
                      <a:pt x="53579" y="42648"/>
                    </a:cubicBezTo>
                    <a:cubicBezTo>
                      <a:pt x="60229" y="47968"/>
                      <a:pt x="66879" y="56834"/>
                      <a:pt x="76188" y="56391"/>
                    </a:cubicBezTo>
                    <a:cubicBezTo>
                      <a:pt x="79734" y="55947"/>
                      <a:pt x="81064" y="51957"/>
                      <a:pt x="80178" y="48855"/>
                    </a:cubicBezTo>
                    <a:cubicBezTo>
                      <a:pt x="77961" y="39988"/>
                      <a:pt x="69981" y="34225"/>
                      <a:pt x="64218" y="27575"/>
                    </a:cubicBezTo>
                    <a:cubicBezTo>
                      <a:pt x="58456" y="21369"/>
                      <a:pt x="51806" y="16049"/>
                      <a:pt x="44269" y="11616"/>
                    </a:cubicBezTo>
                    <a:cubicBezTo>
                      <a:pt x="33630" y="4967"/>
                      <a:pt x="21217" y="-796"/>
                      <a:pt x="8361" y="90"/>
                    </a:cubicBezTo>
                    <a:cubicBezTo>
                      <a:pt x="6145" y="90"/>
                      <a:pt x="2155" y="534"/>
                      <a:pt x="382" y="36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8191270" y="2743428"/>
                <a:ext cx="43140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43140" h="16636" extrusionOk="0">
                    <a:moveTo>
                      <a:pt x="697" y="2432"/>
                    </a:moveTo>
                    <a:cubicBezTo>
                      <a:pt x="-1520" y="5535"/>
                      <a:pt x="2027" y="8638"/>
                      <a:pt x="4686" y="9081"/>
                    </a:cubicBezTo>
                    <a:cubicBezTo>
                      <a:pt x="8676" y="9968"/>
                      <a:pt x="12666" y="10854"/>
                      <a:pt x="16656" y="12184"/>
                    </a:cubicBezTo>
                    <a:cubicBezTo>
                      <a:pt x="22419" y="13071"/>
                      <a:pt x="38821" y="20164"/>
                      <a:pt x="42811" y="14401"/>
                    </a:cubicBezTo>
                    <a:cubicBezTo>
                      <a:pt x="47244" y="3762"/>
                      <a:pt x="5573" y="-4218"/>
                      <a:pt x="697" y="2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7847395" y="2915924"/>
                <a:ext cx="159169" cy="213694"/>
              </a:xfrm>
              <a:custGeom>
                <a:avLst/>
                <a:gdLst/>
                <a:ahLst/>
                <a:cxnLst/>
                <a:rect l="l" t="t" r="r" b="b"/>
                <a:pathLst>
                  <a:path w="159169" h="213694" extrusionOk="0">
                    <a:moveTo>
                      <a:pt x="2780" y="205862"/>
                    </a:moveTo>
                    <a:cubicBezTo>
                      <a:pt x="3667" y="209409"/>
                      <a:pt x="7657" y="216502"/>
                      <a:pt x="11646" y="212512"/>
                    </a:cubicBezTo>
                    <a:cubicBezTo>
                      <a:pt x="17410" y="204533"/>
                      <a:pt x="17410" y="188130"/>
                      <a:pt x="16523" y="177047"/>
                    </a:cubicBezTo>
                    <a:cubicBezTo>
                      <a:pt x="16523" y="174387"/>
                      <a:pt x="16523" y="171728"/>
                      <a:pt x="16966" y="169068"/>
                    </a:cubicBezTo>
                    <a:cubicBezTo>
                      <a:pt x="18296" y="156212"/>
                      <a:pt x="19626" y="143356"/>
                      <a:pt x="22729" y="130943"/>
                    </a:cubicBezTo>
                    <a:cubicBezTo>
                      <a:pt x="32482" y="94148"/>
                      <a:pt x="52431" y="57797"/>
                      <a:pt x="84793" y="36961"/>
                    </a:cubicBezTo>
                    <a:cubicBezTo>
                      <a:pt x="94102" y="31198"/>
                      <a:pt x="105185" y="27209"/>
                      <a:pt x="115824" y="25435"/>
                    </a:cubicBezTo>
                    <a:cubicBezTo>
                      <a:pt x="115824" y="25435"/>
                      <a:pt x="116268" y="25435"/>
                      <a:pt x="116268" y="25435"/>
                    </a:cubicBezTo>
                    <a:cubicBezTo>
                      <a:pt x="125134" y="26765"/>
                      <a:pt x="132670" y="32085"/>
                      <a:pt x="132227" y="43168"/>
                    </a:cubicBezTo>
                    <a:cubicBezTo>
                      <a:pt x="132670" y="50261"/>
                      <a:pt x="129567" y="56467"/>
                      <a:pt x="126021" y="62674"/>
                    </a:cubicBezTo>
                    <a:cubicBezTo>
                      <a:pt x="118928" y="75529"/>
                      <a:pt x="110948" y="88385"/>
                      <a:pt x="106958" y="102128"/>
                    </a:cubicBezTo>
                    <a:cubicBezTo>
                      <a:pt x="106072" y="105674"/>
                      <a:pt x="104298" y="115871"/>
                      <a:pt x="108731" y="117201"/>
                    </a:cubicBezTo>
                    <a:cubicBezTo>
                      <a:pt x="110948" y="117644"/>
                      <a:pt x="112721" y="115427"/>
                      <a:pt x="113608" y="113654"/>
                    </a:cubicBezTo>
                    <a:cubicBezTo>
                      <a:pt x="117154" y="105674"/>
                      <a:pt x="120257" y="97695"/>
                      <a:pt x="124247" y="90159"/>
                    </a:cubicBezTo>
                    <a:cubicBezTo>
                      <a:pt x="130010" y="78189"/>
                      <a:pt x="137546" y="67550"/>
                      <a:pt x="145083" y="56467"/>
                    </a:cubicBezTo>
                    <a:cubicBezTo>
                      <a:pt x="150846" y="48044"/>
                      <a:pt x="156166" y="39621"/>
                      <a:pt x="158382" y="29425"/>
                    </a:cubicBezTo>
                    <a:cubicBezTo>
                      <a:pt x="163702" y="2383"/>
                      <a:pt x="141093" y="-4710"/>
                      <a:pt x="119371" y="2827"/>
                    </a:cubicBezTo>
                    <a:cubicBezTo>
                      <a:pt x="86123" y="13023"/>
                      <a:pt x="58638" y="37405"/>
                      <a:pt x="37802" y="64890"/>
                    </a:cubicBezTo>
                    <a:cubicBezTo>
                      <a:pt x="17410" y="91489"/>
                      <a:pt x="4554" y="123407"/>
                      <a:pt x="2337" y="156655"/>
                    </a:cubicBezTo>
                    <a:cubicBezTo>
                      <a:pt x="564" y="173057"/>
                      <a:pt x="-2096" y="189903"/>
                      <a:pt x="2780" y="2058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2" name="Google Shape;1212;p32"/>
            <p:cNvSpPr/>
            <p:nvPr/>
          </p:nvSpPr>
          <p:spPr>
            <a:xfrm rot="9895252" flipH="1">
              <a:off x="7532010" y="4104493"/>
              <a:ext cx="601067" cy="841404"/>
            </a:xfrm>
            <a:custGeom>
              <a:avLst/>
              <a:gdLst/>
              <a:ahLst/>
              <a:cxnLst/>
              <a:rect l="l" t="t" r="r" b="b"/>
              <a:pathLst>
                <a:path w="601420" h="841899" extrusionOk="0">
                  <a:moveTo>
                    <a:pt x="104621" y="674557"/>
                  </a:moveTo>
                  <a:cubicBezTo>
                    <a:pt x="105064" y="675001"/>
                    <a:pt x="105507" y="675001"/>
                    <a:pt x="106394" y="674114"/>
                  </a:cubicBezTo>
                  <a:cubicBezTo>
                    <a:pt x="106838" y="671454"/>
                    <a:pt x="105951" y="668794"/>
                    <a:pt x="105951" y="666134"/>
                  </a:cubicBezTo>
                  <a:cubicBezTo>
                    <a:pt x="104621" y="656825"/>
                    <a:pt x="103734" y="647959"/>
                    <a:pt x="103734" y="638649"/>
                  </a:cubicBezTo>
                  <a:cubicBezTo>
                    <a:pt x="102848" y="615154"/>
                    <a:pt x="105064" y="591215"/>
                    <a:pt x="112157" y="568606"/>
                  </a:cubicBezTo>
                  <a:cubicBezTo>
                    <a:pt x="128560" y="514523"/>
                    <a:pt x="171117" y="470635"/>
                    <a:pt x="222984" y="449356"/>
                  </a:cubicBezTo>
                  <a:cubicBezTo>
                    <a:pt x="237171" y="443593"/>
                    <a:pt x="250913" y="436944"/>
                    <a:pt x="265099" y="432067"/>
                  </a:cubicBezTo>
                  <a:cubicBezTo>
                    <a:pt x="266872" y="431624"/>
                    <a:pt x="268202" y="431180"/>
                    <a:pt x="269975" y="430737"/>
                  </a:cubicBezTo>
                  <a:cubicBezTo>
                    <a:pt x="279728" y="455119"/>
                    <a:pt x="290811" y="479501"/>
                    <a:pt x="301451" y="503440"/>
                  </a:cubicBezTo>
                  <a:cubicBezTo>
                    <a:pt x="300120" y="504326"/>
                    <a:pt x="298790" y="505657"/>
                    <a:pt x="297904" y="506100"/>
                  </a:cubicBezTo>
                  <a:cubicBezTo>
                    <a:pt x="280615" y="523832"/>
                    <a:pt x="267759" y="545998"/>
                    <a:pt x="257120" y="568163"/>
                  </a:cubicBezTo>
                  <a:cubicBezTo>
                    <a:pt x="243377" y="598752"/>
                    <a:pt x="236284" y="632000"/>
                    <a:pt x="232738" y="665691"/>
                  </a:cubicBezTo>
                  <a:cubicBezTo>
                    <a:pt x="230077" y="694063"/>
                    <a:pt x="229191" y="724208"/>
                    <a:pt x="238943" y="751250"/>
                  </a:cubicBezTo>
                  <a:cubicBezTo>
                    <a:pt x="240274" y="753910"/>
                    <a:pt x="241604" y="761003"/>
                    <a:pt x="244263" y="757900"/>
                  </a:cubicBezTo>
                  <a:cubicBezTo>
                    <a:pt x="244707" y="757013"/>
                    <a:pt x="244263" y="755683"/>
                    <a:pt x="243820" y="754796"/>
                  </a:cubicBezTo>
                  <a:cubicBezTo>
                    <a:pt x="239830" y="741054"/>
                    <a:pt x="238057" y="726868"/>
                    <a:pt x="236727" y="712682"/>
                  </a:cubicBezTo>
                  <a:cubicBezTo>
                    <a:pt x="234067" y="681650"/>
                    <a:pt x="238943" y="650619"/>
                    <a:pt x="249583" y="621360"/>
                  </a:cubicBezTo>
                  <a:cubicBezTo>
                    <a:pt x="255789" y="603628"/>
                    <a:pt x="262882" y="585895"/>
                    <a:pt x="271748" y="569493"/>
                  </a:cubicBezTo>
                  <a:cubicBezTo>
                    <a:pt x="281502" y="550874"/>
                    <a:pt x="293028" y="533142"/>
                    <a:pt x="308100" y="518512"/>
                  </a:cubicBezTo>
                  <a:cubicBezTo>
                    <a:pt x="312090" y="526935"/>
                    <a:pt x="315636" y="535358"/>
                    <a:pt x="319626" y="543781"/>
                  </a:cubicBezTo>
                  <a:cubicBezTo>
                    <a:pt x="334255" y="576586"/>
                    <a:pt x="349328" y="608948"/>
                    <a:pt x="366174" y="640866"/>
                  </a:cubicBezTo>
                  <a:cubicBezTo>
                    <a:pt x="371493" y="671454"/>
                    <a:pt x="367947" y="702486"/>
                    <a:pt x="374153" y="733074"/>
                  </a:cubicBezTo>
                  <a:cubicBezTo>
                    <a:pt x="378143" y="751693"/>
                    <a:pt x="385679" y="768982"/>
                    <a:pt x="394102" y="785828"/>
                  </a:cubicBezTo>
                  <a:cubicBezTo>
                    <a:pt x="395875" y="788488"/>
                    <a:pt x="403412" y="807550"/>
                    <a:pt x="405628" y="805334"/>
                  </a:cubicBezTo>
                  <a:cubicBezTo>
                    <a:pt x="406958" y="804004"/>
                    <a:pt x="404298" y="802231"/>
                    <a:pt x="403855" y="800901"/>
                  </a:cubicBezTo>
                  <a:cubicBezTo>
                    <a:pt x="391442" y="777405"/>
                    <a:pt x="381689" y="752137"/>
                    <a:pt x="377256" y="725538"/>
                  </a:cubicBezTo>
                  <a:cubicBezTo>
                    <a:pt x="373710" y="700713"/>
                    <a:pt x="375040" y="675001"/>
                    <a:pt x="371493" y="650619"/>
                  </a:cubicBezTo>
                  <a:cubicBezTo>
                    <a:pt x="384349" y="674557"/>
                    <a:pt x="398535" y="697610"/>
                    <a:pt x="414938" y="719332"/>
                  </a:cubicBezTo>
                  <a:cubicBezTo>
                    <a:pt x="434887" y="747260"/>
                    <a:pt x="456609" y="773415"/>
                    <a:pt x="475671" y="801787"/>
                  </a:cubicBezTo>
                  <a:cubicBezTo>
                    <a:pt x="484537" y="814200"/>
                    <a:pt x="490744" y="827942"/>
                    <a:pt x="498280" y="841242"/>
                  </a:cubicBezTo>
                  <a:cubicBezTo>
                    <a:pt x="498723" y="842572"/>
                    <a:pt x="500496" y="841685"/>
                    <a:pt x="500053" y="840355"/>
                  </a:cubicBezTo>
                  <a:cubicBezTo>
                    <a:pt x="500053" y="840355"/>
                    <a:pt x="500053" y="840355"/>
                    <a:pt x="500053" y="840355"/>
                  </a:cubicBezTo>
                  <a:cubicBezTo>
                    <a:pt x="491187" y="815530"/>
                    <a:pt x="475671" y="793364"/>
                    <a:pt x="460155" y="772086"/>
                  </a:cubicBezTo>
                  <a:cubicBezTo>
                    <a:pt x="448186" y="754353"/>
                    <a:pt x="435330" y="737064"/>
                    <a:pt x="424247" y="718888"/>
                  </a:cubicBezTo>
                  <a:cubicBezTo>
                    <a:pt x="406072" y="688300"/>
                    <a:pt x="389226" y="656382"/>
                    <a:pt x="375483" y="623134"/>
                  </a:cubicBezTo>
                  <a:cubicBezTo>
                    <a:pt x="368833" y="608061"/>
                    <a:pt x="361741" y="593432"/>
                    <a:pt x="355091" y="578803"/>
                  </a:cubicBezTo>
                  <a:cubicBezTo>
                    <a:pt x="359081" y="579689"/>
                    <a:pt x="363514" y="580576"/>
                    <a:pt x="367503" y="581462"/>
                  </a:cubicBezTo>
                  <a:cubicBezTo>
                    <a:pt x="412278" y="590329"/>
                    <a:pt x="456609" y="608504"/>
                    <a:pt x="489413" y="641309"/>
                  </a:cubicBezTo>
                  <a:cubicBezTo>
                    <a:pt x="501826" y="652835"/>
                    <a:pt x="511136" y="667021"/>
                    <a:pt x="523549" y="678547"/>
                  </a:cubicBezTo>
                  <a:cubicBezTo>
                    <a:pt x="524878" y="679434"/>
                    <a:pt x="526208" y="681207"/>
                    <a:pt x="527982" y="681207"/>
                  </a:cubicBezTo>
                  <a:cubicBezTo>
                    <a:pt x="528425" y="681207"/>
                    <a:pt x="528425" y="680764"/>
                    <a:pt x="528868" y="680764"/>
                  </a:cubicBezTo>
                  <a:cubicBezTo>
                    <a:pt x="529311" y="678547"/>
                    <a:pt x="526652" y="677217"/>
                    <a:pt x="525322" y="675444"/>
                  </a:cubicBezTo>
                  <a:cubicBezTo>
                    <a:pt x="515126" y="664805"/>
                    <a:pt x="506703" y="652392"/>
                    <a:pt x="496507" y="641752"/>
                  </a:cubicBezTo>
                  <a:cubicBezTo>
                    <a:pt x="480991" y="625350"/>
                    <a:pt x="463259" y="612051"/>
                    <a:pt x="443310" y="601855"/>
                  </a:cubicBezTo>
                  <a:cubicBezTo>
                    <a:pt x="433113" y="595205"/>
                    <a:pt x="422474" y="588999"/>
                    <a:pt x="411391" y="583679"/>
                  </a:cubicBezTo>
                  <a:cubicBezTo>
                    <a:pt x="391442" y="573926"/>
                    <a:pt x="369277" y="570380"/>
                    <a:pt x="348441" y="563730"/>
                  </a:cubicBezTo>
                  <a:cubicBezTo>
                    <a:pt x="345338" y="556194"/>
                    <a:pt x="341792" y="548657"/>
                    <a:pt x="338688" y="540678"/>
                  </a:cubicBezTo>
                  <a:cubicBezTo>
                    <a:pt x="327605" y="513193"/>
                    <a:pt x="315636" y="485708"/>
                    <a:pt x="304554" y="458222"/>
                  </a:cubicBezTo>
                  <a:cubicBezTo>
                    <a:pt x="306770" y="458222"/>
                    <a:pt x="308987" y="457336"/>
                    <a:pt x="311203" y="456892"/>
                  </a:cubicBezTo>
                  <a:cubicBezTo>
                    <a:pt x="342235" y="449799"/>
                    <a:pt x="374153" y="446696"/>
                    <a:pt x="405628" y="454232"/>
                  </a:cubicBezTo>
                  <a:cubicBezTo>
                    <a:pt x="459269" y="467089"/>
                    <a:pt x="507590" y="499007"/>
                    <a:pt x="546600" y="537575"/>
                  </a:cubicBezTo>
                  <a:cubicBezTo>
                    <a:pt x="556354" y="547771"/>
                    <a:pt x="565220" y="558854"/>
                    <a:pt x="573199" y="570380"/>
                  </a:cubicBezTo>
                  <a:cubicBezTo>
                    <a:pt x="574086" y="571266"/>
                    <a:pt x="574529" y="572153"/>
                    <a:pt x="575416" y="573039"/>
                  </a:cubicBezTo>
                  <a:cubicBezTo>
                    <a:pt x="575859" y="573483"/>
                    <a:pt x="576303" y="573483"/>
                    <a:pt x="576746" y="573039"/>
                  </a:cubicBezTo>
                  <a:cubicBezTo>
                    <a:pt x="576746" y="572596"/>
                    <a:pt x="576746" y="572153"/>
                    <a:pt x="576746" y="571710"/>
                  </a:cubicBezTo>
                  <a:cubicBezTo>
                    <a:pt x="575859" y="569050"/>
                    <a:pt x="574529" y="566833"/>
                    <a:pt x="572756" y="564617"/>
                  </a:cubicBezTo>
                  <a:cubicBezTo>
                    <a:pt x="570096" y="560184"/>
                    <a:pt x="566993" y="555750"/>
                    <a:pt x="563890" y="551317"/>
                  </a:cubicBezTo>
                  <a:cubicBezTo>
                    <a:pt x="556354" y="540678"/>
                    <a:pt x="547931" y="530482"/>
                    <a:pt x="539508" y="520286"/>
                  </a:cubicBezTo>
                  <a:cubicBezTo>
                    <a:pt x="506703" y="480388"/>
                    <a:pt x="457495" y="453789"/>
                    <a:pt x="407845" y="442263"/>
                  </a:cubicBezTo>
                  <a:cubicBezTo>
                    <a:pt x="378586" y="435613"/>
                    <a:pt x="326719" y="426747"/>
                    <a:pt x="297461" y="440046"/>
                  </a:cubicBezTo>
                  <a:cubicBezTo>
                    <a:pt x="296131" y="436500"/>
                    <a:pt x="294801" y="432954"/>
                    <a:pt x="293028" y="428964"/>
                  </a:cubicBezTo>
                  <a:cubicBezTo>
                    <a:pt x="283274" y="404582"/>
                    <a:pt x="274408" y="379756"/>
                    <a:pt x="267759" y="354045"/>
                  </a:cubicBezTo>
                  <a:cubicBezTo>
                    <a:pt x="268646" y="352715"/>
                    <a:pt x="269975" y="351828"/>
                    <a:pt x="270862" y="350498"/>
                  </a:cubicBezTo>
                  <a:cubicBezTo>
                    <a:pt x="292584" y="329219"/>
                    <a:pt x="323616" y="316363"/>
                    <a:pt x="352874" y="311044"/>
                  </a:cubicBezTo>
                  <a:cubicBezTo>
                    <a:pt x="386566" y="304394"/>
                    <a:pt x="422031" y="308384"/>
                    <a:pt x="454392" y="319023"/>
                  </a:cubicBezTo>
                  <a:cubicBezTo>
                    <a:pt x="484537" y="328776"/>
                    <a:pt x="513352" y="342075"/>
                    <a:pt x="539951" y="359808"/>
                  </a:cubicBezTo>
                  <a:cubicBezTo>
                    <a:pt x="557240" y="371334"/>
                    <a:pt x="573199" y="384633"/>
                    <a:pt x="588272" y="398376"/>
                  </a:cubicBezTo>
                  <a:cubicBezTo>
                    <a:pt x="591375" y="401035"/>
                    <a:pt x="594035" y="403695"/>
                    <a:pt x="596695" y="406355"/>
                  </a:cubicBezTo>
                  <a:cubicBezTo>
                    <a:pt x="598024" y="407242"/>
                    <a:pt x="598911" y="408572"/>
                    <a:pt x="600241" y="409015"/>
                  </a:cubicBezTo>
                  <a:cubicBezTo>
                    <a:pt x="600685" y="409015"/>
                    <a:pt x="601128" y="409015"/>
                    <a:pt x="601128" y="408572"/>
                  </a:cubicBezTo>
                  <a:cubicBezTo>
                    <a:pt x="602014" y="407242"/>
                    <a:pt x="600685" y="405912"/>
                    <a:pt x="599798" y="405025"/>
                  </a:cubicBezTo>
                  <a:cubicBezTo>
                    <a:pt x="593591" y="398376"/>
                    <a:pt x="586498" y="391726"/>
                    <a:pt x="579405" y="385963"/>
                  </a:cubicBezTo>
                  <a:cubicBezTo>
                    <a:pt x="557683" y="366900"/>
                    <a:pt x="534188" y="350498"/>
                    <a:pt x="508476" y="337199"/>
                  </a:cubicBezTo>
                  <a:cubicBezTo>
                    <a:pt x="452619" y="307497"/>
                    <a:pt x="390999" y="290208"/>
                    <a:pt x="328049" y="303507"/>
                  </a:cubicBezTo>
                  <a:cubicBezTo>
                    <a:pt x="305884" y="307940"/>
                    <a:pt x="284161" y="316363"/>
                    <a:pt x="266872" y="331436"/>
                  </a:cubicBezTo>
                  <a:cubicBezTo>
                    <a:pt x="265986" y="332322"/>
                    <a:pt x="264212" y="333652"/>
                    <a:pt x="262882" y="334982"/>
                  </a:cubicBezTo>
                  <a:cubicBezTo>
                    <a:pt x="261996" y="330549"/>
                    <a:pt x="261109" y="326116"/>
                    <a:pt x="260666" y="321683"/>
                  </a:cubicBezTo>
                  <a:cubicBezTo>
                    <a:pt x="268202" y="319910"/>
                    <a:pt x="280615" y="311487"/>
                    <a:pt x="283718" y="309714"/>
                  </a:cubicBezTo>
                  <a:cubicBezTo>
                    <a:pt x="295687" y="302177"/>
                    <a:pt x="307213" y="293754"/>
                    <a:pt x="317410" y="284002"/>
                  </a:cubicBezTo>
                  <a:cubicBezTo>
                    <a:pt x="333369" y="269816"/>
                    <a:pt x="348884" y="255187"/>
                    <a:pt x="367503" y="244547"/>
                  </a:cubicBezTo>
                  <a:cubicBezTo>
                    <a:pt x="409174" y="219722"/>
                    <a:pt x="461485" y="215289"/>
                    <a:pt x="507146" y="231691"/>
                  </a:cubicBezTo>
                  <a:cubicBezTo>
                    <a:pt x="523105" y="237454"/>
                    <a:pt x="538177" y="245877"/>
                    <a:pt x="551477" y="256516"/>
                  </a:cubicBezTo>
                  <a:cubicBezTo>
                    <a:pt x="553693" y="258290"/>
                    <a:pt x="555467" y="260063"/>
                    <a:pt x="557683" y="261393"/>
                  </a:cubicBezTo>
                  <a:cubicBezTo>
                    <a:pt x="558126" y="261836"/>
                    <a:pt x="558570" y="261836"/>
                    <a:pt x="558570" y="261393"/>
                  </a:cubicBezTo>
                  <a:cubicBezTo>
                    <a:pt x="559013" y="260950"/>
                    <a:pt x="559013" y="260506"/>
                    <a:pt x="558570" y="260506"/>
                  </a:cubicBezTo>
                  <a:cubicBezTo>
                    <a:pt x="523105" y="223268"/>
                    <a:pt x="458382" y="210856"/>
                    <a:pt x="409174" y="222825"/>
                  </a:cubicBezTo>
                  <a:cubicBezTo>
                    <a:pt x="367503" y="232578"/>
                    <a:pt x="340905" y="254743"/>
                    <a:pt x="310760" y="283115"/>
                  </a:cubicBezTo>
                  <a:cubicBezTo>
                    <a:pt x="297461" y="295528"/>
                    <a:pt x="282388" y="305281"/>
                    <a:pt x="266429" y="313703"/>
                  </a:cubicBezTo>
                  <a:cubicBezTo>
                    <a:pt x="264212" y="315033"/>
                    <a:pt x="261996" y="315920"/>
                    <a:pt x="259779" y="316806"/>
                  </a:cubicBezTo>
                  <a:cubicBezTo>
                    <a:pt x="259779" y="316363"/>
                    <a:pt x="259779" y="315920"/>
                    <a:pt x="259336" y="315477"/>
                  </a:cubicBezTo>
                  <a:cubicBezTo>
                    <a:pt x="258892" y="314147"/>
                    <a:pt x="258892" y="312373"/>
                    <a:pt x="258449" y="311044"/>
                  </a:cubicBezTo>
                  <a:cubicBezTo>
                    <a:pt x="258449" y="310157"/>
                    <a:pt x="258449" y="309714"/>
                    <a:pt x="258006" y="308827"/>
                  </a:cubicBezTo>
                  <a:cubicBezTo>
                    <a:pt x="258006" y="308384"/>
                    <a:pt x="258006" y="307940"/>
                    <a:pt x="258006" y="307497"/>
                  </a:cubicBezTo>
                  <a:cubicBezTo>
                    <a:pt x="265099" y="305281"/>
                    <a:pt x="271305" y="300404"/>
                    <a:pt x="276625" y="295528"/>
                  </a:cubicBezTo>
                  <a:cubicBezTo>
                    <a:pt x="299677" y="274249"/>
                    <a:pt x="305440" y="241001"/>
                    <a:pt x="325833" y="217505"/>
                  </a:cubicBezTo>
                  <a:cubicBezTo>
                    <a:pt x="330709" y="212186"/>
                    <a:pt x="336028" y="208196"/>
                    <a:pt x="342235" y="204649"/>
                  </a:cubicBezTo>
                  <a:cubicBezTo>
                    <a:pt x="342678" y="204206"/>
                    <a:pt x="342678" y="203763"/>
                    <a:pt x="342235" y="203319"/>
                  </a:cubicBezTo>
                  <a:cubicBezTo>
                    <a:pt x="340461" y="201546"/>
                    <a:pt x="332925" y="207752"/>
                    <a:pt x="331152" y="209082"/>
                  </a:cubicBezTo>
                  <a:cubicBezTo>
                    <a:pt x="302337" y="230805"/>
                    <a:pt x="297461" y="271146"/>
                    <a:pt x="270419" y="294641"/>
                  </a:cubicBezTo>
                  <a:cubicBezTo>
                    <a:pt x="266429" y="297744"/>
                    <a:pt x="261996" y="300847"/>
                    <a:pt x="257563" y="303064"/>
                  </a:cubicBezTo>
                  <a:cubicBezTo>
                    <a:pt x="254016" y="271589"/>
                    <a:pt x="255346" y="239671"/>
                    <a:pt x="258449" y="208196"/>
                  </a:cubicBezTo>
                  <a:cubicBezTo>
                    <a:pt x="261553" y="178494"/>
                    <a:pt x="265986" y="148792"/>
                    <a:pt x="274852" y="119977"/>
                  </a:cubicBezTo>
                  <a:cubicBezTo>
                    <a:pt x="279728" y="103575"/>
                    <a:pt x="287264" y="87615"/>
                    <a:pt x="297017" y="73430"/>
                  </a:cubicBezTo>
                  <a:cubicBezTo>
                    <a:pt x="299677" y="68997"/>
                    <a:pt x="303667" y="65007"/>
                    <a:pt x="306327" y="61017"/>
                  </a:cubicBezTo>
                  <a:cubicBezTo>
                    <a:pt x="307213" y="59687"/>
                    <a:pt x="308100" y="57914"/>
                    <a:pt x="308987" y="56584"/>
                  </a:cubicBezTo>
                  <a:cubicBezTo>
                    <a:pt x="310760" y="52151"/>
                    <a:pt x="307656" y="47274"/>
                    <a:pt x="306327" y="43284"/>
                  </a:cubicBezTo>
                  <a:cubicBezTo>
                    <a:pt x="302337" y="33532"/>
                    <a:pt x="298347" y="23335"/>
                    <a:pt x="292584" y="14469"/>
                  </a:cubicBezTo>
                  <a:cubicBezTo>
                    <a:pt x="288594" y="8706"/>
                    <a:pt x="280615" y="-4593"/>
                    <a:pt x="274852" y="1613"/>
                  </a:cubicBezTo>
                  <a:cubicBezTo>
                    <a:pt x="274852" y="2057"/>
                    <a:pt x="274408" y="2057"/>
                    <a:pt x="274408" y="2500"/>
                  </a:cubicBezTo>
                  <a:cubicBezTo>
                    <a:pt x="272192" y="6047"/>
                    <a:pt x="272192" y="10036"/>
                    <a:pt x="270862" y="14026"/>
                  </a:cubicBezTo>
                  <a:cubicBezTo>
                    <a:pt x="264656" y="34862"/>
                    <a:pt x="257120" y="55254"/>
                    <a:pt x="249583" y="75646"/>
                  </a:cubicBezTo>
                  <a:cubicBezTo>
                    <a:pt x="244263" y="90719"/>
                    <a:pt x="238500" y="105791"/>
                    <a:pt x="234954" y="121750"/>
                  </a:cubicBezTo>
                  <a:cubicBezTo>
                    <a:pt x="229634" y="145689"/>
                    <a:pt x="227418" y="170071"/>
                    <a:pt x="226088" y="194453"/>
                  </a:cubicBezTo>
                  <a:cubicBezTo>
                    <a:pt x="224315" y="232578"/>
                    <a:pt x="226088" y="271146"/>
                    <a:pt x="232294" y="309270"/>
                  </a:cubicBezTo>
                  <a:cubicBezTo>
                    <a:pt x="218108" y="309714"/>
                    <a:pt x="204366" y="305281"/>
                    <a:pt x="191953" y="298631"/>
                  </a:cubicBezTo>
                  <a:cubicBezTo>
                    <a:pt x="179097" y="291981"/>
                    <a:pt x="168901" y="281342"/>
                    <a:pt x="156931" y="273362"/>
                  </a:cubicBezTo>
                  <a:cubicBezTo>
                    <a:pt x="153385" y="270702"/>
                    <a:pt x="150282" y="268486"/>
                    <a:pt x="146735" y="265826"/>
                  </a:cubicBezTo>
                  <a:cubicBezTo>
                    <a:pt x="146292" y="265383"/>
                    <a:pt x="145405" y="265826"/>
                    <a:pt x="145405" y="266269"/>
                  </a:cubicBezTo>
                  <a:cubicBezTo>
                    <a:pt x="144962" y="268486"/>
                    <a:pt x="148509" y="268929"/>
                    <a:pt x="149838" y="270259"/>
                  </a:cubicBezTo>
                  <a:cubicBezTo>
                    <a:pt x="157375" y="274692"/>
                    <a:pt x="163138" y="281342"/>
                    <a:pt x="169344" y="287105"/>
                  </a:cubicBezTo>
                  <a:cubicBezTo>
                    <a:pt x="175994" y="293311"/>
                    <a:pt x="183087" y="298187"/>
                    <a:pt x="191066" y="302621"/>
                  </a:cubicBezTo>
                  <a:cubicBezTo>
                    <a:pt x="202149" y="308384"/>
                    <a:pt x="218995" y="314147"/>
                    <a:pt x="233181" y="313260"/>
                  </a:cubicBezTo>
                  <a:cubicBezTo>
                    <a:pt x="233624" y="316806"/>
                    <a:pt x="234510" y="319910"/>
                    <a:pt x="234954" y="323456"/>
                  </a:cubicBezTo>
                  <a:cubicBezTo>
                    <a:pt x="222098" y="325673"/>
                    <a:pt x="208799" y="320796"/>
                    <a:pt x="196829" y="316363"/>
                  </a:cubicBezTo>
                  <a:cubicBezTo>
                    <a:pt x="172447" y="307497"/>
                    <a:pt x="149395" y="294641"/>
                    <a:pt x="124127" y="288878"/>
                  </a:cubicBezTo>
                  <a:cubicBezTo>
                    <a:pt x="90878" y="282672"/>
                    <a:pt x="54527" y="289765"/>
                    <a:pt x="27042" y="309714"/>
                  </a:cubicBezTo>
                  <a:cubicBezTo>
                    <a:pt x="21279" y="313703"/>
                    <a:pt x="15072" y="317250"/>
                    <a:pt x="9309" y="321683"/>
                  </a:cubicBezTo>
                  <a:cubicBezTo>
                    <a:pt x="8422" y="322126"/>
                    <a:pt x="9753" y="323456"/>
                    <a:pt x="10196" y="323013"/>
                  </a:cubicBezTo>
                  <a:cubicBezTo>
                    <a:pt x="18619" y="316363"/>
                    <a:pt x="28371" y="311487"/>
                    <a:pt x="37681" y="306610"/>
                  </a:cubicBezTo>
                  <a:cubicBezTo>
                    <a:pt x="42558" y="303951"/>
                    <a:pt x="47877" y="301734"/>
                    <a:pt x="53197" y="299518"/>
                  </a:cubicBezTo>
                  <a:cubicBezTo>
                    <a:pt x="54527" y="299074"/>
                    <a:pt x="55857" y="298631"/>
                    <a:pt x="57187" y="298187"/>
                  </a:cubicBezTo>
                  <a:cubicBezTo>
                    <a:pt x="57630" y="298187"/>
                    <a:pt x="58073" y="297744"/>
                    <a:pt x="58960" y="297744"/>
                  </a:cubicBezTo>
                  <a:cubicBezTo>
                    <a:pt x="59403" y="297744"/>
                    <a:pt x="59403" y="297744"/>
                    <a:pt x="59847" y="297301"/>
                  </a:cubicBezTo>
                  <a:cubicBezTo>
                    <a:pt x="60290" y="297301"/>
                    <a:pt x="60733" y="296858"/>
                    <a:pt x="61176" y="296858"/>
                  </a:cubicBezTo>
                  <a:cubicBezTo>
                    <a:pt x="61620" y="296858"/>
                    <a:pt x="62063" y="296414"/>
                    <a:pt x="62507" y="296414"/>
                  </a:cubicBezTo>
                  <a:cubicBezTo>
                    <a:pt x="62950" y="296414"/>
                    <a:pt x="63836" y="295971"/>
                    <a:pt x="64280" y="295971"/>
                  </a:cubicBezTo>
                  <a:cubicBezTo>
                    <a:pt x="64723" y="295971"/>
                    <a:pt x="65166" y="295528"/>
                    <a:pt x="65610" y="295528"/>
                  </a:cubicBezTo>
                  <a:cubicBezTo>
                    <a:pt x="66496" y="295528"/>
                    <a:pt x="66940" y="295084"/>
                    <a:pt x="67826" y="295084"/>
                  </a:cubicBezTo>
                  <a:cubicBezTo>
                    <a:pt x="68269" y="295084"/>
                    <a:pt x="69156" y="294641"/>
                    <a:pt x="69599" y="294641"/>
                  </a:cubicBezTo>
                  <a:cubicBezTo>
                    <a:pt x="70043" y="294641"/>
                    <a:pt x="70043" y="294641"/>
                    <a:pt x="70486" y="294641"/>
                  </a:cubicBezTo>
                  <a:cubicBezTo>
                    <a:pt x="70930" y="294641"/>
                    <a:pt x="71373" y="294641"/>
                    <a:pt x="71373" y="294198"/>
                  </a:cubicBezTo>
                  <a:cubicBezTo>
                    <a:pt x="71816" y="294198"/>
                    <a:pt x="72702" y="293754"/>
                    <a:pt x="73146" y="293754"/>
                  </a:cubicBezTo>
                  <a:cubicBezTo>
                    <a:pt x="75806" y="293311"/>
                    <a:pt x="78466" y="292424"/>
                    <a:pt x="81125" y="292424"/>
                  </a:cubicBezTo>
                  <a:cubicBezTo>
                    <a:pt x="81569" y="292424"/>
                    <a:pt x="82012" y="292424"/>
                    <a:pt x="82455" y="292424"/>
                  </a:cubicBezTo>
                  <a:cubicBezTo>
                    <a:pt x="82899" y="292424"/>
                    <a:pt x="83342" y="292424"/>
                    <a:pt x="83785" y="292424"/>
                  </a:cubicBezTo>
                  <a:cubicBezTo>
                    <a:pt x="84229" y="292424"/>
                    <a:pt x="84672" y="292424"/>
                    <a:pt x="85115" y="292424"/>
                  </a:cubicBezTo>
                  <a:cubicBezTo>
                    <a:pt x="86889" y="292424"/>
                    <a:pt x="88218" y="291981"/>
                    <a:pt x="89992" y="291981"/>
                  </a:cubicBezTo>
                  <a:cubicBezTo>
                    <a:pt x="90878" y="291981"/>
                    <a:pt x="91765" y="291981"/>
                    <a:pt x="92651" y="291981"/>
                  </a:cubicBezTo>
                  <a:cubicBezTo>
                    <a:pt x="93095" y="291981"/>
                    <a:pt x="93981" y="291981"/>
                    <a:pt x="94425" y="291981"/>
                  </a:cubicBezTo>
                  <a:cubicBezTo>
                    <a:pt x="94868" y="291981"/>
                    <a:pt x="95312" y="291981"/>
                    <a:pt x="95755" y="291981"/>
                  </a:cubicBezTo>
                  <a:cubicBezTo>
                    <a:pt x="96198" y="291981"/>
                    <a:pt x="96198" y="291981"/>
                    <a:pt x="96641" y="291981"/>
                  </a:cubicBezTo>
                  <a:cubicBezTo>
                    <a:pt x="97084" y="291981"/>
                    <a:pt x="97528" y="291981"/>
                    <a:pt x="98415" y="291981"/>
                  </a:cubicBezTo>
                  <a:cubicBezTo>
                    <a:pt x="99301" y="291981"/>
                    <a:pt x="100188" y="291981"/>
                    <a:pt x="100631" y="291981"/>
                  </a:cubicBezTo>
                  <a:cubicBezTo>
                    <a:pt x="101517" y="291981"/>
                    <a:pt x="102404" y="291981"/>
                    <a:pt x="103291" y="291981"/>
                  </a:cubicBezTo>
                  <a:cubicBezTo>
                    <a:pt x="103734" y="291981"/>
                    <a:pt x="103734" y="291981"/>
                    <a:pt x="104178" y="291981"/>
                  </a:cubicBezTo>
                  <a:cubicBezTo>
                    <a:pt x="104621" y="291981"/>
                    <a:pt x="105507" y="291981"/>
                    <a:pt x="105951" y="291981"/>
                  </a:cubicBezTo>
                  <a:cubicBezTo>
                    <a:pt x="106394" y="291981"/>
                    <a:pt x="106394" y="291981"/>
                    <a:pt x="106838" y="291981"/>
                  </a:cubicBezTo>
                  <a:cubicBezTo>
                    <a:pt x="107281" y="291981"/>
                    <a:pt x="107724" y="291981"/>
                    <a:pt x="108167" y="291981"/>
                  </a:cubicBezTo>
                  <a:cubicBezTo>
                    <a:pt x="108611" y="291981"/>
                    <a:pt x="109054" y="291981"/>
                    <a:pt x="109497" y="291981"/>
                  </a:cubicBezTo>
                  <a:cubicBezTo>
                    <a:pt x="111271" y="291981"/>
                    <a:pt x="112600" y="292424"/>
                    <a:pt x="113930" y="292424"/>
                  </a:cubicBezTo>
                  <a:cubicBezTo>
                    <a:pt x="114374" y="292424"/>
                    <a:pt x="114817" y="292424"/>
                    <a:pt x="115261" y="292424"/>
                  </a:cubicBezTo>
                  <a:cubicBezTo>
                    <a:pt x="115704" y="292424"/>
                    <a:pt x="116147" y="292424"/>
                    <a:pt x="116590" y="292424"/>
                  </a:cubicBezTo>
                  <a:cubicBezTo>
                    <a:pt x="117033" y="292424"/>
                    <a:pt x="117477" y="292424"/>
                    <a:pt x="117920" y="292424"/>
                  </a:cubicBezTo>
                  <a:cubicBezTo>
                    <a:pt x="118363" y="292424"/>
                    <a:pt x="118807" y="292424"/>
                    <a:pt x="119250" y="292424"/>
                  </a:cubicBezTo>
                  <a:cubicBezTo>
                    <a:pt x="119694" y="292424"/>
                    <a:pt x="120137" y="292424"/>
                    <a:pt x="120580" y="292424"/>
                  </a:cubicBezTo>
                  <a:cubicBezTo>
                    <a:pt x="121466" y="292424"/>
                    <a:pt x="121910" y="292868"/>
                    <a:pt x="122797" y="292868"/>
                  </a:cubicBezTo>
                  <a:cubicBezTo>
                    <a:pt x="124127" y="293311"/>
                    <a:pt x="125456" y="293311"/>
                    <a:pt x="127230" y="293754"/>
                  </a:cubicBezTo>
                  <a:cubicBezTo>
                    <a:pt x="148509" y="299074"/>
                    <a:pt x="168014" y="309270"/>
                    <a:pt x="187963" y="317250"/>
                  </a:cubicBezTo>
                  <a:cubicBezTo>
                    <a:pt x="199489" y="321683"/>
                    <a:pt x="222541" y="330549"/>
                    <a:pt x="236284" y="327003"/>
                  </a:cubicBezTo>
                  <a:cubicBezTo>
                    <a:pt x="236727" y="329219"/>
                    <a:pt x="237171" y="331436"/>
                    <a:pt x="237614" y="333652"/>
                  </a:cubicBezTo>
                  <a:cubicBezTo>
                    <a:pt x="238057" y="335426"/>
                    <a:pt x="238500" y="336755"/>
                    <a:pt x="238500" y="338529"/>
                  </a:cubicBezTo>
                  <a:cubicBezTo>
                    <a:pt x="238500" y="338972"/>
                    <a:pt x="238500" y="339415"/>
                    <a:pt x="238943" y="339859"/>
                  </a:cubicBezTo>
                  <a:cubicBezTo>
                    <a:pt x="239830" y="343849"/>
                    <a:pt x="241160" y="347838"/>
                    <a:pt x="242047" y="351828"/>
                  </a:cubicBezTo>
                  <a:cubicBezTo>
                    <a:pt x="238057" y="350941"/>
                    <a:pt x="233624" y="350055"/>
                    <a:pt x="232294" y="350055"/>
                  </a:cubicBezTo>
                  <a:cubicBezTo>
                    <a:pt x="213675" y="347395"/>
                    <a:pt x="195056" y="347838"/>
                    <a:pt x="176437" y="350055"/>
                  </a:cubicBezTo>
                  <a:cubicBezTo>
                    <a:pt x="129446" y="356261"/>
                    <a:pt x="83785" y="377983"/>
                    <a:pt x="50094" y="411675"/>
                  </a:cubicBezTo>
                  <a:cubicBezTo>
                    <a:pt x="33248" y="428521"/>
                    <a:pt x="21279" y="448913"/>
                    <a:pt x="11969" y="470635"/>
                  </a:cubicBezTo>
                  <a:cubicBezTo>
                    <a:pt x="7093" y="482161"/>
                    <a:pt x="3103" y="494574"/>
                    <a:pt x="443" y="506986"/>
                  </a:cubicBezTo>
                  <a:cubicBezTo>
                    <a:pt x="443" y="507873"/>
                    <a:pt x="0" y="508316"/>
                    <a:pt x="0" y="509203"/>
                  </a:cubicBezTo>
                  <a:cubicBezTo>
                    <a:pt x="0" y="510090"/>
                    <a:pt x="1330" y="510976"/>
                    <a:pt x="2217" y="510090"/>
                  </a:cubicBezTo>
                  <a:cubicBezTo>
                    <a:pt x="4876" y="499450"/>
                    <a:pt x="8422" y="489254"/>
                    <a:pt x="13299" y="479058"/>
                  </a:cubicBezTo>
                  <a:cubicBezTo>
                    <a:pt x="19062" y="465315"/>
                    <a:pt x="25712" y="452016"/>
                    <a:pt x="34135" y="440046"/>
                  </a:cubicBezTo>
                  <a:cubicBezTo>
                    <a:pt x="39898" y="431624"/>
                    <a:pt x="46104" y="424087"/>
                    <a:pt x="52753" y="416995"/>
                  </a:cubicBezTo>
                  <a:cubicBezTo>
                    <a:pt x="60733" y="409458"/>
                    <a:pt x="68713" y="402365"/>
                    <a:pt x="77579" y="396159"/>
                  </a:cubicBezTo>
                  <a:cubicBezTo>
                    <a:pt x="113487" y="370447"/>
                    <a:pt x="187520" y="350498"/>
                    <a:pt x="230964" y="363354"/>
                  </a:cubicBezTo>
                  <a:cubicBezTo>
                    <a:pt x="237171" y="365127"/>
                    <a:pt x="243377" y="368674"/>
                    <a:pt x="248253" y="373107"/>
                  </a:cubicBezTo>
                  <a:cubicBezTo>
                    <a:pt x="253130" y="388623"/>
                    <a:pt x="258449" y="403695"/>
                    <a:pt x="264212" y="418768"/>
                  </a:cubicBezTo>
                  <a:cubicBezTo>
                    <a:pt x="260666" y="420098"/>
                    <a:pt x="257120" y="421428"/>
                    <a:pt x="253130" y="422758"/>
                  </a:cubicBezTo>
                  <a:cubicBezTo>
                    <a:pt x="240717" y="427191"/>
                    <a:pt x="228748" y="432954"/>
                    <a:pt x="217665" y="439160"/>
                  </a:cubicBezTo>
                  <a:cubicBezTo>
                    <a:pt x="167128" y="469305"/>
                    <a:pt x="121466" y="506543"/>
                    <a:pt x="105951" y="565947"/>
                  </a:cubicBezTo>
                  <a:cubicBezTo>
                    <a:pt x="97084" y="597421"/>
                    <a:pt x="94868" y="630670"/>
                    <a:pt x="100188" y="663031"/>
                  </a:cubicBezTo>
                  <a:cubicBezTo>
                    <a:pt x="101074" y="667465"/>
                    <a:pt x="101961" y="671454"/>
                    <a:pt x="102848" y="675444"/>
                  </a:cubicBezTo>
                  <a:cubicBezTo>
                    <a:pt x="103291" y="674557"/>
                    <a:pt x="104178" y="674557"/>
                    <a:pt x="104621" y="6745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3" name="Google Shape;1213;p32"/>
          <p:cNvGrpSpPr/>
          <p:nvPr/>
        </p:nvGrpSpPr>
        <p:grpSpPr>
          <a:xfrm>
            <a:off x="7789822" y="3277271"/>
            <a:ext cx="931061" cy="1687099"/>
            <a:chOff x="7963398" y="3291954"/>
            <a:chExt cx="931061" cy="1687099"/>
          </a:xfrm>
        </p:grpSpPr>
        <p:sp>
          <p:nvSpPr>
            <p:cNvPr id="1214" name="Google Shape;1214;p32"/>
            <p:cNvSpPr/>
            <p:nvPr/>
          </p:nvSpPr>
          <p:spPr>
            <a:xfrm>
              <a:off x="7963398" y="3291954"/>
              <a:ext cx="931061" cy="1482668"/>
            </a:xfrm>
            <a:custGeom>
              <a:avLst/>
              <a:gdLst/>
              <a:ahLst/>
              <a:cxnLst/>
              <a:rect l="l" t="t" r="r" b="b"/>
              <a:pathLst>
                <a:path w="646032" h="1028773" extrusionOk="0">
                  <a:moveTo>
                    <a:pt x="591765" y="727028"/>
                  </a:moveTo>
                  <a:cubicBezTo>
                    <a:pt x="601961" y="699986"/>
                    <a:pt x="615261" y="673387"/>
                    <a:pt x="621910" y="645459"/>
                  </a:cubicBezTo>
                  <a:cubicBezTo>
                    <a:pt x="631220" y="606891"/>
                    <a:pt x="638313" y="564776"/>
                    <a:pt x="637869" y="524878"/>
                  </a:cubicBezTo>
                  <a:cubicBezTo>
                    <a:pt x="637869" y="502270"/>
                    <a:pt x="643632" y="480104"/>
                    <a:pt x="644519" y="457939"/>
                  </a:cubicBezTo>
                  <a:cubicBezTo>
                    <a:pt x="645406" y="434000"/>
                    <a:pt x="647179" y="411391"/>
                    <a:pt x="644962" y="387009"/>
                  </a:cubicBezTo>
                  <a:cubicBezTo>
                    <a:pt x="642746" y="359524"/>
                    <a:pt x="637869" y="332482"/>
                    <a:pt x="632106" y="305884"/>
                  </a:cubicBezTo>
                  <a:cubicBezTo>
                    <a:pt x="629447" y="292584"/>
                    <a:pt x="628117" y="278842"/>
                    <a:pt x="623240" y="265986"/>
                  </a:cubicBezTo>
                  <a:cubicBezTo>
                    <a:pt x="619694" y="257120"/>
                    <a:pt x="613931" y="249583"/>
                    <a:pt x="609941" y="240717"/>
                  </a:cubicBezTo>
                  <a:cubicBezTo>
                    <a:pt x="604178" y="227861"/>
                    <a:pt x="596642" y="215005"/>
                    <a:pt x="592652" y="201706"/>
                  </a:cubicBezTo>
                  <a:cubicBezTo>
                    <a:pt x="588662" y="187520"/>
                    <a:pt x="586002" y="174221"/>
                    <a:pt x="580239" y="160478"/>
                  </a:cubicBezTo>
                  <a:cubicBezTo>
                    <a:pt x="570486" y="137426"/>
                    <a:pt x="566053" y="113931"/>
                    <a:pt x="560290" y="89992"/>
                  </a:cubicBezTo>
                  <a:cubicBezTo>
                    <a:pt x="555857" y="72259"/>
                    <a:pt x="551424" y="54970"/>
                    <a:pt x="551424" y="36795"/>
                  </a:cubicBezTo>
                  <a:cubicBezTo>
                    <a:pt x="551424" y="26155"/>
                    <a:pt x="558517" y="9753"/>
                    <a:pt x="554527" y="0"/>
                  </a:cubicBezTo>
                  <a:cubicBezTo>
                    <a:pt x="548321" y="887"/>
                    <a:pt x="546991" y="6206"/>
                    <a:pt x="543888" y="10196"/>
                  </a:cubicBezTo>
                  <a:cubicBezTo>
                    <a:pt x="540341" y="14186"/>
                    <a:pt x="534578" y="15959"/>
                    <a:pt x="531475" y="19505"/>
                  </a:cubicBezTo>
                  <a:cubicBezTo>
                    <a:pt x="525712" y="25712"/>
                    <a:pt x="521722" y="32362"/>
                    <a:pt x="515516" y="38568"/>
                  </a:cubicBezTo>
                  <a:cubicBezTo>
                    <a:pt x="508423" y="45218"/>
                    <a:pt x="501773" y="50537"/>
                    <a:pt x="493794" y="55857"/>
                  </a:cubicBezTo>
                  <a:cubicBezTo>
                    <a:pt x="483598" y="63393"/>
                    <a:pt x="477391" y="74033"/>
                    <a:pt x="467195" y="81569"/>
                  </a:cubicBezTo>
                  <a:cubicBezTo>
                    <a:pt x="456999" y="89105"/>
                    <a:pt x="450349" y="98858"/>
                    <a:pt x="440597" y="106838"/>
                  </a:cubicBezTo>
                  <a:cubicBezTo>
                    <a:pt x="429514" y="115704"/>
                    <a:pt x="419318" y="118364"/>
                    <a:pt x="406905" y="124570"/>
                  </a:cubicBezTo>
                  <a:cubicBezTo>
                    <a:pt x="393606" y="131220"/>
                    <a:pt x="378533" y="143632"/>
                    <a:pt x="366564" y="153385"/>
                  </a:cubicBezTo>
                  <a:cubicBezTo>
                    <a:pt x="339965" y="174664"/>
                    <a:pt x="311594" y="192396"/>
                    <a:pt x="285438" y="215005"/>
                  </a:cubicBezTo>
                  <a:cubicBezTo>
                    <a:pt x="274799" y="223871"/>
                    <a:pt x="261943" y="229191"/>
                    <a:pt x="250860" y="237614"/>
                  </a:cubicBezTo>
                  <a:cubicBezTo>
                    <a:pt x="240664" y="245593"/>
                    <a:pt x="230025" y="255790"/>
                    <a:pt x="222045" y="265542"/>
                  </a:cubicBezTo>
                  <a:cubicBezTo>
                    <a:pt x="183920" y="309873"/>
                    <a:pt x="150229" y="357307"/>
                    <a:pt x="124517" y="409618"/>
                  </a:cubicBezTo>
                  <a:cubicBezTo>
                    <a:pt x="111661" y="435773"/>
                    <a:pt x="106341" y="464145"/>
                    <a:pt x="95258" y="490744"/>
                  </a:cubicBezTo>
                  <a:cubicBezTo>
                    <a:pt x="84619" y="516012"/>
                    <a:pt x="68660" y="542168"/>
                    <a:pt x="53587" y="565220"/>
                  </a:cubicBezTo>
                  <a:cubicBezTo>
                    <a:pt x="34968" y="592705"/>
                    <a:pt x="20339" y="623293"/>
                    <a:pt x="4823" y="652552"/>
                  </a:cubicBezTo>
                  <a:cubicBezTo>
                    <a:pt x="-4043" y="669398"/>
                    <a:pt x="1277" y="684027"/>
                    <a:pt x="5267" y="701759"/>
                  </a:cubicBezTo>
                  <a:cubicBezTo>
                    <a:pt x="7926" y="713285"/>
                    <a:pt x="9700" y="724811"/>
                    <a:pt x="13689" y="735894"/>
                  </a:cubicBezTo>
                  <a:cubicBezTo>
                    <a:pt x="17236" y="746090"/>
                    <a:pt x="22999" y="753626"/>
                    <a:pt x="25659" y="764266"/>
                  </a:cubicBezTo>
                  <a:cubicBezTo>
                    <a:pt x="30092" y="780668"/>
                    <a:pt x="39845" y="794411"/>
                    <a:pt x="39845" y="812587"/>
                  </a:cubicBezTo>
                  <a:cubicBezTo>
                    <a:pt x="39845" y="832092"/>
                    <a:pt x="41618" y="852041"/>
                    <a:pt x="50928" y="869774"/>
                  </a:cubicBezTo>
                  <a:cubicBezTo>
                    <a:pt x="57577" y="882186"/>
                    <a:pt x="66443" y="895042"/>
                    <a:pt x="75310" y="906125"/>
                  </a:cubicBezTo>
                  <a:cubicBezTo>
                    <a:pt x="83289" y="915434"/>
                    <a:pt x="97032" y="928734"/>
                    <a:pt x="108558" y="929620"/>
                  </a:cubicBezTo>
                  <a:cubicBezTo>
                    <a:pt x="115651" y="930064"/>
                    <a:pt x="121857" y="929620"/>
                    <a:pt x="128507" y="930950"/>
                  </a:cubicBezTo>
                  <a:cubicBezTo>
                    <a:pt x="136486" y="932723"/>
                    <a:pt x="140476" y="933610"/>
                    <a:pt x="148456" y="932723"/>
                  </a:cubicBezTo>
                  <a:cubicBezTo>
                    <a:pt x="169734" y="930950"/>
                    <a:pt x="195446" y="927404"/>
                    <a:pt x="212292" y="945136"/>
                  </a:cubicBezTo>
                  <a:cubicBezTo>
                    <a:pt x="211849" y="946023"/>
                    <a:pt x="211849" y="947353"/>
                    <a:pt x="211406" y="948239"/>
                  </a:cubicBezTo>
                  <a:cubicBezTo>
                    <a:pt x="208302" y="946023"/>
                    <a:pt x="206529" y="947796"/>
                    <a:pt x="203869" y="949126"/>
                  </a:cubicBezTo>
                  <a:cubicBezTo>
                    <a:pt x="207859" y="950013"/>
                    <a:pt x="216725" y="958879"/>
                    <a:pt x="219828" y="961982"/>
                  </a:cubicBezTo>
                  <a:cubicBezTo>
                    <a:pt x="224261" y="966415"/>
                    <a:pt x="230025" y="973951"/>
                    <a:pt x="232241" y="979714"/>
                  </a:cubicBezTo>
                  <a:cubicBezTo>
                    <a:pt x="237118" y="992570"/>
                    <a:pt x="240221" y="1001436"/>
                    <a:pt x="252190" y="1009859"/>
                  </a:cubicBezTo>
                  <a:cubicBezTo>
                    <a:pt x="261056" y="1016066"/>
                    <a:pt x="272139" y="1016066"/>
                    <a:pt x="281449" y="1020499"/>
                  </a:cubicBezTo>
                  <a:cubicBezTo>
                    <a:pt x="292974" y="1026262"/>
                    <a:pt x="299624" y="1027592"/>
                    <a:pt x="312923" y="1028478"/>
                  </a:cubicBezTo>
                  <a:cubicBezTo>
                    <a:pt x="331099" y="1029365"/>
                    <a:pt x="346615" y="1028478"/>
                    <a:pt x="364347" y="1022715"/>
                  </a:cubicBezTo>
                  <a:cubicBezTo>
                    <a:pt x="380750" y="1017396"/>
                    <a:pt x="395822" y="1011633"/>
                    <a:pt x="410895" y="1003210"/>
                  </a:cubicBezTo>
                  <a:cubicBezTo>
                    <a:pt x="429071" y="993014"/>
                    <a:pt x="437937" y="975281"/>
                    <a:pt x="451679" y="960652"/>
                  </a:cubicBezTo>
                  <a:cubicBezTo>
                    <a:pt x="473845" y="936270"/>
                    <a:pt x="493794" y="909228"/>
                    <a:pt x="508866" y="879526"/>
                  </a:cubicBezTo>
                  <a:cubicBezTo>
                    <a:pt x="515959" y="865784"/>
                    <a:pt x="523495" y="852041"/>
                    <a:pt x="530588" y="838298"/>
                  </a:cubicBezTo>
                  <a:cubicBezTo>
                    <a:pt x="536352" y="827216"/>
                    <a:pt x="544331" y="819236"/>
                    <a:pt x="550981" y="809040"/>
                  </a:cubicBezTo>
                  <a:cubicBezTo>
                    <a:pt x="568270" y="783328"/>
                    <a:pt x="581569" y="754513"/>
                    <a:pt x="591765" y="727028"/>
                  </a:cubicBezTo>
                  <a:close/>
                  <a:moveTo>
                    <a:pt x="450349" y="326276"/>
                  </a:moveTo>
                  <a:cubicBezTo>
                    <a:pt x="468525" y="314306"/>
                    <a:pt x="488917" y="306327"/>
                    <a:pt x="508423" y="296574"/>
                  </a:cubicBezTo>
                  <a:cubicBezTo>
                    <a:pt x="521279" y="290368"/>
                    <a:pt x="534578" y="282388"/>
                    <a:pt x="548764" y="281945"/>
                  </a:cubicBezTo>
                  <a:cubicBezTo>
                    <a:pt x="554970" y="281945"/>
                    <a:pt x="562063" y="284605"/>
                    <a:pt x="566497" y="289038"/>
                  </a:cubicBezTo>
                  <a:cubicBezTo>
                    <a:pt x="570486" y="292584"/>
                    <a:pt x="576249" y="299677"/>
                    <a:pt x="578466" y="304554"/>
                  </a:cubicBezTo>
                  <a:cubicBezTo>
                    <a:pt x="584229" y="316523"/>
                    <a:pt x="581569" y="330266"/>
                    <a:pt x="574919" y="341348"/>
                  </a:cubicBezTo>
                  <a:cubicBezTo>
                    <a:pt x="557630" y="368390"/>
                    <a:pt x="528372" y="383019"/>
                    <a:pt x="501773" y="398979"/>
                  </a:cubicBezTo>
                  <a:cubicBezTo>
                    <a:pt x="494680" y="403412"/>
                    <a:pt x="486701" y="405185"/>
                    <a:pt x="479164" y="406958"/>
                  </a:cubicBezTo>
                  <a:cubicBezTo>
                    <a:pt x="476061" y="407845"/>
                    <a:pt x="472515" y="409175"/>
                    <a:pt x="469412" y="410505"/>
                  </a:cubicBezTo>
                  <a:cubicBezTo>
                    <a:pt x="465422" y="411835"/>
                    <a:pt x="460989" y="412721"/>
                    <a:pt x="457442" y="414495"/>
                  </a:cubicBezTo>
                  <a:cubicBezTo>
                    <a:pt x="451679" y="417154"/>
                    <a:pt x="445030" y="419371"/>
                    <a:pt x="437937" y="418484"/>
                  </a:cubicBezTo>
                  <a:cubicBezTo>
                    <a:pt x="431287" y="417598"/>
                    <a:pt x="417988" y="415824"/>
                    <a:pt x="415328" y="410061"/>
                  </a:cubicBezTo>
                  <a:cubicBezTo>
                    <a:pt x="405132" y="405185"/>
                    <a:pt x="415328" y="371937"/>
                    <a:pt x="418431" y="364401"/>
                  </a:cubicBezTo>
                  <a:cubicBezTo>
                    <a:pt x="424637" y="347998"/>
                    <a:pt x="436164" y="335585"/>
                    <a:pt x="450349" y="326276"/>
                  </a:cubicBezTo>
                  <a:close/>
                  <a:moveTo>
                    <a:pt x="304944" y="576746"/>
                  </a:moveTo>
                  <a:cubicBezTo>
                    <a:pt x="308490" y="582952"/>
                    <a:pt x="312037" y="594922"/>
                    <a:pt x="312480" y="602014"/>
                  </a:cubicBezTo>
                  <a:cubicBezTo>
                    <a:pt x="312923" y="609107"/>
                    <a:pt x="312923" y="616200"/>
                    <a:pt x="313367" y="622850"/>
                  </a:cubicBezTo>
                  <a:cubicBezTo>
                    <a:pt x="313810" y="628613"/>
                    <a:pt x="312923" y="634819"/>
                    <a:pt x="305831" y="637036"/>
                  </a:cubicBezTo>
                  <a:cubicBezTo>
                    <a:pt x="300954" y="638366"/>
                    <a:pt x="291201" y="637036"/>
                    <a:pt x="285882" y="636149"/>
                  </a:cubicBezTo>
                  <a:cubicBezTo>
                    <a:pt x="276572" y="634376"/>
                    <a:pt x="273026" y="631716"/>
                    <a:pt x="265933" y="625953"/>
                  </a:cubicBezTo>
                  <a:cubicBezTo>
                    <a:pt x="261500" y="622407"/>
                    <a:pt x="254850" y="621077"/>
                    <a:pt x="250860" y="617087"/>
                  </a:cubicBezTo>
                  <a:cubicBezTo>
                    <a:pt x="245984" y="612654"/>
                    <a:pt x="245097" y="606004"/>
                    <a:pt x="241551" y="600685"/>
                  </a:cubicBezTo>
                  <a:cubicBezTo>
                    <a:pt x="239334" y="597138"/>
                    <a:pt x="236231" y="594478"/>
                    <a:pt x="234458" y="590932"/>
                  </a:cubicBezTo>
                  <a:cubicBezTo>
                    <a:pt x="232684" y="587385"/>
                    <a:pt x="231798" y="582066"/>
                    <a:pt x="230911" y="578076"/>
                  </a:cubicBezTo>
                  <a:cubicBezTo>
                    <a:pt x="228251" y="569653"/>
                    <a:pt x="225148" y="562117"/>
                    <a:pt x="225148" y="553250"/>
                  </a:cubicBezTo>
                  <a:cubicBezTo>
                    <a:pt x="225148" y="543498"/>
                    <a:pt x="226478" y="535961"/>
                    <a:pt x="228695" y="526652"/>
                  </a:cubicBezTo>
                  <a:cubicBezTo>
                    <a:pt x="229581" y="522662"/>
                    <a:pt x="229581" y="520445"/>
                    <a:pt x="232241" y="517342"/>
                  </a:cubicBezTo>
                  <a:cubicBezTo>
                    <a:pt x="234901" y="514239"/>
                    <a:pt x="237118" y="512909"/>
                    <a:pt x="238891" y="508919"/>
                  </a:cubicBezTo>
                  <a:cubicBezTo>
                    <a:pt x="248643" y="516899"/>
                    <a:pt x="253963" y="517342"/>
                    <a:pt x="260170" y="520002"/>
                  </a:cubicBezTo>
                  <a:cubicBezTo>
                    <a:pt x="266376" y="522662"/>
                    <a:pt x="269036" y="525322"/>
                    <a:pt x="273026" y="529755"/>
                  </a:cubicBezTo>
                  <a:cubicBezTo>
                    <a:pt x="273912" y="531085"/>
                    <a:pt x="276129" y="532858"/>
                    <a:pt x="277459" y="534188"/>
                  </a:cubicBezTo>
                  <a:cubicBezTo>
                    <a:pt x="279675" y="536848"/>
                    <a:pt x="280119" y="538621"/>
                    <a:pt x="281892" y="541281"/>
                  </a:cubicBezTo>
                  <a:cubicBezTo>
                    <a:pt x="284995" y="546601"/>
                    <a:pt x="289871" y="550147"/>
                    <a:pt x="292531" y="555024"/>
                  </a:cubicBezTo>
                  <a:cubicBezTo>
                    <a:pt x="294748" y="559013"/>
                    <a:pt x="295634" y="563446"/>
                    <a:pt x="298294" y="566993"/>
                  </a:cubicBezTo>
                  <a:cubicBezTo>
                    <a:pt x="300511" y="570540"/>
                    <a:pt x="303171" y="573643"/>
                    <a:pt x="304944" y="576746"/>
                  </a:cubicBezTo>
                  <a:close/>
                  <a:moveTo>
                    <a:pt x="435277" y="151168"/>
                  </a:moveTo>
                  <a:cubicBezTo>
                    <a:pt x="438823" y="147179"/>
                    <a:pt x="447246" y="139199"/>
                    <a:pt x="452566" y="140529"/>
                  </a:cubicBezTo>
                  <a:lnTo>
                    <a:pt x="452566" y="146292"/>
                  </a:lnTo>
                  <a:cubicBezTo>
                    <a:pt x="459659" y="151612"/>
                    <a:pt x="460102" y="155602"/>
                    <a:pt x="460546" y="163581"/>
                  </a:cubicBezTo>
                  <a:cubicBezTo>
                    <a:pt x="460989" y="168458"/>
                    <a:pt x="460989" y="167571"/>
                    <a:pt x="459659" y="172891"/>
                  </a:cubicBezTo>
                  <a:cubicBezTo>
                    <a:pt x="458329" y="176437"/>
                    <a:pt x="457886" y="179984"/>
                    <a:pt x="457442" y="183530"/>
                  </a:cubicBezTo>
                  <a:cubicBezTo>
                    <a:pt x="456112" y="192840"/>
                    <a:pt x="450793" y="200819"/>
                    <a:pt x="446360" y="209242"/>
                  </a:cubicBezTo>
                  <a:cubicBezTo>
                    <a:pt x="441927" y="217665"/>
                    <a:pt x="437050" y="226088"/>
                    <a:pt x="428627" y="231408"/>
                  </a:cubicBezTo>
                  <a:cubicBezTo>
                    <a:pt x="424194" y="234511"/>
                    <a:pt x="420648" y="235397"/>
                    <a:pt x="415771" y="232294"/>
                  </a:cubicBezTo>
                  <a:cubicBezTo>
                    <a:pt x="411338" y="229191"/>
                    <a:pt x="411782" y="227861"/>
                    <a:pt x="410895" y="222098"/>
                  </a:cubicBezTo>
                  <a:cubicBezTo>
                    <a:pt x="408678" y="211459"/>
                    <a:pt x="411338" y="196386"/>
                    <a:pt x="416215" y="186633"/>
                  </a:cubicBezTo>
                  <a:cubicBezTo>
                    <a:pt x="421534" y="175994"/>
                    <a:pt x="427297" y="160035"/>
                    <a:pt x="435277" y="151168"/>
                  </a:cubicBezTo>
                  <a:close/>
                  <a:moveTo>
                    <a:pt x="356811" y="225644"/>
                  </a:moveTo>
                  <a:cubicBezTo>
                    <a:pt x="357698" y="225644"/>
                    <a:pt x="358141" y="226088"/>
                    <a:pt x="359028" y="226088"/>
                  </a:cubicBezTo>
                  <a:cubicBezTo>
                    <a:pt x="356368" y="234954"/>
                    <a:pt x="358141" y="231851"/>
                    <a:pt x="361244" y="233181"/>
                  </a:cubicBezTo>
                  <a:cubicBezTo>
                    <a:pt x="364347" y="234511"/>
                    <a:pt x="363904" y="236284"/>
                    <a:pt x="365677" y="238057"/>
                  </a:cubicBezTo>
                  <a:cubicBezTo>
                    <a:pt x="368337" y="240717"/>
                    <a:pt x="373214" y="243377"/>
                    <a:pt x="374544" y="246924"/>
                  </a:cubicBezTo>
                  <a:cubicBezTo>
                    <a:pt x="376760" y="252243"/>
                    <a:pt x="376317" y="258006"/>
                    <a:pt x="378533" y="263326"/>
                  </a:cubicBezTo>
                  <a:cubicBezTo>
                    <a:pt x="381636" y="270419"/>
                    <a:pt x="381193" y="277512"/>
                    <a:pt x="382080" y="285048"/>
                  </a:cubicBezTo>
                  <a:cubicBezTo>
                    <a:pt x="384740" y="300564"/>
                    <a:pt x="384740" y="316523"/>
                    <a:pt x="384740" y="332482"/>
                  </a:cubicBezTo>
                  <a:cubicBezTo>
                    <a:pt x="384740" y="343122"/>
                    <a:pt x="382523" y="362184"/>
                    <a:pt x="372327" y="368834"/>
                  </a:cubicBezTo>
                  <a:cubicBezTo>
                    <a:pt x="362131" y="375483"/>
                    <a:pt x="353708" y="358637"/>
                    <a:pt x="350162" y="351101"/>
                  </a:cubicBezTo>
                  <a:cubicBezTo>
                    <a:pt x="347058" y="344452"/>
                    <a:pt x="345285" y="337802"/>
                    <a:pt x="342625" y="330709"/>
                  </a:cubicBezTo>
                  <a:cubicBezTo>
                    <a:pt x="339965" y="323173"/>
                    <a:pt x="340409" y="317853"/>
                    <a:pt x="338635" y="309430"/>
                  </a:cubicBezTo>
                  <a:cubicBezTo>
                    <a:pt x="337305" y="301894"/>
                    <a:pt x="334646" y="295688"/>
                    <a:pt x="334646" y="288151"/>
                  </a:cubicBezTo>
                  <a:cubicBezTo>
                    <a:pt x="335089" y="279728"/>
                    <a:pt x="335089" y="271749"/>
                    <a:pt x="336419" y="263326"/>
                  </a:cubicBezTo>
                  <a:cubicBezTo>
                    <a:pt x="337749" y="254016"/>
                    <a:pt x="340852" y="248253"/>
                    <a:pt x="344842" y="239830"/>
                  </a:cubicBezTo>
                  <a:cubicBezTo>
                    <a:pt x="348831" y="234067"/>
                    <a:pt x="352378" y="231408"/>
                    <a:pt x="356811" y="225644"/>
                  </a:cubicBezTo>
                  <a:close/>
                  <a:moveTo>
                    <a:pt x="273026" y="304554"/>
                  </a:moveTo>
                  <a:cubicBezTo>
                    <a:pt x="273912" y="304554"/>
                    <a:pt x="274356" y="304997"/>
                    <a:pt x="275242" y="304997"/>
                  </a:cubicBezTo>
                  <a:cubicBezTo>
                    <a:pt x="290758" y="302780"/>
                    <a:pt x="296078" y="314750"/>
                    <a:pt x="303614" y="325389"/>
                  </a:cubicBezTo>
                  <a:cubicBezTo>
                    <a:pt x="308934" y="332925"/>
                    <a:pt x="313367" y="340462"/>
                    <a:pt x="316470" y="349328"/>
                  </a:cubicBezTo>
                  <a:cubicBezTo>
                    <a:pt x="319130" y="357751"/>
                    <a:pt x="324006" y="366174"/>
                    <a:pt x="325779" y="374153"/>
                  </a:cubicBezTo>
                  <a:cubicBezTo>
                    <a:pt x="327553" y="383906"/>
                    <a:pt x="332429" y="392329"/>
                    <a:pt x="335089" y="402525"/>
                  </a:cubicBezTo>
                  <a:cubicBezTo>
                    <a:pt x="337305" y="411391"/>
                    <a:pt x="339522" y="421144"/>
                    <a:pt x="341295" y="430010"/>
                  </a:cubicBezTo>
                  <a:cubicBezTo>
                    <a:pt x="342182" y="435330"/>
                    <a:pt x="344398" y="440650"/>
                    <a:pt x="344842" y="445969"/>
                  </a:cubicBezTo>
                  <a:cubicBezTo>
                    <a:pt x="345285" y="450402"/>
                    <a:pt x="345285" y="454392"/>
                    <a:pt x="346172" y="458382"/>
                  </a:cubicBezTo>
                  <a:cubicBezTo>
                    <a:pt x="347945" y="466362"/>
                    <a:pt x="346172" y="472125"/>
                    <a:pt x="345285" y="479661"/>
                  </a:cubicBezTo>
                  <a:cubicBezTo>
                    <a:pt x="344398" y="486754"/>
                    <a:pt x="343955" y="490300"/>
                    <a:pt x="337305" y="495177"/>
                  </a:cubicBezTo>
                  <a:cubicBezTo>
                    <a:pt x="332872" y="498280"/>
                    <a:pt x="330656" y="499167"/>
                    <a:pt x="325336" y="499167"/>
                  </a:cubicBezTo>
                  <a:cubicBezTo>
                    <a:pt x="313810" y="498723"/>
                    <a:pt x="304501" y="494733"/>
                    <a:pt x="293861" y="489414"/>
                  </a:cubicBezTo>
                  <a:cubicBezTo>
                    <a:pt x="283222" y="484094"/>
                    <a:pt x="273026" y="472125"/>
                    <a:pt x="269036" y="460599"/>
                  </a:cubicBezTo>
                  <a:cubicBezTo>
                    <a:pt x="262386" y="441093"/>
                    <a:pt x="255293" y="421587"/>
                    <a:pt x="249973" y="401638"/>
                  </a:cubicBezTo>
                  <a:cubicBezTo>
                    <a:pt x="245540" y="385236"/>
                    <a:pt x="239334" y="367504"/>
                    <a:pt x="245097" y="350658"/>
                  </a:cubicBezTo>
                  <a:cubicBezTo>
                    <a:pt x="248643" y="340905"/>
                    <a:pt x="251747" y="331596"/>
                    <a:pt x="257066" y="322729"/>
                  </a:cubicBezTo>
                  <a:cubicBezTo>
                    <a:pt x="260613" y="315193"/>
                    <a:pt x="267263" y="311203"/>
                    <a:pt x="273026" y="304554"/>
                  </a:cubicBezTo>
                  <a:close/>
                  <a:moveTo>
                    <a:pt x="195446" y="881300"/>
                  </a:moveTo>
                  <a:cubicBezTo>
                    <a:pt x="177271" y="889723"/>
                    <a:pt x="157765" y="870660"/>
                    <a:pt x="144466" y="861351"/>
                  </a:cubicBezTo>
                  <a:cubicBezTo>
                    <a:pt x="134270" y="854258"/>
                    <a:pt x="128507" y="844948"/>
                    <a:pt x="120084" y="836082"/>
                  </a:cubicBezTo>
                  <a:cubicBezTo>
                    <a:pt x="113434" y="828989"/>
                    <a:pt x="106784" y="821896"/>
                    <a:pt x="101021" y="813916"/>
                  </a:cubicBezTo>
                  <a:cubicBezTo>
                    <a:pt x="91269" y="800174"/>
                    <a:pt x="85506" y="783328"/>
                    <a:pt x="90382" y="766926"/>
                  </a:cubicBezTo>
                  <a:cubicBezTo>
                    <a:pt x="92599" y="759833"/>
                    <a:pt x="94372" y="750523"/>
                    <a:pt x="99692" y="744760"/>
                  </a:cubicBezTo>
                  <a:cubicBezTo>
                    <a:pt x="102795" y="741214"/>
                    <a:pt x="106784" y="735007"/>
                    <a:pt x="112548" y="736337"/>
                  </a:cubicBezTo>
                  <a:cubicBezTo>
                    <a:pt x="113434" y="740770"/>
                    <a:pt x="122300" y="747863"/>
                    <a:pt x="127620" y="747863"/>
                  </a:cubicBezTo>
                  <a:cubicBezTo>
                    <a:pt x="135156" y="748307"/>
                    <a:pt x="139146" y="750080"/>
                    <a:pt x="145796" y="753626"/>
                  </a:cubicBezTo>
                  <a:cubicBezTo>
                    <a:pt x="160425" y="761163"/>
                    <a:pt x="171508" y="772689"/>
                    <a:pt x="180817" y="785988"/>
                  </a:cubicBezTo>
                  <a:cubicBezTo>
                    <a:pt x="191457" y="801061"/>
                    <a:pt x="199879" y="819679"/>
                    <a:pt x="203426" y="837412"/>
                  </a:cubicBezTo>
                  <a:cubicBezTo>
                    <a:pt x="205199" y="846278"/>
                    <a:pt x="209632" y="853814"/>
                    <a:pt x="206972" y="863567"/>
                  </a:cubicBezTo>
                  <a:cubicBezTo>
                    <a:pt x="205199" y="870660"/>
                    <a:pt x="201653" y="878640"/>
                    <a:pt x="195446" y="881300"/>
                  </a:cubicBezTo>
                  <a:close/>
                  <a:moveTo>
                    <a:pt x="241107" y="789978"/>
                  </a:moveTo>
                  <a:cubicBezTo>
                    <a:pt x="222932" y="781555"/>
                    <a:pt x="207416" y="768699"/>
                    <a:pt x="192787" y="755399"/>
                  </a:cubicBezTo>
                  <a:cubicBezTo>
                    <a:pt x="175941" y="739884"/>
                    <a:pt x="159538" y="723481"/>
                    <a:pt x="143136" y="707079"/>
                  </a:cubicBezTo>
                  <a:cubicBezTo>
                    <a:pt x="125847" y="690233"/>
                    <a:pt x="113877" y="672057"/>
                    <a:pt x="103681" y="650779"/>
                  </a:cubicBezTo>
                  <a:cubicBezTo>
                    <a:pt x="100135" y="643686"/>
                    <a:pt x="99248" y="637036"/>
                    <a:pt x="97475" y="629056"/>
                  </a:cubicBezTo>
                  <a:cubicBezTo>
                    <a:pt x="96588" y="624180"/>
                    <a:pt x="93485" y="619747"/>
                    <a:pt x="93042" y="614871"/>
                  </a:cubicBezTo>
                  <a:cubicBezTo>
                    <a:pt x="92155" y="609994"/>
                    <a:pt x="92599" y="604231"/>
                    <a:pt x="92155" y="599355"/>
                  </a:cubicBezTo>
                  <a:cubicBezTo>
                    <a:pt x="92155" y="594922"/>
                    <a:pt x="91269" y="588715"/>
                    <a:pt x="91712" y="584282"/>
                  </a:cubicBezTo>
                  <a:cubicBezTo>
                    <a:pt x="93485" y="566993"/>
                    <a:pt x="105455" y="553694"/>
                    <a:pt x="118310" y="544384"/>
                  </a:cubicBezTo>
                  <a:cubicBezTo>
                    <a:pt x="131610" y="551477"/>
                    <a:pt x="140476" y="555467"/>
                    <a:pt x="148899" y="560343"/>
                  </a:cubicBezTo>
                  <a:cubicBezTo>
                    <a:pt x="152889" y="563003"/>
                    <a:pt x="155105" y="566550"/>
                    <a:pt x="159095" y="568766"/>
                  </a:cubicBezTo>
                  <a:cubicBezTo>
                    <a:pt x="163528" y="571426"/>
                    <a:pt x="167518" y="573199"/>
                    <a:pt x="171508" y="576746"/>
                  </a:cubicBezTo>
                  <a:cubicBezTo>
                    <a:pt x="179930" y="584282"/>
                    <a:pt x="189683" y="590932"/>
                    <a:pt x="198106" y="598911"/>
                  </a:cubicBezTo>
                  <a:cubicBezTo>
                    <a:pt x="202539" y="603344"/>
                    <a:pt x="208302" y="606891"/>
                    <a:pt x="212292" y="612211"/>
                  </a:cubicBezTo>
                  <a:cubicBezTo>
                    <a:pt x="215839" y="617087"/>
                    <a:pt x="219385" y="622850"/>
                    <a:pt x="222932" y="627726"/>
                  </a:cubicBezTo>
                  <a:cubicBezTo>
                    <a:pt x="230025" y="637036"/>
                    <a:pt x="233571" y="648562"/>
                    <a:pt x="238891" y="658758"/>
                  </a:cubicBezTo>
                  <a:cubicBezTo>
                    <a:pt x="245097" y="670284"/>
                    <a:pt x="248643" y="682697"/>
                    <a:pt x="253077" y="694666"/>
                  </a:cubicBezTo>
                  <a:cubicBezTo>
                    <a:pt x="257066" y="705306"/>
                    <a:pt x="259726" y="716832"/>
                    <a:pt x="261943" y="727915"/>
                  </a:cubicBezTo>
                  <a:cubicBezTo>
                    <a:pt x="263716" y="737224"/>
                    <a:pt x="262829" y="746977"/>
                    <a:pt x="264603" y="756286"/>
                  </a:cubicBezTo>
                  <a:cubicBezTo>
                    <a:pt x="266376" y="766482"/>
                    <a:pt x="265933" y="771802"/>
                    <a:pt x="260613" y="781112"/>
                  </a:cubicBezTo>
                  <a:cubicBezTo>
                    <a:pt x="256180" y="788648"/>
                    <a:pt x="247757" y="793081"/>
                    <a:pt x="241107" y="789978"/>
                  </a:cubicBezTo>
                  <a:close/>
                  <a:moveTo>
                    <a:pt x="378533" y="598025"/>
                  </a:moveTo>
                  <a:cubicBezTo>
                    <a:pt x="370997" y="598468"/>
                    <a:pt x="363017" y="594922"/>
                    <a:pt x="366121" y="585612"/>
                  </a:cubicBezTo>
                  <a:cubicBezTo>
                    <a:pt x="363461" y="585169"/>
                    <a:pt x="362574" y="586499"/>
                    <a:pt x="364347" y="584282"/>
                  </a:cubicBezTo>
                  <a:cubicBezTo>
                    <a:pt x="365234" y="581179"/>
                    <a:pt x="363461" y="579849"/>
                    <a:pt x="363017" y="576746"/>
                  </a:cubicBezTo>
                  <a:cubicBezTo>
                    <a:pt x="362574" y="573199"/>
                    <a:pt x="363017" y="569209"/>
                    <a:pt x="363017" y="565220"/>
                  </a:cubicBezTo>
                  <a:cubicBezTo>
                    <a:pt x="363461" y="553250"/>
                    <a:pt x="367451" y="544384"/>
                    <a:pt x="372770" y="534188"/>
                  </a:cubicBezTo>
                  <a:cubicBezTo>
                    <a:pt x="378977" y="521776"/>
                    <a:pt x="389616" y="506260"/>
                    <a:pt x="401585" y="498280"/>
                  </a:cubicBezTo>
                  <a:cubicBezTo>
                    <a:pt x="406018" y="495620"/>
                    <a:pt x="410452" y="493847"/>
                    <a:pt x="414441" y="490744"/>
                  </a:cubicBezTo>
                  <a:cubicBezTo>
                    <a:pt x="421534" y="485424"/>
                    <a:pt x="429957" y="481434"/>
                    <a:pt x="437937" y="477001"/>
                  </a:cubicBezTo>
                  <a:cubicBezTo>
                    <a:pt x="449463" y="470795"/>
                    <a:pt x="460546" y="466805"/>
                    <a:pt x="472958" y="462372"/>
                  </a:cubicBezTo>
                  <a:cubicBezTo>
                    <a:pt x="478721" y="460155"/>
                    <a:pt x="483598" y="457052"/>
                    <a:pt x="489804" y="456165"/>
                  </a:cubicBezTo>
                  <a:cubicBezTo>
                    <a:pt x="497340" y="454836"/>
                    <a:pt x="505320" y="453506"/>
                    <a:pt x="512856" y="451732"/>
                  </a:cubicBezTo>
                  <a:cubicBezTo>
                    <a:pt x="519062" y="450402"/>
                    <a:pt x="524382" y="447299"/>
                    <a:pt x="530588" y="445969"/>
                  </a:cubicBezTo>
                  <a:cubicBezTo>
                    <a:pt x="535908" y="445083"/>
                    <a:pt x="540341" y="442866"/>
                    <a:pt x="545218" y="441980"/>
                  </a:cubicBezTo>
                  <a:cubicBezTo>
                    <a:pt x="553641" y="440206"/>
                    <a:pt x="567826" y="437547"/>
                    <a:pt x="576249" y="440206"/>
                  </a:cubicBezTo>
                  <a:cubicBezTo>
                    <a:pt x="588662" y="443753"/>
                    <a:pt x="597972" y="457052"/>
                    <a:pt x="595312" y="469908"/>
                  </a:cubicBezTo>
                  <a:cubicBezTo>
                    <a:pt x="591765" y="487197"/>
                    <a:pt x="576693" y="506703"/>
                    <a:pt x="563393" y="517786"/>
                  </a:cubicBezTo>
                  <a:cubicBezTo>
                    <a:pt x="556300" y="523992"/>
                    <a:pt x="547878" y="527538"/>
                    <a:pt x="539898" y="532415"/>
                  </a:cubicBezTo>
                  <a:cubicBezTo>
                    <a:pt x="530145" y="538178"/>
                    <a:pt x="519062" y="541724"/>
                    <a:pt x="509310" y="547487"/>
                  </a:cubicBezTo>
                  <a:cubicBezTo>
                    <a:pt x="499557" y="553694"/>
                    <a:pt x="488917" y="556797"/>
                    <a:pt x="479164" y="563446"/>
                  </a:cubicBezTo>
                  <a:cubicBezTo>
                    <a:pt x="470298" y="569209"/>
                    <a:pt x="459216" y="573199"/>
                    <a:pt x="449906" y="578076"/>
                  </a:cubicBezTo>
                  <a:cubicBezTo>
                    <a:pt x="433060" y="587385"/>
                    <a:pt x="415771" y="590489"/>
                    <a:pt x="396709" y="592705"/>
                  </a:cubicBezTo>
                  <a:cubicBezTo>
                    <a:pt x="390503" y="594035"/>
                    <a:pt x="384740" y="597581"/>
                    <a:pt x="378533" y="598025"/>
                  </a:cubicBezTo>
                  <a:close/>
                  <a:moveTo>
                    <a:pt x="337749" y="759389"/>
                  </a:moveTo>
                  <a:cubicBezTo>
                    <a:pt x="328883" y="758946"/>
                    <a:pt x="326223" y="743874"/>
                    <a:pt x="329769" y="746977"/>
                  </a:cubicBezTo>
                  <a:cubicBezTo>
                    <a:pt x="324449" y="742544"/>
                    <a:pt x="331099" y="727915"/>
                    <a:pt x="332429" y="722151"/>
                  </a:cubicBezTo>
                  <a:cubicBezTo>
                    <a:pt x="335976" y="707966"/>
                    <a:pt x="345285" y="694223"/>
                    <a:pt x="354595" y="683140"/>
                  </a:cubicBezTo>
                  <a:cubicBezTo>
                    <a:pt x="365677" y="670284"/>
                    <a:pt x="375873" y="659645"/>
                    <a:pt x="388286" y="648119"/>
                  </a:cubicBezTo>
                  <a:cubicBezTo>
                    <a:pt x="394492" y="642356"/>
                    <a:pt x="401585" y="636149"/>
                    <a:pt x="408678" y="631716"/>
                  </a:cubicBezTo>
                  <a:cubicBezTo>
                    <a:pt x="415328" y="627726"/>
                    <a:pt x="423751" y="625953"/>
                    <a:pt x="430844" y="622407"/>
                  </a:cubicBezTo>
                  <a:cubicBezTo>
                    <a:pt x="445473" y="614871"/>
                    <a:pt x="458329" y="606891"/>
                    <a:pt x="474731" y="603344"/>
                  </a:cubicBezTo>
                  <a:cubicBezTo>
                    <a:pt x="488917" y="600241"/>
                    <a:pt x="503103" y="597581"/>
                    <a:pt x="517289" y="593591"/>
                  </a:cubicBezTo>
                  <a:cubicBezTo>
                    <a:pt x="529259" y="590489"/>
                    <a:pt x="541671" y="590932"/>
                    <a:pt x="553641" y="590489"/>
                  </a:cubicBezTo>
                  <a:cubicBezTo>
                    <a:pt x="558517" y="590489"/>
                    <a:pt x="562063" y="588715"/>
                    <a:pt x="566940" y="589158"/>
                  </a:cubicBezTo>
                  <a:cubicBezTo>
                    <a:pt x="571816" y="589602"/>
                    <a:pt x="575806" y="590932"/>
                    <a:pt x="580239" y="593148"/>
                  </a:cubicBezTo>
                  <a:cubicBezTo>
                    <a:pt x="583342" y="594922"/>
                    <a:pt x="588662" y="596251"/>
                    <a:pt x="590879" y="599355"/>
                  </a:cubicBezTo>
                  <a:cubicBezTo>
                    <a:pt x="592208" y="601128"/>
                    <a:pt x="592208" y="604674"/>
                    <a:pt x="592652" y="606448"/>
                  </a:cubicBezTo>
                  <a:cubicBezTo>
                    <a:pt x="595312" y="613540"/>
                    <a:pt x="595312" y="622407"/>
                    <a:pt x="593095" y="629943"/>
                  </a:cubicBezTo>
                  <a:cubicBezTo>
                    <a:pt x="586889" y="651222"/>
                    <a:pt x="563837" y="664078"/>
                    <a:pt x="545218" y="672057"/>
                  </a:cubicBezTo>
                  <a:cubicBezTo>
                    <a:pt x="519506" y="682697"/>
                    <a:pt x="495567" y="697326"/>
                    <a:pt x="470298" y="708852"/>
                  </a:cubicBezTo>
                  <a:cubicBezTo>
                    <a:pt x="459659" y="713729"/>
                    <a:pt x="447690" y="716832"/>
                    <a:pt x="437050" y="721708"/>
                  </a:cubicBezTo>
                  <a:cubicBezTo>
                    <a:pt x="428627" y="725698"/>
                    <a:pt x="419761" y="726141"/>
                    <a:pt x="411782" y="730131"/>
                  </a:cubicBezTo>
                  <a:cubicBezTo>
                    <a:pt x="402915" y="734564"/>
                    <a:pt x="394049" y="738111"/>
                    <a:pt x="385183" y="742544"/>
                  </a:cubicBezTo>
                  <a:cubicBezTo>
                    <a:pt x="377203" y="746090"/>
                    <a:pt x="370554" y="751853"/>
                    <a:pt x="362131" y="753626"/>
                  </a:cubicBezTo>
                  <a:cubicBezTo>
                    <a:pt x="357698" y="754513"/>
                    <a:pt x="352821" y="755399"/>
                    <a:pt x="348831" y="756286"/>
                  </a:cubicBezTo>
                  <a:cubicBezTo>
                    <a:pt x="345285" y="757173"/>
                    <a:pt x="340409" y="759389"/>
                    <a:pt x="337749" y="759389"/>
                  </a:cubicBezTo>
                  <a:close/>
                  <a:moveTo>
                    <a:pt x="313367" y="824556"/>
                  </a:moveTo>
                  <a:cubicBezTo>
                    <a:pt x="313367" y="823669"/>
                    <a:pt x="313810" y="823226"/>
                    <a:pt x="317356" y="827216"/>
                  </a:cubicBezTo>
                  <a:cubicBezTo>
                    <a:pt x="317356" y="821010"/>
                    <a:pt x="318243" y="811700"/>
                    <a:pt x="322676" y="806824"/>
                  </a:cubicBezTo>
                  <a:cubicBezTo>
                    <a:pt x="327996" y="800617"/>
                    <a:pt x="337305" y="797071"/>
                    <a:pt x="344398" y="793081"/>
                  </a:cubicBezTo>
                  <a:cubicBezTo>
                    <a:pt x="350605" y="789978"/>
                    <a:pt x="355481" y="785545"/>
                    <a:pt x="362131" y="782442"/>
                  </a:cubicBezTo>
                  <a:cubicBezTo>
                    <a:pt x="368337" y="779782"/>
                    <a:pt x="374544" y="778452"/>
                    <a:pt x="380750" y="775792"/>
                  </a:cubicBezTo>
                  <a:cubicBezTo>
                    <a:pt x="391833" y="770915"/>
                    <a:pt x="402029" y="764266"/>
                    <a:pt x="413111" y="760276"/>
                  </a:cubicBezTo>
                  <a:cubicBezTo>
                    <a:pt x="422421" y="756730"/>
                    <a:pt x="433060" y="750080"/>
                    <a:pt x="442813" y="749637"/>
                  </a:cubicBezTo>
                  <a:cubicBezTo>
                    <a:pt x="447246" y="749193"/>
                    <a:pt x="450793" y="750523"/>
                    <a:pt x="455669" y="749193"/>
                  </a:cubicBezTo>
                  <a:cubicBezTo>
                    <a:pt x="461875" y="747863"/>
                    <a:pt x="464092" y="746533"/>
                    <a:pt x="469855" y="748307"/>
                  </a:cubicBezTo>
                  <a:cubicBezTo>
                    <a:pt x="477835" y="750966"/>
                    <a:pt x="485814" y="752297"/>
                    <a:pt x="490691" y="760276"/>
                  </a:cubicBezTo>
                  <a:cubicBezTo>
                    <a:pt x="495124" y="767369"/>
                    <a:pt x="491577" y="771359"/>
                    <a:pt x="488031" y="777565"/>
                  </a:cubicBezTo>
                  <a:cubicBezTo>
                    <a:pt x="486701" y="780225"/>
                    <a:pt x="485371" y="782442"/>
                    <a:pt x="483598" y="785101"/>
                  </a:cubicBezTo>
                  <a:cubicBezTo>
                    <a:pt x="482268" y="785101"/>
                    <a:pt x="480938" y="785545"/>
                    <a:pt x="480051" y="786875"/>
                  </a:cubicBezTo>
                  <a:cubicBezTo>
                    <a:pt x="479608" y="788648"/>
                    <a:pt x="478721" y="790421"/>
                    <a:pt x="477391" y="791751"/>
                  </a:cubicBezTo>
                  <a:cubicBezTo>
                    <a:pt x="474731" y="793967"/>
                    <a:pt x="468525" y="795297"/>
                    <a:pt x="464979" y="797071"/>
                  </a:cubicBezTo>
                  <a:cubicBezTo>
                    <a:pt x="460546" y="799287"/>
                    <a:pt x="457886" y="801947"/>
                    <a:pt x="453896" y="804607"/>
                  </a:cubicBezTo>
                  <a:cubicBezTo>
                    <a:pt x="446360" y="810370"/>
                    <a:pt x="434834" y="813916"/>
                    <a:pt x="425967" y="818350"/>
                  </a:cubicBezTo>
                  <a:cubicBezTo>
                    <a:pt x="420648" y="821010"/>
                    <a:pt x="413111" y="825886"/>
                    <a:pt x="407792" y="827216"/>
                  </a:cubicBezTo>
                  <a:cubicBezTo>
                    <a:pt x="404245" y="828102"/>
                    <a:pt x="400255" y="827659"/>
                    <a:pt x="396709" y="828546"/>
                  </a:cubicBezTo>
                  <a:cubicBezTo>
                    <a:pt x="381193" y="832092"/>
                    <a:pt x="364791" y="832092"/>
                    <a:pt x="348831" y="833422"/>
                  </a:cubicBezTo>
                  <a:cubicBezTo>
                    <a:pt x="335976" y="834309"/>
                    <a:pt x="323120" y="834309"/>
                    <a:pt x="313367" y="824556"/>
                  </a:cubicBezTo>
                  <a:close/>
                  <a:moveTo>
                    <a:pt x="471628" y="894156"/>
                  </a:moveTo>
                  <a:cubicBezTo>
                    <a:pt x="468525" y="899475"/>
                    <a:pt x="462762" y="903022"/>
                    <a:pt x="457442" y="906125"/>
                  </a:cubicBezTo>
                  <a:cubicBezTo>
                    <a:pt x="449906" y="910115"/>
                    <a:pt x="442813" y="914548"/>
                    <a:pt x="435720" y="918981"/>
                  </a:cubicBezTo>
                  <a:cubicBezTo>
                    <a:pt x="425524" y="925187"/>
                    <a:pt x="413998" y="926960"/>
                    <a:pt x="403802" y="932723"/>
                  </a:cubicBezTo>
                  <a:cubicBezTo>
                    <a:pt x="385183" y="942920"/>
                    <a:pt x="363461" y="941146"/>
                    <a:pt x="343069" y="937600"/>
                  </a:cubicBezTo>
                  <a:cubicBezTo>
                    <a:pt x="329769" y="934940"/>
                    <a:pt x="314253" y="934940"/>
                    <a:pt x="301841" y="930950"/>
                  </a:cubicBezTo>
                  <a:cubicBezTo>
                    <a:pt x="298738" y="930064"/>
                    <a:pt x="295634" y="927404"/>
                    <a:pt x="292531" y="925630"/>
                  </a:cubicBezTo>
                  <a:cubicBezTo>
                    <a:pt x="289428" y="924301"/>
                    <a:pt x="285882" y="924744"/>
                    <a:pt x="283222" y="923414"/>
                  </a:cubicBezTo>
                  <a:cubicBezTo>
                    <a:pt x="278345" y="920754"/>
                    <a:pt x="279232" y="915434"/>
                    <a:pt x="282335" y="911445"/>
                  </a:cubicBezTo>
                  <a:cubicBezTo>
                    <a:pt x="280119" y="913218"/>
                    <a:pt x="276129" y="915878"/>
                    <a:pt x="268149" y="921641"/>
                  </a:cubicBezTo>
                  <a:cubicBezTo>
                    <a:pt x="270809" y="916764"/>
                    <a:pt x="273026" y="912331"/>
                    <a:pt x="275685" y="907455"/>
                  </a:cubicBezTo>
                  <a:cubicBezTo>
                    <a:pt x="281005" y="898589"/>
                    <a:pt x="291645" y="894599"/>
                    <a:pt x="301397" y="891496"/>
                  </a:cubicBezTo>
                  <a:cubicBezTo>
                    <a:pt x="313367" y="887949"/>
                    <a:pt x="325336" y="884846"/>
                    <a:pt x="336419" y="879083"/>
                  </a:cubicBezTo>
                  <a:cubicBezTo>
                    <a:pt x="347502" y="873763"/>
                    <a:pt x="359028" y="868000"/>
                    <a:pt x="370554" y="864010"/>
                  </a:cubicBezTo>
                  <a:cubicBezTo>
                    <a:pt x="389173" y="857804"/>
                    <a:pt x="408235" y="854258"/>
                    <a:pt x="428184" y="852041"/>
                  </a:cubicBezTo>
                  <a:cubicBezTo>
                    <a:pt x="435277" y="851598"/>
                    <a:pt x="443257" y="851155"/>
                    <a:pt x="450349" y="852484"/>
                  </a:cubicBezTo>
                  <a:cubicBezTo>
                    <a:pt x="456556" y="853371"/>
                    <a:pt x="462762" y="852928"/>
                    <a:pt x="468082" y="855588"/>
                  </a:cubicBezTo>
                  <a:cubicBezTo>
                    <a:pt x="472515" y="857804"/>
                    <a:pt x="476061" y="861351"/>
                    <a:pt x="477835" y="865784"/>
                  </a:cubicBezTo>
                  <a:cubicBezTo>
                    <a:pt x="479608" y="870660"/>
                    <a:pt x="477835" y="874207"/>
                    <a:pt x="476948" y="879526"/>
                  </a:cubicBezTo>
                  <a:cubicBezTo>
                    <a:pt x="476505" y="882186"/>
                    <a:pt x="476948" y="883516"/>
                    <a:pt x="476061" y="886619"/>
                  </a:cubicBezTo>
                  <a:cubicBezTo>
                    <a:pt x="474731" y="889279"/>
                    <a:pt x="472958" y="891939"/>
                    <a:pt x="471628" y="894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5" name="Google Shape;1215;p32"/>
            <p:cNvGrpSpPr/>
            <p:nvPr/>
          </p:nvGrpSpPr>
          <p:grpSpPr>
            <a:xfrm>
              <a:off x="7964458" y="3343856"/>
              <a:ext cx="904821" cy="1635197"/>
              <a:chOff x="2921360" y="2328810"/>
              <a:chExt cx="627825" cy="1134608"/>
            </a:xfrm>
          </p:grpSpPr>
          <p:sp>
            <p:nvSpPr>
              <p:cNvPr id="1216" name="Google Shape;1216;p32"/>
              <p:cNvSpPr/>
              <p:nvPr/>
            </p:nvSpPr>
            <p:spPr>
              <a:xfrm>
                <a:off x="2921360" y="2386446"/>
                <a:ext cx="513547" cy="1076972"/>
              </a:xfrm>
              <a:custGeom>
                <a:avLst/>
                <a:gdLst/>
                <a:ahLst/>
                <a:cxnLst/>
                <a:rect l="l" t="t" r="r" b="b"/>
                <a:pathLst>
                  <a:path w="513547" h="1076972" extrusionOk="0">
                    <a:moveTo>
                      <a:pt x="512122" y="333"/>
                    </a:moveTo>
                    <a:cubicBezTo>
                      <a:pt x="498379" y="45107"/>
                      <a:pt x="475327" y="88108"/>
                      <a:pt x="464244" y="133326"/>
                    </a:cubicBezTo>
                    <a:cubicBezTo>
                      <a:pt x="450502" y="188296"/>
                      <a:pt x="420357" y="231740"/>
                      <a:pt x="393315" y="280504"/>
                    </a:cubicBezTo>
                    <a:cubicBezTo>
                      <a:pt x="371593" y="319072"/>
                      <a:pt x="368933" y="360300"/>
                      <a:pt x="356520" y="401971"/>
                    </a:cubicBezTo>
                    <a:cubicBezTo>
                      <a:pt x="341891" y="452065"/>
                      <a:pt x="331695" y="501716"/>
                      <a:pt x="320169" y="552696"/>
                    </a:cubicBezTo>
                    <a:cubicBezTo>
                      <a:pt x="309529" y="600574"/>
                      <a:pt x="283374" y="641358"/>
                      <a:pt x="269188" y="688349"/>
                    </a:cubicBezTo>
                    <a:cubicBezTo>
                      <a:pt x="253672" y="740216"/>
                      <a:pt x="244363" y="780114"/>
                      <a:pt x="205351" y="820012"/>
                    </a:cubicBezTo>
                    <a:cubicBezTo>
                      <a:pt x="172546" y="853260"/>
                      <a:pt x="152598" y="902024"/>
                      <a:pt x="121566" y="937933"/>
                    </a:cubicBezTo>
                    <a:cubicBezTo>
                      <a:pt x="90534" y="973840"/>
                      <a:pt x="57729" y="1020831"/>
                      <a:pt x="11625" y="1038564"/>
                    </a:cubicBezTo>
                    <a:cubicBezTo>
                      <a:pt x="-13200" y="1047873"/>
                      <a:pt x="5862" y="1085111"/>
                      <a:pt x="30244" y="1075359"/>
                    </a:cubicBezTo>
                    <a:cubicBezTo>
                      <a:pt x="69255" y="1060286"/>
                      <a:pt x="104720" y="1021718"/>
                      <a:pt x="129989" y="989356"/>
                    </a:cubicBezTo>
                    <a:cubicBezTo>
                      <a:pt x="165454" y="944139"/>
                      <a:pt x="192495" y="898921"/>
                      <a:pt x="220867" y="849271"/>
                    </a:cubicBezTo>
                    <a:cubicBezTo>
                      <a:pt x="241703" y="812919"/>
                      <a:pt x="262982" y="773908"/>
                      <a:pt x="273621" y="733123"/>
                    </a:cubicBezTo>
                    <a:cubicBezTo>
                      <a:pt x="287364" y="679483"/>
                      <a:pt x="307313" y="628059"/>
                      <a:pt x="320612" y="574862"/>
                    </a:cubicBezTo>
                    <a:cubicBezTo>
                      <a:pt x="334354" y="520778"/>
                      <a:pt x="346767" y="466251"/>
                      <a:pt x="361840" y="412167"/>
                    </a:cubicBezTo>
                    <a:cubicBezTo>
                      <a:pt x="376469" y="359857"/>
                      <a:pt x="381345" y="310206"/>
                      <a:pt x="408831" y="262329"/>
                    </a:cubicBezTo>
                    <a:cubicBezTo>
                      <a:pt x="421687" y="239276"/>
                      <a:pt x="438532" y="219327"/>
                      <a:pt x="452275" y="196719"/>
                    </a:cubicBezTo>
                    <a:cubicBezTo>
                      <a:pt x="465574" y="174553"/>
                      <a:pt x="468677" y="151058"/>
                      <a:pt x="475327" y="126676"/>
                    </a:cubicBezTo>
                    <a:cubicBezTo>
                      <a:pt x="486410" y="87221"/>
                      <a:pt x="519658" y="42447"/>
                      <a:pt x="512565" y="333"/>
                    </a:cubicBezTo>
                    <a:cubicBezTo>
                      <a:pt x="512565" y="-111"/>
                      <a:pt x="512122" y="-111"/>
                      <a:pt x="512122" y="333"/>
                    </a:cubicBezTo>
                    <a:lnTo>
                      <a:pt x="512122" y="3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2960581" y="2965298"/>
                <a:ext cx="664" cy="886"/>
              </a:xfrm>
              <a:custGeom>
                <a:avLst/>
                <a:gdLst/>
                <a:ahLst/>
                <a:cxnLst/>
                <a:rect l="l" t="t" r="r" b="b"/>
                <a:pathLst>
                  <a:path w="664" h="886" extrusionOk="0">
                    <a:moveTo>
                      <a:pt x="332" y="886"/>
                    </a:moveTo>
                    <a:cubicBezTo>
                      <a:pt x="776" y="886"/>
                      <a:pt x="776" y="0"/>
                      <a:pt x="332" y="0"/>
                    </a:cubicBezTo>
                    <a:cubicBezTo>
                      <a:pt x="-111" y="0"/>
                      <a:pt x="-111" y="886"/>
                      <a:pt x="332" y="886"/>
                    </a:cubicBezTo>
                    <a:lnTo>
                      <a:pt x="332" y="8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2941729" y="2945349"/>
                <a:ext cx="39867" cy="80182"/>
              </a:xfrm>
              <a:custGeom>
                <a:avLst/>
                <a:gdLst/>
                <a:ahLst/>
                <a:cxnLst/>
                <a:rect l="l" t="t" r="r" b="b"/>
                <a:pathLst>
                  <a:path w="39867" h="80182" extrusionOk="0">
                    <a:moveTo>
                      <a:pt x="17411" y="15516"/>
                    </a:moveTo>
                    <a:cubicBezTo>
                      <a:pt x="16968" y="13742"/>
                      <a:pt x="16524" y="12413"/>
                      <a:pt x="15638" y="10639"/>
                    </a:cubicBezTo>
                    <a:cubicBezTo>
                      <a:pt x="14308" y="7093"/>
                      <a:pt x="9431" y="6650"/>
                      <a:pt x="7215" y="8866"/>
                    </a:cubicBezTo>
                    <a:cubicBezTo>
                      <a:pt x="-7858" y="21722"/>
                      <a:pt x="3225" y="69156"/>
                      <a:pt x="24947" y="52310"/>
                    </a:cubicBezTo>
                    <a:cubicBezTo>
                      <a:pt x="39576" y="40784"/>
                      <a:pt x="34700" y="886"/>
                      <a:pt x="13421" y="0"/>
                    </a:cubicBezTo>
                    <a:cubicBezTo>
                      <a:pt x="7215" y="0"/>
                      <a:pt x="2782" y="5319"/>
                      <a:pt x="3668" y="11526"/>
                    </a:cubicBezTo>
                    <a:cubicBezTo>
                      <a:pt x="4998" y="21279"/>
                      <a:pt x="9875" y="29702"/>
                      <a:pt x="12534" y="39454"/>
                    </a:cubicBezTo>
                    <a:cubicBezTo>
                      <a:pt x="13864" y="45217"/>
                      <a:pt x="15638" y="51424"/>
                      <a:pt x="16081" y="56744"/>
                    </a:cubicBezTo>
                    <a:cubicBezTo>
                      <a:pt x="16081" y="62063"/>
                      <a:pt x="15194" y="66940"/>
                      <a:pt x="16081" y="72259"/>
                    </a:cubicBezTo>
                    <a:cubicBezTo>
                      <a:pt x="17854" y="81126"/>
                      <a:pt x="29824" y="82899"/>
                      <a:pt x="34700" y="75806"/>
                    </a:cubicBezTo>
                    <a:cubicBezTo>
                      <a:pt x="46226" y="59847"/>
                      <a:pt x="38690" y="8866"/>
                      <a:pt x="9875" y="17732"/>
                    </a:cubicBezTo>
                    <a:cubicBezTo>
                      <a:pt x="-3425" y="21722"/>
                      <a:pt x="-322" y="35465"/>
                      <a:pt x="2338" y="45217"/>
                    </a:cubicBezTo>
                    <a:cubicBezTo>
                      <a:pt x="5885" y="57630"/>
                      <a:pt x="8101" y="73146"/>
                      <a:pt x="23174" y="76693"/>
                    </a:cubicBezTo>
                    <a:cubicBezTo>
                      <a:pt x="31597" y="78466"/>
                      <a:pt x="41793" y="67826"/>
                      <a:pt x="33813" y="60290"/>
                    </a:cubicBezTo>
                    <a:cubicBezTo>
                      <a:pt x="28494" y="55414"/>
                      <a:pt x="26720" y="52754"/>
                      <a:pt x="24947" y="45661"/>
                    </a:cubicBezTo>
                    <a:cubicBezTo>
                      <a:pt x="24504" y="43887"/>
                      <a:pt x="23174" y="34578"/>
                      <a:pt x="21401" y="33248"/>
                    </a:cubicBezTo>
                    <a:cubicBezTo>
                      <a:pt x="20957" y="31032"/>
                      <a:pt x="19627" y="31475"/>
                      <a:pt x="16968" y="35021"/>
                    </a:cubicBezTo>
                    <a:cubicBezTo>
                      <a:pt x="12534" y="35908"/>
                      <a:pt x="11648" y="36795"/>
                      <a:pt x="13864" y="39011"/>
                    </a:cubicBezTo>
                    <a:cubicBezTo>
                      <a:pt x="13864" y="40784"/>
                      <a:pt x="16081" y="43887"/>
                      <a:pt x="16968" y="45661"/>
                    </a:cubicBezTo>
                    <a:cubicBezTo>
                      <a:pt x="19184" y="51424"/>
                      <a:pt x="20957" y="58960"/>
                      <a:pt x="17411" y="64280"/>
                    </a:cubicBezTo>
                    <a:cubicBezTo>
                      <a:pt x="23617" y="65610"/>
                      <a:pt x="29824" y="66496"/>
                      <a:pt x="36030" y="67826"/>
                    </a:cubicBezTo>
                    <a:cubicBezTo>
                      <a:pt x="35143" y="62950"/>
                      <a:pt x="36030" y="58073"/>
                      <a:pt x="35587" y="53197"/>
                    </a:cubicBezTo>
                    <a:cubicBezTo>
                      <a:pt x="34700" y="46991"/>
                      <a:pt x="33370" y="40784"/>
                      <a:pt x="31597" y="35021"/>
                    </a:cubicBezTo>
                    <a:cubicBezTo>
                      <a:pt x="28937" y="25712"/>
                      <a:pt x="23617" y="17289"/>
                      <a:pt x="21844" y="7536"/>
                    </a:cubicBezTo>
                    <a:cubicBezTo>
                      <a:pt x="18741" y="11526"/>
                      <a:pt x="15194" y="15072"/>
                      <a:pt x="12091" y="19062"/>
                    </a:cubicBezTo>
                    <a:cubicBezTo>
                      <a:pt x="11205" y="19062"/>
                      <a:pt x="12534" y="18619"/>
                      <a:pt x="12534" y="20835"/>
                    </a:cubicBezTo>
                    <a:cubicBezTo>
                      <a:pt x="12978" y="23495"/>
                      <a:pt x="13864" y="25712"/>
                      <a:pt x="13864" y="28372"/>
                    </a:cubicBezTo>
                    <a:cubicBezTo>
                      <a:pt x="13864" y="30145"/>
                      <a:pt x="12534" y="39011"/>
                      <a:pt x="12978" y="39454"/>
                    </a:cubicBezTo>
                    <a:cubicBezTo>
                      <a:pt x="20071" y="46104"/>
                      <a:pt x="16524" y="34135"/>
                      <a:pt x="16524" y="33691"/>
                    </a:cubicBezTo>
                    <a:cubicBezTo>
                      <a:pt x="16081" y="31475"/>
                      <a:pt x="16081" y="29258"/>
                      <a:pt x="16081" y="27042"/>
                    </a:cubicBezTo>
                    <a:cubicBezTo>
                      <a:pt x="16081" y="22165"/>
                      <a:pt x="16524" y="17289"/>
                      <a:pt x="16081" y="12413"/>
                    </a:cubicBezTo>
                    <a:cubicBezTo>
                      <a:pt x="15638" y="14186"/>
                      <a:pt x="14751" y="15959"/>
                      <a:pt x="14308" y="17732"/>
                    </a:cubicBezTo>
                    <a:cubicBezTo>
                      <a:pt x="14751" y="17289"/>
                      <a:pt x="15638" y="16846"/>
                      <a:pt x="16081" y="16402"/>
                    </a:cubicBezTo>
                    <a:cubicBezTo>
                      <a:pt x="14751" y="15959"/>
                      <a:pt x="13421" y="15959"/>
                      <a:pt x="12091" y="15516"/>
                    </a:cubicBezTo>
                    <a:cubicBezTo>
                      <a:pt x="12534" y="15959"/>
                      <a:pt x="12534" y="16846"/>
                      <a:pt x="12978" y="17289"/>
                    </a:cubicBezTo>
                    <a:cubicBezTo>
                      <a:pt x="13864" y="19505"/>
                      <a:pt x="17854" y="18176"/>
                      <a:pt x="17411" y="15516"/>
                    </a:cubicBezTo>
                    <a:lnTo>
                      <a:pt x="17411" y="155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2987399" y="2968074"/>
                <a:ext cx="41155" cy="41937"/>
              </a:xfrm>
              <a:custGeom>
                <a:avLst/>
                <a:gdLst/>
                <a:ahLst/>
                <a:cxnLst/>
                <a:rect l="l" t="t" r="r" b="b"/>
                <a:pathLst>
                  <a:path w="41155" h="41937" extrusionOk="0">
                    <a:moveTo>
                      <a:pt x="113" y="10079"/>
                    </a:moveTo>
                    <a:cubicBezTo>
                      <a:pt x="5876" y="19832"/>
                      <a:pt x="7649" y="31358"/>
                      <a:pt x="16072" y="39338"/>
                    </a:cubicBezTo>
                    <a:cubicBezTo>
                      <a:pt x="18289" y="41111"/>
                      <a:pt x="20949" y="41997"/>
                      <a:pt x="23608" y="40668"/>
                    </a:cubicBezTo>
                    <a:cubicBezTo>
                      <a:pt x="32031" y="36234"/>
                      <a:pt x="36021" y="28255"/>
                      <a:pt x="31588" y="19389"/>
                    </a:cubicBezTo>
                    <a:cubicBezTo>
                      <a:pt x="27598" y="11852"/>
                      <a:pt x="20062" y="6976"/>
                      <a:pt x="13856" y="1656"/>
                    </a:cubicBezTo>
                    <a:cubicBezTo>
                      <a:pt x="6763" y="-4107"/>
                      <a:pt x="-774" y="6533"/>
                      <a:pt x="4103" y="12739"/>
                    </a:cubicBezTo>
                    <a:cubicBezTo>
                      <a:pt x="8536" y="18502"/>
                      <a:pt x="13412" y="24265"/>
                      <a:pt x="17402" y="30472"/>
                    </a:cubicBezTo>
                    <a:cubicBezTo>
                      <a:pt x="20505" y="35348"/>
                      <a:pt x="24052" y="39781"/>
                      <a:pt x="29815" y="41554"/>
                    </a:cubicBezTo>
                    <a:cubicBezTo>
                      <a:pt x="33804" y="42884"/>
                      <a:pt x="38681" y="40668"/>
                      <a:pt x="40011" y="36234"/>
                    </a:cubicBezTo>
                    <a:cubicBezTo>
                      <a:pt x="40454" y="35348"/>
                      <a:pt x="40454" y="34461"/>
                      <a:pt x="40897" y="34018"/>
                    </a:cubicBezTo>
                    <a:cubicBezTo>
                      <a:pt x="42227" y="29585"/>
                      <a:pt x="38238" y="23378"/>
                      <a:pt x="32918" y="25152"/>
                    </a:cubicBezTo>
                    <a:cubicBezTo>
                      <a:pt x="34691" y="26038"/>
                      <a:pt x="34691" y="26038"/>
                      <a:pt x="33361" y="24708"/>
                    </a:cubicBezTo>
                    <a:cubicBezTo>
                      <a:pt x="32475" y="23822"/>
                      <a:pt x="31588" y="22492"/>
                      <a:pt x="30701" y="21605"/>
                    </a:cubicBezTo>
                    <a:cubicBezTo>
                      <a:pt x="29371" y="20275"/>
                      <a:pt x="28485" y="18502"/>
                      <a:pt x="27598" y="17172"/>
                    </a:cubicBezTo>
                    <a:cubicBezTo>
                      <a:pt x="24052" y="12296"/>
                      <a:pt x="19619" y="7863"/>
                      <a:pt x="15629" y="2986"/>
                    </a:cubicBezTo>
                    <a:cubicBezTo>
                      <a:pt x="12526" y="6533"/>
                      <a:pt x="8979" y="10523"/>
                      <a:pt x="5876" y="14069"/>
                    </a:cubicBezTo>
                    <a:cubicBezTo>
                      <a:pt x="9422" y="16729"/>
                      <a:pt x="13412" y="19389"/>
                      <a:pt x="16515" y="22492"/>
                    </a:cubicBezTo>
                    <a:cubicBezTo>
                      <a:pt x="20505" y="26482"/>
                      <a:pt x="21835" y="27368"/>
                      <a:pt x="17402" y="30472"/>
                    </a:cubicBezTo>
                    <a:cubicBezTo>
                      <a:pt x="20062" y="30472"/>
                      <a:pt x="22278" y="30028"/>
                      <a:pt x="24938" y="30028"/>
                    </a:cubicBezTo>
                    <a:cubicBezTo>
                      <a:pt x="16072" y="23822"/>
                      <a:pt x="12969" y="12296"/>
                      <a:pt x="2329" y="8749"/>
                    </a:cubicBezTo>
                    <a:cubicBezTo>
                      <a:pt x="556" y="8306"/>
                      <a:pt x="-330" y="9192"/>
                      <a:pt x="113" y="10079"/>
                    </a:cubicBezTo>
                    <a:lnTo>
                      <a:pt x="113" y="100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2971240" y="3045797"/>
                <a:ext cx="29003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62798" extrusionOk="0">
                    <a:moveTo>
                      <a:pt x="1642" y="4173"/>
                    </a:moveTo>
                    <a:cubicBezTo>
                      <a:pt x="-1904" y="13925"/>
                      <a:pt x="1199" y="22792"/>
                      <a:pt x="2529" y="32545"/>
                    </a:cubicBezTo>
                    <a:cubicBezTo>
                      <a:pt x="3859" y="42741"/>
                      <a:pt x="4746" y="51163"/>
                      <a:pt x="10952" y="60030"/>
                    </a:cubicBezTo>
                    <a:cubicBezTo>
                      <a:pt x="14055" y="64463"/>
                      <a:pt x="22035" y="63133"/>
                      <a:pt x="24694" y="59143"/>
                    </a:cubicBezTo>
                    <a:cubicBezTo>
                      <a:pt x="30014" y="50720"/>
                      <a:pt x="29571" y="41411"/>
                      <a:pt x="27798" y="32101"/>
                    </a:cubicBezTo>
                    <a:cubicBezTo>
                      <a:pt x="26024" y="23235"/>
                      <a:pt x="24694" y="11709"/>
                      <a:pt x="17602" y="5502"/>
                    </a:cubicBezTo>
                    <a:cubicBezTo>
                      <a:pt x="13168" y="1513"/>
                      <a:pt x="4302" y="2843"/>
                      <a:pt x="4302" y="9936"/>
                    </a:cubicBezTo>
                    <a:cubicBezTo>
                      <a:pt x="4746" y="16142"/>
                      <a:pt x="6519" y="22792"/>
                      <a:pt x="7849" y="29441"/>
                    </a:cubicBezTo>
                    <a:cubicBezTo>
                      <a:pt x="9179" y="35204"/>
                      <a:pt x="13168" y="43627"/>
                      <a:pt x="9622" y="49833"/>
                    </a:cubicBezTo>
                    <a:cubicBezTo>
                      <a:pt x="14055" y="49390"/>
                      <a:pt x="18488" y="49390"/>
                      <a:pt x="23364" y="48947"/>
                    </a:cubicBezTo>
                    <a:cubicBezTo>
                      <a:pt x="18931" y="43184"/>
                      <a:pt x="18931" y="35204"/>
                      <a:pt x="17602" y="28555"/>
                    </a:cubicBezTo>
                    <a:cubicBezTo>
                      <a:pt x="16272" y="21462"/>
                      <a:pt x="13612" y="13925"/>
                      <a:pt x="13168" y="6832"/>
                    </a:cubicBezTo>
                    <a:cubicBezTo>
                      <a:pt x="13168" y="-260"/>
                      <a:pt x="4302" y="-2920"/>
                      <a:pt x="1642" y="4173"/>
                    </a:cubicBezTo>
                    <a:lnTo>
                      <a:pt x="1642" y="41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2995250" y="3133185"/>
                <a:ext cx="20158" cy="31428"/>
              </a:xfrm>
              <a:custGeom>
                <a:avLst/>
                <a:gdLst/>
                <a:ahLst/>
                <a:cxnLst/>
                <a:rect l="l" t="t" r="r" b="b"/>
                <a:pathLst>
                  <a:path w="20158" h="31428" extrusionOk="0">
                    <a:moveTo>
                      <a:pt x="242" y="1457"/>
                    </a:moveTo>
                    <a:cubicBezTo>
                      <a:pt x="-645" y="6334"/>
                      <a:pt x="1128" y="12097"/>
                      <a:pt x="2015" y="16973"/>
                    </a:cubicBezTo>
                    <a:cubicBezTo>
                      <a:pt x="3345" y="22736"/>
                      <a:pt x="6891" y="28942"/>
                      <a:pt x="12654" y="31159"/>
                    </a:cubicBezTo>
                    <a:cubicBezTo>
                      <a:pt x="15314" y="32046"/>
                      <a:pt x="18417" y="30716"/>
                      <a:pt x="19304" y="27613"/>
                    </a:cubicBezTo>
                    <a:cubicBezTo>
                      <a:pt x="21077" y="22736"/>
                      <a:pt x="19747" y="17417"/>
                      <a:pt x="18417" y="12983"/>
                    </a:cubicBezTo>
                    <a:cubicBezTo>
                      <a:pt x="17087" y="8994"/>
                      <a:pt x="14427" y="3231"/>
                      <a:pt x="10438" y="1014"/>
                    </a:cubicBezTo>
                    <a:cubicBezTo>
                      <a:pt x="7778" y="-316"/>
                      <a:pt x="4231" y="127"/>
                      <a:pt x="3345" y="3674"/>
                    </a:cubicBezTo>
                    <a:cubicBezTo>
                      <a:pt x="3345" y="4117"/>
                      <a:pt x="3345" y="4117"/>
                      <a:pt x="2902" y="4560"/>
                    </a:cubicBezTo>
                    <a:cubicBezTo>
                      <a:pt x="1572" y="8994"/>
                      <a:pt x="6448" y="12097"/>
                      <a:pt x="10438" y="9437"/>
                    </a:cubicBezTo>
                    <a:cubicBezTo>
                      <a:pt x="10881" y="9437"/>
                      <a:pt x="10881" y="8994"/>
                      <a:pt x="11324" y="8994"/>
                    </a:cubicBezTo>
                    <a:cubicBezTo>
                      <a:pt x="8665" y="8550"/>
                      <a:pt x="6448" y="8107"/>
                      <a:pt x="3788" y="7664"/>
                    </a:cubicBezTo>
                    <a:cubicBezTo>
                      <a:pt x="5118" y="10767"/>
                      <a:pt x="6891" y="12983"/>
                      <a:pt x="8221" y="16087"/>
                    </a:cubicBezTo>
                    <a:cubicBezTo>
                      <a:pt x="9108" y="18746"/>
                      <a:pt x="10438" y="22293"/>
                      <a:pt x="9994" y="24953"/>
                    </a:cubicBezTo>
                    <a:cubicBezTo>
                      <a:pt x="12211" y="23623"/>
                      <a:pt x="14427" y="22736"/>
                      <a:pt x="16644" y="21406"/>
                    </a:cubicBezTo>
                    <a:cubicBezTo>
                      <a:pt x="13541" y="20520"/>
                      <a:pt x="12211" y="15200"/>
                      <a:pt x="10881" y="12540"/>
                    </a:cubicBezTo>
                    <a:cubicBezTo>
                      <a:pt x="9108" y="9437"/>
                      <a:pt x="6005" y="5890"/>
                      <a:pt x="5118" y="1901"/>
                    </a:cubicBezTo>
                    <a:cubicBezTo>
                      <a:pt x="3788" y="-316"/>
                      <a:pt x="685" y="-759"/>
                      <a:pt x="242" y="1457"/>
                    </a:cubicBezTo>
                    <a:lnTo>
                      <a:pt x="242" y="1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3023099" y="3160797"/>
                <a:ext cx="44778" cy="39216"/>
              </a:xfrm>
              <a:custGeom>
                <a:avLst/>
                <a:gdLst/>
                <a:ahLst/>
                <a:cxnLst/>
                <a:rect l="l" t="t" r="r" b="b"/>
                <a:pathLst>
                  <a:path w="44778" h="39216" extrusionOk="0">
                    <a:moveTo>
                      <a:pt x="7857" y="3103"/>
                    </a:moveTo>
                    <a:cubicBezTo>
                      <a:pt x="7414" y="13742"/>
                      <a:pt x="19383" y="21279"/>
                      <a:pt x="28250" y="23939"/>
                    </a:cubicBezTo>
                    <a:cubicBezTo>
                      <a:pt x="29136" y="19949"/>
                      <a:pt x="29579" y="15959"/>
                      <a:pt x="30466" y="11526"/>
                    </a:cubicBezTo>
                    <a:cubicBezTo>
                      <a:pt x="21157" y="10196"/>
                      <a:pt x="3424" y="9309"/>
                      <a:pt x="321" y="20836"/>
                    </a:cubicBezTo>
                    <a:cubicBezTo>
                      <a:pt x="-1896" y="29702"/>
                      <a:pt x="7857" y="33691"/>
                      <a:pt x="14507" y="35908"/>
                    </a:cubicBezTo>
                    <a:cubicBezTo>
                      <a:pt x="18497" y="37238"/>
                      <a:pt x="22930" y="38568"/>
                      <a:pt x="27363" y="39011"/>
                    </a:cubicBezTo>
                    <a:cubicBezTo>
                      <a:pt x="33126" y="39898"/>
                      <a:pt x="36229" y="37681"/>
                      <a:pt x="41549" y="36795"/>
                    </a:cubicBezTo>
                    <a:cubicBezTo>
                      <a:pt x="45095" y="36351"/>
                      <a:pt x="45539" y="32362"/>
                      <a:pt x="43765" y="29702"/>
                    </a:cubicBezTo>
                    <a:cubicBezTo>
                      <a:pt x="39332" y="23495"/>
                      <a:pt x="34899" y="23939"/>
                      <a:pt x="27806" y="23052"/>
                    </a:cubicBezTo>
                    <a:cubicBezTo>
                      <a:pt x="21600" y="22165"/>
                      <a:pt x="14064" y="19949"/>
                      <a:pt x="8301" y="17289"/>
                    </a:cubicBezTo>
                    <a:cubicBezTo>
                      <a:pt x="9631" y="19506"/>
                      <a:pt x="11404" y="21722"/>
                      <a:pt x="12734" y="23939"/>
                    </a:cubicBezTo>
                    <a:cubicBezTo>
                      <a:pt x="12734" y="24825"/>
                      <a:pt x="12734" y="23939"/>
                      <a:pt x="14507" y="23495"/>
                    </a:cubicBezTo>
                    <a:cubicBezTo>
                      <a:pt x="16280" y="23495"/>
                      <a:pt x="18053" y="23052"/>
                      <a:pt x="19827" y="23052"/>
                    </a:cubicBezTo>
                    <a:cubicBezTo>
                      <a:pt x="22930" y="23052"/>
                      <a:pt x="26033" y="23052"/>
                      <a:pt x="29136" y="23495"/>
                    </a:cubicBezTo>
                    <a:cubicBezTo>
                      <a:pt x="36229" y="24382"/>
                      <a:pt x="38002" y="13299"/>
                      <a:pt x="31353" y="11083"/>
                    </a:cubicBezTo>
                    <a:cubicBezTo>
                      <a:pt x="24260" y="8866"/>
                      <a:pt x="17610" y="3546"/>
                      <a:pt x="11404" y="0"/>
                    </a:cubicBezTo>
                    <a:cubicBezTo>
                      <a:pt x="10517" y="443"/>
                      <a:pt x="7857" y="1330"/>
                      <a:pt x="7857" y="3103"/>
                    </a:cubicBezTo>
                    <a:lnTo>
                      <a:pt x="7857" y="31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3076375" y="3188657"/>
                <a:ext cx="27189" cy="15179"/>
              </a:xfrm>
              <a:custGeom>
                <a:avLst/>
                <a:gdLst/>
                <a:ahLst/>
                <a:cxnLst/>
                <a:rect l="l" t="t" r="r" b="b"/>
                <a:pathLst>
                  <a:path w="27189" h="15179" extrusionOk="0">
                    <a:moveTo>
                      <a:pt x="1129" y="8492"/>
                    </a:moveTo>
                    <a:cubicBezTo>
                      <a:pt x="5119" y="9822"/>
                      <a:pt x="9108" y="10265"/>
                      <a:pt x="13098" y="11152"/>
                    </a:cubicBezTo>
                    <a:cubicBezTo>
                      <a:pt x="12212" y="10708"/>
                      <a:pt x="11768" y="9822"/>
                      <a:pt x="10882" y="9379"/>
                    </a:cubicBezTo>
                    <a:cubicBezTo>
                      <a:pt x="13098" y="12925"/>
                      <a:pt x="14871" y="14698"/>
                      <a:pt x="19748" y="15142"/>
                    </a:cubicBezTo>
                    <a:cubicBezTo>
                      <a:pt x="29057" y="16028"/>
                      <a:pt x="29944" y="956"/>
                      <a:pt x="20634" y="69"/>
                    </a:cubicBezTo>
                    <a:cubicBezTo>
                      <a:pt x="20191" y="69"/>
                      <a:pt x="19748" y="69"/>
                      <a:pt x="19305" y="69"/>
                    </a:cubicBezTo>
                    <a:cubicBezTo>
                      <a:pt x="16645" y="-374"/>
                      <a:pt x="14428" y="1399"/>
                      <a:pt x="12655" y="3172"/>
                    </a:cubicBezTo>
                    <a:cubicBezTo>
                      <a:pt x="12212" y="3615"/>
                      <a:pt x="11768" y="4502"/>
                      <a:pt x="11325" y="4945"/>
                    </a:cubicBezTo>
                    <a:cubicBezTo>
                      <a:pt x="12212" y="4502"/>
                      <a:pt x="13098" y="4059"/>
                      <a:pt x="13541" y="3172"/>
                    </a:cubicBezTo>
                    <a:cubicBezTo>
                      <a:pt x="9552" y="4502"/>
                      <a:pt x="6005" y="5389"/>
                      <a:pt x="1572" y="5389"/>
                    </a:cubicBezTo>
                    <a:cubicBezTo>
                      <a:pt x="-201" y="5832"/>
                      <a:pt x="-644" y="8048"/>
                      <a:pt x="1129" y="8492"/>
                    </a:cubicBezTo>
                    <a:lnTo>
                      <a:pt x="1129" y="84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2966899" y="2916050"/>
                <a:ext cx="10249" cy="1706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17060" extrusionOk="0">
                    <a:moveTo>
                      <a:pt x="2880" y="483"/>
                    </a:moveTo>
                    <a:cubicBezTo>
                      <a:pt x="1994" y="2256"/>
                      <a:pt x="1551" y="4030"/>
                      <a:pt x="1107" y="5803"/>
                    </a:cubicBezTo>
                    <a:cubicBezTo>
                      <a:pt x="1551" y="4916"/>
                      <a:pt x="1994" y="4030"/>
                      <a:pt x="2880" y="3143"/>
                    </a:cubicBezTo>
                    <a:cubicBezTo>
                      <a:pt x="-2439" y="5803"/>
                      <a:pt x="664" y="13339"/>
                      <a:pt x="3767" y="16442"/>
                    </a:cubicBezTo>
                    <a:cubicBezTo>
                      <a:pt x="4654" y="17329"/>
                      <a:pt x="7314" y="17329"/>
                      <a:pt x="8200" y="15999"/>
                    </a:cubicBezTo>
                    <a:cubicBezTo>
                      <a:pt x="11747" y="12009"/>
                      <a:pt x="10860" y="2700"/>
                      <a:pt x="4210" y="2700"/>
                    </a:cubicBezTo>
                    <a:cubicBezTo>
                      <a:pt x="5097" y="3143"/>
                      <a:pt x="5984" y="3586"/>
                      <a:pt x="6870" y="4473"/>
                    </a:cubicBezTo>
                    <a:cubicBezTo>
                      <a:pt x="6427" y="3143"/>
                      <a:pt x="5984" y="2256"/>
                      <a:pt x="5540" y="927"/>
                    </a:cubicBezTo>
                    <a:cubicBezTo>
                      <a:pt x="5540" y="40"/>
                      <a:pt x="3324" y="-403"/>
                      <a:pt x="2880" y="483"/>
                    </a:cubicBezTo>
                    <a:lnTo>
                      <a:pt x="2880" y="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2986400" y="2925268"/>
                <a:ext cx="23247" cy="33074"/>
              </a:xfrm>
              <a:custGeom>
                <a:avLst/>
                <a:gdLst/>
                <a:ahLst/>
                <a:cxnLst/>
                <a:rect l="l" t="t" r="r" b="b"/>
                <a:pathLst>
                  <a:path w="23247" h="33074" extrusionOk="0">
                    <a:moveTo>
                      <a:pt x="2885" y="1462"/>
                    </a:moveTo>
                    <a:cubicBezTo>
                      <a:pt x="-1992" y="6782"/>
                      <a:pt x="225" y="12988"/>
                      <a:pt x="2885" y="18751"/>
                    </a:cubicBezTo>
                    <a:cubicBezTo>
                      <a:pt x="5545" y="24070"/>
                      <a:pt x="9091" y="29833"/>
                      <a:pt x="14411" y="32493"/>
                    </a:cubicBezTo>
                    <a:cubicBezTo>
                      <a:pt x="22390" y="36040"/>
                      <a:pt x="27267" y="22297"/>
                      <a:pt x="18844" y="19637"/>
                    </a:cubicBezTo>
                    <a:cubicBezTo>
                      <a:pt x="20174" y="20081"/>
                      <a:pt x="19287" y="19637"/>
                      <a:pt x="18844" y="19637"/>
                    </a:cubicBezTo>
                    <a:cubicBezTo>
                      <a:pt x="18401" y="19194"/>
                      <a:pt x="17514" y="18307"/>
                      <a:pt x="17071" y="17864"/>
                    </a:cubicBezTo>
                    <a:cubicBezTo>
                      <a:pt x="15741" y="16534"/>
                      <a:pt x="14854" y="14761"/>
                      <a:pt x="14411" y="12988"/>
                    </a:cubicBezTo>
                    <a:cubicBezTo>
                      <a:pt x="13524" y="11658"/>
                      <a:pt x="13081" y="9884"/>
                      <a:pt x="12638" y="8555"/>
                    </a:cubicBezTo>
                    <a:cubicBezTo>
                      <a:pt x="12194" y="7668"/>
                      <a:pt x="12194" y="6338"/>
                      <a:pt x="11751" y="5451"/>
                    </a:cubicBezTo>
                    <a:cubicBezTo>
                      <a:pt x="10864" y="4122"/>
                      <a:pt x="10421" y="3678"/>
                      <a:pt x="10864" y="4565"/>
                    </a:cubicBezTo>
                    <a:cubicBezTo>
                      <a:pt x="10421" y="4122"/>
                      <a:pt x="10421" y="4122"/>
                      <a:pt x="10864" y="4565"/>
                    </a:cubicBezTo>
                    <a:cubicBezTo>
                      <a:pt x="10421" y="575"/>
                      <a:pt x="5545" y="-1641"/>
                      <a:pt x="2885" y="1462"/>
                    </a:cubicBezTo>
                    <a:lnTo>
                      <a:pt x="2885" y="14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3132031" y="3095456"/>
                <a:ext cx="7593" cy="20741"/>
              </a:xfrm>
              <a:custGeom>
                <a:avLst/>
                <a:gdLst/>
                <a:ahLst/>
                <a:cxnLst/>
                <a:rect l="l" t="t" r="r" b="b"/>
                <a:pathLst>
                  <a:path w="7593" h="20741" extrusionOk="0">
                    <a:moveTo>
                      <a:pt x="0" y="1061"/>
                    </a:moveTo>
                    <a:cubicBezTo>
                      <a:pt x="887" y="7268"/>
                      <a:pt x="5763" y="13474"/>
                      <a:pt x="5320" y="19680"/>
                    </a:cubicBezTo>
                    <a:cubicBezTo>
                      <a:pt x="5320" y="21010"/>
                      <a:pt x="7093" y="21010"/>
                      <a:pt x="7093" y="20123"/>
                    </a:cubicBezTo>
                    <a:cubicBezTo>
                      <a:pt x="9310" y="13031"/>
                      <a:pt x="3547" y="7268"/>
                      <a:pt x="1773" y="618"/>
                    </a:cubicBezTo>
                    <a:cubicBezTo>
                      <a:pt x="1773" y="-269"/>
                      <a:pt x="0" y="-269"/>
                      <a:pt x="0" y="1061"/>
                    </a:cubicBezTo>
                    <a:lnTo>
                      <a:pt x="0" y="1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3131740" y="3088603"/>
                <a:ext cx="14948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31241" extrusionOk="0">
                    <a:moveTo>
                      <a:pt x="291" y="2595"/>
                    </a:moveTo>
                    <a:cubicBezTo>
                      <a:pt x="-152" y="7471"/>
                      <a:pt x="-152" y="12348"/>
                      <a:pt x="735" y="17668"/>
                    </a:cubicBezTo>
                    <a:cubicBezTo>
                      <a:pt x="1621" y="22987"/>
                      <a:pt x="4281" y="26090"/>
                      <a:pt x="7828" y="30080"/>
                    </a:cubicBezTo>
                    <a:cubicBezTo>
                      <a:pt x="10487" y="32740"/>
                      <a:pt x="15364" y="30523"/>
                      <a:pt x="14921" y="26534"/>
                    </a:cubicBezTo>
                    <a:cubicBezTo>
                      <a:pt x="14477" y="24317"/>
                      <a:pt x="14477" y="22101"/>
                      <a:pt x="14034" y="19884"/>
                    </a:cubicBezTo>
                    <a:cubicBezTo>
                      <a:pt x="13147" y="17668"/>
                      <a:pt x="11817" y="15451"/>
                      <a:pt x="10931" y="13234"/>
                    </a:cubicBezTo>
                    <a:cubicBezTo>
                      <a:pt x="9157" y="8801"/>
                      <a:pt x="8271" y="4811"/>
                      <a:pt x="5168" y="822"/>
                    </a:cubicBezTo>
                    <a:cubicBezTo>
                      <a:pt x="3394" y="-952"/>
                      <a:pt x="735" y="378"/>
                      <a:pt x="291" y="2595"/>
                    </a:cubicBezTo>
                    <a:lnTo>
                      <a:pt x="291" y="25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3150096" y="3096902"/>
                <a:ext cx="14037" cy="29011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29011" extrusionOk="0">
                    <a:moveTo>
                      <a:pt x="998" y="2718"/>
                    </a:moveTo>
                    <a:cubicBezTo>
                      <a:pt x="-333" y="7151"/>
                      <a:pt x="-333" y="10254"/>
                      <a:pt x="998" y="14687"/>
                    </a:cubicBezTo>
                    <a:cubicBezTo>
                      <a:pt x="1441" y="16461"/>
                      <a:pt x="1884" y="18234"/>
                      <a:pt x="1884" y="20450"/>
                    </a:cubicBezTo>
                    <a:cubicBezTo>
                      <a:pt x="1884" y="21780"/>
                      <a:pt x="1884" y="22667"/>
                      <a:pt x="2771" y="23554"/>
                    </a:cubicBezTo>
                    <a:cubicBezTo>
                      <a:pt x="3214" y="23997"/>
                      <a:pt x="3214" y="24440"/>
                      <a:pt x="3657" y="24884"/>
                    </a:cubicBezTo>
                    <a:cubicBezTo>
                      <a:pt x="3214" y="23997"/>
                      <a:pt x="3214" y="23997"/>
                      <a:pt x="3657" y="25327"/>
                    </a:cubicBezTo>
                    <a:cubicBezTo>
                      <a:pt x="3657" y="26657"/>
                      <a:pt x="4987" y="27987"/>
                      <a:pt x="6317" y="28430"/>
                    </a:cubicBezTo>
                    <a:cubicBezTo>
                      <a:pt x="7204" y="28430"/>
                      <a:pt x="7647" y="28873"/>
                      <a:pt x="8534" y="28873"/>
                    </a:cubicBezTo>
                    <a:cubicBezTo>
                      <a:pt x="11637" y="29760"/>
                      <a:pt x="14297" y="26213"/>
                      <a:pt x="12080" y="23110"/>
                    </a:cubicBezTo>
                    <a:cubicBezTo>
                      <a:pt x="11637" y="22667"/>
                      <a:pt x="11194" y="22223"/>
                      <a:pt x="10750" y="21337"/>
                    </a:cubicBezTo>
                    <a:cubicBezTo>
                      <a:pt x="10750" y="23110"/>
                      <a:pt x="11194" y="24884"/>
                      <a:pt x="11194" y="26213"/>
                    </a:cubicBezTo>
                    <a:cubicBezTo>
                      <a:pt x="12080" y="24440"/>
                      <a:pt x="13853" y="23110"/>
                      <a:pt x="13853" y="20894"/>
                    </a:cubicBezTo>
                    <a:cubicBezTo>
                      <a:pt x="14297" y="18677"/>
                      <a:pt x="13853" y="16017"/>
                      <a:pt x="13410" y="13801"/>
                    </a:cubicBezTo>
                    <a:cubicBezTo>
                      <a:pt x="12967" y="11584"/>
                      <a:pt x="12523" y="9368"/>
                      <a:pt x="12080" y="7594"/>
                    </a:cubicBezTo>
                    <a:cubicBezTo>
                      <a:pt x="11194" y="5378"/>
                      <a:pt x="9864" y="4048"/>
                      <a:pt x="8977" y="2275"/>
                    </a:cubicBezTo>
                    <a:cubicBezTo>
                      <a:pt x="6317" y="-828"/>
                      <a:pt x="1884" y="-828"/>
                      <a:pt x="998" y="2718"/>
                    </a:cubicBezTo>
                    <a:lnTo>
                      <a:pt x="998" y="2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3131420" y="3139478"/>
                <a:ext cx="16348" cy="44988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44988" extrusionOk="0">
                    <a:moveTo>
                      <a:pt x="12581" y="927"/>
                    </a:moveTo>
                    <a:cubicBezTo>
                      <a:pt x="14797" y="7133"/>
                      <a:pt x="8148" y="15112"/>
                      <a:pt x="5488" y="20876"/>
                    </a:cubicBezTo>
                    <a:cubicBezTo>
                      <a:pt x="2384" y="27969"/>
                      <a:pt x="-2049" y="36392"/>
                      <a:pt x="1055" y="43928"/>
                    </a:cubicBezTo>
                    <a:cubicBezTo>
                      <a:pt x="1498" y="44814"/>
                      <a:pt x="2384" y="45258"/>
                      <a:pt x="3271" y="44814"/>
                    </a:cubicBezTo>
                    <a:cubicBezTo>
                      <a:pt x="11251" y="39494"/>
                      <a:pt x="12137" y="27082"/>
                      <a:pt x="14797" y="18216"/>
                    </a:cubicBezTo>
                    <a:cubicBezTo>
                      <a:pt x="16570" y="12896"/>
                      <a:pt x="17457" y="5360"/>
                      <a:pt x="13911" y="483"/>
                    </a:cubicBezTo>
                    <a:cubicBezTo>
                      <a:pt x="13467" y="-403"/>
                      <a:pt x="12137" y="40"/>
                      <a:pt x="12581" y="927"/>
                    </a:cubicBezTo>
                    <a:lnTo>
                      <a:pt x="12581" y="9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3084123" y="2645721"/>
                <a:ext cx="24294" cy="71054"/>
              </a:xfrm>
              <a:custGeom>
                <a:avLst/>
                <a:gdLst/>
                <a:ahLst/>
                <a:cxnLst/>
                <a:rect l="l" t="t" r="r" b="b"/>
                <a:pathLst>
                  <a:path w="24294" h="71054" extrusionOk="0">
                    <a:moveTo>
                      <a:pt x="14659" y="4384"/>
                    </a:moveTo>
                    <a:cubicBezTo>
                      <a:pt x="15103" y="3941"/>
                      <a:pt x="15546" y="3941"/>
                      <a:pt x="15546" y="3497"/>
                    </a:cubicBezTo>
                    <a:cubicBezTo>
                      <a:pt x="15103" y="2611"/>
                      <a:pt x="14659" y="1724"/>
                      <a:pt x="14216" y="837"/>
                    </a:cubicBezTo>
                    <a:cubicBezTo>
                      <a:pt x="4020" y="7044"/>
                      <a:pt x="-413" y="21673"/>
                      <a:pt x="30" y="33199"/>
                    </a:cubicBezTo>
                    <a:cubicBezTo>
                      <a:pt x="917" y="45612"/>
                      <a:pt x="1803" y="66004"/>
                      <a:pt x="15103" y="70880"/>
                    </a:cubicBezTo>
                    <a:cubicBezTo>
                      <a:pt x="16433" y="71324"/>
                      <a:pt x="17763" y="70880"/>
                      <a:pt x="18649" y="69994"/>
                    </a:cubicBezTo>
                    <a:cubicBezTo>
                      <a:pt x="28845" y="61571"/>
                      <a:pt x="22639" y="46055"/>
                      <a:pt x="19979" y="35415"/>
                    </a:cubicBezTo>
                    <a:cubicBezTo>
                      <a:pt x="18206" y="29209"/>
                      <a:pt x="15989" y="24333"/>
                      <a:pt x="16433" y="17683"/>
                    </a:cubicBezTo>
                    <a:cubicBezTo>
                      <a:pt x="16876" y="11477"/>
                      <a:pt x="18649" y="6600"/>
                      <a:pt x="15989" y="837"/>
                    </a:cubicBezTo>
                    <a:cubicBezTo>
                      <a:pt x="15103" y="-936"/>
                      <a:pt x="12886" y="394"/>
                      <a:pt x="13329" y="2167"/>
                    </a:cubicBezTo>
                    <a:cubicBezTo>
                      <a:pt x="13773" y="3497"/>
                      <a:pt x="14216" y="3941"/>
                      <a:pt x="14659" y="4384"/>
                    </a:cubicBezTo>
                    <a:cubicBezTo>
                      <a:pt x="14216" y="4384"/>
                      <a:pt x="14659" y="4384"/>
                      <a:pt x="14659" y="4384"/>
                    </a:cubicBezTo>
                    <a:lnTo>
                      <a:pt x="14659" y="43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3112622" y="2629546"/>
                <a:ext cx="18115" cy="39583"/>
              </a:xfrm>
              <a:custGeom>
                <a:avLst/>
                <a:gdLst/>
                <a:ahLst/>
                <a:cxnLst/>
                <a:rect l="l" t="t" r="r" b="b"/>
                <a:pathLst>
                  <a:path w="18115" h="39583" extrusionOk="0">
                    <a:moveTo>
                      <a:pt x="8770" y="166"/>
                    </a:moveTo>
                    <a:cubicBezTo>
                      <a:pt x="-3643" y="3270"/>
                      <a:pt x="347" y="24105"/>
                      <a:pt x="1677" y="32971"/>
                    </a:cubicBezTo>
                    <a:cubicBezTo>
                      <a:pt x="3450" y="44054"/>
                      <a:pt x="18966" y="40064"/>
                      <a:pt x="18079" y="29425"/>
                    </a:cubicBezTo>
                    <a:cubicBezTo>
                      <a:pt x="17636" y="24548"/>
                      <a:pt x="15863" y="19672"/>
                      <a:pt x="14533" y="14795"/>
                    </a:cubicBezTo>
                    <a:cubicBezTo>
                      <a:pt x="13646" y="10362"/>
                      <a:pt x="13203" y="5043"/>
                      <a:pt x="10543" y="1496"/>
                    </a:cubicBezTo>
                    <a:cubicBezTo>
                      <a:pt x="10543" y="166"/>
                      <a:pt x="9656" y="-277"/>
                      <a:pt x="8770" y="166"/>
                    </a:cubicBezTo>
                    <a:lnTo>
                      <a:pt x="8770" y="1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3121093" y="2689643"/>
                <a:ext cx="19309" cy="36462"/>
              </a:xfrm>
              <a:custGeom>
                <a:avLst/>
                <a:gdLst/>
                <a:ahLst/>
                <a:cxnLst/>
                <a:rect l="l" t="t" r="r" b="b"/>
                <a:pathLst>
                  <a:path w="19309" h="36462" extrusionOk="0">
                    <a:moveTo>
                      <a:pt x="298" y="1690"/>
                    </a:moveTo>
                    <a:cubicBezTo>
                      <a:pt x="-588" y="4350"/>
                      <a:pt x="742" y="7009"/>
                      <a:pt x="1185" y="9669"/>
                    </a:cubicBezTo>
                    <a:cubicBezTo>
                      <a:pt x="1628" y="12329"/>
                      <a:pt x="2515" y="14546"/>
                      <a:pt x="2958" y="17205"/>
                    </a:cubicBezTo>
                    <a:cubicBezTo>
                      <a:pt x="3845" y="20309"/>
                      <a:pt x="4288" y="23412"/>
                      <a:pt x="5618" y="26515"/>
                    </a:cubicBezTo>
                    <a:cubicBezTo>
                      <a:pt x="6948" y="29175"/>
                      <a:pt x="8721" y="31391"/>
                      <a:pt x="10494" y="34051"/>
                    </a:cubicBezTo>
                    <a:cubicBezTo>
                      <a:pt x="11824" y="36711"/>
                      <a:pt x="16701" y="37598"/>
                      <a:pt x="18031" y="34495"/>
                    </a:cubicBezTo>
                    <a:cubicBezTo>
                      <a:pt x="19804" y="31391"/>
                      <a:pt x="19804" y="28288"/>
                      <a:pt x="17587" y="25628"/>
                    </a:cubicBezTo>
                    <a:cubicBezTo>
                      <a:pt x="15371" y="22969"/>
                      <a:pt x="14484" y="20752"/>
                      <a:pt x="13598" y="17205"/>
                    </a:cubicBezTo>
                    <a:cubicBezTo>
                      <a:pt x="11824" y="11442"/>
                      <a:pt x="10938" y="5236"/>
                      <a:pt x="6505" y="1246"/>
                    </a:cubicBezTo>
                    <a:cubicBezTo>
                      <a:pt x="5175" y="-84"/>
                      <a:pt x="2958" y="-527"/>
                      <a:pt x="1185" y="803"/>
                    </a:cubicBezTo>
                    <a:cubicBezTo>
                      <a:pt x="742" y="1246"/>
                      <a:pt x="298" y="1690"/>
                      <a:pt x="298" y="1690"/>
                    </a:cubicBezTo>
                    <a:lnTo>
                      <a:pt x="298" y="16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3070509" y="2721000"/>
                <a:ext cx="34855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34855" h="61838" extrusionOk="0">
                    <a:moveTo>
                      <a:pt x="2119" y="6684"/>
                    </a:moveTo>
                    <a:cubicBezTo>
                      <a:pt x="2562" y="7127"/>
                      <a:pt x="2562" y="8013"/>
                      <a:pt x="3005" y="8457"/>
                    </a:cubicBezTo>
                    <a:cubicBezTo>
                      <a:pt x="3005" y="6684"/>
                      <a:pt x="3449" y="4467"/>
                      <a:pt x="3449" y="2694"/>
                    </a:cubicBezTo>
                    <a:cubicBezTo>
                      <a:pt x="-2758" y="10230"/>
                      <a:pt x="789" y="23973"/>
                      <a:pt x="3449" y="32395"/>
                    </a:cubicBezTo>
                    <a:cubicBezTo>
                      <a:pt x="6552" y="41705"/>
                      <a:pt x="11428" y="57221"/>
                      <a:pt x="21181" y="61211"/>
                    </a:cubicBezTo>
                    <a:cubicBezTo>
                      <a:pt x="26944" y="63427"/>
                      <a:pt x="31821" y="59438"/>
                      <a:pt x="34037" y="54561"/>
                    </a:cubicBezTo>
                    <a:cubicBezTo>
                      <a:pt x="37584" y="46581"/>
                      <a:pt x="28717" y="34612"/>
                      <a:pt x="24284" y="27962"/>
                    </a:cubicBezTo>
                    <a:cubicBezTo>
                      <a:pt x="18965" y="19983"/>
                      <a:pt x="16748" y="12003"/>
                      <a:pt x="13645" y="3137"/>
                    </a:cubicBezTo>
                    <a:cubicBezTo>
                      <a:pt x="12758" y="1364"/>
                      <a:pt x="10542" y="34"/>
                      <a:pt x="8768" y="34"/>
                    </a:cubicBezTo>
                    <a:cubicBezTo>
                      <a:pt x="8325" y="34"/>
                      <a:pt x="7439" y="34"/>
                      <a:pt x="6995" y="34"/>
                    </a:cubicBezTo>
                    <a:cubicBezTo>
                      <a:pt x="3005" y="-409"/>
                      <a:pt x="346" y="3580"/>
                      <a:pt x="2119" y="6684"/>
                    </a:cubicBezTo>
                    <a:lnTo>
                      <a:pt x="2119" y="66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3107083" y="2739782"/>
                <a:ext cx="33814" cy="44128"/>
              </a:xfrm>
              <a:custGeom>
                <a:avLst/>
                <a:gdLst/>
                <a:ahLst/>
                <a:cxnLst/>
                <a:rect l="l" t="t" r="r" b="b"/>
                <a:pathLst>
                  <a:path w="33814" h="44128" extrusionOk="0">
                    <a:moveTo>
                      <a:pt x="2339" y="3417"/>
                    </a:moveTo>
                    <a:cubicBezTo>
                      <a:pt x="-1207" y="9624"/>
                      <a:pt x="-321" y="15387"/>
                      <a:pt x="2339" y="21593"/>
                    </a:cubicBezTo>
                    <a:cubicBezTo>
                      <a:pt x="4112" y="25583"/>
                      <a:pt x="7659" y="31346"/>
                      <a:pt x="8102" y="34892"/>
                    </a:cubicBezTo>
                    <a:cubicBezTo>
                      <a:pt x="8546" y="44645"/>
                      <a:pt x="22288" y="48192"/>
                      <a:pt x="25835" y="37995"/>
                    </a:cubicBezTo>
                    <a:cubicBezTo>
                      <a:pt x="27608" y="33119"/>
                      <a:pt x="27608" y="28243"/>
                      <a:pt x="27164" y="22923"/>
                    </a:cubicBezTo>
                    <a:cubicBezTo>
                      <a:pt x="26721" y="18933"/>
                      <a:pt x="25391" y="15387"/>
                      <a:pt x="25391" y="10954"/>
                    </a:cubicBezTo>
                    <a:cubicBezTo>
                      <a:pt x="20071" y="12727"/>
                      <a:pt x="15195" y="14500"/>
                      <a:pt x="9875" y="16273"/>
                    </a:cubicBezTo>
                    <a:cubicBezTo>
                      <a:pt x="13865" y="20263"/>
                      <a:pt x="18742" y="25583"/>
                      <a:pt x="24061" y="27356"/>
                    </a:cubicBezTo>
                    <a:cubicBezTo>
                      <a:pt x="28494" y="28686"/>
                      <a:pt x="33814" y="25583"/>
                      <a:pt x="33814" y="20707"/>
                    </a:cubicBezTo>
                    <a:cubicBezTo>
                      <a:pt x="33814" y="13170"/>
                      <a:pt x="28051" y="9624"/>
                      <a:pt x="23175" y="4304"/>
                    </a:cubicBezTo>
                    <a:cubicBezTo>
                      <a:pt x="17855" y="-1459"/>
                      <a:pt x="8102" y="2087"/>
                      <a:pt x="7659" y="9624"/>
                    </a:cubicBezTo>
                    <a:cubicBezTo>
                      <a:pt x="7216" y="16717"/>
                      <a:pt x="10762" y="24696"/>
                      <a:pt x="8546" y="31789"/>
                    </a:cubicBezTo>
                    <a:cubicBezTo>
                      <a:pt x="14308" y="32676"/>
                      <a:pt x="20071" y="34006"/>
                      <a:pt x="26278" y="34892"/>
                    </a:cubicBezTo>
                    <a:cubicBezTo>
                      <a:pt x="25835" y="29129"/>
                      <a:pt x="23618" y="23810"/>
                      <a:pt x="20958" y="18933"/>
                    </a:cubicBezTo>
                    <a:cubicBezTo>
                      <a:pt x="19185" y="15830"/>
                      <a:pt x="16082" y="10510"/>
                      <a:pt x="16082" y="7407"/>
                    </a:cubicBezTo>
                    <a:cubicBezTo>
                      <a:pt x="16082" y="758"/>
                      <a:pt x="6329" y="-3232"/>
                      <a:pt x="2339" y="3417"/>
                    </a:cubicBezTo>
                    <a:lnTo>
                      <a:pt x="2339" y="34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3047363" y="2765284"/>
                <a:ext cx="19598" cy="23193"/>
              </a:xfrm>
              <a:custGeom>
                <a:avLst/>
                <a:gdLst/>
                <a:ahLst/>
                <a:cxnLst/>
                <a:rect l="l" t="t" r="r" b="b"/>
                <a:pathLst>
                  <a:path w="19598" h="23193" extrusionOk="0">
                    <a:moveTo>
                      <a:pt x="2656" y="1854"/>
                    </a:moveTo>
                    <a:cubicBezTo>
                      <a:pt x="-1334" y="6730"/>
                      <a:pt x="882" y="11163"/>
                      <a:pt x="2212" y="16483"/>
                    </a:cubicBezTo>
                    <a:cubicBezTo>
                      <a:pt x="3542" y="21359"/>
                      <a:pt x="8419" y="24463"/>
                      <a:pt x="13738" y="22689"/>
                    </a:cubicBezTo>
                    <a:cubicBezTo>
                      <a:pt x="18171" y="20916"/>
                      <a:pt x="21275" y="15153"/>
                      <a:pt x="18615" y="10720"/>
                    </a:cubicBezTo>
                    <a:cubicBezTo>
                      <a:pt x="16842" y="8060"/>
                      <a:pt x="15511" y="6287"/>
                      <a:pt x="12852" y="4957"/>
                    </a:cubicBezTo>
                    <a:cubicBezTo>
                      <a:pt x="5315" y="524"/>
                      <a:pt x="-4437" y="10277"/>
                      <a:pt x="2212" y="17370"/>
                    </a:cubicBezTo>
                    <a:cubicBezTo>
                      <a:pt x="2656" y="17813"/>
                      <a:pt x="2656" y="17813"/>
                      <a:pt x="3099" y="18256"/>
                    </a:cubicBezTo>
                    <a:cubicBezTo>
                      <a:pt x="8419" y="24019"/>
                      <a:pt x="18615" y="19143"/>
                      <a:pt x="16842" y="11163"/>
                    </a:cubicBezTo>
                    <a:cubicBezTo>
                      <a:pt x="16842" y="10720"/>
                      <a:pt x="16842" y="10277"/>
                      <a:pt x="16398" y="10277"/>
                    </a:cubicBezTo>
                    <a:cubicBezTo>
                      <a:pt x="11522" y="12050"/>
                      <a:pt x="6202" y="13823"/>
                      <a:pt x="1326" y="15596"/>
                    </a:cubicBezTo>
                    <a:cubicBezTo>
                      <a:pt x="2656" y="18256"/>
                      <a:pt x="4429" y="20029"/>
                      <a:pt x="6645" y="21803"/>
                    </a:cubicBezTo>
                    <a:cubicBezTo>
                      <a:pt x="8419" y="16483"/>
                      <a:pt x="10192" y="11163"/>
                      <a:pt x="11965" y="5844"/>
                    </a:cubicBezTo>
                    <a:cubicBezTo>
                      <a:pt x="12408" y="5844"/>
                      <a:pt x="12408" y="5844"/>
                      <a:pt x="11522" y="5844"/>
                    </a:cubicBezTo>
                    <a:cubicBezTo>
                      <a:pt x="12408" y="6287"/>
                      <a:pt x="13738" y="7174"/>
                      <a:pt x="14625" y="7617"/>
                    </a:cubicBezTo>
                    <a:cubicBezTo>
                      <a:pt x="13295" y="6287"/>
                      <a:pt x="12408" y="4957"/>
                      <a:pt x="11965" y="3184"/>
                    </a:cubicBezTo>
                    <a:cubicBezTo>
                      <a:pt x="10192" y="-806"/>
                      <a:pt x="4872" y="-806"/>
                      <a:pt x="2656" y="1854"/>
                    </a:cubicBezTo>
                    <a:lnTo>
                      <a:pt x="2656" y="18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3059341" y="2807535"/>
                <a:ext cx="27976" cy="24038"/>
              </a:xfrm>
              <a:custGeom>
                <a:avLst/>
                <a:gdLst/>
                <a:ahLst/>
                <a:cxnLst/>
                <a:rect l="l" t="t" r="r" b="b"/>
                <a:pathLst>
                  <a:path w="27976" h="24038" extrusionOk="0">
                    <a:moveTo>
                      <a:pt x="874" y="7480"/>
                    </a:moveTo>
                    <a:cubicBezTo>
                      <a:pt x="-13" y="5707"/>
                      <a:pt x="1760" y="9254"/>
                      <a:pt x="1760" y="9254"/>
                    </a:cubicBezTo>
                    <a:cubicBezTo>
                      <a:pt x="2204" y="10140"/>
                      <a:pt x="3090" y="10584"/>
                      <a:pt x="3533" y="11027"/>
                    </a:cubicBezTo>
                    <a:cubicBezTo>
                      <a:pt x="5307" y="12800"/>
                      <a:pt x="7080" y="14573"/>
                      <a:pt x="8853" y="15903"/>
                    </a:cubicBezTo>
                    <a:cubicBezTo>
                      <a:pt x="10183" y="16790"/>
                      <a:pt x="11513" y="18120"/>
                      <a:pt x="12843" y="19450"/>
                    </a:cubicBezTo>
                    <a:cubicBezTo>
                      <a:pt x="13730" y="20780"/>
                      <a:pt x="14173" y="21666"/>
                      <a:pt x="15946" y="22553"/>
                    </a:cubicBezTo>
                    <a:cubicBezTo>
                      <a:pt x="16389" y="22996"/>
                      <a:pt x="21266" y="24770"/>
                      <a:pt x="19049" y="23439"/>
                    </a:cubicBezTo>
                    <a:cubicBezTo>
                      <a:pt x="21709" y="24770"/>
                      <a:pt x="25256" y="23883"/>
                      <a:pt x="26142" y="20780"/>
                    </a:cubicBezTo>
                    <a:cubicBezTo>
                      <a:pt x="26142" y="20780"/>
                      <a:pt x="26586" y="20337"/>
                      <a:pt x="26586" y="20337"/>
                    </a:cubicBezTo>
                    <a:cubicBezTo>
                      <a:pt x="28359" y="18563"/>
                      <a:pt x="28359" y="14573"/>
                      <a:pt x="27029" y="12800"/>
                    </a:cubicBezTo>
                    <a:cubicBezTo>
                      <a:pt x="21709" y="4377"/>
                      <a:pt x="11956" y="-3602"/>
                      <a:pt x="2204" y="1717"/>
                    </a:cubicBezTo>
                    <a:cubicBezTo>
                      <a:pt x="-456" y="3491"/>
                      <a:pt x="-456" y="5707"/>
                      <a:pt x="874" y="7480"/>
                    </a:cubicBezTo>
                    <a:lnTo>
                      <a:pt x="874" y="7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3093463" y="2807535"/>
                <a:ext cx="31474" cy="42241"/>
              </a:xfrm>
              <a:custGeom>
                <a:avLst/>
                <a:gdLst/>
                <a:ahLst/>
                <a:cxnLst/>
                <a:rect l="l" t="t" r="r" b="b"/>
                <a:pathLst>
                  <a:path w="31474" h="42241" extrusionOk="0">
                    <a:moveTo>
                      <a:pt x="4433" y="1717"/>
                    </a:moveTo>
                    <a:cubicBezTo>
                      <a:pt x="3546" y="2161"/>
                      <a:pt x="3103" y="3047"/>
                      <a:pt x="2217" y="3934"/>
                    </a:cubicBezTo>
                    <a:cubicBezTo>
                      <a:pt x="3990" y="1717"/>
                      <a:pt x="1330" y="4821"/>
                      <a:pt x="887" y="5707"/>
                    </a:cubicBezTo>
                    <a:cubicBezTo>
                      <a:pt x="-443" y="8367"/>
                      <a:pt x="0" y="11027"/>
                      <a:pt x="443" y="13687"/>
                    </a:cubicBezTo>
                    <a:cubicBezTo>
                      <a:pt x="1330" y="17677"/>
                      <a:pt x="3103" y="21666"/>
                      <a:pt x="4876" y="25213"/>
                    </a:cubicBezTo>
                    <a:cubicBezTo>
                      <a:pt x="8866" y="32306"/>
                      <a:pt x="15959" y="43832"/>
                      <a:pt x="25269" y="42059"/>
                    </a:cubicBezTo>
                    <a:cubicBezTo>
                      <a:pt x="28372" y="41615"/>
                      <a:pt x="31475" y="38069"/>
                      <a:pt x="31475" y="34966"/>
                    </a:cubicBezTo>
                    <a:cubicBezTo>
                      <a:pt x="31032" y="27873"/>
                      <a:pt x="25269" y="24326"/>
                      <a:pt x="21279" y="18563"/>
                    </a:cubicBezTo>
                    <a:cubicBezTo>
                      <a:pt x="19949" y="16347"/>
                      <a:pt x="18176" y="13687"/>
                      <a:pt x="17289" y="11027"/>
                    </a:cubicBezTo>
                    <a:cubicBezTo>
                      <a:pt x="17732" y="12357"/>
                      <a:pt x="16846" y="8367"/>
                      <a:pt x="16846" y="10584"/>
                    </a:cubicBezTo>
                    <a:cubicBezTo>
                      <a:pt x="16402" y="8367"/>
                      <a:pt x="16402" y="7037"/>
                      <a:pt x="15073" y="5264"/>
                    </a:cubicBezTo>
                    <a:cubicBezTo>
                      <a:pt x="13299" y="2161"/>
                      <a:pt x="15959" y="7924"/>
                      <a:pt x="15516" y="6151"/>
                    </a:cubicBezTo>
                    <a:cubicBezTo>
                      <a:pt x="15516" y="-499"/>
                      <a:pt x="7980" y="-1386"/>
                      <a:pt x="4433" y="1717"/>
                    </a:cubicBezTo>
                    <a:lnTo>
                      <a:pt x="4433" y="17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32"/>
              <p:cNvSpPr/>
              <p:nvPr/>
            </p:nvSpPr>
            <p:spPr>
              <a:xfrm>
                <a:off x="3026523" y="2808766"/>
                <a:ext cx="16681" cy="9979"/>
              </a:xfrm>
              <a:custGeom>
                <a:avLst/>
                <a:gdLst/>
                <a:ahLst/>
                <a:cxnLst/>
                <a:rect l="l" t="t" r="r" b="b"/>
                <a:pathLst>
                  <a:path w="16681" h="9979" extrusionOk="0">
                    <a:moveTo>
                      <a:pt x="0" y="4920"/>
                    </a:moveTo>
                    <a:cubicBezTo>
                      <a:pt x="1330" y="8023"/>
                      <a:pt x="2217" y="8909"/>
                      <a:pt x="5320" y="9796"/>
                    </a:cubicBezTo>
                    <a:cubicBezTo>
                      <a:pt x="8423" y="10239"/>
                      <a:pt x="10639" y="9796"/>
                      <a:pt x="13299" y="9353"/>
                    </a:cubicBezTo>
                    <a:cubicBezTo>
                      <a:pt x="18176" y="8466"/>
                      <a:pt x="17289" y="2259"/>
                      <a:pt x="13743" y="930"/>
                    </a:cubicBezTo>
                    <a:cubicBezTo>
                      <a:pt x="8423" y="-1287"/>
                      <a:pt x="4876" y="930"/>
                      <a:pt x="443" y="2703"/>
                    </a:cubicBezTo>
                    <a:cubicBezTo>
                      <a:pt x="0" y="3146"/>
                      <a:pt x="0" y="4033"/>
                      <a:pt x="0" y="4920"/>
                    </a:cubicBezTo>
                    <a:lnTo>
                      <a:pt x="0" y="49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32"/>
              <p:cNvSpPr/>
              <p:nvPr/>
            </p:nvSpPr>
            <p:spPr>
              <a:xfrm>
                <a:off x="3126141" y="2865744"/>
                <a:ext cx="18398" cy="24662"/>
              </a:xfrm>
              <a:custGeom>
                <a:avLst/>
                <a:gdLst/>
                <a:ahLst/>
                <a:cxnLst/>
                <a:rect l="l" t="t" r="r" b="b"/>
                <a:pathLst>
                  <a:path w="18398" h="24662" extrusionOk="0">
                    <a:moveTo>
                      <a:pt x="1014" y="2469"/>
                    </a:moveTo>
                    <a:cubicBezTo>
                      <a:pt x="-2976" y="11335"/>
                      <a:pt x="5447" y="23748"/>
                      <a:pt x="15200" y="24634"/>
                    </a:cubicBezTo>
                    <a:cubicBezTo>
                      <a:pt x="18303" y="25078"/>
                      <a:pt x="19633" y="20201"/>
                      <a:pt x="16973" y="18428"/>
                    </a:cubicBezTo>
                    <a:cubicBezTo>
                      <a:pt x="14313" y="16655"/>
                      <a:pt x="13870" y="11778"/>
                      <a:pt x="12540" y="9119"/>
                    </a:cubicBezTo>
                    <a:cubicBezTo>
                      <a:pt x="11653" y="7345"/>
                      <a:pt x="10766" y="5129"/>
                      <a:pt x="9437" y="3799"/>
                    </a:cubicBezTo>
                    <a:cubicBezTo>
                      <a:pt x="8550" y="2912"/>
                      <a:pt x="7220" y="2026"/>
                      <a:pt x="6333" y="1139"/>
                    </a:cubicBezTo>
                    <a:cubicBezTo>
                      <a:pt x="4560" y="-1077"/>
                      <a:pt x="1900" y="252"/>
                      <a:pt x="1014" y="2469"/>
                    </a:cubicBezTo>
                    <a:lnTo>
                      <a:pt x="1014" y="24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32"/>
              <p:cNvSpPr/>
              <p:nvPr/>
            </p:nvSpPr>
            <p:spPr>
              <a:xfrm>
                <a:off x="3166048" y="2926730"/>
                <a:ext cx="17495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17495" h="36584" extrusionOk="0">
                    <a:moveTo>
                      <a:pt x="1448" y="443"/>
                    </a:moveTo>
                    <a:cubicBezTo>
                      <a:pt x="561" y="3103"/>
                      <a:pt x="-325" y="3990"/>
                      <a:pt x="118" y="7093"/>
                    </a:cubicBezTo>
                    <a:cubicBezTo>
                      <a:pt x="1004" y="10639"/>
                      <a:pt x="3221" y="14186"/>
                      <a:pt x="4108" y="17732"/>
                    </a:cubicBezTo>
                    <a:cubicBezTo>
                      <a:pt x="5438" y="24382"/>
                      <a:pt x="5438" y="33691"/>
                      <a:pt x="12974" y="36351"/>
                    </a:cubicBezTo>
                    <a:cubicBezTo>
                      <a:pt x="15190" y="37238"/>
                      <a:pt x="16964" y="35465"/>
                      <a:pt x="17407" y="33248"/>
                    </a:cubicBezTo>
                    <a:cubicBezTo>
                      <a:pt x="17850" y="29702"/>
                      <a:pt x="16520" y="27042"/>
                      <a:pt x="15634" y="23495"/>
                    </a:cubicBezTo>
                    <a:cubicBezTo>
                      <a:pt x="14747" y="19949"/>
                      <a:pt x="13861" y="16846"/>
                      <a:pt x="12531" y="13742"/>
                    </a:cubicBezTo>
                    <a:cubicBezTo>
                      <a:pt x="11201" y="11083"/>
                      <a:pt x="9427" y="8866"/>
                      <a:pt x="7654" y="6206"/>
                    </a:cubicBezTo>
                    <a:cubicBezTo>
                      <a:pt x="6768" y="4876"/>
                      <a:pt x="5881" y="3546"/>
                      <a:pt x="4994" y="2660"/>
                    </a:cubicBezTo>
                    <a:cubicBezTo>
                      <a:pt x="4551" y="1773"/>
                      <a:pt x="2778" y="887"/>
                      <a:pt x="2334" y="0"/>
                    </a:cubicBezTo>
                    <a:cubicBezTo>
                      <a:pt x="2778" y="0"/>
                      <a:pt x="1891" y="0"/>
                      <a:pt x="1448" y="443"/>
                    </a:cubicBezTo>
                    <a:lnTo>
                      <a:pt x="1448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32"/>
              <p:cNvSpPr/>
              <p:nvPr/>
            </p:nvSpPr>
            <p:spPr>
              <a:xfrm>
                <a:off x="3180566" y="2980370"/>
                <a:ext cx="20912" cy="35021"/>
              </a:xfrm>
              <a:custGeom>
                <a:avLst/>
                <a:gdLst/>
                <a:ahLst/>
                <a:cxnLst/>
                <a:rect l="l" t="t" r="r" b="b"/>
                <a:pathLst>
                  <a:path w="20912" h="35021" extrusionOk="0">
                    <a:moveTo>
                      <a:pt x="2002" y="6650"/>
                    </a:moveTo>
                    <a:cubicBezTo>
                      <a:pt x="2446" y="7093"/>
                      <a:pt x="2446" y="7980"/>
                      <a:pt x="2889" y="8423"/>
                    </a:cubicBezTo>
                    <a:cubicBezTo>
                      <a:pt x="3332" y="6206"/>
                      <a:pt x="3776" y="3990"/>
                      <a:pt x="4219" y="1773"/>
                    </a:cubicBezTo>
                    <a:cubicBezTo>
                      <a:pt x="-1101" y="7093"/>
                      <a:pt x="-658" y="13299"/>
                      <a:pt x="1559" y="19506"/>
                    </a:cubicBezTo>
                    <a:cubicBezTo>
                      <a:pt x="3332" y="25712"/>
                      <a:pt x="5992" y="35022"/>
                      <a:pt x="13972" y="35022"/>
                    </a:cubicBezTo>
                    <a:cubicBezTo>
                      <a:pt x="17075" y="35022"/>
                      <a:pt x="19291" y="33248"/>
                      <a:pt x="20178" y="30588"/>
                    </a:cubicBezTo>
                    <a:cubicBezTo>
                      <a:pt x="21951" y="26599"/>
                      <a:pt x="20178" y="23495"/>
                      <a:pt x="18405" y="19949"/>
                    </a:cubicBezTo>
                    <a:cubicBezTo>
                      <a:pt x="15745" y="14629"/>
                      <a:pt x="15301" y="8866"/>
                      <a:pt x="13085" y="3103"/>
                    </a:cubicBezTo>
                    <a:cubicBezTo>
                      <a:pt x="12642" y="1330"/>
                      <a:pt x="9982" y="0"/>
                      <a:pt x="8209" y="0"/>
                    </a:cubicBezTo>
                    <a:cubicBezTo>
                      <a:pt x="7322" y="0"/>
                      <a:pt x="6879" y="0"/>
                      <a:pt x="5992" y="0"/>
                    </a:cubicBezTo>
                    <a:cubicBezTo>
                      <a:pt x="3332" y="443"/>
                      <a:pt x="672" y="3546"/>
                      <a:pt x="2002" y="6650"/>
                    </a:cubicBezTo>
                    <a:lnTo>
                      <a:pt x="2002" y="66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3195867" y="2948326"/>
                <a:ext cx="17175" cy="29398"/>
              </a:xfrm>
              <a:custGeom>
                <a:avLst/>
                <a:gdLst/>
                <a:ahLst/>
                <a:cxnLst/>
                <a:rect l="l" t="t" r="r" b="b"/>
                <a:pathLst>
                  <a:path w="17175" h="29398" extrusionOk="0">
                    <a:moveTo>
                      <a:pt x="443" y="4559"/>
                    </a:moveTo>
                    <a:cubicBezTo>
                      <a:pt x="1330" y="12982"/>
                      <a:pt x="-3103" y="21848"/>
                      <a:pt x="4876" y="28054"/>
                    </a:cubicBezTo>
                    <a:cubicBezTo>
                      <a:pt x="8866" y="31157"/>
                      <a:pt x="15073" y="28498"/>
                      <a:pt x="16402" y="24065"/>
                    </a:cubicBezTo>
                    <a:cubicBezTo>
                      <a:pt x="17732" y="19631"/>
                      <a:pt x="17289" y="13869"/>
                      <a:pt x="15516" y="9435"/>
                    </a:cubicBezTo>
                    <a:cubicBezTo>
                      <a:pt x="13743" y="5446"/>
                      <a:pt x="10196" y="2786"/>
                      <a:pt x="6650" y="569"/>
                    </a:cubicBezTo>
                    <a:cubicBezTo>
                      <a:pt x="3546" y="-1204"/>
                      <a:pt x="0" y="1456"/>
                      <a:pt x="443" y="4559"/>
                    </a:cubicBezTo>
                    <a:lnTo>
                      <a:pt x="443" y="45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3143360" y="2601609"/>
                <a:ext cx="9147" cy="26219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26219" extrusionOk="0">
                    <a:moveTo>
                      <a:pt x="1970" y="618"/>
                    </a:moveTo>
                    <a:cubicBezTo>
                      <a:pt x="1970" y="1948"/>
                      <a:pt x="640" y="2391"/>
                      <a:pt x="197" y="3278"/>
                    </a:cubicBezTo>
                    <a:cubicBezTo>
                      <a:pt x="-246" y="4164"/>
                      <a:pt x="197" y="5051"/>
                      <a:pt x="197" y="5938"/>
                    </a:cubicBezTo>
                    <a:cubicBezTo>
                      <a:pt x="197" y="8154"/>
                      <a:pt x="197" y="9927"/>
                      <a:pt x="197" y="12144"/>
                    </a:cubicBezTo>
                    <a:cubicBezTo>
                      <a:pt x="-246" y="16577"/>
                      <a:pt x="197" y="20567"/>
                      <a:pt x="1527" y="25000"/>
                    </a:cubicBezTo>
                    <a:cubicBezTo>
                      <a:pt x="1970" y="26773"/>
                      <a:pt x="4630" y="26330"/>
                      <a:pt x="5517" y="25443"/>
                    </a:cubicBezTo>
                    <a:cubicBezTo>
                      <a:pt x="8177" y="21897"/>
                      <a:pt x="9507" y="16577"/>
                      <a:pt x="9063" y="12144"/>
                    </a:cubicBezTo>
                    <a:cubicBezTo>
                      <a:pt x="8620" y="9927"/>
                      <a:pt x="8177" y="8154"/>
                      <a:pt x="6847" y="6381"/>
                    </a:cubicBezTo>
                    <a:cubicBezTo>
                      <a:pt x="6403" y="5494"/>
                      <a:pt x="2857" y="1505"/>
                      <a:pt x="2857" y="1061"/>
                    </a:cubicBezTo>
                    <a:cubicBezTo>
                      <a:pt x="2857" y="-269"/>
                      <a:pt x="1970" y="-269"/>
                      <a:pt x="1970" y="618"/>
                    </a:cubicBezTo>
                    <a:lnTo>
                      <a:pt x="1970" y="6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32"/>
              <p:cNvSpPr/>
              <p:nvPr/>
            </p:nvSpPr>
            <p:spPr>
              <a:xfrm>
                <a:off x="3151004" y="2712397"/>
                <a:ext cx="10527" cy="25483"/>
              </a:xfrm>
              <a:custGeom>
                <a:avLst/>
                <a:gdLst/>
                <a:ahLst/>
                <a:cxnLst/>
                <a:rect l="l" t="t" r="r" b="b"/>
                <a:pathLst>
                  <a:path w="10527" h="25483" extrusionOk="0">
                    <a:moveTo>
                      <a:pt x="89" y="1545"/>
                    </a:moveTo>
                    <a:cubicBezTo>
                      <a:pt x="1419" y="4204"/>
                      <a:pt x="1862" y="8637"/>
                      <a:pt x="1862" y="11741"/>
                    </a:cubicBezTo>
                    <a:cubicBezTo>
                      <a:pt x="1862" y="15287"/>
                      <a:pt x="2749" y="18833"/>
                      <a:pt x="3192" y="22380"/>
                    </a:cubicBezTo>
                    <a:cubicBezTo>
                      <a:pt x="3192" y="24153"/>
                      <a:pt x="4522" y="25483"/>
                      <a:pt x="6296" y="25483"/>
                    </a:cubicBezTo>
                    <a:cubicBezTo>
                      <a:pt x="7182" y="25483"/>
                      <a:pt x="7625" y="25483"/>
                      <a:pt x="8955" y="25483"/>
                    </a:cubicBezTo>
                    <a:cubicBezTo>
                      <a:pt x="9842" y="25483"/>
                      <a:pt x="10729" y="24153"/>
                      <a:pt x="10285" y="23267"/>
                    </a:cubicBezTo>
                    <a:cubicBezTo>
                      <a:pt x="9842" y="21937"/>
                      <a:pt x="9399" y="21493"/>
                      <a:pt x="8512" y="20607"/>
                    </a:cubicBezTo>
                    <a:cubicBezTo>
                      <a:pt x="8512" y="21493"/>
                      <a:pt x="8955" y="22823"/>
                      <a:pt x="8955" y="23710"/>
                    </a:cubicBezTo>
                    <a:cubicBezTo>
                      <a:pt x="10729" y="18833"/>
                      <a:pt x="11172" y="14400"/>
                      <a:pt x="9399" y="9524"/>
                    </a:cubicBezTo>
                    <a:cubicBezTo>
                      <a:pt x="8069" y="5091"/>
                      <a:pt x="5852" y="1545"/>
                      <a:pt x="1419" y="658"/>
                    </a:cubicBezTo>
                    <a:cubicBezTo>
                      <a:pt x="976" y="-672"/>
                      <a:pt x="-354" y="215"/>
                      <a:pt x="89" y="1545"/>
                    </a:cubicBezTo>
                    <a:lnTo>
                      <a:pt x="89" y="15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32"/>
              <p:cNvSpPr/>
              <p:nvPr/>
            </p:nvSpPr>
            <p:spPr>
              <a:xfrm>
                <a:off x="3156413" y="2775118"/>
                <a:ext cx="21810" cy="20392"/>
              </a:xfrm>
              <a:custGeom>
                <a:avLst/>
                <a:gdLst/>
                <a:ahLst/>
                <a:cxnLst/>
                <a:rect l="l" t="t" r="r" b="b"/>
                <a:pathLst>
                  <a:path w="21810" h="20392" extrusionOk="0">
                    <a:moveTo>
                      <a:pt x="0" y="4433"/>
                    </a:moveTo>
                    <a:cubicBezTo>
                      <a:pt x="0" y="12413"/>
                      <a:pt x="6206" y="19949"/>
                      <a:pt x="14186" y="20392"/>
                    </a:cubicBezTo>
                    <a:cubicBezTo>
                      <a:pt x="19062" y="20392"/>
                      <a:pt x="23939" y="14629"/>
                      <a:pt x="20836" y="9753"/>
                    </a:cubicBezTo>
                    <a:cubicBezTo>
                      <a:pt x="17289" y="4433"/>
                      <a:pt x="11083" y="0"/>
                      <a:pt x="4433" y="0"/>
                    </a:cubicBezTo>
                    <a:cubicBezTo>
                      <a:pt x="2217" y="0"/>
                      <a:pt x="0" y="1773"/>
                      <a:pt x="0" y="4433"/>
                    </a:cubicBezTo>
                    <a:lnTo>
                      <a:pt x="0" y="4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32"/>
              <p:cNvSpPr/>
              <p:nvPr/>
            </p:nvSpPr>
            <p:spPr>
              <a:xfrm>
                <a:off x="3202960" y="2805706"/>
                <a:ext cx="21401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27775" extrusionOk="0">
                    <a:moveTo>
                      <a:pt x="0" y="2660"/>
                    </a:moveTo>
                    <a:cubicBezTo>
                      <a:pt x="443" y="4433"/>
                      <a:pt x="0" y="7093"/>
                      <a:pt x="0" y="8866"/>
                    </a:cubicBezTo>
                    <a:cubicBezTo>
                      <a:pt x="443" y="11526"/>
                      <a:pt x="887" y="13742"/>
                      <a:pt x="1773" y="15959"/>
                    </a:cubicBezTo>
                    <a:cubicBezTo>
                      <a:pt x="3547" y="19949"/>
                      <a:pt x="5763" y="24382"/>
                      <a:pt x="10196" y="26599"/>
                    </a:cubicBezTo>
                    <a:cubicBezTo>
                      <a:pt x="19506" y="31918"/>
                      <a:pt x="26599" y="17732"/>
                      <a:pt x="16403" y="13299"/>
                    </a:cubicBezTo>
                    <a:cubicBezTo>
                      <a:pt x="17289" y="13742"/>
                      <a:pt x="16403" y="13299"/>
                      <a:pt x="15959" y="12856"/>
                    </a:cubicBezTo>
                    <a:cubicBezTo>
                      <a:pt x="15516" y="12413"/>
                      <a:pt x="15073" y="11969"/>
                      <a:pt x="14629" y="11083"/>
                    </a:cubicBezTo>
                    <a:cubicBezTo>
                      <a:pt x="13299" y="8866"/>
                      <a:pt x="12413" y="6650"/>
                      <a:pt x="10639" y="4876"/>
                    </a:cubicBezTo>
                    <a:cubicBezTo>
                      <a:pt x="7980" y="1773"/>
                      <a:pt x="4876" y="443"/>
                      <a:pt x="887" y="0"/>
                    </a:cubicBezTo>
                    <a:cubicBezTo>
                      <a:pt x="443" y="0"/>
                      <a:pt x="0" y="1773"/>
                      <a:pt x="0" y="2660"/>
                    </a:cubicBezTo>
                    <a:lnTo>
                      <a:pt x="0" y="26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32"/>
              <p:cNvSpPr/>
              <p:nvPr/>
            </p:nvSpPr>
            <p:spPr>
              <a:xfrm>
                <a:off x="3215500" y="2802003"/>
                <a:ext cx="1768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7686" h="21600" extrusionOk="0">
                    <a:moveTo>
                      <a:pt x="760" y="9023"/>
                    </a:moveTo>
                    <a:cubicBezTo>
                      <a:pt x="2533" y="11683"/>
                      <a:pt x="3419" y="15229"/>
                      <a:pt x="4749" y="17889"/>
                    </a:cubicBezTo>
                    <a:cubicBezTo>
                      <a:pt x="8739" y="25869"/>
                      <a:pt x="20265" y="19662"/>
                      <a:pt x="17162" y="11683"/>
                    </a:cubicBezTo>
                    <a:cubicBezTo>
                      <a:pt x="15389" y="7250"/>
                      <a:pt x="13616" y="3703"/>
                      <a:pt x="9626" y="1043"/>
                    </a:cubicBezTo>
                    <a:cubicBezTo>
                      <a:pt x="4749" y="-2503"/>
                      <a:pt x="-2344" y="3703"/>
                      <a:pt x="760" y="9023"/>
                    </a:cubicBezTo>
                    <a:lnTo>
                      <a:pt x="760" y="90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32"/>
              <p:cNvSpPr/>
              <p:nvPr/>
            </p:nvSpPr>
            <p:spPr>
              <a:xfrm>
                <a:off x="3230615" y="2848264"/>
                <a:ext cx="15533" cy="30535"/>
              </a:xfrm>
              <a:custGeom>
                <a:avLst/>
                <a:gdLst/>
                <a:ahLst/>
                <a:cxnLst/>
                <a:rect l="l" t="t" r="r" b="b"/>
                <a:pathLst>
                  <a:path w="15533" h="30535" extrusionOk="0">
                    <a:moveTo>
                      <a:pt x="274" y="4433"/>
                    </a:moveTo>
                    <a:cubicBezTo>
                      <a:pt x="717" y="5320"/>
                      <a:pt x="274" y="7536"/>
                      <a:pt x="717" y="8866"/>
                    </a:cubicBezTo>
                    <a:cubicBezTo>
                      <a:pt x="1160" y="11083"/>
                      <a:pt x="1603" y="13299"/>
                      <a:pt x="2490" y="15516"/>
                    </a:cubicBezTo>
                    <a:cubicBezTo>
                      <a:pt x="3377" y="18176"/>
                      <a:pt x="4263" y="20392"/>
                      <a:pt x="5593" y="22609"/>
                    </a:cubicBezTo>
                    <a:cubicBezTo>
                      <a:pt x="6037" y="23939"/>
                      <a:pt x="7366" y="25712"/>
                      <a:pt x="6923" y="27042"/>
                    </a:cubicBezTo>
                    <a:cubicBezTo>
                      <a:pt x="6480" y="29258"/>
                      <a:pt x="9140" y="31918"/>
                      <a:pt x="11356" y="29702"/>
                    </a:cubicBezTo>
                    <a:cubicBezTo>
                      <a:pt x="18892" y="22165"/>
                      <a:pt x="16233" y="443"/>
                      <a:pt x="3377" y="0"/>
                    </a:cubicBezTo>
                    <a:cubicBezTo>
                      <a:pt x="717" y="0"/>
                      <a:pt x="-613" y="2217"/>
                      <a:pt x="274" y="4433"/>
                    </a:cubicBezTo>
                    <a:lnTo>
                      <a:pt x="274" y="4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32"/>
              <p:cNvSpPr/>
              <p:nvPr/>
            </p:nvSpPr>
            <p:spPr>
              <a:xfrm>
                <a:off x="3163519" y="2546148"/>
                <a:ext cx="1388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3885" h="33075" extrusionOk="0">
                    <a:moveTo>
                      <a:pt x="4420" y="1995"/>
                    </a:moveTo>
                    <a:cubicBezTo>
                      <a:pt x="-13" y="7315"/>
                      <a:pt x="1317" y="13521"/>
                      <a:pt x="431" y="19727"/>
                    </a:cubicBezTo>
                    <a:cubicBezTo>
                      <a:pt x="-13" y="24160"/>
                      <a:pt x="-1343" y="32583"/>
                      <a:pt x="4864" y="33026"/>
                    </a:cubicBezTo>
                    <a:cubicBezTo>
                      <a:pt x="16833" y="34356"/>
                      <a:pt x="14616" y="8201"/>
                      <a:pt x="11070" y="1995"/>
                    </a:cubicBezTo>
                    <a:cubicBezTo>
                      <a:pt x="9740" y="-665"/>
                      <a:pt x="6194" y="-665"/>
                      <a:pt x="4420" y="1995"/>
                    </a:cubicBezTo>
                    <a:lnTo>
                      <a:pt x="4420" y="1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32"/>
              <p:cNvSpPr/>
              <p:nvPr/>
            </p:nvSpPr>
            <p:spPr>
              <a:xfrm>
                <a:off x="3186115" y="2531101"/>
                <a:ext cx="14484" cy="29934"/>
              </a:xfrm>
              <a:custGeom>
                <a:avLst/>
                <a:gdLst/>
                <a:ahLst/>
                <a:cxnLst/>
                <a:rect l="l" t="t" r="r" b="b"/>
                <a:pathLst>
                  <a:path w="14484" h="29934" extrusionOk="0">
                    <a:moveTo>
                      <a:pt x="7093" y="1084"/>
                    </a:moveTo>
                    <a:cubicBezTo>
                      <a:pt x="3546" y="4630"/>
                      <a:pt x="887" y="9063"/>
                      <a:pt x="0" y="14383"/>
                    </a:cubicBezTo>
                    <a:cubicBezTo>
                      <a:pt x="0" y="16599"/>
                      <a:pt x="0" y="18816"/>
                      <a:pt x="0" y="21033"/>
                    </a:cubicBezTo>
                    <a:cubicBezTo>
                      <a:pt x="443" y="22806"/>
                      <a:pt x="887" y="23692"/>
                      <a:pt x="1773" y="25022"/>
                    </a:cubicBezTo>
                    <a:cubicBezTo>
                      <a:pt x="2217" y="25466"/>
                      <a:pt x="2660" y="25909"/>
                      <a:pt x="3103" y="26352"/>
                    </a:cubicBezTo>
                    <a:cubicBezTo>
                      <a:pt x="2217" y="25466"/>
                      <a:pt x="1773" y="25909"/>
                      <a:pt x="2217" y="27239"/>
                    </a:cubicBezTo>
                    <a:cubicBezTo>
                      <a:pt x="2660" y="29899"/>
                      <a:pt x="6206" y="30785"/>
                      <a:pt x="7980" y="29012"/>
                    </a:cubicBezTo>
                    <a:cubicBezTo>
                      <a:pt x="9310" y="27682"/>
                      <a:pt x="10639" y="26352"/>
                      <a:pt x="11526" y="25022"/>
                    </a:cubicBezTo>
                    <a:cubicBezTo>
                      <a:pt x="13299" y="22362"/>
                      <a:pt x="12856" y="20589"/>
                      <a:pt x="13299" y="17486"/>
                    </a:cubicBezTo>
                    <a:cubicBezTo>
                      <a:pt x="13743" y="12610"/>
                      <a:pt x="15073" y="8620"/>
                      <a:pt x="14186" y="3743"/>
                    </a:cubicBezTo>
                    <a:cubicBezTo>
                      <a:pt x="14186" y="197"/>
                      <a:pt x="9310" y="-1133"/>
                      <a:pt x="7093" y="1084"/>
                    </a:cubicBezTo>
                    <a:lnTo>
                      <a:pt x="7093" y="10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2"/>
              <p:cNvSpPr/>
              <p:nvPr/>
            </p:nvSpPr>
            <p:spPr>
              <a:xfrm>
                <a:off x="3201886" y="2513553"/>
                <a:ext cx="29686" cy="48828"/>
              </a:xfrm>
              <a:custGeom>
                <a:avLst/>
                <a:gdLst/>
                <a:ahLst/>
                <a:cxnLst/>
                <a:rect l="l" t="t" r="r" b="b"/>
                <a:pathLst>
                  <a:path w="29686" h="48828" extrusionOk="0">
                    <a:moveTo>
                      <a:pt x="26786" y="12"/>
                    </a:moveTo>
                    <a:cubicBezTo>
                      <a:pt x="9497" y="-875"/>
                      <a:pt x="-10895" y="47003"/>
                      <a:pt x="6838" y="48776"/>
                    </a:cubicBezTo>
                    <a:cubicBezTo>
                      <a:pt x="19250" y="50106"/>
                      <a:pt x="20580" y="25724"/>
                      <a:pt x="24570" y="18188"/>
                    </a:cubicBezTo>
                    <a:cubicBezTo>
                      <a:pt x="25900" y="15971"/>
                      <a:pt x="33879" y="455"/>
                      <a:pt x="26786" y="12"/>
                    </a:cubicBezTo>
                    <a:lnTo>
                      <a:pt x="26786" y="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32"/>
              <p:cNvSpPr/>
              <p:nvPr/>
            </p:nvSpPr>
            <p:spPr>
              <a:xfrm>
                <a:off x="3226788" y="2548405"/>
                <a:ext cx="6582" cy="23756"/>
              </a:xfrm>
              <a:custGeom>
                <a:avLst/>
                <a:gdLst/>
                <a:ahLst/>
                <a:cxnLst/>
                <a:rect l="l" t="t" r="r" b="b"/>
                <a:pathLst>
                  <a:path w="6582" h="23756" extrusionOk="0">
                    <a:moveTo>
                      <a:pt x="3214" y="625"/>
                    </a:moveTo>
                    <a:cubicBezTo>
                      <a:pt x="-1662" y="6388"/>
                      <a:pt x="111" y="15254"/>
                      <a:pt x="1441" y="21904"/>
                    </a:cubicBezTo>
                    <a:cubicBezTo>
                      <a:pt x="1884" y="23677"/>
                      <a:pt x="4544" y="24564"/>
                      <a:pt x="5431" y="22790"/>
                    </a:cubicBezTo>
                    <a:cubicBezTo>
                      <a:pt x="6760" y="19687"/>
                      <a:pt x="6760" y="16584"/>
                      <a:pt x="6317" y="13481"/>
                    </a:cubicBezTo>
                    <a:cubicBezTo>
                      <a:pt x="6317" y="9934"/>
                      <a:pt x="4544" y="5945"/>
                      <a:pt x="5431" y="2398"/>
                    </a:cubicBezTo>
                    <a:cubicBezTo>
                      <a:pt x="6760" y="182"/>
                      <a:pt x="4544" y="-705"/>
                      <a:pt x="3214" y="625"/>
                    </a:cubicBezTo>
                    <a:lnTo>
                      <a:pt x="3214" y="6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32"/>
              <p:cNvSpPr/>
              <p:nvPr/>
            </p:nvSpPr>
            <p:spPr>
              <a:xfrm>
                <a:off x="3237778" y="2607790"/>
                <a:ext cx="13967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22037" extrusionOk="0">
                    <a:moveTo>
                      <a:pt x="204" y="3747"/>
                    </a:moveTo>
                    <a:cubicBezTo>
                      <a:pt x="1977" y="6850"/>
                      <a:pt x="1977" y="10840"/>
                      <a:pt x="3307" y="13943"/>
                    </a:cubicBezTo>
                    <a:cubicBezTo>
                      <a:pt x="4637" y="16603"/>
                      <a:pt x="6853" y="21036"/>
                      <a:pt x="9956" y="21922"/>
                    </a:cubicBezTo>
                    <a:cubicBezTo>
                      <a:pt x="11730" y="22366"/>
                      <a:pt x="13060" y="21479"/>
                      <a:pt x="13503" y="20149"/>
                    </a:cubicBezTo>
                    <a:cubicBezTo>
                      <a:pt x="14833" y="17046"/>
                      <a:pt x="13060" y="10840"/>
                      <a:pt x="11286" y="7737"/>
                    </a:cubicBezTo>
                    <a:cubicBezTo>
                      <a:pt x="9513" y="4190"/>
                      <a:pt x="6853" y="1087"/>
                      <a:pt x="2863" y="200"/>
                    </a:cubicBezTo>
                    <a:cubicBezTo>
                      <a:pt x="1534" y="-686"/>
                      <a:pt x="-683" y="1530"/>
                      <a:pt x="204" y="3747"/>
                    </a:cubicBezTo>
                    <a:lnTo>
                      <a:pt x="204" y="37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2"/>
              <p:cNvSpPr/>
              <p:nvPr/>
            </p:nvSpPr>
            <p:spPr>
              <a:xfrm>
                <a:off x="3268500" y="2681801"/>
                <a:ext cx="18863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8863" h="41975" extrusionOk="0">
                    <a:moveTo>
                      <a:pt x="956" y="1108"/>
                    </a:moveTo>
                    <a:cubicBezTo>
                      <a:pt x="-1703" y="7758"/>
                      <a:pt x="1843" y="13078"/>
                      <a:pt x="3616" y="19727"/>
                    </a:cubicBezTo>
                    <a:cubicBezTo>
                      <a:pt x="4946" y="26820"/>
                      <a:pt x="4946" y="33913"/>
                      <a:pt x="8936" y="40120"/>
                    </a:cubicBezTo>
                    <a:cubicBezTo>
                      <a:pt x="11596" y="44109"/>
                      <a:pt x="18245" y="41006"/>
                      <a:pt x="18245" y="37016"/>
                    </a:cubicBezTo>
                    <a:cubicBezTo>
                      <a:pt x="18245" y="32583"/>
                      <a:pt x="17802" y="28150"/>
                      <a:pt x="18245" y="24160"/>
                    </a:cubicBezTo>
                    <a:cubicBezTo>
                      <a:pt x="18689" y="20614"/>
                      <a:pt x="19575" y="17511"/>
                      <a:pt x="17802" y="13964"/>
                    </a:cubicBezTo>
                    <a:cubicBezTo>
                      <a:pt x="17359" y="12634"/>
                      <a:pt x="15586" y="12191"/>
                      <a:pt x="14256" y="12634"/>
                    </a:cubicBezTo>
                    <a:cubicBezTo>
                      <a:pt x="7163" y="16181"/>
                      <a:pt x="7163" y="29923"/>
                      <a:pt x="7606" y="36573"/>
                    </a:cubicBezTo>
                    <a:cubicBezTo>
                      <a:pt x="10709" y="35686"/>
                      <a:pt x="13812" y="34357"/>
                      <a:pt x="16916" y="33470"/>
                    </a:cubicBezTo>
                    <a:cubicBezTo>
                      <a:pt x="13812" y="29037"/>
                      <a:pt x="14256" y="21500"/>
                      <a:pt x="12483" y="16624"/>
                    </a:cubicBezTo>
                    <a:cubicBezTo>
                      <a:pt x="10709" y="10861"/>
                      <a:pt x="5833" y="6871"/>
                      <a:pt x="4060" y="1552"/>
                    </a:cubicBezTo>
                    <a:cubicBezTo>
                      <a:pt x="3616" y="-665"/>
                      <a:pt x="1400" y="-222"/>
                      <a:pt x="956" y="1108"/>
                    </a:cubicBezTo>
                    <a:lnTo>
                      <a:pt x="956" y="11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2"/>
              <p:cNvSpPr/>
              <p:nvPr/>
            </p:nvSpPr>
            <p:spPr>
              <a:xfrm>
                <a:off x="3282105" y="2477263"/>
                <a:ext cx="12679" cy="27453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7453" extrusionOk="0">
                    <a:moveTo>
                      <a:pt x="2868" y="837"/>
                    </a:moveTo>
                    <a:cubicBezTo>
                      <a:pt x="-1122" y="7930"/>
                      <a:pt x="-1565" y="21673"/>
                      <a:pt x="5528" y="26993"/>
                    </a:cubicBezTo>
                    <a:cubicBezTo>
                      <a:pt x="6858" y="27879"/>
                      <a:pt x="8631" y="27436"/>
                      <a:pt x="9518" y="26106"/>
                    </a:cubicBezTo>
                    <a:cubicBezTo>
                      <a:pt x="11734" y="23003"/>
                      <a:pt x="11734" y="19456"/>
                      <a:pt x="12621" y="15910"/>
                    </a:cubicBezTo>
                    <a:cubicBezTo>
                      <a:pt x="13064" y="14580"/>
                      <a:pt x="10848" y="13693"/>
                      <a:pt x="10404" y="15023"/>
                    </a:cubicBezTo>
                    <a:cubicBezTo>
                      <a:pt x="9074" y="17683"/>
                      <a:pt x="8631" y="20786"/>
                      <a:pt x="5971" y="22116"/>
                    </a:cubicBezTo>
                    <a:cubicBezTo>
                      <a:pt x="6858" y="22116"/>
                      <a:pt x="7745" y="22116"/>
                      <a:pt x="8631" y="22116"/>
                    </a:cubicBezTo>
                    <a:cubicBezTo>
                      <a:pt x="5971" y="20343"/>
                      <a:pt x="5528" y="15467"/>
                      <a:pt x="5528" y="12363"/>
                    </a:cubicBezTo>
                    <a:cubicBezTo>
                      <a:pt x="5528" y="9260"/>
                      <a:pt x="5085" y="5270"/>
                      <a:pt x="5971" y="2167"/>
                    </a:cubicBezTo>
                    <a:cubicBezTo>
                      <a:pt x="5971" y="394"/>
                      <a:pt x="3755" y="-936"/>
                      <a:pt x="2868" y="837"/>
                    </a:cubicBezTo>
                    <a:lnTo>
                      <a:pt x="2868" y="8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2"/>
              <p:cNvSpPr/>
              <p:nvPr/>
            </p:nvSpPr>
            <p:spPr>
              <a:xfrm>
                <a:off x="3289222" y="2472344"/>
                <a:ext cx="11663" cy="21616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21616" extrusionOk="0">
                    <a:moveTo>
                      <a:pt x="627" y="5313"/>
                    </a:moveTo>
                    <a:cubicBezTo>
                      <a:pt x="1514" y="5313"/>
                      <a:pt x="1957" y="5313"/>
                      <a:pt x="2844" y="5756"/>
                    </a:cubicBezTo>
                    <a:cubicBezTo>
                      <a:pt x="2400" y="4426"/>
                      <a:pt x="1957" y="3096"/>
                      <a:pt x="1514" y="2210"/>
                    </a:cubicBezTo>
                    <a:cubicBezTo>
                      <a:pt x="184" y="8416"/>
                      <a:pt x="1070" y="14179"/>
                      <a:pt x="3730" y="19498"/>
                    </a:cubicBezTo>
                    <a:cubicBezTo>
                      <a:pt x="5060" y="22602"/>
                      <a:pt x="10380" y="22158"/>
                      <a:pt x="11266" y="19055"/>
                    </a:cubicBezTo>
                    <a:cubicBezTo>
                      <a:pt x="12596" y="12849"/>
                      <a:pt x="10380" y="7529"/>
                      <a:pt x="7720" y="1766"/>
                    </a:cubicBezTo>
                    <a:cubicBezTo>
                      <a:pt x="5947" y="-1337"/>
                      <a:pt x="1957" y="-7"/>
                      <a:pt x="1514" y="3096"/>
                    </a:cubicBezTo>
                    <a:cubicBezTo>
                      <a:pt x="1070" y="3983"/>
                      <a:pt x="627" y="4426"/>
                      <a:pt x="184" y="5313"/>
                    </a:cubicBezTo>
                    <a:cubicBezTo>
                      <a:pt x="-260" y="4869"/>
                      <a:pt x="184" y="5313"/>
                      <a:pt x="627" y="5313"/>
                    </a:cubicBezTo>
                    <a:lnTo>
                      <a:pt x="627" y="53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2"/>
              <p:cNvSpPr/>
              <p:nvPr/>
            </p:nvSpPr>
            <p:spPr>
              <a:xfrm>
                <a:off x="3305766" y="2436513"/>
                <a:ext cx="24027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24027" h="33338" extrusionOk="0">
                    <a:moveTo>
                      <a:pt x="1816" y="33165"/>
                    </a:moveTo>
                    <a:cubicBezTo>
                      <a:pt x="6249" y="30948"/>
                      <a:pt x="11125" y="26515"/>
                      <a:pt x="13785" y="22525"/>
                    </a:cubicBezTo>
                    <a:cubicBezTo>
                      <a:pt x="15559" y="19865"/>
                      <a:pt x="17332" y="14102"/>
                      <a:pt x="20435" y="12329"/>
                    </a:cubicBezTo>
                    <a:cubicBezTo>
                      <a:pt x="17332" y="10113"/>
                      <a:pt x="14229" y="8339"/>
                      <a:pt x="11125" y="6123"/>
                    </a:cubicBezTo>
                    <a:cubicBezTo>
                      <a:pt x="10682" y="14102"/>
                      <a:pt x="929" y="22525"/>
                      <a:pt x="7579" y="30505"/>
                    </a:cubicBezTo>
                    <a:cubicBezTo>
                      <a:pt x="8909" y="31835"/>
                      <a:pt x="11125" y="32721"/>
                      <a:pt x="12899" y="32278"/>
                    </a:cubicBezTo>
                    <a:cubicBezTo>
                      <a:pt x="21765" y="30505"/>
                      <a:pt x="24425" y="14546"/>
                      <a:pt x="23981" y="7009"/>
                    </a:cubicBezTo>
                    <a:cubicBezTo>
                      <a:pt x="23981" y="2576"/>
                      <a:pt x="19105" y="-1857"/>
                      <a:pt x="14672" y="803"/>
                    </a:cubicBezTo>
                    <a:cubicBezTo>
                      <a:pt x="9352" y="3906"/>
                      <a:pt x="7136" y="9226"/>
                      <a:pt x="4919" y="14546"/>
                    </a:cubicBezTo>
                    <a:cubicBezTo>
                      <a:pt x="2703" y="19865"/>
                      <a:pt x="-401" y="26515"/>
                      <a:pt x="43" y="32278"/>
                    </a:cubicBezTo>
                    <a:cubicBezTo>
                      <a:pt x="43" y="33165"/>
                      <a:pt x="929" y="33608"/>
                      <a:pt x="1816" y="33165"/>
                    </a:cubicBezTo>
                    <a:lnTo>
                      <a:pt x="1816" y="331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2"/>
              <p:cNvSpPr/>
              <p:nvPr/>
            </p:nvSpPr>
            <p:spPr>
              <a:xfrm>
                <a:off x="3304084" y="2509659"/>
                <a:ext cx="18126" cy="26119"/>
              </a:xfrm>
              <a:custGeom>
                <a:avLst/>
                <a:gdLst/>
                <a:ahLst/>
                <a:cxnLst/>
                <a:rect l="l" t="t" r="r" b="b"/>
                <a:pathLst>
                  <a:path w="18126" h="26119" extrusionOk="0">
                    <a:moveTo>
                      <a:pt x="837" y="3906"/>
                    </a:moveTo>
                    <a:cubicBezTo>
                      <a:pt x="-936" y="7896"/>
                      <a:pt x="394" y="14989"/>
                      <a:pt x="2167" y="19865"/>
                    </a:cubicBezTo>
                    <a:cubicBezTo>
                      <a:pt x="3497" y="23855"/>
                      <a:pt x="6600" y="26515"/>
                      <a:pt x="10590" y="26072"/>
                    </a:cubicBezTo>
                    <a:cubicBezTo>
                      <a:pt x="14137" y="25628"/>
                      <a:pt x="18126" y="22525"/>
                      <a:pt x="18126" y="18535"/>
                    </a:cubicBezTo>
                    <a:cubicBezTo>
                      <a:pt x="18126" y="11886"/>
                      <a:pt x="17240" y="5236"/>
                      <a:pt x="11034" y="1246"/>
                    </a:cubicBezTo>
                    <a:cubicBezTo>
                      <a:pt x="9260" y="-84"/>
                      <a:pt x="6157" y="-527"/>
                      <a:pt x="3941" y="803"/>
                    </a:cubicBezTo>
                    <a:cubicBezTo>
                      <a:pt x="2167" y="2133"/>
                      <a:pt x="1281" y="2576"/>
                      <a:pt x="837" y="3906"/>
                    </a:cubicBezTo>
                    <a:lnTo>
                      <a:pt x="837" y="39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2"/>
              <p:cNvSpPr/>
              <p:nvPr/>
            </p:nvSpPr>
            <p:spPr>
              <a:xfrm>
                <a:off x="3316118" y="2565528"/>
                <a:ext cx="13925" cy="43256"/>
              </a:xfrm>
              <a:custGeom>
                <a:avLst/>
                <a:gdLst/>
                <a:ahLst/>
                <a:cxnLst/>
                <a:rect l="l" t="t" r="r" b="b"/>
                <a:pathLst>
                  <a:path w="13925" h="43256" extrusionOk="0">
                    <a:moveTo>
                      <a:pt x="2102" y="2121"/>
                    </a:moveTo>
                    <a:cubicBezTo>
                      <a:pt x="2102" y="8771"/>
                      <a:pt x="1659" y="15420"/>
                      <a:pt x="1216" y="21627"/>
                    </a:cubicBezTo>
                    <a:cubicBezTo>
                      <a:pt x="773" y="27390"/>
                      <a:pt x="-1001" y="33153"/>
                      <a:pt x="773" y="38916"/>
                    </a:cubicBezTo>
                    <a:cubicBezTo>
                      <a:pt x="2102" y="43349"/>
                      <a:pt x="8309" y="45122"/>
                      <a:pt x="10969" y="40689"/>
                    </a:cubicBezTo>
                    <a:cubicBezTo>
                      <a:pt x="15402" y="34040"/>
                      <a:pt x="14515" y="29163"/>
                      <a:pt x="10525" y="22513"/>
                    </a:cubicBezTo>
                    <a:cubicBezTo>
                      <a:pt x="9639" y="21183"/>
                      <a:pt x="7422" y="21183"/>
                      <a:pt x="6979" y="22957"/>
                    </a:cubicBezTo>
                    <a:cubicBezTo>
                      <a:pt x="5649" y="26946"/>
                      <a:pt x="4319" y="31380"/>
                      <a:pt x="1659" y="34483"/>
                    </a:cubicBezTo>
                    <a:cubicBezTo>
                      <a:pt x="5206" y="34926"/>
                      <a:pt x="8309" y="35813"/>
                      <a:pt x="11855" y="36256"/>
                    </a:cubicBezTo>
                    <a:cubicBezTo>
                      <a:pt x="8752" y="23843"/>
                      <a:pt x="15402" y="10987"/>
                      <a:pt x="5649" y="348"/>
                    </a:cubicBezTo>
                    <a:cubicBezTo>
                      <a:pt x="4762" y="-539"/>
                      <a:pt x="2102" y="348"/>
                      <a:pt x="2102" y="2121"/>
                    </a:cubicBezTo>
                    <a:lnTo>
                      <a:pt x="2102" y="21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32"/>
              <p:cNvSpPr/>
              <p:nvPr/>
            </p:nvSpPr>
            <p:spPr>
              <a:xfrm>
                <a:off x="3330978" y="2556979"/>
                <a:ext cx="18969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26575" extrusionOk="0">
                    <a:moveTo>
                      <a:pt x="4532" y="3134"/>
                    </a:moveTo>
                    <a:cubicBezTo>
                      <a:pt x="-788" y="7567"/>
                      <a:pt x="-345" y="15990"/>
                      <a:pt x="542" y="22196"/>
                    </a:cubicBezTo>
                    <a:cubicBezTo>
                      <a:pt x="1428" y="27959"/>
                      <a:pt x="9851" y="27959"/>
                      <a:pt x="11625" y="22640"/>
                    </a:cubicBezTo>
                    <a:cubicBezTo>
                      <a:pt x="12511" y="19980"/>
                      <a:pt x="12955" y="16877"/>
                      <a:pt x="13841" y="13774"/>
                    </a:cubicBezTo>
                    <a:cubicBezTo>
                      <a:pt x="14728" y="10670"/>
                      <a:pt x="16501" y="9341"/>
                      <a:pt x="18274" y="6681"/>
                    </a:cubicBezTo>
                    <a:cubicBezTo>
                      <a:pt x="20047" y="4021"/>
                      <a:pt x="18274" y="-412"/>
                      <a:pt x="14728" y="31"/>
                    </a:cubicBezTo>
                    <a:cubicBezTo>
                      <a:pt x="5862" y="474"/>
                      <a:pt x="2315" y="12000"/>
                      <a:pt x="985" y="19093"/>
                    </a:cubicBezTo>
                    <a:cubicBezTo>
                      <a:pt x="4532" y="19093"/>
                      <a:pt x="8078" y="19537"/>
                      <a:pt x="12068" y="19537"/>
                    </a:cubicBezTo>
                    <a:cubicBezTo>
                      <a:pt x="11181" y="16877"/>
                      <a:pt x="10738" y="14217"/>
                      <a:pt x="10295" y="12000"/>
                    </a:cubicBezTo>
                    <a:cubicBezTo>
                      <a:pt x="9408" y="9784"/>
                      <a:pt x="7635" y="7124"/>
                      <a:pt x="7635" y="4464"/>
                    </a:cubicBezTo>
                    <a:cubicBezTo>
                      <a:pt x="7635" y="3134"/>
                      <a:pt x="5418" y="2247"/>
                      <a:pt x="4532" y="3134"/>
                    </a:cubicBezTo>
                    <a:lnTo>
                      <a:pt x="4532" y="3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32"/>
              <p:cNvSpPr/>
              <p:nvPr/>
            </p:nvSpPr>
            <p:spPr>
              <a:xfrm>
                <a:off x="3356567" y="2550360"/>
                <a:ext cx="1329" cy="132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329" extrusionOk="0">
                    <a:moveTo>
                      <a:pt x="665" y="1330"/>
                    </a:moveTo>
                    <a:cubicBezTo>
                      <a:pt x="1552" y="1330"/>
                      <a:pt x="1552" y="0"/>
                      <a:pt x="665" y="0"/>
                    </a:cubicBezTo>
                    <a:cubicBezTo>
                      <a:pt x="-222" y="0"/>
                      <a:pt x="-222" y="1330"/>
                      <a:pt x="665" y="1330"/>
                    </a:cubicBezTo>
                    <a:lnTo>
                      <a:pt x="665" y="1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2"/>
              <p:cNvSpPr/>
              <p:nvPr/>
            </p:nvSpPr>
            <p:spPr>
              <a:xfrm>
                <a:off x="3376727" y="2397038"/>
                <a:ext cx="1223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2235" h="23875" extrusionOk="0">
                    <a:moveTo>
                      <a:pt x="3114" y="1710"/>
                    </a:moveTo>
                    <a:cubicBezTo>
                      <a:pt x="-876" y="7473"/>
                      <a:pt x="-876" y="14566"/>
                      <a:pt x="2227" y="20772"/>
                    </a:cubicBezTo>
                    <a:cubicBezTo>
                      <a:pt x="3114" y="22545"/>
                      <a:pt x="4887" y="23875"/>
                      <a:pt x="6660" y="23875"/>
                    </a:cubicBezTo>
                    <a:cubicBezTo>
                      <a:pt x="11537" y="23875"/>
                      <a:pt x="12866" y="19442"/>
                      <a:pt x="11980" y="15453"/>
                    </a:cubicBezTo>
                    <a:cubicBezTo>
                      <a:pt x="11537" y="13236"/>
                      <a:pt x="11537" y="11463"/>
                      <a:pt x="11537" y="9690"/>
                    </a:cubicBezTo>
                    <a:cubicBezTo>
                      <a:pt x="11537" y="7473"/>
                      <a:pt x="11093" y="5257"/>
                      <a:pt x="10650" y="3040"/>
                    </a:cubicBezTo>
                    <a:cubicBezTo>
                      <a:pt x="10207" y="-507"/>
                      <a:pt x="4887" y="-950"/>
                      <a:pt x="3114" y="1710"/>
                    </a:cubicBezTo>
                    <a:lnTo>
                      <a:pt x="3114" y="17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2"/>
              <p:cNvSpPr/>
              <p:nvPr/>
            </p:nvSpPr>
            <p:spPr>
              <a:xfrm>
                <a:off x="3397573" y="2352983"/>
                <a:ext cx="32381" cy="42009"/>
              </a:xfrm>
              <a:custGeom>
                <a:avLst/>
                <a:gdLst/>
                <a:ahLst/>
                <a:cxnLst/>
                <a:rect l="l" t="t" r="r" b="b"/>
                <a:pathLst>
                  <a:path w="32381" h="42009" extrusionOk="0">
                    <a:moveTo>
                      <a:pt x="3990" y="41331"/>
                    </a:moveTo>
                    <a:cubicBezTo>
                      <a:pt x="8866" y="32909"/>
                      <a:pt x="13299" y="23156"/>
                      <a:pt x="20836" y="16949"/>
                    </a:cubicBezTo>
                    <a:cubicBezTo>
                      <a:pt x="25712" y="12960"/>
                      <a:pt x="32805" y="10743"/>
                      <a:pt x="32362" y="3650"/>
                    </a:cubicBezTo>
                    <a:cubicBezTo>
                      <a:pt x="32362" y="547"/>
                      <a:pt x="28815" y="-1226"/>
                      <a:pt x="26155" y="990"/>
                    </a:cubicBezTo>
                    <a:cubicBezTo>
                      <a:pt x="19949" y="5423"/>
                      <a:pt x="13743" y="9857"/>
                      <a:pt x="8866" y="16063"/>
                    </a:cubicBezTo>
                    <a:cubicBezTo>
                      <a:pt x="2660" y="24043"/>
                      <a:pt x="887" y="31135"/>
                      <a:pt x="0" y="40888"/>
                    </a:cubicBezTo>
                    <a:cubicBezTo>
                      <a:pt x="887" y="41775"/>
                      <a:pt x="3103" y="42662"/>
                      <a:pt x="3990" y="41331"/>
                    </a:cubicBezTo>
                    <a:lnTo>
                      <a:pt x="3990" y="413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2"/>
              <p:cNvSpPr/>
              <p:nvPr/>
            </p:nvSpPr>
            <p:spPr>
              <a:xfrm>
                <a:off x="3404263" y="2358282"/>
                <a:ext cx="29662" cy="37897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37897" extrusionOk="0">
                    <a:moveTo>
                      <a:pt x="1290" y="37806"/>
                    </a:moveTo>
                    <a:cubicBezTo>
                      <a:pt x="8827" y="38693"/>
                      <a:pt x="14146" y="32930"/>
                      <a:pt x="18136" y="27610"/>
                    </a:cubicBezTo>
                    <a:cubicBezTo>
                      <a:pt x="22569" y="21847"/>
                      <a:pt x="29662" y="14754"/>
                      <a:pt x="29662" y="7218"/>
                    </a:cubicBezTo>
                    <a:cubicBezTo>
                      <a:pt x="29662" y="3228"/>
                      <a:pt x="25672" y="-762"/>
                      <a:pt x="21683" y="125"/>
                    </a:cubicBezTo>
                    <a:cubicBezTo>
                      <a:pt x="13703" y="2341"/>
                      <a:pt x="10157" y="10321"/>
                      <a:pt x="6610" y="16527"/>
                    </a:cubicBezTo>
                    <a:cubicBezTo>
                      <a:pt x="3064" y="22734"/>
                      <a:pt x="-1370" y="28940"/>
                      <a:pt x="404" y="36476"/>
                    </a:cubicBezTo>
                    <a:cubicBezTo>
                      <a:pt x="-40" y="37363"/>
                      <a:pt x="404" y="37806"/>
                      <a:pt x="1290" y="37806"/>
                    </a:cubicBezTo>
                    <a:lnTo>
                      <a:pt x="1290" y="378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2"/>
              <p:cNvSpPr/>
              <p:nvPr/>
            </p:nvSpPr>
            <p:spPr>
              <a:xfrm>
                <a:off x="3388264" y="2417270"/>
                <a:ext cx="16421" cy="36134"/>
              </a:xfrm>
              <a:custGeom>
                <a:avLst/>
                <a:gdLst/>
                <a:ahLst/>
                <a:cxnLst/>
                <a:rect l="l" t="t" r="r" b="b"/>
                <a:pathLst>
                  <a:path w="16421" h="36134" extrusionOk="0">
                    <a:moveTo>
                      <a:pt x="6650" y="3200"/>
                    </a:moveTo>
                    <a:cubicBezTo>
                      <a:pt x="6650" y="3643"/>
                      <a:pt x="6650" y="4087"/>
                      <a:pt x="6650" y="4087"/>
                    </a:cubicBezTo>
                    <a:cubicBezTo>
                      <a:pt x="7093" y="3200"/>
                      <a:pt x="7536" y="2313"/>
                      <a:pt x="7980" y="1427"/>
                    </a:cubicBezTo>
                    <a:cubicBezTo>
                      <a:pt x="3103" y="7190"/>
                      <a:pt x="3103" y="14283"/>
                      <a:pt x="1330" y="20933"/>
                    </a:cubicBezTo>
                    <a:cubicBezTo>
                      <a:pt x="443" y="24922"/>
                      <a:pt x="-2216" y="34675"/>
                      <a:pt x="3990" y="36005"/>
                    </a:cubicBezTo>
                    <a:cubicBezTo>
                      <a:pt x="9753" y="37335"/>
                      <a:pt x="13299" y="28025"/>
                      <a:pt x="14186" y="24036"/>
                    </a:cubicBezTo>
                    <a:cubicBezTo>
                      <a:pt x="15959" y="16943"/>
                      <a:pt x="18176" y="8963"/>
                      <a:pt x="14186" y="2313"/>
                    </a:cubicBezTo>
                    <a:cubicBezTo>
                      <a:pt x="13299" y="540"/>
                      <a:pt x="10639" y="-790"/>
                      <a:pt x="8866" y="540"/>
                    </a:cubicBezTo>
                    <a:cubicBezTo>
                      <a:pt x="8423" y="540"/>
                      <a:pt x="7980" y="984"/>
                      <a:pt x="7980" y="984"/>
                    </a:cubicBezTo>
                    <a:cubicBezTo>
                      <a:pt x="7093" y="1870"/>
                      <a:pt x="6650" y="2757"/>
                      <a:pt x="6650" y="3200"/>
                    </a:cubicBezTo>
                    <a:lnTo>
                      <a:pt x="6650" y="32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2"/>
              <p:cNvSpPr/>
              <p:nvPr/>
            </p:nvSpPr>
            <p:spPr>
              <a:xfrm>
                <a:off x="3441783" y="2328810"/>
                <a:ext cx="22317" cy="32874"/>
              </a:xfrm>
              <a:custGeom>
                <a:avLst/>
                <a:gdLst/>
                <a:ahLst/>
                <a:cxnLst/>
                <a:rect l="l" t="t" r="r" b="b"/>
                <a:pathLst>
                  <a:path w="22317" h="32874" extrusionOk="0">
                    <a:moveTo>
                      <a:pt x="1007" y="32700"/>
                    </a:moveTo>
                    <a:cubicBezTo>
                      <a:pt x="5441" y="27381"/>
                      <a:pt x="8987" y="22061"/>
                      <a:pt x="13420" y="17185"/>
                    </a:cubicBezTo>
                    <a:cubicBezTo>
                      <a:pt x="16967" y="12751"/>
                      <a:pt x="21843" y="10091"/>
                      <a:pt x="22286" y="3885"/>
                    </a:cubicBezTo>
                    <a:cubicBezTo>
                      <a:pt x="22730" y="339"/>
                      <a:pt x="18296" y="-991"/>
                      <a:pt x="16080" y="782"/>
                    </a:cubicBezTo>
                    <a:cubicBezTo>
                      <a:pt x="5884" y="8762"/>
                      <a:pt x="3224" y="19844"/>
                      <a:pt x="121" y="31814"/>
                    </a:cubicBezTo>
                    <a:cubicBezTo>
                      <a:pt x="-322" y="32700"/>
                      <a:pt x="564" y="33144"/>
                      <a:pt x="1007" y="32700"/>
                    </a:cubicBezTo>
                    <a:lnTo>
                      <a:pt x="1007" y="3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2"/>
              <p:cNvSpPr/>
              <p:nvPr/>
            </p:nvSpPr>
            <p:spPr>
              <a:xfrm>
                <a:off x="2986031" y="2862969"/>
                <a:ext cx="10346" cy="37886"/>
              </a:xfrm>
              <a:custGeom>
                <a:avLst/>
                <a:gdLst/>
                <a:ahLst/>
                <a:cxnLst/>
                <a:rect l="l" t="t" r="r" b="b"/>
                <a:pathLst>
                  <a:path w="10346" h="37886" extrusionOk="0">
                    <a:moveTo>
                      <a:pt x="6800" y="367"/>
                    </a:moveTo>
                    <a:cubicBezTo>
                      <a:pt x="1924" y="5687"/>
                      <a:pt x="2367" y="12336"/>
                      <a:pt x="1037" y="18543"/>
                    </a:cubicBezTo>
                    <a:cubicBezTo>
                      <a:pt x="-736" y="25193"/>
                      <a:pt x="-293" y="30069"/>
                      <a:pt x="2810" y="36275"/>
                    </a:cubicBezTo>
                    <a:cubicBezTo>
                      <a:pt x="4140" y="38492"/>
                      <a:pt x="7687" y="38492"/>
                      <a:pt x="8573" y="35832"/>
                    </a:cubicBezTo>
                    <a:cubicBezTo>
                      <a:pt x="9017" y="33616"/>
                      <a:pt x="8573" y="31842"/>
                      <a:pt x="8573" y="29626"/>
                    </a:cubicBezTo>
                    <a:cubicBezTo>
                      <a:pt x="8130" y="26079"/>
                      <a:pt x="9460" y="22533"/>
                      <a:pt x="9903" y="18986"/>
                    </a:cubicBezTo>
                    <a:cubicBezTo>
                      <a:pt x="10347" y="13223"/>
                      <a:pt x="10790" y="6573"/>
                      <a:pt x="9460" y="1254"/>
                    </a:cubicBezTo>
                    <a:cubicBezTo>
                      <a:pt x="9460" y="367"/>
                      <a:pt x="7687" y="-519"/>
                      <a:pt x="6800" y="367"/>
                    </a:cubicBezTo>
                    <a:lnTo>
                      <a:pt x="6800" y="3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2"/>
              <p:cNvSpPr/>
              <p:nvPr/>
            </p:nvSpPr>
            <p:spPr>
              <a:xfrm>
                <a:off x="3303271" y="2724580"/>
                <a:ext cx="58706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58706" h="44175" extrusionOk="0">
                    <a:moveTo>
                      <a:pt x="11403" y="24382"/>
                    </a:moveTo>
                    <a:cubicBezTo>
                      <a:pt x="11846" y="24826"/>
                      <a:pt x="12733" y="24826"/>
                      <a:pt x="13176" y="25269"/>
                    </a:cubicBezTo>
                    <a:cubicBezTo>
                      <a:pt x="14949" y="26155"/>
                      <a:pt x="16279" y="26155"/>
                      <a:pt x="17609" y="24826"/>
                    </a:cubicBezTo>
                    <a:cubicBezTo>
                      <a:pt x="20269" y="22609"/>
                      <a:pt x="23816" y="22165"/>
                      <a:pt x="27362" y="20836"/>
                    </a:cubicBezTo>
                    <a:cubicBezTo>
                      <a:pt x="31352" y="19063"/>
                      <a:pt x="34455" y="16403"/>
                      <a:pt x="38445" y="15073"/>
                    </a:cubicBezTo>
                    <a:cubicBezTo>
                      <a:pt x="36228" y="11969"/>
                      <a:pt x="34012" y="8423"/>
                      <a:pt x="31795" y="5320"/>
                    </a:cubicBezTo>
                    <a:cubicBezTo>
                      <a:pt x="21599" y="13299"/>
                      <a:pt x="12733" y="23052"/>
                      <a:pt x="2537" y="31032"/>
                    </a:cubicBezTo>
                    <a:cubicBezTo>
                      <a:pt x="6083" y="35022"/>
                      <a:pt x="9186" y="38568"/>
                      <a:pt x="12733" y="42558"/>
                    </a:cubicBezTo>
                    <a:cubicBezTo>
                      <a:pt x="16723" y="39455"/>
                      <a:pt x="21599" y="38568"/>
                      <a:pt x="26476" y="36351"/>
                    </a:cubicBezTo>
                    <a:cubicBezTo>
                      <a:pt x="30909" y="34578"/>
                      <a:pt x="34455" y="31475"/>
                      <a:pt x="37558" y="28372"/>
                    </a:cubicBezTo>
                    <a:cubicBezTo>
                      <a:pt x="41548" y="24826"/>
                      <a:pt x="45538" y="22609"/>
                      <a:pt x="49971" y="19949"/>
                    </a:cubicBezTo>
                    <a:cubicBezTo>
                      <a:pt x="54847" y="16846"/>
                      <a:pt x="56177" y="13743"/>
                      <a:pt x="58394" y="8423"/>
                    </a:cubicBezTo>
                    <a:cubicBezTo>
                      <a:pt x="59724" y="4433"/>
                      <a:pt x="56621" y="0"/>
                      <a:pt x="52631" y="0"/>
                    </a:cubicBezTo>
                    <a:cubicBezTo>
                      <a:pt x="46868" y="0"/>
                      <a:pt x="43765" y="0"/>
                      <a:pt x="38445" y="3103"/>
                    </a:cubicBezTo>
                    <a:cubicBezTo>
                      <a:pt x="33568" y="5763"/>
                      <a:pt x="28692" y="9753"/>
                      <a:pt x="24702" y="13743"/>
                    </a:cubicBezTo>
                    <a:cubicBezTo>
                      <a:pt x="17609" y="20836"/>
                      <a:pt x="8300" y="24826"/>
                      <a:pt x="1650" y="32805"/>
                    </a:cubicBezTo>
                    <a:cubicBezTo>
                      <a:pt x="-4556" y="40341"/>
                      <a:pt x="8300" y="48764"/>
                      <a:pt x="14506" y="41228"/>
                    </a:cubicBezTo>
                    <a:cubicBezTo>
                      <a:pt x="22486" y="31918"/>
                      <a:pt x="31352" y="22609"/>
                      <a:pt x="40218" y="14629"/>
                    </a:cubicBezTo>
                    <a:cubicBezTo>
                      <a:pt x="45095" y="10196"/>
                      <a:pt x="39775" y="2217"/>
                      <a:pt x="33568" y="4877"/>
                    </a:cubicBezTo>
                    <a:cubicBezTo>
                      <a:pt x="28249" y="7536"/>
                      <a:pt x="23372" y="10640"/>
                      <a:pt x="18053" y="13299"/>
                    </a:cubicBezTo>
                    <a:cubicBezTo>
                      <a:pt x="14063" y="15516"/>
                      <a:pt x="12290" y="17732"/>
                      <a:pt x="11846" y="22165"/>
                    </a:cubicBezTo>
                    <a:cubicBezTo>
                      <a:pt x="12733" y="20836"/>
                      <a:pt x="14063" y="19949"/>
                      <a:pt x="14949" y="18619"/>
                    </a:cubicBezTo>
                    <a:cubicBezTo>
                      <a:pt x="14063" y="18619"/>
                      <a:pt x="13620" y="19063"/>
                      <a:pt x="12733" y="19063"/>
                    </a:cubicBezTo>
                    <a:cubicBezTo>
                      <a:pt x="10073" y="19949"/>
                      <a:pt x="8743" y="23052"/>
                      <a:pt x="11403" y="24382"/>
                    </a:cubicBezTo>
                    <a:lnTo>
                      <a:pt x="11403" y="243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32"/>
              <p:cNvSpPr/>
              <p:nvPr/>
            </p:nvSpPr>
            <p:spPr>
              <a:xfrm>
                <a:off x="3370864" y="2728089"/>
                <a:ext cx="25039" cy="13654"/>
              </a:xfrm>
              <a:custGeom>
                <a:avLst/>
                <a:gdLst/>
                <a:ahLst/>
                <a:cxnLst/>
                <a:rect l="l" t="t" r="r" b="b"/>
                <a:pathLst>
                  <a:path w="25039" h="13654" extrusionOk="0">
                    <a:moveTo>
                      <a:pt x="554" y="10677"/>
                    </a:moveTo>
                    <a:cubicBezTo>
                      <a:pt x="6760" y="17327"/>
                      <a:pt x="18730" y="11564"/>
                      <a:pt x="24049" y="5801"/>
                    </a:cubicBezTo>
                    <a:cubicBezTo>
                      <a:pt x="26266" y="3141"/>
                      <a:pt x="24493" y="-406"/>
                      <a:pt x="21389" y="38"/>
                    </a:cubicBezTo>
                    <a:cubicBezTo>
                      <a:pt x="17843" y="481"/>
                      <a:pt x="15183" y="2254"/>
                      <a:pt x="11637" y="3584"/>
                    </a:cubicBezTo>
                    <a:cubicBezTo>
                      <a:pt x="8534" y="4914"/>
                      <a:pt x="4987" y="4471"/>
                      <a:pt x="1884" y="5801"/>
                    </a:cubicBezTo>
                    <a:cubicBezTo>
                      <a:pt x="-333" y="6687"/>
                      <a:pt x="-333" y="9347"/>
                      <a:pt x="554" y="10677"/>
                    </a:cubicBezTo>
                    <a:lnTo>
                      <a:pt x="554" y="106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32"/>
              <p:cNvSpPr/>
              <p:nvPr/>
            </p:nvSpPr>
            <p:spPr>
              <a:xfrm>
                <a:off x="3294036" y="2782266"/>
                <a:ext cx="19751" cy="22546"/>
              </a:xfrm>
              <a:custGeom>
                <a:avLst/>
                <a:gdLst/>
                <a:ahLst/>
                <a:cxnLst/>
                <a:rect l="l" t="t" r="r" b="b"/>
                <a:pathLst>
                  <a:path w="19751" h="22546" extrusionOk="0">
                    <a:moveTo>
                      <a:pt x="11329" y="1275"/>
                    </a:moveTo>
                    <a:cubicBezTo>
                      <a:pt x="8669" y="3934"/>
                      <a:pt x="6009" y="6594"/>
                      <a:pt x="3350" y="8811"/>
                    </a:cubicBezTo>
                    <a:cubicBezTo>
                      <a:pt x="-197" y="11471"/>
                      <a:pt x="-640" y="15460"/>
                      <a:pt x="690" y="19450"/>
                    </a:cubicBezTo>
                    <a:cubicBezTo>
                      <a:pt x="1576" y="22553"/>
                      <a:pt x="6009" y="23883"/>
                      <a:pt x="7783" y="20780"/>
                    </a:cubicBezTo>
                    <a:cubicBezTo>
                      <a:pt x="8226" y="20337"/>
                      <a:pt x="8226" y="19893"/>
                      <a:pt x="9112" y="19450"/>
                    </a:cubicBezTo>
                    <a:cubicBezTo>
                      <a:pt x="7783" y="19893"/>
                      <a:pt x="6453" y="20337"/>
                      <a:pt x="5566" y="20780"/>
                    </a:cubicBezTo>
                    <a:cubicBezTo>
                      <a:pt x="9112" y="21223"/>
                      <a:pt x="12659" y="18563"/>
                      <a:pt x="14875" y="16347"/>
                    </a:cubicBezTo>
                    <a:cubicBezTo>
                      <a:pt x="18422" y="13244"/>
                      <a:pt x="19752" y="9697"/>
                      <a:pt x="19752" y="4821"/>
                    </a:cubicBezTo>
                    <a:cubicBezTo>
                      <a:pt x="19309" y="1275"/>
                      <a:pt x="14432" y="-1829"/>
                      <a:pt x="11329" y="1275"/>
                    </a:cubicBezTo>
                    <a:lnTo>
                      <a:pt x="11329" y="12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32"/>
              <p:cNvSpPr/>
              <p:nvPr/>
            </p:nvSpPr>
            <p:spPr>
              <a:xfrm>
                <a:off x="3267171" y="2894614"/>
                <a:ext cx="1159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21550" extrusionOk="0">
                    <a:moveTo>
                      <a:pt x="7162" y="640"/>
                    </a:moveTo>
                    <a:cubicBezTo>
                      <a:pt x="6276" y="1527"/>
                      <a:pt x="4946" y="2414"/>
                      <a:pt x="4503" y="3300"/>
                    </a:cubicBezTo>
                    <a:cubicBezTo>
                      <a:pt x="3616" y="4630"/>
                      <a:pt x="3173" y="6404"/>
                      <a:pt x="2729" y="8177"/>
                    </a:cubicBezTo>
                    <a:cubicBezTo>
                      <a:pt x="1399" y="11280"/>
                      <a:pt x="-374" y="14383"/>
                      <a:pt x="69" y="17929"/>
                    </a:cubicBezTo>
                    <a:cubicBezTo>
                      <a:pt x="513" y="21476"/>
                      <a:pt x="4503" y="22806"/>
                      <a:pt x="6719" y="20146"/>
                    </a:cubicBezTo>
                    <a:cubicBezTo>
                      <a:pt x="8936" y="17486"/>
                      <a:pt x="9379" y="13940"/>
                      <a:pt x="10266" y="10837"/>
                    </a:cubicBezTo>
                    <a:cubicBezTo>
                      <a:pt x="10709" y="9506"/>
                      <a:pt x="11152" y="7733"/>
                      <a:pt x="11596" y="6404"/>
                    </a:cubicBezTo>
                    <a:cubicBezTo>
                      <a:pt x="11596" y="5073"/>
                      <a:pt x="11152" y="3744"/>
                      <a:pt x="11152" y="1970"/>
                    </a:cubicBezTo>
                    <a:cubicBezTo>
                      <a:pt x="10266" y="197"/>
                      <a:pt x="8049" y="-690"/>
                      <a:pt x="7162" y="640"/>
                    </a:cubicBezTo>
                    <a:lnTo>
                      <a:pt x="7162" y="6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32"/>
              <p:cNvSpPr/>
              <p:nvPr/>
            </p:nvSpPr>
            <p:spPr>
              <a:xfrm>
                <a:off x="3258171" y="2919617"/>
                <a:ext cx="40406" cy="36841"/>
              </a:xfrm>
              <a:custGeom>
                <a:avLst/>
                <a:gdLst/>
                <a:ahLst/>
                <a:cxnLst/>
                <a:rect l="l" t="t" r="r" b="b"/>
                <a:pathLst>
                  <a:path w="40406" h="36841" extrusionOk="0">
                    <a:moveTo>
                      <a:pt x="2863" y="36371"/>
                    </a:moveTo>
                    <a:cubicBezTo>
                      <a:pt x="8626" y="30608"/>
                      <a:pt x="16606" y="25732"/>
                      <a:pt x="22812" y="20412"/>
                    </a:cubicBezTo>
                    <a:cubicBezTo>
                      <a:pt x="27689" y="15979"/>
                      <a:pt x="32565" y="12876"/>
                      <a:pt x="38328" y="9772"/>
                    </a:cubicBezTo>
                    <a:cubicBezTo>
                      <a:pt x="40545" y="8442"/>
                      <a:pt x="40988" y="5783"/>
                      <a:pt x="39658" y="4009"/>
                    </a:cubicBezTo>
                    <a:cubicBezTo>
                      <a:pt x="33452" y="-4414"/>
                      <a:pt x="22812" y="2236"/>
                      <a:pt x="17493" y="7556"/>
                    </a:cubicBezTo>
                    <a:cubicBezTo>
                      <a:pt x="9956" y="14649"/>
                      <a:pt x="2420" y="24401"/>
                      <a:pt x="204" y="34598"/>
                    </a:cubicBezTo>
                    <a:cubicBezTo>
                      <a:pt x="-683" y="35928"/>
                      <a:pt x="1534" y="37701"/>
                      <a:pt x="2863" y="36371"/>
                    </a:cubicBezTo>
                    <a:lnTo>
                      <a:pt x="2863" y="36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2"/>
              <p:cNvSpPr/>
              <p:nvPr/>
            </p:nvSpPr>
            <p:spPr>
              <a:xfrm>
                <a:off x="3317334" y="2895860"/>
                <a:ext cx="23543" cy="16185"/>
              </a:xfrm>
              <a:custGeom>
                <a:avLst/>
                <a:gdLst/>
                <a:ahLst/>
                <a:cxnLst/>
                <a:rect l="l" t="t" r="r" b="b"/>
                <a:pathLst>
                  <a:path w="23543" h="16185" extrusionOk="0">
                    <a:moveTo>
                      <a:pt x="3990" y="15354"/>
                    </a:moveTo>
                    <a:cubicBezTo>
                      <a:pt x="4433" y="15354"/>
                      <a:pt x="5320" y="15354"/>
                      <a:pt x="5763" y="15797"/>
                    </a:cubicBezTo>
                    <a:cubicBezTo>
                      <a:pt x="4433" y="15354"/>
                      <a:pt x="3103" y="14467"/>
                      <a:pt x="1773" y="14024"/>
                    </a:cubicBezTo>
                    <a:cubicBezTo>
                      <a:pt x="5320" y="18457"/>
                      <a:pt x="11083" y="14910"/>
                      <a:pt x="15516" y="13581"/>
                    </a:cubicBezTo>
                    <a:cubicBezTo>
                      <a:pt x="19506" y="12251"/>
                      <a:pt x="25269" y="9591"/>
                      <a:pt x="23052" y="4714"/>
                    </a:cubicBezTo>
                    <a:cubicBezTo>
                      <a:pt x="19506" y="-5482"/>
                      <a:pt x="-3547" y="2498"/>
                      <a:pt x="887" y="13137"/>
                    </a:cubicBezTo>
                    <a:cubicBezTo>
                      <a:pt x="887" y="11808"/>
                      <a:pt x="887" y="10477"/>
                      <a:pt x="443" y="9148"/>
                    </a:cubicBezTo>
                    <a:cubicBezTo>
                      <a:pt x="0" y="10477"/>
                      <a:pt x="0" y="11808"/>
                      <a:pt x="0" y="13137"/>
                    </a:cubicBezTo>
                    <a:cubicBezTo>
                      <a:pt x="443" y="14467"/>
                      <a:pt x="1773" y="15797"/>
                      <a:pt x="3990" y="15354"/>
                    </a:cubicBezTo>
                    <a:lnTo>
                      <a:pt x="3990" y="153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32"/>
              <p:cNvSpPr/>
              <p:nvPr/>
            </p:nvSpPr>
            <p:spPr>
              <a:xfrm>
                <a:off x="3245276" y="2974930"/>
                <a:ext cx="15348" cy="28953"/>
              </a:xfrm>
              <a:custGeom>
                <a:avLst/>
                <a:gdLst/>
                <a:ahLst/>
                <a:cxnLst/>
                <a:rect l="l" t="t" r="r" b="b"/>
                <a:pathLst>
                  <a:path w="15348" h="28953" extrusionOk="0">
                    <a:moveTo>
                      <a:pt x="10881" y="1450"/>
                    </a:moveTo>
                    <a:cubicBezTo>
                      <a:pt x="6892" y="10316"/>
                      <a:pt x="-1531" y="17409"/>
                      <a:pt x="242" y="27605"/>
                    </a:cubicBezTo>
                    <a:cubicBezTo>
                      <a:pt x="242" y="28935"/>
                      <a:pt x="2458" y="29378"/>
                      <a:pt x="3345" y="28492"/>
                    </a:cubicBezTo>
                    <a:cubicBezTo>
                      <a:pt x="10438" y="22285"/>
                      <a:pt x="12655" y="11646"/>
                      <a:pt x="15314" y="2780"/>
                    </a:cubicBezTo>
                    <a:cubicBezTo>
                      <a:pt x="15758" y="120"/>
                      <a:pt x="11768" y="-1210"/>
                      <a:pt x="10881" y="1450"/>
                    </a:cubicBezTo>
                    <a:lnTo>
                      <a:pt x="10881" y="1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2"/>
              <p:cNvSpPr/>
              <p:nvPr/>
            </p:nvSpPr>
            <p:spPr>
              <a:xfrm>
                <a:off x="3219072" y="3052235"/>
                <a:ext cx="21453" cy="26438"/>
              </a:xfrm>
              <a:custGeom>
                <a:avLst/>
                <a:gdLst/>
                <a:ahLst/>
                <a:cxnLst/>
                <a:rect l="l" t="t" r="r" b="b"/>
                <a:pathLst>
                  <a:path w="21453" h="26438" extrusionOk="0">
                    <a:moveTo>
                      <a:pt x="291" y="24776"/>
                    </a:moveTo>
                    <a:cubicBezTo>
                      <a:pt x="735" y="25220"/>
                      <a:pt x="1178" y="25663"/>
                      <a:pt x="2064" y="26106"/>
                    </a:cubicBezTo>
                    <a:cubicBezTo>
                      <a:pt x="2508" y="26549"/>
                      <a:pt x="3838" y="26549"/>
                      <a:pt x="4281" y="26106"/>
                    </a:cubicBezTo>
                    <a:cubicBezTo>
                      <a:pt x="7384" y="24776"/>
                      <a:pt x="9157" y="21673"/>
                      <a:pt x="10487" y="18570"/>
                    </a:cubicBezTo>
                    <a:cubicBezTo>
                      <a:pt x="11817" y="15467"/>
                      <a:pt x="13147" y="14137"/>
                      <a:pt x="15807" y="11920"/>
                    </a:cubicBezTo>
                    <a:cubicBezTo>
                      <a:pt x="18467" y="9704"/>
                      <a:pt x="23343" y="6157"/>
                      <a:pt x="20683" y="2167"/>
                    </a:cubicBezTo>
                    <a:cubicBezTo>
                      <a:pt x="16694" y="-3152"/>
                      <a:pt x="10487" y="2611"/>
                      <a:pt x="7384" y="5714"/>
                    </a:cubicBezTo>
                    <a:cubicBezTo>
                      <a:pt x="2064" y="11034"/>
                      <a:pt x="735" y="16353"/>
                      <a:pt x="1178" y="23890"/>
                    </a:cubicBezTo>
                    <a:cubicBezTo>
                      <a:pt x="1621" y="23446"/>
                      <a:pt x="2064" y="22560"/>
                      <a:pt x="2508" y="22116"/>
                    </a:cubicBezTo>
                    <a:cubicBezTo>
                      <a:pt x="2064" y="22560"/>
                      <a:pt x="1178" y="22560"/>
                      <a:pt x="735" y="23003"/>
                    </a:cubicBezTo>
                    <a:cubicBezTo>
                      <a:pt x="-152" y="23446"/>
                      <a:pt x="-152" y="24333"/>
                      <a:pt x="291" y="24776"/>
                    </a:cubicBezTo>
                    <a:lnTo>
                      <a:pt x="291" y="247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2"/>
              <p:cNvSpPr/>
              <p:nvPr/>
            </p:nvSpPr>
            <p:spPr>
              <a:xfrm>
                <a:off x="3228988" y="3065510"/>
                <a:ext cx="14332" cy="10318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0318" extrusionOk="0">
                    <a:moveTo>
                      <a:pt x="5448" y="9729"/>
                    </a:moveTo>
                    <a:cubicBezTo>
                      <a:pt x="7664" y="8399"/>
                      <a:pt x="9438" y="7069"/>
                      <a:pt x="10768" y="4852"/>
                    </a:cubicBezTo>
                    <a:cubicBezTo>
                      <a:pt x="13871" y="-24"/>
                      <a:pt x="5005" y="-2241"/>
                      <a:pt x="5005" y="3079"/>
                    </a:cubicBezTo>
                    <a:cubicBezTo>
                      <a:pt x="5005" y="4409"/>
                      <a:pt x="1901" y="6182"/>
                      <a:pt x="1015" y="6625"/>
                    </a:cubicBezTo>
                    <a:cubicBezTo>
                      <a:pt x="-315" y="7955"/>
                      <a:pt x="1015" y="10172"/>
                      <a:pt x="2345" y="9729"/>
                    </a:cubicBezTo>
                    <a:cubicBezTo>
                      <a:pt x="6335" y="8842"/>
                      <a:pt x="8551" y="5296"/>
                      <a:pt x="12984" y="5296"/>
                    </a:cubicBezTo>
                    <a:cubicBezTo>
                      <a:pt x="14314" y="5296"/>
                      <a:pt x="14757" y="3522"/>
                      <a:pt x="13871" y="3079"/>
                    </a:cubicBezTo>
                    <a:cubicBezTo>
                      <a:pt x="9438" y="-24"/>
                      <a:pt x="5448" y="5296"/>
                      <a:pt x="1458" y="6625"/>
                    </a:cubicBezTo>
                    <a:cubicBezTo>
                      <a:pt x="1901" y="7512"/>
                      <a:pt x="2345" y="8842"/>
                      <a:pt x="2788" y="9729"/>
                    </a:cubicBezTo>
                    <a:cubicBezTo>
                      <a:pt x="4118" y="8399"/>
                      <a:pt x="5891" y="6625"/>
                      <a:pt x="7664" y="6625"/>
                    </a:cubicBezTo>
                    <a:cubicBezTo>
                      <a:pt x="7221" y="4409"/>
                      <a:pt x="6778" y="2636"/>
                      <a:pt x="6335" y="419"/>
                    </a:cubicBezTo>
                    <a:cubicBezTo>
                      <a:pt x="4561" y="1306"/>
                      <a:pt x="3231" y="2636"/>
                      <a:pt x="1458" y="3522"/>
                    </a:cubicBezTo>
                    <a:cubicBezTo>
                      <a:pt x="-2088" y="5296"/>
                      <a:pt x="1458" y="12388"/>
                      <a:pt x="5448" y="9729"/>
                    </a:cubicBezTo>
                    <a:lnTo>
                      <a:pt x="5448" y="97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32"/>
              <p:cNvSpPr/>
              <p:nvPr/>
            </p:nvSpPr>
            <p:spPr>
              <a:xfrm>
                <a:off x="3223156" y="3085694"/>
                <a:ext cx="11369" cy="1324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245" extrusionOk="0">
                    <a:moveTo>
                      <a:pt x="9950" y="184"/>
                    </a:moveTo>
                    <a:cubicBezTo>
                      <a:pt x="7733" y="3730"/>
                      <a:pt x="4187" y="8607"/>
                      <a:pt x="640" y="10823"/>
                    </a:cubicBezTo>
                    <a:cubicBezTo>
                      <a:pt x="-690" y="11710"/>
                      <a:pt x="197" y="13926"/>
                      <a:pt x="1970" y="13040"/>
                    </a:cubicBezTo>
                    <a:cubicBezTo>
                      <a:pt x="6847" y="10823"/>
                      <a:pt x="9507" y="5503"/>
                      <a:pt x="11280" y="627"/>
                    </a:cubicBezTo>
                    <a:cubicBezTo>
                      <a:pt x="11723" y="184"/>
                      <a:pt x="10393" y="-260"/>
                      <a:pt x="9950" y="184"/>
                    </a:cubicBezTo>
                    <a:lnTo>
                      <a:pt x="9950" y="1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2"/>
              <p:cNvSpPr/>
              <p:nvPr/>
            </p:nvSpPr>
            <p:spPr>
              <a:xfrm>
                <a:off x="3194086" y="3131364"/>
                <a:ext cx="33091" cy="34469"/>
              </a:xfrm>
              <a:custGeom>
                <a:avLst/>
                <a:gdLst/>
                <a:ahLst/>
                <a:cxnLst/>
                <a:rect l="l" t="t" r="r" b="b"/>
                <a:pathLst>
                  <a:path w="33091" h="34469" extrusionOk="0">
                    <a:moveTo>
                      <a:pt x="12421" y="618"/>
                    </a:moveTo>
                    <a:cubicBezTo>
                      <a:pt x="10204" y="6381"/>
                      <a:pt x="3998" y="8597"/>
                      <a:pt x="3111" y="14804"/>
                    </a:cubicBezTo>
                    <a:cubicBezTo>
                      <a:pt x="2668" y="17464"/>
                      <a:pt x="5771" y="18794"/>
                      <a:pt x="7988" y="17907"/>
                    </a:cubicBezTo>
                    <a:cubicBezTo>
                      <a:pt x="11091" y="16577"/>
                      <a:pt x="13308" y="13474"/>
                      <a:pt x="16854" y="12144"/>
                    </a:cubicBezTo>
                    <a:cubicBezTo>
                      <a:pt x="15081" y="11701"/>
                      <a:pt x="13308" y="10814"/>
                      <a:pt x="11091" y="10371"/>
                    </a:cubicBezTo>
                    <a:cubicBezTo>
                      <a:pt x="11534" y="10814"/>
                      <a:pt x="11534" y="11701"/>
                      <a:pt x="11978" y="12144"/>
                    </a:cubicBezTo>
                    <a:cubicBezTo>
                      <a:pt x="12421" y="9484"/>
                      <a:pt x="12864" y="6824"/>
                      <a:pt x="13308" y="4164"/>
                    </a:cubicBezTo>
                    <a:cubicBezTo>
                      <a:pt x="7988" y="9927"/>
                      <a:pt x="3111" y="17020"/>
                      <a:pt x="452" y="24557"/>
                    </a:cubicBezTo>
                    <a:cubicBezTo>
                      <a:pt x="-2208" y="31206"/>
                      <a:pt x="7545" y="37856"/>
                      <a:pt x="12421" y="32536"/>
                    </a:cubicBezTo>
                    <a:cubicBezTo>
                      <a:pt x="16411" y="28546"/>
                      <a:pt x="21730" y="27660"/>
                      <a:pt x="26607" y="25000"/>
                    </a:cubicBezTo>
                    <a:cubicBezTo>
                      <a:pt x="29710" y="23227"/>
                      <a:pt x="35030" y="20124"/>
                      <a:pt x="32370" y="16134"/>
                    </a:cubicBezTo>
                    <a:cubicBezTo>
                      <a:pt x="29267" y="11701"/>
                      <a:pt x="21730" y="11701"/>
                      <a:pt x="17297" y="12587"/>
                    </a:cubicBezTo>
                    <a:cubicBezTo>
                      <a:pt x="10648" y="13474"/>
                      <a:pt x="5328" y="17907"/>
                      <a:pt x="1338" y="22783"/>
                    </a:cubicBezTo>
                    <a:cubicBezTo>
                      <a:pt x="5771" y="25000"/>
                      <a:pt x="10204" y="27217"/>
                      <a:pt x="14638" y="29433"/>
                    </a:cubicBezTo>
                    <a:cubicBezTo>
                      <a:pt x="16411" y="23670"/>
                      <a:pt x="19514" y="17907"/>
                      <a:pt x="23060" y="13031"/>
                    </a:cubicBezTo>
                    <a:cubicBezTo>
                      <a:pt x="27493" y="7268"/>
                      <a:pt x="18627" y="-712"/>
                      <a:pt x="13308" y="4608"/>
                    </a:cubicBezTo>
                    <a:cubicBezTo>
                      <a:pt x="10648" y="6824"/>
                      <a:pt x="7988" y="10371"/>
                      <a:pt x="4885" y="12144"/>
                    </a:cubicBezTo>
                    <a:cubicBezTo>
                      <a:pt x="6658" y="13031"/>
                      <a:pt x="7988" y="13474"/>
                      <a:pt x="9761" y="14360"/>
                    </a:cubicBezTo>
                    <a:cubicBezTo>
                      <a:pt x="8874" y="9927"/>
                      <a:pt x="13751" y="5494"/>
                      <a:pt x="14638" y="1061"/>
                    </a:cubicBezTo>
                    <a:cubicBezTo>
                      <a:pt x="14638" y="-269"/>
                      <a:pt x="12864" y="-269"/>
                      <a:pt x="12421" y="618"/>
                    </a:cubicBezTo>
                    <a:lnTo>
                      <a:pt x="12421" y="6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2"/>
              <p:cNvSpPr/>
              <p:nvPr/>
            </p:nvSpPr>
            <p:spPr>
              <a:xfrm>
                <a:off x="3227051" y="3147037"/>
                <a:ext cx="25116" cy="14002"/>
              </a:xfrm>
              <a:custGeom>
                <a:avLst/>
                <a:gdLst/>
                <a:ahLst/>
                <a:cxnLst/>
                <a:rect l="l" t="t" r="r" b="b"/>
                <a:pathLst>
                  <a:path w="25116" h="14002" extrusionOk="0">
                    <a:moveTo>
                      <a:pt x="291" y="9771"/>
                    </a:moveTo>
                    <a:cubicBezTo>
                      <a:pt x="1621" y="11544"/>
                      <a:pt x="4281" y="12874"/>
                      <a:pt x="6498" y="13761"/>
                    </a:cubicBezTo>
                    <a:cubicBezTo>
                      <a:pt x="9157" y="14647"/>
                      <a:pt x="12704" y="12874"/>
                      <a:pt x="15364" y="11987"/>
                    </a:cubicBezTo>
                    <a:cubicBezTo>
                      <a:pt x="20683" y="10214"/>
                      <a:pt x="24230" y="7554"/>
                      <a:pt x="25117" y="2235"/>
                    </a:cubicBezTo>
                    <a:cubicBezTo>
                      <a:pt x="25117" y="1348"/>
                      <a:pt x="25117" y="461"/>
                      <a:pt x="24230" y="461"/>
                    </a:cubicBezTo>
                    <a:cubicBezTo>
                      <a:pt x="20683" y="-425"/>
                      <a:pt x="17580" y="18"/>
                      <a:pt x="14034" y="1348"/>
                    </a:cubicBezTo>
                    <a:cubicBezTo>
                      <a:pt x="10044" y="3564"/>
                      <a:pt x="5611" y="3564"/>
                      <a:pt x="2951" y="7554"/>
                    </a:cubicBezTo>
                    <a:cubicBezTo>
                      <a:pt x="3394" y="7111"/>
                      <a:pt x="4281" y="6668"/>
                      <a:pt x="4724" y="6224"/>
                    </a:cubicBezTo>
                    <a:cubicBezTo>
                      <a:pt x="3394" y="6668"/>
                      <a:pt x="2064" y="7111"/>
                      <a:pt x="735" y="7554"/>
                    </a:cubicBezTo>
                    <a:cubicBezTo>
                      <a:pt x="-152" y="8441"/>
                      <a:pt x="-152" y="9327"/>
                      <a:pt x="291" y="9771"/>
                    </a:cubicBezTo>
                    <a:lnTo>
                      <a:pt x="291" y="97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2"/>
              <p:cNvSpPr/>
              <p:nvPr/>
            </p:nvSpPr>
            <p:spPr>
              <a:xfrm>
                <a:off x="3193034" y="3179770"/>
                <a:ext cx="4974" cy="3281"/>
              </a:xfrm>
              <a:custGeom>
                <a:avLst/>
                <a:gdLst/>
                <a:ahLst/>
                <a:cxnLst/>
                <a:rect l="l" t="t" r="r" b="b"/>
                <a:pathLst>
                  <a:path w="4974" h="3281" extrusionOk="0">
                    <a:moveTo>
                      <a:pt x="1060" y="3192"/>
                    </a:moveTo>
                    <a:cubicBezTo>
                      <a:pt x="2390" y="2749"/>
                      <a:pt x="3277" y="1863"/>
                      <a:pt x="4607" y="1419"/>
                    </a:cubicBezTo>
                    <a:cubicBezTo>
                      <a:pt x="5494" y="976"/>
                      <a:pt x="4607" y="-354"/>
                      <a:pt x="3720" y="89"/>
                    </a:cubicBezTo>
                    <a:cubicBezTo>
                      <a:pt x="2390" y="533"/>
                      <a:pt x="1504" y="1419"/>
                      <a:pt x="174" y="1863"/>
                    </a:cubicBezTo>
                    <a:cubicBezTo>
                      <a:pt x="-269" y="2306"/>
                      <a:pt x="174" y="3636"/>
                      <a:pt x="1060" y="3192"/>
                    </a:cubicBezTo>
                    <a:lnTo>
                      <a:pt x="1060" y="3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32"/>
              <p:cNvSpPr/>
              <p:nvPr/>
            </p:nvSpPr>
            <p:spPr>
              <a:xfrm>
                <a:off x="3176570" y="3221226"/>
                <a:ext cx="10980" cy="2964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2964" extrusionOk="0">
                    <a:moveTo>
                      <a:pt x="678" y="2521"/>
                    </a:moveTo>
                    <a:cubicBezTo>
                      <a:pt x="3781" y="2965"/>
                      <a:pt x="6441" y="2965"/>
                      <a:pt x="9544" y="2965"/>
                    </a:cubicBezTo>
                    <a:cubicBezTo>
                      <a:pt x="10874" y="2965"/>
                      <a:pt x="11761" y="748"/>
                      <a:pt x="9988" y="305"/>
                    </a:cubicBezTo>
                    <a:cubicBezTo>
                      <a:pt x="6885" y="-582"/>
                      <a:pt x="4225" y="748"/>
                      <a:pt x="1122" y="748"/>
                    </a:cubicBezTo>
                    <a:cubicBezTo>
                      <a:pt x="235" y="305"/>
                      <a:pt x="-652" y="2521"/>
                      <a:pt x="678" y="2521"/>
                    </a:cubicBezTo>
                    <a:lnTo>
                      <a:pt x="678" y="25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32"/>
              <p:cNvSpPr/>
              <p:nvPr/>
            </p:nvSpPr>
            <p:spPr>
              <a:xfrm>
                <a:off x="3160403" y="3236422"/>
                <a:ext cx="36750" cy="41106"/>
              </a:xfrm>
              <a:custGeom>
                <a:avLst/>
                <a:gdLst/>
                <a:ahLst/>
                <a:cxnLst/>
                <a:rect l="l" t="t" r="r" b="b"/>
                <a:pathLst>
                  <a:path w="36750" h="41106" extrusionOk="0">
                    <a:moveTo>
                      <a:pt x="0" y="1512"/>
                    </a:moveTo>
                    <a:cubicBezTo>
                      <a:pt x="887" y="8161"/>
                      <a:pt x="10196" y="11708"/>
                      <a:pt x="11083" y="17914"/>
                    </a:cubicBezTo>
                    <a:cubicBezTo>
                      <a:pt x="14186" y="16584"/>
                      <a:pt x="16846" y="14811"/>
                      <a:pt x="19949" y="13481"/>
                    </a:cubicBezTo>
                    <a:cubicBezTo>
                      <a:pt x="15516" y="9491"/>
                      <a:pt x="13299" y="4171"/>
                      <a:pt x="7536" y="1955"/>
                    </a:cubicBezTo>
                    <a:cubicBezTo>
                      <a:pt x="4876" y="1068"/>
                      <a:pt x="1773" y="3285"/>
                      <a:pt x="1773" y="5945"/>
                    </a:cubicBezTo>
                    <a:cubicBezTo>
                      <a:pt x="887" y="13924"/>
                      <a:pt x="5763" y="19244"/>
                      <a:pt x="9753" y="25450"/>
                    </a:cubicBezTo>
                    <a:cubicBezTo>
                      <a:pt x="13743" y="31657"/>
                      <a:pt x="17732" y="39193"/>
                      <a:pt x="25712" y="40966"/>
                    </a:cubicBezTo>
                    <a:cubicBezTo>
                      <a:pt x="32362" y="42296"/>
                      <a:pt x="41228" y="33873"/>
                      <a:pt x="34135" y="28110"/>
                    </a:cubicBezTo>
                    <a:cubicBezTo>
                      <a:pt x="30145" y="24563"/>
                      <a:pt x="26599" y="20130"/>
                      <a:pt x="22609" y="16584"/>
                    </a:cubicBezTo>
                    <a:cubicBezTo>
                      <a:pt x="18619" y="12594"/>
                      <a:pt x="12856" y="9491"/>
                      <a:pt x="9753" y="4614"/>
                    </a:cubicBezTo>
                    <a:cubicBezTo>
                      <a:pt x="7980" y="6831"/>
                      <a:pt x="6206" y="9048"/>
                      <a:pt x="4433" y="10821"/>
                    </a:cubicBezTo>
                    <a:cubicBezTo>
                      <a:pt x="7536" y="11708"/>
                      <a:pt x="9753" y="18357"/>
                      <a:pt x="11969" y="20574"/>
                    </a:cubicBezTo>
                    <a:cubicBezTo>
                      <a:pt x="15516" y="24120"/>
                      <a:pt x="21722" y="21017"/>
                      <a:pt x="20836" y="16141"/>
                    </a:cubicBezTo>
                    <a:cubicBezTo>
                      <a:pt x="19506" y="9491"/>
                      <a:pt x="7980" y="-2922"/>
                      <a:pt x="443" y="625"/>
                    </a:cubicBezTo>
                    <a:cubicBezTo>
                      <a:pt x="0" y="181"/>
                      <a:pt x="0" y="625"/>
                      <a:pt x="0" y="1512"/>
                    </a:cubicBezTo>
                    <a:lnTo>
                      <a:pt x="0" y="15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32"/>
              <p:cNvSpPr/>
              <p:nvPr/>
            </p:nvSpPr>
            <p:spPr>
              <a:xfrm>
                <a:off x="3181682" y="3240532"/>
                <a:ext cx="23956" cy="18236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18236" extrusionOk="0">
                    <a:moveTo>
                      <a:pt x="443" y="948"/>
                    </a:moveTo>
                    <a:cubicBezTo>
                      <a:pt x="443" y="1835"/>
                      <a:pt x="0" y="2278"/>
                      <a:pt x="0" y="3165"/>
                    </a:cubicBezTo>
                    <a:cubicBezTo>
                      <a:pt x="0" y="3608"/>
                      <a:pt x="0" y="4494"/>
                      <a:pt x="443" y="4938"/>
                    </a:cubicBezTo>
                    <a:cubicBezTo>
                      <a:pt x="7093" y="11587"/>
                      <a:pt x="12413" y="17794"/>
                      <a:pt x="22609" y="18237"/>
                    </a:cubicBezTo>
                    <a:cubicBezTo>
                      <a:pt x="23939" y="18237"/>
                      <a:pt x="24382" y="16464"/>
                      <a:pt x="23495" y="16020"/>
                    </a:cubicBezTo>
                    <a:cubicBezTo>
                      <a:pt x="19949" y="13361"/>
                      <a:pt x="16402" y="10257"/>
                      <a:pt x="12413" y="7598"/>
                    </a:cubicBezTo>
                    <a:cubicBezTo>
                      <a:pt x="10196" y="5824"/>
                      <a:pt x="3103" y="4051"/>
                      <a:pt x="3103" y="1391"/>
                    </a:cubicBezTo>
                    <a:cubicBezTo>
                      <a:pt x="2217" y="-382"/>
                      <a:pt x="443" y="-382"/>
                      <a:pt x="443" y="948"/>
                    </a:cubicBezTo>
                    <a:lnTo>
                      <a:pt x="443" y="9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2"/>
              <p:cNvSpPr/>
              <p:nvPr/>
            </p:nvSpPr>
            <p:spPr>
              <a:xfrm>
                <a:off x="3173630" y="3221454"/>
                <a:ext cx="31020" cy="20062"/>
              </a:xfrm>
              <a:custGeom>
                <a:avLst/>
                <a:gdLst/>
                <a:ahLst/>
                <a:cxnLst/>
                <a:rect l="l" t="t" r="r" b="b"/>
                <a:pathLst>
                  <a:path w="31020" h="20062" extrusionOk="0">
                    <a:moveTo>
                      <a:pt x="4505" y="8056"/>
                    </a:moveTo>
                    <a:cubicBezTo>
                      <a:pt x="5392" y="8943"/>
                      <a:pt x="6278" y="10716"/>
                      <a:pt x="7165" y="11602"/>
                    </a:cubicBezTo>
                    <a:cubicBezTo>
                      <a:pt x="8495" y="12932"/>
                      <a:pt x="9825" y="13819"/>
                      <a:pt x="11155" y="14706"/>
                    </a:cubicBezTo>
                    <a:cubicBezTo>
                      <a:pt x="14701" y="16922"/>
                      <a:pt x="18691" y="18252"/>
                      <a:pt x="22681" y="20025"/>
                    </a:cubicBezTo>
                    <a:cubicBezTo>
                      <a:pt x="24011" y="16036"/>
                      <a:pt x="25341" y="11602"/>
                      <a:pt x="26671" y="7613"/>
                    </a:cubicBezTo>
                    <a:cubicBezTo>
                      <a:pt x="23568" y="6726"/>
                      <a:pt x="20908" y="4066"/>
                      <a:pt x="17804" y="2736"/>
                    </a:cubicBezTo>
                    <a:cubicBezTo>
                      <a:pt x="13815" y="1406"/>
                      <a:pt x="9382" y="1406"/>
                      <a:pt x="4948" y="77"/>
                    </a:cubicBezTo>
                    <a:cubicBezTo>
                      <a:pt x="72" y="-810"/>
                      <a:pt x="-2145" y="6283"/>
                      <a:pt x="2732" y="7169"/>
                    </a:cubicBezTo>
                    <a:cubicBezTo>
                      <a:pt x="4948" y="7613"/>
                      <a:pt x="7165" y="8056"/>
                      <a:pt x="9382" y="6726"/>
                    </a:cubicBezTo>
                    <a:cubicBezTo>
                      <a:pt x="10268" y="6283"/>
                      <a:pt x="10712" y="4953"/>
                      <a:pt x="10268" y="4066"/>
                    </a:cubicBezTo>
                    <a:cubicBezTo>
                      <a:pt x="9382" y="1850"/>
                      <a:pt x="7608" y="963"/>
                      <a:pt x="4948" y="77"/>
                    </a:cubicBezTo>
                    <a:cubicBezTo>
                      <a:pt x="4062" y="2293"/>
                      <a:pt x="3175" y="4953"/>
                      <a:pt x="2732" y="7169"/>
                    </a:cubicBezTo>
                    <a:cubicBezTo>
                      <a:pt x="6722" y="8943"/>
                      <a:pt x="10712" y="9829"/>
                      <a:pt x="13815" y="12932"/>
                    </a:cubicBezTo>
                    <a:cubicBezTo>
                      <a:pt x="16475" y="15592"/>
                      <a:pt x="18691" y="18252"/>
                      <a:pt x="22681" y="19582"/>
                    </a:cubicBezTo>
                    <a:cubicBezTo>
                      <a:pt x="30661" y="22685"/>
                      <a:pt x="34650" y="9829"/>
                      <a:pt x="26671" y="7169"/>
                    </a:cubicBezTo>
                    <a:cubicBezTo>
                      <a:pt x="22681" y="5839"/>
                      <a:pt x="18248" y="4510"/>
                      <a:pt x="14258" y="4066"/>
                    </a:cubicBezTo>
                    <a:cubicBezTo>
                      <a:pt x="12485" y="4066"/>
                      <a:pt x="10712" y="4066"/>
                      <a:pt x="8938" y="4066"/>
                    </a:cubicBezTo>
                    <a:cubicBezTo>
                      <a:pt x="7608" y="4510"/>
                      <a:pt x="6278" y="5396"/>
                      <a:pt x="4505" y="5396"/>
                    </a:cubicBezTo>
                    <a:cubicBezTo>
                      <a:pt x="4062" y="6283"/>
                      <a:pt x="3619" y="7613"/>
                      <a:pt x="4505" y="8056"/>
                    </a:cubicBezTo>
                    <a:lnTo>
                      <a:pt x="4505" y="80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2"/>
              <p:cNvSpPr/>
              <p:nvPr/>
            </p:nvSpPr>
            <p:spPr>
              <a:xfrm>
                <a:off x="3222072" y="3248240"/>
                <a:ext cx="35696" cy="15096"/>
              </a:xfrm>
              <a:custGeom>
                <a:avLst/>
                <a:gdLst/>
                <a:ahLst/>
                <a:cxnLst/>
                <a:rect l="l" t="t" r="r" b="b"/>
                <a:pathLst>
                  <a:path w="35696" h="15096" extrusionOk="0">
                    <a:moveTo>
                      <a:pt x="837" y="6539"/>
                    </a:moveTo>
                    <a:cubicBezTo>
                      <a:pt x="5270" y="11859"/>
                      <a:pt x="10147" y="13632"/>
                      <a:pt x="16797" y="14518"/>
                    </a:cubicBezTo>
                    <a:cubicBezTo>
                      <a:pt x="22559" y="15405"/>
                      <a:pt x="29652" y="15848"/>
                      <a:pt x="34086" y="11415"/>
                    </a:cubicBezTo>
                    <a:cubicBezTo>
                      <a:pt x="36302" y="9199"/>
                      <a:pt x="36302" y="5209"/>
                      <a:pt x="33642" y="3436"/>
                    </a:cubicBezTo>
                    <a:cubicBezTo>
                      <a:pt x="28766" y="776"/>
                      <a:pt x="23446" y="1219"/>
                      <a:pt x="18126" y="776"/>
                    </a:cubicBezTo>
                    <a:cubicBezTo>
                      <a:pt x="12363" y="-111"/>
                      <a:pt x="7930" y="-554"/>
                      <a:pt x="2167" y="1219"/>
                    </a:cubicBezTo>
                    <a:cubicBezTo>
                      <a:pt x="394" y="1662"/>
                      <a:pt x="-936" y="4766"/>
                      <a:pt x="837" y="6539"/>
                    </a:cubicBezTo>
                    <a:lnTo>
                      <a:pt x="837" y="65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2"/>
              <p:cNvSpPr/>
              <p:nvPr/>
            </p:nvSpPr>
            <p:spPr>
              <a:xfrm>
                <a:off x="3207943" y="3278429"/>
                <a:ext cx="51605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51605" h="27413" extrusionOk="0">
                    <a:moveTo>
                      <a:pt x="6100" y="14474"/>
                    </a:moveTo>
                    <a:cubicBezTo>
                      <a:pt x="9647" y="14918"/>
                      <a:pt x="12307" y="17134"/>
                      <a:pt x="15410" y="18908"/>
                    </a:cubicBezTo>
                    <a:cubicBezTo>
                      <a:pt x="19843" y="21124"/>
                      <a:pt x="24719" y="22454"/>
                      <a:pt x="29153" y="24227"/>
                    </a:cubicBezTo>
                    <a:cubicBezTo>
                      <a:pt x="34472" y="26444"/>
                      <a:pt x="40235" y="29104"/>
                      <a:pt x="45998" y="26001"/>
                    </a:cubicBezTo>
                    <a:cubicBezTo>
                      <a:pt x="51761" y="22897"/>
                      <a:pt x="53091" y="14918"/>
                      <a:pt x="48658" y="10041"/>
                    </a:cubicBezTo>
                    <a:cubicBezTo>
                      <a:pt x="46442" y="7382"/>
                      <a:pt x="42895" y="6938"/>
                      <a:pt x="39792" y="5608"/>
                    </a:cubicBezTo>
                    <a:cubicBezTo>
                      <a:pt x="37575" y="4722"/>
                      <a:pt x="35802" y="3392"/>
                      <a:pt x="33586" y="2949"/>
                    </a:cubicBezTo>
                    <a:cubicBezTo>
                      <a:pt x="31812" y="2505"/>
                      <a:pt x="31369" y="5165"/>
                      <a:pt x="31812" y="6052"/>
                    </a:cubicBezTo>
                    <a:cubicBezTo>
                      <a:pt x="35359" y="11371"/>
                      <a:pt x="44225" y="10928"/>
                      <a:pt x="49545" y="9155"/>
                    </a:cubicBezTo>
                    <a:cubicBezTo>
                      <a:pt x="50875" y="8711"/>
                      <a:pt x="52205" y="7382"/>
                      <a:pt x="51318" y="6052"/>
                    </a:cubicBezTo>
                    <a:cubicBezTo>
                      <a:pt x="47771" y="288"/>
                      <a:pt x="38905" y="1175"/>
                      <a:pt x="33142" y="2949"/>
                    </a:cubicBezTo>
                    <a:cubicBezTo>
                      <a:pt x="33142" y="4278"/>
                      <a:pt x="33142" y="5608"/>
                      <a:pt x="33142" y="6938"/>
                    </a:cubicBezTo>
                    <a:cubicBezTo>
                      <a:pt x="36245" y="8268"/>
                      <a:pt x="35802" y="9598"/>
                      <a:pt x="37132" y="11371"/>
                    </a:cubicBezTo>
                    <a:cubicBezTo>
                      <a:pt x="36245" y="13588"/>
                      <a:pt x="36689" y="13588"/>
                      <a:pt x="38905" y="11371"/>
                    </a:cubicBezTo>
                    <a:cubicBezTo>
                      <a:pt x="41122" y="10041"/>
                      <a:pt x="41565" y="9598"/>
                      <a:pt x="40235" y="9598"/>
                    </a:cubicBezTo>
                    <a:cubicBezTo>
                      <a:pt x="39792" y="8268"/>
                      <a:pt x="30482" y="6495"/>
                      <a:pt x="29596" y="6052"/>
                    </a:cubicBezTo>
                    <a:cubicBezTo>
                      <a:pt x="20286" y="2949"/>
                      <a:pt x="14967" y="-2371"/>
                      <a:pt x="5214" y="1175"/>
                    </a:cubicBezTo>
                    <a:cubicBezTo>
                      <a:pt x="-1879" y="3835"/>
                      <a:pt x="-1879" y="13588"/>
                      <a:pt x="6100" y="14474"/>
                    </a:cubicBezTo>
                    <a:lnTo>
                      <a:pt x="6100" y="144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2"/>
              <p:cNvSpPr/>
              <p:nvPr/>
            </p:nvSpPr>
            <p:spPr>
              <a:xfrm>
                <a:off x="3227376" y="3275398"/>
                <a:ext cx="16566" cy="6168"/>
              </a:xfrm>
              <a:custGeom>
                <a:avLst/>
                <a:gdLst/>
                <a:ahLst/>
                <a:cxnLst/>
                <a:rect l="l" t="t" r="r" b="b"/>
                <a:pathLst>
                  <a:path w="16566" h="6168" extrusionOk="0">
                    <a:moveTo>
                      <a:pt x="410" y="2433"/>
                    </a:moveTo>
                    <a:cubicBezTo>
                      <a:pt x="4843" y="7310"/>
                      <a:pt x="10163" y="6866"/>
                      <a:pt x="15926" y="4206"/>
                    </a:cubicBezTo>
                    <a:cubicBezTo>
                      <a:pt x="17256" y="3320"/>
                      <a:pt x="16369" y="1103"/>
                      <a:pt x="14596" y="1990"/>
                    </a:cubicBezTo>
                    <a:cubicBezTo>
                      <a:pt x="10163" y="3763"/>
                      <a:pt x="6173" y="4650"/>
                      <a:pt x="2627" y="660"/>
                    </a:cubicBezTo>
                    <a:cubicBezTo>
                      <a:pt x="1297" y="-1113"/>
                      <a:pt x="-920" y="1103"/>
                      <a:pt x="410" y="2433"/>
                    </a:cubicBezTo>
                    <a:lnTo>
                      <a:pt x="410" y="2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2"/>
              <p:cNvSpPr/>
              <p:nvPr/>
            </p:nvSpPr>
            <p:spPr>
              <a:xfrm>
                <a:off x="3270621" y="3256109"/>
                <a:ext cx="37686" cy="15663"/>
              </a:xfrm>
              <a:custGeom>
                <a:avLst/>
                <a:gdLst/>
                <a:ahLst/>
                <a:cxnLst/>
                <a:rect l="l" t="t" r="r" b="b"/>
                <a:pathLst>
                  <a:path w="37686" h="15663" extrusionOk="0">
                    <a:moveTo>
                      <a:pt x="166" y="10196"/>
                    </a:moveTo>
                    <a:cubicBezTo>
                      <a:pt x="166" y="10196"/>
                      <a:pt x="609" y="9753"/>
                      <a:pt x="166" y="10196"/>
                    </a:cubicBezTo>
                    <a:cubicBezTo>
                      <a:pt x="166" y="11969"/>
                      <a:pt x="1939" y="14186"/>
                      <a:pt x="3713" y="14629"/>
                    </a:cubicBezTo>
                    <a:cubicBezTo>
                      <a:pt x="10362" y="17289"/>
                      <a:pt x="14352" y="14186"/>
                      <a:pt x="21002" y="12413"/>
                    </a:cubicBezTo>
                    <a:cubicBezTo>
                      <a:pt x="24105" y="11526"/>
                      <a:pt x="27208" y="11969"/>
                      <a:pt x="30311" y="10196"/>
                    </a:cubicBezTo>
                    <a:cubicBezTo>
                      <a:pt x="33414" y="8423"/>
                      <a:pt x="35188" y="6650"/>
                      <a:pt x="37404" y="3546"/>
                    </a:cubicBezTo>
                    <a:cubicBezTo>
                      <a:pt x="38291" y="2217"/>
                      <a:pt x="36961" y="0"/>
                      <a:pt x="35188" y="443"/>
                    </a:cubicBezTo>
                    <a:cubicBezTo>
                      <a:pt x="32528" y="887"/>
                      <a:pt x="29425" y="0"/>
                      <a:pt x="26765" y="0"/>
                    </a:cubicBezTo>
                    <a:cubicBezTo>
                      <a:pt x="24105" y="0"/>
                      <a:pt x="21445" y="443"/>
                      <a:pt x="18785" y="1330"/>
                    </a:cubicBezTo>
                    <a:cubicBezTo>
                      <a:pt x="14352" y="2217"/>
                      <a:pt x="10362" y="5320"/>
                      <a:pt x="5929" y="4876"/>
                    </a:cubicBezTo>
                    <a:cubicBezTo>
                      <a:pt x="3713" y="4876"/>
                      <a:pt x="1939" y="6206"/>
                      <a:pt x="1053" y="8423"/>
                    </a:cubicBezTo>
                    <a:cubicBezTo>
                      <a:pt x="1053" y="7980"/>
                      <a:pt x="1496" y="7536"/>
                      <a:pt x="1496" y="7093"/>
                    </a:cubicBezTo>
                    <a:cubicBezTo>
                      <a:pt x="166" y="7536"/>
                      <a:pt x="-277" y="9309"/>
                      <a:pt x="166" y="10196"/>
                    </a:cubicBezTo>
                    <a:lnTo>
                      <a:pt x="166" y="101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32"/>
              <p:cNvSpPr/>
              <p:nvPr/>
            </p:nvSpPr>
            <p:spPr>
              <a:xfrm>
                <a:off x="3277880" y="3270714"/>
                <a:ext cx="23892" cy="14210"/>
              </a:xfrm>
              <a:custGeom>
                <a:avLst/>
                <a:gdLst/>
                <a:ahLst/>
                <a:cxnLst/>
                <a:rect l="l" t="t" r="r" b="b"/>
                <a:pathLst>
                  <a:path w="23892" h="14210" extrusionOk="0">
                    <a:moveTo>
                      <a:pt x="2660" y="9334"/>
                    </a:moveTo>
                    <a:cubicBezTo>
                      <a:pt x="4876" y="7561"/>
                      <a:pt x="9310" y="8447"/>
                      <a:pt x="12413" y="8447"/>
                    </a:cubicBezTo>
                    <a:cubicBezTo>
                      <a:pt x="15516" y="8447"/>
                      <a:pt x="18619" y="8004"/>
                      <a:pt x="21279" y="7561"/>
                    </a:cubicBezTo>
                    <a:cubicBezTo>
                      <a:pt x="20392" y="5344"/>
                      <a:pt x="19506" y="2684"/>
                      <a:pt x="18619" y="468"/>
                    </a:cubicBezTo>
                    <a:cubicBezTo>
                      <a:pt x="14629" y="2684"/>
                      <a:pt x="8866" y="4901"/>
                      <a:pt x="7093" y="9777"/>
                    </a:cubicBezTo>
                    <a:cubicBezTo>
                      <a:pt x="6650" y="11994"/>
                      <a:pt x="7980" y="14210"/>
                      <a:pt x="10196" y="14210"/>
                    </a:cubicBezTo>
                    <a:cubicBezTo>
                      <a:pt x="12856" y="14210"/>
                      <a:pt x="15959" y="13324"/>
                      <a:pt x="16846" y="10220"/>
                    </a:cubicBezTo>
                    <a:cubicBezTo>
                      <a:pt x="16846" y="9334"/>
                      <a:pt x="16403" y="8447"/>
                      <a:pt x="15516" y="8447"/>
                    </a:cubicBezTo>
                    <a:cubicBezTo>
                      <a:pt x="14629" y="8447"/>
                      <a:pt x="13299" y="8447"/>
                      <a:pt x="12413" y="8004"/>
                    </a:cubicBezTo>
                    <a:cubicBezTo>
                      <a:pt x="12413" y="9777"/>
                      <a:pt x="12856" y="11550"/>
                      <a:pt x="12856" y="13324"/>
                    </a:cubicBezTo>
                    <a:cubicBezTo>
                      <a:pt x="14629" y="11994"/>
                      <a:pt x="15516" y="10220"/>
                      <a:pt x="16846" y="9334"/>
                    </a:cubicBezTo>
                    <a:cubicBezTo>
                      <a:pt x="18176" y="8447"/>
                      <a:pt x="20392" y="8004"/>
                      <a:pt x="21722" y="7117"/>
                    </a:cubicBezTo>
                    <a:cubicBezTo>
                      <a:pt x="26155" y="5344"/>
                      <a:pt x="23052" y="-419"/>
                      <a:pt x="19062" y="24"/>
                    </a:cubicBezTo>
                    <a:cubicBezTo>
                      <a:pt x="12856" y="468"/>
                      <a:pt x="2217" y="-419"/>
                      <a:pt x="0" y="7561"/>
                    </a:cubicBezTo>
                    <a:cubicBezTo>
                      <a:pt x="443" y="9334"/>
                      <a:pt x="1773" y="10220"/>
                      <a:pt x="2660" y="9334"/>
                    </a:cubicBezTo>
                    <a:lnTo>
                      <a:pt x="2660" y="93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32"/>
              <p:cNvSpPr/>
              <p:nvPr/>
            </p:nvSpPr>
            <p:spPr>
              <a:xfrm>
                <a:off x="3277644" y="3284283"/>
                <a:ext cx="22513" cy="12748"/>
              </a:xfrm>
              <a:custGeom>
                <a:avLst/>
                <a:gdLst/>
                <a:ahLst/>
                <a:cxnLst/>
                <a:rect l="l" t="t" r="r" b="b"/>
                <a:pathLst>
                  <a:path w="22513" h="12748" extrusionOk="0">
                    <a:moveTo>
                      <a:pt x="2009" y="12167"/>
                    </a:moveTo>
                    <a:cubicBezTo>
                      <a:pt x="5998" y="13053"/>
                      <a:pt x="9545" y="13053"/>
                      <a:pt x="13535" y="11280"/>
                    </a:cubicBezTo>
                    <a:cubicBezTo>
                      <a:pt x="17081" y="9507"/>
                      <a:pt x="21071" y="8177"/>
                      <a:pt x="22401" y="4187"/>
                    </a:cubicBezTo>
                    <a:cubicBezTo>
                      <a:pt x="22844" y="2857"/>
                      <a:pt x="21958" y="197"/>
                      <a:pt x="20184" y="197"/>
                    </a:cubicBezTo>
                    <a:cubicBezTo>
                      <a:pt x="13978" y="-1133"/>
                      <a:pt x="7772" y="4630"/>
                      <a:pt x="2009" y="6404"/>
                    </a:cubicBezTo>
                    <a:cubicBezTo>
                      <a:pt x="-208" y="7290"/>
                      <a:pt x="-1095" y="11280"/>
                      <a:pt x="2009" y="12167"/>
                    </a:cubicBezTo>
                    <a:lnTo>
                      <a:pt x="2009" y="121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32"/>
              <p:cNvSpPr/>
              <p:nvPr/>
            </p:nvSpPr>
            <p:spPr>
              <a:xfrm>
                <a:off x="3321755" y="3221481"/>
                <a:ext cx="52613" cy="38984"/>
              </a:xfrm>
              <a:custGeom>
                <a:avLst/>
                <a:gdLst/>
                <a:ahLst/>
                <a:cxnLst/>
                <a:rect l="l" t="t" r="r" b="b"/>
                <a:pathLst>
                  <a:path w="52613" h="38984" extrusionOk="0">
                    <a:moveTo>
                      <a:pt x="2672" y="38617"/>
                    </a:moveTo>
                    <a:cubicBezTo>
                      <a:pt x="9765" y="32854"/>
                      <a:pt x="18631" y="29751"/>
                      <a:pt x="25724" y="24431"/>
                    </a:cubicBezTo>
                    <a:cubicBezTo>
                      <a:pt x="29714" y="21328"/>
                      <a:pt x="32817" y="16895"/>
                      <a:pt x="36807" y="13792"/>
                    </a:cubicBezTo>
                    <a:cubicBezTo>
                      <a:pt x="41683" y="9802"/>
                      <a:pt x="47446" y="8029"/>
                      <a:pt x="51879" y="3596"/>
                    </a:cubicBezTo>
                    <a:cubicBezTo>
                      <a:pt x="53652" y="2266"/>
                      <a:pt x="51879" y="-394"/>
                      <a:pt x="50106" y="49"/>
                    </a:cubicBezTo>
                    <a:cubicBezTo>
                      <a:pt x="44343" y="936"/>
                      <a:pt x="39023" y="2709"/>
                      <a:pt x="34147" y="5812"/>
                    </a:cubicBezTo>
                    <a:cubicBezTo>
                      <a:pt x="28384" y="9802"/>
                      <a:pt x="24837" y="16008"/>
                      <a:pt x="18631" y="19998"/>
                    </a:cubicBezTo>
                    <a:cubicBezTo>
                      <a:pt x="11538" y="24431"/>
                      <a:pt x="-431" y="27535"/>
                      <a:pt x="12" y="37731"/>
                    </a:cubicBezTo>
                    <a:cubicBezTo>
                      <a:pt x="455" y="38617"/>
                      <a:pt x="1785" y="39504"/>
                      <a:pt x="2672" y="38617"/>
                    </a:cubicBezTo>
                    <a:lnTo>
                      <a:pt x="2672" y="386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32"/>
              <p:cNvSpPr/>
              <p:nvPr/>
            </p:nvSpPr>
            <p:spPr>
              <a:xfrm>
                <a:off x="3331937" y="3225255"/>
                <a:ext cx="43615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43615" h="42563" extrusionOk="0">
                    <a:moveTo>
                      <a:pt x="7562" y="41493"/>
                    </a:moveTo>
                    <a:cubicBezTo>
                      <a:pt x="11552" y="37503"/>
                      <a:pt x="16872" y="34843"/>
                      <a:pt x="20862" y="30854"/>
                    </a:cubicBezTo>
                    <a:cubicBezTo>
                      <a:pt x="24408" y="26864"/>
                      <a:pt x="27955" y="23761"/>
                      <a:pt x="32388" y="20657"/>
                    </a:cubicBezTo>
                    <a:cubicBezTo>
                      <a:pt x="37707" y="17111"/>
                      <a:pt x="48347" y="8245"/>
                      <a:pt x="41254" y="1152"/>
                    </a:cubicBezTo>
                    <a:cubicBezTo>
                      <a:pt x="39924" y="-178"/>
                      <a:pt x="38594" y="-178"/>
                      <a:pt x="37264" y="265"/>
                    </a:cubicBezTo>
                    <a:cubicBezTo>
                      <a:pt x="30614" y="3368"/>
                      <a:pt x="23078" y="9131"/>
                      <a:pt x="17315" y="14008"/>
                    </a:cubicBezTo>
                    <a:cubicBezTo>
                      <a:pt x="12882" y="17997"/>
                      <a:pt x="9336" y="22431"/>
                      <a:pt x="5346" y="26420"/>
                    </a:cubicBezTo>
                    <a:cubicBezTo>
                      <a:pt x="2243" y="29524"/>
                      <a:pt x="469" y="33070"/>
                      <a:pt x="26" y="37503"/>
                    </a:cubicBezTo>
                    <a:cubicBezTo>
                      <a:pt x="-417" y="41493"/>
                      <a:pt x="4903" y="44153"/>
                      <a:pt x="7562" y="41493"/>
                    </a:cubicBezTo>
                    <a:lnTo>
                      <a:pt x="7562" y="414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2"/>
              <p:cNvSpPr/>
              <p:nvPr/>
            </p:nvSpPr>
            <p:spPr>
              <a:xfrm>
                <a:off x="3270572" y="3140778"/>
                <a:ext cx="29137" cy="5389"/>
              </a:xfrm>
              <a:custGeom>
                <a:avLst/>
                <a:gdLst/>
                <a:ahLst/>
                <a:cxnLst/>
                <a:rect l="l" t="t" r="r" b="b"/>
                <a:pathLst>
                  <a:path w="29137" h="5389" extrusionOk="0">
                    <a:moveTo>
                      <a:pt x="1545" y="5390"/>
                    </a:moveTo>
                    <a:cubicBezTo>
                      <a:pt x="7307" y="4946"/>
                      <a:pt x="12627" y="2730"/>
                      <a:pt x="18390" y="3616"/>
                    </a:cubicBezTo>
                    <a:cubicBezTo>
                      <a:pt x="22380" y="4060"/>
                      <a:pt x="25483" y="4946"/>
                      <a:pt x="28586" y="2287"/>
                    </a:cubicBezTo>
                    <a:cubicBezTo>
                      <a:pt x="29916" y="1400"/>
                      <a:pt x="28586" y="-373"/>
                      <a:pt x="27256" y="70"/>
                    </a:cubicBezTo>
                    <a:cubicBezTo>
                      <a:pt x="23267" y="1843"/>
                      <a:pt x="18834" y="70"/>
                      <a:pt x="14844" y="70"/>
                    </a:cubicBezTo>
                    <a:cubicBezTo>
                      <a:pt x="9967" y="513"/>
                      <a:pt x="5534" y="2287"/>
                      <a:pt x="658" y="2730"/>
                    </a:cubicBezTo>
                    <a:cubicBezTo>
                      <a:pt x="-672" y="2730"/>
                      <a:pt x="215" y="5390"/>
                      <a:pt x="1545" y="5390"/>
                    </a:cubicBezTo>
                    <a:lnTo>
                      <a:pt x="1545" y="53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2"/>
              <p:cNvSpPr/>
              <p:nvPr/>
            </p:nvSpPr>
            <p:spPr>
              <a:xfrm>
                <a:off x="3353068" y="3096390"/>
                <a:ext cx="45606" cy="26846"/>
              </a:xfrm>
              <a:custGeom>
                <a:avLst/>
                <a:gdLst/>
                <a:ahLst/>
                <a:cxnLst/>
                <a:rect l="l" t="t" r="r" b="b"/>
                <a:pathLst>
                  <a:path w="45606" h="26846" extrusionOk="0">
                    <a:moveTo>
                      <a:pt x="1061" y="26725"/>
                    </a:moveTo>
                    <a:cubicBezTo>
                      <a:pt x="5494" y="24952"/>
                      <a:pt x="10370" y="24509"/>
                      <a:pt x="14360" y="22736"/>
                    </a:cubicBezTo>
                    <a:cubicBezTo>
                      <a:pt x="17906" y="21406"/>
                      <a:pt x="21009" y="19189"/>
                      <a:pt x="24113" y="16973"/>
                    </a:cubicBezTo>
                    <a:cubicBezTo>
                      <a:pt x="30762" y="12539"/>
                      <a:pt x="38299" y="9436"/>
                      <a:pt x="44505" y="5003"/>
                    </a:cubicBezTo>
                    <a:cubicBezTo>
                      <a:pt x="47165" y="3230"/>
                      <a:pt x="44505" y="-760"/>
                      <a:pt x="41845" y="127"/>
                    </a:cubicBezTo>
                    <a:cubicBezTo>
                      <a:pt x="35195" y="1457"/>
                      <a:pt x="28989" y="7663"/>
                      <a:pt x="23669" y="11653"/>
                    </a:cubicBezTo>
                    <a:cubicBezTo>
                      <a:pt x="20123" y="14313"/>
                      <a:pt x="16576" y="17859"/>
                      <a:pt x="12587" y="20076"/>
                    </a:cubicBezTo>
                    <a:cubicBezTo>
                      <a:pt x="8597" y="22292"/>
                      <a:pt x="4164" y="23179"/>
                      <a:pt x="174" y="25839"/>
                    </a:cubicBezTo>
                    <a:cubicBezTo>
                      <a:pt x="-269" y="26282"/>
                      <a:pt x="174" y="27169"/>
                      <a:pt x="1061" y="26725"/>
                    </a:cubicBezTo>
                    <a:lnTo>
                      <a:pt x="1061" y="267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32"/>
              <p:cNvSpPr/>
              <p:nvPr/>
            </p:nvSpPr>
            <p:spPr>
              <a:xfrm>
                <a:off x="3358127" y="3110076"/>
                <a:ext cx="43525" cy="23035"/>
              </a:xfrm>
              <a:custGeom>
                <a:avLst/>
                <a:gdLst/>
                <a:ahLst/>
                <a:cxnLst/>
                <a:rect l="l" t="t" r="r" b="b"/>
                <a:pathLst>
                  <a:path w="43525" h="23035" extrusionOk="0">
                    <a:moveTo>
                      <a:pt x="4868" y="22349"/>
                    </a:moveTo>
                    <a:cubicBezTo>
                      <a:pt x="11518" y="23236"/>
                      <a:pt x="17281" y="23679"/>
                      <a:pt x="23930" y="21019"/>
                    </a:cubicBezTo>
                    <a:cubicBezTo>
                      <a:pt x="29250" y="19246"/>
                      <a:pt x="37673" y="17916"/>
                      <a:pt x="41220" y="13483"/>
                    </a:cubicBezTo>
                    <a:cubicBezTo>
                      <a:pt x="45653" y="8607"/>
                      <a:pt x="43436" y="1514"/>
                      <a:pt x="36786" y="627"/>
                    </a:cubicBezTo>
                    <a:cubicBezTo>
                      <a:pt x="33683" y="184"/>
                      <a:pt x="30580" y="-260"/>
                      <a:pt x="27477" y="184"/>
                    </a:cubicBezTo>
                    <a:cubicBezTo>
                      <a:pt x="23487" y="1070"/>
                      <a:pt x="20384" y="3287"/>
                      <a:pt x="16837" y="4617"/>
                    </a:cubicBezTo>
                    <a:cubicBezTo>
                      <a:pt x="11074" y="7277"/>
                      <a:pt x="4425" y="7720"/>
                      <a:pt x="878" y="13926"/>
                    </a:cubicBezTo>
                    <a:cubicBezTo>
                      <a:pt x="-1338" y="17916"/>
                      <a:pt x="878" y="21906"/>
                      <a:pt x="4868" y="22349"/>
                    </a:cubicBezTo>
                    <a:lnTo>
                      <a:pt x="4868" y="223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32"/>
              <p:cNvSpPr/>
              <p:nvPr/>
            </p:nvSpPr>
            <p:spPr>
              <a:xfrm>
                <a:off x="3273557" y="3147941"/>
                <a:ext cx="665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3" extrusionOk="0">
                    <a:moveTo>
                      <a:pt x="333" y="443"/>
                    </a:moveTo>
                    <a:cubicBezTo>
                      <a:pt x="776" y="443"/>
                      <a:pt x="776" y="0"/>
                      <a:pt x="333" y="0"/>
                    </a:cubicBezTo>
                    <a:cubicBezTo>
                      <a:pt x="-111" y="0"/>
                      <a:pt x="-111" y="443"/>
                      <a:pt x="333" y="443"/>
                    </a:cubicBezTo>
                    <a:lnTo>
                      <a:pt x="3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32"/>
              <p:cNvSpPr/>
              <p:nvPr/>
            </p:nvSpPr>
            <p:spPr>
              <a:xfrm>
                <a:off x="3298383" y="3141735"/>
                <a:ext cx="665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3" extrusionOk="0">
                    <a:moveTo>
                      <a:pt x="333" y="443"/>
                    </a:moveTo>
                    <a:cubicBezTo>
                      <a:pt x="776" y="443"/>
                      <a:pt x="776" y="0"/>
                      <a:pt x="333" y="0"/>
                    </a:cubicBezTo>
                    <a:cubicBezTo>
                      <a:pt x="-111" y="0"/>
                      <a:pt x="-111" y="443"/>
                      <a:pt x="333" y="443"/>
                    </a:cubicBezTo>
                    <a:lnTo>
                      <a:pt x="3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32"/>
              <p:cNvSpPr/>
              <p:nvPr/>
            </p:nvSpPr>
            <p:spPr>
              <a:xfrm>
                <a:off x="3275220" y="3133396"/>
                <a:ext cx="49318" cy="14102"/>
              </a:xfrm>
              <a:custGeom>
                <a:avLst/>
                <a:gdLst/>
                <a:ahLst/>
                <a:cxnLst/>
                <a:rect l="l" t="t" r="r" b="b"/>
                <a:pathLst>
                  <a:path w="49318" h="14102" extrusionOk="0">
                    <a:moveTo>
                      <a:pt x="2660" y="14102"/>
                    </a:moveTo>
                    <a:cubicBezTo>
                      <a:pt x="5320" y="13216"/>
                      <a:pt x="7093" y="11443"/>
                      <a:pt x="10196" y="11443"/>
                    </a:cubicBezTo>
                    <a:cubicBezTo>
                      <a:pt x="13742" y="11443"/>
                      <a:pt x="17289" y="11886"/>
                      <a:pt x="20392" y="11886"/>
                    </a:cubicBezTo>
                    <a:cubicBezTo>
                      <a:pt x="30588" y="11886"/>
                      <a:pt x="39011" y="6566"/>
                      <a:pt x="48321" y="3906"/>
                    </a:cubicBezTo>
                    <a:cubicBezTo>
                      <a:pt x="49651" y="3463"/>
                      <a:pt x="49651" y="1690"/>
                      <a:pt x="48321" y="1246"/>
                    </a:cubicBezTo>
                    <a:cubicBezTo>
                      <a:pt x="40784" y="-84"/>
                      <a:pt x="36351" y="-527"/>
                      <a:pt x="29258" y="803"/>
                    </a:cubicBezTo>
                    <a:cubicBezTo>
                      <a:pt x="24825" y="1690"/>
                      <a:pt x="20392" y="2133"/>
                      <a:pt x="15959" y="2576"/>
                    </a:cubicBezTo>
                    <a:cubicBezTo>
                      <a:pt x="9753" y="3020"/>
                      <a:pt x="1773" y="3906"/>
                      <a:pt x="0" y="10999"/>
                    </a:cubicBezTo>
                    <a:cubicBezTo>
                      <a:pt x="0" y="12329"/>
                      <a:pt x="0" y="13216"/>
                      <a:pt x="887" y="13659"/>
                    </a:cubicBezTo>
                    <a:cubicBezTo>
                      <a:pt x="1330" y="14102"/>
                      <a:pt x="1773" y="14102"/>
                      <a:pt x="2660" y="14102"/>
                    </a:cubicBezTo>
                    <a:lnTo>
                      <a:pt x="2660" y="141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32"/>
              <p:cNvSpPr/>
              <p:nvPr/>
            </p:nvSpPr>
            <p:spPr>
              <a:xfrm>
                <a:off x="3401674" y="3107600"/>
                <a:ext cx="11415" cy="8422"/>
              </a:xfrm>
              <a:custGeom>
                <a:avLst/>
                <a:gdLst/>
                <a:ahLst/>
                <a:cxnLst/>
                <a:rect l="l" t="t" r="r" b="b"/>
                <a:pathLst>
                  <a:path w="11415" h="8422" extrusionOk="0">
                    <a:moveTo>
                      <a:pt x="332" y="8423"/>
                    </a:moveTo>
                    <a:cubicBezTo>
                      <a:pt x="4765" y="6650"/>
                      <a:pt x="7869" y="3546"/>
                      <a:pt x="11415" y="443"/>
                    </a:cubicBezTo>
                    <a:cubicBezTo>
                      <a:pt x="11415" y="443"/>
                      <a:pt x="11415" y="0"/>
                      <a:pt x="11415" y="0"/>
                    </a:cubicBezTo>
                    <a:cubicBezTo>
                      <a:pt x="7869" y="3103"/>
                      <a:pt x="4765" y="6206"/>
                      <a:pt x="332" y="7536"/>
                    </a:cubicBezTo>
                    <a:cubicBezTo>
                      <a:pt x="-111" y="7980"/>
                      <a:pt x="-111" y="8423"/>
                      <a:pt x="332" y="8423"/>
                    </a:cubicBezTo>
                    <a:lnTo>
                      <a:pt x="332" y="84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32"/>
              <p:cNvSpPr/>
              <p:nvPr/>
            </p:nvSpPr>
            <p:spPr>
              <a:xfrm>
                <a:off x="3411702" y="3090283"/>
                <a:ext cx="33583" cy="39656"/>
              </a:xfrm>
              <a:custGeom>
                <a:avLst/>
                <a:gdLst/>
                <a:ahLst/>
                <a:cxnLst/>
                <a:rect l="l" t="t" r="r" b="b"/>
                <a:pathLst>
                  <a:path w="33583" h="39656" extrusionOk="0">
                    <a:moveTo>
                      <a:pt x="3604" y="25740"/>
                    </a:moveTo>
                    <a:cubicBezTo>
                      <a:pt x="5377" y="24854"/>
                      <a:pt x="7150" y="25297"/>
                      <a:pt x="8924" y="24410"/>
                    </a:cubicBezTo>
                    <a:cubicBezTo>
                      <a:pt x="11583" y="23524"/>
                      <a:pt x="14243" y="22194"/>
                      <a:pt x="16460" y="20864"/>
                    </a:cubicBezTo>
                    <a:cubicBezTo>
                      <a:pt x="18233" y="19977"/>
                      <a:pt x="20006" y="18647"/>
                      <a:pt x="21336" y="17317"/>
                    </a:cubicBezTo>
                    <a:cubicBezTo>
                      <a:pt x="22666" y="15987"/>
                      <a:pt x="25326" y="11554"/>
                      <a:pt x="27099" y="11554"/>
                    </a:cubicBezTo>
                    <a:cubicBezTo>
                      <a:pt x="25326" y="10668"/>
                      <a:pt x="23996" y="9338"/>
                      <a:pt x="22223" y="8451"/>
                    </a:cubicBezTo>
                    <a:cubicBezTo>
                      <a:pt x="23110" y="10224"/>
                      <a:pt x="14687" y="18647"/>
                      <a:pt x="13800" y="20421"/>
                    </a:cubicBezTo>
                    <a:cubicBezTo>
                      <a:pt x="10253" y="25297"/>
                      <a:pt x="4934" y="27957"/>
                      <a:pt x="1387" y="32833"/>
                    </a:cubicBezTo>
                    <a:cubicBezTo>
                      <a:pt x="-386" y="35050"/>
                      <a:pt x="944" y="38596"/>
                      <a:pt x="3604" y="39040"/>
                    </a:cubicBezTo>
                    <a:cubicBezTo>
                      <a:pt x="4490" y="39040"/>
                      <a:pt x="4934" y="39483"/>
                      <a:pt x="5820" y="39483"/>
                    </a:cubicBezTo>
                    <a:cubicBezTo>
                      <a:pt x="6707" y="39926"/>
                      <a:pt x="8480" y="39483"/>
                      <a:pt x="9367" y="38596"/>
                    </a:cubicBezTo>
                    <a:cubicBezTo>
                      <a:pt x="9810" y="38153"/>
                      <a:pt x="9810" y="37709"/>
                      <a:pt x="10253" y="37709"/>
                    </a:cubicBezTo>
                    <a:cubicBezTo>
                      <a:pt x="10697" y="37266"/>
                      <a:pt x="10697" y="36823"/>
                      <a:pt x="10697" y="35936"/>
                    </a:cubicBezTo>
                    <a:cubicBezTo>
                      <a:pt x="10253" y="34606"/>
                      <a:pt x="9810" y="33720"/>
                      <a:pt x="8924" y="32833"/>
                    </a:cubicBezTo>
                    <a:cubicBezTo>
                      <a:pt x="8480" y="34606"/>
                      <a:pt x="8480" y="36380"/>
                      <a:pt x="8037" y="38153"/>
                    </a:cubicBezTo>
                    <a:cubicBezTo>
                      <a:pt x="16903" y="28843"/>
                      <a:pt x="23996" y="18647"/>
                      <a:pt x="32419" y="8894"/>
                    </a:cubicBezTo>
                    <a:cubicBezTo>
                      <a:pt x="35965" y="4461"/>
                      <a:pt x="30646" y="-415"/>
                      <a:pt x="26656" y="28"/>
                    </a:cubicBezTo>
                    <a:cubicBezTo>
                      <a:pt x="19563" y="472"/>
                      <a:pt x="16903" y="8008"/>
                      <a:pt x="11583" y="11554"/>
                    </a:cubicBezTo>
                    <a:cubicBezTo>
                      <a:pt x="6707" y="14658"/>
                      <a:pt x="501" y="15987"/>
                      <a:pt x="57" y="23080"/>
                    </a:cubicBezTo>
                    <a:cubicBezTo>
                      <a:pt x="-386" y="25297"/>
                      <a:pt x="1831" y="26627"/>
                      <a:pt x="3604" y="25740"/>
                    </a:cubicBezTo>
                    <a:lnTo>
                      <a:pt x="3604" y="257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3418963" y="3132672"/>
                <a:ext cx="332" cy="19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97" extrusionOk="0">
                    <a:moveTo>
                      <a:pt x="333" y="197"/>
                    </a:moveTo>
                    <a:cubicBezTo>
                      <a:pt x="333" y="197"/>
                      <a:pt x="333" y="-246"/>
                      <a:pt x="333" y="197"/>
                    </a:cubicBezTo>
                    <a:cubicBezTo>
                      <a:pt x="-111" y="-246"/>
                      <a:pt x="-111" y="197"/>
                      <a:pt x="333" y="197"/>
                    </a:cubicBezTo>
                    <a:lnTo>
                      <a:pt x="333" y="1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3410919" y="3130468"/>
                <a:ext cx="9262" cy="26782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26782" extrusionOk="0">
                    <a:moveTo>
                      <a:pt x="8376" y="2400"/>
                    </a:moveTo>
                    <a:cubicBezTo>
                      <a:pt x="8819" y="1957"/>
                      <a:pt x="8819" y="1070"/>
                      <a:pt x="9263" y="627"/>
                    </a:cubicBezTo>
                    <a:cubicBezTo>
                      <a:pt x="9263" y="184"/>
                      <a:pt x="9263" y="-260"/>
                      <a:pt x="8819" y="184"/>
                    </a:cubicBezTo>
                    <a:cubicBezTo>
                      <a:pt x="5716" y="3287"/>
                      <a:pt x="2613" y="6833"/>
                      <a:pt x="1283" y="10823"/>
                    </a:cubicBezTo>
                    <a:cubicBezTo>
                      <a:pt x="-490" y="15256"/>
                      <a:pt x="-47" y="20576"/>
                      <a:pt x="396" y="25009"/>
                    </a:cubicBezTo>
                    <a:cubicBezTo>
                      <a:pt x="396" y="25452"/>
                      <a:pt x="840" y="25896"/>
                      <a:pt x="1283" y="26339"/>
                    </a:cubicBezTo>
                    <a:cubicBezTo>
                      <a:pt x="1726" y="26782"/>
                      <a:pt x="2613" y="26782"/>
                      <a:pt x="3500" y="26782"/>
                    </a:cubicBezTo>
                    <a:cubicBezTo>
                      <a:pt x="4386" y="26782"/>
                      <a:pt x="4830" y="25896"/>
                      <a:pt x="4386" y="25452"/>
                    </a:cubicBezTo>
                    <a:cubicBezTo>
                      <a:pt x="2613" y="23236"/>
                      <a:pt x="3056" y="18803"/>
                      <a:pt x="3500" y="16143"/>
                    </a:cubicBezTo>
                    <a:cubicBezTo>
                      <a:pt x="3056" y="10823"/>
                      <a:pt x="6603" y="6833"/>
                      <a:pt x="8376" y="2400"/>
                    </a:cubicBezTo>
                    <a:cubicBezTo>
                      <a:pt x="7933" y="2400"/>
                      <a:pt x="8376" y="2400"/>
                      <a:pt x="8376" y="2400"/>
                    </a:cubicBezTo>
                    <a:lnTo>
                      <a:pt x="8376" y="24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3413643" y="3156364"/>
                <a:ext cx="665" cy="88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86" extrusionOk="0">
                    <a:moveTo>
                      <a:pt x="333" y="887"/>
                    </a:moveTo>
                    <a:cubicBezTo>
                      <a:pt x="776" y="887"/>
                      <a:pt x="776" y="0"/>
                      <a:pt x="333" y="0"/>
                    </a:cubicBezTo>
                    <a:cubicBezTo>
                      <a:pt x="-111" y="0"/>
                      <a:pt x="-111" y="887"/>
                      <a:pt x="333" y="887"/>
                    </a:cubicBezTo>
                    <a:lnTo>
                      <a:pt x="333" y="8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32"/>
              <p:cNvSpPr/>
              <p:nvPr/>
            </p:nvSpPr>
            <p:spPr>
              <a:xfrm>
                <a:off x="3425169" y="3133312"/>
                <a:ext cx="3324" cy="354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546" extrusionOk="0">
                    <a:moveTo>
                      <a:pt x="1662" y="3546"/>
                    </a:moveTo>
                    <a:cubicBezTo>
                      <a:pt x="3879" y="3546"/>
                      <a:pt x="3879" y="0"/>
                      <a:pt x="1662" y="0"/>
                    </a:cubicBezTo>
                    <a:cubicBezTo>
                      <a:pt x="-554" y="0"/>
                      <a:pt x="-554" y="3546"/>
                      <a:pt x="1662" y="3546"/>
                    </a:cubicBezTo>
                    <a:lnTo>
                      <a:pt x="1662" y="35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32"/>
              <p:cNvSpPr/>
              <p:nvPr/>
            </p:nvSpPr>
            <p:spPr>
              <a:xfrm>
                <a:off x="3247846" y="3054036"/>
                <a:ext cx="39875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14710" extrusionOk="0">
                    <a:moveTo>
                      <a:pt x="333" y="14553"/>
                    </a:moveTo>
                    <a:cubicBezTo>
                      <a:pt x="5209" y="15440"/>
                      <a:pt x="9642" y="12337"/>
                      <a:pt x="14518" y="11450"/>
                    </a:cubicBezTo>
                    <a:cubicBezTo>
                      <a:pt x="17622" y="11007"/>
                      <a:pt x="20725" y="10120"/>
                      <a:pt x="23828" y="9233"/>
                    </a:cubicBezTo>
                    <a:cubicBezTo>
                      <a:pt x="28261" y="7460"/>
                      <a:pt x="32694" y="4800"/>
                      <a:pt x="37570" y="4357"/>
                    </a:cubicBezTo>
                    <a:cubicBezTo>
                      <a:pt x="38014" y="4357"/>
                      <a:pt x="38900" y="3914"/>
                      <a:pt x="38900" y="3470"/>
                    </a:cubicBezTo>
                    <a:cubicBezTo>
                      <a:pt x="39344" y="2584"/>
                      <a:pt x="39344" y="2141"/>
                      <a:pt x="39787" y="1254"/>
                    </a:cubicBezTo>
                    <a:cubicBezTo>
                      <a:pt x="40230" y="367"/>
                      <a:pt x="38900" y="-519"/>
                      <a:pt x="38014" y="367"/>
                    </a:cubicBezTo>
                    <a:cubicBezTo>
                      <a:pt x="36684" y="1697"/>
                      <a:pt x="30478" y="367"/>
                      <a:pt x="28261" y="810"/>
                    </a:cubicBezTo>
                    <a:cubicBezTo>
                      <a:pt x="23828" y="1697"/>
                      <a:pt x="19838" y="3914"/>
                      <a:pt x="15848" y="4800"/>
                    </a:cubicBezTo>
                    <a:cubicBezTo>
                      <a:pt x="12302" y="5687"/>
                      <a:pt x="8312" y="6130"/>
                      <a:pt x="5209" y="7904"/>
                    </a:cubicBezTo>
                    <a:cubicBezTo>
                      <a:pt x="2549" y="9677"/>
                      <a:pt x="2992" y="12780"/>
                      <a:pt x="333" y="13667"/>
                    </a:cubicBezTo>
                    <a:cubicBezTo>
                      <a:pt x="-111" y="13667"/>
                      <a:pt x="-111" y="14553"/>
                      <a:pt x="333" y="14553"/>
                    </a:cubicBezTo>
                    <a:lnTo>
                      <a:pt x="333" y="145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32"/>
              <p:cNvSpPr/>
              <p:nvPr/>
            </p:nvSpPr>
            <p:spPr>
              <a:xfrm>
                <a:off x="3314231" y="3024258"/>
                <a:ext cx="42924" cy="14660"/>
              </a:xfrm>
              <a:custGeom>
                <a:avLst/>
                <a:gdLst/>
                <a:ahLst/>
                <a:cxnLst/>
                <a:rect l="l" t="t" r="r" b="b"/>
                <a:pathLst>
                  <a:path w="42924" h="14660" extrusionOk="0">
                    <a:moveTo>
                      <a:pt x="887" y="14629"/>
                    </a:moveTo>
                    <a:cubicBezTo>
                      <a:pt x="9310" y="15072"/>
                      <a:pt x="16846" y="10639"/>
                      <a:pt x="24825" y="8866"/>
                    </a:cubicBezTo>
                    <a:cubicBezTo>
                      <a:pt x="30588" y="7536"/>
                      <a:pt x="37681" y="6650"/>
                      <a:pt x="42558" y="2660"/>
                    </a:cubicBezTo>
                    <a:cubicBezTo>
                      <a:pt x="43444" y="2217"/>
                      <a:pt x="42558" y="887"/>
                      <a:pt x="41671" y="887"/>
                    </a:cubicBezTo>
                    <a:cubicBezTo>
                      <a:pt x="37681" y="1773"/>
                      <a:pt x="34135" y="0"/>
                      <a:pt x="30145" y="0"/>
                    </a:cubicBezTo>
                    <a:cubicBezTo>
                      <a:pt x="26155" y="0"/>
                      <a:pt x="21722" y="1773"/>
                      <a:pt x="17732" y="3103"/>
                    </a:cubicBezTo>
                    <a:cubicBezTo>
                      <a:pt x="10639" y="5320"/>
                      <a:pt x="3103" y="6650"/>
                      <a:pt x="0" y="14186"/>
                    </a:cubicBezTo>
                    <a:cubicBezTo>
                      <a:pt x="443" y="14629"/>
                      <a:pt x="887" y="14629"/>
                      <a:pt x="887" y="14629"/>
                    </a:cubicBezTo>
                    <a:lnTo>
                      <a:pt x="887" y="14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32"/>
              <p:cNvSpPr/>
              <p:nvPr/>
            </p:nvSpPr>
            <p:spPr>
              <a:xfrm>
                <a:off x="3372305" y="3017165"/>
                <a:ext cx="10679" cy="3546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3546" extrusionOk="0">
                    <a:moveTo>
                      <a:pt x="887" y="3547"/>
                    </a:moveTo>
                    <a:cubicBezTo>
                      <a:pt x="3990" y="2217"/>
                      <a:pt x="7093" y="1330"/>
                      <a:pt x="10196" y="1330"/>
                    </a:cubicBezTo>
                    <a:cubicBezTo>
                      <a:pt x="11083" y="1330"/>
                      <a:pt x="10639" y="0"/>
                      <a:pt x="9753" y="0"/>
                    </a:cubicBezTo>
                    <a:cubicBezTo>
                      <a:pt x="6206" y="443"/>
                      <a:pt x="3103" y="1330"/>
                      <a:pt x="0" y="2660"/>
                    </a:cubicBezTo>
                    <a:cubicBezTo>
                      <a:pt x="0" y="2660"/>
                      <a:pt x="443" y="3547"/>
                      <a:pt x="887" y="3547"/>
                    </a:cubicBezTo>
                    <a:lnTo>
                      <a:pt x="887" y="35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32"/>
              <p:cNvSpPr/>
              <p:nvPr/>
            </p:nvSpPr>
            <p:spPr>
              <a:xfrm>
                <a:off x="3379644" y="3015225"/>
                <a:ext cx="6157" cy="1496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1496" extrusionOk="0">
                    <a:moveTo>
                      <a:pt x="197" y="1496"/>
                    </a:moveTo>
                    <a:cubicBezTo>
                      <a:pt x="1970" y="610"/>
                      <a:pt x="4187" y="166"/>
                      <a:pt x="5960" y="610"/>
                    </a:cubicBezTo>
                    <a:cubicBezTo>
                      <a:pt x="5960" y="610"/>
                      <a:pt x="6403" y="166"/>
                      <a:pt x="5960" y="166"/>
                    </a:cubicBezTo>
                    <a:cubicBezTo>
                      <a:pt x="3744" y="-277"/>
                      <a:pt x="1970" y="166"/>
                      <a:pt x="197" y="1496"/>
                    </a:cubicBezTo>
                    <a:cubicBezTo>
                      <a:pt x="-246" y="1496"/>
                      <a:pt x="197" y="1496"/>
                      <a:pt x="197" y="1496"/>
                    </a:cubicBezTo>
                    <a:lnTo>
                      <a:pt x="197" y="14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32"/>
              <p:cNvSpPr/>
              <p:nvPr/>
            </p:nvSpPr>
            <p:spPr>
              <a:xfrm>
                <a:off x="3386147" y="3001243"/>
                <a:ext cx="32435" cy="33815"/>
              </a:xfrm>
              <a:custGeom>
                <a:avLst/>
                <a:gdLst/>
                <a:ahLst/>
                <a:cxnLst/>
                <a:rect l="l" t="t" r="r" b="b"/>
                <a:pathLst>
                  <a:path w="32435" h="33815" extrusionOk="0">
                    <a:moveTo>
                      <a:pt x="10983" y="6612"/>
                    </a:moveTo>
                    <a:cubicBezTo>
                      <a:pt x="14086" y="4839"/>
                      <a:pt x="16746" y="3952"/>
                      <a:pt x="20292" y="4396"/>
                    </a:cubicBezTo>
                    <a:cubicBezTo>
                      <a:pt x="20292" y="3066"/>
                      <a:pt x="20292" y="1736"/>
                      <a:pt x="19849" y="406"/>
                    </a:cubicBezTo>
                    <a:cubicBezTo>
                      <a:pt x="15859" y="849"/>
                      <a:pt x="12756" y="3509"/>
                      <a:pt x="9653" y="5282"/>
                    </a:cubicBezTo>
                    <a:cubicBezTo>
                      <a:pt x="6550" y="7499"/>
                      <a:pt x="1674" y="10602"/>
                      <a:pt x="344" y="14592"/>
                    </a:cubicBezTo>
                    <a:cubicBezTo>
                      <a:pt x="-986" y="19025"/>
                      <a:pt x="1674" y="23901"/>
                      <a:pt x="6107" y="25231"/>
                    </a:cubicBezTo>
                    <a:cubicBezTo>
                      <a:pt x="10096" y="26561"/>
                      <a:pt x="17633" y="25231"/>
                      <a:pt x="19406" y="26118"/>
                    </a:cubicBezTo>
                    <a:cubicBezTo>
                      <a:pt x="18963" y="23458"/>
                      <a:pt x="18519" y="21241"/>
                      <a:pt x="18076" y="18582"/>
                    </a:cubicBezTo>
                    <a:cubicBezTo>
                      <a:pt x="16746" y="20355"/>
                      <a:pt x="12756" y="20798"/>
                      <a:pt x="10983" y="21685"/>
                    </a:cubicBezTo>
                    <a:cubicBezTo>
                      <a:pt x="7436" y="23458"/>
                      <a:pt x="7436" y="28334"/>
                      <a:pt x="10540" y="30551"/>
                    </a:cubicBezTo>
                    <a:cubicBezTo>
                      <a:pt x="16746" y="34984"/>
                      <a:pt x="29602" y="35870"/>
                      <a:pt x="32262" y="27004"/>
                    </a:cubicBezTo>
                    <a:cubicBezTo>
                      <a:pt x="32705" y="26118"/>
                      <a:pt x="32262" y="24344"/>
                      <a:pt x="31375" y="23901"/>
                    </a:cubicBezTo>
                    <a:cubicBezTo>
                      <a:pt x="29159" y="23015"/>
                      <a:pt x="27829" y="22128"/>
                      <a:pt x="25169" y="22571"/>
                    </a:cubicBezTo>
                    <a:cubicBezTo>
                      <a:pt x="22066" y="23015"/>
                      <a:pt x="18963" y="23901"/>
                      <a:pt x="16303" y="21685"/>
                    </a:cubicBezTo>
                    <a:cubicBezTo>
                      <a:pt x="16303" y="24788"/>
                      <a:pt x="15859" y="27448"/>
                      <a:pt x="15859" y="30551"/>
                    </a:cubicBezTo>
                    <a:cubicBezTo>
                      <a:pt x="19849" y="28778"/>
                      <a:pt x="22952" y="27891"/>
                      <a:pt x="26499" y="25231"/>
                    </a:cubicBezTo>
                    <a:cubicBezTo>
                      <a:pt x="29159" y="23458"/>
                      <a:pt x="28715" y="19468"/>
                      <a:pt x="26942" y="17695"/>
                    </a:cubicBezTo>
                    <a:cubicBezTo>
                      <a:pt x="24282" y="14148"/>
                      <a:pt x="20292" y="13705"/>
                      <a:pt x="16303" y="14148"/>
                    </a:cubicBezTo>
                    <a:cubicBezTo>
                      <a:pt x="14529" y="14148"/>
                      <a:pt x="12756" y="14592"/>
                      <a:pt x="10983" y="14592"/>
                    </a:cubicBezTo>
                    <a:cubicBezTo>
                      <a:pt x="10540" y="14592"/>
                      <a:pt x="8766" y="14148"/>
                      <a:pt x="8766" y="14592"/>
                    </a:cubicBezTo>
                    <a:cubicBezTo>
                      <a:pt x="8766" y="14592"/>
                      <a:pt x="8323" y="14592"/>
                      <a:pt x="8323" y="14592"/>
                    </a:cubicBezTo>
                    <a:cubicBezTo>
                      <a:pt x="7436" y="14592"/>
                      <a:pt x="7880" y="15478"/>
                      <a:pt x="8766" y="16365"/>
                    </a:cubicBezTo>
                    <a:cubicBezTo>
                      <a:pt x="9210" y="16365"/>
                      <a:pt x="11426" y="13262"/>
                      <a:pt x="11870" y="12819"/>
                    </a:cubicBezTo>
                    <a:cubicBezTo>
                      <a:pt x="13200" y="11488"/>
                      <a:pt x="14529" y="10602"/>
                      <a:pt x="15859" y="9272"/>
                    </a:cubicBezTo>
                    <a:cubicBezTo>
                      <a:pt x="18076" y="7499"/>
                      <a:pt x="20292" y="5725"/>
                      <a:pt x="22066" y="3066"/>
                    </a:cubicBezTo>
                    <a:cubicBezTo>
                      <a:pt x="23396" y="1292"/>
                      <a:pt x="20736" y="-924"/>
                      <a:pt x="19406" y="406"/>
                    </a:cubicBezTo>
                    <a:cubicBezTo>
                      <a:pt x="16746" y="3509"/>
                      <a:pt x="13200" y="4839"/>
                      <a:pt x="10983" y="6612"/>
                    </a:cubicBezTo>
                    <a:cubicBezTo>
                      <a:pt x="10540" y="6612"/>
                      <a:pt x="10540" y="7055"/>
                      <a:pt x="10983" y="6612"/>
                    </a:cubicBezTo>
                    <a:lnTo>
                      <a:pt x="10983" y="66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32"/>
              <p:cNvSpPr/>
              <p:nvPr/>
            </p:nvSpPr>
            <p:spPr>
              <a:xfrm>
                <a:off x="3399014" y="3008818"/>
                <a:ext cx="19510" cy="9756"/>
              </a:xfrm>
              <a:custGeom>
                <a:avLst/>
                <a:gdLst/>
                <a:ahLst/>
                <a:cxnLst/>
                <a:rect l="l" t="t" r="r" b="b"/>
                <a:pathLst>
                  <a:path w="19510" h="9756" extrusionOk="0">
                    <a:moveTo>
                      <a:pt x="333" y="7017"/>
                    </a:moveTo>
                    <a:cubicBezTo>
                      <a:pt x="5209" y="12337"/>
                      <a:pt x="16292" y="9233"/>
                      <a:pt x="19395" y="3470"/>
                    </a:cubicBezTo>
                    <a:cubicBezTo>
                      <a:pt x="19838" y="2141"/>
                      <a:pt x="18951" y="811"/>
                      <a:pt x="17622" y="367"/>
                    </a:cubicBezTo>
                    <a:cubicBezTo>
                      <a:pt x="14518" y="-519"/>
                      <a:pt x="11858" y="367"/>
                      <a:pt x="8755" y="1254"/>
                    </a:cubicBezTo>
                    <a:cubicBezTo>
                      <a:pt x="6982" y="1697"/>
                      <a:pt x="5652" y="2141"/>
                      <a:pt x="3879" y="3027"/>
                    </a:cubicBezTo>
                    <a:cubicBezTo>
                      <a:pt x="2549" y="3914"/>
                      <a:pt x="1662" y="4800"/>
                      <a:pt x="333" y="5244"/>
                    </a:cubicBezTo>
                    <a:cubicBezTo>
                      <a:pt x="-111" y="5244"/>
                      <a:pt x="-111" y="6130"/>
                      <a:pt x="333" y="7017"/>
                    </a:cubicBezTo>
                    <a:lnTo>
                      <a:pt x="333" y="70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32"/>
              <p:cNvSpPr/>
              <p:nvPr/>
            </p:nvSpPr>
            <p:spPr>
              <a:xfrm>
                <a:off x="3436832" y="2986534"/>
                <a:ext cx="30275" cy="31960"/>
              </a:xfrm>
              <a:custGeom>
                <a:avLst/>
                <a:gdLst/>
                <a:ahLst/>
                <a:cxnLst/>
                <a:rect l="l" t="t" r="r" b="b"/>
                <a:pathLst>
                  <a:path w="30275" h="31960" extrusionOk="0">
                    <a:moveTo>
                      <a:pt x="10392" y="12455"/>
                    </a:moveTo>
                    <a:cubicBezTo>
                      <a:pt x="11721" y="10682"/>
                      <a:pt x="16598" y="9795"/>
                      <a:pt x="18814" y="9352"/>
                    </a:cubicBezTo>
                    <a:cubicBezTo>
                      <a:pt x="21474" y="8465"/>
                      <a:pt x="24134" y="8465"/>
                      <a:pt x="26794" y="8022"/>
                    </a:cubicBezTo>
                    <a:cubicBezTo>
                      <a:pt x="25021" y="5805"/>
                      <a:pt x="23248" y="4032"/>
                      <a:pt x="21474" y="1815"/>
                    </a:cubicBezTo>
                    <a:cubicBezTo>
                      <a:pt x="19258" y="7135"/>
                      <a:pt x="14825" y="9795"/>
                      <a:pt x="9505" y="11568"/>
                    </a:cubicBezTo>
                    <a:cubicBezTo>
                      <a:pt x="5072" y="12898"/>
                      <a:pt x="1525" y="15558"/>
                      <a:pt x="196" y="19991"/>
                    </a:cubicBezTo>
                    <a:cubicBezTo>
                      <a:pt x="-691" y="23981"/>
                      <a:pt x="1525" y="26641"/>
                      <a:pt x="5072" y="27528"/>
                    </a:cubicBezTo>
                    <a:cubicBezTo>
                      <a:pt x="8175" y="27971"/>
                      <a:pt x="11278" y="27084"/>
                      <a:pt x="14381" y="26197"/>
                    </a:cubicBezTo>
                    <a:cubicBezTo>
                      <a:pt x="16598" y="25311"/>
                      <a:pt x="20144" y="23981"/>
                      <a:pt x="21918" y="24868"/>
                    </a:cubicBezTo>
                    <a:cubicBezTo>
                      <a:pt x="22361" y="21764"/>
                      <a:pt x="23248" y="18218"/>
                      <a:pt x="23691" y="15115"/>
                    </a:cubicBezTo>
                    <a:cubicBezTo>
                      <a:pt x="21474" y="16001"/>
                      <a:pt x="18814" y="15558"/>
                      <a:pt x="16598" y="16888"/>
                    </a:cubicBezTo>
                    <a:cubicBezTo>
                      <a:pt x="14381" y="18218"/>
                      <a:pt x="12608" y="19991"/>
                      <a:pt x="11278" y="22208"/>
                    </a:cubicBezTo>
                    <a:cubicBezTo>
                      <a:pt x="9062" y="25754"/>
                      <a:pt x="11278" y="31961"/>
                      <a:pt x="16155" y="31961"/>
                    </a:cubicBezTo>
                    <a:cubicBezTo>
                      <a:pt x="20144" y="31961"/>
                      <a:pt x="24134" y="31961"/>
                      <a:pt x="26351" y="28414"/>
                    </a:cubicBezTo>
                    <a:cubicBezTo>
                      <a:pt x="27237" y="27084"/>
                      <a:pt x="27681" y="25311"/>
                      <a:pt x="26794" y="23538"/>
                    </a:cubicBezTo>
                    <a:cubicBezTo>
                      <a:pt x="24134" y="19548"/>
                      <a:pt x="21031" y="19548"/>
                      <a:pt x="16598" y="19548"/>
                    </a:cubicBezTo>
                    <a:cubicBezTo>
                      <a:pt x="18371" y="22651"/>
                      <a:pt x="19701" y="26197"/>
                      <a:pt x="21474" y="29301"/>
                    </a:cubicBezTo>
                    <a:cubicBezTo>
                      <a:pt x="22361" y="28414"/>
                      <a:pt x="24134" y="26641"/>
                      <a:pt x="25907" y="26197"/>
                    </a:cubicBezTo>
                    <a:cubicBezTo>
                      <a:pt x="29897" y="25311"/>
                      <a:pt x="31670" y="19991"/>
                      <a:pt x="29011" y="17331"/>
                    </a:cubicBezTo>
                    <a:cubicBezTo>
                      <a:pt x="25464" y="14228"/>
                      <a:pt x="21474" y="12898"/>
                      <a:pt x="17041" y="14228"/>
                    </a:cubicBezTo>
                    <a:cubicBezTo>
                      <a:pt x="13495" y="15115"/>
                      <a:pt x="9505" y="17775"/>
                      <a:pt x="5515" y="17331"/>
                    </a:cubicBezTo>
                    <a:cubicBezTo>
                      <a:pt x="7288" y="19991"/>
                      <a:pt x="9062" y="22208"/>
                      <a:pt x="10392" y="24868"/>
                    </a:cubicBezTo>
                    <a:cubicBezTo>
                      <a:pt x="10835" y="22208"/>
                      <a:pt x="17485" y="20878"/>
                      <a:pt x="19701" y="19548"/>
                    </a:cubicBezTo>
                    <a:cubicBezTo>
                      <a:pt x="24134" y="16445"/>
                      <a:pt x="27681" y="11568"/>
                      <a:pt x="29454" y="6249"/>
                    </a:cubicBezTo>
                    <a:cubicBezTo>
                      <a:pt x="30784" y="2702"/>
                      <a:pt x="27681" y="-401"/>
                      <a:pt x="24134" y="42"/>
                    </a:cubicBezTo>
                    <a:cubicBezTo>
                      <a:pt x="16598" y="1372"/>
                      <a:pt x="7288" y="3589"/>
                      <a:pt x="6845" y="12455"/>
                    </a:cubicBezTo>
                    <a:cubicBezTo>
                      <a:pt x="7288" y="13342"/>
                      <a:pt x="9505" y="13785"/>
                      <a:pt x="10392" y="12455"/>
                    </a:cubicBezTo>
                    <a:lnTo>
                      <a:pt x="10392" y="124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32"/>
              <p:cNvSpPr/>
              <p:nvPr/>
            </p:nvSpPr>
            <p:spPr>
              <a:xfrm>
                <a:off x="3412189" y="3037942"/>
                <a:ext cx="32568" cy="50965"/>
              </a:xfrm>
              <a:custGeom>
                <a:avLst/>
                <a:gdLst/>
                <a:ahLst/>
                <a:cxnLst/>
                <a:rect l="l" t="t" r="r" b="b"/>
                <a:pathLst>
                  <a:path w="32568" h="50965" extrusionOk="0">
                    <a:moveTo>
                      <a:pt x="28385" y="58"/>
                    </a:moveTo>
                    <a:cubicBezTo>
                      <a:pt x="24395" y="1832"/>
                      <a:pt x="22179" y="6265"/>
                      <a:pt x="18189" y="8481"/>
                    </a:cubicBezTo>
                    <a:cubicBezTo>
                      <a:pt x="14199" y="10254"/>
                      <a:pt x="16416" y="17347"/>
                      <a:pt x="20849" y="16018"/>
                    </a:cubicBezTo>
                    <a:cubicBezTo>
                      <a:pt x="23065" y="15131"/>
                      <a:pt x="25282" y="14687"/>
                      <a:pt x="27942" y="14244"/>
                    </a:cubicBezTo>
                    <a:cubicBezTo>
                      <a:pt x="27055" y="12028"/>
                      <a:pt x="26169" y="9368"/>
                      <a:pt x="25282" y="7151"/>
                    </a:cubicBezTo>
                    <a:cubicBezTo>
                      <a:pt x="21292" y="11584"/>
                      <a:pt x="15973" y="11584"/>
                      <a:pt x="12869" y="17791"/>
                    </a:cubicBezTo>
                    <a:cubicBezTo>
                      <a:pt x="10209" y="23110"/>
                      <a:pt x="13313" y="24440"/>
                      <a:pt x="14643" y="29317"/>
                    </a:cubicBezTo>
                    <a:cubicBezTo>
                      <a:pt x="15529" y="27100"/>
                      <a:pt x="15973" y="25327"/>
                      <a:pt x="16859" y="23110"/>
                    </a:cubicBezTo>
                    <a:cubicBezTo>
                      <a:pt x="10209" y="27987"/>
                      <a:pt x="-430" y="34636"/>
                      <a:pt x="13" y="43946"/>
                    </a:cubicBezTo>
                    <a:cubicBezTo>
                      <a:pt x="13" y="49709"/>
                      <a:pt x="6663" y="53255"/>
                      <a:pt x="11540" y="49266"/>
                    </a:cubicBezTo>
                    <a:cubicBezTo>
                      <a:pt x="16859" y="44833"/>
                      <a:pt x="20406" y="37740"/>
                      <a:pt x="25725" y="32863"/>
                    </a:cubicBezTo>
                    <a:cubicBezTo>
                      <a:pt x="27942" y="30647"/>
                      <a:pt x="28385" y="27987"/>
                      <a:pt x="27055" y="24884"/>
                    </a:cubicBezTo>
                    <a:cubicBezTo>
                      <a:pt x="26612" y="23554"/>
                      <a:pt x="26169" y="22224"/>
                      <a:pt x="25282" y="21337"/>
                    </a:cubicBezTo>
                    <a:cubicBezTo>
                      <a:pt x="23509" y="20007"/>
                      <a:pt x="23952" y="19564"/>
                      <a:pt x="26612" y="19564"/>
                    </a:cubicBezTo>
                    <a:cubicBezTo>
                      <a:pt x="28385" y="17347"/>
                      <a:pt x="30158" y="14687"/>
                      <a:pt x="31932" y="12471"/>
                    </a:cubicBezTo>
                    <a:cubicBezTo>
                      <a:pt x="33705" y="10254"/>
                      <a:pt x="31488" y="5821"/>
                      <a:pt x="28829" y="5821"/>
                    </a:cubicBezTo>
                    <a:cubicBezTo>
                      <a:pt x="24839" y="6265"/>
                      <a:pt x="22622" y="7151"/>
                      <a:pt x="19076" y="8481"/>
                    </a:cubicBezTo>
                    <a:cubicBezTo>
                      <a:pt x="20849" y="9811"/>
                      <a:pt x="23065" y="11141"/>
                      <a:pt x="24839" y="12028"/>
                    </a:cubicBezTo>
                    <a:cubicBezTo>
                      <a:pt x="24839" y="8481"/>
                      <a:pt x="27942" y="4491"/>
                      <a:pt x="30602" y="2275"/>
                    </a:cubicBezTo>
                    <a:cubicBezTo>
                      <a:pt x="31045" y="1832"/>
                      <a:pt x="29715" y="-385"/>
                      <a:pt x="28385" y="58"/>
                    </a:cubicBezTo>
                    <a:lnTo>
                      <a:pt x="28385" y="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3461322" y="3014747"/>
                <a:ext cx="26159" cy="21403"/>
              </a:xfrm>
              <a:custGeom>
                <a:avLst/>
                <a:gdLst/>
                <a:ahLst/>
                <a:cxnLst/>
                <a:rect l="l" t="t" r="r" b="b"/>
                <a:pathLst>
                  <a:path w="26159" h="21403" extrusionOk="0">
                    <a:moveTo>
                      <a:pt x="1861" y="21037"/>
                    </a:moveTo>
                    <a:cubicBezTo>
                      <a:pt x="4078" y="19264"/>
                      <a:pt x="6738" y="18377"/>
                      <a:pt x="9397" y="17490"/>
                    </a:cubicBezTo>
                    <a:cubicBezTo>
                      <a:pt x="11614" y="16603"/>
                      <a:pt x="12944" y="15274"/>
                      <a:pt x="14717" y="13944"/>
                    </a:cubicBezTo>
                    <a:cubicBezTo>
                      <a:pt x="19150" y="10397"/>
                      <a:pt x="23140" y="8181"/>
                      <a:pt x="25800" y="3304"/>
                    </a:cubicBezTo>
                    <a:cubicBezTo>
                      <a:pt x="27130" y="1088"/>
                      <a:pt x="24470" y="-1129"/>
                      <a:pt x="22697" y="644"/>
                    </a:cubicBezTo>
                    <a:cubicBezTo>
                      <a:pt x="15161" y="6407"/>
                      <a:pt x="3634" y="10841"/>
                      <a:pt x="88" y="20150"/>
                    </a:cubicBezTo>
                    <a:cubicBezTo>
                      <a:pt x="-355" y="21037"/>
                      <a:pt x="975" y="21923"/>
                      <a:pt x="1861" y="21037"/>
                    </a:cubicBezTo>
                    <a:lnTo>
                      <a:pt x="1861" y="210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3448990" y="3047750"/>
                <a:ext cx="26949" cy="37293"/>
              </a:xfrm>
              <a:custGeom>
                <a:avLst/>
                <a:gdLst/>
                <a:ahLst/>
                <a:cxnLst/>
                <a:rect l="l" t="t" r="r" b="b"/>
                <a:pathLst>
                  <a:path w="26949" h="37293" extrusionOk="0">
                    <a:moveTo>
                      <a:pt x="9760" y="9756"/>
                    </a:moveTo>
                    <a:cubicBezTo>
                      <a:pt x="12863" y="9313"/>
                      <a:pt x="15966" y="7096"/>
                      <a:pt x="19069" y="7540"/>
                    </a:cubicBezTo>
                    <a:cubicBezTo>
                      <a:pt x="18183" y="5323"/>
                      <a:pt x="16853" y="3550"/>
                      <a:pt x="15966" y="1333"/>
                    </a:cubicBezTo>
                    <a:cubicBezTo>
                      <a:pt x="12420" y="7096"/>
                      <a:pt x="4440" y="8427"/>
                      <a:pt x="894" y="14633"/>
                    </a:cubicBezTo>
                    <a:cubicBezTo>
                      <a:pt x="-1766" y="19509"/>
                      <a:pt x="1780" y="27045"/>
                      <a:pt x="7987" y="25272"/>
                    </a:cubicBezTo>
                    <a:cubicBezTo>
                      <a:pt x="10646" y="24386"/>
                      <a:pt x="12863" y="23499"/>
                      <a:pt x="15079" y="21726"/>
                    </a:cubicBezTo>
                    <a:cubicBezTo>
                      <a:pt x="16409" y="20839"/>
                      <a:pt x="18183" y="18623"/>
                      <a:pt x="19512" y="18623"/>
                    </a:cubicBezTo>
                    <a:cubicBezTo>
                      <a:pt x="17739" y="15963"/>
                      <a:pt x="15523" y="12860"/>
                      <a:pt x="13749" y="10200"/>
                    </a:cubicBezTo>
                    <a:cubicBezTo>
                      <a:pt x="12863" y="13746"/>
                      <a:pt x="9316" y="15963"/>
                      <a:pt x="7100" y="18623"/>
                    </a:cubicBezTo>
                    <a:cubicBezTo>
                      <a:pt x="4440" y="22169"/>
                      <a:pt x="2667" y="26159"/>
                      <a:pt x="3110" y="30592"/>
                    </a:cubicBezTo>
                    <a:cubicBezTo>
                      <a:pt x="3110" y="35468"/>
                      <a:pt x="9760" y="39901"/>
                      <a:pt x="13306" y="35468"/>
                    </a:cubicBezTo>
                    <a:cubicBezTo>
                      <a:pt x="18626" y="29262"/>
                      <a:pt x="15966" y="18623"/>
                      <a:pt x="23502" y="14189"/>
                    </a:cubicBezTo>
                    <a:cubicBezTo>
                      <a:pt x="24389" y="13746"/>
                      <a:pt x="23946" y="11973"/>
                      <a:pt x="23059" y="12416"/>
                    </a:cubicBezTo>
                    <a:cubicBezTo>
                      <a:pt x="15966" y="14633"/>
                      <a:pt x="15079" y="23499"/>
                      <a:pt x="8430" y="24829"/>
                    </a:cubicBezTo>
                    <a:cubicBezTo>
                      <a:pt x="11090" y="27045"/>
                      <a:pt x="13306" y="29262"/>
                      <a:pt x="15966" y="31035"/>
                    </a:cubicBezTo>
                    <a:cubicBezTo>
                      <a:pt x="15966" y="27045"/>
                      <a:pt x="18626" y="25715"/>
                      <a:pt x="20842" y="23499"/>
                    </a:cubicBezTo>
                    <a:cubicBezTo>
                      <a:pt x="23502" y="20839"/>
                      <a:pt x="25719" y="18179"/>
                      <a:pt x="26605" y="14189"/>
                    </a:cubicBezTo>
                    <a:cubicBezTo>
                      <a:pt x="27935" y="10200"/>
                      <a:pt x="25276" y="5766"/>
                      <a:pt x="20842" y="5766"/>
                    </a:cubicBezTo>
                    <a:cubicBezTo>
                      <a:pt x="17739" y="5766"/>
                      <a:pt x="15079" y="6210"/>
                      <a:pt x="12420" y="7983"/>
                    </a:cubicBezTo>
                    <a:cubicBezTo>
                      <a:pt x="10203" y="9313"/>
                      <a:pt x="8430" y="11529"/>
                      <a:pt x="6213" y="11973"/>
                    </a:cubicBezTo>
                    <a:cubicBezTo>
                      <a:pt x="8430" y="15519"/>
                      <a:pt x="11090" y="19066"/>
                      <a:pt x="13306" y="22612"/>
                    </a:cubicBezTo>
                    <a:cubicBezTo>
                      <a:pt x="17296" y="16849"/>
                      <a:pt x="24389" y="11973"/>
                      <a:pt x="24389" y="3993"/>
                    </a:cubicBezTo>
                    <a:cubicBezTo>
                      <a:pt x="24389" y="890"/>
                      <a:pt x="21729" y="-883"/>
                      <a:pt x="18626" y="447"/>
                    </a:cubicBezTo>
                    <a:cubicBezTo>
                      <a:pt x="14636" y="1777"/>
                      <a:pt x="12863" y="5766"/>
                      <a:pt x="9760" y="8427"/>
                    </a:cubicBezTo>
                    <a:cubicBezTo>
                      <a:pt x="7987" y="8870"/>
                      <a:pt x="8873" y="10200"/>
                      <a:pt x="9760" y="9756"/>
                    </a:cubicBezTo>
                    <a:lnTo>
                      <a:pt x="9760" y="9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3482245" y="2949422"/>
                <a:ext cx="32225" cy="34941"/>
              </a:xfrm>
              <a:custGeom>
                <a:avLst/>
                <a:gdLst/>
                <a:ahLst/>
                <a:cxnLst/>
                <a:rect l="l" t="t" r="r" b="b"/>
                <a:pathLst>
                  <a:path w="32225" h="34941" extrusionOk="0">
                    <a:moveTo>
                      <a:pt x="5763" y="34494"/>
                    </a:moveTo>
                    <a:cubicBezTo>
                      <a:pt x="9753" y="32721"/>
                      <a:pt x="11969" y="29618"/>
                      <a:pt x="15073" y="26958"/>
                    </a:cubicBezTo>
                    <a:cubicBezTo>
                      <a:pt x="18176" y="24298"/>
                      <a:pt x="21722" y="21639"/>
                      <a:pt x="24825" y="18979"/>
                    </a:cubicBezTo>
                    <a:cubicBezTo>
                      <a:pt x="30145" y="14102"/>
                      <a:pt x="33248" y="8339"/>
                      <a:pt x="31918" y="1246"/>
                    </a:cubicBezTo>
                    <a:cubicBezTo>
                      <a:pt x="31475" y="-84"/>
                      <a:pt x="29702" y="-527"/>
                      <a:pt x="28815" y="803"/>
                    </a:cubicBezTo>
                    <a:cubicBezTo>
                      <a:pt x="27042" y="3463"/>
                      <a:pt x="23052" y="5236"/>
                      <a:pt x="20836" y="7009"/>
                    </a:cubicBezTo>
                    <a:cubicBezTo>
                      <a:pt x="18176" y="9226"/>
                      <a:pt x="15959" y="11886"/>
                      <a:pt x="13299" y="14102"/>
                    </a:cubicBezTo>
                    <a:cubicBezTo>
                      <a:pt x="7980" y="18535"/>
                      <a:pt x="443" y="22968"/>
                      <a:pt x="0" y="30948"/>
                    </a:cubicBezTo>
                    <a:cubicBezTo>
                      <a:pt x="0" y="34051"/>
                      <a:pt x="3547" y="35825"/>
                      <a:pt x="5763" y="34494"/>
                    </a:cubicBezTo>
                    <a:lnTo>
                      <a:pt x="5763" y="344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>
                <a:off x="3359092" y="2877113"/>
                <a:ext cx="36215" cy="16927"/>
              </a:xfrm>
              <a:custGeom>
                <a:avLst/>
                <a:gdLst/>
                <a:ahLst/>
                <a:cxnLst/>
                <a:rect l="l" t="t" r="r" b="b"/>
                <a:pathLst>
                  <a:path w="36215" h="16927" extrusionOk="0">
                    <a:moveTo>
                      <a:pt x="1687" y="16812"/>
                    </a:moveTo>
                    <a:cubicBezTo>
                      <a:pt x="3460" y="15482"/>
                      <a:pt x="7007" y="16812"/>
                      <a:pt x="9666" y="16812"/>
                    </a:cubicBezTo>
                    <a:cubicBezTo>
                      <a:pt x="12770" y="16812"/>
                      <a:pt x="15873" y="16369"/>
                      <a:pt x="18976" y="15482"/>
                    </a:cubicBezTo>
                    <a:cubicBezTo>
                      <a:pt x="21636" y="14595"/>
                      <a:pt x="23852" y="12822"/>
                      <a:pt x="26069" y="11049"/>
                    </a:cubicBezTo>
                    <a:cubicBezTo>
                      <a:pt x="28285" y="9275"/>
                      <a:pt x="31389" y="5729"/>
                      <a:pt x="34048" y="5729"/>
                    </a:cubicBezTo>
                    <a:cubicBezTo>
                      <a:pt x="35822" y="5729"/>
                      <a:pt x="37152" y="3069"/>
                      <a:pt x="35378" y="1739"/>
                    </a:cubicBezTo>
                    <a:cubicBezTo>
                      <a:pt x="27842" y="-3137"/>
                      <a:pt x="23409" y="3512"/>
                      <a:pt x="17203" y="6172"/>
                    </a:cubicBezTo>
                    <a:cubicBezTo>
                      <a:pt x="13656" y="7502"/>
                      <a:pt x="9666" y="7059"/>
                      <a:pt x="6120" y="8389"/>
                    </a:cubicBezTo>
                    <a:cubicBezTo>
                      <a:pt x="3460" y="9275"/>
                      <a:pt x="1243" y="11935"/>
                      <a:pt x="357" y="15039"/>
                    </a:cubicBezTo>
                    <a:cubicBezTo>
                      <a:pt x="-530" y="16369"/>
                      <a:pt x="357" y="17255"/>
                      <a:pt x="1687" y="16812"/>
                    </a:cubicBezTo>
                    <a:lnTo>
                      <a:pt x="1687" y="168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32"/>
              <p:cNvSpPr/>
              <p:nvPr/>
            </p:nvSpPr>
            <p:spPr>
              <a:xfrm>
                <a:off x="3413836" y="2838699"/>
                <a:ext cx="47139" cy="35811"/>
              </a:xfrm>
              <a:custGeom>
                <a:avLst/>
                <a:gdLst/>
                <a:ahLst/>
                <a:cxnLst/>
                <a:rect l="l" t="t" r="r" b="b"/>
                <a:pathLst>
                  <a:path w="47139" h="35811" extrusionOk="0">
                    <a:moveTo>
                      <a:pt x="5016" y="25081"/>
                    </a:moveTo>
                    <a:cubicBezTo>
                      <a:pt x="11222" y="22421"/>
                      <a:pt x="16542" y="19761"/>
                      <a:pt x="23192" y="18431"/>
                    </a:cubicBezTo>
                    <a:cubicBezTo>
                      <a:pt x="30284" y="16658"/>
                      <a:pt x="37377" y="13998"/>
                      <a:pt x="44027" y="10895"/>
                    </a:cubicBezTo>
                    <a:cubicBezTo>
                      <a:pt x="41811" y="7792"/>
                      <a:pt x="40037" y="4689"/>
                      <a:pt x="37821" y="1585"/>
                    </a:cubicBezTo>
                    <a:cubicBezTo>
                      <a:pt x="31614" y="7348"/>
                      <a:pt x="24521" y="11338"/>
                      <a:pt x="16985" y="14441"/>
                    </a:cubicBezTo>
                    <a:cubicBezTo>
                      <a:pt x="9892" y="17101"/>
                      <a:pt x="5459" y="20204"/>
                      <a:pt x="1026" y="26411"/>
                    </a:cubicBezTo>
                    <a:cubicBezTo>
                      <a:pt x="-2077" y="30844"/>
                      <a:pt x="2356" y="36607"/>
                      <a:pt x="7676" y="35720"/>
                    </a:cubicBezTo>
                    <a:cubicBezTo>
                      <a:pt x="18315" y="33947"/>
                      <a:pt x="30284" y="30844"/>
                      <a:pt x="37821" y="23307"/>
                    </a:cubicBezTo>
                    <a:cubicBezTo>
                      <a:pt x="40481" y="20648"/>
                      <a:pt x="38707" y="16215"/>
                      <a:pt x="35161" y="15771"/>
                    </a:cubicBezTo>
                    <a:cubicBezTo>
                      <a:pt x="24521" y="14441"/>
                      <a:pt x="15212" y="21534"/>
                      <a:pt x="5016" y="23751"/>
                    </a:cubicBezTo>
                    <a:cubicBezTo>
                      <a:pt x="7232" y="26854"/>
                      <a:pt x="9449" y="29957"/>
                      <a:pt x="11666" y="33060"/>
                    </a:cubicBezTo>
                    <a:cubicBezTo>
                      <a:pt x="16099" y="26411"/>
                      <a:pt x="21418" y="25524"/>
                      <a:pt x="28068" y="22421"/>
                    </a:cubicBezTo>
                    <a:cubicBezTo>
                      <a:pt x="34274" y="19318"/>
                      <a:pt x="40924" y="15328"/>
                      <a:pt x="45800" y="10008"/>
                    </a:cubicBezTo>
                    <a:cubicBezTo>
                      <a:pt x="49347" y="5575"/>
                      <a:pt x="45357" y="-2405"/>
                      <a:pt x="39594" y="699"/>
                    </a:cubicBezTo>
                    <a:cubicBezTo>
                      <a:pt x="32944" y="4689"/>
                      <a:pt x="25851" y="8678"/>
                      <a:pt x="18759" y="11781"/>
                    </a:cubicBezTo>
                    <a:cubicBezTo>
                      <a:pt x="16542" y="12668"/>
                      <a:pt x="13882" y="13998"/>
                      <a:pt x="12109" y="15771"/>
                    </a:cubicBezTo>
                    <a:cubicBezTo>
                      <a:pt x="9449" y="17988"/>
                      <a:pt x="7676" y="21534"/>
                      <a:pt x="5016" y="23751"/>
                    </a:cubicBezTo>
                    <a:cubicBezTo>
                      <a:pt x="3686" y="24638"/>
                      <a:pt x="4129" y="25524"/>
                      <a:pt x="5016" y="25081"/>
                    </a:cubicBezTo>
                    <a:lnTo>
                      <a:pt x="5016" y="250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3468946" y="2855275"/>
                <a:ext cx="41132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41132" h="17034" extrusionOk="0">
                    <a:moveTo>
                      <a:pt x="887" y="8061"/>
                    </a:moveTo>
                    <a:cubicBezTo>
                      <a:pt x="2217" y="9391"/>
                      <a:pt x="3547" y="10278"/>
                      <a:pt x="5320" y="11164"/>
                    </a:cubicBezTo>
                    <a:cubicBezTo>
                      <a:pt x="8866" y="12051"/>
                      <a:pt x="11969" y="12494"/>
                      <a:pt x="15516" y="13824"/>
                    </a:cubicBezTo>
                    <a:cubicBezTo>
                      <a:pt x="22609" y="16484"/>
                      <a:pt x="30145" y="15154"/>
                      <a:pt x="37238" y="16927"/>
                    </a:cubicBezTo>
                    <a:cubicBezTo>
                      <a:pt x="40785" y="17814"/>
                      <a:pt x="42558" y="12937"/>
                      <a:pt x="39011" y="11608"/>
                    </a:cubicBezTo>
                    <a:cubicBezTo>
                      <a:pt x="35021" y="9834"/>
                      <a:pt x="31475" y="6288"/>
                      <a:pt x="27485" y="4958"/>
                    </a:cubicBezTo>
                    <a:cubicBezTo>
                      <a:pt x="24825" y="4071"/>
                      <a:pt x="19949" y="5401"/>
                      <a:pt x="17732" y="3628"/>
                    </a:cubicBezTo>
                    <a:cubicBezTo>
                      <a:pt x="17732" y="5401"/>
                      <a:pt x="17732" y="7174"/>
                      <a:pt x="17289" y="8947"/>
                    </a:cubicBezTo>
                    <a:cubicBezTo>
                      <a:pt x="15959" y="9391"/>
                      <a:pt x="19062" y="9391"/>
                      <a:pt x="19949" y="9391"/>
                    </a:cubicBezTo>
                    <a:cubicBezTo>
                      <a:pt x="22609" y="9834"/>
                      <a:pt x="24825" y="10721"/>
                      <a:pt x="27485" y="11164"/>
                    </a:cubicBezTo>
                    <a:cubicBezTo>
                      <a:pt x="31032" y="11608"/>
                      <a:pt x="35908" y="13381"/>
                      <a:pt x="39011" y="11608"/>
                    </a:cubicBezTo>
                    <a:cubicBezTo>
                      <a:pt x="40785" y="10721"/>
                      <a:pt x="41671" y="8061"/>
                      <a:pt x="40785" y="5845"/>
                    </a:cubicBezTo>
                    <a:cubicBezTo>
                      <a:pt x="37681" y="-362"/>
                      <a:pt x="15073" y="-3022"/>
                      <a:pt x="12413" y="4958"/>
                    </a:cubicBezTo>
                    <a:cubicBezTo>
                      <a:pt x="11969" y="6731"/>
                      <a:pt x="13299" y="8947"/>
                      <a:pt x="15073" y="8947"/>
                    </a:cubicBezTo>
                    <a:cubicBezTo>
                      <a:pt x="17732" y="8947"/>
                      <a:pt x="21279" y="8061"/>
                      <a:pt x="23939" y="8504"/>
                    </a:cubicBezTo>
                    <a:cubicBezTo>
                      <a:pt x="28372" y="9391"/>
                      <a:pt x="31918" y="13824"/>
                      <a:pt x="35908" y="15597"/>
                    </a:cubicBezTo>
                    <a:cubicBezTo>
                      <a:pt x="36795" y="13824"/>
                      <a:pt x="37681" y="12051"/>
                      <a:pt x="38125" y="10721"/>
                    </a:cubicBezTo>
                    <a:cubicBezTo>
                      <a:pt x="31475" y="8504"/>
                      <a:pt x="24382" y="8504"/>
                      <a:pt x="17732" y="6288"/>
                    </a:cubicBezTo>
                    <a:cubicBezTo>
                      <a:pt x="14629" y="5401"/>
                      <a:pt x="11526" y="4071"/>
                      <a:pt x="8423" y="4071"/>
                    </a:cubicBezTo>
                    <a:cubicBezTo>
                      <a:pt x="5320" y="4071"/>
                      <a:pt x="2660" y="5845"/>
                      <a:pt x="0" y="5845"/>
                    </a:cubicBezTo>
                    <a:cubicBezTo>
                      <a:pt x="887" y="6731"/>
                      <a:pt x="443" y="7618"/>
                      <a:pt x="887" y="8061"/>
                    </a:cubicBezTo>
                    <a:lnTo>
                      <a:pt x="887" y="8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3477812" y="2811098"/>
                <a:ext cx="38871" cy="32898"/>
              </a:xfrm>
              <a:custGeom>
                <a:avLst/>
                <a:gdLst/>
                <a:ahLst/>
                <a:cxnLst/>
                <a:rect l="l" t="t" r="r" b="b"/>
                <a:pathLst>
                  <a:path w="38871" h="32898" extrusionOk="0">
                    <a:moveTo>
                      <a:pt x="2217" y="32732"/>
                    </a:moveTo>
                    <a:cubicBezTo>
                      <a:pt x="7536" y="28299"/>
                      <a:pt x="15073" y="26526"/>
                      <a:pt x="20392" y="21650"/>
                    </a:cubicBezTo>
                    <a:cubicBezTo>
                      <a:pt x="25269" y="17216"/>
                      <a:pt x="29702" y="11454"/>
                      <a:pt x="31918" y="5247"/>
                    </a:cubicBezTo>
                    <a:cubicBezTo>
                      <a:pt x="33248" y="371"/>
                      <a:pt x="25712" y="-2289"/>
                      <a:pt x="24382" y="2587"/>
                    </a:cubicBezTo>
                    <a:cubicBezTo>
                      <a:pt x="22165" y="9680"/>
                      <a:pt x="18176" y="15443"/>
                      <a:pt x="13299" y="20763"/>
                    </a:cubicBezTo>
                    <a:cubicBezTo>
                      <a:pt x="10196" y="24309"/>
                      <a:pt x="13299" y="30073"/>
                      <a:pt x="16846" y="31402"/>
                    </a:cubicBezTo>
                    <a:cubicBezTo>
                      <a:pt x="24382" y="34506"/>
                      <a:pt x="33692" y="28299"/>
                      <a:pt x="37681" y="22093"/>
                    </a:cubicBezTo>
                    <a:cubicBezTo>
                      <a:pt x="42114" y="14557"/>
                      <a:pt x="33248" y="7464"/>
                      <a:pt x="26155" y="12340"/>
                    </a:cubicBezTo>
                    <a:cubicBezTo>
                      <a:pt x="22609" y="15000"/>
                      <a:pt x="17289" y="16330"/>
                      <a:pt x="14186" y="19433"/>
                    </a:cubicBezTo>
                    <a:cubicBezTo>
                      <a:pt x="17289" y="19433"/>
                      <a:pt x="19949" y="18990"/>
                      <a:pt x="23052" y="18990"/>
                    </a:cubicBezTo>
                    <a:cubicBezTo>
                      <a:pt x="22165" y="18546"/>
                      <a:pt x="21279" y="17660"/>
                      <a:pt x="19949" y="17216"/>
                    </a:cubicBezTo>
                    <a:cubicBezTo>
                      <a:pt x="19949" y="18990"/>
                      <a:pt x="20392" y="20763"/>
                      <a:pt x="20392" y="22536"/>
                    </a:cubicBezTo>
                    <a:cubicBezTo>
                      <a:pt x="25269" y="17216"/>
                      <a:pt x="28815" y="11897"/>
                      <a:pt x="31475" y="5247"/>
                    </a:cubicBezTo>
                    <a:cubicBezTo>
                      <a:pt x="28815" y="4360"/>
                      <a:pt x="26599" y="3474"/>
                      <a:pt x="23939" y="2587"/>
                    </a:cubicBezTo>
                    <a:cubicBezTo>
                      <a:pt x="21722" y="8793"/>
                      <a:pt x="15073" y="15443"/>
                      <a:pt x="9310" y="18990"/>
                    </a:cubicBezTo>
                    <a:cubicBezTo>
                      <a:pt x="4433" y="22536"/>
                      <a:pt x="887" y="25196"/>
                      <a:pt x="0" y="31402"/>
                    </a:cubicBezTo>
                    <a:cubicBezTo>
                      <a:pt x="443" y="32732"/>
                      <a:pt x="1773" y="33176"/>
                      <a:pt x="2217" y="32732"/>
                    </a:cubicBezTo>
                    <a:lnTo>
                      <a:pt x="2217" y="327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32"/>
              <p:cNvSpPr/>
              <p:nvPr/>
            </p:nvSpPr>
            <p:spPr>
              <a:xfrm>
                <a:off x="3519302" y="2760421"/>
                <a:ext cx="29883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9883" h="35575" extrusionOk="0">
                    <a:moveTo>
                      <a:pt x="2398" y="35533"/>
                    </a:moveTo>
                    <a:cubicBezTo>
                      <a:pt x="4615" y="35089"/>
                      <a:pt x="7274" y="35533"/>
                      <a:pt x="10378" y="34203"/>
                    </a:cubicBezTo>
                    <a:cubicBezTo>
                      <a:pt x="14367" y="32429"/>
                      <a:pt x="16584" y="29326"/>
                      <a:pt x="19244" y="25780"/>
                    </a:cubicBezTo>
                    <a:cubicBezTo>
                      <a:pt x="23677" y="19573"/>
                      <a:pt x="29883" y="12037"/>
                      <a:pt x="29883" y="4058"/>
                    </a:cubicBezTo>
                    <a:cubicBezTo>
                      <a:pt x="29883" y="1398"/>
                      <a:pt x="27667" y="-376"/>
                      <a:pt x="25007" y="68"/>
                    </a:cubicBezTo>
                    <a:cubicBezTo>
                      <a:pt x="17027" y="955"/>
                      <a:pt x="13481" y="8934"/>
                      <a:pt x="9934" y="14697"/>
                    </a:cubicBezTo>
                    <a:cubicBezTo>
                      <a:pt x="6831" y="20017"/>
                      <a:pt x="182" y="26223"/>
                      <a:pt x="1068" y="32873"/>
                    </a:cubicBezTo>
                    <a:cubicBezTo>
                      <a:pt x="1512" y="31986"/>
                      <a:pt x="1512" y="31100"/>
                      <a:pt x="1955" y="30213"/>
                    </a:cubicBezTo>
                    <a:cubicBezTo>
                      <a:pt x="1512" y="30656"/>
                      <a:pt x="1068" y="31100"/>
                      <a:pt x="625" y="31543"/>
                    </a:cubicBezTo>
                    <a:cubicBezTo>
                      <a:pt x="-705" y="32873"/>
                      <a:pt x="182" y="35976"/>
                      <a:pt x="2398" y="35533"/>
                    </a:cubicBezTo>
                    <a:lnTo>
                      <a:pt x="2398" y="355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3525247" y="2802270"/>
                <a:ext cx="16902" cy="38093"/>
              </a:xfrm>
              <a:custGeom>
                <a:avLst/>
                <a:gdLst/>
                <a:ahLst/>
                <a:cxnLst/>
                <a:rect l="l" t="t" r="r" b="b"/>
                <a:pathLst>
                  <a:path w="16902" h="38093" extrusionOk="0">
                    <a:moveTo>
                      <a:pt x="15516" y="333"/>
                    </a:moveTo>
                    <a:cubicBezTo>
                      <a:pt x="11083" y="5209"/>
                      <a:pt x="8866" y="10529"/>
                      <a:pt x="6206" y="16292"/>
                    </a:cubicBezTo>
                    <a:cubicBezTo>
                      <a:pt x="3103" y="22941"/>
                      <a:pt x="0" y="28704"/>
                      <a:pt x="0" y="36241"/>
                    </a:cubicBezTo>
                    <a:cubicBezTo>
                      <a:pt x="0" y="38014"/>
                      <a:pt x="2217" y="38901"/>
                      <a:pt x="3103" y="37127"/>
                    </a:cubicBezTo>
                    <a:cubicBezTo>
                      <a:pt x="7536" y="31364"/>
                      <a:pt x="9753" y="24715"/>
                      <a:pt x="12413" y="18065"/>
                    </a:cubicBezTo>
                    <a:cubicBezTo>
                      <a:pt x="15073" y="12302"/>
                      <a:pt x="17289" y="6982"/>
                      <a:pt x="16846" y="333"/>
                    </a:cubicBezTo>
                    <a:cubicBezTo>
                      <a:pt x="16846" y="-111"/>
                      <a:pt x="15959" y="-111"/>
                      <a:pt x="15516" y="333"/>
                    </a:cubicBezTo>
                    <a:lnTo>
                      <a:pt x="15516" y="3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>
                <a:off x="3520370" y="2858420"/>
                <a:ext cx="1418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4185" h="24975" extrusionOk="0">
                    <a:moveTo>
                      <a:pt x="7536" y="483"/>
                    </a:moveTo>
                    <a:cubicBezTo>
                      <a:pt x="6206" y="3586"/>
                      <a:pt x="4433" y="4473"/>
                      <a:pt x="2217" y="7133"/>
                    </a:cubicBezTo>
                    <a:cubicBezTo>
                      <a:pt x="887" y="8906"/>
                      <a:pt x="0" y="10679"/>
                      <a:pt x="0" y="12896"/>
                    </a:cubicBezTo>
                    <a:cubicBezTo>
                      <a:pt x="443" y="17329"/>
                      <a:pt x="3546" y="19102"/>
                      <a:pt x="5320" y="22649"/>
                    </a:cubicBezTo>
                    <a:cubicBezTo>
                      <a:pt x="7093" y="26195"/>
                      <a:pt x="14186" y="25752"/>
                      <a:pt x="14186" y="20875"/>
                    </a:cubicBezTo>
                    <a:cubicBezTo>
                      <a:pt x="14186" y="18659"/>
                      <a:pt x="13743" y="17329"/>
                      <a:pt x="12413" y="15556"/>
                    </a:cubicBezTo>
                    <a:cubicBezTo>
                      <a:pt x="11526" y="14226"/>
                      <a:pt x="9753" y="13783"/>
                      <a:pt x="8866" y="12453"/>
                    </a:cubicBezTo>
                    <a:cubicBezTo>
                      <a:pt x="6206" y="9350"/>
                      <a:pt x="7536" y="4473"/>
                      <a:pt x="8423" y="927"/>
                    </a:cubicBezTo>
                    <a:cubicBezTo>
                      <a:pt x="9310" y="40"/>
                      <a:pt x="7980" y="-403"/>
                      <a:pt x="7536" y="483"/>
                    </a:cubicBezTo>
                    <a:lnTo>
                      <a:pt x="7536" y="4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32"/>
              <p:cNvSpPr/>
              <p:nvPr/>
            </p:nvSpPr>
            <p:spPr>
              <a:xfrm>
                <a:off x="3518229" y="2898745"/>
                <a:ext cx="15090" cy="40564"/>
              </a:xfrm>
              <a:custGeom>
                <a:avLst/>
                <a:gdLst/>
                <a:ahLst/>
                <a:cxnLst/>
                <a:rect l="l" t="t" r="r" b="b"/>
                <a:pathLst>
                  <a:path w="15090" h="40564" extrusionOk="0">
                    <a:moveTo>
                      <a:pt x="5687" y="2273"/>
                    </a:moveTo>
                    <a:cubicBezTo>
                      <a:pt x="4801" y="9366"/>
                      <a:pt x="4801" y="16459"/>
                      <a:pt x="3027" y="23109"/>
                    </a:cubicBezTo>
                    <a:cubicBezTo>
                      <a:pt x="1254" y="29315"/>
                      <a:pt x="-2292" y="33748"/>
                      <a:pt x="2141" y="39068"/>
                    </a:cubicBezTo>
                    <a:cubicBezTo>
                      <a:pt x="3027" y="40398"/>
                      <a:pt x="5244" y="40841"/>
                      <a:pt x="7017" y="40398"/>
                    </a:cubicBezTo>
                    <a:cubicBezTo>
                      <a:pt x="14553" y="38181"/>
                      <a:pt x="15440" y="29758"/>
                      <a:pt x="14997" y="23109"/>
                    </a:cubicBezTo>
                    <a:cubicBezTo>
                      <a:pt x="14997" y="16016"/>
                      <a:pt x="13223" y="7150"/>
                      <a:pt x="10564" y="943"/>
                    </a:cubicBezTo>
                    <a:cubicBezTo>
                      <a:pt x="9234" y="-830"/>
                      <a:pt x="6130" y="57"/>
                      <a:pt x="5687" y="2273"/>
                    </a:cubicBezTo>
                    <a:lnTo>
                      <a:pt x="5687" y="22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32"/>
              <p:cNvSpPr/>
              <p:nvPr/>
            </p:nvSpPr>
            <p:spPr>
              <a:xfrm>
                <a:off x="3401889" y="2700604"/>
                <a:ext cx="40230" cy="17888"/>
              </a:xfrm>
              <a:custGeom>
                <a:avLst/>
                <a:gdLst/>
                <a:ahLst/>
                <a:cxnLst/>
                <a:rect l="l" t="t" r="r" b="b"/>
                <a:pathLst>
                  <a:path w="40230" h="17888" extrusionOk="0">
                    <a:moveTo>
                      <a:pt x="1448" y="17770"/>
                    </a:moveTo>
                    <a:cubicBezTo>
                      <a:pt x="8098" y="15110"/>
                      <a:pt x="15191" y="14224"/>
                      <a:pt x="22283" y="12007"/>
                    </a:cubicBezTo>
                    <a:cubicBezTo>
                      <a:pt x="28046" y="10234"/>
                      <a:pt x="34696" y="9347"/>
                      <a:pt x="39129" y="5358"/>
                    </a:cubicBezTo>
                    <a:cubicBezTo>
                      <a:pt x="41789" y="3141"/>
                      <a:pt x="39129" y="-406"/>
                      <a:pt x="36469" y="38"/>
                    </a:cubicBezTo>
                    <a:cubicBezTo>
                      <a:pt x="30263" y="481"/>
                      <a:pt x="22727" y="4028"/>
                      <a:pt x="16520" y="6244"/>
                    </a:cubicBezTo>
                    <a:cubicBezTo>
                      <a:pt x="10757" y="8461"/>
                      <a:pt x="4994" y="12451"/>
                      <a:pt x="118" y="16440"/>
                    </a:cubicBezTo>
                    <a:cubicBezTo>
                      <a:pt x="-325" y="17327"/>
                      <a:pt x="561" y="18214"/>
                      <a:pt x="1448" y="17770"/>
                    </a:cubicBezTo>
                    <a:lnTo>
                      <a:pt x="1448" y="177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32"/>
              <p:cNvSpPr/>
              <p:nvPr/>
            </p:nvSpPr>
            <p:spPr>
              <a:xfrm>
                <a:off x="3416525" y="2714325"/>
                <a:ext cx="62949" cy="17348"/>
              </a:xfrm>
              <a:custGeom>
                <a:avLst/>
                <a:gdLst/>
                <a:ahLst/>
                <a:cxnLst/>
                <a:rect l="l" t="t" r="r" b="b"/>
                <a:pathLst>
                  <a:path w="62949" h="17348" extrusionOk="0">
                    <a:moveTo>
                      <a:pt x="997" y="12028"/>
                    </a:moveTo>
                    <a:cubicBezTo>
                      <a:pt x="5431" y="12028"/>
                      <a:pt x="9864" y="13358"/>
                      <a:pt x="14297" y="13802"/>
                    </a:cubicBezTo>
                    <a:cubicBezTo>
                      <a:pt x="19173" y="13802"/>
                      <a:pt x="24050" y="10698"/>
                      <a:pt x="28926" y="12028"/>
                    </a:cubicBezTo>
                    <a:cubicBezTo>
                      <a:pt x="28926" y="8482"/>
                      <a:pt x="29369" y="4936"/>
                      <a:pt x="29369" y="1832"/>
                    </a:cubicBezTo>
                    <a:cubicBezTo>
                      <a:pt x="24050" y="3605"/>
                      <a:pt x="18730" y="3162"/>
                      <a:pt x="13853" y="5379"/>
                    </a:cubicBezTo>
                    <a:cubicBezTo>
                      <a:pt x="8090" y="7595"/>
                      <a:pt x="10307" y="17348"/>
                      <a:pt x="16513" y="17348"/>
                    </a:cubicBezTo>
                    <a:cubicBezTo>
                      <a:pt x="30699" y="17348"/>
                      <a:pt x="47545" y="17348"/>
                      <a:pt x="60401" y="11142"/>
                    </a:cubicBezTo>
                    <a:cubicBezTo>
                      <a:pt x="63947" y="9369"/>
                      <a:pt x="63504" y="4936"/>
                      <a:pt x="60844" y="2719"/>
                    </a:cubicBezTo>
                    <a:cubicBezTo>
                      <a:pt x="55525" y="-1714"/>
                      <a:pt x="47545" y="502"/>
                      <a:pt x="41339" y="946"/>
                    </a:cubicBezTo>
                    <a:cubicBezTo>
                      <a:pt x="32029" y="1832"/>
                      <a:pt x="22720" y="2275"/>
                      <a:pt x="13853" y="5379"/>
                    </a:cubicBezTo>
                    <a:cubicBezTo>
                      <a:pt x="15627" y="9369"/>
                      <a:pt x="17843" y="12915"/>
                      <a:pt x="19616" y="16905"/>
                    </a:cubicBezTo>
                    <a:cubicBezTo>
                      <a:pt x="24050" y="14688"/>
                      <a:pt x="28926" y="14245"/>
                      <a:pt x="33359" y="12028"/>
                    </a:cubicBezTo>
                    <a:cubicBezTo>
                      <a:pt x="38236" y="9369"/>
                      <a:pt x="36462" y="2275"/>
                      <a:pt x="31143" y="1832"/>
                    </a:cubicBezTo>
                    <a:cubicBezTo>
                      <a:pt x="25379" y="1389"/>
                      <a:pt x="21390" y="3605"/>
                      <a:pt x="16070" y="5379"/>
                    </a:cubicBezTo>
                    <a:cubicBezTo>
                      <a:pt x="10307" y="7152"/>
                      <a:pt x="6317" y="7595"/>
                      <a:pt x="997" y="10698"/>
                    </a:cubicBezTo>
                    <a:cubicBezTo>
                      <a:pt x="-332" y="10698"/>
                      <a:pt x="-332" y="12028"/>
                      <a:pt x="997" y="12028"/>
                    </a:cubicBezTo>
                    <a:lnTo>
                      <a:pt x="997" y="120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32"/>
              <p:cNvSpPr/>
              <p:nvPr/>
            </p:nvSpPr>
            <p:spPr>
              <a:xfrm>
                <a:off x="3459601" y="2676906"/>
                <a:ext cx="37347" cy="25839"/>
              </a:xfrm>
              <a:custGeom>
                <a:avLst/>
                <a:gdLst/>
                <a:ahLst/>
                <a:cxnLst/>
                <a:rect l="l" t="t" r="r" b="b"/>
                <a:pathLst>
                  <a:path w="37347" h="25839" extrusionOk="0">
                    <a:moveTo>
                      <a:pt x="3139" y="15756"/>
                    </a:moveTo>
                    <a:cubicBezTo>
                      <a:pt x="10232" y="18416"/>
                      <a:pt x="14665" y="9993"/>
                      <a:pt x="19985" y="6890"/>
                    </a:cubicBezTo>
                    <a:cubicBezTo>
                      <a:pt x="18655" y="4673"/>
                      <a:pt x="16882" y="2457"/>
                      <a:pt x="15552" y="240"/>
                    </a:cubicBezTo>
                    <a:cubicBezTo>
                      <a:pt x="10232" y="4673"/>
                      <a:pt x="4469" y="8663"/>
                      <a:pt x="923" y="14869"/>
                    </a:cubicBezTo>
                    <a:cubicBezTo>
                      <a:pt x="-851" y="17973"/>
                      <a:pt x="36" y="20632"/>
                      <a:pt x="2696" y="22849"/>
                    </a:cubicBezTo>
                    <a:cubicBezTo>
                      <a:pt x="8902" y="27725"/>
                      <a:pt x="17325" y="25952"/>
                      <a:pt x="24418" y="22406"/>
                    </a:cubicBezTo>
                    <a:cubicBezTo>
                      <a:pt x="31068" y="18859"/>
                      <a:pt x="40377" y="12653"/>
                      <a:pt x="36387" y="3787"/>
                    </a:cubicBezTo>
                    <a:cubicBezTo>
                      <a:pt x="35501" y="1570"/>
                      <a:pt x="32841" y="1127"/>
                      <a:pt x="30624" y="2013"/>
                    </a:cubicBezTo>
                    <a:cubicBezTo>
                      <a:pt x="26634" y="3343"/>
                      <a:pt x="23088" y="6890"/>
                      <a:pt x="19098" y="9106"/>
                    </a:cubicBezTo>
                    <a:cubicBezTo>
                      <a:pt x="17325" y="10436"/>
                      <a:pt x="15109" y="11323"/>
                      <a:pt x="12892" y="11766"/>
                    </a:cubicBezTo>
                    <a:cubicBezTo>
                      <a:pt x="11562" y="12209"/>
                      <a:pt x="9345" y="12209"/>
                      <a:pt x="8459" y="13096"/>
                    </a:cubicBezTo>
                    <a:cubicBezTo>
                      <a:pt x="7572" y="13983"/>
                      <a:pt x="8016" y="12653"/>
                      <a:pt x="8902" y="13539"/>
                    </a:cubicBezTo>
                    <a:cubicBezTo>
                      <a:pt x="9789" y="15756"/>
                      <a:pt x="10232" y="17973"/>
                      <a:pt x="11119" y="20189"/>
                    </a:cubicBezTo>
                    <a:cubicBezTo>
                      <a:pt x="13335" y="14869"/>
                      <a:pt x="18212" y="10436"/>
                      <a:pt x="21758" y="6003"/>
                    </a:cubicBezTo>
                    <a:cubicBezTo>
                      <a:pt x="24861" y="2013"/>
                      <a:pt x="19098" y="-1533"/>
                      <a:pt x="15552" y="683"/>
                    </a:cubicBezTo>
                    <a:cubicBezTo>
                      <a:pt x="13335" y="2457"/>
                      <a:pt x="11562" y="4673"/>
                      <a:pt x="9789" y="6890"/>
                    </a:cubicBezTo>
                    <a:cubicBezTo>
                      <a:pt x="8016" y="9106"/>
                      <a:pt x="6686" y="13096"/>
                      <a:pt x="3582" y="13983"/>
                    </a:cubicBezTo>
                    <a:cubicBezTo>
                      <a:pt x="2252" y="13983"/>
                      <a:pt x="2252" y="15313"/>
                      <a:pt x="3139" y="15756"/>
                    </a:cubicBezTo>
                    <a:lnTo>
                      <a:pt x="3139" y="15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32"/>
              <p:cNvSpPr/>
              <p:nvPr/>
            </p:nvSpPr>
            <p:spPr>
              <a:xfrm>
                <a:off x="3496431" y="2641806"/>
                <a:ext cx="28713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8713" h="29975" extrusionOk="0">
                    <a:moveTo>
                      <a:pt x="2217" y="22041"/>
                    </a:moveTo>
                    <a:cubicBezTo>
                      <a:pt x="5320" y="21154"/>
                      <a:pt x="7980" y="19825"/>
                      <a:pt x="10639" y="18051"/>
                    </a:cubicBezTo>
                    <a:cubicBezTo>
                      <a:pt x="13299" y="16278"/>
                      <a:pt x="15516" y="14061"/>
                      <a:pt x="18619" y="13175"/>
                    </a:cubicBezTo>
                    <a:cubicBezTo>
                      <a:pt x="15959" y="10958"/>
                      <a:pt x="13299" y="8298"/>
                      <a:pt x="10196" y="6082"/>
                    </a:cubicBezTo>
                    <a:cubicBezTo>
                      <a:pt x="10196" y="8298"/>
                      <a:pt x="7536" y="10515"/>
                      <a:pt x="6206" y="11845"/>
                    </a:cubicBezTo>
                    <a:cubicBezTo>
                      <a:pt x="3990" y="14948"/>
                      <a:pt x="2217" y="18494"/>
                      <a:pt x="2217" y="22041"/>
                    </a:cubicBezTo>
                    <a:cubicBezTo>
                      <a:pt x="2217" y="27804"/>
                      <a:pt x="7980" y="31794"/>
                      <a:pt x="13299" y="29134"/>
                    </a:cubicBezTo>
                    <a:cubicBezTo>
                      <a:pt x="19506" y="26474"/>
                      <a:pt x="32805" y="20711"/>
                      <a:pt x="27485" y="11845"/>
                    </a:cubicBezTo>
                    <a:cubicBezTo>
                      <a:pt x="27042" y="10958"/>
                      <a:pt x="26155" y="10515"/>
                      <a:pt x="25269" y="9628"/>
                    </a:cubicBezTo>
                    <a:cubicBezTo>
                      <a:pt x="24382" y="9185"/>
                      <a:pt x="24382" y="9185"/>
                      <a:pt x="25269" y="9628"/>
                    </a:cubicBezTo>
                    <a:cubicBezTo>
                      <a:pt x="22165" y="8298"/>
                      <a:pt x="19506" y="8298"/>
                      <a:pt x="15959" y="10072"/>
                    </a:cubicBezTo>
                    <a:cubicBezTo>
                      <a:pt x="12856" y="11845"/>
                      <a:pt x="9310" y="14061"/>
                      <a:pt x="6206" y="15835"/>
                    </a:cubicBezTo>
                    <a:cubicBezTo>
                      <a:pt x="9753" y="17608"/>
                      <a:pt x="13299" y="19381"/>
                      <a:pt x="16846" y="21154"/>
                    </a:cubicBezTo>
                    <a:cubicBezTo>
                      <a:pt x="16846" y="22484"/>
                      <a:pt x="16402" y="21598"/>
                      <a:pt x="17289" y="21154"/>
                    </a:cubicBezTo>
                    <a:cubicBezTo>
                      <a:pt x="17732" y="20711"/>
                      <a:pt x="18176" y="20268"/>
                      <a:pt x="18176" y="19825"/>
                    </a:cubicBezTo>
                    <a:cubicBezTo>
                      <a:pt x="19062" y="18494"/>
                      <a:pt x="19949" y="17165"/>
                      <a:pt x="20835" y="15835"/>
                    </a:cubicBezTo>
                    <a:cubicBezTo>
                      <a:pt x="23052" y="12288"/>
                      <a:pt x="23939" y="9185"/>
                      <a:pt x="23052" y="5195"/>
                    </a:cubicBezTo>
                    <a:cubicBezTo>
                      <a:pt x="22165" y="-124"/>
                      <a:pt x="15516" y="-1455"/>
                      <a:pt x="11969" y="1649"/>
                    </a:cubicBezTo>
                    <a:cubicBezTo>
                      <a:pt x="8866" y="3865"/>
                      <a:pt x="7093" y="6968"/>
                      <a:pt x="5320" y="10072"/>
                    </a:cubicBezTo>
                    <a:cubicBezTo>
                      <a:pt x="3546" y="13618"/>
                      <a:pt x="2660" y="17165"/>
                      <a:pt x="0" y="20268"/>
                    </a:cubicBezTo>
                    <a:cubicBezTo>
                      <a:pt x="443" y="21154"/>
                      <a:pt x="887" y="22484"/>
                      <a:pt x="2217" y="22041"/>
                    </a:cubicBezTo>
                    <a:lnTo>
                      <a:pt x="2217" y="220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32"/>
              <p:cNvSpPr/>
              <p:nvPr/>
            </p:nvSpPr>
            <p:spPr>
              <a:xfrm>
                <a:off x="3497954" y="2704311"/>
                <a:ext cx="30727" cy="18435"/>
              </a:xfrm>
              <a:custGeom>
                <a:avLst/>
                <a:gdLst/>
                <a:ahLst/>
                <a:cxnLst/>
                <a:rect l="l" t="t" r="r" b="b"/>
                <a:pathLst>
                  <a:path w="30727" h="18435" extrusionOk="0">
                    <a:moveTo>
                      <a:pt x="2911" y="2980"/>
                    </a:moveTo>
                    <a:cubicBezTo>
                      <a:pt x="7787" y="6083"/>
                      <a:pt x="13994" y="2093"/>
                      <a:pt x="18427" y="4753"/>
                    </a:cubicBezTo>
                    <a:cubicBezTo>
                      <a:pt x="18427" y="3867"/>
                      <a:pt x="17983" y="2537"/>
                      <a:pt x="17983" y="1650"/>
                    </a:cubicBezTo>
                    <a:cubicBezTo>
                      <a:pt x="16654" y="3423"/>
                      <a:pt x="11777" y="4753"/>
                      <a:pt x="10004" y="2980"/>
                    </a:cubicBezTo>
                    <a:cubicBezTo>
                      <a:pt x="10890" y="3867"/>
                      <a:pt x="11334" y="4753"/>
                      <a:pt x="12220" y="6083"/>
                    </a:cubicBezTo>
                    <a:cubicBezTo>
                      <a:pt x="11777" y="4753"/>
                      <a:pt x="11334" y="3867"/>
                      <a:pt x="10447" y="2537"/>
                    </a:cubicBezTo>
                    <a:cubicBezTo>
                      <a:pt x="7344" y="5197"/>
                      <a:pt x="4241" y="7856"/>
                      <a:pt x="1138" y="10516"/>
                    </a:cubicBezTo>
                    <a:cubicBezTo>
                      <a:pt x="5127" y="14506"/>
                      <a:pt x="11777" y="16279"/>
                      <a:pt x="17097" y="17609"/>
                    </a:cubicBezTo>
                    <a:cubicBezTo>
                      <a:pt x="21530" y="18496"/>
                      <a:pt x="28179" y="19826"/>
                      <a:pt x="30396" y="14506"/>
                    </a:cubicBezTo>
                    <a:cubicBezTo>
                      <a:pt x="32169" y="9186"/>
                      <a:pt x="26406" y="6083"/>
                      <a:pt x="22860" y="4310"/>
                    </a:cubicBezTo>
                    <a:cubicBezTo>
                      <a:pt x="17540" y="2093"/>
                      <a:pt x="10447" y="-1010"/>
                      <a:pt x="4684" y="320"/>
                    </a:cubicBezTo>
                    <a:cubicBezTo>
                      <a:pt x="-3295" y="2093"/>
                      <a:pt x="-192" y="14950"/>
                      <a:pt x="7344" y="12290"/>
                    </a:cubicBezTo>
                    <a:cubicBezTo>
                      <a:pt x="8674" y="11846"/>
                      <a:pt x="9561" y="11403"/>
                      <a:pt x="10447" y="10960"/>
                    </a:cubicBezTo>
                    <a:cubicBezTo>
                      <a:pt x="13107" y="9186"/>
                      <a:pt x="9561" y="10960"/>
                      <a:pt x="9561" y="11403"/>
                    </a:cubicBezTo>
                    <a:cubicBezTo>
                      <a:pt x="10004" y="11846"/>
                      <a:pt x="14880" y="10516"/>
                      <a:pt x="15324" y="10073"/>
                    </a:cubicBezTo>
                    <a:cubicBezTo>
                      <a:pt x="18427" y="8743"/>
                      <a:pt x="21087" y="6970"/>
                      <a:pt x="22417" y="3867"/>
                    </a:cubicBezTo>
                    <a:cubicBezTo>
                      <a:pt x="22860" y="2537"/>
                      <a:pt x="21973" y="1207"/>
                      <a:pt x="21087" y="764"/>
                    </a:cubicBezTo>
                    <a:cubicBezTo>
                      <a:pt x="14880" y="-1010"/>
                      <a:pt x="9561" y="3867"/>
                      <a:pt x="3797" y="2537"/>
                    </a:cubicBezTo>
                    <a:cubicBezTo>
                      <a:pt x="2911" y="2093"/>
                      <a:pt x="2468" y="2537"/>
                      <a:pt x="2911" y="2980"/>
                    </a:cubicBezTo>
                    <a:lnTo>
                      <a:pt x="2911" y="29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32"/>
              <p:cNvSpPr/>
              <p:nvPr/>
            </p:nvSpPr>
            <p:spPr>
              <a:xfrm>
                <a:off x="3517241" y="2667330"/>
                <a:ext cx="29843" cy="29227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29227" extrusionOk="0">
                    <a:moveTo>
                      <a:pt x="17759" y="19125"/>
                    </a:moveTo>
                    <a:cubicBezTo>
                      <a:pt x="19532" y="15579"/>
                      <a:pt x="20862" y="11589"/>
                      <a:pt x="23522" y="8043"/>
                    </a:cubicBezTo>
                    <a:cubicBezTo>
                      <a:pt x="22635" y="8486"/>
                      <a:pt x="21748" y="8929"/>
                      <a:pt x="20862" y="9373"/>
                    </a:cubicBezTo>
                    <a:cubicBezTo>
                      <a:pt x="21305" y="9373"/>
                      <a:pt x="22192" y="9373"/>
                      <a:pt x="22635" y="9373"/>
                    </a:cubicBezTo>
                    <a:cubicBezTo>
                      <a:pt x="21748" y="6269"/>
                      <a:pt x="20418" y="3610"/>
                      <a:pt x="19532" y="506"/>
                    </a:cubicBezTo>
                    <a:cubicBezTo>
                      <a:pt x="13325" y="7156"/>
                      <a:pt x="5346" y="11146"/>
                      <a:pt x="913" y="19125"/>
                    </a:cubicBezTo>
                    <a:cubicBezTo>
                      <a:pt x="-2634" y="25775"/>
                      <a:pt x="4903" y="32425"/>
                      <a:pt x="10666" y="27548"/>
                    </a:cubicBezTo>
                    <a:cubicBezTo>
                      <a:pt x="15542" y="24002"/>
                      <a:pt x="19532" y="19569"/>
                      <a:pt x="24408" y="15579"/>
                    </a:cubicBezTo>
                    <a:cubicBezTo>
                      <a:pt x="26182" y="14249"/>
                      <a:pt x="27511" y="12476"/>
                      <a:pt x="28398" y="10702"/>
                    </a:cubicBezTo>
                    <a:cubicBezTo>
                      <a:pt x="28841" y="8929"/>
                      <a:pt x="28841" y="7156"/>
                      <a:pt x="29728" y="5383"/>
                    </a:cubicBezTo>
                    <a:cubicBezTo>
                      <a:pt x="30171" y="4053"/>
                      <a:pt x="29285" y="2280"/>
                      <a:pt x="27955" y="2280"/>
                    </a:cubicBezTo>
                    <a:cubicBezTo>
                      <a:pt x="25738" y="1836"/>
                      <a:pt x="23965" y="1393"/>
                      <a:pt x="22192" y="2723"/>
                    </a:cubicBezTo>
                    <a:cubicBezTo>
                      <a:pt x="21748" y="3166"/>
                      <a:pt x="20418" y="4053"/>
                      <a:pt x="19975" y="4496"/>
                    </a:cubicBezTo>
                    <a:cubicBezTo>
                      <a:pt x="19089" y="4940"/>
                      <a:pt x="18202" y="4496"/>
                      <a:pt x="17315" y="4940"/>
                    </a:cubicBezTo>
                    <a:cubicBezTo>
                      <a:pt x="11109" y="6269"/>
                      <a:pt x="6233" y="14249"/>
                      <a:pt x="1800" y="18239"/>
                    </a:cubicBezTo>
                    <a:cubicBezTo>
                      <a:pt x="5346" y="20455"/>
                      <a:pt x="8892" y="23115"/>
                      <a:pt x="12439" y="25332"/>
                    </a:cubicBezTo>
                    <a:cubicBezTo>
                      <a:pt x="15099" y="18239"/>
                      <a:pt x="22635" y="13806"/>
                      <a:pt x="27068" y="7600"/>
                    </a:cubicBezTo>
                    <a:cubicBezTo>
                      <a:pt x="31945" y="506"/>
                      <a:pt x="16872" y="-4370"/>
                      <a:pt x="17759" y="5826"/>
                    </a:cubicBezTo>
                    <a:cubicBezTo>
                      <a:pt x="17759" y="7600"/>
                      <a:pt x="16429" y="10259"/>
                      <a:pt x="16429" y="12033"/>
                    </a:cubicBezTo>
                    <a:cubicBezTo>
                      <a:pt x="15985" y="14249"/>
                      <a:pt x="15985" y="16909"/>
                      <a:pt x="15542" y="19125"/>
                    </a:cubicBezTo>
                    <a:cubicBezTo>
                      <a:pt x="15099" y="20012"/>
                      <a:pt x="16872" y="20012"/>
                      <a:pt x="17759" y="19125"/>
                    </a:cubicBezTo>
                    <a:lnTo>
                      <a:pt x="17759" y="191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32"/>
              <p:cNvSpPr/>
              <p:nvPr/>
            </p:nvSpPr>
            <p:spPr>
              <a:xfrm>
                <a:off x="3532377" y="2697982"/>
                <a:ext cx="14399" cy="27004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27004" extrusionOk="0">
                    <a:moveTo>
                      <a:pt x="7055" y="2217"/>
                    </a:moveTo>
                    <a:cubicBezTo>
                      <a:pt x="7499" y="2660"/>
                      <a:pt x="7942" y="3103"/>
                      <a:pt x="7942" y="3990"/>
                    </a:cubicBezTo>
                    <a:cubicBezTo>
                      <a:pt x="8385" y="2660"/>
                      <a:pt x="8829" y="1773"/>
                      <a:pt x="9272" y="443"/>
                    </a:cubicBezTo>
                    <a:cubicBezTo>
                      <a:pt x="4839" y="3103"/>
                      <a:pt x="4839" y="7093"/>
                      <a:pt x="3066" y="11526"/>
                    </a:cubicBezTo>
                    <a:cubicBezTo>
                      <a:pt x="1292" y="15516"/>
                      <a:pt x="-924" y="19506"/>
                      <a:pt x="406" y="23939"/>
                    </a:cubicBezTo>
                    <a:cubicBezTo>
                      <a:pt x="1292" y="25712"/>
                      <a:pt x="3509" y="27929"/>
                      <a:pt x="5725" y="26599"/>
                    </a:cubicBezTo>
                    <a:cubicBezTo>
                      <a:pt x="10602" y="23496"/>
                      <a:pt x="12375" y="16846"/>
                      <a:pt x="13705" y="11083"/>
                    </a:cubicBezTo>
                    <a:cubicBezTo>
                      <a:pt x="15035" y="5763"/>
                      <a:pt x="15035" y="443"/>
                      <a:pt x="8385" y="0"/>
                    </a:cubicBezTo>
                    <a:cubicBezTo>
                      <a:pt x="7499" y="443"/>
                      <a:pt x="6169" y="1330"/>
                      <a:pt x="7055" y="2217"/>
                    </a:cubicBezTo>
                    <a:lnTo>
                      <a:pt x="7055" y="22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32"/>
              <p:cNvSpPr/>
              <p:nvPr/>
            </p:nvSpPr>
            <p:spPr>
              <a:xfrm>
                <a:off x="3523442" y="2746060"/>
                <a:ext cx="6712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23412" extrusionOk="0">
                    <a:moveTo>
                      <a:pt x="3578" y="1129"/>
                    </a:moveTo>
                    <a:cubicBezTo>
                      <a:pt x="4021" y="8222"/>
                      <a:pt x="-412" y="14871"/>
                      <a:pt x="31" y="21964"/>
                    </a:cubicBezTo>
                    <a:cubicBezTo>
                      <a:pt x="31" y="22851"/>
                      <a:pt x="918" y="23738"/>
                      <a:pt x="1804" y="23294"/>
                    </a:cubicBezTo>
                    <a:cubicBezTo>
                      <a:pt x="2691" y="22851"/>
                      <a:pt x="3578" y="22408"/>
                      <a:pt x="4464" y="21521"/>
                    </a:cubicBezTo>
                    <a:cubicBezTo>
                      <a:pt x="5351" y="21078"/>
                      <a:pt x="4908" y="19748"/>
                      <a:pt x="4021" y="20191"/>
                    </a:cubicBezTo>
                    <a:cubicBezTo>
                      <a:pt x="3134" y="20191"/>
                      <a:pt x="2248" y="20634"/>
                      <a:pt x="1361" y="21078"/>
                    </a:cubicBezTo>
                    <a:cubicBezTo>
                      <a:pt x="1804" y="21521"/>
                      <a:pt x="2248" y="21964"/>
                      <a:pt x="3134" y="22408"/>
                    </a:cubicBezTo>
                    <a:cubicBezTo>
                      <a:pt x="2691" y="15315"/>
                      <a:pt x="7124" y="8665"/>
                      <a:pt x="6681" y="1572"/>
                    </a:cubicBezTo>
                    <a:cubicBezTo>
                      <a:pt x="5794" y="-201"/>
                      <a:pt x="3578" y="-644"/>
                      <a:pt x="3578" y="1129"/>
                    </a:cubicBezTo>
                    <a:lnTo>
                      <a:pt x="3578" y="11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2"/>
              <p:cNvSpPr/>
              <p:nvPr/>
            </p:nvSpPr>
            <p:spPr>
              <a:xfrm>
                <a:off x="3381614" y="2550111"/>
                <a:ext cx="30260" cy="38462"/>
              </a:xfrm>
              <a:custGeom>
                <a:avLst/>
                <a:gdLst/>
                <a:ahLst/>
                <a:cxnLst/>
                <a:rect l="l" t="t" r="r" b="b"/>
                <a:pathLst>
                  <a:path w="30260" h="38462" extrusionOk="0">
                    <a:moveTo>
                      <a:pt x="887" y="38374"/>
                    </a:moveTo>
                    <a:cubicBezTo>
                      <a:pt x="6206" y="36600"/>
                      <a:pt x="9309" y="32167"/>
                      <a:pt x="11969" y="27734"/>
                    </a:cubicBezTo>
                    <a:cubicBezTo>
                      <a:pt x="16846" y="20641"/>
                      <a:pt x="20835" y="13548"/>
                      <a:pt x="24382" y="6012"/>
                    </a:cubicBezTo>
                    <a:cubicBezTo>
                      <a:pt x="26599" y="1136"/>
                      <a:pt x="19062" y="-2411"/>
                      <a:pt x="15959" y="2022"/>
                    </a:cubicBezTo>
                    <a:cubicBezTo>
                      <a:pt x="10639" y="10445"/>
                      <a:pt x="7093" y="21971"/>
                      <a:pt x="5763" y="31724"/>
                    </a:cubicBezTo>
                    <a:cubicBezTo>
                      <a:pt x="5320" y="34827"/>
                      <a:pt x="9309" y="38374"/>
                      <a:pt x="12413" y="37487"/>
                    </a:cubicBezTo>
                    <a:cubicBezTo>
                      <a:pt x="20835" y="34384"/>
                      <a:pt x="27485" y="30394"/>
                      <a:pt x="30145" y="21528"/>
                    </a:cubicBezTo>
                    <a:cubicBezTo>
                      <a:pt x="31032" y="17981"/>
                      <a:pt x="26599" y="13992"/>
                      <a:pt x="23495" y="17095"/>
                    </a:cubicBezTo>
                    <a:cubicBezTo>
                      <a:pt x="19949" y="21085"/>
                      <a:pt x="15073" y="24631"/>
                      <a:pt x="10196" y="26404"/>
                    </a:cubicBezTo>
                    <a:cubicBezTo>
                      <a:pt x="12413" y="28177"/>
                      <a:pt x="14629" y="30394"/>
                      <a:pt x="16846" y="32167"/>
                    </a:cubicBezTo>
                    <a:cubicBezTo>
                      <a:pt x="18176" y="22858"/>
                      <a:pt x="23939" y="14435"/>
                      <a:pt x="24382" y="4682"/>
                    </a:cubicBezTo>
                    <a:cubicBezTo>
                      <a:pt x="21279" y="4239"/>
                      <a:pt x="18176" y="3352"/>
                      <a:pt x="15516" y="2909"/>
                    </a:cubicBezTo>
                    <a:cubicBezTo>
                      <a:pt x="14186" y="9115"/>
                      <a:pt x="11969" y="14878"/>
                      <a:pt x="9309" y="21085"/>
                    </a:cubicBezTo>
                    <a:cubicBezTo>
                      <a:pt x="7093" y="26848"/>
                      <a:pt x="5763" y="33497"/>
                      <a:pt x="0" y="37044"/>
                    </a:cubicBezTo>
                    <a:cubicBezTo>
                      <a:pt x="0" y="37487"/>
                      <a:pt x="0" y="38817"/>
                      <a:pt x="887" y="38374"/>
                    </a:cubicBezTo>
                    <a:lnTo>
                      <a:pt x="887" y="383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32"/>
              <p:cNvSpPr/>
              <p:nvPr/>
            </p:nvSpPr>
            <p:spPr>
              <a:xfrm>
                <a:off x="3412345" y="2490579"/>
                <a:ext cx="22234" cy="37170"/>
              </a:xfrm>
              <a:custGeom>
                <a:avLst/>
                <a:gdLst/>
                <a:ahLst/>
                <a:cxnLst/>
                <a:rect l="l" t="t" r="r" b="b"/>
                <a:pathLst>
                  <a:path w="22234" h="37170" extrusionOk="0">
                    <a:moveTo>
                      <a:pt x="2074" y="35842"/>
                    </a:moveTo>
                    <a:cubicBezTo>
                      <a:pt x="1631" y="34069"/>
                      <a:pt x="2961" y="30966"/>
                      <a:pt x="3404" y="29636"/>
                    </a:cubicBezTo>
                    <a:cubicBezTo>
                      <a:pt x="3848" y="26976"/>
                      <a:pt x="4734" y="24760"/>
                      <a:pt x="5178" y="22100"/>
                    </a:cubicBezTo>
                    <a:cubicBezTo>
                      <a:pt x="6508" y="17666"/>
                      <a:pt x="7394" y="11460"/>
                      <a:pt x="10497" y="7914"/>
                    </a:cubicBezTo>
                    <a:cubicBezTo>
                      <a:pt x="9611" y="7914"/>
                      <a:pt x="8281" y="7914"/>
                      <a:pt x="7394" y="8357"/>
                    </a:cubicBezTo>
                    <a:cubicBezTo>
                      <a:pt x="7837" y="8800"/>
                      <a:pt x="8281" y="8800"/>
                      <a:pt x="8281" y="9244"/>
                    </a:cubicBezTo>
                    <a:cubicBezTo>
                      <a:pt x="7394" y="7914"/>
                      <a:pt x="6951" y="6140"/>
                      <a:pt x="6064" y="4811"/>
                    </a:cubicBezTo>
                    <a:cubicBezTo>
                      <a:pt x="6064" y="9244"/>
                      <a:pt x="2961" y="12790"/>
                      <a:pt x="2074" y="17223"/>
                    </a:cubicBezTo>
                    <a:cubicBezTo>
                      <a:pt x="1188" y="21213"/>
                      <a:pt x="1631" y="25646"/>
                      <a:pt x="301" y="29636"/>
                    </a:cubicBezTo>
                    <a:cubicBezTo>
                      <a:pt x="-1915" y="37172"/>
                      <a:pt x="8724" y="40275"/>
                      <a:pt x="11827" y="33182"/>
                    </a:cubicBezTo>
                    <a:cubicBezTo>
                      <a:pt x="15374" y="23429"/>
                      <a:pt x="25570" y="16337"/>
                      <a:pt x="21137" y="4811"/>
                    </a:cubicBezTo>
                    <a:cubicBezTo>
                      <a:pt x="19807" y="1707"/>
                      <a:pt x="15817" y="1707"/>
                      <a:pt x="13601" y="3480"/>
                    </a:cubicBezTo>
                    <a:cubicBezTo>
                      <a:pt x="8724" y="7027"/>
                      <a:pt x="9167" y="11903"/>
                      <a:pt x="6951" y="16780"/>
                    </a:cubicBezTo>
                    <a:cubicBezTo>
                      <a:pt x="4734" y="21213"/>
                      <a:pt x="1631" y="24760"/>
                      <a:pt x="301" y="29636"/>
                    </a:cubicBezTo>
                    <a:cubicBezTo>
                      <a:pt x="4291" y="30966"/>
                      <a:pt x="7837" y="32296"/>
                      <a:pt x="11827" y="33182"/>
                    </a:cubicBezTo>
                    <a:cubicBezTo>
                      <a:pt x="13157" y="28306"/>
                      <a:pt x="12271" y="23873"/>
                      <a:pt x="12714" y="18996"/>
                    </a:cubicBezTo>
                    <a:cubicBezTo>
                      <a:pt x="13601" y="14120"/>
                      <a:pt x="16260" y="10574"/>
                      <a:pt x="15817" y="5254"/>
                    </a:cubicBezTo>
                    <a:cubicBezTo>
                      <a:pt x="15374" y="1264"/>
                      <a:pt x="10941" y="-1839"/>
                      <a:pt x="7394" y="1264"/>
                    </a:cubicBezTo>
                    <a:cubicBezTo>
                      <a:pt x="5178" y="3037"/>
                      <a:pt x="5178" y="5254"/>
                      <a:pt x="4734" y="6584"/>
                    </a:cubicBezTo>
                    <a:cubicBezTo>
                      <a:pt x="3848" y="9244"/>
                      <a:pt x="2961" y="12347"/>
                      <a:pt x="2518" y="15450"/>
                    </a:cubicBezTo>
                    <a:cubicBezTo>
                      <a:pt x="2074" y="19440"/>
                      <a:pt x="1631" y="22986"/>
                      <a:pt x="1631" y="26976"/>
                    </a:cubicBezTo>
                    <a:cubicBezTo>
                      <a:pt x="1631" y="28749"/>
                      <a:pt x="2074" y="34512"/>
                      <a:pt x="744" y="35842"/>
                    </a:cubicBezTo>
                    <a:cubicBezTo>
                      <a:pt x="744" y="36286"/>
                      <a:pt x="2074" y="36729"/>
                      <a:pt x="2074" y="35842"/>
                    </a:cubicBezTo>
                    <a:lnTo>
                      <a:pt x="2074" y="3584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32"/>
              <p:cNvSpPr/>
              <p:nvPr/>
            </p:nvSpPr>
            <p:spPr>
              <a:xfrm>
                <a:off x="3420595" y="2532902"/>
                <a:ext cx="40654" cy="36284"/>
              </a:xfrm>
              <a:custGeom>
                <a:avLst/>
                <a:gdLst/>
                <a:ahLst/>
                <a:cxnLst/>
                <a:rect l="l" t="t" r="r" b="b"/>
                <a:pathLst>
                  <a:path w="40654" h="36284" extrusionOk="0">
                    <a:moveTo>
                      <a:pt x="15547" y="7704"/>
                    </a:moveTo>
                    <a:cubicBezTo>
                      <a:pt x="16433" y="7704"/>
                      <a:pt x="17763" y="7704"/>
                      <a:pt x="18650" y="7704"/>
                    </a:cubicBezTo>
                    <a:cubicBezTo>
                      <a:pt x="18650" y="5045"/>
                      <a:pt x="18206" y="2828"/>
                      <a:pt x="18206" y="168"/>
                    </a:cubicBezTo>
                    <a:cubicBezTo>
                      <a:pt x="14660" y="4158"/>
                      <a:pt x="13330" y="9921"/>
                      <a:pt x="9340" y="13468"/>
                    </a:cubicBezTo>
                    <a:cubicBezTo>
                      <a:pt x="4464" y="17457"/>
                      <a:pt x="474" y="18787"/>
                      <a:pt x="31" y="25880"/>
                    </a:cubicBezTo>
                    <a:cubicBezTo>
                      <a:pt x="-413" y="29870"/>
                      <a:pt x="4021" y="33417"/>
                      <a:pt x="8010" y="32530"/>
                    </a:cubicBezTo>
                    <a:cubicBezTo>
                      <a:pt x="13773" y="31200"/>
                      <a:pt x="18650" y="25880"/>
                      <a:pt x="24413" y="24994"/>
                    </a:cubicBezTo>
                    <a:cubicBezTo>
                      <a:pt x="21753" y="22777"/>
                      <a:pt x="19093" y="20561"/>
                      <a:pt x="15990" y="17901"/>
                    </a:cubicBezTo>
                    <a:cubicBezTo>
                      <a:pt x="15990" y="21004"/>
                      <a:pt x="12000" y="24994"/>
                      <a:pt x="10670" y="27653"/>
                    </a:cubicBezTo>
                    <a:cubicBezTo>
                      <a:pt x="8897" y="32086"/>
                      <a:pt x="13773" y="37406"/>
                      <a:pt x="18206" y="36076"/>
                    </a:cubicBezTo>
                    <a:cubicBezTo>
                      <a:pt x="23083" y="34747"/>
                      <a:pt x="27073" y="32530"/>
                      <a:pt x="31062" y="29870"/>
                    </a:cubicBezTo>
                    <a:cubicBezTo>
                      <a:pt x="35052" y="27653"/>
                      <a:pt x="38599" y="25437"/>
                      <a:pt x="40372" y="21004"/>
                    </a:cubicBezTo>
                    <a:cubicBezTo>
                      <a:pt x="41258" y="19231"/>
                      <a:pt x="39929" y="17457"/>
                      <a:pt x="38155" y="16571"/>
                    </a:cubicBezTo>
                    <a:cubicBezTo>
                      <a:pt x="30176" y="13024"/>
                      <a:pt x="22640" y="21890"/>
                      <a:pt x="15547" y="23664"/>
                    </a:cubicBezTo>
                    <a:cubicBezTo>
                      <a:pt x="18206" y="26324"/>
                      <a:pt x="20423" y="29427"/>
                      <a:pt x="23083" y="32086"/>
                    </a:cubicBezTo>
                    <a:cubicBezTo>
                      <a:pt x="23969" y="29870"/>
                      <a:pt x="26186" y="28540"/>
                      <a:pt x="27516" y="26324"/>
                    </a:cubicBezTo>
                    <a:cubicBezTo>
                      <a:pt x="28846" y="24107"/>
                      <a:pt x="29733" y="21447"/>
                      <a:pt x="29733" y="18787"/>
                    </a:cubicBezTo>
                    <a:cubicBezTo>
                      <a:pt x="29733" y="13911"/>
                      <a:pt x="26186" y="11251"/>
                      <a:pt x="21310" y="11694"/>
                    </a:cubicBezTo>
                    <a:cubicBezTo>
                      <a:pt x="14660" y="12581"/>
                      <a:pt x="11113" y="18344"/>
                      <a:pt x="5351" y="20117"/>
                    </a:cubicBezTo>
                    <a:cubicBezTo>
                      <a:pt x="8010" y="22334"/>
                      <a:pt x="10670" y="24550"/>
                      <a:pt x="13330" y="26767"/>
                    </a:cubicBezTo>
                    <a:cubicBezTo>
                      <a:pt x="12887" y="26767"/>
                      <a:pt x="12887" y="26767"/>
                      <a:pt x="13330" y="26324"/>
                    </a:cubicBezTo>
                    <a:cubicBezTo>
                      <a:pt x="13773" y="25880"/>
                      <a:pt x="14217" y="25880"/>
                      <a:pt x="14660" y="25437"/>
                    </a:cubicBezTo>
                    <a:cubicBezTo>
                      <a:pt x="15547" y="24550"/>
                      <a:pt x="16876" y="24107"/>
                      <a:pt x="17763" y="23220"/>
                    </a:cubicBezTo>
                    <a:cubicBezTo>
                      <a:pt x="19536" y="21447"/>
                      <a:pt x="20866" y="19674"/>
                      <a:pt x="21753" y="17901"/>
                    </a:cubicBezTo>
                    <a:cubicBezTo>
                      <a:pt x="24413" y="13468"/>
                      <a:pt x="27073" y="9035"/>
                      <a:pt x="26629" y="3715"/>
                    </a:cubicBezTo>
                    <a:cubicBezTo>
                      <a:pt x="26186" y="-1162"/>
                      <a:pt x="18650" y="-1162"/>
                      <a:pt x="17320" y="3271"/>
                    </a:cubicBezTo>
                    <a:cubicBezTo>
                      <a:pt x="16876" y="4602"/>
                      <a:pt x="15547" y="5931"/>
                      <a:pt x="14660" y="6818"/>
                    </a:cubicBezTo>
                    <a:cubicBezTo>
                      <a:pt x="12887" y="6375"/>
                      <a:pt x="14217" y="8148"/>
                      <a:pt x="15547" y="7704"/>
                    </a:cubicBezTo>
                    <a:lnTo>
                      <a:pt x="15547" y="77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32"/>
              <p:cNvSpPr/>
              <p:nvPr/>
            </p:nvSpPr>
            <p:spPr>
              <a:xfrm>
                <a:off x="3437471" y="2436255"/>
                <a:ext cx="19062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9062" h="40125" extrusionOk="0">
                    <a:moveTo>
                      <a:pt x="3103" y="30319"/>
                    </a:moveTo>
                    <a:cubicBezTo>
                      <a:pt x="6206" y="25886"/>
                      <a:pt x="10640" y="23226"/>
                      <a:pt x="13299" y="17906"/>
                    </a:cubicBezTo>
                    <a:cubicBezTo>
                      <a:pt x="15516" y="13473"/>
                      <a:pt x="17289" y="9484"/>
                      <a:pt x="16846" y="4607"/>
                    </a:cubicBezTo>
                    <a:cubicBezTo>
                      <a:pt x="16846" y="1947"/>
                      <a:pt x="14629" y="-713"/>
                      <a:pt x="11526" y="174"/>
                    </a:cubicBezTo>
                    <a:cubicBezTo>
                      <a:pt x="5320" y="1947"/>
                      <a:pt x="3547" y="9927"/>
                      <a:pt x="2660" y="15246"/>
                    </a:cubicBezTo>
                    <a:cubicBezTo>
                      <a:pt x="1330" y="21896"/>
                      <a:pt x="443" y="29432"/>
                      <a:pt x="1330" y="36082"/>
                    </a:cubicBezTo>
                    <a:cubicBezTo>
                      <a:pt x="1773" y="40072"/>
                      <a:pt x="7093" y="41402"/>
                      <a:pt x="9753" y="38742"/>
                    </a:cubicBezTo>
                    <a:cubicBezTo>
                      <a:pt x="17289" y="31206"/>
                      <a:pt x="18619" y="21453"/>
                      <a:pt x="19062" y="10813"/>
                    </a:cubicBezTo>
                    <a:cubicBezTo>
                      <a:pt x="19062" y="8154"/>
                      <a:pt x="15516" y="6823"/>
                      <a:pt x="13743" y="9040"/>
                    </a:cubicBezTo>
                    <a:cubicBezTo>
                      <a:pt x="9310" y="15690"/>
                      <a:pt x="7980" y="24999"/>
                      <a:pt x="2660" y="30762"/>
                    </a:cubicBezTo>
                    <a:cubicBezTo>
                      <a:pt x="5320" y="31649"/>
                      <a:pt x="8423" y="32536"/>
                      <a:pt x="11083" y="33422"/>
                    </a:cubicBezTo>
                    <a:cubicBezTo>
                      <a:pt x="10196" y="29432"/>
                      <a:pt x="10640" y="24556"/>
                      <a:pt x="11083" y="20566"/>
                    </a:cubicBezTo>
                    <a:cubicBezTo>
                      <a:pt x="11083" y="17906"/>
                      <a:pt x="11526" y="15246"/>
                      <a:pt x="11969" y="12587"/>
                    </a:cubicBezTo>
                    <a:cubicBezTo>
                      <a:pt x="12413" y="11257"/>
                      <a:pt x="12413" y="10370"/>
                      <a:pt x="12856" y="9484"/>
                    </a:cubicBezTo>
                    <a:cubicBezTo>
                      <a:pt x="13299" y="8154"/>
                      <a:pt x="14186" y="7710"/>
                      <a:pt x="12856" y="8154"/>
                    </a:cubicBezTo>
                    <a:cubicBezTo>
                      <a:pt x="11083" y="6823"/>
                      <a:pt x="9310" y="5050"/>
                      <a:pt x="7536" y="3721"/>
                    </a:cubicBezTo>
                    <a:cubicBezTo>
                      <a:pt x="7536" y="9040"/>
                      <a:pt x="4876" y="13030"/>
                      <a:pt x="2660" y="17463"/>
                    </a:cubicBezTo>
                    <a:cubicBezTo>
                      <a:pt x="887" y="21009"/>
                      <a:pt x="887" y="24999"/>
                      <a:pt x="0" y="28989"/>
                    </a:cubicBezTo>
                    <a:cubicBezTo>
                      <a:pt x="443" y="30762"/>
                      <a:pt x="2217" y="31206"/>
                      <a:pt x="3103" y="30319"/>
                    </a:cubicBezTo>
                    <a:lnTo>
                      <a:pt x="3103" y="303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32"/>
              <p:cNvSpPr/>
              <p:nvPr/>
            </p:nvSpPr>
            <p:spPr>
              <a:xfrm>
                <a:off x="3450810" y="2485053"/>
                <a:ext cx="20092" cy="32435"/>
              </a:xfrm>
              <a:custGeom>
                <a:avLst/>
                <a:gdLst/>
                <a:ahLst/>
                <a:cxnLst/>
                <a:rect l="l" t="t" r="r" b="b"/>
                <a:pathLst>
                  <a:path w="20092" h="32435" extrusionOk="0">
                    <a:moveTo>
                      <a:pt x="7496" y="16986"/>
                    </a:moveTo>
                    <a:cubicBezTo>
                      <a:pt x="10600" y="14326"/>
                      <a:pt x="14146" y="12109"/>
                      <a:pt x="17692" y="10336"/>
                    </a:cubicBezTo>
                    <a:cubicBezTo>
                      <a:pt x="15033" y="8120"/>
                      <a:pt x="12816" y="5903"/>
                      <a:pt x="10156" y="3686"/>
                    </a:cubicBezTo>
                    <a:cubicBezTo>
                      <a:pt x="8383" y="9893"/>
                      <a:pt x="2177" y="14326"/>
                      <a:pt x="403" y="20975"/>
                    </a:cubicBezTo>
                    <a:cubicBezTo>
                      <a:pt x="-483" y="24522"/>
                      <a:pt x="-40" y="28955"/>
                      <a:pt x="3063" y="31171"/>
                    </a:cubicBezTo>
                    <a:cubicBezTo>
                      <a:pt x="7496" y="34275"/>
                      <a:pt x="13259" y="31171"/>
                      <a:pt x="15919" y="27182"/>
                    </a:cubicBezTo>
                    <a:cubicBezTo>
                      <a:pt x="17249" y="25852"/>
                      <a:pt x="17249" y="22749"/>
                      <a:pt x="16363" y="21419"/>
                    </a:cubicBezTo>
                    <a:cubicBezTo>
                      <a:pt x="15033" y="19646"/>
                      <a:pt x="14146" y="18316"/>
                      <a:pt x="11929" y="18316"/>
                    </a:cubicBezTo>
                    <a:cubicBezTo>
                      <a:pt x="9713" y="18316"/>
                      <a:pt x="7496" y="20532"/>
                      <a:pt x="6610" y="20532"/>
                    </a:cubicBezTo>
                    <a:cubicBezTo>
                      <a:pt x="7940" y="20975"/>
                      <a:pt x="9270" y="21862"/>
                      <a:pt x="10600" y="22305"/>
                    </a:cubicBezTo>
                    <a:cubicBezTo>
                      <a:pt x="11929" y="24079"/>
                      <a:pt x="11486" y="23635"/>
                      <a:pt x="12373" y="21419"/>
                    </a:cubicBezTo>
                    <a:cubicBezTo>
                      <a:pt x="13259" y="19646"/>
                      <a:pt x="14146" y="18316"/>
                      <a:pt x="15033" y="16542"/>
                    </a:cubicBezTo>
                    <a:cubicBezTo>
                      <a:pt x="16806" y="13439"/>
                      <a:pt x="19022" y="10336"/>
                      <a:pt x="19909" y="7233"/>
                    </a:cubicBezTo>
                    <a:cubicBezTo>
                      <a:pt x="21239" y="2356"/>
                      <a:pt x="15033" y="-2520"/>
                      <a:pt x="11043" y="1470"/>
                    </a:cubicBezTo>
                    <a:cubicBezTo>
                      <a:pt x="7053" y="5460"/>
                      <a:pt x="3950" y="9449"/>
                      <a:pt x="3507" y="15212"/>
                    </a:cubicBezTo>
                    <a:cubicBezTo>
                      <a:pt x="3950" y="16986"/>
                      <a:pt x="6166" y="17872"/>
                      <a:pt x="7496" y="16986"/>
                    </a:cubicBezTo>
                    <a:lnTo>
                      <a:pt x="7496" y="169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32"/>
              <p:cNvSpPr/>
              <p:nvPr/>
            </p:nvSpPr>
            <p:spPr>
              <a:xfrm>
                <a:off x="3470941" y="2541937"/>
                <a:ext cx="1330" cy="132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29" extrusionOk="0">
                    <a:moveTo>
                      <a:pt x="665" y="1330"/>
                    </a:moveTo>
                    <a:cubicBezTo>
                      <a:pt x="1552" y="1330"/>
                      <a:pt x="1552" y="0"/>
                      <a:pt x="665" y="0"/>
                    </a:cubicBezTo>
                    <a:cubicBezTo>
                      <a:pt x="-222" y="0"/>
                      <a:pt x="-222" y="1330"/>
                      <a:pt x="665" y="1330"/>
                    </a:cubicBezTo>
                    <a:lnTo>
                      <a:pt x="665" y="1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32"/>
              <p:cNvSpPr/>
              <p:nvPr/>
            </p:nvSpPr>
            <p:spPr>
              <a:xfrm>
                <a:off x="3481714" y="2535165"/>
                <a:ext cx="16947" cy="3221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32215" extrusionOk="0">
                    <a:moveTo>
                      <a:pt x="1861" y="2783"/>
                    </a:moveTo>
                    <a:cubicBezTo>
                      <a:pt x="975" y="5886"/>
                      <a:pt x="-355" y="8102"/>
                      <a:pt x="88" y="11206"/>
                    </a:cubicBezTo>
                    <a:cubicBezTo>
                      <a:pt x="88" y="14309"/>
                      <a:pt x="975" y="17412"/>
                      <a:pt x="1861" y="20072"/>
                    </a:cubicBezTo>
                    <a:cubicBezTo>
                      <a:pt x="2748" y="22732"/>
                      <a:pt x="4078" y="24948"/>
                      <a:pt x="5851" y="26721"/>
                    </a:cubicBezTo>
                    <a:cubicBezTo>
                      <a:pt x="7181" y="28494"/>
                      <a:pt x="8511" y="30268"/>
                      <a:pt x="10284" y="31598"/>
                    </a:cubicBezTo>
                    <a:cubicBezTo>
                      <a:pt x="11614" y="32484"/>
                      <a:pt x="12944" y="32484"/>
                      <a:pt x="14274" y="31154"/>
                    </a:cubicBezTo>
                    <a:cubicBezTo>
                      <a:pt x="17820" y="28051"/>
                      <a:pt x="17377" y="21402"/>
                      <a:pt x="15604" y="17412"/>
                    </a:cubicBezTo>
                    <a:cubicBezTo>
                      <a:pt x="13387" y="12092"/>
                      <a:pt x="12944" y="6772"/>
                      <a:pt x="9398" y="1896"/>
                    </a:cubicBezTo>
                    <a:cubicBezTo>
                      <a:pt x="7181" y="-764"/>
                      <a:pt x="2748" y="-764"/>
                      <a:pt x="1861" y="2783"/>
                    </a:cubicBezTo>
                    <a:lnTo>
                      <a:pt x="1861" y="27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32"/>
              <p:cNvSpPr/>
              <p:nvPr/>
            </p:nvSpPr>
            <p:spPr>
              <a:xfrm>
                <a:off x="3506303" y="2570018"/>
                <a:ext cx="10606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10606" h="16290" extrusionOk="0">
                    <a:moveTo>
                      <a:pt x="324" y="2508"/>
                    </a:moveTo>
                    <a:cubicBezTo>
                      <a:pt x="2984" y="6498"/>
                      <a:pt x="8304" y="10487"/>
                      <a:pt x="7861" y="15364"/>
                    </a:cubicBezTo>
                    <a:cubicBezTo>
                      <a:pt x="7861" y="16250"/>
                      <a:pt x="9191" y="16694"/>
                      <a:pt x="9634" y="15807"/>
                    </a:cubicBezTo>
                    <a:cubicBezTo>
                      <a:pt x="13180" y="10044"/>
                      <a:pt x="6087" y="5168"/>
                      <a:pt x="3428" y="735"/>
                    </a:cubicBezTo>
                    <a:cubicBezTo>
                      <a:pt x="2098" y="-1039"/>
                      <a:pt x="-1005" y="735"/>
                      <a:pt x="324" y="2508"/>
                    </a:cubicBezTo>
                    <a:lnTo>
                      <a:pt x="324" y="2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32"/>
              <p:cNvSpPr/>
              <p:nvPr/>
            </p:nvSpPr>
            <p:spPr>
              <a:xfrm>
                <a:off x="3515404" y="2597059"/>
                <a:ext cx="4148" cy="20723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20723" extrusionOk="0">
                    <a:moveTo>
                      <a:pt x="976" y="291"/>
                    </a:moveTo>
                    <a:cubicBezTo>
                      <a:pt x="1419" y="2951"/>
                      <a:pt x="1862" y="4281"/>
                      <a:pt x="2749" y="6497"/>
                    </a:cubicBezTo>
                    <a:cubicBezTo>
                      <a:pt x="4522" y="11374"/>
                      <a:pt x="1862" y="15364"/>
                      <a:pt x="89" y="19797"/>
                    </a:cubicBezTo>
                    <a:cubicBezTo>
                      <a:pt x="-354" y="20683"/>
                      <a:pt x="976" y="21127"/>
                      <a:pt x="1419" y="20240"/>
                    </a:cubicBezTo>
                    <a:cubicBezTo>
                      <a:pt x="2749" y="16694"/>
                      <a:pt x="4522" y="13147"/>
                      <a:pt x="4079" y="9601"/>
                    </a:cubicBezTo>
                    <a:cubicBezTo>
                      <a:pt x="3636" y="6941"/>
                      <a:pt x="89" y="3394"/>
                      <a:pt x="1862" y="735"/>
                    </a:cubicBezTo>
                    <a:cubicBezTo>
                      <a:pt x="2306" y="-152"/>
                      <a:pt x="976" y="-152"/>
                      <a:pt x="976" y="291"/>
                    </a:cubicBezTo>
                    <a:lnTo>
                      <a:pt x="976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3526646" y="2609580"/>
                <a:ext cx="9530" cy="29177"/>
              </a:xfrm>
              <a:custGeom>
                <a:avLst/>
                <a:gdLst/>
                <a:ahLst/>
                <a:cxnLst/>
                <a:rect l="l" t="t" r="r" b="b"/>
                <a:pathLst>
                  <a:path w="9530" h="29177" extrusionOk="0">
                    <a:moveTo>
                      <a:pt x="2590" y="184"/>
                    </a:moveTo>
                    <a:cubicBezTo>
                      <a:pt x="-1400" y="7277"/>
                      <a:pt x="-1400" y="25009"/>
                      <a:pt x="7023" y="28999"/>
                    </a:cubicBezTo>
                    <a:cubicBezTo>
                      <a:pt x="8796" y="29885"/>
                      <a:pt x="10569" y="27225"/>
                      <a:pt x="8796" y="26339"/>
                    </a:cubicBezTo>
                    <a:cubicBezTo>
                      <a:pt x="5250" y="24122"/>
                      <a:pt x="4363" y="17916"/>
                      <a:pt x="3477" y="13926"/>
                    </a:cubicBezTo>
                    <a:cubicBezTo>
                      <a:pt x="2590" y="9937"/>
                      <a:pt x="2147" y="4617"/>
                      <a:pt x="3920" y="627"/>
                    </a:cubicBezTo>
                    <a:cubicBezTo>
                      <a:pt x="3920" y="184"/>
                      <a:pt x="3033" y="-260"/>
                      <a:pt x="2590" y="184"/>
                    </a:cubicBezTo>
                    <a:lnTo>
                      <a:pt x="2590" y="1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3538989" y="2629694"/>
                <a:ext cx="5369" cy="12067"/>
              </a:xfrm>
              <a:custGeom>
                <a:avLst/>
                <a:gdLst/>
                <a:ahLst/>
                <a:cxnLst/>
                <a:rect l="l" t="t" r="r" b="b"/>
                <a:pathLst>
                  <a:path w="5369" h="12067" extrusionOk="0">
                    <a:moveTo>
                      <a:pt x="0" y="1348"/>
                    </a:moveTo>
                    <a:cubicBezTo>
                      <a:pt x="887" y="4894"/>
                      <a:pt x="443" y="7998"/>
                      <a:pt x="2217" y="11101"/>
                    </a:cubicBezTo>
                    <a:cubicBezTo>
                      <a:pt x="3103" y="12874"/>
                      <a:pt x="5763" y="11987"/>
                      <a:pt x="5320" y="10214"/>
                    </a:cubicBezTo>
                    <a:cubicBezTo>
                      <a:pt x="4433" y="7111"/>
                      <a:pt x="3546" y="3564"/>
                      <a:pt x="2217" y="461"/>
                    </a:cubicBezTo>
                    <a:cubicBezTo>
                      <a:pt x="1773" y="-425"/>
                      <a:pt x="0" y="18"/>
                      <a:pt x="0" y="1348"/>
                    </a:cubicBezTo>
                    <a:lnTo>
                      <a:pt x="0" y="13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3478659" y="2464136"/>
                <a:ext cx="12386" cy="37166"/>
              </a:xfrm>
              <a:custGeom>
                <a:avLst/>
                <a:gdLst/>
                <a:ahLst/>
                <a:cxnLst/>
                <a:rect l="l" t="t" r="r" b="b"/>
                <a:pathLst>
                  <a:path w="12386" h="37166" extrusionOk="0">
                    <a:moveTo>
                      <a:pt x="9793" y="36130"/>
                    </a:moveTo>
                    <a:cubicBezTo>
                      <a:pt x="14226" y="31253"/>
                      <a:pt x="12009" y="26377"/>
                      <a:pt x="10236" y="20614"/>
                    </a:cubicBezTo>
                    <a:cubicBezTo>
                      <a:pt x="9350" y="17511"/>
                      <a:pt x="8906" y="14407"/>
                      <a:pt x="7576" y="11305"/>
                    </a:cubicBezTo>
                    <a:cubicBezTo>
                      <a:pt x="5803" y="7758"/>
                      <a:pt x="3586" y="4655"/>
                      <a:pt x="2257" y="665"/>
                    </a:cubicBezTo>
                    <a:cubicBezTo>
                      <a:pt x="1813" y="-222"/>
                      <a:pt x="483" y="-222"/>
                      <a:pt x="483" y="665"/>
                    </a:cubicBezTo>
                    <a:cubicBezTo>
                      <a:pt x="-403" y="5985"/>
                      <a:pt x="40" y="12634"/>
                      <a:pt x="927" y="17954"/>
                    </a:cubicBezTo>
                    <a:cubicBezTo>
                      <a:pt x="2257" y="23274"/>
                      <a:pt x="5360" y="28593"/>
                      <a:pt x="4916" y="34356"/>
                    </a:cubicBezTo>
                    <a:cubicBezTo>
                      <a:pt x="4473" y="37460"/>
                      <a:pt x="8020" y="37903"/>
                      <a:pt x="9793" y="36130"/>
                    </a:cubicBezTo>
                    <a:lnTo>
                      <a:pt x="9793" y="361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32"/>
              <p:cNvSpPr/>
              <p:nvPr/>
            </p:nvSpPr>
            <p:spPr>
              <a:xfrm>
                <a:off x="3459599" y="2402455"/>
                <a:ext cx="10973" cy="33467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33467" extrusionOk="0">
                    <a:moveTo>
                      <a:pt x="8018" y="33088"/>
                    </a:moveTo>
                    <a:cubicBezTo>
                      <a:pt x="11564" y="29541"/>
                      <a:pt x="11121" y="25108"/>
                      <a:pt x="10678" y="20675"/>
                    </a:cubicBezTo>
                    <a:cubicBezTo>
                      <a:pt x="10234" y="13582"/>
                      <a:pt x="9348" y="6046"/>
                      <a:pt x="4471" y="726"/>
                    </a:cubicBezTo>
                    <a:cubicBezTo>
                      <a:pt x="3141" y="-604"/>
                      <a:pt x="-405" y="-160"/>
                      <a:pt x="38" y="2499"/>
                    </a:cubicBezTo>
                    <a:cubicBezTo>
                      <a:pt x="481" y="8262"/>
                      <a:pt x="2255" y="13582"/>
                      <a:pt x="3585" y="18902"/>
                    </a:cubicBezTo>
                    <a:cubicBezTo>
                      <a:pt x="4028" y="21119"/>
                      <a:pt x="4471" y="22892"/>
                      <a:pt x="4914" y="25108"/>
                    </a:cubicBezTo>
                    <a:cubicBezTo>
                      <a:pt x="5358" y="27325"/>
                      <a:pt x="6688" y="30428"/>
                      <a:pt x="6245" y="32644"/>
                    </a:cubicBezTo>
                    <a:cubicBezTo>
                      <a:pt x="6245" y="33088"/>
                      <a:pt x="7131" y="33974"/>
                      <a:pt x="8018" y="33088"/>
                    </a:cubicBezTo>
                    <a:lnTo>
                      <a:pt x="8018" y="330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32"/>
              <p:cNvSpPr/>
              <p:nvPr/>
            </p:nvSpPr>
            <p:spPr>
              <a:xfrm>
                <a:off x="3449441" y="2360623"/>
                <a:ext cx="14220" cy="48782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48782" extrusionOk="0">
                    <a:moveTo>
                      <a:pt x="4876" y="48321"/>
                    </a:moveTo>
                    <a:cubicBezTo>
                      <a:pt x="14629" y="39898"/>
                      <a:pt x="10639" y="29258"/>
                      <a:pt x="12856" y="18176"/>
                    </a:cubicBezTo>
                    <a:cubicBezTo>
                      <a:pt x="14186" y="13299"/>
                      <a:pt x="16403" y="887"/>
                      <a:pt x="8866" y="0"/>
                    </a:cubicBezTo>
                    <a:cubicBezTo>
                      <a:pt x="7093" y="0"/>
                      <a:pt x="5320" y="887"/>
                      <a:pt x="4433" y="2217"/>
                    </a:cubicBezTo>
                    <a:cubicBezTo>
                      <a:pt x="2660" y="5320"/>
                      <a:pt x="2660" y="7536"/>
                      <a:pt x="2217" y="11083"/>
                    </a:cubicBezTo>
                    <a:cubicBezTo>
                      <a:pt x="1773" y="15516"/>
                      <a:pt x="0" y="19949"/>
                      <a:pt x="0" y="24382"/>
                    </a:cubicBezTo>
                    <a:cubicBezTo>
                      <a:pt x="0" y="27928"/>
                      <a:pt x="1773" y="31032"/>
                      <a:pt x="1773" y="34578"/>
                    </a:cubicBezTo>
                    <a:cubicBezTo>
                      <a:pt x="2217" y="39011"/>
                      <a:pt x="443" y="42558"/>
                      <a:pt x="1330" y="47434"/>
                    </a:cubicBezTo>
                    <a:cubicBezTo>
                      <a:pt x="1773" y="48764"/>
                      <a:pt x="3546" y="49207"/>
                      <a:pt x="4876" y="48321"/>
                    </a:cubicBezTo>
                    <a:lnTo>
                      <a:pt x="4876" y="483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>
                <a:off x="3461410" y="2344037"/>
                <a:ext cx="2780" cy="435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4357" extrusionOk="0">
                    <a:moveTo>
                      <a:pt x="2660" y="3730"/>
                    </a:moveTo>
                    <a:cubicBezTo>
                      <a:pt x="2217" y="2400"/>
                      <a:pt x="1330" y="1513"/>
                      <a:pt x="887" y="184"/>
                    </a:cubicBezTo>
                    <a:cubicBezTo>
                      <a:pt x="443" y="-260"/>
                      <a:pt x="0" y="184"/>
                      <a:pt x="0" y="627"/>
                    </a:cubicBezTo>
                    <a:cubicBezTo>
                      <a:pt x="443" y="1957"/>
                      <a:pt x="1330" y="2844"/>
                      <a:pt x="1773" y="4173"/>
                    </a:cubicBezTo>
                    <a:cubicBezTo>
                      <a:pt x="2217" y="4617"/>
                      <a:pt x="3103" y="4173"/>
                      <a:pt x="2660" y="3730"/>
                    </a:cubicBezTo>
                    <a:lnTo>
                      <a:pt x="2660" y="37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>
                <a:off x="3241528" y="2483129"/>
                <a:ext cx="23938" cy="60599"/>
              </a:xfrm>
              <a:custGeom>
                <a:avLst/>
                <a:gdLst/>
                <a:ahLst/>
                <a:cxnLst/>
                <a:rect l="l" t="t" r="r" b="b"/>
                <a:pathLst>
                  <a:path w="23938" h="60599" extrusionOk="0">
                    <a:moveTo>
                      <a:pt x="22609" y="291"/>
                    </a:moveTo>
                    <a:cubicBezTo>
                      <a:pt x="17289" y="10044"/>
                      <a:pt x="14629" y="19797"/>
                      <a:pt x="10639" y="30436"/>
                    </a:cubicBezTo>
                    <a:cubicBezTo>
                      <a:pt x="7093" y="40189"/>
                      <a:pt x="1773" y="49055"/>
                      <a:pt x="0" y="59251"/>
                    </a:cubicBezTo>
                    <a:cubicBezTo>
                      <a:pt x="0" y="60581"/>
                      <a:pt x="1330" y="61025"/>
                      <a:pt x="2217" y="60138"/>
                    </a:cubicBezTo>
                    <a:cubicBezTo>
                      <a:pt x="13299" y="42406"/>
                      <a:pt x="21279" y="21570"/>
                      <a:pt x="23939" y="735"/>
                    </a:cubicBezTo>
                    <a:cubicBezTo>
                      <a:pt x="23939" y="-152"/>
                      <a:pt x="23052" y="-152"/>
                      <a:pt x="22609" y="291"/>
                    </a:cubicBezTo>
                    <a:lnTo>
                      <a:pt x="22609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>
                <a:off x="3251522" y="2488835"/>
                <a:ext cx="11442" cy="22696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22696" extrusionOk="0">
                    <a:moveTo>
                      <a:pt x="1532" y="22513"/>
                    </a:moveTo>
                    <a:cubicBezTo>
                      <a:pt x="5965" y="17637"/>
                      <a:pt x="14388" y="9657"/>
                      <a:pt x="10398" y="2121"/>
                    </a:cubicBezTo>
                    <a:cubicBezTo>
                      <a:pt x="9512" y="348"/>
                      <a:pt x="7295" y="-539"/>
                      <a:pt x="5522" y="348"/>
                    </a:cubicBezTo>
                    <a:cubicBezTo>
                      <a:pt x="-2014" y="3894"/>
                      <a:pt x="202" y="15420"/>
                      <a:pt x="646" y="22070"/>
                    </a:cubicBezTo>
                    <a:cubicBezTo>
                      <a:pt x="646" y="22513"/>
                      <a:pt x="1532" y="22957"/>
                      <a:pt x="1532" y="22513"/>
                    </a:cubicBezTo>
                    <a:lnTo>
                      <a:pt x="1532" y="225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32"/>
              <p:cNvSpPr/>
              <p:nvPr/>
            </p:nvSpPr>
            <p:spPr>
              <a:xfrm>
                <a:off x="3342160" y="2420167"/>
                <a:ext cx="20736" cy="17776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17776" extrusionOk="0">
                    <a:moveTo>
                      <a:pt x="887" y="17593"/>
                    </a:moveTo>
                    <a:cubicBezTo>
                      <a:pt x="4433" y="16263"/>
                      <a:pt x="6650" y="15819"/>
                      <a:pt x="9310" y="13603"/>
                    </a:cubicBezTo>
                    <a:cubicBezTo>
                      <a:pt x="10640" y="12716"/>
                      <a:pt x="11969" y="11386"/>
                      <a:pt x="13299" y="10500"/>
                    </a:cubicBezTo>
                    <a:cubicBezTo>
                      <a:pt x="15073" y="9613"/>
                      <a:pt x="16403" y="10056"/>
                      <a:pt x="18176" y="9170"/>
                    </a:cubicBezTo>
                    <a:cubicBezTo>
                      <a:pt x="21279" y="7396"/>
                      <a:pt x="21722" y="2963"/>
                      <a:pt x="18619" y="1190"/>
                    </a:cubicBezTo>
                    <a:cubicBezTo>
                      <a:pt x="14186" y="-1913"/>
                      <a:pt x="7980" y="1633"/>
                      <a:pt x="4876" y="5180"/>
                    </a:cubicBezTo>
                    <a:cubicBezTo>
                      <a:pt x="887" y="9170"/>
                      <a:pt x="1330" y="12716"/>
                      <a:pt x="0" y="17149"/>
                    </a:cubicBezTo>
                    <a:cubicBezTo>
                      <a:pt x="0" y="17593"/>
                      <a:pt x="443" y="18036"/>
                      <a:pt x="887" y="17593"/>
                    </a:cubicBezTo>
                    <a:lnTo>
                      <a:pt x="887" y="175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>
                <a:off x="3125825" y="2588485"/>
                <a:ext cx="19392" cy="35101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35101" extrusionOk="0">
                    <a:moveTo>
                      <a:pt x="17732" y="0"/>
                    </a:moveTo>
                    <a:cubicBezTo>
                      <a:pt x="4433" y="2660"/>
                      <a:pt x="0" y="22165"/>
                      <a:pt x="0" y="33248"/>
                    </a:cubicBezTo>
                    <a:cubicBezTo>
                      <a:pt x="0" y="35021"/>
                      <a:pt x="2217" y="35908"/>
                      <a:pt x="3103" y="34135"/>
                    </a:cubicBezTo>
                    <a:cubicBezTo>
                      <a:pt x="7093" y="28372"/>
                      <a:pt x="9753" y="22609"/>
                      <a:pt x="12413" y="16402"/>
                    </a:cubicBezTo>
                    <a:cubicBezTo>
                      <a:pt x="14629" y="11969"/>
                      <a:pt x="15516" y="5319"/>
                      <a:pt x="18619" y="2217"/>
                    </a:cubicBezTo>
                    <a:cubicBezTo>
                      <a:pt x="19949" y="1773"/>
                      <a:pt x="19506" y="0"/>
                      <a:pt x="17732" y="0"/>
                    </a:cubicBezTo>
                    <a:lnTo>
                      <a:pt x="177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32"/>
              <p:cNvSpPr/>
              <p:nvPr/>
            </p:nvSpPr>
            <p:spPr>
              <a:xfrm>
                <a:off x="3497275" y="2980144"/>
                <a:ext cx="18106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18106" h="14619" extrusionOk="0">
                    <a:moveTo>
                      <a:pt x="4033" y="13526"/>
                    </a:moveTo>
                    <a:cubicBezTo>
                      <a:pt x="5806" y="11309"/>
                      <a:pt x="21765" y="5103"/>
                      <a:pt x="17332" y="1113"/>
                    </a:cubicBezTo>
                    <a:cubicBezTo>
                      <a:pt x="14229" y="-1547"/>
                      <a:pt x="9352" y="1113"/>
                      <a:pt x="6693" y="3330"/>
                    </a:cubicBezTo>
                    <a:cubicBezTo>
                      <a:pt x="3589" y="5546"/>
                      <a:pt x="930" y="8649"/>
                      <a:pt x="43" y="12639"/>
                    </a:cubicBezTo>
                    <a:cubicBezTo>
                      <a:pt x="-400" y="14856"/>
                      <a:pt x="2703" y="15299"/>
                      <a:pt x="4033" y="13526"/>
                    </a:cubicBezTo>
                    <a:lnTo>
                      <a:pt x="4033" y="135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32"/>
              <p:cNvSpPr/>
              <p:nvPr/>
            </p:nvSpPr>
            <p:spPr>
              <a:xfrm>
                <a:off x="3381323" y="3185061"/>
                <a:ext cx="27450" cy="27603"/>
              </a:xfrm>
              <a:custGeom>
                <a:avLst/>
                <a:gdLst/>
                <a:ahLst/>
                <a:cxnLst/>
                <a:rect l="l" t="t" r="r" b="b"/>
                <a:pathLst>
                  <a:path w="27450" h="27603" extrusionOk="0">
                    <a:moveTo>
                      <a:pt x="734" y="27603"/>
                    </a:moveTo>
                    <a:cubicBezTo>
                      <a:pt x="3838" y="27160"/>
                      <a:pt x="5611" y="28046"/>
                      <a:pt x="8271" y="26273"/>
                    </a:cubicBezTo>
                    <a:cubicBezTo>
                      <a:pt x="10931" y="24500"/>
                      <a:pt x="13591" y="21397"/>
                      <a:pt x="15807" y="19180"/>
                    </a:cubicBezTo>
                    <a:cubicBezTo>
                      <a:pt x="20683" y="13860"/>
                      <a:pt x="23343" y="7654"/>
                      <a:pt x="27333" y="1448"/>
                    </a:cubicBezTo>
                    <a:cubicBezTo>
                      <a:pt x="27776" y="561"/>
                      <a:pt x="26890" y="-325"/>
                      <a:pt x="26003" y="118"/>
                    </a:cubicBezTo>
                    <a:cubicBezTo>
                      <a:pt x="20683" y="3664"/>
                      <a:pt x="15364" y="7211"/>
                      <a:pt x="10931" y="12087"/>
                    </a:cubicBezTo>
                    <a:cubicBezTo>
                      <a:pt x="8714" y="14747"/>
                      <a:pt x="6054" y="16964"/>
                      <a:pt x="3838" y="19180"/>
                    </a:cubicBezTo>
                    <a:cubicBezTo>
                      <a:pt x="1621" y="21840"/>
                      <a:pt x="2064" y="24057"/>
                      <a:pt x="291" y="26716"/>
                    </a:cubicBezTo>
                    <a:cubicBezTo>
                      <a:pt x="-152" y="27160"/>
                      <a:pt x="-152" y="27603"/>
                      <a:pt x="734" y="27603"/>
                    </a:cubicBezTo>
                    <a:lnTo>
                      <a:pt x="734" y="276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32"/>
              <p:cNvSpPr/>
              <p:nvPr/>
            </p:nvSpPr>
            <p:spPr>
              <a:xfrm>
                <a:off x="3419739" y="3155139"/>
                <a:ext cx="4821" cy="9831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9831" extrusionOk="0">
                    <a:moveTo>
                      <a:pt x="887" y="9648"/>
                    </a:moveTo>
                    <a:cubicBezTo>
                      <a:pt x="1330" y="6988"/>
                      <a:pt x="2660" y="4772"/>
                      <a:pt x="4433" y="2555"/>
                    </a:cubicBezTo>
                    <a:cubicBezTo>
                      <a:pt x="6206" y="339"/>
                      <a:pt x="1330" y="-1434"/>
                      <a:pt x="1330" y="1669"/>
                    </a:cubicBezTo>
                    <a:cubicBezTo>
                      <a:pt x="1330" y="4329"/>
                      <a:pt x="887" y="6988"/>
                      <a:pt x="0" y="9205"/>
                    </a:cubicBezTo>
                    <a:cubicBezTo>
                      <a:pt x="0" y="9648"/>
                      <a:pt x="887" y="10092"/>
                      <a:pt x="887" y="9648"/>
                    </a:cubicBezTo>
                    <a:lnTo>
                      <a:pt x="887" y="96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32"/>
              <p:cNvSpPr/>
              <p:nvPr/>
            </p:nvSpPr>
            <p:spPr>
              <a:xfrm>
                <a:off x="3409592" y="3101990"/>
                <a:ext cx="42015" cy="65407"/>
              </a:xfrm>
              <a:custGeom>
                <a:avLst/>
                <a:gdLst/>
                <a:ahLst/>
                <a:cxnLst/>
                <a:rect l="l" t="t" r="r" b="b"/>
                <a:pathLst>
                  <a:path w="42015" h="65407" extrusionOk="0">
                    <a:moveTo>
                      <a:pt x="11477" y="63240"/>
                    </a:moveTo>
                    <a:cubicBezTo>
                      <a:pt x="15467" y="58364"/>
                      <a:pt x="17240" y="50828"/>
                      <a:pt x="20343" y="45508"/>
                    </a:cubicBezTo>
                    <a:cubicBezTo>
                      <a:pt x="23890" y="40188"/>
                      <a:pt x="26550" y="33982"/>
                      <a:pt x="30539" y="28662"/>
                    </a:cubicBezTo>
                    <a:cubicBezTo>
                      <a:pt x="27436" y="27775"/>
                      <a:pt x="23890" y="26446"/>
                      <a:pt x="20787" y="25559"/>
                    </a:cubicBezTo>
                    <a:cubicBezTo>
                      <a:pt x="20343" y="26889"/>
                      <a:pt x="19900" y="28219"/>
                      <a:pt x="19457" y="29549"/>
                    </a:cubicBezTo>
                    <a:cubicBezTo>
                      <a:pt x="21230" y="29992"/>
                      <a:pt x="23003" y="30879"/>
                      <a:pt x="24776" y="31322"/>
                    </a:cubicBezTo>
                    <a:cubicBezTo>
                      <a:pt x="25663" y="22013"/>
                      <a:pt x="37189" y="12703"/>
                      <a:pt x="41622" y="4723"/>
                    </a:cubicBezTo>
                    <a:cubicBezTo>
                      <a:pt x="42952" y="2507"/>
                      <a:pt x="40736" y="-1040"/>
                      <a:pt x="37632" y="290"/>
                    </a:cubicBezTo>
                    <a:cubicBezTo>
                      <a:pt x="27436" y="5610"/>
                      <a:pt x="18127" y="18909"/>
                      <a:pt x="19013" y="30879"/>
                    </a:cubicBezTo>
                    <a:cubicBezTo>
                      <a:pt x="19013" y="32652"/>
                      <a:pt x="20343" y="34425"/>
                      <a:pt x="22560" y="33982"/>
                    </a:cubicBezTo>
                    <a:cubicBezTo>
                      <a:pt x="26106" y="32652"/>
                      <a:pt x="26993" y="32652"/>
                      <a:pt x="29653" y="29549"/>
                    </a:cubicBezTo>
                    <a:cubicBezTo>
                      <a:pt x="33643" y="25559"/>
                      <a:pt x="29209" y="17579"/>
                      <a:pt x="23890" y="20683"/>
                    </a:cubicBezTo>
                    <a:cubicBezTo>
                      <a:pt x="14137" y="26002"/>
                      <a:pt x="-9802" y="54817"/>
                      <a:pt x="4384" y="64570"/>
                    </a:cubicBezTo>
                    <a:cubicBezTo>
                      <a:pt x="6601" y="66343"/>
                      <a:pt x="9704" y="65014"/>
                      <a:pt x="11477" y="63240"/>
                    </a:cubicBezTo>
                    <a:lnTo>
                      <a:pt x="11477" y="632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32"/>
              <p:cNvSpPr/>
              <p:nvPr/>
            </p:nvSpPr>
            <p:spPr>
              <a:xfrm>
                <a:off x="2998864" y="2818119"/>
                <a:ext cx="25466" cy="23421"/>
              </a:xfrm>
              <a:custGeom>
                <a:avLst/>
                <a:gdLst/>
                <a:ahLst/>
                <a:cxnLst/>
                <a:rect l="l" t="t" r="r" b="b"/>
                <a:pathLst>
                  <a:path w="25466" h="23421" extrusionOk="0">
                    <a:moveTo>
                      <a:pt x="5937" y="22165"/>
                    </a:moveTo>
                    <a:cubicBezTo>
                      <a:pt x="6380" y="21722"/>
                      <a:pt x="6380" y="20836"/>
                      <a:pt x="6824" y="20392"/>
                    </a:cubicBezTo>
                    <a:cubicBezTo>
                      <a:pt x="5937" y="20836"/>
                      <a:pt x="5050" y="21279"/>
                      <a:pt x="3720" y="21722"/>
                    </a:cubicBezTo>
                    <a:cubicBezTo>
                      <a:pt x="6824" y="21722"/>
                      <a:pt x="7710" y="19505"/>
                      <a:pt x="9927" y="17732"/>
                    </a:cubicBezTo>
                    <a:cubicBezTo>
                      <a:pt x="12143" y="15516"/>
                      <a:pt x="14803" y="14186"/>
                      <a:pt x="17463" y="12413"/>
                    </a:cubicBezTo>
                    <a:cubicBezTo>
                      <a:pt x="20123" y="10639"/>
                      <a:pt x="25886" y="5320"/>
                      <a:pt x="25443" y="1330"/>
                    </a:cubicBezTo>
                    <a:cubicBezTo>
                      <a:pt x="25443" y="887"/>
                      <a:pt x="24556" y="0"/>
                      <a:pt x="24113" y="0"/>
                    </a:cubicBezTo>
                    <a:cubicBezTo>
                      <a:pt x="21896" y="0"/>
                      <a:pt x="20566" y="1773"/>
                      <a:pt x="18793" y="2217"/>
                    </a:cubicBezTo>
                    <a:cubicBezTo>
                      <a:pt x="16133" y="3103"/>
                      <a:pt x="14360" y="3546"/>
                      <a:pt x="11700" y="4876"/>
                    </a:cubicBezTo>
                    <a:cubicBezTo>
                      <a:pt x="6824" y="7980"/>
                      <a:pt x="2390" y="10639"/>
                      <a:pt x="174" y="16403"/>
                    </a:cubicBezTo>
                    <a:cubicBezTo>
                      <a:pt x="-269" y="17732"/>
                      <a:pt x="174" y="19505"/>
                      <a:pt x="1061" y="20392"/>
                    </a:cubicBezTo>
                    <a:cubicBezTo>
                      <a:pt x="617" y="19949"/>
                      <a:pt x="617" y="19949"/>
                      <a:pt x="1061" y="20836"/>
                    </a:cubicBezTo>
                    <a:cubicBezTo>
                      <a:pt x="1504" y="23495"/>
                      <a:pt x="4607" y="24382"/>
                      <a:pt x="5937" y="22165"/>
                    </a:cubicBezTo>
                    <a:lnTo>
                      <a:pt x="5937" y="2216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56" name="Google Shape;1356;p32"/>
          <p:cNvSpPr txBox="1">
            <a:spLocks noGrp="1"/>
          </p:cNvSpPr>
          <p:nvPr>
            <p:ph type="title"/>
          </p:nvPr>
        </p:nvSpPr>
        <p:spPr>
          <a:xfrm>
            <a:off x="1350247" y="1439178"/>
            <a:ext cx="6168707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Statement</a:t>
            </a:r>
            <a:endParaRPr dirty="0"/>
          </a:p>
        </p:txBody>
      </p:sp>
      <p:sp>
        <p:nvSpPr>
          <p:cNvPr id="1357" name="Google Shape;1357;p32"/>
          <p:cNvSpPr txBox="1">
            <a:spLocks noGrp="1"/>
          </p:cNvSpPr>
          <p:nvPr>
            <p:ph type="body" idx="1"/>
          </p:nvPr>
        </p:nvSpPr>
        <p:spPr>
          <a:xfrm>
            <a:off x="1086754" y="2126002"/>
            <a:ext cx="6767567" cy="22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/>
              <a:t>Traditional NER requires massive </a:t>
            </a:r>
            <a:r>
              <a:rPr lang="en-US" sz="1800" dirty="0">
                <a:solidFill>
                  <a:srgbClr val="C00000"/>
                </a:solidFill>
              </a:rPr>
              <a:t>manually annotated </a:t>
            </a:r>
            <a:r>
              <a:rPr lang="en-US" sz="1800" dirty="0" smtClean="0">
                <a:solidFill>
                  <a:srgbClr val="C00000"/>
                </a:solidFill>
              </a:rPr>
              <a:t>datasets</a:t>
            </a:r>
            <a:r>
              <a:rPr lang="en-US" sz="1800" dirty="0" smtClean="0"/>
              <a:t>.</a:t>
            </a:r>
          </a:p>
          <a:p>
            <a:pPr marL="0" lvl="0" indent="0" algn="ctr">
              <a:buNone/>
            </a:pPr>
            <a:r>
              <a:rPr lang="fr-FR" sz="1800" dirty="0" err="1" smtClean="0"/>
              <a:t>Costs</a:t>
            </a:r>
            <a:r>
              <a:rPr lang="fr-FR" sz="1800" dirty="0" smtClean="0"/>
              <a:t> </a:t>
            </a:r>
            <a:r>
              <a:rPr lang="fr-FR" sz="1800" dirty="0" err="1" smtClean="0"/>
              <a:t>around</a:t>
            </a:r>
            <a:r>
              <a:rPr lang="fr-FR" sz="1800" dirty="0" smtClean="0"/>
              <a:t> </a:t>
            </a:r>
            <a:r>
              <a:rPr lang="fr-FR" sz="1800" dirty="0">
                <a:solidFill>
                  <a:srgbClr val="C00000"/>
                </a:solidFill>
              </a:rPr>
              <a:t>$50,000-$100,000 </a:t>
            </a:r>
            <a:r>
              <a:rPr lang="fr-FR" sz="1800" dirty="0"/>
              <a:t>per </a:t>
            </a:r>
            <a:r>
              <a:rPr lang="fr-FR" sz="1800" dirty="0" err="1"/>
              <a:t>domain-specific</a:t>
            </a:r>
            <a:r>
              <a:rPr lang="fr-FR" sz="1800" dirty="0"/>
              <a:t> </a:t>
            </a:r>
            <a:r>
              <a:rPr lang="fr-FR" sz="1800" dirty="0" err="1" smtClean="0"/>
              <a:t>dataset</a:t>
            </a:r>
            <a:r>
              <a:rPr lang="fr-FR" sz="1800" dirty="0" smtClean="0"/>
              <a:t>. </a:t>
            </a:r>
          </a:p>
          <a:p>
            <a:pPr marL="0" lvl="0" indent="0" algn="ctr">
              <a:buNone/>
            </a:pPr>
            <a:r>
              <a:rPr lang="en-US" sz="1800" dirty="0" smtClean="0"/>
              <a:t>Takes</a:t>
            </a:r>
            <a:r>
              <a:rPr lang="en-US" sz="1800" dirty="0" smtClean="0">
                <a:solidFill>
                  <a:srgbClr val="C00000"/>
                </a:solidFill>
              </a:rPr>
              <a:t> 6-12 </a:t>
            </a:r>
            <a:r>
              <a:rPr lang="en-US" sz="1800" dirty="0">
                <a:solidFill>
                  <a:srgbClr val="C00000"/>
                </a:solidFill>
              </a:rPr>
              <a:t>months </a:t>
            </a:r>
            <a:r>
              <a:rPr lang="en-US" sz="1800" dirty="0"/>
              <a:t>for expert </a:t>
            </a:r>
            <a:r>
              <a:rPr lang="en-US" sz="1800" dirty="0" smtClean="0"/>
              <a:t>annotation.</a:t>
            </a:r>
            <a:endParaRPr sz="1800" b="1" dirty="0"/>
          </a:p>
        </p:txBody>
      </p:sp>
      <p:sp>
        <p:nvSpPr>
          <p:cNvPr id="1359" name="Google Shape;1359;p32"/>
          <p:cNvSpPr/>
          <p:nvPr/>
        </p:nvSpPr>
        <p:spPr>
          <a:xfrm rot="10800000">
            <a:off x="-12" y="181996"/>
            <a:ext cx="1064863" cy="1866561"/>
          </a:xfrm>
          <a:custGeom>
            <a:avLst/>
            <a:gdLst/>
            <a:ahLst/>
            <a:cxnLst/>
            <a:rect l="l" t="t" r="r" b="b"/>
            <a:pathLst>
              <a:path w="778693" h="1364944" extrusionOk="0">
                <a:moveTo>
                  <a:pt x="770478" y="709711"/>
                </a:moveTo>
                <a:cubicBezTo>
                  <a:pt x="760725" y="708380"/>
                  <a:pt x="751415" y="711041"/>
                  <a:pt x="742549" y="713700"/>
                </a:cubicBezTo>
                <a:cubicBezTo>
                  <a:pt x="742549" y="713700"/>
                  <a:pt x="742105" y="713700"/>
                  <a:pt x="742105" y="713700"/>
                </a:cubicBezTo>
                <a:cubicBezTo>
                  <a:pt x="740776" y="714144"/>
                  <a:pt x="739446" y="714144"/>
                  <a:pt x="737672" y="714144"/>
                </a:cubicBezTo>
                <a:cubicBezTo>
                  <a:pt x="733683" y="714587"/>
                  <a:pt x="729693" y="714587"/>
                  <a:pt x="725703" y="715474"/>
                </a:cubicBezTo>
                <a:cubicBezTo>
                  <a:pt x="712847" y="718577"/>
                  <a:pt x="702651" y="727443"/>
                  <a:pt x="693785" y="736752"/>
                </a:cubicBezTo>
                <a:cubicBezTo>
                  <a:pt x="682258" y="740299"/>
                  <a:pt x="670289" y="744289"/>
                  <a:pt x="658764" y="747392"/>
                </a:cubicBezTo>
                <a:cubicBezTo>
                  <a:pt x="657434" y="747835"/>
                  <a:pt x="656104" y="748278"/>
                  <a:pt x="654331" y="748722"/>
                </a:cubicBezTo>
                <a:cubicBezTo>
                  <a:pt x="656547" y="743845"/>
                  <a:pt x="659650" y="739856"/>
                  <a:pt x="662753" y="735866"/>
                </a:cubicBezTo>
                <a:cubicBezTo>
                  <a:pt x="665856" y="734536"/>
                  <a:pt x="668959" y="733206"/>
                  <a:pt x="672063" y="731876"/>
                </a:cubicBezTo>
                <a:cubicBezTo>
                  <a:pt x="679599" y="728329"/>
                  <a:pt x="686249" y="723453"/>
                  <a:pt x="691568" y="716803"/>
                </a:cubicBezTo>
                <a:cubicBezTo>
                  <a:pt x="694671" y="712814"/>
                  <a:pt x="697774" y="707937"/>
                  <a:pt x="701765" y="703947"/>
                </a:cubicBezTo>
                <a:cubicBezTo>
                  <a:pt x="707084" y="698628"/>
                  <a:pt x="717280" y="692421"/>
                  <a:pt x="713290" y="683998"/>
                </a:cubicBezTo>
                <a:cubicBezTo>
                  <a:pt x="709744" y="680452"/>
                  <a:pt x="703981" y="683112"/>
                  <a:pt x="699104" y="686658"/>
                </a:cubicBezTo>
                <a:cubicBezTo>
                  <a:pt x="699104" y="686658"/>
                  <a:pt x="699104" y="686658"/>
                  <a:pt x="699104" y="686658"/>
                </a:cubicBezTo>
                <a:cubicBezTo>
                  <a:pt x="698218" y="686215"/>
                  <a:pt x="697774" y="687545"/>
                  <a:pt x="696888" y="687988"/>
                </a:cubicBezTo>
                <a:cubicBezTo>
                  <a:pt x="690238" y="694195"/>
                  <a:pt x="680929" y="696855"/>
                  <a:pt x="673836" y="702618"/>
                </a:cubicBezTo>
                <a:cubicBezTo>
                  <a:pt x="664970" y="710154"/>
                  <a:pt x="658320" y="720793"/>
                  <a:pt x="656104" y="732763"/>
                </a:cubicBezTo>
                <a:cubicBezTo>
                  <a:pt x="656104" y="733649"/>
                  <a:pt x="655660" y="734093"/>
                  <a:pt x="655660" y="734979"/>
                </a:cubicBezTo>
                <a:cubicBezTo>
                  <a:pt x="655660" y="735423"/>
                  <a:pt x="655660" y="735866"/>
                  <a:pt x="655660" y="736309"/>
                </a:cubicBezTo>
                <a:cubicBezTo>
                  <a:pt x="655660" y="736752"/>
                  <a:pt x="655660" y="737196"/>
                  <a:pt x="655660" y="737639"/>
                </a:cubicBezTo>
                <a:cubicBezTo>
                  <a:pt x="653887" y="740299"/>
                  <a:pt x="649454" y="746505"/>
                  <a:pt x="648568" y="750495"/>
                </a:cubicBezTo>
                <a:cubicBezTo>
                  <a:pt x="636155" y="754042"/>
                  <a:pt x="624185" y="756701"/>
                  <a:pt x="611773" y="758918"/>
                </a:cubicBezTo>
                <a:cubicBezTo>
                  <a:pt x="613545" y="753155"/>
                  <a:pt x="615319" y="747835"/>
                  <a:pt x="617978" y="742515"/>
                </a:cubicBezTo>
                <a:cubicBezTo>
                  <a:pt x="617978" y="742515"/>
                  <a:pt x="617978" y="742515"/>
                  <a:pt x="618422" y="742515"/>
                </a:cubicBezTo>
                <a:cubicBezTo>
                  <a:pt x="629061" y="737196"/>
                  <a:pt x="637927" y="729216"/>
                  <a:pt x="643691" y="719020"/>
                </a:cubicBezTo>
                <a:cubicBezTo>
                  <a:pt x="646351" y="713700"/>
                  <a:pt x="648124" y="707937"/>
                  <a:pt x="651670" y="703504"/>
                </a:cubicBezTo>
                <a:cubicBezTo>
                  <a:pt x="655217" y="699071"/>
                  <a:pt x="660537" y="695968"/>
                  <a:pt x="663640" y="691092"/>
                </a:cubicBezTo>
                <a:cubicBezTo>
                  <a:pt x="669403" y="683555"/>
                  <a:pt x="661867" y="679122"/>
                  <a:pt x="654773" y="682225"/>
                </a:cubicBezTo>
                <a:cubicBezTo>
                  <a:pt x="651670" y="683112"/>
                  <a:pt x="649010" y="684885"/>
                  <a:pt x="646794" y="687102"/>
                </a:cubicBezTo>
                <a:cubicBezTo>
                  <a:pt x="646794" y="687102"/>
                  <a:pt x="646351" y="687102"/>
                  <a:pt x="646351" y="687545"/>
                </a:cubicBezTo>
                <a:cubicBezTo>
                  <a:pt x="645907" y="687545"/>
                  <a:pt x="645907" y="687988"/>
                  <a:pt x="645465" y="688432"/>
                </a:cubicBezTo>
                <a:cubicBezTo>
                  <a:pt x="644577" y="689318"/>
                  <a:pt x="643691" y="689762"/>
                  <a:pt x="642804" y="690648"/>
                </a:cubicBezTo>
                <a:cubicBezTo>
                  <a:pt x="639701" y="693308"/>
                  <a:pt x="637041" y="696411"/>
                  <a:pt x="634382" y="699514"/>
                </a:cubicBezTo>
                <a:cubicBezTo>
                  <a:pt x="630835" y="703061"/>
                  <a:pt x="625958" y="705721"/>
                  <a:pt x="622855" y="710154"/>
                </a:cubicBezTo>
                <a:cubicBezTo>
                  <a:pt x="621083" y="712814"/>
                  <a:pt x="619752" y="715474"/>
                  <a:pt x="618422" y="718577"/>
                </a:cubicBezTo>
                <a:cubicBezTo>
                  <a:pt x="616649" y="721680"/>
                  <a:pt x="615319" y="724783"/>
                  <a:pt x="614876" y="728329"/>
                </a:cubicBezTo>
                <a:cubicBezTo>
                  <a:pt x="614876" y="728329"/>
                  <a:pt x="614876" y="728329"/>
                  <a:pt x="614876" y="728329"/>
                </a:cubicBezTo>
                <a:cubicBezTo>
                  <a:pt x="614433" y="729660"/>
                  <a:pt x="614433" y="731433"/>
                  <a:pt x="614433" y="732763"/>
                </a:cubicBezTo>
                <a:cubicBezTo>
                  <a:pt x="613989" y="734536"/>
                  <a:pt x="613989" y="735866"/>
                  <a:pt x="613545" y="737639"/>
                </a:cubicBezTo>
                <a:cubicBezTo>
                  <a:pt x="613103" y="739856"/>
                  <a:pt x="613103" y="742072"/>
                  <a:pt x="613103" y="744289"/>
                </a:cubicBezTo>
                <a:cubicBezTo>
                  <a:pt x="613103" y="744289"/>
                  <a:pt x="613545" y="744732"/>
                  <a:pt x="613545" y="744732"/>
                </a:cubicBezTo>
                <a:cubicBezTo>
                  <a:pt x="612659" y="746948"/>
                  <a:pt x="611773" y="749165"/>
                  <a:pt x="610886" y="751825"/>
                </a:cubicBezTo>
                <a:cubicBezTo>
                  <a:pt x="610442" y="753598"/>
                  <a:pt x="608670" y="758031"/>
                  <a:pt x="608670" y="760691"/>
                </a:cubicBezTo>
                <a:cubicBezTo>
                  <a:pt x="595370" y="763351"/>
                  <a:pt x="581627" y="765568"/>
                  <a:pt x="568328" y="768671"/>
                </a:cubicBezTo>
                <a:cubicBezTo>
                  <a:pt x="565668" y="769114"/>
                  <a:pt x="563009" y="770001"/>
                  <a:pt x="560792" y="770444"/>
                </a:cubicBezTo>
                <a:cubicBezTo>
                  <a:pt x="562122" y="766897"/>
                  <a:pt x="563452" y="762908"/>
                  <a:pt x="565225" y="759361"/>
                </a:cubicBezTo>
                <a:cubicBezTo>
                  <a:pt x="565225" y="759361"/>
                  <a:pt x="565668" y="759361"/>
                  <a:pt x="565668" y="758918"/>
                </a:cubicBezTo>
                <a:cubicBezTo>
                  <a:pt x="572761" y="755371"/>
                  <a:pt x="579855" y="751382"/>
                  <a:pt x="586060" y="746505"/>
                </a:cubicBezTo>
                <a:cubicBezTo>
                  <a:pt x="594927" y="739412"/>
                  <a:pt x="597587" y="727886"/>
                  <a:pt x="604679" y="719463"/>
                </a:cubicBezTo>
                <a:cubicBezTo>
                  <a:pt x="607783" y="715474"/>
                  <a:pt x="614433" y="708824"/>
                  <a:pt x="610000" y="703504"/>
                </a:cubicBezTo>
                <a:cubicBezTo>
                  <a:pt x="609112" y="702618"/>
                  <a:pt x="607783" y="702618"/>
                  <a:pt x="606453" y="702618"/>
                </a:cubicBezTo>
                <a:cubicBezTo>
                  <a:pt x="602020" y="703061"/>
                  <a:pt x="598473" y="706164"/>
                  <a:pt x="595370" y="709267"/>
                </a:cubicBezTo>
                <a:cubicBezTo>
                  <a:pt x="594484" y="709711"/>
                  <a:pt x="593596" y="711041"/>
                  <a:pt x="593154" y="711484"/>
                </a:cubicBezTo>
                <a:cubicBezTo>
                  <a:pt x="589163" y="715030"/>
                  <a:pt x="585618" y="718577"/>
                  <a:pt x="581185" y="721237"/>
                </a:cubicBezTo>
                <a:cubicBezTo>
                  <a:pt x="575864" y="724783"/>
                  <a:pt x="570102" y="728329"/>
                  <a:pt x="566111" y="733649"/>
                </a:cubicBezTo>
                <a:cubicBezTo>
                  <a:pt x="560349" y="740742"/>
                  <a:pt x="559019" y="750938"/>
                  <a:pt x="560349" y="759805"/>
                </a:cubicBezTo>
                <a:cubicBezTo>
                  <a:pt x="560349" y="759805"/>
                  <a:pt x="560349" y="760248"/>
                  <a:pt x="560792" y="760248"/>
                </a:cubicBezTo>
                <a:cubicBezTo>
                  <a:pt x="559906" y="761578"/>
                  <a:pt x="559019" y="763351"/>
                  <a:pt x="558575" y="764681"/>
                </a:cubicBezTo>
                <a:cubicBezTo>
                  <a:pt x="558132" y="766454"/>
                  <a:pt x="556359" y="769557"/>
                  <a:pt x="556359" y="771774"/>
                </a:cubicBezTo>
                <a:cubicBezTo>
                  <a:pt x="531977" y="777093"/>
                  <a:pt x="507595" y="782857"/>
                  <a:pt x="483213" y="789063"/>
                </a:cubicBezTo>
                <a:cubicBezTo>
                  <a:pt x="483213" y="789063"/>
                  <a:pt x="483213" y="789063"/>
                  <a:pt x="483213" y="788620"/>
                </a:cubicBezTo>
                <a:cubicBezTo>
                  <a:pt x="484543" y="785960"/>
                  <a:pt x="485873" y="783743"/>
                  <a:pt x="487646" y="781527"/>
                </a:cubicBezTo>
                <a:cubicBezTo>
                  <a:pt x="489419" y="781083"/>
                  <a:pt x="490749" y="780197"/>
                  <a:pt x="492522" y="779310"/>
                </a:cubicBezTo>
                <a:cubicBezTo>
                  <a:pt x="501388" y="774877"/>
                  <a:pt x="510255" y="770001"/>
                  <a:pt x="516461" y="762464"/>
                </a:cubicBezTo>
                <a:cubicBezTo>
                  <a:pt x="521781" y="756701"/>
                  <a:pt x="523111" y="749165"/>
                  <a:pt x="527544" y="742959"/>
                </a:cubicBezTo>
                <a:cubicBezTo>
                  <a:pt x="530647" y="738969"/>
                  <a:pt x="534637" y="734536"/>
                  <a:pt x="535524" y="729216"/>
                </a:cubicBezTo>
                <a:cubicBezTo>
                  <a:pt x="536410" y="723896"/>
                  <a:pt x="531534" y="720793"/>
                  <a:pt x="527101" y="723453"/>
                </a:cubicBezTo>
                <a:cubicBezTo>
                  <a:pt x="527101" y="723453"/>
                  <a:pt x="526657" y="723896"/>
                  <a:pt x="526657" y="723896"/>
                </a:cubicBezTo>
                <a:cubicBezTo>
                  <a:pt x="526214" y="723896"/>
                  <a:pt x="525770" y="723896"/>
                  <a:pt x="525770" y="724340"/>
                </a:cubicBezTo>
                <a:cubicBezTo>
                  <a:pt x="519121" y="728773"/>
                  <a:pt x="514688" y="735866"/>
                  <a:pt x="509811" y="742515"/>
                </a:cubicBezTo>
                <a:cubicBezTo>
                  <a:pt x="503605" y="750495"/>
                  <a:pt x="495182" y="756258"/>
                  <a:pt x="490749" y="765568"/>
                </a:cubicBezTo>
                <a:cubicBezTo>
                  <a:pt x="488976" y="768671"/>
                  <a:pt x="487203" y="771774"/>
                  <a:pt x="485873" y="775320"/>
                </a:cubicBezTo>
                <a:cubicBezTo>
                  <a:pt x="485429" y="776650"/>
                  <a:pt x="484543" y="778424"/>
                  <a:pt x="484543" y="780197"/>
                </a:cubicBezTo>
                <a:cubicBezTo>
                  <a:pt x="482770" y="782857"/>
                  <a:pt x="480996" y="785073"/>
                  <a:pt x="480110" y="788176"/>
                </a:cubicBezTo>
                <a:cubicBezTo>
                  <a:pt x="479666" y="789063"/>
                  <a:pt x="479666" y="789950"/>
                  <a:pt x="479223" y="790836"/>
                </a:cubicBezTo>
                <a:cubicBezTo>
                  <a:pt x="463707" y="794826"/>
                  <a:pt x="448634" y="798816"/>
                  <a:pt x="433119" y="802806"/>
                </a:cubicBezTo>
                <a:cubicBezTo>
                  <a:pt x="434006" y="800589"/>
                  <a:pt x="435779" y="798373"/>
                  <a:pt x="437108" y="796156"/>
                </a:cubicBezTo>
                <a:cubicBezTo>
                  <a:pt x="437108" y="796156"/>
                  <a:pt x="437552" y="795713"/>
                  <a:pt x="437552" y="795713"/>
                </a:cubicBezTo>
                <a:cubicBezTo>
                  <a:pt x="449521" y="790836"/>
                  <a:pt x="462377" y="785073"/>
                  <a:pt x="470800" y="775320"/>
                </a:cubicBezTo>
                <a:cubicBezTo>
                  <a:pt x="476563" y="769557"/>
                  <a:pt x="477893" y="761578"/>
                  <a:pt x="481883" y="754485"/>
                </a:cubicBezTo>
                <a:cubicBezTo>
                  <a:pt x="485873" y="748722"/>
                  <a:pt x="491193" y="743402"/>
                  <a:pt x="490749" y="735866"/>
                </a:cubicBezTo>
                <a:cubicBezTo>
                  <a:pt x="490749" y="733206"/>
                  <a:pt x="488532" y="730546"/>
                  <a:pt x="485429" y="730546"/>
                </a:cubicBezTo>
                <a:cubicBezTo>
                  <a:pt x="484986" y="730546"/>
                  <a:pt x="484543" y="730989"/>
                  <a:pt x="483656" y="730989"/>
                </a:cubicBezTo>
                <a:cubicBezTo>
                  <a:pt x="483213" y="730546"/>
                  <a:pt x="481883" y="730989"/>
                  <a:pt x="481439" y="731433"/>
                </a:cubicBezTo>
                <a:cubicBezTo>
                  <a:pt x="471687" y="734979"/>
                  <a:pt x="468140" y="744732"/>
                  <a:pt x="461934" y="751382"/>
                </a:cubicBezTo>
                <a:cubicBezTo>
                  <a:pt x="455728" y="757588"/>
                  <a:pt x="446862" y="760691"/>
                  <a:pt x="442872" y="768671"/>
                </a:cubicBezTo>
                <a:cubicBezTo>
                  <a:pt x="442429" y="769557"/>
                  <a:pt x="441542" y="771331"/>
                  <a:pt x="440212" y="773991"/>
                </a:cubicBezTo>
                <a:cubicBezTo>
                  <a:pt x="438882" y="775764"/>
                  <a:pt x="437995" y="777537"/>
                  <a:pt x="437552" y="779754"/>
                </a:cubicBezTo>
                <a:cubicBezTo>
                  <a:pt x="437552" y="780197"/>
                  <a:pt x="437108" y="780640"/>
                  <a:pt x="437108" y="781527"/>
                </a:cubicBezTo>
                <a:cubicBezTo>
                  <a:pt x="435335" y="785960"/>
                  <a:pt x="434006" y="789950"/>
                  <a:pt x="434006" y="792609"/>
                </a:cubicBezTo>
                <a:cubicBezTo>
                  <a:pt x="430902" y="796599"/>
                  <a:pt x="428685" y="800146"/>
                  <a:pt x="428242" y="802806"/>
                </a:cubicBezTo>
                <a:cubicBezTo>
                  <a:pt x="427356" y="803249"/>
                  <a:pt x="426026" y="803249"/>
                  <a:pt x="425139" y="803692"/>
                </a:cubicBezTo>
                <a:cubicBezTo>
                  <a:pt x="422480" y="804579"/>
                  <a:pt x="403860" y="809012"/>
                  <a:pt x="392334" y="813445"/>
                </a:cubicBezTo>
                <a:cubicBezTo>
                  <a:pt x="406520" y="781083"/>
                  <a:pt x="421149" y="749609"/>
                  <a:pt x="437108" y="718133"/>
                </a:cubicBezTo>
                <a:cubicBezTo>
                  <a:pt x="442429" y="708380"/>
                  <a:pt x="447305" y="698184"/>
                  <a:pt x="452624" y="688432"/>
                </a:cubicBezTo>
                <a:cubicBezTo>
                  <a:pt x="454398" y="687545"/>
                  <a:pt x="456614" y="687102"/>
                  <a:pt x="458388" y="686215"/>
                </a:cubicBezTo>
                <a:cubicBezTo>
                  <a:pt x="465480" y="683555"/>
                  <a:pt x="472573" y="680452"/>
                  <a:pt x="479666" y="676906"/>
                </a:cubicBezTo>
                <a:cubicBezTo>
                  <a:pt x="480553" y="677349"/>
                  <a:pt x="481439" y="677792"/>
                  <a:pt x="482326" y="678235"/>
                </a:cubicBezTo>
                <a:cubicBezTo>
                  <a:pt x="485429" y="679565"/>
                  <a:pt x="488976" y="680896"/>
                  <a:pt x="492522" y="682225"/>
                </a:cubicBezTo>
                <a:cubicBezTo>
                  <a:pt x="492965" y="684442"/>
                  <a:pt x="494739" y="686658"/>
                  <a:pt x="495626" y="687988"/>
                </a:cubicBezTo>
                <a:cubicBezTo>
                  <a:pt x="500059" y="693751"/>
                  <a:pt x="504935" y="699514"/>
                  <a:pt x="512028" y="702618"/>
                </a:cubicBezTo>
                <a:cubicBezTo>
                  <a:pt x="517347" y="705278"/>
                  <a:pt x="522667" y="705721"/>
                  <a:pt x="528430" y="707494"/>
                </a:cubicBezTo>
                <a:cubicBezTo>
                  <a:pt x="531090" y="708380"/>
                  <a:pt x="534193" y="709267"/>
                  <a:pt x="536853" y="710597"/>
                </a:cubicBezTo>
                <a:cubicBezTo>
                  <a:pt x="539513" y="711927"/>
                  <a:pt x="542616" y="712814"/>
                  <a:pt x="545276" y="713257"/>
                </a:cubicBezTo>
                <a:cubicBezTo>
                  <a:pt x="550152" y="715030"/>
                  <a:pt x="558132" y="712370"/>
                  <a:pt x="555916" y="706164"/>
                </a:cubicBezTo>
                <a:cubicBezTo>
                  <a:pt x="551483" y="698184"/>
                  <a:pt x="540843" y="696855"/>
                  <a:pt x="534193" y="691535"/>
                </a:cubicBezTo>
                <a:cubicBezTo>
                  <a:pt x="528430" y="685329"/>
                  <a:pt x="521781" y="679565"/>
                  <a:pt x="512914" y="677792"/>
                </a:cubicBezTo>
                <a:cubicBezTo>
                  <a:pt x="508925" y="676906"/>
                  <a:pt x="500059" y="676462"/>
                  <a:pt x="496069" y="679122"/>
                </a:cubicBezTo>
                <a:cubicBezTo>
                  <a:pt x="492079" y="677792"/>
                  <a:pt x="488532" y="676462"/>
                  <a:pt x="484986" y="674689"/>
                </a:cubicBezTo>
                <a:cubicBezTo>
                  <a:pt x="495626" y="669813"/>
                  <a:pt x="506265" y="664493"/>
                  <a:pt x="517347" y="659616"/>
                </a:cubicBezTo>
                <a:cubicBezTo>
                  <a:pt x="517347" y="659616"/>
                  <a:pt x="517791" y="660060"/>
                  <a:pt x="517791" y="660060"/>
                </a:cubicBezTo>
                <a:cubicBezTo>
                  <a:pt x="521337" y="662276"/>
                  <a:pt x="525327" y="664050"/>
                  <a:pt x="529317" y="665823"/>
                </a:cubicBezTo>
                <a:cubicBezTo>
                  <a:pt x="529317" y="665823"/>
                  <a:pt x="529317" y="665823"/>
                  <a:pt x="529317" y="666266"/>
                </a:cubicBezTo>
                <a:cubicBezTo>
                  <a:pt x="533307" y="674246"/>
                  <a:pt x="540400" y="681339"/>
                  <a:pt x="548379" y="685329"/>
                </a:cubicBezTo>
                <a:cubicBezTo>
                  <a:pt x="557245" y="689318"/>
                  <a:pt x="566998" y="690205"/>
                  <a:pt x="575864" y="693308"/>
                </a:cubicBezTo>
                <a:cubicBezTo>
                  <a:pt x="579855" y="695525"/>
                  <a:pt x="584288" y="697298"/>
                  <a:pt x="588721" y="698184"/>
                </a:cubicBezTo>
                <a:cubicBezTo>
                  <a:pt x="593154" y="699514"/>
                  <a:pt x="601134" y="698184"/>
                  <a:pt x="598917" y="691978"/>
                </a:cubicBezTo>
                <a:cubicBezTo>
                  <a:pt x="596257" y="685772"/>
                  <a:pt x="589163" y="683555"/>
                  <a:pt x="583401" y="680009"/>
                </a:cubicBezTo>
                <a:cubicBezTo>
                  <a:pt x="571431" y="675132"/>
                  <a:pt x="562122" y="664493"/>
                  <a:pt x="549709" y="660503"/>
                </a:cubicBezTo>
                <a:cubicBezTo>
                  <a:pt x="544390" y="658730"/>
                  <a:pt x="538627" y="659173"/>
                  <a:pt x="533307" y="660947"/>
                </a:cubicBezTo>
                <a:cubicBezTo>
                  <a:pt x="532420" y="661390"/>
                  <a:pt x="531090" y="661390"/>
                  <a:pt x="530204" y="662276"/>
                </a:cubicBezTo>
                <a:cubicBezTo>
                  <a:pt x="527544" y="660947"/>
                  <a:pt x="524441" y="659173"/>
                  <a:pt x="521781" y="657843"/>
                </a:cubicBezTo>
                <a:cubicBezTo>
                  <a:pt x="538183" y="651194"/>
                  <a:pt x="555029" y="644544"/>
                  <a:pt x="571875" y="638781"/>
                </a:cubicBezTo>
                <a:cubicBezTo>
                  <a:pt x="572318" y="638781"/>
                  <a:pt x="572318" y="639224"/>
                  <a:pt x="572761" y="639224"/>
                </a:cubicBezTo>
                <a:cubicBezTo>
                  <a:pt x="576308" y="641441"/>
                  <a:pt x="579411" y="643214"/>
                  <a:pt x="582957" y="644987"/>
                </a:cubicBezTo>
                <a:cubicBezTo>
                  <a:pt x="587834" y="650750"/>
                  <a:pt x="592267" y="656513"/>
                  <a:pt x="598473" y="661390"/>
                </a:cubicBezTo>
                <a:cubicBezTo>
                  <a:pt x="603793" y="665380"/>
                  <a:pt x="610442" y="668483"/>
                  <a:pt x="617092" y="668926"/>
                </a:cubicBezTo>
                <a:cubicBezTo>
                  <a:pt x="620639" y="669369"/>
                  <a:pt x="624185" y="669369"/>
                  <a:pt x="627288" y="670699"/>
                </a:cubicBezTo>
                <a:cubicBezTo>
                  <a:pt x="627732" y="670699"/>
                  <a:pt x="627732" y="670699"/>
                  <a:pt x="628175" y="670256"/>
                </a:cubicBezTo>
                <a:cubicBezTo>
                  <a:pt x="633494" y="672916"/>
                  <a:pt x="638371" y="676019"/>
                  <a:pt x="644134" y="676462"/>
                </a:cubicBezTo>
                <a:cubicBezTo>
                  <a:pt x="648124" y="676906"/>
                  <a:pt x="653001" y="674689"/>
                  <a:pt x="652557" y="670256"/>
                </a:cubicBezTo>
                <a:cubicBezTo>
                  <a:pt x="651227" y="663606"/>
                  <a:pt x="637041" y="658287"/>
                  <a:pt x="631278" y="654740"/>
                </a:cubicBezTo>
                <a:cubicBezTo>
                  <a:pt x="623742" y="651194"/>
                  <a:pt x="618422" y="643657"/>
                  <a:pt x="610886" y="640111"/>
                </a:cubicBezTo>
                <a:cubicBezTo>
                  <a:pt x="606896" y="639224"/>
                  <a:pt x="599803" y="637894"/>
                  <a:pt x="593596" y="637451"/>
                </a:cubicBezTo>
                <a:cubicBezTo>
                  <a:pt x="593596" y="637451"/>
                  <a:pt x="594040" y="637451"/>
                  <a:pt x="594040" y="637451"/>
                </a:cubicBezTo>
                <a:cubicBezTo>
                  <a:pt x="594040" y="637008"/>
                  <a:pt x="594040" y="637008"/>
                  <a:pt x="593596" y="637008"/>
                </a:cubicBezTo>
                <a:cubicBezTo>
                  <a:pt x="590051" y="637008"/>
                  <a:pt x="586060" y="637894"/>
                  <a:pt x="582514" y="638781"/>
                </a:cubicBezTo>
                <a:cubicBezTo>
                  <a:pt x="582071" y="638781"/>
                  <a:pt x="581627" y="638781"/>
                  <a:pt x="581185" y="638781"/>
                </a:cubicBezTo>
                <a:cubicBezTo>
                  <a:pt x="579855" y="637894"/>
                  <a:pt x="578524" y="637008"/>
                  <a:pt x="577194" y="636121"/>
                </a:cubicBezTo>
                <a:cubicBezTo>
                  <a:pt x="582957" y="634348"/>
                  <a:pt x="588277" y="632575"/>
                  <a:pt x="594040" y="630801"/>
                </a:cubicBezTo>
                <a:cubicBezTo>
                  <a:pt x="600246" y="629028"/>
                  <a:pt x="606009" y="627255"/>
                  <a:pt x="611773" y="625482"/>
                </a:cubicBezTo>
                <a:cubicBezTo>
                  <a:pt x="611773" y="625482"/>
                  <a:pt x="612216" y="625925"/>
                  <a:pt x="612216" y="625925"/>
                </a:cubicBezTo>
                <a:cubicBezTo>
                  <a:pt x="615762" y="628585"/>
                  <a:pt x="619752" y="630801"/>
                  <a:pt x="623742" y="632575"/>
                </a:cubicBezTo>
                <a:cubicBezTo>
                  <a:pt x="627288" y="637894"/>
                  <a:pt x="631278" y="643214"/>
                  <a:pt x="636598" y="647204"/>
                </a:cubicBezTo>
                <a:cubicBezTo>
                  <a:pt x="643248" y="652080"/>
                  <a:pt x="651227" y="653853"/>
                  <a:pt x="659207" y="656070"/>
                </a:cubicBezTo>
                <a:cubicBezTo>
                  <a:pt x="659650" y="656070"/>
                  <a:pt x="660093" y="655627"/>
                  <a:pt x="660537" y="655183"/>
                </a:cubicBezTo>
                <a:cubicBezTo>
                  <a:pt x="666743" y="658730"/>
                  <a:pt x="672063" y="664493"/>
                  <a:pt x="679599" y="665823"/>
                </a:cubicBezTo>
                <a:cubicBezTo>
                  <a:pt x="682702" y="666710"/>
                  <a:pt x="687135" y="664936"/>
                  <a:pt x="686691" y="661390"/>
                </a:cubicBezTo>
                <a:cubicBezTo>
                  <a:pt x="685805" y="657843"/>
                  <a:pt x="682702" y="655627"/>
                  <a:pt x="680486" y="652967"/>
                </a:cubicBezTo>
                <a:cubicBezTo>
                  <a:pt x="674280" y="647204"/>
                  <a:pt x="668073" y="642328"/>
                  <a:pt x="661423" y="637008"/>
                </a:cubicBezTo>
                <a:cubicBezTo>
                  <a:pt x="659207" y="635234"/>
                  <a:pt x="656547" y="633905"/>
                  <a:pt x="654331" y="632575"/>
                </a:cubicBezTo>
                <a:cubicBezTo>
                  <a:pt x="654331" y="632575"/>
                  <a:pt x="654331" y="632131"/>
                  <a:pt x="653887" y="632131"/>
                </a:cubicBezTo>
                <a:cubicBezTo>
                  <a:pt x="644577" y="626812"/>
                  <a:pt x="633938" y="623708"/>
                  <a:pt x="623299" y="626812"/>
                </a:cubicBezTo>
                <a:cubicBezTo>
                  <a:pt x="622855" y="626812"/>
                  <a:pt x="622855" y="626812"/>
                  <a:pt x="622412" y="627255"/>
                </a:cubicBezTo>
                <a:cubicBezTo>
                  <a:pt x="621083" y="626368"/>
                  <a:pt x="619309" y="625482"/>
                  <a:pt x="617978" y="624595"/>
                </a:cubicBezTo>
                <a:cubicBezTo>
                  <a:pt x="625958" y="621935"/>
                  <a:pt x="633938" y="619275"/>
                  <a:pt x="642361" y="617059"/>
                </a:cubicBezTo>
                <a:cubicBezTo>
                  <a:pt x="642804" y="617502"/>
                  <a:pt x="642804" y="617945"/>
                  <a:pt x="643691" y="617945"/>
                </a:cubicBezTo>
                <a:cubicBezTo>
                  <a:pt x="649010" y="620605"/>
                  <a:pt x="655217" y="621935"/>
                  <a:pt x="660980" y="623708"/>
                </a:cubicBezTo>
                <a:cubicBezTo>
                  <a:pt x="663640" y="626368"/>
                  <a:pt x="666743" y="629028"/>
                  <a:pt x="669403" y="631688"/>
                </a:cubicBezTo>
                <a:cubicBezTo>
                  <a:pt x="670733" y="633018"/>
                  <a:pt x="672063" y="634348"/>
                  <a:pt x="673392" y="635234"/>
                </a:cubicBezTo>
                <a:cubicBezTo>
                  <a:pt x="677825" y="638781"/>
                  <a:pt x="682702" y="640998"/>
                  <a:pt x="688022" y="643214"/>
                </a:cubicBezTo>
                <a:cubicBezTo>
                  <a:pt x="691125" y="644987"/>
                  <a:pt x="693785" y="647204"/>
                  <a:pt x="696445" y="649864"/>
                </a:cubicBezTo>
                <a:cubicBezTo>
                  <a:pt x="697332" y="650307"/>
                  <a:pt x="698218" y="651637"/>
                  <a:pt x="699104" y="651637"/>
                </a:cubicBezTo>
                <a:cubicBezTo>
                  <a:pt x="702207" y="653853"/>
                  <a:pt x="705311" y="656070"/>
                  <a:pt x="708857" y="656957"/>
                </a:cubicBezTo>
                <a:cubicBezTo>
                  <a:pt x="714620" y="659173"/>
                  <a:pt x="720827" y="655627"/>
                  <a:pt x="720383" y="648977"/>
                </a:cubicBezTo>
                <a:cubicBezTo>
                  <a:pt x="719940" y="645874"/>
                  <a:pt x="717280" y="644101"/>
                  <a:pt x="715064" y="641884"/>
                </a:cubicBezTo>
                <a:cubicBezTo>
                  <a:pt x="711961" y="638781"/>
                  <a:pt x="707971" y="636565"/>
                  <a:pt x="703981" y="634348"/>
                </a:cubicBezTo>
                <a:cubicBezTo>
                  <a:pt x="697774" y="630358"/>
                  <a:pt x="692898" y="624152"/>
                  <a:pt x="686249" y="621049"/>
                </a:cubicBezTo>
                <a:cubicBezTo>
                  <a:pt x="683146" y="619719"/>
                  <a:pt x="680042" y="618389"/>
                  <a:pt x="676939" y="617945"/>
                </a:cubicBezTo>
                <a:cubicBezTo>
                  <a:pt x="676939" y="617945"/>
                  <a:pt x="676939" y="617945"/>
                  <a:pt x="676939" y="617945"/>
                </a:cubicBezTo>
                <a:cubicBezTo>
                  <a:pt x="676939" y="617502"/>
                  <a:pt x="676496" y="617059"/>
                  <a:pt x="676496" y="617059"/>
                </a:cubicBezTo>
                <a:cubicBezTo>
                  <a:pt x="674280" y="617059"/>
                  <a:pt x="672506" y="617059"/>
                  <a:pt x="670289" y="617059"/>
                </a:cubicBezTo>
                <a:cubicBezTo>
                  <a:pt x="668959" y="617502"/>
                  <a:pt x="662753" y="617502"/>
                  <a:pt x="660093" y="618832"/>
                </a:cubicBezTo>
                <a:cubicBezTo>
                  <a:pt x="660093" y="618832"/>
                  <a:pt x="659650" y="618832"/>
                  <a:pt x="659650" y="618832"/>
                </a:cubicBezTo>
                <a:cubicBezTo>
                  <a:pt x="655660" y="617502"/>
                  <a:pt x="651670" y="616616"/>
                  <a:pt x="647681" y="614842"/>
                </a:cubicBezTo>
                <a:cubicBezTo>
                  <a:pt x="656547" y="611739"/>
                  <a:pt x="665856" y="609079"/>
                  <a:pt x="674722" y="606419"/>
                </a:cubicBezTo>
                <a:cubicBezTo>
                  <a:pt x="677383" y="609079"/>
                  <a:pt x="684919" y="610852"/>
                  <a:pt x="686691" y="611739"/>
                </a:cubicBezTo>
                <a:cubicBezTo>
                  <a:pt x="688022" y="612183"/>
                  <a:pt x="689796" y="612626"/>
                  <a:pt x="691125" y="613069"/>
                </a:cubicBezTo>
                <a:cubicBezTo>
                  <a:pt x="691125" y="613069"/>
                  <a:pt x="691125" y="613069"/>
                  <a:pt x="691125" y="613069"/>
                </a:cubicBezTo>
                <a:cubicBezTo>
                  <a:pt x="698662" y="621492"/>
                  <a:pt x="709301" y="625482"/>
                  <a:pt x="719940" y="627255"/>
                </a:cubicBezTo>
                <a:cubicBezTo>
                  <a:pt x="726147" y="629471"/>
                  <a:pt x="731910" y="633018"/>
                  <a:pt x="738116" y="635678"/>
                </a:cubicBezTo>
                <a:cubicBezTo>
                  <a:pt x="738560" y="635678"/>
                  <a:pt x="739002" y="635678"/>
                  <a:pt x="739446" y="635234"/>
                </a:cubicBezTo>
                <a:cubicBezTo>
                  <a:pt x="739889" y="635234"/>
                  <a:pt x="739889" y="635234"/>
                  <a:pt x="740332" y="635678"/>
                </a:cubicBezTo>
                <a:cubicBezTo>
                  <a:pt x="750529" y="638781"/>
                  <a:pt x="754518" y="631688"/>
                  <a:pt x="748755" y="623265"/>
                </a:cubicBezTo>
                <a:cubicBezTo>
                  <a:pt x="746982" y="620605"/>
                  <a:pt x="743879" y="619275"/>
                  <a:pt x="741663" y="617502"/>
                </a:cubicBezTo>
                <a:cubicBezTo>
                  <a:pt x="739446" y="615729"/>
                  <a:pt x="737672" y="613069"/>
                  <a:pt x="734569" y="612183"/>
                </a:cubicBezTo>
                <a:cubicBezTo>
                  <a:pt x="725703" y="607306"/>
                  <a:pt x="715507" y="608193"/>
                  <a:pt x="705754" y="608193"/>
                </a:cubicBezTo>
                <a:cubicBezTo>
                  <a:pt x="705311" y="607306"/>
                  <a:pt x="703537" y="607749"/>
                  <a:pt x="702651" y="607306"/>
                </a:cubicBezTo>
                <a:cubicBezTo>
                  <a:pt x="700878" y="607306"/>
                  <a:pt x="695558" y="607306"/>
                  <a:pt x="692455" y="608193"/>
                </a:cubicBezTo>
                <a:cubicBezTo>
                  <a:pt x="688465" y="607306"/>
                  <a:pt x="684475" y="605533"/>
                  <a:pt x="680929" y="603760"/>
                </a:cubicBezTo>
                <a:cubicBezTo>
                  <a:pt x="685805" y="602430"/>
                  <a:pt x="690238" y="601100"/>
                  <a:pt x="695115" y="599770"/>
                </a:cubicBezTo>
                <a:cubicBezTo>
                  <a:pt x="696001" y="599326"/>
                  <a:pt x="697332" y="599326"/>
                  <a:pt x="698218" y="599326"/>
                </a:cubicBezTo>
                <a:cubicBezTo>
                  <a:pt x="698218" y="600213"/>
                  <a:pt x="698662" y="600656"/>
                  <a:pt x="699991" y="601100"/>
                </a:cubicBezTo>
                <a:cubicBezTo>
                  <a:pt x="707528" y="603760"/>
                  <a:pt x="715507" y="604203"/>
                  <a:pt x="723486" y="604646"/>
                </a:cubicBezTo>
                <a:cubicBezTo>
                  <a:pt x="733239" y="605976"/>
                  <a:pt x="742105" y="601986"/>
                  <a:pt x="751415" y="599770"/>
                </a:cubicBezTo>
                <a:cubicBezTo>
                  <a:pt x="756292" y="598883"/>
                  <a:pt x="761168" y="599326"/>
                  <a:pt x="765601" y="597110"/>
                </a:cubicBezTo>
                <a:cubicBezTo>
                  <a:pt x="766045" y="597110"/>
                  <a:pt x="766045" y="596667"/>
                  <a:pt x="766045" y="596667"/>
                </a:cubicBezTo>
                <a:cubicBezTo>
                  <a:pt x="766045" y="596667"/>
                  <a:pt x="766487" y="596667"/>
                  <a:pt x="766487" y="596667"/>
                </a:cubicBezTo>
                <a:cubicBezTo>
                  <a:pt x="777127" y="592677"/>
                  <a:pt x="777127" y="582924"/>
                  <a:pt x="766931" y="578934"/>
                </a:cubicBezTo>
                <a:cubicBezTo>
                  <a:pt x="758065" y="576274"/>
                  <a:pt x="749199" y="580264"/>
                  <a:pt x="740776" y="582037"/>
                </a:cubicBezTo>
                <a:cubicBezTo>
                  <a:pt x="734126" y="582924"/>
                  <a:pt x="727477" y="581594"/>
                  <a:pt x="720827" y="584254"/>
                </a:cubicBezTo>
                <a:cubicBezTo>
                  <a:pt x="719053" y="584697"/>
                  <a:pt x="716837" y="585584"/>
                  <a:pt x="715064" y="586027"/>
                </a:cubicBezTo>
                <a:cubicBezTo>
                  <a:pt x="715064" y="586027"/>
                  <a:pt x="715064" y="586027"/>
                  <a:pt x="714620" y="586027"/>
                </a:cubicBezTo>
                <a:cubicBezTo>
                  <a:pt x="711961" y="586914"/>
                  <a:pt x="709744" y="588244"/>
                  <a:pt x="707084" y="589574"/>
                </a:cubicBezTo>
                <a:cubicBezTo>
                  <a:pt x="705754" y="590460"/>
                  <a:pt x="702207" y="593120"/>
                  <a:pt x="699548" y="595337"/>
                </a:cubicBezTo>
                <a:cubicBezTo>
                  <a:pt x="692012" y="596667"/>
                  <a:pt x="684475" y="598440"/>
                  <a:pt x="676939" y="600656"/>
                </a:cubicBezTo>
                <a:cubicBezTo>
                  <a:pt x="677383" y="599770"/>
                  <a:pt x="678269" y="598883"/>
                  <a:pt x="678713" y="597997"/>
                </a:cubicBezTo>
                <a:cubicBezTo>
                  <a:pt x="679155" y="597997"/>
                  <a:pt x="679599" y="597997"/>
                  <a:pt x="680042" y="597553"/>
                </a:cubicBezTo>
                <a:cubicBezTo>
                  <a:pt x="680042" y="597553"/>
                  <a:pt x="680486" y="597553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0929" y="597110"/>
                  <a:pt x="680929" y="597110"/>
                  <a:pt x="680929" y="597110"/>
                </a:cubicBezTo>
                <a:cubicBezTo>
                  <a:pt x="686249" y="595337"/>
                  <a:pt x="691125" y="592234"/>
                  <a:pt x="695558" y="589130"/>
                </a:cubicBezTo>
                <a:cubicBezTo>
                  <a:pt x="701321" y="585584"/>
                  <a:pt x="705311" y="580707"/>
                  <a:pt x="709301" y="575831"/>
                </a:cubicBezTo>
                <a:cubicBezTo>
                  <a:pt x="715064" y="571398"/>
                  <a:pt x="721270" y="566521"/>
                  <a:pt x="724817" y="559872"/>
                </a:cubicBezTo>
                <a:cubicBezTo>
                  <a:pt x="727477" y="555882"/>
                  <a:pt x="727477" y="549232"/>
                  <a:pt x="722600" y="547903"/>
                </a:cubicBezTo>
                <a:cubicBezTo>
                  <a:pt x="722156" y="547459"/>
                  <a:pt x="721714" y="547459"/>
                  <a:pt x="720827" y="547459"/>
                </a:cubicBezTo>
                <a:cubicBezTo>
                  <a:pt x="720383" y="547459"/>
                  <a:pt x="720383" y="547459"/>
                  <a:pt x="719940" y="547903"/>
                </a:cubicBezTo>
                <a:cubicBezTo>
                  <a:pt x="719940" y="547903"/>
                  <a:pt x="719497" y="547903"/>
                  <a:pt x="719497" y="547903"/>
                </a:cubicBezTo>
                <a:cubicBezTo>
                  <a:pt x="717280" y="548346"/>
                  <a:pt x="715064" y="549676"/>
                  <a:pt x="712847" y="551006"/>
                </a:cubicBezTo>
                <a:cubicBezTo>
                  <a:pt x="705311" y="555882"/>
                  <a:pt x="699991" y="563418"/>
                  <a:pt x="692455" y="567852"/>
                </a:cubicBezTo>
                <a:cubicBezTo>
                  <a:pt x="685362" y="572285"/>
                  <a:pt x="679155" y="578048"/>
                  <a:pt x="676496" y="586027"/>
                </a:cubicBezTo>
                <a:cubicBezTo>
                  <a:pt x="676496" y="586027"/>
                  <a:pt x="676496" y="586470"/>
                  <a:pt x="676496" y="586470"/>
                </a:cubicBezTo>
                <a:cubicBezTo>
                  <a:pt x="676052" y="587357"/>
                  <a:pt x="676052" y="588244"/>
                  <a:pt x="676052" y="589130"/>
                </a:cubicBezTo>
                <a:cubicBezTo>
                  <a:pt x="675609" y="590460"/>
                  <a:pt x="675609" y="591790"/>
                  <a:pt x="675609" y="593120"/>
                </a:cubicBezTo>
                <a:cubicBezTo>
                  <a:pt x="675609" y="593563"/>
                  <a:pt x="675609" y="594450"/>
                  <a:pt x="675166" y="594893"/>
                </a:cubicBezTo>
                <a:cubicBezTo>
                  <a:pt x="672950" y="597553"/>
                  <a:pt x="671176" y="600213"/>
                  <a:pt x="671619" y="601986"/>
                </a:cubicBezTo>
                <a:cubicBezTo>
                  <a:pt x="663197" y="604203"/>
                  <a:pt x="654773" y="606863"/>
                  <a:pt x="645907" y="609522"/>
                </a:cubicBezTo>
                <a:cubicBezTo>
                  <a:pt x="647237" y="606863"/>
                  <a:pt x="648568" y="604203"/>
                  <a:pt x="650340" y="601543"/>
                </a:cubicBezTo>
                <a:cubicBezTo>
                  <a:pt x="664526" y="596667"/>
                  <a:pt x="671176" y="582037"/>
                  <a:pt x="673836" y="568295"/>
                </a:cubicBezTo>
                <a:cubicBezTo>
                  <a:pt x="675166" y="563418"/>
                  <a:pt x="677383" y="558985"/>
                  <a:pt x="679155" y="554109"/>
                </a:cubicBezTo>
                <a:cubicBezTo>
                  <a:pt x="680486" y="551006"/>
                  <a:pt x="680486" y="547459"/>
                  <a:pt x="676939" y="546129"/>
                </a:cubicBezTo>
                <a:cubicBezTo>
                  <a:pt x="676496" y="546129"/>
                  <a:pt x="676052" y="546129"/>
                  <a:pt x="676052" y="546129"/>
                </a:cubicBezTo>
                <a:cubicBezTo>
                  <a:pt x="676052" y="545686"/>
                  <a:pt x="676052" y="545243"/>
                  <a:pt x="675609" y="545243"/>
                </a:cubicBezTo>
                <a:cubicBezTo>
                  <a:pt x="668516" y="544356"/>
                  <a:pt x="662309" y="551892"/>
                  <a:pt x="660093" y="557655"/>
                </a:cubicBezTo>
                <a:cubicBezTo>
                  <a:pt x="657876" y="563418"/>
                  <a:pt x="653001" y="566965"/>
                  <a:pt x="649454" y="571841"/>
                </a:cubicBezTo>
                <a:cubicBezTo>
                  <a:pt x="643691" y="580264"/>
                  <a:pt x="643691" y="590903"/>
                  <a:pt x="646351" y="600656"/>
                </a:cubicBezTo>
                <a:cubicBezTo>
                  <a:pt x="646351" y="600656"/>
                  <a:pt x="646351" y="600656"/>
                  <a:pt x="646351" y="600656"/>
                </a:cubicBezTo>
                <a:cubicBezTo>
                  <a:pt x="644134" y="604646"/>
                  <a:pt x="641918" y="608193"/>
                  <a:pt x="641918" y="610852"/>
                </a:cubicBezTo>
                <a:cubicBezTo>
                  <a:pt x="634824" y="613069"/>
                  <a:pt x="627732" y="615285"/>
                  <a:pt x="620639" y="617502"/>
                </a:cubicBezTo>
                <a:cubicBezTo>
                  <a:pt x="615319" y="618832"/>
                  <a:pt x="610000" y="620605"/>
                  <a:pt x="604679" y="622379"/>
                </a:cubicBezTo>
                <a:cubicBezTo>
                  <a:pt x="605123" y="620162"/>
                  <a:pt x="606009" y="617945"/>
                  <a:pt x="606896" y="615729"/>
                </a:cubicBezTo>
                <a:cubicBezTo>
                  <a:pt x="608226" y="614842"/>
                  <a:pt x="609556" y="613956"/>
                  <a:pt x="610886" y="613512"/>
                </a:cubicBezTo>
                <a:cubicBezTo>
                  <a:pt x="619752" y="609966"/>
                  <a:pt x="629061" y="604646"/>
                  <a:pt x="631278" y="594450"/>
                </a:cubicBezTo>
                <a:cubicBezTo>
                  <a:pt x="633052" y="589130"/>
                  <a:pt x="632608" y="583367"/>
                  <a:pt x="636155" y="578934"/>
                </a:cubicBezTo>
                <a:cubicBezTo>
                  <a:pt x="638371" y="574058"/>
                  <a:pt x="642361" y="567852"/>
                  <a:pt x="639701" y="562532"/>
                </a:cubicBezTo>
                <a:cubicBezTo>
                  <a:pt x="639258" y="562088"/>
                  <a:pt x="638815" y="561645"/>
                  <a:pt x="637927" y="561202"/>
                </a:cubicBezTo>
                <a:cubicBezTo>
                  <a:pt x="637927" y="560315"/>
                  <a:pt x="636598" y="559872"/>
                  <a:pt x="636155" y="559872"/>
                </a:cubicBezTo>
                <a:cubicBezTo>
                  <a:pt x="635268" y="559872"/>
                  <a:pt x="634824" y="559872"/>
                  <a:pt x="633938" y="560315"/>
                </a:cubicBezTo>
                <a:cubicBezTo>
                  <a:pt x="633938" y="560315"/>
                  <a:pt x="633938" y="560315"/>
                  <a:pt x="633938" y="560315"/>
                </a:cubicBezTo>
                <a:cubicBezTo>
                  <a:pt x="633494" y="560315"/>
                  <a:pt x="633052" y="560315"/>
                  <a:pt x="632165" y="560758"/>
                </a:cubicBezTo>
                <a:cubicBezTo>
                  <a:pt x="631722" y="560758"/>
                  <a:pt x="630835" y="561202"/>
                  <a:pt x="630391" y="561645"/>
                </a:cubicBezTo>
                <a:cubicBezTo>
                  <a:pt x="627732" y="562975"/>
                  <a:pt x="625072" y="564748"/>
                  <a:pt x="623299" y="566965"/>
                </a:cubicBezTo>
                <a:cubicBezTo>
                  <a:pt x="620639" y="570955"/>
                  <a:pt x="619309" y="576274"/>
                  <a:pt x="615762" y="579821"/>
                </a:cubicBezTo>
                <a:cubicBezTo>
                  <a:pt x="612659" y="582924"/>
                  <a:pt x="608670" y="585584"/>
                  <a:pt x="606009" y="589130"/>
                </a:cubicBezTo>
                <a:cubicBezTo>
                  <a:pt x="601134" y="597110"/>
                  <a:pt x="601576" y="606419"/>
                  <a:pt x="602463" y="615285"/>
                </a:cubicBezTo>
                <a:cubicBezTo>
                  <a:pt x="602463" y="615285"/>
                  <a:pt x="602463" y="615285"/>
                  <a:pt x="602463" y="615285"/>
                </a:cubicBezTo>
                <a:cubicBezTo>
                  <a:pt x="601134" y="618389"/>
                  <a:pt x="600246" y="621492"/>
                  <a:pt x="600246" y="623708"/>
                </a:cubicBezTo>
                <a:cubicBezTo>
                  <a:pt x="588277" y="627255"/>
                  <a:pt x="576308" y="631245"/>
                  <a:pt x="564782" y="635234"/>
                </a:cubicBezTo>
                <a:cubicBezTo>
                  <a:pt x="565668" y="632131"/>
                  <a:pt x="566555" y="629028"/>
                  <a:pt x="567885" y="625925"/>
                </a:cubicBezTo>
                <a:cubicBezTo>
                  <a:pt x="568328" y="625925"/>
                  <a:pt x="568772" y="625482"/>
                  <a:pt x="569214" y="625482"/>
                </a:cubicBezTo>
                <a:cubicBezTo>
                  <a:pt x="577194" y="621492"/>
                  <a:pt x="584288" y="615285"/>
                  <a:pt x="589607" y="607749"/>
                </a:cubicBezTo>
                <a:cubicBezTo>
                  <a:pt x="591824" y="604203"/>
                  <a:pt x="593596" y="600213"/>
                  <a:pt x="594040" y="595780"/>
                </a:cubicBezTo>
                <a:cubicBezTo>
                  <a:pt x="594484" y="591790"/>
                  <a:pt x="595370" y="587800"/>
                  <a:pt x="598030" y="584254"/>
                </a:cubicBezTo>
                <a:cubicBezTo>
                  <a:pt x="602906" y="577604"/>
                  <a:pt x="608670" y="569625"/>
                  <a:pt x="607783" y="560758"/>
                </a:cubicBezTo>
                <a:cubicBezTo>
                  <a:pt x="607339" y="557655"/>
                  <a:pt x="606009" y="553666"/>
                  <a:pt x="602906" y="552779"/>
                </a:cubicBezTo>
                <a:cubicBezTo>
                  <a:pt x="602906" y="552779"/>
                  <a:pt x="602906" y="552779"/>
                  <a:pt x="602906" y="552336"/>
                </a:cubicBezTo>
                <a:cubicBezTo>
                  <a:pt x="602020" y="551449"/>
                  <a:pt x="600246" y="552336"/>
                  <a:pt x="599360" y="552779"/>
                </a:cubicBezTo>
                <a:cubicBezTo>
                  <a:pt x="594040" y="556769"/>
                  <a:pt x="591380" y="562975"/>
                  <a:pt x="587834" y="568738"/>
                </a:cubicBezTo>
                <a:cubicBezTo>
                  <a:pt x="585618" y="572285"/>
                  <a:pt x="582514" y="575831"/>
                  <a:pt x="578968" y="578934"/>
                </a:cubicBezTo>
                <a:cubicBezTo>
                  <a:pt x="572761" y="585140"/>
                  <a:pt x="564782" y="591347"/>
                  <a:pt x="563452" y="600656"/>
                </a:cubicBezTo>
                <a:cubicBezTo>
                  <a:pt x="563009" y="603316"/>
                  <a:pt x="562565" y="605533"/>
                  <a:pt x="562565" y="608193"/>
                </a:cubicBezTo>
                <a:cubicBezTo>
                  <a:pt x="562565" y="609522"/>
                  <a:pt x="562565" y="610409"/>
                  <a:pt x="562565" y="611739"/>
                </a:cubicBezTo>
                <a:cubicBezTo>
                  <a:pt x="562565" y="612626"/>
                  <a:pt x="562565" y="613069"/>
                  <a:pt x="562565" y="613956"/>
                </a:cubicBezTo>
                <a:cubicBezTo>
                  <a:pt x="562565" y="614842"/>
                  <a:pt x="562565" y="615729"/>
                  <a:pt x="562565" y="617059"/>
                </a:cubicBezTo>
                <a:cubicBezTo>
                  <a:pt x="562565" y="619275"/>
                  <a:pt x="563009" y="621492"/>
                  <a:pt x="563452" y="623265"/>
                </a:cubicBezTo>
                <a:cubicBezTo>
                  <a:pt x="563452" y="624152"/>
                  <a:pt x="563895" y="624595"/>
                  <a:pt x="564339" y="625482"/>
                </a:cubicBezTo>
                <a:cubicBezTo>
                  <a:pt x="562565" y="629028"/>
                  <a:pt x="560349" y="634348"/>
                  <a:pt x="560349" y="637894"/>
                </a:cubicBezTo>
                <a:cubicBezTo>
                  <a:pt x="548379" y="642328"/>
                  <a:pt x="535967" y="646761"/>
                  <a:pt x="524441" y="651637"/>
                </a:cubicBezTo>
                <a:cubicBezTo>
                  <a:pt x="524884" y="650307"/>
                  <a:pt x="524884" y="648534"/>
                  <a:pt x="525327" y="647204"/>
                </a:cubicBezTo>
                <a:cubicBezTo>
                  <a:pt x="527101" y="646317"/>
                  <a:pt x="528874" y="644987"/>
                  <a:pt x="530204" y="643657"/>
                </a:cubicBezTo>
                <a:cubicBezTo>
                  <a:pt x="535967" y="639224"/>
                  <a:pt x="541286" y="634348"/>
                  <a:pt x="545276" y="628142"/>
                </a:cubicBezTo>
                <a:cubicBezTo>
                  <a:pt x="548379" y="622822"/>
                  <a:pt x="548379" y="616616"/>
                  <a:pt x="549266" y="610852"/>
                </a:cubicBezTo>
                <a:cubicBezTo>
                  <a:pt x="550596" y="605089"/>
                  <a:pt x="553256" y="599770"/>
                  <a:pt x="555916" y="594007"/>
                </a:cubicBezTo>
                <a:cubicBezTo>
                  <a:pt x="558575" y="587357"/>
                  <a:pt x="559906" y="579821"/>
                  <a:pt x="556802" y="573171"/>
                </a:cubicBezTo>
                <a:cubicBezTo>
                  <a:pt x="555916" y="571398"/>
                  <a:pt x="554586" y="569625"/>
                  <a:pt x="553256" y="569181"/>
                </a:cubicBezTo>
                <a:cubicBezTo>
                  <a:pt x="553256" y="568738"/>
                  <a:pt x="553256" y="568295"/>
                  <a:pt x="552812" y="568295"/>
                </a:cubicBezTo>
                <a:cubicBezTo>
                  <a:pt x="552369" y="567852"/>
                  <a:pt x="551483" y="567852"/>
                  <a:pt x="551039" y="567852"/>
                </a:cubicBezTo>
                <a:cubicBezTo>
                  <a:pt x="538627" y="570955"/>
                  <a:pt x="535524" y="590460"/>
                  <a:pt x="527987" y="599770"/>
                </a:cubicBezTo>
                <a:cubicBezTo>
                  <a:pt x="516904" y="613956"/>
                  <a:pt x="509811" y="630358"/>
                  <a:pt x="521781" y="645874"/>
                </a:cubicBezTo>
                <a:cubicBezTo>
                  <a:pt x="521781" y="645874"/>
                  <a:pt x="521781" y="645874"/>
                  <a:pt x="521781" y="646317"/>
                </a:cubicBezTo>
                <a:cubicBezTo>
                  <a:pt x="521337" y="648090"/>
                  <a:pt x="520008" y="651194"/>
                  <a:pt x="520451" y="653410"/>
                </a:cubicBezTo>
                <a:cubicBezTo>
                  <a:pt x="509811" y="657843"/>
                  <a:pt x="498729" y="662720"/>
                  <a:pt x="488532" y="668039"/>
                </a:cubicBezTo>
                <a:cubicBezTo>
                  <a:pt x="488532" y="664936"/>
                  <a:pt x="489419" y="662276"/>
                  <a:pt x="489862" y="659173"/>
                </a:cubicBezTo>
                <a:cubicBezTo>
                  <a:pt x="491636" y="657843"/>
                  <a:pt x="493409" y="656070"/>
                  <a:pt x="494296" y="655183"/>
                </a:cubicBezTo>
                <a:cubicBezTo>
                  <a:pt x="500502" y="648977"/>
                  <a:pt x="506265" y="641884"/>
                  <a:pt x="507595" y="632575"/>
                </a:cubicBezTo>
                <a:cubicBezTo>
                  <a:pt x="508038" y="628142"/>
                  <a:pt x="508038" y="624595"/>
                  <a:pt x="509368" y="620162"/>
                </a:cubicBezTo>
                <a:cubicBezTo>
                  <a:pt x="511142" y="614842"/>
                  <a:pt x="514688" y="609966"/>
                  <a:pt x="514688" y="604203"/>
                </a:cubicBezTo>
                <a:cubicBezTo>
                  <a:pt x="515131" y="601543"/>
                  <a:pt x="513801" y="597997"/>
                  <a:pt x="512028" y="596667"/>
                </a:cubicBezTo>
                <a:cubicBezTo>
                  <a:pt x="512028" y="595337"/>
                  <a:pt x="509811" y="595337"/>
                  <a:pt x="508925" y="595780"/>
                </a:cubicBezTo>
                <a:cubicBezTo>
                  <a:pt x="508925" y="595780"/>
                  <a:pt x="508925" y="595780"/>
                  <a:pt x="508481" y="595780"/>
                </a:cubicBezTo>
                <a:cubicBezTo>
                  <a:pt x="508038" y="595780"/>
                  <a:pt x="507152" y="596223"/>
                  <a:pt x="506265" y="596667"/>
                </a:cubicBezTo>
                <a:cubicBezTo>
                  <a:pt x="505821" y="596667"/>
                  <a:pt x="505821" y="597110"/>
                  <a:pt x="505378" y="597110"/>
                </a:cubicBezTo>
                <a:cubicBezTo>
                  <a:pt x="501388" y="599326"/>
                  <a:pt x="497842" y="603316"/>
                  <a:pt x="495626" y="607306"/>
                </a:cubicBezTo>
                <a:cubicBezTo>
                  <a:pt x="493409" y="612183"/>
                  <a:pt x="492079" y="617502"/>
                  <a:pt x="488976" y="622379"/>
                </a:cubicBezTo>
                <a:cubicBezTo>
                  <a:pt x="485873" y="627255"/>
                  <a:pt x="482770" y="632575"/>
                  <a:pt x="482326" y="638338"/>
                </a:cubicBezTo>
                <a:cubicBezTo>
                  <a:pt x="481883" y="642328"/>
                  <a:pt x="482770" y="646761"/>
                  <a:pt x="483656" y="650750"/>
                </a:cubicBezTo>
                <a:cubicBezTo>
                  <a:pt x="484099" y="652967"/>
                  <a:pt x="484543" y="655627"/>
                  <a:pt x="485429" y="658287"/>
                </a:cubicBezTo>
                <a:cubicBezTo>
                  <a:pt x="484543" y="662276"/>
                  <a:pt x="483656" y="666710"/>
                  <a:pt x="484543" y="669369"/>
                </a:cubicBezTo>
                <a:cubicBezTo>
                  <a:pt x="474790" y="673802"/>
                  <a:pt x="465480" y="677792"/>
                  <a:pt x="455728" y="681782"/>
                </a:cubicBezTo>
                <a:cubicBezTo>
                  <a:pt x="478336" y="637451"/>
                  <a:pt x="499615" y="592677"/>
                  <a:pt x="516461" y="545686"/>
                </a:cubicBezTo>
                <a:cubicBezTo>
                  <a:pt x="521781" y="531057"/>
                  <a:pt x="526214" y="515984"/>
                  <a:pt x="530647" y="501355"/>
                </a:cubicBezTo>
                <a:cubicBezTo>
                  <a:pt x="534637" y="500912"/>
                  <a:pt x="538183" y="500025"/>
                  <a:pt x="541729" y="499139"/>
                </a:cubicBezTo>
                <a:cubicBezTo>
                  <a:pt x="542173" y="499582"/>
                  <a:pt x="542173" y="500025"/>
                  <a:pt x="543060" y="500468"/>
                </a:cubicBezTo>
                <a:cubicBezTo>
                  <a:pt x="546163" y="503572"/>
                  <a:pt x="550152" y="505345"/>
                  <a:pt x="553699" y="507118"/>
                </a:cubicBezTo>
                <a:cubicBezTo>
                  <a:pt x="560792" y="518644"/>
                  <a:pt x="574535" y="523964"/>
                  <a:pt x="586947" y="527954"/>
                </a:cubicBezTo>
                <a:cubicBezTo>
                  <a:pt x="594040" y="530613"/>
                  <a:pt x="600246" y="536376"/>
                  <a:pt x="607783" y="537263"/>
                </a:cubicBezTo>
                <a:cubicBezTo>
                  <a:pt x="612216" y="537706"/>
                  <a:pt x="617092" y="537263"/>
                  <a:pt x="621083" y="534603"/>
                </a:cubicBezTo>
                <a:cubicBezTo>
                  <a:pt x="621525" y="534160"/>
                  <a:pt x="622412" y="533717"/>
                  <a:pt x="621969" y="532830"/>
                </a:cubicBezTo>
                <a:cubicBezTo>
                  <a:pt x="621969" y="532387"/>
                  <a:pt x="622412" y="532387"/>
                  <a:pt x="622412" y="531943"/>
                </a:cubicBezTo>
                <a:cubicBezTo>
                  <a:pt x="622855" y="530613"/>
                  <a:pt x="622855" y="528840"/>
                  <a:pt x="621969" y="527954"/>
                </a:cubicBezTo>
                <a:cubicBezTo>
                  <a:pt x="617092" y="523964"/>
                  <a:pt x="611329" y="521747"/>
                  <a:pt x="606453" y="518201"/>
                </a:cubicBezTo>
                <a:cubicBezTo>
                  <a:pt x="597587" y="512438"/>
                  <a:pt x="589163" y="504015"/>
                  <a:pt x="578081" y="502685"/>
                </a:cubicBezTo>
                <a:cubicBezTo>
                  <a:pt x="570988" y="500912"/>
                  <a:pt x="563452" y="501798"/>
                  <a:pt x="556802" y="503572"/>
                </a:cubicBezTo>
                <a:cubicBezTo>
                  <a:pt x="553256" y="502241"/>
                  <a:pt x="550152" y="500025"/>
                  <a:pt x="547049" y="497808"/>
                </a:cubicBezTo>
                <a:cubicBezTo>
                  <a:pt x="549266" y="497365"/>
                  <a:pt x="551926" y="496479"/>
                  <a:pt x="554142" y="496035"/>
                </a:cubicBezTo>
                <a:cubicBezTo>
                  <a:pt x="565668" y="492932"/>
                  <a:pt x="577194" y="489829"/>
                  <a:pt x="588277" y="486282"/>
                </a:cubicBezTo>
                <a:cubicBezTo>
                  <a:pt x="590937" y="488056"/>
                  <a:pt x="593596" y="489386"/>
                  <a:pt x="596257" y="491159"/>
                </a:cubicBezTo>
                <a:cubicBezTo>
                  <a:pt x="601134" y="497365"/>
                  <a:pt x="606009" y="505345"/>
                  <a:pt x="613989" y="508005"/>
                </a:cubicBezTo>
                <a:cubicBezTo>
                  <a:pt x="617978" y="509335"/>
                  <a:pt x="622855" y="509778"/>
                  <a:pt x="626402" y="512438"/>
                </a:cubicBezTo>
                <a:cubicBezTo>
                  <a:pt x="633938" y="516871"/>
                  <a:pt x="640144" y="524850"/>
                  <a:pt x="649010" y="526624"/>
                </a:cubicBezTo>
                <a:cubicBezTo>
                  <a:pt x="649010" y="526624"/>
                  <a:pt x="649010" y="526624"/>
                  <a:pt x="649010" y="526624"/>
                </a:cubicBezTo>
                <a:cubicBezTo>
                  <a:pt x="649454" y="526624"/>
                  <a:pt x="649898" y="526624"/>
                  <a:pt x="650340" y="527067"/>
                </a:cubicBezTo>
                <a:cubicBezTo>
                  <a:pt x="651670" y="527067"/>
                  <a:pt x="654773" y="527510"/>
                  <a:pt x="655660" y="526624"/>
                </a:cubicBezTo>
                <a:cubicBezTo>
                  <a:pt x="657876" y="525737"/>
                  <a:pt x="659207" y="524407"/>
                  <a:pt x="657876" y="521304"/>
                </a:cubicBezTo>
                <a:cubicBezTo>
                  <a:pt x="653443" y="513768"/>
                  <a:pt x="645465" y="509778"/>
                  <a:pt x="639258" y="504458"/>
                </a:cubicBezTo>
                <a:cubicBezTo>
                  <a:pt x="627732" y="494705"/>
                  <a:pt x="625516" y="488499"/>
                  <a:pt x="608670" y="487169"/>
                </a:cubicBezTo>
                <a:cubicBezTo>
                  <a:pt x="606009" y="487169"/>
                  <a:pt x="601134" y="486282"/>
                  <a:pt x="598473" y="488056"/>
                </a:cubicBezTo>
                <a:cubicBezTo>
                  <a:pt x="597143" y="487169"/>
                  <a:pt x="595370" y="486282"/>
                  <a:pt x="594040" y="485396"/>
                </a:cubicBezTo>
                <a:cubicBezTo>
                  <a:pt x="600246" y="483623"/>
                  <a:pt x="606896" y="481406"/>
                  <a:pt x="613103" y="479633"/>
                </a:cubicBezTo>
                <a:cubicBezTo>
                  <a:pt x="618422" y="477859"/>
                  <a:pt x="623742" y="476086"/>
                  <a:pt x="629061" y="473870"/>
                </a:cubicBezTo>
                <a:cubicBezTo>
                  <a:pt x="631722" y="475200"/>
                  <a:pt x="634382" y="476973"/>
                  <a:pt x="637041" y="478303"/>
                </a:cubicBezTo>
                <a:cubicBezTo>
                  <a:pt x="643248" y="484953"/>
                  <a:pt x="649898" y="491602"/>
                  <a:pt x="658764" y="494262"/>
                </a:cubicBezTo>
                <a:cubicBezTo>
                  <a:pt x="662309" y="495149"/>
                  <a:pt x="665413" y="493819"/>
                  <a:pt x="668959" y="494262"/>
                </a:cubicBezTo>
                <a:cubicBezTo>
                  <a:pt x="673836" y="495149"/>
                  <a:pt x="678713" y="496922"/>
                  <a:pt x="684032" y="497365"/>
                </a:cubicBezTo>
                <a:cubicBezTo>
                  <a:pt x="684475" y="497365"/>
                  <a:pt x="686249" y="497365"/>
                  <a:pt x="688022" y="497365"/>
                </a:cubicBezTo>
                <a:cubicBezTo>
                  <a:pt x="688465" y="497365"/>
                  <a:pt x="689352" y="497365"/>
                  <a:pt x="689796" y="497365"/>
                </a:cubicBezTo>
                <a:cubicBezTo>
                  <a:pt x="690682" y="497365"/>
                  <a:pt x="692455" y="497365"/>
                  <a:pt x="693785" y="496922"/>
                </a:cubicBezTo>
                <a:cubicBezTo>
                  <a:pt x="696445" y="496922"/>
                  <a:pt x="698662" y="496035"/>
                  <a:pt x="698662" y="495149"/>
                </a:cubicBezTo>
                <a:cubicBezTo>
                  <a:pt x="698662" y="495149"/>
                  <a:pt x="698662" y="495149"/>
                  <a:pt x="698662" y="495149"/>
                </a:cubicBezTo>
                <a:cubicBezTo>
                  <a:pt x="700435" y="493819"/>
                  <a:pt x="701321" y="492489"/>
                  <a:pt x="700435" y="489829"/>
                </a:cubicBezTo>
                <a:cubicBezTo>
                  <a:pt x="698662" y="487612"/>
                  <a:pt x="696001" y="486282"/>
                  <a:pt x="693341" y="484953"/>
                </a:cubicBezTo>
                <a:cubicBezTo>
                  <a:pt x="686249" y="480963"/>
                  <a:pt x="678269" y="480076"/>
                  <a:pt x="670733" y="477859"/>
                </a:cubicBezTo>
                <a:cubicBezTo>
                  <a:pt x="666300" y="476530"/>
                  <a:pt x="662309" y="473870"/>
                  <a:pt x="657876" y="472983"/>
                </a:cubicBezTo>
                <a:cubicBezTo>
                  <a:pt x="653001" y="471653"/>
                  <a:pt x="648124" y="471653"/>
                  <a:pt x="643691" y="472540"/>
                </a:cubicBezTo>
                <a:cubicBezTo>
                  <a:pt x="642804" y="472540"/>
                  <a:pt x="640144" y="472540"/>
                  <a:pt x="638371" y="473426"/>
                </a:cubicBezTo>
                <a:cubicBezTo>
                  <a:pt x="637041" y="472540"/>
                  <a:pt x="636155" y="472096"/>
                  <a:pt x="634824" y="471210"/>
                </a:cubicBezTo>
                <a:cubicBezTo>
                  <a:pt x="645021" y="467220"/>
                  <a:pt x="655217" y="463230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7911"/>
                  <a:pt x="664970" y="457911"/>
                </a:cubicBezTo>
                <a:cubicBezTo>
                  <a:pt x="664970" y="457911"/>
                  <a:pt x="664970" y="458354"/>
                  <a:pt x="665413" y="458354"/>
                </a:cubicBezTo>
                <a:cubicBezTo>
                  <a:pt x="669403" y="458797"/>
                  <a:pt x="673836" y="457024"/>
                  <a:pt x="677825" y="456581"/>
                </a:cubicBezTo>
                <a:cubicBezTo>
                  <a:pt x="687579" y="454364"/>
                  <a:pt x="695115" y="446828"/>
                  <a:pt x="700435" y="438405"/>
                </a:cubicBezTo>
                <a:cubicBezTo>
                  <a:pt x="707971" y="432199"/>
                  <a:pt x="722600" y="422889"/>
                  <a:pt x="721714" y="411806"/>
                </a:cubicBezTo>
                <a:cubicBezTo>
                  <a:pt x="720383" y="408260"/>
                  <a:pt x="716837" y="409146"/>
                  <a:pt x="713290" y="410920"/>
                </a:cubicBezTo>
                <a:cubicBezTo>
                  <a:pt x="707971" y="413580"/>
                  <a:pt x="703095" y="418456"/>
                  <a:pt x="697774" y="420673"/>
                </a:cubicBezTo>
                <a:cubicBezTo>
                  <a:pt x="684032" y="425549"/>
                  <a:pt x="674280" y="434415"/>
                  <a:pt x="668073" y="447714"/>
                </a:cubicBezTo>
                <a:cubicBezTo>
                  <a:pt x="667630" y="449044"/>
                  <a:pt x="665856" y="451704"/>
                  <a:pt x="664970" y="453921"/>
                </a:cubicBezTo>
                <a:cubicBezTo>
                  <a:pt x="656990" y="457911"/>
                  <a:pt x="648124" y="461014"/>
                  <a:pt x="639701" y="464117"/>
                </a:cubicBezTo>
                <a:cubicBezTo>
                  <a:pt x="638371" y="464560"/>
                  <a:pt x="637485" y="465004"/>
                  <a:pt x="636155" y="465447"/>
                </a:cubicBezTo>
                <a:cubicBezTo>
                  <a:pt x="637041" y="464117"/>
                  <a:pt x="637927" y="462787"/>
                  <a:pt x="638815" y="461900"/>
                </a:cubicBezTo>
                <a:cubicBezTo>
                  <a:pt x="649898" y="457911"/>
                  <a:pt x="660093" y="450374"/>
                  <a:pt x="666300" y="440178"/>
                </a:cubicBezTo>
                <a:cubicBezTo>
                  <a:pt x="669847" y="433085"/>
                  <a:pt x="671619" y="425106"/>
                  <a:pt x="674280" y="417569"/>
                </a:cubicBezTo>
                <a:cubicBezTo>
                  <a:pt x="675166" y="414466"/>
                  <a:pt x="677383" y="410920"/>
                  <a:pt x="678269" y="407817"/>
                </a:cubicBezTo>
                <a:cubicBezTo>
                  <a:pt x="678269" y="405157"/>
                  <a:pt x="675609" y="403827"/>
                  <a:pt x="673392" y="404270"/>
                </a:cubicBezTo>
                <a:cubicBezTo>
                  <a:pt x="673392" y="404270"/>
                  <a:pt x="673392" y="404270"/>
                  <a:pt x="673392" y="404270"/>
                </a:cubicBezTo>
                <a:cubicBezTo>
                  <a:pt x="672506" y="403384"/>
                  <a:pt x="671176" y="404713"/>
                  <a:pt x="670289" y="405157"/>
                </a:cubicBezTo>
                <a:cubicBezTo>
                  <a:pt x="663197" y="409590"/>
                  <a:pt x="659650" y="417126"/>
                  <a:pt x="655217" y="424219"/>
                </a:cubicBezTo>
                <a:cubicBezTo>
                  <a:pt x="651670" y="427766"/>
                  <a:pt x="647237" y="430426"/>
                  <a:pt x="644134" y="434415"/>
                </a:cubicBezTo>
                <a:cubicBezTo>
                  <a:pt x="640144" y="438405"/>
                  <a:pt x="638371" y="443281"/>
                  <a:pt x="637041" y="448601"/>
                </a:cubicBezTo>
                <a:cubicBezTo>
                  <a:pt x="636598" y="450818"/>
                  <a:pt x="636155" y="452591"/>
                  <a:pt x="635711" y="454808"/>
                </a:cubicBezTo>
                <a:cubicBezTo>
                  <a:pt x="635711" y="455251"/>
                  <a:pt x="635711" y="455694"/>
                  <a:pt x="635711" y="456137"/>
                </a:cubicBezTo>
                <a:cubicBezTo>
                  <a:pt x="635711" y="457024"/>
                  <a:pt x="635711" y="458354"/>
                  <a:pt x="635711" y="459241"/>
                </a:cubicBezTo>
                <a:cubicBezTo>
                  <a:pt x="634382" y="461457"/>
                  <a:pt x="633052" y="463674"/>
                  <a:pt x="631722" y="465890"/>
                </a:cubicBezTo>
                <a:cubicBezTo>
                  <a:pt x="631278" y="466334"/>
                  <a:pt x="631278" y="466777"/>
                  <a:pt x="631278" y="467220"/>
                </a:cubicBezTo>
                <a:cubicBezTo>
                  <a:pt x="622412" y="470323"/>
                  <a:pt x="613989" y="473426"/>
                  <a:pt x="605123" y="476086"/>
                </a:cubicBezTo>
                <a:cubicBezTo>
                  <a:pt x="605567" y="475200"/>
                  <a:pt x="606009" y="473870"/>
                  <a:pt x="606453" y="472983"/>
                </a:cubicBezTo>
                <a:cubicBezTo>
                  <a:pt x="607339" y="472540"/>
                  <a:pt x="607783" y="471653"/>
                  <a:pt x="608670" y="471210"/>
                </a:cubicBezTo>
                <a:cubicBezTo>
                  <a:pt x="610000" y="470323"/>
                  <a:pt x="611329" y="469880"/>
                  <a:pt x="612216" y="468993"/>
                </a:cubicBezTo>
                <a:cubicBezTo>
                  <a:pt x="625072" y="461014"/>
                  <a:pt x="629949" y="445941"/>
                  <a:pt x="629505" y="431312"/>
                </a:cubicBezTo>
                <a:cubicBezTo>
                  <a:pt x="629505" y="423332"/>
                  <a:pt x="632165" y="414466"/>
                  <a:pt x="628619" y="406930"/>
                </a:cubicBezTo>
                <a:cubicBezTo>
                  <a:pt x="627732" y="405157"/>
                  <a:pt x="625958" y="402940"/>
                  <a:pt x="624185" y="402497"/>
                </a:cubicBezTo>
                <a:cubicBezTo>
                  <a:pt x="624185" y="402497"/>
                  <a:pt x="624185" y="402497"/>
                  <a:pt x="623742" y="402497"/>
                </a:cubicBezTo>
                <a:cubicBezTo>
                  <a:pt x="623299" y="402497"/>
                  <a:pt x="623299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22855" y="402497"/>
                  <a:pt x="622855" y="402497"/>
                  <a:pt x="622855" y="402497"/>
                </a:cubicBezTo>
                <a:cubicBezTo>
                  <a:pt x="615319" y="403384"/>
                  <a:pt x="613545" y="412250"/>
                  <a:pt x="613103" y="418899"/>
                </a:cubicBezTo>
                <a:cubicBezTo>
                  <a:pt x="612659" y="423332"/>
                  <a:pt x="612216" y="427766"/>
                  <a:pt x="610442" y="431755"/>
                </a:cubicBezTo>
                <a:cubicBezTo>
                  <a:pt x="607783" y="436632"/>
                  <a:pt x="604237" y="441065"/>
                  <a:pt x="602020" y="445941"/>
                </a:cubicBezTo>
                <a:cubicBezTo>
                  <a:pt x="598473" y="454364"/>
                  <a:pt x="598917" y="464117"/>
                  <a:pt x="601576" y="472540"/>
                </a:cubicBezTo>
                <a:cubicBezTo>
                  <a:pt x="601576" y="472540"/>
                  <a:pt x="601576" y="472540"/>
                  <a:pt x="601576" y="472540"/>
                </a:cubicBezTo>
                <a:cubicBezTo>
                  <a:pt x="600690" y="474313"/>
                  <a:pt x="599803" y="476086"/>
                  <a:pt x="599803" y="477859"/>
                </a:cubicBezTo>
                <a:cubicBezTo>
                  <a:pt x="596257" y="479190"/>
                  <a:pt x="592710" y="480076"/>
                  <a:pt x="588721" y="481406"/>
                </a:cubicBezTo>
                <a:cubicBezTo>
                  <a:pt x="588277" y="481406"/>
                  <a:pt x="587834" y="481406"/>
                  <a:pt x="587391" y="481849"/>
                </a:cubicBezTo>
                <a:cubicBezTo>
                  <a:pt x="581185" y="483623"/>
                  <a:pt x="574535" y="485396"/>
                  <a:pt x="568328" y="487169"/>
                </a:cubicBezTo>
                <a:cubicBezTo>
                  <a:pt x="568328" y="487169"/>
                  <a:pt x="568328" y="487169"/>
                  <a:pt x="568328" y="487169"/>
                </a:cubicBezTo>
                <a:cubicBezTo>
                  <a:pt x="568328" y="484066"/>
                  <a:pt x="568772" y="480519"/>
                  <a:pt x="569658" y="477416"/>
                </a:cubicBezTo>
                <a:cubicBezTo>
                  <a:pt x="572761" y="474757"/>
                  <a:pt x="575864" y="472096"/>
                  <a:pt x="578524" y="468993"/>
                </a:cubicBezTo>
                <a:cubicBezTo>
                  <a:pt x="589163" y="458797"/>
                  <a:pt x="584288" y="443281"/>
                  <a:pt x="586060" y="429982"/>
                </a:cubicBezTo>
                <a:cubicBezTo>
                  <a:pt x="586947" y="420229"/>
                  <a:pt x="588721" y="409590"/>
                  <a:pt x="585174" y="400280"/>
                </a:cubicBezTo>
                <a:cubicBezTo>
                  <a:pt x="584288" y="398507"/>
                  <a:pt x="582071" y="397621"/>
                  <a:pt x="580297" y="398507"/>
                </a:cubicBezTo>
                <a:cubicBezTo>
                  <a:pt x="577194" y="399837"/>
                  <a:pt x="574978" y="402054"/>
                  <a:pt x="573648" y="405157"/>
                </a:cubicBezTo>
                <a:cubicBezTo>
                  <a:pt x="573648" y="405157"/>
                  <a:pt x="573648" y="405157"/>
                  <a:pt x="573648" y="405600"/>
                </a:cubicBezTo>
                <a:cubicBezTo>
                  <a:pt x="573648" y="405600"/>
                  <a:pt x="573648" y="406044"/>
                  <a:pt x="573648" y="406044"/>
                </a:cubicBezTo>
                <a:cubicBezTo>
                  <a:pt x="573205" y="407373"/>
                  <a:pt x="572761" y="408260"/>
                  <a:pt x="572318" y="409590"/>
                </a:cubicBezTo>
                <a:cubicBezTo>
                  <a:pt x="570102" y="415796"/>
                  <a:pt x="568772" y="422446"/>
                  <a:pt x="565668" y="428652"/>
                </a:cubicBezTo>
                <a:cubicBezTo>
                  <a:pt x="563009" y="434415"/>
                  <a:pt x="557689" y="439292"/>
                  <a:pt x="556802" y="445941"/>
                </a:cubicBezTo>
                <a:cubicBezTo>
                  <a:pt x="555916" y="457024"/>
                  <a:pt x="561235" y="467663"/>
                  <a:pt x="564782" y="477859"/>
                </a:cubicBezTo>
                <a:cubicBezTo>
                  <a:pt x="563895" y="481849"/>
                  <a:pt x="563895" y="485839"/>
                  <a:pt x="564339" y="488499"/>
                </a:cubicBezTo>
                <a:cubicBezTo>
                  <a:pt x="558132" y="490272"/>
                  <a:pt x="551926" y="492045"/>
                  <a:pt x="545719" y="493375"/>
                </a:cubicBezTo>
                <a:cubicBezTo>
                  <a:pt x="542173" y="494262"/>
                  <a:pt x="538183" y="495149"/>
                  <a:pt x="534637" y="496035"/>
                </a:cubicBezTo>
                <a:cubicBezTo>
                  <a:pt x="534193" y="496035"/>
                  <a:pt x="532863" y="496479"/>
                  <a:pt x="531534" y="496479"/>
                </a:cubicBezTo>
                <a:cubicBezTo>
                  <a:pt x="535080" y="483623"/>
                  <a:pt x="538627" y="470767"/>
                  <a:pt x="541729" y="457467"/>
                </a:cubicBezTo>
                <a:cubicBezTo>
                  <a:pt x="542173" y="455694"/>
                  <a:pt x="542616" y="453921"/>
                  <a:pt x="543060" y="452148"/>
                </a:cubicBezTo>
                <a:cubicBezTo>
                  <a:pt x="550596" y="425549"/>
                  <a:pt x="558132" y="398507"/>
                  <a:pt x="563895" y="371465"/>
                </a:cubicBezTo>
                <a:cubicBezTo>
                  <a:pt x="571431" y="360382"/>
                  <a:pt x="581627" y="350630"/>
                  <a:pt x="592267" y="342207"/>
                </a:cubicBezTo>
                <a:cubicBezTo>
                  <a:pt x="592267" y="342207"/>
                  <a:pt x="592267" y="342207"/>
                  <a:pt x="592710" y="342207"/>
                </a:cubicBezTo>
                <a:cubicBezTo>
                  <a:pt x="594484" y="343094"/>
                  <a:pt x="596257" y="343980"/>
                  <a:pt x="598030" y="345310"/>
                </a:cubicBezTo>
                <a:cubicBezTo>
                  <a:pt x="598030" y="345753"/>
                  <a:pt x="598030" y="345753"/>
                  <a:pt x="598473" y="345753"/>
                </a:cubicBezTo>
                <a:cubicBezTo>
                  <a:pt x="601576" y="351960"/>
                  <a:pt x="605123" y="358609"/>
                  <a:pt x="610886" y="363042"/>
                </a:cubicBezTo>
                <a:cubicBezTo>
                  <a:pt x="615319" y="366589"/>
                  <a:pt x="620195" y="369692"/>
                  <a:pt x="624185" y="373682"/>
                </a:cubicBezTo>
                <a:cubicBezTo>
                  <a:pt x="631722" y="383878"/>
                  <a:pt x="638815" y="396734"/>
                  <a:pt x="651670" y="400280"/>
                </a:cubicBezTo>
                <a:cubicBezTo>
                  <a:pt x="653443" y="400724"/>
                  <a:pt x="655660" y="399837"/>
                  <a:pt x="654773" y="398507"/>
                </a:cubicBezTo>
                <a:cubicBezTo>
                  <a:pt x="662753" y="396734"/>
                  <a:pt x="657434" y="382548"/>
                  <a:pt x="653001" y="376785"/>
                </a:cubicBezTo>
                <a:cubicBezTo>
                  <a:pt x="647681" y="367919"/>
                  <a:pt x="640144" y="360826"/>
                  <a:pt x="633052" y="353290"/>
                </a:cubicBezTo>
                <a:cubicBezTo>
                  <a:pt x="630391" y="350186"/>
                  <a:pt x="627288" y="347083"/>
                  <a:pt x="623742" y="344423"/>
                </a:cubicBezTo>
                <a:cubicBezTo>
                  <a:pt x="616649" y="340433"/>
                  <a:pt x="607783" y="338217"/>
                  <a:pt x="599803" y="339104"/>
                </a:cubicBezTo>
                <a:cubicBezTo>
                  <a:pt x="599360" y="339104"/>
                  <a:pt x="598473" y="339104"/>
                  <a:pt x="598030" y="339547"/>
                </a:cubicBezTo>
                <a:cubicBezTo>
                  <a:pt x="597587" y="339104"/>
                  <a:pt x="596700" y="339104"/>
                  <a:pt x="596257" y="338660"/>
                </a:cubicBezTo>
                <a:cubicBezTo>
                  <a:pt x="596257" y="338660"/>
                  <a:pt x="595813" y="338660"/>
                  <a:pt x="595813" y="338217"/>
                </a:cubicBezTo>
                <a:cubicBezTo>
                  <a:pt x="606453" y="330681"/>
                  <a:pt x="618422" y="326248"/>
                  <a:pt x="630835" y="322701"/>
                </a:cubicBezTo>
                <a:cubicBezTo>
                  <a:pt x="631278" y="322701"/>
                  <a:pt x="631278" y="322701"/>
                  <a:pt x="631722" y="322701"/>
                </a:cubicBezTo>
                <a:cubicBezTo>
                  <a:pt x="633052" y="324474"/>
                  <a:pt x="634824" y="325804"/>
                  <a:pt x="637041" y="326691"/>
                </a:cubicBezTo>
                <a:cubicBezTo>
                  <a:pt x="637485" y="328021"/>
                  <a:pt x="637485" y="328908"/>
                  <a:pt x="637927" y="330237"/>
                </a:cubicBezTo>
                <a:cubicBezTo>
                  <a:pt x="638815" y="333341"/>
                  <a:pt x="639701" y="336000"/>
                  <a:pt x="641474" y="338217"/>
                </a:cubicBezTo>
                <a:cubicBezTo>
                  <a:pt x="643248" y="340433"/>
                  <a:pt x="645021" y="342650"/>
                  <a:pt x="646794" y="344423"/>
                </a:cubicBezTo>
                <a:cubicBezTo>
                  <a:pt x="647237" y="344423"/>
                  <a:pt x="647237" y="344867"/>
                  <a:pt x="647681" y="344867"/>
                </a:cubicBezTo>
                <a:cubicBezTo>
                  <a:pt x="649454" y="346640"/>
                  <a:pt x="651670" y="348413"/>
                  <a:pt x="653887" y="349743"/>
                </a:cubicBezTo>
                <a:cubicBezTo>
                  <a:pt x="657876" y="352403"/>
                  <a:pt x="661867" y="354176"/>
                  <a:pt x="664970" y="357723"/>
                </a:cubicBezTo>
                <a:cubicBezTo>
                  <a:pt x="674722" y="366589"/>
                  <a:pt x="678713" y="378115"/>
                  <a:pt x="693341" y="380331"/>
                </a:cubicBezTo>
                <a:cubicBezTo>
                  <a:pt x="694671" y="380331"/>
                  <a:pt x="696888" y="381218"/>
                  <a:pt x="697332" y="379445"/>
                </a:cubicBezTo>
                <a:cubicBezTo>
                  <a:pt x="697332" y="379445"/>
                  <a:pt x="697332" y="379445"/>
                  <a:pt x="697332" y="379445"/>
                </a:cubicBezTo>
                <a:cubicBezTo>
                  <a:pt x="703095" y="377228"/>
                  <a:pt x="701765" y="368805"/>
                  <a:pt x="697774" y="364372"/>
                </a:cubicBezTo>
                <a:cubicBezTo>
                  <a:pt x="691568" y="355949"/>
                  <a:pt x="684919" y="347527"/>
                  <a:pt x="678713" y="339104"/>
                </a:cubicBezTo>
                <a:cubicBezTo>
                  <a:pt x="669847" y="327134"/>
                  <a:pt x="653443" y="320928"/>
                  <a:pt x="638815" y="323145"/>
                </a:cubicBezTo>
                <a:cubicBezTo>
                  <a:pt x="638371" y="322701"/>
                  <a:pt x="637485" y="322258"/>
                  <a:pt x="637041" y="321815"/>
                </a:cubicBezTo>
                <a:cubicBezTo>
                  <a:pt x="640144" y="320928"/>
                  <a:pt x="643248" y="320041"/>
                  <a:pt x="645907" y="319598"/>
                </a:cubicBezTo>
                <a:cubicBezTo>
                  <a:pt x="651670" y="318268"/>
                  <a:pt x="657434" y="316495"/>
                  <a:pt x="663197" y="314722"/>
                </a:cubicBezTo>
                <a:cubicBezTo>
                  <a:pt x="666300" y="316495"/>
                  <a:pt x="669403" y="317825"/>
                  <a:pt x="672950" y="319155"/>
                </a:cubicBezTo>
                <a:cubicBezTo>
                  <a:pt x="677825" y="324031"/>
                  <a:pt x="682702" y="328908"/>
                  <a:pt x="687579" y="333784"/>
                </a:cubicBezTo>
                <a:cubicBezTo>
                  <a:pt x="689796" y="335557"/>
                  <a:pt x="691568" y="337331"/>
                  <a:pt x="694229" y="338217"/>
                </a:cubicBezTo>
                <a:cubicBezTo>
                  <a:pt x="700435" y="340877"/>
                  <a:pt x="707528" y="339547"/>
                  <a:pt x="714178" y="339990"/>
                </a:cubicBezTo>
                <a:cubicBezTo>
                  <a:pt x="721270" y="340433"/>
                  <a:pt x="727477" y="344867"/>
                  <a:pt x="735013" y="344867"/>
                </a:cubicBezTo>
                <a:cubicBezTo>
                  <a:pt x="737672" y="345310"/>
                  <a:pt x="745652" y="344423"/>
                  <a:pt x="745209" y="340877"/>
                </a:cubicBezTo>
                <a:cubicBezTo>
                  <a:pt x="745209" y="340877"/>
                  <a:pt x="745209" y="340433"/>
                  <a:pt x="744765" y="340433"/>
                </a:cubicBezTo>
                <a:cubicBezTo>
                  <a:pt x="746982" y="338217"/>
                  <a:pt x="746538" y="335114"/>
                  <a:pt x="741219" y="331567"/>
                </a:cubicBezTo>
                <a:cubicBezTo>
                  <a:pt x="735456" y="328021"/>
                  <a:pt x="728806" y="325361"/>
                  <a:pt x="722600" y="322701"/>
                </a:cubicBezTo>
                <a:cubicBezTo>
                  <a:pt x="716394" y="319598"/>
                  <a:pt x="710187" y="316495"/>
                  <a:pt x="703981" y="315165"/>
                </a:cubicBezTo>
                <a:cubicBezTo>
                  <a:pt x="695558" y="313392"/>
                  <a:pt x="687135" y="312949"/>
                  <a:pt x="678713" y="314722"/>
                </a:cubicBezTo>
                <a:cubicBezTo>
                  <a:pt x="678269" y="314722"/>
                  <a:pt x="677383" y="315165"/>
                  <a:pt x="676052" y="315608"/>
                </a:cubicBezTo>
                <a:cubicBezTo>
                  <a:pt x="673836" y="314722"/>
                  <a:pt x="671619" y="314278"/>
                  <a:pt x="669847" y="312949"/>
                </a:cubicBezTo>
                <a:cubicBezTo>
                  <a:pt x="680929" y="309402"/>
                  <a:pt x="692012" y="305412"/>
                  <a:pt x="703095" y="300536"/>
                </a:cubicBezTo>
                <a:cubicBezTo>
                  <a:pt x="704868" y="300979"/>
                  <a:pt x="707528" y="301422"/>
                  <a:pt x="708857" y="301422"/>
                </a:cubicBezTo>
                <a:cubicBezTo>
                  <a:pt x="723044" y="300979"/>
                  <a:pt x="738116" y="298319"/>
                  <a:pt x="748755" y="289010"/>
                </a:cubicBezTo>
                <a:cubicBezTo>
                  <a:pt x="754962" y="284577"/>
                  <a:pt x="758509" y="277484"/>
                  <a:pt x="762498" y="271277"/>
                </a:cubicBezTo>
                <a:cubicBezTo>
                  <a:pt x="762498" y="271277"/>
                  <a:pt x="762498" y="270834"/>
                  <a:pt x="762498" y="270834"/>
                </a:cubicBezTo>
                <a:cubicBezTo>
                  <a:pt x="764714" y="268618"/>
                  <a:pt x="766487" y="265958"/>
                  <a:pt x="768261" y="263298"/>
                </a:cubicBezTo>
                <a:cubicBezTo>
                  <a:pt x="771808" y="258421"/>
                  <a:pt x="772694" y="249112"/>
                  <a:pt x="764714" y="248669"/>
                </a:cubicBezTo>
                <a:cubicBezTo>
                  <a:pt x="755404" y="248225"/>
                  <a:pt x="747426" y="255318"/>
                  <a:pt x="739889" y="259751"/>
                </a:cubicBezTo>
                <a:cubicBezTo>
                  <a:pt x="728363" y="266844"/>
                  <a:pt x="715507" y="273937"/>
                  <a:pt x="708857" y="285906"/>
                </a:cubicBezTo>
                <a:cubicBezTo>
                  <a:pt x="708414" y="285906"/>
                  <a:pt x="707971" y="285906"/>
                  <a:pt x="707971" y="286350"/>
                </a:cubicBezTo>
                <a:cubicBezTo>
                  <a:pt x="706198" y="288123"/>
                  <a:pt x="705311" y="290340"/>
                  <a:pt x="703537" y="292113"/>
                </a:cubicBezTo>
                <a:cubicBezTo>
                  <a:pt x="702651" y="293443"/>
                  <a:pt x="701765" y="294773"/>
                  <a:pt x="700878" y="295659"/>
                </a:cubicBezTo>
                <a:cubicBezTo>
                  <a:pt x="700435" y="296103"/>
                  <a:pt x="700435" y="296546"/>
                  <a:pt x="700435" y="296546"/>
                </a:cubicBezTo>
                <a:cubicBezTo>
                  <a:pt x="694229" y="299206"/>
                  <a:pt x="688022" y="301866"/>
                  <a:pt x="681816" y="304082"/>
                </a:cubicBezTo>
                <a:cubicBezTo>
                  <a:pt x="682702" y="302752"/>
                  <a:pt x="683146" y="301422"/>
                  <a:pt x="684032" y="299649"/>
                </a:cubicBezTo>
                <a:cubicBezTo>
                  <a:pt x="685805" y="298763"/>
                  <a:pt x="687579" y="297876"/>
                  <a:pt x="688908" y="296546"/>
                </a:cubicBezTo>
                <a:cubicBezTo>
                  <a:pt x="695558" y="292556"/>
                  <a:pt x="701321" y="286350"/>
                  <a:pt x="704868" y="279257"/>
                </a:cubicBezTo>
                <a:cubicBezTo>
                  <a:pt x="707084" y="275710"/>
                  <a:pt x="706640" y="271277"/>
                  <a:pt x="707971" y="267287"/>
                </a:cubicBezTo>
                <a:cubicBezTo>
                  <a:pt x="712847" y="258421"/>
                  <a:pt x="724373" y="247782"/>
                  <a:pt x="723044" y="237142"/>
                </a:cubicBezTo>
                <a:cubicBezTo>
                  <a:pt x="719940" y="228276"/>
                  <a:pt x="709744" y="236256"/>
                  <a:pt x="704868" y="238916"/>
                </a:cubicBezTo>
                <a:cubicBezTo>
                  <a:pt x="702207" y="240689"/>
                  <a:pt x="699548" y="242905"/>
                  <a:pt x="697332" y="245565"/>
                </a:cubicBezTo>
                <a:cubicBezTo>
                  <a:pt x="696888" y="246009"/>
                  <a:pt x="696888" y="246009"/>
                  <a:pt x="696445" y="246452"/>
                </a:cubicBezTo>
                <a:cubicBezTo>
                  <a:pt x="690238" y="253102"/>
                  <a:pt x="686691" y="261524"/>
                  <a:pt x="682702" y="269947"/>
                </a:cubicBezTo>
                <a:cubicBezTo>
                  <a:pt x="676939" y="276597"/>
                  <a:pt x="671619" y="284133"/>
                  <a:pt x="675166" y="293443"/>
                </a:cubicBezTo>
                <a:cubicBezTo>
                  <a:pt x="676052" y="296103"/>
                  <a:pt x="676939" y="298319"/>
                  <a:pt x="678269" y="300092"/>
                </a:cubicBezTo>
                <a:cubicBezTo>
                  <a:pt x="677383" y="301866"/>
                  <a:pt x="676496" y="304082"/>
                  <a:pt x="675166" y="305855"/>
                </a:cubicBezTo>
                <a:cubicBezTo>
                  <a:pt x="665856" y="308959"/>
                  <a:pt x="656547" y="311618"/>
                  <a:pt x="647237" y="313835"/>
                </a:cubicBezTo>
                <a:cubicBezTo>
                  <a:pt x="643691" y="314722"/>
                  <a:pt x="640144" y="315608"/>
                  <a:pt x="636598" y="316495"/>
                </a:cubicBezTo>
                <a:cubicBezTo>
                  <a:pt x="637485" y="315165"/>
                  <a:pt x="638371" y="313835"/>
                  <a:pt x="639258" y="312062"/>
                </a:cubicBezTo>
                <a:cubicBezTo>
                  <a:pt x="641031" y="308072"/>
                  <a:pt x="642804" y="304526"/>
                  <a:pt x="644134" y="301422"/>
                </a:cubicBezTo>
                <a:cubicBezTo>
                  <a:pt x="645465" y="299649"/>
                  <a:pt x="647237" y="297876"/>
                  <a:pt x="647681" y="296989"/>
                </a:cubicBezTo>
                <a:cubicBezTo>
                  <a:pt x="654331" y="288566"/>
                  <a:pt x="658320" y="277927"/>
                  <a:pt x="656547" y="267287"/>
                </a:cubicBezTo>
                <a:cubicBezTo>
                  <a:pt x="655217" y="259308"/>
                  <a:pt x="653001" y="251772"/>
                  <a:pt x="651227" y="243792"/>
                </a:cubicBezTo>
                <a:cubicBezTo>
                  <a:pt x="649010" y="238029"/>
                  <a:pt x="645907" y="220297"/>
                  <a:pt x="637041" y="228720"/>
                </a:cubicBezTo>
                <a:cubicBezTo>
                  <a:pt x="634382" y="231823"/>
                  <a:pt x="633052" y="234926"/>
                  <a:pt x="632608" y="238916"/>
                </a:cubicBezTo>
                <a:cubicBezTo>
                  <a:pt x="631722" y="242905"/>
                  <a:pt x="631278" y="247338"/>
                  <a:pt x="631278" y="251328"/>
                </a:cubicBezTo>
                <a:cubicBezTo>
                  <a:pt x="631278" y="257978"/>
                  <a:pt x="634382" y="263741"/>
                  <a:pt x="635711" y="269947"/>
                </a:cubicBezTo>
                <a:cubicBezTo>
                  <a:pt x="635711" y="270391"/>
                  <a:pt x="635711" y="271277"/>
                  <a:pt x="635711" y="271720"/>
                </a:cubicBezTo>
                <a:cubicBezTo>
                  <a:pt x="635711" y="274824"/>
                  <a:pt x="634824" y="277927"/>
                  <a:pt x="634382" y="281030"/>
                </a:cubicBezTo>
                <a:cubicBezTo>
                  <a:pt x="632608" y="288566"/>
                  <a:pt x="635268" y="295659"/>
                  <a:pt x="638371" y="302309"/>
                </a:cubicBezTo>
                <a:cubicBezTo>
                  <a:pt x="636155" y="307185"/>
                  <a:pt x="633494" y="312505"/>
                  <a:pt x="630835" y="316938"/>
                </a:cubicBezTo>
                <a:cubicBezTo>
                  <a:pt x="630391" y="317382"/>
                  <a:pt x="630391" y="317825"/>
                  <a:pt x="629949" y="317825"/>
                </a:cubicBezTo>
                <a:cubicBezTo>
                  <a:pt x="618866" y="321371"/>
                  <a:pt x="607783" y="325804"/>
                  <a:pt x="598030" y="332011"/>
                </a:cubicBezTo>
                <a:cubicBezTo>
                  <a:pt x="598030" y="330681"/>
                  <a:pt x="598030" y="329351"/>
                  <a:pt x="598030" y="328021"/>
                </a:cubicBezTo>
                <a:cubicBezTo>
                  <a:pt x="598030" y="326248"/>
                  <a:pt x="598473" y="324474"/>
                  <a:pt x="598473" y="322701"/>
                </a:cubicBezTo>
                <a:cubicBezTo>
                  <a:pt x="598473" y="322258"/>
                  <a:pt x="598917" y="322258"/>
                  <a:pt x="598917" y="321815"/>
                </a:cubicBezTo>
                <a:cubicBezTo>
                  <a:pt x="606896" y="315165"/>
                  <a:pt x="610886" y="304969"/>
                  <a:pt x="611773" y="294773"/>
                </a:cubicBezTo>
                <a:cubicBezTo>
                  <a:pt x="613103" y="283247"/>
                  <a:pt x="618422" y="271720"/>
                  <a:pt x="616649" y="259751"/>
                </a:cubicBezTo>
                <a:cubicBezTo>
                  <a:pt x="616206" y="257091"/>
                  <a:pt x="615762" y="252658"/>
                  <a:pt x="612216" y="252215"/>
                </a:cubicBezTo>
                <a:cubicBezTo>
                  <a:pt x="609556" y="252215"/>
                  <a:pt x="607783" y="253102"/>
                  <a:pt x="606009" y="254875"/>
                </a:cubicBezTo>
                <a:cubicBezTo>
                  <a:pt x="605567" y="254875"/>
                  <a:pt x="605567" y="254875"/>
                  <a:pt x="605123" y="254875"/>
                </a:cubicBezTo>
                <a:cubicBezTo>
                  <a:pt x="598917" y="261081"/>
                  <a:pt x="599360" y="269947"/>
                  <a:pt x="596257" y="277484"/>
                </a:cubicBezTo>
                <a:cubicBezTo>
                  <a:pt x="594484" y="281473"/>
                  <a:pt x="591824" y="285020"/>
                  <a:pt x="590494" y="289010"/>
                </a:cubicBezTo>
                <a:cubicBezTo>
                  <a:pt x="588277" y="295659"/>
                  <a:pt x="587834" y="303196"/>
                  <a:pt x="589163" y="309845"/>
                </a:cubicBezTo>
                <a:cubicBezTo>
                  <a:pt x="590051" y="314278"/>
                  <a:pt x="591380" y="318711"/>
                  <a:pt x="593596" y="323145"/>
                </a:cubicBezTo>
                <a:cubicBezTo>
                  <a:pt x="593154" y="326691"/>
                  <a:pt x="593154" y="330237"/>
                  <a:pt x="593596" y="333784"/>
                </a:cubicBezTo>
                <a:cubicBezTo>
                  <a:pt x="588721" y="337331"/>
                  <a:pt x="583844" y="341320"/>
                  <a:pt x="579411" y="345753"/>
                </a:cubicBezTo>
                <a:cubicBezTo>
                  <a:pt x="578081" y="347527"/>
                  <a:pt x="571875" y="353290"/>
                  <a:pt x="566555" y="359496"/>
                </a:cubicBezTo>
                <a:cubicBezTo>
                  <a:pt x="567885" y="353733"/>
                  <a:pt x="568772" y="347970"/>
                  <a:pt x="569658" y="342207"/>
                </a:cubicBezTo>
                <a:cubicBezTo>
                  <a:pt x="574091" y="311175"/>
                  <a:pt x="576752" y="280143"/>
                  <a:pt x="576752" y="248669"/>
                </a:cubicBezTo>
                <a:cubicBezTo>
                  <a:pt x="581185" y="238472"/>
                  <a:pt x="586060" y="228720"/>
                  <a:pt x="591380" y="218523"/>
                </a:cubicBezTo>
                <a:cubicBezTo>
                  <a:pt x="591824" y="217637"/>
                  <a:pt x="592710" y="216750"/>
                  <a:pt x="593154" y="215864"/>
                </a:cubicBezTo>
                <a:cubicBezTo>
                  <a:pt x="593154" y="215864"/>
                  <a:pt x="593154" y="215864"/>
                  <a:pt x="593154" y="215864"/>
                </a:cubicBezTo>
                <a:cubicBezTo>
                  <a:pt x="595813" y="214090"/>
                  <a:pt x="598917" y="212317"/>
                  <a:pt x="601576" y="210544"/>
                </a:cubicBezTo>
                <a:cubicBezTo>
                  <a:pt x="601576" y="210987"/>
                  <a:pt x="602020" y="210987"/>
                  <a:pt x="602020" y="210987"/>
                </a:cubicBezTo>
                <a:cubicBezTo>
                  <a:pt x="607339" y="212317"/>
                  <a:pt x="612659" y="213204"/>
                  <a:pt x="617978" y="213204"/>
                </a:cubicBezTo>
                <a:cubicBezTo>
                  <a:pt x="632165" y="213204"/>
                  <a:pt x="645465" y="209214"/>
                  <a:pt x="658764" y="203894"/>
                </a:cubicBezTo>
                <a:cubicBezTo>
                  <a:pt x="665413" y="201678"/>
                  <a:pt x="672063" y="201234"/>
                  <a:pt x="678269" y="199018"/>
                </a:cubicBezTo>
                <a:cubicBezTo>
                  <a:pt x="682702" y="197688"/>
                  <a:pt x="686691" y="195471"/>
                  <a:pt x="689352" y="191925"/>
                </a:cubicBezTo>
                <a:cubicBezTo>
                  <a:pt x="689352" y="191482"/>
                  <a:pt x="689796" y="191482"/>
                  <a:pt x="689796" y="191038"/>
                </a:cubicBezTo>
                <a:cubicBezTo>
                  <a:pt x="689796" y="191038"/>
                  <a:pt x="689796" y="191038"/>
                  <a:pt x="689796" y="191038"/>
                </a:cubicBezTo>
                <a:cubicBezTo>
                  <a:pt x="690238" y="190595"/>
                  <a:pt x="690682" y="190152"/>
                  <a:pt x="690682" y="189708"/>
                </a:cubicBezTo>
                <a:cubicBezTo>
                  <a:pt x="691568" y="187492"/>
                  <a:pt x="691125" y="184832"/>
                  <a:pt x="688908" y="183502"/>
                </a:cubicBezTo>
                <a:cubicBezTo>
                  <a:pt x="676496" y="179069"/>
                  <a:pt x="663197" y="183059"/>
                  <a:pt x="650340" y="184389"/>
                </a:cubicBezTo>
                <a:cubicBezTo>
                  <a:pt x="644134" y="184832"/>
                  <a:pt x="637927" y="183945"/>
                  <a:pt x="632165" y="185275"/>
                </a:cubicBezTo>
                <a:cubicBezTo>
                  <a:pt x="624185" y="187492"/>
                  <a:pt x="616649" y="191925"/>
                  <a:pt x="610000" y="196801"/>
                </a:cubicBezTo>
                <a:cubicBezTo>
                  <a:pt x="608226" y="198131"/>
                  <a:pt x="603793" y="201678"/>
                  <a:pt x="602020" y="204781"/>
                </a:cubicBezTo>
                <a:cubicBezTo>
                  <a:pt x="600246" y="205668"/>
                  <a:pt x="598473" y="206554"/>
                  <a:pt x="596700" y="207441"/>
                </a:cubicBezTo>
                <a:cubicBezTo>
                  <a:pt x="606009" y="191925"/>
                  <a:pt x="616649" y="176852"/>
                  <a:pt x="628619" y="163553"/>
                </a:cubicBezTo>
                <a:cubicBezTo>
                  <a:pt x="628619" y="163553"/>
                  <a:pt x="629061" y="163553"/>
                  <a:pt x="629061" y="163553"/>
                </a:cubicBezTo>
                <a:cubicBezTo>
                  <a:pt x="637485" y="162666"/>
                  <a:pt x="646351" y="160450"/>
                  <a:pt x="653887" y="156017"/>
                </a:cubicBezTo>
                <a:cubicBezTo>
                  <a:pt x="660093" y="152027"/>
                  <a:pt x="664083" y="145377"/>
                  <a:pt x="669403" y="140501"/>
                </a:cubicBezTo>
                <a:cubicBezTo>
                  <a:pt x="675609" y="135181"/>
                  <a:pt x="683589" y="132521"/>
                  <a:pt x="689352" y="127202"/>
                </a:cubicBezTo>
                <a:cubicBezTo>
                  <a:pt x="694229" y="123212"/>
                  <a:pt x="699548" y="118779"/>
                  <a:pt x="699991" y="112129"/>
                </a:cubicBezTo>
                <a:cubicBezTo>
                  <a:pt x="699991" y="111243"/>
                  <a:pt x="699991" y="110799"/>
                  <a:pt x="699548" y="110356"/>
                </a:cubicBezTo>
                <a:cubicBezTo>
                  <a:pt x="699548" y="105923"/>
                  <a:pt x="696445" y="102820"/>
                  <a:pt x="688908" y="103706"/>
                </a:cubicBezTo>
                <a:cubicBezTo>
                  <a:pt x="683589" y="104593"/>
                  <a:pt x="679599" y="108583"/>
                  <a:pt x="674722" y="110799"/>
                </a:cubicBezTo>
                <a:cubicBezTo>
                  <a:pt x="667630" y="114346"/>
                  <a:pt x="659650" y="116562"/>
                  <a:pt x="652557" y="120109"/>
                </a:cubicBezTo>
                <a:cubicBezTo>
                  <a:pt x="642804" y="125428"/>
                  <a:pt x="634824" y="134738"/>
                  <a:pt x="630391" y="144934"/>
                </a:cubicBezTo>
                <a:cubicBezTo>
                  <a:pt x="629505" y="148480"/>
                  <a:pt x="624185" y="156903"/>
                  <a:pt x="625516" y="160893"/>
                </a:cubicBezTo>
                <a:cubicBezTo>
                  <a:pt x="617536" y="169759"/>
                  <a:pt x="610442" y="179512"/>
                  <a:pt x="603350" y="189265"/>
                </a:cubicBezTo>
                <a:cubicBezTo>
                  <a:pt x="601134" y="192368"/>
                  <a:pt x="599360" y="195028"/>
                  <a:pt x="597587" y="198131"/>
                </a:cubicBezTo>
                <a:cubicBezTo>
                  <a:pt x="597143" y="195915"/>
                  <a:pt x="597143" y="193698"/>
                  <a:pt x="596700" y="191482"/>
                </a:cubicBezTo>
                <a:cubicBezTo>
                  <a:pt x="601134" y="187935"/>
                  <a:pt x="606009" y="177739"/>
                  <a:pt x="607783" y="175079"/>
                </a:cubicBezTo>
                <a:cubicBezTo>
                  <a:pt x="611773" y="168429"/>
                  <a:pt x="610886" y="160893"/>
                  <a:pt x="610000" y="153800"/>
                </a:cubicBezTo>
                <a:cubicBezTo>
                  <a:pt x="610000" y="150254"/>
                  <a:pt x="610442" y="146707"/>
                  <a:pt x="611329" y="143161"/>
                </a:cubicBezTo>
                <a:cubicBezTo>
                  <a:pt x="611773" y="141831"/>
                  <a:pt x="611773" y="140501"/>
                  <a:pt x="611329" y="140058"/>
                </a:cubicBezTo>
                <a:cubicBezTo>
                  <a:pt x="613103" y="132078"/>
                  <a:pt x="613989" y="122325"/>
                  <a:pt x="608226" y="115676"/>
                </a:cubicBezTo>
                <a:cubicBezTo>
                  <a:pt x="605567" y="112572"/>
                  <a:pt x="600690" y="109912"/>
                  <a:pt x="597143" y="113459"/>
                </a:cubicBezTo>
                <a:cubicBezTo>
                  <a:pt x="594927" y="115676"/>
                  <a:pt x="594927" y="119222"/>
                  <a:pt x="594484" y="122325"/>
                </a:cubicBezTo>
                <a:cubicBezTo>
                  <a:pt x="594040" y="127645"/>
                  <a:pt x="593154" y="132965"/>
                  <a:pt x="591824" y="137841"/>
                </a:cubicBezTo>
                <a:cubicBezTo>
                  <a:pt x="589607" y="146707"/>
                  <a:pt x="585174" y="155574"/>
                  <a:pt x="584288" y="165326"/>
                </a:cubicBezTo>
                <a:cubicBezTo>
                  <a:pt x="583401" y="171089"/>
                  <a:pt x="584288" y="177739"/>
                  <a:pt x="586947" y="183059"/>
                </a:cubicBezTo>
                <a:cubicBezTo>
                  <a:pt x="586947" y="183059"/>
                  <a:pt x="586947" y="183059"/>
                  <a:pt x="586947" y="183059"/>
                </a:cubicBezTo>
                <a:cubicBezTo>
                  <a:pt x="588277" y="186162"/>
                  <a:pt x="589607" y="189265"/>
                  <a:pt x="592267" y="191482"/>
                </a:cubicBezTo>
                <a:cubicBezTo>
                  <a:pt x="592710" y="195028"/>
                  <a:pt x="593154" y="199018"/>
                  <a:pt x="594040" y="202564"/>
                </a:cubicBezTo>
                <a:cubicBezTo>
                  <a:pt x="587391" y="213647"/>
                  <a:pt x="581185" y="225173"/>
                  <a:pt x="575421" y="237142"/>
                </a:cubicBezTo>
                <a:cubicBezTo>
                  <a:pt x="575421" y="225173"/>
                  <a:pt x="574535" y="213204"/>
                  <a:pt x="573648" y="201234"/>
                </a:cubicBezTo>
                <a:cubicBezTo>
                  <a:pt x="571875" y="175523"/>
                  <a:pt x="567442" y="150697"/>
                  <a:pt x="562122" y="125428"/>
                </a:cubicBezTo>
                <a:cubicBezTo>
                  <a:pt x="562565" y="124098"/>
                  <a:pt x="563009" y="121882"/>
                  <a:pt x="563452" y="120995"/>
                </a:cubicBezTo>
                <a:cubicBezTo>
                  <a:pt x="563895" y="119222"/>
                  <a:pt x="564782" y="117449"/>
                  <a:pt x="565668" y="116119"/>
                </a:cubicBezTo>
                <a:cubicBezTo>
                  <a:pt x="569658" y="114789"/>
                  <a:pt x="574091" y="114346"/>
                  <a:pt x="578081" y="112572"/>
                </a:cubicBezTo>
                <a:cubicBezTo>
                  <a:pt x="586947" y="108139"/>
                  <a:pt x="594484" y="101933"/>
                  <a:pt x="600246" y="93953"/>
                </a:cubicBezTo>
                <a:cubicBezTo>
                  <a:pt x="603350" y="88634"/>
                  <a:pt x="608670" y="84644"/>
                  <a:pt x="612216" y="79324"/>
                </a:cubicBezTo>
                <a:cubicBezTo>
                  <a:pt x="615319" y="74004"/>
                  <a:pt x="617978" y="65581"/>
                  <a:pt x="613989" y="60262"/>
                </a:cubicBezTo>
                <a:cubicBezTo>
                  <a:pt x="613545" y="59819"/>
                  <a:pt x="612659" y="59375"/>
                  <a:pt x="612216" y="59819"/>
                </a:cubicBezTo>
                <a:cubicBezTo>
                  <a:pt x="611773" y="59375"/>
                  <a:pt x="611329" y="58932"/>
                  <a:pt x="610886" y="58932"/>
                </a:cubicBezTo>
                <a:cubicBezTo>
                  <a:pt x="605123" y="57602"/>
                  <a:pt x="601134" y="63365"/>
                  <a:pt x="597143" y="66912"/>
                </a:cubicBezTo>
                <a:cubicBezTo>
                  <a:pt x="590937" y="72675"/>
                  <a:pt x="583401" y="76221"/>
                  <a:pt x="577194" y="82427"/>
                </a:cubicBezTo>
                <a:cubicBezTo>
                  <a:pt x="570545" y="88634"/>
                  <a:pt x="565225" y="97943"/>
                  <a:pt x="564339" y="107253"/>
                </a:cubicBezTo>
                <a:cubicBezTo>
                  <a:pt x="563895" y="109026"/>
                  <a:pt x="563452" y="110356"/>
                  <a:pt x="563452" y="112129"/>
                </a:cubicBezTo>
                <a:cubicBezTo>
                  <a:pt x="563452" y="112572"/>
                  <a:pt x="563009" y="113016"/>
                  <a:pt x="563009" y="113016"/>
                </a:cubicBezTo>
                <a:cubicBezTo>
                  <a:pt x="562565" y="113902"/>
                  <a:pt x="562122" y="115676"/>
                  <a:pt x="561235" y="117449"/>
                </a:cubicBezTo>
                <a:cubicBezTo>
                  <a:pt x="559906" y="111686"/>
                  <a:pt x="559019" y="106366"/>
                  <a:pt x="557689" y="100603"/>
                </a:cubicBezTo>
                <a:cubicBezTo>
                  <a:pt x="558132" y="100160"/>
                  <a:pt x="558575" y="99273"/>
                  <a:pt x="558575" y="98387"/>
                </a:cubicBezTo>
                <a:cubicBezTo>
                  <a:pt x="559019" y="97057"/>
                  <a:pt x="559019" y="95283"/>
                  <a:pt x="559462" y="93510"/>
                </a:cubicBezTo>
                <a:cubicBezTo>
                  <a:pt x="563452" y="86417"/>
                  <a:pt x="569658" y="74004"/>
                  <a:pt x="572761" y="62479"/>
                </a:cubicBezTo>
                <a:cubicBezTo>
                  <a:pt x="576752" y="57159"/>
                  <a:pt x="577638" y="50509"/>
                  <a:pt x="576308" y="43859"/>
                </a:cubicBezTo>
                <a:cubicBezTo>
                  <a:pt x="574978" y="38540"/>
                  <a:pt x="570988" y="32333"/>
                  <a:pt x="564782" y="32333"/>
                </a:cubicBezTo>
                <a:cubicBezTo>
                  <a:pt x="560349" y="33663"/>
                  <a:pt x="557689" y="38097"/>
                  <a:pt x="555029" y="41643"/>
                </a:cubicBezTo>
                <a:cubicBezTo>
                  <a:pt x="553699" y="42973"/>
                  <a:pt x="552369" y="46076"/>
                  <a:pt x="550596" y="49622"/>
                </a:cubicBezTo>
                <a:cubicBezTo>
                  <a:pt x="547049" y="48293"/>
                  <a:pt x="544390" y="40313"/>
                  <a:pt x="543060" y="37653"/>
                </a:cubicBezTo>
                <a:cubicBezTo>
                  <a:pt x="538183" y="25240"/>
                  <a:pt x="534637" y="11054"/>
                  <a:pt x="523997" y="2188"/>
                </a:cubicBezTo>
                <a:cubicBezTo>
                  <a:pt x="520008" y="-1358"/>
                  <a:pt x="513801" y="-471"/>
                  <a:pt x="511142" y="3962"/>
                </a:cubicBezTo>
                <a:cubicBezTo>
                  <a:pt x="505378" y="13271"/>
                  <a:pt x="508925" y="24797"/>
                  <a:pt x="511585" y="34550"/>
                </a:cubicBezTo>
                <a:cubicBezTo>
                  <a:pt x="513801" y="41199"/>
                  <a:pt x="516461" y="47406"/>
                  <a:pt x="520008" y="53169"/>
                </a:cubicBezTo>
                <a:cubicBezTo>
                  <a:pt x="521781" y="56715"/>
                  <a:pt x="523997" y="59819"/>
                  <a:pt x="524884" y="63808"/>
                </a:cubicBezTo>
                <a:cubicBezTo>
                  <a:pt x="524884" y="64252"/>
                  <a:pt x="524884" y="64252"/>
                  <a:pt x="524884" y="64695"/>
                </a:cubicBezTo>
                <a:cubicBezTo>
                  <a:pt x="521781" y="64252"/>
                  <a:pt x="518678" y="64252"/>
                  <a:pt x="516018" y="65138"/>
                </a:cubicBezTo>
                <a:cubicBezTo>
                  <a:pt x="512471" y="67355"/>
                  <a:pt x="513358" y="72231"/>
                  <a:pt x="513801" y="75778"/>
                </a:cubicBezTo>
                <a:cubicBezTo>
                  <a:pt x="514244" y="80654"/>
                  <a:pt x="516461" y="85087"/>
                  <a:pt x="520451" y="88190"/>
                </a:cubicBezTo>
                <a:cubicBezTo>
                  <a:pt x="530204" y="95283"/>
                  <a:pt x="542173" y="97500"/>
                  <a:pt x="553699" y="100603"/>
                </a:cubicBezTo>
                <a:cubicBezTo>
                  <a:pt x="555472" y="108139"/>
                  <a:pt x="556802" y="115676"/>
                  <a:pt x="558132" y="122769"/>
                </a:cubicBezTo>
                <a:cubicBezTo>
                  <a:pt x="556359" y="121439"/>
                  <a:pt x="554586" y="120552"/>
                  <a:pt x="554142" y="120109"/>
                </a:cubicBezTo>
                <a:cubicBezTo>
                  <a:pt x="551926" y="118335"/>
                  <a:pt x="549266" y="117006"/>
                  <a:pt x="546606" y="116119"/>
                </a:cubicBezTo>
                <a:cubicBezTo>
                  <a:pt x="545276" y="113459"/>
                  <a:pt x="542616" y="111686"/>
                  <a:pt x="540843" y="109912"/>
                </a:cubicBezTo>
                <a:cubicBezTo>
                  <a:pt x="531534" y="102820"/>
                  <a:pt x="519564" y="101933"/>
                  <a:pt x="508038" y="99716"/>
                </a:cubicBezTo>
                <a:cubicBezTo>
                  <a:pt x="503605" y="98830"/>
                  <a:pt x="500059" y="96170"/>
                  <a:pt x="495182" y="96170"/>
                </a:cubicBezTo>
                <a:cubicBezTo>
                  <a:pt x="488532" y="95727"/>
                  <a:pt x="484543" y="98387"/>
                  <a:pt x="488089" y="103706"/>
                </a:cubicBezTo>
                <a:cubicBezTo>
                  <a:pt x="490749" y="110799"/>
                  <a:pt x="498729" y="114789"/>
                  <a:pt x="504935" y="118779"/>
                </a:cubicBezTo>
                <a:cubicBezTo>
                  <a:pt x="511142" y="124542"/>
                  <a:pt x="520008" y="127202"/>
                  <a:pt x="528430" y="128088"/>
                </a:cubicBezTo>
                <a:cubicBezTo>
                  <a:pt x="533750" y="128532"/>
                  <a:pt x="539070" y="125872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503" y="122769"/>
                  <a:pt x="543503" y="122769"/>
                  <a:pt x="543503" y="122769"/>
                </a:cubicBezTo>
                <a:cubicBezTo>
                  <a:pt x="543946" y="122769"/>
                  <a:pt x="543946" y="122325"/>
                  <a:pt x="544390" y="122325"/>
                </a:cubicBezTo>
                <a:cubicBezTo>
                  <a:pt x="544833" y="122325"/>
                  <a:pt x="545276" y="121882"/>
                  <a:pt x="545719" y="121439"/>
                </a:cubicBezTo>
                <a:cubicBezTo>
                  <a:pt x="545719" y="121439"/>
                  <a:pt x="545719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46163" y="121439"/>
                  <a:pt x="546163" y="121439"/>
                  <a:pt x="546163" y="121439"/>
                </a:cubicBezTo>
                <a:cubicBezTo>
                  <a:pt x="550152" y="123212"/>
                  <a:pt x="554586" y="125872"/>
                  <a:pt x="559462" y="130305"/>
                </a:cubicBezTo>
                <a:cubicBezTo>
                  <a:pt x="560349" y="133851"/>
                  <a:pt x="560792" y="137398"/>
                  <a:pt x="561678" y="140944"/>
                </a:cubicBezTo>
                <a:cubicBezTo>
                  <a:pt x="566111" y="170646"/>
                  <a:pt x="569214" y="200791"/>
                  <a:pt x="569214" y="230936"/>
                </a:cubicBezTo>
                <a:cubicBezTo>
                  <a:pt x="568772" y="230493"/>
                  <a:pt x="567885" y="230493"/>
                  <a:pt x="567442" y="230050"/>
                </a:cubicBezTo>
                <a:cubicBezTo>
                  <a:pt x="565225" y="228720"/>
                  <a:pt x="563452" y="227390"/>
                  <a:pt x="561235" y="226060"/>
                </a:cubicBezTo>
                <a:cubicBezTo>
                  <a:pt x="559462" y="223400"/>
                  <a:pt x="558132" y="221183"/>
                  <a:pt x="556802" y="218080"/>
                </a:cubicBezTo>
                <a:cubicBezTo>
                  <a:pt x="555472" y="214977"/>
                  <a:pt x="554142" y="211874"/>
                  <a:pt x="552812" y="208771"/>
                </a:cubicBezTo>
                <a:cubicBezTo>
                  <a:pt x="553256" y="207884"/>
                  <a:pt x="553256" y="206554"/>
                  <a:pt x="553699" y="205668"/>
                </a:cubicBezTo>
                <a:cubicBezTo>
                  <a:pt x="555472" y="199018"/>
                  <a:pt x="558132" y="191925"/>
                  <a:pt x="555472" y="185275"/>
                </a:cubicBezTo>
                <a:cubicBezTo>
                  <a:pt x="553256" y="179512"/>
                  <a:pt x="548823" y="175523"/>
                  <a:pt x="544833" y="171089"/>
                </a:cubicBezTo>
                <a:cubicBezTo>
                  <a:pt x="540843" y="163110"/>
                  <a:pt x="534637" y="156460"/>
                  <a:pt x="528430" y="150254"/>
                </a:cubicBezTo>
                <a:cubicBezTo>
                  <a:pt x="523554" y="145821"/>
                  <a:pt x="506265" y="133851"/>
                  <a:pt x="501832" y="142717"/>
                </a:cubicBezTo>
                <a:cubicBezTo>
                  <a:pt x="500945" y="144934"/>
                  <a:pt x="502275" y="147594"/>
                  <a:pt x="503162" y="149810"/>
                </a:cubicBezTo>
                <a:cubicBezTo>
                  <a:pt x="503162" y="149810"/>
                  <a:pt x="503162" y="149810"/>
                  <a:pt x="503162" y="150254"/>
                </a:cubicBezTo>
                <a:cubicBezTo>
                  <a:pt x="503162" y="150254"/>
                  <a:pt x="503162" y="150254"/>
                  <a:pt x="503162" y="150254"/>
                </a:cubicBezTo>
                <a:cubicBezTo>
                  <a:pt x="505821" y="157347"/>
                  <a:pt x="510255" y="163553"/>
                  <a:pt x="516018" y="168429"/>
                </a:cubicBezTo>
                <a:cubicBezTo>
                  <a:pt x="517791" y="169759"/>
                  <a:pt x="520008" y="171533"/>
                  <a:pt x="521781" y="173306"/>
                </a:cubicBezTo>
                <a:cubicBezTo>
                  <a:pt x="524884" y="177739"/>
                  <a:pt x="524441" y="183502"/>
                  <a:pt x="526657" y="188822"/>
                </a:cubicBezTo>
                <a:cubicBezTo>
                  <a:pt x="530647" y="199018"/>
                  <a:pt x="539070" y="206997"/>
                  <a:pt x="548823" y="211874"/>
                </a:cubicBezTo>
                <a:cubicBezTo>
                  <a:pt x="549266" y="212317"/>
                  <a:pt x="549266" y="213204"/>
                  <a:pt x="549709" y="213647"/>
                </a:cubicBezTo>
                <a:cubicBezTo>
                  <a:pt x="550596" y="215864"/>
                  <a:pt x="551483" y="218080"/>
                  <a:pt x="552812" y="220740"/>
                </a:cubicBezTo>
                <a:cubicBezTo>
                  <a:pt x="551483" y="219853"/>
                  <a:pt x="550152" y="218967"/>
                  <a:pt x="548823" y="217637"/>
                </a:cubicBezTo>
                <a:cubicBezTo>
                  <a:pt x="538627" y="209214"/>
                  <a:pt x="528874" y="200348"/>
                  <a:pt x="517347" y="193698"/>
                </a:cubicBezTo>
                <a:cubicBezTo>
                  <a:pt x="516904" y="193698"/>
                  <a:pt x="516904" y="193255"/>
                  <a:pt x="516461" y="193255"/>
                </a:cubicBezTo>
                <a:cubicBezTo>
                  <a:pt x="517791" y="191482"/>
                  <a:pt x="514244" y="187048"/>
                  <a:pt x="513801" y="185719"/>
                </a:cubicBezTo>
                <a:cubicBezTo>
                  <a:pt x="510698" y="180399"/>
                  <a:pt x="506265" y="175966"/>
                  <a:pt x="500945" y="173306"/>
                </a:cubicBezTo>
                <a:cubicBezTo>
                  <a:pt x="491636" y="167986"/>
                  <a:pt x="480553" y="165770"/>
                  <a:pt x="469913" y="163553"/>
                </a:cubicBezTo>
                <a:cubicBezTo>
                  <a:pt x="463707" y="160893"/>
                  <a:pt x="457501" y="156903"/>
                  <a:pt x="450408" y="155574"/>
                </a:cubicBezTo>
                <a:cubicBezTo>
                  <a:pt x="446418" y="154687"/>
                  <a:pt x="441098" y="154687"/>
                  <a:pt x="440212" y="159563"/>
                </a:cubicBezTo>
                <a:cubicBezTo>
                  <a:pt x="440212" y="159563"/>
                  <a:pt x="440212" y="160007"/>
                  <a:pt x="440212" y="160007"/>
                </a:cubicBezTo>
                <a:cubicBezTo>
                  <a:pt x="440212" y="160450"/>
                  <a:pt x="440212" y="160893"/>
                  <a:pt x="440212" y="161337"/>
                </a:cubicBezTo>
                <a:cubicBezTo>
                  <a:pt x="440212" y="163110"/>
                  <a:pt x="440655" y="164440"/>
                  <a:pt x="441542" y="166213"/>
                </a:cubicBezTo>
                <a:cubicBezTo>
                  <a:pt x="441985" y="167543"/>
                  <a:pt x="442872" y="168873"/>
                  <a:pt x="444201" y="170646"/>
                </a:cubicBezTo>
                <a:cubicBezTo>
                  <a:pt x="450408" y="177296"/>
                  <a:pt x="461934" y="183502"/>
                  <a:pt x="466367" y="186605"/>
                </a:cubicBezTo>
                <a:cubicBezTo>
                  <a:pt x="473903" y="192368"/>
                  <a:pt x="481883" y="199018"/>
                  <a:pt x="491636" y="199905"/>
                </a:cubicBezTo>
                <a:cubicBezTo>
                  <a:pt x="498729" y="200791"/>
                  <a:pt x="505378" y="199905"/>
                  <a:pt x="512028" y="197688"/>
                </a:cubicBezTo>
                <a:cubicBezTo>
                  <a:pt x="512471" y="197688"/>
                  <a:pt x="512471" y="197688"/>
                  <a:pt x="512914" y="197245"/>
                </a:cubicBezTo>
                <a:cubicBezTo>
                  <a:pt x="526214" y="204781"/>
                  <a:pt x="537296" y="216307"/>
                  <a:pt x="549709" y="225616"/>
                </a:cubicBezTo>
                <a:cubicBezTo>
                  <a:pt x="546163" y="225616"/>
                  <a:pt x="542173" y="226060"/>
                  <a:pt x="538627" y="226946"/>
                </a:cubicBezTo>
                <a:cubicBezTo>
                  <a:pt x="538183" y="226503"/>
                  <a:pt x="537740" y="226503"/>
                  <a:pt x="536853" y="226503"/>
                </a:cubicBezTo>
                <a:cubicBezTo>
                  <a:pt x="523554" y="215864"/>
                  <a:pt x="506708" y="223843"/>
                  <a:pt x="492522" y="227390"/>
                </a:cubicBezTo>
                <a:cubicBezTo>
                  <a:pt x="484099" y="228276"/>
                  <a:pt x="473460" y="227833"/>
                  <a:pt x="467254" y="234926"/>
                </a:cubicBezTo>
                <a:cubicBezTo>
                  <a:pt x="462377" y="242462"/>
                  <a:pt x="471244" y="247338"/>
                  <a:pt x="477893" y="247782"/>
                </a:cubicBezTo>
                <a:cubicBezTo>
                  <a:pt x="478780" y="247782"/>
                  <a:pt x="479666" y="247782"/>
                  <a:pt x="480110" y="247782"/>
                </a:cubicBezTo>
                <a:cubicBezTo>
                  <a:pt x="482326" y="248225"/>
                  <a:pt x="484099" y="248225"/>
                  <a:pt x="484099" y="248225"/>
                </a:cubicBezTo>
                <a:cubicBezTo>
                  <a:pt x="489419" y="248225"/>
                  <a:pt x="495182" y="247338"/>
                  <a:pt x="500502" y="247338"/>
                </a:cubicBezTo>
                <a:cubicBezTo>
                  <a:pt x="517791" y="249112"/>
                  <a:pt x="529317" y="246895"/>
                  <a:pt x="540400" y="231823"/>
                </a:cubicBezTo>
                <a:cubicBezTo>
                  <a:pt x="540400" y="231823"/>
                  <a:pt x="540400" y="231379"/>
                  <a:pt x="540843" y="231379"/>
                </a:cubicBezTo>
                <a:cubicBezTo>
                  <a:pt x="545719" y="230936"/>
                  <a:pt x="551039" y="230493"/>
                  <a:pt x="555916" y="230936"/>
                </a:cubicBezTo>
                <a:cubicBezTo>
                  <a:pt x="559906" y="233596"/>
                  <a:pt x="563895" y="235813"/>
                  <a:pt x="567885" y="237586"/>
                </a:cubicBezTo>
                <a:cubicBezTo>
                  <a:pt x="567885" y="240246"/>
                  <a:pt x="567885" y="242462"/>
                  <a:pt x="567885" y="245122"/>
                </a:cubicBezTo>
                <a:cubicBezTo>
                  <a:pt x="567442" y="270834"/>
                  <a:pt x="568772" y="296546"/>
                  <a:pt x="564782" y="322258"/>
                </a:cubicBezTo>
                <a:cubicBezTo>
                  <a:pt x="562122" y="339547"/>
                  <a:pt x="557689" y="356393"/>
                  <a:pt x="553256" y="372795"/>
                </a:cubicBezTo>
                <a:cubicBezTo>
                  <a:pt x="551483" y="371465"/>
                  <a:pt x="549709" y="370135"/>
                  <a:pt x="548379" y="368362"/>
                </a:cubicBezTo>
                <a:cubicBezTo>
                  <a:pt x="548379" y="368362"/>
                  <a:pt x="548379" y="368362"/>
                  <a:pt x="548379" y="368362"/>
                </a:cubicBezTo>
                <a:cubicBezTo>
                  <a:pt x="547493" y="367919"/>
                  <a:pt x="547049" y="367032"/>
                  <a:pt x="546163" y="366589"/>
                </a:cubicBezTo>
                <a:cubicBezTo>
                  <a:pt x="546606" y="363929"/>
                  <a:pt x="545719" y="360382"/>
                  <a:pt x="545276" y="357723"/>
                </a:cubicBezTo>
                <a:cubicBezTo>
                  <a:pt x="546606" y="355949"/>
                  <a:pt x="547936" y="354619"/>
                  <a:pt x="549266" y="352846"/>
                </a:cubicBezTo>
                <a:cubicBezTo>
                  <a:pt x="551039" y="347970"/>
                  <a:pt x="552812" y="343094"/>
                  <a:pt x="553699" y="338217"/>
                </a:cubicBezTo>
                <a:cubicBezTo>
                  <a:pt x="553699" y="334227"/>
                  <a:pt x="552812" y="330237"/>
                  <a:pt x="552812" y="325804"/>
                </a:cubicBezTo>
                <a:cubicBezTo>
                  <a:pt x="552369" y="321371"/>
                  <a:pt x="553699" y="317382"/>
                  <a:pt x="554586" y="313392"/>
                </a:cubicBezTo>
                <a:cubicBezTo>
                  <a:pt x="555916" y="304969"/>
                  <a:pt x="555029" y="295659"/>
                  <a:pt x="550596" y="287680"/>
                </a:cubicBezTo>
                <a:cubicBezTo>
                  <a:pt x="550152" y="286793"/>
                  <a:pt x="549709" y="285906"/>
                  <a:pt x="548823" y="285463"/>
                </a:cubicBezTo>
                <a:cubicBezTo>
                  <a:pt x="548379" y="285020"/>
                  <a:pt x="547936" y="285463"/>
                  <a:pt x="547936" y="285906"/>
                </a:cubicBezTo>
                <a:cubicBezTo>
                  <a:pt x="543946" y="285463"/>
                  <a:pt x="541286" y="293000"/>
                  <a:pt x="540843" y="296989"/>
                </a:cubicBezTo>
                <a:cubicBezTo>
                  <a:pt x="539957" y="300979"/>
                  <a:pt x="539513" y="304969"/>
                  <a:pt x="538627" y="308959"/>
                </a:cubicBezTo>
                <a:cubicBezTo>
                  <a:pt x="535080" y="320485"/>
                  <a:pt x="528874" y="332454"/>
                  <a:pt x="534637" y="344423"/>
                </a:cubicBezTo>
                <a:cubicBezTo>
                  <a:pt x="536853" y="348856"/>
                  <a:pt x="539513" y="352846"/>
                  <a:pt x="541729" y="357279"/>
                </a:cubicBezTo>
                <a:cubicBezTo>
                  <a:pt x="542173" y="359053"/>
                  <a:pt x="542173" y="360826"/>
                  <a:pt x="542173" y="362599"/>
                </a:cubicBezTo>
                <a:cubicBezTo>
                  <a:pt x="540400" y="360826"/>
                  <a:pt x="538183" y="359496"/>
                  <a:pt x="536410" y="357723"/>
                </a:cubicBezTo>
                <a:cubicBezTo>
                  <a:pt x="531090" y="353733"/>
                  <a:pt x="525327" y="349743"/>
                  <a:pt x="520008" y="345753"/>
                </a:cubicBezTo>
                <a:cubicBezTo>
                  <a:pt x="520451" y="344423"/>
                  <a:pt x="520008" y="342207"/>
                  <a:pt x="520008" y="340877"/>
                </a:cubicBezTo>
                <a:cubicBezTo>
                  <a:pt x="520008" y="340877"/>
                  <a:pt x="520008" y="340877"/>
                  <a:pt x="520008" y="340877"/>
                </a:cubicBezTo>
                <a:cubicBezTo>
                  <a:pt x="522224" y="339547"/>
                  <a:pt x="523111" y="334671"/>
                  <a:pt x="523554" y="332897"/>
                </a:cubicBezTo>
                <a:cubicBezTo>
                  <a:pt x="525327" y="325361"/>
                  <a:pt x="524884" y="316938"/>
                  <a:pt x="523111" y="309402"/>
                </a:cubicBezTo>
                <a:cubicBezTo>
                  <a:pt x="521337" y="302309"/>
                  <a:pt x="518678" y="294773"/>
                  <a:pt x="512914" y="289896"/>
                </a:cubicBezTo>
                <a:cubicBezTo>
                  <a:pt x="507595" y="286350"/>
                  <a:pt x="505378" y="280143"/>
                  <a:pt x="503162" y="274381"/>
                </a:cubicBezTo>
                <a:cubicBezTo>
                  <a:pt x="503162" y="273937"/>
                  <a:pt x="502719" y="273494"/>
                  <a:pt x="501832" y="273494"/>
                </a:cubicBezTo>
                <a:cubicBezTo>
                  <a:pt x="501832" y="273494"/>
                  <a:pt x="501832" y="273494"/>
                  <a:pt x="501832" y="273494"/>
                </a:cubicBezTo>
                <a:cubicBezTo>
                  <a:pt x="499615" y="269504"/>
                  <a:pt x="496955" y="266844"/>
                  <a:pt x="493852" y="269947"/>
                </a:cubicBezTo>
                <a:cubicBezTo>
                  <a:pt x="491193" y="273494"/>
                  <a:pt x="492522" y="278370"/>
                  <a:pt x="493409" y="282803"/>
                </a:cubicBezTo>
                <a:cubicBezTo>
                  <a:pt x="494739" y="289453"/>
                  <a:pt x="498729" y="295216"/>
                  <a:pt x="498285" y="302309"/>
                </a:cubicBezTo>
                <a:cubicBezTo>
                  <a:pt x="497842" y="311618"/>
                  <a:pt x="500945" y="320928"/>
                  <a:pt x="505821" y="328464"/>
                </a:cubicBezTo>
                <a:cubicBezTo>
                  <a:pt x="508925" y="331567"/>
                  <a:pt x="512028" y="334671"/>
                  <a:pt x="515131" y="337774"/>
                </a:cubicBezTo>
                <a:cubicBezTo>
                  <a:pt x="515131" y="339547"/>
                  <a:pt x="515131" y="341320"/>
                  <a:pt x="515131" y="343094"/>
                </a:cubicBezTo>
                <a:cubicBezTo>
                  <a:pt x="505378" y="336887"/>
                  <a:pt x="495182" y="331567"/>
                  <a:pt x="484986" y="326691"/>
                </a:cubicBezTo>
                <a:cubicBezTo>
                  <a:pt x="484986" y="325361"/>
                  <a:pt x="484099" y="323588"/>
                  <a:pt x="484099" y="322701"/>
                </a:cubicBezTo>
                <a:cubicBezTo>
                  <a:pt x="484099" y="322258"/>
                  <a:pt x="483656" y="321815"/>
                  <a:pt x="483656" y="321371"/>
                </a:cubicBezTo>
                <a:cubicBezTo>
                  <a:pt x="483656" y="320928"/>
                  <a:pt x="484099" y="320041"/>
                  <a:pt x="484099" y="319598"/>
                </a:cubicBezTo>
                <a:cubicBezTo>
                  <a:pt x="484543" y="315165"/>
                  <a:pt x="484543" y="311175"/>
                  <a:pt x="484099" y="306742"/>
                </a:cubicBezTo>
                <a:cubicBezTo>
                  <a:pt x="484099" y="306299"/>
                  <a:pt x="484099" y="305412"/>
                  <a:pt x="483656" y="304969"/>
                </a:cubicBezTo>
                <a:cubicBezTo>
                  <a:pt x="483656" y="304082"/>
                  <a:pt x="483656" y="303639"/>
                  <a:pt x="483213" y="302752"/>
                </a:cubicBezTo>
                <a:cubicBezTo>
                  <a:pt x="481883" y="295659"/>
                  <a:pt x="479666" y="289010"/>
                  <a:pt x="473903" y="284133"/>
                </a:cubicBezTo>
                <a:cubicBezTo>
                  <a:pt x="469470" y="277484"/>
                  <a:pt x="465924" y="270391"/>
                  <a:pt x="460604" y="264628"/>
                </a:cubicBezTo>
                <a:cubicBezTo>
                  <a:pt x="460604" y="264184"/>
                  <a:pt x="460161" y="264184"/>
                  <a:pt x="459717" y="264184"/>
                </a:cubicBezTo>
                <a:cubicBezTo>
                  <a:pt x="457944" y="262411"/>
                  <a:pt x="456614" y="261081"/>
                  <a:pt x="454841" y="261081"/>
                </a:cubicBezTo>
                <a:cubicBezTo>
                  <a:pt x="444201" y="264628"/>
                  <a:pt x="459274" y="283690"/>
                  <a:pt x="461491" y="289896"/>
                </a:cubicBezTo>
                <a:cubicBezTo>
                  <a:pt x="464150" y="298763"/>
                  <a:pt x="466811" y="308959"/>
                  <a:pt x="474347" y="314722"/>
                </a:cubicBezTo>
                <a:cubicBezTo>
                  <a:pt x="475677" y="316051"/>
                  <a:pt x="477006" y="317382"/>
                  <a:pt x="477893" y="318711"/>
                </a:cubicBezTo>
                <a:cubicBezTo>
                  <a:pt x="478336" y="320485"/>
                  <a:pt x="478780" y="322258"/>
                  <a:pt x="479223" y="324474"/>
                </a:cubicBezTo>
                <a:cubicBezTo>
                  <a:pt x="479223" y="324474"/>
                  <a:pt x="479223" y="324474"/>
                  <a:pt x="479223" y="324474"/>
                </a:cubicBezTo>
                <a:cubicBezTo>
                  <a:pt x="476563" y="323145"/>
                  <a:pt x="474347" y="322258"/>
                  <a:pt x="471687" y="320928"/>
                </a:cubicBezTo>
                <a:cubicBezTo>
                  <a:pt x="468140" y="319598"/>
                  <a:pt x="464594" y="318268"/>
                  <a:pt x="460604" y="316495"/>
                </a:cubicBezTo>
                <a:cubicBezTo>
                  <a:pt x="460604" y="316495"/>
                  <a:pt x="460604" y="316495"/>
                  <a:pt x="460604" y="316495"/>
                </a:cubicBezTo>
                <a:cubicBezTo>
                  <a:pt x="458388" y="312062"/>
                  <a:pt x="455728" y="307185"/>
                  <a:pt x="452181" y="303639"/>
                </a:cubicBezTo>
                <a:cubicBezTo>
                  <a:pt x="443758" y="293443"/>
                  <a:pt x="429572" y="292113"/>
                  <a:pt x="419819" y="284133"/>
                </a:cubicBezTo>
                <a:cubicBezTo>
                  <a:pt x="416716" y="281917"/>
                  <a:pt x="402974" y="271720"/>
                  <a:pt x="399870" y="273494"/>
                </a:cubicBezTo>
                <a:cubicBezTo>
                  <a:pt x="399870" y="273937"/>
                  <a:pt x="399870" y="273937"/>
                  <a:pt x="399870" y="274381"/>
                </a:cubicBezTo>
                <a:cubicBezTo>
                  <a:pt x="399870" y="274381"/>
                  <a:pt x="399427" y="274381"/>
                  <a:pt x="399427" y="274381"/>
                </a:cubicBezTo>
                <a:cubicBezTo>
                  <a:pt x="395881" y="275710"/>
                  <a:pt x="396324" y="280587"/>
                  <a:pt x="397654" y="283690"/>
                </a:cubicBezTo>
                <a:cubicBezTo>
                  <a:pt x="400757" y="291226"/>
                  <a:pt x="406077" y="297876"/>
                  <a:pt x="410953" y="304526"/>
                </a:cubicBezTo>
                <a:cubicBezTo>
                  <a:pt x="418046" y="314278"/>
                  <a:pt x="428685" y="322258"/>
                  <a:pt x="441098" y="322701"/>
                </a:cubicBezTo>
                <a:cubicBezTo>
                  <a:pt x="442429" y="322701"/>
                  <a:pt x="443758" y="322701"/>
                  <a:pt x="445531" y="322701"/>
                </a:cubicBezTo>
                <a:cubicBezTo>
                  <a:pt x="445975" y="322701"/>
                  <a:pt x="445975" y="323145"/>
                  <a:pt x="446418" y="323145"/>
                </a:cubicBezTo>
                <a:cubicBezTo>
                  <a:pt x="449521" y="323145"/>
                  <a:pt x="452181" y="322701"/>
                  <a:pt x="455284" y="323145"/>
                </a:cubicBezTo>
                <a:cubicBezTo>
                  <a:pt x="457501" y="323588"/>
                  <a:pt x="459274" y="323145"/>
                  <a:pt x="460604" y="321815"/>
                </a:cubicBezTo>
                <a:cubicBezTo>
                  <a:pt x="467254" y="324474"/>
                  <a:pt x="473460" y="327578"/>
                  <a:pt x="480110" y="330237"/>
                </a:cubicBezTo>
                <a:cubicBezTo>
                  <a:pt x="480110" y="330237"/>
                  <a:pt x="480110" y="330237"/>
                  <a:pt x="480110" y="330237"/>
                </a:cubicBezTo>
                <a:cubicBezTo>
                  <a:pt x="477450" y="332454"/>
                  <a:pt x="474347" y="334671"/>
                  <a:pt x="471687" y="336887"/>
                </a:cubicBezTo>
                <a:cubicBezTo>
                  <a:pt x="470800" y="336887"/>
                  <a:pt x="469913" y="336887"/>
                  <a:pt x="469470" y="336444"/>
                </a:cubicBezTo>
                <a:cubicBezTo>
                  <a:pt x="465480" y="335557"/>
                  <a:pt x="461047" y="335557"/>
                  <a:pt x="456614" y="336444"/>
                </a:cubicBezTo>
                <a:cubicBezTo>
                  <a:pt x="448634" y="338660"/>
                  <a:pt x="441985" y="344423"/>
                  <a:pt x="433562" y="346640"/>
                </a:cubicBezTo>
                <a:cubicBezTo>
                  <a:pt x="426913" y="348856"/>
                  <a:pt x="418933" y="349300"/>
                  <a:pt x="413170" y="354619"/>
                </a:cubicBezTo>
                <a:cubicBezTo>
                  <a:pt x="407850" y="359053"/>
                  <a:pt x="414057" y="363042"/>
                  <a:pt x="418933" y="364372"/>
                </a:cubicBezTo>
                <a:cubicBezTo>
                  <a:pt x="421149" y="365702"/>
                  <a:pt x="424252" y="366589"/>
                  <a:pt x="426913" y="367032"/>
                </a:cubicBezTo>
                <a:cubicBezTo>
                  <a:pt x="433119" y="367919"/>
                  <a:pt x="438882" y="365259"/>
                  <a:pt x="444645" y="364816"/>
                </a:cubicBezTo>
                <a:cubicBezTo>
                  <a:pt x="455284" y="367032"/>
                  <a:pt x="461934" y="361713"/>
                  <a:pt x="467697" y="353290"/>
                </a:cubicBezTo>
                <a:cubicBezTo>
                  <a:pt x="470357" y="349743"/>
                  <a:pt x="472130" y="345753"/>
                  <a:pt x="473903" y="341764"/>
                </a:cubicBezTo>
                <a:cubicBezTo>
                  <a:pt x="473903" y="341320"/>
                  <a:pt x="474347" y="340877"/>
                  <a:pt x="474790" y="340433"/>
                </a:cubicBezTo>
                <a:cubicBezTo>
                  <a:pt x="474790" y="340433"/>
                  <a:pt x="474790" y="340433"/>
                  <a:pt x="474790" y="340433"/>
                </a:cubicBezTo>
                <a:cubicBezTo>
                  <a:pt x="477450" y="338660"/>
                  <a:pt x="479666" y="336444"/>
                  <a:pt x="482326" y="334227"/>
                </a:cubicBezTo>
                <a:cubicBezTo>
                  <a:pt x="482770" y="333784"/>
                  <a:pt x="483656" y="332897"/>
                  <a:pt x="484099" y="332454"/>
                </a:cubicBezTo>
                <a:cubicBezTo>
                  <a:pt x="493852" y="336887"/>
                  <a:pt x="502719" y="342207"/>
                  <a:pt x="511585" y="347970"/>
                </a:cubicBezTo>
                <a:cubicBezTo>
                  <a:pt x="508925" y="348856"/>
                  <a:pt x="506265" y="350186"/>
                  <a:pt x="503605" y="351516"/>
                </a:cubicBezTo>
                <a:cubicBezTo>
                  <a:pt x="490306" y="349743"/>
                  <a:pt x="480553" y="360382"/>
                  <a:pt x="469027" y="366589"/>
                </a:cubicBezTo>
                <a:cubicBezTo>
                  <a:pt x="463707" y="369249"/>
                  <a:pt x="457944" y="371465"/>
                  <a:pt x="452181" y="373682"/>
                </a:cubicBezTo>
                <a:cubicBezTo>
                  <a:pt x="450851" y="374125"/>
                  <a:pt x="449078" y="375455"/>
                  <a:pt x="448634" y="376785"/>
                </a:cubicBezTo>
                <a:cubicBezTo>
                  <a:pt x="447305" y="381218"/>
                  <a:pt x="453068" y="383878"/>
                  <a:pt x="456614" y="384764"/>
                </a:cubicBezTo>
                <a:cubicBezTo>
                  <a:pt x="457057" y="384764"/>
                  <a:pt x="457057" y="384764"/>
                  <a:pt x="457501" y="384764"/>
                </a:cubicBezTo>
                <a:cubicBezTo>
                  <a:pt x="457501" y="385208"/>
                  <a:pt x="457944" y="385208"/>
                  <a:pt x="457944" y="385208"/>
                </a:cubicBezTo>
                <a:cubicBezTo>
                  <a:pt x="459274" y="385651"/>
                  <a:pt x="461047" y="386095"/>
                  <a:pt x="462377" y="386095"/>
                </a:cubicBezTo>
                <a:cubicBezTo>
                  <a:pt x="472573" y="386095"/>
                  <a:pt x="481883" y="381661"/>
                  <a:pt x="490749" y="377228"/>
                </a:cubicBezTo>
                <a:cubicBezTo>
                  <a:pt x="494739" y="375455"/>
                  <a:pt x="499172" y="374568"/>
                  <a:pt x="502275" y="371465"/>
                </a:cubicBezTo>
                <a:cubicBezTo>
                  <a:pt x="506265" y="367476"/>
                  <a:pt x="507152" y="362156"/>
                  <a:pt x="509368" y="357279"/>
                </a:cubicBezTo>
                <a:cubicBezTo>
                  <a:pt x="509811" y="355949"/>
                  <a:pt x="511142" y="354176"/>
                  <a:pt x="511142" y="352403"/>
                </a:cubicBezTo>
                <a:cubicBezTo>
                  <a:pt x="512914" y="351960"/>
                  <a:pt x="514244" y="351073"/>
                  <a:pt x="516018" y="350630"/>
                </a:cubicBezTo>
                <a:cubicBezTo>
                  <a:pt x="516018" y="350630"/>
                  <a:pt x="516461" y="350630"/>
                  <a:pt x="516461" y="350186"/>
                </a:cubicBezTo>
                <a:cubicBezTo>
                  <a:pt x="525327" y="356393"/>
                  <a:pt x="533750" y="363042"/>
                  <a:pt x="542173" y="370135"/>
                </a:cubicBezTo>
                <a:cubicBezTo>
                  <a:pt x="541286" y="371022"/>
                  <a:pt x="540400" y="371909"/>
                  <a:pt x="539070" y="372795"/>
                </a:cubicBezTo>
                <a:cubicBezTo>
                  <a:pt x="538627" y="372795"/>
                  <a:pt x="538183" y="372795"/>
                  <a:pt x="537740" y="372352"/>
                </a:cubicBezTo>
                <a:cubicBezTo>
                  <a:pt x="522667" y="369692"/>
                  <a:pt x="516018" y="378115"/>
                  <a:pt x="504492" y="384764"/>
                </a:cubicBezTo>
                <a:cubicBezTo>
                  <a:pt x="500059" y="386981"/>
                  <a:pt x="495182" y="388754"/>
                  <a:pt x="490306" y="390084"/>
                </a:cubicBezTo>
                <a:cubicBezTo>
                  <a:pt x="488089" y="390971"/>
                  <a:pt x="485429" y="391858"/>
                  <a:pt x="483656" y="394074"/>
                </a:cubicBezTo>
                <a:cubicBezTo>
                  <a:pt x="481439" y="397177"/>
                  <a:pt x="483213" y="399394"/>
                  <a:pt x="485873" y="400724"/>
                </a:cubicBezTo>
                <a:cubicBezTo>
                  <a:pt x="487203" y="402497"/>
                  <a:pt x="492965" y="402940"/>
                  <a:pt x="494739" y="402940"/>
                </a:cubicBezTo>
                <a:cubicBezTo>
                  <a:pt x="498729" y="403384"/>
                  <a:pt x="502719" y="402054"/>
                  <a:pt x="506708" y="401610"/>
                </a:cubicBezTo>
                <a:cubicBezTo>
                  <a:pt x="507152" y="401610"/>
                  <a:pt x="507595" y="401610"/>
                  <a:pt x="508038" y="401610"/>
                </a:cubicBezTo>
                <a:cubicBezTo>
                  <a:pt x="508925" y="401610"/>
                  <a:pt x="510255" y="401610"/>
                  <a:pt x="511142" y="401610"/>
                </a:cubicBezTo>
                <a:cubicBezTo>
                  <a:pt x="513358" y="402054"/>
                  <a:pt x="515575" y="402497"/>
                  <a:pt x="517791" y="402497"/>
                </a:cubicBezTo>
                <a:cubicBezTo>
                  <a:pt x="529760" y="401167"/>
                  <a:pt x="539070" y="386538"/>
                  <a:pt x="542616" y="375455"/>
                </a:cubicBezTo>
                <a:cubicBezTo>
                  <a:pt x="543503" y="374568"/>
                  <a:pt x="544390" y="373682"/>
                  <a:pt x="545276" y="372795"/>
                </a:cubicBezTo>
                <a:cubicBezTo>
                  <a:pt x="547049" y="374125"/>
                  <a:pt x="548823" y="375455"/>
                  <a:pt x="550152" y="377228"/>
                </a:cubicBezTo>
                <a:cubicBezTo>
                  <a:pt x="545719" y="393187"/>
                  <a:pt x="540843" y="409590"/>
                  <a:pt x="536410" y="425549"/>
                </a:cubicBezTo>
                <a:cubicBezTo>
                  <a:pt x="524884" y="467663"/>
                  <a:pt x="509811" y="508891"/>
                  <a:pt x="492522" y="549232"/>
                </a:cubicBezTo>
                <a:cubicBezTo>
                  <a:pt x="490749" y="538593"/>
                  <a:pt x="488089" y="528397"/>
                  <a:pt x="484099" y="518644"/>
                </a:cubicBezTo>
                <a:cubicBezTo>
                  <a:pt x="485873" y="515984"/>
                  <a:pt x="487203" y="512881"/>
                  <a:pt x="488976" y="510221"/>
                </a:cubicBezTo>
                <a:cubicBezTo>
                  <a:pt x="488976" y="510221"/>
                  <a:pt x="488976" y="510221"/>
                  <a:pt x="488976" y="510221"/>
                </a:cubicBezTo>
                <a:cubicBezTo>
                  <a:pt x="491193" y="507118"/>
                  <a:pt x="494296" y="504015"/>
                  <a:pt x="496512" y="500468"/>
                </a:cubicBezTo>
                <a:cubicBezTo>
                  <a:pt x="502275" y="492489"/>
                  <a:pt x="507595" y="483179"/>
                  <a:pt x="507152" y="472983"/>
                </a:cubicBezTo>
                <a:cubicBezTo>
                  <a:pt x="506708" y="468107"/>
                  <a:pt x="506265" y="463230"/>
                  <a:pt x="507152" y="458354"/>
                </a:cubicBezTo>
                <a:cubicBezTo>
                  <a:pt x="508481" y="452148"/>
                  <a:pt x="511142" y="445941"/>
                  <a:pt x="511142" y="439735"/>
                </a:cubicBezTo>
                <a:cubicBezTo>
                  <a:pt x="511142" y="438405"/>
                  <a:pt x="511142" y="436632"/>
                  <a:pt x="510698" y="435302"/>
                </a:cubicBezTo>
                <a:cubicBezTo>
                  <a:pt x="510698" y="434859"/>
                  <a:pt x="510255" y="434859"/>
                  <a:pt x="510255" y="434859"/>
                </a:cubicBezTo>
                <a:cubicBezTo>
                  <a:pt x="509811" y="433972"/>
                  <a:pt x="509368" y="433529"/>
                  <a:pt x="508925" y="433085"/>
                </a:cubicBezTo>
                <a:cubicBezTo>
                  <a:pt x="502719" y="431312"/>
                  <a:pt x="493852" y="446385"/>
                  <a:pt x="491636" y="451261"/>
                </a:cubicBezTo>
                <a:cubicBezTo>
                  <a:pt x="486759" y="460571"/>
                  <a:pt x="488976" y="471210"/>
                  <a:pt x="487646" y="481406"/>
                </a:cubicBezTo>
                <a:cubicBezTo>
                  <a:pt x="485873" y="488056"/>
                  <a:pt x="484986" y="495149"/>
                  <a:pt x="485429" y="501798"/>
                </a:cubicBezTo>
                <a:cubicBezTo>
                  <a:pt x="485429" y="503572"/>
                  <a:pt x="485429" y="505345"/>
                  <a:pt x="485873" y="507118"/>
                </a:cubicBezTo>
                <a:cubicBezTo>
                  <a:pt x="484986" y="508448"/>
                  <a:pt x="484099" y="509778"/>
                  <a:pt x="483213" y="511108"/>
                </a:cubicBezTo>
                <a:cubicBezTo>
                  <a:pt x="482770" y="511994"/>
                  <a:pt x="482326" y="512438"/>
                  <a:pt x="481883" y="513324"/>
                </a:cubicBezTo>
                <a:cubicBezTo>
                  <a:pt x="477893" y="504458"/>
                  <a:pt x="473460" y="495149"/>
                  <a:pt x="468583" y="486726"/>
                </a:cubicBezTo>
                <a:cubicBezTo>
                  <a:pt x="470800" y="484509"/>
                  <a:pt x="471244" y="476530"/>
                  <a:pt x="471687" y="474313"/>
                </a:cubicBezTo>
                <a:cubicBezTo>
                  <a:pt x="471687" y="472983"/>
                  <a:pt x="472130" y="471653"/>
                  <a:pt x="472130" y="469880"/>
                </a:cubicBezTo>
                <a:cubicBezTo>
                  <a:pt x="473460" y="468993"/>
                  <a:pt x="474347" y="465890"/>
                  <a:pt x="475233" y="465004"/>
                </a:cubicBezTo>
                <a:cubicBezTo>
                  <a:pt x="482770" y="452148"/>
                  <a:pt x="481439" y="443725"/>
                  <a:pt x="476120" y="430869"/>
                </a:cubicBezTo>
                <a:cubicBezTo>
                  <a:pt x="475233" y="424662"/>
                  <a:pt x="477006" y="413136"/>
                  <a:pt x="471244" y="409146"/>
                </a:cubicBezTo>
                <a:cubicBezTo>
                  <a:pt x="471244" y="409146"/>
                  <a:pt x="471244" y="409146"/>
                  <a:pt x="471244" y="409146"/>
                </a:cubicBezTo>
                <a:cubicBezTo>
                  <a:pt x="471244" y="409146"/>
                  <a:pt x="470800" y="408703"/>
                  <a:pt x="470800" y="408703"/>
                </a:cubicBezTo>
                <a:cubicBezTo>
                  <a:pt x="469470" y="407373"/>
                  <a:pt x="468140" y="405600"/>
                  <a:pt x="466367" y="405600"/>
                </a:cubicBezTo>
                <a:cubicBezTo>
                  <a:pt x="465924" y="405600"/>
                  <a:pt x="465480" y="406044"/>
                  <a:pt x="465037" y="406487"/>
                </a:cubicBezTo>
                <a:cubicBezTo>
                  <a:pt x="462377" y="410033"/>
                  <a:pt x="461491" y="414910"/>
                  <a:pt x="461047" y="419343"/>
                </a:cubicBezTo>
                <a:cubicBezTo>
                  <a:pt x="460604" y="428209"/>
                  <a:pt x="462377" y="437075"/>
                  <a:pt x="462821" y="445941"/>
                </a:cubicBezTo>
                <a:cubicBezTo>
                  <a:pt x="462377" y="453921"/>
                  <a:pt x="462377" y="462787"/>
                  <a:pt x="468140" y="468550"/>
                </a:cubicBezTo>
                <a:cubicBezTo>
                  <a:pt x="468140" y="470323"/>
                  <a:pt x="468140" y="471653"/>
                  <a:pt x="468140" y="473426"/>
                </a:cubicBezTo>
                <a:cubicBezTo>
                  <a:pt x="468140" y="475643"/>
                  <a:pt x="467697" y="478303"/>
                  <a:pt x="467254" y="480519"/>
                </a:cubicBezTo>
                <a:cubicBezTo>
                  <a:pt x="467254" y="481406"/>
                  <a:pt x="466811" y="482293"/>
                  <a:pt x="466367" y="482736"/>
                </a:cubicBezTo>
                <a:cubicBezTo>
                  <a:pt x="461047" y="472983"/>
                  <a:pt x="454841" y="463674"/>
                  <a:pt x="448191" y="454808"/>
                </a:cubicBezTo>
                <a:cubicBezTo>
                  <a:pt x="449521" y="452591"/>
                  <a:pt x="449078" y="445941"/>
                  <a:pt x="448191" y="437518"/>
                </a:cubicBezTo>
                <a:cubicBezTo>
                  <a:pt x="448634" y="437075"/>
                  <a:pt x="448634" y="436189"/>
                  <a:pt x="449078" y="435745"/>
                </a:cubicBezTo>
                <a:cubicBezTo>
                  <a:pt x="450851" y="432199"/>
                  <a:pt x="452181" y="428209"/>
                  <a:pt x="453511" y="424662"/>
                </a:cubicBezTo>
                <a:cubicBezTo>
                  <a:pt x="456614" y="416240"/>
                  <a:pt x="453954" y="408260"/>
                  <a:pt x="450408" y="400280"/>
                </a:cubicBezTo>
                <a:cubicBezTo>
                  <a:pt x="450408" y="400280"/>
                  <a:pt x="450408" y="399837"/>
                  <a:pt x="450408" y="399837"/>
                </a:cubicBezTo>
                <a:cubicBezTo>
                  <a:pt x="449965" y="398950"/>
                  <a:pt x="449965" y="397621"/>
                  <a:pt x="449521" y="396734"/>
                </a:cubicBezTo>
                <a:cubicBezTo>
                  <a:pt x="448634" y="393631"/>
                  <a:pt x="448191" y="390971"/>
                  <a:pt x="446862" y="388311"/>
                </a:cubicBezTo>
                <a:cubicBezTo>
                  <a:pt x="446418" y="387868"/>
                  <a:pt x="445975" y="387868"/>
                  <a:pt x="445975" y="387868"/>
                </a:cubicBezTo>
                <a:cubicBezTo>
                  <a:pt x="443315" y="383435"/>
                  <a:pt x="439768" y="380331"/>
                  <a:pt x="434449" y="381218"/>
                </a:cubicBezTo>
                <a:cubicBezTo>
                  <a:pt x="426469" y="385208"/>
                  <a:pt x="433119" y="402940"/>
                  <a:pt x="433119" y="410033"/>
                </a:cubicBezTo>
                <a:cubicBezTo>
                  <a:pt x="433562" y="416683"/>
                  <a:pt x="433562" y="423332"/>
                  <a:pt x="437108" y="429095"/>
                </a:cubicBezTo>
                <a:cubicBezTo>
                  <a:pt x="438882" y="432199"/>
                  <a:pt x="441098" y="435745"/>
                  <a:pt x="444201" y="437518"/>
                </a:cubicBezTo>
                <a:cubicBezTo>
                  <a:pt x="444201" y="439292"/>
                  <a:pt x="444645" y="441065"/>
                  <a:pt x="444645" y="443281"/>
                </a:cubicBezTo>
                <a:cubicBezTo>
                  <a:pt x="444645" y="445498"/>
                  <a:pt x="445088" y="447714"/>
                  <a:pt x="445088" y="450374"/>
                </a:cubicBezTo>
                <a:cubicBezTo>
                  <a:pt x="443315" y="447714"/>
                  <a:pt x="441098" y="445055"/>
                  <a:pt x="439325" y="442395"/>
                </a:cubicBezTo>
                <a:cubicBezTo>
                  <a:pt x="436665" y="439735"/>
                  <a:pt x="434449" y="436632"/>
                  <a:pt x="431346" y="434415"/>
                </a:cubicBezTo>
                <a:cubicBezTo>
                  <a:pt x="431789" y="433529"/>
                  <a:pt x="431789" y="432199"/>
                  <a:pt x="431346" y="431312"/>
                </a:cubicBezTo>
                <a:cubicBezTo>
                  <a:pt x="430016" y="427322"/>
                  <a:pt x="428242" y="422889"/>
                  <a:pt x="426469" y="418899"/>
                </a:cubicBezTo>
                <a:cubicBezTo>
                  <a:pt x="422480" y="410477"/>
                  <a:pt x="415386" y="403827"/>
                  <a:pt x="406964" y="400280"/>
                </a:cubicBezTo>
                <a:cubicBezTo>
                  <a:pt x="402087" y="398064"/>
                  <a:pt x="396767" y="396734"/>
                  <a:pt x="392334" y="394074"/>
                </a:cubicBezTo>
                <a:cubicBezTo>
                  <a:pt x="387901" y="390971"/>
                  <a:pt x="383468" y="387868"/>
                  <a:pt x="378149" y="386538"/>
                </a:cubicBezTo>
                <a:cubicBezTo>
                  <a:pt x="367952" y="382991"/>
                  <a:pt x="357756" y="389198"/>
                  <a:pt x="366179" y="399394"/>
                </a:cubicBezTo>
                <a:cubicBezTo>
                  <a:pt x="370612" y="405600"/>
                  <a:pt x="377705" y="408703"/>
                  <a:pt x="383468" y="412693"/>
                </a:cubicBezTo>
                <a:cubicBezTo>
                  <a:pt x="387458" y="415353"/>
                  <a:pt x="390561" y="419343"/>
                  <a:pt x="394108" y="422003"/>
                </a:cubicBezTo>
                <a:cubicBezTo>
                  <a:pt x="398541" y="425106"/>
                  <a:pt x="403417" y="428209"/>
                  <a:pt x="408737" y="430869"/>
                </a:cubicBezTo>
                <a:cubicBezTo>
                  <a:pt x="409623" y="431755"/>
                  <a:pt x="411397" y="432199"/>
                  <a:pt x="412283" y="432642"/>
                </a:cubicBezTo>
                <a:cubicBezTo>
                  <a:pt x="412726" y="432642"/>
                  <a:pt x="413170" y="433085"/>
                  <a:pt x="413613" y="433085"/>
                </a:cubicBezTo>
                <a:cubicBezTo>
                  <a:pt x="414943" y="433529"/>
                  <a:pt x="416716" y="433972"/>
                  <a:pt x="418046" y="434415"/>
                </a:cubicBezTo>
                <a:cubicBezTo>
                  <a:pt x="421593" y="435302"/>
                  <a:pt x="424696" y="436189"/>
                  <a:pt x="428242" y="436632"/>
                </a:cubicBezTo>
                <a:cubicBezTo>
                  <a:pt x="429129" y="436632"/>
                  <a:pt x="429572" y="436632"/>
                  <a:pt x="430016" y="436189"/>
                </a:cubicBezTo>
                <a:cubicBezTo>
                  <a:pt x="436665" y="442838"/>
                  <a:pt x="442429" y="450374"/>
                  <a:pt x="447748" y="458354"/>
                </a:cubicBezTo>
                <a:cubicBezTo>
                  <a:pt x="444645" y="457024"/>
                  <a:pt x="441542" y="455251"/>
                  <a:pt x="438439" y="453921"/>
                </a:cubicBezTo>
                <a:cubicBezTo>
                  <a:pt x="437552" y="453477"/>
                  <a:pt x="436222" y="453477"/>
                  <a:pt x="435335" y="453034"/>
                </a:cubicBezTo>
                <a:cubicBezTo>
                  <a:pt x="434006" y="451261"/>
                  <a:pt x="432232" y="449931"/>
                  <a:pt x="430902" y="448601"/>
                </a:cubicBezTo>
                <a:cubicBezTo>
                  <a:pt x="418933" y="438405"/>
                  <a:pt x="403417" y="446828"/>
                  <a:pt x="389675" y="445498"/>
                </a:cubicBezTo>
                <a:cubicBezTo>
                  <a:pt x="385241" y="445498"/>
                  <a:pt x="380365" y="445055"/>
                  <a:pt x="375932" y="447271"/>
                </a:cubicBezTo>
                <a:cubicBezTo>
                  <a:pt x="371499" y="449931"/>
                  <a:pt x="372829" y="454364"/>
                  <a:pt x="376375" y="456581"/>
                </a:cubicBezTo>
                <a:cubicBezTo>
                  <a:pt x="377262" y="457911"/>
                  <a:pt x="379035" y="458354"/>
                  <a:pt x="380365" y="459241"/>
                </a:cubicBezTo>
                <a:cubicBezTo>
                  <a:pt x="386128" y="461457"/>
                  <a:pt x="392334" y="462787"/>
                  <a:pt x="398098" y="461457"/>
                </a:cubicBezTo>
                <a:cubicBezTo>
                  <a:pt x="403860" y="461014"/>
                  <a:pt x="409623" y="463230"/>
                  <a:pt x="415386" y="463674"/>
                </a:cubicBezTo>
                <a:cubicBezTo>
                  <a:pt x="420706" y="463674"/>
                  <a:pt x="426469" y="463230"/>
                  <a:pt x="431346" y="460571"/>
                </a:cubicBezTo>
                <a:cubicBezTo>
                  <a:pt x="432232" y="460127"/>
                  <a:pt x="434892" y="459241"/>
                  <a:pt x="435779" y="458354"/>
                </a:cubicBezTo>
                <a:cubicBezTo>
                  <a:pt x="440655" y="460127"/>
                  <a:pt x="445975" y="461900"/>
                  <a:pt x="450851" y="463674"/>
                </a:cubicBezTo>
                <a:cubicBezTo>
                  <a:pt x="450851" y="463674"/>
                  <a:pt x="450851" y="463674"/>
                  <a:pt x="451295" y="463674"/>
                </a:cubicBezTo>
                <a:cubicBezTo>
                  <a:pt x="456171" y="471210"/>
                  <a:pt x="460161" y="478746"/>
                  <a:pt x="464594" y="486726"/>
                </a:cubicBezTo>
                <a:cubicBezTo>
                  <a:pt x="461491" y="486282"/>
                  <a:pt x="458388" y="485839"/>
                  <a:pt x="455284" y="485396"/>
                </a:cubicBezTo>
                <a:cubicBezTo>
                  <a:pt x="455284" y="485396"/>
                  <a:pt x="455284" y="485396"/>
                  <a:pt x="454841" y="485396"/>
                </a:cubicBezTo>
                <a:cubicBezTo>
                  <a:pt x="443758" y="477416"/>
                  <a:pt x="429572" y="476086"/>
                  <a:pt x="417160" y="481406"/>
                </a:cubicBezTo>
                <a:cubicBezTo>
                  <a:pt x="410953" y="484066"/>
                  <a:pt x="403860" y="483623"/>
                  <a:pt x="397211" y="485396"/>
                </a:cubicBezTo>
                <a:cubicBezTo>
                  <a:pt x="391448" y="487612"/>
                  <a:pt x="391004" y="490272"/>
                  <a:pt x="392778" y="492489"/>
                </a:cubicBezTo>
                <a:cubicBezTo>
                  <a:pt x="394108" y="497365"/>
                  <a:pt x="406964" y="499582"/>
                  <a:pt x="410953" y="499582"/>
                </a:cubicBezTo>
                <a:cubicBezTo>
                  <a:pt x="415386" y="499582"/>
                  <a:pt x="419819" y="498252"/>
                  <a:pt x="424696" y="498695"/>
                </a:cubicBezTo>
                <a:cubicBezTo>
                  <a:pt x="430902" y="499139"/>
                  <a:pt x="437552" y="500468"/>
                  <a:pt x="443315" y="498252"/>
                </a:cubicBezTo>
                <a:cubicBezTo>
                  <a:pt x="448191" y="496035"/>
                  <a:pt x="453068" y="494705"/>
                  <a:pt x="456614" y="491159"/>
                </a:cubicBezTo>
                <a:cubicBezTo>
                  <a:pt x="459717" y="491602"/>
                  <a:pt x="462821" y="492045"/>
                  <a:pt x="466367" y="492489"/>
                </a:cubicBezTo>
                <a:cubicBezTo>
                  <a:pt x="466367" y="492489"/>
                  <a:pt x="466367" y="492489"/>
                  <a:pt x="466811" y="492489"/>
                </a:cubicBezTo>
                <a:cubicBezTo>
                  <a:pt x="472573" y="504015"/>
                  <a:pt x="478336" y="515098"/>
                  <a:pt x="482326" y="527510"/>
                </a:cubicBezTo>
                <a:cubicBezTo>
                  <a:pt x="480553" y="527067"/>
                  <a:pt x="478780" y="526624"/>
                  <a:pt x="476563" y="526180"/>
                </a:cubicBezTo>
                <a:cubicBezTo>
                  <a:pt x="473016" y="521747"/>
                  <a:pt x="468140" y="518201"/>
                  <a:pt x="463264" y="516427"/>
                </a:cubicBezTo>
                <a:cubicBezTo>
                  <a:pt x="456614" y="513324"/>
                  <a:pt x="449521" y="515541"/>
                  <a:pt x="442872" y="514654"/>
                </a:cubicBezTo>
                <a:cubicBezTo>
                  <a:pt x="435335" y="513768"/>
                  <a:pt x="427799" y="511994"/>
                  <a:pt x="420706" y="514211"/>
                </a:cubicBezTo>
                <a:cubicBezTo>
                  <a:pt x="417603" y="515098"/>
                  <a:pt x="412283" y="516871"/>
                  <a:pt x="413170" y="520861"/>
                </a:cubicBezTo>
                <a:cubicBezTo>
                  <a:pt x="413170" y="520861"/>
                  <a:pt x="413170" y="520861"/>
                  <a:pt x="413170" y="521304"/>
                </a:cubicBezTo>
                <a:cubicBezTo>
                  <a:pt x="413170" y="521304"/>
                  <a:pt x="412726" y="521747"/>
                  <a:pt x="412726" y="521747"/>
                </a:cubicBezTo>
                <a:cubicBezTo>
                  <a:pt x="412726" y="523077"/>
                  <a:pt x="414500" y="524407"/>
                  <a:pt x="415386" y="525294"/>
                </a:cubicBezTo>
                <a:cubicBezTo>
                  <a:pt x="424696" y="531943"/>
                  <a:pt x="436222" y="527510"/>
                  <a:pt x="446418" y="527954"/>
                </a:cubicBezTo>
                <a:cubicBezTo>
                  <a:pt x="450851" y="528840"/>
                  <a:pt x="454398" y="532387"/>
                  <a:pt x="459717" y="532387"/>
                </a:cubicBezTo>
                <a:cubicBezTo>
                  <a:pt x="465480" y="532830"/>
                  <a:pt x="471244" y="531943"/>
                  <a:pt x="476563" y="531057"/>
                </a:cubicBezTo>
                <a:cubicBezTo>
                  <a:pt x="476563" y="531057"/>
                  <a:pt x="476563" y="531057"/>
                  <a:pt x="476563" y="531057"/>
                </a:cubicBezTo>
                <a:cubicBezTo>
                  <a:pt x="477450" y="531500"/>
                  <a:pt x="477893" y="531500"/>
                  <a:pt x="478780" y="531943"/>
                </a:cubicBezTo>
                <a:cubicBezTo>
                  <a:pt x="480553" y="532387"/>
                  <a:pt x="481883" y="532387"/>
                  <a:pt x="483656" y="532387"/>
                </a:cubicBezTo>
                <a:cubicBezTo>
                  <a:pt x="483656" y="532387"/>
                  <a:pt x="483656" y="532387"/>
                  <a:pt x="483656" y="532387"/>
                </a:cubicBezTo>
                <a:cubicBezTo>
                  <a:pt x="484543" y="534603"/>
                  <a:pt x="485429" y="537263"/>
                  <a:pt x="485873" y="539480"/>
                </a:cubicBezTo>
                <a:cubicBezTo>
                  <a:pt x="487646" y="545686"/>
                  <a:pt x="488532" y="551892"/>
                  <a:pt x="489419" y="558099"/>
                </a:cubicBezTo>
                <a:cubicBezTo>
                  <a:pt x="473903" y="594007"/>
                  <a:pt x="457057" y="629471"/>
                  <a:pt x="439768" y="664936"/>
                </a:cubicBezTo>
                <a:cubicBezTo>
                  <a:pt x="435335" y="674246"/>
                  <a:pt x="430902" y="683112"/>
                  <a:pt x="426026" y="692421"/>
                </a:cubicBezTo>
                <a:cubicBezTo>
                  <a:pt x="421149" y="685329"/>
                  <a:pt x="416716" y="678235"/>
                  <a:pt x="412726" y="670699"/>
                </a:cubicBezTo>
                <a:cubicBezTo>
                  <a:pt x="412726" y="668483"/>
                  <a:pt x="413170" y="666266"/>
                  <a:pt x="413613" y="664050"/>
                </a:cubicBezTo>
                <a:cubicBezTo>
                  <a:pt x="415386" y="663163"/>
                  <a:pt x="416716" y="661833"/>
                  <a:pt x="418490" y="660503"/>
                </a:cubicBezTo>
                <a:cubicBezTo>
                  <a:pt x="430902" y="650307"/>
                  <a:pt x="435779" y="634791"/>
                  <a:pt x="441985" y="620605"/>
                </a:cubicBezTo>
                <a:cubicBezTo>
                  <a:pt x="445088" y="614399"/>
                  <a:pt x="450851" y="608636"/>
                  <a:pt x="451738" y="601543"/>
                </a:cubicBezTo>
                <a:cubicBezTo>
                  <a:pt x="451738" y="601543"/>
                  <a:pt x="451738" y="601543"/>
                  <a:pt x="451738" y="601543"/>
                </a:cubicBezTo>
                <a:cubicBezTo>
                  <a:pt x="454398" y="593563"/>
                  <a:pt x="448634" y="586470"/>
                  <a:pt x="442429" y="594893"/>
                </a:cubicBezTo>
                <a:cubicBezTo>
                  <a:pt x="438439" y="599770"/>
                  <a:pt x="434892" y="604646"/>
                  <a:pt x="432232" y="610409"/>
                </a:cubicBezTo>
                <a:cubicBezTo>
                  <a:pt x="429572" y="615285"/>
                  <a:pt x="427799" y="620605"/>
                  <a:pt x="424252" y="625038"/>
                </a:cubicBezTo>
                <a:cubicBezTo>
                  <a:pt x="416716" y="630801"/>
                  <a:pt x="414057" y="640998"/>
                  <a:pt x="411840" y="649864"/>
                </a:cubicBezTo>
                <a:cubicBezTo>
                  <a:pt x="410953" y="653410"/>
                  <a:pt x="410510" y="657400"/>
                  <a:pt x="410067" y="661390"/>
                </a:cubicBezTo>
                <a:cubicBezTo>
                  <a:pt x="410067" y="662276"/>
                  <a:pt x="409623" y="663606"/>
                  <a:pt x="409623" y="664936"/>
                </a:cubicBezTo>
                <a:cubicBezTo>
                  <a:pt x="406520" y="659616"/>
                  <a:pt x="403860" y="653853"/>
                  <a:pt x="400757" y="648534"/>
                </a:cubicBezTo>
                <a:cubicBezTo>
                  <a:pt x="398098" y="643657"/>
                  <a:pt x="395437" y="639224"/>
                  <a:pt x="392778" y="634348"/>
                </a:cubicBezTo>
                <a:cubicBezTo>
                  <a:pt x="393664" y="633018"/>
                  <a:pt x="394551" y="631245"/>
                  <a:pt x="394994" y="630358"/>
                </a:cubicBezTo>
                <a:cubicBezTo>
                  <a:pt x="395881" y="628142"/>
                  <a:pt x="397211" y="626368"/>
                  <a:pt x="398098" y="624152"/>
                </a:cubicBezTo>
                <a:cubicBezTo>
                  <a:pt x="398098" y="624152"/>
                  <a:pt x="398541" y="624152"/>
                  <a:pt x="398541" y="623708"/>
                </a:cubicBezTo>
                <a:cubicBezTo>
                  <a:pt x="408293" y="619275"/>
                  <a:pt x="414057" y="610852"/>
                  <a:pt x="417603" y="601100"/>
                </a:cubicBezTo>
                <a:cubicBezTo>
                  <a:pt x="418490" y="598440"/>
                  <a:pt x="419819" y="596223"/>
                  <a:pt x="420263" y="593563"/>
                </a:cubicBezTo>
                <a:cubicBezTo>
                  <a:pt x="420706" y="591790"/>
                  <a:pt x="421149" y="590460"/>
                  <a:pt x="421593" y="588687"/>
                </a:cubicBezTo>
                <a:cubicBezTo>
                  <a:pt x="423366" y="582924"/>
                  <a:pt x="427799" y="578048"/>
                  <a:pt x="428685" y="572285"/>
                </a:cubicBezTo>
                <a:cubicBezTo>
                  <a:pt x="428685" y="570955"/>
                  <a:pt x="430016" y="568738"/>
                  <a:pt x="428685" y="567852"/>
                </a:cubicBezTo>
                <a:cubicBezTo>
                  <a:pt x="428685" y="567408"/>
                  <a:pt x="429129" y="566521"/>
                  <a:pt x="429129" y="566078"/>
                </a:cubicBezTo>
                <a:cubicBezTo>
                  <a:pt x="429129" y="562532"/>
                  <a:pt x="425583" y="560315"/>
                  <a:pt x="422480" y="562088"/>
                </a:cubicBezTo>
                <a:cubicBezTo>
                  <a:pt x="418046" y="564748"/>
                  <a:pt x="415830" y="570068"/>
                  <a:pt x="413613" y="574501"/>
                </a:cubicBezTo>
                <a:cubicBezTo>
                  <a:pt x="406077" y="589574"/>
                  <a:pt x="390118" y="600213"/>
                  <a:pt x="395881" y="619275"/>
                </a:cubicBezTo>
                <a:cubicBezTo>
                  <a:pt x="394551" y="621935"/>
                  <a:pt x="393221" y="625038"/>
                  <a:pt x="391448" y="627698"/>
                </a:cubicBezTo>
                <a:cubicBezTo>
                  <a:pt x="391004" y="628585"/>
                  <a:pt x="390561" y="629028"/>
                  <a:pt x="390118" y="629915"/>
                </a:cubicBezTo>
                <a:cubicBezTo>
                  <a:pt x="385241" y="621492"/>
                  <a:pt x="380365" y="612626"/>
                  <a:pt x="375045" y="604203"/>
                </a:cubicBezTo>
                <a:cubicBezTo>
                  <a:pt x="377262" y="602873"/>
                  <a:pt x="378592" y="600213"/>
                  <a:pt x="379921" y="597997"/>
                </a:cubicBezTo>
                <a:cubicBezTo>
                  <a:pt x="380365" y="597553"/>
                  <a:pt x="380365" y="596667"/>
                  <a:pt x="380808" y="596223"/>
                </a:cubicBezTo>
                <a:cubicBezTo>
                  <a:pt x="383911" y="595337"/>
                  <a:pt x="386571" y="592234"/>
                  <a:pt x="388788" y="590017"/>
                </a:cubicBezTo>
                <a:cubicBezTo>
                  <a:pt x="390561" y="588244"/>
                  <a:pt x="392334" y="586027"/>
                  <a:pt x="393664" y="583811"/>
                </a:cubicBezTo>
                <a:cubicBezTo>
                  <a:pt x="394551" y="582481"/>
                  <a:pt x="395437" y="580707"/>
                  <a:pt x="396324" y="578934"/>
                </a:cubicBezTo>
                <a:cubicBezTo>
                  <a:pt x="396324" y="578934"/>
                  <a:pt x="396324" y="578491"/>
                  <a:pt x="396324" y="578491"/>
                </a:cubicBezTo>
                <a:cubicBezTo>
                  <a:pt x="396767" y="577161"/>
                  <a:pt x="397211" y="575831"/>
                  <a:pt x="397654" y="574501"/>
                </a:cubicBezTo>
                <a:cubicBezTo>
                  <a:pt x="398541" y="571841"/>
                  <a:pt x="399427" y="568738"/>
                  <a:pt x="400314" y="566078"/>
                </a:cubicBezTo>
                <a:cubicBezTo>
                  <a:pt x="402974" y="559429"/>
                  <a:pt x="408737" y="554552"/>
                  <a:pt x="409623" y="547459"/>
                </a:cubicBezTo>
                <a:cubicBezTo>
                  <a:pt x="409623" y="546572"/>
                  <a:pt x="410067" y="545686"/>
                  <a:pt x="409623" y="545243"/>
                </a:cubicBezTo>
                <a:cubicBezTo>
                  <a:pt x="410067" y="542583"/>
                  <a:pt x="410067" y="539923"/>
                  <a:pt x="408737" y="538150"/>
                </a:cubicBezTo>
                <a:cubicBezTo>
                  <a:pt x="399870" y="531057"/>
                  <a:pt x="392334" y="555439"/>
                  <a:pt x="387901" y="560758"/>
                </a:cubicBezTo>
                <a:cubicBezTo>
                  <a:pt x="384355" y="566521"/>
                  <a:pt x="379035" y="571841"/>
                  <a:pt x="377705" y="578934"/>
                </a:cubicBezTo>
                <a:cubicBezTo>
                  <a:pt x="376818" y="583367"/>
                  <a:pt x="376375" y="587800"/>
                  <a:pt x="377262" y="591790"/>
                </a:cubicBezTo>
                <a:cubicBezTo>
                  <a:pt x="377262" y="592234"/>
                  <a:pt x="377262" y="592234"/>
                  <a:pt x="377262" y="592677"/>
                </a:cubicBezTo>
                <a:cubicBezTo>
                  <a:pt x="375932" y="595337"/>
                  <a:pt x="374602" y="597553"/>
                  <a:pt x="372829" y="599770"/>
                </a:cubicBezTo>
                <a:cubicBezTo>
                  <a:pt x="368395" y="591790"/>
                  <a:pt x="363962" y="583811"/>
                  <a:pt x="359972" y="575388"/>
                </a:cubicBezTo>
                <a:cubicBezTo>
                  <a:pt x="361303" y="570955"/>
                  <a:pt x="362189" y="566965"/>
                  <a:pt x="363076" y="562532"/>
                </a:cubicBezTo>
                <a:cubicBezTo>
                  <a:pt x="364849" y="561202"/>
                  <a:pt x="366179" y="558985"/>
                  <a:pt x="367066" y="557655"/>
                </a:cubicBezTo>
                <a:cubicBezTo>
                  <a:pt x="367952" y="556325"/>
                  <a:pt x="369282" y="554552"/>
                  <a:pt x="370169" y="553222"/>
                </a:cubicBezTo>
                <a:cubicBezTo>
                  <a:pt x="371055" y="551892"/>
                  <a:pt x="371942" y="550119"/>
                  <a:pt x="372385" y="548346"/>
                </a:cubicBezTo>
                <a:cubicBezTo>
                  <a:pt x="373272" y="546572"/>
                  <a:pt x="373716" y="544799"/>
                  <a:pt x="374159" y="543026"/>
                </a:cubicBezTo>
                <a:cubicBezTo>
                  <a:pt x="374159" y="543026"/>
                  <a:pt x="374159" y="542583"/>
                  <a:pt x="374159" y="542583"/>
                </a:cubicBezTo>
                <a:cubicBezTo>
                  <a:pt x="374159" y="542583"/>
                  <a:pt x="374159" y="542139"/>
                  <a:pt x="374159" y="542139"/>
                </a:cubicBezTo>
                <a:cubicBezTo>
                  <a:pt x="375488" y="536820"/>
                  <a:pt x="375488" y="531943"/>
                  <a:pt x="373716" y="526624"/>
                </a:cubicBezTo>
                <a:cubicBezTo>
                  <a:pt x="372829" y="517757"/>
                  <a:pt x="378149" y="509778"/>
                  <a:pt x="378592" y="501355"/>
                </a:cubicBezTo>
                <a:cubicBezTo>
                  <a:pt x="378592" y="500468"/>
                  <a:pt x="379035" y="498252"/>
                  <a:pt x="378149" y="497808"/>
                </a:cubicBezTo>
                <a:cubicBezTo>
                  <a:pt x="378149" y="493375"/>
                  <a:pt x="377262" y="489386"/>
                  <a:pt x="374602" y="485839"/>
                </a:cubicBezTo>
                <a:cubicBezTo>
                  <a:pt x="370612" y="480519"/>
                  <a:pt x="366179" y="484953"/>
                  <a:pt x="364406" y="489386"/>
                </a:cubicBezTo>
                <a:cubicBezTo>
                  <a:pt x="359972" y="500468"/>
                  <a:pt x="361303" y="512881"/>
                  <a:pt x="357756" y="524407"/>
                </a:cubicBezTo>
                <a:cubicBezTo>
                  <a:pt x="355983" y="531943"/>
                  <a:pt x="353767" y="539923"/>
                  <a:pt x="355539" y="547459"/>
                </a:cubicBezTo>
                <a:cubicBezTo>
                  <a:pt x="355983" y="548789"/>
                  <a:pt x="356426" y="550119"/>
                  <a:pt x="356870" y="551449"/>
                </a:cubicBezTo>
                <a:cubicBezTo>
                  <a:pt x="356426" y="552336"/>
                  <a:pt x="357313" y="554109"/>
                  <a:pt x="357313" y="554995"/>
                </a:cubicBezTo>
                <a:cubicBezTo>
                  <a:pt x="357756" y="556769"/>
                  <a:pt x="358643" y="558985"/>
                  <a:pt x="359086" y="561202"/>
                </a:cubicBezTo>
                <a:cubicBezTo>
                  <a:pt x="359086" y="561202"/>
                  <a:pt x="359086" y="561645"/>
                  <a:pt x="359086" y="561645"/>
                </a:cubicBezTo>
                <a:cubicBezTo>
                  <a:pt x="358200" y="564305"/>
                  <a:pt x="357756" y="566965"/>
                  <a:pt x="356870" y="569625"/>
                </a:cubicBezTo>
                <a:cubicBezTo>
                  <a:pt x="353767" y="563418"/>
                  <a:pt x="351106" y="556769"/>
                  <a:pt x="348447" y="550562"/>
                </a:cubicBezTo>
                <a:cubicBezTo>
                  <a:pt x="348003" y="549232"/>
                  <a:pt x="347117" y="547903"/>
                  <a:pt x="346673" y="546129"/>
                </a:cubicBezTo>
                <a:cubicBezTo>
                  <a:pt x="347117" y="544799"/>
                  <a:pt x="346673" y="543026"/>
                  <a:pt x="346673" y="541696"/>
                </a:cubicBezTo>
                <a:cubicBezTo>
                  <a:pt x="346673" y="532387"/>
                  <a:pt x="344013" y="522634"/>
                  <a:pt x="340911" y="513768"/>
                </a:cubicBezTo>
                <a:cubicBezTo>
                  <a:pt x="340467" y="513324"/>
                  <a:pt x="340024" y="512881"/>
                  <a:pt x="339580" y="513324"/>
                </a:cubicBezTo>
                <a:cubicBezTo>
                  <a:pt x="339580" y="513324"/>
                  <a:pt x="339580" y="513768"/>
                  <a:pt x="339137" y="513768"/>
                </a:cubicBezTo>
                <a:cubicBezTo>
                  <a:pt x="337364" y="510664"/>
                  <a:pt x="334704" y="508005"/>
                  <a:pt x="331157" y="504902"/>
                </a:cubicBezTo>
                <a:cubicBezTo>
                  <a:pt x="326281" y="499139"/>
                  <a:pt x="324065" y="491159"/>
                  <a:pt x="318302" y="485396"/>
                </a:cubicBezTo>
                <a:cubicBezTo>
                  <a:pt x="315198" y="481849"/>
                  <a:pt x="311652" y="476973"/>
                  <a:pt x="306332" y="477416"/>
                </a:cubicBezTo>
                <a:cubicBezTo>
                  <a:pt x="301899" y="477416"/>
                  <a:pt x="300126" y="482736"/>
                  <a:pt x="300569" y="486726"/>
                </a:cubicBezTo>
                <a:cubicBezTo>
                  <a:pt x="301456" y="495592"/>
                  <a:pt x="306332" y="502685"/>
                  <a:pt x="310322" y="509778"/>
                </a:cubicBezTo>
                <a:cubicBezTo>
                  <a:pt x="312539" y="517757"/>
                  <a:pt x="315198" y="525737"/>
                  <a:pt x="320962" y="531943"/>
                </a:cubicBezTo>
                <a:cubicBezTo>
                  <a:pt x="327168" y="538593"/>
                  <a:pt x="334261" y="545243"/>
                  <a:pt x="342684" y="548789"/>
                </a:cubicBezTo>
                <a:cubicBezTo>
                  <a:pt x="342684" y="548789"/>
                  <a:pt x="343127" y="548789"/>
                  <a:pt x="343127" y="548789"/>
                </a:cubicBezTo>
                <a:cubicBezTo>
                  <a:pt x="345344" y="554552"/>
                  <a:pt x="348003" y="560315"/>
                  <a:pt x="350220" y="565635"/>
                </a:cubicBezTo>
                <a:cubicBezTo>
                  <a:pt x="348003" y="565192"/>
                  <a:pt x="345787" y="564305"/>
                  <a:pt x="344013" y="563862"/>
                </a:cubicBezTo>
                <a:cubicBezTo>
                  <a:pt x="342684" y="560315"/>
                  <a:pt x="337364" y="556325"/>
                  <a:pt x="335147" y="554552"/>
                </a:cubicBezTo>
                <a:cubicBezTo>
                  <a:pt x="331157" y="551449"/>
                  <a:pt x="325838" y="550562"/>
                  <a:pt x="321405" y="549232"/>
                </a:cubicBezTo>
                <a:cubicBezTo>
                  <a:pt x="316528" y="547459"/>
                  <a:pt x="311652" y="544356"/>
                  <a:pt x="306775" y="543026"/>
                </a:cubicBezTo>
                <a:cubicBezTo>
                  <a:pt x="299682" y="540810"/>
                  <a:pt x="292146" y="538593"/>
                  <a:pt x="285054" y="539480"/>
                </a:cubicBezTo>
                <a:cubicBezTo>
                  <a:pt x="282837" y="539923"/>
                  <a:pt x="281064" y="541253"/>
                  <a:pt x="280621" y="543026"/>
                </a:cubicBezTo>
                <a:cubicBezTo>
                  <a:pt x="280177" y="543913"/>
                  <a:pt x="280177" y="544799"/>
                  <a:pt x="280177" y="545686"/>
                </a:cubicBezTo>
                <a:cubicBezTo>
                  <a:pt x="280621" y="547459"/>
                  <a:pt x="281507" y="549676"/>
                  <a:pt x="283723" y="551006"/>
                </a:cubicBezTo>
                <a:cubicBezTo>
                  <a:pt x="283723" y="551006"/>
                  <a:pt x="284167" y="551006"/>
                  <a:pt x="284167" y="551006"/>
                </a:cubicBezTo>
                <a:cubicBezTo>
                  <a:pt x="286826" y="553666"/>
                  <a:pt x="289930" y="555439"/>
                  <a:pt x="293476" y="556769"/>
                </a:cubicBezTo>
                <a:cubicBezTo>
                  <a:pt x="299682" y="558985"/>
                  <a:pt x="305889" y="561202"/>
                  <a:pt x="311652" y="564305"/>
                </a:cubicBezTo>
                <a:cubicBezTo>
                  <a:pt x="317858" y="567852"/>
                  <a:pt x="324065" y="570511"/>
                  <a:pt x="331157" y="570511"/>
                </a:cubicBezTo>
                <a:cubicBezTo>
                  <a:pt x="334261" y="570511"/>
                  <a:pt x="337364" y="569625"/>
                  <a:pt x="340467" y="568738"/>
                </a:cubicBezTo>
                <a:cubicBezTo>
                  <a:pt x="341354" y="568295"/>
                  <a:pt x="342240" y="568295"/>
                  <a:pt x="343127" y="567852"/>
                </a:cubicBezTo>
                <a:cubicBezTo>
                  <a:pt x="343127" y="567852"/>
                  <a:pt x="343570" y="567852"/>
                  <a:pt x="343570" y="567852"/>
                </a:cubicBezTo>
                <a:cubicBezTo>
                  <a:pt x="345787" y="568738"/>
                  <a:pt x="348447" y="569625"/>
                  <a:pt x="351106" y="570068"/>
                </a:cubicBezTo>
                <a:cubicBezTo>
                  <a:pt x="351550" y="570068"/>
                  <a:pt x="352436" y="570511"/>
                  <a:pt x="352880" y="570511"/>
                </a:cubicBezTo>
                <a:cubicBezTo>
                  <a:pt x="355983" y="577604"/>
                  <a:pt x="359086" y="584254"/>
                  <a:pt x="363076" y="590903"/>
                </a:cubicBezTo>
                <a:cubicBezTo>
                  <a:pt x="364406" y="593563"/>
                  <a:pt x="365736" y="595780"/>
                  <a:pt x="367509" y="598440"/>
                </a:cubicBezTo>
                <a:cubicBezTo>
                  <a:pt x="366622" y="598440"/>
                  <a:pt x="365736" y="598440"/>
                  <a:pt x="364849" y="598440"/>
                </a:cubicBezTo>
                <a:cubicBezTo>
                  <a:pt x="362189" y="594007"/>
                  <a:pt x="351550" y="589574"/>
                  <a:pt x="347560" y="588244"/>
                </a:cubicBezTo>
                <a:cubicBezTo>
                  <a:pt x="340467" y="586027"/>
                  <a:pt x="332488" y="587800"/>
                  <a:pt x="325395" y="585140"/>
                </a:cubicBezTo>
                <a:cubicBezTo>
                  <a:pt x="316085" y="581594"/>
                  <a:pt x="305889" y="580264"/>
                  <a:pt x="296136" y="580264"/>
                </a:cubicBezTo>
                <a:cubicBezTo>
                  <a:pt x="293476" y="580707"/>
                  <a:pt x="290373" y="580264"/>
                  <a:pt x="287713" y="581594"/>
                </a:cubicBezTo>
                <a:cubicBezTo>
                  <a:pt x="286826" y="582037"/>
                  <a:pt x="286383" y="582924"/>
                  <a:pt x="285940" y="583811"/>
                </a:cubicBezTo>
                <a:cubicBezTo>
                  <a:pt x="285940" y="583811"/>
                  <a:pt x="285940" y="583811"/>
                  <a:pt x="285497" y="583811"/>
                </a:cubicBezTo>
                <a:cubicBezTo>
                  <a:pt x="282393" y="592234"/>
                  <a:pt x="305446" y="596223"/>
                  <a:pt x="311208" y="599326"/>
                </a:cubicBezTo>
                <a:cubicBezTo>
                  <a:pt x="318302" y="602430"/>
                  <a:pt x="324508" y="607306"/>
                  <a:pt x="332044" y="608636"/>
                </a:cubicBezTo>
                <a:cubicBezTo>
                  <a:pt x="341354" y="610409"/>
                  <a:pt x="350663" y="606863"/>
                  <a:pt x="359529" y="604203"/>
                </a:cubicBezTo>
                <a:cubicBezTo>
                  <a:pt x="360416" y="603760"/>
                  <a:pt x="362633" y="603316"/>
                  <a:pt x="363962" y="602430"/>
                </a:cubicBezTo>
                <a:cubicBezTo>
                  <a:pt x="363962" y="602430"/>
                  <a:pt x="363962" y="602430"/>
                  <a:pt x="363962" y="602430"/>
                </a:cubicBezTo>
                <a:cubicBezTo>
                  <a:pt x="365736" y="602430"/>
                  <a:pt x="367509" y="602430"/>
                  <a:pt x="368839" y="601986"/>
                </a:cubicBezTo>
                <a:cubicBezTo>
                  <a:pt x="373272" y="609966"/>
                  <a:pt x="377705" y="617945"/>
                  <a:pt x="382138" y="625482"/>
                </a:cubicBezTo>
                <a:cubicBezTo>
                  <a:pt x="378149" y="625038"/>
                  <a:pt x="374159" y="625038"/>
                  <a:pt x="370612" y="625038"/>
                </a:cubicBezTo>
                <a:cubicBezTo>
                  <a:pt x="370169" y="625038"/>
                  <a:pt x="369726" y="624595"/>
                  <a:pt x="369726" y="624595"/>
                </a:cubicBezTo>
                <a:cubicBezTo>
                  <a:pt x="367509" y="622822"/>
                  <a:pt x="364849" y="621492"/>
                  <a:pt x="362633" y="620605"/>
                </a:cubicBezTo>
                <a:cubicBezTo>
                  <a:pt x="349777" y="614399"/>
                  <a:pt x="340024" y="616616"/>
                  <a:pt x="327168" y="621049"/>
                </a:cubicBezTo>
                <a:cubicBezTo>
                  <a:pt x="320962" y="623265"/>
                  <a:pt x="297466" y="617059"/>
                  <a:pt x="298353" y="626368"/>
                </a:cubicBezTo>
                <a:cubicBezTo>
                  <a:pt x="298353" y="626368"/>
                  <a:pt x="298353" y="626812"/>
                  <a:pt x="298796" y="626812"/>
                </a:cubicBezTo>
                <a:cubicBezTo>
                  <a:pt x="298796" y="626812"/>
                  <a:pt x="298796" y="626812"/>
                  <a:pt x="298796" y="626812"/>
                </a:cubicBezTo>
                <a:cubicBezTo>
                  <a:pt x="298796" y="627255"/>
                  <a:pt x="299239" y="627255"/>
                  <a:pt x="299239" y="627698"/>
                </a:cubicBezTo>
                <a:cubicBezTo>
                  <a:pt x="299682" y="628585"/>
                  <a:pt x="300569" y="629471"/>
                  <a:pt x="301899" y="630358"/>
                </a:cubicBezTo>
                <a:cubicBezTo>
                  <a:pt x="303672" y="631245"/>
                  <a:pt x="305446" y="632131"/>
                  <a:pt x="307219" y="632575"/>
                </a:cubicBezTo>
                <a:cubicBezTo>
                  <a:pt x="314312" y="635678"/>
                  <a:pt x="322291" y="637008"/>
                  <a:pt x="329828" y="639224"/>
                </a:cubicBezTo>
                <a:cubicBezTo>
                  <a:pt x="334704" y="640554"/>
                  <a:pt x="339580" y="641441"/>
                  <a:pt x="344457" y="641884"/>
                </a:cubicBezTo>
                <a:cubicBezTo>
                  <a:pt x="350220" y="642328"/>
                  <a:pt x="355983" y="640998"/>
                  <a:pt x="361303" y="637894"/>
                </a:cubicBezTo>
                <a:cubicBezTo>
                  <a:pt x="364849" y="636121"/>
                  <a:pt x="368395" y="633461"/>
                  <a:pt x="371499" y="631245"/>
                </a:cubicBezTo>
                <a:cubicBezTo>
                  <a:pt x="371942" y="630801"/>
                  <a:pt x="372829" y="630358"/>
                  <a:pt x="373272" y="629915"/>
                </a:cubicBezTo>
                <a:cubicBezTo>
                  <a:pt x="373716" y="629915"/>
                  <a:pt x="373716" y="629915"/>
                  <a:pt x="374159" y="629915"/>
                </a:cubicBezTo>
                <a:cubicBezTo>
                  <a:pt x="378149" y="629915"/>
                  <a:pt x="382138" y="630358"/>
                  <a:pt x="386571" y="630801"/>
                </a:cubicBezTo>
                <a:cubicBezTo>
                  <a:pt x="387458" y="632575"/>
                  <a:pt x="388788" y="634791"/>
                  <a:pt x="390118" y="636565"/>
                </a:cubicBezTo>
                <a:cubicBezTo>
                  <a:pt x="396324" y="647647"/>
                  <a:pt x="402531" y="659173"/>
                  <a:pt x="408737" y="670699"/>
                </a:cubicBezTo>
                <a:cubicBezTo>
                  <a:pt x="406077" y="670256"/>
                  <a:pt x="403860" y="670256"/>
                  <a:pt x="401201" y="670256"/>
                </a:cubicBezTo>
                <a:cubicBezTo>
                  <a:pt x="401201" y="670256"/>
                  <a:pt x="400757" y="669813"/>
                  <a:pt x="400757" y="669813"/>
                </a:cubicBezTo>
                <a:cubicBezTo>
                  <a:pt x="392778" y="662276"/>
                  <a:pt x="381252" y="658287"/>
                  <a:pt x="370169" y="660947"/>
                </a:cubicBezTo>
                <a:cubicBezTo>
                  <a:pt x="362633" y="662720"/>
                  <a:pt x="355983" y="664936"/>
                  <a:pt x="348003" y="664936"/>
                </a:cubicBezTo>
                <a:cubicBezTo>
                  <a:pt x="342684" y="665823"/>
                  <a:pt x="321405" y="660503"/>
                  <a:pt x="321405" y="667596"/>
                </a:cubicBezTo>
                <a:cubicBezTo>
                  <a:pt x="321405" y="667596"/>
                  <a:pt x="321405" y="667596"/>
                  <a:pt x="321405" y="667596"/>
                </a:cubicBezTo>
                <a:cubicBezTo>
                  <a:pt x="321405" y="668483"/>
                  <a:pt x="322291" y="669369"/>
                  <a:pt x="322735" y="670256"/>
                </a:cubicBezTo>
                <a:cubicBezTo>
                  <a:pt x="324508" y="672473"/>
                  <a:pt x="327168" y="674246"/>
                  <a:pt x="330271" y="675132"/>
                </a:cubicBezTo>
                <a:cubicBezTo>
                  <a:pt x="336921" y="678235"/>
                  <a:pt x="344457" y="679565"/>
                  <a:pt x="351550" y="681782"/>
                </a:cubicBezTo>
                <a:cubicBezTo>
                  <a:pt x="358643" y="683555"/>
                  <a:pt x="365293" y="686215"/>
                  <a:pt x="372385" y="687545"/>
                </a:cubicBezTo>
                <a:cubicBezTo>
                  <a:pt x="379921" y="688432"/>
                  <a:pt x="387015" y="684885"/>
                  <a:pt x="393221" y="680896"/>
                </a:cubicBezTo>
                <a:cubicBezTo>
                  <a:pt x="396324" y="678679"/>
                  <a:pt x="399870" y="677349"/>
                  <a:pt x="402974" y="674689"/>
                </a:cubicBezTo>
                <a:cubicBezTo>
                  <a:pt x="405634" y="674689"/>
                  <a:pt x="407850" y="675132"/>
                  <a:pt x="410067" y="676019"/>
                </a:cubicBezTo>
                <a:cubicBezTo>
                  <a:pt x="410510" y="676019"/>
                  <a:pt x="410510" y="676019"/>
                  <a:pt x="410953" y="676462"/>
                </a:cubicBezTo>
                <a:cubicBezTo>
                  <a:pt x="414943" y="683555"/>
                  <a:pt x="419376" y="690648"/>
                  <a:pt x="424252" y="697298"/>
                </a:cubicBezTo>
                <a:cubicBezTo>
                  <a:pt x="413170" y="719907"/>
                  <a:pt x="401644" y="742515"/>
                  <a:pt x="390118" y="764681"/>
                </a:cubicBezTo>
                <a:cubicBezTo>
                  <a:pt x="380808" y="782413"/>
                  <a:pt x="371055" y="800146"/>
                  <a:pt x="362189" y="818321"/>
                </a:cubicBezTo>
                <a:cubicBezTo>
                  <a:pt x="360416" y="815661"/>
                  <a:pt x="359086" y="813002"/>
                  <a:pt x="357313" y="809899"/>
                </a:cubicBezTo>
                <a:cubicBezTo>
                  <a:pt x="359086" y="806352"/>
                  <a:pt x="360416" y="799259"/>
                  <a:pt x="360859" y="795269"/>
                </a:cubicBezTo>
                <a:cubicBezTo>
                  <a:pt x="363076" y="794383"/>
                  <a:pt x="365293" y="788620"/>
                  <a:pt x="366179" y="787290"/>
                </a:cubicBezTo>
                <a:cubicBezTo>
                  <a:pt x="368395" y="781970"/>
                  <a:pt x="370169" y="775764"/>
                  <a:pt x="369726" y="770001"/>
                </a:cubicBezTo>
                <a:cubicBezTo>
                  <a:pt x="369726" y="769114"/>
                  <a:pt x="369726" y="768227"/>
                  <a:pt x="369282" y="767341"/>
                </a:cubicBezTo>
                <a:cubicBezTo>
                  <a:pt x="369282" y="767341"/>
                  <a:pt x="369282" y="767341"/>
                  <a:pt x="369282" y="767341"/>
                </a:cubicBezTo>
                <a:cubicBezTo>
                  <a:pt x="368839" y="765124"/>
                  <a:pt x="368395" y="763351"/>
                  <a:pt x="368395" y="761134"/>
                </a:cubicBezTo>
                <a:cubicBezTo>
                  <a:pt x="368839" y="756258"/>
                  <a:pt x="370169" y="750938"/>
                  <a:pt x="370612" y="746062"/>
                </a:cubicBezTo>
                <a:cubicBezTo>
                  <a:pt x="371055" y="742072"/>
                  <a:pt x="372385" y="737196"/>
                  <a:pt x="371055" y="733206"/>
                </a:cubicBezTo>
                <a:cubicBezTo>
                  <a:pt x="371055" y="733206"/>
                  <a:pt x="371055" y="733206"/>
                  <a:pt x="371055" y="733206"/>
                </a:cubicBezTo>
                <a:cubicBezTo>
                  <a:pt x="369282" y="729216"/>
                  <a:pt x="365293" y="728773"/>
                  <a:pt x="363076" y="734093"/>
                </a:cubicBezTo>
                <a:cubicBezTo>
                  <a:pt x="357756" y="744289"/>
                  <a:pt x="357756" y="755815"/>
                  <a:pt x="354210" y="766454"/>
                </a:cubicBezTo>
                <a:cubicBezTo>
                  <a:pt x="352436" y="773991"/>
                  <a:pt x="353323" y="784630"/>
                  <a:pt x="357756" y="791279"/>
                </a:cubicBezTo>
                <a:cubicBezTo>
                  <a:pt x="357756" y="792166"/>
                  <a:pt x="357756" y="793053"/>
                  <a:pt x="357313" y="793939"/>
                </a:cubicBezTo>
                <a:cubicBezTo>
                  <a:pt x="356426" y="797929"/>
                  <a:pt x="355983" y="801919"/>
                  <a:pt x="354653" y="805909"/>
                </a:cubicBezTo>
                <a:cubicBezTo>
                  <a:pt x="349333" y="797486"/>
                  <a:pt x="344013" y="789506"/>
                  <a:pt x="339137" y="781083"/>
                </a:cubicBezTo>
                <a:cubicBezTo>
                  <a:pt x="340467" y="778867"/>
                  <a:pt x="340911" y="773991"/>
                  <a:pt x="341354" y="772217"/>
                </a:cubicBezTo>
                <a:cubicBezTo>
                  <a:pt x="341797" y="768671"/>
                  <a:pt x="341797" y="765568"/>
                  <a:pt x="341354" y="762021"/>
                </a:cubicBezTo>
                <a:cubicBezTo>
                  <a:pt x="345787" y="759805"/>
                  <a:pt x="348890" y="744732"/>
                  <a:pt x="348890" y="741186"/>
                </a:cubicBezTo>
                <a:cubicBezTo>
                  <a:pt x="349777" y="734979"/>
                  <a:pt x="346673" y="729660"/>
                  <a:pt x="345787" y="723896"/>
                </a:cubicBezTo>
                <a:cubicBezTo>
                  <a:pt x="345344" y="720350"/>
                  <a:pt x="346673" y="716803"/>
                  <a:pt x="347560" y="712814"/>
                </a:cubicBezTo>
                <a:cubicBezTo>
                  <a:pt x="349333" y="707494"/>
                  <a:pt x="348447" y="701731"/>
                  <a:pt x="346230" y="696855"/>
                </a:cubicBezTo>
                <a:cubicBezTo>
                  <a:pt x="345344" y="695968"/>
                  <a:pt x="344900" y="696411"/>
                  <a:pt x="344457" y="696855"/>
                </a:cubicBezTo>
                <a:cubicBezTo>
                  <a:pt x="344013" y="696855"/>
                  <a:pt x="344013" y="696411"/>
                  <a:pt x="343570" y="696855"/>
                </a:cubicBezTo>
                <a:cubicBezTo>
                  <a:pt x="337807" y="699071"/>
                  <a:pt x="336477" y="707494"/>
                  <a:pt x="334704" y="712370"/>
                </a:cubicBezTo>
                <a:cubicBezTo>
                  <a:pt x="332488" y="721680"/>
                  <a:pt x="327168" y="730546"/>
                  <a:pt x="328054" y="740299"/>
                </a:cubicBezTo>
                <a:cubicBezTo>
                  <a:pt x="328941" y="747392"/>
                  <a:pt x="332044" y="755371"/>
                  <a:pt x="337364" y="760248"/>
                </a:cubicBezTo>
                <a:cubicBezTo>
                  <a:pt x="337364" y="765124"/>
                  <a:pt x="337364" y="770444"/>
                  <a:pt x="336477" y="775320"/>
                </a:cubicBezTo>
                <a:cubicBezTo>
                  <a:pt x="336477" y="775764"/>
                  <a:pt x="336477" y="776207"/>
                  <a:pt x="336477" y="776207"/>
                </a:cubicBezTo>
                <a:cubicBezTo>
                  <a:pt x="332931" y="770444"/>
                  <a:pt x="329385" y="765124"/>
                  <a:pt x="325838" y="759361"/>
                </a:cubicBezTo>
                <a:cubicBezTo>
                  <a:pt x="321405" y="752268"/>
                  <a:pt x="316972" y="745619"/>
                  <a:pt x="312539" y="738969"/>
                </a:cubicBezTo>
                <a:cubicBezTo>
                  <a:pt x="312982" y="738082"/>
                  <a:pt x="313425" y="736752"/>
                  <a:pt x="313425" y="735866"/>
                </a:cubicBezTo>
                <a:cubicBezTo>
                  <a:pt x="313869" y="732763"/>
                  <a:pt x="313869" y="729216"/>
                  <a:pt x="313425" y="726113"/>
                </a:cubicBezTo>
                <a:cubicBezTo>
                  <a:pt x="315198" y="724783"/>
                  <a:pt x="316972" y="720793"/>
                  <a:pt x="317858" y="719463"/>
                </a:cubicBezTo>
                <a:cubicBezTo>
                  <a:pt x="323621" y="709711"/>
                  <a:pt x="323621" y="698628"/>
                  <a:pt x="320075" y="688432"/>
                </a:cubicBezTo>
                <a:cubicBezTo>
                  <a:pt x="319631" y="686215"/>
                  <a:pt x="318745" y="683998"/>
                  <a:pt x="318302" y="681782"/>
                </a:cubicBezTo>
                <a:cubicBezTo>
                  <a:pt x="317858" y="680452"/>
                  <a:pt x="317415" y="679122"/>
                  <a:pt x="316528" y="678235"/>
                </a:cubicBezTo>
                <a:cubicBezTo>
                  <a:pt x="316528" y="678235"/>
                  <a:pt x="316085" y="678235"/>
                  <a:pt x="316085" y="678235"/>
                </a:cubicBezTo>
                <a:cubicBezTo>
                  <a:pt x="315642" y="677349"/>
                  <a:pt x="315198" y="676462"/>
                  <a:pt x="314312" y="676019"/>
                </a:cubicBezTo>
                <a:cubicBezTo>
                  <a:pt x="305003" y="670699"/>
                  <a:pt x="307219" y="686215"/>
                  <a:pt x="307219" y="691092"/>
                </a:cubicBezTo>
                <a:cubicBezTo>
                  <a:pt x="306332" y="702618"/>
                  <a:pt x="302786" y="713700"/>
                  <a:pt x="310322" y="723896"/>
                </a:cubicBezTo>
                <a:cubicBezTo>
                  <a:pt x="310322" y="726556"/>
                  <a:pt x="310765" y="729660"/>
                  <a:pt x="310765" y="732319"/>
                </a:cubicBezTo>
                <a:cubicBezTo>
                  <a:pt x="310765" y="733206"/>
                  <a:pt x="310322" y="734093"/>
                  <a:pt x="310322" y="735423"/>
                </a:cubicBezTo>
                <a:cubicBezTo>
                  <a:pt x="302342" y="723896"/>
                  <a:pt x="293920" y="712814"/>
                  <a:pt x="285054" y="701731"/>
                </a:cubicBezTo>
                <a:cubicBezTo>
                  <a:pt x="285940" y="700844"/>
                  <a:pt x="286383" y="699071"/>
                  <a:pt x="286826" y="697741"/>
                </a:cubicBezTo>
                <a:cubicBezTo>
                  <a:pt x="287270" y="696855"/>
                  <a:pt x="287270" y="695968"/>
                  <a:pt x="287270" y="695081"/>
                </a:cubicBezTo>
                <a:cubicBezTo>
                  <a:pt x="289930" y="692865"/>
                  <a:pt x="293476" y="687102"/>
                  <a:pt x="294363" y="685772"/>
                </a:cubicBezTo>
                <a:cubicBezTo>
                  <a:pt x="296136" y="682225"/>
                  <a:pt x="297466" y="678235"/>
                  <a:pt x="297909" y="674246"/>
                </a:cubicBezTo>
                <a:cubicBezTo>
                  <a:pt x="298796" y="668926"/>
                  <a:pt x="296580" y="663606"/>
                  <a:pt x="297466" y="658287"/>
                </a:cubicBezTo>
                <a:cubicBezTo>
                  <a:pt x="298353" y="652967"/>
                  <a:pt x="299682" y="646761"/>
                  <a:pt x="297466" y="641441"/>
                </a:cubicBezTo>
                <a:cubicBezTo>
                  <a:pt x="297466" y="640998"/>
                  <a:pt x="297023" y="640554"/>
                  <a:pt x="297023" y="640111"/>
                </a:cubicBezTo>
                <a:cubicBezTo>
                  <a:pt x="297023" y="639667"/>
                  <a:pt x="296580" y="639667"/>
                  <a:pt x="296136" y="639667"/>
                </a:cubicBezTo>
                <a:cubicBezTo>
                  <a:pt x="294806" y="638338"/>
                  <a:pt x="293033" y="637008"/>
                  <a:pt x="290816" y="637451"/>
                </a:cubicBezTo>
                <a:cubicBezTo>
                  <a:pt x="285054" y="638781"/>
                  <a:pt x="284610" y="656070"/>
                  <a:pt x="283280" y="661390"/>
                </a:cubicBezTo>
                <a:cubicBezTo>
                  <a:pt x="282393" y="668926"/>
                  <a:pt x="278404" y="676906"/>
                  <a:pt x="280177" y="684442"/>
                </a:cubicBezTo>
                <a:cubicBezTo>
                  <a:pt x="280621" y="687545"/>
                  <a:pt x="281950" y="690648"/>
                  <a:pt x="283723" y="693751"/>
                </a:cubicBezTo>
                <a:cubicBezTo>
                  <a:pt x="283723" y="693751"/>
                  <a:pt x="283723" y="694195"/>
                  <a:pt x="283723" y="694195"/>
                </a:cubicBezTo>
                <a:cubicBezTo>
                  <a:pt x="283280" y="695081"/>
                  <a:pt x="282837" y="696411"/>
                  <a:pt x="282393" y="697741"/>
                </a:cubicBezTo>
                <a:cubicBezTo>
                  <a:pt x="281064" y="695968"/>
                  <a:pt x="279290" y="694195"/>
                  <a:pt x="277960" y="691978"/>
                </a:cubicBezTo>
                <a:cubicBezTo>
                  <a:pt x="273527" y="686215"/>
                  <a:pt x="269094" y="680452"/>
                  <a:pt x="264661" y="674246"/>
                </a:cubicBezTo>
                <a:cubicBezTo>
                  <a:pt x="265991" y="671586"/>
                  <a:pt x="266877" y="669369"/>
                  <a:pt x="267321" y="666710"/>
                </a:cubicBezTo>
                <a:cubicBezTo>
                  <a:pt x="269538" y="664936"/>
                  <a:pt x="271754" y="660947"/>
                  <a:pt x="272641" y="660060"/>
                </a:cubicBezTo>
                <a:cubicBezTo>
                  <a:pt x="278404" y="652080"/>
                  <a:pt x="277517" y="643214"/>
                  <a:pt x="276631" y="633905"/>
                </a:cubicBezTo>
                <a:cubicBezTo>
                  <a:pt x="276631" y="630801"/>
                  <a:pt x="278404" y="627255"/>
                  <a:pt x="277074" y="624152"/>
                </a:cubicBezTo>
                <a:cubicBezTo>
                  <a:pt x="277074" y="623708"/>
                  <a:pt x="276631" y="623265"/>
                  <a:pt x="276187" y="623708"/>
                </a:cubicBezTo>
                <a:cubicBezTo>
                  <a:pt x="275744" y="622822"/>
                  <a:pt x="275300" y="621492"/>
                  <a:pt x="273971" y="621049"/>
                </a:cubicBezTo>
                <a:cubicBezTo>
                  <a:pt x="268208" y="619719"/>
                  <a:pt x="265991" y="635234"/>
                  <a:pt x="264218" y="639224"/>
                </a:cubicBezTo>
                <a:cubicBezTo>
                  <a:pt x="262001" y="647204"/>
                  <a:pt x="259341" y="656957"/>
                  <a:pt x="263331" y="664493"/>
                </a:cubicBezTo>
                <a:cubicBezTo>
                  <a:pt x="262888" y="666266"/>
                  <a:pt x="262001" y="668039"/>
                  <a:pt x="261558" y="670256"/>
                </a:cubicBezTo>
                <a:cubicBezTo>
                  <a:pt x="256682" y="663606"/>
                  <a:pt x="251805" y="656957"/>
                  <a:pt x="246929" y="649864"/>
                </a:cubicBezTo>
                <a:cubicBezTo>
                  <a:pt x="246929" y="645874"/>
                  <a:pt x="243826" y="638338"/>
                  <a:pt x="242052" y="633461"/>
                </a:cubicBezTo>
                <a:cubicBezTo>
                  <a:pt x="241609" y="631688"/>
                  <a:pt x="240723" y="629915"/>
                  <a:pt x="239836" y="628585"/>
                </a:cubicBezTo>
                <a:cubicBezTo>
                  <a:pt x="239392" y="627698"/>
                  <a:pt x="238949" y="627255"/>
                  <a:pt x="238949" y="626368"/>
                </a:cubicBezTo>
                <a:cubicBezTo>
                  <a:pt x="234516" y="618389"/>
                  <a:pt x="227423" y="611739"/>
                  <a:pt x="219887" y="606419"/>
                </a:cubicBezTo>
                <a:cubicBezTo>
                  <a:pt x="215010" y="601543"/>
                  <a:pt x="211464" y="594893"/>
                  <a:pt x="205701" y="591347"/>
                </a:cubicBezTo>
                <a:cubicBezTo>
                  <a:pt x="195062" y="585140"/>
                  <a:pt x="195062" y="597110"/>
                  <a:pt x="198608" y="604203"/>
                </a:cubicBezTo>
                <a:cubicBezTo>
                  <a:pt x="201268" y="609079"/>
                  <a:pt x="204371" y="613956"/>
                  <a:pt x="207474" y="618832"/>
                </a:cubicBezTo>
                <a:cubicBezTo>
                  <a:pt x="210577" y="624152"/>
                  <a:pt x="213237" y="630358"/>
                  <a:pt x="217227" y="635234"/>
                </a:cubicBezTo>
                <a:cubicBezTo>
                  <a:pt x="224320" y="643214"/>
                  <a:pt x="234073" y="648090"/>
                  <a:pt x="243826" y="652524"/>
                </a:cubicBezTo>
                <a:cubicBezTo>
                  <a:pt x="244269" y="652524"/>
                  <a:pt x="244269" y="652524"/>
                  <a:pt x="244712" y="652524"/>
                </a:cubicBezTo>
                <a:cubicBezTo>
                  <a:pt x="248702" y="658287"/>
                  <a:pt x="252692" y="664050"/>
                  <a:pt x="257125" y="669369"/>
                </a:cubicBezTo>
                <a:cubicBezTo>
                  <a:pt x="254908" y="669813"/>
                  <a:pt x="252692" y="669813"/>
                  <a:pt x="250475" y="669813"/>
                </a:cubicBezTo>
                <a:cubicBezTo>
                  <a:pt x="242052" y="664050"/>
                  <a:pt x="232300" y="660503"/>
                  <a:pt x="222103" y="662276"/>
                </a:cubicBezTo>
                <a:cubicBezTo>
                  <a:pt x="214567" y="662276"/>
                  <a:pt x="205701" y="660060"/>
                  <a:pt x="199495" y="664936"/>
                </a:cubicBezTo>
                <a:cubicBezTo>
                  <a:pt x="199051" y="665380"/>
                  <a:pt x="198608" y="665823"/>
                  <a:pt x="198608" y="666266"/>
                </a:cubicBezTo>
                <a:cubicBezTo>
                  <a:pt x="198608" y="666266"/>
                  <a:pt x="198608" y="666266"/>
                  <a:pt x="198608" y="666266"/>
                </a:cubicBezTo>
                <a:cubicBezTo>
                  <a:pt x="198164" y="666710"/>
                  <a:pt x="198608" y="667596"/>
                  <a:pt x="199051" y="668039"/>
                </a:cubicBezTo>
                <a:cubicBezTo>
                  <a:pt x="204371" y="674246"/>
                  <a:pt x="213680" y="673802"/>
                  <a:pt x="221217" y="674689"/>
                </a:cubicBezTo>
                <a:cubicBezTo>
                  <a:pt x="226093" y="675576"/>
                  <a:pt x="230969" y="677349"/>
                  <a:pt x="235846" y="677792"/>
                </a:cubicBezTo>
                <a:cubicBezTo>
                  <a:pt x="241166" y="678235"/>
                  <a:pt x="246485" y="676906"/>
                  <a:pt x="251362" y="674689"/>
                </a:cubicBezTo>
                <a:cubicBezTo>
                  <a:pt x="252249" y="674246"/>
                  <a:pt x="253135" y="673802"/>
                  <a:pt x="253578" y="672916"/>
                </a:cubicBezTo>
                <a:cubicBezTo>
                  <a:pt x="256238" y="672916"/>
                  <a:pt x="258898" y="672916"/>
                  <a:pt x="260228" y="671586"/>
                </a:cubicBezTo>
                <a:cubicBezTo>
                  <a:pt x="260672" y="672473"/>
                  <a:pt x="261558" y="673359"/>
                  <a:pt x="262001" y="674246"/>
                </a:cubicBezTo>
                <a:cubicBezTo>
                  <a:pt x="262001" y="674689"/>
                  <a:pt x="262444" y="675576"/>
                  <a:pt x="262888" y="676019"/>
                </a:cubicBezTo>
                <a:cubicBezTo>
                  <a:pt x="262888" y="676019"/>
                  <a:pt x="262888" y="676019"/>
                  <a:pt x="263331" y="676019"/>
                </a:cubicBezTo>
                <a:cubicBezTo>
                  <a:pt x="265548" y="678679"/>
                  <a:pt x="267321" y="681782"/>
                  <a:pt x="269538" y="684442"/>
                </a:cubicBezTo>
                <a:cubicBezTo>
                  <a:pt x="272198" y="688432"/>
                  <a:pt x="275300" y="691978"/>
                  <a:pt x="278404" y="695968"/>
                </a:cubicBezTo>
                <a:cubicBezTo>
                  <a:pt x="276631" y="696855"/>
                  <a:pt x="275300" y="697741"/>
                  <a:pt x="273527" y="698184"/>
                </a:cubicBezTo>
                <a:cubicBezTo>
                  <a:pt x="273084" y="698184"/>
                  <a:pt x="273084" y="698184"/>
                  <a:pt x="272641" y="698184"/>
                </a:cubicBezTo>
                <a:cubicBezTo>
                  <a:pt x="267764" y="695525"/>
                  <a:pt x="262444" y="692865"/>
                  <a:pt x="257125" y="691535"/>
                </a:cubicBezTo>
                <a:cubicBezTo>
                  <a:pt x="254465" y="691092"/>
                  <a:pt x="250918" y="690205"/>
                  <a:pt x="248259" y="691535"/>
                </a:cubicBezTo>
                <a:cubicBezTo>
                  <a:pt x="246042" y="692865"/>
                  <a:pt x="243382" y="692865"/>
                  <a:pt x="241166" y="692865"/>
                </a:cubicBezTo>
                <a:cubicBezTo>
                  <a:pt x="234516" y="692865"/>
                  <a:pt x="226980" y="691535"/>
                  <a:pt x="220774" y="695081"/>
                </a:cubicBezTo>
                <a:cubicBezTo>
                  <a:pt x="219444" y="695525"/>
                  <a:pt x="218557" y="696855"/>
                  <a:pt x="218557" y="698184"/>
                </a:cubicBezTo>
                <a:cubicBezTo>
                  <a:pt x="217670" y="698184"/>
                  <a:pt x="217670" y="699514"/>
                  <a:pt x="218113" y="699958"/>
                </a:cubicBezTo>
                <a:cubicBezTo>
                  <a:pt x="222990" y="706164"/>
                  <a:pt x="231856" y="704834"/>
                  <a:pt x="238949" y="706164"/>
                </a:cubicBezTo>
                <a:cubicBezTo>
                  <a:pt x="244269" y="707051"/>
                  <a:pt x="249145" y="710154"/>
                  <a:pt x="254465" y="710154"/>
                </a:cubicBezTo>
                <a:cubicBezTo>
                  <a:pt x="259341" y="709711"/>
                  <a:pt x="264218" y="707937"/>
                  <a:pt x="268651" y="705721"/>
                </a:cubicBezTo>
                <a:cubicBezTo>
                  <a:pt x="269094" y="705721"/>
                  <a:pt x="269538" y="705278"/>
                  <a:pt x="269981" y="705278"/>
                </a:cubicBezTo>
                <a:cubicBezTo>
                  <a:pt x="271754" y="704391"/>
                  <a:pt x="273527" y="703504"/>
                  <a:pt x="275300" y="702174"/>
                </a:cubicBezTo>
                <a:cubicBezTo>
                  <a:pt x="275300" y="702174"/>
                  <a:pt x="275300" y="701731"/>
                  <a:pt x="275744" y="701731"/>
                </a:cubicBezTo>
                <a:cubicBezTo>
                  <a:pt x="277960" y="701288"/>
                  <a:pt x="279734" y="700401"/>
                  <a:pt x="281507" y="699514"/>
                </a:cubicBezTo>
                <a:cubicBezTo>
                  <a:pt x="287270" y="707051"/>
                  <a:pt x="293033" y="714587"/>
                  <a:pt x="298353" y="722123"/>
                </a:cubicBezTo>
                <a:cubicBezTo>
                  <a:pt x="296136" y="723010"/>
                  <a:pt x="293476" y="723896"/>
                  <a:pt x="291260" y="723896"/>
                </a:cubicBezTo>
                <a:cubicBezTo>
                  <a:pt x="290373" y="723010"/>
                  <a:pt x="288600" y="722123"/>
                  <a:pt x="287270" y="721237"/>
                </a:cubicBezTo>
                <a:cubicBezTo>
                  <a:pt x="282393" y="717690"/>
                  <a:pt x="276187" y="716360"/>
                  <a:pt x="269981" y="717690"/>
                </a:cubicBezTo>
                <a:cubicBezTo>
                  <a:pt x="261558" y="720793"/>
                  <a:pt x="251805" y="718133"/>
                  <a:pt x="243382" y="721237"/>
                </a:cubicBezTo>
                <a:cubicBezTo>
                  <a:pt x="241166" y="721680"/>
                  <a:pt x="239392" y="723010"/>
                  <a:pt x="238506" y="724340"/>
                </a:cubicBezTo>
                <a:cubicBezTo>
                  <a:pt x="237619" y="724340"/>
                  <a:pt x="237176" y="726113"/>
                  <a:pt x="238062" y="726556"/>
                </a:cubicBezTo>
                <a:cubicBezTo>
                  <a:pt x="246042" y="732763"/>
                  <a:pt x="257125" y="730103"/>
                  <a:pt x="265991" y="732763"/>
                </a:cubicBezTo>
                <a:cubicBezTo>
                  <a:pt x="271754" y="734536"/>
                  <a:pt x="277960" y="731876"/>
                  <a:pt x="283723" y="730103"/>
                </a:cubicBezTo>
                <a:cubicBezTo>
                  <a:pt x="283723" y="730103"/>
                  <a:pt x="283723" y="730103"/>
                  <a:pt x="284167" y="730103"/>
                </a:cubicBezTo>
                <a:cubicBezTo>
                  <a:pt x="284167" y="730103"/>
                  <a:pt x="284610" y="730103"/>
                  <a:pt x="284610" y="730103"/>
                </a:cubicBezTo>
                <a:cubicBezTo>
                  <a:pt x="285054" y="729660"/>
                  <a:pt x="285940" y="729660"/>
                  <a:pt x="286383" y="729216"/>
                </a:cubicBezTo>
                <a:cubicBezTo>
                  <a:pt x="286826" y="729216"/>
                  <a:pt x="286826" y="728773"/>
                  <a:pt x="287270" y="728773"/>
                </a:cubicBezTo>
                <a:cubicBezTo>
                  <a:pt x="288157" y="728329"/>
                  <a:pt x="289043" y="727886"/>
                  <a:pt x="290373" y="727000"/>
                </a:cubicBezTo>
                <a:cubicBezTo>
                  <a:pt x="290816" y="727000"/>
                  <a:pt x="290816" y="726556"/>
                  <a:pt x="291260" y="726556"/>
                </a:cubicBezTo>
                <a:cubicBezTo>
                  <a:pt x="293476" y="726556"/>
                  <a:pt x="296136" y="726113"/>
                  <a:pt x="297909" y="725226"/>
                </a:cubicBezTo>
                <a:cubicBezTo>
                  <a:pt x="298796" y="724783"/>
                  <a:pt x="299682" y="724340"/>
                  <a:pt x="300569" y="723896"/>
                </a:cubicBezTo>
                <a:cubicBezTo>
                  <a:pt x="306775" y="732319"/>
                  <a:pt x="312982" y="741186"/>
                  <a:pt x="318745" y="750052"/>
                </a:cubicBezTo>
                <a:cubicBezTo>
                  <a:pt x="315642" y="750495"/>
                  <a:pt x="312539" y="750938"/>
                  <a:pt x="309436" y="751382"/>
                </a:cubicBezTo>
                <a:cubicBezTo>
                  <a:pt x="309436" y="751382"/>
                  <a:pt x="308992" y="750938"/>
                  <a:pt x="308992" y="750938"/>
                </a:cubicBezTo>
                <a:cubicBezTo>
                  <a:pt x="305003" y="748722"/>
                  <a:pt x="301013" y="745619"/>
                  <a:pt x="296580" y="744289"/>
                </a:cubicBezTo>
                <a:cubicBezTo>
                  <a:pt x="288157" y="741629"/>
                  <a:pt x="279290" y="742959"/>
                  <a:pt x="270867" y="744732"/>
                </a:cubicBezTo>
                <a:cubicBezTo>
                  <a:pt x="266434" y="745619"/>
                  <a:pt x="250032" y="742959"/>
                  <a:pt x="250032" y="748722"/>
                </a:cubicBezTo>
                <a:cubicBezTo>
                  <a:pt x="250032" y="748722"/>
                  <a:pt x="250032" y="748722"/>
                  <a:pt x="250032" y="748722"/>
                </a:cubicBezTo>
                <a:cubicBezTo>
                  <a:pt x="249145" y="749609"/>
                  <a:pt x="250475" y="751382"/>
                  <a:pt x="250918" y="752268"/>
                </a:cubicBezTo>
                <a:cubicBezTo>
                  <a:pt x="251362" y="752711"/>
                  <a:pt x="251805" y="752711"/>
                  <a:pt x="251805" y="753155"/>
                </a:cubicBezTo>
                <a:cubicBezTo>
                  <a:pt x="252249" y="753598"/>
                  <a:pt x="252249" y="753598"/>
                  <a:pt x="252692" y="754042"/>
                </a:cubicBezTo>
                <a:cubicBezTo>
                  <a:pt x="261115" y="761578"/>
                  <a:pt x="273527" y="760691"/>
                  <a:pt x="284167" y="764238"/>
                </a:cubicBezTo>
                <a:cubicBezTo>
                  <a:pt x="292590" y="765568"/>
                  <a:pt x="301013" y="761578"/>
                  <a:pt x="308105" y="757145"/>
                </a:cubicBezTo>
                <a:cubicBezTo>
                  <a:pt x="308992" y="756258"/>
                  <a:pt x="310322" y="755815"/>
                  <a:pt x="310765" y="754928"/>
                </a:cubicBezTo>
                <a:cubicBezTo>
                  <a:pt x="310765" y="754928"/>
                  <a:pt x="310765" y="754485"/>
                  <a:pt x="310765" y="754485"/>
                </a:cubicBezTo>
                <a:cubicBezTo>
                  <a:pt x="313869" y="754485"/>
                  <a:pt x="317858" y="754042"/>
                  <a:pt x="320518" y="753155"/>
                </a:cubicBezTo>
                <a:cubicBezTo>
                  <a:pt x="327168" y="763794"/>
                  <a:pt x="333818" y="774434"/>
                  <a:pt x="340467" y="785073"/>
                </a:cubicBezTo>
                <a:cubicBezTo>
                  <a:pt x="338694" y="785516"/>
                  <a:pt x="336477" y="785516"/>
                  <a:pt x="334704" y="785516"/>
                </a:cubicBezTo>
                <a:cubicBezTo>
                  <a:pt x="333818" y="785516"/>
                  <a:pt x="332488" y="785516"/>
                  <a:pt x="331601" y="785516"/>
                </a:cubicBezTo>
                <a:cubicBezTo>
                  <a:pt x="331157" y="785073"/>
                  <a:pt x="330271" y="784630"/>
                  <a:pt x="329828" y="784187"/>
                </a:cubicBezTo>
                <a:cubicBezTo>
                  <a:pt x="320075" y="775764"/>
                  <a:pt x="307219" y="772217"/>
                  <a:pt x="294806" y="773991"/>
                </a:cubicBezTo>
                <a:cubicBezTo>
                  <a:pt x="286826" y="774434"/>
                  <a:pt x="278404" y="771774"/>
                  <a:pt x="270867" y="774877"/>
                </a:cubicBezTo>
                <a:cubicBezTo>
                  <a:pt x="269981" y="775320"/>
                  <a:pt x="269094" y="776207"/>
                  <a:pt x="268651" y="777093"/>
                </a:cubicBezTo>
                <a:cubicBezTo>
                  <a:pt x="268208" y="777093"/>
                  <a:pt x="267764" y="777093"/>
                  <a:pt x="267764" y="777537"/>
                </a:cubicBezTo>
                <a:cubicBezTo>
                  <a:pt x="267764" y="777980"/>
                  <a:pt x="268208" y="777980"/>
                  <a:pt x="268208" y="778424"/>
                </a:cubicBezTo>
                <a:cubicBezTo>
                  <a:pt x="268208" y="778867"/>
                  <a:pt x="268208" y="778867"/>
                  <a:pt x="268651" y="779310"/>
                </a:cubicBezTo>
                <a:cubicBezTo>
                  <a:pt x="270424" y="782413"/>
                  <a:pt x="273971" y="783743"/>
                  <a:pt x="277074" y="784187"/>
                </a:cubicBezTo>
                <a:cubicBezTo>
                  <a:pt x="279734" y="785073"/>
                  <a:pt x="282393" y="785516"/>
                  <a:pt x="284610" y="786403"/>
                </a:cubicBezTo>
                <a:cubicBezTo>
                  <a:pt x="293920" y="789506"/>
                  <a:pt x="303229" y="793939"/>
                  <a:pt x="313425" y="793939"/>
                </a:cubicBezTo>
                <a:cubicBezTo>
                  <a:pt x="314312" y="793939"/>
                  <a:pt x="317858" y="793939"/>
                  <a:pt x="321405" y="793053"/>
                </a:cubicBezTo>
                <a:cubicBezTo>
                  <a:pt x="323178" y="792609"/>
                  <a:pt x="324508" y="792609"/>
                  <a:pt x="326281" y="791723"/>
                </a:cubicBezTo>
                <a:cubicBezTo>
                  <a:pt x="328941" y="790836"/>
                  <a:pt x="331157" y="789950"/>
                  <a:pt x="332044" y="789063"/>
                </a:cubicBezTo>
                <a:cubicBezTo>
                  <a:pt x="332931" y="789063"/>
                  <a:pt x="333374" y="789063"/>
                  <a:pt x="334261" y="789063"/>
                </a:cubicBezTo>
                <a:cubicBezTo>
                  <a:pt x="336921" y="789063"/>
                  <a:pt x="339580" y="789063"/>
                  <a:pt x="342240" y="788176"/>
                </a:cubicBezTo>
                <a:cubicBezTo>
                  <a:pt x="348003" y="797042"/>
                  <a:pt x="353767" y="806352"/>
                  <a:pt x="359086" y="815218"/>
                </a:cubicBezTo>
                <a:cubicBezTo>
                  <a:pt x="356870" y="815218"/>
                  <a:pt x="354210" y="815218"/>
                  <a:pt x="351993" y="815218"/>
                </a:cubicBezTo>
                <a:cubicBezTo>
                  <a:pt x="346230" y="807682"/>
                  <a:pt x="339137" y="800146"/>
                  <a:pt x="329385" y="799259"/>
                </a:cubicBezTo>
                <a:cubicBezTo>
                  <a:pt x="321405" y="799702"/>
                  <a:pt x="313425" y="801919"/>
                  <a:pt x="305446" y="801476"/>
                </a:cubicBezTo>
                <a:cubicBezTo>
                  <a:pt x="299682" y="801032"/>
                  <a:pt x="293476" y="798373"/>
                  <a:pt x="287713" y="801032"/>
                </a:cubicBezTo>
                <a:cubicBezTo>
                  <a:pt x="285940" y="802362"/>
                  <a:pt x="283280" y="803692"/>
                  <a:pt x="282837" y="805909"/>
                </a:cubicBezTo>
                <a:cubicBezTo>
                  <a:pt x="282837" y="805909"/>
                  <a:pt x="282837" y="805909"/>
                  <a:pt x="282837" y="805909"/>
                </a:cubicBezTo>
                <a:cubicBezTo>
                  <a:pt x="282837" y="806352"/>
                  <a:pt x="282837" y="806795"/>
                  <a:pt x="282837" y="806795"/>
                </a:cubicBezTo>
                <a:cubicBezTo>
                  <a:pt x="282837" y="807682"/>
                  <a:pt x="283280" y="808569"/>
                  <a:pt x="283723" y="809455"/>
                </a:cubicBezTo>
                <a:cubicBezTo>
                  <a:pt x="284610" y="810785"/>
                  <a:pt x="286383" y="811672"/>
                  <a:pt x="288600" y="812115"/>
                </a:cubicBezTo>
                <a:cubicBezTo>
                  <a:pt x="289487" y="812558"/>
                  <a:pt x="290816" y="812558"/>
                  <a:pt x="291703" y="813002"/>
                </a:cubicBezTo>
                <a:cubicBezTo>
                  <a:pt x="293920" y="813888"/>
                  <a:pt x="296580" y="814332"/>
                  <a:pt x="298353" y="814775"/>
                </a:cubicBezTo>
                <a:cubicBezTo>
                  <a:pt x="298353" y="814775"/>
                  <a:pt x="298796" y="814775"/>
                  <a:pt x="298796" y="814775"/>
                </a:cubicBezTo>
                <a:cubicBezTo>
                  <a:pt x="299682" y="814775"/>
                  <a:pt x="300126" y="815218"/>
                  <a:pt x="301013" y="815218"/>
                </a:cubicBezTo>
                <a:cubicBezTo>
                  <a:pt x="301899" y="815218"/>
                  <a:pt x="302342" y="815661"/>
                  <a:pt x="303229" y="815661"/>
                </a:cubicBezTo>
                <a:cubicBezTo>
                  <a:pt x="304559" y="816105"/>
                  <a:pt x="305446" y="816548"/>
                  <a:pt x="306332" y="816548"/>
                </a:cubicBezTo>
                <a:cubicBezTo>
                  <a:pt x="315198" y="819208"/>
                  <a:pt x="323178" y="824971"/>
                  <a:pt x="332488" y="824971"/>
                </a:cubicBezTo>
                <a:cubicBezTo>
                  <a:pt x="338251" y="824971"/>
                  <a:pt x="343570" y="824084"/>
                  <a:pt x="348447" y="820981"/>
                </a:cubicBezTo>
                <a:cubicBezTo>
                  <a:pt x="348447" y="820981"/>
                  <a:pt x="348447" y="820981"/>
                  <a:pt x="348447" y="820981"/>
                </a:cubicBezTo>
                <a:cubicBezTo>
                  <a:pt x="349333" y="820538"/>
                  <a:pt x="350220" y="820095"/>
                  <a:pt x="351106" y="819651"/>
                </a:cubicBezTo>
                <a:cubicBezTo>
                  <a:pt x="351993" y="819208"/>
                  <a:pt x="352880" y="818765"/>
                  <a:pt x="353323" y="818321"/>
                </a:cubicBezTo>
                <a:cubicBezTo>
                  <a:pt x="355096" y="818321"/>
                  <a:pt x="358643" y="818321"/>
                  <a:pt x="361303" y="817878"/>
                </a:cubicBezTo>
                <a:cubicBezTo>
                  <a:pt x="362633" y="819651"/>
                  <a:pt x="363519" y="821868"/>
                  <a:pt x="364849" y="823641"/>
                </a:cubicBezTo>
                <a:cubicBezTo>
                  <a:pt x="363519" y="826301"/>
                  <a:pt x="362189" y="828961"/>
                  <a:pt x="360859" y="831621"/>
                </a:cubicBezTo>
                <a:cubicBezTo>
                  <a:pt x="340467" y="876838"/>
                  <a:pt x="321848" y="922942"/>
                  <a:pt x="306332" y="970377"/>
                </a:cubicBezTo>
                <a:cubicBezTo>
                  <a:pt x="305003" y="968160"/>
                  <a:pt x="304116" y="966387"/>
                  <a:pt x="302786" y="964170"/>
                </a:cubicBezTo>
                <a:cubicBezTo>
                  <a:pt x="297466" y="954861"/>
                  <a:pt x="291703" y="945551"/>
                  <a:pt x="285497" y="936685"/>
                </a:cubicBezTo>
                <a:cubicBezTo>
                  <a:pt x="285497" y="936685"/>
                  <a:pt x="285497" y="936242"/>
                  <a:pt x="285497" y="936242"/>
                </a:cubicBezTo>
                <a:cubicBezTo>
                  <a:pt x="287270" y="931809"/>
                  <a:pt x="287713" y="927376"/>
                  <a:pt x="287713" y="922942"/>
                </a:cubicBezTo>
                <a:cubicBezTo>
                  <a:pt x="288157" y="922499"/>
                  <a:pt x="288600" y="922056"/>
                  <a:pt x="288600" y="921613"/>
                </a:cubicBezTo>
                <a:cubicBezTo>
                  <a:pt x="290373" y="919396"/>
                  <a:pt x="291703" y="915850"/>
                  <a:pt x="292590" y="914519"/>
                </a:cubicBezTo>
                <a:cubicBezTo>
                  <a:pt x="298796" y="901664"/>
                  <a:pt x="300569" y="887034"/>
                  <a:pt x="297466" y="872849"/>
                </a:cubicBezTo>
                <a:cubicBezTo>
                  <a:pt x="296136" y="863096"/>
                  <a:pt x="298796" y="853343"/>
                  <a:pt x="297466" y="844033"/>
                </a:cubicBezTo>
                <a:cubicBezTo>
                  <a:pt x="297466" y="843590"/>
                  <a:pt x="296580" y="841373"/>
                  <a:pt x="295693" y="839600"/>
                </a:cubicBezTo>
                <a:cubicBezTo>
                  <a:pt x="295249" y="837384"/>
                  <a:pt x="294363" y="835610"/>
                  <a:pt x="293033" y="833837"/>
                </a:cubicBezTo>
                <a:cubicBezTo>
                  <a:pt x="291703" y="830734"/>
                  <a:pt x="288157" y="828518"/>
                  <a:pt x="285054" y="830734"/>
                </a:cubicBezTo>
                <a:cubicBezTo>
                  <a:pt x="277074" y="838714"/>
                  <a:pt x="280621" y="860436"/>
                  <a:pt x="278847" y="871075"/>
                </a:cubicBezTo>
                <a:cubicBezTo>
                  <a:pt x="277960" y="878611"/>
                  <a:pt x="275744" y="885704"/>
                  <a:pt x="274414" y="893241"/>
                </a:cubicBezTo>
                <a:cubicBezTo>
                  <a:pt x="273084" y="902994"/>
                  <a:pt x="276631" y="913633"/>
                  <a:pt x="283723" y="920726"/>
                </a:cubicBezTo>
                <a:cubicBezTo>
                  <a:pt x="283723" y="922942"/>
                  <a:pt x="283723" y="925159"/>
                  <a:pt x="283280" y="927376"/>
                </a:cubicBezTo>
                <a:cubicBezTo>
                  <a:pt x="282837" y="928705"/>
                  <a:pt x="282393" y="930479"/>
                  <a:pt x="281950" y="931809"/>
                </a:cubicBezTo>
                <a:cubicBezTo>
                  <a:pt x="272641" y="917623"/>
                  <a:pt x="262888" y="903437"/>
                  <a:pt x="252692" y="889694"/>
                </a:cubicBezTo>
                <a:cubicBezTo>
                  <a:pt x="254465" y="883931"/>
                  <a:pt x="254908" y="878168"/>
                  <a:pt x="254908" y="871962"/>
                </a:cubicBezTo>
                <a:cubicBezTo>
                  <a:pt x="256238" y="870632"/>
                  <a:pt x="257568" y="868415"/>
                  <a:pt x="258455" y="866642"/>
                </a:cubicBezTo>
                <a:cubicBezTo>
                  <a:pt x="258455" y="866642"/>
                  <a:pt x="258898" y="866199"/>
                  <a:pt x="258898" y="866199"/>
                </a:cubicBezTo>
                <a:cubicBezTo>
                  <a:pt x="260228" y="863982"/>
                  <a:pt x="261115" y="861322"/>
                  <a:pt x="261558" y="859106"/>
                </a:cubicBezTo>
                <a:cubicBezTo>
                  <a:pt x="263775" y="852013"/>
                  <a:pt x="264661" y="844033"/>
                  <a:pt x="263331" y="836497"/>
                </a:cubicBezTo>
                <a:cubicBezTo>
                  <a:pt x="262444" y="831621"/>
                  <a:pt x="261115" y="827188"/>
                  <a:pt x="260228" y="822311"/>
                </a:cubicBezTo>
                <a:cubicBezTo>
                  <a:pt x="258455" y="814332"/>
                  <a:pt x="260228" y="805909"/>
                  <a:pt x="259785" y="797929"/>
                </a:cubicBezTo>
                <a:cubicBezTo>
                  <a:pt x="259785" y="797042"/>
                  <a:pt x="259785" y="795713"/>
                  <a:pt x="258898" y="795269"/>
                </a:cubicBezTo>
                <a:cubicBezTo>
                  <a:pt x="258898" y="794383"/>
                  <a:pt x="258455" y="793053"/>
                  <a:pt x="258011" y="792166"/>
                </a:cubicBezTo>
                <a:cubicBezTo>
                  <a:pt x="257125" y="789063"/>
                  <a:pt x="254022" y="785516"/>
                  <a:pt x="250475" y="786846"/>
                </a:cubicBezTo>
                <a:cubicBezTo>
                  <a:pt x="244269" y="791279"/>
                  <a:pt x="245156" y="801919"/>
                  <a:pt x="244712" y="808569"/>
                </a:cubicBezTo>
                <a:cubicBezTo>
                  <a:pt x="245599" y="818765"/>
                  <a:pt x="244269" y="828518"/>
                  <a:pt x="242052" y="838270"/>
                </a:cubicBezTo>
                <a:cubicBezTo>
                  <a:pt x="240279" y="849353"/>
                  <a:pt x="242495" y="862652"/>
                  <a:pt x="250475" y="870632"/>
                </a:cubicBezTo>
                <a:cubicBezTo>
                  <a:pt x="250032" y="875508"/>
                  <a:pt x="250032" y="880385"/>
                  <a:pt x="248702" y="885261"/>
                </a:cubicBezTo>
                <a:cubicBezTo>
                  <a:pt x="242052" y="876838"/>
                  <a:pt x="234959" y="868859"/>
                  <a:pt x="228753" y="860436"/>
                </a:cubicBezTo>
                <a:cubicBezTo>
                  <a:pt x="225207" y="856003"/>
                  <a:pt x="222103" y="851126"/>
                  <a:pt x="218557" y="846250"/>
                </a:cubicBezTo>
                <a:cubicBezTo>
                  <a:pt x="219000" y="845363"/>
                  <a:pt x="219000" y="844920"/>
                  <a:pt x="219444" y="844033"/>
                </a:cubicBezTo>
                <a:cubicBezTo>
                  <a:pt x="221217" y="839157"/>
                  <a:pt x="222103" y="833837"/>
                  <a:pt x="222103" y="828518"/>
                </a:cubicBezTo>
                <a:cubicBezTo>
                  <a:pt x="225650" y="824971"/>
                  <a:pt x="229640" y="813445"/>
                  <a:pt x="230526" y="810785"/>
                </a:cubicBezTo>
                <a:cubicBezTo>
                  <a:pt x="230969" y="809899"/>
                  <a:pt x="230969" y="809012"/>
                  <a:pt x="230969" y="808125"/>
                </a:cubicBezTo>
                <a:cubicBezTo>
                  <a:pt x="231413" y="806795"/>
                  <a:pt x="231856" y="805022"/>
                  <a:pt x="231856" y="803249"/>
                </a:cubicBezTo>
                <a:cubicBezTo>
                  <a:pt x="232300" y="797486"/>
                  <a:pt x="231856" y="792166"/>
                  <a:pt x="230526" y="786403"/>
                </a:cubicBezTo>
                <a:cubicBezTo>
                  <a:pt x="230083" y="783300"/>
                  <a:pt x="229640" y="780640"/>
                  <a:pt x="229640" y="777537"/>
                </a:cubicBezTo>
                <a:cubicBezTo>
                  <a:pt x="230083" y="768227"/>
                  <a:pt x="233629" y="758475"/>
                  <a:pt x="231413" y="749165"/>
                </a:cubicBezTo>
                <a:cubicBezTo>
                  <a:pt x="231413" y="748722"/>
                  <a:pt x="230969" y="747835"/>
                  <a:pt x="230969" y="747392"/>
                </a:cubicBezTo>
                <a:cubicBezTo>
                  <a:pt x="230526" y="746948"/>
                  <a:pt x="230083" y="746948"/>
                  <a:pt x="229640" y="746948"/>
                </a:cubicBezTo>
                <a:cubicBezTo>
                  <a:pt x="228753" y="744732"/>
                  <a:pt x="227423" y="742959"/>
                  <a:pt x="225650" y="741186"/>
                </a:cubicBezTo>
                <a:cubicBezTo>
                  <a:pt x="222990" y="739856"/>
                  <a:pt x="219887" y="740742"/>
                  <a:pt x="218113" y="742959"/>
                </a:cubicBezTo>
                <a:cubicBezTo>
                  <a:pt x="212351" y="750052"/>
                  <a:pt x="215010" y="760691"/>
                  <a:pt x="213680" y="769557"/>
                </a:cubicBezTo>
                <a:cubicBezTo>
                  <a:pt x="213680" y="781083"/>
                  <a:pt x="208361" y="791723"/>
                  <a:pt x="210134" y="803249"/>
                </a:cubicBezTo>
                <a:cubicBezTo>
                  <a:pt x="210577" y="810785"/>
                  <a:pt x="214124" y="817435"/>
                  <a:pt x="217227" y="824528"/>
                </a:cubicBezTo>
                <a:cubicBezTo>
                  <a:pt x="217670" y="825414"/>
                  <a:pt x="218113" y="826744"/>
                  <a:pt x="218557" y="827631"/>
                </a:cubicBezTo>
                <a:cubicBezTo>
                  <a:pt x="218113" y="831621"/>
                  <a:pt x="218113" y="835610"/>
                  <a:pt x="216784" y="839157"/>
                </a:cubicBezTo>
                <a:cubicBezTo>
                  <a:pt x="216341" y="840044"/>
                  <a:pt x="215897" y="840930"/>
                  <a:pt x="215897" y="841817"/>
                </a:cubicBezTo>
                <a:cubicBezTo>
                  <a:pt x="207918" y="830734"/>
                  <a:pt x="200381" y="819651"/>
                  <a:pt x="192402" y="808125"/>
                </a:cubicBezTo>
                <a:cubicBezTo>
                  <a:pt x="192845" y="807239"/>
                  <a:pt x="193288" y="805909"/>
                  <a:pt x="193731" y="805022"/>
                </a:cubicBezTo>
                <a:cubicBezTo>
                  <a:pt x="194618" y="800589"/>
                  <a:pt x="194175" y="796156"/>
                  <a:pt x="193288" y="791723"/>
                </a:cubicBezTo>
                <a:cubicBezTo>
                  <a:pt x="195948" y="789063"/>
                  <a:pt x="196835" y="785073"/>
                  <a:pt x="197721" y="781527"/>
                </a:cubicBezTo>
                <a:cubicBezTo>
                  <a:pt x="199938" y="771774"/>
                  <a:pt x="196392" y="762021"/>
                  <a:pt x="193288" y="752711"/>
                </a:cubicBezTo>
                <a:cubicBezTo>
                  <a:pt x="191072" y="744289"/>
                  <a:pt x="190628" y="735423"/>
                  <a:pt x="188855" y="726556"/>
                </a:cubicBezTo>
                <a:cubicBezTo>
                  <a:pt x="188855" y="726113"/>
                  <a:pt x="188855" y="725670"/>
                  <a:pt x="188855" y="725226"/>
                </a:cubicBezTo>
                <a:cubicBezTo>
                  <a:pt x="188412" y="724783"/>
                  <a:pt x="187969" y="724340"/>
                  <a:pt x="187969" y="724340"/>
                </a:cubicBezTo>
                <a:cubicBezTo>
                  <a:pt x="187525" y="721680"/>
                  <a:pt x="186639" y="719020"/>
                  <a:pt x="185752" y="716360"/>
                </a:cubicBezTo>
                <a:cubicBezTo>
                  <a:pt x="180876" y="710597"/>
                  <a:pt x="176443" y="718133"/>
                  <a:pt x="175999" y="723010"/>
                </a:cubicBezTo>
                <a:cubicBezTo>
                  <a:pt x="174226" y="733649"/>
                  <a:pt x="176443" y="744732"/>
                  <a:pt x="174669" y="755371"/>
                </a:cubicBezTo>
                <a:cubicBezTo>
                  <a:pt x="174669" y="768227"/>
                  <a:pt x="182649" y="779754"/>
                  <a:pt x="189298" y="790393"/>
                </a:cubicBezTo>
                <a:cubicBezTo>
                  <a:pt x="190185" y="794826"/>
                  <a:pt x="190628" y="798816"/>
                  <a:pt x="189298" y="803249"/>
                </a:cubicBezTo>
                <a:cubicBezTo>
                  <a:pt x="188855" y="802362"/>
                  <a:pt x="187969" y="801476"/>
                  <a:pt x="187525" y="800589"/>
                </a:cubicBezTo>
                <a:cubicBezTo>
                  <a:pt x="179546" y="788176"/>
                  <a:pt x="172453" y="775320"/>
                  <a:pt x="164030" y="763351"/>
                </a:cubicBezTo>
                <a:cubicBezTo>
                  <a:pt x="163587" y="762021"/>
                  <a:pt x="163143" y="760248"/>
                  <a:pt x="163143" y="759361"/>
                </a:cubicBezTo>
                <a:cubicBezTo>
                  <a:pt x="161813" y="755371"/>
                  <a:pt x="160927" y="750938"/>
                  <a:pt x="160040" y="746948"/>
                </a:cubicBezTo>
                <a:cubicBezTo>
                  <a:pt x="157380" y="739412"/>
                  <a:pt x="154720" y="731433"/>
                  <a:pt x="149400" y="725226"/>
                </a:cubicBezTo>
                <a:cubicBezTo>
                  <a:pt x="148957" y="724783"/>
                  <a:pt x="148071" y="725226"/>
                  <a:pt x="148071" y="725670"/>
                </a:cubicBezTo>
                <a:cubicBezTo>
                  <a:pt x="147184" y="724340"/>
                  <a:pt x="145854" y="722566"/>
                  <a:pt x="144967" y="721680"/>
                </a:cubicBezTo>
                <a:cubicBezTo>
                  <a:pt x="140534" y="717247"/>
                  <a:pt x="135658" y="713700"/>
                  <a:pt x="131225" y="709711"/>
                </a:cubicBezTo>
                <a:cubicBezTo>
                  <a:pt x="122802" y="702618"/>
                  <a:pt x="117482" y="692421"/>
                  <a:pt x="107730" y="687102"/>
                </a:cubicBezTo>
                <a:cubicBezTo>
                  <a:pt x="101080" y="683555"/>
                  <a:pt x="95760" y="687988"/>
                  <a:pt x="96203" y="695081"/>
                </a:cubicBezTo>
                <a:cubicBezTo>
                  <a:pt x="96647" y="700401"/>
                  <a:pt x="99307" y="704834"/>
                  <a:pt x="101966" y="709267"/>
                </a:cubicBezTo>
                <a:cubicBezTo>
                  <a:pt x="105513" y="714587"/>
                  <a:pt x="109946" y="719463"/>
                  <a:pt x="113936" y="724783"/>
                </a:cubicBezTo>
                <a:cubicBezTo>
                  <a:pt x="115266" y="727000"/>
                  <a:pt x="116596" y="729216"/>
                  <a:pt x="117926" y="731433"/>
                </a:cubicBezTo>
                <a:cubicBezTo>
                  <a:pt x="119256" y="734093"/>
                  <a:pt x="119256" y="737196"/>
                  <a:pt x="120585" y="739856"/>
                </a:cubicBezTo>
                <a:cubicBezTo>
                  <a:pt x="123689" y="746505"/>
                  <a:pt x="131225" y="750495"/>
                  <a:pt x="137431" y="754042"/>
                </a:cubicBezTo>
                <a:cubicBezTo>
                  <a:pt x="143638" y="758031"/>
                  <a:pt x="150287" y="761578"/>
                  <a:pt x="156494" y="765124"/>
                </a:cubicBezTo>
                <a:cubicBezTo>
                  <a:pt x="156494" y="765124"/>
                  <a:pt x="156050" y="765124"/>
                  <a:pt x="156050" y="764681"/>
                </a:cubicBezTo>
                <a:cubicBezTo>
                  <a:pt x="157823" y="765568"/>
                  <a:pt x="159597" y="766897"/>
                  <a:pt x="161813" y="767784"/>
                </a:cubicBezTo>
                <a:cubicBezTo>
                  <a:pt x="162700" y="768227"/>
                  <a:pt x="163143" y="768227"/>
                  <a:pt x="163587" y="768227"/>
                </a:cubicBezTo>
                <a:cubicBezTo>
                  <a:pt x="170236" y="778867"/>
                  <a:pt x="176886" y="789506"/>
                  <a:pt x="183536" y="800146"/>
                </a:cubicBezTo>
                <a:cubicBezTo>
                  <a:pt x="182649" y="800146"/>
                  <a:pt x="181762" y="800146"/>
                  <a:pt x="180876" y="800146"/>
                </a:cubicBezTo>
                <a:cubicBezTo>
                  <a:pt x="179102" y="800146"/>
                  <a:pt x="177329" y="799702"/>
                  <a:pt x="175999" y="799702"/>
                </a:cubicBezTo>
                <a:cubicBezTo>
                  <a:pt x="175556" y="796156"/>
                  <a:pt x="170236" y="790836"/>
                  <a:pt x="168020" y="789063"/>
                </a:cubicBezTo>
                <a:cubicBezTo>
                  <a:pt x="163587" y="785516"/>
                  <a:pt x="158710" y="783300"/>
                  <a:pt x="153390" y="781083"/>
                </a:cubicBezTo>
                <a:cubicBezTo>
                  <a:pt x="146297" y="778424"/>
                  <a:pt x="139205" y="778424"/>
                  <a:pt x="132112" y="776207"/>
                </a:cubicBezTo>
                <a:cubicBezTo>
                  <a:pt x="125462" y="773991"/>
                  <a:pt x="118812" y="771774"/>
                  <a:pt x="111719" y="770444"/>
                </a:cubicBezTo>
                <a:cubicBezTo>
                  <a:pt x="105513" y="768671"/>
                  <a:pt x="101966" y="771331"/>
                  <a:pt x="103297" y="774877"/>
                </a:cubicBezTo>
                <a:cubicBezTo>
                  <a:pt x="103297" y="774877"/>
                  <a:pt x="103297" y="775320"/>
                  <a:pt x="103297" y="775764"/>
                </a:cubicBezTo>
                <a:cubicBezTo>
                  <a:pt x="103740" y="777093"/>
                  <a:pt x="105069" y="778867"/>
                  <a:pt x="107286" y="780197"/>
                </a:cubicBezTo>
                <a:cubicBezTo>
                  <a:pt x="109946" y="782413"/>
                  <a:pt x="113049" y="783743"/>
                  <a:pt x="116596" y="785073"/>
                </a:cubicBezTo>
                <a:cubicBezTo>
                  <a:pt x="121915" y="787733"/>
                  <a:pt x="128122" y="789506"/>
                  <a:pt x="132998" y="792166"/>
                </a:cubicBezTo>
                <a:cubicBezTo>
                  <a:pt x="141864" y="796599"/>
                  <a:pt x="149844" y="803249"/>
                  <a:pt x="160040" y="803692"/>
                </a:cubicBezTo>
                <a:cubicBezTo>
                  <a:pt x="162257" y="803692"/>
                  <a:pt x="171566" y="804579"/>
                  <a:pt x="175556" y="803249"/>
                </a:cubicBezTo>
                <a:cubicBezTo>
                  <a:pt x="176886" y="803692"/>
                  <a:pt x="178216" y="803692"/>
                  <a:pt x="179546" y="803692"/>
                </a:cubicBezTo>
                <a:cubicBezTo>
                  <a:pt x="181319" y="803692"/>
                  <a:pt x="183536" y="803692"/>
                  <a:pt x="185309" y="802806"/>
                </a:cubicBezTo>
                <a:cubicBezTo>
                  <a:pt x="185309" y="802806"/>
                  <a:pt x="185309" y="802806"/>
                  <a:pt x="185309" y="802806"/>
                </a:cubicBezTo>
                <a:cubicBezTo>
                  <a:pt x="191072" y="812115"/>
                  <a:pt x="196835" y="821424"/>
                  <a:pt x="203485" y="830291"/>
                </a:cubicBezTo>
                <a:cubicBezTo>
                  <a:pt x="204371" y="831621"/>
                  <a:pt x="205258" y="832951"/>
                  <a:pt x="206144" y="834281"/>
                </a:cubicBezTo>
                <a:cubicBezTo>
                  <a:pt x="205258" y="834724"/>
                  <a:pt x="204814" y="834724"/>
                  <a:pt x="203928" y="834724"/>
                </a:cubicBezTo>
                <a:cubicBezTo>
                  <a:pt x="202598" y="835167"/>
                  <a:pt x="200825" y="835167"/>
                  <a:pt x="199495" y="835167"/>
                </a:cubicBezTo>
                <a:cubicBezTo>
                  <a:pt x="199495" y="835167"/>
                  <a:pt x="199051" y="834724"/>
                  <a:pt x="199051" y="834724"/>
                </a:cubicBezTo>
                <a:cubicBezTo>
                  <a:pt x="189298" y="824971"/>
                  <a:pt x="175113" y="828074"/>
                  <a:pt x="163143" y="824528"/>
                </a:cubicBezTo>
                <a:cubicBezTo>
                  <a:pt x="152504" y="821424"/>
                  <a:pt x="142751" y="816548"/>
                  <a:pt x="131668" y="814775"/>
                </a:cubicBezTo>
                <a:cubicBezTo>
                  <a:pt x="128565" y="814332"/>
                  <a:pt x="124132" y="812558"/>
                  <a:pt x="121472" y="815218"/>
                </a:cubicBezTo>
                <a:cubicBezTo>
                  <a:pt x="120585" y="815218"/>
                  <a:pt x="120142" y="816105"/>
                  <a:pt x="120585" y="816991"/>
                </a:cubicBezTo>
                <a:cubicBezTo>
                  <a:pt x="122359" y="827188"/>
                  <a:pt x="132998" y="832064"/>
                  <a:pt x="141864" y="835167"/>
                </a:cubicBezTo>
                <a:cubicBezTo>
                  <a:pt x="146297" y="836940"/>
                  <a:pt x="151174" y="837384"/>
                  <a:pt x="155607" y="839600"/>
                </a:cubicBezTo>
                <a:cubicBezTo>
                  <a:pt x="160483" y="841817"/>
                  <a:pt x="164916" y="844477"/>
                  <a:pt x="170236" y="844920"/>
                </a:cubicBezTo>
                <a:cubicBezTo>
                  <a:pt x="179102" y="845806"/>
                  <a:pt x="187525" y="842260"/>
                  <a:pt x="195948" y="840044"/>
                </a:cubicBezTo>
                <a:cubicBezTo>
                  <a:pt x="196835" y="839600"/>
                  <a:pt x="198164" y="839600"/>
                  <a:pt x="199051" y="839157"/>
                </a:cubicBezTo>
                <a:cubicBezTo>
                  <a:pt x="203041" y="838714"/>
                  <a:pt x="206587" y="838270"/>
                  <a:pt x="208804" y="836940"/>
                </a:cubicBezTo>
                <a:cubicBezTo>
                  <a:pt x="215454" y="846250"/>
                  <a:pt x="222103" y="855559"/>
                  <a:pt x="229196" y="864426"/>
                </a:cubicBezTo>
                <a:cubicBezTo>
                  <a:pt x="227867" y="864869"/>
                  <a:pt x="226093" y="865755"/>
                  <a:pt x="224763" y="866199"/>
                </a:cubicBezTo>
                <a:cubicBezTo>
                  <a:pt x="223877" y="866642"/>
                  <a:pt x="222547" y="866642"/>
                  <a:pt x="221660" y="867086"/>
                </a:cubicBezTo>
                <a:cubicBezTo>
                  <a:pt x="221217" y="866642"/>
                  <a:pt x="220330" y="865755"/>
                  <a:pt x="219444" y="865755"/>
                </a:cubicBezTo>
                <a:cubicBezTo>
                  <a:pt x="215010" y="861322"/>
                  <a:pt x="209247" y="858663"/>
                  <a:pt x="203041" y="857776"/>
                </a:cubicBezTo>
                <a:cubicBezTo>
                  <a:pt x="195948" y="856889"/>
                  <a:pt x="188855" y="858219"/>
                  <a:pt x="182205" y="857776"/>
                </a:cubicBezTo>
                <a:cubicBezTo>
                  <a:pt x="172453" y="857333"/>
                  <a:pt x="162700" y="855559"/>
                  <a:pt x="152947" y="855116"/>
                </a:cubicBezTo>
                <a:cubicBezTo>
                  <a:pt x="148071" y="855116"/>
                  <a:pt x="143195" y="854229"/>
                  <a:pt x="138761" y="856003"/>
                </a:cubicBezTo>
                <a:cubicBezTo>
                  <a:pt x="137431" y="856446"/>
                  <a:pt x="136545" y="857333"/>
                  <a:pt x="136101" y="858663"/>
                </a:cubicBezTo>
                <a:cubicBezTo>
                  <a:pt x="136101" y="858663"/>
                  <a:pt x="136101" y="858663"/>
                  <a:pt x="136101" y="858663"/>
                </a:cubicBezTo>
                <a:cubicBezTo>
                  <a:pt x="134772" y="859106"/>
                  <a:pt x="135215" y="860436"/>
                  <a:pt x="135658" y="861322"/>
                </a:cubicBezTo>
                <a:cubicBezTo>
                  <a:pt x="136101" y="862652"/>
                  <a:pt x="136988" y="863539"/>
                  <a:pt x="137874" y="864426"/>
                </a:cubicBezTo>
                <a:cubicBezTo>
                  <a:pt x="138318" y="864869"/>
                  <a:pt x="138761" y="865312"/>
                  <a:pt x="138761" y="865312"/>
                </a:cubicBezTo>
                <a:cubicBezTo>
                  <a:pt x="138761" y="865312"/>
                  <a:pt x="139205" y="865312"/>
                  <a:pt x="139205" y="865755"/>
                </a:cubicBezTo>
                <a:cubicBezTo>
                  <a:pt x="145411" y="870189"/>
                  <a:pt x="154720" y="870632"/>
                  <a:pt x="161370" y="873292"/>
                </a:cubicBezTo>
                <a:cubicBezTo>
                  <a:pt x="169349" y="875508"/>
                  <a:pt x="176886" y="879941"/>
                  <a:pt x="185309" y="880828"/>
                </a:cubicBezTo>
                <a:cubicBezTo>
                  <a:pt x="192845" y="881715"/>
                  <a:pt x="200381" y="881271"/>
                  <a:pt x="207474" y="879055"/>
                </a:cubicBezTo>
                <a:cubicBezTo>
                  <a:pt x="209691" y="877725"/>
                  <a:pt x="221660" y="874178"/>
                  <a:pt x="223877" y="870632"/>
                </a:cubicBezTo>
                <a:cubicBezTo>
                  <a:pt x="226093" y="870189"/>
                  <a:pt x="228310" y="869302"/>
                  <a:pt x="230526" y="868415"/>
                </a:cubicBezTo>
                <a:cubicBezTo>
                  <a:pt x="230969" y="868415"/>
                  <a:pt x="231413" y="867972"/>
                  <a:pt x="231413" y="867529"/>
                </a:cubicBezTo>
                <a:cubicBezTo>
                  <a:pt x="238949" y="876838"/>
                  <a:pt x="246485" y="886591"/>
                  <a:pt x="253578" y="895901"/>
                </a:cubicBezTo>
                <a:cubicBezTo>
                  <a:pt x="255352" y="898560"/>
                  <a:pt x="257125" y="900777"/>
                  <a:pt x="258898" y="903437"/>
                </a:cubicBezTo>
                <a:cubicBezTo>
                  <a:pt x="254465" y="904323"/>
                  <a:pt x="250475" y="904767"/>
                  <a:pt x="246042" y="905210"/>
                </a:cubicBezTo>
                <a:cubicBezTo>
                  <a:pt x="245599" y="904767"/>
                  <a:pt x="245156" y="903880"/>
                  <a:pt x="243826" y="903437"/>
                </a:cubicBezTo>
                <a:cubicBezTo>
                  <a:pt x="241166" y="899890"/>
                  <a:pt x="236733" y="898117"/>
                  <a:pt x="232743" y="896344"/>
                </a:cubicBezTo>
                <a:cubicBezTo>
                  <a:pt x="226980" y="894127"/>
                  <a:pt x="220774" y="892354"/>
                  <a:pt x="214567" y="892354"/>
                </a:cubicBezTo>
                <a:cubicBezTo>
                  <a:pt x="203485" y="892354"/>
                  <a:pt x="191959" y="895014"/>
                  <a:pt x="180876" y="893241"/>
                </a:cubicBezTo>
                <a:cubicBezTo>
                  <a:pt x="175556" y="892797"/>
                  <a:pt x="170236" y="892354"/>
                  <a:pt x="164916" y="892797"/>
                </a:cubicBezTo>
                <a:cubicBezTo>
                  <a:pt x="162700" y="893241"/>
                  <a:pt x="160040" y="894127"/>
                  <a:pt x="159154" y="896344"/>
                </a:cubicBezTo>
                <a:cubicBezTo>
                  <a:pt x="158710" y="896344"/>
                  <a:pt x="158710" y="896344"/>
                  <a:pt x="158267" y="896344"/>
                </a:cubicBezTo>
                <a:cubicBezTo>
                  <a:pt x="157380" y="897674"/>
                  <a:pt x="158710" y="899004"/>
                  <a:pt x="160040" y="900334"/>
                </a:cubicBezTo>
                <a:cubicBezTo>
                  <a:pt x="161370" y="902107"/>
                  <a:pt x="164030" y="902994"/>
                  <a:pt x="166246" y="903880"/>
                </a:cubicBezTo>
                <a:cubicBezTo>
                  <a:pt x="175113" y="907427"/>
                  <a:pt x="184422" y="907427"/>
                  <a:pt x="193731" y="909200"/>
                </a:cubicBezTo>
                <a:cubicBezTo>
                  <a:pt x="199495" y="910530"/>
                  <a:pt x="204371" y="914963"/>
                  <a:pt x="210134" y="915850"/>
                </a:cubicBezTo>
                <a:cubicBezTo>
                  <a:pt x="217227" y="916293"/>
                  <a:pt x="224320" y="914963"/>
                  <a:pt x="230969" y="912746"/>
                </a:cubicBezTo>
                <a:cubicBezTo>
                  <a:pt x="234516" y="911860"/>
                  <a:pt x="238506" y="910973"/>
                  <a:pt x="242052" y="910086"/>
                </a:cubicBezTo>
                <a:cubicBezTo>
                  <a:pt x="243382" y="909643"/>
                  <a:pt x="245599" y="909643"/>
                  <a:pt x="246485" y="908313"/>
                </a:cubicBezTo>
                <a:cubicBezTo>
                  <a:pt x="249589" y="908313"/>
                  <a:pt x="252692" y="907870"/>
                  <a:pt x="255352" y="907427"/>
                </a:cubicBezTo>
                <a:cubicBezTo>
                  <a:pt x="256682" y="906983"/>
                  <a:pt x="258455" y="906983"/>
                  <a:pt x="259785" y="906540"/>
                </a:cubicBezTo>
                <a:cubicBezTo>
                  <a:pt x="267764" y="918066"/>
                  <a:pt x="275300" y="929592"/>
                  <a:pt x="282837" y="941562"/>
                </a:cubicBezTo>
                <a:cubicBezTo>
                  <a:pt x="278847" y="942891"/>
                  <a:pt x="275300" y="943335"/>
                  <a:pt x="271311" y="943335"/>
                </a:cubicBezTo>
                <a:cubicBezTo>
                  <a:pt x="270424" y="942005"/>
                  <a:pt x="268208" y="940675"/>
                  <a:pt x="266877" y="939788"/>
                </a:cubicBezTo>
                <a:cubicBezTo>
                  <a:pt x="262444" y="936242"/>
                  <a:pt x="256682" y="934025"/>
                  <a:pt x="250918" y="932695"/>
                </a:cubicBezTo>
                <a:cubicBezTo>
                  <a:pt x="242495" y="930479"/>
                  <a:pt x="234073" y="930922"/>
                  <a:pt x="225650" y="930035"/>
                </a:cubicBezTo>
                <a:cubicBezTo>
                  <a:pt x="216784" y="929149"/>
                  <a:pt x="207918" y="926046"/>
                  <a:pt x="199051" y="925159"/>
                </a:cubicBezTo>
                <a:cubicBezTo>
                  <a:pt x="195505" y="924716"/>
                  <a:pt x="191072" y="923829"/>
                  <a:pt x="187969" y="925602"/>
                </a:cubicBezTo>
                <a:cubicBezTo>
                  <a:pt x="187525" y="925602"/>
                  <a:pt x="187525" y="926046"/>
                  <a:pt x="187082" y="926489"/>
                </a:cubicBezTo>
                <a:cubicBezTo>
                  <a:pt x="187082" y="926489"/>
                  <a:pt x="186639" y="926489"/>
                  <a:pt x="186639" y="926489"/>
                </a:cubicBezTo>
                <a:cubicBezTo>
                  <a:pt x="185309" y="926489"/>
                  <a:pt x="185309" y="928262"/>
                  <a:pt x="185309" y="929149"/>
                </a:cubicBezTo>
                <a:cubicBezTo>
                  <a:pt x="185309" y="929592"/>
                  <a:pt x="185752" y="929592"/>
                  <a:pt x="185752" y="930035"/>
                </a:cubicBezTo>
                <a:cubicBezTo>
                  <a:pt x="185752" y="930922"/>
                  <a:pt x="186195" y="932252"/>
                  <a:pt x="187082" y="932695"/>
                </a:cubicBezTo>
                <a:cubicBezTo>
                  <a:pt x="187525" y="933139"/>
                  <a:pt x="187969" y="933139"/>
                  <a:pt x="187969" y="933582"/>
                </a:cubicBezTo>
                <a:cubicBezTo>
                  <a:pt x="193288" y="939788"/>
                  <a:pt x="204814" y="940675"/>
                  <a:pt x="211908" y="943778"/>
                </a:cubicBezTo>
                <a:cubicBezTo>
                  <a:pt x="219444" y="946881"/>
                  <a:pt x="226093" y="953531"/>
                  <a:pt x="234959" y="953974"/>
                </a:cubicBezTo>
                <a:cubicBezTo>
                  <a:pt x="242495" y="954861"/>
                  <a:pt x="249589" y="953087"/>
                  <a:pt x="256682" y="951314"/>
                </a:cubicBezTo>
                <a:cubicBezTo>
                  <a:pt x="257125" y="951314"/>
                  <a:pt x="257125" y="951314"/>
                  <a:pt x="257568" y="951314"/>
                </a:cubicBezTo>
                <a:cubicBezTo>
                  <a:pt x="259341" y="950871"/>
                  <a:pt x="261558" y="950428"/>
                  <a:pt x="263331" y="949984"/>
                </a:cubicBezTo>
                <a:cubicBezTo>
                  <a:pt x="265548" y="949541"/>
                  <a:pt x="267764" y="949098"/>
                  <a:pt x="269981" y="948211"/>
                </a:cubicBezTo>
                <a:cubicBezTo>
                  <a:pt x="274857" y="948211"/>
                  <a:pt x="279734" y="947324"/>
                  <a:pt x="284610" y="945551"/>
                </a:cubicBezTo>
                <a:cubicBezTo>
                  <a:pt x="290816" y="955304"/>
                  <a:pt x="296580" y="965057"/>
                  <a:pt x="301899" y="975253"/>
                </a:cubicBezTo>
                <a:cubicBezTo>
                  <a:pt x="289487" y="1013821"/>
                  <a:pt x="278847" y="1052389"/>
                  <a:pt x="270867" y="1091843"/>
                </a:cubicBezTo>
                <a:cubicBezTo>
                  <a:pt x="268651" y="1090513"/>
                  <a:pt x="265991" y="1089184"/>
                  <a:pt x="263775" y="1087854"/>
                </a:cubicBezTo>
                <a:cubicBezTo>
                  <a:pt x="261115" y="1086524"/>
                  <a:pt x="258455" y="1084751"/>
                  <a:pt x="255795" y="1082977"/>
                </a:cubicBezTo>
                <a:cubicBezTo>
                  <a:pt x="256238" y="1081647"/>
                  <a:pt x="256682" y="1080761"/>
                  <a:pt x="256682" y="1079874"/>
                </a:cubicBezTo>
                <a:cubicBezTo>
                  <a:pt x="257125" y="1078101"/>
                  <a:pt x="257568" y="1076328"/>
                  <a:pt x="258011" y="1074554"/>
                </a:cubicBezTo>
                <a:cubicBezTo>
                  <a:pt x="258898" y="1074554"/>
                  <a:pt x="259341" y="1073668"/>
                  <a:pt x="259785" y="1073225"/>
                </a:cubicBezTo>
                <a:cubicBezTo>
                  <a:pt x="262888" y="1068791"/>
                  <a:pt x="265105" y="1063915"/>
                  <a:pt x="266877" y="1058595"/>
                </a:cubicBezTo>
                <a:cubicBezTo>
                  <a:pt x="269981" y="1051059"/>
                  <a:pt x="266434" y="1043523"/>
                  <a:pt x="266434" y="1035986"/>
                </a:cubicBezTo>
                <a:cubicBezTo>
                  <a:pt x="266434" y="1030667"/>
                  <a:pt x="266877" y="1024460"/>
                  <a:pt x="267321" y="1019141"/>
                </a:cubicBezTo>
                <a:cubicBezTo>
                  <a:pt x="267764" y="1015594"/>
                  <a:pt x="267764" y="1012048"/>
                  <a:pt x="266877" y="1008501"/>
                </a:cubicBezTo>
                <a:cubicBezTo>
                  <a:pt x="266877" y="1005841"/>
                  <a:pt x="266434" y="1002738"/>
                  <a:pt x="265991" y="1000078"/>
                </a:cubicBezTo>
                <a:cubicBezTo>
                  <a:pt x="264661" y="995202"/>
                  <a:pt x="260228" y="992542"/>
                  <a:pt x="258011" y="998305"/>
                </a:cubicBezTo>
                <a:cubicBezTo>
                  <a:pt x="257125" y="1000965"/>
                  <a:pt x="256682" y="1003625"/>
                  <a:pt x="256682" y="1006728"/>
                </a:cubicBezTo>
                <a:cubicBezTo>
                  <a:pt x="256238" y="1014708"/>
                  <a:pt x="256238" y="1022244"/>
                  <a:pt x="254908" y="1030223"/>
                </a:cubicBezTo>
                <a:cubicBezTo>
                  <a:pt x="250475" y="1044409"/>
                  <a:pt x="249589" y="1058152"/>
                  <a:pt x="255352" y="1071894"/>
                </a:cubicBezTo>
                <a:cubicBezTo>
                  <a:pt x="254465" y="1074998"/>
                  <a:pt x="253578" y="1078101"/>
                  <a:pt x="252249" y="1081204"/>
                </a:cubicBezTo>
                <a:cubicBezTo>
                  <a:pt x="245599" y="1077214"/>
                  <a:pt x="238949" y="1072781"/>
                  <a:pt x="232300" y="1068348"/>
                </a:cubicBezTo>
                <a:cubicBezTo>
                  <a:pt x="233629" y="1067018"/>
                  <a:pt x="234516" y="1064358"/>
                  <a:pt x="234959" y="1063028"/>
                </a:cubicBezTo>
                <a:cubicBezTo>
                  <a:pt x="235846" y="1059482"/>
                  <a:pt x="235846" y="1055935"/>
                  <a:pt x="235403" y="1052389"/>
                </a:cubicBezTo>
                <a:cubicBezTo>
                  <a:pt x="235846" y="1051945"/>
                  <a:pt x="236290" y="1051945"/>
                  <a:pt x="236290" y="1051502"/>
                </a:cubicBezTo>
                <a:cubicBezTo>
                  <a:pt x="237619" y="1049286"/>
                  <a:pt x="238949" y="1046626"/>
                  <a:pt x="240279" y="1043966"/>
                </a:cubicBezTo>
                <a:cubicBezTo>
                  <a:pt x="244712" y="1035100"/>
                  <a:pt x="245599" y="1025347"/>
                  <a:pt x="242939" y="1016037"/>
                </a:cubicBezTo>
                <a:cubicBezTo>
                  <a:pt x="241609" y="1011161"/>
                  <a:pt x="241166" y="1006285"/>
                  <a:pt x="241609" y="1001408"/>
                </a:cubicBezTo>
                <a:cubicBezTo>
                  <a:pt x="242495" y="996975"/>
                  <a:pt x="244269" y="992542"/>
                  <a:pt x="244712" y="988109"/>
                </a:cubicBezTo>
                <a:cubicBezTo>
                  <a:pt x="245156" y="984119"/>
                  <a:pt x="245599" y="979686"/>
                  <a:pt x="243382" y="976583"/>
                </a:cubicBezTo>
                <a:cubicBezTo>
                  <a:pt x="243382" y="976140"/>
                  <a:pt x="242939" y="976140"/>
                  <a:pt x="242495" y="976140"/>
                </a:cubicBezTo>
                <a:cubicBezTo>
                  <a:pt x="241609" y="974810"/>
                  <a:pt x="240723" y="973923"/>
                  <a:pt x="238949" y="973480"/>
                </a:cubicBezTo>
                <a:cubicBezTo>
                  <a:pt x="232743" y="972150"/>
                  <a:pt x="230083" y="982346"/>
                  <a:pt x="228753" y="987222"/>
                </a:cubicBezTo>
                <a:cubicBezTo>
                  <a:pt x="226536" y="998305"/>
                  <a:pt x="225650" y="1009388"/>
                  <a:pt x="222990" y="1020471"/>
                </a:cubicBezTo>
                <a:cubicBezTo>
                  <a:pt x="222990" y="1031110"/>
                  <a:pt x="226980" y="1041749"/>
                  <a:pt x="232300" y="1050616"/>
                </a:cubicBezTo>
                <a:cubicBezTo>
                  <a:pt x="232300" y="1051502"/>
                  <a:pt x="232300" y="1051945"/>
                  <a:pt x="232300" y="1052832"/>
                </a:cubicBezTo>
                <a:cubicBezTo>
                  <a:pt x="231856" y="1057265"/>
                  <a:pt x="232300" y="1062585"/>
                  <a:pt x="229640" y="1066575"/>
                </a:cubicBezTo>
                <a:cubicBezTo>
                  <a:pt x="229640" y="1066575"/>
                  <a:pt x="229640" y="1067018"/>
                  <a:pt x="229640" y="1067018"/>
                </a:cubicBezTo>
                <a:cubicBezTo>
                  <a:pt x="229196" y="1066575"/>
                  <a:pt x="228753" y="1066575"/>
                  <a:pt x="228753" y="1066131"/>
                </a:cubicBezTo>
                <a:cubicBezTo>
                  <a:pt x="222547" y="1062142"/>
                  <a:pt x="216341" y="1057709"/>
                  <a:pt x="210134" y="1053719"/>
                </a:cubicBezTo>
                <a:cubicBezTo>
                  <a:pt x="210577" y="1051059"/>
                  <a:pt x="211021" y="1047956"/>
                  <a:pt x="211464" y="1044853"/>
                </a:cubicBezTo>
                <a:cubicBezTo>
                  <a:pt x="211908" y="1041306"/>
                  <a:pt x="211908" y="1037760"/>
                  <a:pt x="211464" y="1034213"/>
                </a:cubicBezTo>
                <a:cubicBezTo>
                  <a:pt x="211908" y="1032883"/>
                  <a:pt x="212351" y="1030667"/>
                  <a:pt x="212794" y="1029780"/>
                </a:cubicBezTo>
                <a:cubicBezTo>
                  <a:pt x="213237" y="1028007"/>
                  <a:pt x="213237" y="1026234"/>
                  <a:pt x="213237" y="1024460"/>
                </a:cubicBezTo>
                <a:cubicBezTo>
                  <a:pt x="214124" y="1019141"/>
                  <a:pt x="214124" y="1013821"/>
                  <a:pt x="212351" y="1008501"/>
                </a:cubicBezTo>
                <a:cubicBezTo>
                  <a:pt x="211908" y="1006285"/>
                  <a:pt x="211021" y="1004068"/>
                  <a:pt x="210134" y="1002295"/>
                </a:cubicBezTo>
                <a:cubicBezTo>
                  <a:pt x="208804" y="997862"/>
                  <a:pt x="207031" y="993429"/>
                  <a:pt x="206144" y="988552"/>
                </a:cubicBezTo>
                <a:cubicBezTo>
                  <a:pt x="204814" y="981016"/>
                  <a:pt x="204814" y="973036"/>
                  <a:pt x="203041" y="965500"/>
                </a:cubicBezTo>
                <a:cubicBezTo>
                  <a:pt x="202154" y="961954"/>
                  <a:pt x="201268" y="957964"/>
                  <a:pt x="198608" y="955747"/>
                </a:cubicBezTo>
                <a:cubicBezTo>
                  <a:pt x="198164" y="955747"/>
                  <a:pt x="198164" y="955304"/>
                  <a:pt x="197721" y="955747"/>
                </a:cubicBezTo>
                <a:cubicBezTo>
                  <a:pt x="196392" y="954861"/>
                  <a:pt x="194618" y="953974"/>
                  <a:pt x="192845" y="955304"/>
                </a:cubicBezTo>
                <a:cubicBezTo>
                  <a:pt x="190628" y="957521"/>
                  <a:pt x="190185" y="961067"/>
                  <a:pt x="189742" y="964170"/>
                </a:cubicBezTo>
                <a:cubicBezTo>
                  <a:pt x="188855" y="973923"/>
                  <a:pt x="192845" y="983232"/>
                  <a:pt x="194618" y="992985"/>
                </a:cubicBezTo>
                <a:cubicBezTo>
                  <a:pt x="195948" y="1008058"/>
                  <a:pt x="197721" y="1024460"/>
                  <a:pt x="208804" y="1035986"/>
                </a:cubicBezTo>
                <a:cubicBezTo>
                  <a:pt x="209247" y="1041306"/>
                  <a:pt x="208361" y="1047069"/>
                  <a:pt x="207474" y="1052389"/>
                </a:cubicBezTo>
                <a:cubicBezTo>
                  <a:pt x="197721" y="1045739"/>
                  <a:pt x="187525" y="1039090"/>
                  <a:pt x="177772" y="1031997"/>
                </a:cubicBezTo>
                <a:cubicBezTo>
                  <a:pt x="177329" y="1031553"/>
                  <a:pt x="176443" y="1031110"/>
                  <a:pt x="175999" y="1030667"/>
                </a:cubicBezTo>
                <a:cubicBezTo>
                  <a:pt x="177329" y="1026677"/>
                  <a:pt x="178216" y="1022244"/>
                  <a:pt x="178659" y="1017811"/>
                </a:cubicBezTo>
                <a:cubicBezTo>
                  <a:pt x="179102" y="1015151"/>
                  <a:pt x="178659" y="1012934"/>
                  <a:pt x="178659" y="1010718"/>
                </a:cubicBezTo>
                <a:cubicBezTo>
                  <a:pt x="179546" y="1008501"/>
                  <a:pt x="179989" y="1004068"/>
                  <a:pt x="180432" y="1002738"/>
                </a:cubicBezTo>
                <a:cubicBezTo>
                  <a:pt x="181319" y="996975"/>
                  <a:pt x="182649" y="991212"/>
                  <a:pt x="181762" y="985449"/>
                </a:cubicBezTo>
                <a:cubicBezTo>
                  <a:pt x="181319" y="979686"/>
                  <a:pt x="178216" y="974810"/>
                  <a:pt x="176443" y="969933"/>
                </a:cubicBezTo>
                <a:cubicBezTo>
                  <a:pt x="174226" y="961954"/>
                  <a:pt x="175999" y="952201"/>
                  <a:pt x="169793" y="945551"/>
                </a:cubicBezTo>
                <a:cubicBezTo>
                  <a:pt x="169349" y="945108"/>
                  <a:pt x="169349" y="945108"/>
                  <a:pt x="168906" y="945108"/>
                </a:cubicBezTo>
                <a:cubicBezTo>
                  <a:pt x="166690" y="942005"/>
                  <a:pt x="163587" y="941562"/>
                  <a:pt x="160040" y="945551"/>
                </a:cubicBezTo>
                <a:cubicBezTo>
                  <a:pt x="154277" y="954861"/>
                  <a:pt x="160483" y="968160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143" y="977469"/>
                  <a:pt x="163143" y="977469"/>
                  <a:pt x="163143" y="977469"/>
                </a:cubicBezTo>
                <a:cubicBezTo>
                  <a:pt x="163587" y="978356"/>
                  <a:pt x="163587" y="979243"/>
                  <a:pt x="163587" y="980130"/>
                </a:cubicBezTo>
                <a:cubicBezTo>
                  <a:pt x="163143" y="980130"/>
                  <a:pt x="163143" y="980573"/>
                  <a:pt x="163587" y="981016"/>
                </a:cubicBezTo>
                <a:cubicBezTo>
                  <a:pt x="164030" y="982346"/>
                  <a:pt x="164030" y="984119"/>
                  <a:pt x="164473" y="985449"/>
                </a:cubicBezTo>
                <a:cubicBezTo>
                  <a:pt x="165360" y="994759"/>
                  <a:pt x="169793" y="1003181"/>
                  <a:pt x="174669" y="1010718"/>
                </a:cubicBezTo>
                <a:cubicBezTo>
                  <a:pt x="175113" y="1011161"/>
                  <a:pt x="175556" y="1011604"/>
                  <a:pt x="175999" y="1011604"/>
                </a:cubicBezTo>
                <a:cubicBezTo>
                  <a:pt x="175999" y="1014264"/>
                  <a:pt x="175556" y="1016924"/>
                  <a:pt x="175113" y="1020027"/>
                </a:cubicBezTo>
                <a:cubicBezTo>
                  <a:pt x="174669" y="1022687"/>
                  <a:pt x="173782" y="1025347"/>
                  <a:pt x="172896" y="1028450"/>
                </a:cubicBezTo>
                <a:cubicBezTo>
                  <a:pt x="162257" y="1020471"/>
                  <a:pt x="151174" y="1012934"/>
                  <a:pt x="140091" y="1005398"/>
                </a:cubicBezTo>
                <a:cubicBezTo>
                  <a:pt x="140091" y="1004955"/>
                  <a:pt x="140534" y="1004512"/>
                  <a:pt x="140534" y="1004068"/>
                </a:cubicBezTo>
                <a:cubicBezTo>
                  <a:pt x="141864" y="999192"/>
                  <a:pt x="141864" y="994315"/>
                  <a:pt x="141864" y="989882"/>
                </a:cubicBezTo>
                <a:cubicBezTo>
                  <a:pt x="141864" y="989439"/>
                  <a:pt x="141864" y="988996"/>
                  <a:pt x="141864" y="988552"/>
                </a:cubicBezTo>
                <a:cubicBezTo>
                  <a:pt x="141864" y="988109"/>
                  <a:pt x="142308" y="987222"/>
                  <a:pt x="142308" y="986779"/>
                </a:cubicBezTo>
                <a:cubicBezTo>
                  <a:pt x="142751" y="985449"/>
                  <a:pt x="142751" y="983676"/>
                  <a:pt x="142751" y="982346"/>
                </a:cubicBezTo>
                <a:cubicBezTo>
                  <a:pt x="143195" y="980573"/>
                  <a:pt x="143638" y="978799"/>
                  <a:pt x="143638" y="976583"/>
                </a:cubicBezTo>
                <a:cubicBezTo>
                  <a:pt x="146297" y="959737"/>
                  <a:pt x="146297" y="952644"/>
                  <a:pt x="138761" y="937128"/>
                </a:cubicBezTo>
                <a:cubicBezTo>
                  <a:pt x="136545" y="929592"/>
                  <a:pt x="137431" y="920283"/>
                  <a:pt x="131225" y="914519"/>
                </a:cubicBezTo>
                <a:cubicBezTo>
                  <a:pt x="130782" y="914519"/>
                  <a:pt x="130782" y="914076"/>
                  <a:pt x="130338" y="914076"/>
                </a:cubicBezTo>
                <a:cubicBezTo>
                  <a:pt x="127679" y="911860"/>
                  <a:pt x="124575" y="910086"/>
                  <a:pt x="121472" y="911860"/>
                </a:cubicBezTo>
                <a:cubicBezTo>
                  <a:pt x="113936" y="916736"/>
                  <a:pt x="125018" y="941562"/>
                  <a:pt x="124575" y="949984"/>
                </a:cubicBezTo>
                <a:cubicBezTo>
                  <a:pt x="124575" y="958407"/>
                  <a:pt x="126349" y="966830"/>
                  <a:pt x="129895" y="974366"/>
                </a:cubicBezTo>
                <a:cubicBezTo>
                  <a:pt x="132555" y="979243"/>
                  <a:pt x="134328" y="984563"/>
                  <a:pt x="137874" y="988552"/>
                </a:cubicBezTo>
                <a:cubicBezTo>
                  <a:pt x="137431" y="993429"/>
                  <a:pt x="136988" y="997862"/>
                  <a:pt x="136101" y="1002738"/>
                </a:cubicBezTo>
                <a:cubicBezTo>
                  <a:pt x="127679" y="996975"/>
                  <a:pt x="119256" y="991655"/>
                  <a:pt x="110833" y="985892"/>
                </a:cubicBezTo>
                <a:cubicBezTo>
                  <a:pt x="111719" y="983232"/>
                  <a:pt x="110833" y="977469"/>
                  <a:pt x="110389" y="974810"/>
                </a:cubicBezTo>
                <a:cubicBezTo>
                  <a:pt x="110389" y="974810"/>
                  <a:pt x="110389" y="974366"/>
                  <a:pt x="110389" y="974366"/>
                </a:cubicBezTo>
                <a:cubicBezTo>
                  <a:pt x="110389" y="973923"/>
                  <a:pt x="110389" y="973923"/>
                  <a:pt x="110833" y="973480"/>
                </a:cubicBezTo>
                <a:cubicBezTo>
                  <a:pt x="111719" y="970820"/>
                  <a:pt x="112606" y="968160"/>
                  <a:pt x="113049" y="965500"/>
                </a:cubicBezTo>
                <a:cubicBezTo>
                  <a:pt x="113492" y="964170"/>
                  <a:pt x="113492" y="962840"/>
                  <a:pt x="113936" y="961510"/>
                </a:cubicBezTo>
                <a:cubicBezTo>
                  <a:pt x="113936" y="961510"/>
                  <a:pt x="113936" y="961510"/>
                  <a:pt x="113936" y="961510"/>
                </a:cubicBezTo>
                <a:cubicBezTo>
                  <a:pt x="113936" y="961067"/>
                  <a:pt x="113936" y="960624"/>
                  <a:pt x="113936" y="960181"/>
                </a:cubicBezTo>
                <a:cubicBezTo>
                  <a:pt x="113936" y="959737"/>
                  <a:pt x="113936" y="959294"/>
                  <a:pt x="113936" y="958850"/>
                </a:cubicBezTo>
                <a:cubicBezTo>
                  <a:pt x="113936" y="958407"/>
                  <a:pt x="113936" y="957521"/>
                  <a:pt x="113936" y="957077"/>
                </a:cubicBezTo>
                <a:cubicBezTo>
                  <a:pt x="113936" y="952644"/>
                  <a:pt x="113049" y="948211"/>
                  <a:pt x="110833" y="944665"/>
                </a:cubicBezTo>
                <a:cubicBezTo>
                  <a:pt x="109503" y="942448"/>
                  <a:pt x="107286" y="940675"/>
                  <a:pt x="105956" y="938015"/>
                </a:cubicBezTo>
                <a:cubicBezTo>
                  <a:pt x="102410" y="930922"/>
                  <a:pt x="102410" y="922499"/>
                  <a:pt x="99307" y="914963"/>
                </a:cubicBezTo>
                <a:cubicBezTo>
                  <a:pt x="98864" y="914076"/>
                  <a:pt x="97977" y="912746"/>
                  <a:pt x="97090" y="912303"/>
                </a:cubicBezTo>
                <a:cubicBezTo>
                  <a:pt x="96647" y="911860"/>
                  <a:pt x="95760" y="911860"/>
                  <a:pt x="95317" y="912303"/>
                </a:cubicBezTo>
                <a:cubicBezTo>
                  <a:pt x="94874" y="911860"/>
                  <a:pt x="94430" y="911417"/>
                  <a:pt x="93987" y="910973"/>
                </a:cubicBezTo>
                <a:cubicBezTo>
                  <a:pt x="89554" y="907870"/>
                  <a:pt x="85564" y="912303"/>
                  <a:pt x="86007" y="916736"/>
                </a:cubicBezTo>
                <a:cubicBezTo>
                  <a:pt x="86451" y="925602"/>
                  <a:pt x="90441" y="933582"/>
                  <a:pt x="92657" y="942005"/>
                </a:cubicBezTo>
                <a:cubicBezTo>
                  <a:pt x="93987" y="951314"/>
                  <a:pt x="96203" y="960624"/>
                  <a:pt x="101523" y="968603"/>
                </a:cubicBezTo>
                <a:cubicBezTo>
                  <a:pt x="102853" y="970820"/>
                  <a:pt x="104626" y="972150"/>
                  <a:pt x="105513" y="974366"/>
                </a:cubicBezTo>
                <a:cubicBezTo>
                  <a:pt x="105956" y="974810"/>
                  <a:pt x="105956" y="975253"/>
                  <a:pt x="106400" y="975253"/>
                </a:cubicBezTo>
                <a:cubicBezTo>
                  <a:pt x="106400" y="977913"/>
                  <a:pt x="106400" y="980573"/>
                  <a:pt x="106400" y="983676"/>
                </a:cubicBezTo>
                <a:cubicBezTo>
                  <a:pt x="99750" y="979243"/>
                  <a:pt x="93544" y="974810"/>
                  <a:pt x="86894" y="970377"/>
                </a:cubicBezTo>
                <a:cubicBezTo>
                  <a:pt x="86894" y="969933"/>
                  <a:pt x="86894" y="969047"/>
                  <a:pt x="86894" y="968603"/>
                </a:cubicBezTo>
                <a:cubicBezTo>
                  <a:pt x="86451" y="966387"/>
                  <a:pt x="85564" y="963727"/>
                  <a:pt x="85121" y="961510"/>
                </a:cubicBezTo>
                <a:cubicBezTo>
                  <a:pt x="87337" y="958407"/>
                  <a:pt x="84677" y="947324"/>
                  <a:pt x="83791" y="945108"/>
                </a:cubicBezTo>
                <a:cubicBezTo>
                  <a:pt x="81574" y="937128"/>
                  <a:pt x="77584" y="930035"/>
                  <a:pt x="71821" y="924272"/>
                </a:cubicBezTo>
                <a:cubicBezTo>
                  <a:pt x="70935" y="922499"/>
                  <a:pt x="70048" y="920283"/>
                  <a:pt x="69161" y="918509"/>
                </a:cubicBezTo>
                <a:cubicBezTo>
                  <a:pt x="68275" y="915850"/>
                  <a:pt x="67388" y="913633"/>
                  <a:pt x="66059" y="910973"/>
                </a:cubicBezTo>
                <a:cubicBezTo>
                  <a:pt x="65172" y="909200"/>
                  <a:pt x="64285" y="907870"/>
                  <a:pt x="63399" y="906540"/>
                </a:cubicBezTo>
                <a:cubicBezTo>
                  <a:pt x="62955" y="906097"/>
                  <a:pt x="62512" y="905653"/>
                  <a:pt x="62069" y="904767"/>
                </a:cubicBezTo>
                <a:cubicBezTo>
                  <a:pt x="61182" y="903880"/>
                  <a:pt x="60295" y="902994"/>
                  <a:pt x="58966" y="902107"/>
                </a:cubicBezTo>
                <a:cubicBezTo>
                  <a:pt x="58522" y="901664"/>
                  <a:pt x="57636" y="901664"/>
                  <a:pt x="57192" y="902107"/>
                </a:cubicBezTo>
                <a:cubicBezTo>
                  <a:pt x="54976" y="901664"/>
                  <a:pt x="52759" y="902994"/>
                  <a:pt x="52316" y="906983"/>
                </a:cubicBezTo>
                <a:cubicBezTo>
                  <a:pt x="52759" y="913190"/>
                  <a:pt x="56749" y="918953"/>
                  <a:pt x="58522" y="925159"/>
                </a:cubicBezTo>
                <a:cubicBezTo>
                  <a:pt x="60295" y="930035"/>
                  <a:pt x="60738" y="935355"/>
                  <a:pt x="62955" y="940232"/>
                </a:cubicBezTo>
                <a:cubicBezTo>
                  <a:pt x="64728" y="945551"/>
                  <a:pt x="68718" y="949541"/>
                  <a:pt x="73151" y="953087"/>
                </a:cubicBezTo>
                <a:cubicBezTo>
                  <a:pt x="74925" y="955304"/>
                  <a:pt x="77141" y="957964"/>
                  <a:pt x="79358" y="959737"/>
                </a:cubicBezTo>
                <a:cubicBezTo>
                  <a:pt x="80244" y="961954"/>
                  <a:pt x="80687" y="964614"/>
                  <a:pt x="81131" y="966830"/>
                </a:cubicBezTo>
                <a:cubicBezTo>
                  <a:pt x="73595" y="961510"/>
                  <a:pt x="66502" y="956634"/>
                  <a:pt x="58966" y="951314"/>
                </a:cubicBezTo>
                <a:cubicBezTo>
                  <a:pt x="57636" y="947768"/>
                  <a:pt x="54089" y="942891"/>
                  <a:pt x="53202" y="941562"/>
                </a:cubicBezTo>
                <a:cubicBezTo>
                  <a:pt x="51872" y="940232"/>
                  <a:pt x="50543" y="937128"/>
                  <a:pt x="48769" y="936685"/>
                </a:cubicBezTo>
                <a:cubicBezTo>
                  <a:pt x="46553" y="934025"/>
                  <a:pt x="44336" y="931809"/>
                  <a:pt x="43450" y="930922"/>
                </a:cubicBezTo>
                <a:cubicBezTo>
                  <a:pt x="40790" y="928262"/>
                  <a:pt x="37243" y="926932"/>
                  <a:pt x="33697" y="925602"/>
                </a:cubicBezTo>
                <a:cubicBezTo>
                  <a:pt x="31037" y="923829"/>
                  <a:pt x="28820" y="921613"/>
                  <a:pt x="26161" y="919396"/>
                </a:cubicBezTo>
                <a:cubicBezTo>
                  <a:pt x="24387" y="917623"/>
                  <a:pt x="21728" y="916293"/>
                  <a:pt x="19511" y="914963"/>
                </a:cubicBezTo>
                <a:cubicBezTo>
                  <a:pt x="15078" y="913190"/>
                  <a:pt x="10645" y="910530"/>
                  <a:pt x="6212" y="911417"/>
                </a:cubicBezTo>
                <a:cubicBezTo>
                  <a:pt x="-2211" y="912746"/>
                  <a:pt x="-1325" y="920726"/>
                  <a:pt x="4438" y="925159"/>
                </a:cubicBezTo>
                <a:cubicBezTo>
                  <a:pt x="8871" y="928705"/>
                  <a:pt x="13748" y="931809"/>
                  <a:pt x="18624" y="934912"/>
                </a:cubicBezTo>
                <a:cubicBezTo>
                  <a:pt x="18624" y="935355"/>
                  <a:pt x="18624" y="935799"/>
                  <a:pt x="19511" y="936242"/>
                </a:cubicBezTo>
                <a:cubicBezTo>
                  <a:pt x="23944" y="938458"/>
                  <a:pt x="26604" y="942448"/>
                  <a:pt x="30594" y="945108"/>
                </a:cubicBezTo>
                <a:cubicBezTo>
                  <a:pt x="38130" y="950428"/>
                  <a:pt x="47439" y="952644"/>
                  <a:pt x="56749" y="953974"/>
                </a:cubicBezTo>
                <a:cubicBezTo>
                  <a:pt x="57636" y="953974"/>
                  <a:pt x="58079" y="953974"/>
                  <a:pt x="58522" y="953531"/>
                </a:cubicBezTo>
                <a:cubicBezTo>
                  <a:pt x="65172" y="958407"/>
                  <a:pt x="71821" y="962840"/>
                  <a:pt x="78471" y="967717"/>
                </a:cubicBezTo>
                <a:cubicBezTo>
                  <a:pt x="77584" y="967717"/>
                  <a:pt x="76698" y="967717"/>
                  <a:pt x="76254" y="967717"/>
                </a:cubicBezTo>
                <a:cubicBezTo>
                  <a:pt x="74482" y="967717"/>
                  <a:pt x="73151" y="967717"/>
                  <a:pt x="71378" y="968160"/>
                </a:cubicBezTo>
                <a:cubicBezTo>
                  <a:pt x="70048" y="967717"/>
                  <a:pt x="68275" y="967273"/>
                  <a:pt x="67388" y="966830"/>
                </a:cubicBezTo>
                <a:cubicBezTo>
                  <a:pt x="62069" y="964170"/>
                  <a:pt x="55862" y="963284"/>
                  <a:pt x="50099" y="964170"/>
                </a:cubicBezTo>
                <a:cubicBezTo>
                  <a:pt x="43006" y="965500"/>
                  <a:pt x="35913" y="967273"/>
                  <a:pt x="28820" y="966830"/>
                </a:cubicBezTo>
                <a:cubicBezTo>
                  <a:pt x="22614" y="966830"/>
                  <a:pt x="15964" y="965057"/>
                  <a:pt x="10202" y="967717"/>
                </a:cubicBezTo>
                <a:cubicBezTo>
                  <a:pt x="3108" y="973480"/>
                  <a:pt x="11974" y="978799"/>
                  <a:pt x="18624" y="980573"/>
                </a:cubicBezTo>
                <a:cubicBezTo>
                  <a:pt x="18624" y="981016"/>
                  <a:pt x="18624" y="981016"/>
                  <a:pt x="19068" y="981459"/>
                </a:cubicBezTo>
                <a:cubicBezTo>
                  <a:pt x="23944" y="982346"/>
                  <a:pt x="29707" y="981903"/>
                  <a:pt x="34584" y="981459"/>
                </a:cubicBezTo>
                <a:cubicBezTo>
                  <a:pt x="40346" y="981016"/>
                  <a:pt x="45666" y="981459"/>
                  <a:pt x="50986" y="982789"/>
                </a:cubicBezTo>
                <a:cubicBezTo>
                  <a:pt x="58079" y="983232"/>
                  <a:pt x="66059" y="980573"/>
                  <a:pt x="71378" y="975696"/>
                </a:cubicBezTo>
                <a:cubicBezTo>
                  <a:pt x="72265" y="974810"/>
                  <a:pt x="73595" y="973480"/>
                  <a:pt x="74482" y="972593"/>
                </a:cubicBezTo>
                <a:cubicBezTo>
                  <a:pt x="78028" y="972593"/>
                  <a:pt x="81574" y="972593"/>
                  <a:pt x="85121" y="973036"/>
                </a:cubicBezTo>
                <a:cubicBezTo>
                  <a:pt x="85121" y="973036"/>
                  <a:pt x="85121" y="973036"/>
                  <a:pt x="85121" y="973036"/>
                </a:cubicBezTo>
                <a:cubicBezTo>
                  <a:pt x="91770" y="977913"/>
                  <a:pt x="98420" y="982789"/>
                  <a:pt x="105513" y="987222"/>
                </a:cubicBezTo>
                <a:cubicBezTo>
                  <a:pt x="102853" y="988996"/>
                  <a:pt x="99750" y="990326"/>
                  <a:pt x="97090" y="991655"/>
                </a:cubicBezTo>
                <a:cubicBezTo>
                  <a:pt x="97090" y="991655"/>
                  <a:pt x="97090" y="991655"/>
                  <a:pt x="97090" y="991655"/>
                </a:cubicBezTo>
                <a:cubicBezTo>
                  <a:pt x="95317" y="991655"/>
                  <a:pt x="93100" y="990769"/>
                  <a:pt x="91327" y="990326"/>
                </a:cubicBezTo>
                <a:cubicBezTo>
                  <a:pt x="85121" y="989439"/>
                  <a:pt x="78028" y="989439"/>
                  <a:pt x="71821" y="990769"/>
                </a:cubicBezTo>
                <a:cubicBezTo>
                  <a:pt x="65615" y="992985"/>
                  <a:pt x="59852" y="994759"/>
                  <a:pt x="53646" y="996089"/>
                </a:cubicBezTo>
                <a:cubicBezTo>
                  <a:pt x="47439" y="996975"/>
                  <a:pt x="41233" y="998305"/>
                  <a:pt x="35470" y="1000522"/>
                </a:cubicBezTo>
                <a:cubicBezTo>
                  <a:pt x="32810" y="1001408"/>
                  <a:pt x="29707" y="1002738"/>
                  <a:pt x="27934" y="1005398"/>
                </a:cubicBezTo>
                <a:cubicBezTo>
                  <a:pt x="24831" y="1010275"/>
                  <a:pt x="29264" y="1014264"/>
                  <a:pt x="34140" y="1014708"/>
                </a:cubicBezTo>
                <a:cubicBezTo>
                  <a:pt x="35470" y="1014708"/>
                  <a:pt x="36800" y="1014708"/>
                  <a:pt x="38573" y="1014708"/>
                </a:cubicBezTo>
                <a:cubicBezTo>
                  <a:pt x="38573" y="1015151"/>
                  <a:pt x="38573" y="1015594"/>
                  <a:pt x="39017" y="1015594"/>
                </a:cubicBezTo>
                <a:cubicBezTo>
                  <a:pt x="46996" y="1014264"/>
                  <a:pt x="54976" y="1010718"/>
                  <a:pt x="62955" y="1009831"/>
                </a:cubicBezTo>
                <a:cubicBezTo>
                  <a:pt x="71378" y="1008501"/>
                  <a:pt x="80244" y="1008945"/>
                  <a:pt x="87781" y="1004955"/>
                </a:cubicBezTo>
                <a:cubicBezTo>
                  <a:pt x="91327" y="1003181"/>
                  <a:pt x="94430" y="1000522"/>
                  <a:pt x="97090" y="997862"/>
                </a:cubicBezTo>
                <a:cubicBezTo>
                  <a:pt x="97533" y="997418"/>
                  <a:pt x="98420" y="996975"/>
                  <a:pt x="98864" y="996532"/>
                </a:cubicBezTo>
                <a:cubicBezTo>
                  <a:pt x="99307" y="996089"/>
                  <a:pt x="99307" y="996089"/>
                  <a:pt x="99750" y="995645"/>
                </a:cubicBezTo>
                <a:cubicBezTo>
                  <a:pt x="99750" y="995645"/>
                  <a:pt x="99750" y="995645"/>
                  <a:pt x="99750" y="995645"/>
                </a:cubicBezTo>
                <a:cubicBezTo>
                  <a:pt x="100193" y="995202"/>
                  <a:pt x="100636" y="994759"/>
                  <a:pt x="100636" y="994315"/>
                </a:cubicBezTo>
                <a:cubicBezTo>
                  <a:pt x="102853" y="992985"/>
                  <a:pt x="106400" y="991655"/>
                  <a:pt x="108173" y="989439"/>
                </a:cubicBezTo>
                <a:cubicBezTo>
                  <a:pt x="117482" y="996089"/>
                  <a:pt x="126349" y="1002295"/>
                  <a:pt x="135658" y="1008945"/>
                </a:cubicBezTo>
                <a:cubicBezTo>
                  <a:pt x="132998" y="1010718"/>
                  <a:pt x="129895" y="1012491"/>
                  <a:pt x="126792" y="1013821"/>
                </a:cubicBezTo>
                <a:cubicBezTo>
                  <a:pt x="118369" y="1008945"/>
                  <a:pt x="107286" y="1008945"/>
                  <a:pt x="98420" y="1012491"/>
                </a:cubicBezTo>
                <a:cubicBezTo>
                  <a:pt x="93100" y="1014708"/>
                  <a:pt x="88667" y="1017811"/>
                  <a:pt x="83348" y="1019584"/>
                </a:cubicBezTo>
                <a:cubicBezTo>
                  <a:pt x="73151" y="1023574"/>
                  <a:pt x="61625" y="1023130"/>
                  <a:pt x="52316" y="1028450"/>
                </a:cubicBezTo>
                <a:cubicBezTo>
                  <a:pt x="46553" y="1034213"/>
                  <a:pt x="53646" y="1038646"/>
                  <a:pt x="59409" y="1038646"/>
                </a:cubicBezTo>
                <a:cubicBezTo>
                  <a:pt x="61625" y="1038646"/>
                  <a:pt x="63842" y="1038646"/>
                  <a:pt x="65615" y="1038646"/>
                </a:cubicBezTo>
                <a:cubicBezTo>
                  <a:pt x="65615" y="1038646"/>
                  <a:pt x="65615" y="1039090"/>
                  <a:pt x="66059" y="1039090"/>
                </a:cubicBezTo>
                <a:cubicBezTo>
                  <a:pt x="68275" y="1038646"/>
                  <a:pt x="70492" y="1038203"/>
                  <a:pt x="72708" y="1037760"/>
                </a:cubicBezTo>
                <a:cubicBezTo>
                  <a:pt x="78471" y="1036873"/>
                  <a:pt x="83791" y="1035100"/>
                  <a:pt x="89554" y="1034213"/>
                </a:cubicBezTo>
                <a:cubicBezTo>
                  <a:pt x="96647" y="1032883"/>
                  <a:pt x="104183" y="1033770"/>
                  <a:pt x="111276" y="1031553"/>
                </a:cubicBezTo>
                <a:cubicBezTo>
                  <a:pt x="119699" y="1028894"/>
                  <a:pt x="127679" y="1023574"/>
                  <a:pt x="131668" y="1015594"/>
                </a:cubicBezTo>
                <a:cubicBezTo>
                  <a:pt x="131668" y="1015594"/>
                  <a:pt x="131668" y="1015151"/>
                  <a:pt x="131668" y="1015151"/>
                </a:cubicBezTo>
                <a:cubicBezTo>
                  <a:pt x="133441" y="1014264"/>
                  <a:pt x="135658" y="1013378"/>
                  <a:pt x="137431" y="1012048"/>
                </a:cubicBezTo>
                <a:cubicBezTo>
                  <a:pt x="137874" y="1011604"/>
                  <a:pt x="138761" y="1011161"/>
                  <a:pt x="139205" y="1010718"/>
                </a:cubicBezTo>
                <a:cubicBezTo>
                  <a:pt x="145411" y="1015151"/>
                  <a:pt x="151617" y="1019584"/>
                  <a:pt x="157823" y="1024017"/>
                </a:cubicBezTo>
                <a:cubicBezTo>
                  <a:pt x="161813" y="1027120"/>
                  <a:pt x="166246" y="1029780"/>
                  <a:pt x="170236" y="1032883"/>
                </a:cubicBezTo>
                <a:cubicBezTo>
                  <a:pt x="167133" y="1033327"/>
                  <a:pt x="164030" y="1033770"/>
                  <a:pt x="160927" y="1034657"/>
                </a:cubicBezTo>
                <a:cubicBezTo>
                  <a:pt x="160483" y="1034213"/>
                  <a:pt x="160040" y="1033770"/>
                  <a:pt x="159597" y="1033770"/>
                </a:cubicBezTo>
                <a:cubicBezTo>
                  <a:pt x="151174" y="1031997"/>
                  <a:pt x="141864" y="1031110"/>
                  <a:pt x="133441" y="1032883"/>
                </a:cubicBezTo>
                <a:cubicBezTo>
                  <a:pt x="125018" y="1034213"/>
                  <a:pt x="117926" y="1038203"/>
                  <a:pt x="110833" y="1043079"/>
                </a:cubicBezTo>
                <a:cubicBezTo>
                  <a:pt x="106843" y="1045739"/>
                  <a:pt x="102853" y="1048843"/>
                  <a:pt x="97977" y="1050616"/>
                </a:cubicBezTo>
                <a:cubicBezTo>
                  <a:pt x="93544" y="1052389"/>
                  <a:pt x="88667" y="1054162"/>
                  <a:pt x="83791" y="1056379"/>
                </a:cubicBezTo>
                <a:cubicBezTo>
                  <a:pt x="76698" y="1060368"/>
                  <a:pt x="82904" y="1064358"/>
                  <a:pt x="88224" y="1063915"/>
                </a:cubicBezTo>
                <a:cubicBezTo>
                  <a:pt x="93544" y="1063915"/>
                  <a:pt x="98420" y="1062585"/>
                  <a:pt x="103297" y="1061255"/>
                </a:cubicBezTo>
                <a:cubicBezTo>
                  <a:pt x="105956" y="1060812"/>
                  <a:pt x="108616" y="1060368"/>
                  <a:pt x="111276" y="1059482"/>
                </a:cubicBezTo>
                <a:cubicBezTo>
                  <a:pt x="119699" y="1056822"/>
                  <a:pt x="129008" y="1056379"/>
                  <a:pt x="137874" y="1054606"/>
                </a:cubicBezTo>
                <a:cubicBezTo>
                  <a:pt x="145854" y="1053719"/>
                  <a:pt x="152504" y="1048399"/>
                  <a:pt x="157823" y="1042636"/>
                </a:cubicBezTo>
                <a:cubicBezTo>
                  <a:pt x="159597" y="1040863"/>
                  <a:pt x="161813" y="1039533"/>
                  <a:pt x="163143" y="1037760"/>
                </a:cubicBezTo>
                <a:cubicBezTo>
                  <a:pt x="164916" y="1037760"/>
                  <a:pt x="166246" y="1037316"/>
                  <a:pt x="168020" y="1037316"/>
                </a:cubicBezTo>
                <a:cubicBezTo>
                  <a:pt x="169349" y="1036873"/>
                  <a:pt x="172453" y="1036873"/>
                  <a:pt x="174226" y="1036430"/>
                </a:cubicBezTo>
                <a:cubicBezTo>
                  <a:pt x="184422" y="1043523"/>
                  <a:pt x="194618" y="1050616"/>
                  <a:pt x="204814" y="1057709"/>
                </a:cubicBezTo>
                <a:cubicBezTo>
                  <a:pt x="203485" y="1057709"/>
                  <a:pt x="202154" y="1058152"/>
                  <a:pt x="200825" y="1058595"/>
                </a:cubicBezTo>
                <a:cubicBezTo>
                  <a:pt x="199938" y="1059039"/>
                  <a:pt x="199051" y="1059039"/>
                  <a:pt x="198164" y="1059482"/>
                </a:cubicBezTo>
                <a:cubicBezTo>
                  <a:pt x="197278" y="1059039"/>
                  <a:pt x="196392" y="1058595"/>
                  <a:pt x="195062" y="1058595"/>
                </a:cubicBezTo>
                <a:cubicBezTo>
                  <a:pt x="189742" y="1056379"/>
                  <a:pt x="183536" y="1056822"/>
                  <a:pt x="177772" y="1057709"/>
                </a:cubicBezTo>
                <a:cubicBezTo>
                  <a:pt x="171566" y="1058595"/>
                  <a:pt x="165803" y="1061255"/>
                  <a:pt x="160040" y="1063028"/>
                </a:cubicBezTo>
                <a:cubicBezTo>
                  <a:pt x="150287" y="1065688"/>
                  <a:pt x="140091" y="1068348"/>
                  <a:pt x="130782" y="1071451"/>
                </a:cubicBezTo>
                <a:cubicBezTo>
                  <a:pt x="127679" y="1072338"/>
                  <a:pt x="124575" y="1073225"/>
                  <a:pt x="121915" y="1075441"/>
                </a:cubicBezTo>
                <a:cubicBezTo>
                  <a:pt x="116152" y="1080317"/>
                  <a:pt x="121915" y="1084307"/>
                  <a:pt x="127235" y="1084307"/>
                </a:cubicBezTo>
                <a:cubicBezTo>
                  <a:pt x="129895" y="1084307"/>
                  <a:pt x="132112" y="1084307"/>
                  <a:pt x="134328" y="1083864"/>
                </a:cubicBezTo>
                <a:cubicBezTo>
                  <a:pt x="134328" y="1083864"/>
                  <a:pt x="134328" y="1083864"/>
                  <a:pt x="134328" y="1083864"/>
                </a:cubicBezTo>
                <a:cubicBezTo>
                  <a:pt x="137874" y="1083864"/>
                  <a:pt x="140978" y="1082534"/>
                  <a:pt x="144524" y="1082091"/>
                </a:cubicBezTo>
                <a:cubicBezTo>
                  <a:pt x="152061" y="1081204"/>
                  <a:pt x="159597" y="1081204"/>
                  <a:pt x="167133" y="1080317"/>
                </a:cubicBezTo>
                <a:cubicBezTo>
                  <a:pt x="179546" y="1078988"/>
                  <a:pt x="192845" y="1073668"/>
                  <a:pt x="200825" y="1063472"/>
                </a:cubicBezTo>
                <a:cubicBezTo>
                  <a:pt x="200825" y="1063472"/>
                  <a:pt x="200825" y="1063028"/>
                  <a:pt x="200825" y="1063028"/>
                </a:cubicBezTo>
                <a:cubicBezTo>
                  <a:pt x="203928" y="1062585"/>
                  <a:pt x="207031" y="1062142"/>
                  <a:pt x="210134" y="1062142"/>
                </a:cubicBezTo>
                <a:cubicBezTo>
                  <a:pt x="218113" y="1067461"/>
                  <a:pt x="226093" y="1072781"/>
                  <a:pt x="233629" y="1078101"/>
                </a:cubicBezTo>
                <a:cubicBezTo>
                  <a:pt x="230083" y="1078988"/>
                  <a:pt x="226536" y="1080761"/>
                  <a:pt x="222990" y="1082091"/>
                </a:cubicBezTo>
                <a:cubicBezTo>
                  <a:pt x="222103" y="1081647"/>
                  <a:pt x="221217" y="1081204"/>
                  <a:pt x="220330" y="1080761"/>
                </a:cubicBezTo>
                <a:cubicBezTo>
                  <a:pt x="215454" y="1078544"/>
                  <a:pt x="209691" y="1078544"/>
                  <a:pt x="204814" y="1079431"/>
                </a:cubicBezTo>
                <a:cubicBezTo>
                  <a:pt x="195948" y="1080761"/>
                  <a:pt x="187969" y="1085637"/>
                  <a:pt x="179102" y="1087854"/>
                </a:cubicBezTo>
                <a:cubicBezTo>
                  <a:pt x="172453" y="1090070"/>
                  <a:pt x="150287" y="1094503"/>
                  <a:pt x="148071" y="1100710"/>
                </a:cubicBezTo>
                <a:cubicBezTo>
                  <a:pt x="147184" y="1104256"/>
                  <a:pt x="152061" y="1105586"/>
                  <a:pt x="155164" y="1105586"/>
                </a:cubicBezTo>
                <a:cubicBezTo>
                  <a:pt x="155164" y="1105586"/>
                  <a:pt x="155607" y="1105586"/>
                  <a:pt x="155607" y="1105586"/>
                </a:cubicBezTo>
                <a:cubicBezTo>
                  <a:pt x="155607" y="1105586"/>
                  <a:pt x="156050" y="1105586"/>
                  <a:pt x="156050" y="1105586"/>
                </a:cubicBezTo>
                <a:cubicBezTo>
                  <a:pt x="164916" y="1105586"/>
                  <a:pt x="173339" y="1100710"/>
                  <a:pt x="182205" y="1101596"/>
                </a:cubicBezTo>
                <a:cubicBezTo>
                  <a:pt x="194175" y="1101596"/>
                  <a:pt x="205701" y="1097163"/>
                  <a:pt x="216341" y="1091400"/>
                </a:cubicBezTo>
                <a:cubicBezTo>
                  <a:pt x="219444" y="1089627"/>
                  <a:pt x="222990" y="1087410"/>
                  <a:pt x="225207" y="1084307"/>
                </a:cubicBezTo>
                <a:cubicBezTo>
                  <a:pt x="226093" y="1083864"/>
                  <a:pt x="226980" y="1083864"/>
                  <a:pt x="227867" y="1083421"/>
                </a:cubicBezTo>
                <a:cubicBezTo>
                  <a:pt x="230969" y="1082091"/>
                  <a:pt x="234516" y="1081204"/>
                  <a:pt x="238062" y="1080317"/>
                </a:cubicBezTo>
                <a:cubicBezTo>
                  <a:pt x="244712" y="1084751"/>
                  <a:pt x="251805" y="1089184"/>
                  <a:pt x="258898" y="1093173"/>
                </a:cubicBezTo>
                <a:cubicBezTo>
                  <a:pt x="256238" y="1095833"/>
                  <a:pt x="253135" y="1098050"/>
                  <a:pt x="250032" y="1099823"/>
                </a:cubicBezTo>
                <a:cubicBezTo>
                  <a:pt x="244712" y="1097607"/>
                  <a:pt x="238062" y="1098050"/>
                  <a:pt x="232300" y="1098493"/>
                </a:cubicBezTo>
                <a:cubicBezTo>
                  <a:pt x="222990" y="1098936"/>
                  <a:pt x="215454" y="1104256"/>
                  <a:pt x="207474" y="1108246"/>
                </a:cubicBezTo>
                <a:cubicBezTo>
                  <a:pt x="200825" y="1111349"/>
                  <a:pt x="194175" y="1114009"/>
                  <a:pt x="188412" y="1117999"/>
                </a:cubicBezTo>
                <a:cubicBezTo>
                  <a:pt x="185752" y="1120215"/>
                  <a:pt x="172896" y="1126422"/>
                  <a:pt x="179989" y="1129968"/>
                </a:cubicBezTo>
                <a:cubicBezTo>
                  <a:pt x="182649" y="1130411"/>
                  <a:pt x="184865" y="1129968"/>
                  <a:pt x="187525" y="1129525"/>
                </a:cubicBezTo>
                <a:cubicBezTo>
                  <a:pt x="194618" y="1128638"/>
                  <a:pt x="200825" y="1125092"/>
                  <a:pt x="207474" y="1122432"/>
                </a:cubicBezTo>
                <a:cubicBezTo>
                  <a:pt x="207474" y="1122432"/>
                  <a:pt x="207918" y="1122432"/>
                  <a:pt x="207918" y="1122432"/>
                </a:cubicBezTo>
                <a:cubicBezTo>
                  <a:pt x="209247" y="1121989"/>
                  <a:pt x="210134" y="1121545"/>
                  <a:pt x="211464" y="1121102"/>
                </a:cubicBezTo>
                <a:cubicBezTo>
                  <a:pt x="211464" y="1121102"/>
                  <a:pt x="211908" y="1121102"/>
                  <a:pt x="211908" y="1121102"/>
                </a:cubicBezTo>
                <a:cubicBezTo>
                  <a:pt x="215897" y="1120215"/>
                  <a:pt x="220330" y="1119329"/>
                  <a:pt x="224320" y="1118885"/>
                </a:cubicBezTo>
                <a:cubicBezTo>
                  <a:pt x="226536" y="1117999"/>
                  <a:pt x="229196" y="1117112"/>
                  <a:pt x="231413" y="1116225"/>
                </a:cubicBezTo>
                <a:cubicBezTo>
                  <a:pt x="237619" y="1114009"/>
                  <a:pt x="243382" y="1111349"/>
                  <a:pt x="248259" y="1106473"/>
                </a:cubicBezTo>
                <a:cubicBezTo>
                  <a:pt x="248702" y="1106029"/>
                  <a:pt x="248702" y="1106029"/>
                  <a:pt x="249145" y="1106029"/>
                </a:cubicBezTo>
                <a:cubicBezTo>
                  <a:pt x="249589" y="1105586"/>
                  <a:pt x="250032" y="1104699"/>
                  <a:pt x="250918" y="1103813"/>
                </a:cubicBezTo>
                <a:cubicBezTo>
                  <a:pt x="250918" y="1103813"/>
                  <a:pt x="250918" y="1103813"/>
                  <a:pt x="251362" y="1103370"/>
                </a:cubicBezTo>
                <a:cubicBezTo>
                  <a:pt x="251362" y="1103370"/>
                  <a:pt x="251805" y="1102926"/>
                  <a:pt x="251805" y="1102483"/>
                </a:cubicBezTo>
                <a:cubicBezTo>
                  <a:pt x="255352" y="1100710"/>
                  <a:pt x="258898" y="1098050"/>
                  <a:pt x="262001" y="1094947"/>
                </a:cubicBezTo>
                <a:cubicBezTo>
                  <a:pt x="262001" y="1094947"/>
                  <a:pt x="262444" y="1094503"/>
                  <a:pt x="262444" y="1094503"/>
                </a:cubicBezTo>
                <a:cubicBezTo>
                  <a:pt x="265105" y="1095833"/>
                  <a:pt x="267321" y="1097163"/>
                  <a:pt x="269981" y="1098493"/>
                </a:cubicBezTo>
                <a:cubicBezTo>
                  <a:pt x="263775" y="1129968"/>
                  <a:pt x="258898" y="1161443"/>
                  <a:pt x="255352" y="1193361"/>
                </a:cubicBezTo>
                <a:cubicBezTo>
                  <a:pt x="254022" y="1208877"/>
                  <a:pt x="252692" y="1224393"/>
                  <a:pt x="252249" y="1239909"/>
                </a:cubicBezTo>
                <a:cubicBezTo>
                  <a:pt x="245156" y="1238136"/>
                  <a:pt x="238506" y="1235476"/>
                  <a:pt x="231856" y="1233259"/>
                </a:cubicBezTo>
                <a:cubicBezTo>
                  <a:pt x="230526" y="1232816"/>
                  <a:pt x="229196" y="1232373"/>
                  <a:pt x="227867" y="1231486"/>
                </a:cubicBezTo>
                <a:cubicBezTo>
                  <a:pt x="227867" y="1230156"/>
                  <a:pt x="227423" y="1228383"/>
                  <a:pt x="226536" y="1226166"/>
                </a:cubicBezTo>
                <a:cubicBezTo>
                  <a:pt x="226980" y="1225723"/>
                  <a:pt x="226980" y="1224836"/>
                  <a:pt x="226980" y="1224393"/>
                </a:cubicBezTo>
                <a:cubicBezTo>
                  <a:pt x="227867" y="1221733"/>
                  <a:pt x="228310" y="1219517"/>
                  <a:pt x="228310" y="1216857"/>
                </a:cubicBezTo>
                <a:cubicBezTo>
                  <a:pt x="228753" y="1212867"/>
                  <a:pt x="227867" y="1208877"/>
                  <a:pt x="226536" y="1205331"/>
                </a:cubicBezTo>
                <a:cubicBezTo>
                  <a:pt x="225650" y="1201341"/>
                  <a:pt x="223877" y="1197351"/>
                  <a:pt x="221660" y="1193805"/>
                </a:cubicBezTo>
                <a:cubicBezTo>
                  <a:pt x="220330" y="1191145"/>
                  <a:pt x="218557" y="1188042"/>
                  <a:pt x="217227" y="1185382"/>
                </a:cubicBezTo>
                <a:cubicBezTo>
                  <a:pt x="215010" y="1178732"/>
                  <a:pt x="212351" y="1172526"/>
                  <a:pt x="207918" y="1167206"/>
                </a:cubicBezTo>
                <a:cubicBezTo>
                  <a:pt x="207474" y="1166763"/>
                  <a:pt x="207031" y="1166320"/>
                  <a:pt x="206587" y="1165876"/>
                </a:cubicBezTo>
                <a:cubicBezTo>
                  <a:pt x="205258" y="1164989"/>
                  <a:pt x="203928" y="1164103"/>
                  <a:pt x="202154" y="1163660"/>
                </a:cubicBezTo>
                <a:cubicBezTo>
                  <a:pt x="199938" y="1163216"/>
                  <a:pt x="198164" y="1164546"/>
                  <a:pt x="197721" y="1166763"/>
                </a:cubicBezTo>
                <a:cubicBezTo>
                  <a:pt x="196835" y="1168979"/>
                  <a:pt x="198164" y="1171639"/>
                  <a:pt x="198608" y="1173856"/>
                </a:cubicBezTo>
                <a:cubicBezTo>
                  <a:pt x="200381" y="1179619"/>
                  <a:pt x="201711" y="1185382"/>
                  <a:pt x="203485" y="1191145"/>
                </a:cubicBezTo>
                <a:cubicBezTo>
                  <a:pt x="205258" y="1196908"/>
                  <a:pt x="207031" y="1202671"/>
                  <a:pt x="209691" y="1207991"/>
                </a:cubicBezTo>
                <a:cubicBezTo>
                  <a:pt x="211021" y="1210651"/>
                  <a:pt x="212794" y="1213310"/>
                  <a:pt x="215010" y="1215527"/>
                </a:cubicBezTo>
                <a:cubicBezTo>
                  <a:pt x="217670" y="1219073"/>
                  <a:pt x="219887" y="1222620"/>
                  <a:pt x="222547" y="1225723"/>
                </a:cubicBezTo>
                <a:cubicBezTo>
                  <a:pt x="222547" y="1225723"/>
                  <a:pt x="222547" y="1225723"/>
                  <a:pt x="222547" y="1225723"/>
                </a:cubicBezTo>
                <a:cubicBezTo>
                  <a:pt x="222990" y="1227053"/>
                  <a:pt x="222990" y="1228383"/>
                  <a:pt x="223433" y="1229713"/>
                </a:cubicBezTo>
                <a:cubicBezTo>
                  <a:pt x="213680" y="1225723"/>
                  <a:pt x="203928" y="1222176"/>
                  <a:pt x="194175" y="1218187"/>
                </a:cubicBezTo>
                <a:cubicBezTo>
                  <a:pt x="193731" y="1215970"/>
                  <a:pt x="192845" y="1213310"/>
                  <a:pt x="191959" y="1211094"/>
                </a:cubicBezTo>
                <a:cubicBezTo>
                  <a:pt x="191515" y="1209320"/>
                  <a:pt x="190628" y="1207991"/>
                  <a:pt x="189742" y="1206661"/>
                </a:cubicBezTo>
                <a:cubicBezTo>
                  <a:pt x="190185" y="1205774"/>
                  <a:pt x="190185" y="1204887"/>
                  <a:pt x="190628" y="1204001"/>
                </a:cubicBezTo>
                <a:cubicBezTo>
                  <a:pt x="190628" y="1204001"/>
                  <a:pt x="190628" y="1203557"/>
                  <a:pt x="190628" y="1203557"/>
                </a:cubicBezTo>
                <a:cubicBezTo>
                  <a:pt x="191072" y="1201784"/>
                  <a:pt x="191072" y="1199568"/>
                  <a:pt x="190628" y="1197794"/>
                </a:cubicBezTo>
                <a:cubicBezTo>
                  <a:pt x="190185" y="1189815"/>
                  <a:pt x="186195" y="1182722"/>
                  <a:pt x="180876" y="1176959"/>
                </a:cubicBezTo>
                <a:cubicBezTo>
                  <a:pt x="173782" y="1169423"/>
                  <a:pt x="172453" y="1157453"/>
                  <a:pt x="163587" y="1151690"/>
                </a:cubicBezTo>
                <a:cubicBezTo>
                  <a:pt x="163587" y="1151690"/>
                  <a:pt x="163143" y="1151690"/>
                  <a:pt x="163143" y="1151690"/>
                </a:cubicBezTo>
                <a:cubicBezTo>
                  <a:pt x="161370" y="1150360"/>
                  <a:pt x="159154" y="1149474"/>
                  <a:pt x="156494" y="1149474"/>
                </a:cubicBezTo>
                <a:cubicBezTo>
                  <a:pt x="144524" y="1152577"/>
                  <a:pt x="159597" y="1165876"/>
                  <a:pt x="162700" y="1171196"/>
                </a:cubicBezTo>
                <a:cubicBezTo>
                  <a:pt x="165360" y="1175186"/>
                  <a:pt x="164030" y="1180062"/>
                  <a:pt x="166690" y="1184052"/>
                </a:cubicBezTo>
                <a:cubicBezTo>
                  <a:pt x="171123" y="1192918"/>
                  <a:pt x="177329" y="1203114"/>
                  <a:pt x="186639" y="1207104"/>
                </a:cubicBezTo>
                <a:cubicBezTo>
                  <a:pt x="188412" y="1210207"/>
                  <a:pt x="189742" y="1213310"/>
                  <a:pt x="190628" y="1216414"/>
                </a:cubicBezTo>
                <a:cubicBezTo>
                  <a:pt x="182205" y="1213310"/>
                  <a:pt x="174226" y="1210207"/>
                  <a:pt x="165803" y="1207104"/>
                </a:cubicBezTo>
                <a:cubicBezTo>
                  <a:pt x="161813" y="1205774"/>
                  <a:pt x="158267" y="1204001"/>
                  <a:pt x="154277" y="1202671"/>
                </a:cubicBezTo>
                <a:cubicBezTo>
                  <a:pt x="154720" y="1200898"/>
                  <a:pt x="154720" y="1197794"/>
                  <a:pt x="153834" y="1194691"/>
                </a:cubicBezTo>
                <a:cubicBezTo>
                  <a:pt x="155164" y="1193361"/>
                  <a:pt x="156050" y="1188928"/>
                  <a:pt x="156494" y="1187598"/>
                </a:cubicBezTo>
                <a:cubicBezTo>
                  <a:pt x="158267" y="1179619"/>
                  <a:pt x="156050" y="1176072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1617" y="1171639"/>
                  <a:pt x="151617" y="1171639"/>
                  <a:pt x="151617" y="1171639"/>
                </a:cubicBezTo>
                <a:cubicBezTo>
                  <a:pt x="150731" y="1170753"/>
                  <a:pt x="149844" y="1169866"/>
                  <a:pt x="148957" y="1168536"/>
                </a:cubicBezTo>
                <a:cubicBezTo>
                  <a:pt x="146741" y="1164989"/>
                  <a:pt x="145854" y="1160556"/>
                  <a:pt x="144081" y="1156567"/>
                </a:cubicBezTo>
                <a:cubicBezTo>
                  <a:pt x="141864" y="1151690"/>
                  <a:pt x="139648" y="1146814"/>
                  <a:pt x="136545" y="1142824"/>
                </a:cubicBezTo>
                <a:cubicBezTo>
                  <a:pt x="136101" y="1141938"/>
                  <a:pt x="134772" y="1140607"/>
                  <a:pt x="133885" y="1141494"/>
                </a:cubicBezTo>
                <a:cubicBezTo>
                  <a:pt x="126792" y="1135731"/>
                  <a:pt x="118812" y="1141494"/>
                  <a:pt x="125018" y="1153020"/>
                </a:cubicBezTo>
                <a:cubicBezTo>
                  <a:pt x="127679" y="1158340"/>
                  <a:pt x="131668" y="1164103"/>
                  <a:pt x="134328" y="1169423"/>
                </a:cubicBezTo>
                <a:cubicBezTo>
                  <a:pt x="136545" y="1179619"/>
                  <a:pt x="141421" y="1189371"/>
                  <a:pt x="150731" y="1194691"/>
                </a:cubicBezTo>
                <a:cubicBezTo>
                  <a:pt x="150731" y="1194691"/>
                  <a:pt x="151174" y="1194691"/>
                  <a:pt x="151174" y="1194691"/>
                </a:cubicBezTo>
                <a:cubicBezTo>
                  <a:pt x="151174" y="1196465"/>
                  <a:pt x="151617" y="1197794"/>
                  <a:pt x="151617" y="1200011"/>
                </a:cubicBezTo>
                <a:cubicBezTo>
                  <a:pt x="151617" y="1200454"/>
                  <a:pt x="151617" y="1200898"/>
                  <a:pt x="151617" y="1201341"/>
                </a:cubicBezTo>
                <a:cubicBezTo>
                  <a:pt x="143195" y="1198238"/>
                  <a:pt x="135215" y="1194691"/>
                  <a:pt x="126792" y="1192031"/>
                </a:cubicBezTo>
                <a:cubicBezTo>
                  <a:pt x="125905" y="1188928"/>
                  <a:pt x="125018" y="1185382"/>
                  <a:pt x="123689" y="1182279"/>
                </a:cubicBezTo>
                <a:cubicBezTo>
                  <a:pt x="125905" y="1172526"/>
                  <a:pt x="122802" y="1161886"/>
                  <a:pt x="116596" y="1153907"/>
                </a:cubicBezTo>
                <a:cubicBezTo>
                  <a:pt x="112163" y="1148587"/>
                  <a:pt x="110389" y="1141494"/>
                  <a:pt x="105513" y="1135731"/>
                </a:cubicBezTo>
                <a:cubicBezTo>
                  <a:pt x="105069" y="1134844"/>
                  <a:pt x="103740" y="1134401"/>
                  <a:pt x="103297" y="1134844"/>
                </a:cubicBezTo>
                <a:cubicBezTo>
                  <a:pt x="102853" y="1134401"/>
                  <a:pt x="102410" y="1134401"/>
                  <a:pt x="101966" y="1133958"/>
                </a:cubicBezTo>
                <a:cubicBezTo>
                  <a:pt x="99750" y="1132628"/>
                  <a:pt x="96647" y="1132185"/>
                  <a:pt x="94874" y="1134401"/>
                </a:cubicBezTo>
                <a:cubicBezTo>
                  <a:pt x="92657" y="1136618"/>
                  <a:pt x="93544" y="1140164"/>
                  <a:pt x="94430" y="1142824"/>
                </a:cubicBezTo>
                <a:cubicBezTo>
                  <a:pt x="96203" y="1149917"/>
                  <a:pt x="100636" y="1155237"/>
                  <a:pt x="104626" y="1161000"/>
                </a:cubicBezTo>
                <a:cubicBezTo>
                  <a:pt x="107730" y="1169423"/>
                  <a:pt x="111276" y="1179175"/>
                  <a:pt x="119699" y="1183165"/>
                </a:cubicBezTo>
                <a:cubicBezTo>
                  <a:pt x="120142" y="1185382"/>
                  <a:pt x="121029" y="1187598"/>
                  <a:pt x="121472" y="1189815"/>
                </a:cubicBezTo>
                <a:cubicBezTo>
                  <a:pt x="116152" y="1188042"/>
                  <a:pt x="110833" y="1186269"/>
                  <a:pt x="105513" y="1184495"/>
                </a:cubicBezTo>
                <a:cubicBezTo>
                  <a:pt x="105513" y="1184052"/>
                  <a:pt x="105069" y="1183609"/>
                  <a:pt x="104626" y="1183165"/>
                </a:cubicBezTo>
                <a:cubicBezTo>
                  <a:pt x="102853" y="1180505"/>
                  <a:pt x="100636" y="1178289"/>
                  <a:pt x="98420" y="1176072"/>
                </a:cubicBezTo>
                <a:cubicBezTo>
                  <a:pt x="97090" y="1174742"/>
                  <a:pt x="89554" y="1168536"/>
                  <a:pt x="87781" y="1169866"/>
                </a:cubicBezTo>
                <a:cubicBezTo>
                  <a:pt x="85564" y="1168979"/>
                  <a:pt x="83348" y="1168979"/>
                  <a:pt x="81131" y="1168536"/>
                </a:cubicBezTo>
                <a:cubicBezTo>
                  <a:pt x="76254" y="1167206"/>
                  <a:pt x="71821" y="1164546"/>
                  <a:pt x="67388" y="1161886"/>
                </a:cubicBezTo>
                <a:cubicBezTo>
                  <a:pt x="62512" y="1159226"/>
                  <a:pt x="56305" y="1154793"/>
                  <a:pt x="50986" y="1158340"/>
                </a:cubicBezTo>
                <a:cubicBezTo>
                  <a:pt x="46996" y="1163660"/>
                  <a:pt x="50543" y="1169423"/>
                  <a:pt x="55862" y="1171639"/>
                </a:cubicBezTo>
                <a:cubicBezTo>
                  <a:pt x="60295" y="1173856"/>
                  <a:pt x="65615" y="1174742"/>
                  <a:pt x="70048" y="1177402"/>
                </a:cubicBezTo>
                <a:cubicBezTo>
                  <a:pt x="70048" y="1177402"/>
                  <a:pt x="70048" y="1177402"/>
                  <a:pt x="70048" y="1177402"/>
                </a:cubicBezTo>
                <a:cubicBezTo>
                  <a:pt x="73595" y="1179619"/>
                  <a:pt x="76698" y="1182722"/>
                  <a:pt x="80687" y="1184938"/>
                </a:cubicBezTo>
                <a:cubicBezTo>
                  <a:pt x="84677" y="1186712"/>
                  <a:pt x="88667" y="1188042"/>
                  <a:pt x="93100" y="1188928"/>
                </a:cubicBezTo>
                <a:cubicBezTo>
                  <a:pt x="97090" y="1189815"/>
                  <a:pt x="101080" y="1188928"/>
                  <a:pt x="105069" y="1187155"/>
                </a:cubicBezTo>
                <a:cubicBezTo>
                  <a:pt x="111719" y="1189815"/>
                  <a:pt x="118369" y="1192031"/>
                  <a:pt x="125018" y="1194691"/>
                </a:cubicBezTo>
                <a:cubicBezTo>
                  <a:pt x="121472" y="1195578"/>
                  <a:pt x="117926" y="1196465"/>
                  <a:pt x="113936" y="1197351"/>
                </a:cubicBezTo>
                <a:cubicBezTo>
                  <a:pt x="109946" y="1197351"/>
                  <a:pt x="106400" y="1196021"/>
                  <a:pt x="102410" y="1196021"/>
                </a:cubicBezTo>
                <a:cubicBezTo>
                  <a:pt x="97090" y="1196021"/>
                  <a:pt x="91770" y="1196908"/>
                  <a:pt x="87337" y="1199124"/>
                </a:cubicBezTo>
                <a:cubicBezTo>
                  <a:pt x="80687" y="1205331"/>
                  <a:pt x="70492" y="1203114"/>
                  <a:pt x="63842" y="1208877"/>
                </a:cubicBezTo>
                <a:cubicBezTo>
                  <a:pt x="60295" y="1212424"/>
                  <a:pt x="61625" y="1218187"/>
                  <a:pt x="66502" y="1219073"/>
                </a:cubicBezTo>
                <a:cubicBezTo>
                  <a:pt x="66502" y="1219073"/>
                  <a:pt x="66502" y="1219073"/>
                  <a:pt x="66502" y="1219073"/>
                </a:cubicBezTo>
                <a:cubicBezTo>
                  <a:pt x="67388" y="1219517"/>
                  <a:pt x="68275" y="1219517"/>
                  <a:pt x="69161" y="1219960"/>
                </a:cubicBezTo>
                <a:cubicBezTo>
                  <a:pt x="77141" y="1220403"/>
                  <a:pt x="83791" y="1215527"/>
                  <a:pt x="91770" y="1214197"/>
                </a:cubicBezTo>
                <a:cubicBezTo>
                  <a:pt x="97977" y="1212867"/>
                  <a:pt x="104626" y="1212867"/>
                  <a:pt x="109503" y="1209320"/>
                </a:cubicBezTo>
                <a:cubicBezTo>
                  <a:pt x="112163" y="1207547"/>
                  <a:pt x="114823" y="1205774"/>
                  <a:pt x="116152" y="1202671"/>
                </a:cubicBezTo>
                <a:cubicBezTo>
                  <a:pt x="116596" y="1201784"/>
                  <a:pt x="117039" y="1201341"/>
                  <a:pt x="117482" y="1200454"/>
                </a:cubicBezTo>
                <a:cubicBezTo>
                  <a:pt x="119699" y="1200011"/>
                  <a:pt x="121915" y="1199568"/>
                  <a:pt x="124132" y="1198681"/>
                </a:cubicBezTo>
                <a:cubicBezTo>
                  <a:pt x="125905" y="1198238"/>
                  <a:pt x="128565" y="1197794"/>
                  <a:pt x="129895" y="1196465"/>
                </a:cubicBezTo>
                <a:cubicBezTo>
                  <a:pt x="138761" y="1200011"/>
                  <a:pt x="147628" y="1203557"/>
                  <a:pt x="156494" y="1207104"/>
                </a:cubicBezTo>
                <a:cubicBezTo>
                  <a:pt x="153834" y="1208877"/>
                  <a:pt x="151174" y="1210651"/>
                  <a:pt x="148514" y="1211980"/>
                </a:cubicBezTo>
                <a:cubicBezTo>
                  <a:pt x="145854" y="1210207"/>
                  <a:pt x="140978" y="1210207"/>
                  <a:pt x="138761" y="1210207"/>
                </a:cubicBezTo>
                <a:cubicBezTo>
                  <a:pt x="134772" y="1209320"/>
                  <a:pt x="130338" y="1210207"/>
                  <a:pt x="126792" y="1211980"/>
                </a:cubicBezTo>
                <a:cubicBezTo>
                  <a:pt x="118812" y="1216414"/>
                  <a:pt x="111719" y="1223063"/>
                  <a:pt x="102410" y="1225280"/>
                </a:cubicBezTo>
                <a:cubicBezTo>
                  <a:pt x="97533" y="1227053"/>
                  <a:pt x="89997" y="1227496"/>
                  <a:pt x="87781" y="1232816"/>
                </a:cubicBezTo>
                <a:cubicBezTo>
                  <a:pt x="87337" y="1233702"/>
                  <a:pt x="87781" y="1235033"/>
                  <a:pt x="88224" y="1235476"/>
                </a:cubicBezTo>
                <a:cubicBezTo>
                  <a:pt x="87781" y="1237692"/>
                  <a:pt x="93100" y="1239022"/>
                  <a:pt x="94874" y="1239022"/>
                </a:cubicBezTo>
                <a:cubicBezTo>
                  <a:pt x="104183" y="1239909"/>
                  <a:pt x="112163" y="1235033"/>
                  <a:pt x="120585" y="1232816"/>
                </a:cubicBezTo>
                <a:cubicBezTo>
                  <a:pt x="123689" y="1231929"/>
                  <a:pt x="126792" y="1231929"/>
                  <a:pt x="129451" y="1231486"/>
                </a:cubicBezTo>
                <a:cubicBezTo>
                  <a:pt x="135215" y="1229713"/>
                  <a:pt x="140091" y="1227053"/>
                  <a:pt x="144524" y="1223063"/>
                </a:cubicBezTo>
                <a:cubicBezTo>
                  <a:pt x="145854" y="1221733"/>
                  <a:pt x="149844" y="1217743"/>
                  <a:pt x="150731" y="1215084"/>
                </a:cubicBezTo>
                <a:cubicBezTo>
                  <a:pt x="154720" y="1213754"/>
                  <a:pt x="158267" y="1211980"/>
                  <a:pt x="160927" y="1208877"/>
                </a:cubicBezTo>
                <a:cubicBezTo>
                  <a:pt x="168463" y="1211980"/>
                  <a:pt x="176443" y="1215084"/>
                  <a:pt x="183979" y="1217743"/>
                </a:cubicBezTo>
                <a:cubicBezTo>
                  <a:pt x="182649" y="1219073"/>
                  <a:pt x="181319" y="1220847"/>
                  <a:pt x="179989" y="1222176"/>
                </a:cubicBezTo>
                <a:cubicBezTo>
                  <a:pt x="175556" y="1220403"/>
                  <a:pt x="170679" y="1221290"/>
                  <a:pt x="166246" y="1222620"/>
                </a:cubicBezTo>
                <a:cubicBezTo>
                  <a:pt x="158267" y="1225280"/>
                  <a:pt x="152504" y="1230599"/>
                  <a:pt x="146741" y="1236806"/>
                </a:cubicBezTo>
                <a:cubicBezTo>
                  <a:pt x="137874" y="1243455"/>
                  <a:pt x="126792" y="1247002"/>
                  <a:pt x="120142" y="1255868"/>
                </a:cubicBezTo>
                <a:cubicBezTo>
                  <a:pt x="118369" y="1258084"/>
                  <a:pt x="118369" y="1261631"/>
                  <a:pt x="120585" y="1262961"/>
                </a:cubicBezTo>
                <a:cubicBezTo>
                  <a:pt x="120585" y="1263404"/>
                  <a:pt x="121915" y="1263848"/>
                  <a:pt x="123246" y="1263848"/>
                </a:cubicBezTo>
                <a:cubicBezTo>
                  <a:pt x="132112" y="1263848"/>
                  <a:pt x="138761" y="1256755"/>
                  <a:pt x="146297" y="1252765"/>
                </a:cubicBezTo>
                <a:cubicBezTo>
                  <a:pt x="151617" y="1250105"/>
                  <a:pt x="157823" y="1250105"/>
                  <a:pt x="162700" y="1247002"/>
                </a:cubicBezTo>
                <a:cubicBezTo>
                  <a:pt x="171566" y="1242125"/>
                  <a:pt x="180432" y="1235033"/>
                  <a:pt x="183536" y="1225280"/>
                </a:cubicBezTo>
                <a:cubicBezTo>
                  <a:pt x="183536" y="1224836"/>
                  <a:pt x="183536" y="1224836"/>
                  <a:pt x="183536" y="1224836"/>
                </a:cubicBezTo>
                <a:cubicBezTo>
                  <a:pt x="184865" y="1223506"/>
                  <a:pt x="186639" y="1221733"/>
                  <a:pt x="187969" y="1219960"/>
                </a:cubicBezTo>
                <a:cubicBezTo>
                  <a:pt x="187969" y="1219960"/>
                  <a:pt x="187969" y="1219517"/>
                  <a:pt x="187969" y="1219517"/>
                </a:cubicBezTo>
                <a:cubicBezTo>
                  <a:pt x="189742" y="1219960"/>
                  <a:pt x="191515" y="1220847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193288" y="1221733"/>
                  <a:pt x="193288" y="1221733"/>
                  <a:pt x="193288" y="1221733"/>
                </a:cubicBezTo>
                <a:cubicBezTo>
                  <a:pt x="203485" y="1225280"/>
                  <a:pt x="214124" y="1230156"/>
                  <a:pt x="224320" y="1234146"/>
                </a:cubicBezTo>
                <a:cubicBezTo>
                  <a:pt x="222547" y="1235919"/>
                  <a:pt x="220330" y="1237692"/>
                  <a:pt x="218113" y="1239466"/>
                </a:cubicBezTo>
                <a:cubicBezTo>
                  <a:pt x="215897" y="1239022"/>
                  <a:pt x="213680" y="1239466"/>
                  <a:pt x="211908" y="1239909"/>
                </a:cubicBezTo>
                <a:cubicBezTo>
                  <a:pt x="207474" y="1240352"/>
                  <a:pt x="202598" y="1240796"/>
                  <a:pt x="198608" y="1242569"/>
                </a:cubicBezTo>
                <a:cubicBezTo>
                  <a:pt x="191072" y="1245229"/>
                  <a:pt x="184865" y="1251435"/>
                  <a:pt x="179102" y="1256755"/>
                </a:cubicBezTo>
                <a:cubicBezTo>
                  <a:pt x="173339" y="1262074"/>
                  <a:pt x="156937" y="1266507"/>
                  <a:pt x="156494" y="1274930"/>
                </a:cubicBezTo>
                <a:cubicBezTo>
                  <a:pt x="156494" y="1276260"/>
                  <a:pt x="156937" y="1277147"/>
                  <a:pt x="157823" y="1277590"/>
                </a:cubicBezTo>
                <a:cubicBezTo>
                  <a:pt x="157823" y="1277590"/>
                  <a:pt x="158267" y="1278033"/>
                  <a:pt x="158267" y="1278033"/>
                </a:cubicBezTo>
                <a:cubicBezTo>
                  <a:pt x="159154" y="1278477"/>
                  <a:pt x="159597" y="1278920"/>
                  <a:pt x="160483" y="1278920"/>
                </a:cubicBezTo>
                <a:cubicBezTo>
                  <a:pt x="160927" y="1278920"/>
                  <a:pt x="160927" y="1278920"/>
                  <a:pt x="161370" y="1278920"/>
                </a:cubicBezTo>
                <a:cubicBezTo>
                  <a:pt x="162257" y="1278920"/>
                  <a:pt x="162700" y="1278920"/>
                  <a:pt x="163143" y="1278920"/>
                </a:cubicBezTo>
                <a:cubicBezTo>
                  <a:pt x="172010" y="1279807"/>
                  <a:pt x="179102" y="1273157"/>
                  <a:pt x="186639" y="1270054"/>
                </a:cubicBezTo>
                <a:cubicBezTo>
                  <a:pt x="193288" y="1267394"/>
                  <a:pt x="200825" y="1266951"/>
                  <a:pt x="207031" y="1262961"/>
                </a:cubicBezTo>
                <a:cubicBezTo>
                  <a:pt x="209691" y="1261188"/>
                  <a:pt x="211464" y="1258971"/>
                  <a:pt x="213680" y="1256755"/>
                </a:cubicBezTo>
                <a:cubicBezTo>
                  <a:pt x="217670" y="1252765"/>
                  <a:pt x="219887" y="1247888"/>
                  <a:pt x="222103" y="1242569"/>
                </a:cubicBezTo>
                <a:cubicBezTo>
                  <a:pt x="222103" y="1242569"/>
                  <a:pt x="222103" y="1242569"/>
                  <a:pt x="222103" y="1242125"/>
                </a:cubicBezTo>
                <a:cubicBezTo>
                  <a:pt x="223877" y="1240796"/>
                  <a:pt x="226093" y="1239022"/>
                  <a:pt x="227423" y="1237249"/>
                </a:cubicBezTo>
                <a:cubicBezTo>
                  <a:pt x="227867" y="1236806"/>
                  <a:pt x="227867" y="1236806"/>
                  <a:pt x="228310" y="1236362"/>
                </a:cubicBezTo>
                <a:cubicBezTo>
                  <a:pt x="236733" y="1239466"/>
                  <a:pt x="245156" y="1242569"/>
                  <a:pt x="254022" y="1244342"/>
                </a:cubicBezTo>
                <a:cubicBezTo>
                  <a:pt x="253135" y="1268281"/>
                  <a:pt x="254022" y="1292219"/>
                  <a:pt x="257568" y="1315715"/>
                </a:cubicBezTo>
                <a:cubicBezTo>
                  <a:pt x="257568" y="1317488"/>
                  <a:pt x="258011" y="1318818"/>
                  <a:pt x="258455" y="1320591"/>
                </a:cubicBezTo>
                <a:cubicBezTo>
                  <a:pt x="259341" y="1325911"/>
                  <a:pt x="259785" y="1331674"/>
                  <a:pt x="261115" y="1336994"/>
                </a:cubicBezTo>
                <a:cubicBezTo>
                  <a:pt x="263331" y="1344087"/>
                  <a:pt x="268651" y="1349406"/>
                  <a:pt x="273971" y="1354283"/>
                </a:cubicBezTo>
                <a:cubicBezTo>
                  <a:pt x="277517" y="1357829"/>
                  <a:pt x="281064" y="1361376"/>
                  <a:pt x="285054" y="1364479"/>
                </a:cubicBezTo>
                <a:lnTo>
                  <a:pt x="285054" y="1364479"/>
                </a:lnTo>
                <a:cubicBezTo>
                  <a:pt x="290373" y="1367582"/>
                  <a:pt x="289487" y="1354283"/>
                  <a:pt x="289487" y="1351179"/>
                </a:cubicBezTo>
                <a:cubicBezTo>
                  <a:pt x="289487" y="1348077"/>
                  <a:pt x="289043" y="1345417"/>
                  <a:pt x="288600" y="1342313"/>
                </a:cubicBezTo>
                <a:cubicBezTo>
                  <a:pt x="288600" y="1342313"/>
                  <a:pt x="288600" y="1342313"/>
                  <a:pt x="288600" y="1342313"/>
                </a:cubicBezTo>
                <a:cubicBezTo>
                  <a:pt x="287270" y="1333891"/>
                  <a:pt x="285940" y="1325024"/>
                  <a:pt x="284610" y="1316601"/>
                </a:cubicBezTo>
                <a:cubicBezTo>
                  <a:pt x="281507" y="1293549"/>
                  <a:pt x="279734" y="1270497"/>
                  <a:pt x="280177" y="1247002"/>
                </a:cubicBezTo>
                <a:cubicBezTo>
                  <a:pt x="291703" y="1246115"/>
                  <a:pt x="303229" y="1245229"/>
                  <a:pt x="314755" y="1243899"/>
                </a:cubicBezTo>
                <a:cubicBezTo>
                  <a:pt x="316528" y="1246115"/>
                  <a:pt x="318302" y="1247888"/>
                  <a:pt x="320075" y="1249662"/>
                </a:cubicBezTo>
                <a:cubicBezTo>
                  <a:pt x="320518" y="1250105"/>
                  <a:pt x="321405" y="1250548"/>
                  <a:pt x="322291" y="1250992"/>
                </a:cubicBezTo>
                <a:cubicBezTo>
                  <a:pt x="322291" y="1250992"/>
                  <a:pt x="322291" y="1251435"/>
                  <a:pt x="322291" y="1251435"/>
                </a:cubicBezTo>
                <a:cubicBezTo>
                  <a:pt x="322291" y="1251435"/>
                  <a:pt x="322291" y="1251878"/>
                  <a:pt x="322291" y="1251878"/>
                </a:cubicBezTo>
                <a:cubicBezTo>
                  <a:pt x="322291" y="1251878"/>
                  <a:pt x="322291" y="1252321"/>
                  <a:pt x="322735" y="1252765"/>
                </a:cubicBezTo>
                <a:cubicBezTo>
                  <a:pt x="323621" y="1256311"/>
                  <a:pt x="326281" y="1258971"/>
                  <a:pt x="328054" y="1262074"/>
                </a:cubicBezTo>
                <a:cubicBezTo>
                  <a:pt x="334704" y="1273157"/>
                  <a:pt x="347560" y="1277147"/>
                  <a:pt x="359086" y="1280250"/>
                </a:cubicBezTo>
                <a:cubicBezTo>
                  <a:pt x="363519" y="1282023"/>
                  <a:pt x="367509" y="1284683"/>
                  <a:pt x="371942" y="1286900"/>
                </a:cubicBezTo>
                <a:cubicBezTo>
                  <a:pt x="374159" y="1288230"/>
                  <a:pt x="376375" y="1290003"/>
                  <a:pt x="379035" y="1290446"/>
                </a:cubicBezTo>
                <a:cubicBezTo>
                  <a:pt x="379035" y="1290446"/>
                  <a:pt x="379478" y="1290446"/>
                  <a:pt x="379478" y="1290446"/>
                </a:cubicBezTo>
                <a:cubicBezTo>
                  <a:pt x="379921" y="1290446"/>
                  <a:pt x="380365" y="1290889"/>
                  <a:pt x="381252" y="1291333"/>
                </a:cubicBezTo>
                <a:lnTo>
                  <a:pt x="381252" y="1291333"/>
                </a:lnTo>
                <a:cubicBezTo>
                  <a:pt x="384355" y="1292663"/>
                  <a:pt x="391004" y="1292219"/>
                  <a:pt x="389675" y="1287343"/>
                </a:cubicBezTo>
                <a:cubicBezTo>
                  <a:pt x="388344" y="1282466"/>
                  <a:pt x="383911" y="1278920"/>
                  <a:pt x="380365" y="1275817"/>
                </a:cubicBezTo>
                <a:cubicBezTo>
                  <a:pt x="373272" y="1270054"/>
                  <a:pt x="364849" y="1266507"/>
                  <a:pt x="357313" y="1262074"/>
                </a:cubicBezTo>
                <a:cubicBezTo>
                  <a:pt x="351550" y="1257641"/>
                  <a:pt x="345344" y="1253651"/>
                  <a:pt x="338251" y="1251878"/>
                </a:cubicBezTo>
                <a:cubicBezTo>
                  <a:pt x="334704" y="1250548"/>
                  <a:pt x="331157" y="1250992"/>
                  <a:pt x="327611" y="1250105"/>
                </a:cubicBezTo>
                <a:cubicBezTo>
                  <a:pt x="327168" y="1250105"/>
                  <a:pt x="326724" y="1250105"/>
                  <a:pt x="326281" y="1250105"/>
                </a:cubicBezTo>
                <a:cubicBezTo>
                  <a:pt x="324508" y="1247888"/>
                  <a:pt x="322291" y="1245672"/>
                  <a:pt x="320518" y="1243899"/>
                </a:cubicBezTo>
                <a:cubicBezTo>
                  <a:pt x="321405" y="1243899"/>
                  <a:pt x="322735" y="1243899"/>
                  <a:pt x="323621" y="1243455"/>
                </a:cubicBezTo>
                <a:cubicBezTo>
                  <a:pt x="334704" y="1242569"/>
                  <a:pt x="345787" y="1241682"/>
                  <a:pt x="356870" y="1240796"/>
                </a:cubicBezTo>
                <a:cubicBezTo>
                  <a:pt x="356870" y="1240796"/>
                  <a:pt x="356870" y="1241239"/>
                  <a:pt x="356870" y="1241239"/>
                </a:cubicBezTo>
                <a:cubicBezTo>
                  <a:pt x="359086" y="1243012"/>
                  <a:pt x="361746" y="1244342"/>
                  <a:pt x="364406" y="1245672"/>
                </a:cubicBezTo>
                <a:cubicBezTo>
                  <a:pt x="364406" y="1246115"/>
                  <a:pt x="364406" y="1246115"/>
                  <a:pt x="364406" y="1246559"/>
                </a:cubicBezTo>
                <a:cubicBezTo>
                  <a:pt x="364406" y="1247002"/>
                  <a:pt x="364406" y="1247888"/>
                  <a:pt x="364406" y="1248332"/>
                </a:cubicBezTo>
                <a:cubicBezTo>
                  <a:pt x="365293" y="1253651"/>
                  <a:pt x="369282" y="1258084"/>
                  <a:pt x="373272" y="1261631"/>
                </a:cubicBezTo>
                <a:cubicBezTo>
                  <a:pt x="379035" y="1267837"/>
                  <a:pt x="387458" y="1271384"/>
                  <a:pt x="394551" y="1276260"/>
                </a:cubicBezTo>
                <a:cubicBezTo>
                  <a:pt x="399870" y="1279364"/>
                  <a:pt x="404303" y="1285127"/>
                  <a:pt x="410510" y="1286013"/>
                </a:cubicBezTo>
                <a:cubicBezTo>
                  <a:pt x="410510" y="1286013"/>
                  <a:pt x="410953" y="1286013"/>
                  <a:pt x="410953" y="1286013"/>
                </a:cubicBezTo>
                <a:cubicBezTo>
                  <a:pt x="413170" y="1286900"/>
                  <a:pt x="414943" y="1287786"/>
                  <a:pt x="417603" y="1288230"/>
                </a:cubicBezTo>
                <a:cubicBezTo>
                  <a:pt x="421149" y="1288673"/>
                  <a:pt x="425139" y="1286900"/>
                  <a:pt x="423809" y="1282910"/>
                </a:cubicBezTo>
                <a:cubicBezTo>
                  <a:pt x="422480" y="1278920"/>
                  <a:pt x="418490" y="1277147"/>
                  <a:pt x="415830" y="1274487"/>
                </a:cubicBezTo>
                <a:cubicBezTo>
                  <a:pt x="412726" y="1271827"/>
                  <a:pt x="409623" y="1269167"/>
                  <a:pt x="406520" y="1266507"/>
                </a:cubicBezTo>
                <a:cubicBezTo>
                  <a:pt x="398541" y="1260744"/>
                  <a:pt x="393221" y="1252321"/>
                  <a:pt x="383911" y="1247888"/>
                </a:cubicBezTo>
                <a:cubicBezTo>
                  <a:pt x="378592" y="1245229"/>
                  <a:pt x="372385" y="1242569"/>
                  <a:pt x="366179" y="1243899"/>
                </a:cubicBezTo>
                <a:cubicBezTo>
                  <a:pt x="364406" y="1243012"/>
                  <a:pt x="362633" y="1241682"/>
                  <a:pt x="360859" y="1240796"/>
                </a:cubicBezTo>
                <a:cubicBezTo>
                  <a:pt x="370169" y="1239909"/>
                  <a:pt x="379478" y="1239022"/>
                  <a:pt x="388788" y="1238136"/>
                </a:cubicBezTo>
                <a:cubicBezTo>
                  <a:pt x="388788" y="1238136"/>
                  <a:pt x="389231" y="1238136"/>
                  <a:pt x="389231" y="1238579"/>
                </a:cubicBezTo>
                <a:cubicBezTo>
                  <a:pt x="391004" y="1239466"/>
                  <a:pt x="392334" y="1239909"/>
                  <a:pt x="394108" y="1240352"/>
                </a:cubicBezTo>
                <a:cubicBezTo>
                  <a:pt x="394108" y="1240796"/>
                  <a:pt x="394551" y="1241239"/>
                  <a:pt x="394551" y="1242125"/>
                </a:cubicBezTo>
                <a:cubicBezTo>
                  <a:pt x="398984" y="1250105"/>
                  <a:pt x="407407" y="1254982"/>
                  <a:pt x="415386" y="1258084"/>
                </a:cubicBezTo>
                <a:cubicBezTo>
                  <a:pt x="420706" y="1259858"/>
                  <a:pt x="426026" y="1259415"/>
                  <a:pt x="431346" y="1260301"/>
                </a:cubicBezTo>
                <a:cubicBezTo>
                  <a:pt x="434892" y="1261188"/>
                  <a:pt x="438439" y="1262518"/>
                  <a:pt x="441985" y="1263848"/>
                </a:cubicBezTo>
                <a:cubicBezTo>
                  <a:pt x="441985" y="1263848"/>
                  <a:pt x="442429" y="1263848"/>
                  <a:pt x="442429" y="1263848"/>
                </a:cubicBezTo>
                <a:cubicBezTo>
                  <a:pt x="443758" y="1264734"/>
                  <a:pt x="445531" y="1265178"/>
                  <a:pt x="447305" y="1266064"/>
                </a:cubicBezTo>
                <a:cubicBezTo>
                  <a:pt x="454398" y="1269611"/>
                  <a:pt x="464150" y="1266507"/>
                  <a:pt x="457944" y="1257641"/>
                </a:cubicBezTo>
                <a:cubicBezTo>
                  <a:pt x="453511" y="1252321"/>
                  <a:pt x="446862" y="1250992"/>
                  <a:pt x="440655" y="1248775"/>
                </a:cubicBezTo>
                <a:cubicBezTo>
                  <a:pt x="435335" y="1247002"/>
                  <a:pt x="431789" y="1243455"/>
                  <a:pt x="426913" y="1240796"/>
                </a:cubicBezTo>
                <a:cubicBezTo>
                  <a:pt x="418933" y="1237249"/>
                  <a:pt x="409623" y="1236362"/>
                  <a:pt x="401201" y="1238136"/>
                </a:cubicBezTo>
                <a:cubicBezTo>
                  <a:pt x="399427" y="1238136"/>
                  <a:pt x="397211" y="1237692"/>
                  <a:pt x="395437" y="1238136"/>
                </a:cubicBezTo>
                <a:cubicBezTo>
                  <a:pt x="395437" y="1238136"/>
                  <a:pt x="394994" y="1238136"/>
                  <a:pt x="394994" y="1238136"/>
                </a:cubicBezTo>
                <a:cubicBezTo>
                  <a:pt x="401644" y="1237249"/>
                  <a:pt x="408293" y="1236806"/>
                  <a:pt x="414943" y="1235919"/>
                </a:cubicBezTo>
                <a:cubicBezTo>
                  <a:pt x="422480" y="1235033"/>
                  <a:pt x="430016" y="1233702"/>
                  <a:pt x="437552" y="1231929"/>
                </a:cubicBezTo>
                <a:cubicBezTo>
                  <a:pt x="442429" y="1235033"/>
                  <a:pt x="453954" y="1236806"/>
                  <a:pt x="457057" y="1236806"/>
                </a:cubicBezTo>
                <a:cubicBezTo>
                  <a:pt x="458831" y="1236806"/>
                  <a:pt x="460604" y="1236806"/>
                  <a:pt x="462377" y="1236362"/>
                </a:cubicBezTo>
                <a:cubicBezTo>
                  <a:pt x="462821" y="1236362"/>
                  <a:pt x="463264" y="1235919"/>
                  <a:pt x="463264" y="1235476"/>
                </a:cubicBezTo>
                <a:cubicBezTo>
                  <a:pt x="463707" y="1235476"/>
                  <a:pt x="464150" y="1235476"/>
                  <a:pt x="464594" y="1235476"/>
                </a:cubicBezTo>
                <a:cubicBezTo>
                  <a:pt x="471687" y="1235476"/>
                  <a:pt x="479666" y="1236362"/>
                  <a:pt x="486316" y="1233259"/>
                </a:cubicBezTo>
                <a:cubicBezTo>
                  <a:pt x="488976" y="1231486"/>
                  <a:pt x="491636" y="1229713"/>
                  <a:pt x="495182" y="1229269"/>
                </a:cubicBezTo>
                <a:cubicBezTo>
                  <a:pt x="500059" y="1228383"/>
                  <a:pt x="504935" y="1227496"/>
                  <a:pt x="509811" y="1226610"/>
                </a:cubicBezTo>
                <a:cubicBezTo>
                  <a:pt x="514244" y="1225723"/>
                  <a:pt x="519564" y="1224836"/>
                  <a:pt x="522667" y="1220847"/>
                </a:cubicBezTo>
                <a:cubicBezTo>
                  <a:pt x="526657" y="1214640"/>
                  <a:pt x="518678" y="1209764"/>
                  <a:pt x="512914" y="1208877"/>
                </a:cubicBezTo>
                <a:cubicBezTo>
                  <a:pt x="504492" y="1207104"/>
                  <a:pt x="496512" y="1209764"/>
                  <a:pt x="488089" y="1210207"/>
                </a:cubicBezTo>
                <a:cubicBezTo>
                  <a:pt x="481883" y="1210207"/>
                  <a:pt x="476563" y="1210207"/>
                  <a:pt x="471244" y="1211094"/>
                </a:cubicBezTo>
                <a:cubicBezTo>
                  <a:pt x="471244" y="1211094"/>
                  <a:pt x="470800" y="1210651"/>
                  <a:pt x="470800" y="1210651"/>
                </a:cubicBezTo>
                <a:cubicBezTo>
                  <a:pt x="467697" y="1210207"/>
                  <a:pt x="464150" y="1211094"/>
                  <a:pt x="461047" y="1212424"/>
                </a:cubicBezTo>
                <a:cubicBezTo>
                  <a:pt x="451738" y="1215527"/>
                  <a:pt x="443758" y="1222176"/>
                  <a:pt x="435779" y="1228383"/>
                </a:cubicBezTo>
                <a:cubicBezTo>
                  <a:pt x="435779" y="1228383"/>
                  <a:pt x="435779" y="1228383"/>
                  <a:pt x="435779" y="1228383"/>
                </a:cubicBezTo>
                <a:cubicBezTo>
                  <a:pt x="431346" y="1229269"/>
                  <a:pt x="426469" y="1230156"/>
                  <a:pt x="421593" y="1231043"/>
                </a:cubicBezTo>
                <a:cubicBezTo>
                  <a:pt x="406077" y="1233259"/>
                  <a:pt x="390561" y="1234589"/>
                  <a:pt x="375045" y="1235919"/>
                </a:cubicBezTo>
                <a:cubicBezTo>
                  <a:pt x="375045" y="1235476"/>
                  <a:pt x="375488" y="1235476"/>
                  <a:pt x="375488" y="1235033"/>
                </a:cubicBezTo>
                <a:cubicBezTo>
                  <a:pt x="377705" y="1230156"/>
                  <a:pt x="381252" y="1226610"/>
                  <a:pt x="385241" y="1223063"/>
                </a:cubicBezTo>
                <a:cubicBezTo>
                  <a:pt x="385241" y="1223063"/>
                  <a:pt x="385241" y="1223063"/>
                  <a:pt x="385241" y="1223063"/>
                </a:cubicBezTo>
                <a:cubicBezTo>
                  <a:pt x="400314" y="1223063"/>
                  <a:pt x="415386" y="1216857"/>
                  <a:pt x="426913" y="1207104"/>
                </a:cubicBezTo>
                <a:cubicBezTo>
                  <a:pt x="430902" y="1204444"/>
                  <a:pt x="435335" y="1203557"/>
                  <a:pt x="439325" y="1200898"/>
                </a:cubicBezTo>
                <a:cubicBezTo>
                  <a:pt x="444201" y="1197794"/>
                  <a:pt x="449965" y="1190258"/>
                  <a:pt x="445975" y="1184495"/>
                </a:cubicBezTo>
                <a:cubicBezTo>
                  <a:pt x="442872" y="1181392"/>
                  <a:pt x="437995" y="1183165"/>
                  <a:pt x="434449" y="1184052"/>
                </a:cubicBezTo>
                <a:cubicBezTo>
                  <a:pt x="434006" y="1184052"/>
                  <a:pt x="433562" y="1184495"/>
                  <a:pt x="433562" y="1184495"/>
                </a:cubicBezTo>
                <a:cubicBezTo>
                  <a:pt x="433119" y="1184495"/>
                  <a:pt x="433119" y="1184495"/>
                  <a:pt x="432675" y="1184495"/>
                </a:cubicBezTo>
                <a:cubicBezTo>
                  <a:pt x="431789" y="1184938"/>
                  <a:pt x="431346" y="1185382"/>
                  <a:pt x="430459" y="1185825"/>
                </a:cubicBezTo>
                <a:cubicBezTo>
                  <a:pt x="428685" y="1186712"/>
                  <a:pt x="426913" y="1187598"/>
                  <a:pt x="425139" y="1188928"/>
                </a:cubicBezTo>
                <a:cubicBezTo>
                  <a:pt x="421149" y="1191145"/>
                  <a:pt x="416716" y="1193361"/>
                  <a:pt x="412283" y="1195135"/>
                </a:cubicBezTo>
                <a:cubicBezTo>
                  <a:pt x="408737" y="1196021"/>
                  <a:pt x="405634" y="1196908"/>
                  <a:pt x="402087" y="1198238"/>
                </a:cubicBezTo>
                <a:cubicBezTo>
                  <a:pt x="395437" y="1201341"/>
                  <a:pt x="385241" y="1209320"/>
                  <a:pt x="383468" y="1217300"/>
                </a:cubicBezTo>
                <a:cubicBezTo>
                  <a:pt x="383025" y="1217743"/>
                  <a:pt x="383025" y="1218630"/>
                  <a:pt x="383025" y="1219517"/>
                </a:cubicBezTo>
                <a:cubicBezTo>
                  <a:pt x="379478" y="1222176"/>
                  <a:pt x="376375" y="1224836"/>
                  <a:pt x="374159" y="1228383"/>
                </a:cubicBezTo>
                <a:cubicBezTo>
                  <a:pt x="373716" y="1230156"/>
                  <a:pt x="371055" y="1233259"/>
                  <a:pt x="371055" y="1235476"/>
                </a:cubicBezTo>
                <a:cubicBezTo>
                  <a:pt x="366622" y="1235919"/>
                  <a:pt x="362189" y="1236362"/>
                  <a:pt x="357756" y="1236362"/>
                </a:cubicBezTo>
                <a:cubicBezTo>
                  <a:pt x="349333" y="1237249"/>
                  <a:pt x="340911" y="1237692"/>
                  <a:pt x="332044" y="1238579"/>
                </a:cubicBezTo>
                <a:cubicBezTo>
                  <a:pt x="332488" y="1238136"/>
                  <a:pt x="332931" y="1237249"/>
                  <a:pt x="333374" y="1236806"/>
                </a:cubicBezTo>
                <a:cubicBezTo>
                  <a:pt x="334704" y="1234146"/>
                  <a:pt x="336477" y="1232373"/>
                  <a:pt x="338694" y="1230156"/>
                </a:cubicBezTo>
                <a:cubicBezTo>
                  <a:pt x="339137" y="1230156"/>
                  <a:pt x="339580" y="1229713"/>
                  <a:pt x="340024" y="1229713"/>
                </a:cubicBezTo>
                <a:cubicBezTo>
                  <a:pt x="346230" y="1227496"/>
                  <a:pt x="352880" y="1226610"/>
                  <a:pt x="358643" y="1223950"/>
                </a:cubicBezTo>
                <a:cubicBezTo>
                  <a:pt x="363962" y="1221733"/>
                  <a:pt x="367509" y="1217743"/>
                  <a:pt x="370612" y="1213310"/>
                </a:cubicBezTo>
                <a:cubicBezTo>
                  <a:pt x="374159" y="1207991"/>
                  <a:pt x="379035" y="1204001"/>
                  <a:pt x="384355" y="1200454"/>
                </a:cubicBezTo>
                <a:cubicBezTo>
                  <a:pt x="387901" y="1197794"/>
                  <a:pt x="392778" y="1193805"/>
                  <a:pt x="391891" y="1188485"/>
                </a:cubicBezTo>
                <a:cubicBezTo>
                  <a:pt x="391448" y="1185382"/>
                  <a:pt x="387458" y="1183165"/>
                  <a:pt x="384355" y="1184495"/>
                </a:cubicBezTo>
                <a:cubicBezTo>
                  <a:pt x="383025" y="1184938"/>
                  <a:pt x="382138" y="1185825"/>
                  <a:pt x="380808" y="1186712"/>
                </a:cubicBezTo>
                <a:cubicBezTo>
                  <a:pt x="380808" y="1186712"/>
                  <a:pt x="380365" y="1186712"/>
                  <a:pt x="380365" y="1186712"/>
                </a:cubicBezTo>
                <a:cubicBezTo>
                  <a:pt x="372829" y="1190702"/>
                  <a:pt x="366179" y="1195578"/>
                  <a:pt x="359086" y="1199568"/>
                </a:cubicBezTo>
                <a:cubicBezTo>
                  <a:pt x="348890" y="1204444"/>
                  <a:pt x="338251" y="1213310"/>
                  <a:pt x="336477" y="1224836"/>
                </a:cubicBezTo>
                <a:cubicBezTo>
                  <a:pt x="336034" y="1226166"/>
                  <a:pt x="336034" y="1227053"/>
                  <a:pt x="336034" y="1227939"/>
                </a:cubicBezTo>
                <a:cubicBezTo>
                  <a:pt x="333818" y="1230599"/>
                  <a:pt x="332044" y="1233259"/>
                  <a:pt x="330271" y="1235919"/>
                </a:cubicBezTo>
                <a:cubicBezTo>
                  <a:pt x="329828" y="1236806"/>
                  <a:pt x="328941" y="1238136"/>
                  <a:pt x="328498" y="1239022"/>
                </a:cubicBezTo>
                <a:cubicBezTo>
                  <a:pt x="317415" y="1239909"/>
                  <a:pt x="306775" y="1240796"/>
                  <a:pt x="295693" y="1241682"/>
                </a:cubicBezTo>
                <a:cubicBezTo>
                  <a:pt x="296136" y="1241239"/>
                  <a:pt x="296136" y="1240796"/>
                  <a:pt x="296136" y="1240352"/>
                </a:cubicBezTo>
                <a:cubicBezTo>
                  <a:pt x="296136" y="1239909"/>
                  <a:pt x="296580" y="1239466"/>
                  <a:pt x="297023" y="1238579"/>
                </a:cubicBezTo>
                <a:cubicBezTo>
                  <a:pt x="300126" y="1240352"/>
                  <a:pt x="307219" y="1235476"/>
                  <a:pt x="309879" y="1233702"/>
                </a:cubicBezTo>
                <a:cubicBezTo>
                  <a:pt x="309879" y="1233702"/>
                  <a:pt x="310322" y="1233259"/>
                  <a:pt x="310322" y="1233259"/>
                </a:cubicBezTo>
                <a:cubicBezTo>
                  <a:pt x="312539" y="1232373"/>
                  <a:pt x="314312" y="1231486"/>
                  <a:pt x="316528" y="1230156"/>
                </a:cubicBezTo>
                <a:cubicBezTo>
                  <a:pt x="321848" y="1227496"/>
                  <a:pt x="324065" y="1221733"/>
                  <a:pt x="327168" y="1217300"/>
                </a:cubicBezTo>
                <a:cubicBezTo>
                  <a:pt x="332488" y="1211094"/>
                  <a:pt x="340911" y="1204887"/>
                  <a:pt x="341354" y="1196021"/>
                </a:cubicBezTo>
                <a:cubicBezTo>
                  <a:pt x="341354" y="1193361"/>
                  <a:pt x="339580" y="1191145"/>
                  <a:pt x="336921" y="1190702"/>
                </a:cubicBezTo>
                <a:cubicBezTo>
                  <a:pt x="332931" y="1190702"/>
                  <a:pt x="329828" y="1192031"/>
                  <a:pt x="326724" y="1194691"/>
                </a:cubicBezTo>
                <a:cubicBezTo>
                  <a:pt x="323621" y="1195135"/>
                  <a:pt x="315642" y="1209764"/>
                  <a:pt x="312982" y="1211980"/>
                </a:cubicBezTo>
                <a:cubicBezTo>
                  <a:pt x="308105" y="1215084"/>
                  <a:pt x="303229" y="1218187"/>
                  <a:pt x="300126" y="1223063"/>
                </a:cubicBezTo>
                <a:cubicBezTo>
                  <a:pt x="298353" y="1225280"/>
                  <a:pt x="297466" y="1228383"/>
                  <a:pt x="296580" y="1231043"/>
                </a:cubicBezTo>
                <a:cubicBezTo>
                  <a:pt x="296580" y="1231929"/>
                  <a:pt x="296136" y="1232373"/>
                  <a:pt x="296136" y="1233259"/>
                </a:cubicBezTo>
                <a:cubicBezTo>
                  <a:pt x="294806" y="1234589"/>
                  <a:pt x="293476" y="1235919"/>
                  <a:pt x="292590" y="1237692"/>
                </a:cubicBezTo>
                <a:cubicBezTo>
                  <a:pt x="291703" y="1239022"/>
                  <a:pt x="291260" y="1240796"/>
                  <a:pt x="291703" y="1242125"/>
                </a:cubicBezTo>
                <a:cubicBezTo>
                  <a:pt x="287713" y="1242569"/>
                  <a:pt x="284167" y="1243012"/>
                  <a:pt x="280177" y="1243012"/>
                </a:cubicBezTo>
                <a:cubicBezTo>
                  <a:pt x="279290" y="1243012"/>
                  <a:pt x="278404" y="1243012"/>
                  <a:pt x="277517" y="1243012"/>
                </a:cubicBezTo>
                <a:cubicBezTo>
                  <a:pt x="277960" y="1227053"/>
                  <a:pt x="278847" y="1211094"/>
                  <a:pt x="280621" y="1195135"/>
                </a:cubicBezTo>
                <a:cubicBezTo>
                  <a:pt x="283723" y="1170309"/>
                  <a:pt x="288157" y="1145927"/>
                  <a:pt x="293476" y="1121545"/>
                </a:cubicBezTo>
                <a:cubicBezTo>
                  <a:pt x="298796" y="1121989"/>
                  <a:pt x="304116" y="1121989"/>
                  <a:pt x="309436" y="1122432"/>
                </a:cubicBezTo>
                <a:cubicBezTo>
                  <a:pt x="318302" y="1122432"/>
                  <a:pt x="327168" y="1121989"/>
                  <a:pt x="335590" y="1121989"/>
                </a:cubicBezTo>
                <a:cubicBezTo>
                  <a:pt x="336034" y="1121989"/>
                  <a:pt x="336034" y="1122432"/>
                  <a:pt x="336034" y="1122432"/>
                </a:cubicBezTo>
                <a:cubicBezTo>
                  <a:pt x="337807" y="1124205"/>
                  <a:pt x="340024" y="1125978"/>
                  <a:pt x="342240" y="1127752"/>
                </a:cubicBezTo>
                <a:cubicBezTo>
                  <a:pt x="342240" y="1128638"/>
                  <a:pt x="342684" y="1129968"/>
                  <a:pt x="342684" y="1130855"/>
                </a:cubicBezTo>
                <a:cubicBezTo>
                  <a:pt x="343127" y="1132628"/>
                  <a:pt x="343570" y="1134844"/>
                  <a:pt x="344457" y="1136618"/>
                </a:cubicBezTo>
                <a:cubicBezTo>
                  <a:pt x="346673" y="1141494"/>
                  <a:pt x="350663" y="1144154"/>
                  <a:pt x="355096" y="1146814"/>
                </a:cubicBezTo>
                <a:cubicBezTo>
                  <a:pt x="355539" y="1147257"/>
                  <a:pt x="355983" y="1147257"/>
                  <a:pt x="355983" y="1147257"/>
                </a:cubicBezTo>
                <a:cubicBezTo>
                  <a:pt x="357313" y="1148144"/>
                  <a:pt x="358200" y="1148587"/>
                  <a:pt x="359529" y="1149474"/>
                </a:cubicBezTo>
                <a:cubicBezTo>
                  <a:pt x="360859" y="1150360"/>
                  <a:pt x="361746" y="1150804"/>
                  <a:pt x="363076" y="1151247"/>
                </a:cubicBezTo>
                <a:cubicBezTo>
                  <a:pt x="367952" y="1153907"/>
                  <a:pt x="372829" y="1156123"/>
                  <a:pt x="377262" y="1157897"/>
                </a:cubicBezTo>
                <a:cubicBezTo>
                  <a:pt x="383025" y="1161000"/>
                  <a:pt x="387458" y="1165876"/>
                  <a:pt x="392334" y="1170309"/>
                </a:cubicBezTo>
                <a:cubicBezTo>
                  <a:pt x="394551" y="1172083"/>
                  <a:pt x="396767" y="1173856"/>
                  <a:pt x="399870" y="1175186"/>
                </a:cubicBezTo>
                <a:cubicBezTo>
                  <a:pt x="402531" y="1176516"/>
                  <a:pt x="404747" y="1178289"/>
                  <a:pt x="407850" y="1178732"/>
                </a:cubicBezTo>
                <a:cubicBezTo>
                  <a:pt x="408293" y="1178732"/>
                  <a:pt x="408737" y="1178732"/>
                  <a:pt x="408737" y="1178289"/>
                </a:cubicBezTo>
                <a:cubicBezTo>
                  <a:pt x="414943" y="1179619"/>
                  <a:pt x="422036" y="1174742"/>
                  <a:pt x="417603" y="1168093"/>
                </a:cubicBezTo>
                <a:cubicBezTo>
                  <a:pt x="411397" y="1157897"/>
                  <a:pt x="399427" y="1153464"/>
                  <a:pt x="390561" y="1146371"/>
                </a:cubicBezTo>
                <a:cubicBezTo>
                  <a:pt x="385685" y="1142381"/>
                  <a:pt x="381695" y="1137061"/>
                  <a:pt x="376375" y="1133071"/>
                </a:cubicBezTo>
                <a:cubicBezTo>
                  <a:pt x="368839" y="1127308"/>
                  <a:pt x="359529" y="1123762"/>
                  <a:pt x="350220" y="1124205"/>
                </a:cubicBezTo>
                <a:cubicBezTo>
                  <a:pt x="348890" y="1124205"/>
                  <a:pt x="347560" y="1124205"/>
                  <a:pt x="346230" y="1124205"/>
                </a:cubicBezTo>
                <a:cubicBezTo>
                  <a:pt x="344900" y="1123319"/>
                  <a:pt x="344013" y="1121989"/>
                  <a:pt x="342684" y="1121102"/>
                </a:cubicBezTo>
                <a:cubicBezTo>
                  <a:pt x="358200" y="1120658"/>
                  <a:pt x="373716" y="1120215"/>
                  <a:pt x="389231" y="1119329"/>
                </a:cubicBezTo>
                <a:cubicBezTo>
                  <a:pt x="390561" y="1121102"/>
                  <a:pt x="392778" y="1122432"/>
                  <a:pt x="394551" y="1123319"/>
                </a:cubicBezTo>
                <a:cubicBezTo>
                  <a:pt x="395881" y="1124205"/>
                  <a:pt x="397211" y="1124648"/>
                  <a:pt x="398541" y="1125092"/>
                </a:cubicBezTo>
                <a:cubicBezTo>
                  <a:pt x="398541" y="1127308"/>
                  <a:pt x="400314" y="1129525"/>
                  <a:pt x="401644" y="1131298"/>
                </a:cubicBezTo>
                <a:cubicBezTo>
                  <a:pt x="408737" y="1141051"/>
                  <a:pt x="418046" y="1149030"/>
                  <a:pt x="429129" y="1153907"/>
                </a:cubicBezTo>
                <a:cubicBezTo>
                  <a:pt x="433562" y="1156123"/>
                  <a:pt x="437995" y="1156567"/>
                  <a:pt x="442429" y="1158340"/>
                </a:cubicBezTo>
                <a:cubicBezTo>
                  <a:pt x="448191" y="1160556"/>
                  <a:pt x="453068" y="1164103"/>
                  <a:pt x="458388" y="1166763"/>
                </a:cubicBezTo>
                <a:cubicBezTo>
                  <a:pt x="458831" y="1166763"/>
                  <a:pt x="458831" y="1166763"/>
                  <a:pt x="459274" y="1166763"/>
                </a:cubicBezTo>
                <a:cubicBezTo>
                  <a:pt x="461491" y="1167649"/>
                  <a:pt x="463264" y="1168979"/>
                  <a:pt x="465480" y="1169423"/>
                </a:cubicBezTo>
                <a:cubicBezTo>
                  <a:pt x="469027" y="1170309"/>
                  <a:pt x="473903" y="1168979"/>
                  <a:pt x="474347" y="1164989"/>
                </a:cubicBezTo>
                <a:cubicBezTo>
                  <a:pt x="474790" y="1162330"/>
                  <a:pt x="472573" y="1160113"/>
                  <a:pt x="470800" y="1158340"/>
                </a:cubicBezTo>
                <a:cubicBezTo>
                  <a:pt x="467697" y="1155237"/>
                  <a:pt x="464150" y="1152577"/>
                  <a:pt x="461047" y="1149917"/>
                </a:cubicBezTo>
                <a:cubicBezTo>
                  <a:pt x="452624" y="1144154"/>
                  <a:pt x="442429" y="1141494"/>
                  <a:pt x="434892" y="1134401"/>
                </a:cubicBezTo>
                <a:cubicBezTo>
                  <a:pt x="427799" y="1127752"/>
                  <a:pt x="418490" y="1122432"/>
                  <a:pt x="408293" y="1121989"/>
                </a:cubicBezTo>
                <a:cubicBezTo>
                  <a:pt x="406077" y="1121989"/>
                  <a:pt x="403417" y="1121545"/>
                  <a:pt x="401201" y="1122432"/>
                </a:cubicBezTo>
                <a:cubicBezTo>
                  <a:pt x="398984" y="1121102"/>
                  <a:pt x="397211" y="1119772"/>
                  <a:pt x="395437" y="1118442"/>
                </a:cubicBezTo>
                <a:cubicBezTo>
                  <a:pt x="415386" y="1117112"/>
                  <a:pt x="435335" y="1115782"/>
                  <a:pt x="455284" y="1114009"/>
                </a:cubicBezTo>
                <a:cubicBezTo>
                  <a:pt x="455284" y="1115339"/>
                  <a:pt x="456171" y="1116225"/>
                  <a:pt x="457057" y="1117112"/>
                </a:cubicBezTo>
                <a:cubicBezTo>
                  <a:pt x="457944" y="1118442"/>
                  <a:pt x="459274" y="1119329"/>
                  <a:pt x="460161" y="1120658"/>
                </a:cubicBezTo>
                <a:cubicBezTo>
                  <a:pt x="460161" y="1121102"/>
                  <a:pt x="460604" y="1121545"/>
                  <a:pt x="460604" y="1122432"/>
                </a:cubicBezTo>
                <a:cubicBezTo>
                  <a:pt x="462377" y="1127308"/>
                  <a:pt x="465037" y="1131741"/>
                  <a:pt x="468140" y="1135731"/>
                </a:cubicBezTo>
                <a:cubicBezTo>
                  <a:pt x="473460" y="1143267"/>
                  <a:pt x="480553" y="1149917"/>
                  <a:pt x="489419" y="1153464"/>
                </a:cubicBezTo>
                <a:cubicBezTo>
                  <a:pt x="499172" y="1156567"/>
                  <a:pt x="504935" y="1165876"/>
                  <a:pt x="513358" y="1170753"/>
                </a:cubicBezTo>
                <a:cubicBezTo>
                  <a:pt x="513801" y="1170753"/>
                  <a:pt x="514244" y="1170753"/>
                  <a:pt x="514244" y="1170309"/>
                </a:cubicBezTo>
                <a:cubicBezTo>
                  <a:pt x="514244" y="1170309"/>
                  <a:pt x="514244" y="1170309"/>
                  <a:pt x="514244" y="1170309"/>
                </a:cubicBezTo>
                <a:cubicBezTo>
                  <a:pt x="516018" y="1171196"/>
                  <a:pt x="517791" y="1172083"/>
                  <a:pt x="520008" y="1172526"/>
                </a:cubicBezTo>
                <a:cubicBezTo>
                  <a:pt x="523111" y="1173412"/>
                  <a:pt x="527987" y="1172969"/>
                  <a:pt x="529317" y="1169423"/>
                </a:cubicBezTo>
                <a:cubicBezTo>
                  <a:pt x="531090" y="1160556"/>
                  <a:pt x="505821" y="1145041"/>
                  <a:pt x="500059" y="1138391"/>
                </a:cubicBezTo>
                <a:cubicBezTo>
                  <a:pt x="492522" y="1130855"/>
                  <a:pt x="485873" y="1120658"/>
                  <a:pt x="474347" y="1118885"/>
                </a:cubicBezTo>
                <a:cubicBezTo>
                  <a:pt x="472130" y="1118885"/>
                  <a:pt x="467254" y="1117999"/>
                  <a:pt x="464150" y="1118442"/>
                </a:cubicBezTo>
                <a:cubicBezTo>
                  <a:pt x="463264" y="1117556"/>
                  <a:pt x="462377" y="1116669"/>
                  <a:pt x="461934" y="1115782"/>
                </a:cubicBezTo>
                <a:cubicBezTo>
                  <a:pt x="461491" y="1115339"/>
                  <a:pt x="460604" y="1114009"/>
                  <a:pt x="460161" y="1113122"/>
                </a:cubicBezTo>
                <a:cubicBezTo>
                  <a:pt x="472573" y="1111792"/>
                  <a:pt x="484543" y="1110906"/>
                  <a:pt x="496955" y="1109133"/>
                </a:cubicBezTo>
                <a:cubicBezTo>
                  <a:pt x="500502" y="1108689"/>
                  <a:pt x="504492" y="1108246"/>
                  <a:pt x="508038" y="1107803"/>
                </a:cubicBezTo>
                <a:cubicBezTo>
                  <a:pt x="508925" y="1110019"/>
                  <a:pt x="511585" y="1113122"/>
                  <a:pt x="514244" y="1115782"/>
                </a:cubicBezTo>
                <a:cubicBezTo>
                  <a:pt x="514688" y="1121102"/>
                  <a:pt x="516904" y="1126422"/>
                  <a:pt x="520008" y="1130855"/>
                </a:cubicBezTo>
                <a:cubicBezTo>
                  <a:pt x="524441" y="1136174"/>
                  <a:pt x="530647" y="1139721"/>
                  <a:pt x="535524" y="1144154"/>
                </a:cubicBezTo>
                <a:cubicBezTo>
                  <a:pt x="542173" y="1150360"/>
                  <a:pt x="547049" y="1160113"/>
                  <a:pt x="556802" y="1161443"/>
                </a:cubicBezTo>
                <a:cubicBezTo>
                  <a:pt x="556802" y="1161443"/>
                  <a:pt x="556802" y="1161443"/>
                  <a:pt x="556802" y="1161443"/>
                </a:cubicBezTo>
                <a:cubicBezTo>
                  <a:pt x="557689" y="1161886"/>
                  <a:pt x="558132" y="1162330"/>
                  <a:pt x="559019" y="1162330"/>
                </a:cubicBezTo>
                <a:cubicBezTo>
                  <a:pt x="564782" y="1164103"/>
                  <a:pt x="570102" y="1160113"/>
                  <a:pt x="567885" y="1154350"/>
                </a:cubicBezTo>
                <a:cubicBezTo>
                  <a:pt x="565668" y="1147701"/>
                  <a:pt x="559019" y="1143711"/>
                  <a:pt x="554142" y="1139278"/>
                </a:cubicBezTo>
                <a:cubicBezTo>
                  <a:pt x="550596" y="1136618"/>
                  <a:pt x="547493" y="1133958"/>
                  <a:pt x="544833" y="1129968"/>
                </a:cubicBezTo>
                <a:cubicBezTo>
                  <a:pt x="542616" y="1126422"/>
                  <a:pt x="540400" y="1122875"/>
                  <a:pt x="536853" y="1120215"/>
                </a:cubicBezTo>
                <a:cubicBezTo>
                  <a:pt x="531090" y="1116669"/>
                  <a:pt x="525327" y="1112679"/>
                  <a:pt x="518678" y="1111792"/>
                </a:cubicBezTo>
                <a:cubicBezTo>
                  <a:pt x="518234" y="1111792"/>
                  <a:pt x="517347" y="1111792"/>
                  <a:pt x="516904" y="1111792"/>
                </a:cubicBezTo>
                <a:cubicBezTo>
                  <a:pt x="515575" y="1110019"/>
                  <a:pt x="514244" y="1108689"/>
                  <a:pt x="512914" y="1106916"/>
                </a:cubicBezTo>
                <a:cubicBezTo>
                  <a:pt x="524441" y="1105586"/>
                  <a:pt x="535967" y="1104699"/>
                  <a:pt x="547493" y="1103370"/>
                </a:cubicBezTo>
                <a:cubicBezTo>
                  <a:pt x="547493" y="1103370"/>
                  <a:pt x="547493" y="1103813"/>
                  <a:pt x="547493" y="1103813"/>
                </a:cubicBezTo>
                <a:cubicBezTo>
                  <a:pt x="549709" y="1106916"/>
                  <a:pt x="552369" y="1109133"/>
                  <a:pt x="555472" y="1111349"/>
                </a:cubicBezTo>
                <a:cubicBezTo>
                  <a:pt x="555916" y="1112679"/>
                  <a:pt x="556802" y="1114452"/>
                  <a:pt x="557689" y="1116225"/>
                </a:cubicBezTo>
                <a:cubicBezTo>
                  <a:pt x="559019" y="1118442"/>
                  <a:pt x="560349" y="1120658"/>
                  <a:pt x="561678" y="1122432"/>
                </a:cubicBezTo>
                <a:cubicBezTo>
                  <a:pt x="564339" y="1125978"/>
                  <a:pt x="567442" y="1129968"/>
                  <a:pt x="571431" y="1133071"/>
                </a:cubicBezTo>
                <a:cubicBezTo>
                  <a:pt x="574091" y="1135288"/>
                  <a:pt x="577194" y="1136174"/>
                  <a:pt x="580297" y="1137504"/>
                </a:cubicBezTo>
                <a:cubicBezTo>
                  <a:pt x="583401" y="1139278"/>
                  <a:pt x="586504" y="1140607"/>
                  <a:pt x="590051" y="1141494"/>
                </a:cubicBezTo>
                <a:cubicBezTo>
                  <a:pt x="596257" y="1144597"/>
                  <a:pt x="602463" y="1148587"/>
                  <a:pt x="609556" y="1149030"/>
                </a:cubicBezTo>
                <a:cubicBezTo>
                  <a:pt x="610000" y="1149030"/>
                  <a:pt x="610442" y="1148587"/>
                  <a:pt x="610442" y="1148144"/>
                </a:cubicBezTo>
                <a:cubicBezTo>
                  <a:pt x="611773" y="1148587"/>
                  <a:pt x="613103" y="1149030"/>
                  <a:pt x="614876" y="1149030"/>
                </a:cubicBezTo>
                <a:cubicBezTo>
                  <a:pt x="621083" y="1149474"/>
                  <a:pt x="625958" y="1144597"/>
                  <a:pt x="620639" y="1139721"/>
                </a:cubicBezTo>
                <a:cubicBezTo>
                  <a:pt x="617536" y="1136618"/>
                  <a:pt x="613545" y="1134844"/>
                  <a:pt x="610000" y="1132185"/>
                </a:cubicBezTo>
                <a:cubicBezTo>
                  <a:pt x="601576" y="1127752"/>
                  <a:pt x="594040" y="1122432"/>
                  <a:pt x="586947" y="1116225"/>
                </a:cubicBezTo>
                <a:cubicBezTo>
                  <a:pt x="579855" y="1111792"/>
                  <a:pt x="570988" y="1110462"/>
                  <a:pt x="563009" y="1108246"/>
                </a:cubicBezTo>
                <a:cubicBezTo>
                  <a:pt x="560792" y="1107803"/>
                  <a:pt x="559462" y="1107803"/>
                  <a:pt x="558575" y="1107803"/>
                </a:cubicBezTo>
                <a:cubicBezTo>
                  <a:pt x="557245" y="1106473"/>
                  <a:pt x="555472" y="1105143"/>
                  <a:pt x="554142" y="1103813"/>
                </a:cubicBezTo>
                <a:cubicBezTo>
                  <a:pt x="553699" y="1103370"/>
                  <a:pt x="553256" y="1102926"/>
                  <a:pt x="552812" y="1102483"/>
                </a:cubicBezTo>
                <a:cubicBezTo>
                  <a:pt x="562122" y="1101596"/>
                  <a:pt x="571431" y="1100710"/>
                  <a:pt x="580741" y="1099823"/>
                </a:cubicBezTo>
                <a:cubicBezTo>
                  <a:pt x="580741" y="1099823"/>
                  <a:pt x="580741" y="1099823"/>
                  <a:pt x="581185" y="1100266"/>
                </a:cubicBezTo>
                <a:cubicBezTo>
                  <a:pt x="585174" y="1102483"/>
                  <a:pt x="589607" y="1104256"/>
                  <a:pt x="594040" y="1105143"/>
                </a:cubicBezTo>
                <a:cubicBezTo>
                  <a:pt x="598917" y="1105586"/>
                  <a:pt x="603793" y="1108246"/>
                  <a:pt x="608670" y="1108246"/>
                </a:cubicBezTo>
                <a:cubicBezTo>
                  <a:pt x="610000" y="1108246"/>
                  <a:pt x="612659" y="1108689"/>
                  <a:pt x="613989" y="1107359"/>
                </a:cubicBezTo>
                <a:cubicBezTo>
                  <a:pt x="622412" y="1107359"/>
                  <a:pt x="629949" y="1103370"/>
                  <a:pt x="637927" y="1101596"/>
                </a:cubicBezTo>
                <a:cubicBezTo>
                  <a:pt x="646794" y="1099823"/>
                  <a:pt x="661867" y="1103813"/>
                  <a:pt x="667630" y="1095390"/>
                </a:cubicBezTo>
                <a:cubicBezTo>
                  <a:pt x="670733" y="1089184"/>
                  <a:pt x="662753" y="1084751"/>
                  <a:pt x="657876" y="1083421"/>
                </a:cubicBezTo>
                <a:cubicBezTo>
                  <a:pt x="649898" y="1080761"/>
                  <a:pt x="641474" y="1082091"/>
                  <a:pt x="633494" y="1082091"/>
                </a:cubicBezTo>
                <a:cubicBezTo>
                  <a:pt x="633494" y="1081647"/>
                  <a:pt x="633052" y="1081647"/>
                  <a:pt x="632608" y="1081647"/>
                </a:cubicBezTo>
                <a:cubicBezTo>
                  <a:pt x="622412" y="1081647"/>
                  <a:pt x="612216" y="1078101"/>
                  <a:pt x="602020" y="1081204"/>
                </a:cubicBezTo>
                <a:cubicBezTo>
                  <a:pt x="593596" y="1083421"/>
                  <a:pt x="587391" y="1090070"/>
                  <a:pt x="581185" y="1096276"/>
                </a:cubicBezTo>
                <a:cubicBezTo>
                  <a:pt x="580741" y="1096720"/>
                  <a:pt x="580741" y="1096720"/>
                  <a:pt x="580741" y="1097163"/>
                </a:cubicBezTo>
                <a:cubicBezTo>
                  <a:pt x="566998" y="1098050"/>
                  <a:pt x="553699" y="1098936"/>
                  <a:pt x="540400" y="1099823"/>
                </a:cubicBezTo>
                <a:cubicBezTo>
                  <a:pt x="541286" y="1097607"/>
                  <a:pt x="542173" y="1095833"/>
                  <a:pt x="543060" y="1094060"/>
                </a:cubicBezTo>
                <a:cubicBezTo>
                  <a:pt x="543503" y="1092730"/>
                  <a:pt x="544390" y="1091843"/>
                  <a:pt x="545276" y="1090513"/>
                </a:cubicBezTo>
                <a:cubicBezTo>
                  <a:pt x="545719" y="1090070"/>
                  <a:pt x="546606" y="1090070"/>
                  <a:pt x="547049" y="1089627"/>
                </a:cubicBezTo>
                <a:cubicBezTo>
                  <a:pt x="552812" y="1088297"/>
                  <a:pt x="558575" y="1085194"/>
                  <a:pt x="562565" y="1080761"/>
                </a:cubicBezTo>
                <a:cubicBezTo>
                  <a:pt x="564339" y="1079431"/>
                  <a:pt x="564782" y="1076771"/>
                  <a:pt x="566555" y="1075441"/>
                </a:cubicBezTo>
                <a:cubicBezTo>
                  <a:pt x="572318" y="1072338"/>
                  <a:pt x="579411" y="1070565"/>
                  <a:pt x="583844" y="1065688"/>
                </a:cubicBezTo>
                <a:cubicBezTo>
                  <a:pt x="590051" y="1058595"/>
                  <a:pt x="599360" y="1048399"/>
                  <a:pt x="598030" y="1038203"/>
                </a:cubicBezTo>
                <a:cubicBezTo>
                  <a:pt x="597143" y="1035100"/>
                  <a:pt x="593596" y="1035100"/>
                  <a:pt x="591824" y="1037316"/>
                </a:cubicBezTo>
                <a:cubicBezTo>
                  <a:pt x="586504" y="1041306"/>
                  <a:pt x="581627" y="1045739"/>
                  <a:pt x="576308" y="1049729"/>
                </a:cubicBezTo>
                <a:cubicBezTo>
                  <a:pt x="564782" y="1055935"/>
                  <a:pt x="551483" y="1061255"/>
                  <a:pt x="545276" y="1073668"/>
                </a:cubicBezTo>
                <a:cubicBezTo>
                  <a:pt x="544390" y="1075884"/>
                  <a:pt x="537740" y="1088297"/>
                  <a:pt x="539957" y="1090957"/>
                </a:cubicBezTo>
                <a:cubicBezTo>
                  <a:pt x="538627" y="1093173"/>
                  <a:pt x="537740" y="1095833"/>
                  <a:pt x="536853" y="1098493"/>
                </a:cubicBezTo>
                <a:cubicBezTo>
                  <a:pt x="536853" y="1098936"/>
                  <a:pt x="536410" y="1099823"/>
                  <a:pt x="536410" y="1100266"/>
                </a:cubicBezTo>
                <a:cubicBezTo>
                  <a:pt x="527101" y="1101153"/>
                  <a:pt x="517791" y="1102040"/>
                  <a:pt x="508038" y="1102926"/>
                </a:cubicBezTo>
                <a:cubicBezTo>
                  <a:pt x="508481" y="1100710"/>
                  <a:pt x="508925" y="1098936"/>
                  <a:pt x="509368" y="1096720"/>
                </a:cubicBezTo>
                <a:cubicBezTo>
                  <a:pt x="510255" y="1094947"/>
                  <a:pt x="510698" y="1092730"/>
                  <a:pt x="511142" y="1090513"/>
                </a:cubicBezTo>
                <a:cubicBezTo>
                  <a:pt x="514244" y="1088297"/>
                  <a:pt x="517791" y="1086524"/>
                  <a:pt x="520894" y="1084307"/>
                </a:cubicBezTo>
                <a:cubicBezTo>
                  <a:pt x="524441" y="1081204"/>
                  <a:pt x="527544" y="1077214"/>
                  <a:pt x="530204" y="1073225"/>
                </a:cubicBezTo>
                <a:cubicBezTo>
                  <a:pt x="532420" y="1069678"/>
                  <a:pt x="533307" y="1064802"/>
                  <a:pt x="535967" y="1061698"/>
                </a:cubicBezTo>
                <a:cubicBezTo>
                  <a:pt x="540843" y="1055492"/>
                  <a:pt x="547936" y="1049729"/>
                  <a:pt x="549266" y="1041306"/>
                </a:cubicBezTo>
                <a:cubicBezTo>
                  <a:pt x="550152" y="1034657"/>
                  <a:pt x="544833" y="1030223"/>
                  <a:pt x="539957" y="1032440"/>
                </a:cubicBezTo>
                <a:cubicBezTo>
                  <a:pt x="539070" y="1032440"/>
                  <a:pt x="538183" y="1032883"/>
                  <a:pt x="537740" y="1033327"/>
                </a:cubicBezTo>
                <a:cubicBezTo>
                  <a:pt x="527544" y="1040420"/>
                  <a:pt x="523111" y="1052832"/>
                  <a:pt x="515575" y="1062585"/>
                </a:cubicBezTo>
                <a:cubicBezTo>
                  <a:pt x="513801" y="1065245"/>
                  <a:pt x="511142" y="1067018"/>
                  <a:pt x="509368" y="1070121"/>
                </a:cubicBezTo>
                <a:cubicBezTo>
                  <a:pt x="506708" y="1074554"/>
                  <a:pt x="506265" y="1079874"/>
                  <a:pt x="506265" y="1085194"/>
                </a:cubicBezTo>
                <a:cubicBezTo>
                  <a:pt x="506265" y="1086524"/>
                  <a:pt x="506265" y="1087854"/>
                  <a:pt x="506265" y="1089184"/>
                </a:cubicBezTo>
                <a:cubicBezTo>
                  <a:pt x="506265" y="1090513"/>
                  <a:pt x="505821" y="1091843"/>
                  <a:pt x="506708" y="1092730"/>
                </a:cubicBezTo>
                <a:cubicBezTo>
                  <a:pt x="505821" y="1095390"/>
                  <a:pt x="504935" y="1098050"/>
                  <a:pt x="504492" y="1101153"/>
                </a:cubicBezTo>
                <a:cubicBezTo>
                  <a:pt x="504492" y="1101596"/>
                  <a:pt x="504492" y="1102483"/>
                  <a:pt x="504048" y="1102926"/>
                </a:cubicBezTo>
                <a:cubicBezTo>
                  <a:pt x="484986" y="1104699"/>
                  <a:pt x="466367" y="1106473"/>
                  <a:pt x="447305" y="1108246"/>
                </a:cubicBezTo>
                <a:cubicBezTo>
                  <a:pt x="447305" y="1108246"/>
                  <a:pt x="447305" y="1107803"/>
                  <a:pt x="447305" y="1107359"/>
                </a:cubicBezTo>
                <a:cubicBezTo>
                  <a:pt x="449078" y="1102483"/>
                  <a:pt x="451295" y="1098050"/>
                  <a:pt x="453954" y="1094060"/>
                </a:cubicBezTo>
                <a:cubicBezTo>
                  <a:pt x="454398" y="1094060"/>
                  <a:pt x="455284" y="1094060"/>
                  <a:pt x="455728" y="1094060"/>
                </a:cubicBezTo>
                <a:cubicBezTo>
                  <a:pt x="463707" y="1092287"/>
                  <a:pt x="470800" y="1088297"/>
                  <a:pt x="476120" y="1082091"/>
                </a:cubicBezTo>
                <a:cubicBezTo>
                  <a:pt x="478780" y="1078988"/>
                  <a:pt x="480996" y="1074998"/>
                  <a:pt x="482770" y="1071008"/>
                </a:cubicBezTo>
                <a:cubicBezTo>
                  <a:pt x="484099" y="1067905"/>
                  <a:pt x="484986" y="1064802"/>
                  <a:pt x="486759" y="1062142"/>
                </a:cubicBezTo>
                <a:cubicBezTo>
                  <a:pt x="492522" y="1056379"/>
                  <a:pt x="498285" y="1050616"/>
                  <a:pt x="501388" y="1042636"/>
                </a:cubicBezTo>
                <a:cubicBezTo>
                  <a:pt x="503605" y="1038646"/>
                  <a:pt x="501832" y="1035100"/>
                  <a:pt x="498285" y="1035100"/>
                </a:cubicBezTo>
                <a:cubicBezTo>
                  <a:pt x="497842" y="1034657"/>
                  <a:pt x="496512" y="1034657"/>
                  <a:pt x="495626" y="1035100"/>
                </a:cubicBezTo>
                <a:cubicBezTo>
                  <a:pt x="484543" y="1038646"/>
                  <a:pt x="478780" y="1050172"/>
                  <a:pt x="470800" y="1057709"/>
                </a:cubicBezTo>
                <a:cubicBezTo>
                  <a:pt x="465924" y="1062142"/>
                  <a:pt x="459717" y="1065688"/>
                  <a:pt x="456171" y="1071451"/>
                </a:cubicBezTo>
                <a:cubicBezTo>
                  <a:pt x="451738" y="1077658"/>
                  <a:pt x="448191" y="1085194"/>
                  <a:pt x="449965" y="1093173"/>
                </a:cubicBezTo>
                <a:cubicBezTo>
                  <a:pt x="446862" y="1097607"/>
                  <a:pt x="444645" y="1102926"/>
                  <a:pt x="443758" y="1108689"/>
                </a:cubicBezTo>
                <a:cubicBezTo>
                  <a:pt x="428685" y="1110019"/>
                  <a:pt x="413613" y="1110906"/>
                  <a:pt x="398984" y="1111792"/>
                </a:cubicBezTo>
                <a:cubicBezTo>
                  <a:pt x="399427" y="1109133"/>
                  <a:pt x="399870" y="1106916"/>
                  <a:pt x="400757" y="1104256"/>
                </a:cubicBezTo>
                <a:cubicBezTo>
                  <a:pt x="400757" y="1104256"/>
                  <a:pt x="401201" y="1103813"/>
                  <a:pt x="401201" y="1103813"/>
                </a:cubicBezTo>
                <a:cubicBezTo>
                  <a:pt x="404303" y="1102926"/>
                  <a:pt x="407407" y="1102483"/>
                  <a:pt x="410067" y="1100710"/>
                </a:cubicBezTo>
                <a:cubicBezTo>
                  <a:pt x="419376" y="1096276"/>
                  <a:pt x="425583" y="1087854"/>
                  <a:pt x="430902" y="1079431"/>
                </a:cubicBezTo>
                <a:cubicBezTo>
                  <a:pt x="434449" y="1074554"/>
                  <a:pt x="439768" y="1071008"/>
                  <a:pt x="444201" y="1067018"/>
                </a:cubicBezTo>
                <a:cubicBezTo>
                  <a:pt x="449078" y="1061698"/>
                  <a:pt x="457944" y="1053719"/>
                  <a:pt x="457057" y="1045739"/>
                </a:cubicBezTo>
                <a:cubicBezTo>
                  <a:pt x="456614" y="1044409"/>
                  <a:pt x="456171" y="1043523"/>
                  <a:pt x="455284" y="1043079"/>
                </a:cubicBezTo>
                <a:cubicBezTo>
                  <a:pt x="455284" y="1042636"/>
                  <a:pt x="455284" y="1042636"/>
                  <a:pt x="455284" y="1042193"/>
                </a:cubicBezTo>
                <a:cubicBezTo>
                  <a:pt x="454841" y="1042193"/>
                  <a:pt x="453954" y="1042193"/>
                  <a:pt x="453511" y="1042193"/>
                </a:cubicBezTo>
                <a:cubicBezTo>
                  <a:pt x="453511" y="1042193"/>
                  <a:pt x="453068" y="1042193"/>
                  <a:pt x="453068" y="1042193"/>
                </a:cubicBezTo>
                <a:cubicBezTo>
                  <a:pt x="452624" y="1042193"/>
                  <a:pt x="452181" y="1042193"/>
                  <a:pt x="451738" y="1042193"/>
                </a:cubicBezTo>
                <a:cubicBezTo>
                  <a:pt x="451295" y="1042193"/>
                  <a:pt x="450408" y="1042636"/>
                  <a:pt x="449965" y="1042636"/>
                </a:cubicBezTo>
                <a:cubicBezTo>
                  <a:pt x="449965" y="1042636"/>
                  <a:pt x="449521" y="1042636"/>
                  <a:pt x="449521" y="1042636"/>
                </a:cubicBezTo>
                <a:cubicBezTo>
                  <a:pt x="441542" y="1046626"/>
                  <a:pt x="436665" y="1054606"/>
                  <a:pt x="429129" y="1059039"/>
                </a:cubicBezTo>
                <a:cubicBezTo>
                  <a:pt x="422923" y="1062585"/>
                  <a:pt x="415386" y="1063915"/>
                  <a:pt x="410510" y="1069678"/>
                </a:cubicBezTo>
                <a:cubicBezTo>
                  <a:pt x="401644" y="1076328"/>
                  <a:pt x="400314" y="1087410"/>
                  <a:pt x="398541" y="1097607"/>
                </a:cubicBezTo>
                <a:cubicBezTo>
                  <a:pt x="398541" y="1098936"/>
                  <a:pt x="397654" y="1100710"/>
                  <a:pt x="398098" y="1102483"/>
                </a:cubicBezTo>
                <a:cubicBezTo>
                  <a:pt x="397654" y="1104256"/>
                  <a:pt x="397211" y="1106029"/>
                  <a:pt x="396767" y="1107803"/>
                </a:cubicBezTo>
                <a:cubicBezTo>
                  <a:pt x="396767" y="1108689"/>
                  <a:pt x="396324" y="1110462"/>
                  <a:pt x="396324" y="1111792"/>
                </a:cubicBezTo>
                <a:cubicBezTo>
                  <a:pt x="390561" y="1112236"/>
                  <a:pt x="384798" y="1112236"/>
                  <a:pt x="379478" y="1112679"/>
                </a:cubicBezTo>
                <a:cubicBezTo>
                  <a:pt x="363962" y="1113122"/>
                  <a:pt x="348447" y="1114009"/>
                  <a:pt x="332931" y="1114009"/>
                </a:cubicBezTo>
                <a:cubicBezTo>
                  <a:pt x="332931" y="1114009"/>
                  <a:pt x="332931" y="1113566"/>
                  <a:pt x="333374" y="1113566"/>
                </a:cubicBezTo>
                <a:cubicBezTo>
                  <a:pt x="333818" y="1113122"/>
                  <a:pt x="334261" y="1112236"/>
                  <a:pt x="334704" y="1111792"/>
                </a:cubicBezTo>
                <a:cubicBezTo>
                  <a:pt x="344457" y="1111792"/>
                  <a:pt x="354210" y="1107803"/>
                  <a:pt x="361303" y="1100710"/>
                </a:cubicBezTo>
                <a:cubicBezTo>
                  <a:pt x="364406" y="1097163"/>
                  <a:pt x="366622" y="1093173"/>
                  <a:pt x="368839" y="1089184"/>
                </a:cubicBezTo>
                <a:cubicBezTo>
                  <a:pt x="374602" y="1083421"/>
                  <a:pt x="382138" y="1079874"/>
                  <a:pt x="387901" y="1073668"/>
                </a:cubicBezTo>
                <a:cubicBezTo>
                  <a:pt x="392334" y="1069235"/>
                  <a:pt x="396767" y="1063915"/>
                  <a:pt x="397211" y="1057709"/>
                </a:cubicBezTo>
                <a:cubicBezTo>
                  <a:pt x="397211" y="1056379"/>
                  <a:pt x="396767" y="105504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881" y="1053719"/>
                  <a:pt x="395881" y="1053719"/>
                  <a:pt x="395881" y="1053719"/>
                </a:cubicBezTo>
                <a:cubicBezTo>
                  <a:pt x="395437" y="1052832"/>
                  <a:pt x="394551" y="1052389"/>
                  <a:pt x="393221" y="1051945"/>
                </a:cubicBezTo>
                <a:cubicBezTo>
                  <a:pt x="392778" y="1051945"/>
                  <a:pt x="392334" y="1051945"/>
                  <a:pt x="391891" y="1051945"/>
                </a:cubicBezTo>
                <a:cubicBezTo>
                  <a:pt x="380808" y="1050172"/>
                  <a:pt x="369282" y="1067018"/>
                  <a:pt x="360416" y="1072338"/>
                </a:cubicBezTo>
                <a:cubicBezTo>
                  <a:pt x="355539" y="1075884"/>
                  <a:pt x="349777" y="1077214"/>
                  <a:pt x="344900" y="1080761"/>
                </a:cubicBezTo>
                <a:cubicBezTo>
                  <a:pt x="340911" y="1084307"/>
                  <a:pt x="337364" y="1088740"/>
                  <a:pt x="334704" y="1093617"/>
                </a:cubicBezTo>
                <a:cubicBezTo>
                  <a:pt x="332044" y="1098050"/>
                  <a:pt x="329828" y="1102483"/>
                  <a:pt x="329385" y="1107803"/>
                </a:cubicBezTo>
                <a:cubicBezTo>
                  <a:pt x="329385" y="1109133"/>
                  <a:pt x="328941" y="1110462"/>
                  <a:pt x="329828" y="1111349"/>
                </a:cubicBezTo>
                <a:cubicBezTo>
                  <a:pt x="329385" y="1112236"/>
                  <a:pt x="328941" y="1113122"/>
                  <a:pt x="328941" y="1113566"/>
                </a:cubicBezTo>
                <a:cubicBezTo>
                  <a:pt x="318745" y="1113566"/>
                  <a:pt x="308105" y="1113566"/>
                  <a:pt x="297909" y="1113122"/>
                </a:cubicBezTo>
                <a:cubicBezTo>
                  <a:pt x="304116" y="1084751"/>
                  <a:pt x="311652" y="1056379"/>
                  <a:pt x="319188" y="1028007"/>
                </a:cubicBezTo>
                <a:cubicBezTo>
                  <a:pt x="323178" y="1014264"/>
                  <a:pt x="327168" y="1000078"/>
                  <a:pt x="331601" y="986336"/>
                </a:cubicBezTo>
                <a:cubicBezTo>
                  <a:pt x="334261" y="985006"/>
                  <a:pt x="336477" y="983676"/>
                  <a:pt x="339137" y="982789"/>
                </a:cubicBezTo>
                <a:cubicBezTo>
                  <a:pt x="339580" y="985006"/>
                  <a:pt x="341797" y="987666"/>
                  <a:pt x="344457" y="989882"/>
                </a:cubicBezTo>
                <a:cubicBezTo>
                  <a:pt x="344457" y="989882"/>
                  <a:pt x="344457" y="990326"/>
                  <a:pt x="344457" y="990326"/>
                </a:cubicBezTo>
                <a:cubicBezTo>
                  <a:pt x="348890" y="996089"/>
                  <a:pt x="354653" y="1000522"/>
                  <a:pt x="359972" y="1004955"/>
                </a:cubicBezTo>
                <a:cubicBezTo>
                  <a:pt x="363076" y="1007171"/>
                  <a:pt x="366622" y="1009831"/>
                  <a:pt x="370169" y="1011604"/>
                </a:cubicBezTo>
                <a:cubicBezTo>
                  <a:pt x="373272" y="1013378"/>
                  <a:pt x="377262" y="1013378"/>
                  <a:pt x="380808" y="1015151"/>
                </a:cubicBezTo>
                <a:cubicBezTo>
                  <a:pt x="385685" y="1017367"/>
                  <a:pt x="390561" y="1020471"/>
                  <a:pt x="395437" y="1021800"/>
                </a:cubicBezTo>
                <a:cubicBezTo>
                  <a:pt x="395881" y="1022244"/>
                  <a:pt x="397211" y="1021800"/>
                  <a:pt x="397654" y="1021357"/>
                </a:cubicBezTo>
                <a:cubicBezTo>
                  <a:pt x="401201" y="1021800"/>
                  <a:pt x="403860" y="1018697"/>
                  <a:pt x="401201" y="1015594"/>
                </a:cubicBezTo>
                <a:cubicBezTo>
                  <a:pt x="394994" y="1008945"/>
                  <a:pt x="388344" y="1002295"/>
                  <a:pt x="380365" y="997418"/>
                </a:cubicBezTo>
                <a:cubicBezTo>
                  <a:pt x="371942" y="992099"/>
                  <a:pt x="362633" y="988552"/>
                  <a:pt x="352436" y="987666"/>
                </a:cubicBezTo>
                <a:cubicBezTo>
                  <a:pt x="351106" y="987666"/>
                  <a:pt x="349333" y="987222"/>
                  <a:pt x="347560" y="987222"/>
                </a:cubicBezTo>
                <a:cubicBezTo>
                  <a:pt x="345787" y="985449"/>
                  <a:pt x="344013" y="984119"/>
                  <a:pt x="342684" y="981903"/>
                </a:cubicBezTo>
                <a:cubicBezTo>
                  <a:pt x="342684" y="981459"/>
                  <a:pt x="342240" y="981459"/>
                  <a:pt x="341797" y="981016"/>
                </a:cubicBezTo>
                <a:cubicBezTo>
                  <a:pt x="344900" y="979686"/>
                  <a:pt x="348003" y="978356"/>
                  <a:pt x="351550" y="977026"/>
                </a:cubicBezTo>
                <a:cubicBezTo>
                  <a:pt x="357313" y="974810"/>
                  <a:pt x="363519" y="973036"/>
                  <a:pt x="369282" y="971263"/>
                </a:cubicBezTo>
                <a:cubicBezTo>
                  <a:pt x="369282" y="971707"/>
                  <a:pt x="369726" y="971707"/>
                  <a:pt x="370169" y="972150"/>
                </a:cubicBezTo>
                <a:cubicBezTo>
                  <a:pt x="373716" y="975253"/>
                  <a:pt x="377262" y="977913"/>
                  <a:pt x="381252" y="980573"/>
                </a:cubicBezTo>
                <a:cubicBezTo>
                  <a:pt x="383025" y="990326"/>
                  <a:pt x="390561" y="998305"/>
                  <a:pt x="398984" y="1002738"/>
                </a:cubicBezTo>
                <a:cubicBezTo>
                  <a:pt x="404747" y="1005841"/>
                  <a:pt x="410953" y="1006285"/>
                  <a:pt x="416716" y="1008945"/>
                </a:cubicBezTo>
                <a:cubicBezTo>
                  <a:pt x="425139" y="1013378"/>
                  <a:pt x="431789" y="1023130"/>
                  <a:pt x="441985" y="1024017"/>
                </a:cubicBezTo>
                <a:cubicBezTo>
                  <a:pt x="443758" y="1024017"/>
                  <a:pt x="446418" y="1024017"/>
                  <a:pt x="447748" y="1023130"/>
                </a:cubicBezTo>
                <a:cubicBezTo>
                  <a:pt x="449521" y="1022687"/>
                  <a:pt x="450408" y="1021357"/>
                  <a:pt x="450408" y="1019584"/>
                </a:cubicBezTo>
                <a:cubicBezTo>
                  <a:pt x="449965" y="1016924"/>
                  <a:pt x="447748" y="1015151"/>
                  <a:pt x="445531" y="1013378"/>
                </a:cubicBezTo>
                <a:cubicBezTo>
                  <a:pt x="441098" y="1009831"/>
                  <a:pt x="435779" y="1006285"/>
                  <a:pt x="431346" y="1002738"/>
                </a:cubicBezTo>
                <a:cubicBezTo>
                  <a:pt x="426469" y="998748"/>
                  <a:pt x="422480" y="993872"/>
                  <a:pt x="418046" y="989882"/>
                </a:cubicBezTo>
                <a:cubicBezTo>
                  <a:pt x="411840" y="985006"/>
                  <a:pt x="404303" y="981903"/>
                  <a:pt x="396767" y="980130"/>
                </a:cubicBezTo>
                <a:cubicBezTo>
                  <a:pt x="394108" y="980130"/>
                  <a:pt x="388344" y="977469"/>
                  <a:pt x="384798" y="977913"/>
                </a:cubicBezTo>
                <a:cubicBezTo>
                  <a:pt x="381252" y="975253"/>
                  <a:pt x="378149" y="972593"/>
                  <a:pt x="374602" y="969933"/>
                </a:cubicBezTo>
                <a:cubicBezTo>
                  <a:pt x="386571" y="966387"/>
                  <a:pt x="398541" y="963284"/>
                  <a:pt x="410953" y="960624"/>
                </a:cubicBezTo>
                <a:cubicBezTo>
                  <a:pt x="412283" y="961954"/>
                  <a:pt x="414057" y="963284"/>
                  <a:pt x="414943" y="963727"/>
                </a:cubicBezTo>
                <a:cubicBezTo>
                  <a:pt x="419376" y="966830"/>
                  <a:pt x="423366" y="970377"/>
                  <a:pt x="427799" y="973036"/>
                </a:cubicBezTo>
                <a:cubicBezTo>
                  <a:pt x="428242" y="973480"/>
                  <a:pt x="428685" y="974366"/>
                  <a:pt x="429129" y="975253"/>
                </a:cubicBezTo>
                <a:cubicBezTo>
                  <a:pt x="432675" y="981903"/>
                  <a:pt x="437995" y="988109"/>
                  <a:pt x="444201" y="992542"/>
                </a:cubicBezTo>
                <a:cubicBezTo>
                  <a:pt x="449078" y="995645"/>
                  <a:pt x="454841" y="997418"/>
                  <a:pt x="460161" y="999635"/>
                </a:cubicBezTo>
                <a:cubicBezTo>
                  <a:pt x="468583" y="1004955"/>
                  <a:pt x="474790" y="1014708"/>
                  <a:pt x="484543" y="1017811"/>
                </a:cubicBezTo>
                <a:cubicBezTo>
                  <a:pt x="484986" y="1017811"/>
                  <a:pt x="485429" y="1018254"/>
                  <a:pt x="485873" y="1018254"/>
                </a:cubicBezTo>
                <a:cubicBezTo>
                  <a:pt x="486316" y="1018254"/>
                  <a:pt x="486759" y="1018254"/>
                  <a:pt x="487203" y="1018254"/>
                </a:cubicBezTo>
                <a:cubicBezTo>
                  <a:pt x="487203" y="1018254"/>
                  <a:pt x="487203" y="1018254"/>
                  <a:pt x="487646" y="1018254"/>
                </a:cubicBezTo>
                <a:cubicBezTo>
                  <a:pt x="489419" y="1018697"/>
                  <a:pt x="490749" y="1018697"/>
                  <a:pt x="492522" y="1018254"/>
                </a:cubicBezTo>
                <a:cubicBezTo>
                  <a:pt x="492965" y="1018254"/>
                  <a:pt x="493409" y="1017811"/>
                  <a:pt x="493409" y="1017367"/>
                </a:cubicBezTo>
                <a:cubicBezTo>
                  <a:pt x="496512" y="1015151"/>
                  <a:pt x="496512" y="1010275"/>
                  <a:pt x="492965" y="1006285"/>
                </a:cubicBezTo>
                <a:cubicBezTo>
                  <a:pt x="487203" y="999192"/>
                  <a:pt x="479666" y="993872"/>
                  <a:pt x="473016" y="987666"/>
                </a:cubicBezTo>
                <a:cubicBezTo>
                  <a:pt x="470357" y="985006"/>
                  <a:pt x="467697" y="981903"/>
                  <a:pt x="465037" y="979686"/>
                </a:cubicBezTo>
                <a:cubicBezTo>
                  <a:pt x="457501" y="972150"/>
                  <a:pt x="446862" y="968160"/>
                  <a:pt x="436222" y="968603"/>
                </a:cubicBezTo>
                <a:cubicBezTo>
                  <a:pt x="434449" y="968603"/>
                  <a:pt x="432232" y="969047"/>
                  <a:pt x="430459" y="969490"/>
                </a:cubicBezTo>
                <a:cubicBezTo>
                  <a:pt x="426026" y="966387"/>
                  <a:pt x="421593" y="962840"/>
                  <a:pt x="417160" y="959294"/>
                </a:cubicBezTo>
                <a:cubicBezTo>
                  <a:pt x="430459" y="956634"/>
                  <a:pt x="443758" y="954417"/>
                  <a:pt x="457057" y="952201"/>
                </a:cubicBezTo>
                <a:cubicBezTo>
                  <a:pt x="457944" y="953087"/>
                  <a:pt x="458388" y="953531"/>
                  <a:pt x="459274" y="954417"/>
                </a:cubicBezTo>
                <a:cubicBezTo>
                  <a:pt x="463264" y="958407"/>
                  <a:pt x="467697" y="961510"/>
                  <a:pt x="472130" y="964170"/>
                </a:cubicBezTo>
                <a:cubicBezTo>
                  <a:pt x="472130" y="964614"/>
                  <a:pt x="471687" y="965057"/>
                  <a:pt x="472130" y="965500"/>
                </a:cubicBezTo>
                <a:cubicBezTo>
                  <a:pt x="474790" y="971263"/>
                  <a:pt x="480110" y="975253"/>
                  <a:pt x="484543" y="979243"/>
                </a:cubicBezTo>
                <a:cubicBezTo>
                  <a:pt x="489419" y="983232"/>
                  <a:pt x="495626" y="985006"/>
                  <a:pt x="500502" y="988109"/>
                </a:cubicBezTo>
                <a:cubicBezTo>
                  <a:pt x="507152" y="993429"/>
                  <a:pt x="513801" y="998748"/>
                  <a:pt x="521337" y="1003625"/>
                </a:cubicBezTo>
                <a:cubicBezTo>
                  <a:pt x="525327" y="1007171"/>
                  <a:pt x="530204" y="1009831"/>
                  <a:pt x="535080" y="1011604"/>
                </a:cubicBezTo>
                <a:cubicBezTo>
                  <a:pt x="535967" y="1012048"/>
                  <a:pt x="536853" y="1012048"/>
                  <a:pt x="537740" y="1012048"/>
                </a:cubicBezTo>
                <a:cubicBezTo>
                  <a:pt x="538627" y="1012048"/>
                  <a:pt x="539513" y="1012491"/>
                  <a:pt x="539957" y="1012048"/>
                </a:cubicBezTo>
                <a:cubicBezTo>
                  <a:pt x="540400" y="1012048"/>
                  <a:pt x="540400" y="1011604"/>
                  <a:pt x="539957" y="1011161"/>
                </a:cubicBezTo>
                <a:cubicBezTo>
                  <a:pt x="542173" y="1009831"/>
                  <a:pt x="542616" y="1006285"/>
                  <a:pt x="540843" y="1002738"/>
                </a:cubicBezTo>
                <a:cubicBezTo>
                  <a:pt x="539513" y="997862"/>
                  <a:pt x="534637" y="994759"/>
                  <a:pt x="531090" y="991212"/>
                </a:cubicBezTo>
                <a:cubicBezTo>
                  <a:pt x="525770" y="986779"/>
                  <a:pt x="520894" y="983232"/>
                  <a:pt x="516461" y="977913"/>
                </a:cubicBezTo>
                <a:cubicBezTo>
                  <a:pt x="507152" y="965944"/>
                  <a:pt x="491193" y="956191"/>
                  <a:pt x="475677" y="961067"/>
                </a:cubicBezTo>
                <a:cubicBezTo>
                  <a:pt x="471244" y="957964"/>
                  <a:pt x="466811" y="954861"/>
                  <a:pt x="462821" y="951314"/>
                </a:cubicBezTo>
                <a:cubicBezTo>
                  <a:pt x="462377" y="950871"/>
                  <a:pt x="462377" y="950871"/>
                  <a:pt x="461934" y="950428"/>
                </a:cubicBezTo>
                <a:cubicBezTo>
                  <a:pt x="474790" y="948211"/>
                  <a:pt x="487646" y="946438"/>
                  <a:pt x="500502" y="944221"/>
                </a:cubicBezTo>
                <a:cubicBezTo>
                  <a:pt x="501832" y="944221"/>
                  <a:pt x="502719" y="943778"/>
                  <a:pt x="504048" y="943778"/>
                </a:cubicBezTo>
                <a:cubicBezTo>
                  <a:pt x="504492" y="944221"/>
                  <a:pt x="504492" y="944665"/>
                  <a:pt x="504935" y="944665"/>
                </a:cubicBezTo>
                <a:cubicBezTo>
                  <a:pt x="508038" y="947768"/>
                  <a:pt x="511142" y="949984"/>
                  <a:pt x="514688" y="952201"/>
                </a:cubicBezTo>
                <a:cubicBezTo>
                  <a:pt x="516461" y="958407"/>
                  <a:pt x="521337" y="963284"/>
                  <a:pt x="525327" y="968603"/>
                </a:cubicBezTo>
                <a:cubicBezTo>
                  <a:pt x="530204" y="974366"/>
                  <a:pt x="535967" y="979243"/>
                  <a:pt x="542616" y="982346"/>
                </a:cubicBezTo>
                <a:cubicBezTo>
                  <a:pt x="546163" y="983676"/>
                  <a:pt x="549266" y="984563"/>
                  <a:pt x="552812" y="985892"/>
                </a:cubicBezTo>
                <a:cubicBezTo>
                  <a:pt x="562122" y="990326"/>
                  <a:pt x="568772" y="999192"/>
                  <a:pt x="578081" y="1003625"/>
                </a:cubicBezTo>
                <a:cubicBezTo>
                  <a:pt x="578524" y="1003625"/>
                  <a:pt x="578524" y="1003625"/>
                  <a:pt x="578968" y="1003625"/>
                </a:cubicBezTo>
                <a:cubicBezTo>
                  <a:pt x="579855" y="1004068"/>
                  <a:pt x="580297" y="1004068"/>
                  <a:pt x="581185" y="1004512"/>
                </a:cubicBezTo>
                <a:cubicBezTo>
                  <a:pt x="593154" y="1004068"/>
                  <a:pt x="581185" y="987222"/>
                  <a:pt x="577194" y="983232"/>
                </a:cubicBezTo>
                <a:cubicBezTo>
                  <a:pt x="571431" y="977026"/>
                  <a:pt x="564339" y="972593"/>
                  <a:pt x="557689" y="967273"/>
                </a:cubicBezTo>
                <a:cubicBezTo>
                  <a:pt x="552369" y="962840"/>
                  <a:pt x="547493" y="957521"/>
                  <a:pt x="540843" y="954861"/>
                </a:cubicBezTo>
                <a:cubicBezTo>
                  <a:pt x="538183" y="953531"/>
                  <a:pt x="523111" y="948654"/>
                  <a:pt x="516904" y="949984"/>
                </a:cubicBezTo>
                <a:cubicBezTo>
                  <a:pt x="515131" y="948654"/>
                  <a:pt x="513801" y="947768"/>
                  <a:pt x="512028" y="946438"/>
                </a:cubicBezTo>
                <a:cubicBezTo>
                  <a:pt x="510698" y="945551"/>
                  <a:pt x="509368" y="944221"/>
                  <a:pt x="508038" y="943335"/>
                </a:cubicBezTo>
                <a:cubicBezTo>
                  <a:pt x="520894" y="941118"/>
                  <a:pt x="534193" y="939345"/>
                  <a:pt x="547049" y="937572"/>
                </a:cubicBezTo>
                <a:cubicBezTo>
                  <a:pt x="547493" y="938901"/>
                  <a:pt x="548823" y="939788"/>
                  <a:pt x="549709" y="941118"/>
                </a:cubicBezTo>
                <a:cubicBezTo>
                  <a:pt x="551483" y="942448"/>
                  <a:pt x="553256" y="943778"/>
                  <a:pt x="555029" y="945108"/>
                </a:cubicBezTo>
                <a:cubicBezTo>
                  <a:pt x="557689" y="955747"/>
                  <a:pt x="564782" y="964614"/>
                  <a:pt x="574091" y="970820"/>
                </a:cubicBezTo>
                <a:cubicBezTo>
                  <a:pt x="578081" y="973923"/>
                  <a:pt x="583401" y="975253"/>
                  <a:pt x="587391" y="978799"/>
                </a:cubicBezTo>
                <a:cubicBezTo>
                  <a:pt x="591380" y="981903"/>
                  <a:pt x="594484" y="986336"/>
                  <a:pt x="598030" y="989882"/>
                </a:cubicBezTo>
                <a:cubicBezTo>
                  <a:pt x="601576" y="992542"/>
                  <a:pt x="605567" y="995202"/>
                  <a:pt x="609556" y="996532"/>
                </a:cubicBezTo>
                <a:cubicBezTo>
                  <a:pt x="610442" y="996532"/>
                  <a:pt x="610886" y="996089"/>
                  <a:pt x="610886" y="995645"/>
                </a:cubicBezTo>
                <a:cubicBezTo>
                  <a:pt x="612659" y="995645"/>
                  <a:pt x="613989" y="995202"/>
                  <a:pt x="614876" y="993429"/>
                </a:cubicBezTo>
                <a:cubicBezTo>
                  <a:pt x="615762" y="992099"/>
                  <a:pt x="614876" y="990769"/>
                  <a:pt x="614433" y="989439"/>
                </a:cubicBezTo>
                <a:cubicBezTo>
                  <a:pt x="613545" y="987222"/>
                  <a:pt x="612216" y="985006"/>
                  <a:pt x="610442" y="983232"/>
                </a:cubicBezTo>
                <a:cubicBezTo>
                  <a:pt x="606896" y="978356"/>
                  <a:pt x="602020" y="974810"/>
                  <a:pt x="598473" y="969933"/>
                </a:cubicBezTo>
                <a:cubicBezTo>
                  <a:pt x="590937" y="958407"/>
                  <a:pt x="581185" y="946438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6111" y="944221"/>
                  <a:pt x="566111" y="944221"/>
                  <a:pt x="566111" y="944221"/>
                </a:cubicBezTo>
                <a:cubicBezTo>
                  <a:pt x="563895" y="943778"/>
                  <a:pt x="562122" y="943335"/>
                  <a:pt x="559906" y="943335"/>
                </a:cubicBezTo>
                <a:cubicBezTo>
                  <a:pt x="559462" y="943335"/>
                  <a:pt x="558575" y="943335"/>
                  <a:pt x="557689" y="943335"/>
                </a:cubicBezTo>
                <a:cubicBezTo>
                  <a:pt x="555472" y="941562"/>
                  <a:pt x="553256" y="939345"/>
                  <a:pt x="551039" y="937128"/>
                </a:cubicBezTo>
                <a:cubicBezTo>
                  <a:pt x="562122" y="935355"/>
                  <a:pt x="573648" y="934025"/>
                  <a:pt x="584730" y="932252"/>
                </a:cubicBezTo>
                <a:cubicBezTo>
                  <a:pt x="585618" y="934468"/>
                  <a:pt x="588277" y="938015"/>
                  <a:pt x="591380" y="940675"/>
                </a:cubicBezTo>
                <a:cubicBezTo>
                  <a:pt x="591380" y="941118"/>
                  <a:pt x="591380" y="941562"/>
                  <a:pt x="591824" y="941562"/>
                </a:cubicBezTo>
                <a:cubicBezTo>
                  <a:pt x="594040" y="953531"/>
                  <a:pt x="604237" y="966830"/>
                  <a:pt x="614876" y="972150"/>
                </a:cubicBezTo>
                <a:cubicBezTo>
                  <a:pt x="618422" y="973923"/>
                  <a:pt x="621969" y="975696"/>
                  <a:pt x="625072" y="977913"/>
                </a:cubicBezTo>
                <a:cubicBezTo>
                  <a:pt x="628619" y="980130"/>
                  <a:pt x="631722" y="983676"/>
                  <a:pt x="635711" y="984563"/>
                </a:cubicBezTo>
                <a:cubicBezTo>
                  <a:pt x="636155" y="984563"/>
                  <a:pt x="636598" y="984563"/>
                  <a:pt x="637041" y="984119"/>
                </a:cubicBezTo>
                <a:cubicBezTo>
                  <a:pt x="640144" y="984563"/>
                  <a:pt x="643691" y="983676"/>
                  <a:pt x="645907" y="981016"/>
                </a:cubicBezTo>
                <a:cubicBezTo>
                  <a:pt x="649010" y="972593"/>
                  <a:pt x="638815" y="965500"/>
                  <a:pt x="633052" y="961067"/>
                </a:cubicBezTo>
                <a:cubicBezTo>
                  <a:pt x="626845" y="956634"/>
                  <a:pt x="622855" y="949541"/>
                  <a:pt x="616649" y="945551"/>
                </a:cubicBezTo>
                <a:cubicBezTo>
                  <a:pt x="610442" y="941562"/>
                  <a:pt x="603350" y="939345"/>
                  <a:pt x="595813" y="938901"/>
                </a:cubicBezTo>
                <a:cubicBezTo>
                  <a:pt x="594040" y="936685"/>
                  <a:pt x="591824" y="934025"/>
                  <a:pt x="590494" y="931809"/>
                </a:cubicBezTo>
                <a:cubicBezTo>
                  <a:pt x="593596" y="931365"/>
                  <a:pt x="596700" y="930922"/>
                  <a:pt x="599803" y="930479"/>
                </a:cubicBezTo>
                <a:cubicBezTo>
                  <a:pt x="602906" y="930035"/>
                  <a:pt x="606009" y="929592"/>
                  <a:pt x="609112" y="929149"/>
                </a:cubicBezTo>
                <a:cubicBezTo>
                  <a:pt x="612659" y="931809"/>
                  <a:pt x="616649" y="934025"/>
                  <a:pt x="620639" y="935799"/>
                </a:cubicBezTo>
                <a:cubicBezTo>
                  <a:pt x="620639" y="935799"/>
                  <a:pt x="620639" y="935799"/>
                  <a:pt x="620639" y="935799"/>
                </a:cubicBezTo>
                <a:cubicBezTo>
                  <a:pt x="621969" y="938458"/>
                  <a:pt x="624628" y="940675"/>
                  <a:pt x="626845" y="942448"/>
                </a:cubicBezTo>
                <a:cubicBezTo>
                  <a:pt x="631278" y="946438"/>
                  <a:pt x="636155" y="950428"/>
                  <a:pt x="641474" y="953531"/>
                </a:cubicBezTo>
                <a:cubicBezTo>
                  <a:pt x="649010" y="957521"/>
                  <a:pt x="657876" y="958407"/>
                  <a:pt x="666300" y="958407"/>
                </a:cubicBezTo>
                <a:lnTo>
                  <a:pt x="666300" y="958407"/>
                </a:lnTo>
                <a:cubicBezTo>
                  <a:pt x="667186" y="958407"/>
                  <a:pt x="668959" y="958850"/>
                  <a:pt x="669403" y="957521"/>
                </a:cubicBezTo>
                <a:cubicBezTo>
                  <a:pt x="669403" y="957521"/>
                  <a:pt x="669403" y="957521"/>
                  <a:pt x="669403" y="957521"/>
                </a:cubicBezTo>
                <a:cubicBezTo>
                  <a:pt x="676496" y="959737"/>
                  <a:pt x="683146" y="964614"/>
                  <a:pt x="690682" y="965944"/>
                </a:cubicBezTo>
                <a:cubicBezTo>
                  <a:pt x="694229" y="966830"/>
                  <a:pt x="698218" y="964170"/>
                  <a:pt x="697774" y="960181"/>
                </a:cubicBezTo>
                <a:cubicBezTo>
                  <a:pt x="697332" y="956191"/>
                  <a:pt x="692898" y="953974"/>
                  <a:pt x="689352" y="952201"/>
                </a:cubicBezTo>
                <a:cubicBezTo>
                  <a:pt x="685362" y="949984"/>
                  <a:pt x="680929" y="948211"/>
                  <a:pt x="676939" y="945995"/>
                </a:cubicBezTo>
                <a:cubicBezTo>
                  <a:pt x="673836" y="944221"/>
                  <a:pt x="671176" y="942891"/>
                  <a:pt x="668516" y="941118"/>
                </a:cubicBezTo>
                <a:cubicBezTo>
                  <a:pt x="668516" y="941118"/>
                  <a:pt x="668516" y="940675"/>
                  <a:pt x="668073" y="940675"/>
                </a:cubicBezTo>
                <a:cubicBezTo>
                  <a:pt x="654773" y="931365"/>
                  <a:pt x="641918" y="927819"/>
                  <a:pt x="625958" y="931809"/>
                </a:cubicBezTo>
                <a:cubicBezTo>
                  <a:pt x="625516" y="931809"/>
                  <a:pt x="625516" y="931809"/>
                  <a:pt x="625072" y="932252"/>
                </a:cubicBezTo>
                <a:cubicBezTo>
                  <a:pt x="621969" y="930922"/>
                  <a:pt x="618866" y="929149"/>
                  <a:pt x="616206" y="927376"/>
                </a:cubicBezTo>
                <a:cubicBezTo>
                  <a:pt x="626845" y="925602"/>
                  <a:pt x="637485" y="923829"/>
                  <a:pt x="648568" y="922499"/>
                </a:cubicBezTo>
                <a:cubicBezTo>
                  <a:pt x="649454" y="922499"/>
                  <a:pt x="650340" y="922499"/>
                  <a:pt x="651227" y="922056"/>
                </a:cubicBezTo>
                <a:cubicBezTo>
                  <a:pt x="652557" y="923386"/>
                  <a:pt x="655217" y="924272"/>
                  <a:pt x="656990" y="925159"/>
                </a:cubicBezTo>
                <a:cubicBezTo>
                  <a:pt x="662309" y="928262"/>
                  <a:pt x="668516" y="930035"/>
                  <a:pt x="674722" y="930479"/>
                </a:cubicBezTo>
                <a:cubicBezTo>
                  <a:pt x="683589" y="930922"/>
                  <a:pt x="692898" y="930035"/>
                  <a:pt x="701765" y="926932"/>
                </a:cubicBezTo>
                <a:cubicBezTo>
                  <a:pt x="702207" y="926932"/>
                  <a:pt x="702207" y="926489"/>
                  <a:pt x="702207" y="926489"/>
                </a:cubicBezTo>
                <a:cubicBezTo>
                  <a:pt x="706198" y="925159"/>
                  <a:pt x="710187" y="923386"/>
                  <a:pt x="714620" y="922056"/>
                </a:cubicBezTo>
                <a:cubicBezTo>
                  <a:pt x="720827" y="919839"/>
                  <a:pt x="731022" y="918953"/>
                  <a:pt x="733239" y="911860"/>
                </a:cubicBezTo>
                <a:cubicBezTo>
                  <a:pt x="733683" y="909200"/>
                  <a:pt x="731022" y="907427"/>
                  <a:pt x="729250" y="905653"/>
                </a:cubicBezTo>
                <a:cubicBezTo>
                  <a:pt x="722156" y="900334"/>
                  <a:pt x="712847" y="901664"/>
                  <a:pt x="704424" y="902994"/>
                </a:cubicBezTo>
                <a:cubicBezTo>
                  <a:pt x="703981" y="902994"/>
                  <a:pt x="703537" y="902550"/>
                  <a:pt x="702651" y="902994"/>
                </a:cubicBezTo>
                <a:cubicBezTo>
                  <a:pt x="697774" y="903880"/>
                  <a:pt x="692898" y="903437"/>
                  <a:pt x="688022" y="902994"/>
                </a:cubicBezTo>
                <a:cubicBezTo>
                  <a:pt x="678269" y="902994"/>
                  <a:pt x="668959" y="906983"/>
                  <a:pt x="660980" y="912303"/>
                </a:cubicBezTo>
                <a:cubicBezTo>
                  <a:pt x="657876" y="914076"/>
                  <a:pt x="654773" y="916293"/>
                  <a:pt x="651670" y="918509"/>
                </a:cubicBezTo>
                <a:cubicBezTo>
                  <a:pt x="645907" y="918953"/>
                  <a:pt x="640588" y="919839"/>
                  <a:pt x="634824" y="920283"/>
                </a:cubicBezTo>
                <a:cubicBezTo>
                  <a:pt x="627732" y="921169"/>
                  <a:pt x="621083" y="922056"/>
                  <a:pt x="613989" y="922942"/>
                </a:cubicBezTo>
                <a:cubicBezTo>
                  <a:pt x="613989" y="922942"/>
                  <a:pt x="613989" y="922942"/>
                  <a:pt x="613989" y="922942"/>
                </a:cubicBezTo>
                <a:cubicBezTo>
                  <a:pt x="614876" y="921169"/>
                  <a:pt x="615762" y="919396"/>
                  <a:pt x="616649" y="917623"/>
                </a:cubicBezTo>
                <a:cubicBezTo>
                  <a:pt x="627732" y="916736"/>
                  <a:pt x="637485" y="909200"/>
                  <a:pt x="643691" y="900334"/>
                </a:cubicBezTo>
                <a:cubicBezTo>
                  <a:pt x="646351" y="897231"/>
                  <a:pt x="647681" y="892354"/>
                  <a:pt x="649898" y="888808"/>
                </a:cubicBezTo>
                <a:cubicBezTo>
                  <a:pt x="655660" y="881715"/>
                  <a:pt x="676496" y="871519"/>
                  <a:pt x="665413" y="861322"/>
                </a:cubicBezTo>
                <a:cubicBezTo>
                  <a:pt x="664083" y="859992"/>
                  <a:pt x="662309" y="859549"/>
                  <a:pt x="660537" y="859549"/>
                </a:cubicBezTo>
                <a:cubicBezTo>
                  <a:pt x="660093" y="859549"/>
                  <a:pt x="660093" y="859549"/>
                  <a:pt x="659650" y="859549"/>
                </a:cubicBezTo>
                <a:cubicBezTo>
                  <a:pt x="652114" y="860436"/>
                  <a:pt x="645021" y="866199"/>
                  <a:pt x="641031" y="872405"/>
                </a:cubicBezTo>
                <a:cubicBezTo>
                  <a:pt x="639701" y="875508"/>
                  <a:pt x="637927" y="878611"/>
                  <a:pt x="635711" y="880828"/>
                </a:cubicBezTo>
                <a:cubicBezTo>
                  <a:pt x="627288" y="888808"/>
                  <a:pt x="617092" y="896344"/>
                  <a:pt x="614876" y="908313"/>
                </a:cubicBezTo>
                <a:cubicBezTo>
                  <a:pt x="614433" y="909643"/>
                  <a:pt x="613989" y="911417"/>
                  <a:pt x="613545" y="912746"/>
                </a:cubicBezTo>
                <a:cubicBezTo>
                  <a:pt x="613545" y="913190"/>
                  <a:pt x="613103" y="913633"/>
                  <a:pt x="613545" y="914519"/>
                </a:cubicBezTo>
                <a:cubicBezTo>
                  <a:pt x="612216" y="916293"/>
                  <a:pt x="609556" y="920726"/>
                  <a:pt x="608670" y="923386"/>
                </a:cubicBezTo>
                <a:cubicBezTo>
                  <a:pt x="597587" y="924716"/>
                  <a:pt x="586947" y="926489"/>
                  <a:pt x="575864" y="927819"/>
                </a:cubicBezTo>
                <a:cubicBezTo>
                  <a:pt x="576308" y="926489"/>
                  <a:pt x="576752" y="925159"/>
                  <a:pt x="577194" y="923829"/>
                </a:cubicBezTo>
                <a:cubicBezTo>
                  <a:pt x="578524" y="923829"/>
                  <a:pt x="579411" y="922942"/>
                  <a:pt x="580297" y="922056"/>
                </a:cubicBezTo>
                <a:cubicBezTo>
                  <a:pt x="585618" y="918953"/>
                  <a:pt x="590937" y="915850"/>
                  <a:pt x="595370" y="911860"/>
                </a:cubicBezTo>
                <a:cubicBezTo>
                  <a:pt x="601576" y="906540"/>
                  <a:pt x="605123" y="899004"/>
                  <a:pt x="609112" y="892354"/>
                </a:cubicBezTo>
                <a:cubicBezTo>
                  <a:pt x="614876" y="884818"/>
                  <a:pt x="624628" y="878611"/>
                  <a:pt x="625072" y="868415"/>
                </a:cubicBezTo>
                <a:cubicBezTo>
                  <a:pt x="625072" y="865312"/>
                  <a:pt x="622412" y="861766"/>
                  <a:pt x="618866" y="862209"/>
                </a:cubicBezTo>
                <a:cubicBezTo>
                  <a:pt x="618422" y="862209"/>
                  <a:pt x="617978" y="862652"/>
                  <a:pt x="617978" y="862652"/>
                </a:cubicBezTo>
                <a:cubicBezTo>
                  <a:pt x="608670" y="863982"/>
                  <a:pt x="603350" y="875065"/>
                  <a:pt x="596257" y="880385"/>
                </a:cubicBezTo>
                <a:cubicBezTo>
                  <a:pt x="590937" y="884374"/>
                  <a:pt x="584288" y="887478"/>
                  <a:pt x="581627" y="894127"/>
                </a:cubicBezTo>
                <a:cubicBezTo>
                  <a:pt x="578968" y="898560"/>
                  <a:pt x="577638" y="903880"/>
                  <a:pt x="576752" y="909200"/>
                </a:cubicBezTo>
                <a:cubicBezTo>
                  <a:pt x="576752" y="909200"/>
                  <a:pt x="576752" y="909643"/>
                  <a:pt x="576752" y="909643"/>
                </a:cubicBezTo>
                <a:cubicBezTo>
                  <a:pt x="576752" y="910086"/>
                  <a:pt x="576308" y="910086"/>
                  <a:pt x="576308" y="910530"/>
                </a:cubicBezTo>
                <a:cubicBezTo>
                  <a:pt x="576308" y="911417"/>
                  <a:pt x="575864" y="913190"/>
                  <a:pt x="575421" y="915406"/>
                </a:cubicBezTo>
                <a:cubicBezTo>
                  <a:pt x="575421" y="915406"/>
                  <a:pt x="575421" y="915406"/>
                  <a:pt x="575421" y="915406"/>
                </a:cubicBezTo>
                <a:cubicBezTo>
                  <a:pt x="575421" y="915850"/>
                  <a:pt x="575421" y="916293"/>
                  <a:pt x="574978" y="917179"/>
                </a:cubicBezTo>
                <a:cubicBezTo>
                  <a:pt x="573205" y="919839"/>
                  <a:pt x="571875" y="922942"/>
                  <a:pt x="570545" y="926046"/>
                </a:cubicBezTo>
                <a:cubicBezTo>
                  <a:pt x="570102" y="926932"/>
                  <a:pt x="570102" y="927819"/>
                  <a:pt x="569658" y="928705"/>
                </a:cubicBezTo>
                <a:cubicBezTo>
                  <a:pt x="560349" y="930035"/>
                  <a:pt x="550596" y="931365"/>
                  <a:pt x="541286" y="932695"/>
                </a:cubicBezTo>
                <a:cubicBezTo>
                  <a:pt x="542616" y="930479"/>
                  <a:pt x="543946" y="927819"/>
                  <a:pt x="545719" y="925602"/>
                </a:cubicBezTo>
                <a:cubicBezTo>
                  <a:pt x="546163" y="925159"/>
                  <a:pt x="546606" y="925159"/>
                  <a:pt x="546606" y="925159"/>
                </a:cubicBezTo>
                <a:cubicBezTo>
                  <a:pt x="553699" y="920726"/>
                  <a:pt x="560349" y="915850"/>
                  <a:pt x="565668" y="909200"/>
                </a:cubicBezTo>
                <a:cubicBezTo>
                  <a:pt x="573648" y="899447"/>
                  <a:pt x="574535" y="886148"/>
                  <a:pt x="582957" y="876395"/>
                </a:cubicBezTo>
                <a:cubicBezTo>
                  <a:pt x="586060" y="871519"/>
                  <a:pt x="590494" y="866642"/>
                  <a:pt x="590937" y="860879"/>
                </a:cubicBezTo>
                <a:cubicBezTo>
                  <a:pt x="590494" y="857333"/>
                  <a:pt x="588721" y="856889"/>
                  <a:pt x="586060" y="857333"/>
                </a:cubicBezTo>
                <a:cubicBezTo>
                  <a:pt x="585618" y="856889"/>
                  <a:pt x="584730" y="856889"/>
                  <a:pt x="584288" y="857333"/>
                </a:cubicBezTo>
                <a:cubicBezTo>
                  <a:pt x="573648" y="863096"/>
                  <a:pt x="567442" y="874178"/>
                  <a:pt x="560349" y="883931"/>
                </a:cubicBezTo>
                <a:cubicBezTo>
                  <a:pt x="552812" y="892797"/>
                  <a:pt x="541729" y="900334"/>
                  <a:pt x="541286" y="912746"/>
                </a:cubicBezTo>
                <a:cubicBezTo>
                  <a:pt x="541286" y="916293"/>
                  <a:pt x="540400" y="920726"/>
                  <a:pt x="541286" y="924716"/>
                </a:cubicBezTo>
                <a:cubicBezTo>
                  <a:pt x="539513" y="927376"/>
                  <a:pt x="537740" y="930479"/>
                  <a:pt x="535967" y="933582"/>
                </a:cubicBezTo>
                <a:cubicBezTo>
                  <a:pt x="523554" y="935355"/>
                  <a:pt x="511585" y="937128"/>
                  <a:pt x="499172" y="939345"/>
                </a:cubicBezTo>
                <a:cubicBezTo>
                  <a:pt x="499172" y="938901"/>
                  <a:pt x="499615" y="938015"/>
                  <a:pt x="499615" y="937572"/>
                </a:cubicBezTo>
                <a:cubicBezTo>
                  <a:pt x="500059" y="936242"/>
                  <a:pt x="500502" y="934912"/>
                  <a:pt x="501388" y="933582"/>
                </a:cubicBezTo>
                <a:cubicBezTo>
                  <a:pt x="501388" y="933582"/>
                  <a:pt x="501832" y="933582"/>
                  <a:pt x="501832" y="933582"/>
                </a:cubicBezTo>
                <a:cubicBezTo>
                  <a:pt x="504935" y="931809"/>
                  <a:pt x="508481" y="930035"/>
                  <a:pt x="511585" y="928262"/>
                </a:cubicBezTo>
                <a:cubicBezTo>
                  <a:pt x="511585" y="928262"/>
                  <a:pt x="511585" y="928262"/>
                  <a:pt x="511585" y="928262"/>
                </a:cubicBezTo>
                <a:cubicBezTo>
                  <a:pt x="522667" y="921613"/>
                  <a:pt x="529760" y="910086"/>
                  <a:pt x="535967" y="899004"/>
                </a:cubicBezTo>
                <a:cubicBezTo>
                  <a:pt x="541729" y="891024"/>
                  <a:pt x="549709" y="884374"/>
                  <a:pt x="551926" y="874622"/>
                </a:cubicBezTo>
                <a:cubicBezTo>
                  <a:pt x="555029" y="864426"/>
                  <a:pt x="548823" y="861322"/>
                  <a:pt x="541729" y="865312"/>
                </a:cubicBezTo>
                <a:cubicBezTo>
                  <a:pt x="530204" y="870189"/>
                  <a:pt x="524884" y="883931"/>
                  <a:pt x="517347" y="893241"/>
                </a:cubicBezTo>
                <a:cubicBezTo>
                  <a:pt x="512914" y="898560"/>
                  <a:pt x="506708" y="902994"/>
                  <a:pt x="502719" y="908756"/>
                </a:cubicBezTo>
                <a:cubicBezTo>
                  <a:pt x="498285" y="914963"/>
                  <a:pt x="496069" y="922942"/>
                  <a:pt x="496955" y="930479"/>
                </a:cubicBezTo>
                <a:cubicBezTo>
                  <a:pt x="496512" y="930922"/>
                  <a:pt x="496512" y="931365"/>
                  <a:pt x="496069" y="931809"/>
                </a:cubicBezTo>
                <a:cubicBezTo>
                  <a:pt x="494739" y="934468"/>
                  <a:pt x="493409" y="937128"/>
                  <a:pt x="492965" y="940232"/>
                </a:cubicBezTo>
                <a:cubicBezTo>
                  <a:pt x="481439" y="942005"/>
                  <a:pt x="469913" y="943778"/>
                  <a:pt x="458831" y="945551"/>
                </a:cubicBezTo>
                <a:cubicBezTo>
                  <a:pt x="455728" y="945995"/>
                  <a:pt x="452624" y="946438"/>
                  <a:pt x="449521" y="946881"/>
                </a:cubicBezTo>
                <a:cubicBezTo>
                  <a:pt x="449521" y="946881"/>
                  <a:pt x="449521" y="946438"/>
                  <a:pt x="449965" y="946438"/>
                </a:cubicBezTo>
                <a:cubicBezTo>
                  <a:pt x="451295" y="943335"/>
                  <a:pt x="453068" y="939788"/>
                  <a:pt x="455284" y="936685"/>
                </a:cubicBezTo>
                <a:cubicBezTo>
                  <a:pt x="466367" y="934912"/>
                  <a:pt x="476563" y="928705"/>
                  <a:pt x="485429" y="921613"/>
                </a:cubicBezTo>
                <a:cubicBezTo>
                  <a:pt x="492965" y="915406"/>
                  <a:pt x="497398" y="906097"/>
                  <a:pt x="500059" y="897231"/>
                </a:cubicBezTo>
                <a:cubicBezTo>
                  <a:pt x="503605" y="887921"/>
                  <a:pt x="511142" y="879055"/>
                  <a:pt x="509368" y="868415"/>
                </a:cubicBezTo>
                <a:cubicBezTo>
                  <a:pt x="508925" y="863539"/>
                  <a:pt x="504492" y="860879"/>
                  <a:pt x="500059" y="863096"/>
                </a:cubicBezTo>
                <a:cubicBezTo>
                  <a:pt x="499172" y="863539"/>
                  <a:pt x="498729" y="863982"/>
                  <a:pt x="498285" y="864426"/>
                </a:cubicBezTo>
                <a:cubicBezTo>
                  <a:pt x="487646" y="869745"/>
                  <a:pt x="483656" y="883045"/>
                  <a:pt x="474790" y="891024"/>
                </a:cubicBezTo>
                <a:cubicBezTo>
                  <a:pt x="470357" y="895901"/>
                  <a:pt x="463707" y="898560"/>
                  <a:pt x="459274" y="903880"/>
                </a:cubicBezTo>
                <a:cubicBezTo>
                  <a:pt x="451738" y="912303"/>
                  <a:pt x="449521" y="924272"/>
                  <a:pt x="450851" y="934912"/>
                </a:cubicBezTo>
                <a:cubicBezTo>
                  <a:pt x="450851" y="934912"/>
                  <a:pt x="450851" y="934912"/>
                  <a:pt x="450851" y="934912"/>
                </a:cubicBezTo>
                <a:cubicBezTo>
                  <a:pt x="450408" y="935799"/>
                  <a:pt x="449521" y="936685"/>
                  <a:pt x="449078" y="938015"/>
                </a:cubicBezTo>
                <a:cubicBezTo>
                  <a:pt x="448191" y="940232"/>
                  <a:pt x="445088" y="944665"/>
                  <a:pt x="444201" y="948211"/>
                </a:cubicBezTo>
                <a:cubicBezTo>
                  <a:pt x="427799" y="950871"/>
                  <a:pt x="411840" y="953974"/>
                  <a:pt x="395881" y="957964"/>
                </a:cubicBezTo>
                <a:cubicBezTo>
                  <a:pt x="395881" y="957521"/>
                  <a:pt x="395881" y="957077"/>
                  <a:pt x="395881" y="957077"/>
                </a:cubicBezTo>
                <a:cubicBezTo>
                  <a:pt x="397211" y="953974"/>
                  <a:pt x="399427" y="951758"/>
                  <a:pt x="401644" y="949098"/>
                </a:cubicBezTo>
                <a:cubicBezTo>
                  <a:pt x="401644" y="949098"/>
                  <a:pt x="402087" y="948654"/>
                  <a:pt x="402087" y="948654"/>
                </a:cubicBezTo>
                <a:cubicBezTo>
                  <a:pt x="404303" y="948211"/>
                  <a:pt x="406077" y="947324"/>
                  <a:pt x="407850" y="946438"/>
                </a:cubicBezTo>
                <a:cubicBezTo>
                  <a:pt x="414500" y="942448"/>
                  <a:pt x="421593" y="938901"/>
                  <a:pt x="426469" y="933139"/>
                </a:cubicBezTo>
                <a:cubicBezTo>
                  <a:pt x="435779" y="924272"/>
                  <a:pt x="439768" y="911860"/>
                  <a:pt x="444201" y="899890"/>
                </a:cubicBezTo>
                <a:cubicBezTo>
                  <a:pt x="446418" y="893684"/>
                  <a:pt x="457944" y="881271"/>
                  <a:pt x="449965" y="875508"/>
                </a:cubicBezTo>
                <a:cubicBezTo>
                  <a:pt x="448191" y="875065"/>
                  <a:pt x="446418" y="875065"/>
                  <a:pt x="444645" y="875952"/>
                </a:cubicBezTo>
                <a:cubicBezTo>
                  <a:pt x="444645" y="875952"/>
                  <a:pt x="444201" y="875952"/>
                  <a:pt x="444201" y="875952"/>
                </a:cubicBezTo>
                <a:cubicBezTo>
                  <a:pt x="444201" y="875952"/>
                  <a:pt x="443758" y="875952"/>
                  <a:pt x="443758" y="876395"/>
                </a:cubicBezTo>
                <a:cubicBezTo>
                  <a:pt x="443758" y="876395"/>
                  <a:pt x="443315" y="876395"/>
                  <a:pt x="443315" y="876838"/>
                </a:cubicBezTo>
                <a:cubicBezTo>
                  <a:pt x="432675" y="880828"/>
                  <a:pt x="427356" y="891911"/>
                  <a:pt x="421593" y="900777"/>
                </a:cubicBezTo>
                <a:cubicBezTo>
                  <a:pt x="413613" y="910973"/>
                  <a:pt x="402974" y="919396"/>
                  <a:pt x="398984" y="932695"/>
                </a:cubicBezTo>
                <a:cubicBezTo>
                  <a:pt x="397654" y="937572"/>
                  <a:pt x="396324" y="942448"/>
                  <a:pt x="397211" y="947768"/>
                </a:cubicBezTo>
                <a:cubicBezTo>
                  <a:pt x="396767" y="948654"/>
                  <a:pt x="395881" y="949541"/>
                  <a:pt x="395437" y="949984"/>
                </a:cubicBezTo>
                <a:cubicBezTo>
                  <a:pt x="393664" y="952201"/>
                  <a:pt x="390118" y="956634"/>
                  <a:pt x="390561" y="959737"/>
                </a:cubicBezTo>
                <a:cubicBezTo>
                  <a:pt x="379478" y="962397"/>
                  <a:pt x="367952" y="965500"/>
                  <a:pt x="356870" y="969490"/>
                </a:cubicBezTo>
                <a:cubicBezTo>
                  <a:pt x="355983" y="969933"/>
                  <a:pt x="353767" y="970377"/>
                  <a:pt x="351106" y="971707"/>
                </a:cubicBezTo>
                <a:cubicBezTo>
                  <a:pt x="351550" y="969933"/>
                  <a:pt x="352436" y="967717"/>
                  <a:pt x="353767" y="965944"/>
                </a:cubicBezTo>
                <a:cubicBezTo>
                  <a:pt x="354653" y="965057"/>
                  <a:pt x="355539" y="963727"/>
                  <a:pt x="356426" y="962397"/>
                </a:cubicBezTo>
                <a:cubicBezTo>
                  <a:pt x="364849" y="957077"/>
                  <a:pt x="373272" y="952201"/>
                  <a:pt x="379035" y="943778"/>
                </a:cubicBezTo>
                <a:cubicBezTo>
                  <a:pt x="381695" y="940232"/>
                  <a:pt x="383025" y="935799"/>
                  <a:pt x="384798" y="931809"/>
                </a:cubicBezTo>
                <a:cubicBezTo>
                  <a:pt x="388344" y="926489"/>
                  <a:pt x="392778" y="920726"/>
                  <a:pt x="394108" y="914076"/>
                </a:cubicBezTo>
                <a:cubicBezTo>
                  <a:pt x="394994" y="910530"/>
                  <a:pt x="393221" y="905653"/>
                  <a:pt x="388788" y="905653"/>
                </a:cubicBezTo>
                <a:cubicBezTo>
                  <a:pt x="387901" y="905653"/>
                  <a:pt x="387458" y="906097"/>
                  <a:pt x="386571" y="906540"/>
                </a:cubicBezTo>
                <a:cubicBezTo>
                  <a:pt x="386571" y="906540"/>
                  <a:pt x="386571" y="906540"/>
                  <a:pt x="386128" y="906540"/>
                </a:cubicBezTo>
                <a:cubicBezTo>
                  <a:pt x="377262" y="910086"/>
                  <a:pt x="371942" y="919396"/>
                  <a:pt x="368395" y="927819"/>
                </a:cubicBezTo>
                <a:cubicBezTo>
                  <a:pt x="367509" y="930479"/>
                  <a:pt x="366622" y="933582"/>
                  <a:pt x="364406" y="935355"/>
                </a:cubicBezTo>
                <a:cubicBezTo>
                  <a:pt x="360416" y="938901"/>
                  <a:pt x="355983" y="942891"/>
                  <a:pt x="352880" y="947324"/>
                </a:cubicBezTo>
                <a:cubicBezTo>
                  <a:pt x="350220" y="951314"/>
                  <a:pt x="344900" y="961067"/>
                  <a:pt x="348003" y="965500"/>
                </a:cubicBezTo>
                <a:cubicBezTo>
                  <a:pt x="347117" y="966830"/>
                  <a:pt x="346673" y="968603"/>
                  <a:pt x="345787" y="970377"/>
                </a:cubicBezTo>
                <a:cubicBezTo>
                  <a:pt x="345344" y="971263"/>
                  <a:pt x="345344" y="972150"/>
                  <a:pt x="344900" y="973036"/>
                </a:cubicBezTo>
                <a:cubicBezTo>
                  <a:pt x="340024" y="974810"/>
                  <a:pt x="334704" y="977469"/>
                  <a:pt x="329828" y="979686"/>
                </a:cubicBezTo>
                <a:cubicBezTo>
                  <a:pt x="339137" y="948654"/>
                  <a:pt x="349333" y="918066"/>
                  <a:pt x="360416" y="887921"/>
                </a:cubicBezTo>
                <a:cubicBezTo>
                  <a:pt x="369726" y="863539"/>
                  <a:pt x="379478" y="839157"/>
                  <a:pt x="389675" y="815218"/>
                </a:cubicBezTo>
                <a:cubicBezTo>
                  <a:pt x="394551" y="813445"/>
                  <a:pt x="399427" y="811672"/>
                  <a:pt x="404747" y="810342"/>
                </a:cubicBezTo>
                <a:cubicBezTo>
                  <a:pt x="405190" y="811228"/>
                  <a:pt x="406077" y="812115"/>
                  <a:pt x="406520" y="813002"/>
                </a:cubicBezTo>
                <a:cubicBezTo>
                  <a:pt x="409180" y="814332"/>
                  <a:pt x="411840" y="815218"/>
                  <a:pt x="414500" y="816105"/>
                </a:cubicBezTo>
                <a:cubicBezTo>
                  <a:pt x="416273" y="819208"/>
                  <a:pt x="418933" y="821868"/>
                  <a:pt x="421593" y="824084"/>
                </a:cubicBezTo>
                <a:cubicBezTo>
                  <a:pt x="431789" y="832951"/>
                  <a:pt x="444645" y="837827"/>
                  <a:pt x="457944" y="840487"/>
                </a:cubicBezTo>
                <a:cubicBezTo>
                  <a:pt x="465924" y="841817"/>
                  <a:pt x="473016" y="846693"/>
                  <a:pt x="480553" y="848466"/>
                </a:cubicBezTo>
                <a:cubicBezTo>
                  <a:pt x="481883" y="848466"/>
                  <a:pt x="487646" y="848023"/>
                  <a:pt x="487203" y="845806"/>
                </a:cubicBezTo>
                <a:cubicBezTo>
                  <a:pt x="487203" y="845806"/>
                  <a:pt x="487203" y="845806"/>
                  <a:pt x="487203" y="845806"/>
                </a:cubicBezTo>
                <a:cubicBezTo>
                  <a:pt x="489419" y="844033"/>
                  <a:pt x="490749" y="841373"/>
                  <a:pt x="488976" y="838714"/>
                </a:cubicBezTo>
                <a:cubicBezTo>
                  <a:pt x="485429" y="832951"/>
                  <a:pt x="478780" y="830734"/>
                  <a:pt x="473016" y="827631"/>
                </a:cubicBezTo>
                <a:cubicBezTo>
                  <a:pt x="459274" y="819651"/>
                  <a:pt x="445088" y="811228"/>
                  <a:pt x="428242" y="810785"/>
                </a:cubicBezTo>
                <a:cubicBezTo>
                  <a:pt x="426469" y="810785"/>
                  <a:pt x="419376" y="810785"/>
                  <a:pt x="415830" y="812558"/>
                </a:cubicBezTo>
                <a:cubicBezTo>
                  <a:pt x="413613" y="812115"/>
                  <a:pt x="411397" y="811228"/>
                  <a:pt x="409623" y="809455"/>
                </a:cubicBezTo>
                <a:cubicBezTo>
                  <a:pt x="421593" y="805909"/>
                  <a:pt x="434006" y="802806"/>
                  <a:pt x="446418" y="799702"/>
                </a:cubicBezTo>
                <a:cubicBezTo>
                  <a:pt x="446862" y="800146"/>
                  <a:pt x="447305" y="800146"/>
                  <a:pt x="447748" y="800146"/>
                </a:cubicBezTo>
                <a:cubicBezTo>
                  <a:pt x="451738" y="801476"/>
                  <a:pt x="456171" y="802806"/>
                  <a:pt x="460161" y="804136"/>
                </a:cubicBezTo>
                <a:cubicBezTo>
                  <a:pt x="467697" y="814332"/>
                  <a:pt x="478780" y="821868"/>
                  <a:pt x="490749" y="826744"/>
                </a:cubicBezTo>
                <a:cubicBezTo>
                  <a:pt x="496955" y="829404"/>
                  <a:pt x="503605" y="829404"/>
                  <a:pt x="510255" y="831177"/>
                </a:cubicBezTo>
                <a:cubicBezTo>
                  <a:pt x="515131" y="832064"/>
                  <a:pt x="519564" y="834281"/>
                  <a:pt x="524441" y="835167"/>
                </a:cubicBezTo>
                <a:cubicBezTo>
                  <a:pt x="526214" y="835610"/>
                  <a:pt x="532863" y="835167"/>
                  <a:pt x="531977" y="832507"/>
                </a:cubicBezTo>
                <a:cubicBezTo>
                  <a:pt x="531977" y="832507"/>
                  <a:pt x="531534" y="832507"/>
                  <a:pt x="531090" y="832507"/>
                </a:cubicBezTo>
                <a:cubicBezTo>
                  <a:pt x="531534" y="831621"/>
                  <a:pt x="531977" y="830734"/>
                  <a:pt x="531977" y="829404"/>
                </a:cubicBezTo>
                <a:cubicBezTo>
                  <a:pt x="529317" y="820538"/>
                  <a:pt x="519121" y="816991"/>
                  <a:pt x="511585" y="813445"/>
                </a:cubicBezTo>
                <a:cubicBezTo>
                  <a:pt x="500059" y="807239"/>
                  <a:pt x="489419" y="798816"/>
                  <a:pt x="475677" y="799259"/>
                </a:cubicBezTo>
                <a:cubicBezTo>
                  <a:pt x="473460" y="799259"/>
                  <a:pt x="465480" y="799259"/>
                  <a:pt x="461934" y="801032"/>
                </a:cubicBezTo>
                <a:cubicBezTo>
                  <a:pt x="459274" y="800146"/>
                  <a:pt x="456614" y="799702"/>
                  <a:pt x="454398" y="798373"/>
                </a:cubicBezTo>
                <a:cubicBezTo>
                  <a:pt x="454398" y="798373"/>
                  <a:pt x="454398" y="798373"/>
                  <a:pt x="454841" y="798373"/>
                </a:cubicBezTo>
                <a:cubicBezTo>
                  <a:pt x="454398" y="798373"/>
                  <a:pt x="453954" y="797929"/>
                  <a:pt x="453511" y="797929"/>
                </a:cubicBezTo>
                <a:cubicBezTo>
                  <a:pt x="468140" y="793939"/>
                  <a:pt x="482770" y="790393"/>
                  <a:pt x="497842" y="786846"/>
                </a:cubicBezTo>
                <a:cubicBezTo>
                  <a:pt x="504492" y="790836"/>
                  <a:pt x="511142" y="794383"/>
                  <a:pt x="518678" y="796599"/>
                </a:cubicBezTo>
                <a:cubicBezTo>
                  <a:pt x="527544" y="809455"/>
                  <a:pt x="542616" y="817435"/>
                  <a:pt x="558132" y="819208"/>
                </a:cubicBezTo>
                <a:cubicBezTo>
                  <a:pt x="566555" y="820538"/>
                  <a:pt x="575864" y="820538"/>
                  <a:pt x="583401" y="824971"/>
                </a:cubicBezTo>
                <a:cubicBezTo>
                  <a:pt x="583401" y="824971"/>
                  <a:pt x="583844" y="824971"/>
                  <a:pt x="583844" y="824971"/>
                </a:cubicBezTo>
                <a:cubicBezTo>
                  <a:pt x="585618" y="825858"/>
                  <a:pt x="587834" y="826301"/>
                  <a:pt x="589607" y="826744"/>
                </a:cubicBezTo>
                <a:cubicBezTo>
                  <a:pt x="594927" y="828074"/>
                  <a:pt x="602020" y="824971"/>
                  <a:pt x="598030" y="818765"/>
                </a:cubicBezTo>
                <a:cubicBezTo>
                  <a:pt x="592710" y="812115"/>
                  <a:pt x="584288" y="809455"/>
                  <a:pt x="576752" y="805909"/>
                </a:cubicBezTo>
                <a:cubicBezTo>
                  <a:pt x="565225" y="801919"/>
                  <a:pt x="555472" y="793053"/>
                  <a:pt x="543503" y="790393"/>
                </a:cubicBezTo>
                <a:cubicBezTo>
                  <a:pt x="536410" y="788620"/>
                  <a:pt x="528430" y="788176"/>
                  <a:pt x="521781" y="791279"/>
                </a:cubicBezTo>
                <a:cubicBezTo>
                  <a:pt x="520894" y="791723"/>
                  <a:pt x="520008" y="792166"/>
                  <a:pt x="519564" y="792609"/>
                </a:cubicBezTo>
                <a:cubicBezTo>
                  <a:pt x="519121" y="792609"/>
                  <a:pt x="519121" y="792609"/>
                  <a:pt x="518678" y="792166"/>
                </a:cubicBezTo>
                <a:cubicBezTo>
                  <a:pt x="513358" y="790393"/>
                  <a:pt x="508481" y="787733"/>
                  <a:pt x="503605" y="785073"/>
                </a:cubicBezTo>
                <a:cubicBezTo>
                  <a:pt x="511585" y="783300"/>
                  <a:pt x="519564" y="781083"/>
                  <a:pt x="527544" y="779310"/>
                </a:cubicBezTo>
                <a:cubicBezTo>
                  <a:pt x="538183" y="776650"/>
                  <a:pt x="548823" y="774434"/>
                  <a:pt x="559906" y="772217"/>
                </a:cubicBezTo>
                <a:cubicBezTo>
                  <a:pt x="559906" y="772217"/>
                  <a:pt x="559906" y="772217"/>
                  <a:pt x="559906" y="772217"/>
                </a:cubicBezTo>
                <a:cubicBezTo>
                  <a:pt x="564782" y="776207"/>
                  <a:pt x="570545" y="779310"/>
                  <a:pt x="576308" y="781970"/>
                </a:cubicBezTo>
                <a:cubicBezTo>
                  <a:pt x="576308" y="781970"/>
                  <a:pt x="576308" y="781970"/>
                  <a:pt x="576308" y="781970"/>
                </a:cubicBezTo>
                <a:cubicBezTo>
                  <a:pt x="586504" y="794383"/>
                  <a:pt x="600246" y="806352"/>
                  <a:pt x="616649" y="806795"/>
                </a:cubicBezTo>
                <a:cubicBezTo>
                  <a:pt x="622855" y="807682"/>
                  <a:pt x="629061" y="806352"/>
                  <a:pt x="634824" y="808569"/>
                </a:cubicBezTo>
                <a:cubicBezTo>
                  <a:pt x="634824" y="808569"/>
                  <a:pt x="635268" y="808569"/>
                  <a:pt x="635268" y="808569"/>
                </a:cubicBezTo>
                <a:cubicBezTo>
                  <a:pt x="638815" y="809899"/>
                  <a:pt x="642361" y="811228"/>
                  <a:pt x="646351" y="811672"/>
                </a:cubicBezTo>
                <a:cubicBezTo>
                  <a:pt x="649454" y="812115"/>
                  <a:pt x="653887" y="810785"/>
                  <a:pt x="654773" y="807239"/>
                </a:cubicBezTo>
                <a:cubicBezTo>
                  <a:pt x="654773" y="806352"/>
                  <a:pt x="654773" y="805909"/>
                  <a:pt x="654331" y="805022"/>
                </a:cubicBezTo>
                <a:cubicBezTo>
                  <a:pt x="652114" y="801919"/>
                  <a:pt x="649454" y="798816"/>
                  <a:pt x="646351" y="796599"/>
                </a:cubicBezTo>
                <a:cubicBezTo>
                  <a:pt x="641031" y="793496"/>
                  <a:pt x="635268" y="791279"/>
                  <a:pt x="629505" y="789063"/>
                </a:cubicBezTo>
                <a:cubicBezTo>
                  <a:pt x="624185" y="787290"/>
                  <a:pt x="618866" y="785516"/>
                  <a:pt x="613989" y="782857"/>
                </a:cubicBezTo>
                <a:cubicBezTo>
                  <a:pt x="607783" y="779754"/>
                  <a:pt x="602020" y="775764"/>
                  <a:pt x="594927" y="774434"/>
                </a:cubicBezTo>
                <a:cubicBezTo>
                  <a:pt x="588721" y="773547"/>
                  <a:pt x="580741" y="773104"/>
                  <a:pt x="575864" y="777537"/>
                </a:cubicBezTo>
                <a:cubicBezTo>
                  <a:pt x="571875" y="775320"/>
                  <a:pt x="568328" y="773104"/>
                  <a:pt x="564782" y="770444"/>
                </a:cubicBezTo>
                <a:cubicBezTo>
                  <a:pt x="578081" y="767784"/>
                  <a:pt x="591380" y="765124"/>
                  <a:pt x="604679" y="762464"/>
                </a:cubicBezTo>
                <a:cubicBezTo>
                  <a:pt x="610442" y="763794"/>
                  <a:pt x="616206" y="764681"/>
                  <a:pt x="621969" y="765568"/>
                </a:cubicBezTo>
                <a:cubicBezTo>
                  <a:pt x="621969" y="765568"/>
                  <a:pt x="621969" y="765568"/>
                  <a:pt x="621969" y="765568"/>
                </a:cubicBezTo>
                <a:cubicBezTo>
                  <a:pt x="622412" y="766897"/>
                  <a:pt x="623299" y="768227"/>
                  <a:pt x="624185" y="769114"/>
                </a:cubicBezTo>
                <a:cubicBezTo>
                  <a:pt x="629949" y="775764"/>
                  <a:pt x="637041" y="780197"/>
                  <a:pt x="644577" y="784187"/>
                </a:cubicBezTo>
                <a:cubicBezTo>
                  <a:pt x="656547" y="790393"/>
                  <a:pt x="670733" y="789063"/>
                  <a:pt x="683589" y="790393"/>
                </a:cubicBezTo>
                <a:cubicBezTo>
                  <a:pt x="683589" y="790393"/>
                  <a:pt x="684032" y="790393"/>
                  <a:pt x="684032" y="790393"/>
                </a:cubicBezTo>
                <a:cubicBezTo>
                  <a:pt x="684475" y="790393"/>
                  <a:pt x="685362" y="790393"/>
                  <a:pt x="685805" y="790836"/>
                </a:cubicBezTo>
                <a:cubicBezTo>
                  <a:pt x="689796" y="791279"/>
                  <a:pt x="695558" y="791279"/>
                  <a:pt x="697774" y="786846"/>
                </a:cubicBezTo>
                <a:cubicBezTo>
                  <a:pt x="699104" y="781970"/>
                  <a:pt x="692455" y="779754"/>
                  <a:pt x="689352" y="777537"/>
                </a:cubicBezTo>
                <a:cubicBezTo>
                  <a:pt x="684032" y="774434"/>
                  <a:pt x="678269" y="772660"/>
                  <a:pt x="672506" y="770887"/>
                </a:cubicBezTo>
                <a:cubicBezTo>
                  <a:pt x="660093" y="768227"/>
                  <a:pt x="649898" y="758918"/>
                  <a:pt x="637041" y="759361"/>
                </a:cubicBezTo>
                <a:cubicBezTo>
                  <a:pt x="632165" y="759361"/>
                  <a:pt x="627732" y="759805"/>
                  <a:pt x="623299" y="762021"/>
                </a:cubicBezTo>
                <a:cubicBezTo>
                  <a:pt x="620195" y="761578"/>
                  <a:pt x="616649" y="760691"/>
                  <a:pt x="613545" y="760248"/>
                </a:cubicBezTo>
                <a:cubicBezTo>
                  <a:pt x="622412" y="758475"/>
                  <a:pt x="631722" y="756258"/>
                  <a:pt x="640588" y="754042"/>
                </a:cubicBezTo>
                <a:cubicBezTo>
                  <a:pt x="647237" y="752268"/>
                  <a:pt x="654331" y="750495"/>
                  <a:pt x="660980" y="748278"/>
                </a:cubicBezTo>
                <a:cubicBezTo>
                  <a:pt x="661867" y="749609"/>
                  <a:pt x="663640" y="750052"/>
                  <a:pt x="664970" y="750495"/>
                </a:cubicBezTo>
                <a:cubicBezTo>
                  <a:pt x="667186" y="751382"/>
                  <a:pt x="669403" y="751825"/>
                  <a:pt x="671619" y="752268"/>
                </a:cubicBezTo>
                <a:cubicBezTo>
                  <a:pt x="674280" y="755371"/>
                  <a:pt x="677383" y="757588"/>
                  <a:pt x="680486" y="759361"/>
                </a:cubicBezTo>
                <a:cubicBezTo>
                  <a:pt x="688465" y="764238"/>
                  <a:pt x="697332" y="768671"/>
                  <a:pt x="706640" y="769557"/>
                </a:cubicBezTo>
                <a:cubicBezTo>
                  <a:pt x="715507" y="771774"/>
                  <a:pt x="724373" y="769114"/>
                  <a:pt x="733239" y="770887"/>
                </a:cubicBezTo>
                <a:cubicBezTo>
                  <a:pt x="733683" y="770887"/>
                  <a:pt x="733683" y="770887"/>
                  <a:pt x="734126" y="770444"/>
                </a:cubicBezTo>
                <a:cubicBezTo>
                  <a:pt x="734569" y="770444"/>
                  <a:pt x="735456" y="770444"/>
                  <a:pt x="735899" y="770887"/>
                </a:cubicBezTo>
                <a:cubicBezTo>
                  <a:pt x="748755" y="773547"/>
                  <a:pt x="754075" y="763794"/>
                  <a:pt x="740776" y="758031"/>
                </a:cubicBezTo>
                <a:cubicBezTo>
                  <a:pt x="732796" y="754485"/>
                  <a:pt x="723486" y="754485"/>
                  <a:pt x="715064" y="751825"/>
                </a:cubicBezTo>
                <a:cubicBezTo>
                  <a:pt x="707528" y="749165"/>
                  <a:pt x="699991" y="745619"/>
                  <a:pt x="692012" y="745619"/>
                </a:cubicBezTo>
                <a:cubicBezTo>
                  <a:pt x="686249" y="745619"/>
                  <a:pt x="680042" y="745619"/>
                  <a:pt x="674722" y="747835"/>
                </a:cubicBezTo>
                <a:cubicBezTo>
                  <a:pt x="674722" y="747835"/>
                  <a:pt x="674280" y="747835"/>
                  <a:pt x="674280" y="747835"/>
                </a:cubicBezTo>
                <a:cubicBezTo>
                  <a:pt x="671619" y="746948"/>
                  <a:pt x="668959" y="746062"/>
                  <a:pt x="666300" y="745619"/>
                </a:cubicBezTo>
                <a:cubicBezTo>
                  <a:pt x="675166" y="742515"/>
                  <a:pt x="684032" y="739412"/>
                  <a:pt x="692898" y="736309"/>
                </a:cubicBezTo>
                <a:cubicBezTo>
                  <a:pt x="693785" y="737196"/>
                  <a:pt x="695115" y="737196"/>
                  <a:pt x="696445" y="737639"/>
                </a:cubicBezTo>
                <a:cubicBezTo>
                  <a:pt x="704868" y="738526"/>
                  <a:pt x="713290" y="738969"/>
                  <a:pt x="721714" y="739412"/>
                </a:cubicBezTo>
                <a:cubicBezTo>
                  <a:pt x="726147" y="739412"/>
                  <a:pt x="730580" y="738526"/>
                  <a:pt x="735013" y="738082"/>
                </a:cubicBezTo>
                <a:cubicBezTo>
                  <a:pt x="736786" y="737639"/>
                  <a:pt x="742105" y="737639"/>
                  <a:pt x="742105" y="735423"/>
                </a:cubicBezTo>
                <a:cubicBezTo>
                  <a:pt x="742105" y="735423"/>
                  <a:pt x="742105" y="735423"/>
                  <a:pt x="742105" y="735423"/>
                </a:cubicBezTo>
                <a:cubicBezTo>
                  <a:pt x="742549" y="735423"/>
                  <a:pt x="743435" y="734979"/>
                  <a:pt x="743879" y="734979"/>
                </a:cubicBezTo>
                <a:cubicBezTo>
                  <a:pt x="750529" y="733206"/>
                  <a:pt x="756735" y="729216"/>
                  <a:pt x="762942" y="726556"/>
                </a:cubicBezTo>
                <a:cubicBezTo>
                  <a:pt x="766045" y="725226"/>
                  <a:pt x="769591" y="724340"/>
                  <a:pt x="772250" y="722566"/>
                </a:cubicBezTo>
                <a:cubicBezTo>
                  <a:pt x="781117" y="720793"/>
                  <a:pt x="781117" y="711484"/>
                  <a:pt x="770478" y="709711"/>
                </a:cubicBezTo>
                <a:close/>
                <a:moveTo>
                  <a:pt x="514688" y="294329"/>
                </a:moveTo>
                <a:cubicBezTo>
                  <a:pt x="515131" y="294329"/>
                  <a:pt x="515131" y="294773"/>
                  <a:pt x="514688" y="294329"/>
                </a:cubicBezTo>
                <a:cubicBezTo>
                  <a:pt x="515131" y="294773"/>
                  <a:pt x="515131" y="294773"/>
                  <a:pt x="514688" y="294329"/>
                </a:cubicBezTo>
                <a:cubicBezTo>
                  <a:pt x="515131" y="294773"/>
                  <a:pt x="515131" y="294329"/>
                  <a:pt x="514688" y="294329"/>
                </a:cubicBezTo>
                <a:close/>
                <a:moveTo>
                  <a:pt x="387458" y="662276"/>
                </a:moveTo>
                <a:cubicBezTo>
                  <a:pt x="387458" y="662276"/>
                  <a:pt x="387015" y="662276"/>
                  <a:pt x="387015" y="661833"/>
                </a:cubicBezTo>
                <a:cubicBezTo>
                  <a:pt x="387015" y="662276"/>
                  <a:pt x="387015" y="662276"/>
                  <a:pt x="387458" y="662276"/>
                </a:cubicBezTo>
                <a:cubicBezTo>
                  <a:pt x="387458" y="662276"/>
                  <a:pt x="387458" y="662276"/>
                  <a:pt x="387458" y="6622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1356;p32"/>
          <p:cNvSpPr txBox="1">
            <a:spLocks/>
          </p:cNvSpPr>
          <p:nvPr/>
        </p:nvSpPr>
        <p:spPr>
          <a:xfrm>
            <a:off x="1390089" y="3308121"/>
            <a:ext cx="6168707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5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pPr algn="ctr"/>
            <a:r>
              <a:rPr lang="fr-FR" sz="3200" dirty="0">
                <a:solidFill>
                  <a:srgbClr val="C00000"/>
                </a:solidFill>
              </a:rPr>
              <a:t>The Annotation Data </a:t>
            </a:r>
            <a:r>
              <a:rPr lang="fr-FR" sz="3200" dirty="0" err="1">
                <a:solidFill>
                  <a:srgbClr val="C00000"/>
                </a:solidFill>
              </a:rPr>
              <a:t>Crisis</a:t>
            </a:r>
            <a:endParaRPr lang="fr-FR" sz="3200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96318" y="4587946"/>
            <a:ext cx="63187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839B9C"/>
                </a:solidFill>
                <a:latin typeface="Cabin" panose="020B0604020202020204" charset="0"/>
              </a:rPr>
              <a:t>https://www.linkedin.com/pulse/domain-specific-slms-strategic-alternative-large-language-hijazi-ghczf</a:t>
            </a:r>
          </a:p>
        </p:txBody>
      </p:sp>
      <p:sp>
        <p:nvSpPr>
          <p:cNvPr id="210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08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5303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3"/>
          <p:cNvSpPr txBox="1">
            <a:spLocks noGrp="1"/>
          </p:cNvSpPr>
          <p:nvPr>
            <p:ph type="title"/>
          </p:nvPr>
        </p:nvSpPr>
        <p:spPr>
          <a:xfrm>
            <a:off x="491883" y="2180686"/>
            <a:ext cx="4360200" cy="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400" dirty="0" err="1"/>
              <a:t>Methodology</a:t>
            </a:r>
            <a:r>
              <a:rPr lang="fr-FR" sz="4400" dirty="0"/>
              <a:t> &amp; Innovation </a:t>
            </a:r>
            <a:endParaRPr lang="fr-FR" sz="4400" dirty="0">
              <a:effectLst/>
            </a:endParaRPr>
          </a:p>
        </p:txBody>
      </p:sp>
      <p:sp>
        <p:nvSpPr>
          <p:cNvPr id="1365" name="Google Shape;1365;p33"/>
          <p:cNvSpPr txBox="1">
            <a:spLocks noGrp="1"/>
          </p:cNvSpPr>
          <p:nvPr>
            <p:ph type="title" idx="2"/>
          </p:nvPr>
        </p:nvSpPr>
        <p:spPr>
          <a:xfrm>
            <a:off x="1878933" y="1346103"/>
            <a:ext cx="15861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pic>
        <p:nvPicPr>
          <p:cNvPr id="1366" name="Google Shape;1366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27570" y="982950"/>
            <a:ext cx="3177600" cy="3177600"/>
          </a:xfrm>
          <a:prstGeom prst="ellipse">
            <a:avLst/>
          </a:prstGeom>
        </p:spPr>
      </p:pic>
      <p:grpSp>
        <p:nvGrpSpPr>
          <p:cNvPr id="1367" name="Google Shape;1367;p33"/>
          <p:cNvGrpSpPr/>
          <p:nvPr/>
        </p:nvGrpSpPr>
        <p:grpSpPr>
          <a:xfrm>
            <a:off x="6846553" y="189068"/>
            <a:ext cx="2633751" cy="2053442"/>
            <a:chOff x="6846553" y="189068"/>
            <a:chExt cx="2633751" cy="2053442"/>
          </a:xfrm>
        </p:grpSpPr>
        <p:grpSp>
          <p:nvGrpSpPr>
            <p:cNvPr id="1368" name="Google Shape;1368;p33"/>
            <p:cNvGrpSpPr/>
            <p:nvPr/>
          </p:nvGrpSpPr>
          <p:grpSpPr>
            <a:xfrm rot="7895906">
              <a:off x="7841726" y="330821"/>
              <a:ext cx="1173961" cy="1770215"/>
              <a:chOff x="3583265" y="4060465"/>
              <a:chExt cx="825023" cy="1244052"/>
            </a:xfrm>
          </p:grpSpPr>
          <p:sp>
            <p:nvSpPr>
              <p:cNvPr id="1369" name="Google Shape;1369;p33"/>
              <p:cNvSpPr/>
              <p:nvPr/>
            </p:nvSpPr>
            <p:spPr>
              <a:xfrm>
                <a:off x="3771405" y="4060465"/>
                <a:ext cx="636624" cy="1109021"/>
              </a:xfrm>
              <a:custGeom>
                <a:avLst/>
                <a:gdLst/>
                <a:ahLst/>
                <a:cxnLst/>
                <a:rect l="l" t="t" r="r" b="b"/>
                <a:pathLst>
                  <a:path w="636624" h="1109021" extrusionOk="0">
                    <a:moveTo>
                      <a:pt x="311495" y="1073335"/>
                    </a:moveTo>
                    <a:cubicBezTo>
                      <a:pt x="289329" y="1075109"/>
                      <a:pt x="267164" y="1073778"/>
                      <a:pt x="244998" y="1072449"/>
                    </a:cubicBezTo>
                    <a:cubicBezTo>
                      <a:pt x="202441" y="1070232"/>
                      <a:pt x="159883" y="1064912"/>
                      <a:pt x="117325" y="1068902"/>
                    </a:cubicBezTo>
                    <a:cubicBezTo>
                      <a:pt x="96046" y="1070232"/>
                      <a:pt x="74767" y="1072449"/>
                      <a:pt x="54375" y="1079542"/>
                    </a:cubicBezTo>
                    <a:cubicBezTo>
                      <a:pt x="41962" y="1084418"/>
                      <a:pt x="29550" y="1091068"/>
                      <a:pt x="18024" y="1097717"/>
                    </a:cubicBezTo>
                    <a:cubicBezTo>
                      <a:pt x="17580" y="1098161"/>
                      <a:pt x="17137" y="1098161"/>
                      <a:pt x="16694" y="1098604"/>
                    </a:cubicBezTo>
                    <a:cubicBezTo>
                      <a:pt x="12704" y="1102150"/>
                      <a:pt x="8271" y="1105254"/>
                      <a:pt x="3838" y="1108357"/>
                    </a:cubicBezTo>
                    <a:cubicBezTo>
                      <a:pt x="2951" y="1109243"/>
                      <a:pt x="1621" y="1109243"/>
                      <a:pt x="735" y="1108357"/>
                    </a:cubicBezTo>
                    <a:cubicBezTo>
                      <a:pt x="735" y="1108357"/>
                      <a:pt x="292" y="1107913"/>
                      <a:pt x="292" y="1107913"/>
                    </a:cubicBezTo>
                    <a:cubicBezTo>
                      <a:pt x="-152" y="1107027"/>
                      <a:pt x="-152" y="1105254"/>
                      <a:pt x="735" y="1104367"/>
                    </a:cubicBezTo>
                    <a:cubicBezTo>
                      <a:pt x="2951" y="1103037"/>
                      <a:pt x="7384" y="1098604"/>
                      <a:pt x="7828" y="1098161"/>
                    </a:cubicBezTo>
                    <a:cubicBezTo>
                      <a:pt x="9601" y="1096831"/>
                      <a:pt x="18910" y="1090181"/>
                      <a:pt x="21570" y="1087521"/>
                    </a:cubicBezTo>
                    <a:cubicBezTo>
                      <a:pt x="32210" y="1078655"/>
                      <a:pt x="41962" y="1068902"/>
                      <a:pt x="51715" y="1059149"/>
                    </a:cubicBezTo>
                    <a:cubicBezTo>
                      <a:pt x="52159" y="1058706"/>
                      <a:pt x="52602" y="1058263"/>
                      <a:pt x="53045" y="1057819"/>
                    </a:cubicBezTo>
                    <a:cubicBezTo>
                      <a:pt x="54375" y="1056490"/>
                      <a:pt x="55705" y="1055160"/>
                      <a:pt x="57035" y="1053386"/>
                    </a:cubicBezTo>
                    <a:cubicBezTo>
                      <a:pt x="64128" y="1045850"/>
                      <a:pt x="71221" y="1038757"/>
                      <a:pt x="78314" y="1031221"/>
                    </a:cubicBezTo>
                    <a:cubicBezTo>
                      <a:pt x="79200" y="1029891"/>
                      <a:pt x="80530" y="1029004"/>
                      <a:pt x="81417" y="1027674"/>
                    </a:cubicBezTo>
                    <a:cubicBezTo>
                      <a:pt x="91613" y="1016592"/>
                      <a:pt x="101809" y="1005065"/>
                      <a:pt x="112005" y="993096"/>
                    </a:cubicBezTo>
                    <a:cubicBezTo>
                      <a:pt x="113779" y="991323"/>
                      <a:pt x="115108" y="989550"/>
                      <a:pt x="116882" y="987777"/>
                    </a:cubicBezTo>
                    <a:lnTo>
                      <a:pt x="116882" y="987777"/>
                    </a:lnTo>
                    <a:cubicBezTo>
                      <a:pt x="125748" y="977137"/>
                      <a:pt x="134614" y="966498"/>
                      <a:pt x="143480" y="955415"/>
                    </a:cubicBezTo>
                    <a:cubicBezTo>
                      <a:pt x="144810" y="953642"/>
                      <a:pt x="146140" y="952312"/>
                      <a:pt x="147470" y="950538"/>
                    </a:cubicBezTo>
                    <a:cubicBezTo>
                      <a:pt x="157666" y="937683"/>
                      <a:pt x="167419" y="925270"/>
                      <a:pt x="176728" y="911970"/>
                    </a:cubicBezTo>
                    <a:cubicBezTo>
                      <a:pt x="177615" y="910641"/>
                      <a:pt x="178945" y="909311"/>
                      <a:pt x="179832" y="907981"/>
                    </a:cubicBezTo>
                    <a:cubicBezTo>
                      <a:pt x="189141" y="895568"/>
                      <a:pt x="198008" y="883155"/>
                      <a:pt x="206874" y="870743"/>
                    </a:cubicBezTo>
                    <a:cubicBezTo>
                      <a:pt x="215297" y="858773"/>
                      <a:pt x="223719" y="846361"/>
                      <a:pt x="231699" y="833948"/>
                    </a:cubicBezTo>
                    <a:lnTo>
                      <a:pt x="231699" y="833948"/>
                    </a:lnTo>
                    <a:cubicBezTo>
                      <a:pt x="232585" y="832618"/>
                      <a:pt x="233472" y="831288"/>
                      <a:pt x="234359" y="829958"/>
                    </a:cubicBezTo>
                    <a:cubicBezTo>
                      <a:pt x="244555" y="814442"/>
                      <a:pt x="254751" y="798926"/>
                      <a:pt x="264504" y="783411"/>
                    </a:cubicBezTo>
                    <a:cubicBezTo>
                      <a:pt x="264947" y="782524"/>
                      <a:pt x="265390" y="781638"/>
                      <a:pt x="266277" y="780751"/>
                    </a:cubicBezTo>
                    <a:cubicBezTo>
                      <a:pt x="273370" y="769668"/>
                      <a:pt x="280463" y="758142"/>
                      <a:pt x="287556" y="746616"/>
                    </a:cubicBezTo>
                    <a:cubicBezTo>
                      <a:pt x="288443" y="745286"/>
                      <a:pt x="289329" y="743956"/>
                      <a:pt x="290216" y="742183"/>
                    </a:cubicBezTo>
                    <a:cubicBezTo>
                      <a:pt x="296422" y="732430"/>
                      <a:pt x="302185" y="722234"/>
                      <a:pt x="307948" y="712481"/>
                    </a:cubicBezTo>
                    <a:cubicBezTo>
                      <a:pt x="308835" y="711151"/>
                      <a:pt x="309278" y="710265"/>
                      <a:pt x="310165" y="708935"/>
                    </a:cubicBezTo>
                    <a:cubicBezTo>
                      <a:pt x="316371" y="698295"/>
                      <a:pt x="322577" y="687656"/>
                      <a:pt x="328784" y="677016"/>
                    </a:cubicBezTo>
                    <a:cubicBezTo>
                      <a:pt x="329670" y="675686"/>
                      <a:pt x="330113" y="674800"/>
                      <a:pt x="330557" y="673470"/>
                    </a:cubicBezTo>
                    <a:cubicBezTo>
                      <a:pt x="335433" y="664604"/>
                      <a:pt x="340310" y="656181"/>
                      <a:pt x="345186" y="647315"/>
                    </a:cubicBezTo>
                    <a:cubicBezTo>
                      <a:pt x="345629" y="646428"/>
                      <a:pt x="346073" y="645985"/>
                      <a:pt x="346516" y="645098"/>
                    </a:cubicBezTo>
                    <a:cubicBezTo>
                      <a:pt x="363362" y="614510"/>
                      <a:pt x="379321" y="583478"/>
                      <a:pt x="394393" y="552003"/>
                    </a:cubicBezTo>
                    <a:cubicBezTo>
                      <a:pt x="395280" y="550673"/>
                      <a:pt x="395723" y="549343"/>
                      <a:pt x="396610" y="547570"/>
                    </a:cubicBezTo>
                    <a:cubicBezTo>
                      <a:pt x="399713" y="540920"/>
                      <a:pt x="402816" y="534714"/>
                      <a:pt x="405920" y="528064"/>
                    </a:cubicBezTo>
                    <a:cubicBezTo>
                      <a:pt x="406806" y="526735"/>
                      <a:pt x="407249" y="525405"/>
                      <a:pt x="408136" y="523631"/>
                    </a:cubicBezTo>
                    <a:cubicBezTo>
                      <a:pt x="412126" y="515208"/>
                      <a:pt x="416116" y="506786"/>
                      <a:pt x="419662" y="497919"/>
                    </a:cubicBezTo>
                    <a:cubicBezTo>
                      <a:pt x="421436" y="494373"/>
                      <a:pt x="422765" y="490383"/>
                      <a:pt x="424539" y="486837"/>
                    </a:cubicBezTo>
                    <a:lnTo>
                      <a:pt x="424539" y="486837"/>
                    </a:lnTo>
                    <a:cubicBezTo>
                      <a:pt x="424982" y="485507"/>
                      <a:pt x="425869" y="484177"/>
                      <a:pt x="426312" y="482847"/>
                    </a:cubicBezTo>
                    <a:lnTo>
                      <a:pt x="426312" y="482847"/>
                    </a:lnTo>
                    <a:cubicBezTo>
                      <a:pt x="428529" y="477527"/>
                      <a:pt x="430745" y="472207"/>
                      <a:pt x="432962" y="466888"/>
                    </a:cubicBezTo>
                    <a:cubicBezTo>
                      <a:pt x="432962" y="466444"/>
                      <a:pt x="432962" y="466444"/>
                      <a:pt x="432962" y="466001"/>
                    </a:cubicBezTo>
                    <a:cubicBezTo>
                      <a:pt x="433405" y="465114"/>
                      <a:pt x="433848" y="464228"/>
                      <a:pt x="433848" y="463341"/>
                    </a:cubicBezTo>
                    <a:cubicBezTo>
                      <a:pt x="434291" y="461568"/>
                      <a:pt x="435178" y="460238"/>
                      <a:pt x="435621" y="458465"/>
                    </a:cubicBezTo>
                    <a:cubicBezTo>
                      <a:pt x="440941" y="442949"/>
                      <a:pt x="446261" y="427433"/>
                      <a:pt x="451137" y="411917"/>
                    </a:cubicBezTo>
                    <a:cubicBezTo>
                      <a:pt x="451580" y="410144"/>
                      <a:pt x="452024" y="408814"/>
                      <a:pt x="452467" y="407041"/>
                    </a:cubicBezTo>
                    <a:cubicBezTo>
                      <a:pt x="454240" y="400834"/>
                      <a:pt x="456013" y="394185"/>
                      <a:pt x="457787" y="387979"/>
                    </a:cubicBezTo>
                    <a:cubicBezTo>
                      <a:pt x="458230" y="387092"/>
                      <a:pt x="458230" y="385762"/>
                      <a:pt x="458673" y="384875"/>
                    </a:cubicBezTo>
                    <a:cubicBezTo>
                      <a:pt x="466210" y="357833"/>
                      <a:pt x="472416" y="330792"/>
                      <a:pt x="477736" y="303750"/>
                    </a:cubicBezTo>
                    <a:lnTo>
                      <a:pt x="477736" y="303750"/>
                    </a:lnTo>
                    <a:cubicBezTo>
                      <a:pt x="478179" y="301976"/>
                      <a:pt x="478622" y="300203"/>
                      <a:pt x="478622" y="298430"/>
                    </a:cubicBezTo>
                    <a:cubicBezTo>
                      <a:pt x="480396" y="290007"/>
                      <a:pt x="482169" y="281584"/>
                      <a:pt x="483499" y="272718"/>
                    </a:cubicBezTo>
                    <a:cubicBezTo>
                      <a:pt x="483942" y="270945"/>
                      <a:pt x="483942" y="269171"/>
                      <a:pt x="484385" y="267398"/>
                    </a:cubicBezTo>
                    <a:cubicBezTo>
                      <a:pt x="484385" y="267398"/>
                      <a:pt x="484385" y="267398"/>
                      <a:pt x="484385" y="267398"/>
                    </a:cubicBezTo>
                    <a:cubicBezTo>
                      <a:pt x="487488" y="250553"/>
                      <a:pt x="490149" y="233707"/>
                      <a:pt x="492808" y="216418"/>
                    </a:cubicBezTo>
                    <a:cubicBezTo>
                      <a:pt x="493252" y="214644"/>
                      <a:pt x="493252" y="213315"/>
                      <a:pt x="493695" y="211541"/>
                    </a:cubicBezTo>
                    <a:cubicBezTo>
                      <a:pt x="495025" y="202675"/>
                      <a:pt x="496355" y="193809"/>
                      <a:pt x="497242" y="184943"/>
                    </a:cubicBezTo>
                    <a:cubicBezTo>
                      <a:pt x="497685" y="183170"/>
                      <a:pt x="497685" y="180953"/>
                      <a:pt x="498128" y="179180"/>
                    </a:cubicBezTo>
                    <a:cubicBezTo>
                      <a:pt x="499015" y="170757"/>
                      <a:pt x="500344" y="162334"/>
                      <a:pt x="501231" y="153911"/>
                    </a:cubicBezTo>
                    <a:cubicBezTo>
                      <a:pt x="501231" y="152581"/>
                      <a:pt x="501675" y="151251"/>
                      <a:pt x="501675" y="149921"/>
                    </a:cubicBezTo>
                    <a:cubicBezTo>
                      <a:pt x="503891" y="130416"/>
                      <a:pt x="506108" y="110910"/>
                      <a:pt x="508324" y="91848"/>
                    </a:cubicBezTo>
                    <a:cubicBezTo>
                      <a:pt x="508767" y="88301"/>
                      <a:pt x="509211" y="84755"/>
                      <a:pt x="509211" y="81652"/>
                    </a:cubicBezTo>
                    <a:cubicBezTo>
                      <a:pt x="509211" y="79435"/>
                      <a:pt x="509654" y="77218"/>
                      <a:pt x="509654" y="75445"/>
                    </a:cubicBezTo>
                    <a:cubicBezTo>
                      <a:pt x="510098" y="71899"/>
                      <a:pt x="510541" y="67909"/>
                      <a:pt x="510541" y="64363"/>
                    </a:cubicBezTo>
                    <a:cubicBezTo>
                      <a:pt x="510984" y="61259"/>
                      <a:pt x="510984" y="58156"/>
                      <a:pt x="511427" y="55053"/>
                    </a:cubicBezTo>
                    <a:cubicBezTo>
                      <a:pt x="511870" y="51063"/>
                      <a:pt x="512314" y="47073"/>
                      <a:pt x="512314" y="43084"/>
                    </a:cubicBezTo>
                    <a:cubicBezTo>
                      <a:pt x="513201" y="35104"/>
                      <a:pt x="513644" y="27124"/>
                      <a:pt x="514531" y="18701"/>
                    </a:cubicBezTo>
                    <a:cubicBezTo>
                      <a:pt x="515417" y="12939"/>
                      <a:pt x="515417" y="6732"/>
                      <a:pt x="518077" y="1413"/>
                    </a:cubicBezTo>
                    <a:cubicBezTo>
                      <a:pt x="520293" y="-1691"/>
                      <a:pt x="523397" y="969"/>
                      <a:pt x="525170" y="3186"/>
                    </a:cubicBezTo>
                    <a:cubicBezTo>
                      <a:pt x="526943" y="4959"/>
                      <a:pt x="528273" y="7176"/>
                      <a:pt x="529603" y="8949"/>
                    </a:cubicBezTo>
                    <a:cubicBezTo>
                      <a:pt x="530047" y="9392"/>
                      <a:pt x="530490" y="10279"/>
                      <a:pt x="530933" y="10722"/>
                    </a:cubicBezTo>
                    <a:cubicBezTo>
                      <a:pt x="533593" y="14268"/>
                      <a:pt x="536252" y="18258"/>
                      <a:pt x="538913" y="22248"/>
                    </a:cubicBezTo>
                    <a:cubicBezTo>
                      <a:pt x="539799" y="23578"/>
                      <a:pt x="540242" y="24465"/>
                      <a:pt x="541129" y="25795"/>
                    </a:cubicBezTo>
                    <a:cubicBezTo>
                      <a:pt x="541572" y="26238"/>
                      <a:pt x="542016" y="26681"/>
                      <a:pt x="542016" y="27124"/>
                    </a:cubicBezTo>
                    <a:cubicBezTo>
                      <a:pt x="544232" y="30671"/>
                      <a:pt x="546449" y="34217"/>
                      <a:pt x="548665" y="38207"/>
                    </a:cubicBezTo>
                    <a:cubicBezTo>
                      <a:pt x="549552" y="39537"/>
                      <a:pt x="549995" y="40867"/>
                      <a:pt x="550439" y="42197"/>
                    </a:cubicBezTo>
                    <a:cubicBezTo>
                      <a:pt x="553098" y="47517"/>
                      <a:pt x="555315" y="53280"/>
                      <a:pt x="557088" y="59043"/>
                    </a:cubicBezTo>
                    <a:cubicBezTo>
                      <a:pt x="557088" y="59486"/>
                      <a:pt x="557088" y="59486"/>
                      <a:pt x="557088" y="59930"/>
                    </a:cubicBezTo>
                    <a:cubicBezTo>
                      <a:pt x="557532" y="61259"/>
                      <a:pt x="557975" y="62589"/>
                      <a:pt x="558418" y="63919"/>
                    </a:cubicBezTo>
                    <a:lnTo>
                      <a:pt x="558418" y="63919"/>
                    </a:lnTo>
                    <a:cubicBezTo>
                      <a:pt x="559748" y="68796"/>
                      <a:pt x="560634" y="74115"/>
                      <a:pt x="561078" y="79435"/>
                    </a:cubicBezTo>
                    <a:lnTo>
                      <a:pt x="561078" y="79435"/>
                    </a:lnTo>
                    <a:cubicBezTo>
                      <a:pt x="561078" y="81208"/>
                      <a:pt x="561521" y="83425"/>
                      <a:pt x="561521" y="85198"/>
                    </a:cubicBezTo>
                    <a:cubicBezTo>
                      <a:pt x="561965" y="92291"/>
                      <a:pt x="561521" y="99384"/>
                      <a:pt x="560634" y="106477"/>
                    </a:cubicBezTo>
                    <a:cubicBezTo>
                      <a:pt x="560634" y="106477"/>
                      <a:pt x="560634" y="106477"/>
                      <a:pt x="560634" y="106477"/>
                    </a:cubicBezTo>
                    <a:cubicBezTo>
                      <a:pt x="560191" y="109137"/>
                      <a:pt x="559748" y="112240"/>
                      <a:pt x="559305" y="114900"/>
                    </a:cubicBezTo>
                    <a:cubicBezTo>
                      <a:pt x="556645" y="128643"/>
                      <a:pt x="552212" y="141942"/>
                      <a:pt x="546892" y="154798"/>
                    </a:cubicBezTo>
                    <a:cubicBezTo>
                      <a:pt x="543789" y="162334"/>
                      <a:pt x="539799" y="169870"/>
                      <a:pt x="536252" y="177407"/>
                    </a:cubicBezTo>
                    <a:cubicBezTo>
                      <a:pt x="536252" y="177407"/>
                      <a:pt x="536252" y="177407"/>
                      <a:pt x="536252" y="177407"/>
                    </a:cubicBezTo>
                    <a:lnTo>
                      <a:pt x="535366" y="179180"/>
                    </a:lnTo>
                    <a:cubicBezTo>
                      <a:pt x="539356" y="176520"/>
                      <a:pt x="543789" y="173860"/>
                      <a:pt x="547779" y="171200"/>
                    </a:cubicBezTo>
                    <a:cubicBezTo>
                      <a:pt x="561078" y="162334"/>
                      <a:pt x="574377" y="153468"/>
                      <a:pt x="586347" y="142828"/>
                    </a:cubicBezTo>
                    <a:cubicBezTo>
                      <a:pt x="586790" y="142385"/>
                      <a:pt x="587677" y="141498"/>
                      <a:pt x="588563" y="141055"/>
                    </a:cubicBezTo>
                    <a:cubicBezTo>
                      <a:pt x="588563" y="140612"/>
                      <a:pt x="589006" y="140612"/>
                      <a:pt x="589450" y="140612"/>
                    </a:cubicBezTo>
                    <a:cubicBezTo>
                      <a:pt x="590337" y="140168"/>
                      <a:pt x="590780" y="140612"/>
                      <a:pt x="591666" y="141055"/>
                    </a:cubicBezTo>
                    <a:cubicBezTo>
                      <a:pt x="592110" y="141498"/>
                      <a:pt x="592110" y="141942"/>
                      <a:pt x="592553" y="142385"/>
                    </a:cubicBezTo>
                    <a:cubicBezTo>
                      <a:pt x="593439" y="144158"/>
                      <a:pt x="594326" y="146375"/>
                      <a:pt x="595213" y="148148"/>
                    </a:cubicBezTo>
                    <a:cubicBezTo>
                      <a:pt x="595213" y="148591"/>
                      <a:pt x="595656" y="148591"/>
                      <a:pt x="595656" y="149035"/>
                    </a:cubicBezTo>
                    <a:cubicBezTo>
                      <a:pt x="596099" y="149478"/>
                      <a:pt x="596099" y="150365"/>
                      <a:pt x="596543" y="150808"/>
                    </a:cubicBezTo>
                    <a:cubicBezTo>
                      <a:pt x="599203" y="156571"/>
                      <a:pt x="601419" y="161891"/>
                      <a:pt x="603193" y="167654"/>
                    </a:cubicBezTo>
                    <a:cubicBezTo>
                      <a:pt x="603636" y="168540"/>
                      <a:pt x="604079" y="169427"/>
                      <a:pt x="604079" y="170313"/>
                    </a:cubicBezTo>
                    <a:cubicBezTo>
                      <a:pt x="605409" y="173417"/>
                      <a:pt x="606296" y="176520"/>
                      <a:pt x="607626" y="180066"/>
                    </a:cubicBezTo>
                    <a:cubicBezTo>
                      <a:pt x="608512" y="182726"/>
                      <a:pt x="609399" y="184943"/>
                      <a:pt x="609842" y="187603"/>
                    </a:cubicBezTo>
                    <a:cubicBezTo>
                      <a:pt x="610285" y="188489"/>
                      <a:pt x="610285" y="189819"/>
                      <a:pt x="610729" y="190706"/>
                    </a:cubicBezTo>
                    <a:cubicBezTo>
                      <a:pt x="612945" y="197355"/>
                      <a:pt x="614719" y="204448"/>
                      <a:pt x="616048" y="211098"/>
                    </a:cubicBezTo>
                    <a:cubicBezTo>
                      <a:pt x="616492" y="211985"/>
                      <a:pt x="616492" y="213315"/>
                      <a:pt x="616935" y="214201"/>
                    </a:cubicBezTo>
                    <a:cubicBezTo>
                      <a:pt x="618708" y="221294"/>
                      <a:pt x="620038" y="228830"/>
                      <a:pt x="621368" y="235923"/>
                    </a:cubicBezTo>
                    <a:lnTo>
                      <a:pt x="621368" y="235923"/>
                    </a:lnTo>
                    <a:cubicBezTo>
                      <a:pt x="621368" y="236810"/>
                      <a:pt x="621811" y="237697"/>
                      <a:pt x="621811" y="238583"/>
                    </a:cubicBezTo>
                    <a:cubicBezTo>
                      <a:pt x="622255" y="240800"/>
                      <a:pt x="622698" y="243016"/>
                      <a:pt x="622698" y="245233"/>
                    </a:cubicBezTo>
                    <a:cubicBezTo>
                      <a:pt x="623585" y="252326"/>
                      <a:pt x="624914" y="258975"/>
                      <a:pt x="625801" y="266068"/>
                    </a:cubicBezTo>
                    <a:cubicBezTo>
                      <a:pt x="625801" y="266955"/>
                      <a:pt x="626245" y="267842"/>
                      <a:pt x="626245" y="269171"/>
                    </a:cubicBezTo>
                    <a:cubicBezTo>
                      <a:pt x="627575" y="278924"/>
                      <a:pt x="628461" y="288677"/>
                      <a:pt x="629791" y="297987"/>
                    </a:cubicBezTo>
                    <a:cubicBezTo>
                      <a:pt x="629791" y="298873"/>
                      <a:pt x="630234" y="300203"/>
                      <a:pt x="630234" y="301090"/>
                    </a:cubicBezTo>
                    <a:lnTo>
                      <a:pt x="630234" y="301090"/>
                    </a:lnTo>
                    <a:cubicBezTo>
                      <a:pt x="631121" y="309956"/>
                      <a:pt x="632008" y="318379"/>
                      <a:pt x="632451" y="327245"/>
                    </a:cubicBezTo>
                    <a:cubicBezTo>
                      <a:pt x="632451" y="328575"/>
                      <a:pt x="632451" y="329462"/>
                      <a:pt x="632894" y="330792"/>
                    </a:cubicBezTo>
                    <a:cubicBezTo>
                      <a:pt x="633337" y="337884"/>
                      <a:pt x="633781" y="345421"/>
                      <a:pt x="634667" y="352514"/>
                    </a:cubicBezTo>
                    <a:cubicBezTo>
                      <a:pt x="634667" y="353400"/>
                      <a:pt x="634667" y="354287"/>
                      <a:pt x="634667" y="355174"/>
                    </a:cubicBezTo>
                    <a:cubicBezTo>
                      <a:pt x="635111" y="362266"/>
                      <a:pt x="635554" y="369360"/>
                      <a:pt x="635997" y="376452"/>
                    </a:cubicBezTo>
                    <a:cubicBezTo>
                      <a:pt x="635997" y="376452"/>
                      <a:pt x="635997" y="376896"/>
                      <a:pt x="635997" y="376896"/>
                    </a:cubicBezTo>
                    <a:cubicBezTo>
                      <a:pt x="635997" y="378226"/>
                      <a:pt x="635997" y="379556"/>
                      <a:pt x="635997" y="380886"/>
                    </a:cubicBezTo>
                    <a:lnTo>
                      <a:pt x="635997" y="380886"/>
                    </a:lnTo>
                    <a:cubicBezTo>
                      <a:pt x="636441" y="387535"/>
                      <a:pt x="636884" y="394628"/>
                      <a:pt x="636441" y="401721"/>
                    </a:cubicBezTo>
                    <a:cubicBezTo>
                      <a:pt x="636441" y="403051"/>
                      <a:pt x="636441" y="404381"/>
                      <a:pt x="636441" y="405268"/>
                    </a:cubicBezTo>
                    <a:cubicBezTo>
                      <a:pt x="636441" y="407484"/>
                      <a:pt x="635997" y="410144"/>
                      <a:pt x="635997" y="412361"/>
                    </a:cubicBezTo>
                    <a:cubicBezTo>
                      <a:pt x="633337" y="421227"/>
                      <a:pt x="625358" y="426990"/>
                      <a:pt x="618708" y="433196"/>
                    </a:cubicBezTo>
                    <a:cubicBezTo>
                      <a:pt x="593883" y="454918"/>
                      <a:pt x="567728" y="475754"/>
                      <a:pt x="538469" y="491270"/>
                    </a:cubicBezTo>
                    <a:cubicBezTo>
                      <a:pt x="534923" y="493043"/>
                      <a:pt x="530933" y="494816"/>
                      <a:pt x="527386" y="496590"/>
                    </a:cubicBezTo>
                    <a:cubicBezTo>
                      <a:pt x="529160" y="496146"/>
                      <a:pt x="530490" y="496146"/>
                      <a:pt x="532263" y="495703"/>
                    </a:cubicBezTo>
                    <a:cubicBezTo>
                      <a:pt x="532263" y="495703"/>
                      <a:pt x="532263" y="495703"/>
                      <a:pt x="532263" y="495703"/>
                    </a:cubicBezTo>
                    <a:cubicBezTo>
                      <a:pt x="534480" y="495259"/>
                      <a:pt x="536696" y="494816"/>
                      <a:pt x="539356" y="494373"/>
                    </a:cubicBezTo>
                    <a:cubicBezTo>
                      <a:pt x="545119" y="493043"/>
                      <a:pt x="550882" y="491713"/>
                      <a:pt x="556201" y="490383"/>
                    </a:cubicBezTo>
                    <a:cubicBezTo>
                      <a:pt x="556201" y="490383"/>
                      <a:pt x="556201" y="490383"/>
                      <a:pt x="556201" y="490383"/>
                    </a:cubicBezTo>
                    <a:cubicBezTo>
                      <a:pt x="581914" y="483290"/>
                      <a:pt x="607182" y="473094"/>
                      <a:pt x="630678" y="460238"/>
                    </a:cubicBezTo>
                    <a:cubicBezTo>
                      <a:pt x="631564" y="459795"/>
                      <a:pt x="633337" y="458908"/>
                      <a:pt x="634224" y="458908"/>
                    </a:cubicBezTo>
                    <a:cubicBezTo>
                      <a:pt x="635997" y="459351"/>
                      <a:pt x="635554" y="461125"/>
                      <a:pt x="635554" y="462455"/>
                    </a:cubicBezTo>
                    <a:cubicBezTo>
                      <a:pt x="634667" y="465114"/>
                      <a:pt x="634667" y="466001"/>
                      <a:pt x="634667" y="468218"/>
                    </a:cubicBezTo>
                    <a:cubicBezTo>
                      <a:pt x="634667" y="473981"/>
                      <a:pt x="634224" y="480187"/>
                      <a:pt x="633337" y="485950"/>
                    </a:cubicBezTo>
                    <a:cubicBezTo>
                      <a:pt x="633337" y="486837"/>
                      <a:pt x="633337" y="487280"/>
                      <a:pt x="632894" y="488167"/>
                    </a:cubicBezTo>
                    <a:cubicBezTo>
                      <a:pt x="632451" y="493486"/>
                      <a:pt x="631564" y="499249"/>
                      <a:pt x="630678" y="504569"/>
                    </a:cubicBezTo>
                    <a:cubicBezTo>
                      <a:pt x="629791" y="510775"/>
                      <a:pt x="628461" y="516538"/>
                      <a:pt x="627131" y="522745"/>
                    </a:cubicBezTo>
                    <a:lnTo>
                      <a:pt x="627131" y="522745"/>
                    </a:lnTo>
                    <a:cubicBezTo>
                      <a:pt x="626688" y="524074"/>
                      <a:pt x="626688" y="524961"/>
                      <a:pt x="626245" y="526291"/>
                    </a:cubicBezTo>
                    <a:cubicBezTo>
                      <a:pt x="626245" y="526291"/>
                      <a:pt x="626245" y="526291"/>
                      <a:pt x="626245" y="526291"/>
                    </a:cubicBezTo>
                    <a:cubicBezTo>
                      <a:pt x="623142" y="540477"/>
                      <a:pt x="619595" y="554663"/>
                      <a:pt x="615605" y="568405"/>
                    </a:cubicBezTo>
                    <a:cubicBezTo>
                      <a:pt x="615162" y="569292"/>
                      <a:pt x="615162" y="570179"/>
                      <a:pt x="614719" y="571509"/>
                    </a:cubicBezTo>
                    <a:cubicBezTo>
                      <a:pt x="612059" y="581262"/>
                      <a:pt x="608955" y="591458"/>
                      <a:pt x="606296" y="601210"/>
                    </a:cubicBezTo>
                    <a:cubicBezTo>
                      <a:pt x="605852" y="602540"/>
                      <a:pt x="605409" y="603870"/>
                      <a:pt x="604965" y="604757"/>
                    </a:cubicBezTo>
                    <a:cubicBezTo>
                      <a:pt x="602306" y="614067"/>
                      <a:pt x="599203" y="622933"/>
                      <a:pt x="596543" y="631799"/>
                    </a:cubicBezTo>
                    <a:cubicBezTo>
                      <a:pt x="596099" y="632685"/>
                      <a:pt x="596099" y="633572"/>
                      <a:pt x="595656" y="634459"/>
                    </a:cubicBezTo>
                    <a:cubicBezTo>
                      <a:pt x="591223" y="647315"/>
                      <a:pt x="586790" y="660614"/>
                      <a:pt x="581914" y="673470"/>
                    </a:cubicBezTo>
                    <a:cubicBezTo>
                      <a:pt x="581470" y="674357"/>
                      <a:pt x="581470" y="674800"/>
                      <a:pt x="581027" y="675686"/>
                    </a:cubicBezTo>
                    <a:cubicBezTo>
                      <a:pt x="576150" y="689429"/>
                      <a:pt x="570831" y="703172"/>
                      <a:pt x="565511" y="716471"/>
                    </a:cubicBezTo>
                    <a:cubicBezTo>
                      <a:pt x="565068" y="717358"/>
                      <a:pt x="564624" y="718244"/>
                      <a:pt x="564624" y="719131"/>
                    </a:cubicBezTo>
                    <a:cubicBezTo>
                      <a:pt x="560634" y="729327"/>
                      <a:pt x="556201" y="739523"/>
                      <a:pt x="551768" y="750162"/>
                    </a:cubicBezTo>
                    <a:cubicBezTo>
                      <a:pt x="551325" y="751049"/>
                      <a:pt x="550882" y="751936"/>
                      <a:pt x="550439" y="752822"/>
                    </a:cubicBezTo>
                    <a:lnTo>
                      <a:pt x="550439" y="752822"/>
                    </a:lnTo>
                    <a:cubicBezTo>
                      <a:pt x="545119" y="765678"/>
                      <a:pt x="539356" y="778978"/>
                      <a:pt x="533593" y="791834"/>
                    </a:cubicBezTo>
                    <a:cubicBezTo>
                      <a:pt x="533593" y="791834"/>
                      <a:pt x="533593" y="791834"/>
                      <a:pt x="533593" y="791834"/>
                    </a:cubicBezTo>
                    <a:cubicBezTo>
                      <a:pt x="533149" y="793164"/>
                      <a:pt x="532706" y="794050"/>
                      <a:pt x="531819" y="795380"/>
                    </a:cubicBezTo>
                    <a:cubicBezTo>
                      <a:pt x="531819" y="795380"/>
                      <a:pt x="531819" y="795380"/>
                      <a:pt x="531819" y="795380"/>
                    </a:cubicBezTo>
                    <a:cubicBezTo>
                      <a:pt x="530047" y="798926"/>
                      <a:pt x="528716" y="802473"/>
                      <a:pt x="526943" y="806020"/>
                    </a:cubicBezTo>
                    <a:cubicBezTo>
                      <a:pt x="523840" y="813112"/>
                      <a:pt x="520737" y="819762"/>
                      <a:pt x="517190" y="826855"/>
                    </a:cubicBezTo>
                    <a:cubicBezTo>
                      <a:pt x="516747" y="827742"/>
                      <a:pt x="516303" y="828628"/>
                      <a:pt x="515860" y="829515"/>
                    </a:cubicBezTo>
                    <a:cubicBezTo>
                      <a:pt x="510098" y="840598"/>
                      <a:pt x="503891" y="851680"/>
                      <a:pt x="497685" y="862763"/>
                    </a:cubicBezTo>
                    <a:cubicBezTo>
                      <a:pt x="496798" y="864093"/>
                      <a:pt x="496355" y="864980"/>
                      <a:pt x="495468" y="866310"/>
                    </a:cubicBezTo>
                    <a:cubicBezTo>
                      <a:pt x="488375" y="878722"/>
                      <a:pt x="480839" y="891135"/>
                      <a:pt x="473303" y="903548"/>
                    </a:cubicBezTo>
                    <a:cubicBezTo>
                      <a:pt x="472859" y="904434"/>
                      <a:pt x="471973" y="905764"/>
                      <a:pt x="471529" y="906651"/>
                    </a:cubicBezTo>
                    <a:lnTo>
                      <a:pt x="471529" y="906651"/>
                    </a:lnTo>
                    <a:cubicBezTo>
                      <a:pt x="463993" y="919064"/>
                      <a:pt x="456457" y="931919"/>
                      <a:pt x="449364" y="944775"/>
                    </a:cubicBezTo>
                    <a:cubicBezTo>
                      <a:pt x="448477" y="946105"/>
                      <a:pt x="447591" y="947435"/>
                      <a:pt x="447147" y="949209"/>
                    </a:cubicBezTo>
                    <a:cubicBezTo>
                      <a:pt x="445374" y="952755"/>
                      <a:pt x="443601" y="956301"/>
                      <a:pt x="441828" y="959848"/>
                    </a:cubicBezTo>
                    <a:cubicBezTo>
                      <a:pt x="438281" y="966941"/>
                      <a:pt x="435178" y="974477"/>
                      <a:pt x="431631" y="982014"/>
                    </a:cubicBezTo>
                    <a:cubicBezTo>
                      <a:pt x="431188" y="983343"/>
                      <a:pt x="430302" y="985117"/>
                      <a:pt x="429415" y="986447"/>
                    </a:cubicBezTo>
                    <a:cubicBezTo>
                      <a:pt x="422765" y="1000632"/>
                      <a:pt x="416116" y="1014818"/>
                      <a:pt x="405920" y="1027231"/>
                    </a:cubicBezTo>
                    <a:cubicBezTo>
                      <a:pt x="405920" y="1027231"/>
                      <a:pt x="405920" y="1027231"/>
                      <a:pt x="405920" y="1027231"/>
                    </a:cubicBezTo>
                    <a:cubicBezTo>
                      <a:pt x="405033" y="1028561"/>
                      <a:pt x="403703" y="1029891"/>
                      <a:pt x="402373" y="1031221"/>
                    </a:cubicBezTo>
                    <a:cubicBezTo>
                      <a:pt x="402373" y="1031221"/>
                      <a:pt x="401930" y="1031664"/>
                      <a:pt x="401930" y="1031664"/>
                    </a:cubicBezTo>
                    <a:cubicBezTo>
                      <a:pt x="379764" y="1058706"/>
                      <a:pt x="344743" y="1070232"/>
                      <a:pt x="311495" y="10733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70" name="Google Shape;1370;p33"/>
              <p:cNvGrpSpPr/>
              <p:nvPr/>
            </p:nvGrpSpPr>
            <p:grpSpPr>
              <a:xfrm>
                <a:off x="3823853" y="4070744"/>
                <a:ext cx="584435" cy="1050380"/>
                <a:chOff x="5987678" y="2811469"/>
                <a:chExt cx="584435" cy="1050380"/>
              </a:xfrm>
            </p:grpSpPr>
            <p:sp>
              <p:nvSpPr>
                <p:cNvPr id="1371" name="Google Shape;1371;p33"/>
                <p:cNvSpPr/>
                <p:nvPr/>
              </p:nvSpPr>
              <p:spPr>
                <a:xfrm>
                  <a:off x="5987678" y="3829752"/>
                  <a:ext cx="354800" cy="3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800" h="32097" extrusionOk="0">
                      <a:moveTo>
                        <a:pt x="350368" y="3990"/>
                      </a:moveTo>
                      <a:cubicBezTo>
                        <a:pt x="349924" y="4433"/>
                        <a:pt x="349038" y="4433"/>
                        <a:pt x="348594" y="4876"/>
                      </a:cubicBezTo>
                      <a:cubicBezTo>
                        <a:pt x="340615" y="7980"/>
                        <a:pt x="332635" y="11083"/>
                        <a:pt x="324212" y="12856"/>
                      </a:cubicBezTo>
                      <a:cubicBezTo>
                        <a:pt x="306924" y="16846"/>
                        <a:pt x="288747" y="17732"/>
                        <a:pt x="271015" y="18619"/>
                      </a:cubicBezTo>
                      <a:cubicBezTo>
                        <a:pt x="229344" y="20392"/>
                        <a:pt x="188116" y="17289"/>
                        <a:pt x="146445" y="16846"/>
                      </a:cubicBezTo>
                      <a:cubicBezTo>
                        <a:pt x="108764" y="15959"/>
                        <a:pt x="70639" y="18176"/>
                        <a:pt x="33844" y="23939"/>
                      </a:cubicBezTo>
                      <a:cubicBezTo>
                        <a:pt x="24978" y="25712"/>
                        <a:pt x="16112" y="27485"/>
                        <a:pt x="7690" y="30145"/>
                      </a:cubicBezTo>
                      <a:cubicBezTo>
                        <a:pt x="5029" y="30588"/>
                        <a:pt x="1926" y="33691"/>
                        <a:pt x="596" y="31032"/>
                      </a:cubicBezTo>
                      <a:cubicBezTo>
                        <a:pt x="596" y="31032"/>
                        <a:pt x="596" y="30588"/>
                        <a:pt x="153" y="30588"/>
                      </a:cubicBezTo>
                      <a:cubicBezTo>
                        <a:pt x="-733" y="28372"/>
                        <a:pt x="2370" y="26599"/>
                        <a:pt x="5916" y="25712"/>
                      </a:cubicBezTo>
                      <a:cubicBezTo>
                        <a:pt x="10349" y="24382"/>
                        <a:pt x="15669" y="23052"/>
                        <a:pt x="17442" y="22609"/>
                      </a:cubicBezTo>
                      <a:cubicBezTo>
                        <a:pt x="40494" y="16846"/>
                        <a:pt x="64433" y="15072"/>
                        <a:pt x="87929" y="13299"/>
                      </a:cubicBezTo>
                      <a:cubicBezTo>
                        <a:pt x="165508" y="7093"/>
                        <a:pt x="243530" y="21722"/>
                        <a:pt x="320666" y="9753"/>
                      </a:cubicBezTo>
                      <a:cubicBezTo>
                        <a:pt x="331749" y="7536"/>
                        <a:pt x="342832" y="4433"/>
                        <a:pt x="353471" y="443"/>
                      </a:cubicBezTo>
                      <a:cubicBezTo>
                        <a:pt x="353914" y="443"/>
                        <a:pt x="354357" y="0"/>
                        <a:pt x="354801" y="0"/>
                      </a:cubicBezTo>
                      <a:cubicBezTo>
                        <a:pt x="353914" y="1330"/>
                        <a:pt x="352584" y="2660"/>
                        <a:pt x="351255" y="3990"/>
                      </a:cubicBezTo>
                      <a:cubicBezTo>
                        <a:pt x="350368" y="3546"/>
                        <a:pt x="350368" y="3990"/>
                        <a:pt x="350368" y="39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33"/>
                <p:cNvSpPr/>
                <p:nvPr/>
              </p:nvSpPr>
              <p:spPr>
                <a:xfrm>
                  <a:off x="6014430" y="3783204"/>
                  <a:ext cx="353318" cy="50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318" h="50093" extrusionOk="0">
                      <a:moveTo>
                        <a:pt x="350658" y="5319"/>
                      </a:moveTo>
                      <a:cubicBezTo>
                        <a:pt x="341792" y="10196"/>
                        <a:pt x="329379" y="15516"/>
                        <a:pt x="327163" y="16402"/>
                      </a:cubicBezTo>
                      <a:cubicBezTo>
                        <a:pt x="298348" y="27042"/>
                        <a:pt x="267316" y="29702"/>
                        <a:pt x="237171" y="31032"/>
                      </a:cubicBezTo>
                      <a:cubicBezTo>
                        <a:pt x="198603" y="32362"/>
                        <a:pt x="160035" y="31032"/>
                        <a:pt x="121910" y="31918"/>
                      </a:cubicBezTo>
                      <a:cubicBezTo>
                        <a:pt x="92652" y="32362"/>
                        <a:pt x="63393" y="35465"/>
                        <a:pt x="35022" y="41671"/>
                      </a:cubicBezTo>
                      <a:cubicBezTo>
                        <a:pt x="23939" y="44331"/>
                        <a:pt x="12856" y="46991"/>
                        <a:pt x="1773" y="50094"/>
                      </a:cubicBezTo>
                      <a:cubicBezTo>
                        <a:pt x="1330" y="50094"/>
                        <a:pt x="887" y="50094"/>
                        <a:pt x="443" y="49650"/>
                      </a:cubicBezTo>
                      <a:cubicBezTo>
                        <a:pt x="443" y="49650"/>
                        <a:pt x="0" y="49207"/>
                        <a:pt x="0" y="48764"/>
                      </a:cubicBezTo>
                      <a:cubicBezTo>
                        <a:pt x="0" y="47877"/>
                        <a:pt x="443" y="46991"/>
                        <a:pt x="1330" y="46548"/>
                      </a:cubicBezTo>
                      <a:cubicBezTo>
                        <a:pt x="2217" y="46548"/>
                        <a:pt x="2660" y="46104"/>
                        <a:pt x="3547" y="45661"/>
                      </a:cubicBezTo>
                      <a:cubicBezTo>
                        <a:pt x="14629" y="42114"/>
                        <a:pt x="25269" y="38125"/>
                        <a:pt x="36795" y="35908"/>
                      </a:cubicBezTo>
                      <a:cubicBezTo>
                        <a:pt x="58517" y="31032"/>
                        <a:pt x="80683" y="28372"/>
                        <a:pt x="102848" y="27042"/>
                      </a:cubicBezTo>
                      <a:cubicBezTo>
                        <a:pt x="144076" y="24825"/>
                        <a:pt x="185304" y="27042"/>
                        <a:pt x="226531" y="26155"/>
                      </a:cubicBezTo>
                      <a:cubicBezTo>
                        <a:pt x="262883" y="25268"/>
                        <a:pt x="300121" y="23495"/>
                        <a:pt x="333812" y="9753"/>
                      </a:cubicBezTo>
                      <a:cubicBezTo>
                        <a:pt x="340462" y="7093"/>
                        <a:pt x="347112" y="3990"/>
                        <a:pt x="353318" y="0"/>
                      </a:cubicBezTo>
                      <a:cubicBezTo>
                        <a:pt x="351988" y="2217"/>
                        <a:pt x="351102" y="3990"/>
                        <a:pt x="350658" y="531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33"/>
                <p:cNvSpPr/>
                <p:nvPr/>
              </p:nvSpPr>
              <p:spPr>
                <a:xfrm>
                  <a:off x="6043688" y="3747739"/>
                  <a:ext cx="341792" cy="48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92" h="48142" extrusionOk="0">
                      <a:moveTo>
                        <a:pt x="339132" y="3546"/>
                      </a:moveTo>
                      <a:cubicBezTo>
                        <a:pt x="339132" y="3546"/>
                        <a:pt x="339132" y="3546"/>
                        <a:pt x="339132" y="3546"/>
                      </a:cubicBezTo>
                      <a:cubicBezTo>
                        <a:pt x="288151" y="27928"/>
                        <a:pt x="231851" y="38125"/>
                        <a:pt x="175551" y="38125"/>
                      </a:cubicBezTo>
                      <a:cubicBezTo>
                        <a:pt x="129890" y="39011"/>
                        <a:pt x="83786" y="36351"/>
                        <a:pt x="38125" y="40784"/>
                      </a:cubicBezTo>
                      <a:cubicBezTo>
                        <a:pt x="27042" y="42114"/>
                        <a:pt x="15960" y="44774"/>
                        <a:pt x="4877" y="47434"/>
                      </a:cubicBezTo>
                      <a:cubicBezTo>
                        <a:pt x="3990" y="47434"/>
                        <a:pt x="3547" y="47877"/>
                        <a:pt x="2660" y="47877"/>
                      </a:cubicBezTo>
                      <a:cubicBezTo>
                        <a:pt x="1773" y="48321"/>
                        <a:pt x="0" y="48321"/>
                        <a:pt x="0" y="46991"/>
                      </a:cubicBezTo>
                      <a:cubicBezTo>
                        <a:pt x="0" y="43887"/>
                        <a:pt x="3990" y="44331"/>
                        <a:pt x="6206" y="43001"/>
                      </a:cubicBezTo>
                      <a:cubicBezTo>
                        <a:pt x="7093" y="42558"/>
                        <a:pt x="8423" y="42114"/>
                        <a:pt x="9310" y="42114"/>
                      </a:cubicBezTo>
                      <a:lnTo>
                        <a:pt x="9310" y="42114"/>
                      </a:lnTo>
                      <a:cubicBezTo>
                        <a:pt x="18176" y="39454"/>
                        <a:pt x="27042" y="38125"/>
                        <a:pt x="36352" y="36795"/>
                      </a:cubicBezTo>
                      <a:cubicBezTo>
                        <a:pt x="72703" y="32362"/>
                        <a:pt x="109498" y="34578"/>
                        <a:pt x="146292" y="34135"/>
                      </a:cubicBezTo>
                      <a:cubicBezTo>
                        <a:pt x="176881" y="34578"/>
                        <a:pt x="207912" y="34578"/>
                        <a:pt x="238501" y="30145"/>
                      </a:cubicBezTo>
                      <a:cubicBezTo>
                        <a:pt x="272192" y="25268"/>
                        <a:pt x="305440" y="16402"/>
                        <a:pt x="336915" y="2217"/>
                      </a:cubicBezTo>
                      <a:cubicBezTo>
                        <a:pt x="338689" y="1773"/>
                        <a:pt x="340019" y="443"/>
                        <a:pt x="341792" y="0"/>
                      </a:cubicBezTo>
                      <a:cubicBezTo>
                        <a:pt x="340462" y="886"/>
                        <a:pt x="340019" y="2217"/>
                        <a:pt x="339132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33"/>
                <p:cNvSpPr/>
                <p:nvPr/>
              </p:nvSpPr>
              <p:spPr>
                <a:xfrm>
                  <a:off x="6076050" y="3705625"/>
                  <a:ext cx="333368" cy="5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368" h="51756" extrusionOk="0">
                      <a:moveTo>
                        <a:pt x="331152" y="3103"/>
                      </a:moveTo>
                      <a:cubicBezTo>
                        <a:pt x="331152" y="3546"/>
                        <a:pt x="331152" y="3546"/>
                        <a:pt x="331152" y="3103"/>
                      </a:cubicBezTo>
                      <a:cubicBezTo>
                        <a:pt x="295244" y="18176"/>
                        <a:pt x="257120" y="27485"/>
                        <a:pt x="218552" y="33691"/>
                      </a:cubicBezTo>
                      <a:cubicBezTo>
                        <a:pt x="175551" y="39011"/>
                        <a:pt x="131663" y="39011"/>
                        <a:pt x="88219" y="41228"/>
                      </a:cubicBezTo>
                      <a:cubicBezTo>
                        <a:pt x="66496" y="42114"/>
                        <a:pt x="44774" y="43887"/>
                        <a:pt x="23939" y="47877"/>
                      </a:cubicBezTo>
                      <a:cubicBezTo>
                        <a:pt x="18176" y="48764"/>
                        <a:pt x="12413" y="49650"/>
                        <a:pt x="6650" y="50981"/>
                      </a:cubicBezTo>
                      <a:cubicBezTo>
                        <a:pt x="5763" y="50981"/>
                        <a:pt x="4876" y="51424"/>
                        <a:pt x="3547" y="51424"/>
                      </a:cubicBezTo>
                      <a:cubicBezTo>
                        <a:pt x="2660" y="51867"/>
                        <a:pt x="1330" y="51867"/>
                        <a:pt x="443" y="51424"/>
                      </a:cubicBezTo>
                      <a:cubicBezTo>
                        <a:pt x="0" y="50981"/>
                        <a:pt x="0" y="50537"/>
                        <a:pt x="0" y="50094"/>
                      </a:cubicBezTo>
                      <a:cubicBezTo>
                        <a:pt x="0" y="48764"/>
                        <a:pt x="886" y="47877"/>
                        <a:pt x="2217" y="47434"/>
                      </a:cubicBezTo>
                      <a:cubicBezTo>
                        <a:pt x="3990" y="46991"/>
                        <a:pt x="6206" y="46548"/>
                        <a:pt x="7980" y="46104"/>
                      </a:cubicBezTo>
                      <a:cubicBezTo>
                        <a:pt x="11969" y="45217"/>
                        <a:pt x="15516" y="44774"/>
                        <a:pt x="19506" y="43887"/>
                      </a:cubicBezTo>
                      <a:cubicBezTo>
                        <a:pt x="31475" y="41228"/>
                        <a:pt x="43888" y="39454"/>
                        <a:pt x="55857" y="38125"/>
                      </a:cubicBezTo>
                      <a:cubicBezTo>
                        <a:pt x="99301" y="34135"/>
                        <a:pt x="142745" y="35021"/>
                        <a:pt x="185747" y="32362"/>
                      </a:cubicBezTo>
                      <a:cubicBezTo>
                        <a:pt x="234511" y="30145"/>
                        <a:pt x="283275" y="19505"/>
                        <a:pt x="328936" y="1773"/>
                      </a:cubicBezTo>
                      <a:cubicBezTo>
                        <a:pt x="330266" y="1330"/>
                        <a:pt x="332039" y="443"/>
                        <a:pt x="333369" y="0"/>
                      </a:cubicBezTo>
                      <a:cubicBezTo>
                        <a:pt x="332039" y="1330"/>
                        <a:pt x="331596" y="2217"/>
                        <a:pt x="331152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33"/>
                <p:cNvSpPr/>
                <p:nvPr/>
              </p:nvSpPr>
              <p:spPr>
                <a:xfrm>
                  <a:off x="6110510" y="3664840"/>
                  <a:ext cx="322403" cy="4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403" h="49834" extrusionOk="0">
                      <a:moveTo>
                        <a:pt x="320631" y="3990"/>
                      </a:moveTo>
                      <a:cubicBezTo>
                        <a:pt x="316198" y="5763"/>
                        <a:pt x="311764" y="7536"/>
                        <a:pt x="310878" y="7980"/>
                      </a:cubicBezTo>
                      <a:cubicBezTo>
                        <a:pt x="287382" y="16846"/>
                        <a:pt x="263000" y="23052"/>
                        <a:pt x="238618" y="28372"/>
                      </a:cubicBezTo>
                      <a:cubicBezTo>
                        <a:pt x="181431" y="40341"/>
                        <a:pt x="123358" y="47877"/>
                        <a:pt x="65284" y="49207"/>
                      </a:cubicBezTo>
                      <a:cubicBezTo>
                        <a:pt x="48882" y="49651"/>
                        <a:pt x="32479" y="50094"/>
                        <a:pt x="16077" y="49651"/>
                      </a:cubicBezTo>
                      <a:cubicBezTo>
                        <a:pt x="11644" y="49651"/>
                        <a:pt x="7211" y="49207"/>
                        <a:pt x="2335" y="48764"/>
                      </a:cubicBezTo>
                      <a:cubicBezTo>
                        <a:pt x="1891" y="48764"/>
                        <a:pt x="1891" y="48764"/>
                        <a:pt x="1448" y="48764"/>
                      </a:cubicBezTo>
                      <a:cubicBezTo>
                        <a:pt x="561" y="48764"/>
                        <a:pt x="-326" y="47877"/>
                        <a:pt x="118" y="46548"/>
                      </a:cubicBezTo>
                      <a:cubicBezTo>
                        <a:pt x="118" y="45661"/>
                        <a:pt x="1004" y="44331"/>
                        <a:pt x="2335" y="44331"/>
                      </a:cubicBezTo>
                      <a:cubicBezTo>
                        <a:pt x="3221" y="44331"/>
                        <a:pt x="4551" y="44331"/>
                        <a:pt x="5438" y="44331"/>
                      </a:cubicBezTo>
                      <a:cubicBezTo>
                        <a:pt x="7211" y="44331"/>
                        <a:pt x="8984" y="44331"/>
                        <a:pt x="10757" y="44331"/>
                      </a:cubicBezTo>
                      <a:cubicBezTo>
                        <a:pt x="19180" y="44331"/>
                        <a:pt x="27603" y="44331"/>
                        <a:pt x="36026" y="44331"/>
                      </a:cubicBezTo>
                      <a:cubicBezTo>
                        <a:pt x="59078" y="44331"/>
                        <a:pt x="82574" y="43887"/>
                        <a:pt x="105625" y="42114"/>
                      </a:cubicBezTo>
                      <a:cubicBezTo>
                        <a:pt x="153946" y="38568"/>
                        <a:pt x="202267" y="33248"/>
                        <a:pt x="249701" y="22609"/>
                      </a:cubicBezTo>
                      <a:cubicBezTo>
                        <a:pt x="274526" y="16403"/>
                        <a:pt x="299352" y="10639"/>
                        <a:pt x="322404" y="0"/>
                      </a:cubicBezTo>
                      <a:cubicBezTo>
                        <a:pt x="321961" y="1330"/>
                        <a:pt x="321518" y="2660"/>
                        <a:pt x="320631" y="39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33"/>
                <p:cNvSpPr/>
                <p:nvPr/>
              </p:nvSpPr>
              <p:spPr>
                <a:xfrm>
                  <a:off x="6143433" y="3629819"/>
                  <a:ext cx="309430" cy="46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430" h="46104" extrusionOk="0">
                      <a:moveTo>
                        <a:pt x="308100" y="2217"/>
                      </a:moveTo>
                      <a:cubicBezTo>
                        <a:pt x="293028" y="8866"/>
                        <a:pt x="277069" y="12856"/>
                        <a:pt x="261109" y="16846"/>
                      </a:cubicBezTo>
                      <a:cubicBezTo>
                        <a:pt x="205696" y="29259"/>
                        <a:pt x="148952" y="33248"/>
                        <a:pt x="92652" y="39455"/>
                      </a:cubicBezTo>
                      <a:cubicBezTo>
                        <a:pt x="67827" y="42114"/>
                        <a:pt x="43001" y="44774"/>
                        <a:pt x="18176" y="45661"/>
                      </a:cubicBezTo>
                      <a:cubicBezTo>
                        <a:pt x="12856" y="46104"/>
                        <a:pt x="7093" y="46104"/>
                        <a:pt x="1773" y="46104"/>
                      </a:cubicBezTo>
                      <a:cubicBezTo>
                        <a:pt x="444" y="46104"/>
                        <a:pt x="0" y="44774"/>
                        <a:pt x="0" y="43888"/>
                      </a:cubicBezTo>
                      <a:cubicBezTo>
                        <a:pt x="0" y="42558"/>
                        <a:pt x="1330" y="41671"/>
                        <a:pt x="2660" y="41671"/>
                      </a:cubicBezTo>
                      <a:cubicBezTo>
                        <a:pt x="13299" y="41228"/>
                        <a:pt x="23939" y="40785"/>
                        <a:pt x="34578" y="39898"/>
                      </a:cubicBezTo>
                      <a:cubicBezTo>
                        <a:pt x="46991" y="39011"/>
                        <a:pt x="59404" y="37681"/>
                        <a:pt x="72260" y="36795"/>
                      </a:cubicBezTo>
                      <a:cubicBezTo>
                        <a:pt x="117034" y="32362"/>
                        <a:pt x="162252" y="29702"/>
                        <a:pt x="207026" y="23939"/>
                      </a:cubicBezTo>
                      <a:cubicBezTo>
                        <a:pt x="239831" y="19506"/>
                        <a:pt x="273079" y="13743"/>
                        <a:pt x="304111" y="2217"/>
                      </a:cubicBezTo>
                      <a:lnTo>
                        <a:pt x="304111" y="2217"/>
                      </a:lnTo>
                      <a:cubicBezTo>
                        <a:pt x="305884" y="1330"/>
                        <a:pt x="307657" y="887"/>
                        <a:pt x="309430" y="0"/>
                      </a:cubicBezTo>
                      <a:cubicBezTo>
                        <a:pt x="308987" y="443"/>
                        <a:pt x="308544" y="1330"/>
                        <a:pt x="308100" y="221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33"/>
                <p:cNvSpPr/>
                <p:nvPr/>
              </p:nvSpPr>
              <p:spPr>
                <a:xfrm>
                  <a:off x="6166042" y="3593911"/>
                  <a:ext cx="303223" cy="4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23" h="41670" extrusionOk="0">
                      <a:moveTo>
                        <a:pt x="301451" y="3546"/>
                      </a:moveTo>
                      <a:cubicBezTo>
                        <a:pt x="301451" y="3546"/>
                        <a:pt x="301451" y="3546"/>
                        <a:pt x="301451" y="3546"/>
                      </a:cubicBezTo>
                      <a:cubicBezTo>
                        <a:pt x="299677" y="3990"/>
                        <a:pt x="298790" y="4433"/>
                        <a:pt x="297904" y="4876"/>
                      </a:cubicBezTo>
                      <a:cubicBezTo>
                        <a:pt x="276625" y="12856"/>
                        <a:pt x="254459" y="17732"/>
                        <a:pt x="231851" y="20836"/>
                      </a:cubicBezTo>
                      <a:cubicBezTo>
                        <a:pt x="185746" y="27485"/>
                        <a:pt x="139643" y="26599"/>
                        <a:pt x="93095" y="28815"/>
                      </a:cubicBezTo>
                      <a:cubicBezTo>
                        <a:pt x="70486" y="30145"/>
                        <a:pt x="47877" y="33248"/>
                        <a:pt x="25712" y="37238"/>
                      </a:cubicBezTo>
                      <a:cubicBezTo>
                        <a:pt x="17732" y="39011"/>
                        <a:pt x="9309" y="39454"/>
                        <a:pt x="1330" y="41671"/>
                      </a:cubicBezTo>
                      <a:lnTo>
                        <a:pt x="1330" y="41671"/>
                      </a:lnTo>
                      <a:cubicBezTo>
                        <a:pt x="443" y="41671"/>
                        <a:pt x="0" y="41228"/>
                        <a:pt x="0" y="40341"/>
                      </a:cubicBezTo>
                      <a:cubicBezTo>
                        <a:pt x="0" y="39454"/>
                        <a:pt x="443" y="38568"/>
                        <a:pt x="1330" y="38568"/>
                      </a:cubicBezTo>
                      <a:cubicBezTo>
                        <a:pt x="2217" y="38125"/>
                        <a:pt x="3103" y="38125"/>
                        <a:pt x="3989" y="37681"/>
                      </a:cubicBezTo>
                      <a:cubicBezTo>
                        <a:pt x="19505" y="33248"/>
                        <a:pt x="35465" y="30588"/>
                        <a:pt x="51424" y="28372"/>
                      </a:cubicBezTo>
                      <a:cubicBezTo>
                        <a:pt x="121023" y="18176"/>
                        <a:pt x="191953" y="27485"/>
                        <a:pt x="261109" y="12413"/>
                      </a:cubicBezTo>
                      <a:cubicBezTo>
                        <a:pt x="273965" y="9753"/>
                        <a:pt x="286821" y="6206"/>
                        <a:pt x="299234" y="1330"/>
                      </a:cubicBezTo>
                      <a:cubicBezTo>
                        <a:pt x="300564" y="887"/>
                        <a:pt x="301894" y="443"/>
                        <a:pt x="303223" y="0"/>
                      </a:cubicBezTo>
                      <a:cubicBezTo>
                        <a:pt x="302337" y="1330"/>
                        <a:pt x="301894" y="2660"/>
                        <a:pt x="301451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33"/>
                <p:cNvSpPr/>
                <p:nvPr/>
              </p:nvSpPr>
              <p:spPr>
                <a:xfrm>
                  <a:off x="6442044" y="2811469"/>
                  <a:ext cx="24118" cy="5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18" h="58008" extrusionOk="0">
                      <a:moveTo>
                        <a:pt x="180" y="55414"/>
                      </a:moveTo>
                      <a:cubicBezTo>
                        <a:pt x="1510" y="52310"/>
                        <a:pt x="3283" y="49207"/>
                        <a:pt x="4613" y="45661"/>
                      </a:cubicBezTo>
                      <a:cubicBezTo>
                        <a:pt x="11262" y="31475"/>
                        <a:pt x="17469" y="17289"/>
                        <a:pt x="21902" y="2660"/>
                      </a:cubicBezTo>
                      <a:cubicBezTo>
                        <a:pt x="22345" y="1773"/>
                        <a:pt x="22345" y="887"/>
                        <a:pt x="22788" y="0"/>
                      </a:cubicBezTo>
                      <a:cubicBezTo>
                        <a:pt x="23232" y="443"/>
                        <a:pt x="23675" y="1330"/>
                        <a:pt x="24118" y="1773"/>
                      </a:cubicBezTo>
                      <a:cubicBezTo>
                        <a:pt x="21902" y="9309"/>
                        <a:pt x="19685" y="17289"/>
                        <a:pt x="17026" y="24825"/>
                      </a:cubicBezTo>
                      <a:cubicBezTo>
                        <a:pt x="13479" y="35465"/>
                        <a:pt x="8603" y="45661"/>
                        <a:pt x="3283" y="55414"/>
                      </a:cubicBezTo>
                      <a:cubicBezTo>
                        <a:pt x="2839" y="55857"/>
                        <a:pt x="2839" y="56744"/>
                        <a:pt x="2396" y="57187"/>
                      </a:cubicBezTo>
                      <a:cubicBezTo>
                        <a:pt x="1953" y="58960"/>
                        <a:pt x="-707" y="57630"/>
                        <a:pt x="180" y="554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33"/>
                <p:cNvSpPr/>
                <p:nvPr/>
              </p:nvSpPr>
              <p:spPr>
                <a:xfrm>
                  <a:off x="6439524" y="2824325"/>
                  <a:ext cx="37721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1" h="62575" extrusionOk="0">
                      <a:moveTo>
                        <a:pt x="2700" y="62063"/>
                      </a:moveTo>
                      <a:cubicBezTo>
                        <a:pt x="2257" y="62507"/>
                        <a:pt x="926" y="62950"/>
                        <a:pt x="483" y="62063"/>
                      </a:cubicBezTo>
                      <a:cubicBezTo>
                        <a:pt x="-403" y="61177"/>
                        <a:pt x="40" y="60290"/>
                        <a:pt x="926" y="59404"/>
                      </a:cubicBezTo>
                      <a:cubicBezTo>
                        <a:pt x="2700" y="57187"/>
                        <a:pt x="4030" y="55414"/>
                        <a:pt x="5803" y="53197"/>
                      </a:cubicBezTo>
                      <a:cubicBezTo>
                        <a:pt x="9793" y="47878"/>
                        <a:pt x="13782" y="42558"/>
                        <a:pt x="17772" y="37238"/>
                      </a:cubicBezTo>
                      <a:cubicBezTo>
                        <a:pt x="23979" y="27929"/>
                        <a:pt x="29298" y="18176"/>
                        <a:pt x="32845" y="7536"/>
                      </a:cubicBezTo>
                      <a:cubicBezTo>
                        <a:pt x="33731" y="5320"/>
                        <a:pt x="34618" y="2660"/>
                        <a:pt x="35505" y="0"/>
                      </a:cubicBezTo>
                      <a:cubicBezTo>
                        <a:pt x="36391" y="1330"/>
                        <a:pt x="36835" y="2217"/>
                        <a:pt x="37721" y="3547"/>
                      </a:cubicBezTo>
                      <a:cubicBezTo>
                        <a:pt x="33288" y="22165"/>
                        <a:pt x="22205" y="39011"/>
                        <a:pt x="10680" y="54084"/>
                      </a:cubicBezTo>
                      <a:cubicBezTo>
                        <a:pt x="8906" y="56300"/>
                        <a:pt x="7133" y="58074"/>
                        <a:pt x="5359" y="59847"/>
                      </a:cubicBezTo>
                      <a:cubicBezTo>
                        <a:pt x="4030" y="60733"/>
                        <a:pt x="3587" y="61620"/>
                        <a:pt x="2700" y="620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33"/>
                <p:cNvSpPr/>
                <p:nvPr/>
              </p:nvSpPr>
              <p:spPr>
                <a:xfrm>
                  <a:off x="6443308" y="2840728"/>
                  <a:ext cx="42803" cy="6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3" h="65435" extrusionOk="0">
                      <a:moveTo>
                        <a:pt x="246" y="65167"/>
                      </a:moveTo>
                      <a:cubicBezTo>
                        <a:pt x="-1084" y="62507"/>
                        <a:pt x="3349" y="59404"/>
                        <a:pt x="4679" y="57187"/>
                      </a:cubicBezTo>
                      <a:cubicBezTo>
                        <a:pt x="8669" y="52754"/>
                        <a:pt x="12658" y="48321"/>
                        <a:pt x="16648" y="43444"/>
                      </a:cubicBezTo>
                      <a:cubicBezTo>
                        <a:pt x="23741" y="35022"/>
                        <a:pt x="29948" y="26599"/>
                        <a:pt x="34824" y="17289"/>
                      </a:cubicBezTo>
                      <a:cubicBezTo>
                        <a:pt x="37484" y="11526"/>
                        <a:pt x="39257" y="5763"/>
                        <a:pt x="41030" y="0"/>
                      </a:cubicBezTo>
                      <a:cubicBezTo>
                        <a:pt x="41917" y="1330"/>
                        <a:pt x="42361" y="2660"/>
                        <a:pt x="42804" y="3990"/>
                      </a:cubicBezTo>
                      <a:cubicBezTo>
                        <a:pt x="38814" y="21279"/>
                        <a:pt x="28618" y="35908"/>
                        <a:pt x="17092" y="49208"/>
                      </a:cubicBezTo>
                      <a:cubicBezTo>
                        <a:pt x="13545" y="53197"/>
                        <a:pt x="9999" y="57630"/>
                        <a:pt x="6453" y="61620"/>
                      </a:cubicBezTo>
                      <a:cubicBezTo>
                        <a:pt x="5122" y="62507"/>
                        <a:pt x="2463" y="66496"/>
                        <a:pt x="246" y="6516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33"/>
                <p:cNvSpPr/>
                <p:nvPr/>
              </p:nvSpPr>
              <p:spPr>
                <a:xfrm>
                  <a:off x="6440527" y="2862006"/>
                  <a:ext cx="54007" cy="69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07" h="69377" extrusionOk="0">
                      <a:moveTo>
                        <a:pt x="3470" y="68713"/>
                      </a:moveTo>
                      <a:cubicBezTo>
                        <a:pt x="2584" y="69600"/>
                        <a:pt x="1254" y="69600"/>
                        <a:pt x="367" y="68713"/>
                      </a:cubicBezTo>
                      <a:cubicBezTo>
                        <a:pt x="-520" y="67827"/>
                        <a:pt x="367" y="66053"/>
                        <a:pt x="1254" y="65167"/>
                      </a:cubicBezTo>
                      <a:cubicBezTo>
                        <a:pt x="8790" y="58074"/>
                        <a:pt x="15883" y="51424"/>
                        <a:pt x="22976" y="43888"/>
                      </a:cubicBezTo>
                      <a:cubicBezTo>
                        <a:pt x="34945" y="30588"/>
                        <a:pt x="45585" y="16403"/>
                        <a:pt x="52678" y="0"/>
                      </a:cubicBezTo>
                      <a:cubicBezTo>
                        <a:pt x="53121" y="1330"/>
                        <a:pt x="53565" y="2660"/>
                        <a:pt x="54008" y="3990"/>
                      </a:cubicBezTo>
                      <a:lnTo>
                        <a:pt x="54008" y="3990"/>
                      </a:lnTo>
                      <a:cubicBezTo>
                        <a:pt x="46028" y="24382"/>
                        <a:pt x="31399" y="41671"/>
                        <a:pt x="16326" y="56744"/>
                      </a:cubicBezTo>
                      <a:cubicBezTo>
                        <a:pt x="11893" y="60733"/>
                        <a:pt x="7903" y="64723"/>
                        <a:pt x="3470" y="6871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33"/>
                <p:cNvSpPr/>
                <p:nvPr/>
              </p:nvSpPr>
              <p:spPr>
                <a:xfrm>
                  <a:off x="6435843" y="2881069"/>
                  <a:ext cx="62237" cy="7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7" h="76016" extrusionOk="0">
                      <a:moveTo>
                        <a:pt x="618" y="75806"/>
                      </a:moveTo>
                      <a:cubicBezTo>
                        <a:pt x="618" y="75806"/>
                        <a:pt x="174" y="75363"/>
                        <a:pt x="174" y="75363"/>
                      </a:cubicBezTo>
                      <a:cubicBezTo>
                        <a:pt x="-269" y="74476"/>
                        <a:pt x="174" y="72703"/>
                        <a:pt x="1061" y="72259"/>
                      </a:cubicBezTo>
                      <a:lnTo>
                        <a:pt x="1504" y="71816"/>
                      </a:lnTo>
                      <a:cubicBezTo>
                        <a:pt x="14360" y="59847"/>
                        <a:pt x="27216" y="48321"/>
                        <a:pt x="38299" y="34578"/>
                      </a:cubicBezTo>
                      <a:cubicBezTo>
                        <a:pt x="44505" y="27485"/>
                        <a:pt x="49825" y="19505"/>
                        <a:pt x="55144" y="11526"/>
                      </a:cubicBezTo>
                      <a:cubicBezTo>
                        <a:pt x="57804" y="7980"/>
                        <a:pt x="59577" y="3546"/>
                        <a:pt x="61794" y="0"/>
                      </a:cubicBezTo>
                      <a:cubicBezTo>
                        <a:pt x="61794" y="1773"/>
                        <a:pt x="62237" y="3990"/>
                        <a:pt x="62237" y="5763"/>
                      </a:cubicBezTo>
                      <a:cubicBezTo>
                        <a:pt x="52041" y="25268"/>
                        <a:pt x="37855" y="42114"/>
                        <a:pt x="22339" y="57630"/>
                      </a:cubicBezTo>
                      <a:cubicBezTo>
                        <a:pt x="17906" y="62063"/>
                        <a:pt x="13473" y="66053"/>
                        <a:pt x="9040" y="70043"/>
                      </a:cubicBezTo>
                      <a:cubicBezTo>
                        <a:pt x="6824" y="71816"/>
                        <a:pt x="2834" y="77136"/>
                        <a:pt x="618" y="758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33"/>
                <p:cNvSpPr/>
                <p:nvPr/>
              </p:nvSpPr>
              <p:spPr>
                <a:xfrm>
                  <a:off x="6429000" y="2908554"/>
                  <a:ext cx="67750" cy="80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0" h="80087" extrusionOk="0">
                      <a:moveTo>
                        <a:pt x="12337" y="71816"/>
                      </a:moveTo>
                      <a:cubicBezTo>
                        <a:pt x="9233" y="74476"/>
                        <a:pt x="6574" y="76693"/>
                        <a:pt x="3471" y="79353"/>
                      </a:cubicBezTo>
                      <a:cubicBezTo>
                        <a:pt x="3471" y="79353"/>
                        <a:pt x="3027" y="79796"/>
                        <a:pt x="3027" y="79796"/>
                      </a:cubicBezTo>
                      <a:cubicBezTo>
                        <a:pt x="2140" y="80239"/>
                        <a:pt x="811" y="80239"/>
                        <a:pt x="367" y="79353"/>
                      </a:cubicBezTo>
                      <a:cubicBezTo>
                        <a:pt x="-519" y="78466"/>
                        <a:pt x="367" y="77136"/>
                        <a:pt x="1254" y="76249"/>
                      </a:cubicBezTo>
                      <a:cubicBezTo>
                        <a:pt x="2140" y="75363"/>
                        <a:pt x="3471" y="74033"/>
                        <a:pt x="4357" y="73146"/>
                      </a:cubicBezTo>
                      <a:cubicBezTo>
                        <a:pt x="6574" y="71373"/>
                        <a:pt x="8347" y="69600"/>
                        <a:pt x="10563" y="67827"/>
                      </a:cubicBezTo>
                      <a:cubicBezTo>
                        <a:pt x="16327" y="62950"/>
                        <a:pt x="22089" y="57630"/>
                        <a:pt x="27409" y="52754"/>
                      </a:cubicBezTo>
                      <a:cubicBezTo>
                        <a:pt x="43369" y="37238"/>
                        <a:pt x="56225" y="19063"/>
                        <a:pt x="67751" y="0"/>
                      </a:cubicBezTo>
                      <a:cubicBezTo>
                        <a:pt x="67307" y="2660"/>
                        <a:pt x="66864" y="5763"/>
                        <a:pt x="66420" y="8423"/>
                      </a:cubicBezTo>
                      <a:cubicBezTo>
                        <a:pt x="52235" y="32805"/>
                        <a:pt x="33615" y="54084"/>
                        <a:pt x="12337" y="718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33"/>
                <p:cNvSpPr/>
                <p:nvPr/>
              </p:nvSpPr>
              <p:spPr>
                <a:xfrm>
                  <a:off x="6423874" y="2956875"/>
                  <a:ext cx="58690" cy="6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0" h="63955" extrusionOk="0">
                      <a:moveTo>
                        <a:pt x="17020" y="53197"/>
                      </a:moveTo>
                      <a:cubicBezTo>
                        <a:pt x="13473" y="55857"/>
                        <a:pt x="9483" y="59404"/>
                        <a:pt x="5493" y="61620"/>
                      </a:cubicBezTo>
                      <a:cubicBezTo>
                        <a:pt x="5050" y="61620"/>
                        <a:pt x="4607" y="62063"/>
                        <a:pt x="4164" y="62507"/>
                      </a:cubicBezTo>
                      <a:cubicBezTo>
                        <a:pt x="2834" y="63393"/>
                        <a:pt x="1504" y="64723"/>
                        <a:pt x="174" y="63393"/>
                      </a:cubicBezTo>
                      <a:cubicBezTo>
                        <a:pt x="-269" y="62507"/>
                        <a:pt x="174" y="61620"/>
                        <a:pt x="1060" y="61177"/>
                      </a:cubicBezTo>
                      <a:cubicBezTo>
                        <a:pt x="2390" y="60290"/>
                        <a:pt x="3721" y="59404"/>
                        <a:pt x="4607" y="58073"/>
                      </a:cubicBezTo>
                      <a:cubicBezTo>
                        <a:pt x="6380" y="56744"/>
                        <a:pt x="8154" y="54971"/>
                        <a:pt x="9926" y="53640"/>
                      </a:cubicBezTo>
                      <a:cubicBezTo>
                        <a:pt x="17463" y="47877"/>
                        <a:pt x="24556" y="41671"/>
                        <a:pt x="31649" y="35022"/>
                      </a:cubicBezTo>
                      <a:cubicBezTo>
                        <a:pt x="42731" y="24825"/>
                        <a:pt x="50268" y="12413"/>
                        <a:pt x="58691" y="0"/>
                      </a:cubicBezTo>
                      <a:cubicBezTo>
                        <a:pt x="55588" y="7536"/>
                        <a:pt x="51598" y="15073"/>
                        <a:pt x="48052" y="22609"/>
                      </a:cubicBezTo>
                      <a:cubicBezTo>
                        <a:pt x="48052" y="22609"/>
                        <a:pt x="48052" y="22609"/>
                        <a:pt x="48052" y="22609"/>
                      </a:cubicBezTo>
                      <a:cubicBezTo>
                        <a:pt x="39185" y="34135"/>
                        <a:pt x="28103" y="43888"/>
                        <a:pt x="17020" y="5319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33"/>
                <p:cNvSpPr/>
                <p:nvPr/>
              </p:nvSpPr>
              <p:spPr>
                <a:xfrm>
                  <a:off x="6425279" y="2950225"/>
                  <a:ext cx="106049" cy="9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49" h="93180" extrusionOk="0">
                      <a:moveTo>
                        <a:pt x="30244" y="75806"/>
                      </a:moveTo>
                      <a:cubicBezTo>
                        <a:pt x="22708" y="80682"/>
                        <a:pt x="15171" y="85559"/>
                        <a:pt x="7192" y="90435"/>
                      </a:cubicBezTo>
                      <a:cubicBezTo>
                        <a:pt x="4975" y="91322"/>
                        <a:pt x="1872" y="94868"/>
                        <a:pt x="99" y="92208"/>
                      </a:cubicBezTo>
                      <a:cubicBezTo>
                        <a:pt x="-788" y="88662"/>
                        <a:pt x="4532" y="87332"/>
                        <a:pt x="6305" y="85559"/>
                      </a:cubicBezTo>
                      <a:cubicBezTo>
                        <a:pt x="18718" y="78022"/>
                        <a:pt x="31131" y="70043"/>
                        <a:pt x="42657" y="61177"/>
                      </a:cubicBezTo>
                      <a:cubicBezTo>
                        <a:pt x="66152" y="43444"/>
                        <a:pt x="87874" y="23939"/>
                        <a:pt x="104720" y="0"/>
                      </a:cubicBezTo>
                      <a:cubicBezTo>
                        <a:pt x="104720" y="443"/>
                        <a:pt x="105163" y="443"/>
                        <a:pt x="105163" y="887"/>
                      </a:cubicBezTo>
                      <a:cubicBezTo>
                        <a:pt x="105606" y="1330"/>
                        <a:pt x="105606" y="2217"/>
                        <a:pt x="106050" y="2660"/>
                      </a:cubicBezTo>
                      <a:cubicBezTo>
                        <a:pt x="102947" y="7093"/>
                        <a:pt x="99400" y="11526"/>
                        <a:pt x="95854" y="15959"/>
                      </a:cubicBezTo>
                      <a:cubicBezTo>
                        <a:pt x="77678" y="39455"/>
                        <a:pt x="54626" y="58960"/>
                        <a:pt x="30244" y="7580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33"/>
                <p:cNvSpPr/>
                <p:nvPr/>
              </p:nvSpPr>
              <p:spPr>
                <a:xfrm>
                  <a:off x="6408938" y="2969731"/>
                  <a:ext cx="130371" cy="10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71" h="109671" extrusionOk="0">
                      <a:moveTo>
                        <a:pt x="61658" y="71373"/>
                      </a:moveTo>
                      <a:cubicBezTo>
                        <a:pt x="46585" y="83342"/>
                        <a:pt x="30626" y="93981"/>
                        <a:pt x="13780" y="103291"/>
                      </a:cubicBezTo>
                      <a:cubicBezTo>
                        <a:pt x="12451" y="104178"/>
                        <a:pt x="11121" y="104621"/>
                        <a:pt x="9791" y="105508"/>
                      </a:cubicBezTo>
                      <a:cubicBezTo>
                        <a:pt x="7131" y="106838"/>
                        <a:pt x="4914" y="108167"/>
                        <a:pt x="2255" y="109497"/>
                      </a:cubicBezTo>
                      <a:cubicBezTo>
                        <a:pt x="1368" y="109941"/>
                        <a:pt x="481" y="109497"/>
                        <a:pt x="38" y="108611"/>
                      </a:cubicBezTo>
                      <a:cubicBezTo>
                        <a:pt x="-405" y="105951"/>
                        <a:pt x="3141" y="105064"/>
                        <a:pt x="4914" y="103734"/>
                      </a:cubicBezTo>
                      <a:cubicBezTo>
                        <a:pt x="6688" y="102404"/>
                        <a:pt x="8904" y="101075"/>
                        <a:pt x="10678" y="99745"/>
                      </a:cubicBezTo>
                      <a:cubicBezTo>
                        <a:pt x="10678" y="99745"/>
                        <a:pt x="10678" y="99745"/>
                        <a:pt x="10678" y="99745"/>
                      </a:cubicBezTo>
                      <a:cubicBezTo>
                        <a:pt x="17327" y="95755"/>
                        <a:pt x="23977" y="92208"/>
                        <a:pt x="30183" y="88218"/>
                      </a:cubicBezTo>
                      <a:cubicBezTo>
                        <a:pt x="48802" y="76249"/>
                        <a:pt x="66534" y="62507"/>
                        <a:pt x="83824" y="48321"/>
                      </a:cubicBezTo>
                      <a:cubicBezTo>
                        <a:pt x="101113" y="34578"/>
                        <a:pt x="117072" y="18619"/>
                        <a:pt x="129485" y="0"/>
                      </a:cubicBezTo>
                      <a:cubicBezTo>
                        <a:pt x="129928" y="886"/>
                        <a:pt x="130371" y="1773"/>
                        <a:pt x="130371" y="2660"/>
                      </a:cubicBezTo>
                      <a:cubicBezTo>
                        <a:pt x="113082" y="31032"/>
                        <a:pt x="87370" y="51867"/>
                        <a:pt x="61658" y="713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33"/>
                <p:cNvSpPr/>
                <p:nvPr/>
              </p:nvSpPr>
              <p:spPr>
                <a:xfrm>
                  <a:off x="6409245" y="2989680"/>
                  <a:ext cx="136270" cy="117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70" h="117033" extrusionOk="0">
                      <a:moveTo>
                        <a:pt x="19680" y="106394"/>
                      </a:moveTo>
                      <a:cubicBezTo>
                        <a:pt x="14360" y="109941"/>
                        <a:pt x="9040" y="113044"/>
                        <a:pt x="4164" y="116147"/>
                      </a:cubicBezTo>
                      <a:cubicBezTo>
                        <a:pt x="3721" y="116147"/>
                        <a:pt x="3721" y="116590"/>
                        <a:pt x="3277" y="116590"/>
                      </a:cubicBezTo>
                      <a:cubicBezTo>
                        <a:pt x="3277" y="116590"/>
                        <a:pt x="3277" y="116590"/>
                        <a:pt x="3277" y="116590"/>
                      </a:cubicBezTo>
                      <a:cubicBezTo>
                        <a:pt x="2390" y="117034"/>
                        <a:pt x="1061" y="117477"/>
                        <a:pt x="174" y="116147"/>
                      </a:cubicBezTo>
                      <a:cubicBezTo>
                        <a:pt x="-269" y="115261"/>
                        <a:pt x="174" y="113487"/>
                        <a:pt x="1061" y="113044"/>
                      </a:cubicBezTo>
                      <a:cubicBezTo>
                        <a:pt x="1947" y="112600"/>
                        <a:pt x="3277" y="111714"/>
                        <a:pt x="4164" y="111271"/>
                      </a:cubicBezTo>
                      <a:cubicBezTo>
                        <a:pt x="6380" y="109497"/>
                        <a:pt x="9040" y="108167"/>
                        <a:pt x="11257" y="106394"/>
                      </a:cubicBezTo>
                      <a:cubicBezTo>
                        <a:pt x="28546" y="95312"/>
                        <a:pt x="45835" y="83785"/>
                        <a:pt x="62237" y="71373"/>
                      </a:cubicBezTo>
                      <a:cubicBezTo>
                        <a:pt x="90166" y="51424"/>
                        <a:pt x="114105" y="27042"/>
                        <a:pt x="135383" y="0"/>
                      </a:cubicBezTo>
                      <a:cubicBezTo>
                        <a:pt x="135827" y="886"/>
                        <a:pt x="135827" y="2217"/>
                        <a:pt x="136270" y="3103"/>
                      </a:cubicBezTo>
                      <a:cubicBezTo>
                        <a:pt x="106568" y="46548"/>
                        <a:pt x="63567" y="78022"/>
                        <a:pt x="19680" y="10639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33"/>
                <p:cNvSpPr/>
                <p:nvPr/>
              </p:nvSpPr>
              <p:spPr>
                <a:xfrm>
                  <a:off x="6409419" y="3013618"/>
                  <a:ext cx="143189" cy="116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89" h="116330" extrusionOk="0">
                      <a:moveTo>
                        <a:pt x="40785" y="93095"/>
                      </a:moveTo>
                      <a:cubicBezTo>
                        <a:pt x="29702" y="100188"/>
                        <a:pt x="19506" y="106838"/>
                        <a:pt x="8423" y="113044"/>
                      </a:cubicBezTo>
                      <a:cubicBezTo>
                        <a:pt x="6206" y="114374"/>
                        <a:pt x="3547" y="114817"/>
                        <a:pt x="1330" y="116147"/>
                      </a:cubicBezTo>
                      <a:cubicBezTo>
                        <a:pt x="887" y="116590"/>
                        <a:pt x="0" y="116147"/>
                        <a:pt x="0" y="115704"/>
                      </a:cubicBezTo>
                      <a:cubicBezTo>
                        <a:pt x="0" y="115261"/>
                        <a:pt x="0" y="114374"/>
                        <a:pt x="887" y="113931"/>
                      </a:cubicBezTo>
                      <a:cubicBezTo>
                        <a:pt x="6206" y="109941"/>
                        <a:pt x="11526" y="106394"/>
                        <a:pt x="17289" y="103291"/>
                      </a:cubicBezTo>
                      <a:cubicBezTo>
                        <a:pt x="31919" y="94425"/>
                        <a:pt x="46104" y="85116"/>
                        <a:pt x="60291" y="75363"/>
                      </a:cubicBezTo>
                      <a:cubicBezTo>
                        <a:pt x="89992" y="54971"/>
                        <a:pt x="117921" y="31032"/>
                        <a:pt x="140529" y="2660"/>
                      </a:cubicBezTo>
                      <a:cubicBezTo>
                        <a:pt x="141416" y="1773"/>
                        <a:pt x="141859" y="887"/>
                        <a:pt x="142303" y="0"/>
                      </a:cubicBezTo>
                      <a:cubicBezTo>
                        <a:pt x="142746" y="887"/>
                        <a:pt x="142746" y="2217"/>
                        <a:pt x="143189" y="3103"/>
                      </a:cubicBezTo>
                      <a:cubicBezTo>
                        <a:pt x="134323" y="15959"/>
                        <a:pt x="123240" y="27485"/>
                        <a:pt x="112158" y="38125"/>
                      </a:cubicBezTo>
                      <a:cubicBezTo>
                        <a:pt x="90435" y="58960"/>
                        <a:pt x="66053" y="77136"/>
                        <a:pt x="40785" y="9309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33"/>
                <p:cNvSpPr/>
                <p:nvPr/>
              </p:nvSpPr>
              <p:spPr>
                <a:xfrm>
                  <a:off x="6401319" y="3038887"/>
                  <a:ext cx="155279" cy="12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79" h="124300" extrusionOk="0">
                      <a:moveTo>
                        <a:pt x="101639" y="54971"/>
                      </a:moveTo>
                      <a:cubicBezTo>
                        <a:pt x="84350" y="69600"/>
                        <a:pt x="67504" y="84229"/>
                        <a:pt x="49328" y="97085"/>
                      </a:cubicBezTo>
                      <a:cubicBezTo>
                        <a:pt x="37802" y="105064"/>
                        <a:pt x="25832" y="112157"/>
                        <a:pt x="13863" y="118807"/>
                      </a:cubicBezTo>
                      <a:cubicBezTo>
                        <a:pt x="9873" y="121023"/>
                        <a:pt x="5883" y="122353"/>
                        <a:pt x="1894" y="124127"/>
                      </a:cubicBezTo>
                      <a:cubicBezTo>
                        <a:pt x="1007" y="124570"/>
                        <a:pt x="564" y="124127"/>
                        <a:pt x="121" y="123240"/>
                      </a:cubicBezTo>
                      <a:cubicBezTo>
                        <a:pt x="-322" y="122353"/>
                        <a:pt x="564" y="121467"/>
                        <a:pt x="1007" y="121023"/>
                      </a:cubicBezTo>
                      <a:cubicBezTo>
                        <a:pt x="3224" y="120137"/>
                        <a:pt x="5440" y="118364"/>
                        <a:pt x="7214" y="117034"/>
                      </a:cubicBezTo>
                      <a:cubicBezTo>
                        <a:pt x="17853" y="111271"/>
                        <a:pt x="28936" y="105508"/>
                        <a:pt x="38689" y="99301"/>
                      </a:cubicBezTo>
                      <a:cubicBezTo>
                        <a:pt x="57751" y="86889"/>
                        <a:pt x="75483" y="72703"/>
                        <a:pt x="92773" y="58517"/>
                      </a:cubicBezTo>
                      <a:cubicBezTo>
                        <a:pt x="92773" y="58517"/>
                        <a:pt x="92773" y="58517"/>
                        <a:pt x="92773" y="58517"/>
                      </a:cubicBezTo>
                      <a:cubicBezTo>
                        <a:pt x="92773" y="58517"/>
                        <a:pt x="92773" y="58517"/>
                        <a:pt x="92773" y="58517"/>
                      </a:cubicBezTo>
                      <a:cubicBezTo>
                        <a:pt x="110505" y="43888"/>
                        <a:pt x="127350" y="28815"/>
                        <a:pt x="143309" y="12413"/>
                      </a:cubicBezTo>
                      <a:cubicBezTo>
                        <a:pt x="147299" y="8423"/>
                        <a:pt x="151289" y="3990"/>
                        <a:pt x="154836" y="0"/>
                      </a:cubicBezTo>
                      <a:cubicBezTo>
                        <a:pt x="154836" y="887"/>
                        <a:pt x="155279" y="1773"/>
                        <a:pt x="155279" y="2660"/>
                      </a:cubicBezTo>
                      <a:cubicBezTo>
                        <a:pt x="139320" y="21722"/>
                        <a:pt x="120701" y="38568"/>
                        <a:pt x="101639" y="549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33"/>
                <p:cNvSpPr/>
                <p:nvPr/>
              </p:nvSpPr>
              <p:spPr>
                <a:xfrm>
                  <a:off x="6391243" y="3069032"/>
                  <a:ext cx="170674" cy="121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674" h="121910" extrusionOk="0">
                      <a:moveTo>
                        <a:pt x="86445" y="79796"/>
                      </a:moveTo>
                      <a:cubicBezTo>
                        <a:pt x="86445" y="79796"/>
                        <a:pt x="86445" y="79796"/>
                        <a:pt x="86445" y="79796"/>
                      </a:cubicBezTo>
                      <a:cubicBezTo>
                        <a:pt x="86445" y="79796"/>
                        <a:pt x="86445" y="79796"/>
                        <a:pt x="86445" y="79796"/>
                      </a:cubicBezTo>
                      <a:cubicBezTo>
                        <a:pt x="86002" y="79796"/>
                        <a:pt x="86002" y="80239"/>
                        <a:pt x="86445" y="79796"/>
                      </a:cubicBezTo>
                      <a:cubicBezTo>
                        <a:pt x="67827" y="91765"/>
                        <a:pt x="48764" y="101961"/>
                        <a:pt x="29258" y="111271"/>
                      </a:cubicBezTo>
                      <a:cubicBezTo>
                        <a:pt x="20836" y="114817"/>
                        <a:pt x="12413" y="120580"/>
                        <a:pt x="3103" y="121467"/>
                      </a:cubicBezTo>
                      <a:cubicBezTo>
                        <a:pt x="2660" y="121467"/>
                        <a:pt x="2217" y="121910"/>
                        <a:pt x="1330" y="121910"/>
                      </a:cubicBezTo>
                      <a:cubicBezTo>
                        <a:pt x="443" y="121910"/>
                        <a:pt x="0" y="121910"/>
                        <a:pt x="0" y="121023"/>
                      </a:cubicBezTo>
                      <a:cubicBezTo>
                        <a:pt x="0" y="120137"/>
                        <a:pt x="443" y="119694"/>
                        <a:pt x="1330" y="119250"/>
                      </a:cubicBezTo>
                      <a:cubicBezTo>
                        <a:pt x="1773" y="119250"/>
                        <a:pt x="2217" y="118807"/>
                        <a:pt x="2660" y="118807"/>
                      </a:cubicBezTo>
                      <a:cubicBezTo>
                        <a:pt x="10196" y="115704"/>
                        <a:pt x="17732" y="112157"/>
                        <a:pt x="25269" y="108611"/>
                      </a:cubicBezTo>
                      <a:cubicBezTo>
                        <a:pt x="46104" y="98858"/>
                        <a:pt x="66053" y="88662"/>
                        <a:pt x="85559" y="76249"/>
                      </a:cubicBezTo>
                      <a:lnTo>
                        <a:pt x="85559" y="76249"/>
                      </a:ln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85559" y="76249"/>
                        <a:pt x="85559" y="76249"/>
                        <a:pt x="85559" y="76249"/>
                      </a:cubicBezTo>
                      <a:cubicBezTo>
                        <a:pt x="96199" y="69600"/>
                        <a:pt x="106394" y="62063"/>
                        <a:pt x="116591" y="54084"/>
                      </a:cubicBezTo>
                      <a:cubicBezTo>
                        <a:pt x="116591" y="54084"/>
                        <a:pt x="116591" y="54084"/>
                        <a:pt x="116591" y="54084"/>
                      </a:cubicBezTo>
                      <a:cubicBezTo>
                        <a:pt x="116591" y="54084"/>
                        <a:pt x="116591" y="54084"/>
                        <a:pt x="116591" y="54084"/>
                      </a:cubicBezTo>
                      <a:cubicBezTo>
                        <a:pt x="136540" y="38125"/>
                        <a:pt x="154715" y="19949"/>
                        <a:pt x="170231" y="0"/>
                      </a:cubicBezTo>
                      <a:cubicBezTo>
                        <a:pt x="170231" y="887"/>
                        <a:pt x="170674" y="1773"/>
                        <a:pt x="170674" y="3103"/>
                      </a:cubicBezTo>
                      <a:cubicBezTo>
                        <a:pt x="147622" y="33692"/>
                        <a:pt x="118364" y="58960"/>
                        <a:pt x="86445" y="797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33"/>
                <p:cNvSpPr/>
                <p:nvPr/>
              </p:nvSpPr>
              <p:spPr>
                <a:xfrm>
                  <a:off x="6384150" y="3100950"/>
                  <a:ext cx="181756" cy="114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56" h="114045" extrusionOk="0">
                      <a:moveTo>
                        <a:pt x="114374" y="57187"/>
                      </a:moveTo>
                      <a:cubicBezTo>
                        <a:pt x="86889" y="75363"/>
                        <a:pt x="58517" y="92652"/>
                        <a:pt x="27485" y="104621"/>
                      </a:cubicBezTo>
                      <a:cubicBezTo>
                        <a:pt x="21279" y="107281"/>
                        <a:pt x="14629" y="109498"/>
                        <a:pt x="8423" y="111714"/>
                      </a:cubicBezTo>
                      <a:cubicBezTo>
                        <a:pt x="6206" y="112601"/>
                        <a:pt x="3990" y="113044"/>
                        <a:pt x="1773" y="113931"/>
                      </a:cubicBezTo>
                      <a:cubicBezTo>
                        <a:pt x="1773" y="113931"/>
                        <a:pt x="1773" y="113931"/>
                        <a:pt x="1773" y="113931"/>
                      </a:cubicBezTo>
                      <a:cubicBezTo>
                        <a:pt x="443" y="114374"/>
                        <a:pt x="0" y="113487"/>
                        <a:pt x="0" y="112157"/>
                      </a:cubicBezTo>
                      <a:cubicBezTo>
                        <a:pt x="0" y="110384"/>
                        <a:pt x="1330" y="109498"/>
                        <a:pt x="3103" y="109054"/>
                      </a:cubicBezTo>
                      <a:cubicBezTo>
                        <a:pt x="3103" y="109054"/>
                        <a:pt x="3547" y="109054"/>
                        <a:pt x="3547" y="109054"/>
                      </a:cubicBezTo>
                      <a:cubicBezTo>
                        <a:pt x="7536" y="107724"/>
                        <a:pt x="11526" y="105951"/>
                        <a:pt x="15516" y="104621"/>
                      </a:cubicBezTo>
                      <a:cubicBezTo>
                        <a:pt x="29258" y="99745"/>
                        <a:pt x="42558" y="94425"/>
                        <a:pt x="55414" y="87775"/>
                      </a:cubicBezTo>
                      <a:cubicBezTo>
                        <a:pt x="79353" y="75806"/>
                        <a:pt x="102404" y="61620"/>
                        <a:pt x="124570" y="46991"/>
                      </a:cubicBezTo>
                      <a:cubicBezTo>
                        <a:pt x="144519" y="32805"/>
                        <a:pt x="164911" y="18176"/>
                        <a:pt x="181314" y="0"/>
                      </a:cubicBezTo>
                      <a:cubicBezTo>
                        <a:pt x="181314" y="887"/>
                        <a:pt x="181757" y="2217"/>
                        <a:pt x="181757" y="3103"/>
                      </a:cubicBezTo>
                      <a:lnTo>
                        <a:pt x="181757" y="3103"/>
                      </a:lnTo>
                      <a:cubicBezTo>
                        <a:pt x="180871" y="3990"/>
                        <a:pt x="179984" y="4876"/>
                        <a:pt x="179097" y="5763"/>
                      </a:cubicBezTo>
                      <a:cubicBezTo>
                        <a:pt x="159591" y="25712"/>
                        <a:pt x="136983" y="42114"/>
                        <a:pt x="114374" y="5718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33"/>
                <p:cNvSpPr/>
                <p:nvPr/>
              </p:nvSpPr>
              <p:spPr>
                <a:xfrm>
                  <a:off x="6378831" y="3129765"/>
                  <a:ext cx="189292" cy="110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92" h="110137" extrusionOk="0">
                      <a:moveTo>
                        <a:pt x="130333" y="53640"/>
                      </a:moveTo>
                      <a:cubicBezTo>
                        <a:pt x="101517" y="73589"/>
                        <a:pt x="69599" y="89992"/>
                        <a:pt x="36351" y="100631"/>
                      </a:cubicBezTo>
                      <a:cubicBezTo>
                        <a:pt x="27485" y="103735"/>
                        <a:pt x="18176" y="105951"/>
                        <a:pt x="9309" y="108611"/>
                      </a:cubicBezTo>
                      <a:cubicBezTo>
                        <a:pt x="7093" y="109498"/>
                        <a:pt x="4876" y="109941"/>
                        <a:pt x="2660" y="109941"/>
                      </a:cubicBezTo>
                      <a:cubicBezTo>
                        <a:pt x="1773" y="109941"/>
                        <a:pt x="886" y="110384"/>
                        <a:pt x="443" y="109941"/>
                      </a:cubicBezTo>
                      <a:cubicBezTo>
                        <a:pt x="0" y="109498"/>
                        <a:pt x="0" y="109054"/>
                        <a:pt x="0" y="108611"/>
                      </a:cubicBezTo>
                      <a:cubicBezTo>
                        <a:pt x="0" y="107724"/>
                        <a:pt x="443" y="106394"/>
                        <a:pt x="1773" y="106394"/>
                      </a:cubicBezTo>
                      <a:cubicBezTo>
                        <a:pt x="6650" y="104621"/>
                        <a:pt x="11526" y="103291"/>
                        <a:pt x="15959" y="101961"/>
                      </a:cubicBezTo>
                      <a:cubicBezTo>
                        <a:pt x="33248" y="97085"/>
                        <a:pt x="50094" y="91765"/>
                        <a:pt x="66496" y="84672"/>
                      </a:cubicBezTo>
                      <a:cubicBezTo>
                        <a:pt x="112157" y="64280"/>
                        <a:pt x="154715" y="36351"/>
                        <a:pt x="188850" y="0"/>
                      </a:cubicBezTo>
                      <a:cubicBezTo>
                        <a:pt x="188850" y="1330"/>
                        <a:pt x="188850" y="2217"/>
                        <a:pt x="189293" y="3546"/>
                      </a:cubicBezTo>
                      <a:cubicBezTo>
                        <a:pt x="188407" y="4876"/>
                        <a:pt x="187520" y="5763"/>
                        <a:pt x="187076" y="5763"/>
                      </a:cubicBezTo>
                      <a:cubicBezTo>
                        <a:pt x="170230" y="23939"/>
                        <a:pt x="150725" y="39455"/>
                        <a:pt x="130333" y="536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33"/>
                <p:cNvSpPr/>
                <p:nvPr/>
              </p:nvSpPr>
              <p:spPr>
                <a:xfrm>
                  <a:off x="6356665" y="3155921"/>
                  <a:ext cx="211901" cy="11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01" h="112247" extrusionOk="0">
                      <a:moveTo>
                        <a:pt x="155602" y="48764"/>
                      </a:moveTo>
                      <a:cubicBezTo>
                        <a:pt x="118807" y="72703"/>
                        <a:pt x="78909" y="92652"/>
                        <a:pt x="36351" y="104621"/>
                      </a:cubicBezTo>
                      <a:cubicBezTo>
                        <a:pt x="28371" y="106838"/>
                        <a:pt x="20392" y="108611"/>
                        <a:pt x="11969" y="110384"/>
                      </a:cubicBezTo>
                      <a:cubicBezTo>
                        <a:pt x="10196" y="110827"/>
                        <a:pt x="8422" y="110827"/>
                        <a:pt x="6650" y="111271"/>
                      </a:cubicBezTo>
                      <a:cubicBezTo>
                        <a:pt x="4433" y="111271"/>
                        <a:pt x="2217" y="112600"/>
                        <a:pt x="443" y="112157"/>
                      </a:cubicBezTo>
                      <a:cubicBezTo>
                        <a:pt x="0" y="111714"/>
                        <a:pt x="0" y="111271"/>
                        <a:pt x="0" y="110827"/>
                      </a:cubicBezTo>
                      <a:cubicBezTo>
                        <a:pt x="0" y="109941"/>
                        <a:pt x="443" y="108611"/>
                        <a:pt x="1330" y="108611"/>
                      </a:cubicBezTo>
                      <a:cubicBezTo>
                        <a:pt x="3546" y="108167"/>
                        <a:pt x="6206" y="107724"/>
                        <a:pt x="8422" y="106838"/>
                      </a:cubicBezTo>
                      <a:cubicBezTo>
                        <a:pt x="10196" y="106394"/>
                        <a:pt x="11526" y="105951"/>
                        <a:pt x="13299" y="105508"/>
                      </a:cubicBezTo>
                      <a:cubicBezTo>
                        <a:pt x="26599" y="101961"/>
                        <a:pt x="39454" y="99301"/>
                        <a:pt x="52310" y="94868"/>
                      </a:cubicBezTo>
                      <a:cubicBezTo>
                        <a:pt x="91765" y="81569"/>
                        <a:pt x="129446" y="62063"/>
                        <a:pt x="164025" y="39011"/>
                      </a:cubicBezTo>
                      <a:cubicBezTo>
                        <a:pt x="164025" y="39011"/>
                        <a:pt x="164025" y="39011"/>
                        <a:pt x="164025" y="39011"/>
                      </a:cubicBezTo>
                      <a:cubicBezTo>
                        <a:pt x="181313" y="27485"/>
                        <a:pt x="198159" y="15516"/>
                        <a:pt x="211902" y="0"/>
                      </a:cubicBezTo>
                      <a:cubicBezTo>
                        <a:pt x="211902" y="886"/>
                        <a:pt x="211902" y="1773"/>
                        <a:pt x="211902" y="2660"/>
                      </a:cubicBezTo>
                      <a:cubicBezTo>
                        <a:pt x="211458" y="3546"/>
                        <a:pt x="210572" y="3990"/>
                        <a:pt x="210572" y="4433"/>
                      </a:cubicBezTo>
                      <a:cubicBezTo>
                        <a:pt x="195499" y="21722"/>
                        <a:pt x="175551" y="35465"/>
                        <a:pt x="155602" y="487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33"/>
                <p:cNvSpPr/>
                <p:nvPr/>
              </p:nvSpPr>
              <p:spPr>
                <a:xfrm>
                  <a:off x="6357108" y="3179416"/>
                  <a:ext cx="214118" cy="11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8" h="110383" extrusionOk="0">
                      <a:moveTo>
                        <a:pt x="152942" y="51424"/>
                      </a:moveTo>
                      <a:cubicBezTo>
                        <a:pt x="123683" y="70043"/>
                        <a:pt x="92208" y="84229"/>
                        <a:pt x="58960" y="94868"/>
                      </a:cubicBezTo>
                      <a:cubicBezTo>
                        <a:pt x="43001" y="100188"/>
                        <a:pt x="26599" y="105064"/>
                        <a:pt x="9753" y="109054"/>
                      </a:cubicBezTo>
                      <a:cubicBezTo>
                        <a:pt x="7093" y="109498"/>
                        <a:pt x="4876" y="109941"/>
                        <a:pt x="2660" y="110384"/>
                      </a:cubicBezTo>
                      <a:cubicBezTo>
                        <a:pt x="2660" y="110384"/>
                        <a:pt x="2217" y="110384"/>
                        <a:pt x="2217" y="110384"/>
                      </a:cubicBezTo>
                      <a:lnTo>
                        <a:pt x="2217" y="110384"/>
                      </a:lnTo>
                      <a:cubicBezTo>
                        <a:pt x="1330" y="110384"/>
                        <a:pt x="0" y="110384"/>
                        <a:pt x="0" y="109054"/>
                      </a:cubicBezTo>
                      <a:cubicBezTo>
                        <a:pt x="0" y="108167"/>
                        <a:pt x="443" y="107281"/>
                        <a:pt x="1330" y="106838"/>
                      </a:cubicBezTo>
                      <a:cubicBezTo>
                        <a:pt x="2217" y="106394"/>
                        <a:pt x="3103" y="106394"/>
                        <a:pt x="3990" y="105951"/>
                      </a:cubicBezTo>
                      <a:lnTo>
                        <a:pt x="3990" y="105951"/>
                      </a:lnTo>
                      <a:cubicBezTo>
                        <a:pt x="14186" y="102848"/>
                        <a:pt x="24382" y="100188"/>
                        <a:pt x="35022" y="97528"/>
                      </a:cubicBezTo>
                      <a:cubicBezTo>
                        <a:pt x="53640" y="92208"/>
                        <a:pt x="71816" y="86002"/>
                        <a:pt x="89992" y="78909"/>
                      </a:cubicBezTo>
                      <a:cubicBezTo>
                        <a:pt x="113487" y="69600"/>
                        <a:pt x="136096" y="57630"/>
                        <a:pt x="157818" y="43887"/>
                      </a:cubicBezTo>
                      <a:cubicBezTo>
                        <a:pt x="176881" y="31475"/>
                        <a:pt x="195943" y="18619"/>
                        <a:pt x="211902" y="2217"/>
                      </a:cubicBezTo>
                      <a:cubicBezTo>
                        <a:pt x="212789" y="1330"/>
                        <a:pt x="213232" y="887"/>
                        <a:pt x="214118" y="0"/>
                      </a:cubicBezTo>
                      <a:cubicBezTo>
                        <a:pt x="214118" y="1330"/>
                        <a:pt x="214118" y="2660"/>
                        <a:pt x="214118" y="3990"/>
                      </a:cubicBezTo>
                      <a:lnTo>
                        <a:pt x="214118" y="3990"/>
                      </a:lnTo>
                      <a:cubicBezTo>
                        <a:pt x="196386" y="23495"/>
                        <a:pt x="174664" y="37681"/>
                        <a:pt x="152942" y="514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33"/>
                <p:cNvSpPr/>
                <p:nvPr/>
              </p:nvSpPr>
              <p:spPr>
                <a:xfrm>
                  <a:off x="6361098" y="3205128"/>
                  <a:ext cx="211015" cy="100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15" h="100631" extrusionOk="0">
                      <a:moveTo>
                        <a:pt x="210128" y="3103"/>
                      </a:moveTo>
                      <a:cubicBezTo>
                        <a:pt x="208356" y="4433"/>
                        <a:pt x="206582" y="6206"/>
                        <a:pt x="205252" y="7536"/>
                      </a:cubicBezTo>
                      <a:cubicBezTo>
                        <a:pt x="191066" y="19506"/>
                        <a:pt x="176437" y="31475"/>
                        <a:pt x="160921" y="41671"/>
                      </a:cubicBezTo>
                      <a:cubicBezTo>
                        <a:pt x="133436" y="59847"/>
                        <a:pt x="102404" y="73146"/>
                        <a:pt x="71373" y="83786"/>
                      </a:cubicBezTo>
                      <a:cubicBezTo>
                        <a:pt x="52310" y="89992"/>
                        <a:pt x="33248" y="95312"/>
                        <a:pt x="13742" y="98858"/>
                      </a:cubicBezTo>
                      <a:cubicBezTo>
                        <a:pt x="9753" y="99745"/>
                        <a:pt x="5319" y="100188"/>
                        <a:pt x="1330" y="100631"/>
                      </a:cubicBezTo>
                      <a:cubicBezTo>
                        <a:pt x="443" y="100631"/>
                        <a:pt x="0" y="99745"/>
                        <a:pt x="0" y="99301"/>
                      </a:cubicBezTo>
                      <a:cubicBezTo>
                        <a:pt x="0" y="98415"/>
                        <a:pt x="443" y="97085"/>
                        <a:pt x="1773" y="97085"/>
                      </a:cubicBezTo>
                      <a:cubicBezTo>
                        <a:pt x="6650" y="96198"/>
                        <a:pt x="11526" y="94868"/>
                        <a:pt x="16402" y="93982"/>
                      </a:cubicBezTo>
                      <a:cubicBezTo>
                        <a:pt x="31032" y="90878"/>
                        <a:pt x="45661" y="87332"/>
                        <a:pt x="59847" y="82899"/>
                      </a:cubicBezTo>
                      <a:cubicBezTo>
                        <a:pt x="86002" y="75363"/>
                        <a:pt x="111271" y="65610"/>
                        <a:pt x="135209" y="53640"/>
                      </a:cubicBezTo>
                      <a:cubicBezTo>
                        <a:pt x="160035" y="40785"/>
                        <a:pt x="183087" y="24382"/>
                        <a:pt x="204366" y="5763"/>
                      </a:cubicBezTo>
                      <a:cubicBezTo>
                        <a:pt x="206582" y="3990"/>
                        <a:pt x="208799" y="1773"/>
                        <a:pt x="211015" y="0"/>
                      </a:cubicBezTo>
                      <a:cubicBezTo>
                        <a:pt x="210572" y="443"/>
                        <a:pt x="210128" y="1773"/>
                        <a:pt x="210128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33"/>
                <p:cNvSpPr/>
                <p:nvPr/>
              </p:nvSpPr>
              <p:spPr>
                <a:xfrm>
                  <a:off x="6322973" y="3292460"/>
                  <a:ext cx="168014" cy="3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14" h="39454" extrusionOk="0">
                      <a:moveTo>
                        <a:pt x="168014" y="0"/>
                      </a:moveTo>
                      <a:cubicBezTo>
                        <a:pt x="153829" y="6206"/>
                        <a:pt x="139199" y="11083"/>
                        <a:pt x="124127" y="15959"/>
                      </a:cubicBezTo>
                      <a:cubicBezTo>
                        <a:pt x="103291" y="23052"/>
                        <a:pt x="82012" y="28815"/>
                        <a:pt x="60291" y="32362"/>
                      </a:cubicBezTo>
                      <a:cubicBezTo>
                        <a:pt x="46104" y="35021"/>
                        <a:pt x="31919" y="36351"/>
                        <a:pt x="17732" y="38125"/>
                      </a:cubicBezTo>
                      <a:cubicBezTo>
                        <a:pt x="15516" y="38125"/>
                        <a:pt x="13299" y="38568"/>
                        <a:pt x="11083" y="38568"/>
                      </a:cubicBezTo>
                      <a:cubicBezTo>
                        <a:pt x="7980" y="39011"/>
                        <a:pt x="4877" y="39011"/>
                        <a:pt x="1773" y="39454"/>
                      </a:cubicBezTo>
                      <a:cubicBezTo>
                        <a:pt x="887" y="39454"/>
                        <a:pt x="0" y="38568"/>
                        <a:pt x="0" y="37681"/>
                      </a:cubicBezTo>
                      <a:cubicBezTo>
                        <a:pt x="0" y="36795"/>
                        <a:pt x="887" y="35465"/>
                        <a:pt x="1773" y="35465"/>
                      </a:cubicBezTo>
                      <a:cubicBezTo>
                        <a:pt x="7537" y="35021"/>
                        <a:pt x="13299" y="34135"/>
                        <a:pt x="19063" y="33248"/>
                      </a:cubicBezTo>
                      <a:cubicBezTo>
                        <a:pt x="21722" y="32805"/>
                        <a:pt x="24382" y="32805"/>
                        <a:pt x="26599" y="32362"/>
                      </a:cubicBezTo>
                      <a:cubicBezTo>
                        <a:pt x="38568" y="31032"/>
                        <a:pt x="50981" y="29702"/>
                        <a:pt x="62950" y="27485"/>
                      </a:cubicBezTo>
                      <a:cubicBezTo>
                        <a:pt x="85559" y="23495"/>
                        <a:pt x="107724" y="16846"/>
                        <a:pt x="129447" y="9753"/>
                      </a:cubicBezTo>
                      <a:cubicBezTo>
                        <a:pt x="133880" y="8423"/>
                        <a:pt x="138756" y="6650"/>
                        <a:pt x="143189" y="5320"/>
                      </a:cubicBezTo>
                      <a:cubicBezTo>
                        <a:pt x="143189" y="5320"/>
                        <a:pt x="143189" y="5320"/>
                        <a:pt x="143189" y="5320"/>
                      </a:cubicBezTo>
                      <a:cubicBezTo>
                        <a:pt x="145406" y="4876"/>
                        <a:pt x="147622" y="4433"/>
                        <a:pt x="150282" y="3990"/>
                      </a:cubicBezTo>
                      <a:cubicBezTo>
                        <a:pt x="156932" y="3103"/>
                        <a:pt x="162252" y="1773"/>
                        <a:pt x="1680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33"/>
                <p:cNvSpPr/>
                <p:nvPr/>
              </p:nvSpPr>
              <p:spPr>
                <a:xfrm>
                  <a:off x="6328293" y="3288470"/>
                  <a:ext cx="240273" cy="6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73" h="66053" extrusionOk="0">
                      <a:moveTo>
                        <a:pt x="240274" y="1773"/>
                      </a:moveTo>
                      <a:cubicBezTo>
                        <a:pt x="223871" y="11969"/>
                        <a:pt x="205696" y="19506"/>
                        <a:pt x="187963" y="27042"/>
                      </a:cubicBezTo>
                      <a:cubicBezTo>
                        <a:pt x="152055" y="41671"/>
                        <a:pt x="114817" y="52310"/>
                        <a:pt x="76692" y="58517"/>
                      </a:cubicBezTo>
                      <a:cubicBezTo>
                        <a:pt x="57630" y="61620"/>
                        <a:pt x="38125" y="64723"/>
                        <a:pt x="18619" y="65610"/>
                      </a:cubicBezTo>
                      <a:cubicBezTo>
                        <a:pt x="12856" y="65610"/>
                        <a:pt x="7536" y="66053"/>
                        <a:pt x="1773" y="66053"/>
                      </a:cubicBezTo>
                      <a:cubicBezTo>
                        <a:pt x="1773" y="66053"/>
                        <a:pt x="1773" y="66053"/>
                        <a:pt x="1773" y="66053"/>
                      </a:cubicBezTo>
                      <a:cubicBezTo>
                        <a:pt x="886" y="66053"/>
                        <a:pt x="0" y="65167"/>
                        <a:pt x="0" y="64280"/>
                      </a:cubicBezTo>
                      <a:cubicBezTo>
                        <a:pt x="0" y="62950"/>
                        <a:pt x="1330" y="62063"/>
                        <a:pt x="2217" y="62063"/>
                      </a:cubicBezTo>
                      <a:cubicBezTo>
                        <a:pt x="2660" y="62063"/>
                        <a:pt x="3103" y="62063"/>
                        <a:pt x="3546" y="62063"/>
                      </a:cubicBezTo>
                      <a:cubicBezTo>
                        <a:pt x="7536" y="62063"/>
                        <a:pt x="11969" y="61620"/>
                        <a:pt x="15959" y="61620"/>
                      </a:cubicBezTo>
                      <a:cubicBezTo>
                        <a:pt x="31918" y="60733"/>
                        <a:pt x="47434" y="59404"/>
                        <a:pt x="62950" y="56744"/>
                      </a:cubicBezTo>
                      <a:cubicBezTo>
                        <a:pt x="123240" y="47877"/>
                        <a:pt x="183087" y="30588"/>
                        <a:pt x="237171" y="1773"/>
                      </a:cubicBezTo>
                      <a:cubicBezTo>
                        <a:pt x="238057" y="1330"/>
                        <a:pt x="239387" y="443"/>
                        <a:pt x="240274" y="0"/>
                      </a:cubicBezTo>
                      <a:cubicBezTo>
                        <a:pt x="240274" y="443"/>
                        <a:pt x="240274" y="887"/>
                        <a:pt x="240274" y="17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33"/>
                <p:cNvSpPr/>
                <p:nvPr/>
              </p:nvSpPr>
              <p:spPr>
                <a:xfrm>
                  <a:off x="6327824" y="3323935"/>
                  <a:ext cx="234980" cy="55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80" h="55032" extrusionOk="0">
                      <a:moveTo>
                        <a:pt x="234093" y="4433"/>
                      </a:moveTo>
                      <a:cubicBezTo>
                        <a:pt x="215918" y="15959"/>
                        <a:pt x="195082" y="22165"/>
                        <a:pt x="174690" y="28372"/>
                      </a:cubicBezTo>
                      <a:cubicBezTo>
                        <a:pt x="134792" y="39898"/>
                        <a:pt x="94008" y="47877"/>
                        <a:pt x="52336" y="52310"/>
                      </a:cubicBezTo>
                      <a:cubicBezTo>
                        <a:pt x="37264" y="54084"/>
                        <a:pt x="22635" y="54527"/>
                        <a:pt x="7562" y="54971"/>
                      </a:cubicBezTo>
                      <a:cubicBezTo>
                        <a:pt x="4902" y="54527"/>
                        <a:pt x="-418" y="56300"/>
                        <a:pt x="26" y="52754"/>
                      </a:cubicBezTo>
                      <a:cubicBezTo>
                        <a:pt x="913" y="48764"/>
                        <a:pt x="6232" y="50537"/>
                        <a:pt x="9336" y="50094"/>
                      </a:cubicBezTo>
                      <a:cubicBezTo>
                        <a:pt x="15985" y="50094"/>
                        <a:pt x="23078" y="49651"/>
                        <a:pt x="29728" y="49208"/>
                      </a:cubicBezTo>
                      <a:cubicBezTo>
                        <a:pt x="51007" y="47877"/>
                        <a:pt x="72285" y="45661"/>
                        <a:pt x="93564" y="42558"/>
                      </a:cubicBezTo>
                      <a:cubicBezTo>
                        <a:pt x="121936" y="38125"/>
                        <a:pt x="149864" y="31475"/>
                        <a:pt x="177793" y="23495"/>
                      </a:cubicBezTo>
                      <a:cubicBezTo>
                        <a:pt x="197299" y="17289"/>
                        <a:pt x="217691" y="11526"/>
                        <a:pt x="234980" y="0"/>
                      </a:cubicBezTo>
                      <a:cubicBezTo>
                        <a:pt x="234536" y="2217"/>
                        <a:pt x="234093" y="3103"/>
                        <a:pt x="234093" y="4433"/>
                      </a:cubicBezTo>
                      <a:cubicBezTo>
                        <a:pt x="234093" y="4433"/>
                        <a:pt x="234093" y="4433"/>
                        <a:pt x="234093" y="44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33"/>
                <p:cNvSpPr/>
                <p:nvPr/>
              </p:nvSpPr>
              <p:spPr>
                <a:xfrm>
                  <a:off x="6308227" y="3370926"/>
                  <a:ext cx="243494" cy="43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94" h="43197" extrusionOk="0">
                      <a:moveTo>
                        <a:pt x="242165" y="2660"/>
                      </a:moveTo>
                      <a:cubicBezTo>
                        <a:pt x="240835" y="3546"/>
                        <a:pt x="239505" y="3990"/>
                        <a:pt x="238175" y="4876"/>
                      </a:cubicBezTo>
                      <a:cubicBezTo>
                        <a:pt x="221773" y="13299"/>
                        <a:pt x="203153" y="17732"/>
                        <a:pt x="185421" y="21722"/>
                      </a:cubicBezTo>
                      <a:cubicBezTo>
                        <a:pt x="163256" y="26155"/>
                        <a:pt x="141090" y="29702"/>
                        <a:pt x="118481" y="32362"/>
                      </a:cubicBezTo>
                      <a:cubicBezTo>
                        <a:pt x="90996" y="35908"/>
                        <a:pt x="63068" y="38568"/>
                        <a:pt x="35583" y="41228"/>
                      </a:cubicBezTo>
                      <a:cubicBezTo>
                        <a:pt x="26716" y="42114"/>
                        <a:pt x="17407" y="42558"/>
                        <a:pt x="8541" y="43001"/>
                      </a:cubicBezTo>
                      <a:cubicBezTo>
                        <a:pt x="6324" y="43001"/>
                        <a:pt x="3664" y="43444"/>
                        <a:pt x="1447" y="43001"/>
                      </a:cubicBezTo>
                      <a:cubicBezTo>
                        <a:pt x="561" y="43001"/>
                        <a:pt x="-325" y="42114"/>
                        <a:pt x="118" y="41228"/>
                      </a:cubicBezTo>
                      <a:cubicBezTo>
                        <a:pt x="561" y="38568"/>
                        <a:pt x="4108" y="39011"/>
                        <a:pt x="6324" y="38568"/>
                      </a:cubicBezTo>
                      <a:cubicBezTo>
                        <a:pt x="9427" y="38125"/>
                        <a:pt x="12974" y="38125"/>
                        <a:pt x="16077" y="38125"/>
                      </a:cubicBezTo>
                      <a:cubicBezTo>
                        <a:pt x="29819" y="37238"/>
                        <a:pt x="43562" y="35908"/>
                        <a:pt x="57305" y="34578"/>
                      </a:cubicBezTo>
                      <a:cubicBezTo>
                        <a:pt x="90553" y="31475"/>
                        <a:pt x="123801" y="27928"/>
                        <a:pt x="156606" y="23052"/>
                      </a:cubicBezTo>
                      <a:cubicBezTo>
                        <a:pt x="176112" y="19949"/>
                        <a:pt x="195174" y="16846"/>
                        <a:pt x="214236" y="11083"/>
                      </a:cubicBezTo>
                      <a:cubicBezTo>
                        <a:pt x="224432" y="8423"/>
                        <a:pt x="233742" y="4433"/>
                        <a:pt x="243495" y="0"/>
                      </a:cubicBezTo>
                      <a:cubicBezTo>
                        <a:pt x="242608" y="886"/>
                        <a:pt x="242608" y="1773"/>
                        <a:pt x="242165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33"/>
                <p:cNvSpPr/>
                <p:nvPr/>
              </p:nvSpPr>
              <p:spPr>
                <a:xfrm>
                  <a:off x="6276686" y="3403288"/>
                  <a:ext cx="265282" cy="49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282" h="49318" extrusionOk="0">
                      <a:moveTo>
                        <a:pt x="263953" y="3546"/>
                      </a:moveTo>
                      <a:cubicBezTo>
                        <a:pt x="246221" y="13742"/>
                        <a:pt x="226715" y="20392"/>
                        <a:pt x="207209" y="26155"/>
                      </a:cubicBezTo>
                      <a:cubicBezTo>
                        <a:pt x="166425" y="38568"/>
                        <a:pt x="123867" y="43444"/>
                        <a:pt x="81309" y="46991"/>
                      </a:cubicBezTo>
                      <a:cubicBezTo>
                        <a:pt x="66237" y="48321"/>
                        <a:pt x="50721" y="48764"/>
                        <a:pt x="35649" y="49207"/>
                      </a:cubicBezTo>
                      <a:cubicBezTo>
                        <a:pt x="25009" y="49651"/>
                        <a:pt x="14370" y="48764"/>
                        <a:pt x="3730" y="46548"/>
                      </a:cubicBezTo>
                      <a:cubicBezTo>
                        <a:pt x="2844" y="46548"/>
                        <a:pt x="1513" y="46104"/>
                        <a:pt x="627" y="46104"/>
                      </a:cubicBezTo>
                      <a:cubicBezTo>
                        <a:pt x="184" y="46104"/>
                        <a:pt x="-260" y="45218"/>
                        <a:pt x="184" y="44774"/>
                      </a:cubicBezTo>
                      <a:cubicBezTo>
                        <a:pt x="627" y="43444"/>
                        <a:pt x="2400" y="44331"/>
                        <a:pt x="3287" y="44331"/>
                      </a:cubicBezTo>
                      <a:cubicBezTo>
                        <a:pt x="3730" y="44331"/>
                        <a:pt x="4617" y="44331"/>
                        <a:pt x="5060" y="44331"/>
                      </a:cubicBezTo>
                      <a:cubicBezTo>
                        <a:pt x="21906" y="44774"/>
                        <a:pt x="39195" y="44774"/>
                        <a:pt x="56484" y="44331"/>
                      </a:cubicBezTo>
                      <a:cubicBezTo>
                        <a:pt x="100815" y="42114"/>
                        <a:pt x="145146" y="38568"/>
                        <a:pt x="188147" y="27928"/>
                      </a:cubicBezTo>
                      <a:cubicBezTo>
                        <a:pt x="208539" y="22609"/>
                        <a:pt x="228488" y="16846"/>
                        <a:pt x="247993" y="8423"/>
                      </a:cubicBezTo>
                      <a:cubicBezTo>
                        <a:pt x="253757" y="6206"/>
                        <a:pt x="259520" y="3103"/>
                        <a:pt x="265283" y="0"/>
                      </a:cubicBezTo>
                      <a:cubicBezTo>
                        <a:pt x="264839" y="1330"/>
                        <a:pt x="264396" y="2660"/>
                        <a:pt x="263953" y="35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33"/>
                <p:cNvSpPr/>
                <p:nvPr/>
              </p:nvSpPr>
              <p:spPr>
                <a:xfrm>
                  <a:off x="6258250" y="3434319"/>
                  <a:ext cx="273965" cy="47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5" h="47919" extrusionOk="0">
                      <a:moveTo>
                        <a:pt x="273079" y="2660"/>
                      </a:moveTo>
                      <a:cubicBezTo>
                        <a:pt x="233181" y="29258"/>
                        <a:pt x="183087" y="36351"/>
                        <a:pt x="136096" y="41671"/>
                      </a:cubicBezTo>
                      <a:cubicBezTo>
                        <a:pt x="105508" y="45218"/>
                        <a:pt x="74919" y="48321"/>
                        <a:pt x="43888" y="47877"/>
                      </a:cubicBezTo>
                      <a:cubicBezTo>
                        <a:pt x="31919" y="47434"/>
                        <a:pt x="20392" y="46991"/>
                        <a:pt x="8423" y="46104"/>
                      </a:cubicBezTo>
                      <a:cubicBezTo>
                        <a:pt x="7537" y="46104"/>
                        <a:pt x="6650" y="45661"/>
                        <a:pt x="5763" y="45661"/>
                      </a:cubicBezTo>
                      <a:cubicBezTo>
                        <a:pt x="3990" y="45218"/>
                        <a:pt x="2217" y="44774"/>
                        <a:pt x="887" y="44774"/>
                      </a:cubicBezTo>
                      <a:cubicBezTo>
                        <a:pt x="0" y="44774"/>
                        <a:pt x="0" y="43887"/>
                        <a:pt x="0" y="43444"/>
                      </a:cubicBezTo>
                      <a:cubicBezTo>
                        <a:pt x="0" y="42558"/>
                        <a:pt x="887" y="42114"/>
                        <a:pt x="1773" y="42114"/>
                      </a:cubicBezTo>
                      <a:cubicBezTo>
                        <a:pt x="3990" y="42114"/>
                        <a:pt x="5763" y="42114"/>
                        <a:pt x="7980" y="42114"/>
                      </a:cubicBezTo>
                      <a:cubicBezTo>
                        <a:pt x="17289" y="42558"/>
                        <a:pt x="26599" y="43001"/>
                        <a:pt x="36352" y="43444"/>
                      </a:cubicBezTo>
                      <a:cubicBezTo>
                        <a:pt x="63393" y="44331"/>
                        <a:pt x="90435" y="42558"/>
                        <a:pt x="117034" y="39898"/>
                      </a:cubicBezTo>
                      <a:cubicBezTo>
                        <a:pt x="169345" y="34578"/>
                        <a:pt x="224315" y="29702"/>
                        <a:pt x="270419" y="2217"/>
                      </a:cubicBezTo>
                      <a:cubicBezTo>
                        <a:pt x="271749" y="1330"/>
                        <a:pt x="272635" y="887"/>
                        <a:pt x="273966" y="0"/>
                      </a:cubicBezTo>
                      <a:cubicBezTo>
                        <a:pt x="273522" y="887"/>
                        <a:pt x="273079" y="1773"/>
                        <a:pt x="273079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33"/>
                <p:cNvSpPr/>
                <p:nvPr/>
              </p:nvSpPr>
              <p:spPr>
                <a:xfrm>
                  <a:off x="6232539" y="3475547"/>
                  <a:ext cx="285047" cy="40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047" h="40081" extrusionOk="0">
                      <a:moveTo>
                        <a:pt x="284161" y="2660"/>
                      </a:moveTo>
                      <a:cubicBezTo>
                        <a:pt x="241604" y="21279"/>
                        <a:pt x="194612" y="26599"/>
                        <a:pt x="148952" y="32805"/>
                      </a:cubicBezTo>
                      <a:cubicBezTo>
                        <a:pt x="117033" y="37238"/>
                        <a:pt x="84672" y="39455"/>
                        <a:pt x="52310" y="39898"/>
                      </a:cubicBezTo>
                      <a:cubicBezTo>
                        <a:pt x="38568" y="40341"/>
                        <a:pt x="25268" y="39898"/>
                        <a:pt x="11526" y="39455"/>
                      </a:cubicBezTo>
                      <a:cubicBezTo>
                        <a:pt x="7979" y="39455"/>
                        <a:pt x="4876" y="39455"/>
                        <a:pt x="1330" y="39455"/>
                      </a:cubicBezTo>
                      <a:cubicBezTo>
                        <a:pt x="443" y="39455"/>
                        <a:pt x="0" y="38568"/>
                        <a:pt x="0" y="37681"/>
                      </a:cubicBezTo>
                      <a:cubicBezTo>
                        <a:pt x="443" y="36795"/>
                        <a:pt x="1330" y="35908"/>
                        <a:pt x="2217" y="35908"/>
                      </a:cubicBezTo>
                      <a:cubicBezTo>
                        <a:pt x="5763" y="35908"/>
                        <a:pt x="9753" y="35908"/>
                        <a:pt x="13299" y="35908"/>
                      </a:cubicBezTo>
                      <a:cubicBezTo>
                        <a:pt x="14186" y="35908"/>
                        <a:pt x="15072" y="35908"/>
                        <a:pt x="15959" y="35908"/>
                      </a:cubicBezTo>
                      <a:cubicBezTo>
                        <a:pt x="30588" y="35465"/>
                        <a:pt x="45217" y="35465"/>
                        <a:pt x="60290" y="35465"/>
                      </a:cubicBezTo>
                      <a:cubicBezTo>
                        <a:pt x="97084" y="35465"/>
                        <a:pt x="133436" y="31918"/>
                        <a:pt x="169787" y="27042"/>
                      </a:cubicBezTo>
                      <a:cubicBezTo>
                        <a:pt x="207469" y="22165"/>
                        <a:pt x="245593" y="16403"/>
                        <a:pt x="280615" y="2217"/>
                      </a:cubicBezTo>
                      <a:cubicBezTo>
                        <a:pt x="281945" y="1773"/>
                        <a:pt x="283718" y="887"/>
                        <a:pt x="285048" y="0"/>
                      </a:cubicBezTo>
                      <a:cubicBezTo>
                        <a:pt x="284605" y="887"/>
                        <a:pt x="284605" y="1773"/>
                        <a:pt x="284161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33"/>
                <p:cNvSpPr/>
                <p:nvPr/>
              </p:nvSpPr>
              <p:spPr>
                <a:xfrm>
                  <a:off x="6207431" y="3518991"/>
                  <a:ext cx="293753" cy="32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3" h="32546" extrusionOk="0">
                      <a:moveTo>
                        <a:pt x="292423" y="2660"/>
                      </a:moveTo>
                      <a:cubicBezTo>
                        <a:pt x="276464" y="8423"/>
                        <a:pt x="259618" y="11083"/>
                        <a:pt x="243216" y="13743"/>
                      </a:cubicBezTo>
                      <a:cubicBezTo>
                        <a:pt x="224597" y="16403"/>
                        <a:pt x="206421" y="19062"/>
                        <a:pt x="188245" y="21722"/>
                      </a:cubicBezTo>
                      <a:cubicBezTo>
                        <a:pt x="131502" y="30588"/>
                        <a:pt x="72985" y="35908"/>
                        <a:pt x="15798" y="30145"/>
                      </a:cubicBezTo>
                      <a:cubicBezTo>
                        <a:pt x="10478" y="29702"/>
                        <a:pt x="5159" y="28815"/>
                        <a:pt x="282" y="28372"/>
                      </a:cubicBezTo>
                      <a:cubicBezTo>
                        <a:pt x="-604" y="27042"/>
                        <a:pt x="726" y="24382"/>
                        <a:pt x="2499" y="24826"/>
                      </a:cubicBezTo>
                      <a:cubicBezTo>
                        <a:pt x="7819" y="25269"/>
                        <a:pt x="13138" y="25712"/>
                        <a:pt x="18458" y="26155"/>
                      </a:cubicBezTo>
                      <a:cubicBezTo>
                        <a:pt x="23335" y="26599"/>
                        <a:pt x="28211" y="27042"/>
                        <a:pt x="33087" y="27042"/>
                      </a:cubicBezTo>
                      <a:cubicBezTo>
                        <a:pt x="52593" y="28372"/>
                        <a:pt x="72542" y="28815"/>
                        <a:pt x="92047" y="27928"/>
                      </a:cubicBezTo>
                      <a:cubicBezTo>
                        <a:pt x="144801" y="26155"/>
                        <a:pt x="196668" y="16403"/>
                        <a:pt x="248979" y="9753"/>
                      </a:cubicBezTo>
                      <a:cubicBezTo>
                        <a:pt x="248979" y="9753"/>
                        <a:pt x="248979" y="9753"/>
                        <a:pt x="249422" y="9753"/>
                      </a:cubicBezTo>
                      <a:cubicBezTo>
                        <a:pt x="263608" y="7536"/>
                        <a:pt x="278238" y="5320"/>
                        <a:pt x="291980" y="887"/>
                      </a:cubicBezTo>
                      <a:cubicBezTo>
                        <a:pt x="292423" y="887"/>
                        <a:pt x="293310" y="443"/>
                        <a:pt x="293753" y="0"/>
                      </a:cubicBezTo>
                      <a:cubicBezTo>
                        <a:pt x="293310" y="887"/>
                        <a:pt x="292866" y="1773"/>
                        <a:pt x="292423" y="266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33"/>
                <p:cNvSpPr/>
                <p:nvPr/>
              </p:nvSpPr>
              <p:spPr>
                <a:xfrm>
                  <a:off x="6197343" y="3551796"/>
                  <a:ext cx="289654" cy="35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54" h="35310" extrusionOk="0">
                      <a:moveTo>
                        <a:pt x="288768" y="3103"/>
                      </a:moveTo>
                      <a:lnTo>
                        <a:pt x="288768" y="3103"/>
                      </a:lnTo>
                      <a:cubicBezTo>
                        <a:pt x="287882" y="3546"/>
                        <a:pt x="286995" y="3990"/>
                        <a:pt x="285665" y="4433"/>
                      </a:cubicBezTo>
                      <a:cubicBezTo>
                        <a:pt x="230252" y="28815"/>
                        <a:pt x="169075" y="32362"/>
                        <a:pt x="109671" y="34578"/>
                      </a:cubicBezTo>
                      <a:cubicBezTo>
                        <a:pt x="81743" y="35908"/>
                        <a:pt x="54257" y="35021"/>
                        <a:pt x="26329" y="35021"/>
                      </a:cubicBezTo>
                      <a:cubicBezTo>
                        <a:pt x="19236" y="34578"/>
                        <a:pt x="11700" y="35465"/>
                        <a:pt x="4607" y="33691"/>
                      </a:cubicBezTo>
                      <a:cubicBezTo>
                        <a:pt x="4164" y="33691"/>
                        <a:pt x="3720" y="33248"/>
                        <a:pt x="2834" y="33248"/>
                      </a:cubicBezTo>
                      <a:cubicBezTo>
                        <a:pt x="1947" y="33248"/>
                        <a:pt x="1060" y="33248"/>
                        <a:pt x="174" y="32805"/>
                      </a:cubicBezTo>
                      <a:cubicBezTo>
                        <a:pt x="-269" y="32362"/>
                        <a:pt x="174" y="31475"/>
                        <a:pt x="1060" y="31475"/>
                      </a:cubicBezTo>
                      <a:cubicBezTo>
                        <a:pt x="2390" y="31475"/>
                        <a:pt x="3277" y="31032"/>
                        <a:pt x="4607" y="31032"/>
                      </a:cubicBezTo>
                      <a:cubicBezTo>
                        <a:pt x="16576" y="29702"/>
                        <a:pt x="28546" y="30588"/>
                        <a:pt x="40515" y="30588"/>
                      </a:cubicBezTo>
                      <a:cubicBezTo>
                        <a:pt x="58691" y="31032"/>
                        <a:pt x="77753" y="31032"/>
                        <a:pt x="95929" y="31032"/>
                      </a:cubicBezTo>
                      <a:cubicBezTo>
                        <a:pt x="161095" y="29258"/>
                        <a:pt x="228478" y="27042"/>
                        <a:pt x="289212" y="443"/>
                      </a:cubicBezTo>
                      <a:cubicBezTo>
                        <a:pt x="289212" y="443"/>
                        <a:pt x="289655" y="443"/>
                        <a:pt x="289655" y="0"/>
                      </a:cubicBezTo>
                      <a:cubicBezTo>
                        <a:pt x="289655" y="1330"/>
                        <a:pt x="289212" y="2217"/>
                        <a:pt x="288768" y="31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5" name="Google Shape;1405;p33"/>
              <p:cNvSpPr/>
              <p:nvPr/>
            </p:nvSpPr>
            <p:spPr>
              <a:xfrm>
                <a:off x="3583265" y="4060548"/>
                <a:ext cx="711203" cy="1243969"/>
              </a:xfrm>
              <a:custGeom>
                <a:avLst/>
                <a:gdLst/>
                <a:ahLst/>
                <a:cxnLst/>
                <a:rect l="l" t="t" r="r" b="b"/>
                <a:pathLst>
                  <a:path w="711203" h="1243969" extrusionOk="0">
                    <a:moveTo>
                      <a:pt x="225669" y="1082562"/>
                    </a:moveTo>
                    <a:cubicBezTo>
                      <a:pt x="187987" y="1118913"/>
                      <a:pt x="148090" y="1152605"/>
                      <a:pt x="109079" y="1187626"/>
                    </a:cubicBezTo>
                    <a:cubicBezTo>
                      <a:pt x="94006" y="1200926"/>
                      <a:pt x="78933" y="1215112"/>
                      <a:pt x="62974" y="1227524"/>
                    </a:cubicBezTo>
                    <a:cubicBezTo>
                      <a:pt x="62974" y="1227524"/>
                      <a:pt x="62531" y="1227968"/>
                      <a:pt x="62531" y="1227968"/>
                    </a:cubicBezTo>
                    <a:cubicBezTo>
                      <a:pt x="62088" y="1228411"/>
                      <a:pt x="62088" y="1228854"/>
                      <a:pt x="61644" y="1228854"/>
                    </a:cubicBezTo>
                    <a:cubicBezTo>
                      <a:pt x="54108" y="1233731"/>
                      <a:pt x="45242" y="1236390"/>
                      <a:pt x="36819" y="1239050"/>
                    </a:cubicBezTo>
                    <a:cubicBezTo>
                      <a:pt x="27066" y="1241267"/>
                      <a:pt x="17757" y="1244370"/>
                      <a:pt x="7561" y="1243927"/>
                    </a:cubicBezTo>
                    <a:cubicBezTo>
                      <a:pt x="5344" y="1243484"/>
                      <a:pt x="-419" y="1244813"/>
                      <a:pt x="24" y="1240824"/>
                    </a:cubicBezTo>
                    <a:cubicBezTo>
                      <a:pt x="24" y="1240824"/>
                      <a:pt x="24" y="1240380"/>
                      <a:pt x="468" y="1240380"/>
                    </a:cubicBezTo>
                    <a:cubicBezTo>
                      <a:pt x="468" y="1239494"/>
                      <a:pt x="468" y="1238607"/>
                      <a:pt x="1354" y="1238164"/>
                    </a:cubicBezTo>
                    <a:cubicBezTo>
                      <a:pt x="9777" y="1232401"/>
                      <a:pt x="18200" y="1226194"/>
                      <a:pt x="26180" y="1220431"/>
                    </a:cubicBezTo>
                    <a:cubicBezTo>
                      <a:pt x="62531" y="1192946"/>
                      <a:pt x="97109" y="1163244"/>
                      <a:pt x="132130" y="1133543"/>
                    </a:cubicBezTo>
                    <a:cubicBezTo>
                      <a:pt x="207493" y="1067490"/>
                      <a:pt x="276206" y="994343"/>
                      <a:pt x="339600" y="917207"/>
                    </a:cubicBezTo>
                    <a:cubicBezTo>
                      <a:pt x="381714" y="865340"/>
                      <a:pt x="418952" y="810370"/>
                      <a:pt x="454860" y="754070"/>
                    </a:cubicBezTo>
                    <a:cubicBezTo>
                      <a:pt x="500964" y="681367"/>
                      <a:pt x="543965" y="606004"/>
                      <a:pt x="579430" y="527538"/>
                    </a:cubicBezTo>
                    <a:cubicBezTo>
                      <a:pt x="619328" y="437546"/>
                      <a:pt x="647257" y="343122"/>
                      <a:pt x="668092" y="246923"/>
                    </a:cubicBezTo>
                    <a:cubicBezTo>
                      <a:pt x="674742" y="215005"/>
                      <a:pt x="680948" y="183087"/>
                      <a:pt x="686267" y="150725"/>
                    </a:cubicBezTo>
                    <a:cubicBezTo>
                      <a:pt x="688927" y="123240"/>
                      <a:pt x="690701" y="96198"/>
                      <a:pt x="693360" y="68713"/>
                    </a:cubicBezTo>
                    <a:cubicBezTo>
                      <a:pt x="696464" y="46104"/>
                      <a:pt x="696907" y="22609"/>
                      <a:pt x="704887" y="1330"/>
                    </a:cubicBezTo>
                    <a:cubicBezTo>
                      <a:pt x="705330" y="886"/>
                      <a:pt x="705773" y="0"/>
                      <a:pt x="706660" y="0"/>
                    </a:cubicBezTo>
                    <a:cubicBezTo>
                      <a:pt x="707103" y="0"/>
                      <a:pt x="709320" y="0"/>
                      <a:pt x="709763" y="0"/>
                    </a:cubicBezTo>
                    <a:cubicBezTo>
                      <a:pt x="711980" y="886"/>
                      <a:pt x="711093" y="3546"/>
                      <a:pt x="710649" y="4876"/>
                    </a:cubicBezTo>
                    <a:cubicBezTo>
                      <a:pt x="708876" y="9753"/>
                      <a:pt x="707990" y="14629"/>
                      <a:pt x="706660" y="19505"/>
                    </a:cubicBezTo>
                    <a:cubicBezTo>
                      <a:pt x="702227" y="41228"/>
                      <a:pt x="700897" y="62950"/>
                      <a:pt x="699124" y="85115"/>
                    </a:cubicBezTo>
                    <a:cubicBezTo>
                      <a:pt x="694247" y="160478"/>
                      <a:pt x="687598" y="235841"/>
                      <a:pt x="672968" y="309873"/>
                    </a:cubicBezTo>
                    <a:cubicBezTo>
                      <a:pt x="653019" y="410948"/>
                      <a:pt x="620214" y="509806"/>
                      <a:pt x="574554" y="602014"/>
                    </a:cubicBezTo>
                    <a:cubicBezTo>
                      <a:pt x="566131" y="620190"/>
                      <a:pt x="557708" y="637922"/>
                      <a:pt x="548841" y="655655"/>
                    </a:cubicBezTo>
                    <a:cubicBezTo>
                      <a:pt x="520026" y="710182"/>
                      <a:pt x="485005" y="760719"/>
                      <a:pt x="449540" y="810813"/>
                    </a:cubicBezTo>
                    <a:cubicBezTo>
                      <a:pt x="380384" y="906568"/>
                      <a:pt x="310784" y="1001880"/>
                      <a:pt x="225669" y="1082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33"/>
              <p:cNvSpPr/>
              <p:nvPr/>
            </p:nvSpPr>
            <p:spPr>
              <a:xfrm>
                <a:off x="3777126" y="4513278"/>
                <a:ext cx="415713" cy="626729"/>
              </a:xfrm>
              <a:custGeom>
                <a:avLst/>
                <a:gdLst/>
                <a:ahLst/>
                <a:cxnLst/>
                <a:rect l="l" t="t" r="r" b="b"/>
                <a:pathLst>
                  <a:path w="415713" h="626729" extrusionOk="0">
                    <a:moveTo>
                      <a:pt x="332" y="626286"/>
                    </a:moveTo>
                    <a:cubicBezTo>
                      <a:pt x="-111" y="625842"/>
                      <a:pt x="-111" y="624956"/>
                      <a:pt x="332" y="624956"/>
                    </a:cubicBezTo>
                    <a:cubicBezTo>
                      <a:pt x="2549" y="622739"/>
                      <a:pt x="4765" y="620523"/>
                      <a:pt x="6982" y="617863"/>
                    </a:cubicBezTo>
                    <a:cubicBezTo>
                      <a:pt x="14519" y="609883"/>
                      <a:pt x="22055" y="602347"/>
                      <a:pt x="29148" y="594367"/>
                    </a:cubicBezTo>
                    <a:cubicBezTo>
                      <a:pt x="67272" y="552253"/>
                      <a:pt x="106284" y="511025"/>
                      <a:pt x="140862" y="465808"/>
                    </a:cubicBezTo>
                    <a:cubicBezTo>
                      <a:pt x="181203" y="413054"/>
                      <a:pt x="217997" y="358083"/>
                      <a:pt x="254792" y="303556"/>
                    </a:cubicBezTo>
                    <a:cubicBezTo>
                      <a:pt x="308876" y="219771"/>
                      <a:pt x="358084" y="132439"/>
                      <a:pt x="397538" y="40674"/>
                    </a:cubicBezTo>
                    <a:cubicBezTo>
                      <a:pt x="401971" y="30034"/>
                      <a:pt x="406404" y="19395"/>
                      <a:pt x="410837" y="8755"/>
                    </a:cubicBezTo>
                    <a:cubicBezTo>
                      <a:pt x="411724" y="6096"/>
                      <a:pt x="413497" y="2992"/>
                      <a:pt x="414384" y="332"/>
                    </a:cubicBezTo>
                    <a:cubicBezTo>
                      <a:pt x="414384" y="-111"/>
                      <a:pt x="414827" y="-111"/>
                      <a:pt x="415270" y="332"/>
                    </a:cubicBezTo>
                    <a:cubicBezTo>
                      <a:pt x="415714" y="332"/>
                      <a:pt x="415714" y="776"/>
                      <a:pt x="415714" y="1219"/>
                    </a:cubicBezTo>
                    <a:cubicBezTo>
                      <a:pt x="413497" y="7426"/>
                      <a:pt x="411281" y="13632"/>
                      <a:pt x="409064" y="19838"/>
                    </a:cubicBezTo>
                    <a:cubicBezTo>
                      <a:pt x="403744" y="34467"/>
                      <a:pt x="397538" y="48653"/>
                      <a:pt x="391332" y="62839"/>
                    </a:cubicBezTo>
                    <a:cubicBezTo>
                      <a:pt x="346557" y="167460"/>
                      <a:pt x="288040" y="265875"/>
                      <a:pt x="223317" y="359413"/>
                    </a:cubicBezTo>
                    <a:cubicBezTo>
                      <a:pt x="195832" y="399755"/>
                      <a:pt x="167904" y="439652"/>
                      <a:pt x="138202" y="478220"/>
                    </a:cubicBezTo>
                    <a:cubicBezTo>
                      <a:pt x="115150" y="507479"/>
                      <a:pt x="90324" y="534964"/>
                      <a:pt x="65055" y="562449"/>
                    </a:cubicBezTo>
                    <a:cubicBezTo>
                      <a:pt x="49540" y="579295"/>
                      <a:pt x="33581" y="596141"/>
                      <a:pt x="17178" y="612100"/>
                    </a:cubicBezTo>
                    <a:cubicBezTo>
                      <a:pt x="12302" y="616976"/>
                      <a:pt x="6539" y="621853"/>
                      <a:pt x="1663" y="626729"/>
                    </a:cubicBezTo>
                    <a:cubicBezTo>
                      <a:pt x="1219" y="626729"/>
                      <a:pt x="332" y="626729"/>
                      <a:pt x="332" y="6262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33"/>
              <p:cNvSpPr/>
              <p:nvPr/>
            </p:nvSpPr>
            <p:spPr>
              <a:xfrm>
                <a:off x="4018499" y="4490115"/>
                <a:ext cx="189857" cy="372512"/>
              </a:xfrm>
              <a:custGeom>
                <a:avLst/>
                <a:gdLst/>
                <a:ahLst/>
                <a:cxnLst/>
                <a:rect l="l" t="t" r="r" b="b"/>
                <a:pathLst>
                  <a:path w="189857" h="372512" extrusionOk="0">
                    <a:moveTo>
                      <a:pt x="121" y="371493"/>
                    </a:moveTo>
                    <a:cubicBezTo>
                      <a:pt x="32926" y="325389"/>
                      <a:pt x="63957" y="277955"/>
                      <a:pt x="90113" y="227861"/>
                    </a:cubicBezTo>
                    <a:cubicBezTo>
                      <a:pt x="124247" y="162251"/>
                      <a:pt x="155279" y="94868"/>
                      <a:pt x="180548" y="25269"/>
                    </a:cubicBezTo>
                    <a:cubicBezTo>
                      <a:pt x="183208" y="18176"/>
                      <a:pt x="185424" y="10640"/>
                      <a:pt x="188084" y="3103"/>
                    </a:cubicBezTo>
                    <a:cubicBezTo>
                      <a:pt x="188527" y="2217"/>
                      <a:pt x="188527" y="1330"/>
                      <a:pt x="188971" y="443"/>
                    </a:cubicBezTo>
                    <a:cubicBezTo>
                      <a:pt x="188971" y="0"/>
                      <a:pt x="189414" y="0"/>
                      <a:pt x="189414" y="0"/>
                    </a:cubicBezTo>
                    <a:cubicBezTo>
                      <a:pt x="189858" y="0"/>
                      <a:pt x="189858" y="443"/>
                      <a:pt x="189858" y="887"/>
                    </a:cubicBezTo>
                    <a:cubicBezTo>
                      <a:pt x="188084" y="9310"/>
                      <a:pt x="184981" y="17289"/>
                      <a:pt x="181878" y="25712"/>
                    </a:cubicBezTo>
                    <a:cubicBezTo>
                      <a:pt x="144640" y="128560"/>
                      <a:pt x="99865" y="230078"/>
                      <a:pt x="37359" y="320513"/>
                    </a:cubicBezTo>
                    <a:cubicBezTo>
                      <a:pt x="25389" y="337802"/>
                      <a:pt x="12977" y="354648"/>
                      <a:pt x="1007" y="371937"/>
                    </a:cubicBezTo>
                    <a:cubicBezTo>
                      <a:pt x="564" y="373267"/>
                      <a:pt x="-322" y="371937"/>
                      <a:pt x="121" y="3714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8" name="Google Shape;1408;p33"/>
            <p:cNvSpPr/>
            <p:nvPr/>
          </p:nvSpPr>
          <p:spPr>
            <a:xfrm>
              <a:off x="8142451" y="189188"/>
              <a:ext cx="869236" cy="965145"/>
            </a:xfrm>
            <a:custGeom>
              <a:avLst/>
              <a:gdLst/>
              <a:ahLst/>
              <a:cxnLst/>
              <a:rect l="l" t="t" r="r" b="b"/>
              <a:pathLst>
                <a:path w="650372" h="722132" extrusionOk="0">
                  <a:moveTo>
                    <a:pt x="644449" y="616311"/>
                  </a:moveTo>
                  <a:cubicBezTo>
                    <a:pt x="604994" y="609662"/>
                    <a:pt x="600118" y="598579"/>
                    <a:pt x="571303" y="575527"/>
                  </a:cubicBezTo>
                  <a:cubicBezTo>
                    <a:pt x="557560" y="565331"/>
                    <a:pt x="544261" y="560011"/>
                    <a:pt x="526972" y="560011"/>
                  </a:cubicBezTo>
                  <a:cubicBezTo>
                    <a:pt x="522539" y="559568"/>
                    <a:pt x="517662" y="560011"/>
                    <a:pt x="513229" y="557794"/>
                  </a:cubicBezTo>
                  <a:cubicBezTo>
                    <a:pt x="509682" y="555578"/>
                    <a:pt x="509239" y="553361"/>
                    <a:pt x="513229" y="551588"/>
                  </a:cubicBezTo>
                  <a:cubicBezTo>
                    <a:pt x="520322" y="548928"/>
                    <a:pt x="527858" y="550258"/>
                    <a:pt x="535395" y="548928"/>
                  </a:cubicBezTo>
                  <a:cubicBezTo>
                    <a:pt x="546034" y="548042"/>
                    <a:pt x="557117" y="544052"/>
                    <a:pt x="563323" y="534742"/>
                  </a:cubicBezTo>
                  <a:cubicBezTo>
                    <a:pt x="565983" y="531196"/>
                    <a:pt x="567313" y="527206"/>
                    <a:pt x="569529" y="523660"/>
                  </a:cubicBezTo>
                  <a:cubicBezTo>
                    <a:pt x="577952" y="513463"/>
                    <a:pt x="589478" y="506814"/>
                    <a:pt x="599231" y="498834"/>
                  </a:cubicBezTo>
                  <a:cubicBezTo>
                    <a:pt x="604994" y="493514"/>
                    <a:pt x="606767" y="485535"/>
                    <a:pt x="604994" y="478442"/>
                  </a:cubicBezTo>
                  <a:cubicBezTo>
                    <a:pt x="604551" y="477555"/>
                    <a:pt x="604108" y="476225"/>
                    <a:pt x="603664" y="475782"/>
                  </a:cubicBezTo>
                  <a:cubicBezTo>
                    <a:pt x="598788" y="466916"/>
                    <a:pt x="583715" y="471792"/>
                    <a:pt x="576179" y="476225"/>
                  </a:cubicBezTo>
                  <a:cubicBezTo>
                    <a:pt x="561106" y="485535"/>
                    <a:pt x="546477" y="495731"/>
                    <a:pt x="531848" y="505484"/>
                  </a:cubicBezTo>
                  <a:cubicBezTo>
                    <a:pt x="516775" y="516123"/>
                    <a:pt x="498600" y="529866"/>
                    <a:pt x="479094" y="524989"/>
                  </a:cubicBezTo>
                  <a:cubicBezTo>
                    <a:pt x="472888" y="523660"/>
                    <a:pt x="467125" y="519670"/>
                    <a:pt x="460918" y="518340"/>
                  </a:cubicBezTo>
                  <a:cubicBezTo>
                    <a:pt x="460032" y="518340"/>
                    <a:pt x="459589" y="517896"/>
                    <a:pt x="458702" y="517896"/>
                  </a:cubicBezTo>
                  <a:cubicBezTo>
                    <a:pt x="453826" y="517453"/>
                    <a:pt x="449392" y="517896"/>
                    <a:pt x="444516" y="518340"/>
                  </a:cubicBezTo>
                  <a:cubicBezTo>
                    <a:pt x="441856" y="518340"/>
                    <a:pt x="437423" y="519226"/>
                    <a:pt x="435207" y="516567"/>
                  </a:cubicBezTo>
                  <a:cubicBezTo>
                    <a:pt x="434763" y="516123"/>
                    <a:pt x="434763" y="515237"/>
                    <a:pt x="434763" y="514350"/>
                  </a:cubicBezTo>
                  <a:lnTo>
                    <a:pt x="434763" y="514350"/>
                  </a:lnTo>
                  <a:cubicBezTo>
                    <a:pt x="440083" y="508587"/>
                    <a:pt x="453382" y="507257"/>
                    <a:pt x="467125" y="505927"/>
                  </a:cubicBezTo>
                  <a:cubicBezTo>
                    <a:pt x="481754" y="504597"/>
                    <a:pt x="497270" y="502824"/>
                    <a:pt x="507023" y="495288"/>
                  </a:cubicBezTo>
                  <a:cubicBezTo>
                    <a:pt x="511899" y="491741"/>
                    <a:pt x="515889" y="487751"/>
                    <a:pt x="520765" y="484648"/>
                  </a:cubicBezTo>
                  <a:cubicBezTo>
                    <a:pt x="530518" y="479329"/>
                    <a:pt x="542487" y="475782"/>
                    <a:pt x="548251" y="465586"/>
                  </a:cubicBezTo>
                  <a:cubicBezTo>
                    <a:pt x="552684" y="458050"/>
                    <a:pt x="555787" y="450513"/>
                    <a:pt x="561993" y="443864"/>
                  </a:cubicBezTo>
                  <a:cubicBezTo>
                    <a:pt x="566869" y="438987"/>
                    <a:pt x="572189" y="434998"/>
                    <a:pt x="577952" y="431451"/>
                  </a:cubicBezTo>
                  <a:cubicBezTo>
                    <a:pt x="581499" y="428791"/>
                    <a:pt x="586375" y="427018"/>
                    <a:pt x="589035" y="423472"/>
                  </a:cubicBezTo>
                  <a:cubicBezTo>
                    <a:pt x="593468" y="415492"/>
                    <a:pt x="580612" y="413719"/>
                    <a:pt x="575292" y="413719"/>
                  </a:cubicBezTo>
                  <a:cubicBezTo>
                    <a:pt x="560663" y="413719"/>
                    <a:pt x="546034" y="419038"/>
                    <a:pt x="534064" y="427461"/>
                  </a:cubicBezTo>
                  <a:cubicBezTo>
                    <a:pt x="523425" y="434554"/>
                    <a:pt x="515002" y="445194"/>
                    <a:pt x="502146" y="448740"/>
                  </a:cubicBezTo>
                  <a:cubicBezTo>
                    <a:pt x="494167" y="451400"/>
                    <a:pt x="487074" y="452287"/>
                    <a:pt x="479981" y="453617"/>
                  </a:cubicBezTo>
                  <a:cubicBezTo>
                    <a:pt x="465351" y="456276"/>
                    <a:pt x="452495" y="458050"/>
                    <a:pt x="438310" y="470019"/>
                  </a:cubicBezTo>
                  <a:cubicBezTo>
                    <a:pt x="430330" y="475782"/>
                    <a:pt x="419691" y="473122"/>
                    <a:pt x="410381" y="474895"/>
                  </a:cubicBezTo>
                  <a:cubicBezTo>
                    <a:pt x="399298" y="476225"/>
                    <a:pt x="389102" y="481102"/>
                    <a:pt x="378020" y="479772"/>
                  </a:cubicBezTo>
                  <a:cubicBezTo>
                    <a:pt x="376246" y="479329"/>
                    <a:pt x="374030" y="478885"/>
                    <a:pt x="373143" y="476669"/>
                  </a:cubicBezTo>
                  <a:cubicBezTo>
                    <a:pt x="373143" y="474895"/>
                    <a:pt x="375360" y="473566"/>
                    <a:pt x="376690" y="472679"/>
                  </a:cubicBezTo>
                  <a:cubicBezTo>
                    <a:pt x="380679" y="470906"/>
                    <a:pt x="384669" y="470019"/>
                    <a:pt x="389102" y="469132"/>
                  </a:cubicBezTo>
                  <a:cubicBezTo>
                    <a:pt x="401515" y="466473"/>
                    <a:pt x="414371" y="468246"/>
                    <a:pt x="426341" y="464699"/>
                  </a:cubicBezTo>
                  <a:cubicBezTo>
                    <a:pt x="445403" y="459823"/>
                    <a:pt x="462249" y="448297"/>
                    <a:pt x="477321" y="435884"/>
                  </a:cubicBezTo>
                  <a:cubicBezTo>
                    <a:pt x="487960" y="426575"/>
                    <a:pt x="499043" y="416379"/>
                    <a:pt x="503476" y="402636"/>
                  </a:cubicBezTo>
                  <a:cubicBezTo>
                    <a:pt x="505249" y="395100"/>
                    <a:pt x="506136" y="387563"/>
                    <a:pt x="510569" y="380914"/>
                  </a:cubicBezTo>
                  <a:cubicBezTo>
                    <a:pt x="516775" y="370718"/>
                    <a:pt x="526972" y="363181"/>
                    <a:pt x="532291" y="352542"/>
                  </a:cubicBezTo>
                  <a:cubicBezTo>
                    <a:pt x="534508" y="348109"/>
                    <a:pt x="540271" y="337026"/>
                    <a:pt x="538054" y="331706"/>
                  </a:cubicBezTo>
                  <a:cubicBezTo>
                    <a:pt x="537168" y="329490"/>
                    <a:pt x="534951" y="328160"/>
                    <a:pt x="530962" y="328603"/>
                  </a:cubicBezTo>
                  <a:cubicBezTo>
                    <a:pt x="516775" y="333480"/>
                    <a:pt x="511013" y="349439"/>
                    <a:pt x="497713" y="355645"/>
                  </a:cubicBezTo>
                  <a:cubicBezTo>
                    <a:pt x="490177" y="360078"/>
                    <a:pt x="482197" y="362738"/>
                    <a:pt x="473774" y="365398"/>
                  </a:cubicBezTo>
                  <a:cubicBezTo>
                    <a:pt x="464908" y="368501"/>
                    <a:pt x="458259" y="375594"/>
                    <a:pt x="454269" y="384017"/>
                  </a:cubicBezTo>
                  <a:cubicBezTo>
                    <a:pt x="446733" y="400863"/>
                    <a:pt x="435207" y="401306"/>
                    <a:pt x="419247" y="405296"/>
                  </a:cubicBezTo>
                  <a:cubicBezTo>
                    <a:pt x="406392" y="408842"/>
                    <a:pt x="393979" y="415049"/>
                    <a:pt x="383339" y="423028"/>
                  </a:cubicBezTo>
                  <a:cubicBezTo>
                    <a:pt x="381123" y="424358"/>
                    <a:pt x="379349" y="426131"/>
                    <a:pt x="377133" y="427905"/>
                  </a:cubicBezTo>
                  <a:lnTo>
                    <a:pt x="377133" y="427905"/>
                  </a:lnTo>
                  <a:cubicBezTo>
                    <a:pt x="376246" y="428348"/>
                    <a:pt x="375803" y="429235"/>
                    <a:pt x="374916" y="429678"/>
                  </a:cubicBezTo>
                  <a:cubicBezTo>
                    <a:pt x="366937" y="432338"/>
                    <a:pt x="358514" y="427905"/>
                    <a:pt x="350091" y="428348"/>
                  </a:cubicBezTo>
                  <a:cubicBezTo>
                    <a:pt x="345658" y="428348"/>
                    <a:pt x="341668" y="429235"/>
                    <a:pt x="337235" y="428791"/>
                  </a:cubicBezTo>
                  <a:cubicBezTo>
                    <a:pt x="333689" y="427905"/>
                    <a:pt x="330142" y="426131"/>
                    <a:pt x="327039" y="425245"/>
                  </a:cubicBezTo>
                  <a:cubicBezTo>
                    <a:pt x="327039" y="425245"/>
                    <a:pt x="327039" y="425245"/>
                    <a:pt x="326596" y="425245"/>
                  </a:cubicBezTo>
                  <a:cubicBezTo>
                    <a:pt x="326152" y="424801"/>
                    <a:pt x="325266" y="424801"/>
                    <a:pt x="324379" y="424801"/>
                  </a:cubicBezTo>
                  <a:cubicBezTo>
                    <a:pt x="324379" y="424801"/>
                    <a:pt x="323936" y="424801"/>
                    <a:pt x="323936" y="424801"/>
                  </a:cubicBezTo>
                  <a:cubicBezTo>
                    <a:pt x="322162" y="424801"/>
                    <a:pt x="320833" y="424801"/>
                    <a:pt x="319059" y="425245"/>
                  </a:cubicBezTo>
                  <a:cubicBezTo>
                    <a:pt x="315956" y="425245"/>
                    <a:pt x="313296" y="424358"/>
                    <a:pt x="311080" y="421698"/>
                  </a:cubicBezTo>
                  <a:cubicBezTo>
                    <a:pt x="311080" y="421698"/>
                    <a:pt x="311080" y="421698"/>
                    <a:pt x="311080" y="421698"/>
                  </a:cubicBezTo>
                  <a:cubicBezTo>
                    <a:pt x="313296" y="418595"/>
                    <a:pt x="316843" y="418152"/>
                    <a:pt x="320389" y="417265"/>
                  </a:cubicBezTo>
                  <a:cubicBezTo>
                    <a:pt x="321276" y="416822"/>
                    <a:pt x="322162" y="416822"/>
                    <a:pt x="323492" y="416379"/>
                  </a:cubicBezTo>
                  <a:cubicBezTo>
                    <a:pt x="327925" y="415492"/>
                    <a:pt x="332802" y="414162"/>
                    <a:pt x="337235" y="412832"/>
                  </a:cubicBezTo>
                  <a:cubicBezTo>
                    <a:pt x="350978" y="409286"/>
                    <a:pt x="364277" y="404409"/>
                    <a:pt x="377576" y="399533"/>
                  </a:cubicBezTo>
                  <a:cubicBezTo>
                    <a:pt x="406392" y="388007"/>
                    <a:pt x="434763" y="373378"/>
                    <a:pt x="458259" y="352542"/>
                  </a:cubicBezTo>
                  <a:cubicBezTo>
                    <a:pt x="463578" y="347666"/>
                    <a:pt x="468455" y="341903"/>
                    <a:pt x="472444" y="335696"/>
                  </a:cubicBezTo>
                  <a:cubicBezTo>
                    <a:pt x="475548" y="330820"/>
                    <a:pt x="477764" y="324614"/>
                    <a:pt x="481310" y="320180"/>
                  </a:cubicBezTo>
                  <a:cubicBezTo>
                    <a:pt x="489290" y="310428"/>
                    <a:pt x="501259" y="302448"/>
                    <a:pt x="506579" y="290922"/>
                  </a:cubicBezTo>
                  <a:cubicBezTo>
                    <a:pt x="511013" y="283386"/>
                    <a:pt x="513229" y="273633"/>
                    <a:pt x="508353" y="266097"/>
                  </a:cubicBezTo>
                  <a:cubicBezTo>
                    <a:pt x="507909" y="265653"/>
                    <a:pt x="507909" y="265653"/>
                    <a:pt x="507466" y="265210"/>
                  </a:cubicBezTo>
                  <a:cubicBezTo>
                    <a:pt x="496383" y="256344"/>
                    <a:pt x="479981" y="278953"/>
                    <a:pt x="472444" y="286046"/>
                  </a:cubicBezTo>
                  <a:cubicBezTo>
                    <a:pt x="467568" y="290922"/>
                    <a:pt x="461362" y="294468"/>
                    <a:pt x="454712" y="296242"/>
                  </a:cubicBezTo>
                  <a:cubicBezTo>
                    <a:pt x="437866" y="299788"/>
                    <a:pt x="419247" y="304221"/>
                    <a:pt x="409051" y="319737"/>
                  </a:cubicBezTo>
                  <a:cubicBezTo>
                    <a:pt x="405505" y="325500"/>
                    <a:pt x="402402" y="331706"/>
                    <a:pt x="396638" y="335253"/>
                  </a:cubicBezTo>
                  <a:cubicBezTo>
                    <a:pt x="388659" y="341016"/>
                    <a:pt x="379349" y="345006"/>
                    <a:pt x="369597" y="345006"/>
                  </a:cubicBezTo>
                  <a:cubicBezTo>
                    <a:pt x="360730" y="345892"/>
                    <a:pt x="352307" y="349882"/>
                    <a:pt x="344771" y="354315"/>
                  </a:cubicBezTo>
                  <a:cubicBezTo>
                    <a:pt x="341668" y="356088"/>
                    <a:pt x="338565" y="358305"/>
                    <a:pt x="335462" y="360522"/>
                  </a:cubicBezTo>
                  <a:cubicBezTo>
                    <a:pt x="335462" y="360522"/>
                    <a:pt x="335462" y="360522"/>
                    <a:pt x="335462" y="360522"/>
                  </a:cubicBezTo>
                  <a:cubicBezTo>
                    <a:pt x="328369" y="366285"/>
                    <a:pt x="321719" y="372934"/>
                    <a:pt x="312410" y="375594"/>
                  </a:cubicBezTo>
                  <a:cubicBezTo>
                    <a:pt x="296451" y="380027"/>
                    <a:pt x="296451" y="368501"/>
                    <a:pt x="306203" y="360078"/>
                  </a:cubicBezTo>
                  <a:cubicBezTo>
                    <a:pt x="311966" y="354759"/>
                    <a:pt x="318173" y="348996"/>
                    <a:pt x="324823" y="344119"/>
                  </a:cubicBezTo>
                  <a:cubicBezTo>
                    <a:pt x="341225" y="335253"/>
                    <a:pt x="361617" y="331263"/>
                    <a:pt x="373587" y="315747"/>
                  </a:cubicBezTo>
                  <a:cubicBezTo>
                    <a:pt x="377576" y="310428"/>
                    <a:pt x="379349" y="303778"/>
                    <a:pt x="383339" y="298458"/>
                  </a:cubicBezTo>
                  <a:cubicBezTo>
                    <a:pt x="398412" y="280726"/>
                    <a:pt x="421464" y="285159"/>
                    <a:pt x="424567" y="255457"/>
                  </a:cubicBezTo>
                  <a:cubicBezTo>
                    <a:pt x="424567" y="245704"/>
                    <a:pt x="428113" y="236395"/>
                    <a:pt x="434763" y="228859"/>
                  </a:cubicBezTo>
                  <a:cubicBezTo>
                    <a:pt x="441413" y="219992"/>
                    <a:pt x="450723" y="213343"/>
                    <a:pt x="460032" y="208023"/>
                  </a:cubicBezTo>
                  <a:cubicBezTo>
                    <a:pt x="464022" y="205363"/>
                    <a:pt x="468898" y="203147"/>
                    <a:pt x="470671" y="198270"/>
                  </a:cubicBezTo>
                  <a:cubicBezTo>
                    <a:pt x="470671" y="197827"/>
                    <a:pt x="470671" y="197384"/>
                    <a:pt x="470671" y="196940"/>
                  </a:cubicBezTo>
                  <a:cubicBezTo>
                    <a:pt x="471558" y="182754"/>
                    <a:pt x="450279" y="182311"/>
                    <a:pt x="440083" y="184528"/>
                  </a:cubicBezTo>
                  <a:cubicBezTo>
                    <a:pt x="434320" y="185414"/>
                    <a:pt x="429000" y="187631"/>
                    <a:pt x="423680" y="189847"/>
                  </a:cubicBezTo>
                  <a:cubicBezTo>
                    <a:pt x="411711" y="194280"/>
                    <a:pt x="400185" y="199157"/>
                    <a:pt x="390432" y="207580"/>
                  </a:cubicBezTo>
                  <a:cubicBezTo>
                    <a:pt x="374030" y="220879"/>
                    <a:pt x="359844" y="236838"/>
                    <a:pt x="348318" y="254127"/>
                  </a:cubicBezTo>
                  <a:cubicBezTo>
                    <a:pt x="344771" y="259447"/>
                    <a:pt x="341668" y="264323"/>
                    <a:pt x="338565" y="269643"/>
                  </a:cubicBezTo>
                  <a:cubicBezTo>
                    <a:pt x="335019" y="276736"/>
                    <a:pt x="327482" y="279396"/>
                    <a:pt x="320389" y="281612"/>
                  </a:cubicBezTo>
                  <a:cubicBezTo>
                    <a:pt x="314626" y="284272"/>
                    <a:pt x="310193" y="288262"/>
                    <a:pt x="304874" y="291809"/>
                  </a:cubicBezTo>
                  <a:cubicBezTo>
                    <a:pt x="298224" y="296242"/>
                    <a:pt x="292904" y="302005"/>
                    <a:pt x="287584" y="308211"/>
                  </a:cubicBezTo>
                  <a:cubicBezTo>
                    <a:pt x="276945" y="318850"/>
                    <a:pt x="261872" y="324170"/>
                    <a:pt x="246800" y="325057"/>
                  </a:cubicBezTo>
                  <a:cubicBezTo>
                    <a:pt x="246357" y="324614"/>
                    <a:pt x="245913" y="324614"/>
                    <a:pt x="245470" y="324170"/>
                  </a:cubicBezTo>
                  <a:cubicBezTo>
                    <a:pt x="242367" y="322397"/>
                    <a:pt x="241037" y="317964"/>
                    <a:pt x="242367" y="314861"/>
                  </a:cubicBezTo>
                  <a:cubicBezTo>
                    <a:pt x="252120" y="297128"/>
                    <a:pt x="275172" y="294025"/>
                    <a:pt x="289358" y="281169"/>
                  </a:cubicBezTo>
                  <a:cubicBezTo>
                    <a:pt x="296007" y="275849"/>
                    <a:pt x="295564" y="266540"/>
                    <a:pt x="300884" y="260777"/>
                  </a:cubicBezTo>
                  <a:cubicBezTo>
                    <a:pt x="306203" y="254571"/>
                    <a:pt x="312853" y="249694"/>
                    <a:pt x="318173" y="243931"/>
                  </a:cubicBezTo>
                  <a:cubicBezTo>
                    <a:pt x="325266" y="236395"/>
                    <a:pt x="331915" y="227972"/>
                    <a:pt x="336792" y="218662"/>
                  </a:cubicBezTo>
                  <a:cubicBezTo>
                    <a:pt x="345658" y="202260"/>
                    <a:pt x="352751" y="183198"/>
                    <a:pt x="350534" y="164135"/>
                  </a:cubicBezTo>
                  <a:cubicBezTo>
                    <a:pt x="350534" y="164135"/>
                    <a:pt x="350534" y="164135"/>
                    <a:pt x="350534" y="163692"/>
                  </a:cubicBezTo>
                  <a:cubicBezTo>
                    <a:pt x="347431" y="144630"/>
                    <a:pt x="331472" y="149063"/>
                    <a:pt x="323492" y="161919"/>
                  </a:cubicBezTo>
                  <a:cubicBezTo>
                    <a:pt x="318616" y="169012"/>
                    <a:pt x="315513" y="176991"/>
                    <a:pt x="312853" y="184971"/>
                  </a:cubicBezTo>
                  <a:cubicBezTo>
                    <a:pt x="310193" y="192951"/>
                    <a:pt x="309750" y="203147"/>
                    <a:pt x="303100" y="209353"/>
                  </a:cubicBezTo>
                  <a:cubicBezTo>
                    <a:pt x="300440" y="211570"/>
                    <a:pt x="297337" y="210683"/>
                    <a:pt x="294234" y="211570"/>
                  </a:cubicBezTo>
                  <a:cubicBezTo>
                    <a:pt x="286255" y="212899"/>
                    <a:pt x="282708" y="219106"/>
                    <a:pt x="280048" y="226199"/>
                  </a:cubicBezTo>
                  <a:cubicBezTo>
                    <a:pt x="280048" y="226642"/>
                    <a:pt x="279605" y="227529"/>
                    <a:pt x="279605" y="227972"/>
                  </a:cubicBezTo>
                  <a:cubicBezTo>
                    <a:pt x="270295" y="249251"/>
                    <a:pt x="265419" y="231075"/>
                    <a:pt x="267192" y="217776"/>
                  </a:cubicBezTo>
                  <a:cubicBezTo>
                    <a:pt x="267192" y="204033"/>
                    <a:pt x="278718" y="141527"/>
                    <a:pt x="258326" y="141527"/>
                  </a:cubicBezTo>
                  <a:cubicBezTo>
                    <a:pt x="241480" y="146403"/>
                    <a:pt x="243253" y="186744"/>
                    <a:pt x="241924" y="201373"/>
                  </a:cubicBezTo>
                  <a:cubicBezTo>
                    <a:pt x="241480" y="214229"/>
                    <a:pt x="239707" y="227972"/>
                    <a:pt x="234830" y="239941"/>
                  </a:cubicBezTo>
                  <a:cubicBezTo>
                    <a:pt x="232614" y="238168"/>
                    <a:pt x="231727" y="235065"/>
                    <a:pt x="230397" y="232848"/>
                  </a:cubicBezTo>
                  <a:cubicBezTo>
                    <a:pt x="228624" y="228859"/>
                    <a:pt x="226408" y="224869"/>
                    <a:pt x="223748" y="221766"/>
                  </a:cubicBezTo>
                  <a:cubicBezTo>
                    <a:pt x="218428" y="215116"/>
                    <a:pt x="209119" y="211570"/>
                    <a:pt x="205572" y="221766"/>
                  </a:cubicBezTo>
                  <a:cubicBezTo>
                    <a:pt x="202912" y="234178"/>
                    <a:pt x="214438" y="243488"/>
                    <a:pt x="217985" y="254571"/>
                  </a:cubicBezTo>
                  <a:lnTo>
                    <a:pt x="217985" y="254571"/>
                  </a:lnTo>
                  <a:cubicBezTo>
                    <a:pt x="221975" y="265653"/>
                    <a:pt x="217985" y="273190"/>
                    <a:pt x="210005" y="259447"/>
                  </a:cubicBezTo>
                  <a:cubicBezTo>
                    <a:pt x="207789" y="255457"/>
                    <a:pt x="206459" y="251024"/>
                    <a:pt x="202469" y="248364"/>
                  </a:cubicBezTo>
                  <a:cubicBezTo>
                    <a:pt x="196263" y="243488"/>
                    <a:pt x="189170" y="250581"/>
                    <a:pt x="188283" y="257230"/>
                  </a:cubicBezTo>
                  <a:cubicBezTo>
                    <a:pt x="185623" y="275406"/>
                    <a:pt x="200696" y="291809"/>
                    <a:pt x="197593" y="310428"/>
                  </a:cubicBezTo>
                  <a:cubicBezTo>
                    <a:pt x="196706" y="314417"/>
                    <a:pt x="195376" y="318407"/>
                    <a:pt x="192716" y="321954"/>
                  </a:cubicBezTo>
                  <a:cubicBezTo>
                    <a:pt x="192273" y="322397"/>
                    <a:pt x="191386" y="322840"/>
                    <a:pt x="190943" y="322840"/>
                  </a:cubicBezTo>
                  <a:cubicBezTo>
                    <a:pt x="164344" y="281169"/>
                    <a:pt x="142179" y="237281"/>
                    <a:pt x="126220" y="189847"/>
                  </a:cubicBezTo>
                  <a:cubicBezTo>
                    <a:pt x="112034" y="145960"/>
                    <a:pt x="97848" y="100299"/>
                    <a:pt x="96961" y="53751"/>
                  </a:cubicBezTo>
                  <a:cubicBezTo>
                    <a:pt x="96961" y="38235"/>
                    <a:pt x="97404" y="22720"/>
                    <a:pt x="100508" y="7647"/>
                  </a:cubicBezTo>
                  <a:cubicBezTo>
                    <a:pt x="100951" y="6317"/>
                    <a:pt x="101394" y="5431"/>
                    <a:pt x="101394" y="4101"/>
                  </a:cubicBezTo>
                  <a:cubicBezTo>
                    <a:pt x="101394" y="4101"/>
                    <a:pt x="101394" y="3657"/>
                    <a:pt x="101394" y="3657"/>
                  </a:cubicBezTo>
                  <a:cubicBezTo>
                    <a:pt x="101394" y="3214"/>
                    <a:pt x="101394" y="2327"/>
                    <a:pt x="101394" y="1884"/>
                  </a:cubicBezTo>
                  <a:cubicBezTo>
                    <a:pt x="100951" y="997"/>
                    <a:pt x="99621" y="554"/>
                    <a:pt x="99178" y="554"/>
                  </a:cubicBezTo>
                  <a:cubicBezTo>
                    <a:pt x="96961" y="-332"/>
                    <a:pt x="93858" y="111"/>
                    <a:pt x="91198" y="111"/>
                  </a:cubicBezTo>
                  <a:cubicBezTo>
                    <a:pt x="88538" y="554"/>
                    <a:pt x="85879" y="997"/>
                    <a:pt x="83662" y="2771"/>
                  </a:cubicBezTo>
                  <a:cubicBezTo>
                    <a:pt x="81889" y="4544"/>
                    <a:pt x="81445" y="5874"/>
                    <a:pt x="81445" y="6317"/>
                  </a:cubicBezTo>
                  <a:cubicBezTo>
                    <a:pt x="81445" y="6760"/>
                    <a:pt x="81445" y="7204"/>
                    <a:pt x="81445" y="7647"/>
                  </a:cubicBezTo>
                  <a:cubicBezTo>
                    <a:pt x="81002" y="10750"/>
                    <a:pt x="81002" y="13853"/>
                    <a:pt x="81002" y="16957"/>
                  </a:cubicBezTo>
                  <a:cubicBezTo>
                    <a:pt x="81002" y="16957"/>
                    <a:pt x="81002" y="16957"/>
                    <a:pt x="81002" y="16957"/>
                  </a:cubicBezTo>
                  <a:cubicBezTo>
                    <a:pt x="80559" y="17400"/>
                    <a:pt x="80559" y="18730"/>
                    <a:pt x="80116" y="19616"/>
                  </a:cubicBezTo>
                  <a:cubicBezTo>
                    <a:pt x="78786" y="33802"/>
                    <a:pt x="80116" y="48432"/>
                    <a:pt x="81002" y="62617"/>
                  </a:cubicBezTo>
                  <a:cubicBezTo>
                    <a:pt x="83662" y="93649"/>
                    <a:pt x="88538" y="124238"/>
                    <a:pt x="97404" y="153939"/>
                  </a:cubicBezTo>
                  <a:cubicBezTo>
                    <a:pt x="107157" y="186744"/>
                    <a:pt x="117353" y="219549"/>
                    <a:pt x="132426" y="250137"/>
                  </a:cubicBezTo>
                  <a:cubicBezTo>
                    <a:pt x="137746" y="260334"/>
                    <a:pt x="143952" y="270086"/>
                    <a:pt x="150602" y="279839"/>
                  </a:cubicBezTo>
                  <a:cubicBezTo>
                    <a:pt x="156365" y="289149"/>
                    <a:pt x="162128" y="298458"/>
                    <a:pt x="168334" y="307768"/>
                  </a:cubicBezTo>
                  <a:cubicBezTo>
                    <a:pt x="170994" y="312644"/>
                    <a:pt x="173654" y="317077"/>
                    <a:pt x="176314" y="321510"/>
                  </a:cubicBezTo>
                  <a:cubicBezTo>
                    <a:pt x="177200" y="322397"/>
                    <a:pt x="177644" y="325057"/>
                    <a:pt x="179417" y="324614"/>
                  </a:cubicBezTo>
                  <a:cubicBezTo>
                    <a:pt x="179417" y="324614"/>
                    <a:pt x="179417" y="324170"/>
                    <a:pt x="179860" y="324170"/>
                  </a:cubicBezTo>
                  <a:cubicBezTo>
                    <a:pt x="180303" y="324614"/>
                    <a:pt x="180747" y="325057"/>
                    <a:pt x="180747" y="325500"/>
                  </a:cubicBezTo>
                  <a:cubicBezTo>
                    <a:pt x="175870" y="325500"/>
                    <a:pt x="170551" y="324614"/>
                    <a:pt x="166117" y="323727"/>
                  </a:cubicBezTo>
                  <a:cubicBezTo>
                    <a:pt x="159025" y="322397"/>
                    <a:pt x="152375" y="317964"/>
                    <a:pt x="145282" y="318407"/>
                  </a:cubicBezTo>
                  <a:cubicBezTo>
                    <a:pt x="139962" y="318407"/>
                    <a:pt x="136859" y="323284"/>
                    <a:pt x="137746" y="328603"/>
                  </a:cubicBezTo>
                  <a:cubicBezTo>
                    <a:pt x="137746" y="331706"/>
                    <a:pt x="139519" y="334810"/>
                    <a:pt x="138632" y="337913"/>
                  </a:cubicBezTo>
                  <a:cubicBezTo>
                    <a:pt x="136416" y="339243"/>
                    <a:pt x="134199" y="337913"/>
                    <a:pt x="131983" y="337913"/>
                  </a:cubicBezTo>
                  <a:cubicBezTo>
                    <a:pt x="129766" y="337469"/>
                    <a:pt x="127550" y="337469"/>
                    <a:pt x="125333" y="337913"/>
                  </a:cubicBezTo>
                  <a:cubicBezTo>
                    <a:pt x="123117" y="338356"/>
                    <a:pt x="120900" y="339243"/>
                    <a:pt x="118684" y="340573"/>
                  </a:cubicBezTo>
                  <a:cubicBezTo>
                    <a:pt x="114250" y="343676"/>
                    <a:pt x="112920" y="348996"/>
                    <a:pt x="111147" y="353872"/>
                  </a:cubicBezTo>
                  <a:cubicBezTo>
                    <a:pt x="106271" y="364068"/>
                    <a:pt x="92971" y="364511"/>
                    <a:pt x="83219" y="364955"/>
                  </a:cubicBezTo>
                  <a:cubicBezTo>
                    <a:pt x="62383" y="365398"/>
                    <a:pt x="20269" y="358305"/>
                    <a:pt x="3866" y="372491"/>
                  </a:cubicBezTo>
                  <a:cubicBezTo>
                    <a:pt x="320" y="376037"/>
                    <a:pt x="-567" y="380470"/>
                    <a:pt x="320" y="384904"/>
                  </a:cubicBezTo>
                  <a:cubicBezTo>
                    <a:pt x="763" y="388450"/>
                    <a:pt x="2536" y="391553"/>
                    <a:pt x="5196" y="394213"/>
                  </a:cubicBezTo>
                  <a:cubicBezTo>
                    <a:pt x="10516" y="399090"/>
                    <a:pt x="18052" y="400863"/>
                    <a:pt x="24702" y="401749"/>
                  </a:cubicBezTo>
                  <a:cubicBezTo>
                    <a:pt x="38444" y="403523"/>
                    <a:pt x="51744" y="399090"/>
                    <a:pt x="65930" y="400419"/>
                  </a:cubicBezTo>
                  <a:cubicBezTo>
                    <a:pt x="71693" y="401306"/>
                    <a:pt x="77012" y="404409"/>
                    <a:pt x="82775" y="405739"/>
                  </a:cubicBezTo>
                  <a:cubicBezTo>
                    <a:pt x="91198" y="407956"/>
                    <a:pt x="100064" y="405739"/>
                    <a:pt x="107601" y="402636"/>
                  </a:cubicBezTo>
                  <a:cubicBezTo>
                    <a:pt x="117353" y="398203"/>
                    <a:pt x="125333" y="390667"/>
                    <a:pt x="135529" y="387563"/>
                  </a:cubicBezTo>
                  <a:cubicBezTo>
                    <a:pt x="141292" y="386234"/>
                    <a:pt x="150158" y="386234"/>
                    <a:pt x="146612" y="395100"/>
                  </a:cubicBezTo>
                  <a:cubicBezTo>
                    <a:pt x="143066" y="401306"/>
                    <a:pt x="137302" y="405296"/>
                    <a:pt x="133756" y="411502"/>
                  </a:cubicBezTo>
                  <a:cubicBezTo>
                    <a:pt x="132426" y="413719"/>
                    <a:pt x="130209" y="420368"/>
                    <a:pt x="131539" y="423028"/>
                  </a:cubicBezTo>
                  <a:cubicBezTo>
                    <a:pt x="131983" y="431008"/>
                    <a:pt x="136416" y="436328"/>
                    <a:pt x="125776" y="447854"/>
                  </a:cubicBezTo>
                  <a:cubicBezTo>
                    <a:pt x="120900" y="453173"/>
                    <a:pt x="113364" y="456720"/>
                    <a:pt x="108931" y="462926"/>
                  </a:cubicBezTo>
                  <a:cubicBezTo>
                    <a:pt x="106271" y="466473"/>
                    <a:pt x="104498" y="470462"/>
                    <a:pt x="102281" y="474009"/>
                  </a:cubicBezTo>
                  <a:cubicBezTo>
                    <a:pt x="99621" y="478442"/>
                    <a:pt x="95188" y="481988"/>
                    <a:pt x="90755" y="484648"/>
                  </a:cubicBezTo>
                  <a:cubicBezTo>
                    <a:pt x="77456" y="491741"/>
                    <a:pt x="62826" y="497504"/>
                    <a:pt x="53073" y="509474"/>
                  </a:cubicBezTo>
                  <a:cubicBezTo>
                    <a:pt x="46867" y="516567"/>
                    <a:pt x="38444" y="529423"/>
                    <a:pt x="46424" y="538289"/>
                  </a:cubicBezTo>
                  <a:cubicBezTo>
                    <a:pt x="51744" y="542279"/>
                    <a:pt x="58837" y="539175"/>
                    <a:pt x="64600" y="538732"/>
                  </a:cubicBezTo>
                  <a:cubicBezTo>
                    <a:pt x="81445" y="535629"/>
                    <a:pt x="97848" y="530309"/>
                    <a:pt x="112477" y="521886"/>
                  </a:cubicBezTo>
                  <a:cubicBezTo>
                    <a:pt x="128436" y="513907"/>
                    <a:pt x="137302" y="497948"/>
                    <a:pt x="144839" y="482432"/>
                  </a:cubicBezTo>
                  <a:cubicBezTo>
                    <a:pt x="151488" y="471792"/>
                    <a:pt x="162128" y="465143"/>
                    <a:pt x="168777" y="454947"/>
                  </a:cubicBezTo>
                  <a:cubicBezTo>
                    <a:pt x="173654" y="447854"/>
                    <a:pt x="175870" y="438987"/>
                    <a:pt x="177644" y="430564"/>
                  </a:cubicBezTo>
                  <a:cubicBezTo>
                    <a:pt x="178974" y="424358"/>
                    <a:pt x="178974" y="415492"/>
                    <a:pt x="185623" y="412389"/>
                  </a:cubicBezTo>
                  <a:cubicBezTo>
                    <a:pt x="185623" y="412389"/>
                    <a:pt x="185623" y="412389"/>
                    <a:pt x="185623" y="412389"/>
                  </a:cubicBezTo>
                  <a:cubicBezTo>
                    <a:pt x="186066" y="412389"/>
                    <a:pt x="186066" y="412389"/>
                    <a:pt x="186510" y="411945"/>
                  </a:cubicBezTo>
                  <a:cubicBezTo>
                    <a:pt x="194933" y="410616"/>
                    <a:pt x="196706" y="425245"/>
                    <a:pt x="196706" y="431451"/>
                  </a:cubicBezTo>
                  <a:cubicBezTo>
                    <a:pt x="196706" y="435884"/>
                    <a:pt x="195376" y="439874"/>
                    <a:pt x="193603" y="443864"/>
                  </a:cubicBezTo>
                  <a:cubicBezTo>
                    <a:pt x="189170" y="454947"/>
                    <a:pt x="179860" y="463813"/>
                    <a:pt x="176314" y="475339"/>
                  </a:cubicBezTo>
                  <a:cubicBezTo>
                    <a:pt x="175427" y="482432"/>
                    <a:pt x="175870" y="489081"/>
                    <a:pt x="174984" y="496174"/>
                  </a:cubicBezTo>
                  <a:cubicBezTo>
                    <a:pt x="172767" y="506814"/>
                    <a:pt x="167891" y="516567"/>
                    <a:pt x="160798" y="524546"/>
                  </a:cubicBezTo>
                  <a:cubicBezTo>
                    <a:pt x="155921" y="530309"/>
                    <a:pt x="150158" y="536072"/>
                    <a:pt x="144395" y="541392"/>
                  </a:cubicBezTo>
                  <a:cubicBezTo>
                    <a:pt x="141292" y="543608"/>
                    <a:pt x="138632" y="545825"/>
                    <a:pt x="135529" y="548485"/>
                  </a:cubicBezTo>
                  <a:cubicBezTo>
                    <a:pt x="135529" y="548485"/>
                    <a:pt x="135529" y="548485"/>
                    <a:pt x="135529" y="548485"/>
                  </a:cubicBezTo>
                  <a:cubicBezTo>
                    <a:pt x="135529" y="548485"/>
                    <a:pt x="135529" y="548485"/>
                    <a:pt x="135086" y="548485"/>
                  </a:cubicBezTo>
                  <a:cubicBezTo>
                    <a:pt x="122230" y="560454"/>
                    <a:pt x="108487" y="581733"/>
                    <a:pt x="105384" y="599022"/>
                  </a:cubicBezTo>
                  <a:cubicBezTo>
                    <a:pt x="103611" y="606558"/>
                    <a:pt x="105827" y="619414"/>
                    <a:pt x="116024" y="617198"/>
                  </a:cubicBezTo>
                  <a:cubicBezTo>
                    <a:pt x="122673" y="615425"/>
                    <a:pt x="127993" y="610548"/>
                    <a:pt x="133756" y="606115"/>
                  </a:cubicBezTo>
                  <a:cubicBezTo>
                    <a:pt x="142622" y="599022"/>
                    <a:pt x="150602" y="591486"/>
                    <a:pt x="159911" y="585280"/>
                  </a:cubicBezTo>
                  <a:cubicBezTo>
                    <a:pt x="164344" y="582620"/>
                    <a:pt x="168777" y="579960"/>
                    <a:pt x="173211" y="578187"/>
                  </a:cubicBezTo>
                  <a:cubicBezTo>
                    <a:pt x="178530" y="575970"/>
                    <a:pt x="184737" y="574640"/>
                    <a:pt x="190056" y="571537"/>
                  </a:cubicBezTo>
                  <a:cubicBezTo>
                    <a:pt x="206015" y="560454"/>
                    <a:pt x="218428" y="546712"/>
                    <a:pt x="224191" y="527649"/>
                  </a:cubicBezTo>
                  <a:cubicBezTo>
                    <a:pt x="229954" y="511247"/>
                    <a:pt x="230841" y="493958"/>
                    <a:pt x="233057" y="477112"/>
                  </a:cubicBezTo>
                  <a:cubicBezTo>
                    <a:pt x="233944" y="470462"/>
                    <a:pt x="235274" y="463369"/>
                    <a:pt x="239264" y="457606"/>
                  </a:cubicBezTo>
                  <a:cubicBezTo>
                    <a:pt x="242810" y="451843"/>
                    <a:pt x="249903" y="449627"/>
                    <a:pt x="253450" y="456720"/>
                  </a:cubicBezTo>
                  <a:cubicBezTo>
                    <a:pt x="256553" y="462483"/>
                    <a:pt x="257439" y="469132"/>
                    <a:pt x="258769" y="475782"/>
                  </a:cubicBezTo>
                  <a:cubicBezTo>
                    <a:pt x="260543" y="484205"/>
                    <a:pt x="261429" y="492628"/>
                    <a:pt x="261429" y="501051"/>
                  </a:cubicBezTo>
                  <a:cubicBezTo>
                    <a:pt x="261429" y="510360"/>
                    <a:pt x="260099" y="519226"/>
                    <a:pt x="258769" y="528536"/>
                  </a:cubicBezTo>
                  <a:cubicBezTo>
                    <a:pt x="257439" y="534742"/>
                    <a:pt x="256110" y="541392"/>
                    <a:pt x="254779" y="547598"/>
                  </a:cubicBezTo>
                  <a:cubicBezTo>
                    <a:pt x="253006" y="564444"/>
                    <a:pt x="252120" y="581290"/>
                    <a:pt x="255666" y="597692"/>
                  </a:cubicBezTo>
                  <a:cubicBezTo>
                    <a:pt x="256996" y="604342"/>
                    <a:pt x="259656" y="610548"/>
                    <a:pt x="260986" y="617198"/>
                  </a:cubicBezTo>
                  <a:cubicBezTo>
                    <a:pt x="262316" y="626064"/>
                    <a:pt x="259212" y="634930"/>
                    <a:pt x="256110" y="642910"/>
                  </a:cubicBezTo>
                  <a:cubicBezTo>
                    <a:pt x="253893" y="648673"/>
                    <a:pt x="253006" y="655322"/>
                    <a:pt x="253450" y="661529"/>
                  </a:cubicBezTo>
                  <a:cubicBezTo>
                    <a:pt x="253450" y="664189"/>
                    <a:pt x="253450" y="666405"/>
                    <a:pt x="253893" y="669065"/>
                  </a:cubicBezTo>
                  <a:cubicBezTo>
                    <a:pt x="254336" y="677045"/>
                    <a:pt x="255666" y="684581"/>
                    <a:pt x="254779" y="692561"/>
                  </a:cubicBezTo>
                  <a:cubicBezTo>
                    <a:pt x="254779" y="698767"/>
                    <a:pt x="251676" y="718272"/>
                    <a:pt x="256553" y="721819"/>
                  </a:cubicBezTo>
                  <a:cubicBezTo>
                    <a:pt x="260543" y="723592"/>
                    <a:pt x="260543" y="717386"/>
                    <a:pt x="261872" y="714726"/>
                  </a:cubicBezTo>
                  <a:cubicBezTo>
                    <a:pt x="264089" y="707190"/>
                    <a:pt x="266749" y="699653"/>
                    <a:pt x="271182" y="693447"/>
                  </a:cubicBezTo>
                  <a:cubicBezTo>
                    <a:pt x="274285" y="688571"/>
                    <a:pt x="277832" y="684138"/>
                    <a:pt x="280492" y="679705"/>
                  </a:cubicBezTo>
                  <a:cubicBezTo>
                    <a:pt x="284481" y="673942"/>
                    <a:pt x="284925" y="666849"/>
                    <a:pt x="287584" y="660199"/>
                  </a:cubicBezTo>
                  <a:cubicBezTo>
                    <a:pt x="292017" y="650889"/>
                    <a:pt x="301327" y="645570"/>
                    <a:pt x="306203" y="636703"/>
                  </a:cubicBezTo>
                  <a:cubicBezTo>
                    <a:pt x="310193" y="629167"/>
                    <a:pt x="311080" y="620301"/>
                    <a:pt x="310193" y="611878"/>
                  </a:cubicBezTo>
                  <a:cubicBezTo>
                    <a:pt x="309307" y="607002"/>
                    <a:pt x="307977" y="602125"/>
                    <a:pt x="308863" y="597249"/>
                  </a:cubicBezTo>
                  <a:cubicBezTo>
                    <a:pt x="313296" y="575527"/>
                    <a:pt x="318616" y="564001"/>
                    <a:pt x="311966" y="540949"/>
                  </a:cubicBezTo>
                  <a:cubicBezTo>
                    <a:pt x="310637" y="535629"/>
                    <a:pt x="309307" y="529866"/>
                    <a:pt x="310637" y="524103"/>
                  </a:cubicBezTo>
                  <a:cubicBezTo>
                    <a:pt x="311966" y="518783"/>
                    <a:pt x="317286" y="513463"/>
                    <a:pt x="323049" y="514793"/>
                  </a:cubicBezTo>
                  <a:cubicBezTo>
                    <a:pt x="330142" y="517010"/>
                    <a:pt x="332802" y="524989"/>
                    <a:pt x="334132" y="532082"/>
                  </a:cubicBezTo>
                  <a:cubicBezTo>
                    <a:pt x="334575" y="536516"/>
                    <a:pt x="334575" y="541392"/>
                    <a:pt x="334575" y="546268"/>
                  </a:cubicBezTo>
                  <a:cubicBezTo>
                    <a:pt x="334575" y="549815"/>
                    <a:pt x="334132" y="553805"/>
                    <a:pt x="334132" y="557351"/>
                  </a:cubicBezTo>
                  <a:cubicBezTo>
                    <a:pt x="334132" y="571094"/>
                    <a:pt x="339008" y="584393"/>
                    <a:pt x="345215" y="596806"/>
                  </a:cubicBezTo>
                  <a:cubicBezTo>
                    <a:pt x="351421" y="610105"/>
                    <a:pt x="358957" y="624291"/>
                    <a:pt x="353638" y="638920"/>
                  </a:cubicBezTo>
                  <a:cubicBezTo>
                    <a:pt x="350534" y="653106"/>
                    <a:pt x="342998" y="666405"/>
                    <a:pt x="343885" y="681034"/>
                  </a:cubicBezTo>
                  <a:cubicBezTo>
                    <a:pt x="343885" y="681034"/>
                    <a:pt x="343885" y="681478"/>
                    <a:pt x="343885" y="681478"/>
                  </a:cubicBezTo>
                  <a:cubicBezTo>
                    <a:pt x="345215" y="695220"/>
                    <a:pt x="362060" y="695220"/>
                    <a:pt x="371370" y="689014"/>
                  </a:cubicBezTo>
                  <a:cubicBezTo>
                    <a:pt x="371813" y="688571"/>
                    <a:pt x="373143" y="687684"/>
                    <a:pt x="374916" y="686797"/>
                  </a:cubicBezTo>
                  <a:cubicBezTo>
                    <a:pt x="377576" y="685024"/>
                    <a:pt x="380236" y="682808"/>
                    <a:pt x="382010" y="680591"/>
                  </a:cubicBezTo>
                  <a:cubicBezTo>
                    <a:pt x="390432" y="669952"/>
                    <a:pt x="389102" y="654879"/>
                    <a:pt x="395309" y="642910"/>
                  </a:cubicBezTo>
                  <a:cubicBezTo>
                    <a:pt x="397525" y="638920"/>
                    <a:pt x="401072" y="635374"/>
                    <a:pt x="403288" y="630940"/>
                  </a:cubicBezTo>
                  <a:cubicBezTo>
                    <a:pt x="405061" y="626951"/>
                    <a:pt x="406392" y="622518"/>
                    <a:pt x="406835" y="618528"/>
                  </a:cubicBezTo>
                  <a:cubicBezTo>
                    <a:pt x="407721" y="610105"/>
                    <a:pt x="404175" y="602125"/>
                    <a:pt x="403731" y="593702"/>
                  </a:cubicBezTo>
                  <a:cubicBezTo>
                    <a:pt x="403288" y="586609"/>
                    <a:pt x="402402" y="578187"/>
                    <a:pt x="406835" y="571980"/>
                  </a:cubicBezTo>
                  <a:cubicBezTo>
                    <a:pt x="412154" y="564887"/>
                    <a:pt x="421907" y="570207"/>
                    <a:pt x="425897" y="576413"/>
                  </a:cubicBezTo>
                  <a:cubicBezTo>
                    <a:pt x="430774" y="584836"/>
                    <a:pt x="431217" y="594589"/>
                    <a:pt x="435207" y="603455"/>
                  </a:cubicBezTo>
                  <a:cubicBezTo>
                    <a:pt x="436980" y="607888"/>
                    <a:pt x="440526" y="611435"/>
                    <a:pt x="442743" y="615425"/>
                  </a:cubicBezTo>
                  <a:cubicBezTo>
                    <a:pt x="448062" y="626951"/>
                    <a:pt x="446289" y="640250"/>
                    <a:pt x="448062" y="652663"/>
                  </a:cubicBezTo>
                  <a:cubicBezTo>
                    <a:pt x="455156" y="709850"/>
                    <a:pt x="509239" y="709850"/>
                    <a:pt x="498600" y="661972"/>
                  </a:cubicBezTo>
                  <a:cubicBezTo>
                    <a:pt x="495940" y="650446"/>
                    <a:pt x="487517" y="642023"/>
                    <a:pt x="484857" y="630497"/>
                  </a:cubicBezTo>
                  <a:cubicBezTo>
                    <a:pt x="483527" y="625177"/>
                    <a:pt x="485744" y="619414"/>
                    <a:pt x="483971" y="614095"/>
                  </a:cubicBezTo>
                  <a:cubicBezTo>
                    <a:pt x="480424" y="607002"/>
                    <a:pt x="482641" y="603899"/>
                    <a:pt x="486631" y="603012"/>
                  </a:cubicBezTo>
                  <a:cubicBezTo>
                    <a:pt x="489733" y="602125"/>
                    <a:pt x="494167" y="602569"/>
                    <a:pt x="498600" y="603455"/>
                  </a:cubicBezTo>
                  <a:cubicBezTo>
                    <a:pt x="510126" y="609662"/>
                    <a:pt x="521652" y="622518"/>
                    <a:pt x="548251" y="610548"/>
                  </a:cubicBezTo>
                  <a:cubicBezTo>
                    <a:pt x="557117" y="607445"/>
                    <a:pt x="566869" y="607445"/>
                    <a:pt x="575292" y="610992"/>
                  </a:cubicBezTo>
                  <a:cubicBezTo>
                    <a:pt x="587262" y="615868"/>
                    <a:pt x="599231" y="621631"/>
                    <a:pt x="612087" y="622518"/>
                  </a:cubicBezTo>
                  <a:cubicBezTo>
                    <a:pt x="624500" y="622961"/>
                    <a:pt x="636913" y="623404"/>
                    <a:pt x="648882" y="621631"/>
                  </a:cubicBezTo>
                  <a:cubicBezTo>
                    <a:pt x="653315" y="618528"/>
                    <a:pt x="646665" y="616755"/>
                    <a:pt x="644449" y="6163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9" name="Google Shape;1409;p33"/>
            <p:cNvGrpSpPr/>
            <p:nvPr/>
          </p:nvGrpSpPr>
          <p:grpSpPr>
            <a:xfrm rot="-6637505">
              <a:off x="7116590" y="229352"/>
              <a:ext cx="931960" cy="1222046"/>
              <a:chOff x="2157162" y="2019551"/>
              <a:chExt cx="695223" cy="911645"/>
            </a:xfrm>
          </p:grpSpPr>
          <p:sp>
            <p:nvSpPr>
              <p:cNvPr id="1410" name="Google Shape;1410;p33"/>
              <p:cNvSpPr/>
              <p:nvPr/>
            </p:nvSpPr>
            <p:spPr>
              <a:xfrm>
                <a:off x="2157162" y="2019551"/>
                <a:ext cx="661965" cy="719048"/>
              </a:xfrm>
              <a:custGeom>
                <a:avLst/>
                <a:gdLst/>
                <a:ahLst/>
                <a:cxnLst/>
                <a:rect l="l" t="t" r="r" b="b"/>
                <a:pathLst>
                  <a:path w="661965" h="719048" extrusionOk="0">
                    <a:moveTo>
                      <a:pt x="558570" y="719048"/>
                    </a:moveTo>
                    <a:cubicBezTo>
                      <a:pt x="472568" y="602014"/>
                      <a:pt x="349771" y="642799"/>
                      <a:pt x="226088" y="640139"/>
                    </a:cubicBezTo>
                    <a:cubicBezTo>
                      <a:pt x="152942" y="638809"/>
                      <a:pt x="122797" y="607778"/>
                      <a:pt x="74476" y="559900"/>
                    </a:cubicBezTo>
                    <a:cubicBezTo>
                      <a:pt x="48321" y="533745"/>
                      <a:pt x="6206" y="500053"/>
                      <a:pt x="0" y="461042"/>
                    </a:cubicBezTo>
                    <a:cubicBezTo>
                      <a:pt x="11969" y="467248"/>
                      <a:pt x="31032" y="473011"/>
                      <a:pt x="46548" y="473898"/>
                    </a:cubicBezTo>
                    <a:cubicBezTo>
                      <a:pt x="18619" y="398979"/>
                      <a:pt x="7536" y="307657"/>
                      <a:pt x="16846" y="227861"/>
                    </a:cubicBezTo>
                    <a:cubicBezTo>
                      <a:pt x="65167" y="260223"/>
                      <a:pt x="116147" y="192396"/>
                      <a:pt x="137426" y="155158"/>
                    </a:cubicBezTo>
                    <a:cubicBezTo>
                      <a:pt x="162695" y="111271"/>
                      <a:pt x="177767" y="83342"/>
                      <a:pt x="232294" y="86445"/>
                    </a:cubicBezTo>
                    <a:cubicBezTo>
                      <a:pt x="254903" y="87775"/>
                      <a:pt x="255347" y="89549"/>
                      <a:pt x="279285" y="86889"/>
                    </a:cubicBezTo>
                    <a:cubicBezTo>
                      <a:pt x="296131" y="84672"/>
                      <a:pt x="320070" y="83342"/>
                      <a:pt x="338245" y="80239"/>
                    </a:cubicBezTo>
                    <a:cubicBezTo>
                      <a:pt x="391886" y="70043"/>
                      <a:pt x="394989" y="30145"/>
                      <a:pt x="431784" y="0"/>
                    </a:cubicBezTo>
                    <a:cubicBezTo>
                      <a:pt x="496064" y="57187"/>
                      <a:pt x="532858" y="105508"/>
                      <a:pt x="578963" y="177324"/>
                    </a:cubicBezTo>
                    <a:cubicBezTo>
                      <a:pt x="588715" y="163581"/>
                      <a:pt x="591375" y="142302"/>
                      <a:pt x="601128" y="128116"/>
                    </a:cubicBezTo>
                    <a:cubicBezTo>
                      <a:pt x="696883" y="215449"/>
                      <a:pt x="667624" y="377257"/>
                      <a:pt x="595808" y="465032"/>
                    </a:cubicBezTo>
                    <a:cubicBezTo>
                      <a:pt x="533302" y="541724"/>
                      <a:pt x="530642" y="624623"/>
                      <a:pt x="554581" y="715502"/>
                    </a:cubicBezTo>
                    <a:cubicBezTo>
                      <a:pt x="553694" y="707522"/>
                      <a:pt x="553694" y="699543"/>
                      <a:pt x="558570" y="7190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2429234" y="2302757"/>
                <a:ext cx="423151" cy="628439"/>
              </a:xfrm>
              <a:custGeom>
                <a:avLst/>
                <a:gdLst/>
                <a:ahLst/>
                <a:cxnLst/>
                <a:rect l="l" t="t" r="r" b="b"/>
                <a:pathLst>
                  <a:path w="423151" h="628439" extrusionOk="0">
                    <a:moveTo>
                      <a:pt x="121" y="512"/>
                    </a:moveTo>
                    <a:cubicBezTo>
                      <a:pt x="21843" y="29770"/>
                      <a:pt x="33812" y="70111"/>
                      <a:pt x="52431" y="101586"/>
                    </a:cubicBezTo>
                    <a:cubicBezTo>
                      <a:pt x="65287" y="123752"/>
                      <a:pt x="78587" y="145474"/>
                      <a:pt x="92329" y="166753"/>
                    </a:cubicBezTo>
                    <a:cubicBezTo>
                      <a:pt x="130454" y="225270"/>
                      <a:pt x="175671" y="280684"/>
                      <a:pt x="208920" y="342304"/>
                    </a:cubicBezTo>
                    <a:cubicBezTo>
                      <a:pt x="235075" y="391068"/>
                      <a:pt x="261673" y="442048"/>
                      <a:pt x="298025" y="484606"/>
                    </a:cubicBezTo>
                    <a:cubicBezTo>
                      <a:pt x="312654" y="501895"/>
                      <a:pt x="329500" y="516081"/>
                      <a:pt x="343686" y="533370"/>
                    </a:cubicBezTo>
                    <a:cubicBezTo>
                      <a:pt x="367625" y="562185"/>
                      <a:pt x="380924" y="597207"/>
                      <a:pt x="406192" y="625135"/>
                    </a:cubicBezTo>
                    <a:cubicBezTo>
                      <a:pt x="413729" y="633558"/>
                      <a:pt x="424368" y="624249"/>
                      <a:pt x="423038" y="615382"/>
                    </a:cubicBezTo>
                    <a:cubicBezTo>
                      <a:pt x="423038" y="614939"/>
                      <a:pt x="423038" y="614052"/>
                      <a:pt x="422595" y="613609"/>
                    </a:cubicBezTo>
                    <a:cubicBezTo>
                      <a:pt x="420822" y="601196"/>
                      <a:pt x="400873" y="606073"/>
                      <a:pt x="403089" y="618929"/>
                    </a:cubicBezTo>
                    <a:cubicBezTo>
                      <a:pt x="403089" y="619372"/>
                      <a:pt x="403533" y="620259"/>
                      <a:pt x="403533" y="620702"/>
                    </a:cubicBezTo>
                    <a:cubicBezTo>
                      <a:pt x="409296" y="617599"/>
                      <a:pt x="414615" y="614052"/>
                      <a:pt x="420378" y="610949"/>
                    </a:cubicBezTo>
                    <a:cubicBezTo>
                      <a:pt x="392007" y="581691"/>
                      <a:pt x="378707" y="542680"/>
                      <a:pt x="356098" y="509431"/>
                    </a:cubicBezTo>
                    <a:cubicBezTo>
                      <a:pt x="344129" y="492142"/>
                      <a:pt x="330386" y="476183"/>
                      <a:pt x="317530" y="459337"/>
                    </a:cubicBezTo>
                    <a:cubicBezTo>
                      <a:pt x="282509" y="414120"/>
                      <a:pt x="264777" y="356933"/>
                      <a:pt x="229755" y="311272"/>
                    </a:cubicBezTo>
                    <a:cubicBezTo>
                      <a:pt x="187641" y="256745"/>
                      <a:pt x="141980" y="207094"/>
                      <a:pt x="102525" y="150794"/>
                    </a:cubicBezTo>
                    <a:cubicBezTo>
                      <a:pt x="68391" y="102473"/>
                      <a:pt x="39132" y="44843"/>
                      <a:pt x="1007" y="512"/>
                    </a:cubicBezTo>
                    <a:cubicBezTo>
                      <a:pt x="564" y="-375"/>
                      <a:pt x="-322" y="69"/>
                      <a:pt x="121" y="512"/>
                    </a:cubicBezTo>
                    <a:lnTo>
                      <a:pt x="121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33"/>
              <p:cNvSpPr/>
              <p:nvPr/>
            </p:nvSpPr>
            <p:spPr>
              <a:xfrm>
                <a:off x="2431922" y="2174640"/>
                <a:ext cx="106339" cy="295156"/>
              </a:xfrm>
              <a:custGeom>
                <a:avLst/>
                <a:gdLst/>
                <a:ahLst/>
                <a:cxnLst/>
                <a:rect l="l" t="t" r="r" b="b"/>
                <a:pathLst>
                  <a:path w="106339" h="295156" extrusionOk="0">
                    <a:moveTo>
                      <a:pt x="92" y="512"/>
                    </a:moveTo>
                    <a:cubicBezTo>
                      <a:pt x="7628" y="20904"/>
                      <a:pt x="19598" y="39080"/>
                      <a:pt x="29350" y="58142"/>
                    </a:cubicBezTo>
                    <a:cubicBezTo>
                      <a:pt x="47083" y="92277"/>
                      <a:pt x="52846" y="124639"/>
                      <a:pt x="59495" y="162320"/>
                    </a:cubicBezTo>
                    <a:cubicBezTo>
                      <a:pt x="67032" y="203991"/>
                      <a:pt x="65702" y="262508"/>
                      <a:pt x="98950" y="293983"/>
                    </a:cubicBezTo>
                    <a:cubicBezTo>
                      <a:pt x="102053" y="296643"/>
                      <a:pt x="105600" y="294426"/>
                      <a:pt x="106043" y="290880"/>
                    </a:cubicBezTo>
                    <a:cubicBezTo>
                      <a:pt x="108703" y="267828"/>
                      <a:pt x="92744" y="244332"/>
                      <a:pt x="87867" y="221723"/>
                    </a:cubicBezTo>
                    <a:cubicBezTo>
                      <a:pt x="81661" y="192465"/>
                      <a:pt x="75011" y="164980"/>
                      <a:pt x="67032" y="136608"/>
                    </a:cubicBezTo>
                    <a:cubicBezTo>
                      <a:pt x="59495" y="109566"/>
                      <a:pt x="53732" y="87844"/>
                      <a:pt x="38217" y="63905"/>
                    </a:cubicBezTo>
                    <a:cubicBezTo>
                      <a:pt x="24917" y="43513"/>
                      <a:pt x="10288" y="23121"/>
                      <a:pt x="535" y="512"/>
                    </a:cubicBezTo>
                    <a:cubicBezTo>
                      <a:pt x="978" y="-375"/>
                      <a:pt x="-351" y="69"/>
                      <a:pt x="92" y="512"/>
                    </a:cubicBezTo>
                    <a:lnTo>
                      <a:pt x="92" y="5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33"/>
              <p:cNvSpPr/>
              <p:nvPr/>
            </p:nvSpPr>
            <p:spPr>
              <a:xfrm>
                <a:off x="2654878" y="2204078"/>
                <a:ext cx="5067" cy="27290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27290" extrusionOk="0">
                    <a:moveTo>
                      <a:pt x="1007" y="332"/>
                    </a:moveTo>
                    <a:cubicBezTo>
                      <a:pt x="564" y="5209"/>
                      <a:pt x="-323" y="10972"/>
                      <a:pt x="121" y="15848"/>
                    </a:cubicBezTo>
                    <a:cubicBezTo>
                      <a:pt x="564" y="19395"/>
                      <a:pt x="2337" y="22941"/>
                      <a:pt x="3224" y="26488"/>
                    </a:cubicBezTo>
                    <a:cubicBezTo>
                      <a:pt x="3667" y="27818"/>
                      <a:pt x="5440" y="27374"/>
                      <a:pt x="4997" y="26044"/>
                    </a:cubicBezTo>
                    <a:cubicBezTo>
                      <a:pt x="4554" y="22498"/>
                      <a:pt x="3224" y="18951"/>
                      <a:pt x="2337" y="15405"/>
                    </a:cubicBezTo>
                    <a:cubicBezTo>
                      <a:pt x="1451" y="10529"/>
                      <a:pt x="1894" y="5209"/>
                      <a:pt x="1007" y="332"/>
                    </a:cubicBezTo>
                    <a:cubicBezTo>
                      <a:pt x="1451" y="-111"/>
                      <a:pt x="1007" y="-111"/>
                      <a:pt x="1007" y="332"/>
                    </a:cubicBezTo>
                    <a:lnTo>
                      <a:pt x="1007" y="33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2610368" y="2293776"/>
                <a:ext cx="46404" cy="322241"/>
              </a:xfrm>
              <a:custGeom>
                <a:avLst/>
                <a:gdLst/>
                <a:ahLst/>
                <a:cxnLst/>
                <a:rect l="l" t="t" r="r" b="b"/>
                <a:pathLst>
                  <a:path w="46404" h="322241" extrusionOk="0">
                    <a:moveTo>
                      <a:pt x="45518" y="184"/>
                    </a:moveTo>
                    <a:cubicBezTo>
                      <a:pt x="38868" y="25009"/>
                      <a:pt x="39311" y="52494"/>
                      <a:pt x="36208" y="78206"/>
                    </a:cubicBezTo>
                    <a:cubicBezTo>
                      <a:pt x="32662" y="108794"/>
                      <a:pt x="24239" y="134063"/>
                      <a:pt x="15373" y="163322"/>
                    </a:cubicBezTo>
                    <a:cubicBezTo>
                      <a:pt x="1187" y="210312"/>
                      <a:pt x="-12999" y="279025"/>
                      <a:pt x="21136" y="321583"/>
                    </a:cubicBezTo>
                    <a:cubicBezTo>
                      <a:pt x="22022" y="322913"/>
                      <a:pt x="24239" y="322026"/>
                      <a:pt x="24682" y="320697"/>
                    </a:cubicBezTo>
                    <a:cubicBezTo>
                      <a:pt x="36208" y="263953"/>
                      <a:pt x="13156" y="207653"/>
                      <a:pt x="27342" y="149136"/>
                    </a:cubicBezTo>
                    <a:cubicBezTo>
                      <a:pt x="33548" y="122980"/>
                      <a:pt x="39755" y="96825"/>
                      <a:pt x="41971" y="70227"/>
                    </a:cubicBezTo>
                    <a:cubicBezTo>
                      <a:pt x="43745" y="48061"/>
                      <a:pt x="39311" y="22349"/>
                      <a:pt x="46404" y="627"/>
                    </a:cubicBezTo>
                    <a:cubicBezTo>
                      <a:pt x="46404" y="184"/>
                      <a:pt x="45518" y="-260"/>
                      <a:pt x="45518" y="184"/>
                    </a:cubicBezTo>
                    <a:lnTo>
                      <a:pt x="45518" y="1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2621178" y="2351230"/>
                <a:ext cx="108810" cy="149644"/>
              </a:xfrm>
              <a:custGeom>
                <a:avLst/>
                <a:gdLst/>
                <a:ahLst/>
                <a:cxnLst/>
                <a:rect l="l" t="t" r="r" b="b"/>
                <a:pathLst>
                  <a:path w="108810" h="149644" extrusionOk="0">
                    <a:moveTo>
                      <a:pt x="573" y="149312"/>
                    </a:moveTo>
                    <a:cubicBezTo>
                      <a:pt x="10769" y="114734"/>
                      <a:pt x="40027" y="85475"/>
                      <a:pt x="66182" y="61980"/>
                    </a:cubicBezTo>
                    <a:cubicBezTo>
                      <a:pt x="83471" y="46464"/>
                      <a:pt x="103864" y="24298"/>
                      <a:pt x="108740" y="1246"/>
                    </a:cubicBezTo>
                    <a:cubicBezTo>
                      <a:pt x="109183" y="-84"/>
                      <a:pt x="107410" y="-527"/>
                      <a:pt x="106967" y="803"/>
                    </a:cubicBezTo>
                    <a:cubicBezTo>
                      <a:pt x="95884" y="43361"/>
                      <a:pt x="56429" y="56217"/>
                      <a:pt x="29388" y="85032"/>
                    </a:cubicBezTo>
                    <a:cubicBezTo>
                      <a:pt x="15202" y="100104"/>
                      <a:pt x="-1644" y="128033"/>
                      <a:pt x="129" y="149312"/>
                    </a:cubicBezTo>
                    <a:cubicBezTo>
                      <a:pt x="-314" y="149755"/>
                      <a:pt x="573" y="149755"/>
                      <a:pt x="573" y="149312"/>
                    </a:cubicBezTo>
                    <a:lnTo>
                      <a:pt x="573" y="1493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33"/>
              <p:cNvSpPr/>
              <p:nvPr/>
            </p:nvSpPr>
            <p:spPr>
              <a:xfrm>
                <a:off x="2736568" y="2295289"/>
                <a:ext cx="28593" cy="40119"/>
              </a:xfrm>
              <a:custGeom>
                <a:avLst/>
                <a:gdLst/>
                <a:ahLst/>
                <a:cxnLst/>
                <a:rect l="l" t="t" r="r" b="b"/>
                <a:pathLst>
                  <a:path w="28593" h="40119" extrusionOk="0">
                    <a:moveTo>
                      <a:pt x="1330" y="39455"/>
                    </a:moveTo>
                    <a:cubicBezTo>
                      <a:pt x="2217" y="31475"/>
                      <a:pt x="11526" y="26155"/>
                      <a:pt x="15516" y="19949"/>
                    </a:cubicBezTo>
                    <a:cubicBezTo>
                      <a:pt x="18176" y="16402"/>
                      <a:pt x="21722" y="4433"/>
                      <a:pt x="26599" y="3990"/>
                    </a:cubicBezTo>
                    <a:cubicBezTo>
                      <a:pt x="29259" y="3990"/>
                      <a:pt x="29259" y="0"/>
                      <a:pt x="26599" y="0"/>
                    </a:cubicBezTo>
                    <a:cubicBezTo>
                      <a:pt x="19949" y="0"/>
                      <a:pt x="15516" y="8423"/>
                      <a:pt x="13299" y="13299"/>
                    </a:cubicBezTo>
                    <a:cubicBezTo>
                      <a:pt x="11526" y="17732"/>
                      <a:pt x="8866" y="20836"/>
                      <a:pt x="6206" y="24825"/>
                    </a:cubicBezTo>
                    <a:cubicBezTo>
                      <a:pt x="3103" y="29702"/>
                      <a:pt x="1330" y="34135"/>
                      <a:pt x="0" y="39455"/>
                    </a:cubicBezTo>
                    <a:cubicBezTo>
                      <a:pt x="443" y="40341"/>
                      <a:pt x="1330" y="40341"/>
                      <a:pt x="1330" y="39455"/>
                    </a:cubicBezTo>
                    <a:lnTo>
                      <a:pt x="1330" y="394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33"/>
              <p:cNvSpPr/>
              <p:nvPr/>
            </p:nvSpPr>
            <p:spPr>
              <a:xfrm>
                <a:off x="2620421" y="2484915"/>
                <a:ext cx="1773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9283" extrusionOk="0">
                    <a:moveTo>
                      <a:pt x="1773" y="18287"/>
                    </a:moveTo>
                    <a:cubicBezTo>
                      <a:pt x="1773" y="12523"/>
                      <a:pt x="1773" y="6760"/>
                      <a:pt x="1773" y="998"/>
                    </a:cubicBezTo>
                    <a:cubicBezTo>
                      <a:pt x="1773" y="-333"/>
                      <a:pt x="0" y="-333"/>
                      <a:pt x="0" y="998"/>
                    </a:cubicBezTo>
                    <a:cubicBezTo>
                      <a:pt x="0" y="6760"/>
                      <a:pt x="0" y="12523"/>
                      <a:pt x="0" y="18287"/>
                    </a:cubicBezTo>
                    <a:cubicBezTo>
                      <a:pt x="0" y="19616"/>
                      <a:pt x="1773" y="19616"/>
                      <a:pt x="1773" y="18287"/>
                    </a:cubicBezTo>
                    <a:lnTo>
                      <a:pt x="1773" y="182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33"/>
              <p:cNvSpPr/>
              <p:nvPr/>
            </p:nvSpPr>
            <p:spPr>
              <a:xfrm>
                <a:off x="2550972" y="2249779"/>
                <a:ext cx="75211" cy="272814"/>
              </a:xfrm>
              <a:custGeom>
                <a:avLst/>
                <a:gdLst/>
                <a:ahLst/>
                <a:cxnLst/>
                <a:rect l="l" t="t" r="r" b="b"/>
                <a:pathLst>
                  <a:path w="75211" h="272814" extrusionOk="0">
                    <a:moveTo>
                      <a:pt x="75212" y="271155"/>
                    </a:moveTo>
                    <a:cubicBezTo>
                      <a:pt x="69005" y="219731"/>
                      <a:pt x="50386" y="170523"/>
                      <a:pt x="39747" y="119986"/>
                    </a:cubicBezTo>
                    <a:cubicBezTo>
                      <a:pt x="29551" y="72995"/>
                      <a:pt x="32211" y="38417"/>
                      <a:pt x="1622" y="292"/>
                    </a:cubicBezTo>
                    <a:cubicBezTo>
                      <a:pt x="736" y="-594"/>
                      <a:pt x="-594" y="736"/>
                      <a:pt x="292" y="1622"/>
                    </a:cubicBezTo>
                    <a:cubicBezTo>
                      <a:pt x="50386" y="83191"/>
                      <a:pt x="22458" y="190029"/>
                      <a:pt x="72109" y="272041"/>
                    </a:cubicBezTo>
                    <a:cubicBezTo>
                      <a:pt x="72552" y="273371"/>
                      <a:pt x="75212" y="272928"/>
                      <a:pt x="75212" y="271155"/>
                    </a:cubicBezTo>
                    <a:lnTo>
                      <a:pt x="75212" y="2711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33"/>
              <p:cNvSpPr/>
              <p:nvPr/>
            </p:nvSpPr>
            <p:spPr>
              <a:xfrm>
                <a:off x="2580399" y="2203081"/>
                <a:ext cx="21762" cy="114857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114857" extrusionOk="0">
                    <a:moveTo>
                      <a:pt x="568" y="114374"/>
                    </a:moveTo>
                    <a:cubicBezTo>
                      <a:pt x="1897" y="93982"/>
                      <a:pt x="15197" y="77136"/>
                      <a:pt x="16527" y="56300"/>
                    </a:cubicBezTo>
                    <a:cubicBezTo>
                      <a:pt x="16970" y="45218"/>
                      <a:pt x="13867" y="33692"/>
                      <a:pt x="15197" y="22609"/>
                    </a:cubicBezTo>
                    <a:cubicBezTo>
                      <a:pt x="15197" y="21722"/>
                      <a:pt x="19187" y="2660"/>
                      <a:pt x="20960" y="2217"/>
                    </a:cubicBezTo>
                    <a:cubicBezTo>
                      <a:pt x="22290" y="1773"/>
                      <a:pt x="21846" y="0"/>
                      <a:pt x="20516" y="0"/>
                    </a:cubicBezTo>
                    <a:cubicBezTo>
                      <a:pt x="19630" y="0"/>
                      <a:pt x="18743" y="0"/>
                      <a:pt x="18300" y="0"/>
                    </a:cubicBezTo>
                    <a:cubicBezTo>
                      <a:pt x="17413" y="0"/>
                      <a:pt x="16970" y="443"/>
                      <a:pt x="16970" y="887"/>
                    </a:cubicBezTo>
                    <a:cubicBezTo>
                      <a:pt x="14754" y="9310"/>
                      <a:pt x="10764" y="19062"/>
                      <a:pt x="10320" y="27929"/>
                    </a:cubicBezTo>
                    <a:cubicBezTo>
                      <a:pt x="9434" y="35022"/>
                      <a:pt x="12980" y="42114"/>
                      <a:pt x="13423" y="48764"/>
                    </a:cubicBezTo>
                    <a:cubicBezTo>
                      <a:pt x="15640" y="71816"/>
                      <a:pt x="3227" y="91765"/>
                      <a:pt x="124" y="113931"/>
                    </a:cubicBezTo>
                    <a:cubicBezTo>
                      <a:pt x="-319" y="114817"/>
                      <a:pt x="568" y="115261"/>
                      <a:pt x="568" y="114374"/>
                    </a:cubicBezTo>
                    <a:lnTo>
                      <a:pt x="568" y="11437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33"/>
              <p:cNvSpPr/>
              <p:nvPr/>
            </p:nvSpPr>
            <p:spPr>
              <a:xfrm>
                <a:off x="2240125" y="2534999"/>
                <a:ext cx="402316" cy="88428"/>
              </a:xfrm>
              <a:custGeom>
                <a:avLst/>
                <a:gdLst/>
                <a:ahLst/>
                <a:cxnLst/>
                <a:rect l="l" t="t" r="r" b="b"/>
                <a:pathLst>
                  <a:path w="402316" h="88428" extrusionOk="0">
                    <a:moveTo>
                      <a:pt x="402018" y="87009"/>
                    </a:moveTo>
                    <a:cubicBezTo>
                      <a:pt x="378079" y="60854"/>
                      <a:pt x="359017" y="40462"/>
                      <a:pt x="323995" y="34256"/>
                    </a:cubicBezTo>
                    <a:cubicBezTo>
                      <a:pt x="283211" y="26719"/>
                      <a:pt x="245530" y="41349"/>
                      <a:pt x="204745" y="42679"/>
                    </a:cubicBezTo>
                    <a:cubicBezTo>
                      <a:pt x="132042" y="44452"/>
                      <a:pt x="66876" y="34699"/>
                      <a:pt x="823" y="121"/>
                    </a:cubicBezTo>
                    <a:cubicBezTo>
                      <a:pt x="379" y="-322"/>
                      <a:pt x="-507" y="564"/>
                      <a:pt x="379" y="1007"/>
                    </a:cubicBezTo>
                    <a:cubicBezTo>
                      <a:pt x="47813" y="30266"/>
                      <a:pt x="106330" y="55091"/>
                      <a:pt x="162631" y="59081"/>
                    </a:cubicBezTo>
                    <a:cubicBezTo>
                      <a:pt x="242870" y="64401"/>
                      <a:pt x="332862" y="30709"/>
                      <a:pt x="401131" y="88340"/>
                    </a:cubicBezTo>
                    <a:cubicBezTo>
                      <a:pt x="401575" y="88783"/>
                      <a:pt x="402904" y="87453"/>
                      <a:pt x="402018" y="87009"/>
                    </a:cubicBezTo>
                    <a:lnTo>
                      <a:pt x="402018" y="870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33"/>
              <p:cNvSpPr/>
              <p:nvPr/>
            </p:nvSpPr>
            <p:spPr>
              <a:xfrm>
                <a:off x="2277058" y="2348199"/>
                <a:ext cx="235116" cy="95939"/>
              </a:xfrm>
              <a:custGeom>
                <a:avLst/>
                <a:gdLst/>
                <a:ahLst/>
                <a:cxnLst/>
                <a:rect l="l" t="t" r="r" b="b"/>
                <a:pathLst>
                  <a:path w="235116" h="95939" extrusionOk="0">
                    <a:moveTo>
                      <a:pt x="232093" y="87176"/>
                    </a:moveTo>
                    <a:cubicBezTo>
                      <a:pt x="194411" y="75650"/>
                      <a:pt x="157617" y="65010"/>
                      <a:pt x="119049" y="57031"/>
                    </a:cubicBezTo>
                    <a:cubicBezTo>
                      <a:pt x="98213" y="53041"/>
                      <a:pt x="78264" y="47278"/>
                      <a:pt x="57872" y="40185"/>
                    </a:cubicBezTo>
                    <a:cubicBezTo>
                      <a:pt x="30830" y="30432"/>
                      <a:pt x="21520" y="19349"/>
                      <a:pt x="2015" y="287"/>
                    </a:cubicBezTo>
                    <a:cubicBezTo>
                      <a:pt x="1128" y="-600"/>
                      <a:pt x="-645" y="730"/>
                      <a:pt x="242" y="2060"/>
                    </a:cubicBezTo>
                    <a:cubicBezTo>
                      <a:pt x="13097" y="18019"/>
                      <a:pt x="20634" y="33535"/>
                      <a:pt x="36593" y="44175"/>
                    </a:cubicBezTo>
                    <a:cubicBezTo>
                      <a:pt x="49892" y="53041"/>
                      <a:pt x="74718" y="63237"/>
                      <a:pt x="90233" y="69443"/>
                    </a:cubicBezTo>
                    <a:cubicBezTo>
                      <a:pt x="130131" y="84959"/>
                      <a:pt x="187318" y="98258"/>
                      <a:pt x="230319" y="95599"/>
                    </a:cubicBezTo>
                    <a:cubicBezTo>
                      <a:pt x="235639" y="95155"/>
                      <a:pt x="236969" y="88506"/>
                      <a:pt x="232093" y="87176"/>
                    </a:cubicBezTo>
                    <a:lnTo>
                      <a:pt x="232093" y="871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33"/>
              <p:cNvSpPr/>
              <p:nvPr/>
            </p:nvSpPr>
            <p:spPr>
              <a:xfrm>
                <a:off x="2375686" y="2516297"/>
                <a:ext cx="152588" cy="68138"/>
              </a:xfrm>
              <a:custGeom>
                <a:avLst/>
                <a:gdLst/>
                <a:ahLst/>
                <a:cxnLst/>
                <a:rect l="l" t="t" r="r" b="b"/>
                <a:pathLst>
                  <a:path w="152588" h="68138" extrusionOk="0">
                    <a:moveTo>
                      <a:pt x="471" y="2864"/>
                    </a:moveTo>
                    <a:cubicBezTo>
                      <a:pt x="18647" y="19709"/>
                      <a:pt x="43029" y="26802"/>
                      <a:pt x="66081" y="32122"/>
                    </a:cubicBezTo>
                    <a:cubicBezTo>
                      <a:pt x="86916" y="36998"/>
                      <a:pt x="122381" y="49854"/>
                      <a:pt x="137454" y="65813"/>
                    </a:cubicBezTo>
                    <a:cubicBezTo>
                      <a:pt x="143217" y="71577"/>
                      <a:pt x="155186" y="65813"/>
                      <a:pt x="152083" y="57391"/>
                    </a:cubicBezTo>
                    <a:cubicBezTo>
                      <a:pt x="144547" y="38328"/>
                      <a:pt x="113072" y="35668"/>
                      <a:pt x="96226" y="28575"/>
                    </a:cubicBezTo>
                    <a:cubicBezTo>
                      <a:pt x="82483" y="22812"/>
                      <a:pt x="72287" y="22812"/>
                      <a:pt x="57658" y="19709"/>
                    </a:cubicBezTo>
                    <a:cubicBezTo>
                      <a:pt x="40812" y="16606"/>
                      <a:pt x="17760" y="7740"/>
                      <a:pt x="2244" y="204"/>
                    </a:cubicBezTo>
                    <a:cubicBezTo>
                      <a:pt x="914" y="-683"/>
                      <a:pt x="-859" y="1533"/>
                      <a:pt x="471" y="2864"/>
                    </a:cubicBezTo>
                    <a:lnTo>
                      <a:pt x="471" y="28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33"/>
              <p:cNvSpPr/>
              <p:nvPr/>
            </p:nvSpPr>
            <p:spPr>
              <a:xfrm>
                <a:off x="2455177" y="2569114"/>
                <a:ext cx="127251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27251" h="60095" extrusionOk="0">
                    <a:moveTo>
                      <a:pt x="333" y="56884"/>
                    </a:moveTo>
                    <a:cubicBezTo>
                      <a:pt x="15405" y="59987"/>
                      <a:pt x="30921" y="62204"/>
                      <a:pt x="45550" y="56884"/>
                    </a:cubicBezTo>
                    <a:cubicBezTo>
                      <a:pt x="55303" y="53337"/>
                      <a:pt x="60623" y="47574"/>
                      <a:pt x="69489" y="42255"/>
                    </a:cubicBezTo>
                    <a:cubicBezTo>
                      <a:pt x="87664" y="31172"/>
                      <a:pt x="117810" y="37378"/>
                      <a:pt x="126676" y="12553"/>
                    </a:cubicBezTo>
                    <a:cubicBezTo>
                      <a:pt x="130222" y="3243"/>
                      <a:pt x="116480" y="-4293"/>
                      <a:pt x="109830" y="2800"/>
                    </a:cubicBezTo>
                    <a:cubicBezTo>
                      <a:pt x="103180" y="10336"/>
                      <a:pt x="89438" y="13883"/>
                      <a:pt x="81015" y="18316"/>
                    </a:cubicBezTo>
                    <a:cubicBezTo>
                      <a:pt x="72149" y="22749"/>
                      <a:pt x="67272" y="27182"/>
                      <a:pt x="59736" y="35162"/>
                    </a:cubicBezTo>
                    <a:cubicBezTo>
                      <a:pt x="55746" y="39151"/>
                      <a:pt x="53086" y="43141"/>
                      <a:pt x="47767" y="46244"/>
                    </a:cubicBezTo>
                    <a:cubicBezTo>
                      <a:pt x="33581" y="54667"/>
                      <a:pt x="16292" y="53337"/>
                      <a:pt x="333" y="55997"/>
                    </a:cubicBezTo>
                    <a:cubicBezTo>
                      <a:pt x="-111" y="55997"/>
                      <a:pt x="-111" y="56884"/>
                      <a:pt x="333" y="56884"/>
                    </a:cubicBezTo>
                    <a:lnTo>
                      <a:pt x="333" y="568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4" name="Google Shape;1424;p33"/>
          <p:cNvGrpSpPr/>
          <p:nvPr/>
        </p:nvGrpSpPr>
        <p:grpSpPr>
          <a:xfrm>
            <a:off x="-17918" y="124212"/>
            <a:ext cx="2369368" cy="1617008"/>
            <a:chOff x="-17918" y="124212"/>
            <a:chExt cx="2369368" cy="1617008"/>
          </a:xfrm>
        </p:grpSpPr>
        <p:sp>
          <p:nvSpPr>
            <p:cNvPr id="1425" name="Google Shape;1425;p33"/>
            <p:cNvSpPr/>
            <p:nvPr/>
          </p:nvSpPr>
          <p:spPr>
            <a:xfrm rot="-4692749">
              <a:off x="731475" y="-214272"/>
              <a:ext cx="999402" cy="2080255"/>
            </a:xfrm>
            <a:custGeom>
              <a:avLst/>
              <a:gdLst/>
              <a:ahLst/>
              <a:cxnLst/>
              <a:rect l="l" t="t" r="r" b="b"/>
              <a:pathLst>
                <a:path w="548082" h="1140833" extrusionOk="0">
                  <a:moveTo>
                    <a:pt x="442177" y="302781"/>
                  </a:moveTo>
                  <a:cubicBezTo>
                    <a:pt x="439074" y="304554"/>
                    <a:pt x="436414" y="305884"/>
                    <a:pt x="433310" y="307657"/>
                  </a:cubicBezTo>
                  <a:cubicBezTo>
                    <a:pt x="396073" y="326719"/>
                    <a:pt x="353958" y="334699"/>
                    <a:pt x="315833" y="352431"/>
                  </a:cubicBezTo>
                  <a:cubicBezTo>
                    <a:pt x="289235" y="365287"/>
                    <a:pt x="263523" y="383906"/>
                    <a:pt x="249780" y="410505"/>
                  </a:cubicBezTo>
                  <a:cubicBezTo>
                    <a:pt x="247120" y="415381"/>
                    <a:pt x="244904" y="420701"/>
                    <a:pt x="242687" y="426021"/>
                  </a:cubicBezTo>
                  <a:cubicBezTo>
                    <a:pt x="241801" y="429124"/>
                    <a:pt x="240028" y="431784"/>
                    <a:pt x="240028" y="434887"/>
                  </a:cubicBezTo>
                  <a:cubicBezTo>
                    <a:pt x="240028" y="434887"/>
                    <a:pt x="240471" y="435330"/>
                    <a:pt x="240471" y="435330"/>
                  </a:cubicBezTo>
                  <a:cubicBezTo>
                    <a:pt x="240471" y="435330"/>
                    <a:pt x="240914" y="435330"/>
                    <a:pt x="240914" y="435330"/>
                  </a:cubicBezTo>
                  <a:cubicBezTo>
                    <a:pt x="242687" y="434443"/>
                    <a:pt x="243574" y="432670"/>
                    <a:pt x="244904" y="431340"/>
                  </a:cubicBezTo>
                  <a:cubicBezTo>
                    <a:pt x="250224" y="423804"/>
                    <a:pt x="255100" y="416268"/>
                    <a:pt x="260863" y="409175"/>
                  </a:cubicBezTo>
                  <a:cubicBezTo>
                    <a:pt x="279482" y="385679"/>
                    <a:pt x="303864" y="370164"/>
                    <a:pt x="332679" y="362184"/>
                  </a:cubicBezTo>
                  <a:cubicBezTo>
                    <a:pt x="345092" y="358638"/>
                    <a:pt x="357948" y="355978"/>
                    <a:pt x="370361" y="351988"/>
                  </a:cubicBezTo>
                  <a:cubicBezTo>
                    <a:pt x="390310" y="345338"/>
                    <a:pt x="409372" y="334256"/>
                    <a:pt x="426661" y="322286"/>
                  </a:cubicBezTo>
                  <a:cubicBezTo>
                    <a:pt x="433754" y="317410"/>
                    <a:pt x="440404" y="311647"/>
                    <a:pt x="446610" y="305884"/>
                  </a:cubicBezTo>
                  <a:cubicBezTo>
                    <a:pt x="449713" y="302781"/>
                    <a:pt x="453703" y="300564"/>
                    <a:pt x="456806" y="297461"/>
                  </a:cubicBezTo>
                  <a:cubicBezTo>
                    <a:pt x="458579" y="296131"/>
                    <a:pt x="459909" y="294801"/>
                    <a:pt x="461682" y="293471"/>
                  </a:cubicBezTo>
                  <a:cubicBezTo>
                    <a:pt x="458136" y="317853"/>
                    <a:pt x="454146" y="342235"/>
                    <a:pt x="449713" y="366174"/>
                  </a:cubicBezTo>
                  <a:cubicBezTo>
                    <a:pt x="444837" y="370607"/>
                    <a:pt x="439960" y="374597"/>
                    <a:pt x="434197" y="378143"/>
                  </a:cubicBezTo>
                  <a:cubicBezTo>
                    <a:pt x="432867" y="379030"/>
                    <a:pt x="431094" y="379473"/>
                    <a:pt x="429764" y="379916"/>
                  </a:cubicBezTo>
                  <a:cubicBezTo>
                    <a:pt x="420011" y="383463"/>
                    <a:pt x="409815" y="386123"/>
                    <a:pt x="400062" y="388783"/>
                  </a:cubicBezTo>
                  <a:cubicBezTo>
                    <a:pt x="376567" y="394546"/>
                    <a:pt x="352628" y="397649"/>
                    <a:pt x="329133" y="404742"/>
                  </a:cubicBezTo>
                  <a:cubicBezTo>
                    <a:pt x="285245" y="415381"/>
                    <a:pt x="239584" y="442866"/>
                    <a:pt x="226728" y="488527"/>
                  </a:cubicBezTo>
                  <a:cubicBezTo>
                    <a:pt x="226728" y="488527"/>
                    <a:pt x="227171" y="488971"/>
                    <a:pt x="227171" y="488971"/>
                  </a:cubicBezTo>
                  <a:cubicBezTo>
                    <a:pt x="228502" y="489857"/>
                    <a:pt x="230275" y="485867"/>
                    <a:pt x="231605" y="484094"/>
                  </a:cubicBezTo>
                  <a:cubicBezTo>
                    <a:pt x="235151" y="478774"/>
                    <a:pt x="238698" y="473455"/>
                    <a:pt x="242687" y="469022"/>
                  </a:cubicBezTo>
                  <a:cubicBezTo>
                    <a:pt x="259533" y="448629"/>
                    <a:pt x="284802" y="436660"/>
                    <a:pt x="310070" y="429567"/>
                  </a:cubicBezTo>
                  <a:cubicBezTo>
                    <a:pt x="353958" y="416268"/>
                    <a:pt x="407155" y="417154"/>
                    <a:pt x="439517" y="380360"/>
                  </a:cubicBezTo>
                  <a:cubicBezTo>
                    <a:pt x="439960" y="379916"/>
                    <a:pt x="440847" y="379030"/>
                    <a:pt x="441290" y="378587"/>
                  </a:cubicBezTo>
                  <a:cubicBezTo>
                    <a:pt x="443063" y="377257"/>
                    <a:pt x="444393" y="376370"/>
                    <a:pt x="446166" y="375040"/>
                  </a:cubicBezTo>
                  <a:cubicBezTo>
                    <a:pt x="447053" y="374153"/>
                    <a:pt x="447940" y="373710"/>
                    <a:pt x="448826" y="372823"/>
                  </a:cubicBezTo>
                  <a:cubicBezTo>
                    <a:pt x="448826" y="373267"/>
                    <a:pt x="448826" y="374153"/>
                    <a:pt x="448383" y="374597"/>
                  </a:cubicBezTo>
                  <a:cubicBezTo>
                    <a:pt x="445280" y="390999"/>
                    <a:pt x="441290" y="407402"/>
                    <a:pt x="437300" y="423361"/>
                  </a:cubicBezTo>
                  <a:cubicBezTo>
                    <a:pt x="433754" y="426464"/>
                    <a:pt x="429321" y="428680"/>
                    <a:pt x="425331" y="431340"/>
                  </a:cubicBezTo>
                  <a:cubicBezTo>
                    <a:pt x="417795" y="435773"/>
                    <a:pt x="409815" y="439320"/>
                    <a:pt x="401392" y="442866"/>
                  </a:cubicBezTo>
                  <a:cubicBezTo>
                    <a:pt x="383216" y="447743"/>
                    <a:pt x="364597" y="448186"/>
                    <a:pt x="344205" y="451289"/>
                  </a:cubicBezTo>
                  <a:cubicBezTo>
                    <a:pt x="294111" y="460155"/>
                    <a:pt x="235594" y="480991"/>
                    <a:pt x="216532" y="532858"/>
                  </a:cubicBezTo>
                  <a:cubicBezTo>
                    <a:pt x="216532" y="533302"/>
                    <a:pt x="216532" y="533302"/>
                    <a:pt x="216975" y="533302"/>
                  </a:cubicBezTo>
                  <a:cubicBezTo>
                    <a:pt x="216975" y="533302"/>
                    <a:pt x="216975" y="533302"/>
                    <a:pt x="216975" y="533302"/>
                  </a:cubicBezTo>
                  <a:cubicBezTo>
                    <a:pt x="217862" y="533745"/>
                    <a:pt x="218305" y="532858"/>
                    <a:pt x="218749" y="532415"/>
                  </a:cubicBezTo>
                  <a:cubicBezTo>
                    <a:pt x="219192" y="531528"/>
                    <a:pt x="219635" y="531085"/>
                    <a:pt x="220079" y="530198"/>
                  </a:cubicBezTo>
                  <a:cubicBezTo>
                    <a:pt x="231161" y="512909"/>
                    <a:pt x="248007" y="499610"/>
                    <a:pt x="267069" y="491631"/>
                  </a:cubicBezTo>
                  <a:cubicBezTo>
                    <a:pt x="287462" y="484094"/>
                    <a:pt x="309184" y="482321"/>
                    <a:pt x="330463" y="477001"/>
                  </a:cubicBezTo>
                  <a:cubicBezTo>
                    <a:pt x="357505" y="470795"/>
                    <a:pt x="382773" y="458825"/>
                    <a:pt x="407598" y="446413"/>
                  </a:cubicBezTo>
                  <a:cubicBezTo>
                    <a:pt x="414248" y="442866"/>
                    <a:pt x="421341" y="439320"/>
                    <a:pt x="427104" y="434887"/>
                  </a:cubicBezTo>
                  <a:cubicBezTo>
                    <a:pt x="430207" y="433114"/>
                    <a:pt x="433310" y="431340"/>
                    <a:pt x="436414" y="429567"/>
                  </a:cubicBezTo>
                  <a:cubicBezTo>
                    <a:pt x="432867" y="443310"/>
                    <a:pt x="429321" y="457052"/>
                    <a:pt x="425331" y="470352"/>
                  </a:cubicBezTo>
                  <a:cubicBezTo>
                    <a:pt x="425331" y="470352"/>
                    <a:pt x="425331" y="470352"/>
                    <a:pt x="425331" y="470352"/>
                  </a:cubicBezTo>
                  <a:cubicBezTo>
                    <a:pt x="424888" y="471238"/>
                    <a:pt x="424888" y="472568"/>
                    <a:pt x="424444" y="473455"/>
                  </a:cubicBezTo>
                  <a:cubicBezTo>
                    <a:pt x="424444" y="473455"/>
                    <a:pt x="424444" y="473455"/>
                    <a:pt x="424444" y="473455"/>
                  </a:cubicBezTo>
                  <a:cubicBezTo>
                    <a:pt x="423114" y="477445"/>
                    <a:pt x="422228" y="481434"/>
                    <a:pt x="420898" y="485424"/>
                  </a:cubicBezTo>
                  <a:cubicBezTo>
                    <a:pt x="418681" y="492074"/>
                    <a:pt x="416465" y="498723"/>
                    <a:pt x="414248" y="505373"/>
                  </a:cubicBezTo>
                  <a:cubicBezTo>
                    <a:pt x="413805" y="506703"/>
                    <a:pt x="413361" y="508033"/>
                    <a:pt x="412918" y="509806"/>
                  </a:cubicBezTo>
                  <a:cubicBezTo>
                    <a:pt x="411145" y="511136"/>
                    <a:pt x="409815" y="512466"/>
                    <a:pt x="408042" y="513353"/>
                  </a:cubicBezTo>
                  <a:cubicBezTo>
                    <a:pt x="402279" y="516899"/>
                    <a:pt x="396073" y="520002"/>
                    <a:pt x="389866" y="522662"/>
                  </a:cubicBezTo>
                  <a:cubicBezTo>
                    <a:pt x="381887" y="524879"/>
                    <a:pt x="373464" y="526209"/>
                    <a:pt x="365484" y="526652"/>
                  </a:cubicBezTo>
                  <a:cubicBezTo>
                    <a:pt x="338442" y="527538"/>
                    <a:pt x="311400" y="524879"/>
                    <a:pt x="284802" y="529755"/>
                  </a:cubicBezTo>
                  <a:cubicBezTo>
                    <a:pt x="258647" y="534631"/>
                    <a:pt x="231161" y="543498"/>
                    <a:pt x="212099" y="563447"/>
                  </a:cubicBezTo>
                  <a:cubicBezTo>
                    <a:pt x="205893" y="569653"/>
                    <a:pt x="201460" y="576746"/>
                    <a:pt x="197026" y="584282"/>
                  </a:cubicBezTo>
                  <a:cubicBezTo>
                    <a:pt x="196583" y="585612"/>
                    <a:pt x="194810" y="587385"/>
                    <a:pt x="195253" y="588715"/>
                  </a:cubicBezTo>
                  <a:cubicBezTo>
                    <a:pt x="195253" y="588715"/>
                    <a:pt x="195697" y="589159"/>
                    <a:pt x="195697" y="589159"/>
                  </a:cubicBezTo>
                  <a:cubicBezTo>
                    <a:pt x="196583" y="589602"/>
                    <a:pt x="197470" y="587829"/>
                    <a:pt x="198356" y="586942"/>
                  </a:cubicBezTo>
                  <a:cubicBezTo>
                    <a:pt x="201903" y="582952"/>
                    <a:pt x="205449" y="578962"/>
                    <a:pt x="209883" y="574973"/>
                  </a:cubicBezTo>
                  <a:cubicBezTo>
                    <a:pt x="220522" y="565663"/>
                    <a:pt x="233378" y="559457"/>
                    <a:pt x="246677" y="555024"/>
                  </a:cubicBezTo>
                  <a:cubicBezTo>
                    <a:pt x="264410" y="549261"/>
                    <a:pt x="283029" y="545714"/>
                    <a:pt x="302091" y="544384"/>
                  </a:cubicBezTo>
                  <a:cubicBezTo>
                    <a:pt x="320266" y="543054"/>
                    <a:pt x="338442" y="541281"/>
                    <a:pt x="356175" y="536405"/>
                  </a:cubicBezTo>
                  <a:cubicBezTo>
                    <a:pt x="366814" y="533745"/>
                    <a:pt x="377453" y="531085"/>
                    <a:pt x="387650" y="527538"/>
                  </a:cubicBezTo>
                  <a:cubicBezTo>
                    <a:pt x="395186" y="525322"/>
                    <a:pt x="402722" y="521776"/>
                    <a:pt x="409815" y="517342"/>
                  </a:cubicBezTo>
                  <a:cubicBezTo>
                    <a:pt x="410259" y="516899"/>
                    <a:pt x="410702" y="516456"/>
                    <a:pt x="411588" y="516013"/>
                  </a:cubicBezTo>
                  <a:cubicBezTo>
                    <a:pt x="406269" y="530642"/>
                    <a:pt x="400506" y="545271"/>
                    <a:pt x="394299" y="559457"/>
                  </a:cubicBezTo>
                  <a:cubicBezTo>
                    <a:pt x="393856" y="559900"/>
                    <a:pt x="393856" y="559900"/>
                    <a:pt x="393413" y="560344"/>
                  </a:cubicBezTo>
                  <a:cubicBezTo>
                    <a:pt x="384546" y="567436"/>
                    <a:pt x="373907" y="572756"/>
                    <a:pt x="363268" y="576746"/>
                  </a:cubicBezTo>
                  <a:cubicBezTo>
                    <a:pt x="358391" y="578519"/>
                    <a:pt x="353071" y="580292"/>
                    <a:pt x="348195" y="581622"/>
                  </a:cubicBezTo>
                  <a:cubicBezTo>
                    <a:pt x="347308" y="581622"/>
                    <a:pt x="345979" y="582066"/>
                    <a:pt x="345092" y="582066"/>
                  </a:cubicBezTo>
                  <a:cubicBezTo>
                    <a:pt x="318050" y="585612"/>
                    <a:pt x="290565" y="582066"/>
                    <a:pt x="263523" y="586499"/>
                  </a:cubicBezTo>
                  <a:cubicBezTo>
                    <a:pt x="228945" y="592262"/>
                    <a:pt x="187717" y="609994"/>
                    <a:pt x="173974" y="644572"/>
                  </a:cubicBezTo>
                  <a:cubicBezTo>
                    <a:pt x="173974" y="644572"/>
                    <a:pt x="173974" y="645016"/>
                    <a:pt x="174418" y="645016"/>
                  </a:cubicBezTo>
                  <a:cubicBezTo>
                    <a:pt x="174861" y="645459"/>
                    <a:pt x="175748" y="644572"/>
                    <a:pt x="176191" y="644129"/>
                  </a:cubicBezTo>
                  <a:cubicBezTo>
                    <a:pt x="181067" y="638366"/>
                    <a:pt x="186387" y="632603"/>
                    <a:pt x="192150" y="627283"/>
                  </a:cubicBezTo>
                  <a:cubicBezTo>
                    <a:pt x="232935" y="589602"/>
                    <a:pt x="279039" y="603788"/>
                    <a:pt x="328246" y="594478"/>
                  </a:cubicBezTo>
                  <a:cubicBezTo>
                    <a:pt x="341989" y="591818"/>
                    <a:pt x="354845" y="586499"/>
                    <a:pt x="367257" y="580736"/>
                  </a:cubicBezTo>
                  <a:cubicBezTo>
                    <a:pt x="373020" y="578076"/>
                    <a:pt x="379227" y="575416"/>
                    <a:pt x="383660" y="570983"/>
                  </a:cubicBezTo>
                  <a:cubicBezTo>
                    <a:pt x="385876" y="569653"/>
                    <a:pt x="388093" y="568323"/>
                    <a:pt x="390310" y="566993"/>
                  </a:cubicBezTo>
                  <a:cubicBezTo>
                    <a:pt x="390753" y="566993"/>
                    <a:pt x="391196" y="566550"/>
                    <a:pt x="391639" y="566106"/>
                  </a:cubicBezTo>
                  <a:cubicBezTo>
                    <a:pt x="388536" y="573199"/>
                    <a:pt x="385433" y="580292"/>
                    <a:pt x="382330" y="587385"/>
                  </a:cubicBezTo>
                  <a:cubicBezTo>
                    <a:pt x="376124" y="600685"/>
                    <a:pt x="369917" y="614427"/>
                    <a:pt x="363711" y="627726"/>
                  </a:cubicBezTo>
                  <a:cubicBezTo>
                    <a:pt x="360164" y="629943"/>
                    <a:pt x="356618" y="632160"/>
                    <a:pt x="352628" y="634376"/>
                  </a:cubicBezTo>
                  <a:cubicBezTo>
                    <a:pt x="341546" y="637479"/>
                    <a:pt x="329576" y="637923"/>
                    <a:pt x="318050" y="639253"/>
                  </a:cubicBezTo>
                  <a:cubicBezTo>
                    <a:pt x="291451" y="641912"/>
                    <a:pt x="264853" y="639253"/>
                    <a:pt x="238698" y="641469"/>
                  </a:cubicBezTo>
                  <a:cubicBezTo>
                    <a:pt x="216532" y="643686"/>
                    <a:pt x="193923" y="649005"/>
                    <a:pt x="176191" y="663191"/>
                  </a:cubicBezTo>
                  <a:cubicBezTo>
                    <a:pt x="165995" y="671614"/>
                    <a:pt x="157572" y="682697"/>
                    <a:pt x="150922" y="694223"/>
                  </a:cubicBezTo>
                  <a:cubicBezTo>
                    <a:pt x="150922" y="694666"/>
                    <a:pt x="150922" y="694666"/>
                    <a:pt x="151366" y="695110"/>
                  </a:cubicBezTo>
                  <a:cubicBezTo>
                    <a:pt x="151809" y="695110"/>
                    <a:pt x="152252" y="695110"/>
                    <a:pt x="152695" y="694666"/>
                  </a:cubicBezTo>
                  <a:cubicBezTo>
                    <a:pt x="155355" y="692006"/>
                    <a:pt x="158015" y="689347"/>
                    <a:pt x="160675" y="687130"/>
                  </a:cubicBezTo>
                  <a:cubicBezTo>
                    <a:pt x="185944" y="664964"/>
                    <a:pt x="211656" y="658315"/>
                    <a:pt x="244461" y="658758"/>
                  </a:cubicBezTo>
                  <a:cubicBezTo>
                    <a:pt x="259090" y="658315"/>
                    <a:pt x="273719" y="660531"/>
                    <a:pt x="288348" y="659645"/>
                  </a:cubicBezTo>
                  <a:cubicBezTo>
                    <a:pt x="309627" y="658315"/>
                    <a:pt x="330906" y="650779"/>
                    <a:pt x="349525" y="640139"/>
                  </a:cubicBezTo>
                  <a:cubicBezTo>
                    <a:pt x="351298" y="639253"/>
                    <a:pt x="353071" y="638366"/>
                    <a:pt x="355288" y="637479"/>
                  </a:cubicBezTo>
                  <a:cubicBezTo>
                    <a:pt x="356175" y="637036"/>
                    <a:pt x="358834" y="635706"/>
                    <a:pt x="361494" y="633933"/>
                  </a:cubicBezTo>
                  <a:cubicBezTo>
                    <a:pt x="353958" y="650335"/>
                    <a:pt x="346422" y="666294"/>
                    <a:pt x="339329" y="682697"/>
                  </a:cubicBezTo>
                  <a:cubicBezTo>
                    <a:pt x="338886" y="684027"/>
                    <a:pt x="337999" y="685357"/>
                    <a:pt x="337556" y="686243"/>
                  </a:cubicBezTo>
                  <a:cubicBezTo>
                    <a:pt x="331349" y="690677"/>
                    <a:pt x="324700" y="694223"/>
                    <a:pt x="317607" y="697326"/>
                  </a:cubicBezTo>
                  <a:cubicBezTo>
                    <a:pt x="315833" y="698213"/>
                    <a:pt x="314503" y="698656"/>
                    <a:pt x="312730" y="699099"/>
                  </a:cubicBezTo>
                  <a:cubicBezTo>
                    <a:pt x="309184" y="699986"/>
                    <a:pt x="305194" y="700429"/>
                    <a:pt x="301204" y="701316"/>
                  </a:cubicBezTo>
                  <a:cubicBezTo>
                    <a:pt x="275935" y="704419"/>
                    <a:pt x="250667" y="700429"/>
                    <a:pt x="225842" y="703089"/>
                  </a:cubicBezTo>
                  <a:cubicBezTo>
                    <a:pt x="199243" y="705306"/>
                    <a:pt x="171758" y="712842"/>
                    <a:pt x="150036" y="729244"/>
                  </a:cubicBezTo>
                  <a:cubicBezTo>
                    <a:pt x="142056" y="735451"/>
                    <a:pt x="134520" y="742100"/>
                    <a:pt x="127427" y="749637"/>
                  </a:cubicBezTo>
                  <a:cubicBezTo>
                    <a:pt x="126540" y="750967"/>
                    <a:pt x="124767" y="751853"/>
                    <a:pt x="124767" y="753626"/>
                  </a:cubicBezTo>
                  <a:cubicBezTo>
                    <a:pt x="124767" y="754070"/>
                    <a:pt x="125210" y="754070"/>
                    <a:pt x="125210" y="754070"/>
                  </a:cubicBezTo>
                  <a:cubicBezTo>
                    <a:pt x="125654" y="754513"/>
                    <a:pt x="126984" y="753626"/>
                    <a:pt x="127427" y="753183"/>
                  </a:cubicBezTo>
                  <a:cubicBezTo>
                    <a:pt x="135407" y="746977"/>
                    <a:pt x="143829" y="741214"/>
                    <a:pt x="153139" y="736781"/>
                  </a:cubicBezTo>
                  <a:cubicBezTo>
                    <a:pt x="176634" y="724811"/>
                    <a:pt x="203233" y="723481"/>
                    <a:pt x="228945" y="721708"/>
                  </a:cubicBezTo>
                  <a:cubicBezTo>
                    <a:pt x="249337" y="720378"/>
                    <a:pt x="269286" y="717275"/>
                    <a:pt x="288792" y="711512"/>
                  </a:cubicBezTo>
                  <a:cubicBezTo>
                    <a:pt x="298101" y="708852"/>
                    <a:pt x="307411" y="706192"/>
                    <a:pt x="316277" y="702203"/>
                  </a:cubicBezTo>
                  <a:cubicBezTo>
                    <a:pt x="318937" y="701316"/>
                    <a:pt x="321153" y="699986"/>
                    <a:pt x="323813" y="698656"/>
                  </a:cubicBezTo>
                  <a:cubicBezTo>
                    <a:pt x="327803" y="696883"/>
                    <a:pt x="331349" y="695110"/>
                    <a:pt x="334896" y="692893"/>
                  </a:cubicBezTo>
                  <a:cubicBezTo>
                    <a:pt x="323370" y="716388"/>
                    <a:pt x="312287" y="740327"/>
                    <a:pt x="299874" y="763379"/>
                  </a:cubicBezTo>
                  <a:cubicBezTo>
                    <a:pt x="298101" y="764709"/>
                    <a:pt x="296771" y="766039"/>
                    <a:pt x="294555" y="767369"/>
                  </a:cubicBezTo>
                  <a:cubicBezTo>
                    <a:pt x="289678" y="770472"/>
                    <a:pt x="283915" y="771802"/>
                    <a:pt x="278152" y="772689"/>
                  </a:cubicBezTo>
                  <a:cubicBezTo>
                    <a:pt x="271059" y="772689"/>
                    <a:pt x="264410" y="771802"/>
                    <a:pt x="257317" y="770916"/>
                  </a:cubicBezTo>
                  <a:cubicBezTo>
                    <a:pt x="234265" y="767812"/>
                    <a:pt x="211212" y="762936"/>
                    <a:pt x="187717" y="764709"/>
                  </a:cubicBezTo>
                  <a:cubicBezTo>
                    <a:pt x="156242" y="766926"/>
                    <a:pt x="122994" y="779338"/>
                    <a:pt x="106148" y="806824"/>
                  </a:cubicBezTo>
                  <a:cubicBezTo>
                    <a:pt x="106148" y="807267"/>
                    <a:pt x="106148" y="807710"/>
                    <a:pt x="106591" y="807710"/>
                  </a:cubicBezTo>
                  <a:cubicBezTo>
                    <a:pt x="106591" y="807710"/>
                    <a:pt x="106591" y="807710"/>
                    <a:pt x="107035" y="807710"/>
                  </a:cubicBezTo>
                  <a:cubicBezTo>
                    <a:pt x="107921" y="807710"/>
                    <a:pt x="107921" y="806824"/>
                    <a:pt x="108364" y="806380"/>
                  </a:cubicBezTo>
                  <a:cubicBezTo>
                    <a:pt x="116344" y="796184"/>
                    <a:pt x="128757" y="791308"/>
                    <a:pt x="140283" y="785545"/>
                  </a:cubicBezTo>
                  <a:cubicBezTo>
                    <a:pt x="154912" y="779338"/>
                    <a:pt x="170871" y="775792"/>
                    <a:pt x="186830" y="775349"/>
                  </a:cubicBezTo>
                  <a:cubicBezTo>
                    <a:pt x="208553" y="775792"/>
                    <a:pt x="230718" y="777565"/>
                    <a:pt x="252440" y="777122"/>
                  </a:cubicBezTo>
                  <a:cubicBezTo>
                    <a:pt x="262193" y="776679"/>
                    <a:pt x="271946" y="776679"/>
                    <a:pt x="281699" y="774462"/>
                  </a:cubicBezTo>
                  <a:cubicBezTo>
                    <a:pt x="283915" y="774019"/>
                    <a:pt x="286132" y="773575"/>
                    <a:pt x="288348" y="772689"/>
                  </a:cubicBezTo>
                  <a:cubicBezTo>
                    <a:pt x="288792" y="772689"/>
                    <a:pt x="288792" y="772689"/>
                    <a:pt x="289235" y="772245"/>
                  </a:cubicBezTo>
                  <a:cubicBezTo>
                    <a:pt x="289235" y="772245"/>
                    <a:pt x="289235" y="772245"/>
                    <a:pt x="289235" y="772245"/>
                  </a:cubicBezTo>
                  <a:cubicBezTo>
                    <a:pt x="291451" y="771359"/>
                    <a:pt x="294111" y="770472"/>
                    <a:pt x="295884" y="769142"/>
                  </a:cubicBezTo>
                  <a:cubicBezTo>
                    <a:pt x="291451" y="777565"/>
                    <a:pt x="286575" y="785988"/>
                    <a:pt x="281699" y="793968"/>
                  </a:cubicBezTo>
                  <a:cubicBezTo>
                    <a:pt x="277709" y="800174"/>
                    <a:pt x="274162" y="806824"/>
                    <a:pt x="270173" y="813473"/>
                  </a:cubicBezTo>
                  <a:cubicBezTo>
                    <a:pt x="268399" y="814360"/>
                    <a:pt x="266626" y="815247"/>
                    <a:pt x="264853" y="816133"/>
                  </a:cubicBezTo>
                  <a:cubicBezTo>
                    <a:pt x="259090" y="818793"/>
                    <a:pt x="252884" y="820123"/>
                    <a:pt x="246234" y="821453"/>
                  </a:cubicBezTo>
                  <a:cubicBezTo>
                    <a:pt x="232048" y="823226"/>
                    <a:pt x="217419" y="822783"/>
                    <a:pt x="203233" y="821010"/>
                  </a:cubicBezTo>
                  <a:cubicBezTo>
                    <a:pt x="188604" y="819236"/>
                    <a:pt x="173974" y="816576"/>
                    <a:pt x="159345" y="817020"/>
                  </a:cubicBezTo>
                  <a:cubicBezTo>
                    <a:pt x="130973" y="817463"/>
                    <a:pt x="105261" y="828989"/>
                    <a:pt x="85756" y="849381"/>
                  </a:cubicBezTo>
                  <a:cubicBezTo>
                    <a:pt x="81766" y="853371"/>
                    <a:pt x="78219" y="857804"/>
                    <a:pt x="74673" y="862237"/>
                  </a:cubicBezTo>
                  <a:cubicBezTo>
                    <a:pt x="74230" y="862681"/>
                    <a:pt x="73343" y="863567"/>
                    <a:pt x="74230" y="864454"/>
                  </a:cubicBezTo>
                  <a:cubicBezTo>
                    <a:pt x="74230" y="864454"/>
                    <a:pt x="74230" y="864454"/>
                    <a:pt x="74230" y="864454"/>
                  </a:cubicBezTo>
                  <a:cubicBezTo>
                    <a:pt x="74673" y="864897"/>
                    <a:pt x="75560" y="864454"/>
                    <a:pt x="76003" y="864011"/>
                  </a:cubicBezTo>
                  <a:cubicBezTo>
                    <a:pt x="81766" y="859578"/>
                    <a:pt x="87086" y="854701"/>
                    <a:pt x="93292" y="850268"/>
                  </a:cubicBezTo>
                  <a:cubicBezTo>
                    <a:pt x="112798" y="836082"/>
                    <a:pt x="136293" y="827659"/>
                    <a:pt x="160675" y="829876"/>
                  </a:cubicBezTo>
                  <a:cubicBezTo>
                    <a:pt x="189047" y="832536"/>
                    <a:pt x="212099" y="836525"/>
                    <a:pt x="240471" y="827659"/>
                  </a:cubicBezTo>
                  <a:cubicBezTo>
                    <a:pt x="245347" y="826329"/>
                    <a:pt x="250224" y="824999"/>
                    <a:pt x="254657" y="823226"/>
                  </a:cubicBezTo>
                  <a:cubicBezTo>
                    <a:pt x="259090" y="822339"/>
                    <a:pt x="263080" y="821010"/>
                    <a:pt x="267069" y="819236"/>
                  </a:cubicBezTo>
                  <a:cubicBezTo>
                    <a:pt x="261306" y="828989"/>
                    <a:pt x="255100" y="838299"/>
                    <a:pt x="249337" y="847608"/>
                  </a:cubicBezTo>
                  <a:cubicBezTo>
                    <a:pt x="245347" y="853814"/>
                    <a:pt x="241357" y="859578"/>
                    <a:pt x="237368" y="865784"/>
                  </a:cubicBezTo>
                  <a:cubicBezTo>
                    <a:pt x="234708" y="866670"/>
                    <a:pt x="232048" y="867557"/>
                    <a:pt x="229388" y="868000"/>
                  </a:cubicBezTo>
                  <a:cubicBezTo>
                    <a:pt x="228945" y="868000"/>
                    <a:pt x="228058" y="868000"/>
                    <a:pt x="227615" y="868000"/>
                  </a:cubicBezTo>
                  <a:cubicBezTo>
                    <a:pt x="221408" y="868444"/>
                    <a:pt x="215202" y="866670"/>
                    <a:pt x="208996" y="865784"/>
                  </a:cubicBezTo>
                  <a:cubicBezTo>
                    <a:pt x="170871" y="860021"/>
                    <a:pt x="129643" y="854258"/>
                    <a:pt x="93292" y="871547"/>
                  </a:cubicBezTo>
                  <a:cubicBezTo>
                    <a:pt x="78663" y="878196"/>
                    <a:pt x="65807" y="888836"/>
                    <a:pt x="58271" y="903022"/>
                  </a:cubicBezTo>
                  <a:cubicBezTo>
                    <a:pt x="57827" y="903908"/>
                    <a:pt x="56497" y="905238"/>
                    <a:pt x="57384" y="906125"/>
                  </a:cubicBezTo>
                  <a:cubicBezTo>
                    <a:pt x="57384" y="906125"/>
                    <a:pt x="57384" y="906125"/>
                    <a:pt x="57384" y="906125"/>
                  </a:cubicBezTo>
                  <a:cubicBezTo>
                    <a:pt x="57827" y="906568"/>
                    <a:pt x="58714" y="906125"/>
                    <a:pt x="59157" y="905682"/>
                  </a:cubicBezTo>
                  <a:cubicBezTo>
                    <a:pt x="61817" y="903022"/>
                    <a:pt x="64477" y="900362"/>
                    <a:pt x="67580" y="897702"/>
                  </a:cubicBezTo>
                  <a:cubicBezTo>
                    <a:pt x="101715" y="867114"/>
                    <a:pt x="143386" y="871103"/>
                    <a:pt x="185500" y="872877"/>
                  </a:cubicBezTo>
                  <a:cubicBezTo>
                    <a:pt x="195697" y="872877"/>
                    <a:pt x="205893" y="872433"/>
                    <a:pt x="216532" y="872433"/>
                  </a:cubicBezTo>
                  <a:cubicBezTo>
                    <a:pt x="217862" y="872433"/>
                    <a:pt x="218749" y="872433"/>
                    <a:pt x="220079" y="871990"/>
                  </a:cubicBezTo>
                  <a:cubicBezTo>
                    <a:pt x="224955" y="871990"/>
                    <a:pt x="229831" y="871547"/>
                    <a:pt x="234265" y="870660"/>
                  </a:cubicBezTo>
                  <a:cubicBezTo>
                    <a:pt x="228058" y="879526"/>
                    <a:pt x="222295" y="888393"/>
                    <a:pt x="216975" y="897259"/>
                  </a:cubicBezTo>
                  <a:cubicBezTo>
                    <a:pt x="216975" y="897259"/>
                    <a:pt x="216975" y="897259"/>
                    <a:pt x="216975" y="897259"/>
                  </a:cubicBezTo>
                  <a:cubicBezTo>
                    <a:pt x="216532" y="897702"/>
                    <a:pt x="216089" y="898589"/>
                    <a:pt x="216089" y="899032"/>
                  </a:cubicBezTo>
                  <a:cubicBezTo>
                    <a:pt x="212986" y="900805"/>
                    <a:pt x="209883" y="902135"/>
                    <a:pt x="206779" y="903022"/>
                  </a:cubicBezTo>
                  <a:cubicBezTo>
                    <a:pt x="204563" y="903465"/>
                    <a:pt x="202789" y="903908"/>
                    <a:pt x="200573" y="903908"/>
                  </a:cubicBezTo>
                  <a:cubicBezTo>
                    <a:pt x="194367" y="904352"/>
                    <a:pt x="188160" y="903465"/>
                    <a:pt x="181511" y="903022"/>
                  </a:cubicBezTo>
                  <a:cubicBezTo>
                    <a:pt x="161118" y="901692"/>
                    <a:pt x="140726" y="896372"/>
                    <a:pt x="119891" y="898145"/>
                  </a:cubicBezTo>
                  <a:cubicBezTo>
                    <a:pt x="90189" y="900805"/>
                    <a:pt x="57827" y="915434"/>
                    <a:pt x="40095" y="940260"/>
                  </a:cubicBezTo>
                  <a:cubicBezTo>
                    <a:pt x="40095" y="940703"/>
                    <a:pt x="40095" y="940703"/>
                    <a:pt x="40538" y="940703"/>
                  </a:cubicBezTo>
                  <a:cubicBezTo>
                    <a:pt x="40981" y="941146"/>
                    <a:pt x="41868" y="940703"/>
                    <a:pt x="41868" y="940260"/>
                  </a:cubicBezTo>
                  <a:cubicBezTo>
                    <a:pt x="47631" y="934053"/>
                    <a:pt x="53837" y="928291"/>
                    <a:pt x="60487" y="923857"/>
                  </a:cubicBezTo>
                  <a:cubicBezTo>
                    <a:pt x="76446" y="913661"/>
                    <a:pt x="95952" y="908342"/>
                    <a:pt x="114571" y="907012"/>
                  </a:cubicBezTo>
                  <a:cubicBezTo>
                    <a:pt x="132747" y="906125"/>
                    <a:pt x="150922" y="908785"/>
                    <a:pt x="169098" y="909228"/>
                  </a:cubicBezTo>
                  <a:cubicBezTo>
                    <a:pt x="177964" y="909671"/>
                    <a:pt x="186830" y="909671"/>
                    <a:pt x="195697" y="907898"/>
                  </a:cubicBezTo>
                  <a:cubicBezTo>
                    <a:pt x="201016" y="907455"/>
                    <a:pt x="206779" y="906125"/>
                    <a:pt x="211656" y="903908"/>
                  </a:cubicBezTo>
                  <a:cubicBezTo>
                    <a:pt x="211212" y="904795"/>
                    <a:pt x="210326" y="905682"/>
                    <a:pt x="209883" y="906568"/>
                  </a:cubicBezTo>
                  <a:cubicBezTo>
                    <a:pt x="206779" y="910558"/>
                    <a:pt x="204120" y="914105"/>
                    <a:pt x="201016" y="918094"/>
                  </a:cubicBezTo>
                  <a:cubicBezTo>
                    <a:pt x="197470" y="922528"/>
                    <a:pt x="193923" y="926517"/>
                    <a:pt x="190377" y="930950"/>
                  </a:cubicBezTo>
                  <a:cubicBezTo>
                    <a:pt x="189490" y="931394"/>
                    <a:pt x="188604" y="932280"/>
                    <a:pt x="187717" y="932280"/>
                  </a:cubicBezTo>
                  <a:cubicBezTo>
                    <a:pt x="179738" y="936270"/>
                    <a:pt x="170428" y="937600"/>
                    <a:pt x="161562" y="938487"/>
                  </a:cubicBezTo>
                  <a:cubicBezTo>
                    <a:pt x="157572" y="938043"/>
                    <a:pt x="154025" y="937600"/>
                    <a:pt x="150036" y="937600"/>
                  </a:cubicBezTo>
                  <a:cubicBezTo>
                    <a:pt x="132747" y="934940"/>
                    <a:pt x="115014" y="931837"/>
                    <a:pt x="97725" y="934053"/>
                  </a:cubicBezTo>
                  <a:cubicBezTo>
                    <a:pt x="79549" y="935827"/>
                    <a:pt x="60930" y="940260"/>
                    <a:pt x="46301" y="951343"/>
                  </a:cubicBezTo>
                  <a:cubicBezTo>
                    <a:pt x="36548" y="958879"/>
                    <a:pt x="28569" y="968632"/>
                    <a:pt x="22806" y="979714"/>
                  </a:cubicBezTo>
                  <a:cubicBezTo>
                    <a:pt x="21919" y="981044"/>
                    <a:pt x="21476" y="982374"/>
                    <a:pt x="21032" y="983704"/>
                  </a:cubicBezTo>
                  <a:cubicBezTo>
                    <a:pt x="21032" y="984147"/>
                    <a:pt x="21032" y="984147"/>
                    <a:pt x="21476" y="984591"/>
                  </a:cubicBezTo>
                  <a:cubicBezTo>
                    <a:pt x="21476" y="984591"/>
                    <a:pt x="21476" y="984591"/>
                    <a:pt x="21476" y="984591"/>
                  </a:cubicBezTo>
                  <a:cubicBezTo>
                    <a:pt x="22363" y="985034"/>
                    <a:pt x="22806" y="984147"/>
                    <a:pt x="22806" y="983704"/>
                  </a:cubicBezTo>
                  <a:cubicBezTo>
                    <a:pt x="25909" y="978828"/>
                    <a:pt x="29012" y="973508"/>
                    <a:pt x="33002" y="969075"/>
                  </a:cubicBezTo>
                  <a:cubicBezTo>
                    <a:pt x="54281" y="944693"/>
                    <a:pt x="83982" y="946023"/>
                    <a:pt x="113241" y="948683"/>
                  </a:cubicBezTo>
                  <a:cubicBezTo>
                    <a:pt x="125654" y="949569"/>
                    <a:pt x="138066" y="949126"/>
                    <a:pt x="150479" y="947353"/>
                  </a:cubicBezTo>
                  <a:cubicBezTo>
                    <a:pt x="159789" y="945579"/>
                    <a:pt x="169098" y="943806"/>
                    <a:pt x="177964" y="940260"/>
                  </a:cubicBezTo>
                  <a:cubicBezTo>
                    <a:pt x="180181" y="939816"/>
                    <a:pt x="182840" y="938930"/>
                    <a:pt x="185057" y="938043"/>
                  </a:cubicBezTo>
                  <a:cubicBezTo>
                    <a:pt x="177077" y="947796"/>
                    <a:pt x="169098" y="957549"/>
                    <a:pt x="160675" y="967302"/>
                  </a:cubicBezTo>
                  <a:cubicBezTo>
                    <a:pt x="154912" y="970405"/>
                    <a:pt x="148706" y="972178"/>
                    <a:pt x="142056" y="973065"/>
                  </a:cubicBezTo>
                  <a:cubicBezTo>
                    <a:pt x="141170" y="973065"/>
                    <a:pt x="139840" y="973065"/>
                    <a:pt x="138953" y="973508"/>
                  </a:cubicBezTo>
                  <a:cubicBezTo>
                    <a:pt x="131860" y="973508"/>
                    <a:pt x="125210" y="972621"/>
                    <a:pt x="118117" y="972621"/>
                  </a:cubicBezTo>
                  <a:cubicBezTo>
                    <a:pt x="104818" y="971735"/>
                    <a:pt x="91076" y="971292"/>
                    <a:pt x="77776" y="973065"/>
                  </a:cubicBezTo>
                  <a:cubicBezTo>
                    <a:pt x="53394" y="976168"/>
                    <a:pt x="29012" y="988137"/>
                    <a:pt x="14826" y="1008086"/>
                  </a:cubicBezTo>
                  <a:cubicBezTo>
                    <a:pt x="13053" y="1010746"/>
                    <a:pt x="10836" y="1012963"/>
                    <a:pt x="9506" y="1016066"/>
                  </a:cubicBezTo>
                  <a:cubicBezTo>
                    <a:pt x="9506" y="1016509"/>
                    <a:pt x="9506" y="1016509"/>
                    <a:pt x="9950" y="1016509"/>
                  </a:cubicBezTo>
                  <a:cubicBezTo>
                    <a:pt x="9950" y="1016509"/>
                    <a:pt x="9950" y="1016509"/>
                    <a:pt x="9950" y="1016509"/>
                  </a:cubicBezTo>
                  <a:cubicBezTo>
                    <a:pt x="11280" y="1016952"/>
                    <a:pt x="11723" y="1015179"/>
                    <a:pt x="12166" y="1014736"/>
                  </a:cubicBezTo>
                  <a:cubicBezTo>
                    <a:pt x="29455" y="993457"/>
                    <a:pt x="52951" y="984591"/>
                    <a:pt x="79549" y="985921"/>
                  </a:cubicBezTo>
                  <a:cubicBezTo>
                    <a:pt x="99942" y="985921"/>
                    <a:pt x="120777" y="984147"/>
                    <a:pt x="140283" y="977498"/>
                  </a:cubicBezTo>
                  <a:cubicBezTo>
                    <a:pt x="141170" y="977055"/>
                    <a:pt x="142499" y="976611"/>
                    <a:pt x="143386" y="976168"/>
                  </a:cubicBezTo>
                  <a:cubicBezTo>
                    <a:pt x="147376" y="975281"/>
                    <a:pt x="150922" y="974395"/>
                    <a:pt x="154912" y="973065"/>
                  </a:cubicBezTo>
                  <a:cubicBezTo>
                    <a:pt x="150036" y="978828"/>
                    <a:pt x="145159" y="984147"/>
                    <a:pt x="140726" y="989910"/>
                  </a:cubicBezTo>
                  <a:cubicBezTo>
                    <a:pt x="139840" y="990354"/>
                    <a:pt x="138953" y="991241"/>
                    <a:pt x="138066" y="991684"/>
                  </a:cubicBezTo>
                  <a:cubicBezTo>
                    <a:pt x="133190" y="994787"/>
                    <a:pt x="127870" y="997004"/>
                    <a:pt x="122550" y="998777"/>
                  </a:cubicBezTo>
                  <a:cubicBezTo>
                    <a:pt x="116787" y="1000107"/>
                    <a:pt x="110581" y="1000550"/>
                    <a:pt x="104818" y="1000993"/>
                  </a:cubicBezTo>
                  <a:cubicBezTo>
                    <a:pt x="84869" y="1003210"/>
                    <a:pt x="64477" y="1001880"/>
                    <a:pt x="44971" y="1008086"/>
                  </a:cubicBezTo>
                  <a:cubicBezTo>
                    <a:pt x="27682" y="1013406"/>
                    <a:pt x="13496" y="1026262"/>
                    <a:pt x="4630" y="1041778"/>
                  </a:cubicBezTo>
                  <a:cubicBezTo>
                    <a:pt x="3300" y="1044438"/>
                    <a:pt x="1527" y="1046654"/>
                    <a:pt x="640" y="1049314"/>
                  </a:cubicBezTo>
                  <a:cubicBezTo>
                    <a:pt x="640" y="1049757"/>
                    <a:pt x="197" y="1050201"/>
                    <a:pt x="197" y="1050644"/>
                  </a:cubicBezTo>
                  <a:cubicBezTo>
                    <a:pt x="197" y="1051087"/>
                    <a:pt x="640" y="1051087"/>
                    <a:pt x="640" y="1051087"/>
                  </a:cubicBezTo>
                  <a:cubicBezTo>
                    <a:pt x="1527" y="1051531"/>
                    <a:pt x="2414" y="1050644"/>
                    <a:pt x="2857" y="1049757"/>
                  </a:cubicBezTo>
                  <a:cubicBezTo>
                    <a:pt x="5073" y="1047097"/>
                    <a:pt x="7290" y="1044438"/>
                    <a:pt x="9950" y="1041778"/>
                  </a:cubicBezTo>
                  <a:cubicBezTo>
                    <a:pt x="39651" y="1011633"/>
                    <a:pt x="56054" y="1023159"/>
                    <a:pt x="91962" y="1014736"/>
                  </a:cubicBezTo>
                  <a:cubicBezTo>
                    <a:pt x="99942" y="1012963"/>
                    <a:pt x="107478" y="1009859"/>
                    <a:pt x="114571" y="1006313"/>
                  </a:cubicBezTo>
                  <a:cubicBezTo>
                    <a:pt x="116787" y="1004983"/>
                    <a:pt x="119447" y="1004096"/>
                    <a:pt x="121664" y="1002766"/>
                  </a:cubicBezTo>
                  <a:cubicBezTo>
                    <a:pt x="125654" y="1001437"/>
                    <a:pt x="129643" y="1000107"/>
                    <a:pt x="133190" y="998333"/>
                  </a:cubicBezTo>
                  <a:cubicBezTo>
                    <a:pt x="129643" y="1002323"/>
                    <a:pt x="126097" y="1006313"/>
                    <a:pt x="122550" y="1010746"/>
                  </a:cubicBezTo>
                  <a:cubicBezTo>
                    <a:pt x="117231" y="1013849"/>
                    <a:pt x="111025" y="1016509"/>
                    <a:pt x="105261" y="1019169"/>
                  </a:cubicBezTo>
                  <a:cubicBezTo>
                    <a:pt x="103488" y="1020056"/>
                    <a:pt x="101715" y="1020499"/>
                    <a:pt x="99942" y="1021386"/>
                  </a:cubicBezTo>
                  <a:cubicBezTo>
                    <a:pt x="88416" y="1024489"/>
                    <a:pt x="76446" y="1025375"/>
                    <a:pt x="64477" y="1027592"/>
                  </a:cubicBezTo>
                  <a:cubicBezTo>
                    <a:pt x="43641" y="1030695"/>
                    <a:pt x="26352" y="1038674"/>
                    <a:pt x="14826" y="1057294"/>
                  </a:cubicBezTo>
                  <a:cubicBezTo>
                    <a:pt x="9950" y="1064387"/>
                    <a:pt x="6403" y="1072366"/>
                    <a:pt x="3300" y="1080346"/>
                  </a:cubicBezTo>
                  <a:cubicBezTo>
                    <a:pt x="2857" y="1081232"/>
                    <a:pt x="2857" y="1081676"/>
                    <a:pt x="2414" y="1082562"/>
                  </a:cubicBezTo>
                  <a:cubicBezTo>
                    <a:pt x="1970" y="1083449"/>
                    <a:pt x="1527" y="1084779"/>
                    <a:pt x="1084" y="1085665"/>
                  </a:cubicBezTo>
                  <a:cubicBezTo>
                    <a:pt x="1084" y="1085665"/>
                    <a:pt x="1084" y="1086109"/>
                    <a:pt x="1084" y="1086109"/>
                  </a:cubicBezTo>
                  <a:cubicBezTo>
                    <a:pt x="640" y="1086995"/>
                    <a:pt x="640" y="1087439"/>
                    <a:pt x="197" y="1088325"/>
                  </a:cubicBezTo>
                  <a:cubicBezTo>
                    <a:pt x="197" y="1088769"/>
                    <a:pt x="-246" y="1089212"/>
                    <a:pt x="197" y="1089655"/>
                  </a:cubicBezTo>
                  <a:cubicBezTo>
                    <a:pt x="197" y="1089655"/>
                    <a:pt x="640" y="1089655"/>
                    <a:pt x="640" y="1090099"/>
                  </a:cubicBezTo>
                  <a:cubicBezTo>
                    <a:pt x="1527" y="1090542"/>
                    <a:pt x="1970" y="1089212"/>
                    <a:pt x="2414" y="1088325"/>
                  </a:cubicBezTo>
                  <a:cubicBezTo>
                    <a:pt x="3744" y="1085665"/>
                    <a:pt x="5073" y="1083449"/>
                    <a:pt x="6403" y="1080789"/>
                  </a:cubicBezTo>
                  <a:cubicBezTo>
                    <a:pt x="16599" y="1063057"/>
                    <a:pt x="33445" y="1048871"/>
                    <a:pt x="53394" y="1043551"/>
                  </a:cubicBezTo>
                  <a:cubicBezTo>
                    <a:pt x="75560" y="1038231"/>
                    <a:pt x="93735" y="1037788"/>
                    <a:pt x="110138" y="1021386"/>
                  </a:cubicBezTo>
                  <a:cubicBezTo>
                    <a:pt x="111911" y="1020499"/>
                    <a:pt x="114127" y="1019612"/>
                    <a:pt x="115901" y="1018726"/>
                  </a:cubicBezTo>
                  <a:cubicBezTo>
                    <a:pt x="111911" y="1023602"/>
                    <a:pt x="107921" y="1028035"/>
                    <a:pt x="103931" y="1032911"/>
                  </a:cubicBezTo>
                  <a:cubicBezTo>
                    <a:pt x="100828" y="1036458"/>
                    <a:pt x="97725" y="1039561"/>
                    <a:pt x="94622" y="1042664"/>
                  </a:cubicBezTo>
                  <a:cubicBezTo>
                    <a:pt x="89745" y="1046211"/>
                    <a:pt x="83982" y="1048427"/>
                    <a:pt x="78219" y="1050201"/>
                  </a:cubicBezTo>
                  <a:cubicBezTo>
                    <a:pt x="75116" y="1051087"/>
                    <a:pt x="72013" y="1051531"/>
                    <a:pt x="68910" y="1052860"/>
                  </a:cubicBezTo>
                  <a:cubicBezTo>
                    <a:pt x="42755" y="1059954"/>
                    <a:pt x="17929" y="1076799"/>
                    <a:pt x="7733" y="1102511"/>
                  </a:cubicBezTo>
                  <a:cubicBezTo>
                    <a:pt x="5960" y="1106944"/>
                    <a:pt x="3744" y="1111377"/>
                    <a:pt x="2414" y="1116254"/>
                  </a:cubicBezTo>
                  <a:cubicBezTo>
                    <a:pt x="2414" y="1116697"/>
                    <a:pt x="1970" y="1117584"/>
                    <a:pt x="2857" y="1118027"/>
                  </a:cubicBezTo>
                  <a:cubicBezTo>
                    <a:pt x="2857" y="1118027"/>
                    <a:pt x="2857" y="1118027"/>
                    <a:pt x="2857" y="1118027"/>
                  </a:cubicBezTo>
                  <a:cubicBezTo>
                    <a:pt x="4187" y="1118914"/>
                    <a:pt x="5073" y="1117140"/>
                    <a:pt x="5517" y="1116254"/>
                  </a:cubicBezTo>
                  <a:cubicBezTo>
                    <a:pt x="8620" y="1112264"/>
                    <a:pt x="11280" y="1107831"/>
                    <a:pt x="14383" y="1103841"/>
                  </a:cubicBezTo>
                  <a:cubicBezTo>
                    <a:pt x="21032" y="1094532"/>
                    <a:pt x="29455" y="1086109"/>
                    <a:pt x="38765" y="1079016"/>
                  </a:cubicBezTo>
                  <a:cubicBezTo>
                    <a:pt x="49848" y="1070593"/>
                    <a:pt x="61817" y="1063943"/>
                    <a:pt x="73786" y="1056850"/>
                  </a:cubicBezTo>
                  <a:cubicBezTo>
                    <a:pt x="75560" y="1055964"/>
                    <a:pt x="77333" y="1055077"/>
                    <a:pt x="78663" y="1053747"/>
                  </a:cubicBezTo>
                  <a:cubicBezTo>
                    <a:pt x="79106" y="1053747"/>
                    <a:pt x="79549" y="1053304"/>
                    <a:pt x="79993" y="1053304"/>
                  </a:cubicBezTo>
                  <a:cubicBezTo>
                    <a:pt x="82209" y="1052417"/>
                    <a:pt x="84426" y="1051531"/>
                    <a:pt x="86642" y="1050644"/>
                  </a:cubicBezTo>
                  <a:cubicBezTo>
                    <a:pt x="86642" y="1051087"/>
                    <a:pt x="86642" y="1051087"/>
                    <a:pt x="86642" y="1051531"/>
                  </a:cubicBezTo>
                  <a:cubicBezTo>
                    <a:pt x="81323" y="1056850"/>
                    <a:pt x="76446" y="1062613"/>
                    <a:pt x="72013" y="1068820"/>
                  </a:cubicBezTo>
                  <a:cubicBezTo>
                    <a:pt x="71570" y="1069706"/>
                    <a:pt x="70683" y="1070593"/>
                    <a:pt x="70240" y="1071036"/>
                  </a:cubicBezTo>
                  <a:cubicBezTo>
                    <a:pt x="68023" y="1073253"/>
                    <a:pt x="65807" y="1075913"/>
                    <a:pt x="63590" y="1078129"/>
                  </a:cubicBezTo>
                  <a:cubicBezTo>
                    <a:pt x="56054" y="1086109"/>
                    <a:pt x="47631" y="1093202"/>
                    <a:pt x="39651" y="1100738"/>
                  </a:cubicBezTo>
                  <a:cubicBezTo>
                    <a:pt x="29012" y="1111377"/>
                    <a:pt x="18373" y="1122460"/>
                    <a:pt x="6847" y="1132656"/>
                  </a:cubicBezTo>
                  <a:cubicBezTo>
                    <a:pt x="6847" y="1133100"/>
                    <a:pt x="6847" y="1133543"/>
                    <a:pt x="7290" y="1133543"/>
                  </a:cubicBezTo>
                  <a:cubicBezTo>
                    <a:pt x="8177" y="1133986"/>
                    <a:pt x="9063" y="1133100"/>
                    <a:pt x="9506" y="1132656"/>
                  </a:cubicBezTo>
                  <a:cubicBezTo>
                    <a:pt x="21032" y="1126007"/>
                    <a:pt x="33002" y="1119800"/>
                    <a:pt x="43198" y="1110934"/>
                  </a:cubicBezTo>
                  <a:cubicBezTo>
                    <a:pt x="52951" y="1102068"/>
                    <a:pt x="61374" y="1091872"/>
                    <a:pt x="68910" y="1080789"/>
                  </a:cubicBezTo>
                  <a:cubicBezTo>
                    <a:pt x="70683" y="1078129"/>
                    <a:pt x="76446" y="1071479"/>
                    <a:pt x="78219" y="1067046"/>
                  </a:cubicBezTo>
                  <a:cubicBezTo>
                    <a:pt x="84426" y="1060397"/>
                    <a:pt x="90632" y="1053747"/>
                    <a:pt x="96839" y="1047097"/>
                  </a:cubicBezTo>
                  <a:cubicBezTo>
                    <a:pt x="94622" y="1051087"/>
                    <a:pt x="92849" y="1055520"/>
                    <a:pt x="91076" y="1059954"/>
                  </a:cubicBezTo>
                  <a:cubicBezTo>
                    <a:pt x="80879" y="1076799"/>
                    <a:pt x="70683" y="1093645"/>
                    <a:pt x="58714" y="1109604"/>
                  </a:cubicBezTo>
                  <a:cubicBezTo>
                    <a:pt x="51621" y="1118470"/>
                    <a:pt x="44085" y="1127336"/>
                    <a:pt x="35662" y="1135316"/>
                  </a:cubicBezTo>
                  <a:cubicBezTo>
                    <a:pt x="34332" y="1136646"/>
                    <a:pt x="33002" y="1137533"/>
                    <a:pt x="32115" y="1138863"/>
                  </a:cubicBezTo>
                  <a:cubicBezTo>
                    <a:pt x="31672" y="1139306"/>
                    <a:pt x="31229" y="1139749"/>
                    <a:pt x="31672" y="1140192"/>
                  </a:cubicBezTo>
                  <a:cubicBezTo>
                    <a:pt x="31672" y="1140636"/>
                    <a:pt x="32115" y="1140636"/>
                    <a:pt x="32115" y="1140636"/>
                  </a:cubicBezTo>
                  <a:cubicBezTo>
                    <a:pt x="34332" y="1141966"/>
                    <a:pt x="42312" y="1136203"/>
                    <a:pt x="44085" y="1134873"/>
                  </a:cubicBezTo>
                  <a:cubicBezTo>
                    <a:pt x="66250" y="1118470"/>
                    <a:pt x="83982" y="1091428"/>
                    <a:pt x="94179" y="1066160"/>
                  </a:cubicBezTo>
                  <a:cubicBezTo>
                    <a:pt x="95509" y="1062613"/>
                    <a:pt x="96839" y="1058623"/>
                    <a:pt x="97725" y="1054634"/>
                  </a:cubicBezTo>
                  <a:cubicBezTo>
                    <a:pt x="100828" y="1047984"/>
                    <a:pt x="103931" y="1041778"/>
                    <a:pt x="107478" y="1035571"/>
                  </a:cubicBezTo>
                  <a:cubicBezTo>
                    <a:pt x="111911" y="1030695"/>
                    <a:pt x="115901" y="1025819"/>
                    <a:pt x="120334" y="1020942"/>
                  </a:cubicBezTo>
                  <a:cubicBezTo>
                    <a:pt x="120777" y="1020499"/>
                    <a:pt x="120777" y="1020499"/>
                    <a:pt x="121221" y="1020056"/>
                  </a:cubicBezTo>
                  <a:cubicBezTo>
                    <a:pt x="120777" y="1021386"/>
                    <a:pt x="120334" y="1022715"/>
                    <a:pt x="119891" y="1024045"/>
                  </a:cubicBezTo>
                  <a:cubicBezTo>
                    <a:pt x="109694" y="1038674"/>
                    <a:pt x="110581" y="1058623"/>
                    <a:pt x="106591" y="1075469"/>
                  </a:cubicBezTo>
                  <a:cubicBezTo>
                    <a:pt x="103045" y="1089212"/>
                    <a:pt x="96395" y="1102068"/>
                    <a:pt x="88416" y="1113594"/>
                  </a:cubicBezTo>
                  <a:cubicBezTo>
                    <a:pt x="86642" y="1116254"/>
                    <a:pt x="84869" y="1118470"/>
                    <a:pt x="82653" y="1120687"/>
                  </a:cubicBezTo>
                  <a:cubicBezTo>
                    <a:pt x="82209" y="1121130"/>
                    <a:pt x="82209" y="1121130"/>
                    <a:pt x="82209" y="1121573"/>
                  </a:cubicBezTo>
                  <a:cubicBezTo>
                    <a:pt x="82209" y="1121573"/>
                    <a:pt x="82209" y="1122017"/>
                    <a:pt x="82653" y="1122017"/>
                  </a:cubicBezTo>
                  <a:cubicBezTo>
                    <a:pt x="84869" y="1123347"/>
                    <a:pt x="99055" y="1112264"/>
                    <a:pt x="101272" y="1110491"/>
                  </a:cubicBezTo>
                  <a:cubicBezTo>
                    <a:pt x="118117" y="1095862"/>
                    <a:pt x="117231" y="1071479"/>
                    <a:pt x="120334" y="1051531"/>
                  </a:cubicBezTo>
                  <a:cubicBezTo>
                    <a:pt x="121664" y="1042221"/>
                    <a:pt x="122550" y="1032911"/>
                    <a:pt x="123880" y="1023602"/>
                  </a:cubicBezTo>
                  <a:cubicBezTo>
                    <a:pt x="123880" y="1023159"/>
                    <a:pt x="123880" y="1023159"/>
                    <a:pt x="123880" y="1022715"/>
                  </a:cubicBezTo>
                  <a:cubicBezTo>
                    <a:pt x="124767" y="1020056"/>
                    <a:pt x="125654" y="1016952"/>
                    <a:pt x="126984" y="1014292"/>
                  </a:cubicBezTo>
                  <a:cubicBezTo>
                    <a:pt x="126984" y="1014292"/>
                    <a:pt x="126984" y="1013849"/>
                    <a:pt x="127427" y="1013849"/>
                  </a:cubicBezTo>
                  <a:cubicBezTo>
                    <a:pt x="132747" y="1007643"/>
                    <a:pt x="138066" y="1001437"/>
                    <a:pt x="143386" y="995230"/>
                  </a:cubicBezTo>
                  <a:cubicBezTo>
                    <a:pt x="143386" y="997447"/>
                    <a:pt x="143386" y="1000107"/>
                    <a:pt x="143386" y="1002323"/>
                  </a:cubicBezTo>
                  <a:cubicBezTo>
                    <a:pt x="143386" y="1003210"/>
                    <a:pt x="142943" y="1004096"/>
                    <a:pt x="142943" y="1004983"/>
                  </a:cubicBezTo>
                  <a:cubicBezTo>
                    <a:pt x="140726" y="1016066"/>
                    <a:pt x="140283" y="1027592"/>
                    <a:pt x="140726" y="1039118"/>
                  </a:cubicBezTo>
                  <a:cubicBezTo>
                    <a:pt x="141170" y="1053304"/>
                    <a:pt x="140726" y="1067490"/>
                    <a:pt x="135850" y="1080789"/>
                  </a:cubicBezTo>
                  <a:cubicBezTo>
                    <a:pt x="133190" y="1087439"/>
                    <a:pt x="131417" y="1094088"/>
                    <a:pt x="126984" y="1099851"/>
                  </a:cubicBezTo>
                  <a:cubicBezTo>
                    <a:pt x="126540" y="1100738"/>
                    <a:pt x="125210" y="1101181"/>
                    <a:pt x="126097" y="1102068"/>
                  </a:cubicBezTo>
                  <a:cubicBezTo>
                    <a:pt x="126097" y="1102068"/>
                    <a:pt x="126097" y="1102068"/>
                    <a:pt x="126097" y="1102068"/>
                  </a:cubicBezTo>
                  <a:cubicBezTo>
                    <a:pt x="126540" y="1102068"/>
                    <a:pt x="126984" y="1102068"/>
                    <a:pt x="127427" y="1101624"/>
                  </a:cubicBezTo>
                  <a:cubicBezTo>
                    <a:pt x="143829" y="1085665"/>
                    <a:pt x="150922" y="1061283"/>
                    <a:pt x="150922" y="1038674"/>
                  </a:cubicBezTo>
                  <a:cubicBezTo>
                    <a:pt x="150922" y="1030695"/>
                    <a:pt x="149592" y="1022715"/>
                    <a:pt x="147376" y="1015179"/>
                  </a:cubicBezTo>
                  <a:cubicBezTo>
                    <a:pt x="147376" y="1014736"/>
                    <a:pt x="146932" y="1013849"/>
                    <a:pt x="146932" y="1012963"/>
                  </a:cubicBezTo>
                  <a:cubicBezTo>
                    <a:pt x="146489" y="1005426"/>
                    <a:pt x="145603" y="997447"/>
                    <a:pt x="146932" y="989910"/>
                  </a:cubicBezTo>
                  <a:cubicBezTo>
                    <a:pt x="155799" y="979714"/>
                    <a:pt x="164222" y="969518"/>
                    <a:pt x="173088" y="959322"/>
                  </a:cubicBezTo>
                  <a:cubicBezTo>
                    <a:pt x="172644" y="961539"/>
                    <a:pt x="172644" y="963755"/>
                    <a:pt x="172201" y="965528"/>
                  </a:cubicBezTo>
                  <a:cubicBezTo>
                    <a:pt x="168655" y="975281"/>
                    <a:pt x="167325" y="985477"/>
                    <a:pt x="168211" y="995674"/>
                  </a:cubicBezTo>
                  <a:cubicBezTo>
                    <a:pt x="169098" y="1008973"/>
                    <a:pt x="174418" y="1022272"/>
                    <a:pt x="173088" y="1036015"/>
                  </a:cubicBezTo>
                  <a:cubicBezTo>
                    <a:pt x="171758" y="1050201"/>
                    <a:pt x="166881" y="1064830"/>
                    <a:pt x="158902" y="1076799"/>
                  </a:cubicBezTo>
                  <a:cubicBezTo>
                    <a:pt x="156242" y="1080346"/>
                    <a:pt x="154025" y="1083449"/>
                    <a:pt x="150922" y="1086552"/>
                  </a:cubicBezTo>
                  <a:cubicBezTo>
                    <a:pt x="150479" y="1086995"/>
                    <a:pt x="150036" y="1087439"/>
                    <a:pt x="150479" y="1088325"/>
                  </a:cubicBezTo>
                  <a:cubicBezTo>
                    <a:pt x="150479" y="1088325"/>
                    <a:pt x="150479" y="1088325"/>
                    <a:pt x="150922" y="1088769"/>
                  </a:cubicBezTo>
                  <a:cubicBezTo>
                    <a:pt x="151366" y="1089212"/>
                    <a:pt x="151809" y="1088769"/>
                    <a:pt x="152252" y="1088325"/>
                  </a:cubicBezTo>
                  <a:cubicBezTo>
                    <a:pt x="156242" y="1084779"/>
                    <a:pt x="159345" y="1081232"/>
                    <a:pt x="162892" y="1077242"/>
                  </a:cubicBezTo>
                  <a:cubicBezTo>
                    <a:pt x="177077" y="1061283"/>
                    <a:pt x="188604" y="1040891"/>
                    <a:pt x="188604" y="1018726"/>
                  </a:cubicBezTo>
                  <a:cubicBezTo>
                    <a:pt x="189047" y="1002323"/>
                    <a:pt x="177077" y="989024"/>
                    <a:pt x="174861" y="973065"/>
                  </a:cubicBezTo>
                  <a:cubicBezTo>
                    <a:pt x="174861" y="971735"/>
                    <a:pt x="174861" y="970405"/>
                    <a:pt x="174861" y="969075"/>
                  </a:cubicBezTo>
                  <a:cubicBezTo>
                    <a:pt x="175304" y="964642"/>
                    <a:pt x="175748" y="960209"/>
                    <a:pt x="176634" y="955776"/>
                  </a:cubicBezTo>
                  <a:cubicBezTo>
                    <a:pt x="176634" y="954889"/>
                    <a:pt x="177077" y="954002"/>
                    <a:pt x="177521" y="953559"/>
                  </a:cubicBezTo>
                  <a:cubicBezTo>
                    <a:pt x="185057" y="944693"/>
                    <a:pt x="192593" y="935383"/>
                    <a:pt x="199686" y="926517"/>
                  </a:cubicBezTo>
                  <a:cubicBezTo>
                    <a:pt x="199243" y="928291"/>
                    <a:pt x="199243" y="930064"/>
                    <a:pt x="199243" y="931837"/>
                  </a:cubicBezTo>
                  <a:cubicBezTo>
                    <a:pt x="195253" y="942033"/>
                    <a:pt x="193037" y="953559"/>
                    <a:pt x="195697" y="964198"/>
                  </a:cubicBezTo>
                  <a:cubicBezTo>
                    <a:pt x="197470" y="972178"/>
                    <a:pt x="201903" y="979271"/>
                    <a:pt x="203233" y="987251"/>
                  </a:cubicBezTo>
                  <a:cubicBezTo>
                    <a:pt x="210769" y="1017839"/>
                    <a:pt x="201903" y="1036901"/>
                    <a:pt x="186387" y="1062613"/>
                  </a:cubicBezTo>
                  <a:cubicBezTo>
                    <a:pt x="186387" y="1063057"/>
                    <a:pt x="186387" y="1063500"/>
                    <a:pt x="186830" y="1063500"/>
                  </a:cubicBezTo>
                  <a:cubicBezTo>
                    <a:pt x="186830" y="1063500"/>
                    <a:pt x="186830" y="1063500"/>
                    <a:pt x="187274" y="1063500"/>
                  </a:cubicBezTo>
                  <a:cubicBezTo>
                    <a:pt x="188604" y="1063057"/>
                    <a:pt x="189490" y="1061727"/>
                    <a:pt x="190377" y="1060840"/>
                  </a:cubicBezTo>
                  <a:cubicBezTo>
                    <a:pt x="206779" y="1043551"/>
                    <a:pt x="218749" y="1020942"/>
                    <a:pt x="220079" y="997004"/>
                  </a:cubicBezTo>
                  <a:cubicBezTo>
                    <a:pt x="220522" y="984147"/>
                    <a:pt x="216975" y="972178"/>
                    <a:pt x="210769" y="960652"/>
                  </a:cubicBezTo>
                  <a:cubicBezTo>
                    <a:pt x="207666" y="954446"/>
                    <a:pt x="204120" y="948239"/>
                    <a:pt x="202346" y="941146"/>
                  </a:cubicBezTo>
                  <a:cubicBezTo>
                    <a:pt x="201903" y="939816"/>
                    <a:pt x="201903" y="938930"/>
                    <a:pt x="201903" y="937600"/>
                  </a:cubicBezTo>
                  <a:cubicBezTo>
                    <a:pt x="201903" y="934497"/>
                    <a:pt x="201903" y="931394"/>
                    <a:pt x="202346" y="928291"/>
                  </a:cubicBezTo>
                  <a:cubicBezTo>
                    <a:pt x="202346" y="928291"/>
                    <a:pt x="202346" y="928291"/>
                    <a:pt x="202346" y="928291"/>
                  </a:cubicBezTo>
                  <a:cubicBezTo>
                    <a:pt x="202346" y="928291"/>
                    <a:pt x="202346" y="928291"/>
                    <a:pt x="202346" y="928291"/>
                  </a:cubicBezTo>
                  <a:cubicBezTo>
                    <a:pt x="202789" y="925630"/>
                    <a:pt x="203233" y="922971"/>
                    <a:pt x="204120" y="920311"/>
                  </a:cubicBezTo>
                  <a:cubicBezTo>
                    <a:pt x="204120" y="919868"/>
                    <a:pt x="204120" y="919868"/>
                    <a:pt x="204120" y="919424"/>
                  </a:cubicBezTo>
                  <a:cubicBezTo>
                    <a:pt x="210769" y="911001"/>
                    <a:pt x="217419" y="902135"/>
                    <a:pt x="224068" y="893269"/>
                  </a:cubicBezTo>
                  <a:cubicBezTo>
                    <a:pt x="224068" y="894156"/>
                    <a:pt x="224068" y="895485"/>
                    <a:pt x="224068" y="896372"/>
                  </a:cubicBezTo>
                  <a:cubicBezTo>
                    <a:pt x="223625" y="896815"/>
                    <a:pt x="223625" y="897259"/>
                    <a:pt x="223182" y="897702"/>
                  </a:cubicBezTo>
                  <a:cubicBezTo>
                    <a:pt x="220965" y="903022"/>
                    <a:pt x="220522" y="909228"/>
                    <a:pt x="220522" y="914991"/>
                  </a:cubicBezTo>
                  <a:cubicBezTo>
                    <a:pt x="221852" y="931394"/>
                    <a:pt x="231605" y="945579"/>
                    <a:pt x="236481" y="961539"/>
                  </a:cubicBezTo>
                  <a:cubicBezTo>
                    <a:pt x="240028" y="974838"/>
                    <a:pt x="239141" y="989467"/>
                    <a:pt x="234265" y="1001880"/>
                  </a:cubicBezTo>
                  <a:cubicBezTo>
                    <a:pt x="232935" y="1004983"/>
                    <a:pt x="230275" y="1007643"/>
                    <a:pt x="228945" y="1010746"/>
                  </a:cubicBezTo>
                  <a:cubicBezTo>
                    <a:pt x="228945" y="1011189"/>
                    <a:pt x="228945" y="1011189"/>
                    <a:pt x="229388" y="1011189"/>
                  </a:cubicBezTo>
                  <a:cubicBezTo>
                    <a:pt x="230718" y="1012076"/>
                    <a:pt x="236038" y="1005426"/>
                    <a:pt x="237368" y="1004540"/>
                  </a:cubicBezTo>
                  <a:cubicBezTo>
                    <a:pt x="250667" y="991241"/>
                    <a:pt x="255100" y="971735"/>
                    <a:pt x="249780" y="954002"/>
                  </a:cubicBezTo>
                  <a:cubicBezTo>
                    <a:pt x="247564" y="946023"/>
                    <a:pt x="244461" y="938487"/>
                    <a:pt x="240471" y="930950"/>
                  </a:cubicBezTo>
                  <a:cubicBezTo>
                    <a:pt x="234708" y="921641"/>
                    <a:pt x="228945" y="911888"/>
                    <a:pt x="227171" y="900805"/>
                  </a:cubicBezTo>
                  <a:cubicBezTo>
                    <a:pt x="227171" y="898145"/>
                    <a:pt x="227171" y="895485"/>
                    <a:pt x="227171" y="892826"/>
                  </a:cubicBezTo>
                  <a:cubicBezTo>
                    <a:pt x="227171" y="891052"/>
                    <a:pt x="227171" y="889723"/>
                    <a:pt x="227615" y="887949"/>
                  </a:cubicBezTo>
                  <a:cubicBezTo>
                    <a:pt x="233821" y="879526"/>
                    <a:pt x="240028" y="870660"/>
                    <a:pt x="246234" y="861794"/>
                  </a:cubicBezTo>
                  <a:cubicBezTo>
                    <a:pt x="253327" y="851155"/>
                    <a:pt x="260420" y="840072"/>
                    <a:pt x="267513" y="828989"/>
                  </a:cubicBezTo>
                  <a:cubicBezTo>
                    <a:pt x="267069" y="832092"/>
                    <a:pt x="267069" y="835639"/>
                    <a:pt x="267069" y="839185"/>
                  </a:cubicBezTo>
                  <a:cubicBezTo>
                    <a:pt x="266183" y="840515"/>
                    <a:pt x="265739" y="842288"/>
                    <a:pt x="264853" y="843618"/>
                  </a:cubicBezTo>
                  <a:cubicBezTo>
                    <a:pt x="262636" y="848495"/>
                    <a:pt x="262193" y="854258"/>
                    <a:pt x="262193" y="859578"/>
                  </a:cubicBezTo>
                  <a:cubicBezTo>
                    <a:pt x="262193" y="867114"/>
                    <a:pt x="263966" y="874650"/>
                    <a:pt x="266626" y="881743"/>
                  </a:cubicBezTo>
                  <a:cubicBezTo>
                    <a:pt x="268843" y="887949"/>
                    <a:pt x="272389" y="893712"/>
                    <a:pt x="274162" y="900362"/>
                  </a:cubicBezTo>
                  <a:cubicBezTo>
                    <a:pt x="278596" y="915878"/>
                    <a:pt x="278596" y="932724"/>
                    <a:pt x="275935" y="948683"/>
                  </a:cubicBezTo>
                  <a:cubicBezTo>
                    <a:pt x="274606" y="954889"/>
                    <a:pt x="272389" y="961095"/>
                    <a:pt x="269286" y="966415"/>
                  </a:cubicBezTo>
                  <a:cubicBezTo>
                    <a:pt x="268843" y="966858"/>
                    <a:pt x="268399" y="967302"/>
                    <a:pt x="268843" y="968188"/>
                  </a:cubicBezTo>
                  <a:cubicBezTo>
                    <a:pt x="268843" y="968188"/>
                    <a:pt x="268843" y="968188"/>
                    <a:pt x="269286" y="968632"/>
                  </a:cubicBezTo>
                  <a:cubicBezTo>
                    <a:pt x="271946" y="969961"/>
                    <a:pt x="282142" y="951786"/>
                    <a:pt x="283472" y="949569"/>
                  </a:cubicBezTo>
                  <a:cubicBezTo>
                    <a:pt x="290565" y="939373"/>
                    <a:pt x="293225" y="927404"/>
                    <a:pt x="292781" y="914991"/>
                  </a:cubicBezTo>
                  <a:cubicBezTo>
                    <a:pt x="292781" y="906568"/>
                    <a:pt x="291895" y="898589"/>
                    <a:pt x="288792" y="890609"/>
                  </a:cubicBezTo>
                  <a:cubicBezTo>
                    <a:pt x="283915" y="875980"/>
                    <a:pt x="272833" y="863124"/>
                    <a:pt x="270173" y="847608"/>
                  </a:cubicBezTo>
                  <a:cubicBezTo>
                    <a:pt x="269729" y="839185"/>
                    <a:pt x="270616" y="830319"/>
                    <a:pt x="271502" y="822339"/>
                  </a:cubicBezTo>
                  <a:cubicBezTo>
                    <a:pt x="279482" y="809483"/>
                    <a:pt x="287462" y="796184"/>
                    <a:pt x="294998" y="782885"/>
                  </a:cubicBezTo>
                  <a:cubicBezTo>
                    <a:pt x="294998" y="784658"/>
                    <a:pt x="294998" y="785988"/>
                    <a:pt x="294998" y="787761"/>
                  </a:cubicBezTo>
                  <a:cubicBezTo>
                    <a:pt x="294555" y="789091"/>
                    <a:pt x="293668" y="790865"/>
                    <a:pt x="293225" y="792638"/>
                  </a:cubicBezTo>
                  <a:cubicBezTo>
                    <a:pt x="290121" y="805050"/>
                    <a:pt x="298544" y="819680"/>
                    <a:pt x="303864" y="830762"/>
                  </a:cubicBezTo>
                  <a:cubicBezTo>
                    <a:pt x="313617" y="848938"/>
                    <a:pt x="320710" y="870660"/>
                    <a:pt x="314503" y="891496"/>
                  </a:cubicBezTo>
                  <a:cubicBezTo>
                    <a:pt x="313174" y="895042"/>
                    <a:pt x="311400" y="898589"/>
                    <a:pt x="310514" y="902135"/>
                  </a:cubicBezTo>
                  <a:cubicBezTo>
                    <a:pt x="310514" y="902578"/>
                    <a:pt x="310514" y="903022"/>
                    <a:pt x="310957" y="903465"/>
                  </a:cubicBezTo>
                  <a:cubicBezTo>
                    <a:pt x="313617" y="904795"/>
                    <a:pt x="320266" y="893712"/>
                    <a:pt x="321597" y="891052"/>
                  </a:cubicBezTo>
                  <a:cubicBezTo>
                    <a:pt x="331793" y="871990"/>
                    <a:pt x="333123" y="848051"/>
                    <a:pt x="322040" y="828546"/>
                  </a:cubicBezTo>
                  <a:cubicBezTo>
                    <a:pt x="318050" y="821453"/>
                    <a:pt x="312287" y="815690"/>
                    <a:pt x="307411" y="808597"/>
                  </a:cubicBezTo>
                  <a:cubicBezTo>
                    <a:pt x="303421" y="802390"/>
                    <a:pt x="300318" y="795741"/>
                    <a:pt x="298544" y="788648"/>
                  </a:cubicBezTo>
                  <a:cubicBezTo>
                    <a:pt x="298101" y="785101"/>
                    <a:pt x="298544" y="781112"/>
                    <a:pt x="298544" y="776679"/>
                  </a:cubicBezTo>
                  <a:cubicBezTo>
                    <a:pt x="308297" y="759833"/>
                    <a:pt x="317163" y="742987"/>
                    <a:pt x="326473" y="726141"/>
                  </a:cubicBezTo>
                  <a:cubicBezTo>
                    <a:pt x="326473" y="728801"/>
                    <a:pt x="326916" y="731018"/>
                    <a:pt x="326916" y="733677"/>
                  </a:cubicBezTo>
                  <a:cubicBezTo>
                    <a:pt x="325143" y="738111"/>
                    <a:pt x="325586" y="750523"/>
                    <a:pt x="326473" y="753183"/>
                  </a:cubicBezTo>
                  <a:cubicBezTo>
                    <a:pt x="329133" y="771359"/>
                    <a:pt x="339772" y="786431"/>
                    <a:pt x="347308" y="802390"/>
                  </a:cubicBezTo>
                  <a:cubicBezTo>
                    <a:pt x="352185" y="813917"/>
                    <a:pt x="354845" y="826329"/>
                    <a:pt x="353071" y="838299"/>
                  </a:cubicBezTo>
                  <a:cubicBezTo>
                    <a:pt x="352628" y="842288"/>
                    <a:pt x="351742" y="846278"/>
                    <a:pt x="350412" y="849825"/>
                  </a:cubicBezTo>
                  <a:cubicBezTo>
                    <a:pt x="350412" y="850268"/>
                    <a:pt x="349968" y="850711"/>
                    <a:pt x="350412" y="851155"/>
                  </a:cubicBezTo>
                  <a:cubicBezTo>
                    <a:pt x="350412" y="851155"/>
                    <a:pt x="350412" y="851155"/>
                    <a:pt x="350412" y="851155"/>
                  </a:cubicBezTo>
                  <a:cubicBezTo>
                    <a:pt x="352185" y="852041"/>
                    <a:pt x="356618" y="844062"/>
                    <a:pt x="357505" y="842732"/>
                  </a:cubicBezTo>
                  <a:cubicBezTo>
                    <a:pt x="365484" y="828103"/>
                    <a:pt x="367701" y="810813"/>
                    <a:pt x="361938" y="794854"/>
                  </a:cubicBezTo>
                  <a:cubicBezTo>
                    <a:pt x="357061" y="778895"/>
                    <a:pt x="344205" y="767369"/>
                    <a:pt x="336226" y="753626"/>
                  </a:cubicBezTo>
                  <a:cubicBezTo>
                    <a:pt x="334009" y="749637"/>
                    <a:pt x="331793" y="745647"/>
                    <a:pt x="330463" y="741657"/>
                  </a:cubicBezTo>
                  <a:cubicBezTo>
                    <a:pt x="329133" y="734121"/>
                    <a:pt x="328689" y="726141"/>
                    <a:pt x="329576" y="718605"/>
                  </a:cubicBezTo>
                  <a:cubicBezTo>
                    <a:pt x="335782" y="706636"/>
                    <a:pt x="341989" y="694223"/>
                    <a:pt x="347752" y="682254"/>
                  </a:cubicBezTo>
                  <a:cubicBezTo>
                    <a:pt x="348195" y="686687"/>
                    <a:pt x="349082" y="690677"/>
                    <a:pt x="350412" y="695110"/>
                  </a:cubicBezTo>
                  <a:cubicBezTo>
                    <a:pt x="350412" y="695110"/>
                    <a:pt x="350412" y="695110"/>
                    <a:pt x="350412" y="695110"/>
                  </a:cubicBezTo>
                  <a:cubicBezTo>
                    <a:pt x="350855" y="699986"/>
                    <a:pt x="351742" y="704419"/>
                    <a:pt x="352628" y="709295"/>
                  </a:cubicBezTo>
                  <a:cubicBezTo>
                    <a:pt x="355288" y="721265"/>
                    <a:pt x="361938" y="731018"/>
                    <a:pt x="371691" y="738554"/>
                  </a:cubicBezTo>
                  <a:cubicBezTo>
                    <a:pt x="384103" y="748307"/>
                    <a:pt x="388536" y="761606"/>
                    <a:pt x="388979" y="777122"/>
                  </a:cubicBezTo>
                  <a:cubicBezTo>
                    <a:pt x="389423" y="785101"/>
                    <a:pt x="386763" y="792194"/>
                    <a:pt x="384546" y="799287"/>
                  </a:cubicBezTo>
                  <a:cubicBezTo>
                    <a:pt x="384546" y="799731"/>
                    <a:pt x="384990" y="799731"/>
                    <a:pt x="384990" y="799731"/>
                  </a:cubicBezTo>
                  <a:cubicBezTo>
                    <a:pt x="386320" y="800617"/>
                    <a:pt x="389423" y="796184"/>
                    <a:pt x="390310" y="794854"/>
                  </a:cubicBezTo>
                  <a:cubicBezTo>
                    <a:pt x="400506" y="781555"/>
                    <a:pt x="404052" y="762493"/>
                    <a:pt x="397402" y="746977"/>
                  </a:cubicBezTo>
                  <a:cubicBezTo>
                    <a:pt x="390753" y="731461"/>
                    <a:pt x="374350" y="724368"/>
                    <a:pt x="364597" y="711512"/>
                  </a:cubicBezTo>
                  <a:cubicBezTo>
                    <a:pt x="360164" y="704862"/>
                    <a:pt x="354401" y="698213"/>
                    <a:pt x="352628" y="690233"/>
                  </a:cubicBezTo>
                  <a:cubicBezTo>
                    <a:pt x="351742" y="686243"/>
                    <a:pt x="351298" y="682697"/>
                    <a:pt x="350855" y="678707"/>
                  </a:cubicBezTo>
                  <a:cubicBezTo>
                    <a:pt x="350855" y="677821"/>
                    <a:pt x="350855" y="676491"/>
                    <a:pt x="350855" y="675604"/>
                  </a:cubicBezTo>
                  <a:cubicBezTo>
                    <a:pt x="353515" y="669841"/>
                    <a:pt x="356618" y="664078"/>
                    <a:pt x="359278" y="657872"/>
                  </a:cubicBezTo>
                  <a:cubicBezTo>
                    <a:pt x="363711" y="648562"/>
                    <a:pt x="367701" y="639253"/>
                    <a:pt x="371691" y="629943"/>
                  </a:cubicBezTo>
                  <a:cubicBezTo>
                    <a:pt x="372134" y="631716"/>
                    <a:pt x="372134" y="633046"/>
                    <a:pt x="372577" y="634819"/>
                  </a:cubicBezTo>
                  <a:cubicBezTo>
                    <a:pt x="372577" y="634819"/>
                    <a:pt x="372577" y="635263"/>
                    <a:pt x="372577" y="635263"/>
                  </a:cubicBezTo>
                  <a:cubicBezTo>
                    <a:pt x="370361" y="645902"/>
                    <a:pt x="375680" y="658315"/>
                    <a:pt x="381887" y="667181"/>
                  </a:cubicBezTo>
                  <a:cubicBezTo>
                    <a:pt x="386763" y="674274"/>
                    <a:pt x="394743" y="678264"/>
                    <a:pt x="401392" y="683140"/>
                  </a:cubicBezTo>
                  <a:cubicBezTo>
                    <a:pt x="408485" y="688460"/>
                    <a:pt x="415135" y="694666"/>
                    <a:pt x="416908" y="703532"/>
                  </a:cubicBezTo>
                  <a:cubicBezTo>
                    <a:pt x="418681" y="709295"/>
                    <a:pt x="419125" y="715502"/>
                    <a:pt x="418238" y="721265"/>
                  </a:cubicBezTo>
                  <a:cubicBezTo>
                    <a:pt x="417795" y="725255"/>
                    <a:pt x="416465" y="729244"/>
                    <a:pt x="416021" y="733234"/>
                  </a:cubicBezTo>
                  <a:cubicBezTo>
                    <a:pt x="416021" y="733234"/>
                    <a:pt x="416465" y="733677"/>
                    <a:pt x="416465" y="733677"/>
                  </a:cubicBezTo>
                  <a:cubicBezTo>
                    <a:pt x="417795" y="734121"/>
                    <a:pt x="419125" y="731461"/>
                    <a:pt x="420011" y="731018"/>
                  </a:cubicBezTo>
                  <a:cubicBezTo>
                    <a:pt x="423558" y="726141"/>
                    <a:pt x="426218" y="720378"/>
                    <a:pt x="427991" y="714615"/>
                  </a:cubicBezTo>
                  <a:cubicBezTo>
                    <a:pt x="432867" y="697769"/>
                    <a:pt x="430207" y="686243"/>
                    <a:pt x="418681" y="672944"/>
                  </a:cubicBezTo>
                  <a:cubicBezTo>
                    <a:pt x="413805" y="666738"/>
                    <a:pt x="406712" y="662748"/>
                    <a:pt x="399176" y="659202"/>
                  </a:cubicBezTo>
                  <a:cubicBezTo>
                    <a:pt x="391639" y="655212"/>
                    <a:pt x="384546" y="651665"/>
                    <a:pt x="379670" y="645016"/>
                  </a:cubicBezTo>
                  <a:cubicBezTo>
                    <a:pt x="376124" y="636593"/>
                    <a:pt x="374350" y="628170"/>
                    <a:pt x="376567" y="619747"/>
                  </a:cubicBezTo>
                  <a:cubicBezTo>
                    <a:pt x="387650" y="594478"/>
                    <a:pt x="398289" y="569210"/>
                    <a:pt x="408485" y="543941"/>
                  </a:cubicBezTo>
                  <a:cubicBezTo>
                    <a:pt x="408485" y="547931"/>
                    <a:pt x="408928" y="551921"/>
                    <a:pt x="409372" y="556354"/>
                  </a:cubicBezTo>
                  <a:cubicBezTo>
                    <a:pt x="408042" y="560344"/>
                    <a:pt x="408042" y="569653"/>
                    <a:pt x="408485" y="571426"/>
                  </a:cubicBezTo>
                  <a:cubicBezTo>
                    <a:pt x="409372" y="578076"/>
                    <a:pt x="412032" y="584726"/>
                    <a:pt x="415135" y="590932"/>
                  </a:cubicBezTo>
                  <a:cubicBezTo>
                    <a:pt x="418238" y="596251"/>
                    <a:pt x="423114" y="600685"/>
                    <a:pt x="426661" y="606004"/>
                  </a:cubicBezTo>
                  <a:cubicBezTo>
                    <a:pt x="438187" y="619747"/>
                    <a:pt x="443950" y="635706"/>
                    <a:pt x="445280" y="653439"/>
                  </a:cubicBezTo>
                  <a:cubicBezTo>
                    <a:pt x="445723" y="658758"/>
                    <a:pt x="445280" y="663635"/>
                    <a:pt x="445723" y="668954"/>
                  </a:cubicBezTo>
                  <a:cubicBezTo>
                    <a:pt x="445723" y="669398"/>
                    <a:pt x="445723" y="670284"/>
                    <a:pt x="446166" y="670728"/>
                  </a:cubicBezTo>
                  <a:cubicBezTo>
                    <a:pt x="446166" y="670728"/>
                    <a:pt x="446166" y="670728"/>
                    <a:pt x="446610" y="670728"/>
                  </a:cubicBezTo>
                  <a:cubicBezTo>
                    <a:pt x="448383" y="671614"/>
                    <a:pt x="449713" y="668954"/>
                    <a:pt x="450600" y="667624"/>
                  </a:cubicBezTo>
                  <a:cubicBezTo>
                    <a:pt x="461239" y="652552"/>
                    <a:pt x="462126" y="631273"/>
                    <a:pt x="454146" y="614427"/>
                  </a:cubicBezTo>
                  <a:cubicBezTo>
                    <a:pt x="444393" y="595365"/>
                    <a:pt x="427104" y="592262"/>
                    <a:pt x="416908" y="574529"/>
                  </a:cubicBezTo>
                  <a:cubicBezTo>
                    <a:pt x="412475" y="561673"/>
                    <a:pt x="411588" y="547487"/>
                    <a:pt x="412918" y="533745"/>
                  </a:cubicBezTo>
                  <a:cubicBezTo>
                    <a:pt x="412918" y="533302"/>
                    <a:pt x="412918" y="533302"/>
                    <a:pt x="412918" y="532858"/>
                  </a:cubicBezTo>
                  <a:cubicBezTo>
                    <a:pt x="418681" y="517342"/>
                    <a:pt x="424444" y="502270"/>
                    <a:pt x="429764" y="486754"/>
                  </a:cubicBezTo>
                  <a:cubicBezTo>
                    <a:pt x="430207" y="489857"/>
                    <a:pt x="431094" y="492517"/>
                    <a:pt x="431981" y="495620"/>
                  </a:cubicBezTo>
                  <a:cubicBezTo>
                    <a:pt x="431981" y="500053"/>
                    <a:pt x="432867" y="504486"/>
                    <a:pt x="434197" y="508476"/>
                  </a:cubicBezTo>
                  <a:cubicBezTo>
                    <a:pt x="436857" y="517342"/>
                    <a:pt x="441290" y="525765"/>
                    <a:pt x="447053" y="533302"/>
                  </a:cubicBezTo>
                  <a:cubicBezTo>
                    <a:pt x="457249" y="546601"/>
                    <a:pt x="470992" y="558570"/>
                    <a:pt x="475425" y="575416"/>
                  </a:cubicBezTo>
                  <a:cubicBezTo>
                    <a:pt x="477198" y="582509"/>
                    <a:pt x="478528" y="590045"/>
                    <a:pt x="478085" y="598025"/>
                  </a:cubicBezTo>
                  <a:cubicBezTo>
                    <a:pt x="478085" y="600241"/>
                    <a:pt x="477641" y="602458"/>
                    <a:pt x="477641" y="604674"/>
                  </a:cubicBezTo>
                  <a:cubicBezTo>
                    <a:pt x="477641" y="605118"/>
                    <a:pt x="477641" y="606004"/>
                    <a:pt x="478085" y="606004"/>
                  </a:cubicBezTo>
                  <a:cubicBezTo>
                    <a:pt x="478085" y="606004"/>
                    <a:pt x="478085" y="606004"/>
                    <a:pt x="478085" y="606004"/>
                  </a:cubicBezTo>
                  <a:cubicBezTo>
                    <a:pt x="480745" y="607334"/>
                    <a:pt x="482961" y="598468"/>
                    <a:pt x="483848" y="596251"/>
                  </a:cubicBezTo>
                  <a:cubicBezTo>
                    <a:pt x="490941" y="576303"/>
                    <a:pt x="484734" y="555910"/>
                    <a:pt x="472765" y="539508"/>
                  </a:cubicBezTo>
                  <a:cubicBezTo>
                    <a:pt x="467889" y="532858"/>
                    <a:pt x="462126" y="526652"/>
                    <a:pt x="455919" y="520889"/>
                  </a:cubicBezTo>
                  <a:cubicBezTo>
                    <a:pt x="448383" y="514239"/>
                    <a:pt x="440847" y="507146"/>
                    <a:pt x="436414" y="497837"/>
                  </a:cubicBezTo>
                  <a:cubicBezTo>
                    <a:pt x="434197" y="491631"/>
                    <a:pt x="432867" y="485424"/>
                    <a:pt x="432867" y="478774"/>
                  </a:cubicBezTo>
                  <a:cubicBezTo>
                    <a:pt x="442177" y="451733"/>
                    <a:pt x="450600" y="424691"/>
                    <a:pt x="458136" y="396762"/>
                  </a:cubicBezTo>
                  <a:cubicBezTo>
                    <a:pt x="458136" y="397205"/>
                    <a:pt x="458136" y="397205"/>
                    <a:pt x="458136" y="397649"/>
                  </a:cubicBezTo>
                  <a:cubicBezTo>
                    <a:pt x="458579" y="400309"/>
                    <a:pt x="459466" y="402525"/>
                    <a:pt x="459909" y="405185"/>
                  </a:cubicBezTo>
                  <a:cubicBezTo>
                    <a:pt x="459909" y="416268"/>
                    <a:pt x="463012" y="427351"/>
                    <a:pt x="466115" y="437547"/>
                  </a:cubicBezTo>
                  <a:cubicBezTo>
                    <a:pt x="470992" y="450403"/>
                    <a:pt x="479858" y="461042"/>
                    <a:pt x="487394" y="472568"/>
                  </a:cubicBezTo>
                  <a:cubicBezTo>
                    <a:pt x="495374" y="484981"/>
                    <a:pt x="501137" y="498280"/>
                    <a:pt x="502910" y="512909"/>
                  </a:cubicBezTo>
                  <a:cubicBezTo>
                    <a:pt x="503797" y="520446"/>
                    <a:pt x="504240" y="528425"/>
                    <a:pt x="504240" y="536405"/>
                  </a:cubicBezTo>
                  <a:cubicBezTo>
                    <a:pt x="504240" y="539508"/>
                    <a:pt x="503797" y="542611"/>
                    <a:pt x="503797" y="545714"/>
                  </a:cubicBezTo>
                  <a:cubicBezTo>
                    <a:pt x="503797" y="546158"/>
                    <a:pt x="503797" y="546601"/>
                    <a:pt x="504240" y="547044"/>
                  </a:cubicBezTo>
                  <a:cubicBezTo>
                    <a:pt x="504240" y="547044"/>
                    <a:pt x="504240" y="547044"/>
                    <a:pt x="504240" y="547044"/>
                  </a:cubicBezTo>
                  <a:cubicBezTo>
                    <a:pt x="507343" y="548817"/>
                    <a:pt x="510446" y="536405"/>
                    <a:pt x="511776" y="533745"/>
                  </a:cubicBezTo>
                  <a:cubicBezTo>
                    <a:pt x="519313" y="513796"/>
                    <a:pt x="517539" y="504043"/>
                    <a:pt x="512220" y="484538"/>
                  </a:cubicBezTo>
                  <a:cubicBezTo>
                    <a:pt x="505127" y="463259"/>
                    <a:pt x="487838" y="448186"/>
                    <a:pt x="474982" y="430454"/>
                  </a:cubicBezTo>
                  <a:cubicBezTo>
                    <a:pt x="472322" y="426464"/>
                    <a:pt x="469662" y="422031"/>
                    <a:pt x="467445" y="417598"/>
                  </a:cubicBezTo>
                  <a:cubicBezTo>
                    <a:pt x="464342" y="408288"/>
                    <a:pt x="462126" y="398979"/>
                    <a:pt x="460796" y="389669"/>
                  </a:cubicBezTo>
                  <a:cubicBezTo>
                    <a:pt x="460796" y="388783"/>
                    <a:pt x="460796" y="388339"/>
                    <a:pt x="460352" y="387453"/>
                  </a:cubicBezTo>
                  <a:cubicBezTo>
                    <a:pt x="466115" y="363957"/>
                    <a:pt x="470105" y="340462"/>
                    <a:pt x="474095" y="316523"/>
                  </a:cubicBezTo>
                  <a:cubicBezTo>
                    <a:pt x="474538" y="319183"/>
                    <a:pt x="475425" y="321843"/>
                    <a:pt x="475868" y="324503"/>
                  </a:cubicBezTo>
                  <a:cubicBezTo>
                    <a:pt x="475868" y="326719"/>
                    <a:pt x="475425" y="329379"/>
                    <a:pt x="475868" y="331596"/>
                  </a:cubicBezTo>
                  <a:cubicBezTo>
                    <a:pt x="476755" y="370164"/>
                    <a:pt x="500250" y="396762"/>
                    <a:pt x="516209" y="429567"/>
                  </a:cubicBezTo>
                  <a:cubicBezTo>
                    <a:pt x="523746" y="445970"/>
                    <a:pt x="527292" y="463702"/>
                    <a:pt x="529509" y="481434"/>
                  </a:cubicBezTo>
                  <a:cubicBezTo>
                    <a:pt x="529509" y="481434"/>
                    <a:pt x="529952" y="481878"/>
                    <a:pt x="529952" y="481878"/>
                  </a:cubicBezTo>
                  <a:cubicBezTo>
                    <a:pt x="531725" y="482764"/>
                    <a:pt x="532612" y="478331"/>
                    <a:pt x="533055" y="476558"/>
                  </a:cubicBezTo>
                  <a:cubicBezTo>
                    <a:pt x="539705" y="453949"/>
                    <a:pt x="535272" y="429124"/>
                    <a:pt x="525519" y="407845"/>
                  </a:cubicBezTo>
                  <a:cubicBezTo>
                    <a:pt x="521972" y="400309"/>
                    <a:pt x="517983" y="392772"/>
                    <a:pt x="513550" y="385679"/>
                  </a:cubicBezTo>
                  <a:cubicBezTo>
                    <a:pt x="502023" y="367947"/>
                    <a:pt x="487394" y="351545"/>
                    <a:pt x="481631" y="331152"/>
                  </a:cubicBezTo>
                  <a:cubicBezTo>
                    <a:pt x="479415" y="321843"/>
                    <a:pt x="477641" y="312533"/>
                    <a:pt x="476755" y="302781"/>
                  </a:cubicBezTo>
                  <a:cubicBezTo>
                    <a:pt x="476755" y="301451"/>
                    <a:pt x="477198" y="300121"/>
                    <a:pt x="477198" y="298791"/>
                  </a:cubicBezTo>
                  <a:cubicBezTo>
                    <a:pt x="479858" y="281945"/>
                    <a:pt x="482518" y="265099"/>
                    <a:pt x="485178" y="248253"/>
                  </a:cubicBezTo>
                  <a:cubicBezTo>
                    <a:pt x="486508" y="253130"/>
                    <a:pt x="488281" y="258006"/>
                    <a:pt x="490054" y="262883"/>
                  </a:cubicBezTo>
                  <a:cubicBezTo>
                    <a:pt x="490941" y="266872"/>
                    <a:pt x="492271" y="271306"/>
                    <a:pt x="493157" y="275295"/>
                  </a:cubicBezTo>
                  <a:cubicBezTo>
                    <a:pt x="496260" y="289038"/>
                    <a:pt x="501580" y="302781"/>
                    <a:pt x="510003" y="314307"/>
                  </a:cubicBezTo>
                  <a:cubicBezTo>
                    <a:pt x="514879" y="321399"/>
                    <a:pt x="521086" y="327606"/>
                    <a:pt x="525962" y="334699"/>
                  </a:cubicBezTo>
                  <a:cubicBezTo>
                    <a:pt x="531725" y="343565"/>
                    <a:pt x="535715" y="352875"/>
                    <a:pt x="538818" y="362627"/>
                  </a:cubicBezTo>
                  <a:cubicBezTo>
                    <a:pt x="541035" y="369277"/>
                    <a:pt x="542365" y="375927"/>
                    <a:pt x="543695" y="382576"/>
                  </a:cubicBezTo>
                  <a:cubicBezTo>
                    <a:pt x="544581" y="386123"/>
                    <a:pt x="544581" y="389669"/>
                    <a:pt x="545911" y="392772"/>
                  </a:cubicBezTo>
                  <a:cubicBezTo>
                    <a:pt x="548128" y="394102"/>
                    <a:pt x="547241" y="389226"/>
                    <a:pt x="547685" y="387896"/>
                  </a:cubicBezTo>
                  <a:cubicBezTo>
                    <a:pt x="549901" y="359524"/>
                    <a:pt x="542808" y="327163"/>
                    <a:pt x="527736" y="302781"/>
                  </a:cubicBezTo>
                  <a:cubicBezTo>
                    <a:pt x="521529" y="293471"/>
                    <a:pt x="512663" y="286821"/>
                    <a:pt x="504240" y="279728"/>
                  </a:cubicBezTo>
                  <a:cubicBezTo>
                    <a:pt x="502467" y="278399"/>
                    <a:pt x="500694" y="276625"/>
                    <a:pt x="499364" y="274409"/>
                  </a:cubicBezTo>
                  <a:cubicBezTo>
                    <a:pt x="493601" y="262883"/>
                    <a:pt x="489611" y="250913"/>
                    <a:pt x="486508" y="238501"/>
                  </a:cubicBezTo>
                  <a:cubicBezTo>
                    <a:pt x="489611" y="217665"/>
                    <a:pt x="491827" y="196830"/>
                    <a:pt x="493601" y="175994"/>
                  </a:cubicBezTo>
                  <a:cubicBezTo>
                    <a:pt x="493601" y="176881"/>
                    <a:pt x="494044" y="177324"/>
                    <a:pt x="494044" y="178211"/>
                  </a:cubicBezTo>
                  <a:cubicBezTo>
                    <a:pt x="495374" y="183974"/>
                    <a:pt x="497590" y="189737"/>
                    <a:pt x="499364" y="195500"/>
                  </a:cubicBezTo>
                  <a:cubicBezTo>
                    <a:pt x="499364" y="196830"/>
                    <a:pt x="499364" y="198159"/>
                    <a:pt x="499807" y="199489"/>
                  </a:cubicBezTo>
                  <a:cubicBezTo>
                    <a:pt x="501137" y="216335"/>
                    <a:pt x="508673" y="231408"/>
                    <a:pt x="519313" y="244264"/>
                  </a:cubicBezTo>
                  <a:cubicBezTo>
                    <a:pt x="529509" y="256676"/>
                    <a:pt x="535272" y="271749"/>
                    <a:pt x="540591" y="286821"/>
                  </a:cubicBezTo>
                  <a:cubicBezTo>
                    <a:pt x="540591" y="287265"/>
                    <a:pt x="541035" y="287708"/>
                    <a:pt x="541478" y="288151"/>
                  </a:cubicBezTo>
                  <a:cubicBezTo>
                    <a:pt x="542365" y="288595"/>
                    <a:pt x="542808" y="287708"/>
                    <a:pt x="542808" y="286378"/>
                  </a:cubicBezTo>
                  <a:cubicBezTo>
                    <a:pt x="541921" y="279285"/>
                    <a:pt x="541478" y="272192"/>
                    <a:pt x="539705" y="265543"/>
                  </a:cubicBezTo>
                  <a:cubicBezTo>
                    <a:pt x="536158" y="248697"/>
                    <a:pt x="527292" y="234068"/>
                    <a:pt x="517096" y="220325"/>
                  </a:cubicBezTo>
                  <a:cubicBezTo>
                    <a:pt x="513550" y="215449"/>
                    <a:pt x="510003" y="210572"/>
                    <a:pt x="507343" y="205252"/>
                  </a:cubicBezTo>
                  <a:cubicBezTo>
                    <a:pt x="504683" y="198159"/>
                    <a:pt x="502023" y="190623"/>
                    <a:pt x="499807" y="183087"/>
                  </a:cubicBezTo>
                  <a:cubicBezTo>
                    <a:pt x="497590" y="175994"/>
                    <a:pt x="496260" y="168901"/>
                    <a:pt x="494931" y="161808"/>
                  </a:cubicBezTo>
                  <a:cubicBezTo>
                    <a:pt x="495374" y="152942"/>
                    <a:pt x="495817" y="143632"/>
                    <a:pt x="496260" y="134766"/>
                  </a:cubicBezTo>
                  <a:cubicBezTo>
                    <a:pt x="496704" y="105508"/>
                    <a:pt x="496704" y="76693"/>
                    <a:pt x="496260" y="47434"/>
                  </a:cubicBezTo>
                  <a:cubicBezTo>
                    <a:pt x="496260" y="37681"/>
                    <a:pt x="494931" y="28372"/>
                    <a:pt x="493601" y="18619"/>
                  </a:cubicBezTo>
                  <a:cubicBezTo>
                    <a:pt x="493601" y="18619"/>
                    <a:pt x="493601" y="18619"/>
                    <a:pt x="493601" y="18619"/>
                  </a:cubicBezTo>
                  <a:cubicBezTo>
                    <a:pt x="493601" y="18619"/>
                    <a:pt x="493601" y="18176"/>
                    <a:pt x="493601" y="18176"/>
                  </a:cubicBezTo>
                  <a:cubicBezTo>
                    <a:pt x="493157" y="15959"/>
                    <a:pt x="493157" y="13743"/>
                    <a:pt x="493157" y="11969"/>
                  </a:cubicBezTo>
                  <a:cubicBezTo>
                    <a:pt x="493157" y="10196"/>
                    <a:pt x="492714" y="8423"/>
                    <a:pt x="492271" y="7093"/>
                  </a:cubicBezTo>
                  <a:cubicBezTo>
                    <a:pt x="490941" y="3103"/>
                    <a:pt x="488281" y="0"/>
                    <a:pt x="483848" y="0"/>
                  </a:cubicBezTo>
                  <a:cubicBezTo>
                    <a:pt x="478972" y="0"/>
                    <a:pt x="474095" y="3547"/>
                    <a:pt x="472765" y="7980"/>
                  </a:cubicBezTo>
                  <a:cubicBezTo>
                    <a:pt x="472765" y="7980"/>
                    <a:pt x="472765" y="8423"/>
                    <a:pt x="472765" y="8423"/>
                  </a:cubicBezTo>
                  <a:cubicBezTo>
                    <a:pt x="472765" y="8423"/>
                    <a:pt x="472765" y="8866"/>
                    <a:pt x="472765" y="8866"/>
                  </a:cubicBezTo>
                  <a:cubicBezTo>
                    <a:pt x="472765" y="9310"/>
                    <a:pt x="472765" y="9753"/>
                    <a:pt x="472765" y="10640"/>
                  </a:cubicBezTo>
                  <a:cubicBezTo>
                    <a:pt x="472765" y="13743"/>
                    <a:pt x="474095" y="17289"/>
                    <a:pt x="474982" y="20392"/>
                  </a:cubicBezTo>
                  <a:cubicBezTo>
                    <a:pt x="474982" y="20392"/>
                    <a:pt x="474982" y="20392"/>
                    <a:pt x="474982" y="20836"/>
                  </a:cubicBezTo>
                  <a:cubicBezTo>
                    <a:pt x="475868" y="29258"/>
                    <a:pt x="477198" y="37681"/>
                    <a:pt x="478085" y="46104"/>
                  </a:cubicBezTo>
                  <a:cubicBezTo>
                    <a:pt x="478528" y="51424"/>
                    <a:pt x="479415" y="56744"/>
                    <a:pt x="479415" y="61620"/>
                  </a:cubicBezTo>
                  <a:cubicBezTo>
                    <a:pt x="481631" y="91322"/>
                    <a:pt x="481631" y="120580"/>
                    <a:pt x="480301" y="150282"/>
                  </a:cubicBezTo>
                  <a:cubicBezTo>
                    <a:pt x="480301" y="152499"/>
                    <a:pt x="479858" y="154272"/>
                    <a:pt x="479858" y="156488"/>
                  </a:cubicBezTo>
                  <a:cubicBezTo>
                    <a:pt x="472765" y="166241"/>
                    <a:pt x="463899" y="174221"/>
                    <a:pt x="454589" y="181314"/>
                  </a:cubicBezTo>
                  <a:cubicBezTo>
                    <a:pt x="444837" y="186190"/>
                    <a:pt x="434197" y="190180"/>
                    <a:pt x="424444" y="195056"/>
                  </a:cubicBezTo>
                  <a:cubicBezTo>
                    <a:pt x="398289" y="207912"/>
                    <a:pt x="377453" y="230078"/>
                    <a:pt x="362824" y="254903"/>
                  </a:cubicBezTo>
                  <a:cubicBezTo>
                    <a:pt x="362824" y="255346"/>
                    <a:pt x="363268" y="255790"/>
                    <a:pt x="363268" y="255790"/>
                  </a:cubicBezTo>
                  <a:cubicBezTo>
                    <a:pt x="364154" y="256233"/>
                    <a:pt x="365928" y="254017"/>
                    <a:pt x="366814" y="253130"/>
                  </a:cubicBezTo>
                  <a:cubicBezTo>
                    <a:pt x="375237" y="243820"/>
                    <a:pt x="384103" y="234954"/>
                    <a:pt x="394743" y="227861"/>
                  </a:cubicBezTo>
                  <a:cubicBezTo>
                    <a:pt x="417351" y="211902"/>
                    <a:pt x="444393" y="200376"/>
                    <a:pt x="463456" y="179540"/>
                  </a:cubicBezTo>
                  <a:cubicBezTo>
                    <a:pt x="463899" y="178654"/>
                    <a:pt x="466559" y="176881"/>
                    <a:pt x="468332" y="175107"/>
                  </a:cubicBezTo>
                  <a:cubicBezTo>
                    <a:pt x="472765" y="171118"/>
                    <a:pt x="476755" y="167128"/>
                    <a:pt x="480301" y="162695"/>
                  </a:cubicBezTo>
                  <a:cubicBezTo>
                    <a:pt x="479415" y="178211"/>
                    <a:pt x="477641" y="193726"/>
                    <a:pt x="476311" y="209686"/>
                  </a:cubicBezTo>
                  <a:cubicBezTo>
                    <a:pt x="470992" y="217222"/>
                    <a:pt x="465229" y="224315"/>
                    <a:pt x="458579" y="230521"/>
                  </a:cubicBezTo>
                  <a:cubicBezTo>
                    <a:pt x="434641" y="247367"/>
                    <a:pt x="404495" y="254903"/>
                    <a:pt x="377897" y="267316"/>
                  </a:cubicBezTo>
                  <a:cubicBezTo>
                    <a:pt x="353515" y="278399"/>
                    <a:pt x="332236" y="295688"/>
                    <a:pt x="317163" y="317853"/>
                  </a:cubicBezTo>
                  <a:cubicBezTo>
                    <a:pt x="313617" y="322730"/>
                    <a:pt x="310070" y="328049"/>
                    <a:pt x="307411" y="333369"/>
                  </a:cubicBezTo>
                  <a:cubicBezTo>
                    <a:pt x="306967" y="333812"/>
                    <a:pt x="306524" y="334699"/>
                    <a:pt x="306967" y="335585"/>
                  </a:cubicBezTo>
                  <a:cubicBezTo>
                    <a:pt x="306967" y="335585"/>
                    <a:pt x="306967" y="335585"/>
                    <a:pt x="306967" y="335585"/>
                  </a:cubicBezTo>
                  <a:cubicBezTo>
                    <a:pt x="306967" y="335585"/>
                    <a:pt x="307411" y="335585"/>
                    <a:pt x="307854" y="335585"/>
                  </a:cubicBezTo>
                  <a:cubicBezTo>
                    <a:pt x="308741" y="334699"/>
                    <a:pt x="309627" y="333812"/>
                    <a:pt x="310514" y="332482"/>
                  </a:cubicBezTo>
                  <a:cubicBezTo>
                    <a:pt x="313174" y="328936"/>
                    <a:pt x="315390" y="325833"/>
                    <a:pt x="318050" y="322286"/>
                  </a:cubicBezTo>
                  <a:cubicBezTo>
                    <a:pt x="325586" y="312977"/>
                    <a:pt x="334009" y="304110"/>
                    <a:pt x="345092" y="298791"/>
                  </a:cubicBezTo>
                  <a:cubicBezTo>
                    <a:pt x="362381" y="291254"/>
                    <a:pt x="380557" y="285935"/>
                    <a:pt x="397846" y="277955"/>
                  </a:cubicBezTo>
                  <a:cubicBezTo>
                    <a:pt x="433754" y="261996"/>
                    <a:pt x="444393" y="254460"/>
                    <a:pt x="469662" y="224315"/>
                  </a:cubicBezTo>
                  <a:cubicBezTo>
                    <a:pt x="470105" y="223428"/>
                    <a:pt x="470992" y="222541"/>
                    <a:pt x="471878" y="221655"/>
                  </a:cubicBezTo>
                  <a:cubicBezTo>
                    <a:pt x="473208" y="219882"/>
                    <a:pt x="474538" y="218108"/>
                    <a:pt x="476311" y="215892"/>
                  </a:cubicBezTo>
                  <a:cubicBezTo>
                    <a:pt x="474538" y="230078"/>
                    <a:pt x="473208" y="244264"/>
                    <a:pt x="470992" y="258893"/>
                  </a:cubicBezTo>
                  <a:cubicBezTo>
                    <a:pt x="469662" y="266872"/>
                    <a:pt x="468775" y="275295"/>
                    <a:pt x="467445" y="283275"/>
                  </a:cubicBezTo>
                  <a:cubicBezTo>
                    <a:pt x="463012" y="287265"/>
                    <a:pt x="458579" y="291254"/>
                    <a:pt x="453703" y="294801"/>
                  </a:cubicBezTo>
                  <a:cubicBezTo>
                    <a:pt x="446166" y="300121"/>
                    <a:pt x="443950" y="301451"/>
                    <a:pt x="442177" y="3027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33"/>
            <p:cNvSpPr/>
            <p:nvPr/>
          </p:nvSpPr>
          <p:spPr>
            <a:xfrm rot="-9964742">
              <a:off x="129954" y="331078"/>
              <a:ext cx="826811" cy="1330218"/>
            </a:xfrm>
            <a:custGeom>
              <a:avLst/>
              <a:gdLst/>
              <a:ahLst/>
              <a:cxnLst/>
              <a:rect l="l" t="t" r="r" b="b"/>
              <a:pathLst>
                <a:path w="685920" h="1103545" extrusionOk="0">
                  <a:moveTo>
                    <a:pt x="680037" y="397354"/>
                  </a:moveTo>
                  <a:cubicBezTo>
                    <a:pt x="677377" y="400014"/>
                    <a:pt x="675160" y="403560"/>
                    <a:pt x="672944" y="406663"/>
                  </a:cubicBezTo>
                  <a:cubicBezTo>
                    <a:pt x="665408" y="417303"/>
                    <a:pt x="657428" y="427499"/>
                    <a:pt x="649005" y="437252"/>
                  </a:cubicBezTo>
                  <a:cubicBezTo>
                    <a:pt x="637922" y="449664"/>
                    <a:pt x="626839" y="462077"/>
                    <a:pt x="617973" y="476263"/>
                  </a:cubicBezTo>
                  <a:cubicBezTo>
                    <a:pt x="610437" y="488232"/>
                    <a:pt x="603788" y="500645"/>
                    <a:pt x="598024" y="513058"/>
                  </a:cubicBezTo>
                  <a:cubicBezTo>
                    <a:pt x="597581" y="512614"/>
                    <a:pt x="597138" y="512614"/>
                    <a:pt x="597138" y="513058"/>
                  </a:cubicBezTo>
                  <a:cubicBezTo>
                    <a:pt x="596695" y="513944"/>
                    <a:pt x="596251" y="514388"/>
                    <a:pt x="596251" y="515274"/>
                  </a:cubicBezTo>
                  <a:cubicBezTo>
                    <a:pt x="592262" y="523697"/>
                    <a:pt x="589158" y="532120"/>
                    <a:pt x="585612" y="540543"/>
                  </a:cubicBezTo>
                  <a:cubicBezTo>
                    <a:pt x="579849" y="553842"/>
                    <a:pt x="573199" y="567141"/>
                    <a:pt x="567436" y="580884"/>
                  </a:cubicBezTo>
                  <a:cubicBezTo>
                    <a:pt x="552364" y="619009"/>
                    <a:pt x="540838" y="658020"/>
                    <a:pt x="530198" y="697474"/>
                  </a:cubicBezTo>
                  <a:cubicBezTo>
                    <a:pt x="519559" y="738702"/>
                    <a:pt x="509806" y="780373"/>
                    <a:pt x="510249" y="822931"/>
                  </a:cubicBezTo>
                  <a:cubicBezTo>
                    <a:pt x="510249" y="828251"/>
                    <a:pt x="509806" y="834014"/>
                    <a:pt x="510692" y="839334"/>
                  </a:cubicBezTo>
                  <a:cubicBezTo>
                    <a:pt x="510692" y="839334"/>
                    <a:pt x="510692" y="839334"/>
                    <a:pt x="510692" y="839334"/>
                  </a:cubicBezTo>
                  <a:cubicBezTo>
                    <a:pt x="511136" y="861499"/>
                    <a:pt x="514239" y="883665"/>
                    <a:pt x="518672" y="905387"/>
                  </a:cubicBezTo>
                  <a:cubicBezTo>
                    <a:pt x="520002" y="912923"/>
                    <a:pt x="521332" y="920016"/>
                    <a:pt x="522662" y="927552"/>
                  </a:cubicBezTo>
                  <a:cubicBezTo>
                    <a:pt x="523105" y="927995"/>
                    <a:pt x="523105" y="928882"/>
                    <a:pt x="523105" y="929769"/>
                  </a:cubicBezTo>
                  <a:cubicBezTo>
                    <a:pt x="523105" y="931099"/>
                    <a:pt x="523105" y="932429"/>
                    <a:pt x="523549" y="933758"/>
                  </a:cubicBezTo>
                  <a:cubicBezTo>
                    <a:pt x="523992" y="935532"/>
                    <a:pt x="524878" y="943955"/>
                    <a:pt x="527095" y="952378"/>
                  </a:cubicBezTo>
                  <a:cubicBezTo>
                    <a:pt x="523105" y="947058"/>
                    <a:pt x="519115" y="941295"/>
                    <a:pt x="515126" y="935975"/>
                  </a:cubicBezTo>
                  <a:cubicBezTo>
                    <a:pt x="505816" y="923119"/>
                    <a:pt x="496950" y="909376"/>
                    <a:pt x="487197" y="896964"/>
                  </a:cubicBezTo>
                  <a:cubicBezTo>
                    <a:pt x="485424" y="888098"/>
                    <a:pt x="485424" y="879231"/>
                    <a:pt x="484094" y="870365"/>
                  </a:cubicBezTo>
                  <a:cubicBezTo>
                    <a:pt x="484094" y="869479"/>
                    <a:pt x="484094" y="868592"/>
                    <a:pt x="483207" y="867705"/>
                  </a:cubicBezTo>
                  <a:cubicBezTo>
                    <a:pt x="483207" y="867262"/>
                    <a:pt x="483207" y="866819"/>
                    <a:pt x="483207" y="866819"/>
                  </a:cubicBezTo>
                  <a:cubicBezTo>
                    <a:pt x="483651" y="862386"/>
                    <a:pt x="484094" y="857953"/>
                    <a:pt x="485424" y="853076"/>
                  </a:cubicBezTo>
                  <a:cubicBezTo>
                    <a:pt x="493846" y="814952"/>
                    <a:pt x="488084" y="775940"/>
                    <a:pt x="491187" y="737372"/>
                  </a:cubicBezTo>
                  <a:cubicBezTo>
                    <a:pt x="494290" y="689051"/>
                    <a:pt x="505373" y="640731"/>
                    <a:pt x="521332" y="595070"/>
                  </a:cubicBezTo>
                  <a:cubicBezTo>
                    <a:pt x="521775" y="594627"/>
                    <a:pt x="521775" y="593740"/>
                    <a:pt x="522218" y="593297"/>
                  </a:cubicBezTo>
                  <a:cubicBezTo>
                    <a:pt x="526652" y="582657"/>
                    <a:pt x="531528" y="572461"/>
                    <a:pt x="536848" y="562265"/>
                  </a:cubicBezTo>
                  <a:cubicBezTo>
                    <a:pt x="546600" y="544089"/>
                    <a:pt x="558126" y="527243"/>
                    <a:pt x="568766" y="509954"/>
                  </a:cubicBezTo>
                  <a:cubicBezTo>
                    <a:pt x="574529" y="499315"/>
                    <a:pt x="580736" y="488676"/>
                    <a:pt x="584282" y="477150"/>
                  </a:cubicBezTo>
                  <a:cubicBezTo>
                    <a:pt x="584282" y="476263"/>
                    <a:pt x="585612" y="474490"/>
                    <a:pt x="584725" y="474046"/>
                  </a:cubicBezTo>
                  <a:cubicBezTo>
                    <a:pt x="584725" y="474046"/>
                    <a:pt x="584282" y="474046"/>
                    <a:pt x="584282" y="474046"/>
                  </a:cubicBezTo>
                  <a:cubicBezTo>
                    <a:pt x="588272" y="462077"/>
                    <a:pt x="590045" y="450108"/>
                    <a:pt x="593591" y="438138"/>
                  </a:cubicBezTo>
                  <a:cubicBezTo>
                    <a:pt x="601128" y="414643"/>
                    <a:pt x="609107" y="391147"/>
                    <a:pt x="613984" y="366765"/>
                  </a:cubicBezTo>
                  <a:cubicBezTo>
                    <a:pt x="613984" y="365435"/>
                    <a:pt x="614870" y="363662"/>
                    <a:pt x="613984" y="362776"/>
                  </a:cubicBezTo>
                  <a:cubicBezTo>
                    <a:pt x="613540" y="362332"/>
                    <a:pt x="612654" y="362776"/>
                    <a:pt x="612654" y="363219"/>
                  </a:cubicBezTo>
                  <a:cubicBezTo>
                    <a:pt x="608664" y="371199"/>
                    <a:pt x="606004" y="379621"/>
                    <a:pt x="602457" y="387601"/>
                  </a:cubicBezTo>
                  <a:cubicBezTo>
                    <a:pt x="601571" y="389817"/>
                    <a:pt x="600685" y="392034"/>
                    <a:pt x="599798" y="394251"/>
                  </a:cubicBezTo>
                  <a:cubicBezTo>
                    <a:pt x="598468" y="396910"/>
                    <a:pt x="596695" y="399570"/>
                    <a:pt x="595365" y="402674"/>
                  </a:cubicBezTo>
                  <a:cubicBezTo>
                    <a:pt x="591375" y="410653"/>
                    <a:pt x="586942" y="418633"/>
                    <a:pt x="582508" y="426612"/>
                  </a:cubicBezTo>
                  <a:cubicBezTo>
                    <a:pt x="561230" y="467840"/>
                    <a:pt x="529311" y="502861"/>
                    <a:pt x="510249" y="544976"/>
                  </a:cubicBezTo>
                  <a:cubicBezTo>
                    <a:pt x="496507" y="575564"/>
                    <a:pt x="486754" y="607483"/>
                    <a:pt x="477887" y="639401"/>
                  </a:cubicBezTo>
                  <a:cubicBezTo>
                    <a:pt x="473011" y="658463"/>
                    <a:pt x="469021" y="677526"/>
                    <a:pt x="465918" y="697031"/>
                  </a:cubicBezTo>
                  <a:cubicBezTo>
                    <a:pt x="465475" y="701464"/>
                    <a:pt x="464588" y="705454"/>
                    <a:pt x="464145" y="709887"/>
                  </a:cubicBezTo>
                  <a:cubicBezTo>
                    <a:pt x="464145" y="710774"/>
                    <a:pt x="463702" y="711660"/>
                    <a:pt x="463702" y="712547"/>
                  </a:cubicBezTo>
                  <a:cubicBezTo>
                    <a:pt x="461042" y="730723"/>
                    <a:pt x="459269" y="748898"/>
                    <a:pt x="460598" y="767517"/>
                  </a:cubicBezTo>
                  <a:cubicBezTo>
                    <a:pt x="461485" y="789240"/>
                    <a:pt x="464145" y="811405"/>
                    <a:pt x="469464" y="832684"/>
                  </a:cubicBezTo>
                  <a:cubicBezTo>
                    <a:pt x="472125" y="848200"/>
                    <a:pt x="474341" y="864602"/>
                    <a:pt x="480104" y="879231"/>
                  </a:cubicBezTo>
                  <a:cubicBezTo>
                    <a:pt x="480104" y="882335"/>
                    <a:pt x="480547" y="885881"/>
                    <a:pt x="480991" y="888984"/>
                  </a:cubicBezTo>
                  <a:cubicBezTo>
                    <a:pt x="474785" y="878345"/>
                    <a:pt x="467692" y="868592"/>
                    <a:pt x="461485" y="858396"/>
                  </a:cubicBezTo>
                  <a:cubicBezTo>
                    <a:pt x="449516" y="839334"/>
                    <a:pt x="436216" y="821158"/>
                    <a:pt x="425134" y="802095"/>
                  </a:cubicBezTo>
                  <a:cubicBezTo>
                    <a:pt x="425134" y="802095"/>
                    <a:pt x="425134" y="801652"/>
                    <a:pt x="424690" y="801652"/>
                  </a:cubicBezTo>
                  <a:cubicBezTo>
                    <a:pt x="421587" y="793673"/>
                    <a:pt x="418928" y="786136"/>
                    <a:pt x="416267" y="778157"/>
                  </a:cubicBezTo>
                  <a:cubicBezTo>
                    <a:pt x="413608" y="770177"/>
                    <a:pt x="410948" y="762198"/>
                    <a:pt x="408731" y="753775"/>
                  </a:cubicBezTo>
                  <a:cubicBezTo>
                    <a:pt x="407401" y="744022"/>
                    <a:pt x="407845" y="733826"/>
                    <a:pt x="408288" y="723630"/>
                  </a:cubicBezTo>
                  <a:cubicBezTo>
                    <a:pt x="409174" y="712990"/>
                    <a:pt x="410505" y="702351"/>
                    <a:pt x="410948" y="691268"/>
                  </a:cubicBezTo>
                  <a:cubicBezTo>
                    <a:pt x="410948" y="677082"/>
                    <a:pt x="411834" y="662896"/>
                    <a:pt x="414495" y="649154"/>
                  </a:cubicBezTo>
                  <a:cubicBezTo>
                    <a:pt x="414938" y="646051"/>
                    <a:pt x="415381" y="643391"/>
                    <a:pt x="416267" y="640287"/>
                  </a:cubicBezTo>
                  <a:cubicBezTo>
                    <a:pt x="416267" y="640287"/>
                    <a:pt x="416267" y="639844"/>
                    <a:pt x="416267" y="639844"/>
                  </a:cubicBezTo>
                  <a:cubicBezTo>
                    <a:pt x="418041" y="632308"/>
                    <a:pt x="419814" y="624328"/>
                    <a:pt x="421587" y="616792"/>
                  </a:cubicBezTo>
                  <a:cubicBezTo>
                    <a:pt x="426464" y="596843"/>
                    <a:pt x="431340" y="576451"/>
                    <a:pt x="437103" y="556502"/>
                  </a:cubicBezTo>
                  <a:cubicBezTo>
                    <a:pt x="437546" y="554729"/>
                    <a:pt x="437990" y="552956"/>
                    <a:pt x="438433" y="551182"/>
                  </a:cubicBezTo>
                  <a:cubicBezTo>
                    <a:pt x="440206" y="545863"/>
                    <a:pt x="441536" y="540543"/>
                    <a:pt x="443310" y="535666"/>
                  </a:cubicBezTo>
                  <a:cubicBezTo>
                    <a:pt x="452619" y="508181"/>
                    <a:pt x="465031" y="481583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0547" y="457201"/>
                    <a:pt x="480547" y="457201"/>
                    <a:pt x="480547" y="457201"/>
                  </a:cubicBezTo>
                  <a:cubicBezTo>
                    <a:pt x="487641" y="446118"/>
                    <a:pt x="494733" y="435035"/>
                    <a:pt x="500940" y="423509"/>
                  </a:cubicBezTo>
                  <a:cubicBezTo>
                    <a:pt x="505816" y="415086"/>
                    <a:pt x="508476" y="406220"/>
                    <a:pt x="514239" y="398240"/>
                  </a:cubicBezTo>
                  <a:cubicBezTo>
                    <a:pt x="521332" y="387601"/>
                    <a:pt x="530198" y="377405"/>
                    <a:pt x="536848" y="366322"/>
                  </a:cubicBezTo>
                  <a:cubicBezTo>
                    <a:pt x="537291" y="364992"/>
                    <a:pt x="540394" y="362776"/>
                    <a:pt x="539064" y="361446"/>
                  </a:cubicBezTo>
                  <a:cubicBezTo>
                    <a:pt x="539064" y="361446"/>
                    <a:pt x="538621" y="361446"/>
                    <a:pt x="538621" y="361446"/>
                  </a:cubicBezTo>
                  <a:cubicBezTo>
                    <a:pt x="548817" y="348146"/>
                    <a:pt x="559013" y="334404"/>
                    <a:pt x="567436" y="319775"/>
                  </a:cubicBezTo>
                  <a:cubicBezTo>
                    <a:pt x="570982" y="312682"/>
                    <a:pt x="576303" y="305145"/>
                    <a:pt x="577632" y="297166"/>
                  </a:cubicBezTo>
                  <a:cubicBezTo>
                    <a:pt x="575859" y="293176"/>
                    <a:pt x="571869" y="302042"/>
                    <a:pt x="568766" y="305589"/>
                  </a:cubicBezTo>
                  <a:cubicBezTo>
                    <a:pt x="558570" y="320218"/>
                    <a:pt x="547044" y="334404"/>
                    <a:pt x="535075" y="348146"/>
                  </a:cubicBezTo>
                  <a:cubicBezTo>
                    <a:pt x="514239" y="372085"/>
                    <a:pt x="490744" y="393364"/>
                    <a:pt x="469908" y="416859"/>
                  </a:cubicBezTo>
                  <a:cubicBezTo>
                    <a:pt x="469021" y="416416"/>
                    <a:pt x="468135" y="417746"/>
                    <a:pt x="467248" y="418633"/>
                  </a:cubicBezTo>
                  <a:cubicBezTo>
                    <a:pt x="461485" y="426612"/>
                    <a:pt x="455279" y="434148"/>
                    <a:pt x="449959" y="442571"/>
                  </a:cubicBezTo>
                  <a:cubicBezTo>
                    <a:pt x="425134" y="480253"/>
                    <a:pt x="414495" y="524584"/>
                    <a:pt x="402968" y="567585"/>
                  </a:cubicBezTo>
                  <a:cubicBezTo>
                    <a:pt x="398092" y="584874"/>
                    <a:pt x="394989" y="602163"/>
                    <a:pt x="392772" y="619895"/>
                  </a:cubicBezTo>
                  <a:cubicBezTo>
                    <a:pt x="391442" y="628318"/>
                    <a:pt x="390112" y="636741"/>
                    <a:pt x="389226" y="645164"/>
                  </a:cubicBezTo>
                  <a:cubicBezTo>
                    <a:pt x="387452" y="658906"/>
                    <a:pt x="385679" y="672649"/>
                    <a:pt x="387452" y="686392"/>
                  </a:cubicBezTo>
                  <a:cubicBezTo>
                    <a:pt x="388339" y="693041"/>
                    <a:pt x="389226" y="699691"/>
                    <a:pt x="390999" y="706341"/>
                  </a:cubicBezTo>
                  <a:cubicBezTo>
                    <a:pt x="391885" y="712104"/>
                    <a:pt x="393215" y="717867"/>
                    <a:pt x="394546" y="723630"/>
                  </a:cubicBezTo>
                  <a:cubicBezTo>
                    <a:pt x="398092" y="738702"/>
                    <a:pt x="402082" y="754218"/>
                    <a:pt x="408731" y="768404"/>
                  </a:cubicBezTo>
                  <a:cubicBezTo>
                    <a:pt x="410948" y="775497"/>
                    <a:pt x="413164" y="782590"/>
                    <a:pt x="415824" y="789683"/>
                  </a:cubicBezTo>
                  <a:cubicBezTo>
                    <a:pt x="400751" y="764414"/>
                    <a:pt x="386123" y="739145"/>
                    <a:pt x="372380" y="712990"/>
                  </a:cubicBezTo>
                  <a:cubicBezTo>
                    <a:pt x="372380" y="712990"/>
                    <a:pt x="372380" y="712547"/>
                    <a:pt x="372380" y="712547"/>
                  </a:cubicBezTo>
                  <a:cubicBezTo>
                    <a:pt x="371493" y="711217"/>
                    <a:pt x="371050" y="709887"/>
                    <a:pt x="370164" y="708114"/>
                  </a:cubicBezTo>
                  <a:cubicBezTo>
                    <a:pt x="365730" y="698804"/>
                    <a:pt x="361297" y="688165"/>
                    <a:pt x="355091" y="679742"/>
                  </a:cubicBezTo>
                  <a:cubicBezTo>
                    <a:pt x="355091" y="679742"/>
                    <a:pt x="355091" y="679742"/>
                    <a:pt x="355091" y="679742"/>
                  </a:cubicBezTo>
                  <a:cubicBezTo>
                    <a:pt x="354648" y="677969"/>
                    <a:pt x="354204" y="676196"/>
                    <a:pt x="353761" y="674422"/>
                  </a:cubicBezTo>
                  <a:cubicBezTo>
                    <a:pt x="352431" y="669103"/>
                    <a:pt x="351101" y="663783"/>
                    <a:pt x="349771" y="658463"/>
                  </a:cubicBezTo>
                  <a:cubicBezTo>
                    <a:pt x="348884" y="654030"/>
                    <a:pt x="348441" y="649154"/>
                    <a:pt x="347554" y="644721"/>
                  </a:cubicBezTo>
                  <a:cubicBezTo>
                    <a:pt x="346668" y="639844"/>
                    <a:pt x="345782" y="635411"/>
                    <a:pt x="345338" y="630535"/>
                  </a:cubicBezTo>
                  <a:cubicBezTo>
                    <a:pt x="345338" y="630535"/>
                    <a:pt x="345338" y="630091"/>
                    <a:pt x="345338" y="630091"/>
                  </a:cubicBezTo>
                  <a:cubicBezTo>
                    <a:pt x="345338" y="624328"/>
                    <a:pt x="345338" y="618565"/>
                    <a:pt x="345782" y="612802"/>
                  </a:cubicBezTo>
                  <a:cubicBezTo>
                    <a:pt x="347554" y="593297"/>
                    <a:pt x="350658" y="573791"/>
                    <a:pt x="356864" y="555615"/>
                  </a:cubicBezTo>
                  <a:cubicBezTo>
                    <a:pt x="374153" y="513501"/>
                    <a:pt x="396318" y="473603"/>
                    <a:pt x="419814" y="434592"/>
                  </a:cubicBezTo>
                  <a:cubicBezTo>
                    <a:pt x="429123" y="419519"/>
                    <a:pt x="437990" y="404003"/>
                    <a:pt x="446413" y="388931"/>
                  </a:cubicBezTo>
                  <a:cubicBezTo>
                    <a:pt x="455279" y="375188"/>
                    <a:pt x="463702" y="360559"/>
                    <a:pt x="470351" y="345487"/>
                  </a:cubicBezTo>
                  <a:cubicBezTo>
                    <a:pt x="470351" y="345487"/>
                    <a:pt x="470351" y="345487"/>
                    <a:pt x="470351" y="345043"/>
                  </a:cubicBezTo>
                  <a:cubicBezTo>
                    <a:pt x="476114" y="333961"/>
                    <a:pt x="480104" y="321548"/>
                    <a:pt x="482764" y="309135"/>
                  </a:cubicBezTo>
                  <a:cubicBezTo>
                    <a:pt x="483651" y="305145"/>
                    <a:pt x="484537" y="301156"/>
                    <a:pt x="485424" y="297166"/>
                  </a:cubicBezTo>
                  <a:cubicBezTo>
                    <a:pt x="485867" y="296722"/>
                    <a:pt x="485424" y="295836"/>
                    <a:pt x="484980" y="295393"/>
                  </a:cubicBezTo>
                  <a:cubicBezTo>
                    <a:pt x="485424" y="292289"/>
                    <a:pt x="486310" y="289630"/>
                    <a:pt x="486754" y="286526"/>
                  </a:cubicBezTo>
                  <a:cubicBezTo>
                    <a:pt x="495177" y="250618"/>
                    <a:pt x="500496" y="213824"/>
                    <a:pt x="499167" y="176586"/>
                  </a:cubicBezTo>
                  <a:cubicBezTo>
                    <a:pt x="499167" y="174812"/>
                    <a:pt x="499167" y="173482"/>
                    <a:pt x="498723" y="171709"/>
                  </a:cubicBezTo>
                  <a:cubicBezTo>
                    <a:pt x="498723" y="171266"/>
                    <a:pt x="498280" y="171266"/>
                    <a:pt x="497836" y="171266"/>
                  </a:cubicBezTo>
                  <a:cubicBezTo>
                    <a:pt x="497393" y="171266"/>
                    <a:pt x="496950" y="171709"/>
                    <a:pt x="496950" y="171709"/>
                  </a:cubicBezTo>
                  <a:cubicBezTo>
                    <a:pt x="495177" y="183235"/>
                    <a:pt x="495177" y="195205"/>
                    <a:pt x="493403" y="207174"/>
                  </a:cubicBezTo>
                  <a:cubicBezTo>
                    <a:pt x="491630" y="222690"/>
                    <a:pt x="486754" y="238206"/>
                    <a:pt x="481877" y="252835"/>
                  </a:cubicBezTo>
                  <a:cubicBezTo>
                    <a:pt x="473898" y="278547"/>
                    <a:pt x="461485" y="302486"/>
                    <a:pt x="449072" y="325981"/>
                  </a:cubicBezTo>
                  <a:cubicBezTo>
                    <a:pt x="433113" y="357456"/>
                    <a:pt x="414495" y="388044"/>
                    <a:pt x="396318" y="418633"/>
                  </a:cubicBezTo>
                  <a:cubicBezTo>
                    <a:pt x="396318" y="418633"/>
                    <a:pt x="396318" y="418633"/>
                    <a:pt x="396318" y="418633"/>
                  </a:cubicBezTo>
                  <a:cubicBezTo>
                    <a:pt x="390999" y="427499"/>
                    <a:pt x="385679" y="436365"/>
                    <a:pt x="380359" y="445231"/>
                  </a:cubicBezTo>
                  <a:cubicBezTo>
                    <a:pt x="364844" y="472716"/>
                    <a:pt x="348441" y="500202"/>
                    <a:pt x="339132" y="530347"/>
                  </a:cubicBezTo>
                  <a:cubicBezTo>
                    <a:pt x="332482" y="555172"/>
                    <a:pt x="330266" y="581771"/>
                    <a:pt x="332482" y="607483"/>
                  </a:cubicBezTo>
                  <a:cubicBezTo>
                    <a:pt x="333812" y="619009"/>
                    <a:pt x="336915" y="630535"/>
                    <a:pt x="340905" y="641617"/>
                  </a:cubicBezTo>
                  <a:cubicBezTo>
                    <a:pt x="341792" y="648267"/>
                    <a:pt x="343121" y="654917"/>
                    <a:pt x="344895" y="661566"/>
                  </a:cubicBezTo>
                  <a:cubicBezTo>
                    <a:pt x="336472" y="644721"/>
                    <a:pt x="328492" y="627431"/>
                    <a:pt x="321843" y="610142"/>
                  </a:cubicBezTo>
                  <a:cubicBezTo>
                    <a:pt x="313420" y="589750"/>
                    <a:pt x="306327" y="568471"/>
                    <a:pt x="299234" y="547636"/>
                  </a:cubicBezTo>
                  <a:cubicBezTo>
                    <a:pt x="297904" y="537440"/>
                    <a:pt x="296574" y="526800"/>
                    <a:pt x="295687" y="516604"/>
                  </a:cubicBezTo>
                  <a:cubicBezTo>
                    <a:pt x="295244" y="513058"/>
                    <a:pt x="295244" y="509954"/>
                    <a:pt x="295244" y="506408"/>
                  </a:cubicBezTo>
                  <a:cubicBezTo>
                    <a:pt x="295687" y="502861"/>
                    <a:pt x="296131" y="499315"/>
                    <a:pt x="297017" y="495769"/>
                  </a:cubicBezTo>
                  <a:cubicBezTo>
                    <a:pt x="301451" y="473160"/>
                    <a:pt x="310760" y="451438"/>
                    <a:pt x="320956" y="431045"/>
                  </a:cubicBezTo>
                  <a:cubicBezTo>
                    <a:pt x="330266" y="412426"/>
                    <a:pt x="340905" y="394251"/>
                    <a:pt x="350215" y="375632"/>
                  </a:cubicBezTo>
                  <a:cubicBezTo>
                    <a:pt x="363070" y="350806"/>
                    <a:pt x="374153" y="325538"/>
                    <a:pt x="384349" y="299826"/>
                  </a:cubicBezTo>
                  <a:cubicBezTo>
                    <a:pt x="389226" y="286970"/>
                    <a:pt x="394989" y="273670"/>
                    <a:pt x="398092" y="260371"/>
                  </a:cubicBezTo>
                  <a:cubicBezTo>
                    <a:pt x="398979" y="253278"/>
                    <a:pt x="399422" y="246185"/>
                    <a:pt x="401638" y="239092"/>
                  </a:cubicBezTo>
                  <a:cubicBezTo>
                    <a:pt x="402525" y="235546"/>
                    <a:pt x="403855" y="231999"/>
                    <a:pt x="405185" y="228453"/>
                  </a:cubicBezTo>
                  <a:cubicBezTo>
                    <a:pt x="405185" y="228009"/>
                    <a:pt x="404741" y="227566"/>
                    <a:pt x="404741" y="227123"/>
                  </a:cubicBezTo>
                  <a:cubicBezTo>
                    <a:pt x="408288" y="217813"/>
                    <a:pt x="412278" y="208947"/>
                    <a:pt x="414938" y="199194"/>
                  </a:cubicBezTo>
                  <a:cubicBezTo>
                    <a:pt x="419814" y="181019"/>
                    <a:pt x="422474" y="162400"/>
                    <a:pt x="422031" y="143337"/>
                  </a:cubicBezTo>
                  <a:cubicBezTo>
                    <a:pt x="421587" y="130925"/>
                    <a:pt x="420257" y="118069"/>
                    <a:pt x="419371" y="105656"/>
                  </a:cubicBezTo>
                  <a:cubicBezTo>
                    <a:pt x="419371" y="104769"/>
                    <a:pt x="419371" y="102996"/>
                    <a:pt x="418041" y="102996"/>
                  </a:cubicBezTo>
                  <a:cubicBezTo>
                    <a:pt x="416711" y="102996"/>
                    <a:pt x="417154" y="104769"/>
                    <a:pt x="417154" y="105656"/>
                  </a:cubicBezTo>
                  <a:cubicBezTo>
                    <a:pt x="417154" y="118512"/>
                    <a:pt x="416267" y="131368"/>
                    <a:pt x="414938" y="144224"/>
                  </a:cubicBezTo>
                  <a:cubicBezTo>
                    <a:pt x="411834" y="184122"/>
                    <a:pt x="393659" y="210277"/>
                    <a:pt x="375040" y="243525"/>
                  </a:cubicBezTo>
                  <a:cubicBezTo>
                    <a:pt x="359081" y="275444"/>
                    <a:pt x="346225" y="309135"/>
                    <a:pt x="332038" y="342383"/>
                  </a:cubicBezTo>
                  <a:cubicBezTo>
                    <a:pt x="316966" y="378292"/>
                    <a:pt x="301007" y="414200"/>
                    <a:pt x="292141" y="452324"/>
                  </a:cubicBezTo>
                  <a:cubicBezTo>
                    <a:pt x="288151" y="469170"/>
                    <a:pt x="287708" y="486902"/>
                    <a:pt x="289038" y="504191"/>
                  </a:cubicBezTo>
                  <a:cubicBezTo>
                    <a:pt x="289038" y="504635"/>
                    <a:pt x="289481" y="506408"/>
                    <a:pt x="289481" y="508181"/>
                  </a:cubicBezTo>
                  <a:cubicBezTo>
                    <a:pt x="289481" y="512171"/>
                    <a:pt x="289481" y="516161"/>
                    <a:pt x="289924" y="520151"/>
                  </a:cubicBezTo>
                  <a:cubicBezTo>
                    <a:pt x="289924" y="521480"/>
                    <a:pt x="290368" y="522810"/>
                    <a:pt x="290368" y="524584"/>
                  </a:cubicBezTo>
                  <a:cubicBezTo>
                    <a:pt x="284605" y="506851"/>
                    <a:pt x="279285" y="489562"/>
                    <a:pt x="273079" y="472273"/>
                  </a:cubicBezTo>
                  <a:cubicBezTo>
                    <a:pt x="272192" y="469170"/>
                    <a:pt x="271748" y="466067"/>
                    <a:pt x="270862" y="462964"/>
                  </a:cubicBezTo>
                  <a:cubicBezTo>
                    <a:pt x="265986" y="436808"/>
                    <a:pt x="261996" y="410653"/>
                    <a:pt x="260666" y="384055"/>
                  </a:cubicBezTo>
                  <a:cubicBezTo>
                    <a:pt x="260223" y="379178"/>
                    <a:pt x="260223" y="373858"/>
                    <a:pt x="259779" y="368982"/>
                  </a:cubicBezTo>
                  <a:cubicBezTo>
                    <a:pt x="259779" y="368982"/>
                    <a:pt x="259779" y="368982"/>
                    <a:pt x="259779" y="368982"/>
                  </a:cubicBezTo>
                  <a:cubicBezTo>
                    <a:pt x="260223" y="368539"/>
                    <a:pt x="260223" y="367652"/>
                    <a:pt x="260223" y="366765"/>
                  </a:cubicBezTo>
                  <a:cubicBezTo>
                    <a:pt x="261553" y="358343"/>
                    <a:pt x="262882" y="349476"/>
                    <a:pt x="265542" y="341053"/>
                  </a:cubicBezTo>
                  <a:cubicBezTo>
                    <a:pt x="271305" y="323321"/>
                    <a:pt x="280171" y="306919"/>
                    <a:pt x="286821" y="289186"/>
                  </a:cubicBezTo>
                  <a:cubicBezTo>
                    <a:pt x="297461" y="259041"/>
                    <a:pt x="307213" y="228453"/>
                    <a:pt x="312976" y="196978"/>
                  </a:cubicBezTo>
                  <a:cubicBezTo>
                    <a:pt x="316523" y="177916"/>
                    <a:pt x="315193" y="158853"/>
                    <a:pt x="316523" y="139348"/>
                  </a:cubicBezTo>
                  <a:cubicBezTo>
                    <a:pt x="316523" y="138904"/>
                    <a:pt x="316523" y="138461"/>
                    <a:pt x="316079" y="138461"/>
                  </a:cubicBezTo>
                  <a:cubicBezTo>
                    <a:pt x="316079" y="134914"/>
                    <a:pt x="316079" y="131368"/>
                    <a:pt x="316523" y="127822"/>
                  </a:cubicBezTo>
                  <a:cubicBezTo>
                    <a:pt x="316966" y="105213"/>
                    <a:pt x="318296" y="83047"/>
                    <a:pt x="319183" y="60882"/>
                  </a:cubicBezTo>
                  <a:cubicBezTo>
                    <a:pt x="319183" y="60438"/>
                    <a:pt x="319183" y="59995"/>
                    <a:pt x="319183" y="59109"/>
                  </a:cubicBezTo>
                  <a:cubicBezTo>
                    <a:pt x="319183" y="58222"/>
                    <a:pt x="317853" y="58222"/>
                    <a:pt x="317410" y="58665"/>
                  </a:cubicBezTo>
                  <a:cubicBezTo>
                    <a:pt x="316523" y="63098"/>
                    <a:pt x="316079" y="67531"/>
                    <a:pt x="315636" y="71965"/>
                  </a:cubicBezTo>
                  <a:cubicBezTo>
                    <a:pt x="313863" y="87037"/>
                    <a:pt x="312533" y="102553"/>
                    <a:pt x="309873" y="117625"/>
                  </a:cubicBezTo>
                  <a:cubicBezTo>
                    <a:pt x="309873" y="118069"/>
                    <a:pt x="309430" y="118955"/>
                    <a:pt x="309430" y="119399"/>
                  </a:cubicBezTo>
                  <a:cubicBezTo>
                    <a:pt x="309430" y="120285"/>
                    <a:pt x="308987" y="120729"/>
                    <a:pt x="308987" y="121615"/>
                  </a:cubicBezTo>
                  <a:cubicBezTo>
                    <a:pt x="301894" y="147327"/>
                    <a:pt x="289481" y="171266"/>
                    <a:pt x="281945" y="196978"/>
                  </a:cubicBezTo>
                  <a:cubicBezTo>
                    <a:pt x="276182" y="214710"/>
                    <a:pt x="270862" y="232443"/>
                    <a:pt x="266872" y="250175"/>
                  </a:cubicBezTo>
                  <a:cubicBezTo>
                    <a:pt x="265099" y="258155"/>
                    <a:pt x="262882" y="266577"/>
                    <a:pt x="261553" y="275000"/>
                  </a:cubicBezTo>
                  <a:cubicBezTo>
                    <a:pt x="261553" y="275887"/>
                    <a:pt x="261109" y="276774"/>
                    <a:pt x="261109" y="277660"/>
                  </a:cubicBezTo>
                  <a:cubicBezTo>
                    <a:pt x="260223" y="282537"/>
                    <a:pt x="258892" y="286970"/>
                    <a:pt x="258006" y="291846"/>
                  </a:cubicBezTo>
                  <a:cubicBezTo>
                    <a:pt x="254459" y="308249"/>
                    <a:pt x="253130" y="325094"/>
                    <a:pt x="253573" y="342383"/>
                  </a:cubicBezTo>
                  <a:cubicBezTo>
                    <a:pt x="253573" y="349920"/>
                    <a:pt x="254016" y="357456"/>
                    <a:pt x="255346" y="364549"/>
                  </a:cubicBezTo>
                  <a:cubicBezTo>
                    <a:pt x="255789" y="370312"/>
                    <a:pt x="255789" y="376075"/>
                    <a:pt x="256233" y="381838"/>
                  </a:cubicBezTo>
                  <a:cubicBezTo>
                    <a:pt x="257120" y="401344"/>
                    <a:pt x="259336" y="420406"/>
                    <a:pt x="262882" y="439468"/>
                  </a:cubicBezTo>
                  <a:cubicBezTo>
                    <a:pt x="258892" y="428385"/>
                    <a:pt x="255346" y="416859"/>
                    <a:pt x="251356" y="405777"/>
                  </a:cubicBezTo>
                  <a:cubicBezTo>
                    <a:pt x="250470" y="401344"/>
                    <a:pt x="248697" y="397354"/>
                    <a:pt x="247366" y="393364"/>
                  </a:cubicBezTo>
                  <a:cubicBezTo>
                    <a:pt x="242933" y="377405"/>
                    <a:pt x="238057" y="361889"/>
                    <a:pt x="234954" y="345930"/>
                  </a:cubicBezTo>
                  <a:cubicBezTo>
                    <a:pt x="234954" y="337950"/>
                    <a:pt x="235841" y="329971"/>
                    <a:pt x="236284" y="321991"/>
                  </a:cubicBezTo>
                  <a:cubicBezTo>
                    <a:pt x="236284" y="321991"/>
                    <a:pt x="236284" y="321991"/>
                    <a:pt x="236284" y="321991"/>
                  </a:cubicBezTo>
                  <a:cubicBezTo>
                    <a:pt x="236727" y="314455"/>
                    <a:pt x="237614" y="306919"/>
                    <a:pt x="238057" y="299382"/>
                  </a:cubicBezTo>
                  <a:cubicBezTo>
                    <a:pt x="238057" y="299382"/>
                    <a:pt x="238057" y="298939"/>
                    <a:pt x="238057" y="298939"/>
                  </a:cubicBezTo>
                  <a:cubicBezTo>
                    <a:pt x="238500" y="292733"/>
                    <a:pt x="238500" y="286526"/>
                    <a:pt x="238943" y="280763"/>
                  </a:cubicBezTo>
                  <a:cubicBezTo>
                    <a:pt x="238943" y="278990"/>
                    <a:pt x="239387" y="277217"/>
                    <a:pt x="239387" y="275444"/>
                  </a:cubicBezTo>
                  <a:cubicBezTo>
                    <a:pt x="241160" y="266577"/>
                    <a:pt x="242490" y="257711"/>
                    <a:pt x="243820" y="248845"/>
                  </a:cubicBezTo>
                  <a:cubicBezTo>
                    <a:pt x="245593" y="235989"/>
                    <a:pt x="247366" y="223133"/>
                    <a:pt x="250026" y="210277"/>
                  </a:cubicBezTo>
                  <a:cubicBezTo>
                    <a:pt x="250470" y="208061"/>
                    <a:pt x="250913" y="205401"/>
                    <a:pt x="251800" y="203184"/>
                  </a:cubicBezTo>
                  <a:cubicBezTo>
                    <a:pt x="253130" y="197421"/>
                    <a:pt x="254459" y="192101"/>
                    <a:pt x="255789" y="186338"/>
                  </a:cubicBezTo>
                  <a:cubicBezTo>
                    <a:pt x="262882" y="159296"/>
                    <a:pt x="271305" y="132255"/>
                    <a:pt x="272635" y="104326"/>
                  </a:cubicBezTo>
                  <a:cubicBezTo>
                    <a:pt x="273079" y="93243"/>
                    <a:pt x="271748" y="82161"/>
                    <a:pt x="270862" y="71078"/>
                  </a:cubicBezTo>
                  <a:cubicBezTo>
                    <a:pt x="270862" y="70635"/>
                    <a:pt x="270862" y="70635"/>
                    <a:pt x="270862" y="70191"/>
                  </a:cubicBezTo>
                  <a:cubicBezTo>
                    <a:pt x="270862" y="68418"/>
                    <a:pt x="270862" y="66201"/>
                    <a:pt x="270862" y="64428"/>
                  </a:cubicBezTo>
                  <a:cubicBezTo>
                    <a:pt x="270419" y="47139"/>
                    <a:pt x="268202" y="29850"/>
                    <a:pt x="264656" y="13004"/>
                  </a:cubicBezTo>
                  <a:cubicBezTo>
                    <a:pt x="263325" y="9015"/>
                    <a:pt x="263325" y="3695"/>
                    <a:pt x="261109" y="148"/>
                  </a:cubicBezTo>
                  <a:cubicBezTo>
                    <a:pt x="257563" y="-1182"/>
                    <a:pt x="259779" y="6798"/>
                    <a:pt x="259779" y="9458"/>
                  </a:cubicBezTo>
                  <a:cubicBezTo>
                    <a:pt x="261109" y="28077"/>
                    <a:pt x="261996" y="46696"/>
                    <a:pt x="260666" y="65315"/>
                  </a:cubicBezTo>
                  <a:cubicBezTo>
                    <a:pt x="260666" y="65315"/>
                    <a:pt x="260666" y="65315"/>
                    <a:pt x="260223" y="65315"/>
                  </a:cubicBezTo>
                  <a:cubicBezTo>
                    <a:pt x="259779" y="65315"/>
                    <a:pt x="259779" y="65315"/>
                    <a:pt x="259336" y="65758"/>
                  </a:cubicBezTo>
                  <a:cubicBezTo>
                    <a:pt x="259336" y="67531"/>
                    <a:pt x="258892" y="68861"/>
                    <a:pt x="258892" y="70635"/>
                  </a:cubicBezTo>
                  <a:cubicBezTo>
                    <a:pt x="257120" y="81717"/>
                    <a:pt x="251800" y="91913"/>
                    <a:pt x="248253" y="102553"/>
                  </a:cubicBezTo>
                  <a:cubicBezTo>
                    <a:pt x="242047" y="119399"/>
                    <a:pt x="237614" y="136688"/>
                    <a:pt x="233624" y="153977"/>
                  </a:cubicBezTo>
                  <a:cubicBezTo>
                    <a:pt x="227861" y="175256"/>
                    <a:pt x="231407" y="197421"/>
                    <a:pt x="234067" y="218700"/>
                  </a:cubicBezTo>
                  <a:cubicBezTo>
                    <a:pt x="234067" y="218700"/>
                    <a:pt x="234067" y="218700"/>
                    <a:pt x="234067" y="218700"/>
                  </a:cubicBezTo>
                  <a:lnTo>
                    <a:pt x="234067" y="218700"/>
                  </a:lnTo>
                  <a:cubicBezTo>
                    <a:pt x="234067" y="219143"/>
                    <a:pt x="234510" y="219143"/>
                    <a:pt x="234510" y="219587"/>
                  </a:cubicBezTo>
                  <a:cubicBezTo>
                    <a:pt x="234954" y="219587"/>
                    <a:pt x="234954" y="219587"/>
                    <a:pt x="234954" y="219587"/>
                  </a:cubicBezTo>
                  <a:cubicBezTo>
                    <a:pt x="235841" y="227123"/>
                    <a:pt x="237171" y="234659"/>
                    <a:pt x="237171" y="242639"/>
                  </a:cubicBezTo>
                  <a:cubicBezTo>
                    <a:pt x="237614" y="247515"/>
                    <a:pt x="237614" y="252391"/>
                    <a:pt x="237614" y="257268"/>
                  </a:cubicBezTo>
                  <a:cubicBezTo>
                    <a:pt x="237171" y="267021"/>
                    <a:pt x="236727" y="276330"/>
                    <a:pt x="235841" y="286083"/>
                  </a:cubicBezTo>
                  <a:cubicBezTo>
                    <a:pt x="234954" y="301599"/>
                    <a:pt x="234067" y="316671"/>
                    <a:pt x="232738" y="332187"/>
                  </a:cubicBezTo>
                  <a:cubicBezTo>
                    <a:pt x="232738" y="332187"/>
                    <a:pt x="232738" y="331744"/>
                    <a:pt x="232738" y="331744"/>
                  </a:cubicBezTo>
                  <a:cubicBezTo>
                    <a:pt x="232738" y="330414"/>
                    <a:pt x="232294" y="329084"/>
                    <a:pt x="232294" y="327754"/>
                  </a:cubicBezTo>
                  <a:cubicBezTo>
                    <a:pt x="230077" y="310022"/>
                    <a:pt x="226531" y="292733"/>
                    <a:pt x="221211" y="275887"/>
                  </a:cubicBezTo>
                  <a:cubicBezTo>
                    <a:pt x="221211" y="275000"/>
                    <a:pt x="220768" y="274557"/>
                    <a:pt x="220768" y="273670"/>
                  </a:cubicBezTo>
                  <a:cubicBezTo>
                    <a:pt x="220768" y="271897"/>
                    <a:pt x="219438" y="268351"/>
                    <a:pt x="219438" y="267021"/>
                  </a:cubicBezTo>
                  <a:cubicBezTo>
                    <a:pt x="216778" y="256825"/>
                    <a:pt x="214561" y="247072"/>
                    <a:pt x="213675" y="236876"/>
                  </a:cubicBezTo>
                  <a:cubicBezTo>
                    <a:pt x="211458" y="216484"/>
                    <a:pt x="210572" y="196091"/>
                    <a:pt x="210128" y="175699"/>
                  </a:cubicBezTo>
                  <a:cubicBezTo>
                    <a:pt x="211458" y="175256"/>
                    <a:pt x="210572" y="167719"/>
                    <a:pt x="210572" y="166389"/>
                  </a:cubicBezTo>
                  <a:cubicBezTo>
                    <a:pt x="210572" y="160183"/>
                    <a:pt x="211015" y="153533"/>
                    <a:pt x="210572" y="147327"/>
                  </a:cubicBezTo>
                  <a:cubicBezTo>
                    <a:pt x="209685" y="134914"/>
                    <a:pt x="209242" y="122058"/>
                    <a:pt x="206139" y="110089"/>
                  </a:cubicBezTo>
                  <a:cubicBezTo>
                    <a:pt x="202592" y="97676"/>
                    <a:pt x="196386" y="86150"/>
                    <a:pt x="193283" y="73738"/>
                  </a:cubicBezTo>
                  <a:cubicBezTo>
                    <a:pt x="187963" y="53789"/>
                    <a:pt x="184860" y="32953"/>
                    <a:pt x="175107" y="14334"/>
                  </a:cubicBezTo>
                  <a:cubicBezTo>
                    <a:pt x="174220" y="12561"/>
                    <a:pt x="172891" y="11231"/>
                    <a:pt x="171561" y="9901"/>
                  </a:cubicBezTo>
                  <a:cubicBezTo>
                    <a:pt x="171117" y="9458"/>
                    <a:pt x="170674" y="9015"/>
                    <a:pt x="170230" y="9458"/>
                  </a:cubicBezTo>
                  <a:cubicBezTo>
                    <a:pt x="169787" y="9901"/>
                    <a:pt x="169787" y="10345"/>
                    <a:pt x="170230" y="10788"/>
                  </a:cubicBezTo>
                  <a:cubicBezTo>
                    <a:pt x="170230" y="10788"/>
                    <a:pt x="170230" y="11231"/>
                    <a:pt x="170230" y="11231"/>
                  </a:cubicBezTo>
                  <a:cubicBezTo>
                    <a:pt x="170230" y="11231"/>
                    <a:pt x="169787" y="11231"/>
                    <a:pt x="169787" y="11674"/>
                  </a:cubicBezTo>
                  <a:cubicBezTo>
                    <a:pt x="168901" y="14778"/>
                    <a:pt x="170230" y="17881"/>
                    <a:pt x="170230" y="20984"/>
                  </a:cubicBezTo>
                  <a:cubicBezTo>
                    <a:pt x="172447" y="34727"/>
                    <a:pt x="175107" y="48912"/>
                    <a:pt x="176880" y="62655"/>
                  </a:cubicBezTo>
                  <a:cubicBezTo>
                    <a:pt x="176880" y="63985"/>
                    <a:pt x="177324" y="64872"/>
                    <a:pt x="177324" y="66201"/>
                  </a:cubicBezTo>
                  <a:cubicBezTo>
                    <a:pt x="177324" y="65315"/>
                    <a:pt x="176880" y="63985"/>
                    <a:pt x="176880" y="63098"/>
                  </a:cubicBezTo>
                  <a:cubicBezTo>
                    <a:pt x="176880" y="62655"/>
                    <a:pt x="176437" y="62655"/>
                    <a:pt x="175994" y="62655"/>
                  </a:cubicBezTo>
                  <a:cubicBezTo>
                    <a:pt x="175551" y="62655"/>
                    <a:pt x="175551" y="63098"/>
                    <a:pt x="175551" y="63098"/>
                  </a:cubicBezTo>
                  <a:cubicBezTo>
                    <a:pt x="175551" y="64428"/>
                    <a:pt x="175994" y="65315"/>
                    <a:pt x="175994" y="66645"/>
                  </a:cubicBezTo>
                  <a:cubicBezTo>
                    <a:pt x="179540" y="92800"/>
                    <a:pt x="178653" y="118955"/>
                    <a:pt x="179984" y="145111"/>
                  </a:cubicBezTo>
                  <a:cubicBezTo>
                    <a:pt x="181313" y="163286"/>
                    <a:pt x="185746" y="181019"/>
                    <a:pt x="191066" y="198308"/>
                  </a:cubicBezTo>
                  <a:cubicBezTo>
                    <a:pt x="193283" y="206287"/>
                    <a:pt x="195943" y="213824"/>
                    <a:pt x="199046" y="221803"/>
                  </a:cubicBezTo>
                  <a:cubicBezTo>
                    <a:pt x="199046" y="222246"/>
                    <a:pt x="199489" y="222690"/>
                    <a:pt x="199933" y="223133"/>
                  </a:cubicBezTo>
                  <a:cubicBezTo>
                    <a:pt x="201706" y="229339"/>
                    <a:pt x="203922" y="235546"/>
                    <a:pt x="205695" y="241752"/>
                  </a:cubicBezTo>
                  <a:cubicBezTo>
                    <a:pt x="208356" y="249288"/>
                    <a:pt x="210128" y="257268"/>
                    <a:pt x="213232" y="264804"/>
                  </a:cubicBezTo>
                  <a:cubicBezTo>
                    <a:pt x="215892" y="275000"/>
                    <a:pt x="218995" y="285197"/>
                    <a:pt x="221655" y="295393"/>
                  </a:cubicBezTo>
                  <a:cubicBezTo>
                    <a:pt x="222541" y="304259"/>
                    <a:pt x="224315" y="313125"/>
                    <a:pt x="226088" y="321991"/>
                  </a:cubicBezTo>
                  <a:cubicBezTo>
                    <a:pt x="220768" y="314455"/>
                    <a:pt x="214561" y="306919"/>
                    <a:pt x="213232" y="305145"/>
                  </a:cubicBezTo>
                  <a:cubicBezTo>
                    <a:pt x="213232" y="305145"/>
                    <a:pt x="213232" y="304702"/>
                    <a:pt x="212789" y="304702"/>
                  </a:cubicBezTo>
                  <a:cubicBezTo>
                    <a:pt x="211458" y="302042"/>
                    <a:pt x="210128" y="299382"/>
                    <a:pt x="208799" y="296279"/>
                  </a:cubicBezTo>
                  <a:cubicBezTo>
                    <a:pt x="199046" y="274557"/>
                    <a:pt x="193283" y="251505"/>
                    <a:pt x="187076" y="228896"/>
                  </a:cubicBezTo>
                  <a:cubicBezTo>
                    <a:pt x="183530" y="216040"/>
                    <a:pt x="177767" y="204071"/>
                    <a:pt x="171117" y="192545"/>
                  </a:cubicBezTo>
                  <a:cubicBezTo>
                    <a:pt x="164911" y="181905"/>
                    <a:pt x="157375" y="172153"/>
                    <a:pt x="152942" y="160626"/>
                  </a:cubicBezTo>
                  <a:cubicBezTo>
                    <a:pt x="152942" y="160183"/>
                    <a:pt x="152498" y="160183"/>
                    <a:pt x="152498" y="160183"/>
                  </a:cubicBezTo>
                  <a:cubicBezTo>
                    <a:pt x="152498" y="159740"/>
                    <a:pt x="152498" y="159740"/>
                    <a:pt x="152055" y="159296"/>
                  </a:cubicBezTo>
                  <a:cubicBezTo>
                    <a:pt x="144519" y="131368"/>
                    <a:pt x="140529" y="102110"/>
                    <a:pt x="131220" y="74624"/>
                  </a:cubicBezTo>
                  <a:cubicBezTo>
                    <a:pt x="130333" y="72408"/>
                    <a:pt x="129889" y="70191"/>
                    <a:pt x="129003" y="67975"/>
                  </a:cubicBezTo>
                  <a:cubicBezTo>
                    <a:pt x="129003" y="67531"/>
                    <a:pt x="128560" y="67531"/>
                    <a:pt x="128116" y="67531"/>
                  </a:cubicBezTo>
                  <a:cubicBezTo>
                    <a:pt x="126786" y="67531"/>
                    <a:pt x="126786" y="69305"/>
                    <a:pt x="127230" y="70191"/>
                  </a:cubicBezTo>
                  <a:cubicBezTo>
                    <a:pt x="128116" y="74624"/>
                    <a:pt x="129003" y="78614"/>
                    <a:pt x="129446" y="83047"/>
                  </a:cubicBezTo>
                  <a:cubicBezTo>
                    <a:pt x="138312" y="130481"/>
                    <a:pt x="140086" y="180132"/>
                    <a:pt x="157818" y="225350"/>
                  </a:cubicBezTo>
                  <a:cubicBezTo>
                    <a:pt x="158705" y="228009"/>
                    <a:pt x="159148" y="230226"/>
                    <a:pt x="160035" y="232886"/>
                  </a:cubicBezTo>
                  <a:cubicBezTo>
                    <a:pt x="160921" y="234659"/>
                    <a:pt x="161364" y="236876"/>
                    <a:pt x="162694" y="238206"/>
                  </a:cubicBezTo>
                  <a:cubicBezTo>
                    <a:pt x="164911" y="243082"/>
                    <a:pt x="167128" y="247515"/>
                    <a:pt x="169787" y="251948"/>
                  </a:cubicBezTo>
                  <a:cubicBezTo>
                    <a:pt x="173777" y="259041"/>
                    <a:pt x="177767" y="266134"/>
                    <a:pt x="182643" y="272784"/>
                  </a:cubicBezTo>
                  <a:cubicBezTo>
                    <a:pt x="191066" y="285197"/>
                    <a:pt x="199489" y="298052"/>
                    <a:pt x="210128" y="309135"/>
                  </a:cubicBezTo>
                  <a:cubicBezTo>
                    <a:pt x="215005" y="315785"/>
                    <a:pt x="219881" y="321991"/>
                    <a:pt x="224315" y="328641"/>
                  </a:cubicBezTo>
                  <a:cubicBezTo>
                    <a:pt x="225644" y="330857"/>
                    <a:pt x="226974" y="333517"/>
                    <a:pt x="228304" y="335734"/>
                  </a:cubicBezTo>
                  <a:cubicBezTo>
                    <a:pt x="230521" y="345930"/>
                    <a:pt x="232738" y="356126"/>
                    <a:pt x="234954" y="366322"/>
                  </a:cubicBezTo>
                  <a:cubicBezTo>
                    <a:pt x="242490" y="397797"/>
                    <a:pt x="250913" y="428829"/>
                    <a:pt x="260666" y="459860"/>
                  </a:cubicBezTo>
                  <a:cubicBezTo>
                    <a:pt x="269975" y="487346"/>
                    <a:pt x="279285" y="515274"/>
                    <a:pt x="289038" y="543203"/>
                  </a:cubicBezTo>
                  <a:cubicBezTo>
                    <a:pt x="286821" y="539656"/>
                    <a:pt x="285048" y="536553"/>
                    <a:pt x="282831" y="533007"/>
                  </a:cubicBezTo>
                  <a:cubicBezTo>
                    <a:pt x="279285" y="526800"/>
                    <a:pt x="275738" y="520594"/>
                    <a:pt x="272192" y="514388"/>
                  </a:cubicBezTo>
                  <a:cubicBezTo>
                    <a:pt x="271305" y="512171"/>
                    <a:pt x="270419" y="510398"/>
                    <a:pt x="269532" y="508181"/>
                  </a:cubicBezTo>
                  <a:cubicBezTo>
                    <a:pt x="268646" y="506408"/>
                    <a:pt x="268202" y="505078"/>
                    <a:pt x="267315" y="503305"/>
                  </a:cubicBezTo>
                  <a:cubicBezTo>
                    <a:pt x="267315" y="503305"/>
                    <a:pt x="267315" y="503305"/>
                    <a:pt x="267315" y="503305"/>
                  </a:cubicBezTo>
                  <a:cubicBezTo>
                    <a:pt x="263769" y="492665"/>
                    <a:pt x="259336" y="482469"/>
                    <a:pt x="254459" y="471830"/>
                  </a:cubicBezTo>
                  <a:cubicBezTo>
                    <a:pt x="254459" y="471830"/>
                    <a:pt x="254459" y="471830"/>
                    <a:pt x="254459" y="471830"/>
                  </a:cubicBezTo>
                  <a:cubicBezTo>
                    <a:pt x="251800" y="459860"/>
                    <a:pt x="245593" y="448334"/>
                    <a:pt x="239830" y="437695"/>
                  </a:cubicBezTo>
                  <a:cubicBezTo>
                    <a:pt x="224315" y="409323"/>
                    <a:pt x="199933" y="387601"/>
                    <a:pt x="174220" y="368539"/>
                  </a:cubicBezTo>
                  <a:cubicBezTo>
                    <a:pt x="159591" y="357456"/>
                    <a:pt x="147179" y="344157"/>
                    <a:pt x="135653" y="329971"/>
                  </a:cubicBezTo>
                  <a:cubicBezTo>
                    <a:pt x="131220" y="324651"/>
                    <a:pt x="127230" y="318888"/>
                    <a:pt x="123240" y="313568"/>
                  </a:cubicBezTo>
                  <a:cubicBezTo>
                    <a:pt x="122353" y="312238"/>
                    <a:pt x="121466" y="311352"/>
                    <a:pt x="120580" y="310022"/>
                  </a:cubicBezTo>
                  <a:cubicBezTo>
                    <a:pt x="117920" y="306475"/>
                    <a:pt x="115261" y="302929"/>
                    <a:pt x="112600" y="298939"/>
                  </a:cubicBezTo>
                  <a:cubicBezTo>
                    <a:pt x="111271" y="297166"/>
                    <a:pt x="109940" y="294949"/>
                    <a:pt x="108611" y="292733"/>
                  </a:cubicBezTo>
                  <a:cubicBezTo>
                    <a:pt x="108611" y="292289"/>
                    <a:pt x="108167" y="292289"/>
                    <a:pt x="107724" y="292289"/>
                  </a:cubicBezTo>
                  <a:cubicBezTo>
                    <a:pt x="102404" y="284753"/>
                    <a:pt x="97971" y="276774"/>
                    <a:pt x="93538" y="268794"/>
                  </a:cubicBezTo>
                  <a:cubicBezTo>
                    <a:pt x="87775" y="257711"/>
                    <a:pt x="82012" y="246185"/>
                    <a:pt x="76249" y="234659"/>
                  </a:cubicBezTo>
                  <a:cubicBezTo>
                    <a:pt x="75806" y="234216"/>
                    <a:pt x="75806" y="233773"/>
                    <a:pt x="75363" y="233329"/>
                  </a:cubicBezTo>
                  <a:cubicBezTo>
                    <a:pt x="74476" y="232886"/>
                    <a:pt x="74032" y="233329"/>
                    <a:pt x="73589" y="234216"/>
                  </a:cubicBezTo>
                  <a:cubicBezTo>
                    <a:pt x="77579" y="247072"/>
                    <a:pt x="82455" y="259484"/>
                    <a:pt x="86889" y="271897"/>
                  </a:cubicBezTo>
                  <a:cubicBezTo>
                    <a:pt x="86889" y="273227"/>
                    <a:pt x="87775" y="275000"/>
                    <a:pt x="87775" y="275887"/>
                  </a:cubicBezTo>
                  <a:cubicBezTo>
                    <a:pt x="93981" y="296722"/>
                    <a:pt x="94425" y="319331"/>
                    <a:pt x="106394" y="337950"/>
                  </a:cubicBezTo>
                  <a:cubicBezTo>
                    <a:pt x="118363" y="357456"/>
                    <a:pt x="136096" y="372528"/>
                    <a:pt x="153828" y="386714"/>
                  </a:cubicBezTo>
                  <a:cubicBezTo>
                    <a:pt x="160921" y="392477"/>
                    <a:pt x="167571" y="397797"/>
                    <a:pt x="174664" y="403560"/>
                  </a:cubicBezTo>
                  <a:cubicBezTo>
                    <a:pt x="177767" y="405777"/>
                    <a:pt x="180870" y="409323"/>
                    <a:pt x="184860" y="411096"/>
                  </a:cubicBezTo>
                  <a:cubicBezTo>
                    <a:pt x="187963" y="413756"/>
                    <a:pt x="191066" y="415973"/>
                    <a:pt x="194169" y="418633"/>
                  </a:cubicBezTo>
                  <a:cubicBezTo>
                    <a:pt x="212789" y="432375"/>
                    <a:pt x="226088" y="450994"/>
                    <a:pt x="239387" y="469613"/>
                  </a:cubicBezTo>
                  <a:cubicBezTo>
                    <a:pt x="242933" y="474490"/>
                    <a:pt x="246480" y="479366"/>
                    <a:pt x="250026" y="484243"/>
                  </a:cubicBezTo>
                  <a:cubicBezTo>
                    <a:pt x="261109" y="505078"/>
                    <a:pt x="271305" y="525914"/>
                    <a:pt x="284161" y="545863"/>
                  </a:cubicBezTo>
                  <a:cubicBezTo>
                    <a:pt x="289481" y="555172"/>
                    <a:pt x="294801" y="564482"/>
                    <a:pt x="299677" y="573791"/>
                  </a:cubicBezTo>
                  <a:cubicBezTo>
                    <a:pt x="303667" y="583987"/>
                    <a:pt x="307213" y="594183"/>
                    <a:pt x="311646" y="604379"/>
                  </a:cubicBezTo>
                  <a:cubicBezTo>
                    <a:pt x="317410" y="618122"/>
                    <a:pt x="323616" y="632308"/>
                    <a:pt x="329822" y="646051"/>
                  </a:cubicBezTo>
                  <a:cubicBezTo>
                    <a:pt x="322729" y="637628"/>
                    <a:pt x="315193" y="629648"/>
                    <a:pt x="307213" y="622112"/>
                  </a:cubicBezTo>
                  <a:cubicBezTo>
                    <a:pt x="292584" y="593740"/>
                    <a:pt x="268202" y="572904"/>
                    <a:pt x="244263" y="552512"/>
                  </a:cubicBezTo>
                  <a:cubicBezTo>
                    <a:pt x="237171" y="546306"/>
                    <a:pt x="229634" y="540543"/>
                    <a:pt x="222541" y="534336"/>
                  </a:cubicBezTo>
                  <a:cubicBezTo>
                    <a:pt x="222541" y="533893"/>
                    <a:pt x="222984" y="533893"/>
                    <a:pt x="222541" y="533450"/>
                  </a:cubicBezTo>
                  <a:cubicBezTo>
                    <a:pt x="222098" y="533007"/>
                    <a:pt x="221211" y="532563"/>
                    <a:pt x="220768" y="532120"/>
                  </a:cubicBezTo>
                  <a:cubicBezTo>
                    <a:pt x="213675" y="526800"/>
                    <a:pt x="207025" y="521037"/>
                    <a:pt x="200376" y="515718"/>
                  </a:cubicBezTo>
                  <a:cubicBezTo>
                    <a:pt x="175551" y="496212"/>
                    <a:pt x="151168" y="476706"/>
                    <a:pt x="125900" y="457644"/>
                  </a:cubicBezTo>
                  <a:cubicBezTo>
                    <a:pt x="111714" y="446561"/>
                    <a:pt x="94868" y="440355"/>
                    <a:pt x="78909" y="433262"/>
                  </a:cubicBezTo>
                  <a:cubicBezTo>
                    <a:pt x="69156" y="429272"/>
                    <a:pt x="59403" y="423952"/>
                    <a:pt x="50094" y="419076"/>
                  </a:cubicBezTo>
                  <a:cubicBezTo>
                    <a:pt x="48320" y="418189"/>
                    <a:pt x="46991" y="417303"/>
                    <a:pt x="45217" y="416859"/>
                  </a:cubicBezTo>
                  <a:cubicBezTo>
                    <a:pt x="44774" y="416416"/>
                    <a:pt x="44331" y="416859"/>
                    <a:pt x="43887" y="416859"/>
                  </a:cubicBezTo>
                  <a:cubicBezTo>
                    <a:pt x="32361" y="410210"/>
                    <a:pt x="21279" y="401787"/>
                    <a:pt x="12412" y="391147"/>
                  </a:cubicBezTo>
                  <a:cubicBezTo>
                    <a:pt x="8866" y="387158"/>
                    <a:pt x="5763" y="383168"/>
                    <a:pt x="2660" y="378735"/>
                  </a:cubicBezTo>
                  <a:cubicBezTo>
                    <a:pt x="2217" y="377848"/>
                    <a:pt x="1330" y="376962"/>
                    <a:pt x="443" y="377405"/>
                  </a:cubicBezTo>
                  <a:cubicBezTo>
                    <a:pt x="0" y="377405"/>
                    <a:pt x="0" y="377848"/>
                    <a:pt x="0" y="378292"/>
                  </a:cubicBezTo>
                  <a:cubicBezTo>
                    <a:pt x="443" y="380065"/>
                    <a:pt x="1773" y="381838"/>
                    <a:pt x="3103" y="383611"/>
                  </a:cubicBezTo>
                  <a:cubicBezTo>
                    <a:pt x="20835" y="406663"/>
                    <a:pt x="43887" y="424396"/>
                    <a:pt x="67383" y="441685"/>
                  </a:cubicBezTo>
                  <a:cubicBezTo>
                    <a:pt x="67383" y="441685"/>
                    <a:pt x="67383" y="441685"/>
                    <a:pt x="67383" y="441685"/>
                  </a:cubicBezTo>
                  <a:cubicBezTo>
                    <a:pt x="67826" y="442128"/>
                    <a:pt x="68269" y="442128"/>
                    <a:pt x="68269" y="442571"/>
                  </a:cubicBezTo>
                  <a:cubicBezTo>
                    <a:pt x="70486" y="444345"/>
                    <a:pt x="72702" y="445675"/>
                    <a:pt x="74919" y="447448"/>
                  </a:cubicBezTo>
                  <a:cubicBezTo>
                    <a:pt x="121910" y="492665"/>
                    <a:pt x="170674" y="536553"/>
                    <a:pt x="224315" y="573348"/>
                  </a:cubicBezTo>
                  <a:cubicBezTo>
                    <a:pt x="246037" y="588864"/>
                    <a:pt x="268202" y="603493"/>
                    <a:pt x="290368" y="618122"/>
                  </a:cubicBezTo>
                  <a:cubicBezTo>
                    <a:pt x="294801" y="621225"/>
                    <a:pt x="298790" y="623885"/>
                    <a:pt x="303223" y="626545"/>
                  </a:cubicBezTo>
                  <a:cubicBezTo>
                    <a:pt x="304110" y="626988"/>
                    <a:pt x="305440" y="627431"/>
                    <a:pt x="306327" y="627431"/>
                  </a:cubicBezTo>
                  <a:cubicBezTo>
                    <a:pt x="306327" y="627431"/>
                    <a:pt x="306327" y="627431"/>
                    <a:pt x="306327" y="627431"/>
                  </a:cubicBezTo>
                  <a:cubicBezTo>
                    <a:pt x="306770" y="627875"/>
                    <a:pt x="306770" y="627875"/>
                    <a:pt x="307213" y="628318"/>
                  </a:cubicBezTo>
                  <a:cubicBezTo>
                    <a:pt x="313420" y="634524"/>
                    <a:pt x="319626" y="640731"/>
                    <a:pt x="325389" y="647824"/>
                  </a:cubicBezTo>
                  <a:cubicBezTo>
                    <a:pt x="331152" y="654473"/>
                    <a:pt x="336028" y="662010"/>
                    <a:pt x="340905" y="669103"/>
                  </a:cubicBezTo>
                  <a:cubicBezTo>
                    <a:pt x="356421" y="703237"/>
                    <a:pt x="373266" y="736929"/>
                    <a:pt x="390999" y="770177"/>
                  </a:cubicBezTo>
                  <a:cubicBezTo>
                    <a:pt x="382133" y="760868"/>
                    <a:pt x="372380" y="752445"/>
                    <a:pt x="362627" y="744022"/>
                  </a:cubicBezTo>
                  <a:cubicBezTo>
                    <a:pt x="359967" y="740919"/>
                    <a:pt x="357751" y="737372"/>
                    <a:pt x="355091" y="733826"/>
                  </a:cubicBezTo>
                  <a:cubicBezTo>
                    <a:pt x="338245" y="710330"/>
                    <a:pt x="317853" y="689495"/>
                    <a:pt x="294801" y="672206"/>
                  </a:cubicBezTo>
                  <a:cubicBezTo>
                    <a:pt x="294801" y="671762"/>
                    <a:pt x="294801" y="671319"/>
                    <a:pt x="294357" y="671319"/>
                  </a:cubicBezTo>
                  <a:cubicBezTo>
                    <a:pt x="288594" y="667329"/>
                    <a:pt x="282831" y="662896"/>
                    <a:pt x="277512" y="658463"/>
                  </a:cubicBezTo>
                  <a:cubicBezTo>
                    <a:pt x="245150" y="638071"/>
                    <a:pt x="208799" y="624772"/>
                    <a:pt x="175107" y="607039"/>
                  </a:cubicBezTo>
                  <a:cubicBezTo>
                    <a:pt x="152942" y="596400"/>
                    <a:pt x="134322" y="581771"/>
                    <a:pt x="114374" y="567585"/>
                  </a:cubicBezTo>
                  <a:cubicBezTo>
                    <a:pt x="100631" y="558275"/>
                    <a:pt x="85558" y="550739"/>
                    <a:pt x="71373" y="542316"/>
                  </a:cubicBezTo>
                  <a:cubicBezTo>
                    <a:pt x="52310" y="530790"/>
                    <a:pt x="35021" y="516604"/>
                    <a:pt x="19062" y="501088"/>
                  </a:cubicBezTo>
                  <a:cubicBezTo>
                    <a:pt x="16845" y="499315"/>
                    <a:pt x="14629" y="496212"/>
                    <a:pt x="11969" y="494882"/>
                  </a:cubicBezTo>
                  <a:cubicBezTo>
                    <a:pt x="11526" y="494439"/>
                    <a:pt x="11526" y="494439"/>
                    <a:pt x="11083" y="493995"/>
                  </a:cubicBezTo>
                  <a:cubicBezTo>
                    <a:pt x="10639" y="493552"/>
                    <a:pt x="9753" y="493109"/>
                    <a:pt x="9309" y="493552"/>
                  </a:cubicBezTo>
                  <a:cubicBezTo>
                    <a:pt x="8866" y="493995"/>
                    <a:pt x="8866" y="494439"/>
                    <a:pt x="8866" y="494882"/>
                  </a:cubicBezTo>
                  <a:cubicBezTo>
                    <a:pt x="8866" y="495325"/>
                    <a:pt x="9309" y="495325"/>
                    <a:pt x="9753" y="495769"/>
                  </a:cubicBezTo>
                  <a:cubicBezTo>
                    <a:pt x="9753" y="497098"/>
                    <a:pt x="10639" y="497985"/>
                    <a:pt x="11083" y="499315"/>
                  </a:cubicBezTo>
                  <a:cubicBezTo>
                    <a:pt x="14629" y="503748"/>
                    <a:pt x="18619" y="507738"/>
                    <a:pt x="22609" y="511728"/>
                  </a:cubicBezTo>
                  <a:cubicBezTo>
                    <a:pt x="39898" y="530790"/>
                    <a:pt x="58960" y="548079"/>
                    <a:pt x="77579" y="565368"/>
                  </a:cubicBezTo>
                  <a:cubicBezTo>
                    <a:pt x="99745" y="589307"/>
                    <a:pt x="124570" y="610586"/>
                    <a:pt x="151612" y="629205"/>
                  </a:cubicBezTo>
                  <a:cubicBezTo>
                    <a:pt x="168458" y="640731"/>
                    <a:pt x="186190" y="650040"/>
                    <a:pt x="205252" y="657133"/>
                  </a:cubicBezTo>
                  <a:cubicBezTo>
                    <a:pt x="224315" y="664226"/>
                    <a:pt x="244263" y="669103"/>
                    <a:pt x="261996" y="679742"/>
                  </a:cubicBezTo>
                  <a:cubicBezTo>
                    <a:pt x="280615" y="689938"/>
                    <a:pt x="298347" y="701908"/>
                    <a:pt x="314306" y="715650"/>
                  </a:cubicBezTo>
                  <a:cubicBezTo>
                    <a:pt x="333369" y="732053"/>
                    <a:pt x="351987" y="750672"/>
                    <a:pt x="373710" y="763084"/>
                  </a:cubicBezTo>
                  <a:cubicBezTo>
                    <a:pt x="380803" y="769291"/>
                    <a:pt x="387452" y="775940"/>
                    <a:pt x="394102" y="783033"/>
                  </a:cubicBezTo>
                  <a:cubicBezTo>
                    <a:pt x="395875" y="784807"/>
                    <a:pt x="397205" y="786580"/>
                    <a:pt x="398979" y="788353"/>
                  </a:cubicBezTo>
                  <a:cubicBezTo>
                    <a:pt x="412278" y="812292"/>
                    <a:pt x="426020" y="836230"/>
                    <a:pt x="440649" y="859282"/>
                  </a:cubicBezTo>
                  <a:cubicBezTo>
                    <a:pt x="432670" y="853076"/>
                    <a:pt x="424690" y="847756"/>
                    <a:pt x="416267" y="842437"/>
                  </a:cubicBezTo>
                  <a:cubicBezTo>
                    <a:pt x="414938" y="841550"/>
                    <a:pt x="414051" y="840663"/>
                    <a:pt x="412721" y="839777"/>
                  </a:cubicBezTo>
                  <a:cubicBezTo>
                    <a:pt x="387009" y="819828"/>
                    <a:pt x="359524" y="802982"/>
                    <a:pt x="330709" y="787909"/>
                  </a:cubicBezTo>
                  <a:cubicBezTo>
                    <a:pt x="330709" y="787466"/>
                    <a:pt x="331152" y="787023"/>
                    <a:pt x="330709" y="786580"/>
                  </a:cubicBezTo>
                  <a:cubicBezTo>
                    <a:pt x="329822" y="786136"/>
                    <a:pt x="329379" y="785250"/>
                    <a:pt x="328492" y="784807"/>
                  </a:cubicBezTo>
                  <a:cubicBezTo>
                    <a:pt x="317853" y="778600"/>
                    <a:pt x="306770" y="773280"/>
                    <a:pt x="295687" y="768404"/>
                  </a:cubicBezTo>
                  <a:cubicBezTo>
                    <a:pt x="269532" y="757764"/>
                    <a:pt x="243377" y="746239"/>
                    <a:pt x="217665" y="734712"/>
                  </a:cubicBezTo>
                  <a:cubicBezTo>
                    <a:pt x="185303" y="719640"/>
                    <a:pt x="152055" y="706341"/>
                    <a:pt x="122353" y="686392"/>
                  </a:cubicBezTo>
                  <a:cubicBezTo>
                    <a:pt x="105951" y="675309"/>
                    <a:pt x="90435" y="662896"/>
                    <a:pt x="75363" y="650484"/>
                  </a:cubicBezTo>
                  <a:cubicBezTo>
                    <a:pt x="70930" y="646937"/>
                    <a:pt x="66496" y="643391"/>
                    <a:pt x="62063" y="639401"/>
                  </a:cubicBezTo>
                  <a:cubicBezTo>
                    <a:pt x="59403" y="637628"/>
                    <a:pt x="57187" y="634968"/>
                    <a:pt x="54084" y="633638"/>
                  </a:cubicBezTo>
                  <a:cubicBezTo>
                    <a:pt x="54084" y="633638"/>
                    <a:pt x="54084" y="633638"/>
                    <a:pt x="53640" y="633638"/>
                  </a:cubicBezTo>
                  <a:cubicBezTo>
                    <a:pt x="53197" y="633195"/>
                    <a:pt x="52753" y="633195"/>
                    <a:pt x="52310" y="633638"/>
                  </a:cubicBezTo>
                  <a:cubicBezTo>
                    <a:pt x="51867" y="634081"/>
                    <a:pt x="51867" y="634524"/>
                    <a:pt x="52310" y="634968"/>
                  </a:cubicBezTo>
                  <a:cubicBezTo>
                    <a:pt x="53640" y="636741"/>
                    <a:pt x="55414" y="638071"/>
                    <a:pt x="56743" y="639844"/>
                  </a:cubicBezTo>
                  <a:cubicBezTo>
                    <a:pt x="72259" y="659350"/>
                    <a:pt x="90435" y="675752"/>
                    <a:pt x="109054" y="691711"/>
                  </a:cubicBezTo>
                  <a:cubicBezTo>
                    <a:pt x="130333" y="711217"/>
                    <a:pt x="149395" y="732939"/>
                    <a:pt x="175551" y="745795"/>
                  </a:cubicBezTo>
                  <a:cubicBezTo>
                    <a:pt x="201262" y="759981"/>
                    <a:pt x="228748" y="769291"/>
                    <a:pt x="256233" y="779487"/>
                  </a:cubicBezTo>
                  <a:cubicBezTo>
                    <a:pt x="272635" y="785250"/>
                    <a:pt x="288594" y="793229"/>
                    <a:pt x="304997" y="799879"/>
                  </a:cubicBezTo>
                  <a:cubicBezTo>
                    <a:pt x="325389" y="807858"/>
                    <a:pt x="345782" y="814508"/>
                    <a:pt x="365287" y="823818"/>
                  </a:cubicBezTo>
                  <a:cubicBezTo>
                    <a:pt x="375040" y="828251"/>
                    <a:pt x="384349" y="833127"/>
                    <a:pt x="394102" y="838447"/>
                  </a:cubicBezTo>
                  <a:cubicBezTo>
                    <a:pt x="406958" y="845540"/>
                    <a:pt x="419814" y="851746"/>
                    <a:pt x="432670" y="858396"/>
                  </a:cubicBezTo>
                  <a:cubicBezTo>
                    <a:pt x="434887" y="860169"/>
                    <a:pt x="437103" y="861499"/>
                    <a:pt x="439320" y="863272"/>
                  </a:cubicBezTo>
                  <a:cubicBezTo>
                    <a:pt x="443310" y="866375"/>
                    <a:pt x="447299" y="869922"/>
                    <a:pt x="451289" y="873468"/>
                  </a:cubicBezTo>
                  <a:cubicBezTo>
                    <a:pt x="453949" y="877458"/>
                    <a:pt x="456609" y="881891"/>
                    <a:pt x="459269" y="885881"/>
                  </a:cubicBezTo>
                  <a:cubicBezTo>
                    <a:pt x="469021" y="900953"/>
                    <a:pt x="479218" y="915583"/>
                    <a:pt x="489857" y="930212"/>
                  </a:cubicBezTo>
                  <a:cubicBezTo>
                    <a:pt x="475671" y="923119"/>
                    <a:pt x="459712" y="918686"/>
                    <a:pt x="444196" y="913810"/>
                  </a:cubicBezTo>
                  <a:cubicBezTo>
                    <a:pt x="441979" y="912923"/>
                    <a:pt x="440206" y="911593"/>
                    <a:pt x="438433" y="910263"/>
                  </a:cubicBezTo>
                  <a:cubicBezTo>
                    <a:pt x="429123" y="902727"/>
                    <a:pt x="419814" y="895190"/>
                    <a:pt x="410505" y="888541"/>
                  </a:cubicBezTo>
                  <a:cubicBezTo>
                    <a:pt x="410505" y="888098"/>
                    <a:pt x="410061" y="888098"/>
                    <a:pt x="410061" y="887654"/>
                  </a:cubicBezTo>
                  <a:cubicBezTo>
                    <a:pt x="402082" y="881005"/>
                    <a:pt x="393659" y="875685"/>
                    <a:pt x="384792" y="870365"/>
                  </a:cubicBezTo>
                  <a:cubicBezTo>
                    <a:pt x="375926" y="865932"/>
                    <a:pt x="366617" y="861056"/>
                    <a:pt x="356864" y="858396"/>
                  </a:cubicBezTo>
                  <a:cubicBezTo>
                    <a:pt x="340905" y="854849"/>
                    <a:pt x="324059" y="852189"/>
                    <a:pt x="308543" y="846426"/>
                  </a:cubicBezTo>
                  <a:cubicBezTo>
                    <a:pt x="295687" y="841993"/>
                    <a:pt x="282831" y="836674"/>
                    <a:pt x="270862" y="830467"/>
                  </a:cubicBezTo>
                  <a:cubicBezTo>
                    <a:pt x="248697" y="819385"/>
                    <a:pt x="228748" y="804312"/>
                    <a:pt x="207912" y="791456"/>
                  </a:cubicBezTo>
                  <a:cubicBezTo>
                    <a:pt x="195499" y="783920"/>
                    <a:pt x="182643" y="777713"/>
                    <a:pt x="169787" y="771507"/>
                  </a:cubicBezTo>
                  <a:cubicBezTo>
                    <a:pt x="159591" y="766187"/>
                    <a:pt x="149838" y="760425"/>
                    <a:pt x="139199" y="755991"/>
                  </a:cubicBezTo>
                  <a:cubicBezTo>
                    <a:pt x="133436" y="753331"/>
                    <a:pt x="128116" y="750672"/>
                    <a:pt x="122353" y="748012"/>
                  </a:cubicBezTo>
                  <a:cubicBezTo>
                    <a:pt x="119694" y="746239"/>
                    <a:pt x="116590" y="744909"/>
                    <a:pt x="113930" y="743135"/>
                  </a:cubicBezTo>
                  <a:cubicBezTo>
                    <a:pt x="113044" y="742692"/>
                    <a:pt x="111714" y="741805"/>
                    <a:pt x="111271" y="743135"/>
                  </a:cubicBezTo>
                  <a:cubicBezTo>
                    <a:pt x="110827" y="744022"/>
                    <a:pt x="111714" y="744909"/>
                    <a:pt x="112600" y="745352"/>
                  </a:cubicBezTo>
                  <a:cubicBezTo>
                    <a:pt x="118363" y="750228"/>
                    <a:pt x="124570" y="754218"/>
                    <a:pt x="130776" y="758651"/>
                  </a:cubicBezTo>
                  <a:cubicBezTo>
                    <a:pt x="150725" y="772394"/>
                    <a:pt x="171561" y="785250"/>
                    <a:pt x="190179" y="801209"/>
                  </a:cubicBezTo>
                  <a:cubicBezTo>
                    <a:pt x="209242" y="817611"/>
                    <a:pt x="228748" y="833571"/>
                    <a:pt x="249140" y="847756"/>
                  </a:cubicBezTo>
                  <a:cubicBezTo>
                    <a:pt x="268202" y="862829"/>
                    <a:pt x="288594" y="877015"/>
                    <a:pt x="311646" y="884108"/>
                  </a:cubicBezTo>
                  <a:cubicBezTo>
                    <a:pt x="331595" y="890757"/>
                    <a:pt x="352431" y="892974"/>
                    <a:pt x="372380" y="899624"/>
                  </a:cubicBezTo>
                  <a:cubicBezTo>
                    <a:pt x="372823" y="899624"/>
                    <a:pt x="373266" y="899624"/>
                    <a:pt x="373266" y="899180"/>
                  </a:cubicBezTo>
                  <a:cubicBezTo>
                    <a:pt x="374597" y="899624"/>
                    <a:pt x="375926" y="900067"/>
                    <a:pt x="377256" y="900510"/>
                  </a:cubicBezTo>
                  <a:cubicBezTo>
                    <a:pt x="393215" y="905387"/>
                    <a:pt x="408731" y="912036"/>
                    <a:pt x="425134" y="916026"/>
                  </a:cubicBezTo>
                  <a:cubicBezTo>
                    <a:pt x="435773" y="918686"/>
                    <a:pt x="446856" y="920459"/>
                    <a:pt x="457939" y="922233"/>
                  </a:cubicBezTo>
                  <a:cubicBezTo>
                    <a:pt x="471681" y="926666"/>
                    <a:pt x="484980" y="931542"/>
                    <a:pt x="497393" y="939078"/>
                  </a:cubicBezTo>
                  <a:cubicBezTo>
                    <a:pt x="512909" y="959914"/>
                    <a:pt x="529311" y="980749"/>
                    <a:pt x="547044" y="999812"/>
                  </a:cubicBezTo>
                  <a:cubicBezTo>
                    <a:pt x="569653" y="1024637"/>
                    <a:pt x="592705" y="1049019"/>
                    <a:pt x="618417" y="1070741"/>
                  </a:cubicBezTo>
                  <a:cubicBezTo>
                    <a:pt x="633046" y="1082710"/>
                    <a:pt x="648118" y="1095123"/>
                    <a:pt x="665851" y="1103103"/>
                  </a:cubicBezTo>
                  <a:cubicBezTo>
                    <a:pt x="666294" y="1103103"/>
                    <a:pt x="666294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6737" y="1103546"/>
                    <a:pt x="666737" y="1103546"/>
                    <a:pt x="666737" y="1103546"/>
                  </a:cubicBezTo>
                  <a:lnTo>
                    <a:pt x="666737" y="1103546"/>
                  </a:lnTo>
                  <a:cubicBezTo>
                    <a:pt x="666737" y="1103546"/>
                    <a:pt x="666737" y="1103546"/>
                    <a:pt x="666737" y="1103546"/>
                  </a:cubicBezTo>
                  <a:cubicBezTo>
                    <a:pt x="669398" y="1103546"/>
                    <a:pt x="672057" y="1102659"/>
                    <a:pt x="674717" y="1102216"/>
                  </a:cubicBezTo>
                  <a:cubicBezTo>
                    <a:pt x="678707" y="1100886"/>
                    <a:pt x="681810" y="1099113"/>
                    <a:pt x="684913" y="1096453"/>
                  </a:cubicBezTo>
                  <a:cubicBezTo>
                    <a:pt x="685357" y="1096010"/>
                    <a:pt x="686243" y="1095567"/>
                    <a:pt x="685800" y="1094680"/>
                  </a:cubicBezTo>
                  <a:cubicBezTo>
                    <a:pt x="685800" y="1094680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5357" y="1094237"/>
                    <a:pt x="685357" y="1094237"/>
                    <a:pt x="685357" y="1094237"/>
                  </a:cubicBezTo>
                  <a:cubicBezTo>
                    <a:pt x="684913" y="1094237"/>
                    <a:pt x="684913" y="1093793"/>
                    <a:pt x="684470" y="1093793"/>
                  </a:cubicBezTo>
                  <a:cubicBezTo>
                    <a:pt x="680923" y="1092020"/>
                    <a:pt x="677377" y="1089360"/>
                    <a:pt x="673387" y="1087587"/>
                  </a:cubicBezTo>
                  <a:cubicBezTo>
                    <a:pt x="664078" y="1081824"/>
                    <a:pt x="655211" y="1075618"/>
                    <a:pt x="646345" y="1068968"/>
                  </a:cubicBezTo>
                  <a:cubicBezTo>
                    <a:pt x="613540" y="1044586"/>
                    <a:pt x="583395" y="1016657"/>
                    <a:pt x="555910" y="986069"/>
                  </a:cubicBezTo>
                  <a:cubicBezTo>
                    <a:pt x="554137" y="984296"/>
                    <a:pt x="552364" y="982079"/>
                    <a:pt x="550147" y="979863"/>
                  </a:cubicBezTo>
                  <a:cubicBezTo>
                    <a:pt x="550147" y="979863"/>
                    <a:pt x="549704" y="979419"/>
                    <a:pt x="549704" y="979419"/>
                  </a:cubicBezTo>
                  <a:cubicBezTo>
                    <a:pt x="544827" y="973656"/>
                    <a:pt x="539951" y="967450"/>
                    <a:pt x="535075" y="961687"/>
                  </a:cubicBezTo>
                  <a:cubicBezTo>
                    <a:pt x="533301" y="956367"/>
                    <a:pt x="531972" y="950604"/>
                    <a:pt x="531085" y="945284"/>
                  </a:cubicBezTo>
                  <a:cubicBezTo>
                    <a:pt x="528868" y="934645"/>
                    <a:pt x="527982" y="923562"/>
                    <a:pt x="527095" y="912480"/>
                  </a:cubicBezTo>
                  <a:cubicBezTo>
                    <a:pt x="527095" y="909820"/>
                    <a:pt x="527538" y="907160"/>
                    <a:pt x="527982" y="904943"/>
                  </a:cubicBezTo>
                  <a:cubicBezTo>
                    <a:pt x="530198" y="886324"/>
                    <a:pt x="534631" y="868592"/>
                    <a:pt x="537734" y="849973"/>
                  </a:cubicBezTo>
                  <a:cubicBezTo>
                    <a:pt x="540838" y="834457"/>
                    <a:pt x="541724" y="818498"/>
                    <a:pt x="543498" y="802982"/>
                  </a:cubicBezTo>
                  <a:cubicBezTo>
                    <a:pt x="546157" y="783920"/>
                    <a:pt x="550147" y="765301"/>
                    <a:pt x="555023" y="746682"/>
                  </a:cubicBezTo>
                  <a:cubicBezTo>
                    <a:pt x="566549" y="698361"/>
                    <a:pt x="584282" y="651814"/>
                    <a:pt x="602457" y="605709"/>
                  </a:cubicBezTo>
                  <a:cubicBezTo>
                    <a:pt x="611767" y="579997"/>
                    <a:pt x="623736" y="555172"/>
                    <a:pt x="630829" y="529017"/>
                  </a:cubicBezTo>
                  <a:cubicBezTo>
                    <a:pt x="633489" y="518377"/>
                    <a:pt x="635706" y="507295"/>
                    <a:pt x="637922" y="496655"/>
                  </a:cubicBezTo>
                  <a:cubicBezTo>
                    <a:pt x="639252" y="490892"/>
                    <a:pt x="641026" y="485129"/>
                    <a:pt x="642355" y="479366"/>
                  </a:cubicBezTo>
                  <a:cubicBezTo>
                    <a:pt x="642355" y="479366"/>
                    <a:pt x="642355" y="479366"/>
                    <a:pt x="642355" y="479366"/>
                  </a:cubicBezTo>
                  <a:cubicBezTo>
                    <a:pt x="646345" y="467397"/>
                    <a:pt x="651221" y="455427"/>
                    <a:pt x="657428" y="443901"/>
                  </a:cubicBezTo>
                  <a:cubicBezTo>
                    <a:pt x="665851" y="428829"/>
                    <a:pt x="676490" y="415086"/>
                    <a:pt x="683140" y="399127"/>
                  </a:cubicBezTo>
                  <a:cubicBezTo>
                    <a:pt x="683583" y="398240"/>
                    <a:pt x="683140" y="396910"/>
                    <a:pt x="682253" y="396910"/>
                  </a:cubicBezTo>
                  <a:cubicBezTo>
                    <a:pt x="680480" y="396910"/>
                    <a:pt x="680480" y="397354"/>
                    <a:pt x="680037" y="397354"/>
                  </a:cubicBezTo>
                  <a:close/>
                  <a:moveTo>
                    <a:pt x="531972" y="368539"/>
                  </a:moveTo>
                  <a:cubicBezTo>
                    <a:pt x="531972" y="368539"/>
                    <a:pt x="531972" y="368539"/>
                    <a:pt x="531972" y="368539"/>
                  </a:cubicBezTo>
                  <a:cubicBezTo>
                    <a:pt x="531972" y="368539"/>
                    <a:pt x="531972" y="368539"/>
                    <a:pt x="531972" y="368539"/>
                  </a:cubicBezTo>
                  <a:close/>
                  <a:moveTo>
                    <a:pt x="344451" y="582214"/>
                  </a:moveTo>
                  <a:cubicBezTo>
                    <a:pt x="344451" y="581327"/>
                    <a:pt x="344895" y="580441"/>
                    <a:pt x="344895" y="579554"/>
                  </a:cubicBezTo>
                  <a:cubicBezTo>
                    <a:pt x="344895" y="580441"/>
                    <a:pt x="344895" y="581327"/>
                    <a:pt x="344451" y="582214"/>
                  </a:cubicBezTo>
                  <a:cubicBezTo>
                    <a:pt x="344451" y="582214"/>
                    <a:pt x="344451" y="582214"/>
                    <a:pt x="344451" y="582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33"/>
          <p:cNvGrpSpPr/>
          <p:nvPr/>
        </p:nvGrpSpPr>
        <p:grpSpPr>
          <a:xfrm>
            <a:off x="-153443" y="3228450"/>
            <a:ext cx="2021708" cy="2679600"/>
            <a:chOff x="90419" y="2678811"/>
            <a:chExt cx="2021708" cy="2679600"/>
          </a:xfrm>
        </p:grpSpPr>
        <p:grpSp>
          <p:nvGrpSpPr>
            <p:cNvPr id="1428" name="Google Shape;1428;p33"/>
            <p:cNvGrpSpPr/>
            <p:nvPr/>
          </p:nvGrpSpPr>
          <p:grpSpPr>
            <a:xfrm rot="4228116">
              <a:off x="562089" y="3758887"/>
              <a:ext cx="988625" cy="1699221"/>
              <a:chOff x="2227062" y="1404352"/>
              <a:chExt cx="1146049" cy="1969797"/>
            </a:xfrm>
          </p:grpSpPr>
          <p:sp>
            <p:nvSpPr>
              <p:cNvPr id="1429" name="Google Shape;1429;p33"/>
              <p:cNvSpPr/>
              <p:nvPr/>
            </p:nvSpPr>
            <p:spPr>
              <a:xfrm>
                <a:off x="2475536" y="1407954"/>
                <a:ext cx="379775" cy="503081"/>
              </a:xfrm>
              <a:custGeom>
                <a:avLst/>
                <a:gdLst/>
                <a:ahLst/>
                <a:cxnLst/>
                <a:rect l="l" t="t" r="r" b="b"/>
                <a:pathLst>
                  <a:path w="268392" h="355534" extrusionOk="0">
                    <a:moveTo>
                      <a:pt x="36351" y="202149"/>
                    </a:moveTo>
                    <a:lnTo>
                      <a:pt x="37238" y="203036"/>
                    </a:lnTo>
                    <a:cubicBezTo>
                      <a:pt x="39011" y="204809"/>
                      <a:pt x="41228" y="207026"/>
                      <a:pt x="43001" y="208799"/>
                    </a:cubicBezTo>
                    <a:cubicBezTo>
                      <a:pt x="50537" y="216335"/>
                      <a:pt x="58517" y="224315"/>
                      <a:pt x="66940" y="230964"/>
                    </a:cubicBezTo>
                    <a:cubicBezTo>
                      <a:pt x="73589" y="236727"/>
                      <a:pt x="81126" y="241604"/>
                      <a:pt x="88662" y="246480"/>
                    </a:cubicBezTo>
                    <a:cubicBezTo>
                      <a:pt x="92652" y="249140"/>
                      <a:pt x="96198" y="251800"/>
                      <a:pt x="100188" y="254460"/>
                    </a:cubicBezTo>
                    <a:cubicBezTo>
                      <a:pt x="106838" y="258893"/>
                      <a:pt x="112157" y="263326"/>
                      <a:pt x="116590" y="267759"/>
                    </a:cubicBezTo>
                    <a:cubicBezTo>
                      <a:pt x="121910" y="272635"/>
                      <a:pt x="126786" y="278398"/>
                      <a:pt x="130776" y="283275"/>
                    </a:cubicBezTo>
                    <a:lnTo>
                      <a:pt x="133436" y="286378"/>
                    </a:lnTo>
                    <a:cubicBezTo>
                      <a:pt x="136983" y="290368"/>
                      <a:pt x="140529" y="294801"/>
                      <a:pt x="144076" y="298791"/>
                    </a:cubicBezTo>
                    <a:cubicBezTo>
                      <a:pt x="148952" y="304110"/>
                      <a:pt x="153828" y="308543"/>
                      <a:pt x="158705" y="312533"/>
                    </a:cubicBezTo>
                    <a:cubicBezTo>
                      <a:pt x="168014" y="320513"/>
                      <a:pt x="179097" y="328049"/>
                      <a:pt x="191953" y="336029"/>
                    </a:cubicBezTo>
                    <a:cubicBezTo>
                      <a:pt x="199933" y="341348"/>
                      <a:pt x="208799" y="345782"/>
                      <a:pt x="216778" y="350658"/>
                    </a:cubicBezTo>
                    <a:cubicBezTo>
                      <a:pt x="219438" y="352431"/>
                      <a:pt x="222541" y="353761"/>
                      <a:pt x="225201" y="355534"/>
                    </a:cubicBezTo>
                    <a:cubicBezTo>
                      <a:pt x="225201" y="354205"/>
                      <a:pt x="225201" y="353318"/>
                      <a:pt x="225644" y="351988"/>
                    </a:cubicBezTo>
                    <a:cubicBezTo>
                      <a:pt x="228748" y="320956"/>
                      <a:pt x="237171" y="290811"/>
                      <a:pt x="245150" y="261553"/>
                    </a:cubicBezTo>
                    <a:cubicBezTo>
                      <a:pt x="254460" y="228748"/>
                      <a:pt x="261109" y="201263"/>
                      <a:pt x="264656" y="172448"/>
                    </a:cubicBezTo>
                    <a:cubicBezTo>
                      <a:pt x="268646" y="142746"/>
                      <a:pt x="269532" y="112157"/>
                      <a:pt x="266872" y="81569"/>
                    </a:cubicBezTo>
                    <a:cubicBezTo>
                      <a:pt x="265099" y="55857"/>
                      <a:pt x="260223" y="28372"/>
                      <a:pt x="253130" y="0"/>
                    </a:cubicBezTo>
                    <a:cubicBezTo>
                      <a:pt x="199933" y="15516"/>
                      <a:pt x="244263" y="96641"/>
                      <a:pt x="233181" y="139199"/>
                    </a:cubicBezTo>
                    <a:cubicBezTo>
                      <a:pt x="229634" y="152499"/>
                      <a:pt x="211015" y="155158"/>
                      <a:pt x="203922" y="143189"/>
                    </a:cubicBezTo>
                    <a:cubicBezTo>
                      <a:pt x="192396" y="124570"/>
                      <a:pt x="182200" y="104621"/>
                      <a:pt x="164911" y="89992"/>
                    </a:cubicBezTo>
                    <a:cubicBezTo>
                      <a:pt x="111271" y="43444"/>
                      <a:pt x="83342" y="81126"/>
                      <a:pt x="105951" y="135653"/>
                    </a:cubicBezTo>
                    <a:cubicBezTo>
                      <a:pt x="127673" y="188850"/>
                      <a:pt x="178211" y="209685"/>
                      <a:pt x="206139" y="254016"/>
                    </a:cubicBezTo>
                    <a:cubicBezTo>
                      <a:pt x="224315" y="283275"/>
                      <a:pt x="203036" y="324946"/>
                      <a:pt x="179540" y="295244"/>
                    </a:cubicBezTo>
                    <a:cubicBezTo>
                      <a:pt x="165354" y="273522"/>
                      <a:pt x="150282" y="240274"/>
                      <a:pt x="129003" y="228748"/>
                    </a:cubicBezTo>
                    <a:cubicBezTo>
                      <a:pt x="113931" y="220768"/>
                      <a:pt x="96198" y="230964"/>
                      <a:pt x="82012" y="225201"/>
                    </a:cubicBezTo>
                    <a:cubicBezTo>
                      <a:pt x="66496" y="218552"/>
                      <a:pt x="69156" y="210572"/>
                      <a:pt x="59403" y="195943"/>
                    </a:cubicBezTo>
                    <a:cubicBezTo>
                      <a:pt x="47877" y="178654"/>
                      <a:pt x="20836" y="156488"/>
                      <a:pt x="0" y="169788"/>
                    </a:cubicBezTo>
                    <a:cubicBezTo>
                      <a:pt x="1773" y="171117"/>
                      <a:pt x="3990" y="172448"/>
                      <a:pt x="5763" y="174221"/>
                    </a:cubicBezTo>
                    <a:cubicBezTo>
                      <a:pt x="17289" y="183087"/>
                      <a:pt x="27042" y="192840"/>
                      <a:pt x="36351" y="202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33"/>
              <p:cNvSpPr/>
              <p:nvPr/>
            </p:nvSpPr>
            <p:spPr>
              <a:xfrm>
                <a:off x="2228953" y="1920571"/>
                <a:ext cx="570426" cy="420907"/>
              </a:xfrm>
              <a:custGeom>
                <a:avLst/>
                <a:gdLst/>
                <a:ahLst/>
                <a:cxnLst/>
                <a:rect l="l" t="t" r="r" b="b"/>
                <a:pathLst>
                  <a:path w="403128" h="297461" extrusionOk="0">
                    <a:moveTo>
                      <a:pt x="72703" y="226088"/>
                    </a:moveTo>
                    <a:lnTo>
                      <a:pt x="129446" y="220768"/>
                    </a:lnTo>
                    <a:cubicBezTo>
                      <a:pt x="152055" y="218995"/>
                      <a:pt x="170231" y="218109"/>
                      <a:pt x="187076" y="218552"/>
                    </a:cubicBezTo>
                    <a:cubicBezTo>
                      <a:pt x="225644" y="218995"/>
                      <a:pt x="264212" y="228748"/>
                      <a:pt x="298791" y="246924"/>
                    </a:cubicBezTo>
                    <a:cubicBezTo>
                      <a:pt x="308987" y="252243"/>
                      <a:pt x="319626" y="257563"/>
                      <a:pt x="329379" y="263326"/>
                    </a:cubicBezTo>
                    <a:cubicBezTo>
                      <a:pt x="336029" y="266873"/>
                      <a:pt x="342678" y="270419"/>
                      <a:pt x="349328" y="273966"/>
                    </a:cubicBezTo>
                    <a:cubicBezTo>
                      <a:pt x="367504" y="284162"/>
                      <a:pt x="384349" y="291698"/>
                      <a:pt x="400752" y="297461"/>
                    </a:cubicBezTo>
                    <a:cubicBezTo>
                      <a:pt x="400309" y="286822"/>
                      <a:pt x="400752" y="276182"/>
                      <a:pt x="401195" y="265099"/>
                    </a:cubicBezTo>
                    <a:cubicBezTo>
                      <a:pt x="402968" y="230078"/>
                      <a:pt x="403412" y="200819"/>
                      <a:pt x="402968" y="173335"/>
                    </a:cubicBezTo>
                    <a:cubicBezTo>
                      <a:pt x="402968" y="158705"/>
                      <a:pt x="402525" y="143632"/>
                      <a:pt x="401638" y="126787"/>
                    </a:cubicBezTo>
                    <a:lnTo>
                      <a:pt x="400309" y="127673"/>
                    </a:lnTo>
                    <a:cubicBezTo>
                      <a:pt x="390556" y="113931"/>
                      <a:pt x="378143" y="101961"/>
                      <a:pt x="363514" y="92652"/>
                    </a:cubicBezTo>
                    <a:cubicBezTo>
                      <a:pt x="350215" y="83786"/>
                      <a:pt x="334699" y="76250"/>
                      <a:pt x="317853" y="70486"/>
                    </a:cubicBezTo>
                    <a:cubicBezTo>
                      <a:pt x="293471" y="61620"/>
                      <a:pt x="267316" y="56744"/>
                      <a:pt x="241604" y="51868"/>
                    </a:cubicBezTo>
                    <a:cubicBezTo>
                      <a:pt x="233624" y="50094"/>
                      <a:pt x="225201" y="48764"/>
                      <a:pt x="217222" y="46991"/>
                    </a:cubicBezTo>
                    <a:cubicBezTo>
                      <a:pt x="196829" y="42558"/>
                      <a:pt x="180870" y="38125"/>
                      <a:pt x="166684" y="32805"/>
                    </a:cubicBezTo>
                    <a:cubicBezTo>
                      <a:pt x="156045" y="28815"/>
                      <a:pt x="145849" y="24382"/>
                      <a:pt x="136096" y="19949"/>
                    </a:cubicBezTo>
                    <a:cubicBezTo>
                      <a:pt x="130333" y="17289"/>
                      <a:pt x="124570" y="14629"/>
                      <a:pt x="118807" y="12413"/>
                    </a:cubicBezTo>
                    <a:cubicBezTo>
                      <a:pt x="98858" y="3547"/>
                      <a:pt x="77136" y="444"/>
                      <a:pt x="55857" y="0"/>
                    </a:cubicBezTo>
                    <a:cubicBezTo>
                      <a:pt x="38568" y="46104"/>
                      <a:pt x="113487" y="32805"/>
                      <a:pt x="132993" y="44331"/>
                    </a:cubicBezTo>
                    <a:cubicBezTo>
                      <a:pt x="75363" y="90435"/>
                      <a:pt x="132549" y="88662"/>
                      <a:pt x="171117" y="80683"/>
                    </a:cubicBezTo>
                    <a:cubicBezTo>
                      <a:pt x="216778" y="71373"/>
                      <a:pt x="320069" y="74476"/>
                      <a:pt x="323616" y="141859"/>
                    </a:cubicBezTo>
                    <a:cubicBezTo>
                      <a:pt x="326719" y="210129"/>
                      <a:pt x="236284" y="175551"/>
                      <a:pt x="205696" y="163138"/>
                    </a:cubicBezTo>
                    <a:cubicBezTo>
                      <a:pt x="187963" y="156045"/>
                      <a:pt x="55857" y="123240"/>
                      <a:pt x="81126" y="173778"/>
                    </a:cubicBezTo>
                    <a:cubicBezTo>
                      <a:pt x="48321" y="188850"/>
                      <a:pt x="3990" y="183087"/>
                      <a:pt x="0" y="228304"/>
                    </a:cubicBezTo>
                    <a:cubicBezTo>
                      <a:pt x="25712" y="229635"/>
                      <a:pt x="50537" y="228304"/>
                      <a:pt x="72703" y="226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33"/>
              <p:cNvSpPr/>
              <p:nvPr/>
            </p:nvSpPr>
            <p:spPr>
              <a:xfrm>
                <a:off x="2808078" y="1808260"/>
                <a:ext cx="545108" cy="427807"/>
              </a:xfrm>
              <a:custGeom>
                <a:avLst/>
                <a:gdLst/>
                <a:ahLst/>
                <a:cxnLst/>
                <a:rect l="l" t="t" r="r" b="b"/>
                <a:pathLst>
                  <a:path w="385235" h="302337" extrusionOk="0">
                    <a:moveTo>
                      <a:pt x="226088" y="38125"/>
                    </a:moveTo>
                    <a:cubicBezTo>
                      <a:pt x="220768" y="39898"/>
                      <a:pt x="215448" y="41671"/>
                      <a:pt x="210129" y="43444"/>
                    </a:cubicBezTo>
                    <a:cubicBezTo>
                      <a:pt x="198603" y="46991"/>
                      <a:pt x="186633" y="50981"/>
                      <a:pt x="175107" y="54970"/>
                    </a:cubicBezTo>
                    <a:cubicBezTo>
                      <a:pt x="157375" y="61177"/>
                      <a:pt x="141859" y="69156"/>
                      <a:pt x="127673" y="78466"/>
                    </a:cubicBezTo>
                    <a:cubicBezTo>
                      <a:pt x="116147" y="86002"/>
                      <a:pt x="105508" y="94425"/>
                      <a:pt x="94868" y="102848"/>
                    </a:cubicBezTo>
                    <a:cubicBezTo>
                      <a:pt x="91765" y="105508"/>
                      <a:pt x="88218" y="108167"/>
                      <a:pt x="85116" y="110384"/>
                    </a:cubicBezTo>
                    <a:cubicBezTo>
                      <a:pt x="59403" y="130333"/>
                      <a:pt x="29702" y="153829"/>
                      <a:pt x="0" y="175994"/>
                    </a:cubicBezTo>
                    <a:cubicBezTo>
                      <a:pt x="1330" y="201262"/>
                      <a:pt x="2217" y="227418"/>
                      <a:pt x="1773" y="253130"/>
                    </a:cubicBezTo>
                    <a:cubicBezTo>
                      <a:pt x="1773" y="268646"/>
                      <a:pt x="1330" y="285048"/>
                      <a:pt x="443" y="302337"/>
                    </a:cubicBezTo>
                    <a:cubicBezTo>
                      <a:pt x="13742" y="292141"/>
                      <a:pt x="30588" y="279285"/>
                      <a:pt x="48764" y="268203"/>
                    </a:cubicBezTo>
                    <a:cubicBezTo>
                      <a:pt x="69156" y="255790"/>
                      <a:pt x="88218" y="247810"/>
                      <a:pt x="106394" y="243377"/>
                    </a:cubicBezTo>
                    <a:cubicBezTo>
                      <a:pt x="120137" y="239831"/>
                      <a:pt x="134766" y="239387"/>
                      <a:pt x="148509" y="238944"/>
                    </a:cubicBezTo>
                    <a:cubicBezTo>
                      <a:pt x="155158" y="238501"/>
                      <a:pt x="161808" y="238501"/>
                      <a:pt x="168458" y="237614"/>
                    </a:cubicBezTo>
                    <a:cubicBezTo>
                      <a:pt x="179540" y="236727"/>
                      <a:pt x="189293" y="234954"/>
                      <a:pt x="197716" y="231851"/>
                    </a:cubicBezTo>
                    <a:cubicBezTo>
                      <a:pt x="207469" y="228305"/>
                      <a:pt x="216335" y="223872"/>
                      <a:pt x="224758" y="218995"/>
                    </a:cubicBezTo>
                    <a:cubicBezTo>
                      <a:pt x="227418" y="217665"/>
                      <a:pt x="229634" y="216335"/>
                      <a:pt x="232294" y="214562"/>
                    </a:cubicBezTo>
                    <a:cubicBezTo>
                      <a:pt x="238501" y="211016"/>
                      <a:pt x="245150" y="207026"/>
                      <a:pt x="252243" y="203923"/>
                    </a:cubicBezTo>
                    <a:cubicBezTo>
                      <a:pt x="263326" y="198603"/>
                      <a:pt x="272635" y="195057"/>
                      <a:pt x="281502" y="191953"/>
                    </a:cubicBezTo>
                    <a:cubicBezTo>
                      <a:pt x="301007" y="185747"/>
                      <a:pt x="321843" y="181313"/>
                      <a:pt x="343121" y="179541"/>
                    </a:cubicBezTo>
                    <a:cubicBezTo>
                      <a:pt x="357307" y="178211"/>
                      <a:pt x="371493" y="177767"/>
                      <a:pt x="385236" y="178211"/>
                    </a:cubicBezTo>
                    <a:cubicBezTo>
                      <a:pt x="368834" y="146292"/>
                      <a:pt x="277069" y="164468"/>
                      <a:pt x="256233" y="169788"/>
                    </a:cubicBezTo>
                    <a:cubicBezTo>
                      <a:pt x="261996" y="153829"/>
                      <a:pt x="270419" y="134766"/>
                      <a:pt x="258449" y="119694"/>
                    </a:cubicBezTo>
                    <a:cubicBezTo>
                      <a:pt x="232738" y="123683"/>
                      <a:pt x="147179" y="196386"/>
                      <a:pt x="123240" y="163138"/>
                    </a:cubicBezTo>
                    <a:cubicBezTo>
                      <a:pt x="106838" y="140529"/>
                      <a:pt x="175107" y="97085"/>
                      <a:pt x="191066" y="88662"/>
                    </a:cubicBezTo>
                    <a:cubicBezTo>
                      <a:pt x="235397" y="66053"/>
                      <a:pt x="286821" y="72703"/>
                      <a:pt x="330266" y="50981"/>
                    </a:cubicBezTo>
                    <a:cubicBezTo>
                      <a:pt x="374153" y="28815"/>
                      <a:pt x="351101" y="9753"/>
                      <a:pt x="322729" y="0"/>
                    </a:cubicBezTo>
                    <a:cubicBezTo>
                      <a:pt x="307214" y="6650"/>
                      <a:pt x="291698" y="13299"/>
                      <a:pt x="277069" y="19062"/>
                    </a:cubicBezTo>
                    <a:cubicBezTo>
                      <a:pt x="259336" y="27042"/>
                      <a:pt x="241604" y="33248"/>
                      <a:pt x="226088" y="381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33"/>
              <p:cNvSpPr/>
              <p:nvPr/>
            </p:nvSpPr>
            <p:spPr>
              <a:xfrm>
                <a:off x="2806112" y="1404352"/>
                <a:ext cx="462531" cy="646566"/>
              </a:xfrm>
              <a:custGeom>
                <a:avLst/>
                <a:gdLst/>
                <a:ahLst/>
                <a:cxnLst/>
                <a:rect l="l" t="t" r="r" b="b"/>
                <a:pathLst>
                  <a:path w="326877" h="456937" extrusionOk="0">
                    <a:moveTo>
                      <a:pt x="39957" y="175879"/>
                    </a:moveTo>
                    <a:cubicBezTo>
                      <a:pt x="36854" y="206911"/>
                      <a:pt x="28874" y="237499"/>
                      <a:pt x="20895" y="267201"/>
                    </a:cubicBezTo>
                    <a:cubicBezTo>
                      <a:pt x="13359" y="296016"/>
                      <a:pt x="5379" y="325718"/>
                      <a:pt x="2276" y="355419"/>
                    </a:cubicBezTo>
                    <a:cubicBezTo>
                      <a:pt x="-1271" y="386894"/>
                      <a:pt x="59" y="418813"/>
                      <a:pt x="1389" y="446298"/>
                    </a:cubicBezTo>
                    <a:lnTo>
                      <a:pt x="1389" y="449845"/>
                    </a:lnTo>
                    <a:cubicBezTo>
                      <a:pt x="1389" y="452061"/>
                      <a:pt x="1389" y="454278"/>
                      <a:pt x="1832" y="456937"/>
                    </a:cubicBezTo>
                    <a:cubicBezTo>
                      <a:pt x="29318" y="432999"/>
                      <a:pt x="57689" y="409503"/>
                      <a:pt x="82072" y="389111"/>
                    </a:cubicBezTo>
                    <a:cubicBezTo>
                      <a:pt x="95371" y="378028"/>
                      <a:pt x="109556" y="366059"/>
                      <a:pt x="125072" y="355863"/>
                    </a:cubicBezTo>
                    <a:cubicBezTo>
                      <a:pt x="139258" y="346110"/>
                      <a:pt x="155661" y="337687"/>
                      <a:pt x="173836" y="331037"/>
                    </a:cubicBezTo>
                    <a:cubicBezTo>
                      <a:pt x="185806" y="326604"/>
                      <a:pt x="197775" y="323058"/>
                      <a:pt x="209301" y="319511"/>
                    </a:cubicBezTo>
                    <a:cubicBezTo>
                      <a:pt x="214621" y="317738"/>
                      <a:pt x="219941" y="316408"/>
                      <a:pt x="225260" y="314635"/>
                    </a:cubicBezTo>
                    <a:cubicBezTo>
                      <a:pt x="240776" y="309759"/>
                      <a:pt x="256735" y="304439"/>
                      <a:pt x="271808" y="299119"/>
                    </a:cubicBezTo>
                    <a:lnTo>
                      <a:pt x="275798" y="297789"/>
                    </a:lnTo>
                    <a:cubicBezTo>
                      <a:pt x="288654" y="293356"/>
                      <a:pt x="301953" y="288037"/>
                      <a:pt x="315252" y="282717"/>
                    </a:cubicBezTo>
                    <a:cubicBezTo>
                      <a:pt x="323675" y="260108"/>
                      <a:pt x="340078" y="233509"/>
                      <a:pt x="307273" y="221983"/>
                    </a:cubicBezTo>
                    <a:cubicBezTo>
                      <a:pt x="268705" y="208241"/>
                      <a:pt x="234570" y="253902"/>
                      <a:pt x="209745" y="274294"/>
                    </a:cubicBezTo>
                    <a:cubicBezTo>
                      <a:pt x="213291" y="162580"/>
                      <a:pt x="133939" y="325275"/>
                      <a:pt x="105567" y="319955"/>
                    </a:cubicBezTo>
                    <a:cubicBezTo>
                      <a:pt x="105567" y="319955"/>
                      <a:pt x="96701" y="319511"/>
                      <a:pt x="99360" y="303996"/>
                    </a:cubicBezTo>
                    <a:cubicBezTo>
                      <a:pt x="103350" y="278727"/>
                      <a:pt x="155661" y="209127"/>
                      <a:pt x="116206" y="199818"/>
                    </a:cubicBezTo>
                    <a:cubicBezTo>
                      <a:pt x="93597" y="194498"/>
                      <a:pt x="80298" y="237942"/>
                      <a:pt x="67886" y="202478"/>
                    </a:cubicBezTo>
                    <a:cubicBezTo>
                      <a:pt x="62123" y="186075"/>
                      <a:pt x="78082" y="141301"/>
                      <a:pt x="78525" y="122239"/>
                    </a:cubicBezTo>
                    <a:cubicBezTo>
                      <a:pt x="79411" y="84114"/>
                      <a:pt x="91381" y="-9424"/>
                      <a:pt x="27544" y="772"/>
                    </a:cubicBezTo>
                    <a:cubicBezTo>
                      <a:pt x="26214" y="772"/>
                      <a:pt x="24884" y="1215"/>
                      <a:pt x="23555" y="1658"/>
                    </a:cubicBezTo>
                    <a:cubicBezTo>
                      <a:pt x="40843" y="57516"/>
                      <a:pt x="46607" y="117806"/>
                      <a:pt x="39957" y="1758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2311148" y="1654537"/>
                <a:ext cx="486143" cy="442234"/>
              </a:xfrm>
              <a:custGeom>
                <a:avLst/>
                <a:gdLst/>
                <a:ahLst/>
                <a:cxnLst/>
                <a:rect l="l" t="t" r="r" b="b"/>
                <a:pathLst>
                  <a:path w="343564" h="312533" extrusionOk="0">
                    <a:moveTo>
                      <a:pt x="38125" y="185303"/>
                    </a:moveTo>
                    <a:cubicBezTo>
                      <a:pt x="46104" y="187077"/>
                      <a:pt x="54527" y="189293"/>
                      <a:pt x="63393" y="192840"/>
                    </a:cubicBezTo>
                    <a:cubicBezTo>
                      <a:pt x="70930" y="195500"/>
                      <a:pt x="78466" y="199046"/>
                      <a:pt x="85559" y="202149"/>
                    </a:cubicBezTo>
                    <a:cubicBezTo>
                      <a:pt x="93982" y="205696"/>
                      <a:pt x="102848" y="209685"/>
                      <a:pt x="111271" y="212789"/>
                    </a:cubicBezTo>
                    <a:cubicBezTo>
                      <a:pt x="125457" y="217665"/>
                      <a:pt x="140972" y="222098"/>
                      <a:pt x="160921" y="226088"/>
                    </a:cubicBezTo>
                    <a:cubicBezTo>
                      <a:pt x="169344" y="227861"/>
                      <a:pt x="178211" y="229634"/>
                      <a:pt x="187077" y="231408"/>
                    </a:cubicBezTo>
                    <a:cubicBezTo>
                      <a:pt x="211902" y="236727"/>
                      <a:pt x="238057" y="242047"/>
                      <a:pt x="262439" y="251357"/>
                    </a:cubicBezTo>
                    <a:cubicBezTo>
                      <a:pt x="280615" y="258449"/>
                      <a:pt x="295688" y="266429"/>
                      <a:pt x="308987" y="276182"/>
                    </a:cubicBezTo>
                    <a:cubicBezTo>
                      <a:pt x="323616" y="286821"/>
                      <a:pt x="335142" y="299234"/>
                      <a:pt x="343565" y="312534"/>
                    </a:cubicBezTo>
                    <a:cubicBezTo>
                      <a:pt x="343122" y="299234"/>
                      <a:pt x="342235" y="285491"/>
                      <a:pt x="341348" y="270419"/>
                    </a:cubicBezTo>
                    <a:cubicBezTo>
                      <a:pt x="340019" y="243377"/>
                      <a:pt x="339132" y="214562"/>
                      <a:pt x="341348" y="185303"/>
                    </a:cubicBezTo>
                    <a:cubicBezTo>
                      <a:pt x="317410" y="174664"/>
                      <a:pt x="292141" y="162695"/>
                      <a:pt x="269976" y="144962"/>
                    </a:cubicBezTo>
                    <a:cubicBezTo>
                      <a:pt x="258893" y="136539"/>
                      <a:pt x="249583" y="126343"/>
                      <a:pt x="240274" y="115261"/>
                    </a:cubicBezTo>
                    <a:cubicBezTo>
                      <a:pt x="235397" y="109498"/>
                      <a:pt x="230964" y="105064"/>
                      <a:pt x="226531" y="100631"/>
                    </a:cubicBezTo>
                    <a:cubicBezTo>
                      <a:pt x="222098" y="96641"/>
                      <a:pt x="217222" y="92652"/>
                      <a:pt x="211015" y="88219"/>
                    </a:cubicBezTo>
                    <a:cubicBezTo>
                      <a:pt x="207469" y="85559"/>
                      <a:pt x="203479" y="82899"/>
                      <a:pt x="199933" y="80239"/>
                    </a:cubicBezTo>
                    <a:cubicBezTo>
                      <a:pt x="192396" y="74919"/>
                      <a:pt x="184860" y="69600"/>
                      <a:pt x="177324" y="63837"/>
                    </a:cubicBezTo>
                    <a:cubicBezTo>
                      <a:pt x="165354" y="54084"/>
                      <a:pt x="155158" y="43001"/>
                      <a:pt x="147622" y="34578"/>
                    </a:cubicBezTo>
                    <a:cubicBezTo>
                      <a:pt x="138756" y="24826"/>
                      <a:pt x="129446" y="14629"/>
                      <a:pt x="118807" y="5320"/>
                    </a:cubicBezTo>
                    <a:cubicBezTo>
                      <a:pt x="116590" y="3546"/>
                      <a:pt x="114817" y="1773"/>
                      <a:pt x="112601" y="0"/>
                    </a:cubicBezTo>
                    <a:cubicBezTo>
                      <a:pt x="111714" y="887"/>
                      <a:pt x="110827" y="1773"/>
                      <a:pt x="109941" y="2660"/>
                    </a:cubicBezTo>
                    <a:cubicBezTo>
                      <a:pt x="82455" y="35022"/>
                      <a:pt x="145849" y="55414"/>
                      <a:pt x="166241" y="70043"/>
                    </a:cubicBezTo>
                    <a:cubicBezTo>
                      <a:pt x="161808" y="85559"/>
                      <a:pt x="138313" y="96198"/>
                      <a:pt x="147179" y="112157"/>
                    </a:cubicBezTo>
                    <a:cubicBezTo>
                      <a:pt x="152942" y="123240"/>
                      <a:pt x="182200" y="123240"/>
                      <a:pt x="192840" y="126787"/>
                    </a:cubicBezTo>
                    <a:cubicBezTo>
                      <a:pt x="214118" y="133436"/>
                      <a:pt x="275295" y="163581"/>
                      <a:pt x="269532" y="194613"/>
                    </a:cubicBezTo>
                    <a:cubicBezTo>
                      <a:pt x="259336" y="246480"/>
                      <a:pt x="194170" y="177767"/>
                      <a:pt x="176881" y="168458"/>
                    </a:cubicBezTo>
                    <a:cubicBezTo>
                      <a:pt x="143189" y="149395"/>
                      <a:pt x="111271" y="149395"/>
                      <a:pt x="144962" y="187520"/>
                    </a:cubicBezTo>
                    <a:cubicBezTo>
                      <a:pt x="104621" y="207469"/>
                      <a:pt x="32805" y="123240"/>
                      <a:pt x="2217" y="177767"/>
                    </a:cubicBezTo>
                    <a:cubicBezTo>
                      <a:pt x="1330" y="179097"/>
                      <a:pt x="443" y="180870"/>
                      <a:pt x="0" y="182200"/>
                    </a:cubicBezTo>
                    <a:cubicBezTo>
                      <a:pt x="3990" y="182200"/>
                      <a:pt x="7980" y="182200"/>
                      <a:pt x="11969" y="182200"/>
                    </a:cubicBezTo>
                    <a:cubicBezTo>
                      <a:pt x="21279" y="182644"/>
                      <a:pt x="30145" y="183530"/>
                      <a:pt x="38125" y="1853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33"/>
              <p:cNvSpPr/>
              <p:nvPr/>
            </p:nvSpPr>
            <p:spPr>
              <a:xfrm>
                <a:off x="2227062" y="2244673"/>
                <a:ext cx="1136017" cy="1129476"/>
              </a:xfrm>
              <a:custGeom>
                <a:avLst/>
                <a:gdLst/>
                <a:ahLst/>
                <a:cxnLst/>
                <a:rect l="l" t="t" r="r" b="b"/>
                <a:pathLst>
                  <a:path w="802839" h="798216" extrusionOk="0">
                    <a:moveTo>
                      <a:pt x="776684" y="264414"/>
                    </a:moveTo>
                    <a:cubicBezTo>
                      <a:pt x="762942" y="255548"/>
                      <a:pt x="748313" y="247568"/>
                      <a:pt x="734127" y="240032"/>
                    </a:cubicBezTo>
                    <a:cubicBezTo>
                      <a:pt x="730137" y="237816"/>
                      <a:pt x="726590" y="236042"/>
                      <a:pt x="722601" y="233826"/>
                    </a:cubicBezTo>
                    <a:cubicBezTo>
                      <a:pt x="704425" y="224073"/>
                      <a:pt x="686693" y="212547"/>
                      <a:pt x="669403" y="200135"/>
                    </a:cubicBezTo>
                    <a:cubicBezTo>
                      <a:pt x="653888" y="189052"/>
                      <a:pt x="636155" y="176639"/>
                      <a:pt x="617093" y="168216"/>
                    </a:cubicBezTo>
                    <a:cubicBezTo>
                      <a:pt x="605124" y="162896"/>
                      <a:pt x="592711" y="158463"/>
                      <a:pt x="580741" y="154030"/>
                    </a:cubicBezTo>
                    <a:cubicBezTo>
                      <a:pt x="573649" y="151370"/>
                      <a:pt x="566556" y="148711"/>
                      <a:pt x="559019" y="146051"/>
                    </a:cubicBezTo>
                    <a:cubicBezTo>
                      <a:pt x="542174" y="139401"/>
                      <a:pt x="520895" y="130091"/>
                      <a:pt x="504049" y="114132"/>
                    </a:cubicBezTo>
                    <a:cubicBezTo>
                      <a:pt x="496069" y="107039"/>
                      <a:pt x="489420" y="98617"/>
                      <a:pt x="482770" y="90637"/>
                    </a:cubicBezTo>
                    <a:cubicBezTo>
                      <a:pt x="476120" y="82657"/>
                      <a:pt x="469471" y="74678"/>
                      <a:pt x="461935" y="68028"/>
                    </a:cubicBezTo>
                    <a:cubicBezTo>
                      <a:pt x="453955" y="60492"/>
                      <a:pt x="445532" y="55172"/>
                      <a:pt x="436666" y="51626"/>
                    </a:cubicBezTo>
                    <a:cubicBezTo>
                      <a:pt x="429573" y="48966"/>
                      <a:pt x="419377" y="46306"/>
                      <a:pt x="408294" y="48523"/>
                    </a:cubicBezTo>
                    <a:cubicBezTo>
                      <a:pt x="406964" y="73791"/>
                      <a:pt x="406964" y="101276"/>
                      <a:pt x="414500" y="127432"/>
                    </a:cubicBezTo>
                    <a:lnTo>
                      <a:pt x="411397" y="128319"/>
                    </a:lnTo>
                    <a:cubicBezTo>
                      <a:pt x="404748" y="109256"/>
                      <a:pt x="402531" y="89307"/>
                      <a:pt x="402088" y="68915"/>
                    </a:cubicBezTo>
                    <a:lnTo>
                      <a:pt x="401201" y="72018"/>
                    </a:lnTo>
                    <a:cubicBezTo>
                      <a:pt x="381696" y="66698"/>
                      <a:pt x="363077" y="58275"/>
                      <a:pt x="347561" y="51183"/>
                    </a:cubicBezTo>
                    <a:cubicBezTo>
                      <a:pt x="340468" y="47636"/>
                      <a:pt x="333375" y="44090"/>
                      <a:pt x="326282" y="40543"/>
                    </a:cubicBezTo>
                    <a:cubicBezTo>
                      <a:pt x="316529" y="35667"/>
                      <a:pt x="306333" y="30347"/>
                      <a:pt x="296137" y="25914"/>
                    </a:cubicBezTo>
                    <a:cubicBezTo>
                      <a:pt x="261115" y="8625"/>
                      <a:pt x="224764" y="-241"/>
                      <a:pt x="187969" y="202"/>
                    </a:cubicBezTo>
                    <a:cubicBezTo>
                      <a:pt x="162257" y="-685"/>
                      <a:pt x="136102" y="1532"/>
                      <a:pt x="110390" y="3305"/>
                    </a:cubicBezTo>
                    <a:cubicBezTo>
                      <a:pt x="98421" y="4192"/>
                      <a:pt x="86451" y="5078"/>
                      <a:pt x="74039" y="5965"/>
                    </a:cubicBezTo>
                    <a:cubicBezTo>
                      <a:pt x="55863" y="6852"/>
                      <a:pt x="36357" y="7738"/>
                      <a:pt x="16408" y="6408"/>
                    </a:cubicBezTo>
                    <a:cubicBezTo>
                      <a:pt x="10645" y="5965"/>
                      <a:pt x="5326" y="5521"/>
                      <a:pt x="6" y="4635"/>
                    </a:cubicBezTo>
                    <a:cubicBezTo>
                      <a:pt x="-437" y="36996"/>
                      <a:pt x="24388" y="35224"/>
                      <a:pt x="52760" y="27244"/>
                    </a:cubicBezTo>
                    <a:cubicBezTo>
                      <a:pt x="40347" y="48966"/>
                      <a:pt x="32811" y="64482"/>
                      <a:pt x="53646" y="76894"/>
                    </a:cubicBezTo>
                    <a:cubicBezTo>
                      <a:pt x="82462" y="93297"/>
                      <a:pt x="109503" y="61822"/>
                      <a:pt x="131669" y="49852"/>
                    </a:cubicBezTo>
                    <a:cubicBezTo>
                      <a:pt x="164917" y="31677"/>
                      <a:pt x="199052" y="28130"/>
                      <a:pt x="230527" y="49852"/>
                    </a:cubicBezTo>
                    <a:cubicBezTo>
                      <a:pt x="248703" y="62265"/>
                      <a:pt x="257125" y="76894"/>
                      <a:pt x="278848" y="84874"/>
                    </a:cubicBezTo>
                    <a:cubicBezTo>
                      <a:pt x="284167" y="87091"/>
                      <a:pt x="289930" y="88421"/>
                      <a:pt x="295693" y="89750"/>
                    </a:cubicBezTo>
                    <a:cubicBezTo>
                      <a:pt x="258456" y="112359"/>
                      <a:pt x="200825" y="127432"/>
                      <a:pt x="182649" y="134524"/>
                    </a:cubicBezTo>
                    <a:cubicBezTo>
                      <a:pt x="145412" y="148711"/>
                      <a:pt x="58080" y="200135"/>
                      <a:pt x="128566" y="231609"/>
                    </a:cubicBezTo>
                    <a:cubicBezTo>
                      <a:pt x="104627" y="254662"/>
                      <a:pt x="68719" y="251558"/>
                      <a:pt x="62956" y="289683"/>
                    </a:cubicBezTo>
                    <a:cubicBezTo>
                      <a:pt x="59409" y="313178"/>
                      <a:pt x="63843" y="323375"/>
                      <a:pt x="87781" y="328694"/>
                    </a:cubicBezTo>
                    <a:cubicBezTo>
                      <a:pt x="76255" y="354850"/>
                      <a:pt x="72266" y="388541"/>
                      <a:pt x="96648" y="401840"/>
                    </a:cubicBezTo>
                    <a:cubicBezTo>
                      <a:pt x="97091" y="399181"/>
                      <a:pt x="97091" y="396964"/>
                      <a:pt x="97977" y="394304"/>
                    </a:cubicBezTo>
                    <a:cubicBezTo>
                      <a:pt x="100194" y="385438"/>
                      <a:pt x="104184" y="376128"/>
                      <a:pt x="109947" y="366819"/>
                    </a:cubicBezTo>
                    <a:cubicBezTo>
                      <a:pt x="117040" y="355736"/>
                      <a:pt x="125906" y="346427"/>
                      <a:pt x="134772" y="337117"/>
                    </a:cubicBezTo>
                    <a:cubicBezTo>
                      <a:pt x="139205" y="332241"/>
                      <a:pt x="144081" y="327364"/>
                      <a:pt x="148515" y="322045"/>
                    </a:cubicBezTo>
                    <a:cubicBezTo>
                      <a:pt x="155608" y="313622"/>
                      <a:pt x="160927" y="306086"/>
                      <a:pt x="164917" y="298993"/>
                    </a:cubicBezTo>
                    <a:cubicBezTo>
                      <a:pt x="168907" y="291456"/>
                      <a:pt x="171124" y="283033"/>
                      <a:pt x="173340" y="273724"/>
                    </a:cubicBezTo>
                    <a:lnTo>
                      <a:pt x="173783" y="271950"/>
                    </a:lnTo>
                    <a:cubicBezTo>
                      <a:pt x="178660" y="252002"/>
                      <a:pt x="187969" y="233383"/>
                      <a:pt x="200382" y="217867"/>
                    </a:cubicBezTo>
                    <a:cubicBezTo>
                      <a:pt x="213681" y="201465"/>
                      <a:pt x="230970" y="189052"/>
                      <a:pt x="246043" y="179299"/>
                    </a:cubicBezTo>
                    <a:cubicBezTo>
                      <a:pt x="261115" y="169546"/>
                      <a:pt x="278405" y="158020"/>
                      <a:pt x="295250" y="147381"/>
                    </a:cubicBezTo>
                    <a:lnTo>
                      <a:pt x="302787" y="142504"/>
                    </a:lnTo>
                    <a:cubicBezTo>
                      <a:pt x="316529" y="133638"/>
                      <a:pt x="330715" y="124772"/>
                      <a:pt x="345787" y="117236"/>
                    </a:cubicBezTo>
                    <a:cubicBezTo>
                      <a:pt x="367066" y="107039"/>
                      <a:pt x="385685" y="102606"/>
                      <a:pt x="403418" y="103050"/>
                    </a:cubicBezTo>
                    <a:lnTo>
                      <a:pt x="403418" y="106153"/>
                    </a:lnTo>
                    <a:cubicBezTo>
                      <a:pt x="386129" y="107039"/>
                      <a:pt x="367510" y="112359"/>
                      <a:pt x="348891" y="122555"/>
                    </a:cubicBezTo>
                    <a:cubicBezTo>
                      <a:pt x="334261" y="130535"/>
                      <a:pt x="320075" y="139845"/>
                      <a:pt x="306333" y="149154"/>
                    </a:cubicBezTo>
                    <a:lnTo>
                      <a:pt x="299240" y="154030"/>
                    </a:lnTo>
                    <a:cubicBezTo>
                      <a:pt x="290374" y="160237"/>
                      <a:pt x="281064" y="166443"/>
                      <a:pt x="272198" y="172206"/>
                    </a:cubicBezTo>
                    <a:cubicBezTo>
                      <a:pt x="265105" y="177083"/>
                      <a:pt x="257569" y="181959"/>
                      <a:pt x="250476" y="186835"/>
                    </a:cubicBezTo>
                    <a:cubicBezTo>
                      <a:pt x="236290" y="196588"/>
                      <a:pt x="219888" y="208558"/>
                      <a:pt x="207031" y="224073"/>
                    </a:cubicBezTo>
                    <a:cubicBezTo>
                      <a:pt x="195062" y="238702"/>
                      <a:pt x="186639" y="255548"/>
                      <a:pt x="181763" y="274611"/>
                    </a:cubicBezTo>
                    <a:lnTo>
                      <a:pt x="181320" y="276827"/>
                    </a:lnTo>
                    <a:cubicBezTo>
                      <a:pt x="179103" y="285694"/>
                      <a:pt x="176443" y="294560"/>
                      <a:pt x="172010" y="303426"/>
                    </a:cubicBezTo>
                    <a:cubicBezTo>
                      <a:pt x="168020" y="311405"/>
                      <a:pt x="162257" y="319385"/>
                      <a:pt x="154278" y="327808"/>
                    </a:cubicBezTo>
                    <a:cubicBezTo>
                      <a:pt x="149401" y="333127"/>
                      <a:pt x="144525" y="338004"/>
                      <a:pt x="139648" y="342880"/>
                    </a:cubicBezTo>
                    <a:cubicBezTo>
                      <a:pt x="130339" y="351746"/>
                      <a:pt x="121916" y="360612"/>
                      <a:pt x="114823" y="370809"/>
                    </a:cubicBezTo>
                    <a:cubicBezTo>
                      <a:pt x="108617" y="379232"/>
                      <a:pt x="104627" y="388098"/>
                      <a:pt x="102411" y="396077"/>
                    </a:cubicBezTo>
                    <a:cubicBezTo>
                      <a:pt x="101524" y="398737"/>
                      <a:pt x="101081" y="401397"/>
                      <a:pt x="100637" y="404500"/>
                    </a:cubicBezTo>
                    <a:cubicBezTo>
                      <a:pt x="105070" y="406274"/>
                      <a:pt x="109947" y="407160"/>
                      <a:pt x="115710" y="407604"/>
                    </a:cubicBezTo>
                    <a:cubicBezTo>
                      <a:pt x="147628" y="410263"/>
                      <a:pt x="153834" y="387655"/>
                      <a:pt x="157824" y="363716"/>
                    </a:cubicBezTo>
                    <a:cubicBezTo>
                      <a:pt x="161371" y="344210"/>
                      <a:pt x="181763" y="332684"/>
                      <a:pt x="200382" y="339334"/>
                    </a:cubicBezTo>
                    <a:cubicBezTo>
                      <a:pt x="216341" y="345097"/>
                      <a:pt x="233630" y="348200"/>
                      <a:pt x="247373" y="341994"/>
                    </a:cubicBezTo>
                    <a:cubicBezTo>
                      <a:pt x="266878" y="333127"/>
                      <a:pt x="255796" y="320715"/>
                      <a:pt x="267765" y="308745"/>
                    </a:cubicBezTo>
                    <a:cubicBezTo>
                      <a:pt x="281951" y="294560"/>
                      <a:pt x="301456" y="301209"/>
                      <a:pt x="316972" y="288796"/>
                    </a:cubicBezTo>
                    <a:cubicBezTo>
                      <a:pt x="344901" y="266631"/>
                      <a:pt x="328498" y="224517"/>
                      <a:pt x="341798" y="197918"/>
                    </a:cubicBezTo>
                    <a:cubicBezTo>
                      <a:pt x="351551" y="177969"/>
                      <a:pt x="376819" y="157577"/>
                      <a:pt x="400315" y="149154"/>
                    </a:cubicBezTo>
                    <a:cubicBezTo>
                      <a:pt x="400315" y="149154"/>
                      <a:pt x="400315" y="149154"/>
                      <a:pt x="400315" y="149154"/>
                    </a:cubicBezTo>
                    <a:cubicBezTo>
                      <a:pt x="402974" y="148268"/>
                      <a:pt x="405634" y="147381"/>
                      <a:pt x="408294" y="146937"/>
                    </a:cubicBezTo>
                    <a:cubicBezTo>
                      <a:pt x="424697" y="228950"/>
                      <a:pt x="407408" y="315838"/>
                      <a:pt x="388345" y="395634"/>
                    </a:cubicBezTo>
                    <a:cubicBezTo>
                      <a:pt x="378592" y="436419"/>
                      <a:pt x="367953" y="477203"/>
                      <a:pt x="361303" y="518874"/>
                    </a:cubicBezTo>
                    <a:cubicBezTo>
                      <a:pt x="354654" y="560989"/>
                      <a:pt x="350664" y="603546"/>
                      <a:pt x="349334" y="646547"/>
                    </a:cubicBezTo>
                    <a:cubicBezTo>
                      <a:pt x="348004" y="695755"/>
                      <a:pt x="350664" y="744962"/>
                      <a:pt x="356870" y="793726"/>
                    </a:cubicBezTo>
                    <a:cubicBezTo>
                      <a:pt x="357757" y="799489"/>
                      <a:pt x="366623" y="799933"/>
                      <a:pt x="366180" y="793726"/>
                    </a:cubicBezTo>
                    <a:cubicBezTo>
                      <a:pt x="363520" y="705508"/>
                      <a:pt x="367066" y="616846"/>
                      <a:pt x="381252" y="529514"/>
                    </a:cubicBezTo>
                    <a:cubicBezTo>
                      <a:pt x="388345" y="487399"/>
                      <a:pt x="398541" y="445728"/>
                      <a:pt x="408294" y="404057"/>
                    </a:cubicBezTo>
                    <a:cubicBezTo>
                      <a:pt x="418047" y="362386"/>
                      <a:pt x="425140" y="320715"/>
                      <a:pt x="428243" y="277714"/>
                    </a:cubicBezTo>
                    <a:cubicBezTo>
                      <a:pt x="431790" y="233383"/>
                      <a:pt x="430016" y="187722"/>
                      <a:pt x="417604" y="144721"/>
                    </a:cubicBezTo>
                    <a:cubicBezTo>
                      <a:pt x="461048" y="139401"/>
                      <a:pt x="494740" y="181516"/>
                      <a:pt x="513802" y="213877"/>
                    </a:cubicBezTo>
                    <a:cubicBezTo>
                      <a:pt x="522225" y="228506"/>
                      <a:pt x="533751" y="258651"/>
                      <a:pt x="550153" y="266631"/>
                    </a:cubicBezTo>
                    <a:cubicBezTo>
                      <a:pt x="577639" y="280373"/>
                      <a:pt x="581628" y="259095"/>
                      <a:pt x="598474" y="250672"/>
                    </a:cubicBezTo>
                    <a:cubicBezTo>
                      <a:pt x="639702" y="229836"/>
                      <a:pt x="663640" y="279930"/>
                      <a:pt x="684476" y="305642"/>
                    </a:cubicBezTo>
                    <a:cubicBezTo>
                      <a:pt x="714178" y="342437"/>
                      <a:pt x="703538" y="291456"/>
                      <a:pt x="719941" y="278157"/>
                    </a:cubicBezTo>
                    <a:cubicBezTo>
                      <a:pt x="730580" y="269734"/>
                      <a:pt x="750972" y="301209"/>
                      <a:pt x="766932" y="301209"/>
                    </a:cubicBezTo>
                    <a:cubicBezTo>
                      <a:pt x="780674" y="301209"/>
                      <a:pt x="794860" y="295003"/>
                      <a:pt x="802840" y="284807"/>
                    </a:cubicBezTo>
                    <a:cubicBezTo>
                      <a:pt x="802396" y="284363"/>
                      <a:pt x="801953" y="283920"/>
                      <a:pt x="801066" y="283477"/>
                    </a:cubicBezTo>
                    <a:cubicBezTo>
                      <a:pt x="794860" y="275940"/>
                      <a:pt x="786437" y="270178"/>
                      <a:pt x="776684" y="264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33"/>
              <p:cNvSpPr/>
              <p:nvPr/>
            </p:nvSpPr>
            <p:spPr>
              <a:xfrm>
                <a:off x="2805569" y="2069276"/>
                <a:ext cx="567542" cy="569571"/>
              </a:xfrm>
              <a:custGeom>
                <a:avLst/>
                <a:gdLst/>
                <a:ahLst/>
                <a:cxnLst/>
                <a:rect l="l" t="t" r="r" b="b"/>
                <a:pathLst>
                  <a:path w="401090" h="402524" extrusionOk="0">
                    <a:moveTo>
                      <a:pt x="285935" y="16845"/>
                    </a:moveTo>
                    <a:cubicBezTo>
                      <a:pt x="277512" y="19506"/>
                      <a:pt x="268202" y="23495"/>
                      <a:pt x="258006" y="28372"/>
                    </a:cubicBezTo>
                    <a:cubicBezTo>
                      <a:pt x="251800" y="31475"/>
                      <a:pt x="245594" y="35022"/>
                      <a:pt x="239387" y="38568"/>
                    </a:cubicBezTo>
                    <a:cubicBezTo>
                      <a:pt x="236727" y="40341"/>
                      <a:pt x="234067" y="41671"/>
                      <a:pt x="231408" y="43444"/>
                    </a:cubicBezTo>
                    <a:cubicBezTo>
                      <a:pt x="222541" y="48321"/>
                      <a:pt x="212789" y="53197"/>
                      <a:pt x="202593" y="56743"/>
                    </a:cubicBezTo>
                    <a:cubicBezTo>
                      <a:pt x="193283" y="59847"/>
                      <a:pt x="183087" y="61620"/>
                      <a:pt x="171118" y="62507"/>
                    </a:cubicBezTo>
                    <a:cubicBezTo>
                      <a:pt x="164468" y="62950"/>
                      <a:pt x="157375" y="63393"/>
                      <a:pt x="150725" y="63393"/>
                    </a:cubicBezTo>
                    <a:cubicBezTo>
                      <a:pt x="136539" y="63837"/>
                      <a:pt x="123240" y="64280"/>
                      <a:pt x="110384" y="66940"/>
                    </a:cubicBezTo>
                    <a:cubicBezTo>
                      <a:pt x="92652" y="70486"/>
                      <a:pt x="74476" y="77579"/>
                      <a:pt x="54084" y="89105"/>
                    </a:cubicBezTo>
                    <a:cubicBezTo>
                      <a:pt x="38125" y="97971"/>
                      <a:pt x="23052" y="108168"/>
                      <a:pt x="7980" y="118363"/>
                    </a:cubicBezTo>
                    <a:lnTo>
                      <a:pt x="2660" y="121910"/>
                    </a:lnTo>
                    <a:cubicBezTo>
                      <a:pt x="2217" y="134323"/>
                      <a:pt x="1330" y="147179"/>
                      <a:pt x="443" y="160478"/>
                    </a:cubicBezTo>
                    <a:cubicBezTo>
                      <a:pt x="443" y="163138"/>
                      <a:pt x="0" y="165798"/>
                      <a:pt x="0" y="168458"/>
                    </a:cubicBezTo>
                    <a:cubicBezTo>
                      <a:pt x="9310" y="165798"/>
                      <a:pt x="19949" y="166684"/>
                      <a:pt x="30145" y="170231"/>
                    </a:cubicBezTo>
                    <a:cubicBezTo>
                      <a:pt x="39455" y="173777"/>
                      <a:pt x="48764" y="179097"/>
                      <a:pt x="57630" y="186633"/>
                    </a:cubicBezTo>
                    <a:cubicBezTo>
                      <a:pt x="65610" y="193726"/>
                      <a:pt x="73146" y="201706"/>
                      <a:pt x="79796" y="209685"/>
                    </a:cubicBezTo>
                    <a:cubicBezTo>
                      <a:pt x="86445" y="217222"/>
                      <a:pt x="93095" y="224758"/>
                      <a:pt x="100631" y="231407"/>
                    </a:cubicBezTo>
                    <a:cubicBezTo>
                      <a:pt x="113931" y="242933"/>
                      <a:pt x="130776" y="252243"/>
                      <a:pt x="153385" y="261109"/>
                    </a:cubicBezTo>
                    <a:cubicBezTo>
                      <a:pt x="160478" y="263769"/>
                      <a:pt x="167571" y="266429"/>
                      <a:pt x="174664" y="268646"/>
                    </a:cubicBezTo>
                    <a:cubicBezTo>
                      <a:pt x="187077" y="273079"/>
                      <a:pt x="199933" y="277512"/>
                      <a:pt x="211902" y="282831"/>
                    </a:cubicBezTo>
                    <a:cubicBezTo>
                      <a:pt x="231851" y="291697"/>
                      <a:pt x="250027" y="304554"/>
                      <a:pt x="265543" y="316079"/>
                    </a:cubicBezTo>
                    <a:cubicBezTo>
                      <a:pt x="283275" y="329379"/>
                      <a:pt x="301451" y="340461"/>
                      <a:pt x="317410" y="349771"/>
                    </a:cubicBezTo>
                    <a:cubicBezTo>
                      <a:pt x="321399" y="351988"/>
                      <a:pt x="325389" y="354205"/>
                      <a:pt x="328936" y="356864"/>
                    </a:cubicBezTo>
                    <a:cubicBezTo>
                      <a:pt x="342678" y="364844"/>
                      <a:pt x="357308" y="373267"/>
                      <a:pt x="370607" y="382576"/>
                    </a:cubicBezTo>
                    <a:cubicBezTo>
                      <a:pt x="380803" y="389226"/>
                      <a:pt x="389226" y="395875"/>
                      <a:pt x="397206" y="402525"/>
                    </a:cubicBezTo>
                    <a:cubicBezTo>
                      <a:pt x="400752" y="396762"/>
                      <a:pt x="402082" y="390112"/>
                      <a:pt x="400309" y="382576"/>
                    </a:cubicBezTo>
                    <a:cubicBezTo>
                      <a:pt x="393216" y="351101"/>
                      <a:pt x="332039" y="351544"/>
                      <a:pt x="346668" y="326719"/>
                    </a:cubicBezTo>
                    <a:cubicBezTo>
                      <a:pt x="354648" y="313420"/>
                      <a:pt x="372380" y="318296"/>
                      <a:pt x="371493" y="298791"/>
                    </a:cubicBezTo>
                    <a:cubicBezTo>
                      <a:pt x="370607" y="277512"/>
                      <a:pt x="343122" y="277069"/>
                      <a:pt x="327162" y="276182"/>
                    </a:cubicBezTo>
                    <a:cubicBezTo>
                      <a:pt x="315637" y="275738"/>
                      <a:pt x="290368" y="281945"/>
                      <a:pt x="283275" y="272192"/>
                    </a:cubicBezTo>
                    <a:cubicBezTo>
                      <a:pt x="276182" y="262439"/>
                      <a:pt x="287265" y="248697"/>
                      <a:pt x="283718" y="238057"/>
                    </a:cubicBezTo>
                    <a:cubicBezTo>
                      <a:pt x="270419" y="195943"/>
                      <a:pt x="215892" y="232294"/>
                      <a:pt x="191953" y="216335"/>
                    </a:cubicBezTo>
                    <a:cubicBezTo>
                      <a:pt x="183530" y="211015"/>
                      <a:pt x="187077" y="200819"/>
                      <a:pt x="182644" y="193726"/>
                    </a:cubicBezTo>
                    <a:cubicBezTo>
                      <a:pt x="174664" y="180870"/>
                      <a:pt x="165798" y="174220"/>
                      <a:pt x="151612" y="167128"/>
                    </a:cubicBezTo>
                    <a:cubicBezTo>
                      <a:pt x="142303" y="162251"/>
                      <a:pt x="131663" y="159148"/>
                      <a:pt x="121023" y="156932"/>
                    </a:cubicBezTo>
                    <a:cubicBezTo>
                      <a:pt x="105951" y="153828"/>
                      <a:pt x="99301" y="134766"/>
                      <a:pt x="109941" y="123683"/>
                    </a:cubicBezTo>
                    <a:cubicBezTo>
                      <a:pt x="136983" y="95312"/>
                      <a:pt x="198603" y="106838"/>
                      <a:pt x="233624" y="111714"/>
                    </a:cubicBezTo>
                    <a:cubicBezTo>
                      <a:pt x="249140" y="113930"/>
                      <a:pt x="285048" y="126786"/>
                      <a:pt x="291698" y="102404"/>
                    </a:cubicBezTo>
                    <a:cubicBezTo>
                      <a:pt x="297017" y="82899"/>
                      <a:pt x="271749" y="79796"/>
                      <a:pt x="270862" y="68270"/>
                    </a:cubicBezTo>
                    <a:cubicBezTo>
                      <a:pt x="267316" y="22609"/>
                      <a:pt x="370607" y="63393"/>
                      <a:pt x="385679" y="17289"/>
                    </a:cubicBezTo>
                    <a:cubicBezTo>
                      <a:pt x="387896" y="10640"/>
                      <a:pt x="388339" y="4876"/>
                      <a:pt x="387453" y="0"/>
                    </a:cubicBezTo>
                    <a:cubicBezTo>
                      <a:pt x="371493" y="443"/>
                      <a:pt x="357308" y="1330"/>
                      <a:pt x="344008" y="2660"/>
                    </a:cubicBezTo>
                    <a:cubicBezTo>
                      <a:pt x="322286" y="6650"/>
                      <a:pt x="303224" y="10640"/>
                      <a:pt x="285935" y="16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33"/>
              <p:cNvSpPr/>
              <p:nvPr/>
            </p:nvSpPr>
            <p:spPr>
              <a:xfrm>
                <a:off x="2228953" y="1408581"/>
                <a:ext cx="1141655" cy="1236375"/>
              </a:xfrm>
              <a:custGeom>
                <a:avLst/>
                <a:gdLst/>
                <a:ahLst/>
                <a:cxnLst/>
                <a:rect l="l" t="t" r="r" b="b"/>
                <a:pathLst>
                  <a:path w="806823" h="873763" extrusionOk="0">
                    <a:moveTo>
                      <a:pt x="751853" y="462815"/>
                    </a:moveTo>
                    <a:cubicBezTo>
                      <a:pt x="730574" y="464589"/>
                      <a:pt x="710182" y="468579"/>
                      <a:pt x="690233" y="475228"/>
                    </a:cubicBezTo>
                    <a:cubicBezTo>
                      <a:pt x="681367" y="477888"/>
                      <a:pt x="672057" y="481878"/>
                      <a:pt x="660975" y="487197"/>
                    </a:cubicBezTo>
                    <a:cubicBezTo>
                      <a:pt x="654325" y="490300"/>
                      <a:pt x="647675" y="494290"/>
                      <a:pt x="641026" y="497837"/>
                    </a:cubicBezTo>
                    <a:cubicBezTo>
                      <a:pt x="638366" y="499167"/>
                      <a:pt x="636149" y="500497"/>
                      <a:pt x="633489" y="502270"/>
                    </a:cubicBezTo>
                    <a:cubicBezTo>
                      <a:pt x="625067" y="507146"/>
                      <a:pt x="616200" y="512023"/>
                      <a:pt x="606448" y="515126"/>
                    </a:cubicBezTo>
                    <a:cubicBezTo>
                      <a:pt x="598025" y="518229"/>
                      <a:pt x="588272" y="520002"/>
                      <a:pt x="577189" y="520889"/>
                    </a:cubicBezTo>
                    <a:cubicBezTo>
                      <a:pt x="570539" y="521332"/>
                      <a:pt x="563890" y="521776"/>
                      <a:pt x="557240" y="522219"/>
                    </a:cubicBezTo>
                    <a:cubicBezTo>
                      <a:pt x="543498" y="522662"/>
                      <a:pt x="528868" y="523549"/>
                      <a:pt x="515126" y="526652"/>
                    </a:cubicBezTo>
                    <a:cubicBezTo>
                      <a:pt x="496950" y="531085"/>
                      <a:pt x="477888" y="539064"/>
                      <a:pt x="457495" y="551477"/>
                    </a:cubicBezTo>
                    <a:cubicBezTo>
                      <a:pt x="439320" y="562560"/>
                      <a:pt x="422474" y="575416"/>
                      <a:pt x="409175" y="585612"/>
                    </a:cubicBezTo>
                    <a:cubicBezTo>
                      <a:pt x="410061" y="568323"/>
                      <a:pt x="410505" y="551921"/>
                      <a:pt x="410505" y="536405"/>
                    </a:cubicBezTo>
                    <a:cubicBezTo>
                      <a:pt x="410948" y="510693"/>
                      <a:pt x="410061" y="484538"/>
                      <a:pt x="408731" y="459269"/>
                    </a:cubicBezTo>
                    <a:cubicBezTo>
                      <a:pt x="438433" y="437103"/>
                      <a:pt x="468135" y="414051"/>
                      <a:pt x="493847" y="393659"/>
                    </a:cubicBezTo>
                    <a:cubicBezTo>
                      <a:pt x="496950" y="390999"/>
                      <a:pt x="500496" y="388339"/>
                      <a:pt x="503600" y="386123"/>
                    </a:cubicBezTo>
                    <a:cubicBezTo>
                      <a:pt x="514239" y="377700"/>
                      <a:pt x="525322" y="369277"/>
                      <a:pt x="536405" y="361741"/>
                    </a:cubicBezTo>
                    <a:cubicBezTo>
                      <a:pt x="550147" y="352431"/>
                      <a:pt x="565663" y="344895"/>
                      <a:pt x="583839" y="338245"/>
                    </a:cubicBezTo>
                    <a:cubicBezTo>
                      <a:pt x="595365" y="333812"/>
                      <a:pt x="607334" y="330266"/>
                      <a:pt x="618860" y="326720"/>
                    </a:cubicBezTo>
                    <a:cubicBezTo>
                      <a:pt x="624180" y="324946"/>
                      <a:pt x="629500" y="323173"/>
                      <a:pt x="634819" y="321399"/>
                    </a:cubicBezTo>
                    <a:cubicBezTo>
                      <a:pt x="650335" y="316523"/>
                      <a:pt x="668067" y="310317"/>
                      <a:pt x="685800" y="303224"/>
                    </a:cubicBezTo>
                    <a:cubicBezTo>
                      <a:pt x="700872" y="297461"/>
                      <a:pt x="716388" y="290811"/>
                      <a:pt x="731461" y="284162"/>
                    </a:cubicBezTo>
                    <a:cubicBezTo>
                      <a:pt x="728358" y="283275"/>
                      <a:pt x="725254" y="282388"/>
                      <a:pt x="722151" y="281502"/>
                    </a:cubicBezTo>
                    <a:cubicBezTo>
                      <a:pt x="722151" y="281502"/>
                      <a:pt x="722151" y="281058"/>
                      <a:pt x="722595" y="281058"/>
                    </a:cubicBezTo>
                    <a:cubicBezTo>
                      <a:pt x="709295" y="286378"/>
                      <a:pt x="695996" y="291254"/>
                      <a:pt x="683140" y="296131"/>
                    </a:cubicBezTo>
                    <a:lnTo>
                      <a:pt x="679150" y="297461"/>
                    </a:lnTo>
                    <a:cubicBezTo>
                      <a:pt x="664078" y="302781"/>
                      <a:pt x="648118" y="308100"/>
                      <a:pt x="632603" y="312977"/>
                    </a:cubicBezTo>
                    <a:cubicBezTo>
                      <a:pt x="627283" y="314750"/>
                      <a:pt x="621963" y="316080"/>
                      <a:pt x="616644" y="317853"/>
                    </a:cubicBezTo>
                    <a:cubicBezTo>
                      <a:pt x="605118" y="321399"/>
                      <a:pt x="592705" y="324946"/>
                      <a:pt x="581179" y="329379"/>
                    </a:cubicBezTo>
                    <a:cubicBezTo>
                      <a:pt x="563003" y="336029"/>
                      <a:pt x="546601" y="344452"/>
                      <a:pt x="532415" y="354205"/>
                    </a:cubicBezTo>
                    <a:cubicBezTo>
                      <a:pt x="517342" y="364401"/>
                      <a:pt x="502713" y="376370"/>
                      <a:pt x="489414" y="387453"/>
                    </a:cubicBezTo>
                    <a:cubicBezTo>
                      <a:pt x="465032" y="407845"/>
                      <a:pt x="436660" y="431341"/>
                      <a:pt x="409175" y="455279"/>
                    </a:cubicBezTo>
                    <a:cubicBezTo>
                      <a:pt x="409175" y="453063"/>
                      <a:pt x="409175" y="450846"/>
                      <a:pt x="408731" y="448186"/>
                    </a:cubicBezTo>
                    <a:lnTo>
                      <a:pt x="408731" y="444640"/>
                    </a:lnTo>
                    <a:cubicBezTo>
                      <a:pt x="407401" y="417154"/>
                      <a:pt x="406515" y="384793"/>
                      <a:pt x="409618" y="353761"/>
                    </a:cubicBezTo>
                    <a:cubicBezTo>
                      <a:pt x="412721" y="324059"/>
                      <a:pt x="420701" y="294358"/>
                      <a:pt x="428237" y="265543"/>
                    </a:cubicBezTo>
                    <a:cubicBezTo>
                      <a:pt x="436217" y="235841"/>
                      <a:pt x="444196" y="205696"/>
                      <a:pt x="447299" y="174221"/>
                    </a:cubicBezTo>
                    <a:cubicBezTo>
                      <a:pt x="453949" y="116147"/>
                      <a:pt x="448186" y="55857"/>
                      <a:pt x="431340" y="0"/>
                    </a:cubicBezTo>
                    <a:cubicBezTo>
                      <a:pt x="430010" y="443"/>
                      <a:pt x="429124" y="443"/>
                      <a:pt x="427794" y="887"/>
                    </a:cubicBezTo>
                    <a:cubicBezTo>
                      <a:pt x="434887" y="29259"/>
                      <a:pt x="439763" y="56300"/>
                      <a:pt x="441536" y="82456"/>
                    </a:cubicBezTo>
                    <a:cubicBezTo>
                      <a:pt x="443753" y="113044"/>
                      <a:pt x="443310" y="143632"/>
                      <a:pt x="439320" y="173334"/>
                    </a:cubicBezTo>
                    <a:cubicBezTo>
                      <a:pt x="435773" y="202149"/>
                      <a:pt x="429124" y="229635"/>
                      <a:pt x="419814" y="262439"/>
                    </a:cubicBezTo>
                    <a:cubicBezTo>
                      <a:pt x="411834" y="291698"/>
                      <a:pt x="403412" y="321843"/>
                      <a:pt x="400309" y="352874"/>
                    </a:cubicBezTo>
                    <a:cubicBezTo>
                      <a:pt x="400309" y="354205"/>
                      <a:pt x="400309" y="355091"/>
                      <a:pt x="399865" y="356421"/>
                    </a:cubicBezTo>
                    <a:cubicBezTo>
                      <a:pt x="397205" y="354648"/>
                      <a:pt x="394102" y="353318"/>
                      <a:pt x="391442" y="351545"/>
                    </a:cubicBezTo>
                    <a:cubicBezTo>
                      <a:pt x="383019" y="346668"/>
                      <a:pt x="374597" y="342235"/>
                      <a:pt x="366617" y="336915"/>
                    </a:cubicBezTo>
                    <a:cubicBezTo>
                      <a:pt x="353761" y="328936"/>
                      <a:pt x="343121" y="321399"/>
                      <a:pt x="333369" y="313420"/>
                    </a:cubicBezTo>
                    <a:cubicBezTo>
                      <a:pt x="328492" y="309430"/>
                      <a:pt x="323616" y="304554"/>
                      <a:pt x="318739" y="299677"/>
                    </a:cubicBezTo>
                    <a:cubicBezTo>
                      <a:pt x="315193" y="295688"/>
                      <a:pt x="311203" y="291698"/>
                      <a:pt x="308100" y="287265"/>
                    </a:cubicBezTo>
                    <a:lnTo>
                      <a:pt x="305440" y="284162"/>
                    </a:lnTo>
                    <a:cubicBezTo>
                      <a:pt x="301451" y="279285"/>
                      <a:pt x="296574" y="273966"/>
                      <a:pt x="291254" y="268646"/>
                    </a:cubicBezTo>
                    <a:cubicBezTo>
                      <a:pt x="286821" y="264213"/>
                      <a:pt x="281058" y="259780"/>
                      <a:pt x="274852" y="255347"/>
                    </a:cubicBezTo>
                    <a:cubicBezTo>
                      <a:pt x="270862" y="252686"/>
                      <a:pt x="267316" y="250027"/>
                      <a:pt x="263326" y="247367"/>
                    </a:cubicBezTo>
                    <a:cubicBezTo>
                      <a:pt x="255789" y="242047"/>
                      <a:pt x="248253" y="237171"/>
                      <a:pt x="241604" y="231851"/>
                    </a:cubicBezTo>
                    <a:cubicBezTo>
                      <a:pt x="233181" y="225202"/>
                      <a:pt x="225201" y="217222"/>
                      <a:pt x="217665" y="209686"/>
                    </a:cubicBezTo>
                    <a:cubicBezTo>
                      <a:pt x="215892" y="207912"/>
                      <a:pt x="213675" y="205696"/>
                      <a:pt x="211902" y="203922"/>
                    </a:cubicBezTo>
                    <a:lnTo>
                      <a:pt x="211015" y="203036"/>
                    </a:lnTo>
                    <a:cubicBezTo>
                      <a:pt x="201706" y="193726"/>
                      <a:pt x="191953" y="183974"/>
                      <a:pt x="181313" y="175551"/>
                    </a:cubicBezTo>
                    <a:cubicBezTo>
                      <a:pt x="179540" y="174221"/>
                      <a:pt x="177324" y="172891"/>
                      <a:pt x="175551" y="171118"/>
                    </a:cubicBezTo>
                    <a:cubicBezTo>
                      <a:pt x="173777" y="172004"/>
                      <a:pt x="172447" y="173334"/>
                      <a:pt x="171117" y="174664"/>
                    </a:cubicBezTo>
                    <a:cubicBezTo>
                      <a:pt x="173334" y="176437"/>
                      <a:pt x="175551" y="178211"/>
                      <a:pt x="177324" y="179984"/>
                    </a:cubicBezTo>
                    <a:cubicBezTo>
                      <a:pt x="187520" y="189293"/>
                      <a:pt x="196829" y="199489"/>
                      <a:pt x="206139" y="209242"/>
                    </a:cubicBezTo>
                    <a:cubicBezTo>
                      <a:pt x="213675" y="217665"/>
                      <a:pt x="224315" y="228748"/>
                      <a:pt x="235841" y="238501"/>
                    </a:cubicBezTo>
                    <a:cubicBezTo>
                      <a:pt x="242934" y="244707"/>
                      <a:pt x="250913" y="250027"/>
                      <a:pt x="258449" y="254903"/>
                    </a:cubicBezTo>
                    <a:cubicBezTo>
                      <a:pt x="262439" y="257563"/>
                      <a:pt x="265986" y="260223"/>
                      <a:pt x="269532" y="262883"/>
                    </a:cubicBezTo>
                    <a:cubicBezTo>
                      <a:pt x="275738" y="267316"/>
                      <a:pt x="281058" y="271306"/>
                      <a:pt x="285048" y="275295"/>
                    </a:cubicBezTo>
                    <a:cubicBezTo>
                      <a:pt x="289481" y="279729"/>
                      <a:pt x="293914" y="284162"/>
                      <a:pt x="298791" y="289925"/>
                    </a:cubicBezTo>
                    <a:cubicBezTo>
                      <a:pt x="308100" y="300564"/>
                      <a:pt x="317410" y="311203"/>
                      <a:pt x="328492" y="319626"/>
                    </a:cubicBezTo>
                    <a:cubicBezTo>
                      <a:pt x="350658" y="337359"/>
                      <a:pt x="375927" y="349328"/>
                      <a:pt x="399865" y="359968"/>
                    </a:cubicBezTo>
                    <a:cubicBezTo>
                      <a:pt x="397649" y="389226"/>
                      <a:pt x="398535" y="418041"/>
                      <a:pt x="399865" y="445083"/>
                    </a:cubicBezTo>
                    <a:cubicBezTo>
                      <a:pt x="400752" y="460156"/>
                      <a:pt x="401195" y="474341"/>
                      <a:pt x="402082" y="487197"/>
                    </a:cubicBezTo>
                    <a:cubicBezTo>
                      <a:pt x="393659" y="473455"/>
                      <a:pt x="382133" y="461485"/>
                      <a:pt x="367504" y="450846"/>
                    </a:cubicBezTo>
                    <a:cubicBezTo>
                      <a:pt x="354204" y="441093"/>
                      <a:pt x="338688" y="433114"/>
                      <a:pt x="320956" y="426020"/>
                    </a:cubicBezTo>
                    <a:cubicBezTo>
                      <a:pt x="296574" y="416711"/>
                      <a:pt x="270419" y="411392"/>
                      <a:pt x="245593" y="406072"/>
                    </a:cubicBezTo>
                    <a:cubicBezTo>
                      <a:pt x="236727" y="404299"/>
                      <a:pt x="228304" y="402525"/>
                      <a:pt x="219438" y="400752"/>
                    </a:cubicBezTo>
                    <a:cubicBezTo>
                      <a:pt x="199489" y="396762"/>
                      <a:pt x="183973" y="392329"/>
                      <a:pt x="169788" y="387453"/>
                    </a:cubicBezTo>
                    <a:cubicBezTo>
                      <a:pt x="160921" y="384350"/>
                      <a:pt x="152498" y="380803"/>
                      <a:pt x="144076" y="376813"/>
                    </a:cubicBezTo>
                    <a:cubicBezTo>
                      <a:pt x="136983" y="373710"/>
                      <a:pt x="129446" y="370607"/>
                      <a:pt x="121910" y="367504"/>
                    </a:cubicBezTo>
                    <a:cubicBezTo>
                      <a:pt x="112600" y="363957"/>
                      <a:pt x="104178" y="361741"/>
                      <a:pt x="96641" y="359968"/>
                    </a:cubicBezTo>
                    <a:cubicBezTo>
                      <a:pt x="88218" y="358194"/>
                      <a:pt x="79352" y="357307"/>
                      <a:pt x="70486" y="356864"/>
                    </a:cubicBezTo>
                    <a:cubicBezTo>
                      <a:pt x="66496" y="356864"/>
                      <a:pt x="62507" y="356864"/>
                      <a:pt x="58517" y="356864"/>
                    </a:cubicBezTo>
                    <a:cubicBezTo>
                      <a:pt x="57630" y="358638"/>
                      <a:pt x="56744" y="360411"/>
                      <a:pt x="56300" y="362184"/>
                    </a:cubicBezTo>
                    <a:cubicBezTo>
                      <a:pt x="77579" y="362628"/>
                      <a:pt x="99301" y="365730"/>
                      <a:pt x="119250" y="374597"/>
                    </a:cubicBezTo>
                    <a:cubicBezTo>
                      <a:pt x="125013" y="377256"/>
                      <a:pt x="130776" y="379917"/>
                      <a:pt x="136539" y="382133"/>
                    </a:cubicBezTo>
                    <a:cubicBezTo>
                      <a:pt x="146292" y="386566"/>
                      <a:pt x="156488" y="391443"/>
                      <a:pt x="167128" y="394989"/>
                    </a:cubicBezTo>
                    <a:cubicBezTo>
                      <a:pt x="181757" y="400309"/>
                      <a:pt x="197273" y="404742"/>
                      <a:pt x="217665" y="409175"/>
                    </a:cubicBezTo>
                    <a:cubicBezTo>
                      <a:pt x="225644" y="410948"/>
                      <a:pt x="234067" y="412721"/>
                      <a:pt x="242047" y="414051"/>
                    </a:cubicBezTo>
                    <a:cubicBezTo>
                      <a:pt x="267316" y="418928"/>
                      <a:pt x="293471" y="424248"/>
                      <a:pt x="318296" y="432670"/>
                    </a:cubicBezTo>
                    <a:cubicBezTo>
                      <a:pt x="335585" y="438877"/>
                      <a:pt x="351101" y="445969"/>
                      <a:pt x="363957" y="454836"/>
                    </a:cubicBezTo>
                    <a:cubicBezTo>
                      <a:pt x="378586" y="464146"/>
                      <a:pt x="390999" y="476115"/>
                      <a:pt x="400752" y="489857"/>
                    </a:cubicBezTo>
                    <a:lnTo>
                      <a:pt x="402082" y="488971"/>
                    </a:lnTo>
                    <a:cubicBezTo>
                      <a:pt x="402525" y="505373"/>
                      <a:pt x="402968" y="520889"/>
                      <a:pt x="403412" y="535518"/>
                    </a:cubicBezTo>
                    <a:cubicBezTo>
                      <a:pt x="403855" y="563003"/>
                      <a:pt x="402968" y="591818"/>
                      <a:pt x="401638" y="627283"/>
                    </a:cubicBezTo>
                    <a:cubicBezTo>
                      <a:pt x="401195" y="637923"/>
                      <a:pt x="401195" y="649005"/>
                      <a:pt x="401195" y="659645"/>
                    </a:cubicBezTo>
                    <a:cubicBezTo>
                      <a:pt x="384793" y="653882"/>
                      <a:pt x="367947" y="645902"/>
                      <a:pt x="349771" y="636149"/>
                    </a:cubicBezTo>
                    <a:cubicBezTo>
                      <a:pt x="343121" y="632603"/>
                      <a:pt x="336472" y="629057"/>
                      <a:pt x="329822" y="625510"/>
                    </a:cubicBezTo>
                    <a:cubicBezTo>
                      <a:pt x="320069" y="620190"/>
                      <a:pt x="309430" y="614427"/>
                      <a:pt x="299234" y="609108"/>
                    </a:cubicBezTo>
                    <a:cubicBezTo>
                      <a:pt x="265099" y="590932"/>
                      <a:pt x="226531" y="581179"/>
                      <a:pt x="187520" y="580736"/>
                    </a:cubicBezTo>
                    <a:cubicBezTo>
                      <a:pt x="170674" y="580292"/>
                      <a:pt x="152498" y="581179"/>
                      <a:pt x="129890" y="582952"/>
                    </a:cubicBezTo>
                    <a:lnTo>
                      <a:pt x="73146" y="588272"/>
                    </a:lnTo>
                    <a:cubicBezTo>
                      <a:pt x="50981" y="590045"/>
                      <a:pt x="25712" y="591375"/>
                      <a:pt x="0" y="589602"/>
                    </a:cubicBezTo>
                    <a:cubicBezTo>
                      <a:pt x="0" y="590045"/>
                      <a:pt x="0" y="590489"/>
                      <a:pt x="0" y="590932"/>
                    </a:cubicBezTo>
                    <a:cubicBezTo>
                      <a:pt x="0" y="592262"/>
                      <a:pt x="0" y="594035"/>
                      <a:pt x="0" y="595365"/>
                    </a:cubicBezTo>
                    <a:cubicBezTo>
                      <a:pt x="5319" y="595808"/>
                      <a:pt x="10639" y="596695"/>
                      <a:pt x="16402" y="597138"/>
                    </a:cubicBezTo>
                    <a:cubicBezTo>
                      <a:pt x="36351" y="598468"/>
                      <a:pt x="55414" y="597582"/>
                      <a:pt x="74032" y="596695"/>
                    </a:cubicBezTo>
                    <a:cubicBezTo>
                      <a:pt x="86002" y="595808"/>
                      <a:pt x="98415" y="594922"/>
                      <a:pt x="110384" y="594035"/>
                    </a:cubicBezTo>
                    <a:cubicBezTo>
                      <a:pt x="135653" y="591818"/>
                      <a:pt x="162251" y="590045"/>
                      <a:pt x="187963" y="590932"/>
                    </a:cubicBezTo>
                    <a:cubicBezTo>
                      <a:pt x="224758" y="590932"/>
                      <a:pt x="261109" y="599798"/>
                      <a:pt x="296131" y="616644"/>
                    </a:cubicBezTo>
                    <a:cubicBezTo>
                      <a:pt x="306327" y="621520"/>
                      <a:pt x="316523" y="626397"/>
                      <a:pt x="326276" y="631273"/>
                    </a:cubicBezTo>
                    <a:cubicBezTo>
                      <a:pt x="333369" y="634820"/>
                      <a:pt x="340462" y="638366"/>
                      <a:pt x="347555" y="641913"/>
                    </a:cubicBezTo>
                    <a:cubicBezTo>
                      <a:pt x="363070" y="649449"/>
                      <a:pt x="381246" y="657428"/>
                      <a:pt x="401195" y="662748"/>
                    </a:cubicBezTo>
                    <a:lnTo>
                      <a:pt x="402082" y="659645"/>
                    </a:lnTo>
                    <a:cubicBezTo>
                      <a:pt x="402525" y="680037"/>
                      <a:pt x="404742" y="699986"/>
                      <a:pt x="411391" y="719049"/>
                    </a:cubicBezTo>
                    <a:lnTo>
                      <a:pt x="414495" y="718162"/>
                    </a:lnTo>
                    <a:cubicBezTo>
                      <a:pt x="406958" y="692006"/>
                      <a:pt x="406958" y="664078"/>
                      <a:pt x="408288" y="639253"/>
                    </a:cubicBezTo>
                    <a:cubicBezTo>
                      <a:pt x="419371" y="636593"/>
                      <a:pt x="430010" y="639696"/>
                      <a:pt x="436660" y="642356"/>
                    </a:cubicBezTo>
                    <a:cubicBezTo>
                      <a:pt x="445526" y="645902"/>
                      <a:pt x="453949" y="651665"/>
                      <a:pt x="461928" y="658758"/>
                    </a:cubicBezTo>
                    <a:cubicBezTo>
                      <a:pt x="469465" y="665851"/>
                      <a:pt x="476114" y="673831"/>
                      <a:pt x="482764" y="681367"/>
                    </a:cubicBezTo>
                    <a:cubicBezTo>
                      <a:pt x="489414" y="689347"/>
                      <a:pt x="496063" y="697326"/>
                      <a:pt x="504043" y="704862"/>
                    </a:cubicBezTo>
                    <a:cubicBezTo>
                      <a:pt x="520889" y="720821"/>
                      <a:pt x="542168" y="730131"/>
                      <a:pt x="559013" y="736781"/>
                    </a:cubicBezTo>
                    <a:cubicBezTo>
                      <a:pt x="566106" y="739441"/>
                      <a:pt x="573643" y="742100"/>
                      <a:pt x="580736" y="744760"/>
                    </a:cubicBezTo>
                    <a:cubicBezTo>
                      <a:pt x="592705" y="749193"/>
                      <a:pt x="605561" y="753626"/>
                      <a:pt x="617087" y="758946"/>
                    </a:cubicBezTo>
                    <a:cubicBezTo>
                      <a:pt x="636149" y="767369"/>
                      <a:pt x="653882" y="779782"/>
                      <a:pt x="669398" y="790865"/>
                    </a:cubicBezTo>
                    <a:cubicBezTo>
                      <a:pt x="686686" y="803277"/>
                      <a:pt x="704419" y="814803"/>
                      <a:pt x="722595" y="824556"/>
                    </a:cubicBezTo>
                    <a:cubicBezTo>
                      <a:pt x="726584" y="826772"/>
                      <a:pt x="730131" y="828546"/>
                      <a:pt x="734121" y="830762"/>
                    </a:cubicBezTo>
                    <a:cubicBezTo>
                      <a:pt x="748307" y="838742"/>
                      <a:pt x="762936" y="846721"/>
                      <a:pt x="776678" y="855144"/>
                    </a:cubicBezTo>
                    <a:cubicBezTo>
                      <a:pt x="786431" y="861351"/>
                      <a:pt x="794854" y="867114"/>
                      <a:pt x="802390" y="872434"/>
                    </a:cubicBezTo>
                    <a:cubicBezTo>
                      <a:pt x="802834" y="872877"/>
                      <a:pt x="803277" y="873320"/>
                      <a:pt x="804164" y="873763"/>
                    </a:cubicBezTo>
                    <a:cubicBezTo>
                      <a:pt x="805050" y="872434"/>
                      <a:pt x="805937" y="871103"/>
                      <a:pt x="806824" y="869774"/>
                    </a:cubicBezTo>
                    <a:cubicBezTo>
                      <a:pt x="799287" y="863124"/>
                      <a:pt x="790421" y="856475"/>
                      <a:pt x="780225" y="849825"/>
                    </a:cubicBezTo>
                    <a:cubicBezTo>
                      <a:pt x="766482" y="840515"/>
                      <a:pt x="752296" y="832093"/>
                      <a:pt x="738554" y="824113"/>
                    </a:cubicBezTo>
                    <a:cubicBezTo>
                      <a:pt x="734564" y="821896"/>
                      <a:pt x="730574" y="819680"/>
                      <a:pt x="727028" y="817020"/>
                    </a:cubicBezTo>
                    <a:cubicBezTo>
                      <a:pt x="711068" y="807711"/>
                      <a:pt x="692449" y="796184"/>
                      <a:pt x="675161" y="783328"/>
                    </a:cubicBezTo>
                    <a:cubicBezTo>
                      <a:pt x="659201" y="771802"/>
                      <a:pt x="641469" y="758503"/>
                      <a:pt x="621520" y="750080"/>
                    </a:cubicBezTo>
                    <a:cubicBezTo>
                      <a:pt x="609107" y="744760"/>
                      <a:pt x="596251" y="740327"/>
                      <a:pt x="584282" y="735894"/>
                    </a:cubicBezTo>
                    <a:cubicBezTo>
                      <a:pt x="577189" y="733234"/>
                      <a:pt x="570096" y="731018"/>
                      <a:pt x="563003" y="728358"/>
                    </a:cubicBezTo>
                    <a:cubicBezTo>
                      <a:pt x="540394" y="719935"/>
                      <a:pt x="523549" y="710626"/>
                      <a:pt x="510249" y="698656"/>
                    </a:cubicBezTo>
                    <a:cubicBezTo>
                      <a:pt x="502713" y="692006"/>
                      <a:pt x="496063" y="684470"/>
                      <a:pt x="489414" y="676934"/>
                    </a:cubicBezTo>
                    <a:cubicBezTo>
                      <a:pt x="482321" y="668954"/>
                      <a:pt x="475228" y="660975"/>
                      <a:pt x="467248" y="653882"/>
                    </a:cubicBezTo>
                    <a:cubicBezTo>
                      <a:pt x="458382" y="646346"/>
                      <a:pt x="449073" y="641026"/>
                      <a:pt x="439763" y="637479"/>
                    </a:cubicBezTo>
                    <a:cubicBezTo>
                      <a:pt x="429567" y="633933"/>
                      <a:pt x="418928" y="633046"/>
                      <a:pt x="409618" y="635706"/>
                    </a:cubicBezTo>
                    <a:cubicBezTo>
                      <a:pt x="409618" y="633046"/>
                      <a:pt x="410061" y="630387"/>
                      <a:pt x="410061" y="627726"/>
                    </a:cubicBezTo>
                    <a:cubicBezTo>
                      <a:pt x="410948" y="614427"/>
                      <a:pt x="411834" y="601572"/>
                      <a:pt x="412278" y="589159"/>
                    </a:cubicBezTo>
                    <a:lnTo>
                      <a:pt x="417597" y="585612"/>
                    </a:lnTo>
                    <a:cubicBezTo>
                      <a:pt x="432227" y="575416"/>
                      <a:pt x="447743" y="565220"/>
                      <a:pt x="463702" y="556354"/>
                    </a:cubicBezTo>
                    <a:cubicBezTo>
                      <a:pt x="484094" y="544828"/>
                      <a:pt x="502270" y="537735"/>
                      <a:pt x="520002" y="534188"/>
                    </a:cubicBezTo>
                    <a:cubicBezTo>
                      <a:pt x="533301" y="531528"/>
                      <a:pt x="546601" y="531085"/>
                      <a:pt x="560343" y="530642"/>
                    </a:cubicBezTo>
                    <a:cubicBezTo>
                      <a:pt x="566993" y="530198"/>
                      <a:pt x="574086" y="530198"/>
                      <a:pt x="580736" y="529755"/>
                    </a:cubicBezTo>
                    <a:cubicBezTo>
                      <a:pt x="592705" y="528869"/>
                      <a:pt x="602901" y="527095"/>
                      <a:pt x="612211" y="523992"/>
                    </a:cubicBezTo>
                    <a:cubicBezTo>
                      <a:pt x="622407" y="520446"/>
                      <a:pt x="632159" y="515569"/>
                      <a:pt x="641026" y="510693"/>
                    </a:cubicBezTo>
                    <a:cubicBezTo>
                      <a:pt x="643685" y="509363"/>
                      <a:pt x="646345" y="507590"/>
                      <a:pt x="649005" y="505816"/>
                    </a:cubicBezTo>
                    <a:cubicBezTo>
                      <a:pt x="655212" y="502270"/>
                      <a:pt x="661418" y="498723"/>
                      <a:pt x="667624" y="495620"/>
                    </a:cubicBezTo>
                    <a:cubicBezTo>
                      <a:pt x="678264" y="490300"/>
                      <a:pt x="687130" y="486754"/>
                      <a:pt x="695553" y="484094"/>
                    </a:cubicBezTo>
                    <a:cubicBezTo>
                      <a:pt x="712842" y="478331"/>
                      <a:pt x="731461" y="474341"/>
                      <a:pt x="754956" y="471238"/>
                    </a:cubicBezTo>
                    <a:cubicBezTo>
                      <a:pt x="768256" y="469465"/>
                      <a:pt x="782442" y="468579"/>
                      <a:pt x="798401" y="468579"/>
                    </a:cubicBezTo>
                    <a:cubicBezTo>
                      <a:pt x="797957" y="465918"/>
                      <a:pt x="797514" y="463702"/>
                      <a:pt x="796184" y="461929"/>
                    </a:cubicBezTo>
                    <a:cubicBezTo>
                      <a:pt x="780225" y="461042"/>
                      <a:pt x="766039" y="461485"/>
                      <a:pt x="751853" y="4628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33"/>
              <p:cNvSpPr/>
              <p:nvPr/>
            </p:nvSpPr>
            <p:spPr>
              <a:xfrm>
                <a:off x="2365107" y="2388601"/>
                <a:ext cx="434080" cy="425967"/>
              </a:xfrm>
              <a:custGeom>
                <a:avLst/>
                <a:gdLst/>
                <a:ahLst/>
                <a:cxnLst/>
                <a:rect l="l" t="t" r="r" b="b"/>
                <a:pathLst>
                  <a:path w="306770" h="301037" extrusionOk="0">
                    <a:moveTo>
                      <a:pt x="18176" y="267789"/>
                    </a:moveTo>
                    <a:cubicBezTo>
                      <a:pt x="25269" y="257593"/>
                      <a:pt x="33692" y="249170"/>
                      <a:pt x="43001" y="239861"/>
                    </a:cubicBezTo>
                    <a:cubicBezTo>
                      <a:pt x="47878" y="234984"/>
                      <a:pt x="52754" y="230107"/>
                      <a:pt x="57630" y="224788"/>
                    </a:cubicBezTo>
                    <a:cubicBezTo>
                      <a:pt x="65610" y="215922"/>
                      <a:pt x="71373" y="208386"/>
                      <a:pt x="75363" y="200406"/>
                    </a:cubicBezTo>
                    <a:cubicBezTo>
                      <a:pt x="79796" y="191983"/>
                      <a:pt x="82456" y="182674"/>
                      <a:pt x="84672" y="173807"/>
                    </a:cubicBezTo>
                    <a:lnTo>
                      <a:pt x="85116" y="171591"/>
                    </a:lnTo>
                    <a:cubicBezTo>
                      <a:pt x="89992" y="152528"/>
                      <a:pt x="98415" y="135683"/>
                      <a:pt x="110384" y="121053"/>
                    </a:cubicBezTo>
                    <a:cubicBezTo>
                      <a:pt x="122797" y="105538"/>
                      <a:pt x="139199" y="93568"/>
                      <a:pt x="153828" y="83815"/>
                    </a:cubicBezTo>
                    <a:cubicBezTo>
                      <a:pt x="160922" y="78939"/>
                      <a:pt x="168458" y="74063"/>
                      <a:pt x="175551" y="69186"/>
                    </a:cubicBezTo>
                    <a:cubicBezTo>
                      <a:pt x="184417" y="63423"/>
                      <a:pt x="193726" y="57217"/>
                      <a:pt x="202593" y="51011"/>
                    </a:cubicBezTo>
                    <a:lnTo>
                      <a:pt x="209686" y="46134"/>
                    </a:lnTo>
                    <a:cubicBezTo>
                      <a:pt x="223428" y="36825"/>
                      <a:pt x="237171" y="27515"/>
                      <a:pt x="252243" y="19535"/>
                    </a:cubicBezTo>
                    <a:cubicBezTo>
                      <a:pt x="271306" y="9340"/>
                      <a:pt x="289481" y="3576"/>
                      <a:pt x="306770" y="3133"/>
                    </a:cubicBezTo>
                    <a:lnTo>
                      <a:pt x="306770" y="30"/>
                    </a:lnTo>
                    <a:cubicBezTo>
                      <a:pt x="289481" y="-414"/>
                      <a:pt x="270419" y="4020"/>
                      <a:pt x="249140" y="14216"/>
                    </a:cubicBezTo>
                    <a:cubicBezTo>
                      <a:pt x="234068" y="21752"/>
                      <a:pt x="219882" y="30618"/>
                      <a:pt x="206139" y="39484"/>
                    </a:cubicBezTo>
                    <a:lnTo>
                      <a:pt x="198603" y="44361"/>
                    </a:lnTo>
                    <a:cubicBezTo>
                      <a:pt x="181314" y="55000"/>
                      <a:pt x="164468" y="66527"/>
                      <a:pt x="149395" y="76279"/>
                    </a:cubicBezTo>
                    <a:cubicBezTo>
                      <a:pt x="134323" y="86476"/>
                      <a:pt x="117034" y="98888"/>
                      <a:pt x="103735" y="114847"/>
                    </a:cubicBezTo>
                    <a:cubicBezTo>
                      <a:pt x="91322" y="130363"/>
                      <a:pt x="82012" y="148982"/>
                      <a:pt x="77136" y="168931"/>
                    </a:cubicBezTo>
                    <a:lnTo>
                      <a:pt x="76693" y="170704"/>
                    </a:lnTo>
                    <a:cubicBezTo>
                      <a:pt x="74476" y="179571"/>
                      <a:pt x="72260" y="187993"/>
                      <a:pt x="68270" y="195973"/>
                    </a:cubicBezTo>
                    <a:cubicBezTo>
                      <a:pt x="64280" y="203509"/>
                      <a:pt x="58960" y="211045"/>
                      <a:pt x="51867" y="219025"/>
                    </a:cubicBezTo>
                    <a:cubicBezTo>
                      <a:pt x="47434" y="224345"/>
                      <a:pt x="42558" y="229221"/>
                      <a:pt x="38125" y="234097"/>
                    </a:cubicBezTo>
                    <a:cubicBezTo>
                      <a:pt x="29259" y="243407"/>
                      <a:pt x="20392" y="252717"/>
                      <a:pt x="13299" y="263799"/>
                    </a:cubicBezTo>
                    <a:cubicBezTo>
                      <a:pt x="7536" y="273109"/>
                      <a:pt x="3103" y="282418"/>
                      <a:pt x="1330" y="291284"/>
                    </a:cubicBezTo>
                    <a:cubicBezTo>
                      <a:pt x="887" y="293944"/>
                      <a:pt x="443" y="296161"/>
                      <a:pt x="0" y="298820"/>
                    </a:cubicBezTo>
                    <a:cubicBezTo>
                      <a:pt x="1330" y="299707"/>
                      <a:pt x="2660" y="300151"/>
                      <a:pt x="4433" y="301037"/>
                    </a:cubicBezTo>
                    <a:cubicBezTo>
                      <a:pt x="4877" y="298377"/>
                      <a:pt x="5320" y="295718"/>
                      <a:pt x="6206" y="292615"/>
                    </a:cubicBezTo>
                    <a:cubicBezTo>
                      <a:pt x="7980" y="284635"/>
                      <a:pt x="12413" y="276212"/>
                      <a:pt x="18176" y="2677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8" name="Google Shape;1438;p33"/>
            <p:cNvGrpSpPr/>
            <p:nvPr/>
          </p:nvGrpSpPr>
          <p:grpSpPr>
            <a:xfrm rot="1146169">
              <a:off x="569532" y="2810152"/>
              <a:ext cx="1194464" cy="2328511"/>
              <a:chOff x="1421268" y="1259275"/>
              <a:chExt cx="685799" cy="1336910"/>
            </a:xfrm>
          </p:grpSpPr>
          <p:sp>
            <p:nvSpPr>
              <p:cNvPr id="1439" name="Google Shape;1439;p33"/>
              <p:cNvSpPr/>
              <p:nvPr/>
            </p:nvSpPr>
            <p:spPr>
              <a:xfrm>
                <a:off x="1480346" y="1259275"/>
                <a:ext cx="626721" cy="993013"/>
              </a:xfrm>
              <a:custGeom>
                <a:avLst/>
                <a:gdLst/>
                <a:ahLst/>
                <a:cxnLst/>
                <a:rect l="l" t="t" r="r" b="b"/>
                <a:pathLst>
                  <a:path w="626721" h="993013" extrusionOk="0">
                    <a:moveTo>
                      <a:pt x="39337" y="974838"/>
                    </a:moveTo>
                    <a:cubicBezTo>
                      <a:pt x="38007" y="980158"/>
                      <a:pt x="45986" y="982817"/>
                      <a:pt x="38894" y="983704"/>
                    </a:cubicBezTo>
                    <a:cubicBezTo>
                      <a:pt x="-36469" y="856031"/>
                      <a:pt x="12738" y="715945"/>
                      <a:pt x="60172" y="583839"/>
                    </a:cubicBezTo>
                    <a:cubicBezTo>
                      <a:pt x="84111" y="517342"/>
                      <a:pt x="103617" y="447299"/>
                      <a:pt x="143958" y="388339"/>
                    </a:cubicBezTo>
                    <a:cubicBezTo>
                      <a:pt x="199372" y="306770"/>
                      <a:pt x="298230" y="244707"/>
                      <a:pt x="376696" y="186633"/>
                    </a:cubicBezTo>
                    <a:cubicBezTo>
                      <a:pt x="460038" y="125013"/>
                      <a:pt x="544267" y="63837"/>
                      <a:pt x="626722" y="0"/>
                    </a:cubicBezTo>
                    <a:cubicBezTo>
                      <a:pt x="588154" y="67826"/>
                      <a:pt x="534514" y="124570"/>
                      <a:pt x="513235" y="202149"/>
                    </a:cubicBezTo>
                    <a:cubicBezTo>
                      <a:pt x="486193" y="300121"/>
                      <a:pt x="477770" y="402525"/>
                      <a:pt x="448511" y="499610"/>
                    </a:cubicBezTo>
                    <a:cubicBezTo>
                      <a:pt x="400634" y="659645"/>
                      <a:pt x="342117" y="852928"/>
                      <a:pt x="186959" y="935827"/>
                    </a:cubicBezTo>
                    <a:cubicBezTo>
                      <a:pt x="143071" y="959322"/>
                      <a:pt x="77018" y="965528"/>
                      <a:pt x="38894" y="993014"/>
                    </a:cubicBezTo>
                    <a:cubicBezTo>
                      <a:pt x="33131" y="989910"/>
                      <a:pt x="39780" y="990354"/>
                      <a:pt x="39337" y="9748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33"/>
              <p:cNvSpPr/>
              <p:nvPr/>
            </p:nvSpPr>
            <p:spPr>
              <a:xfrm>
                <a:off x="1421268" y="1345286"/>
                <a:ext cx="620180" cy="1250899"/>
              </a:xfrm>
              <a:custGeom>
                <a:avLst/>
                <a:gdLst/>
                <a:ahLst/>
                <a:cxnLst/>
                <a:rect l="l" t="t" r="r" b="b"/>
                <a:pathLst>
                  <a:path w="620180" h="1250899" extrusionOk="0">
                    <a:moveTo>
                      <a:pt x="3990" y="1249237"/>
                    </a:moveTo>
                    <a:cubicBezTo>
                      <a:pt x="7980" y="1176978"/>
                      <a:pt x="38125" y="1111368"/>
                      <a:pt x="66496" y="1045758"/>
                    </a:cubicBezTo>
                    <a:cubicBezTo>
                      <a:pt x="89992" y="992561"/>
                      <a:pt x="106838" y="939364"/>
                      <a:pt x="125900" y="884393"/>
                    </a:cubicBezTo>
                    <a:cubicBezTo>
                      <a:pt x="144962" y="828093"/>
                      <a:pt x="172004" y="773566"/>
                      <a:pt x="192840" y="717709"/>
                    </a:cubicBezTo>
                    <a:cubicBezTo>
                      <a:pt x="210572" y="669388"/>
                      <a:pt x="234511" y="621511"/>
                      <a:pt x="257119" y="575406"/>
                    </a:cubicBezTo>
                    <a:cubicBezTo>
                      <a:pt x="279285" y="529746"/>
                      <a:pt x="301450" y="484528"/>
                      <a:pt x="323616" y="439310"/>
                    </a:cubicBezTo>
                    <a:cubicBezTo>
                      <a:pt x="346225" y="393650"/>
                      <a:pt x="375927" y="355525"/>
                      <a:pt x="402968" y="312524"/>
                    </a:cubicBezTo>
                    <a:cubicBezTo>
                      <a:pt x="436217" y="259770"/>
                      <a:pt x="458825" y="205243"/>
                      <a:pt x="503600" y="159582"/>
                    </a:cubicBezTo>
                    <a:cubicBezTo>
                      <a:pt x="526652" y="136087"/>
                      <a:pt x="546157" y="117468"/>
                      <a:pt x="562117" y="89096"/>
                    </a:cubicBezTo>
                    <a:cubicBezTo>
                      <a:pt x="578076" y="60724"/>
                      <a:pt x="595808" y="27476"/>
                      <a:pt x="619303" y="4867"/>
                    </a:cubicBezTo>
                    <a:cubicBezTo>
                      <a:pt x="621964" y="2207"/>
                      <a:pt x="617974" y="-1783"/>
                      <a:pt x="615314" y="877"/>
                    </a:cubicBezTo>
                    <a:cubicBezTo>
                      <a:pt x="597581" y="18610"/>
                      <a:pt x="585612" y="41662"/>
                      <a:pt x="571426" y="62497"/>
                    </a:cubicBezTo>
                    <a:cubicBezTo>
                      <a:pt x="548374" y="95302"/>
                      <a:pt x="523992" y="123231"/>
                      <a:pt x="496507" y="152489"/>
                    </a:cubicBezTo>
                    <a:cubicBezTo>
                      <a:pt x="455722" y="196377"/>
                      <a:pt x="430454" y="249574"/>
                      <a:pt x="397649" y="298781"/>
                    </a:cubicBezTo>
                    <a:cubicBezTo>
                      <a:pt x="367947" y="343556"/>
                      <a:pt x="334255" y="383010"/>
                      <a:pt x="309430" y="431331"/>
                    </a:cubicBezTo>
                    <a:cubicBezTo>
                      <a:pt x="284605" y="480095"/>
                      <a:pt x="258006" y="527972"/>
                      <a:pt x="232737" y="577180"/>
                    </a:cubicBezTo>
                    <a:cubicBezTo>
                      <a:pt x="180870" y="678254"/>
                      <a:pt x="119250" y="777999"/>
                      <a:pt x="89548" y="888826"/>
                    </a:cubicBezTo>
                    <a:cubicBezTo>
                      <a:pt x="73146" y="950446"/>
                      <a:pt x="58960" y="1010737"/>
                      <a:pt x="38125" y="1071470"/>
                    </a:cubicBezTo>
                    <a:cubicBezTo>
                      <a:pt x="19062" y="1127770"/>
                      <a:pt x="2217" y="1189390"/>
                      <a:pt x="0" y="1249237"/>
                    </a:cubicBezTo>
                    <a:cubicBezTo>
                      <a:pt x="0" y="1251454"/>
                      <a:pt x="3990" y="1251454"/>
                      <a:pt x="3990" y="1249237"/>
                    </a:cubicBezTo>
                    <a:lnTo>
                      <a:pt x="3990" y="124923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1548942" y="1844970"/>
                <a:ext cx="30307" cy="257811"/>
              </a:xfrm>
              <a:custGeom>
                <a:avLst/>
                <a:gdLst/>
                <a:ahLst/>
                <a:cxnLst/>
                <a:rect l="l" t="t" r="r" b="b"/>
                <a:pathLst>
                  <a:path w="30307" h="257811" extrusionOk="0">
                    <a:moveTo>
                      <a:pt x="24825" y="257479"/>
                    </a:moveTo>
                    <a:cubicBezTo>
                      <a:pt x="40341" y="224231"/>
                      <a:pt x="18176" y="165271"/>
                      <a:pt x="16402" y="131136"/>
                    </a:cubicBezTo>
                    <a:cubicBezTo>
                      <a:pt x="13742" y="86362"/>
                      <a:pt x="14186" y="45134"/>
                      <a:pt x="20392" y="1246"/>
                    </a:cubicBezTo>
                    <a:cubicBezTo>
                      <a:pt x="20392" y="-84"/>
                      <a:pt x="18619" y="-527"/>
                      <a:pt x="18619" y="803"/>
                    </a:cubicBezTo>
                    <a:cubicBezTo>
                      <a:pt x="9309" y="42031"/>
                      <a:pt x="443" y="76609"/>
                      <a:pt x="0" y="118723"/>
                    </a:cubicBezTo>
                    <a:cubicBezTo>
                      <a:pt x="0" y="151528"/>
                      <a:pt x="3103" y="179900"/>
                      <a:pt x="7980" y="212262"/>
                    </a:cubicBezTo>
                    <a:cubicBezTo>
                      <a:pt x="11083" y="232654"/>
                      <a:pt x="9309" y="243737"/>
                      <a:pt x="23495" y="257479"/>
                    </a:cubicBezTo>
                    <a:cubicBezTo>
                      <a:pt x="23939" y="257923"/>
                      <a:pt x="24382" y="257923"/>
                      <a:pt x="24825" y="257479"/>
                    </a:cubicBezTo>
                    <a:lnTo>
                      <a:pt x="24825" y="25747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1618040" y="1694874"/>
                <a:ext cx="29960" cy="285279"/>
              </a:xfrm>
              <a:custGeom>
                <a:avLst/>
                <a:gdLst/>
                <a:ahLst/>
                <a:cxnLst/>
                <a:rect l="l" t="t" r="r" b="b"/>
                <a:pathLst>
                  <a:path w="29960" h="285279" extrusionOk="0">
                    <a:moveTo>
                      <a:pt x="23553" y="281676"/>
                    </a:moveTo>
                    <a:cubicBezTo>
                      <a:pt x="38182" y="244437"/>
                      <a:pt x="23553" y="193014"/>
                      <a:pt x="20893" y="153559"/>
                    </a:cubicBezTo>
                    <a:cubicBezTo>
                      <a:pt x="19120" y="128734"/>
                      <a:pt x="19120" y="104352"/>
                      <a:pt x="19120" y="79970"/>
                    </a:cubicBezTo>
                    <a:cubicBezTo>
                      <a:pt x="19120" y="56031"/>
                      <a:pt x="13357" y="23669"/>
                      <a:pt x="23553" y="1061"/>
                    </a:cubicBezTo>
                    <a:cubicBezTo>
                      <a:pt x="23996" y="174"/>
                      <a:pt x="22666" y="-269"/>
                      <a:pt x="22223" y="174"/>
                    </a:cubicBezTo>
                    <a:cubicBezTo>
                      <a:pt x="3604" y="31206"/>
                      <a:pt x="5377" y="83516"/>
                      <a:pt x="3161" y="118981"/>
                    </a:cubicBezTo>
                    <a:cubicBezTo>
                      <a:pt x="501" y="168632"/>
                      <a:pt x="-5705" y="233798"/>
                      <a:pt x="12914" y="281232"/>
                    </a:cubicBezTo>
                    <a:cubicBezTo>
                      <a:pt x="15130" y="286552"/>
                      <a:pt x="21780" y="286552"/>
                      <a:pt x="23553" y="281676"/>
                    </a:cubicBezTo>
                    <a:lnTo>
                      <a:pt x="23553" y="2816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1686909" y="1595955"/>
                <a:ext cx="32263" cy="256911"/>
              </a:xfrm>
              <a:custGeom>
                <a:avLst/>
                <a:gdLst/>
                <a:ahLst/>
                <a:cxnLst/>
                <a:rect l="l" t="t" r="r" b="b"/>
                <a:pathLst>
                  <a:path w="32263" h="256911" extrusionOk="0">
                    <a:moveTo>
                      <a:pt x="22510" y="251148"/>
                    </a:moveTo>
                    <a:cubicBezTo>
                      <a:pt x="26057" y="239179"/>
                      <a:pt x="21624" y="225436"/>
                      <a:pt x="21180" y="213467"/>
                    </a:cubicBezTo>
                    <a:cubicBezTo>
                      <a:pt x="19850" y="187312"/>
                      <a:pt x="19850" y="161156"/>
                      <a:pt x="18077" y="135001"/>
                    </a:cubicBezTo>
                    <a:cubicBezTo>
                      <a:pt x="16747" y="113279"/>
                      <a:pt x="15861" y="92000"/>
                      <a:pt x="17191" y="70278"/>
                    </a:cubicBezTo>
                    <a:cubicBezTo>
                      <a:pt x="18964" y="45452"/>
                      <a:pt x="27830" y="25504"/>
                      <a:pt x="32263" y="1121"/>
                    </a:cubicBezTo>
                    <a:cubicBezTo>
                      <a:pt x="32263" y="235"/>
                      <a:pt x="31376" y="-652"/>
                      <a:pt x="30490" y="678"/>
                    </a:cubicBezTo>
                    <a:cubicBezTo>
                      <a:pt x="12314" y="35700"/>
                      <a:pt x="5221" y="66288"/>
                      <a:pt x="3891" y="105743"/>
                    </a:cubicBezTo>
                    <a:cubicBezTo>
                      <a:pt x="2118" y="154507"/>
                      <a:pt x="-3645" y="201497"/>
                      <a:pt x="3448" y="249818"/>
                    </a:cubicBezTo>
                    <a:cubicBezTo>
                      <a:pt x="3891" y="253808"/>
                      <a:pt x="8768" y="256911"/>
                      <a:pt x="12758" y="256911"/>
                    </a:cubicBezTo>
                    <a:cubicBezTo>
                      <a:pt x="13201" y="256911"/>
                      <a:pt x="13644" y="256911"/>
                      <a:pt x="14087" y="256911"/>
                    </a:cubicBezTo>
                    <a:cubicBezTo>
                      <a:pt x="18521" y="256468"/>
                      <a:pt x="21180" y="254251"/>
                      <a:pt x="22510" y="251148"/>
                    </a:cubicBezTo>
                    <a:lnTo>
                      <a:pt x="22510" y="2511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1754523" y="1533891"/>
                <a:ext cx="41747" cy="201447"/>
              </a:xfrm>
              <a:custGeom>
                <a:avLst/>
                <a:gdLst/>
                <a:ahLst/>
                <a:cxnLst/>
                <a:rect l="l" t="t" r="r" b="b"/>
                <a:pathLst>
                  <a:path w="41747" h="201447" extrusionOk="0">
                    <a:moveTo>
                      <a:pt x="13857" y="199725"/>
                    </a:moveTo>
                    <a:cubicBezTo>
                      <a:pt x="38239" y="137662"/>
                      <a:pt x="3217" y="63629"/>
                      <a:pt x="41342" y="2896"/>
                    </a:cubicBezTo>
                    <a:cubicBezTo>
                      <a:pt x="42672" y="1122"/>
                      <a:pt x="40455" y="-651"/>
                      <a:pt x="38682" y="236"/>
                    </a:cubicBezTo>
                    <a:cubicBezTo>
                      <a:pt x="19176" y="10432"/>
                      <a:pt x="11197" y="57423"/>
                      <a:pt x="7207" y="76485"/>
                    </a:cubicBezTo>
                    <a:cubicBezTo>
                      <a:pt x="-1216" y="112836"/>
                      <a:pt x="-4319" y="165590"/>
                      <a:pt x="9424" y="200168"/>
                    </a:cubicBezTo>
                    <a:cubicBezTo>
                      <a:pt x="9867" y="201942"/>
                      <a:pt x="12527" y="201942"/>
                      <a:pt x="13857" y="199725"/>
                    </a:cubicBezTo>
                    <a:lnTo>
                      <a:pt x="13857" y="1997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1822106" y="1466008"/>
                <a:ext cx="57632" cy="177616"/>
              </a:xfrm>
              <a:custGeom>
                <a:avLst/>
                <a:gdLst/>
                <a:ahLst/>
                <a:cxnLst/>
                <a:rect l="l" t="t" r="r" b="b"/>
                <a:pathLst>
                  <a:path w="57632" h="177616" extrusionOk="0">
                    <a:moveTo>
                      <a:pt x="2574" y="177616"/>
                    </a:moveTo>
                    <a:cubicBezTo>
                      <a:pt x="22080" y="164317"/>
                      <a:pt x="18090" y="123089"/>
                      <a:pt x="21193" y="101810"/>
                    </a:cubicBezTo>
                    <a:cubicBezTo>
                      <a:pt x="26513" y="65902"/>
                      <a:pt x="37595" y="32211"/>
                      <a:pt x="57544" y="1622"/>
                    </a:cubicBezTo>
                    <a:cubicBezTo>
                      <a:pt x="57988" y="736"/>
                      <a:pt x="56658" y="-594"/>
                      <a:pt x="55771" y="292"/>
                    </a:cubicBezTo>
                    <a:cubicBezTo>
                      <a:pt x="38925" y="21571"/>
                      <a:pt x="21636" y="49056"/>
                      <a:pt x="10997" y="73882"/>
                    </a:cubicBezTo>
                    <a:cubicBezTo>
                      <a:pt x="3017" y="92501"/>
                      <a:pt x="3904" y="115110"/>
                      <a:pt x="2574" y="135059"/>
                    </a:cubicBezTo>
                    <a:cubicBezTo>
                      <a:pt x="1687" y="148801"/>
                      <a:pt x="-2746" y="164760"/>
                      <a:pt x="2574" y="177616"/>
                    </a:cubicBezTo>
                    <a:cubicBezTo>
                      <a:pt x="2131" y="177616"/>
                      <a:pt x="2131" y="177616"/>
                      <a:pt x="2574" y="177616"/>
                    </a:cubicBezTo>
                    <a:lnTo>
                      <a:pt x="2574" y="1776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1888960" y="1416975"/>
                <a:ext cx="60851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60851" h="119725" extrusionOk="0">
                    <a:moveTo>
                      <a:pt x="1773" y="119368"/>
                    </a:moveTo>
                    <a:cubicBezTo>
                      <a:pt x="17289" y="110502"/>
                      <a:pt x="20836" y="90996"/>
                      <a:pt x="26599" y="75481"/>
                    </a:cubicBezTo>
                    <a:cubicBezTo>
                      <a:pt x="36351" y="49769"/>
                      <a:pt x="46991" y="24943"/>
                      <a:pt x="60733" y="1448"/>
                    </a:cubicBezTo>
                    <a:cubicBezTo>
                      <a:pt x="61177" y="561"/>
                      <a:pt x="60290" y="-325"/>
                      <a:pt x="59404" y="118"/>
                    </a:cubicBezTo>
                    <a:cubicBezTo>
                      <a:pt x="23052" y="23613"/>
                      <a:pt x="8866" y="78584"/>
                      <a:pt x="0" y="118038"/>
                    </a:cubicBezTo>
                    <a:cubicBezTo>
                      <a:pt x="0" y="119368"/>
                      <a:pt x="887" y="120255"/>
                      <a:pt x="1773" y="119368"/>
                    </a:cubicBezTo>
                    <a:lnTo>
                      <a:pt x="1773" y="1193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1536184" y="2116792"/>
                <a:ext cx="155789" cy="76481"/>
              </a:xfrm>
              <a:custGeom>
                <a:avLst/>
                <a:gdLst/>
                <a:ahLst/>
                <a:cxnLst/>
                <a:rect l="l" t="t" r="r" b="b"/>
                <a:pathLst>
                  <a:path w="155789" h="76481" extrusionOk="0">
                    <a:moveTo>
                      <a:pt x="3005" y="73433"/>
                    </a:moveTo>
                    <a:cubicBezTo>
                      <a:pt x="53985" y="89392"/>
                      <a:pt x="124028" y="39298"/>
                      <a:pt x="155503" y="2060"/>
                    </a:cubicBezTo>
                    <a:cubicBezTo>
                      <a:pt x="156390" y="730"/>
                      <a:pt x="155060" y="-600"/>
                      <a:pt x="153730" y="287"/>
                    </a:cubicBezTo>
                    <a:cubicBezTo>
                      <a:pt x="111615" y="38412"/>
                      <a:pt x="52655" y="44175"/>
                      <a:pt x="2118" y="65897"/>
                    </a:cubicBezTo>
                    <a:cubicBezTo>
                      <a:pt x="-1429" y="67670"/>
                      <a:pt x="-99" y="72547"/>
                      <a:pt x="3005" y="73433"/>
                    </a:cubicBezTo>
                    <a:lnTo>
                      <a:pt x="3005" y="7343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1581746" y="1985328"/>
                <a:ext cx="192245" cy="112006"/>
              </a:xfrm>
              <a:custGeom>
                <a:avLst/>
                <a:gdLst/>
                <a:ahLst/>
                <a:cxnLst/>
                <a:rect l="l" t="t" r="r" b="b"/>
                <a:pathLst>
                  <a:path w="192245" h="112006" extrusionOk="0">
                    <a:moveTo>
                      <a:pt x="443" y="105152"/>
                    </a:moveTo>
                    <a:cubicBezTo>
                      <a:pt x="28815" y="125101"/>
                      <a:pt x="75363" y="96730"/>
                      <a:pt x="100188" y="80770"/>
                    </a:cubicBezTo>
                    <a:cubicBezTo>
                      <a:pt x="134323" y="58605"/>
                      <a:pt x="164025" y="31563"/>
                      <a:pt x="191953" y="1861"/>
                    </a:cubicBezTo>
                    <a:cubicBezTo>
                      <a:pt x="192840" y="975"/>
                      <a:pt x="191510" y="-355"/>
                      <a:pt x="190623" y="88"/>
                    </a:cubicBezTo>
                    <a:cubicBezTo>
                      <a:pt x="158705" y="24027"/>
                      <a:pt x="128117" y="47079"/>
                      <a:pt x="90435" y="61265"/>
                    </a:cubicBezTo>
                    <a:cubicBezTo>
                      <a:pt x="62063" y="72348"/>
                      <a:pt x="18176" y="76337"/>
                      <a:pt x="0" y="103822"/>
                    </a:cubicBezTo>
                    <a:cubicBezTo>
                      <a:pt x="0" y="104709"/>
                      <a:pt x="0" y="105152"/>
                      <a:pt x="443" y="105152"/>
                    </a:cubicBezTo>
                    <a:lnTo>
                      <a:pt x="443" y="1051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33"/>
              <p:cNvSpPr/>
              <p:nvPr/>
            </p:nvSpPr>
            <p:spPr>
              <a:xfrm>
                <a:off x="1637707" y="1861201"/>
                <a:ext cx="192585" cy="108216"/>
              </a:xfrm>
              <a:custGeom>
                <a:avLst/>
                <a:gdLst/>
                <a:ahLst/>
                <a:cxnLst/>
                <a:rect l="l" t="t" r="r" b="b"/>
                <a:pathLst>
                  <a:path w="192585" h="108216" extrusionOk="0">
                    <a:moveTo>
                      <a:pt x="2556" y="105596"/>
                    </a:moveTo>
                    <a:cubicBezTo>
                      <a:pt x="32258" y="116235"/>
                      <a:pt x="67279" y="91853"/>
                      <a:pt x="93435" y="79440"/>
                    </a:cubicBezTo>
                    <a:cubicBezTo>
                      <a:pt x="130673" y="61708"/>
                      <a:pt x="162591" y="29790"/>
                      <a:pt x="192293" y="1861"/>
                    </a:cubicBezTo>
                    <a:cubicBezTo>
                      <a:pt x="193179" y="975"/>
                      <a:pt x="191850" y="-355"/>
                      <a:pt x="190963" y="88"/>
                    </a:cubicBezTo>
                    <a:cubicBezTo>
                      <a:pt x="154168" y="27130"/>
                      <a:pt x="122250" y="45749"/>
                      <a:pt x="78806" y="59492"/>
                    </a:cubicBezTo>
                    <a:cubicBezTo>
                      <a:pt x="61516" y="64811"/>
                      <a:pt x="45557" y="75451"/>
                      <a:pt x="29598" y="82987"/>
                    </a:cubicBezTo>
                    <a:cubicBezTo>
                      <a:pt x="19846" y="87420"/>
                      <a:pt x="5216" y="89637"/>
                      <a:pt x="340" y="100276"/>
                    </a:cubicBezTo>
                    <a:cubicBezTo>
                      <a:pt x="-547" y="102493"/>
                      <a:pt x="340" y="104709"/>
                      <a:pt x="2556" y="105596"/>
                    </a:cubicBezTo>
                    <a:lnTo>
                      <a:pt x="2556" y="105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33"/>
              <p:cNvSpPr/>
              <p:nvPr/>
            </p:nvSpPr>
            <p:spPr>
              <a:xfrm>
                <a:off x="1703039" y="1717808"/>
                <a:ext cx="195028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195028" h="125075" extrusionOk="0">
                    <a:moveTo>
                      <a:pt x="1061" y="122203"/>
                    </a:moveTo>
                    <a:cubicBezTo>
                      <a:pt x="38742" y="134172"/>
                      <a:pt x="86176" y="106243"/>
                      <a:pt x="114548" y="84521"/>
                    </a:cubicBezTo>
                    <a:cubicBezTo>
                      <a:pt x="147796" y="59253"/>
                      <a:pt x="169518" y="34871"/>
                      <a:pt x="194787" y="1622"/>
                    </a:cubicBezTo>
                    <a:cubicBezTo>
                      <a:pt x="195673" y="736"/>
                      <a:pt x="193900" y="-594"/>
                      <a:pt x="193014" y="292"/>
                    </a:cubicBezTo>
                    <a:cubicBezTo>
                      <a:pt x="164199" y="31324"/>
                      <a:pt x="135383" y="58366"/>
                      <a:pt x="95486" y="74768"/>
                    </a:cubicBezTo>
                    <a:cubicBezTo>
                      <a:pt x="65784" y="87181"/>
                      <a:pt x="23226" y="97821"/>
                      <a:pt x="174" y="119543"/>
                    </a:cubicBezTo>
                    <a:cubicBezTo>
                      <a:pt x="-269" y="120429"/>
                      <a:pt x="174" y="121759"/>
                      <a:pt x="1061" y="122203"/>
                    </a:cubicBezTo>
                    <a:lnTo>
                      <a:pt x="1061" y="122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1770153" y="1642888"/>
                <a:ext cx="146584" cy="78519"/>
              </a:xfrm>
              <a:custGeom>
                <a:avLst/>
                <a:gdLst/>
                <a:ahLst/>
                <a:cxnLst/>
                <a:rect l="l" t="t" r="r" b="b"/>
                <a:pathLst>
                  <a:path w="146584" h="78519" extrusionOk="0">
                    <a:moveTo>
                      <a:pt x="1330" y="74325"/>
                    </a:moveTo>
                    <a:cubicBezTo>
                      <a:pt x="24382" y="85408"/>
                      <a:pt x="54084" y="72109"/>
                      <a:pt x="75806" y="62356"/>
                    </a:cubicBezTo>
                    <a:cubicBezTo>
                      <a:pt x="106838" y="48613"/>
                      <a:pt x="122797" y="24674"/>
                      <a:pt x="146292" y="1622"/>
                    </a:cubicBezTo>
                    <a:cubicBezTo>
                      <a:pt x="147179" y="736"/>
                      <a:pt x="145849" y="-594"/>
                      <a:pt x="144962" y="292"/>
                    </a:cubicBezTo>
                    <a:cubicBezTo>
                      <a:pt x="123683" y="18911"/>
                      <a:pt x="100631" y="34871"/>
                      <a:pt x="73589" y="43293"/>
                    </a:cubicBezTo>
                    <a:cubicBezTo>
                      <a:pt x="49651" y="50386"/>
                      <a:pt x="23052" y="57036"/>
                      <a:pt x="1330" y="69449"/>
                    </a:cubicBezTo>
                    <a:cubicBezTo>
                      <a:pt x="-443" y="69892"/>
                      <a:pt x="-443" y="72995"/>
                      <a:pt x="1330" y="74325"/>
                    </a:cubicBezTo>
                    <a:lnTo>
                      <a:pt x="1330" y="743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1830706" y="1551337"/>
                <a:ext cx="123331" cy="82586"/>
              </a:xfrm>
              <a:custGeom>
                <a:avLst/>
                <a:gdLst/>
                <a:ahLst/>
                <a:cxnLst/>
                <a:rect l="l" t="t" r="r" b="b"/>
                <a:pathLst>
                  <a:path w="123331" h="82586" extrusionOk="0">
                    <a:moveTo>
                      <a:pt x="9490" y="82534"/>
                    </a:moveTo>
                    <a:cubicBezTo>
                      <a:pt x="53821" y="75441"/>
                      <a:pt x="99039" y="43079"/>
                      <a:pt x="122978" y="4511"/>
                    </a:cubicBezTo>
                    <a:cubicBezTo>
                      <a:pt x="124307" y="1852"/>
                      <a:pt x="121648" y="-1252"/>
                      <a:pt x="118988" y="522"/>
                    </a:cubicBezTo>
                    <a:cubicBezTo>
                      <a:pt x="98152" y="13821"/>
                      <a:pt x="83966" y="34213"/>
                      <a:pt x="60914" y="44853"/>
                    </a:cubicBezTo>
                    <a:cubicBezTo>
                      <a:pt x="42295" y="53275"/>
                      <a:pt x="22346" y="59925"/>
                      <a:pt x="3727" y="68791"/>
                    </a:cubicBezTo>
                    <a:cubicBezTo>
                      <a:pt x="-4252" y="72781"/>
                      <a:pt x="1954" y="83420"/>
                      <a:pt x="9490" y="82534"/>
                    </a:cubicBezTo>
                    <a:lnTo>
                      <a:pt x="9490" y="825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3" name="Google Shape;1453;p33"/>
          <p:cNvSpPr/>
          <p:nvPr/>
        </p:nvSpPr>
        <p:spPr>
          <a:xfrm>
            <a:off x="1898643" y="1492778"/>
            <a:ext cx="58264" cy="34716"/>
          </a:xfrm>
          <a:custGeom>
            <a:avLst/>
            <a:gdLst/>
            <a:ahLst/>
            <a:cxnLst/>
            <a:rect l="l" t="t" r="r" b="b"/>
            <a:pathLst>
              <a:path w="58264" h="34716" extrusionOk="0">
                <a:moveTo>
                  <a:pt x="2287" y="34256"/>
                </a:moveTo>
                <a:cubicBezTo>
                  <a:pt x="1843" y="34699"/>
                  <a:pt x="14256" y="32482"/>
                  <a:pt x="14699" y="32482"/>
                </a:cubicBezTo>
                <a:cubicBezTo>
                  <a:pt x="20462" y="30709"/>
                  <a:pt x="26225" y="29823"/>
                  <a:pt x="31545" y="26276"/>
                </a:cubicBezTo>
                <a:cubicBezTo>
                  <a:pt x="36865" y="23173"/>
                  <a:pt x="39968" y="17853"/>
                  <a:pt x="44844" y="13863"/>
                </a:cubicBezTo>
                <a:cubicBezTo>
                  <a:pt x="49721" y="9874"/>
                  <a:pt x="54154" y="5884"/>
                  <a:pt x="58144" y="1007"/>
                </a:cubicBezTo>
                <a:cubicBezTo>
                  <a:pt x="58587" y="564"/>
                  <a:pt x="57700" y="-322"/>
                  <a:pt x="57257" y="121"/>
                </a:cubicBezTo>
                <a:cubicBezTo>
                  <a:pt x="50607" y="6327"/>
                  <a:pt x="42628" y="8100"/>
                  <a:pt x="34648" y="11647"/>
                </a:cubicBezTo>
                <a:cubicBezTo>
                  <a:pt x="28885" y="13863"/>
                  <a:pt x="24452" y="18297"/>
                  <a:pt x="18689" y="20070"/>
                </a:cubicBezTo>
                <a:cubicBezTo>
                  <a:pt x="12926" y="21843"/>
                  <a:pt x="-373" y="24946"/>
                  <a:pt x="70" y="33369"/>
                </a:cubicBezTo>
                <a:cubicBezTo>
                  <a:pt x="-373" y="34699"/>
                  <a:pt x="1400" y="35142"/>
                  <a:pt x="2287" y="34256"/>
                </a:cubicBezTo>
                <a:lnTo>
                  <a:pt x="2287" y="34256"/>
                </a:lnTo>
                <a:close/>
              </a:path>
            </a:pathLst>
          </a:custGeom>
          <a:solidFill>
            <a:srgbClr val="1D68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44;p31"/>
          <p:cNvSpPr txBox="1">
            <a:spLocks/>
          </p:cNvSpPr>
          <p:nvPr/>
        </p:nvSpPr>
        <p:spPr>
          <a:xfrm>
            <a:off x="8273610" y="439396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oung Serif"/>
              <a:buNone/>
              <a:defRPr sz="3000" b="0" i="0" u="none" strike="noStrike" cap="none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>
            <a:r>
              <a:rPr lang="en" sz="2400" dirty="0" smtClean="0"/>
              <a:t>09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38038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ve Endangered Species Campaign by Slidesgo">
  <a:themeElements>
    <a:clrScheme name="Simple Light">
      <a:dk1>
        <a:srgbClr val="1D4858"/>
      </a:dk1>
      <a:lt1>
        <a:srgbClr val="BAE5D8"/>
      </a:lt1>
      <a:dk2>
        <a:srgbClr val="1D6853"/>
      </a:dk2>
      <a:lt2>
        <a:srgbClr val="5FA894"/>
      </a:lt2>
      <a:accent1>
        <a:srgbClr val="D7D185"/>
      </a:accent1>
      <a:accent2>
        <a:srgbClr val="98A354"/>
      </a:accent2>
      <a:accent3>
        <a:srgbClr val="FFFFFF"/>
      </a:accent3>
      <a:accent4>
        <a:srgbClr val="FFFEEF"/>
      </a:accent4>
      <a:accent5>
        <a:srgbClr val="FFFFFF"/>
      </a:accent5>
      <a:accent6>
        <a:srgbClr val="FFFFFF"/>
      </a:accent6>
      <a:hlink>
        <a:srgbClr val="1D4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599</Words>
  <Application>Microsoft Office PowerPoint</Application>
  <PresentationFormat>Affichage à l'écran (16:9)</PresentationFormat>
  <Paragraphs>164</Paragraphs>
  <Slides>28</Slides>
  <Notes>28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Nunito Light</vt:lpstr>
      <vt:lpstr>Cabin</vt:lpstr>
      <vt:lpstr>Montserrat</vt:lpstr>
      <vt:lpstr>Calibri</vt:lpstr>
      <vt:lpstr>Young Serif</vt:lpstr>
      <vt:lpstr>Save Endangered Species Campaign by Slidesgo</vt:lpstr>
      <vt:lpstr>BIO DATA EXTRACTION</vt:lpstr>
      <vt:lpstr>Content</vt:lpstr>
      <vt:lpstr>Intro &amp; Subject</vt:lpstr>
      <vt:lpstr>Named Entity Recognition</vt:lpstr>
      <vt:lpstr>Problem Statement</vt:lpstr>
      <vt:lpstr>Traditional Methods </vt:lpstr>
      <vt:lpstr>Traditional Challenges </vt:lpstr>
      <vt:lpstr>Problem Statement</vt:lpstr>
      <vt:lpstr>Methodology &amp; Innovation </vt:lpstr>
      <vt:lpstr>Data Collection &amp; Scraping</vt:lpstr>
      <vt:lpstr>Project Innovation</vt:lpstr>
      <vt:lpstr>Technical Core</vt:lpstr>
      <vt:lpstr>Important Implementation</vt:lpstr>
      <vt:lpstr>Self Supervised</vt:lpstr>
      <vt:lpstr>Constrative Learning</vt:lpstr>
      <vt:lpstr>Constrative Representation</vt:lpstr>
      <vt:lpstr>Upstream Training</vt:lpstr>
      <vt:lpstr>Downstream Training</vt:lpstr>
      <vt:lpstr>Canvas Pipeline</vt:lpstr>
      <vt:lpstr>Results &amp; Evaluation (Downstream Task)</vt:lpstr>
      <vt:lpstr>Practical Use &amp; Strengths</vt:lpstr>
      <vt:lpstr>Visualization</vt:lpstr>
      <vt:lpstr>State of the Art</vt:lpstr>
      <vt:lpstr>Future Work &amp; Wrap-up </vt:lpstr>
      <vt:lpstr>Future Work &amp; Limitations</vt:lpstr>
      <vt:lpstr>Scientific Paper</vt:lpstr>
      <vt:lpstr>RASA Live Demo</vt:lpstr>
      <vt:lpstr>BIO DATA EXTRACTION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 DATA EXTRACTION</dc:title>
  <cp:lastModifiedBy>Compte Microsoft</cp:lastModifiedBy>
  <cp:revision>28</cp:revision>
  <dcterms:modified xsi:type="dcterms:W3CDTF">2025-06-10T09:20:46Z</dcterms:modified>
</cp:coreProperties>
</file>